
<file path=[Content_Types].xml><?xml version="1.0" encoding="utf-8"?>
<Types xmlns="http://schemas.openxmlformats.org/package/2006/content-types">
  <Default ContentType="application/vnd.openxmlformats-officedocument.oleObject" Extension="bin"/>
  <Default ContentType="image/x-emf" Extension="emf"/>
  <Default ContentType="image/jpeg" Extension="jpeg"/>
  <Default ContentType="image/jpeg" Extension="jpg"/>
  <Default ContentType="image/png" Extension="png"/>
  <Default ContentType="application/vnd.openxmlformats-package.relationships+xml" Extension="rels"/>
  <Default ContentType="image/vnd.ms-photo" Extension="wdp"/>
  <Default ContentType="image/x-wmf" Extension="wmf"/>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ms-powerpoint.authors+xml" PartName="/ppt/authors.xml"/>
  <Override ContentType="application/vnd.ms-powerpoint.changesinfo+xml" PartName="/ppt/changesInfos/changesInfo1.xml"/>
  <Override ContentType="application/vnd.openxmlformats-officedocument.drawingml.chart+xml" PartName="/ppt/charts/chart1.xml"/>
  <Override ContentType="application/vnd.ms-office.chartcolorstyle+xml" PartName="/ppt/charts/colors1.xml"/>
  <Override ContentType="application/vnd.ms-office.chartstyle+xml" PartName="/ppt/charts/style1.xml"/>
  <Override ContentType="application/vnd.openxmlformats-officedocument.presentationml.handoutMaster+xml" PartName="/ppt/handoutMasters/handoutMaster1.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notesSlide+xml" PartName="/ppt/notesSlides/notesSlide17.xml"/>
  <Override ContentType="application/vnd.openxmlformats-officedocument.presentationml.notesSlide+xml" PartName="/ppt/notesSlides/notesSlide18.xml"/>
  <Override ContentType="application/vnd.openxmlformats-officedocument.presentationml.notesSlide+xml" PartName="/ppt/notesSlides/notesSlide19.xml"/>
  <Override ContentType="application/vnd.openxmlformats-officedocument.presentationml.notesSlide+xml" PartName="/ppt/notesSlides/notesSlide20.xml"/>
  <Override ContentType="application/vnd.openxmlformats-officedocument.presentationml.notesSlide+xml" PartName="/ppt/notesSlides/notesSlide21.xml"/>
  <Override ContentType="application/vnd.openxmlformats-officedocument.presentationml.notesSlide+xml" PartName="/ppt/notesSlides/notesSlide22.xml"/>
  <Override ContentType="application/vnd.openxmlformats-officedocument.presentationml.notesSlide+xml" PartName="/ppt/notesSlides/notesSlide23.xml"/>
  <Override ContentType="application/vnd.openxmlformats-officedocument.presentationml.notesSlide+xml" PartName="/ppt/notesSlides/notesSlide24.xml"/>
  <Override ContentType="application/vnd.openxmlformats-officedocument.presentationml.notesSlide+xml" PartName="/ppt/notesSlides/notesSlide25.xml"/>
  <Override ContentType="application/vnd.openxmlformats-officedocument.presentationml.notesSlide+xml" PartName="/ppt/notesSlides/notesSlide26.xml"/>
  <Override ContentType="application/vnd.openxmlformats-officedocument.presentationml.notesSlide+xml" PartName="/ppt/notesSlides/notesSlide27.xml"/>
  <Override ContentType="application/vnd.openxmlformats-officedocument.presentationml.presentation.main+xml" PartName="/ppt/presentation.xml"/>
  <Override ContentType="application/vnd.openxmlformats-officedocument.presentationml.presProps+xml" PartName="/ppt/presProps.xml"/>
  <Override ContentType="application/vnd.ms-powerpoint.revisioninfo+xml" PartName="/ppt/revisionInfo.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3.xml"/>
  <Override ContentType="application/vnd.openxmlformats-officedocument.presentationml.slideLayout+xml" PartName="/ppt/slideLayouts/slideLayout14.xml"/>
  <Override ContentType="application/vnd.openxmlformats-officedocument.presentationml.slideLayout+xml" PartName="/ppt/slideLayouts/slideLayout15.xml"/>
  <Override ContentType="application/vnd.openxmlformats-officedocument.presentationml.slideLayout+xml" PartName="/ppt/slideLayouts/slideLayout16.xml"/>
  <Override ContentType="application/vnd.openxmlformats-officedocument.presentationml.slideLayout+xml" PartName="/ppt/slideLayouts/slideLayout17.xml"/>
  <Override ContentType="application/vnd.openxmlformats-officedocument.presentationml.slideLayout+xml" PartName="/ppt/slideLayouts/slideLayout18.xml"/>
  <Override ContentType="application/vnd.openxmlformats-officedocument.presentationml.slideLayout+xml" PartName="/ppt/slideLayouts/slideLayout19.xml"/>
  <Override ContentType="application/vnd.openxmlformats-officedocument.presentationml.slideLayout+xml" PartName="/ppt/slideLayouts/slideLayout20.xml"/>
  <Override ContentType="application/vnd.openxmlformats-officedocument.presentationml.slideLayout+xml" PartName="/ppt/slideLayouts/slideLayout21.xml"/>
  <Override ContentType="application/vnd.openxmlformats-officedocument.presentationml.slideLayout+xml" PartName="/ppt/slideLayouts/slideLayout22.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25.xml"/>
  <Override ContentType="application/vnd.openxmlformats-officedocument.presentationml.slideLayout+xml" PartName="/ppt/slideLayouts/slideLayout26.xml"/>
  <Override ContentType="application/vnd.openxmlformats-officedocument.presentationml.slideLayout+xml" PartName="/ppt/slideLayouts/slideLayout27.xml"/>
  <Override ContentType="application/vnd.openxmlformats-officedocument.presentationml.slideLayout+xml" PartName="/ppt/slideLayouts/slideLayout28.xml"/>
  <Override ContentType="application/vnd.openxmlformats-officedocument.presentationml.slideLayout+xml" PartName="/ppt/slideLayouts/slideLayout29.xml"/>
  <Override ContentType="application/vnd.openxmlformats-officedocument.presentationml.slideLayout+xml" PartName="/ppt/slideLayouts/slideLayout30.xml"/>
  <Override ContentType="application/vnd.openxmlformats-officedocument.presentationml.slideLayout+xml" PartName="/ppt/slideLayouts/slideLayout31.xml"/>
  <Override ContentType="application/vnd.openxmlformats-officedocument.presentationml.slideLayout+xml" PartName="/ppt/slideLayouts/slideLayout32.xml"/>
  <Override ContentType="application/vnd.openxmlformats-officedocument.presentationml.slideLayout+xml" PartName="/ppt/slideLayouts/slideLayout33.xml"/>
  <Override ContentType="application/vnd.openxmlformats-officedocument.presentationml.slideLayout+xml" PartName="/ppt/slideLayouts/slideLayout34.xml"/>
  <Override ContentType="application/vnd.openxmlformats-officedocument.presentationml.slideLayout+xml" PartName="/ppt/slideLayouts/slideLayout35.xml"/>
  <Override ContentType="application/vnd.openxmlformats-officedocument.presentationml.slideLayout+xml" PartName="/ppt/slideLayouts/slideLayout36.xml"/>
  <Override ContentType="application/vnd.openxmlformats-officedocument.presentationml.slideLayout+xml" PartName="/ppt/slideLayouts/slideLayout37.xml"/>
  <Override ContentType="application/vnd.openxmlformats-officedocument.presentationml.slideLayout+xml" PartName="/ppt/slideLayouts/slideLayout38.xml"/>
  <Override ContentType="application/vnd.openxmlformats-officedocument.presentationml.slideLayout+xml" PartName="/ppt/slideLayouts/slideLayout39.xml"/>
  <Override ContentType="application/vnd.openxmlformats-officedocument.presentationml.slideLayout+xml" PartName="/ppt/slideLayouts/slideLayout40.xml"/>
  <Override ContentType="application/vnd.openxmlformats-officedocument.presentationml.slideLayout+xml" PartName="/ppt/slideLayouts/slideLayout41.xml"/>
  <Override ContentType="application/vnd.openxmlformats-officedocument.presentationml.slideLayout+xml" PartName="/ppt/slideLayouts/slideLayout42.xml"/>
  <Override ContentType="application/vnd.openxmlformats-officedocument.presentationml.slideLayout+xml" PartName="/ppt/slideLayouts/slideLayout43.xml"/>
  <Override ContentType="application/vnd.openxmlformats-officedocument.presentationml.slideLayout+xml" PartName="/ppt/slideLayouts/slideLayout44.xml"/>
  <Override ContentType="application/vnd.openxmlformats-officedocument.presentationml.slideLayout+xml" PartName="/ppt/slideLayouts/slideLayout45.xml"/>
  <Override ContentType="application/vnd.openxmlformats-officedocument.presentationml.slideLayout+xml" PartName="/ppt/slideLayouts/slideLayout46.xml"/>
  <Override ContentType="application/vnd.openxmlformats-officedocument.presentationml.slideLayout+xml" PartName="/ppt/slideLayouts/slideLayout47.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50.xml"/>
  <Override ContentType="application/vnd.openxmlformats-officedocument.presentationml.slideLayout+xml" PartName="/ppt/slideLayouts/slideLayout51.xml"/>
  <Override ContentType="application/vnd.openxmlformats-officedocument.presentationml.slideLayout+xml" PartName="/ppt/slideLayouts/slideLayout52.xml"/>
  <Override ContentType="application/vnd.openxmlformats-officedocument.presentationml.slideLayout+xml" PartName="/ppt/slideLayouts/slideLayout53.xml"/>
  <Override ContentType="application/vnd.openxmlformats-officedocument.presentationml.slideLayout+xml" PartName="/ppt/slideLayouts/slideLayout54.xml"/>
  <Override ContentType="application/vnd.openxmlformats-officedocument.presentationml.slideLayout+xml" PartName="/ppt/slideLayouts/slideLayout55.xml"/>
  <Override ContentType="application/vnd.openxmlformats-officedocument.presentationml.slideLayout+xml" PartName="/ppt/slideLayouts/slideLayout56.xml"/>
  <Override ContentType="application/vnd.openxmlformats-officedocument.presentationml.slideLayout+xml" PartName="/ppt/slideLayouts/slideLayout57.xml"/>
  <Override ContentType="application/vnd.openxmlformats-officedocument.presentationml.slideLayout+xml" PartName="/ppt/slideLayouts/slideLayout58.xml"/>
  <Override ContentType="application/vnd.openxmlformats-officedocument.presentationml.slideLayout+xml" PartName="/ppt/slideLayouts/slideLayout59.xml"/>
  <Override ContentType="application/vnd.openxmlformats-officedocument.presentationml.slideLayout+xml" PartName="/ppt/slideLayouts/slideLayout60.xml"/>
  <Override ContentType="application/vnd.openxmlformats-officedocument.presentationml.slideLayout+xml" PartName="/ppt/slideLayouts/slideLayout61.xml"/>
  <Override ContentType="application/vnd.openxmlformats-officedocument.presentationml.slideLayout+xml" PartName="/ppt/slideLayouts/slideLayout62.xml"/>
  <Override ContentType="application/vnd.openxmlformats-officedocument.presentationml.slideLayout+xml" PartName="/ppt/slideLayouts/slideLayout63.xml"/>
  <Override ContentType="application/vnd.openxmlformats-officedocument.presentationml.slideLayout+xml" PartName="/ppt/slideLayouts/slideLayout64.xml"/>
  <Override ContentType="application/vnd.openxmlformats-officedocument.presentationml.slideLayout+xml" PartName="/ppt/slideLayouts/slideLayout65.xml"/>
  <Override ContentType="application/vnd.openxmlformats-officedocument.presentationml.slideLayout+xml" PartName="/ppt/slideLayouts/slideLayout66.xml"/>
  <Override ContentType="application/vnd.openxmlformats-officedocument.presentationml.slideLayout+xml" PartName="/ppt/slideLayouts/slideLayout67.xml"/>
  <Override ContentType="application/vnd.openxmlformats-officedocument.presentationml.slideLayout+xml" PartName="/ppt/slideLayouts/slideLayout68.xml"/>
  <Override ContentType="application/vnd.openxmlformats-officedocument.presentationml.slideLayout+xml" PartName="/ppt/slideLayouts/slideLayout69.xml"/>
  <Override ContentType="application/vnd.openxmlformats-officedocument.presentationml.slideLayout+xml" PartName="/ppt/slideLayouts/slideLayout70.xml"/>
  <Override ContentType="application/vnd.openxmlformats-officedocument.presentationml.slideLayout+xml" PartName="/ppt/slideLayouts/slideLayout71.xml"/>
  <Override ContentType="application/vnd.openxmlformats-officedocument.presentationml.slideLayout+xml" PartName="/ppt/slideLayouts/slideLayout72.xml"/>
  <Override ContentType="application/vnd.openxmlformats-officedocument.presentationml.slideLayout+xml" PartName="/ppt/slideLayouts/slideLayout73.xml"/>
  <Override ContentType="application/vnd.openxmlformats-officedocument.presentationml.slideLayout+xml" PartName="/ppt/slideLayouts/slideLayout74.xml"/>
  <Override ContentType="application/vnd.openxmlformats-officedocument.presentationml.slideLayout+xml" PartName="/ppt/slideLayouts/slideLayout75.xml"/>
  <Override ContentType="application/vnd.openxmlformats-officedocument.presentationml.slideLayout+xml" PartName="/ppt/slideLayouts/slideLayout76.xml"/>
  <Override ContentType="application/vnd.openxmlformats-officedocument.presentationml.slideLayout+xml" PartName="/ppt/slideLayouts/slideLayout77.xml"/>
  <Override ContentType="application/vnd.openxmlformats-officedocument.presentationml.slideLayout+xml" PartName="/ppt/slideLayouts/slideLayout78.xml"/>
  <Override ContentType="application/vnd.openxmlformats-officedocument.presentationml.slideLayout+xml" PartName="/ppt/slideLayouts/slideLayout79.xml"/>
  <Override ContentType="application/vnd.openxmlformats-officedocument.presentationml.slideLayout+xml" PartName="/ppt/slideLayouts/slideLayout80.xml"/>
  <Override ContentType="application/vnd.openxmlformats-officedocument.presentationml.slideLayout+xml" PartName="/ppt/slideLayouts/slideLayout81.xml"/>
  <Override ContentType="application/vnd.openxmlformats-officedocument.presentationml.slideLayout+xml" PartName="/ppt/slideLayouts/slideLayout82.xml"/>
  <Override ContentType="application/vnd.openxmlformats-officedocument.presentationml.slideLayout+xml" PartName="/ppt/slideLayouts/slideLayout83.xml"/>
  <Override ContentType="application/vnd.openxmlformats-officedocument.presentationml.slideLayout+xml" PartName="/ppt/slideLayouts/slideLayout84.xml"/>
  <Override ContentType="application/vnd.openxmlformats-officedocument.presentationml.slideLayout+xml" PartName="/ppt/slideLayouts/slideLayout85.xml"/>
  <Override ContentType="application/vnd.openxmlformats-officedocument.presentationml.slideLayout+xml" PartName="/ppt/slideLayouts/slideLayout86.xml"/>
  <Override ContentType="application/vnd.openxmlformats-officedocument.presentationml.slideLayout+xml" PartName="/ppt/slideLayouts/slideLayout87.xml"/>
  <Override ContentType="application/vnd.openxmlformats-officedocument.presentationml.slideLayout+xml" PartName="/ppt/slideLayouts/slideLayout88.xml"/>
  <Override ContentType="application/vnd.openxmlformats-officedocument.presentationml.slideLayout+xml" PartName="/ppt/slideLayouts/slideLayout89.xml"/>
  <Override ContentType="application/vnd.openxmlformats-officedocument.presentationml.slideLayout+xml" PartName="/ppt/slideLayouts/slideLayout90.xml"/>
  <Override ContentType="application/vnd.openxmlformats-officedocument.presentationml.slideLayout+xml" PartName="/ppt/slideLayouts/slideLayout91.xml"/>
  <Override ContentType="application/vnd.openxmlformats-officedocument.presentationml.slideLayout+xml" PartName="/ppt/slideLayouts/slideLayout92.xml"/>
  <Override ContentType="application/vnd.openxmlformats-officedocument.presentationml.slideLayout+xml" PartName="/ppt/slideLayouts/slideLayout93.xml"/>
  <Override ContentType="application/vnd.openxmlformats-officedocument.presentationml.slideLayout+xml" PartName="/ppt/slideLayouts/slideLayout94.xml"/>
  <Override ContentType="application/vnd.openxmlformats-officedocument.presentationml.slideLayout+xml" PartName="/ppt/slideLayouts/slideLayout95.xml"/>
  <Override ContentType="application/vnd.openxmlformats-officedocument.presentationml.slideLayout+xml" PartName="/ppt/slideLayouts/slideLayout96.xml"/>
  <Override ContentType="application/vnd.openxmlformats-officedocument.presentationml.slideLayout+xml" PartName="/ppt/slideLayouts/slideLayout97.xml"/>
  <Override ContentType="application/vnd.openxmlformats-officedocument.presentationml.slideLayout+xml" PartName="/ppt/slideLayouts/slideLayout98.xml"/>
  <Override ContentType="application/vnd.openxmlformats-officedocument.presentationml.slideLayout+xml" PartName="/ppt/slideLayouts/slideLayout99.xml"/>
  <Override ContentType="application/vnd.openxmlformats-officedocument.presentationml.slideLayout+xml" PartName="/ppt/slideLayouts/slideLayout100.xml"/>
  <Override ContentType="application/vnd.openxmlformats-officedocument.presentationml.slideLayout+xml" PartName="/ppt/slideLayouts/slideLayout101.xml"/>
  <Override ContentType="application/vnd.openxmlformats-officedocument.presentationml.slideLayout+xml" PartName="/ppt/slideLayouts/slideLayout102.xml"/>
  <Override ContentType="application/vnd.openxmlformats-officedocument.presentationml.slideLayout+xml" PartName="/ppt/slideLayouts/slideLayout103.xml"/>
  <Override ContentType="application/vnd.openxmlformats-officedocument.presentationml.slideLayout+xml" PartName="/ppt/slideLayouts/slideLayout104.xml"/>
  <Override ContentType="application/vnd.openxmlformats-officedocument.presentationml.slideLayout+xml" PartName="/ppt/slideLayouts/slideLayout105.xml"/>
  <Override ContentType="application/vnd.openxmlformats-officedocument.presentationml.slideLayout+xml" PartName="/ppt/slideLayouts/slideLayout106.xml"/>
  <Override ContentType="application/vnd.openxmlformats-officedocument.presentationml.slideLayout+xml" PartName="/ppt/slideLayouts/slideLayout107.xml"/>
  <Override ContentType="application/vnd.openxmlformats-officedocument.presentationml.slideLayout+xml" PartName="/ppt/slideLayouts/slideLayout108.xml"/>
  <Override ContentType="application/vnd.openxmlformats-officedocument.presentationml.slideLayout+xml" PartName="/ppt/slideLayouts/slideLayout109.xml"/>
  <Override ContentType="application/vnd.openxmlformats-officedocument.presentationml.slideLayout+xml" PartName="/ppt/slideLayouts/slideLayout110.xml"/>
  <Override ContentType="application/vnd.openxmlformats-officedocument.presentationml.slideLayout+xml" PartName="/ppt/slideLayouts/slideLayout111.xml"/>
  <Override ContentType="application/vnd.openxmlformats-officedocument.presentationml.slideLayout+xml" PartName="/ppt/slideLayouts/slideLayout112.xml"/>
  <Override ContentType="application/vnd.openxmlformats-officedocument.presentationml.slideLayout+xml" PartName="/ppt/slideLayouts/slideLayout113.xml"/>
  <Override ContentType="application/vnd.openxmlformats-officedocument.presentationml.slideLayout+xml" PartName="/ppt/slideLayouts/slideLayout114.xml"/>
  <Override ContentType="application/vnd.openxmlformats-officedocument.presentationml.slideLayout+xml" PartName="/ppt/slideLayouts/slideLayout115.xml"/>
  <Override ContentType="application/vnd.openxmlformats-officedocument.presentationml.slideLayout+xml" PartName="/ppt/slideLayouts/slideLayout116.xml"/>
  <Override ContentType="application/vnd.openxmlformats-officedocument.presentationml.slideLayout+xml" PartName="/ppt/slideLayouts/slideLayout117.xml"/>
  <Override ContentType="application/vnd.openxmlformats-officedocument.presentationml.slideLayout+xml" PartName="/ppt/slideLayouts/slideLayout118.xml"/>
  <Override ContentType="application/vnd.openxmlformats-officedocument.presentationml.slideLayout+xml" PartName="/ppt/slideLayouts/slideLayout119.xml"/>
  <Override ContentType="application/vnd.openxmlformats-officedocument.presentationml.slideLayout+xml" PartName="/ppt/slideLayouts/slideLayout120.xml"/>
  <Override ContentType="application/vnd.openxmlformats-officedocument.presentationml.slideLayout+xml" PartName="/ppt/slideLayouts/slideLayout121.xml"/>
  <Override ContentType="application/vnd.openxmlformats-officedocument.presentationml.slideLayout+xml" PartName="/ppt/slideLayouts/slideLayout122.xml"/>
  <Override ContentType="application/vnd.openxmlformats-officedocument.presentationml.slideLayout+xml" PartName="/ppt/slideLayouts/slideLayout123.xml"/>
  <Override ContentType="application/vnd.openxmlformats-officedocument.presentationml.slideLayout+xml" PartName="/ppt/slideLayouts/slideLayout124.xml"/>
  <Override ContentType="application/vnd.openxmlformats-officedocument.presentationml.slideLayout+xml" PartName="/ppt/slideLayouts/slideLayout125.xml"/>
  <Override ContentType="application/vnd.openxmlformats-officedocument.presentationml.slideLayout+xml" PartName="/ppt/slideLayouts/slideLayout126.xml"/>
  <Override ContentType="application/vnd.openxmlformats-officedocument.presentationml.slideLayout+xml" PartName="/ppt/slideLayouts/slideLayout127.xml"/>
  <Override ContentType="application/vnd.openxmlformats-officedocument.presentationml.slideLayout+xml" PartName="/ppt/slideLayouts/slideLayout128.xml"/>
  <Override ContentType="application/vnd.openxmlformats-officedocument.presentationml.slideLayout+xml" PartName="/ppt/slideLayouts/slideLayout129.xml"/>
  <Override ContentType="application/vnd.openxmlformats-officedocument.presentationml.slideLayout+xml" PartName="/ppt/slideLayouts/slideLayout130.xml"/>
  <Override ContentType="application/vnd.openxmlformats-officedocument.presentationml.slideLayout+xml" PartName="/ppt/slideLayouts/slideLayout131.xml"/>
  <Override ContentType="application/vnd.openxmlformats-officedocument.presentationml.slideLayout+xml" PartName="/ppt/slideLayouts/slideLayout132.xml"/>
  <Override ContentType="application/vnd.openxmlformats-officedocument.presentationml.slideLayout+xml" PartName="/ppt/slideLayouts/slideLayout133.xml"/>
  <Override ContentType="application/vnd.openxmlformats-officedocument.presentationml.slideLayout+xml" PartName="/ppt/slideLayouts/slideLayout134.xml"/>
  <Override ContentType="application/vnd.openxmlformats-officedocument.presentationml.slideLayout+xml" PartName="/ppt/slideLayouts/slideLayout135.xml"/>
  <Override ContentType="application/vnd.openxmlformats-officedocument.presentationml.slideLayout+xml" PartName="/ppt/slideLayouts/slideLayout136.xml"/>
  <Override ContentType="application/vnd.openxmlformats-officedocument.presentationml.slideLayout+xml" PartName="/ppt/slideLayouts/slideLayout137.xml"/>
  <Override ContentType="application/vnd.openxmlformats-officedocument.presentationml.slideLayout+xml" PartName="/ppt/slideLayouts/slideLayout138.xml"/>
  <Override ContentType="application/vnd.openxmlformats-officedocument.presentationml.slideLayout+xml" PartName="/ppt/slideLayouts/slideLayout139.xml"/>
  <Override ContentType="application/vnd.openxmlformats-officedocument.presentationml.slideLayout+xml" PartName="/ppt/slideLayouts/slideLayout140.xml"/>
  <Override ContentType="application/vnd.openxmlformats-officedocument.presentationml.slideLayout+xml" PartName="/ppt/slideLayouts/slideLayout141.xml"/>
  <Override ContentType="application/vnd.openxmlformats-officedocument.presentationml.slideLayout+xml" PartName="/ppt/slideLayouts/slideLayout142.xml"/>
  <Override ContentType="application/vnd.openxmlformats-officedocument.presentationml.slideLayout+xml" PartName="/ppt/slideLayouts/slideLayout143.xml"/>
  <Override ContentType="application/vnd.openxmlformats-officedocument.presentationml.slideLayout+xml" PartName="/ppt/slideLayouts/slideLayout144.xml"/>
  <Override ContentType="application/vnd.openxmlformats-officedocument.presentationml.slideMaster+xml" PartName="/ppt/slideMasters/slideMaster1.xml"/>
  <Override ContentType="application/vnd.openxmlformats-officedocument.presentationml.slideMaster+xml" PartName="/ppt/slideMasters/slideMaster2.xml"/>
  <Override ContentType="application/vnd.openxmlformats-officedocument.presentationml.slideMaster+xml" PartName="/ppt/slideMasters/slideMaster3.xml"/>
  <Override ContentType="application/vnd.openxmlformats-officedocument.presentationml.slideMaster+xml" PartName="/ppt/slideMasters/slideMaster4.xml"/>
  <Override ContentType="application/vnd.openxmlformats-officedocument.presentationml.slideMaster+xml" PartName="/ppt/slideMasters/slideMaster5.xml"/>
  <Override ContentType="application/vnd.openxmlformats-officedocument.presentationml.slideMaster+xml" PartName="/ppt/slideMasters/slideMaster6.xml"/>
  <Override ContentType="application/vnd.openxmlformats-officedocument.presentationml.slideMaster+xml" PartName="/ppt/slideMasters/slideMaster7.xml"/>
  <Override ContentType="application/vnd.openxmlformats-officedocument.presentationml.slideMaster+xml" PartName="/ppt/slideMasters/slideMaster8.xml"/>
  <Override ContentType="application/vnd.openxmlformats-officedocument.presentationml.slideMaster+xml" PartName="/ppt/slideMasters/slideMaster9.xml"/>
  <Override ContentType="application/vnd.openxmlformats-officedocument.presentationml.slideMaster+xml" PartName="/ppt/slideMasters/slideMaster10.xml"/>
  <Override ContentType="application/vnd.openxmlformats-officedocument.presentationml.slideMaster+xml" PartName="/ppt/slideMasters/slideMaster11.xml"/>
  <Override ContentType="application/vnd.openxmlformats-officedocument.presentationml.slideMaster+xml" PartName="/ppt/slideMasters/slideMaster12.xml"/>
  <Override ContentType="application/vnd.openxmlformats-officedocument.presentationml.slideMaster+xml" PartName="/ppt/slideMasters/slideMaster13.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theme+xml" PartName="/ppt/theme/theme6.xml"/>
  <Override ContentType="application/vnd.openxmlformats-officedocument.theme+xml" PartName="/ppt/theme/theme7.xml"/>
  <Override ContentType="application/vnd.openxmlformats-officedocument.theme+xml" PartName="/ppt/theme/theme8.xml"/>
  <Override ContentType="application/vnd.openxmlformats-officedocument.theme+xml" PartName="/ppt/theme/theme9.xml"/>
  <Override ContentType="application/vnd.openxmlformats-officedocument.theme+xml" PartName="/ppt/theme/theme10.xml"/>
  <Override ContentType="application/vnd.openxmlformats-officedocument.theme+xml" PartName="/ppt/theme/theme11.xml"/>
  <Override ContentType="application/vnd.openxmlformats-officedocument.theme+xml" PartName="/ppt/theme/theme12.xml"/>
  <Override ContentType="application/vnd.openxmlformats-officedocument.theme+xml" PartName="/ppt/theme/theme13.xml"/>
  <Override ContentType="application/vnd.openxmlformats-officedocument.theme+xml" PartName="/ppt/theme/theme14.xml"/>
  <Override ContentType="application/vnd.openxmlformats-officedocument.theme+xml" PartName="/ppt/theme/theme15.xml"/>
  <Override ContentType="application/vnd.openxmlformats-officedocument.themeOverride+xml" PartName="/ppt/theme/themeOverrid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48" r:id="rId1"/>
    <p:sldMasterId id="2147491743" r:id="rId2"/>
    <p:sldMasterId id="2147492186" r:id="rId3"/>
    <p:sldMasterId id="2147492211" r:id="rId4"/>
    <p:sldMasterId id="2147492223" r:id="rId5"/>
    <p:sldMasterId id="2147492317" r:id="rId6"/>
    <p:sldMasterId id="2147492342" r:id="rId7"/>
    <p:sldMasterId id="2147492376" r:id="rId8"/>
    <p:sldMasterId id="2147492391" r:id="rId9"/>
    <p:sldMasterId id="2147492455" r:id="rId10"/>
    <p:sldMasterId id="2147492472" r:id="rId11"/>
    <p:sldMasterId id="2147492485" r:id="rId12"/>
    <p:sldMasterId id="2147492499" r:id="rId13"/>
  </p:sldMasterIdLst>
  <p:notesMasterIdLst>
    <p:notesMasterId r:id="rId54"/>
  </p:notesMasterIdLst>
  <p:handoutMasterIdLst>
    <p:handoutMasterId r:id="rId55"/>
  </p:handoutMasterIdLst>
  <p:sldIdLst>
    <p:sldId id="686" r:id="rId14"/>
    <p:sldId id="923" r:id="rId15"/>
    <p:sldId id="1831" r:id="rId16"/>
    <p:sldId id="2147482742" r:id="rId17"/>
    <p:sldId id="2147482800" r:id="rId18"/>
    <p:sldId id="1845" r:id="rId19"/>
    <p:sldId id="992" r:id="rId20"/>
    <p:sldId id="674" r:id="rId21"/>
    <p:sldId id="2147482808" r:id="rId22"/>
    <p:sldId id="654" r:id="rId23"/>
    <p:sldId id="2147482922" r:id="rId24"/>
    <p:sldId id="1014" r:id="rId25"/>
    <p:sldId id="1855" r:id="rId26"/>
    <p:sldId id="2147482807" r:id="rId27"/>
    <p:sldId id="1003" r:id="rId28"/>
    <p:sldId id="1004" r:id="rId29"/>
    <p:sldId id="911" r:id="rId30"/>
    <p:sldId id="1011" r:id="rId31"/>
    <p:sldId id="1708" r:id="rId32"/>
    <p:sldId id="1012" r:id="rId33"/>
    <p:sldId id="1083" r:id="rId34"/>
    <p:sldId id="967" r:id="rId35"/>
    <p:sldId id="968" r:id="rId36"/>
    <p:sldId id="1002" r:id="rId37"/>
    <p:sldId id="970" r:id="rId38"/>
    <p:sldId id="971" r:id="rId39"/>
    <p:sldId id="972" r:id="rId40"/>
    <p:sldId id="973" r:id="rId41"/>
    <p:sldId id="974" r:id="rId42"/>
    <p:sldId id="1671" r:id="rId43"/>
    <p:sldId id="980" r:id="rId44"/>
    <p:sldId id="299" r:id="rId45"/>
    <p:sldId id="1672" r:id="rId46"/>
    <p:sldId id="945" r:id="rId47"/>
    <p:sldId id="1849" r:id="rId48"/>
    <p:sldId id="1008" r:id="rId49"/>
    <p:sldId id="948" r:id="rId50"/>
    <p:sldId id="977" r:id="rId51"/>
    <p:sldId id="1016" r:id="rId52"/>
    <p:sldId id="1020" r:id="rId53"/>
  </p:sldIdLst>
  <p:sldSz cx="9906000" cy="6858000" type="A4"/>
  <p:notesSz cx="6735763" cy="9866313"/>
  <p:defaultTextStyle>
    <a:defPPr>
      <a:defRPr lang="ja-JP"/>
    </a:defPPr>
    <a:lvl1pPr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B70704B-E58F-52B4-2D32-E9C72ED39A52}" name="原澤 優介" initials="原澤" userId="S::harasawa-y287@mlit.go.jp::72745df9-d02e-4f55-9c50-c41704957b2f" providerId="AD"/>
  <p188:author id="{B99806FF-81C8-67C9-8D50-92F469893412}" name="木村 浩希" initials="木村" userId="S-1-5-21-603612327-3047553966-3616396257-59713"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70C0"/>
    <a:srgbClr val="4087C8"/>
    <a:srgbClr val="89A4A7"/>
    <a:srgbClr val="3F87C8"/>
    <a:srgbClr val="FFFFFF"/>
    <a:srgbClr val="C00000"/>
    <a:srgbClr val="3F9CC8"/>
    <a:srgbClr val="359CC8"/>
    <a:srgbClr val="87BFE5"/>
    <a:srgbClr val="4082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DA3505E-1400-4537-9B78-28D6AA05607D}" v="4" dt="2025-03-18T08:35:21.764"/>
  </p1510:revLst>
</p1510:revInfo>
</file>

<file path=ppt/tableStyles.xml><?xml version="1.0" encoding="utf-8"?>
<a:tblStyleLst xmlns:a="http://schemas.openxmlformats.org/drawingml/2006/main" def="{5C22544A-7EE6-4342-B048-85BDC9FD1C3A}">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34" autoAdjust="0"/>
    <p:restoredTop sz="93349" autoAdjust="0"/>
  </p:normalViewPr>
  <p:slideViewPr>
    <p:cSldViewPr>
      <p:cViewPr varScale="1">
        <p:scale>
          <a:sx n="99" d="100"/>
          <a:sy n="99" d="100"/>
        </p:scale>
        <p:origin x="1680" y="96"/>
      </p:cViewPr>
      <p:guideLst>
        <p:guide orient="horz" pos="2160"/>
        <p:guide pos="3120"/>
      </p:guideLst>
    </p:cSldViewPr>
  </p:slideViewPr>
  <p:outlineViewPr>
    <p:cViewPr>
      <p:scale>
        <a:sx n="33" d="100"/>
        <a:sy n="33" d="100"/>
      </p:scale>
      <p:origin x="0" y="930"/>
    </p:cViewPr>
    <p:sldLst>
      <p:sld r:id="rId1" collapse="1"/>
      <p:sld r:id="rId2" collapse="1"/>
      <p:sld r:id="rId3" collapse="1"/>
      <p:sld r:id="rId4" collapse="1"/>
    </p:sldLst>
  </p:outlineViewPr>
  <p:notesTextViewPr>
    <p:cViewPr>
      <p:scale>
        <a:sx n="100" d="100"/>
        <a:sy n="100" d="100"/>
      </p:scale>
      <p:origin x="0" y="0"/>
    </p:cViewPr>
  </p:notesTextViewPr>
  <p:gridSpacing cx="72008" cy="72008"/>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Masters/slideMaster10.xml" Type="http://schemas.openxmlformats.org/officeDocument/2006/relationships/slideMaster"/><Relationship Id="rId11" Target="slideMasters/slideMaster11.xml" Type="http://schemas.openxmlformats.org/officeDocument/2006/relationships/slideMaster"/><Relationship Id="rId12" Target="slideMasters/slideMaster12.xml" Type="http://schemas.openxmlformats.org/officeDocument/2006/relationships/slideMaster"/><Relationship Id="rId13" Target="slideMasters/slideMaster13.xml" Type="http://schemas.openxmlformats.org/officeDocument/2006/relationships/slideMaster"/><Relationship Id="rId14" Target="slides/slide1.xml" Type="http://schemas.openxmlformats.org/officeDocument/2006/relationships/slide"/><Relationship Id="rId15" Target="slides/slide2.xml" Type="http://schemas.openxmlformats.org/officeDocument/2006/relationships/slide"/><Relationship Id="rId16" Target="slides/slide3.xml" Type="http://schemas.openxmlformats.org/officeDocument/2006/relationships/slide"/><Relationship Id="rId17" Target="slides/slide4.xml" Type="http://schemas.openxmlformats.org/officeDocument/2006/relationships/slide"/><Relationship Id="rId18" Target="slides/slide5.xml" Type="http://schemas.openxmlformats.org/officeDocument/2006/relationships/slide"/><Relationship Id="rId19" Target="slides/slide6.xml" Type="http://schemas.openxmlformats.org/officeDocument/2006/relationships/slide"/><Relationship Id="rId2" Target="slideMasters/slideMaster2.xml" Type="http://schemas.openxmlformats.org/officeDocument/2006/relationships/slideMaster"/><Relationship Id="rId20" Target="slides/slide7.xml" Type="http://schemas.openxmlformats.org/officeDocument/2006/relationships/slide"/><Relationship Id="rId21" Target="slides/slide8.xml" Type="http://schemas.openxmlformats.org/officeDocument/2006/relationships/slide"/><Relationship Id="rId22" Target="slides/slide9.xml" Type="http://schemas.openxmlformats.org/officeDocument/2006/relationships/slide"/><Relationship Id="rId23" Target="slides/slide10.xml" Type="http://schemas.openxmlformats.org/officeDocument/2006/relationships/slide"/><Relationship Id="rId24" Target="slides/slide11.xml" Type="http://schemas.openxmlformats.org/officeDocument/2006/relationships/slide"/><Relationship Id="rId25" Target="slides/slide12.xml" Type="http://schemas.openxmlformats.org/officeDocument/2006/relationships/slide"/><Relationship Id="rId26" Target="slides/slide13.xml" Type="http://schemas.openxmlformats.org/officeDocument/2006/relationships/slide"/><Relationship Id="rId27" Target="slides/slide14.xml" Type="http://schemas.openxmlformats.org/officeDocument/2006/relationships/slide"/><Relationship Id="rId28" Target="slides/slide15.xml" Type="http://schemas.openxmlformats.org/officeDocument/2006/relationships/slide"/><Relationship Id="rId29" Target="slides/slide16.xml" Type="http://schemas.openxmlformats.org/officeDocument/2006/relationships/slide"/><Relationship Id="rId3" Target="slideMasters/slideMaster3.xml" Type="http://schemas.openxmlformats.org/officeDocument/2006/relationships/slideMaster"/><Relationship Id="rId30" Target="slides/slide17.xml" Type="http://schemas.openxmlformats.org/officeDocument/2006/relationships/slide"/><Relationship Id="rId31" Target="slides/slide18.xml" Type="http://schemas.openxmlformats.org/officeDocument/2006/relationships/slide"/><Relationship Id="rId32" Target="slides/slide19.xml" Type="http://schemas.openxmlformats.org/officeDocument/2006/relationships/slide"/><Relationship Id="rId33" Target="slides/slide20.xml" Type="http://schemas.openxmlformats.org/officeDocument/2006/relationships/slide"/><Relationship Id="rId34" Target="slides/slide21.xml" Type="http://schemas.openxmlformats.org/officeDocument/2006/relationships/slide"/><Relationship Id="rId35" Target="slides/slide22.xml" Type="http://schemas.openxmlformats.org/officeDocument/2006/relationships/slide"/><Relationship Id="rId36" Target="slides/slide23.xml" Type="http://schemas.openxmlformats.org/officeDocument/2006/relationships/slide"/><Relationship Id="rId37" Target="slides/slide24.xml" Type="http://schemas.openxmlformats.org/officeDocument/2006/relationships/slide"/><Relationship Id="rId38" Target="slides/slide25.xml" Type="http://schemas.openxmlformats.org/officeDocument/2006/relationships/slide"/><Relationship Id="rId39" Target="slides/slide26.xml" Type="http://schemas.openxmlformats.org/officeDocument/2006/relationships/slide"/><Relationship Id="rId4" Target="slideMasters/slideMaster4.xml" Type="http://schemas.openxmlformats.org/officeDocument/2006/relationships/slideMaster"/><Relationship Id="rId40" Target="slides/slide27.xml" Type="http://schemas.openxmlformats.org/officeDocument/2006/relationships/slide"/><Relationship Id="rId41" Target="slides/slide28.xml" Type="http://schemas.openxmlformats.org/officeDocument/2006/relationships/slide"/><Relationship Id="rId42" Target="slides/slide29.xml" Type="http://schemas.openxmlformats.org/officeDocument/2006/relationships/slide"/><Relationship Id="rId43" Target="slides/slide30.xml" Type="http://schemas.openxmlformats.org/officeDocument/2006/relationships/slide"/><Relationship Id="rId44" Target="slides/slide31.xml" Type="http://schemas.openxmlformats.org/officeDocument/2006/relationships/slide"/><Relationship Id="rId45" Target="slides/slide32.xml" Type="http://schemas.openxmlformats.org/officeDocument/2006/relationships/slide"/><Relationship Id="rId46" Target="slides/slide33.xml" Type="http://schemas.openxmlformats.org/officeDocument/2006/relationships/slide"/><Relationship Id="rId47" Target="slides/slide34.xml" Type="http://schemas.openxmlformats.org/officeDocument/2006/relationships/slide"/><Relationship Id="rId48" Target="slides/slide35.xml" Type="http://schemas.openxmlformats.org/officeDocument/2006/relationships/slide"/><Relationship Id="rId49" Target="slides/slide36.xml" Type="http://schemas.openxmlformats.org/officeDocument/2006/relationships/slide"/><Relationship Id="rId5" Target="slideMasters/slideMaster5.xml" Type="http://schemas.openxmlformats.org/officeDocument/2006/relationships/slideMaster"/><Relationship Id="rId50" Target="slides/slide37.xml" Type="http://schemas.openxmlformats.org/officeDocument/2006/relationships/slide"/><Relationship Id="rId51" Target="slides/slide38.xml" Type="http://schemas.openxmlformats.org/officeDocument/2006/relationships/slide"/><Relationship Id="rId52" Target="slides/slide39.xml" Type="http://schemas.openxmlformats.org/officeDocument/2006/relationships/slide"/><Relationship Id="rId53" Target="slides/slide40.xml" Type="http://schemas.openxmlformats.org/officeDocument/2006/relationships/slide"/><Relationship Id="rId54" Target="notesMasters/notesMaster1.xml" Type="http://schemas.openxmlformats.org/officeDocument/2006/relationships/notesMaster"/><Relationship Id="rId55" Target="handoutMasters/handoutMaster1.xml" Type="http://schemas.openxmlformats.org/officeDocument/2006/relationships/handoutMaster"/><Relationship Id="rId56" Target="presProps.xml" Type="http://schemas.openxmlformats.org/officeDocument/2006/relationships/presProps"/><Relationship Id="rId57" Target="viewProps.xml" Type="http://schemas.openxmlformats.org/officeDocument/2006/relationships/viewProps"/><Relationship Id="rId58" Target="theme/theme1.xml" Type="http://schemas.openxmlformats.org/officeDocument/2006/relationships/theme"/><Relationship Id="rId59" Target="tableStyles.xml" Type="http://schemas.openxmlformats.org/officeDocument/2006/relationships/tableStyles"/><Relationship Id="rId6" Target="slideMasters/slideMaster6.xml" Type="http://schemas.openxmlformats.org/officeDocument/2006/relationships/slideMaster"/><Relationship Id="rId60" Target="changesInfos/changesInfo1.xml" Type="http://schemas.microsoft.com/office/2016/11/relationships/changesInfo"/><Relationship Id="rId61" Target="revisionInfo.xml" Type="http://schemas.microsoft.com/office/2015/10/relationships/revisionInfo"/><Relationship Id="rId62" Target="authors.xml" Type="http://schemas.microsoft.com/office/2018/10/relationships/authors"/><Relationship Id="rId7" Target="slideMasters/slideMaster7.xml" Type="http://schemas.openxmlformats.org/officeDocument/2006/relationships/slideMaster"/><Relationship Id="rId8" Target="slideMasters/slideMaster8.xml" Type="http://schemas.openxmlformats.org/officeDocument/2006/relationships/slideMaster"/><Relationship Id="rId9" Target="slideMasters/slideMaster9.xml" Type="http://schemas.openxmlformats.org/officeDocument/2006/relationships/slideMaster"/></Relationships>
</file>

<file path=ppt/_rels/viewProps.xml.rels><?xml version="1.0" encoding="UTF-8" standalone="yes"?><Relationships xmlns="http://schemas.openxmlformats.org/package/2006/relationships"><Relationship Id="rId1" Target="slides/slide3.xml" Type="http://schemas.openxmlformats.org/officeDocument/2006/relationships/slide"/><Relationship Id="rId2" Target="slides/slide32.xml" Type="http://schemas.openxmlformats.org/officeDocument/2006/relationships/slide"/><Relationship Id="rId3" Target="slides/slide34.xml" Type="http://schemas.openxmlformats.org/officeDocument/2006/relationships/slide"/><Relationship Id="rId4" Target="slides/slide35.xml" Type="http://schemas.openxmlformats.org/officeDocument/2006/relationships/slide"/></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藤原 聖也" userId="83b5582d-9164-4352-af1d-1ba7531991b4" providerId="ADAL" clId="{6B3E3AB2-5DBB-4897-B8DD-8E893F038248}"/>
    <pc:docChg chg="undo custSel modSld">
      <pc:chgData name="藤原 聖也" userId="83b5582d-9164-4352-af1d-1ba7531991b4" providerId="ADAL" clId="{6B3E3AB2-5DBB-4897-B8DD-8E893F038248}" dt="2025-02-13T04:44:38.303" v="9"/>
      <pc:docMkLst>
        <pc:docMk/>
      </pc:docMkLst>
      <pc:sldChg chg="modSp">
        <pc:chgData name="藤原 聖也" userId="83b5582d-9164-4352-af1d-1ba7531991b4" providerId="ADAL" clId="{6B3E3AB2-5DBB-4897-B8DD-8E893F038248}" dt="2025-02-13T04:44:38.303" v="9"/>
        <pc:sldMkLst>
          <pc:docMk/>
          <pc:sldMk cId="2071963099" sldId="1002"/>
        </pc:sldMkLst>
        <pc:graphicFrameChg chg="mod">
          <ac:chgData name="藤原 聖也" userId="83b5582d-9164-4352-af1d-1ba7531991b4" providerId="ADAL" clId="{6B3E3AB2-5DBB-4897-B8DD-8E893F038248}" dt="2025-02-13T04:44:38.303" v="9"/>
          <ac:graphicFrameMkLst>
            <pc:docMk/>
            <pc:sldMk cId="2071963099" sldId="1002"/>
            <ac:graphicFrameMk id="8" creationId="{EFB491E1-3A4F-6DC2-A422-BA3A71EE7D9B}"/>
          </ac:graphicFrameMkLst>
        </pc:graphicFrameChg>
      </pc:sldChg>
      <pc:sldChg chg="addSp modSp mod">
        <pc:chgData name="藤原 聖也" userId="83b5582d-9164-4352-af1d-1ba7531991b4" providerId="ADAL" clId="{6B3E3AB2-5DBB-4897-B8DD-8E893F038248}" dt="2025-02-13T04:34:54.615" v="7" actId="1038"/>
        <pc:sldMkLst>
          <pc:docMk/>
          <pc:sldMk cId="609640455" sldId="1016"/>
        </pc:sldMkLst>
        <pc:spChg chg="mod">
          <ac:chgData name="藤原 聖也" userId="83b5582d-9164-4352-af1d-1ba7531991b4" providerId="ADAL" clId="{6B3E3AB2-5DBB-4897-B8DD-8E893F038248}" dt="2025-02-13T04:34:37.488" v="2" actId="1076"/>
          <ac:spMkLst>
            <pc:docMk/>
            <pc:sldMk cId="609640455" sldId="1016"/>
            <ac:spMk id="3" creationId="{CAC8B528-7588-65D5-D872-56D31FE0BDC7}"/>
          </ac:spMkLst>
        </pc:spChg>
        <pc:spChg chg="mod">
          <ac:chgData name="藤原 聖也" userId="83b5582d-9164-4352-af1d-1ba7531991b4" providerId="ADAL" clId="{6B3E3AB2-5DBB-4897-B8DD-8E893F038248}" dt="2025-02-13T04:34:37.488" v="2" actId="1076"/>
          <ac:spMkLst>
            <pc:docMk/>
            <pc:sldMk cId="609640455" sldId="1016"/>
            <ac:spMk id="7" creationId="{F7610D0C-75D8-CDFD-84A5-875D5B53919F}"/>
          </ac:spMkLst>
        </pc:spChg>
        <pc:spChg chg="mod">
          <ac:chgData name="藤原 聖也" userId="83b5582d-9164-4352-af1d-1ba7531991b4" providerId="ADAL" clId="{6B3E3AB2-5DBB-4897-B8DD-8E893F038248}" dt="2025-02-13T04:34:37.488" v="2" actId="1076"/>
          <ac:spMkLst>
            <pc:docMk/>
            <pc:sldMk cId="609640455" sldId="1016"/>
            <ac:spMk id="8" creationId="{F7737B31-13F0-8151-7335-5818554A4803}"/>
          </ac:spMkLst>
        </pc:spChg>
        <pc:spChg chg="mod">
          <ac:chgData name="藤原 聖也" userId="83b5582d-9164-4352-af1d-1ba7531991b4" providerId="ADAL" clId="{6B3E3AB2-5DBB-4897-B8DD-8E893F038248}" dt="2025-02-13T04:34:37.488" v="2" actId="1076"/>
          <ac:spMkLst>
            <pc:docMk/>
            <pc:sldMk cId="609640455" sldId="1016"/>
            <ac:spMk id="10" creationId="{0A46022E-6E8B-1CC5-B9C0-C393E86145F9}"/>
          </ac:spMkLst>
        </pc:spChg>
        <pc:spChg chg="mod">
          <ac:chgData name="藤原 聖也" userId="83b5582d-9164-4352-af1d-1ba7531991b4" providerId="ADAL" clId="{6B3E3AB2-5DBB-4897-B8DD-8E893F038248}" dt="2025-02-13T04:34:37.488" v="2" actId="1076"/>
          <ac:spMkLst>
            <pc:docMk/>
            <pc:sldMk cId="609640455" sldId="1016"/>
            <ac:spMk id="12" creationId="{29F3C46E-A1F0-5913-D2B8-3B2F33F77BA7}"/>
          </ac:spMkLst>
        </pc:spChg>
        <pc:spChg chg="mod">
          <ac:chgData name="藤原 聖也" userId="83b5582d-9164-4352-af1d-1ba7531991b4" providerId="ADAL" clId="{6B3E3AB2-5DBB-4897-B8DD-8E893F038248}" dt="2025-02-13T04:34:37.488" v="2" actId="1076"/>
          <ac:spMkLst>
            <pc:docMk/>
            <pc:sldMk cId="609640455" sldId="1016"/>
            <ac:spMk id="15" creationId="{7EF0D804-7C72-BF48-9248-0FF461082183}"/>
          </ac:spMkLst>
        </pc:spChg>
        <pc:spChg chg="mod">
          <ac:chgData name="藤原 聖也" userId="83b5582d-9164-4352-af1d-1ba7531991b4" providerId="ADAL" clId="{6B3E3AB2-5DBB-4897-B8DD-8E893F038248}" dt="2025-02-13T04:34:37.488" v="2" actId="1076"/>
          <ac:spMkLst>
            <pc:docMk/>
            <pc:sldMk cId="609640455" sldId="1016"/>
            <ac:spMk id="17" creationId="{3604A612-D452-F959-5580-EC03200B775B}"/>
          </ac:spMkLst>
        </pc:spChg>
        <pc:spChg chg="mod">
          <ac:chgData name="藤原 聖也" userId="83b5582d-9164-4352-af1d-1ba7531991b4" providerId="ADAL" clId="{6B3E3AB2-5DBB-4897-B8DD-8E893F038248}" dt="2025-02-13T04:34:37.488" v="2" actId="1076"/>
          <ac:spMkLst>
            <pc:docMk/>
            <pc:sldMk cId="609640455" sldId="1016"/>
            <ac:spMk id="18" creationId="{36518C6C-873B-97CC-B461-B5B11948EC7F}"/>
          </ac:spMkLst>
        </pc:spChg>
        <pc:spChg chg="mod">
          <ac:chgData name="藤原 聖也" userId="83b5582d-9164-4352-af1d-1ba7531991b4" providerId="ADAL" clId="{6B3E3AB2-5DBB-4897-B8DD-8E893F038248}" dt="2025-02-13T04:34:37.488" v="2" actId="1076"/>
          <ac:spMkLst>
            <pc:docMk/>
            <pc:sldMk cId="609640455" sldId="1016"/>
            <ac:spMk id="19" creationId="{567FFFDA-841E-49F0-C786-7809641987CA}"/>
          </ac:spMkLst>
        </pc:spChg>
        <pc:spChg chg="mod">
          <ac:chgData name="藤原 聖也" userId="83b5582d-9164-4352-af1d-1ba7531991b4" providerId="ADAL" clId="{6B3E3AB2-5DBB-4897-B8DD-8E893F038248}" dt="2025-02-13T04:34:37.488" v="2" actId="1076"/>
          <ac:spMkLst>
            <pc:docMk/>
            <pc:sldMk cId="609640455" sldId="1016"/>
            <ac:spMk id="20" creationId="{150116C1-3BF1-581C-E246-01BB756A7AF2}"/>
          </ac:spMkLst>
        </pc:spChg>
        <pc:spChg chg="mod">
          <ac:chgData name="藤原 聖也" userId="83b5582d-9164-4352-af1d-1ba7531991b4" providerId="ADAL" clId="{6B3E3AB2-5DBB-4897-B8DD-8E893F038248}" dt="2025-02-13T04:34:37.488" v="2" actId="1076"/>
          <ac:spMkLst>
            <pc:docMk/>
            <pc:sldMk cId="609640455" sldId="1016"/>
            <ac:spMk id="22" creationId="{54C673AB-7077-2E8E-EDE0-372B003506BE}"/>
          </ac:spMkLst>
        </pc:spChg>
        <pc:spChg chg="mod">
          <ac:chgData name="藤原 聖也" userId="83b5582d-9164-4352-af1d-1ba7531991b4" providerId="ADAL" clId="{6B3E3AB2-5DBB-4897-B8DD-8E893F038248}" dt="2025-02-13T04:34:37.488" v="2" actId="1076"/>
          <ac:spMkLst>
            <pc:docMk/>
            <pc:sldMk cId="609640455" sldId="1016"/>
            <ac:spMk id="23" creationId="{3FEC4D28-8790-62E5-3B0C-C898A9683E56}"/>
          </ac:spMkLst>
        </pc:spChg>
        <pc:spChg chg="mod">
          <ac:chgData name="藤原 聖也" userId="83b5582d-9164-4352-af1d-1ba7531991b4" providerId="ADAL" clId="{6B3E3AB2-5DBB-4897-B8DD-8E893F038248}" dt="2025-02-13T04:34:37.488" v="2" actId="1076"/>
          <ac:spMkLst>
            <pc:docMk/>
            <pc:sldMk cId="609640455" sldId="1016"/>
            <ac:spMk id="24" creationId="{C8E0509A-5FCD-3BE9-6759-30F37D7272D3}"/>
          </ac:spMkLst>
        </pc:spChg>
        <pc:spChg chg="mod">
          <ac:chgData name="藤原 聖也" userId="83b5582d-9164-4352-af1d-1ba7531991b4" providerId="ADAL" clId="{6B3E3AB2-5DBB-4897-B8DD-8E893F038248}" dt="2025-02-13T04:34:37.488" v="2" actId="1076"/>
          <ac:spMkLst>
            <pc:docMk/>
            <pc:sldMk cId="609640455" sldId="1016"/>
            <ac:spMk id="26" creationId="{315D7496-F98D-9ECC-F209-2A14016B2BD6}"/>
          </ac:spMkLst>
        </pc:spChg>
        <pc:spChg chg="mod">
          <ac:chgData name="藤原 聖也" userId="83b5582d-9164-4352-af1d-1ba7531991b4" providerId="ADAL" clId="{6B3E3AB2-5DBB-4897-B8DD-8E893F038248}" dt="2025-02-13T04:34:37.488" v="2" actId="1076"/>
          <ac:spMkLst>
            <pc:docMk/>
            <pc:sldMk cId="609640455" sldId="1016"/>
            <ac:spMk id="28" creationId="{68B0AB6E-4D0A-D759-BE85-7FA8AE6E429D}"/>
          </ac:spMkLst>
        </pc:spChg>
        <pc:spChg chg="mod">
          <ac:chgData name="藤原 聖也" userId="83b5582d-9164-4352-af1d-1ba7531991b4" providerId="ADAL" clId="{6B3E3AB2-5DBB-4897-B8DD-8E893F038248}" dt="2025-02-13T04:34:37.488" v="2" actId="1076"/>
          <ac:spMkLst>
            <pc:docMk/>
            <pc:sldMk cId="609640455" sldId="1016"/>
            <ac:spMk id="37" creationId="{AEDC2CB4-A8B3-3D20-52EF-FCB8AF5731AF}"/>
          </ac:spMkLst>
        </pc:spChg>
        <pc:spChg chg="mod">
          <ac:chgData name="藤原 聖也" userId="83b5582d-9164-4352-af1d-1ba7531991b4" providerId="ADAL" clId="{6B3E3AB2-5DBB-4897-B8DD-8E893F038248}" dt="2025-02-13T04:34:37.488" v="2" actId="1076"/>
          <ac:spMkLst>
            <pc:docMk/>
            <pc:sldMk cId="609640455" sldId="1016"/>
            <ac:spMk id="39" creationId="{19D1E186-645D-2854-4439-749558433FB9}"/>
          </ac:spMkLst>
        </pc:spChg>
        <pc:spChg chg="mod">
          <ac:chgData name="藤原 聖也" userId="83b5582d-9164-4352-af1d-1ba7531991b4" providerId="ADAL" clId="{6B3E3AB2-5DBB-4897-B8DD-8E893F038248}" dt="2025-02-13T04:34:37.488" v="2" actId="1076"/>
          <ac:spMkLst>
            <pc:docMk/>
            <pc:sldMk cId="609640455" sldId="1016"/>
            <ac:spMk id="41" creationId="{E0B0B43C-7C1C-7C1E-D0D0-CEDEEC2D85A3}"/>
          </ac:spMkLst>
        </pc:spChg>
        <pc:spChg chg="mod">
          <ac:chgData name="藤原 聖也" userId="83b5582d-9164-4352-af1d-1ba7531991b4" providerId="ADAL" clId="{6B3E3AB2-5DBB-4897-B8DD-8E893F038248}" dt="2025-02-13T04:34:37.488" v="2" actId="1076"/>
          <ac:spMkLst>
            <pc:docMk/>
            <pc:sldMk cId="609640455" sldId="1016"/>
            <ac:spMk id="43" creationId="{01CEB533-2D73-B3BC-0BFB-67340FB43166}"/>
          </ac:spMkLst>
        </pc:spChg>
        <pc:spChg chg="mod">
          <ac:chgData name="藤原 聖也" userId="83b5582d-9164-4352-af1d-1ba7531991b4" providerId="ADAL" clId="{6B3E3AB2-5DBB-4897-B8DD-8E893F038248}" dt="2025-02-13T04:34:37.488" v="2" actId="1076"/>
          <ac:spMkLst>
            <pc:docMk/>
            <pc:sldMk cId="609640455" sldId="1016"/>
            <ac:spMk id="44" creationId="{AA1EB8F0-1901-A18D-38C5-96731055B89B}"/>
          </ac:spMkLst>
        </pc:spChg>
        <pc:spChg chg="mod">
          <ac:chgData name="藤原 聖也" userId="83b5582d-9164-4352-af1d-1ba7531991b4" providerId="ADAL" clId="{6B3E3AB2-5DBB-4897-B8DD-8E893F038248}" dt="2025-02-13T04:34:37.488" v="2" actId="1076"/>
          <ac:spMkLst>
            <pc:docMk/>
            <pc:sldMk cId="609640455" sldId="1016"/>
            <ac:spMk id="46" creationId="{249FD6F5-7C51-FAB4-ECDD-ED066B2EBE85}"/>
          </ac:spMkLst>
        </pc:spChg>
        <pc:spChg chg="mod">
          <ac:chgData name="藤原 聖也" userId="83b5582d-9164-4352-af1d-1ba7531991b4" providerId="ADAL" clId="{6B3E3AB2-5DBB-4897-B8DD-8E893F038248}" dt="2025-02-13T04:34:37.488" v="2" actId="1076"/>
          <ac:spMkLst>
            <pc:docMk/>
            <pc:sldMk cId="609640455" sldId="1016"/>
            <ac:spMk id="47" creationId="{A403B2D1-95EB-55C6-57C7-9BB1649DB601}"/>
          </ac:spMkLst>
        </pc:spChg>
        <pc:spChg chg="mod">
          <ac:chgData name="藤原 聖也" userId="83b5582d-9164-4352-af1d-1ba7531991b4" providerId="ADAL" clId="{6B3E3AB2-5DBB-4897-B8DD-8E893F038248}" dt="2025-02-13T04:34:37.488" v="2" actId="1076"/>
          <ac:spMkLst>
            <pc:docMk/>
            <pc:sldMk cId="609640455" sldId="1016"/>
            <ac:spMk id="49" creationId="{7C539D65-5F2D-C5B0-BABF-F5E1A293523C}"/>
          </ac:spMkLst>
        </pc:spChg>
        <pc:spChg chg="mod">
          <ac:chgData name="藤原 聖也" userId="83b5582d-9164-4352-af1d-1ba7531991b4" providerId="ADAL" clId="{6B3E3AB2-5DBB-4897-B8DD-8E893F038248}" dt="2025-02-13T04:34:37.488" v="2" actId="1076"/>
          <ac:spMkLst>
            <pc:docMk/>
            <pc:sldMk cId="609640455" sldId="1016"/>
            <ac:spMk id="50" creationId="{4FEA9329-0E1E-04FF-EEF8-7E2744C2D22B}"/>
          </ac:spMkLst>
        </pc:spChg>
        <pc:spChg chg="mod">
          <ac:chgData name="藤原 聖也" userId="83b5582d-9164-4352-af1d-1ba7531991b4" providerId="ADAL" clId="{6B3E3AB2-5DBB-4897-B8DD-8E893F038248}" dt="2025-02-13T04:34:37.488" v="2" actId="1076"/>
          <ac:spMkLst>
            <pc:docMk/>
            <pc:sldMk cId="609640455" sldId="1016"/>
            <ac:spMk id="53" creationId="{705A46FA-4737-6907-6C79-2AFB56801342}"/>
          </ac:spMkLst>
        </pc:spChg>
        <pc:spChg chg="mod">
          <ac:chgData name="藤原 聖也" userId="83b5582d-9164-4352-af1d-1ba7531991b4" providerId="ADAL" clId="{6B3E3AB2-5DBB-4897-B8DD-8E893F038248}" dt="2025-02-13T04:34:37.488" v="2" actId="1076"/>
          <ac:spMkLst>
            <pc:docMk/>
            <pc:sldMk cId="609640455" sldId="1016"/>
            <ac:spMk id="54" creationId="{9625C14A-0492-B0DF-0E0C-DCD0A41E4533}"/>
          </ac:spMkLst>
        </pc:spChg>
        <pc:spChg chg="mod">
          <ac:chgData name="藤原 聖也" userId="83b5582d-9164-4352-af1d-1ba7531991b4" providerId="ADAL" clId="{6B3E3AB2-5DBB-4897-B8DD-8E893F038248}" dt="2025-02-13T04:34:37.488" v="2" actId="1076"/>
          <ac:spMkLst>
            <pc:docMk/>
            <pc:sldMk cId="609640455" sldId="1016"/>
            <ac:spMk id="56" creationId="{AF3813BD-30D3-6F4C-5F5B-5423068857B7}"/>
          </ac:spMkLst>
        </pc:spChg>
        <pc:spChg chg="mod">
          <ac:chgData name="藤原 聖也" userId="83b5582d-9164-4352-af1d-1ba7531991b4" providerId="ADAL" clId="{6B3E3AB2-5DBB-4897-B8DD-8E893F038248}" dt="2025-02-13T04:34:37.488" v="2" actId="1076"/>
          <ac:spMkLst>
            <pc:docMk/>
            <pc:sldMk cId="609640455" sldId="1016"/>
            <ac:spMk id="58" creationId="{9A3E8D67-A075-2EB6-D442-7B5A7C281BC2}"/>
          </ac:spMkLst>
        </pc:spChg>
        <pc:spChg chg="mod">
          <ac:chgData name="藤原 聖也" userId="83b5582d-9164-4352-af1d-1ba7531991b4" providerId="ADAL" clId="{6B3E3AB2-5DBB-4897-B8DD-8E893F038248}" dt="2025-02-13T04:34:37.488" v="2" actId="1076"/>
          <ac:spMkLst>
            <pc:docMk/>
            <pc:sldMk cId="609640455" sldId="1016"/>
            <ac:spMk id="59" creationId="{966BFFD3-F897-9F77-D108-F7FEB95969B6}"/>
          </ac:spMkLst>
        </pc:spChg>
        <pc:spChg chg="mod">
          <ac:chgData name="藤原 聖也" userId="83b5582d-9164-4352-af1d-1ba7531991b4" providerId="ADAL" clId="{6B3E3AB2-5DBB-4897-B8DD-8E893F038248}" dt="2025-02-13T04:34:37.488" v="2" actId="1076"/>
          <ac:spMkLst>
            <pc:docMk/>
            <pc:sldMk cId="609640455" sldId="1016"/>
            <ac:spMk id="128" creationId="{34020C30-5695-DC40-BCD9-1B7762EDFE50}"/>
          </ac:spMkLst>
        </pc:spChg>
        <pc:spChg chg="mod">
          <ac:chgData name="藤原 聖也" userId="83b5582d-9164-4352-af1d-1ba7531991b4" providerId="ADAL" clId="{6B3E3AB2-5DBB-4897-B8DD-8E893F038248}" dt="2025-02-13T04:34:37.488" v="2" actId="1076"/>
          <ac:spMkLst>
            <pc:docMk/>
            <pc:sldMk cId="609640455" sldId="1016"/>
            <ac:spMk id="129" creationId="{6E3B57A8-642C-0196-D076-6CEDCC3C27C1}"/>
          </ac:spMkLst>
        </pc:spChg>
        <pc:spChg chg="mod">
          <ac:chgData name="藤原 聖也" userId="83b5582d-9164-4352-af1d-1ba7531991b4" providerId="ADAL" clId="{6B3E3AB2-5DBB-4897-B8DD-8E893F038248}" dt="2025-02-13T04:34:37.488" v="2" actId="1076"/>
          <ac:spMkLst>
            <pc:docMk/>
            <pc:sldMk cId="609640455" sldId="1016"/>
            <ac:spMk id="130" creationId="{42C62222-9763-ED71-A6D2-1883C9B1D396}"/>
          </ac:spMkLst>
        </pc:spChg>
        <pc:spChg chg="mod">
          <ac:chgData name="藤原 聖也" userId="83b5582d-9164-4352-af1d-1ba7531991b4" providerId="ADAL" clId="{6B3E3AB2-5DBB-4897-B8DD-8E893F038248}" dt="2025-02-13T04:34:37.488" v="2" actId="1076"/>
          <ac:spMkLst>
            <pc:docMk/>
            <pc:sldMk cId="609640455" sldId="1016"/>
            <ac:spMk id="131" creationId="{82D8F208-3587-AEA5-AD64-E4F068125D35}"/>
          </ac:spMkLst>
        </pc:spChg>
        <pc:spChg chg="mod">
          <ac:chgData name="藤原 聖也" userId="83b5582d-9164-4352-af1d-1ba7531991b4" providerId="ADAL" clId="{6B3E3AB2-5DBB-4897-B8DD-8E893F038248}" dt="2025-02-13T04:34:37.488" v="2" actId="1076"/>
          <ac:spMkLst>
            <pc:docMk/>
            <pc:sldMk cId="609640455" sldId="1016"/>
            <ac:spMk id="132" creationId="{039FB635-97D8-FF1B-68DE-B65D37014A1F}"/>
          </ac:spMkLst>
        </pc:spChg>
        <pc:spChg chg="mod">
          <ac:chgData name="藤原 聖也" userId="83b5582d-9164-4352-af1d-1ba7531991b4" providerId="ADAL" clId="{6B3E3AB2-5DBB-4897-B8DD-8E893F038248}" dt="2025-02-13T04:34:37.488" v="2" actId="1076"/>
          <ac:spMkLst>
            <pc:docMk/>
            <pc:sldMk cId="609640455" sldId="1016"/>
            <ac:spMk id="133" creationId="{4831CF4D-0DC5-E8B7-258B-AA8ADDA8E7C1}"/>
          </ac:spMkLst>
        </pc:spChg>
        <pc:spChg chg="mod">
          <ac:chgData name="藤原 聖也" userId="83b5582d-9164-4352-af1d-1ba7531991b4" providerId="ADAL" clId="{6B3E3AB2-5DBB-4897-B8DD-8E893F038248}" dt="2025-02-13T04:34:37.488" v="2" actId="1076"/>
          <ac:spMkLst>
            <pc:docMk/>
            <pc:sldMk cId="609640455" sldId="1016"/>
            <ac:spMk id="134" creationId="{19C09239-B113-AD88-210F-DB8819F126DC}"/>
          </ac:spMkLst>
        </pc:spChg>
        <pc:spChg chg="mod">
          <ac:chgData name="藤原 聖也" userId="83b5582d-9164-4352-af1d-1ba7531991b4" providerId="ADAL" clId="{6B3E3AB2-5DBB-4897-B8DD-8E893F038248}" dt="2025-02-13T04:34:37.488" v="2" actId="1076"/>
          <ac:spMkLst>
            <pc:docMk/>
            <pc:sldMk cId="609640455" sldId="1016"/>
            <ac:spMk id="135" creationId="{4B026FBD-2ED3-D31A-900D-869373A96388}"/>
          </ac:spMkLst>
        </pc:spChg>
        <pc:spChg chg="mod">
          <ac:chgData name="藤原 聖也" userId="83b5582d-9164-4352-af1d-1ba7531991b4" providerId="ADAL" clId="{6B3E3AB2-5DBB-4897-B8DD-8E893F038248}" dt="2025-02-13T04:34:37.488" v="2" actId="1076"/>
          <ac:spMkLst>
            <pc:docMk/>
            <pc:sldMk cId="609640455" sldId="1016"/>
            <ac:spMk id="136" creationId="{8A1EBE80-2952-6A47-28A9-3193AF838648}"/>
          </ac:spMkLst>
        </pc:spChg>
        <pc:spChg chg="mod">
          <ac:chgData name="藤原 聖也" userId="83b5582d-9164-4352-af1d-1ba7531991b4" providerId="ADAL" clId="{6B3E3AB2-5DBB-4897-B8DD-8E893F038248}" dt="2025-02-13T04:34:37.488" v="2" actId="1076"/>
          <ac:spMkLst>
            <pc:docMk/>
            <pc:sldMk cId="609640455" sldId="1016"/>
            <ac:spMk id="137" creationId="{7CE82853-A47D-634F-646A-B730D527ED07}"/>
          </ac:spMkLst>
        </pc:spChg>
        <pc:spChg chg="mod">
          <ac:chgData name="藤原 聖也" userId="83b5582d-9164-4352-af1d-1ba7531991b4" providerId="ADAL" clId="{6B3E3AB2-5DBB-4897-B8DD-8E893F038248}" dt="2025-02-13T04:34:37.488" v="2" actId="1076"/>
          <ac:spMkLst>
            <pc:docMk/>
            <pc:sldMk cId="609640455" sldId="1016"/>
            <ac:spMk id="138" creationId="{22FE8091-F7A0-84D6-9EE5-117A6284A78C}"/>
          </ac:spMkLst>
        </pc:spChg>
        <pc:spChg chg="mod">
          <ac:chgData name="藤原 聖也" userId="83b5582d-9164-4352-af1d-1ba7531991b4" providerId="ADAL" clId="{6B3E3AB2-5DBB-4897-B8DD-8E893F038248}" dt="2025-02-13T04:34:37.488" v="2" actId="1076"/>
          <ac:spMkLst>
            <pc:docMk/>
            <pc:sldMk cId="609640455" sldId="1016"/>
            <ac:spMk id="139" creationId="{4AA5E8BC-304C-38CF-203E-6FB40573AD97}"/>
          </ac:spMkLst>
        </pc:spChg>
        <pc:spChg chg="mod">
          <ac:chgData name="藤原 聖也" userId="83b5582d-9164-4352-af1d-1ba7531991b4" providerId="ADAL" clId="{6B3E3AB2-5DBB-4897-B8DD-8E893F038248}" dt="2025-02-13T04:34:37.488" v="2" actId="1076"/>
          <ac:spMkLst>
            <pc:docMk/>
            <pc:sldMk cId="609640455" sldId="1016"/>
            <ac:spMk id="140" creationId="{460E1B78-D4C7-38D9-97D1-6B12062F985A}"/>
          </ac:spMkLst>
        </pc:spChg>
        <pc:spChg chg="mod">
          <ac:chgData name="藤原 聖也" userId="83b5582d-9164-4352-af1d-1ba7531991b4" providerId="ADAL" clId="{6B3E3AB2-5DBB-4897-B8DD-8E893F038248}" dt="2025-02-13T04:34:37.488" v="2" actId="1076"/>
          <ac:spMkLst>
            <pc:docMk/>
            <pc:sldMk cId="609640455" sldId="1016"/>
            <ac:spMk id="141" creationId="{CDB34952-6EA0-5AB7-9596-7F3A675468F2}"/>
          </ac:spMkLst>
        </pc:spChg>
        <pc:spChg chg="mod">
          <ac:chgData name="藤原 聖也" userId="83b5582d-9164-4352-af1d-1ba7531991b4" providerId="ADAL" clId="{6B3E3AB2-5DBB-4897-B8DD-8E893F038248}" dt="2025-02-13T04:34:37.488" v="2" actId="1076"/>
          <ac:spMkLst>
            <pc:docMk/>
            <pc:sldMk cId="609640455" sldId="1016"/>
            <ac:spMk id="142" creationId="{A6F24624-8673-77A2-3E9D-B2C6D348DC37}"/>
          </ac:spMkLst>
        </pc:spChg>
        <pc:spChg chg="mod">
          <ac:chgData name="藤原 聖也" userId="83b5582d-9164-4352-af1d-1ba7531991b4" providerId="ADAL" clId="{6B3E3AB2-5DBB-4897-B8DD-8E893F038248}" dt="2025-02-13T04:34:37.488" v="2" actId="1076"/>
          <ac:spMkLst>
            <pc:docMk/>
            <pc:sldMk cId="609640455" sldId="1016"/>
            <ac:spMk id="143" creationId="{443415EE-EDA5-5CCF-A020-D24BECD0393C}"/>
          </ac:spMkLst>
        </pc:spChg>
        <pc:spChg chg="mod">
          <ac:chgData name="藤原 聖也" userId="83b5582d-9164-4352-af1d-1ba7531991b4" providerId="ADAL" clId="{6B3E3AB2-5DBB-4897-B8DD-8E893F038248}" dt="2025-02-13T04:34:37.488" v="2" actId="1076"/>
          <ac:spMkLst>
            <pc:docMk/>
            <pc:sldMk cId="609640455" sldId="1016"/>
            <ac:spMk id="144" creationId="{885D66F1-F4AA-9664-0346-BEFEC0E76D4A}"/>
          </ac:spMkLst>
        </pc:spChg>
        <pc:spChg chg="mod">
          <ac:chgData name="藤原 聖也" userId="83b5582d-9164-4352-af1d-1ba7531991b4" providerId="ADAL" clId="{6B3E3AB2-5DBB-4897-B8DD-8E893F038248}" dt="2025-02-13T04:34:37.488" v="2" actId="1076"/>
          <ac:spMkLst>
            <pc:docMk/>
            <pc:sldMk cId="609640455" sldId="1016"/>
            <ac:spMk id="145" creationId="{4FBA2B3E-65BD-3EAF-57B0-BEAAFF43A2CB}"/>
          </ac:spMkLst>
        </pc:spChg>
        <pc:spChg chg="mod">
          <ac:chgData name="藤原 聖也" userId="83b5582d-9164-4352-af1d-1ba7531991b4" providerId="ADAL" clId="{6B3E3AB2-5DBB-4897-B8DD-8E893F038248}" dt="2025-02-13T04:34:37.488" v="2" actId="1076"/>
          <ac:spMkLst>
            <pc:docMk/>
            <pc:sldMk cId="609640455" sldId="1016"/>
            <ac:spMk id="146" creationId="{7A95B333-BBDE-74FF-4606-0637BEAFA4A3}"/>
          </ac:spMkLst>
        </pc:spChg>
        <pc:spChg chg="mod">
          <ac:chgData name="藤原 聖也" userId="83b5582d-9164-4352-af1d-1ba7531991b4" providerId="ADAL" clId="{6B3E3AB2-5DBB-4897-B8DD-8E893F038248}" dt="2025-02-13T04:34:37.488" v="2" actId="1076"/>
          <ac:spMkLst>
            <pc:docMk/>
            <pc:sldMk cId="609640455" sldId="1016"/>
            <ac:spMk id="147" creationId="{E46EC29B-1841-109C-B137-42E7C1F15D5F}"/>
          </ac:spMkLst>
        </pc:spChg>
        <pc:spChg chg="mod">
          <ac:chgData name="藤原 聖也" userId="83b5582d-9164-4352-af1d-1ba7531991b4" providerId="ADAL" clId="{6B3E3AB2-5DBB-4897-B8DD-8E893F038248}" dt="2025-02-13T04:34:37.488" v="2" actId="1076"/>
          <ac:spMkLst>
            <pc:docMk/>
            <pc:sldMk cId="609640455" sldId="1016"/>
            <ac:spMk id="148" creationId="{22DD1A1E-2162-67DC-D035-E8DCEB126809}"/>
          </ac:spMkLst>
        </pc:spChg>
        <pc:spChg chg="mod">
          <ac:chgData name="藤原 聖也" userId="83b5582d-9164-4352-af1d-1ba7531991b4" providerId="ADAL" clId="{6B3E3AB2-5DBB-4897-B8DD-8E893F038248}" dt="2025-02-13T04:34:37.488" v="2" actId="1076"/>
          <ac:spMkLst>
            <pc:docMk/>
            <pc:sldMk cId="609640455" sldId="1016"/>
            <ac:spMk id="149" creationId="{C5D77FE4-1BA7-8450-0589-1D2CC0AB76BD}"/>
          </ac:spMkLst>
        </pc:spChg>
        <pc:spChg chg="mod">
          <ac:chgData name="藤原 聖也" userId="83b5582d-9164-4352-af1d-1ba7531991b4" providerId="ADAL" clId="{6B3E3AB2-5DBB-4897-B8DD-8E893F038248}" dt="2025-02-13T04:34:37.488" v="2" actId="1076"/>
          <ac:spMkLst>
            <pc:docMk/>
            <pc:sldMk cId="609640455" sldId="1016"/>
            <ac:spMk id="150" creationId="{22A4CC60-3B9A-18DD-1B0C-0AF7E5610DC5}"/>
          </ac:spMkLst>
        </pc:spChg>
        <pc:spChg chg="mod">
          <ac:chgData name="藤原 聖也" userId="83b5582d-9164-4352-af1d-1ba7531991b4" providerId="ADAL" clId="{6B3E3AB2-5DBB-4897-B8DD-8E893F038248}" dt="2025-02-13T04:34:37.488" v="2" actId="1076"/>
          <ac:spMkLst>
            <pc:docMk/>
            <pc:sldMk cId="609640455" sldId="1016"/>
            <ac:spMk id="151" creationId="{046518D2-6C51-8202-B415-8FB99E33AAE8}"/>
          </ac:spMkLst>
        </pc:spChg>
        <pc:spChg chg="mod">
          <ac:chgData name="藤原 聖也" userId="83b5582d-9164-4352-af1d-1ba7531991b4" providerId="ADAL" clId="{6B3E3AB2-5DBB-4897-B8DD-8E893F038248}" dt="2025-02-13T04:34:37.488" v="2" actId="1076"/>
          <ac:spMkLst>
            <pc:docMk/>
            <pc:sldMk cId="609640455" sldId="1016"/>
            <ac:spMk id="152" creationId="{3C588C83-FBD7-ED04-253E-5C5A488E43AC}"/>
          </ac:spMkLst>
        </pc:spChg>
        <pc:spChg chg="mod">
          <ac:chgData name="藤原 聖也" userId="83b5582d-9164-4352-af1d-1ba7531991b4" providerId="ADAL" clId="{6B3E3AB2-5DBB-4897-B8DD-8E893F038248}" dt="2025-02-13T04:34:37.488" v="2" actId="1076"/>
          <ac:spMkLst>
            <pc:docMk/>
            <pc:sldMk cId="609640455" sldId="1016"/>
            <ac:spMk id="153" creationId="{BA8F9D20-2D21-CC15-DA8C-CFC77FA3AB0A}"/>
          </ac:spMkLst>
        </pc:spChg>
        <pc:spChg chg="mod">
          <ac:chgData name="藤原 聖也" userId="83b5582d-9164-4352-af1d-1ba7531991b4" providerId="ADAL" clId="{6B3E3AB2-5DBB-4897-B8DD-8E893F038248}" dt="2025-02-13T04:34:37.488" v="2" actId="1076"/>
          <ac:spMkLst>
            <pc:docMk/>
            <pc:sldMk cId="609640455" sldId="1016"/>
            <ac:spMk id="154" creationId="{8512BEE2-0D13-7DA6-55BA-269313AB6042}"/>
          </ac:spMkLst>
        </pc:spChg>
        <pc:spChg chg="mod">
          <ac:chgData name="藤原 聖也" userId="83b5582d-9164-4352-af1d-1ba7531991b4" providerId="ADAL" clId="{6B3E3AB2-5DBB-4897-B8DD-8E893F038248}" dt="2025-02-13T04:34:37.488" v="2" actId="1076"/>
          <ac:spMkLst>
            <pc:docMk/>
            <pc:sldMk cId="609640455" sldId="1016"/>
            <ac:spMk id="155" creationId="{B8FFA458-162C-06C4-8D51-C43C642E467E}"/>
          </ac:spMkLst>
        </pc:spChg>
        <pc:spChg chg="mod">
          <ac:chgData name="藤原 聖也" userId="83b5582d-9164-4352-af1d-1ba7531991b4" providerId="ADAL" clId="{6B3E3AB2-5DBB-4897-B8DD-8E893F038248}" dt="2025-02-13T04:34:37.488" v="2" actId="1076"/>
          <ac:spMkLst>
            <pc:docMk/>
            <pc:sldMk cId="609640455" sldId="1016"/>
            <ac:spMk id="156" creationId="{D9CBE4E4-A4A3-D15A-D968-96706466A70B}"/>
          </ac:spMkLst>
        </pc:spChg>
        <pc:spChg chg="mod">
          <ac:chgData name="藤原 聖也" userId="83b5582d-9164-4352-af1d-1ba7531991b4" providerId="ADAL" clId="{6B3E3AB2-5DBB-4897-B8DD-8E893F038248}" dt="2025-02-13T04:34:37.488" v="2" actId="1076"/>
          <ac:spMkLst>
            <pc:docMk/>
            <pc:sldMk cId="609640455" sldId="1016"/>
            <ac:spMk id="157" creationId="{C4D75E75-8D05-BB2D-C749-87DD9FABC744}"/>
          </ac:spMkLst>
        </pc:spChg>
        <pc:spChg chg="mod">
          <ac:chgData name="藤原 聖也" userId="83b5582d-9164-4352-af1d-1ba7531991b4" providerId="ADAL" clId="{6B3E3AB2-5DBB-4897-B8DD-8E893F038248}" dt="2025-02-13T04:34:37.488" v="2" actId="1076"/>
          <ac:spMkLst>
            <pc:docMk/>
            <pc:sldMk cId="609640455" sldId="1016"/>
            <ac:spMk id="158" creationId="{902DDC89-1DFE-C71E-5389-57517815E35E}"/>
          </ac:spMkLst>
        </pc:spChg>
        <pc:spChg chg="mod">
          <ac:chgData name="藤原 聖也" userId="83b5582d-9164-4352-af1d-1ba7531991b4" providerId="ADAL" clId="{6B3E3AB2-5DBB-4897-B8DD-8E893F038248}" dt="2025-02-13T04:34:37.488" v="2" actId="1076"/>
          <ac:spMkLst>
            <pc:docMk/>
            <pc:sldMk cId="609640455" sldId="1016"/>
            <ac:spMk id="159" creationId="{2F2C728D-C290-5635-D98B-632DB1C1CDE2}"/>
          </ac:spMkLst>
        </pc:spChg>
        <pc:spChg chg="mod">
          <ac:chgData name="藤原 聖也" userId="83b5582d-9164-4352-af1d-1ba7531991b4" providerId="ADAL" clId="{6B3E3AB2-5DBB-4897-B8DD-8E893F038248}" dt="2025-02-13T04:34:37.488" v="2" actId="1076"/>
          <ac:spMkLst>
            <pc:docMk/>
            <pc:sldMk cId="609640455" sldId="1016"/>
            <ac:spMk id="160" creationId="{DB847CC6-35F0-69E1-0C65-BBDF7FBC3656}"/>
          </ac:spMkLst>
        </pc:spChg>
        <pc:spChg chg="mod">
          <ac:chgData name="藤原 聖也" userId="83b5582d-9164-4352-af1d-1ba7531991b4" providerId="ADAL" clId="{6B3E3AB2-5DBB-4897-B8DD-8E893F038248}" dt="2025-02-13T04:34:37.488" v="2" actId="1076"/>
          <ac:spMkLst>
            <pc:docMk/>
            <pc:sldMk cId="609640455" sldId="1016"/>
            <ac:spMk id="161" creationId="{01916CE5-64C1-8091-A3A6-19064E60A18D}"/>
          </ac:spMkLst>
        </pc:spChg>
        <pc:spChg chg="mod">
          <ac:chgData name="藤原 聖也" userId="83b5582d-9164-4352-af1d-1ba7531991b4" providerId="ADAL" clId="{6B3E3AB2-5DBB-4897-B8DD-8E893F038248}" dt="2025-02-13T04:34:37.488" v="2" actId="1076"/>
          <ac:spMkLst>
            <pc:docMk/>
            <pc:sldMk cId="609640455" sldId="1016"/>
            <ac:spMk id="162" creationId="{4897770C-DB18-83CC-9A98-1FCE44932871}"/>
          </ac:spMkLst>
        </pc:spChg>
        <pc:spChg chg="mod">
          <ac:chgData name="藤原 聖也" userId="83b5582d-9164-4352-af1d-1ba7531991b4" providerId="ADAL" clId="{6B3E3AB2-5DBB-4897-B8DD-8E893F038248}" dt="2025-02-13T04:34:30.742" v="1" actId="1076"/>
          <ac:spMkLst>
            <pc:docMk/>
            <pc:sldMk cId="609640455" sldId="1016"/>
            <ac:spMk id="163" creationId="{00000000-0000-0000-0000-000000000000}"/>
          </ac:spMkLst>
        </pc:spChg>
        <pc:spChg chg="mod">
          <ac:chgData name="藤原 聖也" userId="83b5582d-9164-4352-af1d-1ba7531991b4" providerId="ADAL" clId="{6B3E3AB2-5DBB-4897-B8DD-8E893F038248}" dt="2025-02-13T04:34:37.488" v="2" actId="1076"/>
          <ac:spMkLst>
            <pc:docMk/>
            <pc:sldMk cId="609640455" sldId="1016"/>
            <ac:spMk id="164" creationId="{CBCCD84A-7D3F-5B53-11E8-DA361BE12475}"/>
          </ac:spMkLst>
        </pc:spChg>
        <pc:spChg chg="mod">
          <ac:chgData name="藤原 聖也" userId="83b5582d-9164-4352-af1d-1ba7531991b4" providerId="ADAL" clId="{6B3E3AB2-5DBB-4897-B8DD-8E893F038248}" dt="2025-02-13T04:34:37.488" v="2" actId="1076"/>
          <ac:spMkLst>
            <pc:docMk/>
            <pc:sldMk cId="609640455" sldId="1016"/>
            <ac:spMk id="165" creationId="{14F2C759-523A-54DE-E291-07AD44AC3798}"/>
          </ac:spMkLst>
        </pc:spChg>
        <pc:spChg chg="mod">
          <ac:chgData name="藤原 聖也" userId="83b5582d-9164-4352-af1d-1ba7531991b4" providerId="ADAL" clId="{6B3E3AB2-5DBB-4897-B8DD-8E893F038248}" dt="2025-02-13T04:34:37.488" v="2" actId="1076"/>
          <ac:spMkLst>
            <pc:docMk/>
            <pc:sldMk cId="609640455" sldId="1016"/>
            <ac:spMk id="166" creationId="{8EC6DF4E-CDF3-F85B-969E-36913F1DEEC5}"/>
          </ac:spMkLst>
        </pc:spChg>
        <pc:spChg chg="mod">
          <ac:chgData name="藤原 聖也" userId="83b5582d-9164-4352-af1d-1ba7531991b4" providerId="ADAL" clId="{6B3E3AB2-5DBB-4897-B8DD-8E893F038248}" dt="2025-02-13T04:34:37.488" v="2" actId="1076"/>
          <ac:spMkLst>
            <pc:docMk/>
            <pc:sldMk cId="609640455" sldId="1016"/>
            <ac:spMk id="167" creationId="{9288DB22-1C2A-B1C8-159D-06B1AC3C2A87}"/>
          </ac:spMkLst>
        </pc:spChg>
        <pc:spChg chg="mod">
          <ac:chgData name="藤原 聖也" userId="83b5582d-9164-4352-af1d-1ba7531991b4" providerId="ADAL" clId="{6B3E3AB2-5DBB-4897-B8DD-8E893F038248}" dt="2025-02-13T04:34:37.488" v="2" actId="1076"/>
          <ac:spMkLst>
            <pc:docMk/>
            <pc:sldMk cId="609640455" sldId="1016"/>
            <ac:spMk id="168" creationId="{1E628D87-1608-74F0-C328-271677B229E8}"/>
          </ac:spMkLst>
        </pc:spChg>
        <pc:spChg chg="mod">
          <ac:chgData name="藤原 聖也" userId="83b5582d-9164-4352-af1d-1ba7531991b4" providerId="ADAL" clId="{6B3E3AB2-5DBB-4897-B8DD-8E893F038248}" dt="2025-02-13T04:34:37.488" v="2" actId="1076"/>
          <ac:spMkLst>
            <pc:docMk/>
            <pc:sldMk cId="609640455" sldId="1016"/>
            <ac:spMk id="169" creationId="{AAC60642-AC19-8DC9-B09C-AA7F5ECA7284}"/>
          </ac:spMkLst>
        </pc:spChg>
        <pc:spChg chg="mod">
          <ac:chgData name="藤原 聖也" userId="83b5582d-9164-4352-af1d-1ba7531991b4" providerId="ADAL" clId="{6B3E3AB2-5DBB-4897-B8DD-8E893F038248}" dt="2025-02-13T04:34:37.488" v="2" actId="1076"/>
          <ac:spMkLst>
            <pc:docMk/>
            <pc:sldMk cId="609640455" sldId="1016"/>
            <ac:spMk id="170" creationId="{698DA9A4-D60F-17C8-AE18-A136C7E8214E}"/>
          </ac:spMkLst>
        </pc:spChg>
        <pc:spChg chg="mod">
          <ac:chgData name="藤原 聖也" userId="83b5582d-9164-4352-af1d-1ba7531991b4" providerId="ADAL" clId="{6B3E3AB2-5DBB-4897-B8DD-8E893F038248}" dt="2025-02-13T04:34:37.488" v="2" actId="1076"/>
          <ac:spMkLst>
            <pc:docMk/>
            <pc:sldMk cId="609640455" sldId="1016"/>
            <ac:spMk id="171" creationId="{61B7656E-09C3-E492-47E0-D7BF16F80C59}"/>
          </ac:spMkLst>
        </pc:spChg>
        <pc:spChg chg="mod">
          <ac:chgData name="藤原 聖也" userId="83b5582d-9164-4352-af1d-1ba7531991b4" providerId="ADAL" clId="{6B3E3AB2-5DBB-4897-B8DD-8E893F038248}" dt="2025-02-13T04:34:37.488" v="2" actId="1076"/>
          <ac:spMkLst>
            <pc:docMk/>
            <pc:sldMk cId="609640455" sldId="1016"/>
            <ac:spMk id="172" creationId="{C06293C4-0394-4583-EE4E-69EEC63338CF}"/>
          </ac:spMkLst>
        </pc:spChg>
        <pc:spChg chg="mod">
          <ac:chgData name="藤原 聖也" userId="83b5582d-9164-4352-af1d-1ba7531991b4" providerId="ADAL" clId="{6B3E3AB2-5DBB-4897-B8DD-8E893F038248}" dt="2025-02-13T04:34:37.488" v="2" actId="1076"/>
          <ac:spMkLst>
            <pc:docMk/>
            <pc:sldMk cId="609640455" sldId="1016"/>
            <ac:spMk id="173" creationId="{70638CC1-02E9-3A12-A569-4DA07004CE17}"/>
          </ac:spMkLst>
        </pc:spChg>
        <pc:spChg chg="mod">
          <ac:chgData name="藤原 聖也" userId="83b5582d-9164-4352-af1d-1ba7531991b4" providerId="ADAL" clId="{6B3E3AB2-5DBB-4897-B8DD-8E893F038248}" dt="2025-02-13T04:34:37.488" v="2" actId="1076"/>
          <ac:spMkLst>
            <pc:docMk/>
            <pc:sldMk cId="609640455" sldId="1016"/>
            <ac:spMk id="174" creationId="{99F336D4-B869-CA26-05C6-21E3C8096D5E}"/>
          </ac:spMkLst>
        </pc:spChg>
        <pc:spChg chg="mod">
          <ac:chgData name="藤原 聖也" userId="83b5582d-9164-4352-af1d-1ba7531991b4" providerId="ADAL" clId="{6B3E3AB2-5DBB-4897-B8DD-8E893F038248}" dt="2025-02-13T04:34:37.488" v="2" actId="1076"/>
          <ac:spMkLst>
            <pc:docMk/>
            <pc:sldMk cId="609640455" sldId="1016"/>
            <ac:spMk id="175" creationId="{452562F9-41E3-EC4E-81B2-E61A3C8DA498}"/>
          </ac:spMkLst>
        </pc:spChg>
        <pc:spChg chg="mod">
          <ac:chgData name="藤原 聖也" userId="83b5582d-9164-4352-af1d-1ba7531991b4" providerId="ADAL" clId="{6B3E3AB2-5DBB-4897-B8DD-8E893F038248}" dt="2025-02-13T04:34:37.488" v="2" actId="1076"/>
          <ac:spMkLst>
            <pc:docMk/>
            <pc:sldMk cId="609640455" sldId="1016"/>
            <ac:spMk id="176" creationId="{F43BA14A-CFA1-449D-FB5B-E9D0BE821889}"/>
          </ac:spMkLst>
        </pc:spChg>
        <pc:spChg chg="mod">
          <ac:chgData name="藤原 聖也" userId="83b5582d-9164-4352-af1d-1ba7531991b4" providerId="ADAL" clId="{6B3E3AB2-5DBB-4897-B8DD-8E893F038248}" dt="2025-02-13T04:34:37.488" v="2" actId="1076"/>
          <ac:spMkLst>
            <pc:docMk/>
            <pc:sldMk cId="609640455" sldId="1016"/>
            <ac:spMk id="177" creationId="{D58777BF-4DAC-A78C-C6EF-2BF372728C86}"/>
          </ac:spMkLst>
        </pc:spChg>
        <pc:spChg chg="mod">
          <ac:chgData name="藤原 聖也" userId="83b5582d-9164-4352-af1d-1ba7531991b4" providerId="ADAL" clId="{6B3E3AB2-5DBB-4897-B8DD-8E893F038248}" dt="2025-02-13T04:34:37.488" v="2" actId="1076"/>
          <ac:spMkLst>
            <pc:docMk/>
            <pc:sldMk cId="609640455" sldId="1016"/>
            <ac:spMk id="178" creationId="{B030FA12-E63E-0A3E-47D3-6E2624DACA85}"/>
          </ac:spMkLst>
        </pc:spChg>
        <pc:spChg chg="mod">
          <ac:chgData name="藤原 聖也" userId="83b5582d-9164-4352-af1d-1ba7531991b4" providerId="ADAL" clId="{6B3E3AB2-5DBB-4897-B8DD-8E893F038248}" dt="2025-02-13T04:34:37.488" v="2" actId="1076"/>
          <ac:spMkLst>
            <pc:docMk/>
            <pc:sldMk cId="609640455" sldId="1016"/>
            <ac:spMk id="179" creationId="{01A7843E-4B9E-0586-5A57-4CD51489DD07}"/>
          </ac:spMkLst>
        </pc:spChg>
        <pc:spChg chg="mod">
          <ac:chgData name="藤原 聖也" userId="83b5582d-9164-4352-af1d-1ba7531991b4" providerId="ADAL" clId="{6B3E3AB2-5DBB-4897-B8DD-8E893F038248}" dt="2025-02-13T04:34:37.488" v="2" actId="1076"/>
          <ac:spMkLst>
            <pc:docMk/>
            <pc:sldMk cId="609640455" sldId="1016"/>
            <ac:spMk id="180" creationId="{2E8080AA-55D4-DDC5-4C07-75FC86E0C383}"/>
          </ac:spMkLst>
        </pc:spChg>
        <pc:spChg chg="mod">
          <ac:chgData name="藤原 聖也" userId="83b5582d-9164-4352-af1d-1ba7531991b4" providerId="ADAL" clId="{6B3E3AB2-5DBB-4897-B8DD-8E893F038248}" dt="2025-02-13T04:34:37.488" v="2" actId="1076"/>
          <ac:spMkLst>
            <pc:docMk/>
            <pc:sldMk cId="609640455" sldId="1016"/>
            <ac:spMk id="181" creationId="{76EB45DB-D48D-5E5D-1640-F00CC10095E3}"/>
          </ac:spMkLst>
        </pc:spChg>
        <pc:spChg chg="mod">
          <ac:chgData name="藤原 聖也" userId="83b5582d-9164-4352-af1d-1ba7531991b4" providerId="ADAL" clId="{6B3E3AB2-5DBB-4897-B8DD-8E893F038248}" dt="2025-02-13T04:34:37.488" v="2" actId="1076"/>
          <ac:spMkLst>
            <pc:docMk/>
            <pc:sldMk cId="609640455" sldId="1016"/>
            <ac:spMk id="182" creationId="{FF5C46EB-6450-8240-03D2-4470F46CF8A9}"/>
          </ac:spMkLst>
        </pc:spChg>
        <pc:spChg chg="mod">
          <ac:chgData name="藤原 聖也" userId="83b5582d-9164-4352-af1d-1ba7531991b4" providerId="ADAL" clId="{6B3E3AB2-5DBB-4897-B8DD-8E893F038248}" dt="2025-02-13T04:34:37.488" v="2" actId="1076"/>
          <ac:spMkLst>
            <pc:docMk/>
            <pc:sldMk cId="609640455" sldId="1016"/>
            <ac:spMk id="183" creationId="{3A9677BF-32ED-F864-0165-0B38BA219F12}"/>
          </ac:spMkLst>
        </pc:spChg>
        <pc:spChg chg="mod">
          <ac:chgData name="藤原 聖也" userId="83b5582d-9164-4352-af1d-1ba7531991b4" providerId="ADAL" clId="{6B3E3AB2-5DBB-4897-B8DD-8E893F038248}" dt="2025-02-13T04:34:37.488" v="2" actId="1076"/>
          <ac:spMkLst>
            <pc:docMk/>
            <pc:sldMk cId="609640455" sldId="1016"/>
            <ac:spMk id="184" creationId="{EEB9A4BB-5B97-F243-8501-DD803C63F393}"/>
          </ac:spMkLst>
        </pc:spChg>
        <pc:spChg chg="mod">
          <ac:chgData name="藤原 聖也" userId="83b5582d-9164-4352-af1d-1ba7531991b4" providerId="ADAL" clId="{6B3E3AB2-5DBB-4897-B8DD-8E893F038248}" dt="2025-02-13T04:34:37.488" v="2" actId="1076"/>
          <ac:spMkLst>
            <pc:docMk/>
            <pc:sldMk cId="609640455" sldId="1016"/>
            <ac:spMk id="185" creationId="{4D13CA83-58B5-6E6A-9792-E752804C3C1A}"/>
          </ac:spMkLst>
        </pc:spChg>
        <pc:spChg chg="mod">
          <ac:chgData name="藤原 聖也" userId="83b5582d-9164-4352-af1d-1ba7531991b4" providerId="ADAL" clId="{6B3E3AB2-5DBB-4897-B8DD-8E893F038248}" dt="2025-02-13T04:34:37.488" v="2" actId="1076"/>
          <ac:spMkLst>
            <pc:docMk/>
            <pc:sldMk cId="609640455" sldId="1016"/>
            <ac:spMk id="186" creationId="{6A3AA17A-2251-E1ED-DDC8-F46734995586}"/>
          </ac:spMkLst>
        </pc:spChg>
        <pc:spChg chg="mod">
          <ac:chgData name="藤原 聖也" userId="83b5582d-9164-4352-af1d-1ba7531991b4" providerId="ADAL" clId="{6B3E3AB2-5DBB-4897-B8DD-8E893F038248}" dt="2025-02-13T04:34:37.488" v="2" actId="1076"/>
          <ac:spMkLst>
            <pc:docMk/>
            <pc:sldMk cId="609640455" sldId="1016"/>
            <ac:spMk id="208" creationId="{519262A7-C52B-DB2E-9FF6-5F31E64F4183}"/>
          </ac:spMkLst>
        </pc:spChg>
        <pc:spChg chg="mod">
          <ac:chgData name="藤原 聖也" userId="83b5582d-9164-4352-af1d-1ba7531991b4" providerId="ADAL" clId="{6B3E3AB2-5DBB-4897-B8DD-8E893F038248}" dt="2025-02-13T04:34:37.488" v="2" actId="1076"/>
          <ac:spMkLst>
            <pc:docMk/>
            <pc:sldMk cId="609640455" sldId="1016"/>
            <ac:spMk id="209" creationId="{BE4104DF-EDE6-E86E-8872-1BE4C65B30D7}"/>
          </ac:spMkLst>
        </pc:spChg>
        <pc:spChg chg="mod">
          <ac:chgData name="藤原 聖也" userId="83b5582d-9164-4352-af1d-1ba7531991b4" providerId="ADAL" clId="{6B3E3AB2-5DBB-4897-B8DD-8E893F038248}" dt="2025-02-13T04:34:37.488" v="2" actId="1076"/>
          <ac:spMkLst>
            <pc:docMk/>
            <pc:sldMk cId="609640455" sldId="1016"/>
            <ac:spMk id="210" creationId="{886B018E-9AF0-2E05-CC18-E27CC43A144F}"/>
          </ac:spMkLst>
        </pc:spChg>
        <pc:spChg chg="mod">
          <ac:chgData name="藤原 聖也" userId="83b5582d-9164-4352-af1d-1ba7531991b4" providerId="ADAL" clId="{6B3E3AB2-5DBB-4897-B8DD-8E893F038248}" dt="2025-02-13T04:34:37.488" v="2" actId="1076"/>
          <ac:spMkLst>
            <pc:docMk/>
            <pc:sldMk cId="609640455" sldId="1016"/>
            <ac:spMk id="212" creationId="{D09DCBEA-2B42-EFDA-D62F-604E715D695E}"/>
          </ac:spMkLst>
        </pc:spChg>
        <pc:spChg chg="mod">
          <ac:chgData name="藤原 聖也" userId="83b5582d-9164-4352-af1d-1ba7531991b4" providerId="ADAL" clId="{6B3E3AB2-5DBB-4897-B8DD-8E893F038248}" dt="2025-02-13T04:34:37.488" v="2" actId="1076"/>
          <ac:spMkLst>
            <pc:docMk/>
            <pc:sldMk cId="609640455" sldId="1016"/>
            <ac:spMk id="213" creationId="{69307DA3-4CC9-BEF4-0CF6-86DDE302F46E}"/>
          </ac:spMkLst>
        </pc:spChg>
        <pc:spChg chg="add mod">
          <ac:chgData name="藤原 聖也" userId="83b5582d-9164-4352-af1d-1ba7531991b4" providerId="ADAL" clId="{6B3E3AB2-5DBB-4897-B8DD-8E893F038248}" dt="2025-02-13T04:34:54.615" v="7" actId="1038"/>
          <ac:spMkLst>
            <pc:docMk/>
            <pc:sldMk cId="609640455" sldId="1016"/>
            <ac:spMk id="215" creationId="{F636E464-F6F1-AEFA-88B6-6645190E808A}"/>
          </ac:spMkLst>
        </pc:spChg>
        <pc:spChg chg="add mod">
          <ac:chgData name="藤原 聖也" userId="83b5582d-9164-4352-af1d-1ba7531991b4" providerId="ADAL" clId="{6B3E3AB2-5DBB-4897-B8DD-8E893F038248}" dt="2025-02-13T04:34:54.615" v="7" actId="1038"/>
          <ac:spMkLst>
            <pc:docMk/>
            <pc:sldMk cId="609640455" sldId="1016"/>
            <ac:spMk id="216" creationId="{6ECDE699-4966-77B1-2DBC-E222E76DBD78}"/>
          </ac:spMkLst>
        </pc:spChg>
        <pc:spChg chg="add mod">
          <ac:chgData name="藤原 聖也" userId="83b5582d-9164-4352-af1d-1ba7531991b4" providerId="ADAL" clId="{6B3E3AB2-5DBB-4897-B8DD-8E893F038248}" dt="2025-02-13T04:34:54.615" v="7" actId="1038"/>
          <ac:spMkLst>
            <pc:docMk/>
            <pc:sldMk cId="609640455" sldId="1016"/>
            <ac:spMk id="219" creationId="{892330A8-23B9-A7FC-6425-CF1DE29E5DF8}"/>
          </ac:spMkLst>
        </pc:spChg>
        <pc:spChg chg="add mod">
          <ac:chgData name="藤原 聖也" userId="83b5582d-9164-4352-af1d-1ba7531991b4" providerId="ADAL" clId="{6B3E3AB2-5DBB-4897-B8DD-8E893F038248}" dt="2025-02-13T04:34:54.615" v="7" actId="1038"/>
          <ac:spMkLst>
            <pc:docMk/>
            <pc:sldMk cId="609640455" sldId="1016"/>
            <ac:spMk id="220" creationId="{0E0231D2-2705-44BB-4DD5-7F913CA5FCBF}"/>
          </ac:spMkLst>
        </pc:spChg>
        <pc:spChg chg="add mod">
          <ac:chgData name="藤原 聖也" userId="83b5582d-9164-4352-af1d-1ba7531991b4" providerId="ADAL" clId="{6B3E3AB2-5DBB-4897-B8DD-8E893F038248}" dt="2025-02-13T04:34:54.615" v="7" actId="1038"/>
          <ac:spMkLst>
            <pc:docMk/>
            <pc:sldMk cId="609640455" sldId="1016"/>
            <ac:spMk id="222" creationId="{F712E236-3D75-8ACE-3B01-ECA24A717124}"/>
          </ac:spMkLst>
        </pc:spChg>
        <pc:spChg chg="add mod">
          <ac:chgData name="藤原 聖也" userId="83b5582d-9164-4352-af1d-1ba7531991b4" providerId="ADAL" clId="{6B3E3AB2-5DBB-4897-B8DD-8E893F038248}" dt="2025-02-13T04:34:54.615" v="7" actId="1038"/>
          <ac:spMkLst>
            <pc:docMk/>
            <pc:sldMk cId="609640455" sldId="1016"/>
            <ac:spMk id="224" creationId="{2A8CBCAF-02A9-BEB7-C436-0D86DAE0F9A7}"/>
          </ac:spMkLst>
        </pc:spChg>
        <pc:spChg chg="add mod">
          <ac:chgData name="藤原 聖也" userId="83b5582d-9164-4352-af1d-1ba7531991b4" providerId="ADAL" clId="{6B3E3AB2-5DBB-4897-B8DD-8E893F038248}" dt="2025-02-13T04:34:54.615" v="7" actId="1038"/>
          <ac:spMkLst>
            <pc:docMk/>
            <pc:sldMk cId="609640455" sldId="1016"/>
            <ac:spMk id="225" creationId="{59E86D62-6997-6E1B-198E-B6B78F729135}"/>
          </ac:spMkLst>
        </pc:spChg>
        <pc:spChg chg="add mod">
          <ac:chgData name="藤原 聖也" userId="83b5582d-9164-4352-af1d-1ba7531991b4" providerId="ADAL" clId="{6B3E3AB2-5DBB-4897-B8DD-8E893F038248}" dt="2025-02-13T04:34:54.615" v="7" actId="1038"/>
          <ac:spMkLst>
            <pc:docMk/>
            <pc:sldMk cId="609640455" sldId="1016"/>
            <ac:spMk id="226" creationId="{080D0B26-E8AC-6A6C-A89D-AEA808049C05}"/>
          </ac:spMkLst>
        </pc:spChg>
        <pc:spChg chg="add mod">
          <ac:chgData name="藤原 聖也" userId="83b5582d-9164-4352-af1d-1ba7531991b4" providerId="ADAL" clId="{6B3E3AB2-5DBB-4897-B8DD-8E893F038248}" dt="2025-02-13T04:34:54.615" v="7" actId="1038"/>
          <ac:spMkLst>
            <pc:docMk/>
            <pc:sldMk cId="609640455" sldId="1016"/>
            <ac:spMk id="228" creationId="{0701B483-FDC8-889F-9818-CD474D246FE7}"/>
          </ac:spMkLst>
        </pc:spChg>
        <pc:spChg chg="mod">
          <ac:chgData name="藤原 聖也" userId="83b5582d-9164-4352-af1d-1ba7531991b4" providerId="ADAL" clId="{6B3E3AB2-5DBB-4897-B8DD-8E893F038248}" dt="2025-02-13T04:34:42.670" v="3"/>
          <ac:spMkLst>
            <pc:docMk/>
            <pc:sldMk cId="609640455" sldId="1016"/>
            <ac:spMk id="231" creationId="{52389697-4131-4EFF-1160-5CD861DF412D}"/>
          </ac:spMkLst>
        </pc:spChg>
        <pc:spChg chg="mod">
          <ac:chgData name="藤原 聖也" userId="83b5582d-9164-4352-af1d-1ba7531991b4" providerId="ADAL" clId="{6B3E3AB2-5DBB-4897-B8DD-8E893F038248}" dt="2025-02-13T04:34:42.670" v="3"/>
          <ac:spMkLst>
            <pc:docMk/>
            <pc:sldMk cId="609640455" sldId="1016"/>
            <ac:spMk id="232" creationId="{0B6626E2-2C78-9FDC-DC46-0F1757E29CAA}"/>
          </ac:spMkLst>
        </pc:spChg>
        <pc:spChg chg="add mod">
          <ac:chgData name="藤原 聖也" userId="83b5582d-9164-4352-af1d-1ba7531991b4" providerId="ADAL" clId="{6B3E3AB2-5DBB-4897-B8DD-8E893F038248}" dt="2025-02-13T04:34:54.615" v="7" actId="1038"/>
          <ac:spMkLst>
            <pc:docMk/>
            <pc:sldMk cId="609640455" sldId="1016"/>
            <ac:spMk id="233" creationId="{A92916A4-C9C4-8778-D04B-9444755CEB5F}"/>
          </ac:spMkLst>
        </pc:spChg>
        <pc:spChg chg="add mod">
          <ac:chgData name="藤原 聖也" userId="83b5582d-9164-4352-af1d-1ba7531991b4" providerId="ADAL" clId="{6B3E3AB2-5DBB-4897-B8DD-8E893F038248}" dt="2025-02-13T04:34:54.615" v="7" actId="1038"/>
          <ac:spMkLst>
            <pc:docMk/>
            <pc:sldMk cId="609640455" sldId="1016"/>
            <ac:spMk id="236" creationId="{1CE2141A-80ED-4112-0C9F-8894D302B4E7}"/>
          </ac:spMkLst>
        </pc:spChg>
        <pc:spChg chg="add mod">
          <ac:chgData name="藤原 聖也" userId="83b5582d-9164-4352-af1d-1ba7531991b4" providerId="ADAL" clId="{6B3E3AB2-5DBB-4897-B8DD-8E893F038248}" dt="2025-02-13T04:34:54.615" v="7" actId="1038"/>
          <ac:spMkLst>
            <pc:docMk/>
            <pc:sldMk cId="609640455" sldId="1016"/>
            <ac:spMk id="237" creationId="{942FB243-C65D-51A1-8860-B15620559E9A}"/>
          </ac:spMkLst>
        </pc:spChg>
        <pc:spChg chg="add mod">
          <ac:chgData name="藤原 聖也" userId="83b5582d-9164-4352-af1d-1ba7531991b4" providerId="ADAL" clId="{6B3E3AB2-5DBB-4897-B8DD-8E893F038248}" dt="2025-02-13T04:34:54.615" v="7" actId="1038"/>
          <ac:spMkLst>
            <pc:docMk/>
            <pc:sldMk cId="609640455" sldId="1016"/>
            <ac:spMk id="238" creationId="{2D63CB0B-B92D-0FED-C37A-CAE2B82EB87E}"/>
          </ac:spMkLst>
        </pc:spChg>
        <pc:spChg chg="add mod">
          <ac:chgData name="藤原 聖也" userId="83b5582d-9164-4352-af1d-1ba7531991b4" providerId="ADAL" clId="{6B3E3AB2-5DBB-4897-B8DD-8E893F038248}" dt="2025-02-13T04:34:54.615" v="7" actId="1038"/>
          <ac:spMkLst>
            <pc:docMk/>
            <pc:sldMk cId="609640455" sldId="1016"/>
            <ac:spMk id="239" creationId="{F1EEDD3F-1E76-DFE0-7393-15AC0D11B1BE}"/>
          </ac:spMkLst>
        </pc:spChg>
        <pc:spChg chg="add mod">
          <ac:chgData name="藤原 聖也" userId="83b5582d-9164-4352-af1d-1ba7531991b4" providerId="ADAL" clId="{6B3E3AB2-5DBB-4897-B8DD-8E893F038248}" dt="2025-02-13T04:34:54.615" v="7" actId="1038"/>
          <ac:spMkLst>
            <pc:docMk/>
            <pc:sldMk cId="609640455" sldId="1016"/>
            <ac:spMk id="243" creationId="{804FCCBD-72E1-135A-FCEF-957759574B1A}"/>
          </ac:spMkLst>
        </pc:spChg>
        <pc:spChg chg="add mod">
          <ac:chgData name="藤原 聖也" userId="83b5582d-9164-4352-af1d-1ba7531991b4" providerId="ADAL" clId="{6B3E3AB2-5DBB-4897-B8DD-8E893F038248}" dt="2025-02-13T04:34:54.615" v="7" actId="1038"/>
          <ac:spMkLst>
            <pc:docMk/>
            <pc:sldMk cId="609640455" sldId="1016"/>
            <ac:spMk id="244" creationId="{0D59D66D-5D85-6B37-7AC1-306FE86D8DC8}"/>
          </ac:spMkLst>
        </pc:spChg>
        <pc:spChg chg="add mod">
          <ac:chgData name="藤原 聖也" userId="83b5582d-9164-4352-af1d-1ba7531991b4" providerId="ADAL" clId="{6B3E3AB2-5DBB-4897-B8DD-8E893F038248}" dt="2025-02-13T04:34:54.615" v="7" actId="1038"/>
          <ac:spMkLst>
            <pc:docMk/>
            <pc:sldMk cId="609640455" sldId="1016"/>
            <ac:spMk id="245" creationId="{9696F96D-DF3F-87F2-7012-860FD5E4DD01}"/>
          </ac:spMkLst>
        </pc:spChg>
        <pc:spChg chg="add mod">
          <ac:chgData name="藤原 聖也" userId="83b5582d-9164-4352-af1d-1ba7531991b4" providerId="ADAL" clId="{6B3E3AB2-5DBB-4897-B8DD-8E893F038248}" dt="2025-02-13T04:34:54.615" v="7" actId="1038"/>
          <ac:spMkLst>
            <pc:docMk/>
            <pc:sldMk cId="609640455" sldId="1016"/>
            <ac:spMk id="246" creationId="{FDBFB028-5896-53F0-D8BF-7C3B779292F6}"/>
          </ac:spMkLst>
        </pc:spChg>
        <pc:spChg chg="add mod">
          <ac:chgData name="藤原 聖也" userId="83b5582d-9164-4352-af1d-1ba7531991b4" providerId="ADAL" clId="{6B3E3AB2-5DBB-4897-B8DD-8E893F038248}" dt="2025-02-13T04:34:54.615" v="7" actId="1038"/>
          <ac:spMkLst>
            <pc:docMk/>
            <pc:sldMk cId="609640455" sldId="1016"/>
            <ac:spMk id="247" creationId="{5812AA92-0014-493C-292D-DE8264C1F5DE}"/>
          </ac:spMkLst>
        </pc:spChg>
        <pc:spChg chg="add mod">
          <ac:chgData name="藤原 聖也" userId="83b5582d-9164-4352-af1d-1ba7531991b4" providerId="ADAL" clId="{6B3E3AB2-5DBB-4897-B8DD-8E893F038248}" dt="2025-02-13T04:34:54.615" v="7" actId="1038"/>
          <ac:spMkLst>
            <pc:docMk/>
            <pc:sldMk cId="609640455" sldId="1016"/>
            <ac:spMk id="248" creationId="{DAE2525C-8181-874F-3543-1A765204DC03}"/>
          </ac:spMkLst>
        </pc:spChg>
        <pc:spChg chg="add mod">
          <ac:chgData name="藤原 聖也" userId="83b5582d-9164-4352-af1d-1ba7531991b4" providerId="ADAL" clId="{6B3E3AB2-5DBB-4897-B8DD-8E893F038248}" dt="2025-02-13T04:34:54.615" v="7" actId="1038"/>
          <ac:spMkLst>
            <pc:docMk/>
            <pc:sldMk cId="609640455" sldId="1016"/>
            <ac:spMk id="249" creationId="{1369295B-D96B-D073-8132-B332A3F579F4}"/>
          </ac:spMkLst>
        </pc:spChg>
        <pc:spChg chg="add mod">
          <ac:chgData name="藤原 聖也" userId="83b5582d-9164-4352-af1d-1ba7531991b4" providerId="ADAL" clId="{6B3E3AB2-5DBB-4897-B8DD-8E893F038248}" dt="2025-02-13T04:34:54.615" v="7" actId="1038"/>
          <ac:spMkLst>
            <pc:docMk/>
            <pc:sldMk cId="609640455" sldId="1016"/>
            <ac:spMk id="250" creationId="{B35523D1-4237-D07F-5E08-36F3346E5E9B}"/>
          </ac:spMkLst>
        </pc:spChg>
        <pc:spChg chg="add mod">
          <ac:chgData name="藤原 聖也" userId="83b5582d-9164-4352-af1d-1ba7531991b4" providerId="ADAL" clId="{6B3E3AB2-5DBB-4897-B8DD-8E893F038248}" dt="2025-02-13T04:34:54.615" v="7" actId="1038"/>
          <ac:spMkLst>
            <pc:docMk/>
            <pc:sldMk cId="609640455" sldId="1016"/>
            <ac:spMk id="251" creationId="{18412392-41CA-2A45-E9F9-EB8697C3F661}"/>
          </ac:spMkLst>
        </pc:spChg>
        <pc:spChg chg="add mod">
          <ac:chgData name="藤原 聖也" userId="83b5582d-9164-4352-af1d-1ba7531991b4" providerId="ADAL" clId="{6B3E3AB2-5DBB-4897-B8DD-8E893F038248}" dt="2025-02-13T04:34:54.615" v="7" actId="1038"/>
          <ac:spMkLst>
            <pc:docMk/>
            <pc:sldMk cId="609640455" sldId="1016"/>
            <ac:spMk id="252" creationId="{28654001-5F87-0EF8-1075-2F3449E2E6FA}"/>
          </ac:spMkLst>
        </pc:spChg>
        <pc:spChg chg="add mod">
          <ac:chgData name="藤原 聖也" userId="83b5582d-9164-4352-af1d-1ba7531991b4" providerId="ADAL" clId="{6B3E3AB2-5DBB-4897-B8DD-8E893F038248}" dt="2025-02-13T04:34:54.615" v="7" actId="1038"/>
          <ac:spMkLst>
            <pc:docMk/>
            <pc:sldMk cId="609640455" sldId="1016"/>
            <ac:spMk id="253" creationId="{E1585E5A-BD4C-BA25-F54B-363DA9337DF2}"/>
          </ac:spMkLst>
        </pc:spChg>
        <pc:spChg chg="add mod">
          <ac:chgData name="藤原 聖也" userId="83b5582d-9164-4352-af1d-1ba7531991b4" providerId="ADAL" clId="{6B3E3AB2-5DBB-4897-B8DD-8E893F038248}" dt="2025-02-13T04:34:54.615" v="7" actId="1038"/>
          <ac:spMkLst>
            <pc:docMk/>
            <pc:sldMk cId="609640455" sldId="1016"/>
            <ac:spMk id="254" creationId="{6C633632-4906-EB08-8A05-D35E41B394F0}"/>
          </ac:spMkLst>
        </pc:spChg>
        <pc:spChg chg="add mod">
          <ac:chgData name="藤原 聖也" userId="83b5582d-9164-4352-af1d-1ba7531991b4" providerId="ADAL" clId="{6B3E3AB2-5DBB-4897-B8DD-8E893F038248}" dt="2025-02-13T04:34:54.615" v="7" actId="1038"/>
          <ac:spMkLst>
            <pc:docMk/>
            <pc:sldMk cId="609640455" sldId="1016"/>
            <ac:spMk id="255" creationId="{1800962C-51D7-858F-8231-105F4C2B6404}"/>
          </ac:spMkLst>
        </pc:spChg>
        <pc:spChg chg="add mod">
          <ac:chgData name="藤原 聖也" userId="83b5582d-9164-4352-af1d-1ba7531991b4" providerId="ADAL" clId="{6B3E3AB2-5DBB-4897-B8DD-8E893F038248}" dt="2025-02-13T04:34:42.670" v="3"/>
          <ac:spMkLst>
            <pc:docMk/>
            <pc:sldMk cId="609640455" sldId="1016"/>
            <ac:spMk id="1857" creationId="{D81DAB44-D7A9-BEA3-1B04-3AC4246946A0}"/>
          </ac:spMkLst>
        </pc:spChg>
        <pc:spChg chg="add mod">
          <ac:chgData name="藤原 聖也" userId="83b5582d-9164-4352-af1d-1ba7531991b4" providerId="ADAL" clId="{6B3E3AB2-5DBB-4897-B8DD-8E893F038248}" dt="2025-02-13T04:34:54.615" v="7" actId="1038"/>
          <ac:spMkLst>
            <pc:docMk/>
            <pc:sldMk cId="609640455" sldId="1016"/>
            <ac:spMk id="1861" creationId="{F6078E84-3835-AA21-875B-43D5C1AB9990}"/>
          </ac:spMkLst>
        </pc:spChg>
        <pc:spChg chg="add mod">
          <ac:chgData name="藤原 聖也" userId="83b5582d-9164-4352-af1d-1ba7531991b4" providerId="ADAL" clId="{6B3E3AB2-5DBB-4897-B8DD-8E893F038248}" dt="2025-02-13T04:34:54.615" v="7" actId="1038"/>
          <ac:spMkLst>
            <pc:docMk/>
            <pc:sldMk cId="609640455" sldId="1016"/>
            <ac:spMk id="1863" creationId="{63844757-28FD-0A35-8954-3D0495FCB033}"/>
          </ac:spMkLst>
        </pc:spChg>
        <pc:spChg chg="add mod">
          <ac:chgData name="藤原 聖也" userId="83b5582d-9164-4352-af1d-1ba7531991b4" providerId="ADAL" clId="{6B3E3AB2-5DBB-4897-B8DD-8E893F038248}" dt="2025-02-13T04:34:54.615" v="7" actId="1038"/>
          <ac:spMkLst>
            <pc:docMk/>
            <pc:sldMk cId="609640455" sldId="1016"/>
            <ac:spMk id="1865" creationId="{8CFCF2BA-2CFA-8DB8-0EE3-4BD78F2AF613}"/>
          </ac:spMkLst>
        </pc:spChg>
        <pc:spChg chg="add mod">
          <ac:chgData name="藤原 聖也" userId="83b5582d-9164-4352-af1d-1ba7531991b4" providerId="ADAL" clId="{6B3E3AB2-5DBB-4897-B8DD-8E893F038248}" dt="2025-02-13T04:34:54.615" v="7" actId="1038"/>
          <ac:spMkLst>
            <pc:docMk/>
            <pc:sldMk cId="609640455" sldId="1016"/>
            <ac:spMk id="1868" creationId="{00649D2B-19FF-B1C5-8F80-C782F70FB511}"/>
          </ac:spMkLst>
        </pc:spChg>
        <pc:spChg chg="add mod">
          <ac:chgData name="藤原 聖也" userId="83b5582d-9164-4352-af1d-1ba7531991b4" providerId="ADAL" clId="{6B3E3AB2-5DBB-4897-B8DD-8E893F038248}" dt="2025-02-13T04:34:54.615" v="7" actId="1038"/>
          <ac:spMkLst>
            <pc:docMk/>
            <pc:sldMk cId="609640455" sldId="1016"/>
            <ac:spMk id="1870" creationId="{910CA7C1-6F10-3FF4-4964-ADDE75E87F51}"/>
          </ac:spMkLst>
        </pc:spChg>
        <pc:spChg chg="add mod">
          <ac:chgData name="藤原 聖也" userId="83b5582d-9164-4352-af1d-1ba7531991b4" providerId="ADAL" clId="{6B3E3AB2-5DBB-4897-B8DD-8E893F038248}" dt="2025-02-13T04:34:54.615" v="7" actId="1038"/>
          <ac:spMkLst>
            <pc:docMk/>
            <pc:sldMk cId="609640455" sldId="1016"/>
            <ac:spMk id="1871" creationId="{CCAF6492-5D19-FBF8-7A8F-414B144C81A6}"/>
          </ac:spMkLst>
        </pc:spChg>
        <pc:spChg chg="add mod">
          <ac:chgData name="藤原 聖也" userId="83b5582d-9164-4352-af1d-1ba7531991b4" providerId="ADAL" clId="{6B3E3AB2-5DBB-4897-B8DD-8E893F038248}" dt="2025-02-13T04:34:54.615" v="7" actId="1038"/>
          <ac:spMkLst>
            <pc:docMk/>
            <pc:sldMk cId="609640455" sldId="1016"/>
            <ac:spMk id="1872" creationId="{FAA2780A-9C5F-5928-AC4B-9379D3F4B04C}"/>
          </ac:spMkLst>
        </pc:spChg>
        <pc:spChg chg="add mod">
          <ac:chgData name="藤原 聖也" userId="83b5582d-9164-4352-af1d-1ba7531991b4" providerId="ADAL" clId="{6B3E3AB2-5DBB-4897-B8DD-8E893F038248}" dt="2025-02-13T04:34:54.615" v="7" actId="1038"/>
          <ac:spMkLst>
            <pc:docMk/>
            <pc:sldMk cId="609640455" sldId="1016"/>
            <ac:spMk id="1873" creationId="{44821AB8-E65D-207F-2B94-B1BAAF878300}"/>
          </ac:spMkLst>
        </pc:spChg>
        <pc:spChg chg="add mod">
          <ac:chgData name="藤原 聖也" userId="83b5582d-9164-4352-af1d-1ba7531991b4" providerId="ADAL" clId="{6B3E3AB2-5DBB-4897-B8DD-8E893F038248}" dt="2025-02-13T04:34:54.615" v="7" actId="1038"/>
          <ac:spMkLst>
            <pc:docMk/>
            <pc:sldMk cId="609640455" sldId="1016"/>
            <ac:spMk id="1875" creationId="{025528AF-5510-F2F0-7EA7-6198ABDEE040}"/>
          </ac:spMkLst>
        </pc:spChg>
        <pc:spChg chg="add mod">
          <ac:chgData name="藤原 聖也" userId="83b5582d-9164-4352-af1d-1ba7531991b4" providerId="ADAL" clId="{6B3E3AB2-5DBB-4897-B8DD-8E893F038248}" dt="2025-02-13T04:34:54.615" v="7" actId="1038"/>
          <ac:spMkLst>
            <pc:docMk/>
            <pc:sldMk cId="609640455" sldId="1016"/>
            <ac:spMk id="1876" creationId="{3C23030B-DAAA-D81C-391A-A7363A9F0C74}"/>
          </ac:spMkLst>
        </pc:spChg>
        <pc:spChg chg="add mod">
          <ac:chgData name="藤原 聖也" userId="83b5582d-9164-4352-af1d-1ba7531991b4" providerId="ADAL" clId="{6B3E3AB2-5DBB-4897-B8DD-8E893F038248}" dt="2025-02-13T04:34:54.615" v="7" actId="1038"/>
          <ac:spMkLst>
            <pc:docMk/>
            <pc:sldMk cId="609640455" sldId="1016"/>
            <ac:spMk id="1878" creationId="{E207A8B9-6D95-385F-83BE-6F5FB1CD6C24}"/>
          </ac:spMkLst>
        </pc:spChg>
        <pc:spChg chg="add mod">
          <ac:chgData name="藤原 聖也" userId="83b5582d-9164-4352-af1d-1ba7531991b4" providerId="ADAL" clId="{6B3E3AB2-5DBB-4897-B8DD-8E893F038248}" dt="2025-02-13T04:34:54.615" v="7" actId="1038"/>
          <ac:spMkLst>
            <pc:docMk/>
            <pc:sldMk cId="609640455" sldId="1016"/>
            <ac:spMk id="1880" creationId="{857AD82E-C16D-DE10-8FD8-654111DBD210}"/>
          </ac:spMkLst>
        </pc:spChg>
        <pc:spChg chg="add mod">
          <ac:chgData name="藤原 聖也" userId="83b5582d-9164-4352-af1d-1ba7531991b4" providerId="ADAL" clId="{6B3E3AB2-5DBB-4897-B8DD-8E893F038248}" dt="2025-02-13T04:34:54.615" v="7" actId="1038"/>
          <ac:spMkLst>
            <pc:docMk/>
            <pc:sldMk cId="609640455" sldId="1016"/>
            <ac:spMk id="1889" creationId="{E5FEEF50-7A4A-5517-D3CF-4DCD5C425CEE}"/>
          </ac:spMkLst>
        </pc:spChg>
        <pc:spChg chg="add mod">
          <ac:chgData name="藤原 聖也" userId="83b5582d-9164-4352-af1d-1ba7531991b4" providerId="ADAL" clId="{6B3E3AB2-5DBB-4897-B8DD-8E893F038248}" dt="2025-02-13T04:34:54.615" v="7" actId="1038"/>
          <ac:spMkLst>
            <pc:docMk/>
            <pc:sldMk cId="609640455" sldId="1016"/>
            <ac:spMk id="1891" creationId="{B5656E76-AEA0-9A42-8386-21B33EF45DE3}"/>
          </ac:spMkLst>
        </pc:spChg>
        <pc:spChg chg="add mod">
          <ac:chgData name="藤原 聖也" userId="83b5582d-9164-4352-af1d-1ba7531991b4" providerId="ADAL" clId="{6B3E3AB2-5DBB-4897-B8DD-8E893F038248}" dt="2025-02-13T04:34:54.615" v="7" actId="1038"/>
          <ac:spMkLst>
            <pc:docMk/>
            <pc:sldMk cId="609640455" sldId="1016"/>
            <ac:spMk id="1893" creationId="{37CCB59B-486F-2A1D-0CA7-CB6D89614D50}"/>
          </ac:spMkLst>
        </pc:spChg>
        <pc:spChg chg="add mod">
          <ac:chgData name="藤原 聖也" userId="83b5582d-9164-4352-af1d-1ba7531991b4" providerId="ADAL" clId="{6B3E3AB2-5DBB-4897-B8DD-8E893F038248}" dt="2025-02-13T04:34:54.615" v="7" actId="1038"/>
          <ac:spMkLst>
            <pc:docMk/>
            <pc:sldMk cId="609640455" sldId="1016"/>
            <ac:spMk id="1895" creationId="{13F5143E-720C-716D-702C-E890E6F84B09}"/>
          </ac:spMkLst>
        </pc:spChg>
        <pc:spChg chg="add mod">
          <ac:chgData name="藤原 聖也" userId="83b5582d-9164-4352-af1d-1ba7531991b4" providerId="ADAL" clId="{6B3E3AB2-5DBB-4897-B8DD-8E893F038248}" dt="2025-02-13T04:34:54.615" v="7" actId="1038"/>
          <ac:spMkLst>
            <pc:docMk/>
            <pc:sldMk cId="609640455" sldId="1016"/>
            <ac:spMk id="1896" creationId="{8F2037CC-170B-E8C6-BD71-C99AC54B04E0}"/>
          </ac:spMkLst>
        </pc:spChg>
        <pc:spChg chg="add mod">
          <ac:chgData name="藤原 聖也" userId="83b5582d-9164-4352-af1d-1ba7531991b4" providerId="ADAL" clId="{6B3E3AB2-5DBB-4897-B8DD-8E893F038248}" dt="2025-02-13T04:34:54.615" v="7" actId="1038"/>
          <ac:spMkLst>
            <pc:docMk/>
            <pc:sldMk cId="609640455" sldId="1016"/>
            <ac:spMk id="1898" creationId="{6A14269D-78FA-6757-5DCB-C0D8BC24AE63}"/>
          </ac:spMkLst>
        </pc:spChg>
        <pc:spChg chg="add mod">
          <ac:chgData name="藤原 聖也" userId="83b5582d-9164-4352-af1d-1ba7531991b4" providerId="ADAL" clId="{6B3E3AB2-5DBB-4897-B8DD-8E893F038248}" dt="2025-02-13T04:34:54.615" v="7" actId="1038"/>
          <ac:spMkLst>
            <pc:docMk/>
            <pc:sldMk cId="609640455" sldId="1016"/>
            <ac:spMk id="1899" creationId="{C2D8D961-1EDA-A2D8-2219-6361097EC0E2}"/>
          </ac:spMkLst>
        </pc:spChg>
        <pc:spChg chg="mod">
          <ac:chgData name="藤原 聖也" userId="83b5582d-9164-4352-af1d-1ba7531991b4" providerId="ADAL" clId="{6B3E3AB2-5DBB-4897-B8DD-8E893F038248}" dt="2025-02-13T04:34:37.488" v="2" actId="1076"/>
          <ac:spMkLst>
            <pc:docMk/>
            <pc:sldMk cId="609640455" sldId="1016"/>
            <ac:spMk id="1901" creationId="{7407005E-772C-F269-8838-A3FDF7E5490B}"/>
          </ac:spMkLst>
        </pc:spChg>
        <pc:spChg chg="mod">
          <ac:chgData name="藤原 聖也" userId="83b5582d-9164-4352-af1d-1ba7531991b4" providerId="ADAL" clId="{6B3E3AB2-5DBB-4897-B8DD-8E893F038248}" dt="2025-02-13T04:34:37.488" v="2" actId="1076"/>
          <ac:spMkLst>
            <pc:docMk/>
            <pc:sldMk cId="609640455" sldId="1016"/>
            <ac:spMk id="1903" creationId="{8258E4BD-B456-2CBB-26E0-B35B9348015B}"/>
          </ac:spMkLst>
        </pc:spChg>
        <pc:spChg chg="mod">
          <ac:chgData name="藤原 聖也" userId="83b5582d-9164-4352-af1d-1ba7531991b4" providerId="ADAL" clId="{6B3E3AB2-5DBB-4897-B8DD-8E893F038248}" dt="2025-02-13T04:34:37.488" v="2" actId="1076"/>
          <ac:spMkLst>
            <pc:docMk/>
            <pc:sldMk cId="609640455" sldId="1016"/>
            <ac:spMk id="1908" creationId="{2DFB5D4F-F02D-896C-4AD6-3279799E2D9E}"/>
          </ac:spMkLst>
        </pc:spChg>
        <pc:spChg chg="mod">
          <ac:chgData name="藤原 聖也" userId="83b5582d-9164-4352-af1d-1ba7531991b4" providerId="ADAL" clId="{6B3E3AB2-5DBB-4897-B8DD-8E893F038248}" dt="2025-02-13T04:34:37.488" v="2" actId="1076"/>
          <ac:spMkLst>
            <pc:docMk/>
            <pc:sldMk cId="609640455" sldId="1016"/>
            <ac:spMk id="1911" creationId="{6D583823-0F55-3513-B076-124F10DDB4A7}"/>
          </ac:spMkLst>
        </pc:spChg>
        <pc:spChg chg="mod">
          <ac:chgData name="藤原 聖也" userId="83b5582d-9164-4352-af1d-1ba7531991b4" providerId="ADAL" clId="{6B3E3AB2-5DBB-4897-B8DD-8E893F038248}" dt="2025-02-13T04:34:37.488" v="2" actId="1076"/>
          <ac:spMkLst>
            <pc:docMk/>
            <pc:sldMk cId="609640455" sldId="1016"/>
            <ac:spMk id="1912" creationId="{C604257F-94BA-538D-B988-847887244043}"/>
          </ac:spMkLst>
        </pc:spChg>
        <pc:spChg chg="mod">
          <ac:chgData name="藤原 聖也" userId="83b5582d-9164-4352-af1d-1ba7531991b4" providerId="ADAL" clId="{6B3E3AB2-5DBB-4897-B8DD-8E893F038248}" dt="2025-02-13T04:34:37.488" v="2" actId="1076"/>
          <ac:spMkLst>
            <pc:docMk/>
            <pc:sldMk cId="609640455" sldId="1016"/>
            <ac:spMk id="1913" creationId="{5EF2FCC5-EF9F-DB74-2EC4-57598F8413A8}"/>
          </ac:spMkLst>
        </pc:spChg>
        <pc:spChg chg="mod">
          <ac:chgData name="藤原 聖也" userId="83b5582d-9164-4352-af1d-1ba7531991b4" providerId="ADAL" clId="{6B3E3AB2-5DBB-4897-B8DD-8E893F038248}" dt="2025-02-13T04:34:37.488" v="2" actId="1076"/>
          <ac:spMkLst>
            <pc:docMk/>
            <pc:sldMk cId="609640455" sldId="1016"/>
            <ac:spMk id="1914" creationId="{E698A0F0-375D-2B23-1F50-F811908861B9}"/>
          </ac:spMkLst>
        </pc:spChg>
        <pc:spChg chg="mod">
          <ac:chgData name="藤原 聖也" userId="83b5582d-9164-4352-af1d-1ba7531991b4" providerId="ADAL" clId="{6B3E3AB2-5DBB-4897-B8DD-8E893F038248}" dt="2025-02-13T04:34:37.488" v="2" actId="1076"/>
          <ac:spMkLst>
            <pc:docMk/>
            <pc:sldMk cId="609640455" sldId="1016"/>
            <ac:spMk id="1915" creationId="{7705613C-593F-F338-4686-CD03CF97B893}"/>
          </ac:spMkLst>
        </pc:spChg>
        <pc:spChg chg="mod">
          <ac:chgData name="藤原 聖也" userId="83b5582d-9164-4352-af1d-1ba7531991b4" providerId="ADAL" clId="{6B3E3AB2-5DBB-4897-B8DD-8E893F038248}" dt="2025-02-13T04:34:37.488" v="2" actId="1076"/>
          <ac:spMkLst>
            <pc:docMk/>
            <pc:sldMk cId="609640455" sldId="1016"/>
            <ac:spMk id="1919" creationId="{A0D7AAB1-FD7A-67C8-EA94-C5418CCBE0F6}"/>
          </ac:spMkLst>
        </pc:spChg>
        <pc:spChg chg="add mod">
          <ac:chgData name="藤原 聖也" userId="83b5582d-9164-4352-af1d-1ba7531991b4" providerId="ADAL" clId="{6B3E3AB2-5DBB-4897-B8DD-8E893F038248}" dt="2025-02-13T04:34:54.615" v="7" actId="1038"/>
          <ac:spMkLst>
            <pc:docMk/>
            <pc:sldMk cId="609640455" sldId="1016"/>
            <ac:spMk id="1920" creationId="{2DCD6DC7-8726-CBCF-AB27-97A77C764581}"/>
          </ac:spMkLst>
        </pc:spChg>
        <pc:spChg chg="add mod">
          <ac:chgData name="藤原 聖也" userId="83b5582d-9164-4352-af1d-1ba7531991b4" providerId="ADAL" clId="{6B3E3AB2-5DBB-4897-B8DD-8E893F038248}" dt="2025-02-13T04:34:54.615" v="7" actId="1038"/>
          <ac:spMkLst>
            <pc:docMk/>
            <pc:sldMk cId="609640455" sldId="1016"/>
            <ac:spMk id="1921" creationId="{A5683976-5B5B-C8D0-CD1E-6AA97A9F1318}"/>
          </ac:spMkLst>
        </pc:spChg>
        <pc:spChg chg="add mod">
          <ac:chgData name="藤原 聖也" userId="83b5582d-9164-4352-af1d-1ba7531991b4" providerId="ADAL" clId="{6B3E3AB2-5DBB-4897-B8DD-8E893F038248}" dt="2025-02-13T04:34:54.615" v="7" actId="1038"/>
          <ac:spMkLst>
            <pc:docMk/>
            <pc:sldMk cId="609640455" sldId="1016"/>
            <ac:spMk id="1922" creationId="{CF39BDB5-2290-1823-6554-BC89569418C2}"/>
          </ac:spMkLst>
        </pc:spChg>
        <pc:spChg chg="add mod">
          <ac:chgData name="藤原 聖也" userId="83b5582d-9164-4352-af1d-1ba7531991b4" providerId="ADAL" clId="{6B3E3AB2-5DBB-4897-B8DD-8E893F038248}" dt="2025-02-13T04:34:54.615" v="7" actId="1038"/>
          <ac:spMkLst>
            <pc:docMk/>
            <pc:sldMk cId="609640455" sldId="1016"/>
            <ac:spMk id="1923" creationId="{4A032330-0DEB-3683-BC4E-25050AD397EB}"/>
          </ac:spMkLst>
        </pc:spChg>
        <pc:spChg chg="add mod">
          <ac:chgData name="藤原 聖也" userId="83b5582d-9164-4352-af1d-1ba7531991b4" providerId="ADAL" clId="{6B3E3AB2-5DBB-4897-B8DD-8E893F038248}" dt="2025-02-13T04:34:54.615" v="7" actId="1038"/>
          <ac:spMkLst>
            <pc:docMk/>
            <pc:sldMk cId="609640455" sldId="1016"/>
            <ac:spMk id="1924" creationId="{6836AFA6-EBED-6A1C-2936-8A83810D81D6}"/>
          </ac:spMkLst>
        </pc:spChg>
        <pc:spChg chg="add mod">
          <ac:chgData name="藤原 聖也" userId="83b5582d-9164-4352-af1d-1ba7531991b4" providerId="ADAL" clId="{6B3E3AB2-5DBB-4897-B8DD-8E893F038248}" dt="2025-02-13T04:34:54.615" v="7" actId="1038"/>
          <ac:spMkLst>
            <pc:docMk/>
            <pc:sldMk cId="609640455" sldId="1016"/>
            <ac:spMk id="1925" creationId="{A4170ED8-83E0-D0B3-1CD3-0F2A312E4635}"/>
          </ac:spMkLst>
        </pc:spChg>
        <pc:spChg chg="add mod">
          <ac:chgData name="藤原 聖也" userId="83b5582d-9164-4352-af1d-1ba7531991b4" providerId="ADAL" clId="{6B3E3AB2-5DBB-4897-B8DD-8E893F038248}" dt="2025-02-13T04:34:54.615" v="7" actId="1038"/>
          <ac:spMkLst>
            <pc:docMk/>
            <pc:sldMk cId="609640455" sldId="1016"/>
            <ac:spMk id="1926" creationId="{69C9568C-208F-30C9-0E35-B92023AC0D25}"/>
          </ac:spMkLst>
        </pc:spChg>
        <pc:spChg chg="add mod">
          <ac:chgData name="藤原 聖也" userId="83b5582d-9164-4352-af1d-1ba7531991b4" providerId="ADAL" clId="{6B3E3AB2-5DBB-4897-B8DD-8E893F038248}" dt="2025-02-13T04:34:54.615" v="7" actId="1038"/>
          <ac:spMkLst>
            <pc:docMk/>
            <pc:sldMk cId="609640455" sldId="1016"/>
            <ac:spMk id="1927" creationId="{E1893156-1ED8-609D-D8F7-D36856DD216F}"/>
          </ac:spMkLst>
        </pc:spChg>
        <pc:spChg chg="add mod">
          <ac:chgData name="藤原 聖也" userId="83b5582d-9164-4352-af1d-1ba7531991b4" providerId="ADAL" clId="{6B3E3AB2-5DBB-4897-B8DD-8E893F038248}" dt="2025-02-13T04:34:54.615" v="7" actId="1038"/>
          <ac:spMkLst>
            <pc:docMk/>
            <pc:sldMk cId="609640455" sldId="1016"/>
            <ac:spMk id="1928" creationId="{D07FD2B3-08D0-AC86-90FD-61ACBA0AB892}"/>
          </ac:spMkLst>
        </pc:spChg>
        <pc:spChg chg="add mod">
          <ac:chgData name="藤原 聖也" userId="83b5582d-9164-4352-af1d-1ba7531991b4" providerId="ADAL" clId="{6B3E3AB2-5DBB-4897-B8DD-8E893F038248}" dt="2025-02-13T04:34:54.615" v="7" actId="1038"/>
          <ac:spMkLst>
            <pc:docMk/>
            <pc:sldMk cId="609640455" sldId="1016"/>
            <ac:spMk id="1929" creationId="{8149562A-3483-C4A9-EEA9-CF28FE4A50E3}"/>
          </ac:spMkLst>
        </pc:spChg>
        <pc:spChg chg="add mod">
          <ac:chgData name="藤原 聖也" userId="83b5582d-9164-4352-af1d-1ba7531991b4" providerId="ADAL" clId="{6B3E3AB2-5DBB-4897-B8DD-8E893F038248}" dt="2025-02-13T04:34:54.615" v="7" actId="1038"/>
          <ac:spMkLst>
            <pc:docMk/>
            <pc:sldMk cId="609640455" sldId="1016"/>
            <ac:spMk id="1930" creationId="{7F21F3A6-A6AE-7950-F004-814644B166EE}"/>
          </ac:spMkLst>
        </pc:spChg>
        <pc:spChg chg="add mod">
          <ac:chgData name="藤原 聖也" userId="83b5582d-9164-4352-af1d-1ba7531991b4" providerId="ADAL" clId="{6B3E3AB2-5DBB-4897-B8DD-8E893F038248}" dt="2025-02-13T04:34:54.615" v="7" actId="1038"/>
          <ac:spMkLst>
            <pc:docMk/>
            <pc:sldMk cId="609640455" sldId="1016"/>
            <ac:spMk id="1931" creationId="{85EA084B-9491-26AD-4D40-228FBE03D4D8}"/>
          </ac:spMkLst>
        </pc:spChg>
        <pc:spChg chg="add mod">
          <ac:chgData name="藤原 聖也" userId="83b5582d-9164-4352-af1d-1ba7531991b4" providerId="ADAL" clId="{6B3E3AB2-5DBB-4897-B8DD-8E893F038248}" dt="2025-02-13T04:34:54.615" v="7" actId="1038"/>
          <ac:spMkLst>
            <pc:docMk/>
            <pc:sldMk cId="609640455" sldId="1016"/>
            <ac:spMk id="1932" creationId="{D5CE9A8E-317E-CD61-ACA3-0AD4951E4B20}"/>
          </ac:spMkLst>
        </pc:spChg>
        <pc:spChg chg="add mod">
          <ac:chgData name="藤原 聖也" userId="83b5582d-9164-4352-af1d-1ba7531991b4" providerId="ADAL" clId="{6B3E3AB2-5DBB-4897-B8DD-8E893F038248}" dt="2025-02-13T04:34:54.615" v="7" actId="1038"/>
          <ac:spMkLst>
            <pc:docMk/>
            <pc:sldMk cId="609640455" sldId="1016"/>
            <ac:spMk id="1933" creationId="{6875C1F8-FF56-551B-375C-71C123A7FFB6}"/>
          </ac:spMkLst>
        </pc:spChg>
        <pc:spChg chg="add mod">
          <ac:chgData name="藤原 聖也" userId="83b5582d-9164-4352-af1d-1ba7531991b4" providerId="ADAL" clId="{6B3E3AB2-5DBB-4897-B8DD-8E893F038248}" dt="2025-02-13T04:34:54.615" v="7" actId="1038"/>
          <ac:spMkLst>
            <pc:docMk/>
            <pc:sldMk cId="609640455" sldId="1016"/>
            <ac:spMk id="1934" creationId="{7488F6EE-7E8F-84A3-9663-5A72A9A968C4}"/>
          </ac:spMkLst>
        </pc:spChg>
        <pc:spChg chg="add mod">
          <ac:chgData name="藤原 聖也" userId="83b5582d-9164-4352-af1d-1ba7531991b4" providerId="ADAL" clId="{6B3E3AB2-5DBB-4897-B8DD-8E893F038248}" dt="2025-02-13T04:34:54.615" v="7" actId="1038"/>
          <ac:spMkLst>
            <pc:docMk/>
            <pc:sldMk cId="609640455" sldId="1016"/>
            <ac:spMk id="1935" creationId="{97614E5A-3C1A-7579-9EAE-E1B8C17C0FD6}"/>
          </ac:spMkLst>
        </pc:spChg>
        <pc:spChg chg="add mod">
          <ac:chgData name="藤原 聖也" userId="83b5582d-9164-4352-af1d-1ba7531991b4" providerId="ADAL" clId="{6B3E3AB2-5DBB-4897-B8DD-8E893F038248}" dt="2025-02-13T04:34:54.615" v="7" actId="1038"/>
          <ac:spMkLst>
            <pc:docMk/>
            <pc:sldMk cId="609640455" sldId="1016"/>
            <ac:spMk id="1936" creationId="{51FAB895-67DE-26DC-92DC-B9844BE241E8}"/>
          </ac:spMkLst>
        </pc:spChg>
        <pc:spChg chg="add mod">
          <ac:chgData name="藤原 聖也" userId="83b5582d-9164-4352-af1d-1ba7531991b4" providerId="ADAL" clId="{6B3E3AB2-5DBB-4897-B8DD-8E893F038248}" dt="2025-02-13T04:34:54.615" v="7" actId="1038"/>
          <ac:spMkLst>
            <pc:docMk/>
            <pc:sldMk cId="609640455" sldId="1016"/>
            <ac:spMk id="1937" creationId="{D62B3DDA-2E31-3CD5-C6F3-C5B0E35546AA}"/>
          </ac:spMkLst>
        </pc:spChg>
        <pc:spChg chg="add mod">
          <ac:chgData name="藤原 聖也" userId="83b5582d-9164-4352-af1d-1ba7531991b4" providerId="ADAL" clId="{6B3E3AB2-5DBB-4897-B8DD-8E893F038248}" dt="2025-02-13T04:34:54.615" v="7" actId="1038"/>
          <ac:spMkLst>
            <pc:docMk/>
            <pc:sldMk cId="609640455" sldId="1016"/>
            <ac:spMk id="1938" creationId="{6F408665-F700-0E60-0744-75ECEF6D825E}"/>
          </ac:spMkLst>
        </pc:spChg>
        <pc:spChg chg="add mod">
          <ac:chgData name="藤原 聖也" userId="83b5582d-9164-4352-af1d-1ba7531991b4" providerId="ADAL" clId="{6B3E3AB2-5DBB-4897-B8DD-8E893F038248}" dt="2025-02-13T04:34:54.615" v="7" actId="1038"/>
          <ac:spMkLst>
            <pc:docMk/>
            <pc:sldMk cId="609640455" sldId="1016"/>
            <ac:spMk id="1939" creationId="{3D75BCC3-C4DE-8724-1567-4D62458DD8C1}"/>
          </ac:spMkLst>
        </pc:spChg>
        <pc:spChg chg="add mod">
          <ac:chgData name="藤原 聖也" userId="83b5582d-9164-4352-af1d-1ba7531991b4" providerId="ADAL" clId="{6B3E3AB2-5DBB-4897-B8DD-8E893F038248}" dt="2025-02-13T04:34:54.615" v="7" actId="1038"/>
          <ac:spMkLst>
            <pc:docMk/>
            <pc:sldMk cId="609640455" sldId="1016"/>
            <ac:spMk id="1940" creationId="{B14CC8DC-447B-7B59-E23C-09CCFCB9C3D8}"/>
          </ac:spMkLst>
        </pc:spChg>
        <pc:spChg chg="add mod">
          <ac:chgData name="藤原 聖也" userId="83b5582d-9164-4352-af1d-1ba7531991b4" providerId="ADAL" clId="{6B3E3AB2-5DBB-4897-B8DD-8E893F038248}" dt="2025-02-13T04:34:54.615" v="7" actId="1038"/>
          <ac:spMkLst>
            <pc:docMk/>
            <pc:sldMk cId="609640455" sldId="1016"/>
            <ac:spMk id="1941" creationId="{E4BA25B7-878A-13FA-10BA-A1EC48634811}"/>
          </ac:spMkLst>
        </pc:spChg>
        <pc:spChg chg="add mod">
          <ac:chgData name="藤原 聖也" userId="83b5582d-9164-4352-af1d-1ba7531991b4" providerId="ADAL" clId="{6B3E3AB2-5DBB-4897-B8DD-8E893F038248}" dt="2025-02-13T04:34:54.615" v="7" actId="1038"/>
          <ac:spMkLst>
            <pc:docMk/>
            <pc:sldMk cId="609640455" sldId="1016"/>
            <ac:spMk id="1942" creationId="{D7E53C99-F40E-14BD-8304-91FF167B52E0}"/>
          </ac:spMkLst>
        </pc:spChg>
        <pc:spChg chg="add mod">
          <ac:chgData name="藤原 聖也" userId="83b5582d-9164-4352-af1d-1ba7531991b4" providerId="ADAL" clId="{6B3E3AB2-5DBB-4897-B8DD-8E893F038248}" dt="2025-02-13T04:34:54.615" v="7" actId="1038"/>
          <ac:spMkLst>
            <pc:docMk/>
            <pc:sldMk cId="609640455" sldId="1016"/>
            <ac:spMk id="1943" creationId="{3345A7FB-E20C-D13C-1E18-5D07D0754673}"/>
          </ac:spMkLst>
        </pc:spChg>
        <pc:spChg chg="add mod">
          <ac:chgData name="藤原 聖也" userId="83b5582d-9164-4352-af1d-1ba7531991b4" providerId="ADAL" clId="{6B3E3AB2-5DBB-4897-B8DD-8E893F038248}" dt="2025-02-13T04:34:54.615" v="7" actId="1038"/>
          <ac:spMkLst>
            <pc:docMk/>
            <pc:sldMk cId="609640455" sldId="1016"/>
            <ac:spMk id="1944" creationId="{04666B82-77AC-C265-214D-8F824CCDC51D}"/>
          </ac:spMkLst>
        </pc:spChg>
        <pc:spChg chg="add mod">
          <ac:chgData name="藤原 聖也" userId="83b5582d-9164-4352-af1d-1ba7531991b4" providerId="ADAL" clId="{6B3E3AB2-5DBB-4897-B8DD-8E893F038248}" dt="2025-02-13T04:34:54.615" v="7" actId="1038"/>
          <ac:spMkLst>
            <pc:docMk/>
            <pc:sldMk cId="609640455" sldId="1016"/>
            <ac:spMk id="1945" creationId="{C9A3B5DB-A642-7F50-678A-ED914B6D0F87}"/>
          </ac:spMkLst>
        </pc:spChg>
        <pc:spChg chg="add mod">
          <ac:chgData name="藤原 聖也" userId="83b5582d-9164-4352-af1d-1ba7531991b4" providerId="ADAL" clId="{6B3E3AB2-5DBB-4897-B8DD-8E893F038248}" dt="2025-02-13T04:34:54.615" v="7" actId="1038"/>
          <ac:spMkLst>
            <pc:docMk/>
            <pc:sldMk cId="609640455" sldId="1016"/>
            <ac:spMk id="1946" creationId="{08144CA0-5265-3A53-6368-54DABE4954F6}"/>
          </ac:spMkLst>
        </pc:spChg>
        <pc:spChg chg="add mod">
          <ac:chgData name="藤原 聖也" userId="83b5582d-9164-4352-af1d-1ba7531991b4" providerId="ADAL" clId="{6B3E3AB2-5DBB-4897-B8DD-8E893F038248}" dt="2025-02-13T04:34:54.615" v="7" actId="1038"/>
          <ac:spMkLst>
            <pc:docMk/>
            <pc:sldMk cId="609640455" sldId="1016"/>
            <ac:spMk id="1947" creationId="{3232078A-FBBB-ED08-E14F-FFDEE1B8CF51}"/>
          </ac:spMkLst>
        </pc:spChg>
        <pc:spChg chg="add mod">
          <ac:chgData name="藤原 聖也" userId="83b5582d-9164-4352-af1d-1ba7531991b4" providerId="ADAL" clId="{6B3E3AB2-5DBB-4897-B8DD-8E893F038248}" dt="2025-02-13T04:34:54.615" v="7" actId="1038"/>
          <ac:spMkLst>
            <pc:docMk/>
            <pc:sldMk cId="609640455" sldId="1016"/>
            <ac:spMk id="1948" creationId="{C85E526B-AA4C-2A56-21B4-C24CC368F457}"/>
          </ac:spMkLst>
        </pc:spChg>
        <pc:spChg chg="add mod">
          <ac:chgData name="藤原 聖也" userId="83b5582d-9164-4352-af1d-1ba7531991b4" providerId="ADAL" clId="{6B3E3AB2-5DBB-4897-B8DD-8E893F038248}" dt="2025-02-13T04:34:54.615" v="7" actId="1038"/>
          <ac:spMkLst>
            <pc:docMk/>
            <pc:sldMk cId="609640455" sldId="1016"/>
            <ac:spMk id="1949" creationId="{2C0CA438-5219-E930-6CBA-34C30053EBDF}"/>
          </ac:spMkLst>
        </pc:spChg>
        <pc:spChg chg="add mod">
          <ac:chgData name="藤原 聖也" userId="83b5582d-9164-4352-af1d-1ba7531991b4" providerId="ADAL" clId="{6B3E3AB2-5DBB-4897-B8DD-8E893F038248}" dt="2025-02-13T04:34:54.615" v="7" actId="1038"/>
          <ac:spMkLst>
            <pc:docMk/>
            <pc:sldMk cId="609640455" sldId="1016"/>
            <ac:spMk id="1950" creationId="{CD11E6D5-5CB8-8402-D70D-BCF5E67B3AE3}"/>
          </ac:spMkLst>
        </pc:spChg>
        <pc:spChg chg="add mod">
          <ac:chgData name="藤原 聖也" userId="83b5582d-9164-4352-af1d-1ba7531991b4" providerId="ADAL" clId="{6B3E3AB2-5DBB-4897-B8DD-8E893F038248}" dt="2025-02-13T04:34:54.615" v="7" actId="1038"/>
          <ac:spMkLst>
            <pc:docMk/>
            <pc:sldMk cId="609640455" sldId="1016"/>
            <ac:spMk id="1951" creationId="{FD3F5346-7E2C-6B85-3A25-ED8006847DD4}"/>
          </ac:spMkLst>
        </pc:spChg>
        <pc:spChg chg="add mod">
          <ac:chgData name="藤原 聖也" userId="83b5582d-9164-4352-af1d-1ba7531991b4" providerId="ADAL" clId="{6B3E3AB2-5DBB-4897-B8DD-8E893F038248}" dt="2025-02-13T04:34:54.615" v="7" actId="1038"/>
          <ac:spMkLst>
            <pc:docMk/>
            <pc:sldMk cId="609640455" sldId="1016"/>
            <ac:spMk id="1952" creationId="{E16AACBC-8494-2E4B-2088-D78B0BF3BE35}"/>
          </ac:spMkLst>
        </pc:spChg>
        <pc:spChg chg="add mod">
          <ac:chgData name="藤原 聖也" userId="83b5582d-9164-4352-af1d-1ba7531991b4" providerId="ADAL" clId="{6B3E3AB2-5DBB-4897-B8DD-8E893F038248}" dt="2025-02-13T04:34:54.615" v="7" actId="1038"/>
          <ac:spMkLst>
            <pc:docMk/>
            <pc:sldMk cId="609640455" sldId="1016"/>
            <ac:spMk id="1953" creationId="{88292A68-2A75-543B-428F-5421821057EC}"/>
          </ac:spMkLst>
        </pc:spChg>
        <pc:spChg chg="add mod">
          <ac:chgData name="藤原 聖也" userId="83b5582d-9164-4352-af1d-1ba7531991b4" providerId="ADAL" clId="{6B3E3AB2-5DBB-4897-B8DD-8E893F038248}" dt="2025-02-13T04:34:54.615" v="7" actId="1038"/>
          <ac:spMkLst>
            <pc:docMk/>
            <pc:sldMk cId="609640455" sldId="1016"/>
            <ac:spMk id="1954" creationId="{B9D0C555-4C77-75BC-E132-BD25C66B8D14}"/>
          </ac:spMkLst>
        </pc:spChg>
        <pc:spChg chg="add mod">
          <ac:chgData name="藤原 聖也" userId="83b5582d-9164-4352-af1d-1ba7531991b4" providerId="ADAL" clId="{6B3E3AB2-5DBB-4897-B8DD-8E893F038248}" dt="2025-02-13T04:34:54.615" v="7" actId="1038"/>
          <ac:spMkLst>
            <pc:docMk/>
            <pc:sldMk cId="609640455" sldId="1016"/>
            <ac:spMk id="1955" creationId="{422507E4-375F-C093-A8D4-AE720E83F4C1}"/>
          </ac:spMkLst>
        </pc:spChg>
        <pc:spChg chg="add mod">
          <ac:chgData name="藤原 聖也" userId="83b5582d-9164-4352-af1d-1ba7531991b4" providerId="ADAL" clId="{6B3E3AB2-5DBB-4897-B8DD-8E893F038248}" dt="2025-02-13T04:34:54.615" v="7" actId="1038"/>
          <ac:spMkLst>
            <pc:docMk/>
            <pc:sldMk cId="609640455" sldId="1016"/>
            <ac:spMk id="1956" creationId="{48380556-CFC9-F59F-29DC-DD51AF5C163D}"/>
          </ac:spMkLst>
        </pc:spChg>
        <pc:spChg chg="add mod">
          <ac:chgData name="藤原 聖也" userId="83b5582d-9164-4352-af1d-1ba7531991b4" providerId="ADAL" clId="{6B3E3AB2-5DBB-4897-B8DD-8E893F038248}" dt="2025-02-13T04:34:54.615" v="7" actId="1038"/>
          <ac:spMkLst>
            <pc:docMk/>
            <pc:sldMk cId="609640455" sldId="1016"/>
            <ac:spMk id="1957" creationId="{05ABC717-91F9-85F3-F5E9-2E0F009CDE00}"/>
          </ac:spMkLst>
        </pc:spChg>
        <pc:spChg chg="add mod">
          <ac:chgData name="藤原 聖也" userId="83b5582d-9164-4352-af1d-1ba7531991b4" providerId="ADAL" clId="{6B3E3AB2-5DBB-4897-B8DD-8E893F038248}" dt="2025-02-13T04:34:54.615" v="7" actId="1038"/>
          <ac:spMkLst>
            <pc:docMk/>
            <pc:sldMk cId="609640455" sldId="1016"/>
            <ac:spMk id="1958" creationId="{56CDA445-EC71-E92B-1E9C-8670D97923E9}"/>
          </ac:spMkLst>
        </pc:spChg>
        <pc:spChg chg="add mod">
          <ac:chgData name="藤原 聖也" userId="83b5582d-9164-4352-af1d-1ba7531991b4" providerId="ADAL" clId="{6B3E3AB2-5DBB-4897-B8DD-8E893F038248}" dt="2025-02-13T04:34:54.615" v="7" actId="1038"/>
          <ac:spMkLst>
            <pc:docMk/>
            <pc:sldMk cId="609640455" sldId="1016"/>
            <ac:spMk id="1959" creationId="{B79CF272-EA22-1B2F-4F3F-72001FB4B230}"/>
          </ac:spMkLst>
        </pc:spChg>
        <pc:spChg chg="add mod">
          <ac:chgData name="藤原 聖也" userId="83b5582d-9164-4352-af1d-1ba7531991b4" providerId="ADAL" clId="{6B3E3AB2-5DBB-4897-B8DD-8E893F038248}" dt="2025-02-13T04:34:54.615" v="7" actId="1038"/>
          <ac:spMkLst>
            <pc:docMk/>
            <pc:sldMk cId="609640455" sldId="1016"/>
            <ac:spMk id="1960" creationId="{5002E2BF-10C1-37B7-9B6F-1D8EB85D194C}"/>
          </ac:spMkLst>
        </pc:spChg>
        <pc:spChg chg="add mod">
          <ac:chgData name="藤原 聖也" userId="83b5582d-9164-4352-af1d-1ba7531991b4" providerId="ADAL" clId="{6B3E3AB2-5DBB-4897-B8DD-8E893F038248}" dt="2025-02-13T04:34:54.615" v="7" actId="1038"/>
          <ac:spMkLst>
            <pc:docMk/>
            <pc:sldMk cId="609640455" sldId="1016"/>
            <ac:spMk id="1961" creationId="{9AE15C6C-C8F8-1DC4-7D8B-69B03D0FCBDC}"/>
          </ac:spMkLst>
        </pc:spChg>
        <pc:spChg chg="add mod">
          <ac:chgData name="藤原 聖也" userId="83b5582d-9164-4352-af1d-1ba7531991b4" providerId="ADAL" clId="{6B3E3AB2-5DBB-4897-B8DD-8E893F038248}" dt="2025-02-13T04:34:54.615" v="7" actId="1038"/>
          <ac:spMkLst>
            <pc:docMk/>
            <pc:sldMk cId="609640455" sldId="1016"/>
            <ac:spMk id="1962" creationId="{FB09F823-AC87-E74E-598F-CEACA9AB6DB2}"/>
          </ac:spMkLst>
        </pc:spChg>
        <pc:spChg chg="add mod">
          <ac:chgData name="藤原 聖也" userId="83b5582d-9164-4352-af1d-1ba7531991b4" providerId="ADAL" clId="{6B3E3AB2-5DBB-4897-B8DD-8E893F038248}" dt="2025-02-13T04:34:54.615" v="7" actId="1038"/>
          <ac:spMkLst>
            <pc:docMk/>
            <pc:sldMk cId="609640455" sldId="1016"/>
            <ac:spMk id="1963" creationId="{1C54276D-BBA7-2082-AE15-FA9DAB866D7B}"/>
          </ac:spMkLst>
        </pc:spChg>
        <pc:spChg chg="add mod">
          <ac:chgData name="藤原 聖也" userId="83b5582d-9164-4352-af1d-1ba7531991b4" providerId="ADAL" clId="{6B3E3AB2-5DBB-4897-B8DD-8E893F038248}" dt="2025-02-13T04:34:54.615" v="7" actId="1038"/>
          <ac:spMkLst>
            <pc:docMk/>
            <pc:sldMk cId="609640455" sldId="1016"/>
            <ac:spMk id="1985" creationId="{96D7060D-C0B2-FBA4-C5FF-6FB84D5DD53E}"/>
          </ac:spMkLst>
        </pc:spChg>
        <pc:spChg chg="add mod">
          <ac:chgData name="藤原 聖也" userId="83b5582d-9164-4352-af1d-1ba7531991b4" providerId="ADAL" clId="{6B3E3AB2-5DBB-4897-B8DD-8E893F038248}" dt="2025-02-13T04:34:54.615" v="7" actId="1038"/>
          <ac:spMkLst>
            <pc:docMk/>
            <pc:sldMk cId="609640455" sldId="1016"/>
            <ac:spMk id="1986" creationId="{0A716D35-2019-FF67-C1ED-F2182F0F5B51}"/>
          </ac:spMkLst>
        </pc:spChg>
        <pc:spChg chg="add mod">
          <ac:chgData name="藤原 聖也" userId="83b5582d-9164-4352-af1d-1ba7531991b4" providerId="ADAL" clId="{6B3E3AB2-5DBB-4897-B8DD-8E893F038248}" dt="2025-02-13T04:34:54.615" v="7" actId="1038"/>
          <ac:spMkLst>
            <pc:docMk/>
            <pc:sldMk cId="609640455" sldId="1016"/>
            <ac:spMk id="1987" creationId="{A1852F3F-01C5-E4DE-129A-94BCD37A7969}"/>
          </ac:spMkLst>
        </pc:spChg>
        <pc:spChg chg="add mod">
          <ac:chgData name="藤原 聖也" userId="83b5582d-9164-4352-af1d-1ba7531991b4" providerId="ADAL" clId="{6B3E3AB2-5DBB-4897-B8DD-8E893F038248}" dt="2025-02-13T04:34:54.615" v="7" actId="1038"/>
          <ac:spMkLst>
            <pc:docMk/>
            <pc:sldMk cId="609640455" sldId="1016"/>
            <ac:spMk id="1988" creationId="{40C70CC9-FCAA-2E1D-7D0C-B86FBE81DEBD}"/>
          </ac:spMkLst>
        </pc:spChg>
        <pc:spChg chg="add mod">
          <ac:chgData name="藤原 聖也" userId="83b5582d-9164-4352-af1d-1ba7531991b4" providerId="ADAL" clId="{6B3E3AB2-5DBB-4897-B8DD-8E893F038248}" dt="2025-02-13T04:34:54.615" v="7" actId="1038"/>
          <ac:spMkLst>
            <pc:docMk/>
            <pc:sldMk cId="609640455" sldId="1016"/>
            <ac:spMk id="1989" creationId="{F65018AA-9DAA-33A1-C8D2-195464A552DE}"/>
          </ac:spMkLst>
        </pc:spChg>
        <pc:spChg chg="add mod">
          <ac:chgData name="藤原 聖也" userId="83b5582d-9164-4352-af1d-1ba7531991b4" providerId="ADAL" clId="{6B3E3AB2-5DBB-4897-B8DD-8E893F038248}" dt="2025-02-13T04:34:54.615" v="7" actId="1038"/>
          <ac:spMkLst>
            <pc:docMk/>
            <pc:sldMk cId="609640455" sldId="1016"/>
            <ac:spMk id="1991" creationId="{4C64DBFF-E81A-ADE2-A1EB-9686987D6982}"/>
          </ac:spMkLst>
        </pc:spChg>
        <pc:spChg chg="add mod">
          <ac:chgData name="藤原 聖也" userId="83b5582d-9164-4352-af1d-1ba7531991b4" providerId="ADAL" clId="{6B3E3AB2-5DBB-4897-B8DD-8E893F038248}" dt="2025-02-13T04:34:54.615" v="7" actId="1038"/>
          <ac:spMkLst>
            <pc:docMk/>
            <pc:sldMk cId="609640455" sldId="1016"/>
            <ac:spMk id="1992" creationId="{D51B89E7-38A9-5849-CCD0-D2B92C69CDF3}"/>
          </ac:spMkLst>
        </pc:spChg>
        <pc:spChg chg="add mod">
          <ac:chgData name="藤原 聖也" userId="83b5582d-9164-4352-af1d-1ba7531991b4" providerId="ADAL" clId="{6B3E3AB2-5DBB-4897-B8DD-8E893F038248}" dt="2025-02-13T04:34:54.615" v="7" actId="1038"/>
          <ac:spMkLst>
            <pc:docMk/>
            <pc:sldMk cId="609640455" sldId="1016"/>
            <ac:spMk id="1993" creationId="{41C55407-B7D3-70DD-126E-5ECB4DD7B5F1}"/>
          </ac:spMkLst>
        </pc:spChg>
        <pc:spChg chg="add mod">
          <ac:chgData name="藤原 聖也" userId="83b5582d-9164-4352-af1d-1ba7531991b4" providerId="ADAL" clId="{6B3E3AB2-5DBB-4897-B8DD-8E893F038248}" dt="2025-02-13T04:34:54.615" v="7" actId="1038"/>
          <ac:spMkLst>
            <pc:docMk/>
            <pc:sldMk cId="609640455" sldId="1016"/>
            <ac:spMk id="1994" creationId="{67791054-B417-D3A3-3D17-283F3E20CA58}"/>
          </ac:spMkLst>
        </pc:spChg>
        <pc:spChg chg="add mod">
          <ac:chgData name="藤原 聖也" userId="83b5582d-9164-4352-af1d-1ba7531991b4" providerId="ADAL" clId="{6B3E3AB2-5DBB-4897-B8DD-8E893F038248}" dt="2025-02-13T04:34:54.615" v="7" actId="1038"/>
          <ac:spMkLst>
            <pc:docMk/>
            <pc:sldMk cId="609640455" sldId="1016"/>
            <ac:spMk id="1996" creationId="{249A988C-98CB-BEFB-FE86-2B5F55F8419E}"/>
          </ac:spMkLst>
        </pc:spChg>
        <pc:spChg chg="add mod">
          <ac:chgData name="藤原 聖也" userId="83b5582d-9164-4352-af1d-1ba7531991b4" providerId="ADAL" clId="{6B3E3AB2-5DBB-4897-B8DD-8E893F038248}" dt="2025-02-13T04:34:54.615" v="7" actId="1038"/>
          <ac:spMkLst>
            <pc:docMk/>
            <pc:sldMk cId="609640455" sldId="1016"/>
            <ac:spMk id="1997" creationId="{0ACE49D3-CF77-A00D-D5BF-A4510A83FC8B}"/>
          </ac:spMkLst>
        </pc:spChg>
        <pc:spChg chg="add mod">
          <ac:chgData name="藤原 聖也" userId="83b5582d-9164-4352-af1d-1ba7531991b4" providerId="ADAL" clId="{6B3E3AB2-5DBB-4897-B8DD-8E893F038248}" dt="2025-02-13T04:34:54.615" v="7" actId="1038"/>
          <ac:spMkLst>
            <pc:docMk/>
            <pc:sldMk cId="609640455" sldId="1016"/>
            <ac:spMk id="1998" creationId="{F332E69E-1E3E-CC4B-BFC8-5543CC16B76D}"/>
          </ac:spMkLst>
        </pc:spChg>
        <pc:spChg chg="add mod">
          <ac:chgData name="藤原 聖也" userId="83b5582d-9164-4352-af1d-1ba7531991b4" providerId="ADAL" clId="{6B3E3AB2-5DBB-4897-B8DD-8E893F038248}" dt="2025-02-13T04:34:54.615" v="7" actId="1038"/>
          <ac:spMkLst>
            <pc:docMk/>
            <pc:sldMk cId="609640455" sldId="1016"/>
            <ac:spMk id="2000" creationId="{1B927F96-20DC-75A8-28D9-8F490E22DC82}"/>
          </ac:spMkLst>
        </pc:spChg>
        <pc:spChg chg="add mod">
          <ac:chgData name="藤原 聖也" userId="83b5582d-9164-4352-af1d-1ba7531991b4" providerId="ADAL" clId="{6B3E3AB2-5DBB-4897-B8DD-8E893F038248}" dt="2025-02-13T04:34:54.615" v="7" actId="1038"/>
          <ac:spMkLst>
            <pc:docMk/>
            <pc:sldMk cId="609640455" sldId="1016"/>
            <ac:spMk id="2001" creationId="{18D17069-CD8A-D735-8B13-B1C6E39A93C4}"/>
          </ac:spMkLst>
        </pc:spChg>
        <pc:spChg chg="add mod">
          <ac:chgData name="藤原 聖也" userId="83b5582d-9164-4352-af1d-1ba7531991b4" providerId="ADAL" clId="{6B3E3AB2-5DBB-4897-B8DD-8E893F038248}" dt="2025-02-13T04:34:54.615" v="7" actId="1038"/>
          <ac:spMkLst>
            <pc:docMk/>
            <pc:sldMk cId="609640455" sldId="1016"/>
            <ac:spMk id="2002" creationId="{5ADC1B15-1BF7-20CB-461C-BA44A3AC8571}"/>
          </ac:spMkLst>
        </pc:spChg>
        <pc:spChg chg="add mod">
          <ac:chgData name="藤原 聖也" userId="83b5582d-9164-4352-af1d-1ba7531991b4" providerId="ADAL" clId="{6B3E3AB2-5DBB-4897-B8DD-8E893F038248}" dt="2025-02-13T04:34:54.615" v="7" actId="1038"/>
          <ac:spMkLst>
            <pc:docMk/>
            <pc:sldMk cId="609640455" sldId="1016"/>
            <ac:spMk id="2003" creationId="{3687A1AD-AA6D-511A-9217-4CF45BE73FB0}"/>
          </ac:spMkLst>
        </pc:spChg>
        <pc:spChg chg="add mod">
          <ac:chgData name="藤原 聖也" userId="83b5582d-9164-4352-af1d-1ba7531991b4" providerId="ADAL" clId="{6B3E3AB2-5DBB-4897-B8DD-8E893F038248}" dt="2025-02-13T04:34:54.615" v="7" actId="1038"/>
          <ac:spMkLst>
            <pc:docMk/>
            <pc:sldMk cId="609640455" sldId="1016"/>
            <ac:spMk id="2005" creationId="{8914F297-51F1-D9EC-2FA8-E4CEDF02988C}"/>
          </ac:spMkLst>
        </pc:spChg>
        <pc:spChg chg="add mod">
          <ac:chgData name="藤原 聖也" userId="83b5582d-9164-4352-af1d-1ba7531991b4" providerId="ADAL" clId="{6B3E3AB2-5DBB-4897-B8DD-8E893F038248}" dt="2025-02-13T04:34:54.615" v="7" actId="1038"/>
          <ac:spMkLst>
            <pc:docMk/>
            <pc:sldMk cId="609640455" sldId="1016"/>
            <ac:spMk id="2006" creationId="{8A9C35F9-36E7-17C7-BACD-9100E9F840BC}"/>
          </ac:spMkLst>
        </pc:spChg>
        <pc:spChg chg="add mod">
          <ac:chgData name="藤原 聖也" userId="83b5582d-9164-4352-af1d-1ba7531991b4" providerId="ADAL" clId="{6B3E3AB2-5DBB-4897-B8DD-8E893F038248}" dt="2025-02-13T04:34:54.615" v="7" actId="1038"/>
          <ac:spMkLst>
            <pc:docMk/>
            <pc:sldMk cId="609640455" sldId="1016"/>
            <ac:spMk id="2007" creationId="{E0F7D8C0-269D-B2FB-2E45-637AAC46308F}"/>
          </ac:spMkLst>
        </pc:spChg>
        <pc:spChg chg="add mod">
          <ac:chgData name="藤原 聖也" userId="83b5582d-9164-4352-af1d-1ba7531991b4" providerId="ADAL" clId="{6B3E3AB2-5DBB-4897-B8DD-8E893F038248}" dt="2025-02-13T04:34:54.615" v="7" actId="1038"/>
          <ac:spMkLst>
            <pc:docMk/>
            <pc:sldMk cId="609640455" sldId="1016"/>
            <ac:spMk id="2008" creationId="{AEA01984-2DD4-0128-0311-ECE77BAD935B}"/>
          </ac:spMkLst>
        </pc:spChg>
        <pc:spChg chg="add mod">
          <ac:chgData name="藤原 聖也" userId="83b5582d-9164-4352-af1d-1ba7531991b4" providerId="ADAL" clId="{6B3E3AB2-5DBB-4897-B8DD-8E893F038248}" dt="2025-02-13T04:34:54.615" v="7" actId="1038"/>
          <ac:spMkLst>
            <pc:docMk/>
            <pc:sldMk cId="609640455" sldId="1016"/>
            <ac:spMk id="2009" creationId="{CEE35A98-56A5-C010-8F5E-1904B3161CD1}"/>
          </ac:spMkLst>
        </pc:spChg>
        <pc:spChg chg="add mod">
          <ac:chgData name="藤原 聖也" userId="83b5582d-9164-4352-af1d-1ba7531991b4" providerId="ADAL" clId="{6B3E3AB2-5DBB-4897-B8DD-8E893F038248}" dt="2025-02-13T04:34:54.615" v="7" actId="1038"/>
          <ac:spMkLst>
            <pc:docMk/>
            <pc:sldMk cId="609640455" sldId="1016"/>
            <ac:spMk id="2011" creationId="{EB49EA16-54D0-A355-57AD-870428659D64}"/>
          </ac:spMkLst>
        </pc:spChg>
        <pc:spChg chg="add mod">
          <ac:chgData name="藤原 聖也" userId="83b5582d-9164-4352-af1d-1ba7531991b4" providerId="ADAL" clId="{6B3E3AB2-5DBB-4897-B8DD-8E893F038248}" dt="2025-02-13T04:34:54.615" v="7" actId="1038"/>
          <ac:spMkLst>
            <pc:docMk/>
            <pc:sldMk cId="609640455" sldId="1016"/>
            <ac:spMk id="2012" creationId="{9594DB2B-4F06-3B50-5EDA-F88AEA6B899E}"/>
          </ac:spMkLst>
        </pc:spChg>
        <pc:spChg chg="add mod">
          <ac:chgData name="藤原 聖也" userId="83b5582d-9164-4352-af1d-1ba7531991b4" providerId="ADAL" clId="{6B3E3AB2-5DBB-4897-B8DD-8E893F038248}" dt="2025-02-13T04:34:54.615" v="7" actId="1038"/>
          <ac:spMkLst>
            <pc:docMk/>
            <pc:sldMk cId="609640455" sldId="1016"/>
            <ac:spMk id="2014" creationId="{B9D8F151-D6FF-9A30-C1EC-B99EB5522FC9}"/>
          </ac:spMkLst>
        </pc:spChg>
        <pc:spChg chg="mod">
          <ac:chgData name="藤原 聖也" userId="83b5582d-9164-4352-af1d-1ba7531991b4" providerId="ADAL" clId="{6B3E3AB2-5DBB-4897-B8DD-8E893F038248}" dt="2025-02-13T04:34:42.670" v="3"/>
          <ac:spMkLst>
            <pc:docMk/>
            <pc:sldMk cId="609640455" sldId="1016"/>
            <ac:spMk id="2017" creationId="{E3537FC5-A483-7FA3-9841-1346AC7DC96C}"/>
          </ac:spMkLst>
        </pc:spChg>
        <pc:spChg chg="mod">
          <ac:chgData name="藤原 聖也" userId="83b5582d-9164-4352-af1d-1ba7531991b4" providerId="ADAL" clId="{6B3E3AB2-5DBB-4897-B8DD-8E893F038248}" dt="2025-02-13T04:34:42.670" v="3"/>
          <ac:spMkLst>
            <pc:docMk/>
            <pc:sldMk cId="609640455" sldId="1016"/>
            <ac:spMk id="2018" creationId="{2261A559-18A4-CC6E-48F0-61F8D12DD1A1}"/>
          </ac:spMkLst>
        </pc:spChg>
        <pc:spChg chg="mod">
          <ac:chgData name="藤原 聖也" userId="83b5582d-9164-4352-af1d-1ba7531991b4" providerId="ADAL" clId="{6B3E3AB2-5DBB-4897-B8DD-8E893F038248}" dt="2025-02-13T04:34:42.670" v="3"/>
          <ac:spMkLst>
            <pc:docMk/>
            <pc:sldMk cId="609640455" sldId="1016"/>
            <ac:spMk id="2019" creationId="{74DE6EAF-A256-26EE-989F-40F0E91FAC4D}"/>
          </ac:spMkLst>
        </pc:spChg>
        <pc:spChg chg="add mod">
          <ac:chgData name="藤原 聖也" userId="83b5582d-9164-4352-af1d-1ba7531991b4" providerId="ADAL" clId="{6B3E3AB2-5DBB-4897-B8DD-8E893F038248}" dt="2025-02-13T04:34:54.615" v="7" actId="1038"/>
          <ac:spMkLst>
            <pc:docMk/>
            <pc:sldMk cId="609640455" sldId="1016"/>
            <ac:spMk id="2022" creationId="{5DD49885-4D55-9B0B-217D-A5753AED78C4}"/>
          </ac:spMkLst>
        </pc:spChg>
        <pc:spChg chg="add mod">
          <ac:chgData name="藤原 聖也" userId="83b5582d-9164-4352-af1d-1ba7531991b4" providerId="ADAL" clId="{6B3E3AB2-5DBB-4897-B8DD-8E893F038248}" dt="2025-02-13T04:34:54.615" v="7" actId="1038"/>
          <ac:spMkLst>
            <pc:docMk/>
            <pc:sldMk cId="609640455" sldId="1016"/>
            <ac:spMk id="2023" creationId="{F36E686D-88AF-3F43-E5B1-80E4E35B8857}"/>
          </ac:spMkLst>
        </pc:spChg>
        <pc:spChg chg="add mod">
          <ac:chgData name="藤原 聖也" userId="83b5582d-9164-4352-af1d-1ba7531991b4" providerId="ADAL" clId="{6B3E3AB2-5DBB-4897-B8DD-8E893F038248}" dt="2025-02-13T04:34:54.615" v="7" actId="1038"/>
          <ac:spMkLst>
            <pc:docMk/>
            <pc:sldMk cId="609640455" sldId="1016"/>
            <ac:spMk id="2024" creationId="{0F382D44-8050-0F32-AC8C-BE4A07E4292D}"/>
          </ac:spMkLst>
        </pc:spChg>
        <pc:spChg chg="add mod">
          <ac:chgData name="藤原 聖也" userId="83b5582d-9164-4352-af1d-1ba7531991b4" providerId="ADAL" clId="{6B3E3AB2-5DBB-4897-B8DD-8E893F038248}" dt="2025-02-13T04:34:54.615" v="7" actId="1038"/>
          <ac:spMkLst>
            <pc:docMk/>
            <pc:sldMk cId="609640455" sldId="1016"/>
            <ac:spMk id="2026" creationId="{18D81D0C-4CDF-92AC-8E55-9D5E82151FA3}"/>
          </ac:spMkLst>
        </pc:spChg>
        <pc:grpChg chg="mod">
          <ac:chgData name="藤原 聖也" userId="83b5582d-9164-4352-af1d-1ba7531991b4" providerId="ADAL" clId="{6B3E3AB2-5DBB-4897-B8DD-8E893F038248}" dt="2025-02-13T04:34:37.488" v="2" actId="1076"/>
          <ac:grpSpMkLst>
            <pc:docMk/>
            <pc:sldMk cId="609640455" sldId="1016"/>
            <ac:grpSpMk id="60" creationId="{FEAE1F47-6C98-873F-D0FD-DB02CEB9290A}"/>
          </ac:grpSpMkLst>
        </pc:grpChg>
        <pc:grpChg chg="add mod">
          <ac:chgData name="藤原 聖也" userId="83b5582d-9164-4352-af1d-1ba7531991b4" providerId="ADAL" clId="{6B3E3AB2-5DBB-4897-B8DD-8E893F038248}" dt="2025-02-13T04:34:54.615" v="7" actId="1038"/>
          <ac:grpSpMkLst>
            <pc:docMk/>
            <pc:sldMk cId="609640455" sldId="1016"/>
            <ac:grpSpMk id="230" creationId="{6F958ACD-A9D1-4C07-EED7-BED45CE0807A}"/>
          </ac:grpSpMkLst>
        </pc:grpChg>
        <pc:grpChg chg="mod">
          <ac:chgData name="藤原 聖也" userId="83b5582d-9164-4352-af1d-1ba7531991b4" providerId="ADAL" clId="{6B3E3AB2-5DBB-4897-B8DD-8E893F038248}" dt="2025-02-13T04:34:37.488" v="2" actId="1076"/>
          <ac:grpSpMkLst>
            <pc:docMk/>
            <pc:sldMk cId="609640455" sldId="1016"/>
            <ac:grpSpMk id="1905" creationId="{DDE14835-C768-C0BB-48E4-83BF7C568C22}"/>
          </ac:grpSpMkLst>
        </pc:grpChg>
        <pc:grpChg chg="add mod">
          <ac:chgData name="藤原 聖也" userId="83b5582d-9164-4352-af1d-1ba7531991b4" providerId="ADAL" clId="{6B3E3AB2-5DBB-4897-B8DD-8E893F038248}" dt="2025-02-13T04:34:54.615" v="7" actId="1038"/>
          <ac:grpSpMkLst>
            <pc:docMk/>
            <pc:sldMk cId="609640455" sldId="1016"/>
            <ac:grpSpMk id="2016" creationId="{FD1D88DC-24EB-00D2-C87D-5486DC356BE0}"/>
          </ac:grpSpMkLst>
        </pc:grpChg>
        <pc:graphicFrameChg chg="mod">
          <ac:chgData name="藤原 聖也" userId="83b5582d-9164-4352-af1d-1ba7531991b4" providerId="ADAL" clId="{6B3E3AB2-5DBB-4897-B8DD-8E893F038248}" dt="2025-02-13T04:34:37.488" v="2" actId="1076"/>
          <ac:graphicFrameMkLst>
            <pc:docMk/>
            <pc:sldMk cId="609640455" sldId="1016"/>
            <ac:graphicFrameMk id="214" creationId="{97CD2897-21C6-8116-25AF-8C671434B548}"/>
          </ac:graphicFrameMkLst>
        </pc:graphicFrameChg>
        <pc:graphicFrameChg chg="add mod">
          <ac:chgData name="藤原 聖也" userId="83b5582d-9164-4352-af1d-1ba7531991b4" providerId="ADAL" clId="{6B3E3AB2-5DBB-4897-B8DD-8E893F038248}" dt="2025-02-13T04:34:54.615" v="7" actId="1038"/>
          <ac:graphicFrameMkLst>
            <pc:docMk/>
            <pc:sldMk cId="609640455" sldId="1016"/>
            <ac:graphicFrameMk id="2027" creationId="{B1F55E9F-E809-A798-F47F-4BD605316A62}"/>
          </ac:graphicFrameMkLst>
        </pc:graphicFrameChg>
        <pc:picChg chg="mod">
          <ac:chgData name="藤原 聖也" userId="83b5582d-9164-4352-af1d-1ba7531991b4" providerId="ADAL" clId="{6B3E3AB2-5DBB-4897-B8DD-8E893F038248}" dt="2025-02-13T04:34:37.488" v="2" actId="1076"/>
          <ac:picMkLst>
            <pc:docMk/>
            <pc:sldMk cId="609640455" sldId="1016"/>
            <ac:picMk id="2" creationId="{89E1B21F-4115-E576-4A17-3F42FE88898A}"/>
          </ac:picMkLst>
        </pc:picChg>
        <pc:picChg chg="add mod">
          <ac:chgData name="藤原 聖也" userId="83b5582d-9164-4352-af1d-1ba7531991b4" providerId="ADAL" clId="{6B3E3AB2-5DBB-4897-B8DD-8E893F038248}" dt="2025-02-13T04:34:42.670" v="3"/>
          <ac:picMkLst>
            <pc:docMk/>
            <pc:sldMk cId="609640455" sldId="1016"/>
            <ac:picMk id="1856" creationId="{924779F5-B29D-8A4D-6A39-A59046AA9F61}"/>
          </ac:picMkLst>
        </pc:picChg>
        <pc:cxnChg chg="mod">
          <ac:chgData name="藤原 聖也" userId="83b5582d-9164-4352-af1d-1ba7531991b4" providerId="ADAL" clId="{6B3E3AB2-5DBB-4897-B8DD-8E893F038248}" dt="2025-02-13T04:34:37.488" v="2" actId="1076"/>
          <ac:cxnSpMkLst>
            <pc:docMk/>
            <pc:sldMk cId="609640455" sldId="1016"/>
            <ac:cxnSpMk id="4" creationId="{166389BC-7CD5-2919-F58D-9F393DCB7938}"/>
          </ac:cxnSpMkLst>
        </pc:cxnChg>
        <pc:cxnChg chg="mod">
          <ac:chgData name="藤原 聖也" userId="83b5582d-9164-4352-af1d-1ba7531991b4" providerId="ADAL" clId="{6B3E3AB2-5DBB-4897-B8DD-8E893F038248}" dt="2025-02-13T04:34:37.488" v="2" actId="1076"/>
          <ac:cxnSpMkLst>
            <pc:docMk/>
            <pc:sldMk cId="609640455" sldId="1016"/>
            <ac:cxnSpMk id="5" creationId="{6D42D19C-646F-97D7-3D3B-52DCA6832E29}"/>
          </ac:cxnSpMkLst>
        </pc:cxnChg>
        <pc:cxnChg chg="mod">
          <ac:chgData name="藤原 聖也" userId="83b5582d-9164-4352-af1d-1ba7531991b4" providerId="ADAL" clId="{6B3E3AB2-5DBB-4897-B8DD-8E893F038248}" dt="2025-02-13T04:34:37.488" v="2" actId="1076"/>
          <ac:cxnSpMkLst>
            <pc:docMk/>
            <pc:sldMk cId="609640455" sldId="1016"/>
            <ac:cxnSpMk id="6" creationId="{6E6100EC-C577-A719-5BEB-327F9101F9E8}"/>
          </ac:cxnSpMkLst>
        </pc:cxnChg>
        <pc:cxnChg chg="mod">
          <ac:chgData name="藤原 聖也" userId="83b5582d-9164-4352-af1d-1ba7531991b4" providerId="ADAL" clId="{6B3E3AB2-5DBB-4897-B8DD-8E893F038248}" dt="2025-02-13T04:34:37.488" v="2" actId="1076"/>
          <ac:cxnSpMkLst>
            <pc:docMk/>
            <pc:sldMk cId="609640455" sldId="1016"/>
            <ac:cxnSpMk id="9" creationId="{DFF816CC-3870-6699-B6EE-0A2D0509CB2C}"/>
          </ac:cxnSpMkLst>
        </pc:cxnChg>
        <pc:cxnChg chg="mod">
          <ac:chgData name="藤原 聖也" userId="83b5582d-9164-4352-af1d-1ba7531991b4" providerId="ADAL" clId="{6B3E3AB2-5DBB-4897-B8DD-8E893F038248}" dt="2025-02-13T04:34:37.488" v="2" actId="1076"/>
          <ac:cxnSpMkLst>
            <pc:docMk/>
            <pc:sldMk cId="609640455" sldId="1016"/>
            <ac:cxnSpMk id="11" creationId="{C18EA35F-4766-98DF-03E1-C47F1AA20108}"/>
          </ac:cxnSpMkLst>
        </pc:cxnChg>
        <pc:cxnChg chg="mod">
          <ac:chgData name="藤原 聖也" userId="83b5582d-9164-4352-af1d-1ba7531991b4" providerId="ADAL" clId="{6B3E3AB2-5DBB-4897-B8DD-8E893F038248}" dt="2025-02-13T04:34:37.488" v="2" actId="1076"/>
          <ac:cxnSpMkLst>
            <pc:docMk/>
            <pc:sldMk cId="609640455" sldId="1016"/>
            <ac:cxnSpMk id="13" creationId="{3A52DED4-3925-0F9D-0E29-C7B60A9A0C13}"/>
          </ac:cxnSpMkLst>
        </pc:cxnChg>
        <pc:cxnChg chg="mod">
          <ac:chgData name="藤原 聖也" userId="83b5582d-9164-4352-af1d-1ba7531991b4" providerId="ADAL" clId="{6B3E3AB2-5DBB-4897-B8DD-8E893F038248}" dt="2025-02-13T04:34:37.488" v="2" actId="1076"/>
          <ac:cxnSpMkLst>
            <pc:docMk/>
            <pc:sldMk cId="609640455" sldId="1016"/>
            <ac:cxnSpMk id="14" creationId="{83F38698-A9FC-23E8-8EF3-802011F89AC1}"/>
          </ac:cxnSpMkLst>
        </pc:cxnChg>
        <pc:cxnChg chg="mod">
          <ac:chgData name="藤原 聖也" userId="83b5582d-9164-4352-af1d-1ba7531991b4" providerId="ADAL" clId="{6B3E3AB2-5DBB-4897-B8DD-8E893F038248}" dt="2025-02-13T04:34:37.488" v="2" actId="1076"/>
          <ac:cxnSpMkLst>
            <pc:docMk/>
            <pc:sldMk cId="609640455" sldId="1016"/>
            <ac:cxnSpMk id="16" creationId="{42911B1D-80B8-633C-A239-7490A9FDF7BD}"/>
          </ac:cxnSpMkLst>
        </pc:cxnChg>
        <pc:cxnChg chg="mod">
          <ac:chgData name="藤原 聖也" userId="83b5582d-9164-4352-af1d-1ba7531991b4" providerId="ADAL" clId="{6B3E3AB2-5DBB-4897-B8DD-8E893F038248}" dt="2025-02-13T04:34:37.488" v="2" actId="1076"/>
          <ac:cxnSpMkLst>
            <pc:docMk/>
            <pc:sldMk cId="609640455" sldId="1016"/>
            <ac:cxnSpMk id="21" creationId="{A70C5AD6-0D3E-F857-76FE-CDB80409FAB8}"/>
          </ac:cxnSpMkLst>
        </pc:cxnChg>
        <pc:cxnChg chg="mod">
          <ac:chgData name="藤原 聖也" userId="83b5582d-9164-4352-af1d-1ba7531991b4" providerId="ADAL" clId="{6B3E3AB2-5DBB-4897-B8DD-8E893F038248}" dt="2025-02-13T04:34:37.488" v="2" actId="1076"/>
          <ac:cxnSpMkLst>
            <pc:docMk/>
            <pc:sldMk cId="609640455" sldId="1016"/>
            <ac:cxnSpMk id="25" creationId="{6F9F84E8-8514-C9B5-D86E-B9B46D82B692}"/>
          </ac:cxnSpMkLst>
        </pc:cxnChg>
        <pc:cxnChg chg="mod">
          <ac:chgData name="藤原 聖也" userId="83b5582d-9164-4352-af1d-1ba7531991b4" providerId="ADAL" clId="{6B3E3AB2-5DBB-4897-B8DD-8E893F038248}" dt="2025-02-13T04:34:37.488" v="2" actId="1076"/>
          <ac:cxnSpMkLst>
            <pc:docMk/>
            <pc:sldMk cId="609640455" sldId="1016"/>
            <ac:cxnSpMk id="27" creationId="{2DD14001-3B17-D98D-2607-7E449BE82995}"/>
          </ac:cxnSpMkLst>
        </pc:cxnChg>
        <pc:cxnChg chg="mod">
          <ac:chgData name="藤原 聖也" userId="83b5582d-9164-4352-af1d-1ba7531991b4" providerId="ADAL" clId="{6B3E3AB2-5DBB-4897-B8DD-8E893F038248}" dt="2025-02-13T04:34:37.488" v="2" actId="1076"/>
          <ac:cxnSpMkLst>
            <pc:docMk/>
            <pc:sldMk cId="609640455" sldId="1016"/>
            <ac:cxnSpMk id="29" creationId="{DF706AF1-2B1E-F263-5BCB-6B34A1436B02}"/>
          </ac:cxnSpMkLst>
        </pc:cxnChg>
        <pc:cxnChg chg="mod">
          <ac:chgData name="藤原 聖也" userId="83b5582d-9164-4352-af1d-1ba7531991b4" providerId="ADAL" clId="{6B3E3AB2-5DBB-4897-B8DD-8E893F038248}" dt="2025-02-13T04:34:37.488" v="2" actId="1076"/>
          <ac:cxnSpMkLst>
            <pc:docMk/>
            <pc:sldMk cId="609640455" sldId="1016"/>
            <ac:cxnSpMk id="30" creationId="{E6F20C6F-273F-2C78-0839-1B0960AEA8A1}"/>
          </ac:cxnSpMkLst>
        </pc:cxnChg>
        <pc:cxnChg chg="mod">
          <ac:chgData name="藤原 聖也" userId="83b5582d-9164-4352-af1d-1ba7531991b4" providerId="ADAL" clId="{6B3E3AB2-5DBB-4897-B8DD-8E893F038248}" dt="2025-02-13T04:34:37.488" v="2" actId="1076"/>
          <ac:cxnSpMkLst>
            <pc:docMk/>
            <pc:sldMk cId="609640455" sldId="1016"/>
            <ac:cxnSpMk id="31" creationId="{54D9986C-51E9-AA05-8908-9604F94CB00C}"/>
          </ac:cxnSpMkLst>
        </pc:cxnChg>
        <pc:cxnChg chg="mod">
          <ac:chgData name="藤原 聖也" userId="83b5582d-9164-4352-af1d-1ba7531991b4" providerId="ADAL" clId="{6B3E3AB2-5DBB-4897-B8DD-8E893F038248}" dt="2025-02-13T04:34:37.488" v="2" actId="1076"/>
          <ac:cxnSpMkLst>
            <pc:docMk/>
            <pc:sldMk cId="609640455" sldId="1016"/>
            <ac:cxnSpMk id="32" creationId="{CA6787C0-A9D3-A985-AFF1-B65D93B038EB}"/>
          </ac:cxnSpMkLst>
        </pc:cxnChg>
        <pc:cxnChg chg="mod">
          <ac:chgData name="藤原 聖也" userId="83b5582d-9164-4352-af1d-1ba7531991b4" providerId="ADAL" clId="{6B3E3AB2-5DBB-4897-B8DD-8E893F038248}" dt="2025-02-13T04:34:37.488" v="2" actId="1076"/>
          <ac:cxnSpMkLst>
            <pc:docMk/>
            <pc:sldMk cId="609640455" sldId="1016"/>
            <ac:cxnSpMk id="33" creationId="{5A682611-596C-F6F6-F520-7C76E991B788}"/>
          </ac:cxnSpMkLst>
        </pc:cxnChg>
        <pc:cxnChg chg="mod">
          <ac:chgData name="藤原 聖也" userId="83b5582d-9164-4352-af1d-1ba7531991b4" providerId="ADAL" clId="{6B3E3AB2-5DBB-4897-B8DD-8E893F038248}" dt="2025-02-13T04:34:37.488" v="2" actId="1076"/>
          <ac:cxnSpMkLst>
            <pc:docMk/>
            <pc:sldMk cId="609640455" sldId="1016"/>
            <ac:cxnSpMk id="34" creationId="{F2D73643-AE5E-7780-C540-146DB8C6C2FC}"/>
          </ac:cxnSpMkLst>
        </pc:cxnChg>
        <pc:cxnChg chg="mod">
          <ac:chgData name="藤原 聖也" userId="83b5582d-9164-4352-af1d-1ba7531991b4" providerId="ADAL" clId="{6B3E3AB2-5DBB-4897-B8DD-8E893F038248}" dt="2025-02-13T04:34:37.488" v="2" actId="1076"/>
          <ac:cxnSpMkLst>
            <pc:docMk/>
            <pc:sldMk cId="609640455" sldId="1016"/>
            <ac:cxnSpMk id="35" creationId="{7BE6280A-AB1D-4232-15FD-BEF640FA70C3}"/>
          </ac:cxnSpMkLst>
        </pc:cxnChg>
        <pc:cxnChg chg="mod">
          <ac:chgData name="藤原 聖也" userId="83b5582d-9164-4352-af1d-1ba7531991b4" providerId="ADAL" clId="{6B3E3AB2-5DBB-4897-B8DD-8E893F038248}" dt="2025-02-13T04:34:37.488" v="2" actId="1076"/>
          <ac:cxnSpMkLst>
            <pc:docMk/>
            <pc:sldMk cId="609640455" sldId="1016"/>
            <ac:cxnSpMk id="36" creationId="{9C5939BD-8D5D-A62E-02A8-0B59A6DF4ECB}"/>
          </ac:cxnSpMkLst>
        </pc:cxnChg>
        <pc:cxnChg chg="mod">
          <ac:chgData name="藤原 聖也" userId="83b5582d-9164-4352-af1d-1ba7531991b4" providerId="ADAL" clId="{6B3E3AB2-5DBB-4897-B8DD-8E893F038248}" dt="2025-02-13T04:34:37.488" v="2" actId="1076"/>
          <ac:cxnSpMkLst>
            <pc:docMk/>
            <pc:sldMk cId="609640455" sldId="1016"/>
            <ac:cxnSpMk id="38" creationId="{34AF45FD-636D-7838-8B5E-0EBD1AF0393A}"/>
          </ac:cxnSpMkLst>
        </pc:cxnChg>
        <pc:cxnChg chg="mod">
          <ac:chgData name="藤原 聖也" userId="83b5582d-9164-4352-af1d-1ba7531991b4" providerId="ADAL" clId="{6B3E3AB2-5DBB-4897-B8DD-8E893F038248}" dt="2025-02-13T04:34:37.488" v="2" actId="1076"/>
          <ac:cxnSpMkLst>
            <pc:docMk/>
            <pc:sldMk cId="609640455" sldId="1016"/>
            <ac:cxnSpMk id="40" creationId="{2162363D-15B4-19C5-9EDC-0A38669B9917}"/>
          </ac:cxnSpMkLst>
        </pc:cxnChg>
        <pc:cxnChg chg="mod">
          <ac:chgData name="藤原 聖也" userId="83b5582d-9164-4352-af1d-1ba7531991b4" providerId="ADAL" clId="{6B3E3AB2-5DBB-4897-B8DD-8E893F038248}" dt="2025-02-13T04:34:37.488" v="2" actId="1076"/>
          <ac:cxnSpMkLst>
            <pc:docMk/>
            <pc:sldMk cId="609640455" sldId="1016"/>
            <ac:cxnSpMk id="42" creationId="{A8D3B718-184D-1BAF-ADEC-DBC144769ADB}"/>
          </ac:cxnSpMkLst>
        </pc:cxnChg>
        <pc:cxnChg chg="mod">
          <ac:chgData name="藤原 聖也" userId="83b5582d-9164-4352-af1d-1ba7531991b4" providerId="ADAL" clId="{6B3E3AB2-5DBB-4897-B8DD-8E893F038248}" dt="2025-02-13T04:34:37.488" v="2" actId="1076"/>
          <ac:cxnSpMkLst>
            <pc:docMk/>
            <pc:sldMk cId="609640455" sldId="1016"/>
            <ac:cxnSpMk id="45" creationId="{9B8A36AC-D88D-0B58-B8ED-03404457233C}"/>
          </ac:cxnSpMkLst>
        </pc:cxnChg>
        <pc:cxnChg chg="mod">
          <ac:chgData name="藤原 聖也" userId="83b5582d-9164-4352-af1d-1ba7531991b4" providerId="ADAL" clId="{6B3E3AB2-5DBB-4897-B8DD-8E893F038248}" dt="2025-02-13T04:34:37.488" v="2" actId="1076"/>
          <ac:cxnSpMkLst>
            <pc:docMk/>
            <pc:sldMk cId="609640455" sldId="1016"/>
            <ac:cxnSpMk id="48" creationId="{F35BF8E5-1371-080C-11C7-EEF432EAD2D7}"/>
          </ac:cxnSpMkLst>
        </pc:cxnChg>
        <pc:cxnChg chg="mod">
          <ac:chgData name="藤原 聖也" userId="83b5582d-9164-4352-af1d-1ba7531991b4" providerId="ADAL" clId="{6B3E3AB2-5DBB-4897-B8DD-8E893F038248}" dt="2025-02-13T04:34:37.488" v="2" actId="1076"/>
          <ac:cxnSpMkLst>
            <pc:docMk/>
            <pc:sldMk cId="609640455" sldId="1016"/>
            <ac:cxnSpMk id="51" creationId="{E46A07AB-5B3D-40E5-72CF-0D60FF2D5573}"/>
          </ac:cxnSpMkLst>
        </pc:cxnChg>
        <pc:cxnChg chg="mod">
          <ac:chgData name="藤原 聖也" userId="83b5582d-9164-4352-af1d-1ba7531991b4" providerId="ADAL" clId="{6B3E3AB2-5DBB-4897-B8DD-8E893F038248}" dt="2025-02-13T04:34:37.488" v="2" actId="1076"/>
          <ac:cxnSpMkLst>
            <pc:docMk/>
            <pc:sldMk cId="609640455" sldId="1016"/>
            <ac:cxnSpMk id="52" creationId="{ADA440CE-3B8D-AD82-27BB-4A89B194A5A1}"/>
          </ac:cxnSpMkLst>
        </pc:cxnChg>
        <pc:cxnChg chg="mod">
          <ac:chgData name="藤原 聖也" userId="83b5582d-9164-4352-af1d-1ba7531991b4" providerId="ADAL" clId="{6B3E3AB2-5DBB-4897-B8DD-8E893F038248}" dt="2025-02-13T04:34:37.488" v="2" actId="1076"/>
          <ac:cxnSpMkLst>
            <pc:docMk/>
            <pc:sldMk cId="609640455" sldId="1016"/>
            <ac:cxnSpMk id="55" creationId="{533E4C25-380A-2143-328B-F733E80990D5}"/>
          </ac:cxnSpMkLst>
        </pc:cxnChg>
        <pc:cxnChg chg="mod">
          <ac:chgData name="藤原 聖也" userId="83b5582d-9164-4352-af1d-1ba7531991b4" providerId="ADAL" clId="{6B3E3AB2-5DBB-4897-B8DD-8E893F038248}" dt="2025-02-13T04:34:37.488" v="2" actId="1076"/>
          <ac:cxnSpMkLst>
            <pc:docMk/>
            <pc:sldMk cId="609640455" sldId="1016"/>
            <ac:cxnSpMk id="57" creationId="{60041379-42AB-4181-0574-13DF2CEFEB15}"/>
          </ac:cxnSpMkLst>
        </pc:cxnChg>
        <pc:cxnChg chg="mod">
          <ac:chgData name="藤原 聖也" userId="83b5582d-9164-4352-af1d-1ba7531991b4" providerId="ADAL" clId="{6B3E3AB2-5DBB-4897-B8DD-8E893F038248}" dt="2025-02-13T04:34:37.488" v="2" actId="1076"/>
          <ac:cxnSpMkLst>
            <pc:docMk/>
            <pc:sldMk cId="609640455" sldId="1016"/>
            <ac:cxnSpMk id="187" creationId="{6763797B-2031-92AC-5A37-6B9911DC76B2}"/>
          </ac:cxnSpMkLst>
        </pc:cxnChg>
        <pc:cxnChg chg="mod">
          <ac:chgData name="藤原 聖也" userId="83b5582d-9164-4352-af1d-1ba7531991b4" providerId="ADAL" clId="{6B3E3AB2-5DBB-4897-B8DD-8E893F038248}" dt="2025-02-13T04:34:37.488" v="2" actId="1076"/>
          <ac:cxnSpMkLst>
            <pc:docMk/>
            <pc:sldMk cId="609640455" sldId="1016"/>
            <ac:cxnSpMk id="188" creationId="{2740EE95-824A-2A7C-2E10-602FBED02E9D}"/>
          </ac:cxnSpMkLst>
        </pc:cxnChg>
        <pc:cxnChg chg="mod">
          <ac:chgData name="藤原 聖也" userId="83b5582d-9164-4352-af1d-1ba7531991b4" providerId="ADAL" clId="{6B3E3AB2-5DBB-4897-B8DD-8E893F038248}" dt="2025-02-13T04:34:37.488" v="2" actId="1076"/>
          <ac:cxnSpMkLst>
            <pc:docMk/>
            <pc:sldMk cId="609640455" sldId="1016"/>
            <ac:cxnSpMk id="189" creationId="{FD2979F9-6DB0-8BF0-3C51-077A3EF90BA8}"/>
          </ac:cxnSpMkLst>
        </pc:cxnChg>
        <pc:cxnChg chg="mod">
          <ac:chgData name="藤原 聖也" userId="83b5582d-9164-4352-af1d-1ba7531991b4" providerId="ADAL" clId="{6B3E3AB2-5DBB-4897-B8DD-8E893F038248}" dt="2025-02-13T04:34:37.488" v="2" actId="1076"/>
          <ac:cxnSpMkLst>
            <pc:docMk/>
            <pc:sldMk cId="609640455" sldId="1016"/>
            <ac:cxnSpMk id="190" creationId="{86E20899-4023-F4F3-D63A-E557A804B337}"/>
          </ac:cxnSpMkLst>
        </pc:cxnChg>
        <pc:cxnChg chg="mod">
          <ac:chgData name="藤原 聖也" userId="83b5582d-9164-4352-af1d-1ba7531991b4" providerId="ADAL" clId="{6B3E3AB2-5DBB-4897-B8DD-8E893F038248}" dt="2025-02-13T04:34:37.488" v="2" actId="1076"/>
          <ac:cxnSpMkLst>
            <pc:docMk/>
            <pc:sldMk cId="609640455" sldId="1016"/>
            <ac:cxnSpMk id="191" creationId="{47CCF802-5077-0366-2219-E6562E11E03D}"/>
          </ac:cxnSpMkLst>
        </pc:cxnChg>
        <pc:cxnChg chg="mod">
          <ac:chgData name="藤原 聖也" userId="83b5582d-9164-4352-af1d-1ba7531991b4" providerId="ADAL" clId="{6B3E3AB2-5DBB-4897-B8DD-8E893F038248}" dt="2025-02-13T04:34:37.488" v="2" actId="1076"/>
          <ac:cxnSpMkLst>
            <pc:docMk/>
            <pc:sldMk cId="609640455" sldId="1016"/>
            <ac:cxnSpMk id="192" creationId="{BFC86D1C-F20C-6986-69C6-15235164F129}"/>
          </ac:cxnSpMkLst>
        </pc:cxnChg>
        <pc:cxnChg chg="mod">
          <ac:chgData name="藤原 聖也" userId="83b5582d-9164-4352-af1d-1ba7531991b4" providerId="ADAL" clId="{6B3E3AB2-5DBB-4897-B8DD-8E893F038248}" dt="2025-02-13T04:34:37.488" v="2" actId="1076"/>
          <ac:cxnSpMkLst>
            <pc:docMk/>
            <pc:sldMk cId="609640455" sldId="1016"/>
            <ac:cxnSpMk id="193" creationId="{9915419C-D546-2EA6-0F9C-1AC42DDBD386}"/>
          </ac:cxnSpMkLst>
        </pc:cxnChg>
        <pc:cxnChg chg="mod">
          <ac:chgData name="藤原 聖也" userId="83b5582d-9164-4352-af1d-1ba7531991b4" providerId="ADAL" clId="{6B3E3AB2-5DBB-4897-B8DD-8E893F038248}" dt="2025-02-13T04:34:37.488" v="2" actId="1076"/>
          <ac:cxnSpMkLst>
            <pc:docMk/>
            <pc:sldMk cId="609640455" sldId="1016"/>
            <ac:cxnSpMk id="194" creationId="{150DA6DC-301E-F5EB-B9A1-A97F1534059E}"/>
          </ac:cxnSpMkLst>
        </pc:cxnChg>
        <pc:cxnChg chg="mod">
          <ac:chgData name="藤原 聖也" userId="83b5582d-9164-4352-af1d-1ba7531991b4" providerId="ADAL" clId="{6B3E3AB2-5DBB-4897-B8DD-8E893F038248}" dt="2025-02-13T04:34:37.488" v="2" actId="1076"/>
          <ac:cxnSpMkLst>
            <pc:docMk/>
            <pc:sldMk cId="609640455" sldId="1016"/>
            <ac:cxnSpMk id="195" creationId="{56DBD616-B203-C0EA-3B6C-7925BB70F7C2}"/>
          </ac:cxnSpMkLst>
        </pc:cxnChg>
        <pc:cxnChg chg="mod">
          <ac:chgData name="藤原 聖也" userId="83b5582d-9164-4352-af1d-1ba7531991b4" providerId="ADAL" clId="{6B3E3AB2-5DBB-4897-B8DD-8E893F038248}" dt="2025-02-13T04:34:37.488" v="2" actId="1076"/>
          <ac:cxnSpMkLst>
            <pc:docMk/>
            <pc:sldMk cId="609640455" sldId="1016"/>
            <ac:cxnSpMk id="196" creationId="{00CBC461-623B-50AD-7CAC-0BC2FB033BFF}"/>
          </ac:cxnSpMkLst>
        </pc:cxnChg>
        <pc:cxnChg chg="mod">
          <ac:chgData name="藤原 聖也" userId="83b5582d-9164-4352-af1d-1ba7531991b4" providerId="ADAL" clId="{6B3E3AB2-5DBB-4897-B8DD-8E893F038248}" dt="2025-02-13T04:34:37.488" v="2" actId="1076"/>
          <ac:cxnSpMkLst>
            <pc:docMk/>
            <pc:sldMk cId="609640455" sldId="1016"/>
            <ac:cxnSpMk id="197" creationId="{2F64C440-0037-C728-7AD5-C7B6F3BD57EC}"/>
          </ac:cxnSpMkLst>
        </pc:cxnChg>
        <pc:cxnChg chg="mod">
          <ac:chgData name="藤原 聖也" userId="83b5582d-9164-4352-af1d-1ba7531991b4" providerId="ADAL" clId="{6B3E3AB2-5DBB-4897-B8DD-8E893F038248}" dt="2025-02-13T04:34:37.488" v="2" actId="1076"/>
          <ac:cxnSpMkLst>
            <pc:docMk/>
            <pc:sldMk cId="609640455" sldId="1016"/>
            <ac:cxnSpMk id="198" creationId="{65A308F8-3619-161F-2A3D-20C721273610}"/>
          </ac:cxnSpMkLst>
        </pc:cxnChg>
        <pc:cxnChg chg="mod">
          <ac:chgData name="藤原 聖也" userId="83b5582d-9164-4352-af1d-1ba7531991b4" providerId="ADAL" clId="{6B3E3AB2-5DBB-4897-B8DD-8E893F038248}" dt="2025-02-13T04:34:37.488" v="2" actId="1076"/>
          <ac:cxnSpMkLst>
            <pc:docMk/>
            <pc:sldMk cId="609640455" sldId="1016"/>
            <ac:cxnSpMk id="199" creationId="{0C092FD6-EAB4-1096-A150-EA72F7A34DD6}"/>
          </ac:cxnSpMkLst>
        </pc:cxnChg>
        <pc:cxnChg chg="mod">
          <ac:chgData name="藤原 聖也" userId="83b5582d-9164-4352-af1d-1ba7531991b4" providerId="ADAL" clId="{6B3E3AB2-5DBB-4897-B8DD-8E893F038248}" dt="2025-02-13T04:34:37.488" v="2" actId="1076"/>
          <ac:cxnSpMkLst>
            <pc:docMk/>
            <pc:sldMk cId="609640455" sldId="1016"/>
            <ac:cxnSpMk id="200" creationId="{6C48C7E0-DC90-D9AE-4F3E-784B06D7EF9F}"/>
          </ac:cxnSpMkLst>
        </pc:cxnChg>
        <pc:cxnChg chg="mod">
          <ac:chgData name="藤原 聖也" userId="83b5582d-9164-4352-af1d-1ba7531991b4" providerId="ADAL" clId="{6B3E3AB2-5DBB-4897-B8DD-8E893F038248}" dt="2025-02-13T04:34:37.488" v="2" actId="1076"/>
          <ac:cxnSpMkLst>
            <pc:docMk/>
            <pc:sldMk cId="609640455" sldId="1016"/>
            <ac:cxnSpMk id="201" creationId="{42C88EAD-A797-1DC1-41F5-64422F40D272}"/>
          </ac:cxnSpMkLst>
        </pc:cxnChg>
        <pc:cxnChg chg="mod">
          <ac:chgData name="藤原 聖也" userId="83b5582d-9164-4352-af1d-1ba7531991b4" providerId="ADAL" clId="{6B3E3AB2-5DBB-4897-B8DD-8E893F038248}" dt="2025-02-13T04:34:37.488" v="2" actId="1076"/>
          <ac:cxnSpMkLst>
            <pc:docMk/>
            <pc:sldMk cId="609640455" sldId="1016"/>
            <ac:cxnSpMk id="202" creationId="{439BC1AD-7ECD-4ADA-7DAE-A02D985EE2D8}"/>
          </ac:cxnSpMkLst>
        </pc:cxnChg>
        <pc:cxnChg chg="mod">
          <ac:chgData name="藤原 聖也" userId="83b5582d-9164-4352-af1d-1ba7531991b4" providerId="ADAL" clId="{6B3E3AB2-5DBB-4897-B8DD-8E893F038248}" dt="2025-02-13T04:34:37.488" v="2" actId="1076"/>
          <ac:cxnSpMkLst>
            <pc:docMk/>
            <pc:sldMk cId="609640455" sldId="1016"/>
            <ac:cxnSpMk id="203" creationId="{91D7C297-DC54-B1F8-7431-334A61685FC7}"/>
          </ac:cxnSpMkLst>
        </pc:cxnChg>
        <pc:cxnChg chg="mod">
          <ac:chgData name="藤原 聖也" userId="83b5582d-9164-4352-af1d-1ba7531991b4" providerId="ADAL" clId="{6B3E3AB2-5DBB-4897-B8DD-8E893F038248}" dt="2025-02-13T04:34:37.488" v="2" actId="1076"/>
          <ac:cxnSpMkLst>
            <pc:docMk/>
            <pc:sldMk cId="609640455" sldId="1016"/>
            <ac:cxnSpMk id="204" creationId="{850789F8-0FA0-BFA9-E6D0-807BC51A3D41}"/>
          </ac:cxnSpMkLst>
        </pc:cxnChg>
        <pc:cxnChg chg="mod">
          <ac:chgData name="藤原 聖也" userId="83b5582d-9164-4352-af1d-1ba7531991b4" providerId="ADAL" clId="{6B3E3AB2-5DBB-4897-B8DD-8E893F038248}" dt="2025-02-13T04:34:37.488" v="2" actId="1076"/>
          <ac:cxnSpMkLst>
            <pc:docMk/>
            <pc:sldMk cId="609640455" sldId="1016"/>
            <ac:cxnSpMk id="205" creationId="{874F71B4-591A-FAE6-B6FC-F3347030064B}"/>
          </ac:cxnSpMkLst>
        </pc:cxnChg>
        <pc:cxnChg chg="mod">
          <ac:chgData name="藤原 聖也" userId="83b5582d-9164-4352-af1d-1ba7531991b4" providerId="ADAL" clId="{6B3E3AB2-5DBB-4897-B8DD-8E893F038248}" dt="2025-02-13T04:34:37.488" v="2" actId="1076"/>
          <ac:cxnSpMkLst>
            <pc:docMk/>
            <pc:sldMk cId="609640455" sldId="1016"/>
            <ac:cxnSpMk id="206" creationId="{77BB7DC4-EAD2-D42F-7E91-91B88B03BB69}"/>
          </ac:cxnSpMkLst>
        </pc:cxnChg>
        <pc:cxnChg chg="mod">
          <ac:chgData name="藤原 聖也" userId="83b5582d-9164-4352-af1d-1ba7531991b4" providerId="ADAL" clId="{6B3E3AB2-5DBB-4897-B8DD-8E893F038248}" dt="2025-02-13T04:34:37.488" v="2" actId="1076"/>
          <ac:cxnSpMkLst>
            <pc:docMk/>
            <pc:sldMk cId="609640455" sldId="1016"/>
            <ac:cxnSpMk id="207" creationId="{E78EC828-BFF9-3EBB-24F5-6AB2F124362F}"/>
          </ac:cxnSpMkLst>
        </pc:cxnChg>
        <pc:cxnChg chg="mod">
          <ac:chgData name="藤原 聖也" userId="83b5582d-9164-4352-af1d-1ba7531991b4" providerId="ADAL" clId="{6B3E3AB2-5DBB-4897-B8DD-8E893F038248}" dt="2025-02-13T04:34:37.488" v="2" actId="1076"/>
          <ac:cxnSpMkLst>
            <pc:docMk/>
            <pc:sldMk cId="609640455" sldId="1016"/>
            <ac:cxnSpMk id="211" creationId="{755E9B08-C820-E866-F5C4-91378968378F}"/>
          </ac:cxnSpMkLst>
        </pc:cxnChg>
        <pc:cxnChg chg="add mod">
          <ac:chgData name="藤原 聖也" userId="83b5582d-9164-4352-af1d-1ba7531991b4" providerId="ADAL" clId="{6B3E3AB2-5DBB-4897-B8DD-8E893F038248}" dt="2025-02-13T04:34:54.615" v="7" actId="1038"/>
          <ac:cxnSpMkLst>
            <pc:docMk/>
            <pc:sldMk cId="609640455" sldId="1016"/>
            <ac:cxnSpMk id="217" creationId="{C7061A50-FE38-1BC7-8932-509BE84F64D6}"/>
          </ac:cxnSpMkLst>
        </pc:cxnChg>
        <pc:cxnChg chg="add mod">
          <ac:chgData name="藤原 聖也" userId="83b5582d-9164-4352-af1d-1ba7531991b4" providerId="ADAL" clId="{6B3E3AB2-5DBB-4897-B8DD-8E893F038248}" dt="2025-02-13T04:34:54.615" v="7" actId="1038"/>
          <ac:cxnSpMkLst>
            <pc:docMk/>
            <pc:sldMk cId="609640455" sldId="1016"/>
            <ac:cxnSpMk id="218" creationId="{BA4CD6A8-7879-AA20-AB37-A090E84B1C41}"/>
          </ac:cxnSpMkLst>
        </pc:cxnChg>
        <pc:cxnChg chg="add mod">
          <ac:chgData name="藤原 聖也" userId="83b5582d-9164-4352-af1d-1ba7531991b4" providerId="ADAL" clId="{6B3E3AB2-5DBB-4897-B8DD-8E893F038248}" dt="2025-02-13T04:34:54.615" v="7" actId="1038"/>
          <ac:cxnSpMkLst>
            <pc:docMk/>
            <pc:sldMk cId="609640455" sldId="1016"/>
            <ac:cxnSpMk id="221" creationId="{23292649-DD03-2B65-31CA-37862E130E94}"/>
          </ac:cxnSpMkLst>
        </pc:cxnChg>
        <pc:cxnChg chg="add mod">
          <ac:chgData name="藤原 聖也" userId="83b5582d-9164-4352-af1d-1ba7531991b4" providerId="ADAL" clId="{6B3E3AB2-5DBB-4897-B8DD-8E893F038248}" dt="2025-02-13T04:34:54.615" v="7" actId="1038"/>
          <ac:cxnSpMkLst>
            <pc:docMk/>
            <pc:sldMk cId="609640455" sldId="1016"/>
            <ac:cxnSpMk id="223" creationId="{5582F27D-6F0F-8DA4-4271-A5DD4E435DC0}"/>
          </ac:cxnSpMkLst>
        </pc:cxnChg>
        <pc:cxnChg chg="add mod">
          <ac:chgData name="藤原 聖也" userId="83b5582d-9164-4352-af1d-1ba7531991b4" providerId="ADAL" clId="{6B3E3AB2-5DBB-4897-B8DD-8E893F038248}" dt="2025-02-13T04:34:54.615" v="7" actId="1038"/>
          <ac:cxnSpMkLst>
            <pc:docMk/>
            <pc:sldMk cId="609640455" sldId="1016"/>
            <ac:cxnSpMk id="227" creationId="{1A2C1F8F-AADC-CCF9-AE4E-11866F6EA5D3}"/>
          </ac:cxnSpMkLst>
        </pc:cxnChg>
        <pc:cxnChg chg="add mod">
          <ac:chgData name="藤原 聖也" userId="83b5582d-9164-4352-af1d-1ba7531991b4" providerId="ADAL" clId="{6B3E3AB2-5DBB-4897-B8DD-8E893F038248}" dt="2025-02-13T04:34:54.615" v="7" actId="1038"/>
          <ac:cxnSpMkLst>
            <pc:docMk/>
            <pc:sldMk cId="609640455" sldId="1016"/>
            <ac:cxnSpMk id="229" creationId="{D5D8B31E-68E4-0EE7-22D3-0659C782B39C}"/>
          </ac:cxnSpMkLst>
        </pc:cxnChg>
        <pc:cxnChg chg="add mod">
          <ac:chgData name="藤原 聖也" userId="83b5582d-9164-4352-af1d-1ba7531991b4" providerId="ADAL" clId="{6B3E3AB2-5DBB-4897-B8DD-8E893F038248}" dt="2025-02-13T04:34:54.615" v="7" actId="1038"/>
          <ac:cxnSpMkLst>
            <pc:docMk/>
            <pc:sldMk cId="609640455" sldId="1016"/>
            <ac:cxnSpMk id="234" creationId="{20A1ACFF-D12C-AAE1-EFEF-78EC6EA66C66}"/>
          </ac:cxnSpMkLst>
        </pc:cxnChg>
        <pc:cxnChg chg="add mod">
          <ac:chgData name="藤原 聖也" userId="83b5582d-9164-4352-af1d-1ba7531991b4" providerId="ADAL" clId="{6B3E3AB2-5DBB-4897-B8DD-8E893F038248}" dt="2025-02-13T04:34:54.615" v="7" actId="1038"/>
          <ac:cxnSpMkLst>
            <pc:docMk/>
            <pc:sldMk cId="609640455" sldId="1016"/>
            <ac:cxnSpMk id="235" creationId="{33271774-59A8-B199-E4B0-F8A22C1C40C8}"/>
          </ac:cxnSpMkLst>
        </pc:cxnChg>
        <pc:cxnChg chg="add mod">
          <ac:chgData name="藤原 聖也" userId="83b5582d-9164-4352-af1d-1ba7531991b4" providerId="ADAL" clId="{6B3E3AB2-5DBB-4897-B8DD-8E893F038248}" dt="2025-02-13T04:34:54.615" v="7" actId="1038"/>
          <ac:cxnSpMkLst>
            <pc:docMk/>
            <pc:sldMk cId="609640455" sldId="1016"/>
            <ac:cxnSpMk id="240" creationId="{234B8626-774A-66EA-33A7-A74E53FF4363}"/>
          </ac:cxnSpMkLst>
        </pc:cxnChg>
        <pc:cxnChg chg="add mod">
          <ac:chgData name="藤原 聖也" userId="83b5582d-9164-4352-af1d-1ba7531991b4" providerId="ADAL" clId="{6B3E3AB2-5DBB-4897-B8DD-8E893F038248}" dt="2025-02-13T04:34:54.615" v="7" actId="1038"/>
          <ac:cxnSpMkLst>
            <pc:docMk/>
            <pc:sldMk cId="609640455" sldId="1016"/>
            <ac:cxnSpMk id="241" creationId="{811AD0F4-4FAB-2BF5-2E80-A626BB42DBC8}"/>
          </ac:cxnSpMkLst>
        </pc:cxnChg>
        <pc:cxnChg chg="add mod">
          <ac:chgData name="藤原 聖也" userId="83b5582d-9164-4352-af1d-1ba7531991b4" providerId="ADAL" clId="{6B3E3AB2-5DBB-4897-B8DD-8E893F038248}" dt="2025-02-13T04:34:54.615" v="7" actId="1038"/>
          <ac:cxnSpMkLst>
            <pc:docMk/>
            <pc:sldMk cId="609640455" sldId="1016"/>
            <ac:cxnSpMk id="242" creationId="{AAD84692-2B6E-7E62-121D-C3B839635848}"/>
          </ac:cxnSpMkLst>
        </pc:cxnChg>
        <pc:cxnChg chg="add mod">
          <ac:chgData name="藤原 聖也" userId="83b5582d-9164-4352-af1d-1ba7531991b4" providerId="ADAL" clId="{6B3E3AB2-5DBB-4897-B8DD-8E893F038248}" dt="2025-02-13T04:34:54.615" v="7" actId="1038"/>
          <ac:cxnSpMkLst>
            <pc:docMk/>
            <pc:sldMk cId="609640455" sldId="1016"/>
            <ac:cxnSpMk id="1858" creationId="{7EF3195C-BEDB-B299-EEDE-4D2D095D09D8}"/>
          </ac:cxnSpMkLst>
        </pc:cxnChg>
        <pc:cxnChg chg="add mod">
          <ac:chgData name="藤原 聖也" userId="83b5582d-9164-4352-af1d-1ba7531991b4" providerId="ADAL" clId="{6B3E3AB2-5DBB-4897-B8DD-8E893F038248}" dt="2025-02-13T04:34:54.615" v="7" actId="1038"/>
          <ac:cxnSpMkLst>
            <pc:docMk/>
            <pc:sldMk cId="609640455" sldId="1016"/>
            <ac:cxnSpMk id="1859" creationId="{D472FE55-C4A1-C68C-85A3-4B444A7F3F1B}"/>
          </ac:cxnSpMkLst>
        </pc:cxnChg>
        <pc:cxnChg chg="add mod">
          <ac:chgData name="藤原 聖也" userId="83b5582d-9164-4352-af1d-1ba7531991b4" providerId="ADAL" clId="{6B3E3AB2-5DBB-4897-B8DD-8E893F038248}" dt="2025-02-13T04:34:54.615" v="7" actId="1038"/>
          <ac:cxnSpMkLst>
            <pc:docMk/>
            <pc:sldMk cId="609640455" sldId="1016"/>
            <ac:cxnSpMk id="1860" creationId="{454ABA83-86FB-139C-19E3-5F932263D7F6}"/>
          </ac:cxnSpMkLst>
        </pc:cxnChg>
        <pc:cxnChg chg="add mod">
          <ac:chgData name="藤原 聖也" userId="83b5582d-9164-4352-af1d-1ba7531991b4" providerId="ADAL" clId="{6B3E3AB2-5DBB-4897-B8DD-8E893F038248}" dt="2025-02-13T04:34:54.615" v="7" actId="1038"/>
          <ac:cxnSpMkLst>
            <pc:docMk/>
            <pc:sldMk cId="609640455" sldId="1016"/>
            <ac:cxnSpMk id="1862" creationId="{D07A58B4-9B0E-C778-DA13-05FC8BBB47C7}"/>
          </ac:cxnSpMkLst>
        </pc:cxnChg>
        <pc:cxnChg chg="add mod">
          <ac:chgData name="藤原 聖也" userId="83b5582d-9164-4352-af1d-1ba7531991b4" providerId="ADAL" clId="{6B3E3AB2-5DBB-4897-B8DD-8E893F038248}" dt="2025-02-13T04:34:54.615" v="7" actId="1038"/>
          <ac:cxnSpMkLst>
            <pc:docMk/>
            <pc:sldMk cId="609640455" sldId="1016"/>
            <ac:cxnSpMk id="1864" creationId="{CB184C4E-C9C1-3F8D-F448-4EAE1BB5530F}"/>
          </ac:cxnSpMkLst>
        </pc:cxnChg>
        <pc:cxnChg chg="add mod">
          <ac:chgData name="藤原 聖也" userId="83b5582d-9164-4352-af1d-1ba7531991b4" providerId="ADAL" clId="{6B3E3AB2-5DBB-4897-B8DD-8E893F038248}" dt="2025-02-13T04:34:54.615" v="7" actId="1038"/>
          <ac:cxnSpMkLst>
            <pc:docMk/>
            <pc:sldMk cId="609640455" sldId="1016"/>
            <ac:cxnSpMk id="1866" creationId="{8D01FD62-E993-19E8-5240-78215CB7E2AD}"/>
          </ac:cxnSpMkLst>
        </pc:cxnChg>
        <pc:cxnChg chg="add mod">
          <ac:chgData name="藤原 聖也" userId="83b5582d-9164-4352-af1d-1ba7531991b4" providerId="ADAL" clId="{6B3E3AB2-5DBB-4897-B8DD-8E893F038248}" dt="2025-02-13T04:34:54.615" v="7" actId="1038"/>
          <ac:cxnSpMkLst>
            <pc:docMk/>
            <pc:sldMk cId="609640455" sldId="1016"/>
            <ac:cxnSpMk id="1867" creationId="{11A8380F-5219-F285-55CF-CA6CA0CBE8B3}"/>
          </ac:cxnSpMkLst>
        </pc:cxnChg>
        <pc:cxnChg chg="add mod">
          <ac:chgData name="藤原 聖也" userId="83b5582d-9164-4352-af1d-1ba7531991b4" providerId="ADAL" clId="{6B3E3AB2-5DBB-4897-B8DD-8E893F038248}" dt="2025-02-13T04:34:54.615" v="7" actId="1038"/>
          <ac:cxnSpMkLst>
            <pc:docMk/>
            <pc:sldMk cId="609640455" sldId="1016"/>
            <ac:cxnSpMk id="1869" creationId="{92220CA3-BBAC-939F-24CB-C74921105981}"/>
          </ac:cxnSpMkLst>
        </pc:cxnChg>
        <pc:cxnChg chg="add mod">
          <ac:chgData name="藤原 聖也" userId="83b5582d-9164-4352-af1d-1ba7531991b4" providerId="ADAL" clId="{6B3E3AB2-5DBB-4897-B8DD-8E893F038248}" dt="2025-02-13T04:34:54.615" v="7" actId="1038"/>
          <ac:cxnSpMkLst>
            <pc:docMk/>
            <pc:sldMk cId="609640455" sldId="1016"/>
            <ac:cxnSpMk id="1874" creationId="{86B533C8-E781-E058-0FAD-A48F4DCC9D54}"/>
          </ac:cxnSpMkLst>
        </pc:cxnChg>
        <pc:cxnChg chg="add mod">
          <ac:chgData name="藤原 聖也" userId="83b5582d-9164-4352-af1d-1ba7531991b4" providerId="ADAL" clId="{6B3E3AB2-5DBB-4897-B8DD-8E893F038248}" dt="2025-02-13T04:34:54.615" v="7" actId="1038"/>
          <ac:cxnSpMkLst>
            <pc:docMk/>
            <pc:sldMk cId="609640455" sldId="1016"/>
            <ac:cxnSpMk id="1877" creationId="{F79B4CD2-07DA-67E3-C088-DBFF3B9273D9}"/>
          </ac:cxnSpMkLst>
        </pc:cxnChg>
        <pc:cxnChg chg="add mod">
          <ac:chgData name="藤原 聖也" userId="83b5582d-9164-4352-af1d-1ba7531991b4" providerId="ADAL" clId="{6B3E3AB2-5DBB-4897-B8DD-8E893F038248}" dt="2025-02-13T04:34:54.615" v="7" actId="1038"/>
          <ac:cxnSpMkLst>
            <pc:docMk/>
            <pc:sldMk cId="609640455" sldId="1016"/>
            <ac:cxnSpMk id="1879" creationId="{8C6C64FA-8509-10D9-3D6B-EF795F6DBD9F}"/>
          </ac:cxnSpMkLst>
        </pc:cxnChg>
        <pc:cxnChg chg="add mod">
          <ac:chgData name="藤原 聖也" userId="83b5582d-9164-4352-af1d-1ba7531991b4" providerId="ADAL" clId="{6B3E3AB2-5DBB-4897-B8DD-8E893F038248}" dt="2025-02-13T04:34:54.615" v="7" actId="1038"/>
          <ac:cxnSpMkLst>
            <pc:docMk/>
            <pc:sldMk cId="609640455" sldId="1016"/>
            <ac:cxnSpMk id="1881" creationId="{27E56ACC-168F-E104-B2C4-6D4C835326ED}"/>
          </ac:cxnSpMkLst>
        </pc:cxnChg>
        <pc:cxnChg chg="add mod">
          <ac:chgData name="藤原 聖也" userId="83b5582d-9164-4352-af1d-1ba7531991b4" providerId="ADAL" clId="{6B3E3AB2-5DBB-4897-B8DD-8E893F038248}" dt="2025-02-13T04:34:54.615" v="7" actId="1038"/>
          <ac:cxnSpMkLst>
            <pc:docMk/>
            <pc:sldMk cId="609640455" sldId="1016"/>
            <ac:cxnSpMk id="1882" creationId="{C64C3CA2-F62D-AB72-9AF8-721117E730A1}"/>
          </ac:cxnSpMkLst>
        </pc:cxnChg>
        <pc:cxnChg chg="add mod">
          <ac:chgData name="藤原 聖也" userId="83b5582d-9164-4352-af1d-1ba7531991b4" providerId="ADAL" clId="{6B3E3AB2-5DBB-4897-B8DD-8E893F038248}" dt="2025-02-13T04:34:54.615" v="7" actId="1038"/>
          <ac:cxnSpMkLst>
            <pc:docMk/>
            <pc:sldMk cId="609640455" sldId="1016"/>
            <ac:cxnSpMk id="1883" creationId="{73AF76C3-FD76-F793-CC1F-71CE5F8F15FA}"/>
          </ac:cxnSpMkLst>
        </pc:cxnChg>
        <pc:cxnChg chg="add mod">
          <ac:chgData name="藤原 聖也" userId="83b5582d-9164-4352-af1d-1ba7531991b4" providerId="ADAL" clId="{6B3E3AB2-5DBB-4897-B8DD-8E893F038248}" dt="2025-02-13T04:34:54.615" v="7" actId="1038"/>
          <ac:cxnSpMkLst>
            <pc:docMk/>
            <pc:sldMk cId="609640455" sldId="1016"/>
            <ac:cxnSpMk id="1884" creationId="{099FFF3E-FCDE-E911-049A-7D128AFC403A}"/>
          </ac:cxnSpMkLst>
        </pc:cxnChg>
        <pc:cxnChg chg="add mod">
          <ac:chgData name="藤原 聖也" userId="83b5582d-9164-4352-af1d-1ba7531991b4" providerId="ADAL" clId="{6B3E3AB2-5DBB-4897-B8DD-8E893F038248}" dt="2025-02-13T04:34:54.615" v="7" actId="1038"/>
          <ac:cxnSpMkLst>
            <pc:docMk/>
            <pc:sldMk cId="609640455" sldId="1016"/>
            <ac:cxnSpMk id="1885" creationId="{86EE7D21-6C1D-A0A8-8817-85DFF4697240}"/>
          </ac:cxnSpMkLst>
        </pc:cxnChg>
        <pc:cxnChg chg="add mod">
          <ac:chgData name="藤原 聖也" userId="83b5582d-9164-4352-af1d-1ba7531991b4" providerId="ADAL" clId="{6B3E3AB2-5DBB-4897-B8DD-8E893F038248}" dt="2025-02-13T04:34:54.615" v="7" actId="1038"/>
          <ac:cxnSpMkLst>
            <pc:docMk/>
            <pc:sldMk cId="609640455" sldId="1016"/>
            <ac:cxnSpMk id="1886" creationId="{3C29698F-23C5-FD70-7BF7-DB3779F8E868}"/>
          </ac:cxnSpMkLst>
        </pc:cxnChg>
        <pc:cxnChg chg="add mod">
          <ac:chgData name="藤原 聖也" userId="83b5582d-9164-4352-af1d-1ba7531991b4" providerId="ADAL" clId="{6B3E3AB2-5DBB-4897-B8DD-8E893F038248}" dt="2025-02-13T04:34:54.615" v="7" actId="1038"/>
          <ac:cxnSpMkLst>
            <pc:docMk/>
            <pc:sldMk cId="609640455" sldId="1016"/>
            <ac:cxnSpMk id="1887" creationId="{6CFBCE5E-E611-FAEC-AB9D-F1BD9B0C318D}"/>
          </ac:cxnSpMkLst>
        </pc:cxnChg>
        <pc:cxnChg chg="add mod">
          <ac:chgData name="藤原 聖也" userId="83b5582d-9164-4352-af1d-1ba7531991b4" providerId="ADAL" clId="{6B3E3AB2-5DBB-4897-B8DD-8E893F038248}" dt="2025-02-13T04:34:54.615" v="7" actId="1038"/>
          <ac:cxnSpMkLst>
            <pc:docMk/>
            <pc:sldMk cId="609640455" sldId="1016"/>
            <ac:cxnSpMk id="1888" creationId="{5613B7BF-5CC3-ED47-6EE0-D61EDC7ED241}"/>
          </ac:cxnSpMkLst>
        </pc:cxnChg>
        <pc:cxnChg chg="add mod">
          <ac:chgData name="藤原 聖也" userId="83b5582d-9164-4352-af1d-1ba7531991b4" providerId="ADAL" clId="{6B3E3AB2-5DBB-4897-B8DD-8E893F038248}" dt="2025-02-13T04:34:54.615" v="7" actId="1038"/>
          <ac:cxnSpMkLst>
            <pc:docMk/>
            <pc:sldMk cId="609640455" sldId="1016"/>
            <ac:cxnSpMk id="1890" creationId="{08FB6CF6-0038-3988-F41F-38C2EA08A25C}"/>
          </ac:cxnSpMkLst>
        </pc:cxnChg>
        <pc:cxnChg chg="add mod">
          <ac:chgData name="藤原 聖也" userId="83b5582d-9164-4352-af1d-1ba7531991b4" providerId="ADAL" clId="{6B3E3AB2-5DBB-4897-B8DD-8E893F038248}" dt="2025-02-13T04:34:54.615" v="7" actId="1038"/>
          <ac:cxnSpMkLst>
            <pc:docMk/>
            <pc:sldMk cId="609640455" sldId="1016"/>
            <ac:cxnSpMk id="1892" creationId="{A60D1044-27B4-05FC-A6D9-F7A423840074}"/>
          </ac:cxnSpMkLst>
        </pc:cxnChg>
        <pc:cxnChg chg="add mod">
          <ac:chgData name="藤原 聖也" userId="83b5582d-9164-4352-af1d-1ba7531991b4" providerId="ADAL" clId="{6B3E3AB2-5DBB-4897-B8DD-8E893F038248}" dt="2025-02-13T04:34:54.615" v="7" actId="1038"/>
          <ac:cxnSpMkLst>
            <pc:docMk/>
            <pc:sldMk cId="609640455" sldId="1016"/>
            <ac:cxnSpMk id="1894" creationId="{256E8765-1FCE-2A05-9A50-4DDD8C4EE34C}"/>
          </ac:cxnSpMkLst>
        </pc:cxnChg>
        <pc:cxnChg chg="add mod">
          <ac:chgData name="藤原 聖也" userId="83b5582d-9164-4352-af1d-1ba7531991b4" providerId="ADAL" clId="{6B3E3AB2-5DBB-4897-B8DD-8E893F038248}" dt="2025-02-13T04:34:54.615" v="7" actId="1038"/>
          <ac:cxnSpMkLst>
            <pc:docMk/>
            <pc:sldMk cId="609640455" sldId="1016"/>
            <ac:cxnSpMk id="1897" creationId="{26C501D7-350F-31F3-4905-D6CEAC20D1D2}"/>
          </ac:cxnSpMkLst>
        </pc:cxnChg>
        <pc:cxnChg chg="add mod">
          <ac:chgData name="藤原 聖也" userId="83b5582d-9164-4352-af1d-1ba7531991b4" providerId="ADAL" clId="{6B3E3AB2-5DBB-4897-B8DD-8E893F038248}" dt="2025-02-13T04:34:54.615" v="7" actId="1038"/>
          <ac:cxnSpMkLst>
            <pc:docMk/>
            <pc:sldMk cId="609640455" sldId="1016"/>
            <ac:cxnSpMk id="1900" creationId="{793D420B-4EEF-8EB5-965D-2A71C6EB6519}"/>
          </ac:cxnSpMkLst>
        </pc:cxnChg>
        <pc:cxnChg chg="mod">
          <ac:chgData name="藤原 聖也" userId="83b5582d-9164-4352-af1d-1ba7531991b4" providerId="ADAL" clId="{6B3E3AB2-5DBB-4897-B8DD-8E893F038248}" dt="2025-02-13T04:34:37.488" v="2" actId="1076"/>
          <ac:cxnSpMkLst>
            <pc:docMk/>
            <pc:sldMk cId="609640455" sldId="1016"/>
            <ac:cxnSpMk id="1902" creationId="{0A4F37FB-DB44-0964-C6BC-6B6F1D2520B7}"/>
          </ac:cxnSpMkLst>
        </pc:cxnChg>
        <pc:cxnChg chg="mod">
          <ac:chgData name="藤原 聖也" userId="83b5582d-9164-4352-af1d-1ba7531991b4" providerId="ADAL" clId="{6B3E3AB2-5DBB-4897-B8DD-8E893F038248}" dt="2025-02-13T04:34:37.488" v="2" actId="1076"/>
          <ac:cxnSpMkLst>
            <pc:docMk/>
            <pc:sldMk cId="609640455" sldId="1016"/>
            <ac:cxnSpMk id="1904" creationId="{348A0BD2-CD24-2643-362D-BE58D0925362}"/>
          </ac:cxnSpMkLst>
        </pc:cxnChg>
        <pc:cxnChg chg="mod">
          <ac:chgData name="藤原 聖也" userId="83b5582d-9164-4352-af1d-1ba7531991b4" providerId="ADAL" clId="{6B3E3AB2-5DBB-4897-B8DD-8E893F038248}" dt="2025-02-13T04:34:37.488" v="2" actId="1076"/>
          <ac:cxnSpMkLst>
            <pc:docMk/>
            <pc:sldMk cId="609640455" sldId="1016"/>
            <ac:cxnSpMk id="1909" creationId="{374D7575-2E72-6812-4978-E458BEA76E54}"/>
          </ac:cxnSpMkLst>
        </pc:cxnChg>
        <pc:cxnChg chg="mod">
          <ac:chgData name="藤原 聖也" userId="83b5582d-9164-4352-af1d-1ba7531991b4" providerId="ADAL" clId="{6B3E3AB2-5DBB-4897-B8DD-8E893F038248}" dt="2025-02-13T04:34:37.488" v="2" actId="1076"/>
          <ac:cxnSpMkLst>
            <pc:docMk/>
            <pc:sldMk cId="609640455" sldId="1016"/>
            <ac:cxnSpMk id="1910" creationId="{98C62265-5872-80DD-61FF-2383282412EB}"/>
          </ac:cxnSpMkLst>
        </pc:cxnChg>
        <pc:cxnChg chg="mod">
          <ac:chgData name="藤原 聖也" userId="83b5582d-9164-4352-af1d-1ba7531991b4" providerId="ADAL" clId="{6B3E3AB2-5DBB-4897-B8DD-8E893F038248}" dt="2025-02-13T04:34:37.488" v="2" actId="1076"/>
          <ac:cxnSpMkLst>
            <pc:docMk/>
            <pc:sldMk cId="609640455" sldId="1016"/>
            <ac:cxnSpMk id="1916" creationId="{E0346C79-2EEF-7971-E9A9-FCC260BD24FA}"/>
          </ac:cxnSpMkLst>
        </pc:cxnChg>
        <pc:cxnChg chg="mod">
          <ac:chgData name="藤原 聖也" userId="83b5582d-9164-4352-af1d-1ba7531991b4" providerId="ADAL" clId="{6B3E3AB2-5DBB-4897-B8DD-8E893F038248}" dt="2025-02-13T04:34:37.488" v="2" actId="1076"/>
          <ac:cxnSpMkLst>
            <pc:docMk/>
            <pc:sldMk cId="609640455" sldId="1016"/>
            <ac:cxnSpMk id="1917" creationId="{45165943-5427-2390-032D-AF365FB22FB2}"/>
          </ac:cxnSpMkLst>
        </pc:cxnChg>
        <pc:cxnChg chg="mod">
          <ac:chgData name="藤原 聖也" userId="83b5582d-9164-4352-af1d-1ba7531991b4" providerId="ADAL" clId="{6B3E3AB2-5DBB-4897-B8DD-8E893F038248}" dt="2025-02-13T04:34:37.488" v="2" actId="1076"/>
          <ac:cxnSpMkLst>
            <pc:docMk/>
            <pc:sldMk cId="609640455" sldId="1016"/>
            <ac:cxnSpMk id="1918" creationId="{705866A2-A784-3102-BF4D-5EF0727FD415}"/>
          </ac:cxnSpMkLst>
        </pc:cxnChg>
        <pc:cxnChg chg="add mod">
          <ac:chgData name="藤原 聖也" userId="83b5582d-9164-4352-af1d-1ba7531991b4" providerId="ADAL" clId="{6B3E3AB2-5DBB-4897-B8DD-8E893F038248}" dt="2025-02-13T04:34:54.615" v="7" actId="1038"/>
          <ac:cxnSpMkLst>
            <pc:docMk/>
            <pc:sldMk cId="609640455" sldId="1016"/>
            <ac:cxnSpMk id="1964" creationId="{FDA70E51-CF27-B8A2-E673-FA372DC88228}"/>
          </ac:cxnSpMkLst>
        </pc:cxnChg>
        <pc:cxnChg chg="add mod">
          <ac:chgData name="藤原 聖也" userId="83b5582d-9164-4352-af1d-1ba7531991b4" providerId="ADAL" clId="{6B3E3AB2-5DBB-4897-B8DD-8E893F038248}" dt="2025-02-13T04:34:54.615" v="7" actId="1038"/>
          <ac:cxnSpMkLst>
            <pc:docMk/>
            <pc:sldMk cId="609640455" sldId="1016"/>
            <ac:cxnSpMk id="1965" creationId="{D9E458F9-6198-613D-E4EB-CDA6A29B732C}"/>
          </ac:cxnSpMkLst>
        </pc:cxnChg>
        <pc:cxnChg chg="add mod">
          <ac:chgData name="藤原 聖也" userId="83b5582d-9164-4352-af1d-1ba7531991b4" providerId="ADAL" clId="{6B3E3AB2-5DBB-4897-B8DD-8E893F038248}" dt="2025-02-13T04:34:54.615" v="7" actId="1038"/>
          <ac:cxnSpMkLst>
            <pc:docMk/>
            <pc:sldMk cId="609640455" sldId="1016"/>
            <ac:cxnSpMk id="1966" creationId="{ECDFF434-891F-12D3-7B70-4C90A46C4666}"/>
          </ac:cxnSpMkLst>
        </pc:cxnChg>
        <pc:cxnChg chg="add mod">
          <ac:chgData name="藤原 聖也" userId="83b5582d-9164-4352-af1d-1ba7531991b4" providerId="ADAL" clId="{6B3E3AB2-5DBB-4897-B8DD-8E893F038248}" dt="2025-02-13T04:34:54.615" v="7" actId="1038"/>
          <ac:cxnSpMkLst>
            <pc:docMk/>
            <pc:sldMk cId="609640455" sldId="1016"/>
            <ac:cxnSpMk id="1967" creationId="{89FEE2AA-D302-BC04-3942-3C0CAF382239}"/>
          </ac:cxnSpMkLst>
        </pc:cxnChg>
        <pc:cxnChg chg="add mod">
          <ac:chgData name="藤原 聖也" userId="83b5582d-9164-4352-af1d-1ba7531991b4" providerId="ADAL" clId="{6B3E3AB2-5DBB-4897-B8DD-8E893F038248}" dt="2025-02-13T04:34:54.615" v="7" actId="1038"/>
          <ac:cxnSpMkLst>
            <pc:docMk/>
            <pc:sldMk cId="609640455" sldId="1016"/>
            <ac:cxnSpMk id="1968" creationId="{A1B7A142-AD34-C400-A384-5F81D345AECB}"/>
          </ac:cxnSpMkLst>
        </pc:cxnChg>
        <pc:cxnChg chg="add mod">
          <ac:chgData name="藤原 聖也" userId="83b5582d-9164-4352-af1d-1ba7531991b4" providerId="ADAL" clId="{6B3E3AB2-5DBB-4897-B8DD-8E893F038248}" dt="2025-02-13T04:34:54.615" v="7" actId="1038"/>
          <ac:cxnSpMkLst>
            <pc:docMk/>
            <pc:sldMk cId="609640455" sldId="1016"/>
            <ac:cxnSpMk id="1969" creationId="{D4E5D166-71C5-0224-308D-736078CF7642}"/>
          </ac:cxnSpMkLst>
        </pc:cxnChg>
        <pc:cxnChg chg="add mod">
          <ac:chgData name="藤原 聖也" userId="83b5582d-9164-4352-af1d-1ba7531991b4" providerId="ADAL" clId="{6B3E3AB2-5DBB-4897-B8DD-8E893F038248}" dt="2025-02-13T04:34:54.615" v="7" actId="1038"/>
          <ac:cxnSpMkLst>
            <pc:docMk/>
            <pc:sldMk cId="609640455" sldId="1016"/>
            <ac:cxnSpMk id="1970" creationId="{3278E741-D5D3-3C77-5F54-EC31EFB08A38}"/>
          </ac:cxnSpMkLst>
        </pc:cxnChg>
        <pc:cxnChg chg="add mod">
          <ac:chgData name="藤原 聖也" userId="83b5582d-9164-4352-af1d-1ba7531991b4" providerId="ADAL" clId="{6B3E3AB2-5DBB-4897-B8DD-8E893F038248}" dt="2025-02-13T04:34:54.615" v="7" actId="1038"/>
          <ac:cxnSpMkLst>
            <pc:docMk/>
            <pc:sldMk cId="609640455" sldId="1016"/>
            <ac:cxnSpMk id="1971" creationId="{2AA88C83-01E2-8776-EA5A-39914D97AF54}"/>
          </ac:cxnSpMkLst>
        </pc:cxnChg>
        <pc:cxnChg chg="add mod">
          <ac:chgData name="藤原 聖也" userId="83b5582d-9164-4352-af1d-1ba7531991b4" providerId="ADAL" clId="{6B3E3AB2-5DBB-4897-B8DD-8E893F038248}" dt="2025-02-13T04:34:54.615" v="7" actId="1038"/>
          <ac:cxnSpMkLst>
            <pc:docMk/>
            <pc:sldMk cId="609640455" sldId="1016"/>
            <ac:cxnSpMk id="1972" creationId="{AEC87D10-6257-F948-C817-B1825BDE0568}"/>
          </ac:cxnSpMkLst>
        </pc:cxnChg>
        <pc:cxnChg chg="add mod">
          <ac:chgData name="藤原 聖也" userId="83b5582d-9164-4352-af1d-1ba7531991b4" providerId="ADAL" clId="{6B3E3AB2-5DBB-4897-B8DD-8E893F038248}" dt="2025-02-13T04:34:54.615" v="7" actId="1038"/>
          <ac:cxnSpMkLst>
            <pc:docMk/>
            <pc:sldMk cId="609640455" sldId="1016"/>
            <ac:cxnSpMk id="1973" creationId="{79C003F4-7D5A-CEBD-2B85-D0F21C1ADE1B}"/>
          </ac:cxnSpMkLst>
        </pc:cxnChg>
        <pc:cxnChg chg="add mod">
          <ac:chgData name="藤原 聖也" userId="83b5582d-9164-4352-af1d-1ba7531991b4" providerId="ADAL" clId="{6B3E3AB2-5DBB-4897-B8DD-8E893F038248}" dt="2025-02-13T04:34:54.615" v="7" actId="1038"/>
          <ac:cxnSpMkLst>
            <pc:docMk/>
            <pc:sldMk cId="609640455" sldId="1016"/>
            <ac:cxnSpMk id="1974" creationId="{1A95012F-9A85-86DB-DCCA-821DEA1B623A}"/>
          </ac:cxnSpMkLst>
        </pc:cxnChg>
        <pc:cxnChg chg="add mod">
          <ac:chgData name="藤原 聖也" userId="83b5582d-9164-4352-af1d-1ba7531991b4" providerId="ADAL" clId="{6B3E3AB2-5DBB-4897-B8DD-8E893F038248}" dt="2025-02-13T04:34:54.615" v="7" actId="1038"/>
          <ac:cxnSpMkLst>
            <pc:docMk/>
            <pc:sldMk cId="609640455" sldId="1016"/>
            <ac:cxnSpMk id="1975" creationId="{DBC8AEA0-900A-D550-B937-37DD17B42F3E}"/>
          </ac:cxnSpMkLst>
        </pc:cxnChg>
        <pc:cxnChg chg="add mod">
          <ac:chgData name="藤原 聖也" userId="83b5582d-9164-4352-af1d-1ba7531991b4" providerId="ADAL" clId="{6B3E3AB2-5DBB-4897-B8DD-8E893F038248}" dt="2025-02-13T04:34:54.615" v="7" actId="1038"/>
          <ac:cxnSpMkLst>
            <pc:docMk/>
            <pc:sldMk cId="609640455" sldId="1016"/>
            <ac:cxnSpMk id="1976" creationId="{D7A2FCBB-E871-9385-8968-1489D73CB73E}"/>
          </ac:cxnSpMkLst>
        </pc:cxnChg>
        <pc:cxnChg chg="add mod">
          <ac:chgData name="藤原 聖也" userId="83b5582d-9164-4352-af1d-1ba7531991b4" providerId="ADAL" clId="{6B3E3AB2-5DBB-4897-B8DD-8E893F038248}" dt="2025-02-13T04:34:54.615" v="7" actId="1038"/>
          <ac:cxnSpMkLst>
            <pc:docMk/>
            <pc:sldMk cId="609640455" sldId="1016"/>
            <ac:cxnSpMk id="1977" creationId="{501BCA25-D686-D016-2A86-4D83640510CF}"/>
          </ac:cxnSpMkLst>
        </pc:cxnChg>
        <pc:cxnChg chg="add mod">
          <ac:chgData name="藤原 聖也" userId="83b5582d-9164-4352-af1d-1ba7531991b4" providerId="ADAL" clId="{6B3E3AB2-5DBB-4897-B8DD-8E893F038248}" dt="2025-02-13T04:34:54.615" v="7" actId="1038"/>
          <ac:cxnSpMkLst>
            <pc:docMk/>
            <pc:sldMk cId="609640455" sldId="1016"/>
            <ac:cxnSpMk id="1978" creationId="{231D630D-57A2-D1EE-3B55-B480F3EEF7FB}"/>
          </ac:cxnSpMkLst>
        </pc:cxnChg>
        <pc:cxnChg chg="add mod">
          <ac:chgData name="藤原 聖也" userId="83b5582d-9164-4352-af1d-1ba7531991b4" providerId="ADAL" clId="{6B3E3AB2-5DBB-4897-B8DD-8E893F038248}" dt="2025-02-13T04:34:54.615" v="7" actId="1038"/>
          <ac:cxnSpMkLst>
            <pc:docMk/>
            <pc:sldMk cId="609640455" sldId="1016"/>
            <ac:cxnSpMk id="1979" creationId="{96F7A41C-C1F0-0CAF-5934-C3DC70ECB918}"/>
          </ac:cxnSpMkLst>
        </pc:cxnChg>
        <pc:cxnChg chg="add mod">
          <ac:chgData name="藤原 聖也" userId="83b5582d-9164-4352-af1d-1ba7531991b4" providerId="ADAL" clId="{6B3E3AB2-5DBB-4897-B8DD-8E893F038248}" dt="2025-02-13T04:34:54.615" v="7" actId="1038"/>
          <ac:cxnSpMkLst>
            <pc:docMk/>
            <pc:sldMk cId="609640455" sldId="1016"/>
            <ac:cxnSpMk id="1980" creationId="{5F6AE0D4-7B04-DF12-E1A2-E6A2D4291B84}"/>
          </ac:cxnSpMkLst>
        </pc:cxnChg>
        <pc:cxnChg chg="add mod">
          <ac:chgData name="藤原 聖也" userId="83b5582d-9164-4352-af1d-1ba7531991b4" providerId="ADAL" clId="{6B3E3AB2-5DBB-4897-B8DD-8E893F038248}" dt="2025-02-13T04:34:54.615" v="7" actId="1038"/>
          <ac:cxnSpMkLst>
            <pc:docMk/>
            <pc:sldMk cId="609640455" sldId="1016"/>
            <ac:cxnSpMk id="1981" creationId="{F9108B23-B013-57D7-655D-80D4EB0429F3}"/>
          </ac:cxnSpMkLst>
        </pc:cxnChg>
        <pc:cxnChg chg="add mod">
          <ac:chgData name="藤原 聖也" userId="83b5582d-9164-4352-af1d-1ba7531991b4" providerId="ADAL" clId="{6B3E3AB2-5DBB-4897-B8DD-8E893F038248}" dt="2025-02-13T04:34:54.615" v="7" actId="1038"/>
          <ac:cxnSpMkLst>
            <pc:docMk/>
            <pc:sldMk cId="609640455" sldId="1016"/>
            <ac:cxnSpMk id="1982" creationId="{B851BE9A-8569-0B29-F592-4783214DC71F}"/>
          </ac:cxnSpMkLst>
        </pc:cxnChg>
        <pc:cxnChg chg="add mod">
          <ac:chgData name="藤原 聖也" userId="83b5582d-9164-4352-af1d-1ba7531991b4" providerId="ADAL" clId="{6B3E3AB2-5DBB-4897-B8DD-8E893F038248}" dt="2025-02-13T04:34:54.615" v="7" actId="1038"/>
          <ac:cxnSpMkLst>
            <pc:docMk/>
            <pc:sldMk cId="609640455" sldId="1016"/>
            <ac:cxnSpMk id="1983" creationId="{BD278665-63B8-31AA-ABD7-AF2E87C8F8E6}"/>
          </ac:cxnSpMkLst>
        </pc:cxnChg>
        <pc:cxnChg chg="add mod">
          <ac:chgData name="藤原 聖也" userId="83b5582d-9164-4352-af1d-1ba7531991b4" providerId="ADAL" clId="{6B3E3AB2-5DBB-4897-B8DD-8E893F038248}" dt="2025-02-13T04:34:54.615" v="7" actId="1038"/>
          <ac:cxnSpMkLst>
            <pc:docMk/>
            <pc:sldMk cId="609640455" sldId="1016"/>
            <ac:cxnSpMk id="1984" creationId="{4D6DB9DE-7241-10C6-1BCD-B45B1D758DCF}"/>
          </ac:cxnSpMkLst>
        </pc:cxnChg>
        <pc:cxnChg chg="add mod">
          <ac:chgData name="藤原 聖也" userId="83b5582d-9164-4352-af1d-1ba7531991b4" providerId="ADAL" clId="{6B3E3AB2-5DBB-4897-B8DD-8E893F038248}" dt="2025-02-13T04:34:54.615" v="7" actId="1038"/>
          <ac:cxnSpMkLst>
            <pc:docMk/>
            <pc:sldMk cId="609640455" sldId="1016"/>
            <ac:cxnSpMk id="1990" creationId="{616D2718-1D13-84D4-44A0-BFD0054E6AB0}"/>
          </ac:cxnSpMkLst>
        </pc:cxnChg>
        <pc:cxnChg chg="add mod">
          <ac:chgData name="藤原 聖也" userId="83b5582d-9164-4352-af1d-1ba7531991b4" providerId="ADAL" clId="{6B3E3AB2-5DBB-4897-B8DD-8E893F038248}" dt="2025-02-13T04:34:54.615" v="7" actId="1038"/>
          <ac:cxnSpMkLst>
            <pc:docMk/>
            <pc:sldMk cId="609640455" sldId="1016"/>
            <ac:cxnSpMk id="1995" creationId="{612B80C1-1A07-EA13-5894-41F06505F42D}"/>
          </ac:cxnSpMkLst>
        </pc:cxnChg>
        <pc:cxnChg chg="add mod">
          <ac:chgData name="藤原 聖也" userId="83b5582d-9164-4352-af1d-1ba7531991b4" providerId="ADAL" clId="{6B3E3AB2-5DBB-4897-B8DD-8E893F038248}" dt="2025-02-13T04:34:54.615" v="7" actId="1038"/>
          <ac:cxnSpMkLst>
            <pc:docMk/>
            <pc:sldMk cId="609640455" sldId="1016"/>
            <ac:cxnSpMk id="1999" creationId="{FA528463-025F-9E60-43B5-3E3A146DC154}"/>
          </ac:cxnSpMkLst>
        </pc:cxnChg>
        <pc:cxnChg chg="add mod">
          <ac:chgData name="藤原 聖也" userId="83b5582d-9164-4352-af1d-1ba7531991b4" providerId="ADAL" clId="{6B3E3AB2-5DBB-4897-B8DD-8E893F038248}" dt="2025-02-13T04:34:54.615" v="7" actId="1038"/>
          <ac:cxnSpMkLst>
            <pc:docMk/>
            <pc:sldMk cId="609640455" sldId="1016"/>
            <ac:cxnSpMk id="2004" creationId="{A1E0D82F-C47E-662F-9867-9D86F84D95D4}"/>
          </ac:cxnSpMkLst>
        </pc:cxnChg>
        <pc:cxnChg chg="add mod">
          <ac:chgData name="藤原 聖也" userId="83b5582d-9164-4352-af1d-1ba7531991b4" providerId="ADAL" clId="{6B3E3AB2-5DBB-4897-B8DD-8E893F038248}" dt="2025-02-13T04:34:54.615" v="7" actId="1038"/>
          <ac:cxnSpMkLst>
            <pc:docMk/>
            <pc:sldMk cId="609640455" sldId="1016"/>
            <ac:cxnSpMk id="2010" creationId="{5D0CFD57-A862-5050-7C54-86958085FA52}"/>
          </ac:cxnSpMkLst>
        </pc:cxnChg>
        <pc:cxnChg chg="add mod">
          <ac:chgData name="藤原 聖也" userId="83b5582d-9164-4352-af1d-1ba7531991b4" providerId="ADAL" clId="{6B3E3AB2-5DBB-4897-B8DD-8E893F038248}" dt="2025-02-13T04:34:54.615" v="7" actId="1038"/>
          <ac:cxnSpMkLst>
            <pc:docMk/>
            <pc:sldMk cId="609640455" sldId="1016"/>
            <ac:cxnSpMk id="2013" creationId="{3A5ED212-7FCE-7B0D-C18E-C423DCAB4411}"/>
          </ac:cxnSpMkLst>
        </pc:cxnChg>
        <pc:cxnChg chg="add mod">
          <ac:chgData name="藤原 聖也" userId="83b5582d-9164-4352-af1d-1ba7531991b4" providerId="ADAL" clId="{6B3E3AB2-5DBB-4897-B8DD-8E893F038248}" dt="2025-02-13T04:34:54.615" v="7" actId="1038"/>
          <ac:cxnSpMkLst>
            <pc:docMk/>
            <pc:sldMk cId="609640455" sldId="1016"/>
            <ac:cxnSpMk id="2015" creationId="{32111913-F554-7F0E-D388-7FEF387A2037}"/>
          </ac:cxnSpMkLst>
        </pc:cxnChg>
        <pc:cxnChg chg="add mod">
          <ac:chgData name="藤原 聖也" userId="83b5582d-9164-4352-af1d-1ba7531991b4" providerId="ADAL" clId="{6B3E3AB2-5DBB-4897-B8DD-8E893F038248}" dt="2025-02-13T04:34:54.615" v="7" actId="1038"/>
          <ac:cxnSpMkLst>
            <pc:docMk/>
            <pc:sldMk cId="609640455" sldId="1016"/>
            <ac:cxnSpMk id="2020" creationId="{AFB598F0-2188-F290-5FD8-7787E6A6D58B}"/>
          </ac:cxnSpMkLst>
        </pc:cxnChg>
        <pc:cxnChg chg="add mod">
          <ac:chgData name="藤原 聖也" userId="83b5582d-9164-4352-af1d-1ba7531991b4" providerId="ADAL" clId="{6B3E3AB2-5DBB-4897-B8DD-8E893F038248}" dt="2025-02-13T04:34:54.615" v="7" actId="1038"/>
          <ac:cxnSpMkLst>
            <pc:docMk/>
            <pc:sldMk cId="609640455" sldId="1016"/>
            <ac:cxnSpMk id="2021" creationId="{3A9CB1AB-CC19-BF01-84DD-CEBCA656315E}"/>
          </ac:cxnSpMkLst>
        </pc:cxnChg>
        <pc:cxnChg chg="add mod">
          <ac:chgData name="藤原 聖也" userId="83b5582d-9164-4352-af1d-1ba7531991b4" providerId="ADAL" clId="{6B3E3AB2-5DBB-4897-B8DD-8E893F038248}" dt="2025-02-13T04:34:54.615" v="7" actId="1038"/>
          <ac:cxnSpMkLst>
            <pc:docMk/>
            <pc:sldMk cId="609640455" sldId="1016"/>
            <ac:cxnSpMk id="2025" creationId="{E76A8CB6-35E8-445E-DE97-A70E6261E63C}"/>
          </ac:cxnSpMkLst>
        </pc:cxnChg>
      </pc:sldChg>
    </pc:docChg>
  </pc:docChgLst>
  <pc:docChgLst>
    <pc:chgData name="藤井 拓人" userId="9053f877-f96c-4d95-96fb-98ec755068b6" providerId="ADAL" clId="{7BFB7A67-2C80-4E81-B530-8E4D531B0C33}"/>
    <pc:docChg chg="undo custSel addSld delSld modSld sldOrd">
      <pc:chgData name="藤井 拓人" userId="9053f877-f96c-4d95-96fb-98ec755068b6" providerId="ADAL" clId="{7BFB7A67-2C80-4E81-B530-8E4D531B0C33}" dt="2025-03-06T05:57:18.806" v="418" actId="478"/>
      <pc:docMkLst>
        <pc:docMk/>
      </pc:docMkLst>
      <pc:sldChg chg="add ord">
        <pc:chgData name="藤井 拓人" userId="9053f877-f96c-4d95-96fb-98ec755068b6" providerId="ADAL" clId="{7BFB7A67-2C80-4E81-B530-8E4D531B0C33}" dt="2025-02-26T03:27:26.555" v="366"/>
        <pc:sldMkLst>
          <pc:docMk/>
          <pc:sldMk cId="3007145499" sldId="325"/>
        </pc:sldMkLst>
      </pc:sldChg>
      <pc:sldChg chg="modSp mod">
        <pc:chgData name="藤井 拓人" userId="9053f877-f96c-4d95-96fb-98ec755068b6" providerId="ADAL" clId="{7BFB7A67-2C80-4E81-B530-8E4D531B0C33}" dt="2025-02-26T01:17:40.952" v="291" actId="20577"/>
        <pc:sldMkLst>
          <pc:docMk/>
          <pc:sldMk cId="967454884" sldId="674"/>
        </pc:sldMkLst>
        <pc:spChg chg="mod">
          <ac:chgData name="藤井 拓人" userId="9053f877-f96c-4d95-96fb-98ec755068b6" providerId="ADAL" clId="{7BFB7A67-2C80-4E81-B530-8E4D531B0C33}" dt="2025-02-26T01:17:40.952" v="291" actId="20577"/>
          <ac:spMkLst>
            <pc:docMk/>
            <pc:sldMk cId="967454884" sldId="674"/>
            <ac:spMk id="3236" creationId="{00000000-0000-0000-0000-000000000000}"/>
          </ac:spMkLst>
        </pc:spChg>
      </pc:sldChg>
      <pc:sldChg chg="modSp del mod">
        <pc:chgData name="藤井 拓人" userId="9053f877-f96c-4d95-96fb-98ec755068b6" providerId="ADAL" clId="{7BFB7A67-2C80-4E81-B530-8E4D531B0C33}" dt="2025-02-26T01:51:09.564" v="359" actId="47"/>
        <pc:sldMkLst>
          <pc:docMk/>
          <pc:sldMk cId="1386132409" sldId="1013"/>
        </pc:sldMkLst>
        <pc:spChg chg="mod">
          <ac:chgData name="藤井 拓人" userId="9053f877-f96c-4d95-96fb-98ec755068b6" providerId="ADAL" clId="{7BFB7A67-2C80-4E81-B530-8E4D531B0C33}" dt="2025-02-26T01:22:07.284" v="353" actId="20577"/>
          <ac:spMkLst>
            <pc:docMk/>
            <pc:sldMk cId="1386132409" sldId="1013"/>
            <ac:spMk id="47" creationId="{00000000-0000-0000-0000-000000000000}"/>
          </ac:spMkLst>
        </pc:spChg>
      </pc:sldChg>
      <pc:sldChg chg="ord">
        <pc:chgData name="藤井 拓人" userId="9053f877-f96c-4d95-96fb-98ec755068b6" providerId="ADAL" clId="{7BFB7A67-2C80-4E81-B530-8E4D531B0C33}" dt="2025-02-26T03:27:30.440" v="368"/>
        <pc:sldMkLst>
          <pc:docMk/>
          <pc:sldMk cId="1854507100" sldId="1014"/>
        </pc:sldMkLst>
      </pc:sldChg>
      <pc:sldChg chg="addSp delSp modSp add mod">
        <pc:chgData name="藤井 拓人" userId="9053f877-f96c-4d95-96fb-98ec755068b6" providerId="ADAL" clId="{7BFB7A67-2C80-4E81-B530-8E4D531B0C33}" dt="2025-02-26T01:51:13.542" v="360" actId="478"/>
        <pc:sldMkLst>
          <pc:docMk/>
          <pc:sldMk cId="1875779364" sldId="1083"/>
        </pc:sldMkLst>
        <pc:spChg chg="add del mod">
          <ac:chgData name="藤井 拓人" userId="9053f877-f96c-4d95-96fb-98ec755068b6" providerId="ADAL" clId="{7BFB7A67-2C80-4E81-B530-8E4D531B0C33}" dt="2025-02-26T01:51:03.424" v="357" actId="478"/>
          <ac:spMkLst>
            <pc:docMk/>
            <pc:sldMk cId="1875779364" sldId="1083"/>
            <ac:spMk id="4" creationId="{8CD3F235-CF7A-BF83-8E74-74FB828AD8DA}"/>
          </ac:spMkLst>
        </pc:spChg>
        <pc:spChg chg="add mod">
          <ac:chgData name="藤井 拓人" userId="9053f877-f96c-4d95-96fb-98ec755068b6" providerId="ADAL" clId="{7BFB7A67-2C80-4E81-B530-8E4D531B0C33}" dt="2025-02-26T01:51:00.625" v="356"/>
          <ac:spMkLst>
            <pc:docMk/>
            <pc:sldMk cId="1875779364" sldId="1083"/>
            <ac:spMk id="6" creationId="{093344C6-E51B-BF77-3099-439D3B14DDF8}"/>
          </ac:spMkLst>
        </pc:spChg>
        <pc:spChg chg="add mod">
          <ac:chgData name="藤井 拓人" userId="9053f877-f96c-4d95-96fb-98ec755068b6" providerId="ADAL" clId="{7BFB7A67-2C80-4E81-B530-8E4D531B0C33}" dt="2025-02-26T01:51:03.625" v="358"/>
          <ac:spMkLst>
            <pc:docMk/>
            <pc:sldMk cId="1875779364" sldId="1083"/>
            <ac:spMk id="27" creationId="{5E8CCDFF-49F2-01A3-9ABF-C8229D17CBD6}"/>
          </ac:spMkLst>
        </pc:spChg>
        <pc:spChg chg="del">
          <ac:chgData name="藤井 拓人" userId="9053f877-f96c-4d95-96fb-98ec755068b6" providerId="ADAL" clId="{7BFB7A67-2C80-4E81-B530-8E4D531B0C33}" dt="2025-02-26T01:51:00.397" v="355" actId="478"/>
          <ac:spMkLst>
            <pc:docMk/>
            <pc:sldMk cId="1875779364" sldId="1083"/>
            <ac:spMk id="152" creationId="{00000000-0000-0000-0000-000000000000}"/>
          </ac:spMkLst>
        </pc:spChg>
        <pc:spChg chg="del">
          <ac:chgData name="藤井 拓人" userId="9053f877-f96c-4d95-96fb-98ec755068b6" providerId="ADAL" clId="{7BFB7A67-2C80-4E81-B530-8E4D531B0C33}" dt="2025-02-26T01:51:13.542" v="360" actId="478"/>
          <ac:spMkLst>
            <pc:docMk/>
            <pc:sldMk cId="1875779364" sldId="1083"/>
            <ac:spMk id="154" creationId="{7E6037C5-7B52-5CC7-8B8F-2DA23E221114}"/>
          </ac:spMkLst>
        </pc:spChg>
      </pc:sldChg>
      <pc:sldChg chg="del">
        <pc:chgData name="藤井 拓人" userId="9053f877-f96c-4d95-96fb-98ec755068b6" providerId="ADAL" clId="{7BFB7A67-2C80-4E81-B530-8E4D531B0C33}" dt="2025-02-26T01:16:40.721" v="270" actId="47"/>
        <pc:sldMkLst>
          <pc:docMk/>
          <pc:sldMk cId="216140268" sldId="1315"/>
        </pc:sldMkLst>
      </pc:sldChg>
      <pc:sldChg chg="delSp add mod">
        <pc:chgData name="藤井 拓人" userId="9053f877-f96c-4d95-96fb-98ec755068b6" providerId="ADAL" clId="{7BFB7A67-2C80-4E81-B530-8E4D531B0C33}" dt="2025-03-06T05:57:18.806" v="418" actId="478"/>
        <pc:sldMkLst>
          <pc:docMk/>
          <pc:sldMk cId="2940062921" sldId="1708"/>
        </pc:sldMkLst>
        <pc:spChg chg="del">
          <ac:chgData name="藤井 拓人" userId="9053f877-f96c-4d95-96fb-98ec755068b6" providerId="ADAL" clId="{7BFB7A67-2C80-4E81-B530-8E4D531B0C33}" dt="2025-03-06T05:57:18.806" v="418" actId="478"/>
          <ac:spMkLst>
            <pc:docMk/>
            <pc:sldMk cId="2940062921" sldId="1708"/>
            <ac:spMk id="2" creationId="{E35875BD-537A-12CA-5F8E-D33CE16300CA}"/>
          </ac:spMkLst>
        </pc:spChg>
      </pc:sldChg>
      <pc:sldChg chg="del">
        <pc:chgData name="藤井 拓人" userId="9053f877-f96c-4d95-96fb-98ec755068b6" providerId="ADAL" clId="{7BFB7A67-2C80-4E81-B530-8E4D531B0C33}" dt="2025-02-26T01:02:25.026" v="1" actId="47"/>
        <pc:sldMkLst>
          <pc:docMk/>
          <pc:sldMk cId="1122199729" sldId="1831"/>
        </pc:sldMkLst>
      </pc:sldChg>
      <pc:sldChg chg="addSp delSp modSp add mod">
        <pc:chgData name="藤井 拓人" userId="9053f877-f96c-4d95-96fb-98ec755068b6" providerId="ADAL" clId="{7BFB7A67-2C80-4E81-B530-8E4D531B0C33}" dt="2025-02-26T01:09:44.631" v="71"/>
        <pc:sldMkLst>
          <pc:docMk/>
          <pc:sldMk cId="4180676386" sldId="1831"/>
        </pc:sldMkLst>
        <pc:spChg chg="add mod">
          <ac:chgData name="藤井 拓人" userId="9053f877-f96c-4d95-96fb-98ec755068b6" providerId="ADAL" clId="{7BFB7A67-2C80-4E81-B530-8E4D531B0C33}" dt="2025-02-26T01:09:44.631" v="71"/>
          <ac:spMkLst>
            <pc:docMk/>
            <pc:sldMk cId="4180676386" sldId="1831"/>
            <ac:spMk id="4" creationId="{6CC73114-7560-5F95-0E12-AB02B68527D9}"/>
          </ac:spMkLst>
        </pc:spChg>
        <pc:spChg chg="del">
          <ac:chgData name="藤井 拓人" userId="9053f877-f96c-4d95-96fb-98ec755068b6" providerId="ADAL" clId="{7BFB7A67-2C80-4E81-B530-8E4D531B0C33}" dt="2025-02-26T01:09:44.432" v="70" actId="478"/>
          <ac:spMkLst>
            <pc:docMk/>
            <pc:sldMk cId="4180676386" sldId="1831"/>
            <ac:spMk id="5" creationId="{6F1AD31E-BA0B-8685-AD4C-CFD93D47485C}"/>
          </ac:spMkLst>
        </pc:spChg>
        <pc:spChg chg="mod">
          <ac:chgData name="藤井 拓人" userId="9053f877-f96c-4d95-96fb-98ec755068b6" providerId="ADAL" clId="{7BFB7A67-2C80-4E81-B530-8E4D531B0C33}" dt="2025-02-26T01:05:46.526" v="14"/>
          <ac:spMkLst>
            <pc:docMk/>
            <pc:sldMk cId="4180676386" sldId="1831"/>
            <ac:spMk id="124" creationId="{00000000-0000-0000-0000-000000000000}"/>
          </ac:spMkLst>
        </pc:spChg>
      </pc:sldChg>
      <pc:sldChg chg="modSp add del mod">
        <pc:chgData name="藤井 拓人" userId="9053f877-f96c-4d95-96fb-98ec755068b6" providerId="ADAL" clId="{7BFB7A67-2C80-4E81-B530-8E4D531B0C33}" dt="2025-02-26T01:13:00.225" v="89" actId="47"/>
        <pc:sldMkLst>
          <pc:docMk/>
          <pc:sldMk cId="2236880840" sldId="1844"/>
        </pc:sldMkLst>
        <pc:spChg chg="mod">
          <ac:chgData name="藤井 拓人" userId="9053f877-f96c-4d95-96fb-98ec755068b6" providerId="ADAL" clId="{7BFB7A67-2C80-4E81-B530-8E4D531B0C33}" dt="2025-02-26T01:06:40.678" v="22"/>
          <ac:spMkLst>
            <pc:docMk/>
            <pc:sldMk cId="2236880840" sldId="1844"/>
            <ac:spMk id="40" creationId="{00000000-0000-0000-0000-000000000000}"/>
          </ac:spMkLst>
        </pc:spChg>
        <pc:spChg chg="mod">
          <ac:chgData name="藤井 拓人" userId="9053f877-f96c-4d95-96fb-98ec755068b6" providerId="ADAL" clId="{7BFB7A67-2C80-4E81-B530-8E4D531B0C33}" dt="2025-02-26T01:10:37.089" v="78" actId="1076"/>
          <ac:spMkLst>
            <pc:docMk/>
            <pc:sldMk cId="2236880840" sldId="1844"/>
            <ac:spMk id="68" creationId="{00000000-0000-0000-0000-000000000000}"/>
          </ac:spMkLst>
        </pc:spChg>
      </pc:sldChg>
      <pc:sldChg chg="addSp delSp modSp del">
        <pc:chgData name="藤井 拓人" userId="9053f877-f96c-4d95-96fb-98ec755068b6" providerId="ADAL" clId="{7BFB7A67-2C80-4E81-B530-8E4D531B0C33}" dt="2025-02-26T01:20:10.052" v="335" actId="47"/>
        <pc:sldMkLst>
          <pc:docMk/>
          <pc:sldMk cId="2584056417" sldId="1846"/>
        </pc:sldMkLst>
        <pc:spChg chg="add mod">
          <ac:chgData name="藤井 拓人" userId="9053f877-f96c-4d95-96fb-98ec755068b6" providerId="ADAL" clId="{7BFB7A67-2C80-4E81-B530-8E4D531B0C33}" dt="2025-02-26T01:19:40.754" v="298" actId="478"/>
          <ac:spMkLst>
            <pc:docMk/>
            <pc:sldMk cId="2584056417" sldId="1846"/>
            <ac:spMk id="3" creationId="{1AF3F025-8DF5-C211-25F5-F15AA5623BC4}"/>
          </ac:spMkLst>
        </pc:spChg>
        <pc:spChg chg="add mod">
          <ac:chgData name="藤井 拓人" userId="9053f877-f96c-4d95-96fb-98ec755068b6" providerId="ADAL" clId="{7BFB7A67-2C80-4E81-B530-8E4D531B0C33}" dt="2025-02-26T01:19:41.558" v="300"/>
          <ac:spMkLst>
            <pc:docMk/>
            <pc:sldMk cId="2584056417" sldId="1846"/>
            <ac:spMk id="5" creationId="{02718C67-185E-4C61-2684-A57DBD6C18DF}"/>
          </ac:spMkLst>
        </pc:spChg>
        <pc:spChg chg="del">
          <ac:chgData name="藤井 拓人" userId="9053f877-f96c-4d95-96fb-98ec755068b6" providerId="ADAL" clId="{7BFB7A67-2C80-4E81-B530-8E4D531B0C33}" dt="2025-02-26T01:19:40.754" v="298" actId="478"/>
          <ac:spMkLst>
            <pc:docMk/>
            <pc:sldMk cId="2584056417" sldId="1846"/>
            <ac:spMk id="4098" creationId="{00000000-0000-0000-0000-000000000000}"/>
          </ac:spMkLst>
        </pc:spChg>
      </pc:sldChg>
      <pc:sldChg chg="del">
        <pc:chgData name="藤井 拓人" userId="9053f877-f96c-4d95-96fb-98ec755068b6" providerId="ADAL" clId="{7BFB7A67-2C80-4E81-B530-8E4D531B0C33}" dt="2025-02-26T01:20:13.267" v="336" actId="47"/>
        <pc:sldMkLst>
          <pc:docMk/>
          <pc:sldMk cId="4004708750" sldId="1847"/>
        </pc:sldMkLst>
      </pc:sldChg>
      <pc:sldChg chg="add del">
        <pc:chgData name="藤井 拓人" userId="9053f877-f96c-4d95-96fb-98ec755068b6" providerId="ADAL" clId="{7BFB7A67-2C80-4E81-B530-8E4D531B0C33}" dt="2025-02-26T01:05:39.828" v="3" actId="47"/>
        <pc:sldMkLst>
          <pc:docMk/>
          <pc:sldMk cId="568975892" sldId="1850"/>
        </pc:sldMkLst>
      </pc:sldChg>
      <pc:sldChg chg="addSp delSp modSp add mod">
        <pc:chgData name="藤井 拓人" userId="9053f877-f96c-4d95-96fb-98ec755068b6" providerId="ADAL" clId="{7BFB7A67-2C80-4E81-B530-8E4D531B0C33}" dt="2025-02-26T08:41:17.683" v="407"/>
        <pc:sldMkLst>
          <pc:docMk/>
          <pc:sldMk cId="1740553414" sldId="1855"/>
        </pc:sldMkLst>
        <pc:spChg chg="add del mod">
          <ac:chgData name="藤井 拓人" userId="9053f877-f96c-4d95-96fb-98ec755068b6" providerId="ADAL" clId="{7BFB7A67-2C80-4E81-B530-8E4D531B0C33}" dt="2025-02-26T01:19:31.161" v="296" actId="478"/>
          <ac:spMkLst>
            <pc:docMk/>
            <pc:sldMk cId="1740553414" sldId="1855"/>
            <ac:spMk id="8" creationId="{56405E81-6534-0A0D-2103-5F70EB539CA0}"/>
          </ac:spMkLst>
        </pc:spChg>
        <pc:spChg chg="del">
          <ac:chgData name="藤井 拓人" userId="9053f877-f96c-4d95-96fb-98ec755068b6" providerId="ADAL" clId="{7BFB7A67-2C80-4E81-B530-8E4D531B0C33}" dt="2025-02-26T01:19:27.951" v="293" actId="478"/>
          <ac:spMkLst>
            <pc:docMk/>
            <pc:sldMk cId="1740553414" sldId="1855"/>
            <ac:spMk id="9" creationId="{B13022BB-2E74-5824-73E4-DA7CDCB0F5FD}"/>
          </ac:spMkLst>
        </pc:spChg>
        <pc:spChg chg="add mod">
          <ac:chgData name="藤井 拓人" userId="9053f877-f96c-4d95-96fb-98ec755068b6" providerId="ADAL" clId="{7BFB7A67-2C80-4E81-B530-8E4D531B0C33}" dt="2025-02-26T01:19:29.014" v="295"/>
          <ac:spMkLst>
            <pc:docMk/>
            <pc:sldMk cId="1740553414" sldId="1855"/>
            <ac:spMk id="10" creationId="{E67C96B6-496A-DAF7-39A8-0C55E6A84350}"/>
          </ac:spMkLst>
        </pc:spChg>
        <pc:spChg chg="add mod">
          <ac:chgData name="藤井 拓人" userId="9053f877-f96c-4d95-96fb-98ec755068b6" providerId="ADAL" clId="{7BFB7A67-2C80-4E81-B530-8E4D531B0C33}" dt="2025-02-26T01:19:31.419" v="297"/>
          <ac:spMkLst>
            <pc:docMk/>
            <pc:sldMk cId="1740553414" sldId="1855"/>
            <ac:spMk id="11" creationId="{77CEC789-BC31-5F47-E2BA-80B892C9999E}"/>
          </ac:spMkLst>
        </pc:spChg>
        <pc:spChg chg="mod">
          <ac:chgData name="藤井 拓人" userId="9053f877-f96c-4d95-96fb-98ec755068b6" providerId="ADAL" clId="{7BFB7A67-2C80-4E81-B530-8E4D531B0C33}" dt="2025-02-26T08:41:17.683" v="407"/>
          <ac:spMkLst>
            <pc:docMk/>
            <pc:sldMk cId="1740553414" sldId="1855"/>
            <ac:spMk id="96" creationId="{00000000-0000-0000-0000-000000000000}"/>
          </ac:spMkLst>
        </pc:spChg>
      </pc:sldChg>
      <pc:sldChg chg="addSp delSp modSp add mod modClrScheme chgLayout">
        <pc:chgData name="藤井 拓人" userId="9053f877-f96c-4d95-96fb-98ec755068b6" providerId="ADAL" clId="{7BFB7A67-2C80-4E81-B530-8E4D531B0C33}" dt="2025-03-04T09:05:51.770" v="417"/>
        <pc:sldMkLst>
          <pc:docMk/>
          <pc:sldMk cId="1982426359" sldId="2147482742"/>
        </pc:sldMkLst>
        <pc:spChg chg="add del mod">
          <ac:chgData name="藤井 拓人" userId="9053f877-f96c-4d95-96fb-98ec755068b6" providerId="ADAL" clId="{7BFB7A67-2C80-4E81-B530-8E4D531B0C33}" dt="2025-02-26T01:08:59.955" v="68" actId="478"/>
          <ac:spMkLst>
            <pc:docMk/>
            <pc:sldMk cId="1982426359" sldId="2147482742"/>
            <ac:spMk id="2" creationId="{148D2139-51AF-CBF5-C9BA-E276ADAA2FF3}"/>
          </ac:spMkLst>
        </pc:spChg>
        <pc:spChg chg="del">
          <ac:chgData name="藤井 拓人" userId="9053f877-f96c-4d95-96fb-98ec755068b6" providerId="ADAL" clId="{7BFB7A67-2C80-4E81-B530-8E4D531B0C33}" dt="2025-02-26T01:10:43.091" v="80" actId="478"/>
          <ac:spMkLst>
            <pc:docMk/>
            <pc:sldMk cId="1982426359" sldId="2147482742"/>
            <ac:spMk id="3" creationId="{2659F9E5-DE07-102E-038E-240508E7AC56}"/>
          </ac:spMkLst>
        </pc:spChg>
        <pc:spChg chg="add del mod ord">
          <ac:chgData name="藤井 拓人" userId="9053f877-f96c-4d95-96fb-98ec755068b6" providerId="ADAL" clId="{7BFB7A67-2C80-4E81-B530-8E4D531B0C33}" dt="2025-02-26T01:10:40.874" v="79"/>
          <ac:spMkLst>
            <pc:docMk/>
            <pc:sldMk cId="1982426359" sldId="2147482742"/>
            <ac:spMk id="4" creationId="{B7AF459F-9D62-929E-111D-FDCD1AFB1BB0}"/>
          </ac:spMkLst>
        </pc:spChg>
        <pc:spChg chg="add mod">
          <ac:chgData name="藤井 拓人" userId="9053f877-f96c-4d95-96fb-98ec755068b6" providerId="ADAL" clId="{7BFB7A67-2C80-4E81-B530-8E4D531B0C33}" dt="2025-02-26T01:10:40.874" v="79"/>
          <ac:spMkLst>
            <pc:docMk/>
            <pc:sldMk cId="1982426359" sldId="2147482742"/>
            <ac:spMk id="5" creationId="{38599AB7-F05E-81F4-FDBF-8DC0B81E6068}"/>
          </ac:spMkLst>
        </pc:spChg>
        <pc:spChg chg="mod">
          <ac:chgData name="藤井 拓人" userId="9053f877-f96c-4d95-96fb-98ec755068b6" providerId="ADAL" clId="{7BFB7A67-2C80-4E81-B530-8E4D531B0C33}" dt="2025-02-26T01:12:48.806" v="88"/>
          <ac:spMkLst>
            <pc:docMk/>
            <pc:sldMk cId="1982426359" sldId="2147482742"/>
            <ac:spMk id="31" creationId="{00000000-0000-0000-0000-000000000000}"/>
          </ac:spMkLst>
        </pc:spChg>
        <pc:spChg chg="del">
          <ac:chgData name="藤井 拓人" userId="9053f877-f96c-4d95-96fb-98ec755068b6" providerId="ADAL" clId="{7BFB7A67-2C80-4E81-B530-8E4D531B0C33}" dt="2025-02-26T01:08:50.347" v="67" actId="478"/>
          <ac:spMkLst>
            <pc:docMk/>
            <pc:sldMk cId="1982426359" sldId="2147482742"/>
            <ac:spMk id="33" creationId="{00000000-0000-0000-0000-000000000000}"/>
          </ac:spMkLst>
        </pc:spChg>
        <pc:spChg chg="mod">
          <ac:chgData name="藤井 拓人" userId="9053f877-f96c-4d95-96fb-98ec755068b6" providerId="ADAL" clId="{7BFB7A67-2C80-4E81-B530-8E4D531B0C33}" dt="2025-02-26T01:10:08.258" v="73" actId="1076"/>
          <ac:spMkLst>
            <pc:docMk/>
            <pc:sldMk cId="1982426359" sldId="2147482742"/>
            <ac:spMk id="59" creationId="{00000000-0000-0000-0000-000000000000}"/>
          </ac:spMkLst>
        </pc:spChg>
        <pc:spChg chg="mod">
          <ac:chgData name="藤井 拓人" userId="9053f877-f96c-4d95-96fb-98ec755068b6" providerId="ADAL" clId="{7BFB7A67-2C80-4E81-B530-8E4D531B0C33}" dt="2025-02-26T01:10:08.258" v="73" actId="1076"/>
          <ac:spMkLst>
            <pc:docMk/>
            <pc:sldMk cId="1982426359" sldId="2147482742"/>
            <ac:spMk id="60" creationId="{00000000-0000-0000-0000-000000000000}"/>
          </ac:spMkLst>
        </pc:spChg>
        <pc:spChg chg="mod">
          <ac:chgData name="藤井 拓人" userId="9053f877-f96c-4d95-96fb-98ec755068b6" providerId="ADAL" clId="{7BFB7A67-2C80-4E81-B530-8E4D531B0C33}" dt="2025-02-26T01:10:08.258" v="73" actId="1076"/>
          <ac:spMkLst>
            <pc:docMk/>
            <pc:sldMk cId="1982426359" sldId="2147482742"/>
            <ac:spMk id="61" creationId="{00000000-0000-0000-0000-000000000000}"/>
          </ac:spMkLst>
        </pc:spChg>
        <pc:spChg chg="mod">
          <ac:chgData name="藤井 拓人" userId="9053f877-f96c-4d95-96fb-98ec755068b6" providerId="ADAL" clId="{7BFB7A67-2C80-4E81-B530-8E4D531B0C33}" dt="2025-02-26T01:10:08.258" v="73" actId="1076"/>
          <ac:spMkLst>
            <pc:docMk/>
            <pc:sldMk cId="1982426359" sldId="2147482742"/>
            <ac:spMk id="62" creationId="{00000000-0000-0000-0000-000000000000}"/>
          </ac:spMkLst>
        </pc:spChg>
        <pc:spChg chg="mod">
          <ac:chgData name="藤井 拓人" userId="9053f877-f96c-4d95-96fb-98ec755068b6" providerId="ADAL" clId="{7BFB7A67-2C80-4E81-B530-8E4D531B0C33}" dt="2025-02-26T01:10:08.258" v="73" actId="1076"/>
          <ac:spMkLst>
            <pc:docMk/>
            <pc:sldMk cId="1982426359" sldId="2147482742"/>
            <ac:spMk id="64" creationId="{00000000-0000-0000-0000-000000000000}"/>
          </ac:spMkLst>
        </pc:spChg>
        <pc:spChg chg="mod">
          <ac:chgData name="藤井 拓人" userId="9053f877-f96c-4d95-96fb-98ec755068b6" providerId="ADAL" clId="{7BFB7A67-2C80-4E81-B530-8E4D531B0C33}" dt="2025-02-26T01:07:08.885" v="32"/>
          <ac:spMkLst>
            <pc:docMk/>
            <pc:sldMk cId="1982426359" sldId="2147482742"/>
            <ac:spMk id="68" creationId="{00000000-0000-0000-0000-000000000000}"/>
          </ac:spMkLst>
        </pc:spChg>
        <pc:spChg chg="mod">
          <ac:chgData name="藤井 拓人" userId="9053f877-f96c-4d95-96fb-98ec755068b6" providerId="ADAL" clId="{7BFB7A67-2C80-4E81-B530-8E4D531B0C33}" dt="2025-02-26T01:10:08.258" v="73" actId="1076"/>
          <ac:spMkLst>
            <pc:docMk/>
            <pc:sldMk cId="1982426359" sldId="2147482742"/>
            <ac:spMk id="75" creationId="{00000000-0000-0000-0000-000000000000}"/>
          </ac:spMkLst>
        </pc:spChg>
        <pc:spChg chg="mod">
          <ac:chgData name="藤井 拓人" userId="9053f877-f96c-4d95-96fb-98ec755068b6" providerId="ADAL" clId="{7BFB7A67-2C80-4E81-B530-8E4D531B0C33}" dt="2025-02-26T01:10:08.258" v="73" actId="1076"/>
          <ac:spMkLst>
            <pc:docMk/>
            <pc:sldMk cId="1982426359" sldId="2147482742"/>
            <ac:spMk id="76" creationId="{00000000-0000-0000-0000-000000000000}"/>
          </ac:spMkLst>
        </pc:spChg>
        <pc:spChg chg="mod">
          <ac:chgData name="藤井 拓人" userId="9053f877-f96c-4d95-96fb-98ec755068b6" providerId="ADAL" clId="{7BFB7A67-2C80-4E81-B530-8E4D531B0C33}" dt="2025-02-26T01:10:08.258" v="73" actId="1076"/>
          <ac:spMkLst>
            <pc:docMk/>
            <pc:sldMk cId="1982426359" sldId="2147482742"/>
            <ac:spMk id="77" creationId="{00000000-0000-0000-0000-000000000000}"/>
          </ac:spMkLst>
        </pc:spChg>
        <pc:spChg chg="mod">
          <ac:chgData name="藤井 拓人" userId="9053f877-f96c-4d95-96fb-98ec755068b6" providerId="ADAL" clId="{7BFB7A67-2C80-4E81-B530-8E4D531B0C33}" dt="2025-02-26T01:10:08.258" v="73" actId="1076"/>
          <ac:spMkLst>
            <pc:docMk/>
            <pc:sldMk cId="1982426359" sldId="2147482742"/>
            <ac:spMk id="79" creationId="{00000000-0000-0000-0000-000000000000}"/>
          </ac:spMkLst>
        </pc:spChg>
        <pc:spChg chg="mod">
          <ac:chgData name="藤井 拓人" userId="9053f877-f96c-4d95-96fb-98ec755068b6" providerId="ADAL" clId="{7BFB7A67-2C80-4E81-B530-8E4D531B0C33}" dt="2025-02-26T01:10:08.258" v="73" actId="1076"/>
          <ac:spMkLst>
            <pc:docMk/>
            <pc:sldMk cId="1982426359" sldId="2147482742"/>
            <ac:spMk id="80" creationId="{00000000-0000-0000-0000-000000000000}"/>
          </ac:spMkLst>
        </pc:spChg>
        <pc:spChg chg="mod">
          <ac:chgData name="藤井 拓人" userId="9053f877-f96c-4d95-96fb-98ec755068b6" providerId="ADAL" clId="{7BFB7A67-2C80-4E81-B530-8E4D531B0C33}" dt="2025-02-26T01:10:08.258" v="73" actId="1076"/>
          <ac:spMkLst>
            <pc:docMk/>
            <pc:sldMk cId="1982426359" sldId="2147482742"/>
            <ac:spMk id="81" creationId="{00000000-0000-0000-0000-000000000000}"/>
          </ac:spMkLst>
        </pc:spChg>
        <pc:spChg chg="mod">
          <ac:chgData name="藤井 拓人" userId="9053f877-f96c-4d95-96fb-98ec755068b6" providerId="ADAL" clId="{7BFB7A67-2C80-4E81-B530-8E4D531B0C33}" dt="2025-02-26T01:10:08.258" v="73" actId="1076"/>
          <ac:spMkLst>
            <pc:docMk/>
            <pc:sldMk cId="1982426359" sldId="2147482742"/>
            <ac:spMk id="82" creationId="{00000000-0000-0000-0000-000000000000}"/>
          </ac:spMkLst>
        </pc:spChg>
        <pc:spChg chg="mod">
          <ac:chgData name="藤井 拓人" userId="9053f877-f96c-4d95-96fb-98ec755068b6" providerId="ADAL" clId="{7BFB7A67-2C80-4E81-B530-8E4D531B0C33}" dt="2025-02-26T01:10:08.258" v="73" actId="1076"/>
          <ac:spMkLst>
            <pc:docMk/>
            <pc:sldMk cId="1982426359" sldId="2147482742"/>
            <ac:spMk id="83" creationId="{00000000-0000-0000-0000-000000000000}"/>
          </ac:spMkLst>
        </pc:spChg>
        <pc:spChg chg="mod">
          <ac:chgData name="藤井 拓人" userId="9053f877-f96c-4d95-96fb-98ec755068b6" providerId="ADAL" clId="{7BFB7A67-2C80-4E81-B530-8E4D531B0C33}" dt="2025-02-26T01:10:08.258" v="73" actId="1076"/>
          <ac:spMkLst>
            <pc:docMk/>
            <pc:sldMk cId="1982426359" sldId="2147482742"/>
            <ac:spMk id="84" creationId="{00000000-0000-0000-0000-000000000000}"/>
          </ac:spMkLst>
        </pc:spChg>
        <pc:spChg chg="mod">
          <ac:chgData name="藤井 拓人" userId="9053f877-f96c-4d95-96fb-98ec755068b6" providerId="ADAL" clId="{7BFB7A67-2C80-4E81-B530-8E4D531B0C33}" dt="2025-02-26T01:10:08.258" v="73" actId="1076"/>
          <ac:spMkLst>
            <pc:docMk/>
            <pc:sldMk cId="1982426359" sldId="2147482742"/>
            <ac:spMk id="85" creationId="{00000000-0000-0000-0000-000000000000}"/>
          </ac:spMkLst>
        </pc:spChg>
        <pc:spChg chg="mod">
          <ac:chgData name="藤井 拓人" userId="9053f877-f96c-4d95-96fb-98ec755068b6" providerId="ADAL" clId="{7BFB7A67-2C80-4E81-B530-8E4D531B0C33}" dt="2025-03-04T09:05:51.770" v="417"/>
          <ac:spMkLst>
            <pc:docMk/>
            <pc:sldMk cId="1982426359" sldId="2147482742"/>
            <ac:spMk id="86" creationId="{00000000-0000-0000-0000-000000000000}"/>
          </ac:spMkLst>
        </pc:spChg>
        <pc:spChg chg="mod">
          <ac:chgData name="藤井 拓人" userId="9053f877-f96c-4d95-96fb-98ec755068b6" providerId="ADAL" clId="{7BFB7A67-2C80-4E81-B530-8E4D531B0C33}" dt="2025-02-26T01:10:08.258" v="73" actId="1076"/>
          <ac:spMkLst>
            <pc:docMk/>
            <pc:sldMk cId="1982426359" sldId="2147482742"/>
            <ac:spMk id="87" creationId="{00000000-0000-0000-0000-000000000000}"/>
          </ac:spMkLst>
        </pc:spChg>
        <pc:grpChg chg="mod">
          <ac:chgData name="藤井 拓人" userId="9053f877-f96c-4d95-96fb-98ec755068b6" providerId="ADAL" clId="{7BFB7A67-2C80-4E81-B530-8E4D531B0C33}" dt="2025-02-26T01:10:08.258" v="73" actId="1076"/>
          <ac:grpSpMkLst>
            <pc:docMk/>
            <pc:sldMk cId="1982426359" sldId="2147482742"/>
            <ac:grpSpMk id="65" creationId="{00000000-0000-0000-0000-000000000000}"/>
          </ac:grpSpMkLst>
        </pc:grpChg>
        <pc:picChg chg="mod">
          <ac:chgData name="藤井 拓人" userId="9053f877-f96c-4d95-96fb-98ec755068b6" providerId="ADAL" clId="{7BFB7A67-2C80-4E81-B530-8E4D531B0C33}" dt="2025-02-26T01:10:08.258" v="73" actId="1076"/>
          <ac:picMkLst>
            <pc:docMk/>
            <pc:sldMk cId="1982426359" sldId="2147482742"/>
            <ac:picMk id="78" creationId="{00000000-0000-0000-0000-000000000000}"/>
          </ac:picMkLst>
        </pc:picChg>
      </pc:sldChg>
      <pc:sldChg chg="new del">
        <pc:chgData name="藤井 拓人" userId="9053f877-f96c-4d95-96fb-98ec755068b6" providerId="ADAL" clId="{7BFB7A67-2C80-4E81-B530-8E4D531B0C33}" dt="2025-02-26T01:10:18.111" v="75" actId="680"/>
        <pc:sldMkLst>
          <pc:docMk/>
          <pc:sldMk cId="405741798" sldId="2147482743"/>
        </pc:sldMkLst>
      </pc:sldChg>
      <pc:sldChg chg="addSp delSp modSp add mod">
        <pc:chgData name="藤井 拓人" userId="9053f877-f96c-4d95-96fb-98ec755068b6" providerId="ADAL" clId="{7BFB7A67-2C80-4E81-B530-8E4D531B0C33}" dt="2025-02-26T08:40:01.770" v="383"/>
        <pc:sldMkLst>
          <pc:docMk/>
          <pc:sldMk cId="2945589608" sldId="2147482800"/>
        </pc:sldMkLst>
        <pc:spChg chg="add mod">
          <ac:chgData name="藤井 拓人" userId="9053f877-f96c-4d95-96fb-98ec755068b6" providerId="ADAL" clId="{7BFB7A67-2C80-4E81-B530-8E4D531B0C33}" dt="2025-02-26T01:16:30.748" v="267"/>
          <ac:spMkLst>
            <pc:docMk/>
            <pc:sldMk cId="2945589608" sldId="2147482800"/>
            <ac:spMk id="3" creationId="{D74AFF6A-0912-9520-C371-F7950DDB6CCA}"/>
          </ac:spMkLst>
        </pc:spChg>
        <pc:spChg chg="add mod">
          <ac:chgData name="藤井 拓人" userId="9053f877-f96c-4d95-96fb-98ec755068b6" providerId="ADAL" clId="{7BFB7A67-2C80-4E81-B530-8E4D531B0C33}" dt="2025-02-26T01:16:32.557" v="269"/>
          <ac:spMkLst>
            <pc:docMk/>
            <pc:sldMk cId="2945589608" sldId="2147482800"/>
            <ac:spMk id="6" creationId="{8791C1E3-A761-0AC2-5CD8-4D568FDE06C6}"/>
          </ac:spMkLst>
        </pc:spChg>
        <pc:spChg chg="mod">
          <ac:chgData name="藤井 拓人" userId="9053f877-f96c-4d95-96fb-98ec755068b6" providerId="ADAL" clId="{7BFB7A67-2C80-4E81-B530-8E4D531B0C33}" dt="2025-02-26T08:40:01.770" v="383"/>
          <ac:spMkLst>
            <pc:docMk/>
            <pc:sldMk cId="2945589608" sldId="2147482800"/>
            <ac:spMk id="160" creationId="{00000000-0000-0000-0000-000000000000}"/>
          </ac:spMkLst>
        </pc:spChg>
        <pc:spChg chg="del">
          <ac:chgData name="藤井 拓人" userId="9053f877-f96c-4d95-96fb-98ec755068b6" providerId="ADAL" clId="{7BFB7A67-2C80-4E81-B530-8E4D531B0C33}" dt="2025-02-26T01:16:32.316" v="268" actId="478"/>
          <ac:spMkLst>
            <pc:docMk/>
            <pc:sldMk cId="2945589608" sldId="2147482800"/>
            <ac:spMk id="1807" creationId="{00000000-0000-0000-0000-000000000000}"/>
          </ac:spMkLst>
        </pc:spChg>
      </pc:sldChg>
      <pc:sldChg chg="addSp delSp modSp add mod">
        <pc:chgData name="藤井 拓人" userId="9053f877-f96c-4d95-96fb-98ec755068b6" providerId="ADAL" clId="{7BFB7A67-2C80-4E81-B530-8E4D531B0C33}" dt="2025-02-26T08:41:09.483" v="396"/>
        <pc:sldMkLst>
          <pc:docMk/>
          <pc:sldMk cId="695809814" sldId="2147482807"/>
        </pc:sldMkLst>
        <pc:spChg chg="add mod">
          <ac:chgData name="藤井 拓人" userId="9053f877-f96c-4d95-96fb-98ec755068b6" providerId="ADAL" clId="{7BFB7A67-2C80-4E81-B530-8E4D531B0C33}" dt="2025-02-26T01:19:47.932" v="302"/>
          <ac:spMkLst>
            <pc:docMk/>
            <pc:sldMk cId="695809814" sldId="2147482807"/>
            <ac:spMk id="7" creationId="{E444AEA1-C8AA-66E7-AC36-E403D793D525}"/>
          </ac:spMkLst>
        </pc:spChg>
        <pc:spChg chg="del">
          <ac:chgData name="藤井 拓人" userId="9053f877-f96c-4d95-96fb-98ec755068b6" providerId="ADAL" clId="{7BFB7A67-2C80-4E81-B530-8E4D531B0C33}" dt="2025-02-26T01:19:47.679" v="301" actId="478"/>
          <ac:spMkLst>
            <pc:docMk/>
            <pc:sldMk cId="695809814" sldId="2147482807"/>
            <ac:spMk id="8" creationId="{29A62AEB-2D32-1B41-95D3-5E16961FCF7B}"/>
          </ac:spMkLst>
        </pc:spChg>
        <pc:spChg chg="mod">
          <ac:chgData name="藤井 拓人" userId="9053f877-f96c-4d95-96fb-98ec755068b6" providerId="ADAL" clId="{7BFB7A67-2C80-4E81-B530-8E4D531B0C33}" dt="2025-02-26T08:41:09.483" v="396"/>
          <ac:spMkLst>
            <pc:docMk/>
            <pc:sldMk cId="695809814" sldId="2147482807"/>
            <ac:spMk id="70" creationId="{00000000-0000-0000-0000-000000000000}"/>
          </ac:spMkLst>
        </pc:spChg>
      </pc:sldChg>
    </pc:docChg>
  </pc:docChgLst>
  <pc:docChgLst>
    <pc:chgData name="井川 愛理" userId="c0c1c654-f062-49f9-addd-0a599fd90312" providerId="ADAL" clId="{E7E38024-5B65-4450-B690-1855890BC998}"/>
    <pc:docChg chg="modSld sldOrd">
      <pc:chgData name="井川 愛理" userId="c0c1c654-f062-49f9-addd-0a599fd90312" providerId="ADAL" clId="{E7E38024-5B65-4450-B690-1855890BC998}" dt="2025-02-26T01:24:37.662" v="1" actId="20577"/>
      <pc:docMkLst>
        <pc:docMk/>
      </pc:docMkLst>
      <pc:sldChg chg="ord">
        <pc:chgData name="井川 愛理" userId="c0c1c654-f062-49f9-addd-0a599fd90312" providerId="ADAL" clId="{E7E38024-5B65-4450-B690-1855890BC998}" dt="2025-02-25T05:44:41.610" v="0" actId="20578"/>
        <pc:sldMkLst>
          <pc:docMk/>
          <pc:sldMk cId="2236880840" sldId="1844"/>
        </pc:sldMkLst>
      </pc:sldChg>
      <pc:sldChg chg="modSp mod">
        <pc:chgData name="井川 愛理" userId="c0c1c654-f062-49f9-addd-0a599fd90312" providerId="ADAL" clId="{E7E38024-5B65-4450-B690-1855890BC998}" dt="2025-02-26T01:24:37.662" v="1" actId="20577"/>
        <pc:sldMkLst>
          <pc:docMk/>
          <pc:sldMk cId="695809814" sldId="2147482807"/>
        </pc:sldMkLst>
        <pc:spChg chg="mod">
          <ac:chgData name="井川 愛理" userId="c0c1c654-f062-49f9-addd-0a599fd90312" providerId="ADAL" clId="{E7E38024-5B65-4450-B690-1855890BC998}" dt="2025-02-26T01:24:37.662" v="1" actId="20577"/>
          <ac:spMkLst>
            <pc:docMk/>
            <pc:sldMk cId="695809814" sldId="2147482807"/>
            <ac:spMk id="64" creationId="{00000000-0000-0000-0000-000000000000}"/>
          </ac:spMkLst>
        </pc:spChg>
      </pc:sldChg>
    </pc:docChg>
  </pc:docChgLst>
  <pc:docChgLst>
    <pc:chgData name="井川 愛理" userId="c0c1c654-f062-49f9-addd-0a599fd90312" providerId="ADAL" clId="{BDA3505E-1400-4537-9B78-28D6AA05607D}"/>
    <pc:docChg chg="modSld">
      <pc:chgData name="井川 愛理" userId="c0c1c654-f062-49f9-addd-0a599fd90312" providerId="ADAL" clId="{BDA3505E-1400-4537-9B78-28D6AA05607D}" dt="2025-03-18T08:35:21.764" v="9"/>
      <pc:docMkLst>
        <pc:docMk/>
      </pc:docMkLst>
      <pc:sldChg chg="modSp mod">
        <pc:chgData name="井川 愛理" userId="c0c1c654-f062-49f9-addd-0a599fd90312" providerId="ADAL" clId="{BDA3505E-1400-4537-9B78-28D6AA05607D}" dt="2025-03-18T08:35:21.764" v="9"/>
        <pc:sldMkLst>
          <pc:docMk/>
          <pc:sldMk cId="0" sldId="686"/>
        </pc:sldMkLst>
        <pc:spChg chg="mod">
          <ac:chgData name="井川 愛理" userId="c0c1c654-f062-49f9-addd-0a599fd90312" providerId="ADAL" clId="{BDA3505E-1400-4537-9B78-28D6AA05607D}" dt="2025-03-18T08:35:21.764" v="9"/>
          <ac:spMkLst>
            <pc:docMk/>
            <pc:sldMk cId="0" sldId="686"/>
            <ac:spMk id="3" creationId="{00000000-0000-0000-0000-000000000000}"/>
          </ac:spMkLst>
        </pc:spChg>
      </pc:sldChg>
      <pc:sldChg chg="modSp mod">
        <pc:chgData name="井川 愛理" userId="c0c1c654-f062-49f9-addd-0a599fd90312" providerId="ADAL" clId="{BDA3505E-1400-4537-9B78-28D6AA05607D}" dt="2025-03-18T08:35:03.976" v="4"/>
        <pc:sldMkLst>
          <pc:docMk/>
          <pc:sldMk cId="982475331" sldId="1004"/>
        </pc:sldMkLst>
        <pc:spChg chg="mod">
          <ac:chgData name="井川 愛理" userId="c0c1c654-f062-49f9-addd-0a599fd90312" providerId="ADAL" clId="{BDA3505E-1400-4537-9B78-28D6AA05607D}" dt="2025-03-18T08:35:03.976" v="4"/>
          <ac:spMkLst>
            <pc:docMk/>
            <pc:sldMk cId="982475331" sldId="1004"/>
            <ac:spMk id="10" creationId="{00000000-0000-0000-0000-000000000000}"/>
          </ac:spMkLst>
        </pc:spChg>
      </pc:sldChg>
    </pc:docChg>
  </pc:docChgLst>
</pc:chgInfo>
</file>

<file path=ppt/charts/_rels/chart1.xml.rels><?xml version="1.0" encoding="UTF-8" standalone="yes"?><Relationships xmlns="http://schemas.openxmlformats.org/package/2006/relationships"><Relationship Id="rId1" Target="style1.xml" Type="http://schemas.microsoft.com/office/2011/relationships/chartStyle"/><Relationship Id="rId2" Target="colors1.xml" Type="http://schemas.microsoft.com/office/2011/relationships/chartColorStyle"/><Relationship Id="rId3" Target="../theme/themeOverride1.xml" Type="http://schemas.openxmlformats.org/officeDocument/2006/relationships/themeOverride"/><Relationship Id="rId4" Target="https://kenkan1818-my.sharepoint.com/personal/shindo_rino_kensetsukankyo_co_jp/Documents/&#26989;&#21209;&#12501;&#12457;&#12523;&#12480;/&#12456;&#12522;&#12450;&#12510;&#12493;&#12472;&#12513;&#12531;&#12488;/&#37117;&#24066;&#20877;&#29983;&#25512;&#36914;&#27861;&#20154;&#12289;&#30446;&#25351;&#12377;&#22243;&#20307;&#12289;&#12414;&#12385;&#12389;&#12367;&#12426;&#27861;&#20154;&#22238;&#21454;&#29366;&#27841;_241024%20&#12398;&#12467;&#12500;&#12540;.xlsx" TargetMode="External" Type="http://schemas.openxmlformats.org/officeDocument/2006/relationships/oleObject"/></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solidFill>
              <a:srgbClr val="BBE0E3"/>
            </a:solidFill>
            <a:ln>
              <a:noFill/>
            </a:ln>
            <a:effectLst/>
          </c:spPr>
          <c:invertIfNegative val="0"/>
          <c:dLbls>
            <c:dLbl>
              <c:idx val="0"/>
              <c:layout>
                <c:manualLayout>
                  <c:x val="0"/>
                  <c:y val="4.807861182338676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4A4-4DA8-8956-8C36743F5688}"/>
                </c:ext>
              </c:extLst>
            </c:dLbl>
            <c:dLbl>
              <c:idx val="1"/>
              <c:layout>
                <c:manualLayout>
                  <c:x val="0"/>
                  <c:y val="3.90422775604663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4A4-4DA8-8956-8C36743F5688}"/>
                </c:ext>
              </c:extLst>
            </c:dLbl>
            <c:dLbl>
              <c:idx val="2"/>
              <c:layout>
                <c:manualLayout>
                  <c:x val="0"/>
                  <c:y val="3.904227756046627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4A4-4DA8-8956-8C36743F5688}"/>
                </c:ext>
              </c:extLst>
            </c:dLbl>
            <c:dLbl>
              <c:idx val="3"/>
              <c:layout>
                <c:manualLayout>
                  <c:x val="-3.4649376550142661E-17"/>
                  <c:y val="3.9042277560466417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4A4-4DA8-8956-8C36743F5688}"/>
                </c:ext>
              </c:extLst>
            </c:dLbl>
            <c:dLbl>
              <c:idx val="4"/>
              <c:layout>
                <c:manualLayout>
                  <c:x val="0"/>
                  <c:y val="3.904227756046627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4A4-4DA8-8956-8C36743F5688}"/>
                </c:ext>
              </c:extLst>
            </c:dLbl>
            <c:dLbl>
              <c:idx val="5"/>
              <c:layout>
                <c:manualLayout>
                  <c:x val="-6.9298753100285323E-17"/>
                  <c:y val="3.90422775604663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4A4-4DA8-8956-8C36743F5688}"/>
                </c:ext>
              </c:extLst>
            </c:dLbl>
            <c:dLbl>
              <c:idx val="6"/>
              <c:layout>
                <c:manualLayout>
                  <c:x val="0"/>
                  <c:y val="4.68507330725596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94A4-4DA8-8956-8C36743F5688}"/>
                </c:ext>
              </c:extLst>
            </c:dLbl>
            <c:dLbl>
              <c:idx val="7"/>
              <c:layout>
                <c:manualLayout>
                  <c:x val="-3.779975653385231E-3"/>
                  <c:y val="4.68507330725596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4A4-4DA8-8956-8C36743F5688}"/>
                </c:ext>
              </c:extLst>
            </c:dLbl>
            <c:dLbl>
              <c:idx val="8"/>
              <c:layout>
                <c:manualLayout>
                  <c:x val="0"/>
                  <c:y val="3.904227756046630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94A4-4DA8-8956-8C36743F5688}"/>
                </c:ext>
              </c:extLst>
            </c:dLbl>
            <c:dLbl>
              <c:idx val="9"/>
              <c:layout>
                <c:manualLayout>
                  <c:x val="0"/>
                  <c:y val="3.90422775604663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94A4-4DA8-8956-8C36743F5688}"/>
                </c:ext>
              </c:extLst>
            </c:dLbl>
            <c:dLbl>
              <c:idx val="10"/>
              <c:layout>
                <c:manualLayout>
                  <c:x val="-3.7799688583178732E-3"/>
                  <c:y val="3.1076408925999707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94A4-4DA8-8956-8C36743F5688}"/>
                </c:ext>
              </c:extLst>
            </c:dLbl>
            <c:dLbl>
              <c:idx val="11"/>
              <c:layout>
                <c:manualLayout>
                  <c:x val="-7.7572351798289542E-3"/>
                  <c:y val="1.517690921955209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94A4-4DA8-8956-8C36743F5688}"/>
                </c:ext>
              </c:extLst>
            </c:dLbl>
            <c:dLbl>
              <c:idx val="12"/>
              <c:layout>
                <c:manualLayout>
                  <c:x val="-1.4583141379846447E-16"/>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94A4-4DA8-8956-8C36743F5688}"/>
                </c:ext>
              </c:extLst>
            </c:dLbl>
            <c:spPr>
              <a:noFill/>
              <a:ln>
                <a:noFill/>
              </a:ln>
              <a:effectLst/>
            </c:spPr>
            <c:txPr>
              <a:bodyPr rot="0" spcFirstLastPara="1" vertOverflow="clip" horzOverflow="clip" vert="horz" wrap="square" lIns="0" tIns="0" rIns="0" bIns="0" anchor="ctr" anchorCtr="1">
                <a:spAutoFit/>
              </a:bodyPr>
              <a:lstStyle/>
              <a:p>
                <a:pPr>
                  <a:defRPr sz="105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'[都市再生推進法人、目指す団体、まちづくり法人回収状況_241024 のコピー.xlsx]グラフ'!$B$2:$B$15</c:f>
              <c:strCache>
                <c:ptCount val="14"/>
                <c:pt idx="0">
                  <c:v>H24.3</c:v>
                </c:pt>
                <c:pt idx="1">
                  <c:v>H25.3</c:v>
                </c:pt>
                <c:pt idx="2">
                  <c:v>H26.3</c:v>
                </c:pt>
                <c:pt idx="3">
                  <c:v>H27.3</c:v>
                </c:pt>
                <c:pt idx="4">
                  <c:v>H28.3</c:v>
                </c:pt>
                <c:pt idx="5">
                  <c:v>H29.3</c:v>
                </c:pt>
                <c:pt idx="6">
                  <c:v>H30.3</c:v>
                </c:pt>
                <c:pt idx="7">
                  <c:v>H31.3</c:v>
                </c:pt>
                <c:pt idx="8">
                  <c:v>R2.3</c:v>
                </c:pt>
                <c:pt idx="9">
                  <c:v>R3.3</c:v>
                </c:pt>
                <c:pt idx="10">
                  <c:v>R4.3</c:v>
                </c:pt>
                <c:pt idx="11">
                  <c:v>R5.3</c:v>
                </c:pt>
                <c:pt idx="12">
                  <c:v>R5.10</c:v>
                </c:pt>
                <c:pt idx="13">
                  <c:v>R6.10</c:v>
                </c:pt>
              </c:strCache>
            </c:strRef>
          </c:cat>
          <c:val>
            <c:numRef>
              <c:f>'[都市再生推進法人、目指す団体、まちづくり法人回収状況_241024 のコピー.xlsx]グラフ'!$C$2:$C$15</c:f>
              <c:numCache>
                <c:formatCode>General</c:formatCode>
                <c:ptCount val="14"/>
                <c:pt idx="0">
                  <c:v>5</c:v>
                </c:pt>
                <c:pt idx="1">
                  <c:v>6</c:v>
                </c:pt>
                <c:pt idx="2">
                  <c:v>14</c:v>
                </c:pt>
                <c:pt idx="3">
                  <c:v>18</c:v>
                </c:pt>
                <c:pt idx="4">
                  <c:v>22</c:v>
                </c:pt>
                <c:pt idx="5">
                  <c:v>25</c:v>
                </c:pt>
                <c:pt idx="6">
                  <c:v>41</c:v>
                </c:pt>
                <c:pt idx="7">
                  <c:v>54</c:v>
                </c:pt>
                <c:pt idx="8">
                  <c:v>69</c:v>
                </c:pt>
                <c:pt idx="9">
                  <c:v>84</c:v>
                </c:pt>
                <c:pt idx="10">
                  <c:v>99</c:v>
                </c:pt>
                <c:pt idx="11">
                  <c:v>112</c:v>
                </c:pt>
                <c:pt idx="12">
                  <c:v>118</c:v>
                </c:pt>
                <c:pt idx="13">
                  <c:v>137</c:v>
                </c:pt>
              </c:numCache>
            </c:numRef>
          </c:val>
          <c:extLst>
            <c:ext xmlns:c16="http://schemas.microsoft.com/office/drawing/2014/chart" uri="{C3380CC4-5D6E-409C-BE32-E72D297353CC}">
              <c16:uniqueId val="{0000000D-94A4-4DA8-8956-8C36743F5688}"/>
            </c:ext>
          </c:extLst>
        </c:ser>
        <c:dLbls>
          <c:dLblPos val="outEnd"/>
          <c:showLegendKey val="0"/>
          <c:showVal val="1"/>
          <c:showCatName val="0"/>
          <c:showSerName val="0"/>
          <c:showPercent val="0"/>
          <c:showBubbleSize val="0"/>
        </c:dLbls>
        <c:gapWidth val="200"/>
        <c:axId val="463586344"/>
        <c:axId val="463586672"/>
      </c:barChart>
      <c:catAx>
        <c:axId val="4635863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880000" spcFirstLastPara="1" vertOverflow="ellipsis"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ja-JP"/>
          </a:p>
        </c:txPr>
        <c:crossAx val="463586672"/>
        <c:crosses val="autoZero"/>
        <c:auto val="1"/>
        <c:lblAlgn val="ctr"/>
        <c:lblOffset val="100"/>
        <c:noMultiLvlLbl val="0"/>
      </c:catAx>
      <c:valAx>
        <c:axId val="463586672"/>
        <c:scaling>
          <c:orientation val="minMax"/>
          <c:max val="14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ja-JP"/>
          </a:p>
        </c:txPr>
        <c:crossAx val="463586344"/>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ja-JP"/>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Relationships xmlns="http://schemas.openxmlformats.org/package/2006/relationships"><Relationship Id="rId1" Target="../theme/theme15.xml" Type="http://schemas.openxmlformats.org/officeDocument/2006/relationships/theme"/></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1" y="1"/>
            <a:ext cx="2919413" cy="493713"/>
          </a:xfrm>
          <a:prstGeom prst="rect">
            <a:avLst/>
          </a:prstGeom>
        </p:spPr>
        <p:txBody>
          <a:bodyPr vert="horz" lIns="91425" tIns="45713" rIns="91425" bIns="45713" rtlCol="0"/>
          <a:lstStyle>
            <a:lvl1pPr algn="l" eaLnBrk="1" hangingPunct="1">
              <a:defRPr sz="1200">
                <a:latin typeface="Arial" charset="0"/>
                <a:ea typeface="ＭＳ Ｐゴシック" charset="-128"/>
              </a:defRPr>
            </a:lvl1pPr>
          </a:lstStyle>
          <a:p>
            <a:pPr>
              <a:defRPr/>
            </a:pPr>
            <a:endParaRPr lang="ja-JP" altLang="en-US" dirty="0">
              <a:ea typeface="Meiryo UI" panose="020B0604030504040204" pitchFamily="50" charset="-128"/>
            </a:endParaRPr>
          </a:p>
        </p:txBody>
      </p:sp>
      <p:sp>
        <p:nvSpPr>
          <p:cNvPr id="3" name="日付プレースホルダ 2"/>
          <p:cNvSpPr>
            <a:spLocks noGrp="1"/>
          </p:cNvSpPr>
          <p:nvPr>
            <p:ph type="dt" sz="quarter" idx="1"/>
          </p:nvPr>
        </p:nvSpPr>
        <p:spPr>
          <a:xfrm>
            <a:off x="3814763" y="1"/>
            <a:ext cx="2919412" cy="493713"/>
          </a:xfrm>
          <a:prstGeom prst="rect">
            <a:avLst/>
          </a:prstGeom>
        </p:spPr>
        <p:txBody>
          <a:bodyPr vert="horz" lIns="91425" tIns="45713" rIns="91425" bIns="45713" rtlCol="0"/>
          <a:lstStyle>
            <a:lvl1pPr algn="r" eaLnBrk="1" hangingPunct="1">
              <a:defRPr sz="1200">
                <a:latin typeface="Arial" charset="0"/>
                <a:ea typeface="ＭＳ Ｐゴシック" charset="-128"/>
              </a:defRPr>
            </a:lvl1pPr>
          </a:lstStyle>
          <a:p>
            <a:pPr>
              <a:defRPr/>
            </a:pPr>
            <a:fld id="{828EFADD-6220-410F-937E-4BA46BA08025}" type="datetimeFigureOut">
              <a:rPr lang="ja-JP" altLang="en-US">
                <a:ea typeface="Meiryo UI" panose="020B0604030504040204" pitchFamily="50" charset="-128"/>
              </a:rPr>
              <a:pPr>
                <a:defRPr/>
              </a:pPr>
              <a:t>2025/4/9</a:t>
            </a:fld>
            <a:endParaRPr lang="ja-JP" altLang="en-US" dirty="0">
              <a:ea typeface="Meiryo UI" panose="020B0604030504040204" pitchFamily="50" charset="-128"/>
            </a:endParaRPr>
          </a:p>
        </p:txBody>
      </p:sp>
      <p:sp>
        <p:nvSpPr>
          <p:cNvPr id="4" name="フッター プレースホルダ 3"/>
          <p:cNvSpPr>
            <a:spLocks noGrp="1"/>
          </p:cNvSpPr>
          <p:nvPr>
            <p:ph type="ftr" sz="quarter" idx="2"/>
          </p:nvPr>
        </p:nvSpPr>
        <p:spPr>
          <a:xfrm>
            <a:off x="1" y="9371013"/>
            <a:ext cx="2919413" cy="493712"/>
          </a:xfrm>
          <a:prstGeom prst="rect">
            <a:avLst/>
          </a:prstGeom>
        </p:spPr>
        <p:txBody>
          <a:bodyPr vert="horz" lIns="91425" tIns="45713" rIns="91425" bIns="45713" rtlCol="0" anchor="b"/>
          <a:lstStyle>
            <a:lvl1pPr algn="l" eaLnBrk="1" hangingPunct="1">
              <a:defRPr sz="1200">
                <a:latin typeface="Arial" charset="0"/>
                <a:ea typeface="ＭＳ Ｐゴシック" charset="-128"/>
              </a:defRPr>
            </a:lvl1pPr>
          </a:lstStyle>
          <a:p>
            <a:pPr>
              <a:defRPr/>
            </a:pPr>
            <a:endParaRPr lang="ja-JP" altLang="en-US" dirty="0">
              <a:ea typeface="Meiryo UI" panose="020B0604030504040204" pitchFamily="50" charset="-128"/>
            </a:endParaRPr>
          </a:p>
        </p:txBody>
      </p:sp>
      <p:sp>
        <p:nvSpPr>
          <p:cNvPr id="5" name="スライド番号プレースホルダ 4"/>
          <p:cNvSpPr>
            <a:spLocks noGrp="1"/>
          </p:cNvSpPr>
          <p:nvPr>
            <p:ph type="sldNum" sz="quarter" idx="3"/>
          </p:nvPr>
        </p:nvSpPr>
        <p:spPr>
          <a:xfrm>
            <a:off x="3814763" y="9371013"/>
            <a:ext cx="2919412" cy="493712"/>
          </a:xfrm>
          <a:prstGeom prst="rect">
            <a:avLst/>
          </a:prstGeom>
        </p:spPr>
        <p:txBody>
          <a:bodyPr vert="horz" wrap="square" lIns="91425" tIns="45713" rIns="91425" bIns="45713" numCol="1" anchor="b" anchorCtr="0" compatLnSpc="1">
            <a:prstTxWarp prst="textNoShape">
              <a:avLst/>
            </a:prstTxWarp>
          </a:bodyPr>
          <a:lstStyle>
            <a:lvl1pPr algn="r" eaLnBrk="1" hangingPunct="1">
              <a:defRPr sz="1200"/>
            </a:lvl1pPr>
          </a:lstStyle>
          <a:p>
            <a:pPr>
              <a:defRPr/>
            </a:pPr>
            <a:fld id="{32AEB285-F907-41B7-830A-69704DEA1B25}" type="slidenum">
              <a:rPr lang="ja-JP" altLang="en-US">
                <a:ea typeface="Meiryo UI" panose="020B0604030504040204" pitchFamily="50" charset="-128"/>
              </a:rPr>
              <a:pPr>
                <a:defRPr/>
              </a:pPr>
              <a:t>‹#›</a:t>
            </a:fld>
            <a:endParaRPr lang="ja-JP" altLang="en-US" dirty="0">
              <a:ea typeface="Meiryo UI" panose="020B0604030504040204" pitchFamily="50" charset="-128"/>
            </a:endParaRPr>
          </a:p>
        </p:txBody>
      </p:sp>
    </p:spTree>
    <p:extLst>
      <p:ext uri="{BB962C8B-B14F-4D97-AF65-F5344CB8AC3E}">
        <p14:creationId xmlns:p14="http://schemas.microsoft.com/office/powerpoint/2010/main" val="53957251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Relationships xmlns="http://schemas.openxmlformats.org/package/2006/relationships"><Relationship Id="rId1" Target="../theme/theme14.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1" y="1"/>
            <a:ext cx="2919413" cy="493713"/>
          </a:xfrm>
          <a:prstGeom prst="rect">
            <a:avLst/>
          </a:prstGeom>
        </p:spPr>
        <p:txBody>
          <a:bodyPr vert="horz" lIns="91425" tIns="45713" rIns="91425" bIns="45713" rtlCol="0"/>
          <a:lstStyle>
            <a:lvl1pPr algn="l" eaLnBrk="1" hangingPunct="1">
              <a:defRPr sz="1200">
                <a:latin typeface="Arial" charset="0"/>
                <a:ea typeface="Meiryo UI" panose="020B0604030504040204" pitchFamily="50" charset="-128"/>
              </a:defRPr>
            </a:lvl1pPr>
          </a:lstStyle>
          <a:p>
            <a:pPr>
              <a:defRPr/>
            </a:pPr>
            <a:endParaRPr lang="ja-JP" altLang="en-US" dirty="0"/>
          </a:p>
        </p:txBody>
      </p:sp>
      <p:sp>
        <p:nvSpPr>
          <p:cNvPr id="3" name="日付プレースホルダ 2"/>
          <p:cNvSpPr>
            <a:spLocks noGrp="1"/>
          </p:cNvSpPr>
          <p:nvPr>
            <p:ph type="dt" idx="1"/>
          </p:nvPr>
        </p:nvSpPr>
        <p:spPr>
          <a:xfrm>
            <a:off x="3814763" y="1"/>
            <a:ext cx="2919412" cy="493713"/>
          </a:xfrm>
          <a:prstGeom prst="rect">
            <a:avLst/>
          </a:prstGeom>
        </p:spPr>
        <p:txBody>
          <a:bodyPr vert="horz" lIns="91425" tIns="45713" rIns="91425" bIns="45713" rtlCol="0"/>
          <a:lstStyle>
            <a:lvl1pPr algn="r" eaLnBrk="1" hangingPunct="1">
              <a:defRPr sz="1200">
                <a:latin typeface="Arial" charset="0"/>
                <a:ea typeface="Meiryo UI" panose="020B0604030504040204" pitchFamily="50" charset="-128"/>
              </a:defRPr>
            </a:lvl1pPr>
          </a:lstStyle>
          <a:p>
            <a:pPr>
              <a:defRPr/>
            </a:pPr>
            <a:fld id="{BF700869-30AB-4CD9-81A1-6DA90E967608}" type="datetimeFigureOut">
              <a:rPr lang="ja-JP" altLang="en-US" smtClean="0"/>
              <a:pPr>
                <a:defRPr/>
              </a:pPr>
              <a:t>2025/4/9</a:t>
            </a:fld>
            <a:endParaRPr lang="ja-JP" altLang="en-US" dirty="0"/>
          </a:p>
        </p:txBody>
      </p:sp>
      <p:sp>
        <p:nvSpPr>
          <p:cNvPr id="4" name="スライド イメージ プレースホルダ 3"/>
          <p:cNvSpPr>
            <a:spLocks noGrp="1" noRot="1" noChangeAspect="1"/>
          </p:cNvSpPr>
          <p:nvPr>
            <p:ph type="sldImg" idx="2"/>
          </p:nvPr>
        </p:nvSpPr>
        <p:spPr>
          <a:xfrm>
            <a:off x="695325" y="739775"/>
            <a:ext cx="5345113" cy="3700463"/>
          </a:xfrm>
          <a:prstGeom prst="rect">
            <a:avLst/>
          </a:prstGeom>
          <a:noFill/>
          <a:ln w="12700">
            <a:solidFill>
              <a:prstClr val="black"/>
            </a:solidFill>
          </a:ln>
        </p:spPr>
        <p:txBody>
          <a:bodyPr vert="horz" lIns="91425" tIns="45713" rIns="91425" bIns="45713" rtlCol="0" anchor="ctr"/>
          <a:lstStyle/>
          <a:p>
            <a:pPr lvl="0"/>
            <a:endParaRPr lang="ja-JP" altLang="en-US" noProof="0" dirty="0"/>
          </a:p>
        </p:txBody>
      </p:sp>
      <p:sp>
        <p:nvSpPr>
          <p:cNvPr id="5" name="ノート プレースホルダ 4"/>
          <p:cNvSpPr>
            <a:spLocks noGrp="1"/>
          </p:cNvSpPr>
          <p:nvPr>
            <p:ph type="body" sz="quarter" idx="3"/>
          </p:nvPr>
        </p:nvSpPr>
        <p:spPr>
          <a:xfrm>
            <a:off x="673101" y="4686300"/>
            <a:ext cx="5389563" cy="4440238"/>
          </a:xfrm>
          <a:prstGeom prst="rect">
            <a:avLst/>
          </a:prstGeom>
        </p:spPr>
        <p:txBody>
          <a:bodyPr vert="horz" lIns="91425" tIns="45713" rIns="91425" bIns="45713" rtlCol="0">
            <a:normAutofit/>
          </a:bodyPr>
          <a:lstStyle/>
          <a:p>
            <a:pPr lvl="0"/>
            <a:r>
              <a:rPr lang="ja-JP" altLang="en-US" noProof="0" dirty="0"/>
              <a:t>マスタ テキストの書式設定</a:t>
            </a:r>
          </a:p>
          <a:p>
            <a:pPr lvl="1"/>
            <a:r>
              <a:rPr lang="ja-JP" altLang="en-US" noProof="0" dirty="0"/>
              <a:t>第 </a:t>
            </a:r>
            <a:r>
              <a:rPr lang="en-US" altLang="ja-JP" noProof="0" dirty="0"/>
              <a:t>2 </a:t>
            </a:r>
            <a:r>
              <a:rPr lang="ja-JP" altLang="en-US" noProof="0" dirty="0"/>
              <a:t>レベル</a:t>
            </a:r>
          </a:p>
          <a:p>
            <a:pPr lvl="2"/>
            <a:r>
              <a:rPr lang="ja-JP" altLang="en-US" noProof="0" dirty="0"/>
              <a:t>第 </a:t>
            </a:r>
            <a:r>
              <a:rPr lang="en-US" altLang="ja-JP" noProof="0" dirty="0"/>
              <a:t>3 </a:t>
            </a:r>
            <a:r>
              <a:rPr lang="ja-JP" altLang="en-US" noProof="0" dirty="0"/>
              <a:t>レベル</a:t>
            </a:r>
          </a:p>
          <a:p>
            <a:pPr lvl="3"/>
            <a:r>
              <a:rPr lang="ja-JP" altLang="en-US" noProof="0" dirty="0"/>
              <a:t>第 </a:t>
            </a:r>
            <a:r>
              <a:rPr lang="en-US" altLang="ja-JP" noProof="0" dirty="0"/>
              <a:t>4 </a:t>
            </a:r>
            <a:r>
              <a:rPr lang="ja-JP" altLang="en-US" noProof="0" dirty="0"/>
              <a:t>レベル</a:t>
            </a:r>
          </a:p>
          <a:p>
            <a:pPr lvl="4"/>
            <a:r>
              <a:rPr lang="ja-JP" altLang="en-US" noProof="0" dirty="0"/>
              <a:t>第 </a:t>
            </a:r>
            <a:r>
              <a:rPr lang="en-US" altLang="ja-JP" noProof="0" dirty="0"/>
              <a:t>5 </a:t>
            </a:r>
            <a:r>
              <a:rPr lang="ja-JP" altLang="en-US" noProof="0" dirty="0"/>
              <a:t>レベル</a:t>
            </a:r>
          </a:p>
        </p:txBody>
      </p:sp>
      <p:sp>
        <p:nvSpPr>
          <p:cNvPr id="6" name="フッター プレースホルダ 5"/>
          <p:cNvSpPr>
            <a:spLocks noGrp="1"/>
          </p:cNvSpPr>
          <p:nvPr>
            <p:ph type="ftr" sz="quarter" idx="4"/>
          </p:nvPr>
        </p:nvSpPr>
        <p:spPr>
          <a:xfrm>
            <a:off x="1" y="9371013"/>
            <a:ext cx="2919413" cy="493712"/>
          </a:xfrm>
          <a:prstGeom prst="rect">
            <a:avLst/>
          </a:prstGeom>
        </p:spPr>
        <p:txBody>
          <a:bodyPr vert="horz" lIns="91425" tIns="45713" rIns="91425" bIns="45713" rtlCol="0" anchor="b"/>
          <a:lstStyle>
            <a:lvl1pPr algn="l" eaLnBrk="1" hangingPunct="1">
              <a:defRPr sz="1200">
                <a:latin typeface="Arial" charset="0"/>
                <a:ea typeface="Meiryo UI" panose="020B0604030504040204" pitchFamily="50" charset="-128"/>
              </a:defRPr>
            </a:lvl1pPr>
          </a:lstStyle>
          <a:p>
            <a:pPr>
              <a:defRPr/>
            </a:pPr>
            <a:endParaRPr lang="ja-JP" altLang="en-US" dirty="0"/>
          </a:p>
        </p:txBody>
      </p:sp>
      <p:sp>
        <p:nvSpPr>
          <p:cNvPr id="7" name="スライド番号プレースホルダ 6"/>
          <p:cNvSpPr>
            <a:spLocks noGrp="1"/>
          </p:cNvSpPr>
          <p:nvPr>
            <p:ph type="sldNum" sz="quarter" idx="5"/>
          </p:nvPr>
        </p:nvSpPr>
        <p:spPr>
          <a:xfrm>
            <a:off x="3814763" y="9371013"/>
            <a:ext cx="2919412" cy="493712"/>
          </a:xfrm>
          <a:prstGeom prst="rect">
            <a:avLst/>
          </a:prstGeom>
        </p:spPr>
        <p:txBody>
          <a:bodyPr vert="horz" wrap="square" lIns="91425" tIns="45713" rIns="91425" bIns="45713" numCol="1" anchor="b" anchorCtr="0" compatLnSpc="1">
            <a:prstTxWarp prst="textNoShape">
              <a:avLst/>
            </a:prstTxWarp>
          </a:bodyPr>
          <a:lstStyle>
            <a:lvl1pPr algn="r" eaLnBrk="1" hangingPunct="1">
              <a:defRPr sz="1200">
                <a:ea typeface="Meiryo UI" panose="020B0604030504040204" pitchFamily="50" charset="-128"/>
              </a:defRPr>
            </a:lvl1pPr>
          </a:lstStyle>
          <a:p>
            <a:pPr>
              <a:defRPr/>
            </a:pPr>
            <a:fld id="{1FE0EF6D-76A2-4BF8-8DDE-8EA797246047}" type="slidenum">
              <a:rPr lang="ja-JP" altLang="en-US" smtClean="0"/>
              <a:pPr>
                <a:defRPr/>
              </a:pPr>
              <a:t>‹#›</a:t>
            </a:fld>
            <a:endParaRPr lang="ja-JP" altLang="en-US" dirty="0"/>
          </a:p>
        </p:txBody>
      </p:sp>
    </p:spTree>
    <p:extLst>
      <p:ext uri="{BB962C8B-B14F-4D97-AF65-F5344CB8AC3E}">
        <p14:creationId xmlns:p14="http://schemas.microsoft.com/office/powerpoint/2010/main" val="3728441928"/>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kumimoji="1" sz="1200" kern="1200">
        <a:solidFill>
          <a:schemeClr val="tx1"/>
        </a:solidFill>
        <a:latin typeface="+mn-lt"/>
        <a:ea typeface="Meiryo UI" panose="020B0604030504040204" pitchFamily="50" charset="-128"/>
        <a:cs typeface="+mn-cs"/>
      </a:defRPr>
    </a:lvl1pPr>
    <a:lvl2pPr marL="457200" algn="l" rtl="0" eaLnBrk="0" fontAlgn="base" hangingPunct="0">
      <a:spcBef>
        <a:spcPct val="30000"/>
      </a:spcBef>
      <a:spcAft>
        <a:spcPct val="0"/>
      </a:spcAft>
      <a:defRPr kumimoji="1" sz="1200" kern="1200">
        <a:solidFill>
          <a:schemeClr val="tx1"/>
        </a:solidFill>
        <a:latin typeface="+mn-lt"/>
        <a:ea typeface="Meiryo UI" panose="020B0604030504040204" pitchFamily="50" charset="-128"/>
        <a:cs typeface="+mn-cs"/>
      </a:defRPr>
    </a:lvl2pPr>
    <a:lvl3pPr marL="914400" algn="l" rtl="0" eaLnBrk="0" fontAlgn="base" hangingPunct="0">
      <a:spcBef>
        <a:spcPct val="30000"/>
      </a:spcBef>
      <a:spcAft>
        <a:spcPct val="0"/>
      </a:spcAft>
      <a:defRPr kumimoji="1" sz="1200" kern="1200">
        <a:solidFill>
          <a:schemeClr val="tx1"/>
        </a:solidFill>
        <a:latin typeface="+mn-lt"/>
        <a:ea typeface="Meiryo UI" panose="020B0604030504040204" pitchFamily="50" charset="-128"/>
        <a:cs typeface="+mn-cs"/>
      </a:defRPr>
    </a:lvl3pPr>
    <a:lvl4pPr marL="1371600" algn="l" rtl="0" eaLnBrk="0" fontAlgn="base" hangingPunct="0">
      <a:spcBef>
        <a:spcPct val="30000"/>
      </a:spcBef>
      <a:spcAft>
        <a:spcPct val="0"/>
      </a:spcAft>
      <a:defRPr kumimoji="1" sz="1200" kern="1200">
        <a:solidFill>
          <a:schemeClr val="tx1"/>
        </a:solidFill>
        <a:latin typeface="+mn-lt"/>
        <a:ea typeface="Meiryo UI" panose="020B0604030504040204" pitchFamily="50" charset="-128"/>
        <a:cs typeface="+mn-cs"/>
      </a:defRPr>
    </a:lvl4pPr>
    <a:lvl5pPr marL="1828800" algn="l" rtl="0" eaLnBrk="0" fontAlgn="base" hangingPunct="0">
      <a:spcBef>
        <a:spcPct val="30000"/>
      </a:spcBef>
      <a:spcAft>
        <a:spcPct val="0"/>
      </a:spcAft>
      <a:defRPr kumimoji="1" sz="1200" kern="1200">
        <a:solidFill>
          <a:schemeClr val="tx1"/>
        </a:solidFill>
        <a:latin typeface="+mn-lt"/>
        <a:ea typeface="Meiryo UI" panose="020B0604030504040204" pitchFamily="50"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xml" Type="http://schemas.openxmlformats.org/officeDocument/2006/relationships/slide"/></Relationships>
</file>

<file path=ppt/notesSlides/_rels/notesSlide1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5.xml" Type="http://schemas.openxmlformats.org/officeDocument/2006/relationships/slide"/></Relationships>
</file>

<file path=ppt/notesSlides/_rels/notesSlide1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8.xml" Type="http://schemas.openxmlformats.org/officeDocument/2006/relationships/slide"/></Relationships>
</file>

<file path=ppt/notesSlides/_rels/notesSlide1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9.xml" Type="http://schemas.openxmlformats.org/officeDocument/2006/relationships/slide"/></Relationships>
</file>

<file path=ppt/notesSlides/_rels/notesSlide1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1.xml" Type="http://schemas.openxmlformats.org/officeDocument/2006/relationships/slide"/></Relationships>
</file>

<file path=ppt/notesSlides/_rels/notesSlide1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2.xml" Type="http://schemas.openxmlformats.org/officeDocument/2006/relationships/slide"/></Relationships>
</file>

<file path=ppt/notesSlides/_rels/notesSlide1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3.xml" Type="http://schemas.openxmlformats.org/officeDocument/2006/relationships/slide"/></Relationships>
</file>

<file path=ppt/notesSlides/_rels/notesSlide1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5.xml" Type="http://schemas.openxmlformats.org/officeDocument/2006/relationships/slide"/></Relationships>
</file>

<file path=ppt/notesSlides/_rels/notesSlide1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6.xml" Type="http://schemas.openxmlformats.org/officeDocument/2006/relationships/slide"/></Relationships>
</file>

<file path=ppt/notesSlides/_rels/notesSlide1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7.xml" Type="http://schemas.openxmlformats.org/officeDocument/2006/relationships/slide"/></Relationships>
</file>

<file path=ppt/notesSlides/_rels/notesSlide1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8.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xml" Type="http://schemas.openxmlformats.org/officeDocument/2006/relationships/slide"/></Relationships>
</file>

<file path=ppt/notesSlides/_rels/notesSlide2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9.xml" Type="http://schemas.openxmlformats.org/officeDocument/2006/relationships/slide"/></Relationships>
</file>

<file path=ppt/notesSlides/_rels/notesSlide2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0.xml" Type="http://schemas.openxmlformats.org/officeDocument/2006/relationships/slide"/></Relationships>
</file>

<file path=ppt/notesSlides/_rels/notesSlide2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1.xml" Type="http://schemas.openxmlformats.org/officeDocument/2006/relationships/slide"/></Relationships>
</file>

<file path=ppt/notesSlides/_rels/notesSlide2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3.xml" Type="http://schemas.openxmlformats.org/officeDocument/2006/relationships/slide"/></Relationships>
</file>

<file path=ppt/notesSlides/_rels/notesSlide2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5.xml" Type="http://schemas.openxmlformats.org/officeDocument/2006/relationships/slide"/></Relationships>
</file>

<file path=ppt/notesSlides/_rels/notesSlide2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7.xml" Type="http://schemas.openxmlformats.org/officeDocument/2006/relationships/slide"/></Relationships>
</file>

<file path=ppt/notesSlides/_rels/notesSlide2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8.xml" Type="http://schemas.openxmlformats.org/officeDocument/2006/relationships/slide"/></Relationships>
</file>

<file path=ppt/notesSlides/_rels/notesSlide2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9.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2.xml" Type="http://schemas.openxmlformats.org/officeDocument/2006/relationships/slide"/></Relationships>
</file>

<file path=ppt/notesSlides/_rels/notesSlide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3.xml" Type="http://schemas.openxmlformats.org/officeDocument/2006/relationships/slide"/></Relationships>
</file>

<file path=ppt/notesSlides/_rels/notesSlide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4.xml" Type="http://schemas.openxmlformats.org/officeDocument/2006/relationships/slide"/></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1FE0EF6D-76A2-4BF8-8DDE-8EA797246047}" type="slidenum">
              <a:rPr lang="ja-JP" altLang="en-US" smtClean="0"/>
              <a:pPr>
                <a:defRPr/>
              </a:pPr>
              <a:t>0</a:t>
            </a:fld>
            <a:endParaRPr lang="ja-JP" altLang="en-US" dirty="0"/>
          </a:p>
        </p:txBody>
      </p:sp>
    </p:spTree>
    <p:extLst>
      <p:ext uri="{BB962C8B-B14F-4D97-AF65-F5344CB8AC3E}">
        <p14:creationId xmlns:p14="http://schemas.microsoft.com/office/powerpoint/2010/main" val="24060997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44035" name="ノート プレースホルダ 2"/>
          <p:cNvSpPr>
            <a:spLocks noGrp="1"/>
          </p:cNvSpPr>
          <p:nvPr>
            <p:ph type="body" idx="1"/>
          </p:nvPr>
        </p:nvSpPr>
        <p:spPr bwMode="auto">
          <a:noFill/>
        </p:spPr>
        <p:txBody>
          <a:bodyPr wrap="square" numCol="1" anchor="t" anchorCtr="0" compatLnSpc="1">
            <a:prstTxWarp prst="textNoShape">
              <a:avLst/>
            </a:prstTxWarp>
          </a:bodyPr>
          <a:lstStyle/>
          <a:p>
            <a:endParaRPr lang="ja-JP" altLang="en-US" dirty="0"/>
          </a:p>
        </p:txBody>
      </p:sp>
      <p:sp>
        <p:nvSpPr>
          <p:cNvPr id="44036"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24B456E-62E0-4CA4-9267-E7276F4C49B4}" type="slidenum">
              <a:rPr kumimoji="1" lang="ja-JP" altLang="en-US" sz="1200" b="0" i="0" u="none" strike="noStrike" kern="1200" cap="none" spc="0" normalizeH="0" baseline="0" noProof="0" smtClean="0">
                <a:ln>
                  <a:noFill/>
                </a:ln>
                <a:solidFill>
                  <a:srgbClr val="000000"/>
                </a:solidFill>
                <a:effectLst/>
                <a:uLnTx/>
                <a:uFillTx/>
                <a:latin typeface="ＭＳ Ｐゴシック" charset="-128"/>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1" lang="ja-JP" altLang="en-US" sz="1200" b="0" i="0" u="none" strike="noStrike" kern="1200" cap="none" spc="0" normalizeH="0" baseline="0" noProof="0">
              <a:ln>
                <a:noFill/>
              </a:ln>
              <a:solidFill>
                <a:srgbClr val="000000"/>
              </a:solidFill>
              <a:effectLst/>
              <a:uLnTx/>
              <a:uFillTx/>
              <a:latin typeface="ＭＳ Ｐゴシック" charset="-128"/>
              <a:ea typeface="ＭＳ Ｐゴシック" charset="-128"/>
              <a:cs typeface="+mn-cs"/>
            </a:endParaRPr>
          </a:p>
        </p:txBody>
      </p:sp>
    </p:spTree>
    <p:extLst>
      <p:ext uri="{BB962C8B-B14F-4D97-AF65-F5344CB8AC3E}">
        <p14:creationId xmlns:p14="http://schemas.microsoft.com/office/powerpoint/2010/main" val="28997184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7" name="スライド イメージ プレースホルダー 1"/>
          <p:cNvSpPr>
            <a:spLocks noGrp="1" noRot="1" noChangeAspect="1" noTextEdit="1"/>
          </p:cNvSpPr>
          <p:nvPr>
            <p:ph type="sldImg"/>
          </p:nvPr>
        </p:nvSpPr>
        <p:spPr>
          <a:noFill/>
          <a:ln>
            <a:solidFill>
              <a:srgbClr val="000000"/>
            </a:solidFill>
            <a:miter lim="800000"/>
            <a:headEnd/>
            <a:tailEnd/>
          </a:ln>
        </p:spPr>
      </p:sp>
      <p:sp>
        <p:nvSpPr>
          <p:cNvPr id="3498" name="ノート プレースホルダー 2"/>
          <p:cNvSpPr>
            <a:spLocks noGrp="1"/>
          </p:cNvSpPr>
          <p:nvPr>
            <p:ph type="body" idx="1"/>
          </p:nvPr>
        </p:nvSpPr>
        <p:spPr>
          <a:noFill/>
        </p:spPr>
        <p:txBody>
          <a:bodyPr wrap="square" numCol="1" anchor="t" anchorCtr="0" compatLnSpc="1">
            <a:prstTxWarp prst="textNoShape">
              <a:avLst/>
            </a:prstTxWarp>
          </a:bodyPr>
          <a:lstStyle/>
          <a:p>
            <a:endParaRPr lang="en-US" altLang="ja-JP">
              <a:latin typeface="HGｺﾞｼｯｸM" panose="020B0609000000000000" pitchFamily="49" charset="-128"/>
              <a:ea typeface="HGｺﾞｼｯｸM" panose="020B0609000000000000" pitchFamily="49" charset="-128"/>
            </a:endParaRPr>
          </a:p>
        </p:txBody>
      </p:sp>
      <p:sp>
        <p:nvSpPr>
          <p:cNvPr id="3499" name="スライド番号プレースホルダー 3"/>
          <p:cNvSpPr>
            <a:spLocks noGrp="1"/>
          </p:cNvSpPr>
          <p:nvPr>
            <p:ph type="sldNum" sz="quarter" idx="5"/>
          </p:nvPr>
        </p:nvSpPr>
        <p:spPr>
          <a:noFill/>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CE37EC84-70F6-44CA-8FC4-F4774B377F5C}" type="slidenum">
              <a:rPr lang="ja-JP" altLang="en-US" smtClean="0">
                <a:solidFill>
                  <a:prstClr val="black"/>
                </a:solidFill>
              </a:rPr>
              <a:pPr/>
              <a:t>17</a:t>
            </a:fld>
            <a:endParaRPr lang="ja-JP" altLang="en-US">
              <a:solidFill>
                <a:prstClr val="black"/>
              </a:solidFill>
            </a:endParaRPr>
          </a:p>
        </p:txBody>
      </p:sp>
    </p:spTree>
    <p:extLst>
      <p:ext uri="{BB962C8B-B14F-4D97-AF65-F5344CB8AC3E}">
        <p14:creationId xmlns:p14="http://schemas.microsoft.com/office/powerpoint/2010/main" val="13047582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1C75C97-5DEC-465A-942A-ECFBEE6DB4E1}" type="slidenum">
              <a:rPr kumimoji="1" lang="ja-JP" altLang="en-US" smtClean="0"/>
              <a:t>18</a:t>
            </a:fld>
            <a:endParaRPr kumimoji="1" lang="ja-JP" altLang="en-US"/>
          </a:p>
        </p:txBody>
      </p:sp>
    </p:spTree>
    <p:extLst>
      <p:ext uri="{BB962C8B-B14F-4D97-AF65-F5344CB8AC3E}">
        <p14:creationId xmlns:p14="http://schemas.microsoft.com/office/powerpoint/2010/main" val="28023908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1FE0EF6D-76A2-4BF8-8DDE-8EA797246047}" type="slidenum">
              <a:rPr lang="ja-JP" altLang="en-US" smtClean="0"/>
              <a:pPr>
                <a:defRPr/>
              </a:pPr>
              <a:t>20</a:t>
            </a:fld>
            <a:endParaRPr lang="ja-JP" altLang="en-US" dirty="0"/>
          </a:p>
        </p:txBody>
      </p:sp>
    </p:spTree>
    <p:extLst>
      <p:ext uri="{BB962C8B-B14F-4D97-AF65-F5344CB8AC3E}">
        <p14:creationId xmlns:p14="http://schemas.microsoft.com/office/powerpoint/2010/main" val="32472916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3" name="スライド イメージ プレースホルダ 1"/>
          <p:cNvSpPr>
            <a:spLocks noGrp="1" noRot="1" noChangeAspect="1" noTextEdit="1"/>
          </p:cNvSpPr>
          <p:nvPr>
            <p:ph type="sldImg"/>
          </p:nvPr>
        </p:nvSpPr>
        <p:spPr>
          <a:ln/>
        </p:spPr>
      </p:sp>
      <p:sp>
        <p:nvSpPr>
          <p:cNvPr id="3664" name="ノート プレースホルダ 2"/>
          <p:cNvSpPr>
            <a:spLocks noGrp="1"/>
          </p:cNvSpPr>
          <p:nvPr>
            <p:ph type="body" idx="1"/>
          </p:nvPr>
        </p:nvSpPr>
        <p:spPr>
          <a:noFill/>
          <a:ln/>
        </p:spPr>
        <p:txBody>
          <a:bodyPr/>
          <a:lstStyle/>
          <a:p>
            <a:pPr eaLnBrk="1" hangingPunct="1"/>
            <a:endParaRPr lang="zh-CN" altLang="en-US" dirty="0">
              <a:latin typeface="ＭＳ Ｐ明朝" panose="02020600040205080304" pitchFamily="18" charset="-128"/>
            </a:endParaRPr>
          </a:p>
        </p:txBody>
      </p:sp>
    </p:spTree>
    <p:extLst>
      <p:ext uri="{BB962C8B-B14F-4D97-AF65-F5344CB8AC3E}">
        <p14:creationId xmlns:p14="http://schemas.microsoft.com/office/powerpoint/2010/main" val="13383858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8" name="スライド イメージ プレースホルダ 1"/>
          <p:cNvSpPr>
            <a:spLocks noGrp="1" noRot="1" noChangeAspect="1" noTextEdit="1"/>
          </p:cNvSpPr>
          <p:nvPr>
            <p:ph type="sldImg"/>
          </p:nvPr>
        </p:nvSpPr>
        <p:spPr>
          <a:ln/>
        </p:spPr>
      </p:sp>
      <p:sp>
        <p:nvSpPr>
          <p:cNvPr id="3689" name="ノート プレースホルダ 2"/>
          <p:cNvSpPr>
            <a:spLocks noGrp="1"/>
          </p:cNvSpPr>
          <p:nvPr>
            <p:ph type="body" idx="1"/>
          </p:nvPr>
        </p:nvSpPr>
        <p:spPr>
          <a:noFill/>
          <a:ln/>
        </p:spPr>
        <p:txBody>
          <a:bodyPr/>
          <a:lstStyle/>
          <a:p>
            <a:endParaRPr lang="ja-JP" altLang="ja-JP" dirty="0">
              <a:latin typeface="ＭＳ Ｐ明朝" panose="02020600040205080304" pitchFamily="18" charset="-128"/>
            </a:endParaRPr>
          </a:p>
        </p:txBody>
      </p:sp>
    </p:spTree>
    <p:extLst>
      <p:ext uri="{BB962C8B-B14F-4D97-AF65-F5344CB8AC3E}">
        <p14:creationId xmlns:p14="http://schemas.microsoft.com/office/powerpoint/2010/main" val="33249100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2" name="スライド イメージ プレースホルダ 1"/>
          <p:cNvSpPr>
            <a:spLocks noGrp="1" noRot="1" noChangeAspect="1" noTextEdit="1"/>
          </p:cNvSpPr>
          <p:nvPr>
            <p:ph type="sldImg"/>
          </p:nvPr>
        </p:nvSpPr>
        <p:spPr>
          <a:xfrm>
            <a:off x="698500" y="741363"/>
            <a:ext cx="5340350" cy="3697287"/>
          </a:xfrm>
          <a:ln/>
        </p:spPr>
      </p:sp>
      <p:sp>
        <p:nvSpPr>
          <p:cNvPr id="3803" name="ノート プレースホルダ 2"/>
          <p:cNvSpPr>
            <a:spLocks noGrp="1"/>
          </p:cNvSpPr>
          <p:nvPr>
            <p:ph type="body" idx="1"/>
          </p:nvPr>
        </p:nvSpPr>
        <p:spPr>
          <a:noFill/>
          <a:ln/>
        </p:spPr>
        <p:txBody>
          <a:bodyPr/>
          <a:lstStyle/>
          <a:p>
            <a:endParaRPr lang="ja-JP" altLang="ja-JP" b="0" u="none" dirty="0">
              <a:latin typeface="ＭＳ Ｐ明朝" panose="02020600040205080304" pitchFamily="18" charset="-128"/>
              <a:ea typeface="ＭＳ Ｐ明朝" panose="02020600040205080304" pitchFamily="18" charset="-128"/>
            </a:endParaRPr>
          </a:p>
        </p:txBody>
      </p:sp>
    </p:spTree>
    <p:extLst>
      <p:ext uri="{BB962C8B-B14F-4D97-AF65-F5344CB8AC3E}">
        <p14:creationId xmlns:p14="http://schemas.microsoft.com/office/powerpoint/2010/main" val="1523544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4" name="スライド イメージ プレースホルダ 1"/>
          <p:cNvSpPr>
            <a:spLocks noGrp="1" noRot="1" noChangeAspect="1" noTextEdit="1"/>
          </p:cNvSpPr>
          <p:nvPr>
            <p:ph type="sldImg"/>
          </p:nvPr>
        </p:nvSpPr>
        <p:spPr>
          <a:ln/>
        </p:spPr>
      </p:sp>
      <p:sp>
        <p:nvSpPr>
          <p:cNvPr id="3965" name="ノート プレースホルダ 2"/>
          <p:cNvSpPr>
            <a:spLocks noGrp="1"/>
          </p:cNvSpPr>
          <p:nvPr>
            <p:ph type="body" idx="1"/>
          </p:nvPr>
        </p:nvSpPr>
        <p:spPr>
          <a:noFill/>
          <a:ln/>
        </p:spPr>
        <p:txBody>
          <a:bodyPr/>
          <a:lstStyle/>
          <a:p>
            <a:endParaRPr lang="en-US" altLang="ja-JP" dirty="0">
              <a:latin typeface="Arial" panose="020B0604020202020204" pitchFamily="34" charset="0"/>
            </a:endParaRPr>
          </a:p>
        </p:txBody>
      </p:sp>
    </p:spTree>
    <p:extLst>
      <p:ext uri="{BB962C8B-B14F-4D97-AF65-F5344CB8AC3E}">
        <p14:creationId xmlns:p14="http://schemas.microsoft.com/office/powerpoint/2010/main" val="796862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6" name="スライド イメージ プレースホルダ 1"/>
          <p:cNvSpPr>
            <a:spLocks noGrp="1" noRot="1" noChangeAspect="1" noTextEdit="1"/>
          </p:cNvSpPr>
          <p:nvPr>
            <p:ph type="sldImg"/>
          </p:nvPr>
        </p:nvSpPr>
        <p:spPr>
          <a:xfrm>
            <a:off x="698500" y="741363"/>
            <a:ext cx="5340350" cy="3697287"/>
          </a:xfrm>
          <a:ln/>
        </p:spPr>
      </p:sp>
      <p:sp>
        <p:nvSpPr>
          <p:cNvPr id="3997" name="ノート プレースホルダ 2"/>
          <p:cNvSpPr>
            <a:spLocks noGrp="1"/>
          </p:cNvSpPr>
          <p:nvPr>
            <p:ph type="body" idx="1"/>
          </p:nvPr>
        </p:nvSpPr>
        <p:spPr>
          <a:noFill/>
          <a:ln/>
        </p:spPr>
        <p:txBody>
          <a:bodyPr/>
          <a:lstStyle/>
          <a:p>
            <a:endParaRPr kumimoji="1" lang="ja-JP" altLang="ja-JP" sz="1200" kern="1200" dirty="0">
              <a:solidFill>
                <a:schemeClr val="tx1"/>
              </a:solidFill>
              <a:effectLst/>
              <a:latin typeface="Arial" charset="0"/>
              <a:ea typeface="ＭＳ Ｐ明朝" pitchFamily="18" charset="-128"/>
              <a:cs typeface="+mn-cs"/>
            </a:endParaRPr>
          </a:p>
        </p:txBody>
      </p:sp>
      <p:sp>
        <p:nvSpPr>
          <p:cNvPr id="3998" name="スライド番号プレースホルダ 3"/>
          <p:cNvSpPr>
            <a:spLocks noGrp="1"/>
          </p:cNvSpPr>
          <p:nvPr>
            <p:ph type="sldNum" sz="quarter" idx="5"/>
          </p:nvPr>
        </p:nvSpPr>
        <p:spPr>
          <a:noFill/>
          <a:ln/>
        </p:spPr>
        <p:txBody>
          <a:bodyPr/>
          <a:lstStyle>
            <a:lvl1pPr>
              <a:defRPr kumimoji="1" sz="1400">
                <a:solidFill>
                  <a:schemeClr val="tx1"/>
                </a:solidFill>
                <a:latin typeface="Arial" panose="020B0604020202020204" pitchFamily="34" charset="0"/>
                <a:ea typeface="ＭＳ Ｐゴシック" panose="020B0600070205080204" pitchFamily="50" charset="-128"/>
              </a:defRPr>
            </a:lvl1pPr>
            <a:lvl2pPr marL="742950" indent="-285750">
              <a:defRPr kumimoji="1" sz="1400">
                <a:solidFill>
                  <a:schemeClr val="tx1"/>
                </a:solidFill>
                <a:latin typeface="Arial" panose="020B0604020202020204" pitchFamily="34" charset="0"/>
                <a:ea typeface="ＭＳ Ｐゴシック" panose="020B0600070205080204" pitchFamily="50" charset="-128"/>
              </a:defRPr>
            </a:lvl2pPr>
            <a:lvl3pPr marL="1143000" indent="-228600">
              <a:defRPr kumimoji="1" sz="1400">
                <a:solidFill>
                  <a:schemeClr val="tx1"/>
                </a:solidFill>
                <a:latin typeface="Arial" panose="020B0604020202020204" pitchFamily="34" charset="0"/>
                <a:ea typeface="ＭＳ Ｐゴシック" panose="020B0600070205080204" pitchFamily="50" charset="-128"/>
              </a:defRPr>
            </a:lvl3pPr>
            <a:lvl4pPr marL="1600200" indent="-228600">
              <a:defRPr kumimoji="1" sz="1400">
                <a:solidFill>
                  <a:schemeClr val="tx1"/>
                </a:solidFill>
                <a:latin typeface="Arial" panose="020B0604020202020204" pitchFamily="34" charset="0"/>
                <a:ea typeface="ＭＳ Ｐゴシック" panose="020B0600070205080204" pitchFamily="50" charset="-128"/>
              </a:defRPr>
            </a:lvl4pPr>
            <a:lvl5pPr marL="2057400" indent="-22860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9E63D9-4FF6-40D5-8029-9D262EA7AF29}" type="slidenum">
              <a:rPr kumimoji="1" lang="ja-JP"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1" lang="ja-JP"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14594060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2" name="スライド イメージ プレースホルダー 1"/>
          <p:cNvSpPr>
            <a:spLocks noGrp="1" noRot="1" noChangeAspect="1" noTextEdit="1"/>
          </p:cNvSpPr>
          <p:nvPr>
            <p:ph type="sldImg"/>
          </p:nvPr>
        </p:nvSpPr>
        <p:spPr>
          <a:noFill/>
          <a:ln>
            <a:solidFill>
              <a:srgbClr val="000000"/>
            </a:solidFill>
            <a:miter lim="800000"/>
            <a:headEnd/>
            <a:tailEnd/>
          </a:ln>
        </p:spPr>
      </p:sp>
      <p:sp>
        <p:nvSpPr>
          <p:cNvPr id="4033" name="ノート プレースホルダー 2"/>
          <p:cNvSpPr>
            <a:spLocks noGrp="1"/>
          </p:cNvSpPr>
          <p:nvPr>
            <p:ph type="body" idx="1"/>
          </p:nvPr>
        </p:nvSpPr>
        <p:spPr>
          <a:noFill/>
        </p:spPr>
        <p:txBody>
          <a:bodyPr wrap="square" numCol="1" anchor="t" anchorCtr="0" compatLnSpc="1">
            <a:prstTxWarp prst="textNoShape">
              <a:avLst/>
            </a:prstTxWarp>
          </a:bodyPr>
          <a:lstStyle/>
          <a:p>
            <a:endParaRPr lang="ja-JP" altLang="en-US"/>
          </a:p>
        </p:txBody>
      </p:sp>
      <p:sp>
        <p:nvSpPr>
          <p:cNvPr id="4034" name="スライド番号プレースホルダー 3"/>
          <p:cNvSpPr>
            <a:spLocks noGrp="1"/>
          </p:cNvSpPr>
          <p:nvPr>
            <p:ph type="sldNum" sz="quarter" idx="5"/>
          </p:nvPr>
        </p:nvSpPr>
        <p:spPr>
          <a:noFill/>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AD80345-A3A6-4B66-B9C4-3A86822D08B9}" type="slidenum">
              <a:rPr kumimoji="1" lang="ja-JP"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1" lang="ja-JP"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14003841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3315" name="ノート プレースホルダ 2"/>
          <p:cNvSpPr>
            <a:spLocks noGrp="1"/>
          </p:cNvSpPr>
          <p:nvPr>
            <p:ph type="body" idx="1"/>
          </p:nvPr>
        </p:nvSpPr>
        <p:spPr bwMode="auto">
          <a:noFill/>
        </p:spPr>
        <p:txBody>
          <a:bodyPr wrap="square" numCol="1" anchor="t" anchorCtr="0" compatLnSpc="1">
            <a:prstTxWarp prst="textNoShape">
              <a:avLst/>
            </a:prstTxWarp>
          </a:bodyPr>
          <a:lstStyle/>
          <a:p>
            <a:r>
              <a:rPr lang="ja-JP" altLang="en-US" sz="1400" dirty="0"/>
              <a:t>ノートの入力</a:t>
            </a:r>
          </a:p>
        </p:txBody>
      </p:sp>
      <p:sp>
        <p:nvSpPr>
          <p:cNvPr id="5124" name="スライド番号プレースホルダ 3"/>
          <p:cNvSpPr>
            <a:spLocks noGrp="1"/>
          </p:cNvSpPr>
          <p:nvPr>
            <p:ph type="sldNum" sz="quarter" idx="5"/>
          </p:nvPr>
        </p:nvSpPr>
        <p:spPr bwMode="auto">
          <a:ln>
            <a:miter lim="800000"/>
            <a:headEnd/>
            <a:tailEnd/>
          </a:ln>
        </p:spPr>
        <p:txBody>
          <a:bodyPr wrap="square" numCol="1" compatLnSpc="1">
            <a:prstTxWarp prst="textNoShape">
              <a:avLst/>
            </a:prstTxWarp>
          </a:bodyPr>
          <a:lstStyle/>
          <a:p>
            <a:pPr>
              <a:defRPr/>
            </a:pPr>
            <a:fld id="{34F4C68C-8B1A-477C-9DA0-7A5759210C69}" type="slidenum">
              <a:rPr lang="ja-JP" altLang="en-US" smtClean="0">
                <a:solidFill>
                  <a:prstClr val="black"/>
                </a:solidFill>
              </a:rPr>
              <a:pPr>
                <a:defRPr/>
              </a:pPr>
              <a:t>1</a:t>
            </a:fld>
            <a:endParaRPr lang="ja-JP" altLang="en-US">
              <a:solidFill>
                <a:prstClr val="black"/>
              </a:solidFill>
            </a:endParaRPr>
          </a:p>
        </p:txBody>
      </p:sp>
    </p:spTree>
    <p:extLst>
      <p:ext uri="{BB962C8B-B14F-4D97-AF65-F5344CB8AC3E}">
        <p14:creationId xmlns:p14="http://schemas.microsoft.com/office/powerpoint/2010/main" val="4853190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3" name="スライド イメージ プレースホルダー 1"/>
          <p:cNvSpPr>
            <a:spLocks noGrp="1" noRot="1" noChangeAspect="1"/>
          </p:cNvSpPr>
          <p:nvPr>
            <p:ph type="sldImg"/>
          </p:nvPr>
        </p:nvSpPr>
        <p:spPr/>
      </p:sp>
      <p:sp>
        <p:nvSpPr>
          <p:cNvPr id="4074" name="ノート プレースホルダー 2"/>
          <p:cNvSpPr>
            <a:spLocks noGrp="1"/>
          </p:cNvSpPr>
          <p:nvPr>
            <p:ph type="body" idx="1"/>
          </p:nvPr>
        </p:nvSpPr>
        <p:spPr/>
        <p:txBody>
          <a:bodyPr/>
          <a:lstStyle/>
          <a:p>
            <a:endParaRPr kumimoji="1" lang="ja-JP" altLang="en-US" dirty="0"/>
          </a:p>
        </p:txBody>
      </p:sp>
      <p:sp>
        <p:nvSpPr>
          <p:cNvPr id="4075" name="スライド番号プレースホルダー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E9FF119-E50E-481A-9EAB-132B9C41A924}" type="slidenum">
              <a:rPr kumimoji="1" lang="ja-JP" altLang="en-US" sz="1200" b="0" i="0" u="none" strike="noStrike" kern="1200" cap="none" spc="0" normalizeH="0" baseline="0" noProof="0" smtClean="0">
                <a:ln>
                  <a:noFill/>
                </a:ln>
                <a:solidFill>
                  <a:prstClr val="black"/>
                </a:solidFill>
                <a:effectLst/>
                <a:uLnTx/>
                <a:uFillTx/>
                <a:latin typeface="Arial" panose="020B0604020202020204" pitchFamily="34" charset="0"/>
                <a:ea typeface="Meiryo UI" panose="020B060403050404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1" lang="ja-JP" altLang="en-US" sz="1200" b="0" i="0" u="none" strike="noStrike" kern="1200" cap="none" spc="0" normalizeH="0" baseline="0" noProof="0">
              <a:ln>
                <a:noFill/>
              </a:ln>
              <a:solidFill>
                <a:prstClr val="black"/>
              </a:solidFill>
              <a:effectLst/>
              <a:uLnTx/>
              <a:uFillTx/>
              <a:latin typeface="Arial" panose="020B0604020202020204" pitchFamily="34" charset="0"/>
              <a:ea typeface="Meiryo UI" panose="020B0604030504040204" pitchFamily="50" charset="-128"/>
              <a:cs typeface="+mn-cs"/>
            </a:endParaRPr>
          </a:p>
        </p:txBody>
      </p:sp>
    </p:spTree>
    <p:extLst>
      <p:ext uri="{BB962C8B-B14F-4D97-AF65-F5344CB8AC3E}">
        <p14:creationId xmlns:p14="http://schemas.microsoft.com/office/powerpoint/2010/main" val="17133548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sz="1800" dirty="0">
              <a:latin typeface="+mj-ea"/>
              <a:ea typeface="+mj-ea"/>
            </a:endParaRP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BAB1475-11F4-422A-8BE9-7203EE18BB29}" type="slidenum">
              <a:rPr kumimoji="1" lang="ja-JP" altLang="en-US" sz="1200" b="0" i="0" u="none" strike="noStrike" kern="1200" cap="none" spc="0" normalizeH="0" baseline="0" noProof="0" smtClean="0">
                <a:ln>
                  <a:noFill/>
                </a:ln>
                <a:solidFill>
                  <a:prstClr val="black"/>
                </a:solidFill>
                <a:effectLst/>
                <a:uLnTx/>
                <a:uFillTx/>
                <a:latin typeface="Arial" panose="020B0604020202020204" pitchFamily="34" charset="0"/>
                <a:ea typeface="Meiryo UI" panose="020B060403050404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1" lang="ja-JP" altLang="en-US" sz="1200" b="0" i="0" u="none" strike="noStrike" kern="1200" cap="none" spc="0" normalizeH="0" baseline="0" noProof="0">
              <a:ln>
                <a:noFill/>
              </a:ln>
              <a:solidFill>
                <a:prstClr val="black"/>
              </a:solidFill>
              <a:effectLst/>
              <a:uLnTx/>
              <a:uFillTx/>
              <a:latin typeface="Arial" panose="020B0604020202020204" pitchFamily="34" charset="0"/>
              <a:ea typeface="Meiryo UI" panose="020B0604030504040204" pitchFamily="50" charset="-128"/>
              <a:cs typeface="+mn-cs"/>
            </a:endParaRPr>
          </a:p>
        </p:txBody>
      </p:sp>
    </p:spTree>
    <p:extLst>
      <p:ext uri="{BB962C8B-B14F-4D97-AF65-F5344CB8AC3E}">
        <p14:creationId xmlns:p14="http://schemas.microsoft.com/office/powerpoint/2010/main" val="13344828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4" name="スライド イメージ プレースホルダー 1"/>
          <p:cNvSpPr>
            <a:spLocks noGrp="1" noRot="1" noChangeAspect="1"/>
          </p:cNvSpPr>
          <p:nvPr>
            <p:ph type="sldImg"/>
          </p:nvPr>
        </p:nvSpPr>
        <p:spPr/>
      </p:sp>
      <p:sp>
        <p:nvSpPr>
          <p:cNvPr id="4055" name="ノート プレースホルダー 2"/>
          <p:cNvSpPr>
            <a:spLocks noGrp="1"/>
          </p:cNvSpPr>
          <p:nvPr>
            <p:ph type="body" idx="1"/>
          </p:nvPr>
        </p:nvSpPr>
        <p:spPr/>
        <p:txBody>
          <a:bodyPr/>
          <a:lstStyle/>
          <a:p>
            <a:endParaRPr kumimoji="1" lang="en-US" altLang="ja-JP" dirty="0"/>
          </a:p>
        </p:txBody>
      </p:sp>
      <p:sp>
        <p:nvSpPr>
          <p:cNvPr id="4056" name="スライド番号プレースホルダー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E9FF119-E50E-481A-9EAB-132B9C41A924}" type="slidenum">
              <a:rPr kumimoji="1" lang="ja-JP" altLang="en-US" sz="1200" b="0" i="0" u="none" strike="noStrike" kern="1200" cap="none" spc="0" normalizeH="0" baseline="0" noProof="0" smtClean="0">
                <a:ln>
                  <a:noFill/>
                </a:ln>
                <a:solidFill>
                  <a:prstClr val="black"/>
                </a:solidFill>
                <a:effectLst/>
                <a:uLnTx/>
                <a:uFillTx/>
                <a:latin typeface="Arial" panose="020B0604020202020204" pitchFamily="34" charset="0"/>
                <a:ea typeface="Meiryo UI" panose="020B060403050404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1" lang="ja-JP" altLang="en-US" sz="1200" b="0" i="0" u="none" strike="noStrike" kern="1200" cap="none" spc="0" normalizeH="0" baseline="0" noProof="0">
              <a:ln>
                <a:noFill/>
              </a:ln>
              <a:solidFill>
                <a:prstClr val="black"/>
              </a:solidFill>
              <a:effectLst/>
              <a:uLnTx/>
              <a:uFillTx/>
              <a:latin typeface="Arial" panose="020B0604020202020204" pitchFamily="34" charset="0"/>
              <a:ea typeface="Meiryo UI" panose="020B0604030504040204" pitchFamily="50" charset="-128"/>
              <a:cs typeface="+mn-cs"/>
            </a:endParaRPr>
          </a:p>
        </p:txBody>
      </p:sp>
    </p:spTree>
    <p:extLst>
      <p:ext uri="{BB962C8B-B14F-4D97-AF65-F5344CB8AC3E}">
        <p14:creationId xmlns:p14="http://schemas.microsoft.com/office/powerpoint/2010/main" val="2879706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7" name="スライド イメージ プレースホルダー 1"/>
          <p:cNvSpPr>
            <a:spLocks noGrp="1" noRot="1" noChangeAspect="1"/>
          </p:cNvSpPr>
          <p:nvPr>
            <p:ph type="sldImg"/>
          </p:nvPr>
        </p:nvSpPr>
        <p:spPr/>
      </p:sp>
      <p:sp>
        <p:nvSpPr>
          <p:cNvPr id="1358" name="ノート プレースホルダー 2"/>
          <p:cNvSpPr>
            <a:spLocks noGrp="1"/>
          </p:cNvSpPr>
          <p:nvPr>
            <p:ph type="body" idx="1"/>
          </p:nvPr>
        </p:nvSpPr>
        <p:spPr/>
        <p:txBody>
          <a:bodyPr>
            <a:normAutofit/>
          </a:bodyPr>
          <a:lstStyle/>
          <a:p>
            <a:endParaRPr kumimoji="1" lang="en-US" altLang="ja-JP" sz="2000" dirty="0">
              <a:latin typeface="+mj-ea"/>
              <a:ea typeface="+mj-ea"/>
            </a:endParaRPr>
          </a:p>
        </p:txBody>
      </p:sp>
      <p:sp>
        <p:nvSpPr>
          <p:cNvPr id="1359" name="スライド番号プレースホルダー 3"/>
          <p:cNvSpPr>
            <a:spLocks noGrp="1"/>
          </p:cNvSpPr>
          <p:nvPr>
            <p:ph type="sldNum" sz="quarter" idx="10"/>
          </p:nvPr>
        </p:nvSpPr>
        <p:spPr/>
        <p:txBody>
          <a:bodyPr/>
          <a:lstStyle/>
          <a:p>
            <a:pPr marL="0" marR="0" lvl="0" indent="0" algn="r" defTabSz="914090" rtl="0" eaLnBrk="1" fontAlgn="base" latinLnBrk="0" hangingPunct="1">
              <a:lnSpc>
                <a:spcPct val="100000"/>
              </a:lnSpc>
              <a:spcBef>
                <a:spcPct val="0"/>
              </a:spcBef>
              <a:spcAft>
                <a:spcPct val="0"/>
              </a:spcAft>
              <a:buClrTx/>
              <a:buSzTx/>
              <a:buFontTx/>
              <a:buNone/>
              <a:tabLst/>
              <a:defRPr/>
            </a:pPr>
            <a:fld id="{EDBE238F-B4AC-43E1-90F1-99E3EB954133}" type="slidenum">
              <a:rPr kumimoji="1" lang="en-US" altLang="ja-JP" sz="900" b="0" i="0" u="none" strike="noStrike" kern="1200" cap="none" spc="0" normalizeH="0" baseline="0" noProof="0">
                <a:ln>
                  <a:noFill/>
                </a:ln>
                <a:solidFill>
                  <a:prstClr val="black"/>
                </a:solidFill>
                <a:effectLst/>
                <a:uLnTx/>
                <a:uFillTx/>
                <a:latin typeface="Arial" charset="0"/>
                <a:ea typeface="ＭＳ Ｐゴシック" charset="-128"/>
                <a:cs typeface="+mn-cs"/>
              </a:rPr>
              <a:pPr marL="0" marR="0" lvl="0" indent="0" algn="r" defTabSz="914090" rtl="0" eaLnBrk="1" fontAlgn="base" latinLnBrk="0" hangingPunct="1">
                <a:lnSpc>
                  <a:spcPct val="100000"/>
                </a:lnSpc>
                <a:spcBef>
                  <a:spcPct val="0"/>
                </a:spcBef>
                <a:spcAft>
                  <a:spcPct val="0"/>
                </a:spcAft>
                <a:buClrTx/>
                <a:buSzTx/>
                <a:buFontTx/>
                <a:buNone/>
                <a:tabLst/>
                <a:defRPr/>
              </a:pPr>
              <a:t>32</a:t>
            </a:fld>
            <a:endParaRPr kumimoji="1" lang="en-US" altLang="ja-JP" sz="9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30811203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6" name="スライド イメージ プレースホルダー 1"/>
          <p:cNvSpPr>
            <a:spLocks noGrp="1" noRot="1" noChangeAspect="1"/>
          </p:cNvSpPr>
          <p:nvPr>
            <p:ph type="sldImg"/>
          </p:nvPr>
        </p:nvSpPr>
        <p:spPr/>
      </p:sp>
      <p:sp>
        <p:nvSpPr>
          <p:cNvPr id="5607" name="ノート プレースホルダー 2"/>
          <p:cNvSpPr>
            <a:spLocks noGrp="1"/>
          </p:cNvSpPr>
          <p:nvPr>
            <p:ph type="body" idx="1"/>
          </p:nvPr>
        </p:nvSpPr>
        <p:spPr/>
        <p:txBody>
          <a:bodyPr/>
          <a:lstStyle/>
          <a:p>
            <a:endParaRPr kumimoji="1" lang="ja-JP" altLang="en-US" dirty="0"/>
          </a:p>
        </p:txBody>
      </p:sp>
      <p:sp>
        <p:nvSpPr>
          <p:cNvPr id="5608" name="スライド番号プレースホルダー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56F3157-A5A1-4A64-A581-3E93BCF4952C}" type="slidenum">
              <a:rPr kumimoji="1" lang="ja-JP" altLang="en-US"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1" lang="ja-JP" altLang="en-US"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14227802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1" name="スライド イメージ プレースホルダー 1"/>
          <p:cNvSpPr>
            <a:spLocks noGrp="1" noRot="1" noChangeAspect="1"/>
          </p:cNvSpPr>
          <p:nvPr>
            <p:ph type="sldImg"/>
          </p:nvPr>
        </p:nvSpPr>
        <p:spPr/>
      </p:sp>
      <p:sp>
        <p:nvSpPr>
          <p:cNvPr id="5572" name="ノート プレースホルダー 2"/>
          <p:cNvSpPr>
            <a:spLocks noGrp="1"/>
          </p:cNvSpPr>
          <p:nvPr>
            <p:ph type="body" idx="1"/>
          </p:nvPr>
        </p:nvSpPr>
        <p:spPr/>
        <p:txBody>
          <a:bodyPr/>
          <a:lstStyle/>
          <a:p>
            <a:endParaRPr kumimoji="1" lang="en-US" altLang="ja-JP" dirty="0"/>
          </a:p>
        </p:txBody>
      </p:sp>
      <p:sp>
        <p:nvSpPr>
          <p:cNvPr id="5573" name="スライド番号プレースホルダー 3"/>
          <p:cNvSpPr>
            <a:spLocks noGrp="1"/>
          </p:cNvSpPr>
          <p:nvPr>
            <p:ph type="sldNum" sz="quarter" idx="5"/>
          </p:nvPr>
        </p:nvSpPr>
        <p:spPr/>
        <p:txBody>
          <a:bodyPr/>
          <a:lstStyle/>
          <a:p>
            <a:fld id="{2E9FF119-E50E-481A-9EAB-132B9C41A924}" type="slidenum">
              <a:rPr kumimoji="1" lang="ja-JP" altLang="en-US" smtClean="0"/>
              <a:pPr/>
              <a:t>36</a:t>
            </a:fld>
            <a:endParaRPr kumimoji="1" lang="ja-JP" altLang="en-US"/>
          </a:p>
        </p:txBody>
      </p:sp>
    </p:spTree>
    <p:extLst>
      <p:ext uri="{BB962C8B-B14F-4D97-AF65-F5344CB8AC3E}">
        <p14:creationId xmlns:p14="http://schemas.microsoft.com/office/powerpoint/2010/main" val="17809376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0" name="スライド イメージ プレースホルダ 1"/>
          <p:cNvSpPr>
            <a:spLocks noGrp="1" noRot="1" noChangeAspect="1" noTextEdit="1"/>
          </p:cNvSpPr>
          <p:nvPr>
            <p:ph type="sldImg"/>
          </p:nvPr>
        </p:nvSpPr>
        <p:spPr>
          <a:ln/>
        </p:spPr>
      </p:sp>
      <p:sp>
        <p:nvSpPr>
          <p:cNvPr id="4351" name="ノート プレースホルダ 2"/>
          <p:cNvSpPr>
            <a:spLocks noGrp="1"/>
          </p:cNvSpPr>
          <p:nvPr>
            <p:ph type="body" idx="1"/>
          </p:nvPr>
        </p:nvSpPr>
        <p:spPr>
          <a:noFill/>
          <a:ln/>
        </p:spPr>
        <p:txBody>
          <a:bodyPr/>
          <a:lstStyle/>
          <a:p>
            <a:endParaRPr lang="ja-JP" altLang="ja-JP" dirty="0">
              <a:latin typeface="ＭＳ Ｐ明朝" panose="02020600040205080304" pitchFamily="18" charset="-128"/>
              <a:ea typeface="ＭＳ Ｐ明朝" panose="02020600040205080304" pitchFamily="18" charset="-128"/>
            </a:endParaRPr>
          </a:p>
        </p:txBody>
      </p:sp>
      <p:sp>
        <p:nvSpPr>
          <p:cNvPr id="4352" name="スライド番号プレースホルダ 3"/>
          <p:cNvSpPr>
            <a:spLocks noGrp="1"/>
          </p:cNvSpPr>
          <p:nvPr>
            <p:ph type="sldNum" sz="quarter" idx="5"/>
          </p:nvPr>
        </p:nvSpPr>
        <p:spPr>
          <a:noFill/>
          <a:ln/>
        </p:spPr>
        <p:txBody>
          <a:bodyPr/>
          <a:lstStyle>
            <a:lvl1pPr>
              <a:defRPr kumimoji="1" sz="1400">
                <a:solidFill>
                  <a:schemeClr val="tx1"/>
                </a:solidFill>
                <a:latin typeface="Arial" panose="020B0604020202020204" pitchFamily="34" charset="0"/>
                <a:ea typeface="ＭＳ Ｐゴシック" panose="020B0600070205080204" pitchFamily="50" charset="-128"/>
              </a:defRPr>
            </a:lvl1pPr>
            <a:lvl2pPr marL="742950" indent="-285750">
              <a:defRPr kumimoji="1" sz="1400">
                <a:solidFill>
                  <a:schemeClr val="tx1"/>
                </a:solidFill>
                <a:latin typeface="Arial" panose="020B0604020202020204" pitchFamily="34" charset="0"/>
                <a:ea typeface="ＭＳ Ｐゴシック" panose="020B0600070205080204" pitchFamily="50" charset="-128"/>
              </a:defRPr>
            </a:lvl2pPr>
            <a:lvl3pPr marL="1143000" indent="-228600">
              <a:defRPr kumimoji="1" sz="1400">
                <a:solidFill>
                  <a:schemeClr val="tx1"/>
                </a:solidFill>
                <a:latin typeface="Arial" panose="020B0604020202020204" pitchFamily="34" charset="0"/>
                <a:ea typeface="ＭＳ Ｐゴシック" panose="020B0600070205080204" pitchFamily="50" charset="-128"/>
              </a:defRPr>
            </a:lvl3pPr>
            <a:lvl4pPr marL="1600200" indent="-228600">
              <a:defRPr kumimoji="1" sz="1400">
                <a:solidFill>
                  <a:schemeClr val="tx1"/>
                </a:solidFill>
                <a:latin typeface="Arial" panose="020B0604020202020204" pitchFamily="34" charset="0"/>
                <a:ea typeface="ＭＳ Ｐゴシック" panose="020B0600070205080204" pitchFamily="50" charset="-128"/>
              </a:defRPr>
            </a:lvl4pPr>
            <a:lvl5pPr marL="2057400" indent="-22860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73C9F21-AF9B-4C56-BD1D-59EC27B5944A}" type="slidenum">
              <a:rPr kumimoji="1" lang="ja-JP"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1" lang="ja-JP"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23045481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07A177C-1697-425A-BB40-584291A47487}" type="slidenum">
              <a:rPr kumimoji="1" lang="en-US" altLang="ja-JP" sz="13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1" lang="en-US" altLang="ja-JP" sz="13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charset="-128"/>
              <a:cs typeface="+mn-cs"/>
            </a:endParaRPr>
          </a:p>
        </p:txBody>
      </p:sp>
    </p:spTree>
    <p:extLst>
      <p:ext uri="{BB962C8B-B14F-4D97-AF65-F5344CB8AC3E}">
        <p14:creationId xmlns:p14="http://schemas.microsoft.com/office/powerpoint/2010/main" val="3081309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1FE0EF6D-76A2-4BF8-8DDE-8EA797246047}" type="slidenum">
              <a:rPr lang="ja-JP" altLang="en-US" smtClean="0"/>
              <a:pPr>
                <a:defRPr/>
              </a:pPr>
              <a:t>2</a:t>
            </a:fld>
            <a:endParaRPr lang="ja-JP" altLang="en-US" dirty="0"/>
          </a:p>
        </p:txBody>
      </p:sp>
    </p:spTree>
    <p:extLst>
      <p:ext uri="{BB962C8B-B14F-4D97-AF65-F5344CB8AC3E}">
        <p14:creationId xmlns:p14="http://schemas.microsoft.com/office/powerpoint/2010/main" val="30860794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2" name="スライド イメージ プレースホルダー 1"/>
          <p:cNvSpPr>
            <a:spLocks noGrp="1" noRot="1" noChangeAspect="1"/>
          </p:cNvSpPr>
          <p:nvPr>
            <p:ph type="sldImg"/>
          </p:nvPr>
        </p:nvSpPr>
        <p:spPr/>
      </p:sp>
      <p:sp>
        <p:nvSpPr>
          <p:cNvPr id="188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30233118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C75C97-5DEC-465A-942A-ECFBEE6DB4E1}" type="slidenum">
              <a:rPr kumimoji="1" lang="ja-JP" altLang="en-US" sz="12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1" lang="ja-JP" altLang="en-US"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14853865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スライド イメージ プレースホルダー 1"/>
          <p:cNvSpPr>
            <a:spLocks noGrp="1" noRot="1" noChangeAspect="1" noChangeArrowheads="1" noTextEdit="1"/>
          </p:cNvSpPr>
          <p:nvPr>
            <p:ph type="sldImg"/>
          </p:nvPr>
        </p:nvSpPr>
        <p:spPr>
          <a:ln/>
        </p:spPr>
      </p:sp>
      <p:sp>
        <p:nvSpPr>
          <p:cNvPr id="15363" name="ノート プレースホルダー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ja-JP">
              <a:latin typeface="HGｺﾞｼｯｸM" panose="020B0609000000000000" pitchFamily="49" charset="-128"/>
              <a:ea typeface="HGｺﾞｼｯｸM" panose="020B0609000000000000" pitchFamily="49" charset="-128"/>
            </a:endParaRPr>
          </a:p>
        </p:txBody>
      </p:sp>
      <p:sp>
        <p:nvSpPr>
          <p:cNvPr id="15364" name="スライド番号プレースホルダー 3"/>
          <p:cNvSpPr>
            <a:spLocks noGrp="1" noChangeArrowheads="1"/>
          </p:cNvSpPr>
          <p:nvPr>
            <p:ph type="sldNum" sz="quarter" idx="5"/>
          </p:nvPr>
        </p:nvSpPr>
        <p:spPr>
          <a:noFill/>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7F5B774-2492-4D12-98BB-5B34BD1D36D8}" type="slidenum">
              <a:rPr kumimoji="1" lang="ja-JP"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1" lang="ja-JP"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40424693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7" name="スライド イメージ プレースホルダー 1"/>
          <p:cNvSpPr>
            <a:spLocks noGrp="1" noRot="1" noChangeAspect="1"/>
          </p:cNvSpPr>
          <p:nvPr>
            <p:ph type="sldImg"/>
          </p:nvPr>
        </p:nvSpPr>
        <p:spPr/>
      </p:sp>
      <p:sp>
        <p:nvSpPr>
          <p:cNvPr id="1278"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6928079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996828" fontAlgn="base">
              <a:spcBef>
                <a:spcPct val="0"/>
              </a:spcBef>
              <a:spcAft>
                <a:spcPct val="0"/>
              </a:spcAft>
              <a:defRPr/>
            </a:pPr>
            <a:fld id="{1A3CCCA9-EC4D-46E9-AB98-8D6FCC6D6320}" type="slidenum">
              <a:rPr kumimoji="1" lang="ja-JP" altLang="en-US" sz="1400">
                <a:solidFill>
                  <a:srgbClr val="000000"/>
                </a:solidFill>
                <a:latin typeface="Arial" charset="0"/>
                <a:ea typeface="ＭＳ Ｐゴシック" pitchFamily="50" charset="-128"/>
              </a:rPr>
              <a:pPr defTabSz="996828" fontAlgn="base">
                <a:spcBef>
                  <a:spcPct val="0"/>
                </a:spcBef>
                <a:spcAft>
                  <a:spcPct val="0"/>
                </a:spcAft>
                <a:defRPr/>
              </a:pPr>
              <a:t>12</a:t>
            </a:fld>
            <a:endParaRPr kumimoji="1" lang="ja-JP" altLang="en-US" sz="1400">
              <a:solidFill>
                <a:srgbClr val="000000"/>
              </a:solidFill>
              <a:latin typeface="Arial" charset="0"/>
              <a:ea typeface="ＭＳ Ｐゴシック" pitchFamily="50" charset="-128"/>
            </a:endParaRPr>
          </a:p>
        </p:txBody>
      </p:sp>
    </p:spTree>
    <p:extLst>
      <p:ext uri="{BB962C8B-B14F-4D97-AF65-F5344CB8AC3E}">
        <p14:creationId xmlns:p14="http://schemas.microsoft.com/office/powerpoint/2010/main" val="14558844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996828" fontAlgn="base">
              <a:spcBef>
                <a:spcPct val="0"/>
              </a:spcBef>
              <a:spcAft>
                <a:spcPct val="0"/>
              </a:spcAft>
              <a:defRPr/>
            </a:pPr>
            <a:fld id="{1A3CCCA9-EC4D-46E9-AB98-8D6FCC6D6320}" type="slidenum">
              <a:rPr kumimoji="1" lang="ja-JP" altLang="en-US" sz="1400">
                <a:solidFill>
                  <a:prstClr val="black"/>
                </a:solidFill>
                <a:latin typeface="Arial" panose="020B0604020202020204" pitchFamily="34" charset="0"/>
                <a:ea typeface="Meiryo UI" panose="020B0604030504040204" pitchFamily="50" charset="-128"/>
              </a:rPr>
              <a:pPr defTabSz="996828" fontAlgn="base">
                <a:spcBef>
                  <a:spcPct val="0"/>
                </a:spcBef>
                <a:spcAft>
                  <a:spcPct val="0"/>
                </a:spcAft>
                <a:defRPr/>
              </a:pPr>
              <a:t>13</a:t>
            </a:fld>
            <a:endParaRPr kumimoji="1" lang="ja-JP" altLang="en-US" sz="1400">
              <a:solidFill>
                <a:prstClr val="black"/>
              </a:solidFill>
              <a:latin typeface="Arial" panose="020B0604020202020204" pitchFamily="34" charset="0"/>
              <a:ea typeface="Meiryo UI" panose="020B0604030504040204" pitchFamily="50" charset="-128"/>
            </a:endParaRPr>
          </a:p>
        </p:txBody>
      </p:sp>
    </p:spTree>
    <p:extLst>
      <p:ext uri="{BB962C8B-B14F-4D97-AF65-F5344CB8AC3E}">
        <p14:creationId xmlns:p14="http://schemas.microsoft.com/office/powerpoint/2010/main" val="4054780923"/>
      </p:ext>
    </p:extLst>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 Id="rId2" Target="../media/image2.png" Type="http://schemas.openxmlformats.org/officeDocument/2006/relationships/image"/><Relationship Id="rId3" Target="../media/image4.wmf" Type="http://schemas.openxmlformats.org/officeDocument/2006/relationships/image"/></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0.xml.rels><?xml version="1.0" encoding="UTF-8" standalone="yes"?><Relationships xmlns="http://schemas.openxmlformats.org/package/2006/relationships"><Relationship Id="rId1" Target="../slideMasters/slideMaster10.xml" Type="http://schemas.openxmlformats.org/officeDocument/2006/relationships/slideMaster"/></Relationships>
</file>

<file path=ppt/slideLayouts/_rels/slideLayout101.xml.rels><?xml version="1.0" encoding="UTF-8" standalone="yes"?><Relationships xmlns="http://schemas.openxmlformats.org/package/2006/relationships"><Relationship Id="rId1" Target="../slideMasters/slideMaster10.xml" Type="http://schemas.openxmlformats.org/officeDocument/2006/relationships/slideMaster"/></Relationships>
</file>

<file path=ppt/slideLayouts/_rels/slideLayout102.xml.rels><?xml version="1.0" encoding="UTF-8" standalone="yes"?><Relationships xmlns="http://schemas.openxmlformats.org/package/2006/relationships"><Relationship Id="rId1" Target="../slideMasters/slideMaster10.xml" Type="http://schemas.openxmlformats.org/officeDocument/2006/relationships/slideMaster"/></Relationships>
</file>

<file path=ppt/slideLayouts/_rels/slideLayout103.xml.rels><?xml version="1.0" encoding="UTF-8" standalone="yes"?><Relationships xmlns="http://schemas.openxmlformats.org/package/2006/relationships"><Relationship Id="rId1" Target="../slideMasters/slideMaster10.xml" Type="http://schemas.openxmlformats.org/officeDocument/2006/relationships/slideMaster"/></Relationships>
</file>

<file path=ppt/slideLayouts/_rels/slideLayout104.xml.rels><?xml version="1.0" encoding="UTF-8" standalone="yes"?><Relationships xmlns="http://schemas.openxmlformats.org/package/2006/relationships"><Relationship Id="rId1" Target="../slideMasters/slideMaster10.xml" Type="http://schemas.openxmlformats.org/officeDocument/2006/relationships/slideMaster"/></Relationships>
</file>

<file path=ppt/slideLayouts/_rels/slideLayout105.xml.rels><?xml version="1.0" encoding="UTF-8" standalone="yes"?><Relationships xmlns="http://schemas.openxmlformats.org/package/2006/relationships"><Relationship Id="rId1" Target="../slideMasters/slideMaster10.xml" Type="http://schemas.openxmlformats.org/officeDocument/2006/relationships/slideMaster"/></Relationships>
</file>

<file path=ppt/slideLayouts/_rels/slideLayout106.xml.rels><?xml version="1.0" encoding="UTF-8" standalone="yes"?><Relationships xmlns="http://schemas.openxmlformats.org/package/2006/relationships"><Relationship Id="rId1" Target="../slideMasters/slideMaster10.xml" Type="http://schemas.openxmlformats.org/officeDocument/2006/relationships/slideMaster"/></Relationships>
</file>

<file path=ppt/slideLayouts/_rels/slideLayout107.xml.rels><?xml version="1.0" encoding="UTF-8" standalone="yes"?><Relationships xmlns="http://schemas.openxmlformats.org/package/2006/relationships"><Relationship Id="rId1" Target="../slideMasters/slideMaster10.xml" Type="http://schemas.openxmlformats.org/officeDocument/2006/relationships/slideMaster"/></Relationships>
</file>

<file path=ppt/slideLayouts/_rels/slideLayout108.xml.rels><?xml version="1.0" encoding="UTF-8" standalone="yes"?><Relationships xmlns="http://schemas.openxmlformats.org/package/2006/relationships"><Relationship Id="rId1" Target="../slideMasters/slideMaster10.xml" Type="http://schemas.openxmlformats.org/officeDocument/2006/relationships/slideMaster"/></Relationships>
</file>

<file path=ppt/slideLayouts/_rels/slideLayout109.xml.rels><?xml version="1.0" encoding="UTF-8" standalone="yes"?><Relationships xmlns="http://schemas.openxmlformats.org/package/2006/relationships"><Relationship Id="rId1" Target="../slideMasters/slideMaster11.xml" Type="http://schemas.openxmlformats.org/officeDocument/2006/relationships/slideMaster"/><Relationship Id="rId2" Target="../media/image2.png" Type="http://schemas.openxmlformats.org/officeDocument/2006/relationships/image"/><Relationship Id="rId3" Target="../media/image4.wmf" Type="http://schemas.openxmlformats.org/officeDocument/2006/relationships/image"/></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0.xml.rels><?xml version="1.0" encoding="UTF-8" standalone="yes"?><Relationships xmlns="http://schemas.openxmlformats.org/package/2006/relationships"><Relationship Id="rId1" Target="../slideMasters/slideMaster11.xml" Type="http://schemas.openxmlformats.org/officeDocument/2006/relationships/slideMaster"/></Relationships>
</file>

<file path=ppt/slideLayouts/_rels/slideLayout111.xml.rels><?xml version="1.0" encoding="UTF-8" standalone="yes"?><Relationships xmlns="http://schemas.openxmlformats.org/package/2006/relationships"><Relationship Id="rId1" Target="../slideMasters/slideMaster11.xml" Type="http://schemas.openxmlformats.org/officeDocument/2006/relationships/slideMaster"/></Relationships>
</file>

<file path=ppt/slideLayouts/_rels/slideLayout112.xml.rels><?xml version="1.0" encoding="UTF-8" standalone="yes"?><Relationships xmlns="http://schemas.openxmlformats.org/package/2006/relationships"><Relationship Id="rId1" Target="../slideMasters/slideMaster11.xml" Type="http://schemas.openxmlformats.org/officeDocument/2006/relationships/slideMaster"/></Relationships>
</file>

<file path=ppt/slideLayouts/_rels/slideLayout113.xml.rels><?xml version="1.0" encoding="UTF-8" standalone="yes"?><Relationships xmlns="http://schemas.openxmlformats.org/package/2006/relationships"><Relationship Id="rId1" Target="../slideMasters/slideMaster11.xml" Type="http://schemas.openxmlformats.org/officeDocument/2006/relationships/slideMaster"/></Relationships>
</file>

<file path=ppt/slideLayouts/_rels/slideLayout114.xml.rels><?xml version="1.0" encoding="UTF-8" standalone="yes"?><Relationships xmlns="http://schemas.openxmlformats.org/package/2006/relationships"><Relationship Id="rId1" Target="../slideMasters/slideMaster11.xml" Type="http://schemas.openxmlformats.org/officeDocument/2006/relationships/slideMaster"/></Relationships>
</file>

<file path=ppt/slideLayouts/_rels/slideLayout115.xml.rels><?xml version="1.0" encoding="UTF-8" standalone="yes"?><Relationships xmlns="http://schemas.openxmlformats.org/package/2006/relationships"><Relationship Id="rId1" Target="../slideMasters/slideMaster11.xml" Type="http://schemas.openxmlformats.org/officeDocument/2006/relationships/slideMaster"/></Relationships>
</file>

<file path=ppt/slideLayouts/_rels/slideLayout116.xml.rels><?xml version="1.0" encoding="UTF-8" standalone="yes"?><Relationships xmlns="http://schemas.openxmlformats.org/package/2006/relationships"><Relationship Id="rId1" Target="../slideMasters/slideMaster11.xml" Type="http://schemas.openxmlformats.org/officeDocument/2006/relationships/slideMaster"/></Relationships>
</file>

<file path=ppt/slideLayouts/_rels/slideLayout117.xml.rels><?xml version="1.0" encoding="UTF-8" standalone="yes"?><Relationships xmlns="http://schemas.openxmlformats.org/package/2006/relationships"><Relationship Id="rId1" Target="../slideMasters/slideMaster11.xml" Type="http://schemas.openxmlformats.org/officeDocument/2006/relationships/slideMaster"/></Relationships>
</file>

<file path=ppt/slideLayouts/_rels/slideLayout118.xml.rels><?xml version="1.0" encoding="UTF-8" standalone="yes"?><Relationships xmlns="http://schemas.openxmlformats.org/package/2006/relationships"><Relationship Id="rId1" Target="../slideMasters/slideMaster11.xml" Type="http://schemas.openxmlformats.org/officeDocument/2006/relationships/slideMaster"/></Relationships>
</file>

<file path=ppt/slideLayouts/_rels/slideLayout119.xml.rels><?xml version="1.0" encoding="UTF-8" standalone="yes"?><Relationships xmlns="http://schemas.openxmlformats.org/package/2006/relationships"><Relationship Id="rId1" Target="../slideMasters/slideMaster11.xml" Type="http://schemas.openxmlformats.org/officeDocument/2006/relationships/slideMaster"/></Relationships>
</file>

<file path=ppt/slideLayouts/_rels/slideLayout1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20.xml.rels><?xml version="1.0" encoding="UTF-8" standalone="yes"?><Relationships xmlns="http://schemas.openxmlformats.org/package/2006/relationships"><Relationship Id="rId1" Target="../slideMasters/slideMaster11.xml" Type="http://schemas.openxmlformats.org/officeDocument/2006/relationships/slideMaster"/><Relationship Id="rId2" Target="../media/image2.png" Type="http://schemas.openxmlformats.org/officeDocument/2006/relationships/image"/><Relationship Id="rId3" Target="../media/image4.wmf" Type="http://schemas.openxmlformats.org/officeDocument/2006/relationships/image"/></Relationships>
</file>

<file path=ppt/slideLayouts/_rels/slideLayout121.xml.rels><?xml version="1.0" encoding="UTF-8" standalone="yes"?><Relationships xmlns="http://schemas.openxmlformats.org/package/2006/relationships"><Relationship Id="rId1" Target="../slideMasters/slideMaster12.xml" Type="http://schemas.openxmlformats.org/officeDocument/2006/relationships/slideMaster"/><Relationship Id="rId2" Target="../media/image2.png" Type="http://schemas.openxmlformats.org/officeDocument/2006/relationships/image"/><Relationship Id="rId3" Target="../media/image4.wmf" Type="http://schemas.openxmlformats.org/officeDocument/2006/relationships/image"/></Relationships>
</file>

<file path=ppt/slideLayouts/_rels/slideLayout122.xml.rels><?xml version="1.0" encoding="UTF-8" standalone="yes"?><Relationships xmlns="http://schemas.openxmlformats.org/package/2006/relationships"><Relationship Id="rId1" Target="../slideMasters/slideMaster12.xml" Type="http://schemas.openxmlformats.org/officeDocument/2006/relationships/slideMaster"/></Relationships>
</file>

<file path=ppt/slideLayouts/_rels/slideLayout123.xml.rels><?xml version="1.0" encoding="UTF-8" standalone="yes"?><Relationships xmlns="http://schemas.openxmlformats.org/package/2006/relationships"><Relationship Id="rId1" Target="../slideMasters/slideMaster12.xml" Type="http://schemas.openxmlformats.org/officeDocument/2006/relationships/slideMaster"/></Relationships>
</file>

<file path=ppt/slideLayouts/_rels/slideLayout124.xml.rels><?xml version="1.0" encoding="UTF-8" standalone="yes"?><Relationships xmlns="http://schemas.openxmlformats.org/package/2006/relationships"><Relationship Id="rId1" Target="../slideMasters/slideMaster12.xml" Type="http://schemas.openxmlformats.org/officeDocument/2006/relationships/slideMaster"/></Relationships>
</file>

<file path=ppt/slideLayouts/_rels/slideLayout125.xml.rels><?xml version="1.0" encoding="UTF-8" standalone="yes"?><Relationships xmlns="http://schemas.openxmlformats.org/package/2006/relationships"><Relationship Id="rId1" Target="../slideMasters/slideMaster12.xml" Type="http://schemas.openxmlformats.org/officeDocument/2006/relationships/slideMaster"/></Relationships>
</file>

<file path=ppt/slideLayouts/_rels/slideLayout126.xml.rels><?xml version="1.0" encoding="UTF-8" standalone="yes"?><Relationships xmlns="http://schemas.openxmlformats.org/package/2006/relationships"><Relationship Id="rId1" Target="../slideMasters/slideMaster12.xml" Type="http://schemas.openxmlformats.org/officeDocument/2006/relationships/slideMaster"/></Relationships>
</file>

<file path=ppt/slideLayouts/_rels/slideLayout127.xml.rels><?xml version="1.0" encoding="UTF-8" standalone="yes"?><Relationships xmlns="http://schemas.openxmlformats.org/package/2006/relationships"><Relationship Id="rId1" Target="../slideMasters/slideMaster12.xml" Type="http://schemas.openxmlformats.org/officeDocument/2006/relationships/slideMaster"/></Relationships>
</file>

<file path=ppt/slideLayouts/_rels/slideLayout128.xml.rels><?xml version="1.0" encoding="UTF-8" standalone="yes"?><Relationships xmlns="http://schemas.openxmlformats.org/package/2006/relationships"><Relationship Id="rId1" Target="../slideMasters/slideMaster12.xml" Type="http://schemas.openxmlformats.org/officeDocument/2006/relationships/slideMaster"/></Relationships>
</file>

<file path=ppt/slideLayouts/_rels/slideLayout129.xml.rels><?xml version="1.0" encoding="UTF-8" standalone="yes"?><Relationships xmlns="http://schemas.openxmlformats.org/package/2006/relationships"><Relationship Id="rId1" Target="../slideMasters/slideMaster12.xml" Type="http://schemas.openxmlformats.org/officeDocument/2006/relationships/slideMaster"/></Relationships>
</file>

<file path=ppt/slideLayouts/_rels/slideLayout1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30.xml.rels><?xml version="1.0" encoding="UTF-8" standalone="yes"?><Relationships xmlns="http://schemas.openxmlformats.org/package/2006/relationships"><Relationship Id="rId1" Target="../slideMasters/slideMaster12.xml" Type="http://schemas.openxmlformats.org/officeDocument/2006/relationships/slideMaster"/></Relationships>
</file>

<file path=ppt/slideLayouts/_rels/slideLayout131.xml.rels><?xml version="1.0" encoding="UTF-8" standalone="yes"?><Relationships xmlns="http://schemas.openxmlformats.org/package/2006/relationships"><Relationship Id="rId1" Target="../slideMasters/slideMaster12.xml" Type="http://schemas.openxmlformats.org/officeDocument/2006/relationships/slideMaster"/></Relationships>
</file>

<file path=ppt/slideLayouts/_rels/slideLayout132.xml.rels><?xml version="1.0" encoding="UTF-8" standalone="yes"?><Relationships xmlns="http://schemas.openxmlformats.org/package/2006/relationships"><Relationship Id="rId1" Target="../slideMasters/slideMaster12.xml" Type="http://schemas.openxmlformats.org/officeDocument/2006/relationships/slideMaster"/></Relationships>
</file>

<file path=ppt/slideLayouts/_rels/slideLayout133.xml.rels><?xml version="1.0" encoding="UTF-8" standalone="yes"?><Relationships xmlns="http://schemas.openxmlformats.org/package/2006/relationships"><Relationship Id="rId1" Target="../slideMasters/slideMaster12.xml" Type="http://schemas.openxmlformats.org/officeDocument/2006/relationships/slideMaster"/><Relationship Id="rId2" Target="../media/image6.png" Type="http://schemas.openxmlformats.org/officeDocument/2006/relationships/image"/><Relationship Id="rId3" Target="../media/image7.png" Type="http://schemas.openxmlformats.org/officeDocument/2006/relationships/image"/><Relationship Id="rId4" Target="../media/image4.wmf" Type="http://schemas.openxmlformats.org/officeDocument/2006/relationships/image"/></Relationships>
</file>

<file path=ppt/slideLayouts/_rels/slideLayout134.xml.rels><?xml version="1.0" encoding="UTF-8" standalone="yes"?><Relationships xmlns="http://schemas.openxmlformats.org/package/2006/relationships"><Relationship Id="rId1" Target="../slideMasters/slideMaster13.xml" Type="http://schemas.openxmlformats.org/officeDocument/2006/relationships/slideMaster"/><Relationship Id="rId2" Target="../media/image8.png" Type="http://schemas.openxmlformats.org/officeDocument/2006/relationships/image"/><Relationship Id="rId3" Target="../media/image4.wmf" Type="http://schemas.openxmlformats.org/officeDocument/2006/relationships/image"/></Relationships>
</file>

<file path=ppt/slideLayouts/_rels/slideLayout135.xml.rels><?xml version="1.0" encoding="UTF-8" standalone="yes"?><Relationships xmlns="http://schemas.openxmlformats.org/package/2006/relationships"><Relationship Id="rId1" Target="../slideMasters/slideMaster13.xml" Type="http://schemas.openxmlformats.org/officeDocument/2006/relationships/slideMaster"/></Relationships>
</file>

<file path=ppt/slideLayouts/_rels/slideLayout136.xml.rels><?xml version="1.0" encoding="UTF-8" standalone="yes"?><Relationships xmlns="http://schemas.openxmlformats.org/package/2006/relationships"><Relationship Id="rId1" Target="../slideMasters/slideMaster13.xml" Type="http://schemas.openxmlformats.org/officeDocument/2006/relationships/slideMaster"/></Relationships>
</file>

<file path=ppt/slideLayouts/_rels/slideLayout137.xml.rels><?xml version="1.0" encoding="UTF-8" standalone="yes"?><Relationships xmlns="http://schemas.openxmlformats.org/package/2006/relationships"><Relationship Id="rId1" Target="../slideMasters/slideMaster13.xml" Type="http://schemas.openxmlformats.org/officeDocument/2006/relationships/slideMaster"/></Relationships>
</file>

<file path=ppt/slideLayouts/_rels/slideLayout138.xml.rels><?xml version="1.0" encoding="UTF-8" standalone="yes"?><Relationships xmlns="http://schemas.openxmlformats.org/package/2006/relationships"><Relationship Id="rId1" Target="../slideMasters/slideMaster13.xml" Type="http://schemas.openxmlformats.org/officeDocument/2006/relationships/slideMaster"/></Relationships>
</file>

<file path=ppt/slideLayouts/_rels/slideLayout139.xml.rels><?xml version="1.0" encoding="UTF-8" standalone="yes"?><Relationships xmlns="http://schemas.openxmlformats.org/package/2006/relationships"><Relationship Id="rId1" Target="../slideMasters/slideMaster13.xml" Type="http://schemas.openxmlformats.org/officeDocument/2006/relationships/slideMaster"/></Relationships>
</file>

<file path=ppt/slideLayouts/_rels/slideLayout14.xml.rels><?xml version="1.0" encoding="UTF-8" standalone="yes"?><Relationships xmlns="http://schemas.openxmlformats.org/package/2006/relationships"><Relationship Id="rId1" Target="../slideMasters/slideMaster2.xml" Type="http://schemas.openxmlformats.org/officeDocument/2006/relationships/slideMaster"/><Relationship Id="rId2" Target="../media/image2.png" Type="http://schemas.openxmlformats.org/officeDocument/2006/relationships/image"/><Relationship Id="rId3" Target="../media/image4.wmf" Type="http://schemas.openxmlformats.org/officeDocument/2006/relationships/image"/></Relationships>
</file>

<file path=ppt/slideLayouts/_rels/slideLayout140.xml.rels><?xml version="1.0" encoding="UTF-8" standalone="yes"?><Relationships xmlns="http://schemas.openxmlformats.org/package/2006/relationships"><Relationship Id="rId1" Target="../slideMasters/slideMaster13.xml" Type="http://schemas.openxmlformats.org/officeDocument/2006/relationships/slideMaster"/></Relationships>
</file>

<file path=ppt/slideLayouts/_rels/slideLayout141.xml.rels><?xml version="1.0" encoding="UTF-8" standalone="yes"?><Relationships xmlns="http://schemas.openxmlformats.org/package/2006/relationships"><Relationship Id="rId1" Target="../slideMasters/slideMaster13.xml" Type="http://schemas.openxmlformats.org/officeDocument/2006/relationships/slideMaster"/></Relationships>
</file>

<file path=ppt/slideLayouts/_rels/slideLayout142.xml.rels><?xml version="1.0" encoding="UTF-8" standalone="yes"?><Relationships xmlns="http://schemas.openxmlformats.org/package/2006/relationships"><Relationship Id="rId1" Target="../slideMasters/slideMaster13.xml" Type="http://schemas.openxmlformats.org/officeDocument/2006/relationships/slideMaster"/></Relationships>
</file>

<file path=ppt/slideLayouts/_rels/slideLayout143.xml.rels><?xml version="1.0" encoding="UTF-8" standalone="yes"?><Relationships xmlns="http://schemas.openxmlformats.org/package/2006/relationships"><Relationship Id="rId1" Target="../slideMasters/slideMaster13.xml" Type="http://schemas.openxmlformats.org/officeDocument/2006/relationships/slideMaster"/></Relationships>
</file>

<file path=ppt/slideLayouts/_rels/slideLayout144.xml.rels><?xml version="1.0" encoding="UTF-8" standalone="yes"?><Relationships xmlns="http://schemas.openxmlformats.org/package/2006/relationships"><Relationship Id="rId1" Target="../slideMasters/slideMaster13.xml" Type="http://schemas.openxmlformats.org/officeDocument/2006/relationships/slideMaster"/></Relationships>
</file>

<file path=ppt/slideLayouts/_rels/slideLayout15.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16.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17.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18.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19.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0.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21.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22.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23.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24.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25.xml.rels><?xml version="1.0" encoding="UTF-8" standalone="yes"?><Relationships xmlns="http://schemas.openxmlformats.org/package/2006/relationships"><Relationship Id="rId1" Target="../slideMasters/slideMaster3.xml" Type="http://schemas.openxmlformats.org/officeDocument/2006/relationships/slideMaster"/><Relationship Id="rId2" Target="../media/image2.png" Type="http://schemas.openxmlformats.org/officeDocument/2006/relationships/image"/><Relationship Id="rId3" Target="../media/image4.wmf" Type="http://schemas.openxmlformats.org/officeDocument/2006/relationships/image"/></Relationships>
</file>

<file path=ppt/slideLayouts/_rels/slideLayout26.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27.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28.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29.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0.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31.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32.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33.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34.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35.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36.xml.rels><?xml version="1.0" encoding="UTF-8" standalone="yes"?><Relationships xmlns="http://schemas.openxmlformats.org/package/2006/relationships"><Relationship Id="rId1" Target="../slideMasters/slideMaster4.xml" Type="http://schemas.openxmlformats.org/officeDocument/2006/relationships/slideMaster"/><Relationship Id="rId2" Target="../media/image2.png" Type="http://schemas.openxmlformats.org/officeDocument/2006/relationships/image"/><Relationship Id="rId3" Target="../media/image4.wmf" Type="http://schemas.openxmlformats.org/officeDocument/2006/relationships/image"/></Relationships>
</file>

<file path=ppt/slideLayouts/_rels/slideLayout37.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38.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39.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0.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41.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42.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43.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44.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45.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46.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47.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48.xml.rels><?xml version="1.0" encoding="UTF-8" standalone="yes"?><Relationships xmlns="http://schemas.openxmlformats.org/package/2006/relationships"><Relationship Id="rId1" Target="../slideMasters/slideMaster5.xml" Type="http://schemas.openxmlformats.org/officeDocument/2006/relationships/slideMaster"/><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wmf" Type="http://schemas.openxmlformats.org/officeDocument/2006/relationships/image"/></Relationships>
</file>

<file path=ppt/slideLayouts/_rels/slideLayout49.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0.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51.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52.xml.rels><?xml version="1.0" encoding="UTF-8" standalone="yes"?><Relationships xmlns="http://schemas.openxmlformats.org/package/2006/relationships"><Relationship Id="rId1" Target="../slideMasters/slideMaster6.xml" Type="http://schemas.openxmlformats.org/officeDocument/2006/relationships/slideMaster"/><Relationship Id="rId2" Target="../media/image6.png" Type="http://schemas.openxmlformats.org/officeDocument/2006/relationships/image"/><Relationship Id="rId3" Target="../media/image4.wmf" Type="http://schemas.openxmlformats.org/officeDocument/2006/relationships/image"/></Relationships>
</file>

<file path=ppt/slideLayouts/_rels/slideLayout53.xml.rels><?xml version="1.0" encoding="UTF-8" standalone="yes"?><Relationships xmlns="http://schemas.openxmlformats.org/package/2006/relationships"><Relationship Id="rId1" Target="../slideMasters/slideMaster6.xml" Type="http://schemas.openxmlformats.org/officeDocument/2006/relationships/slideMaster"/></Relationships>
</file>

<file path=ppt/slideLayouts/_rels/slideLayout54.xml.rels><?xml version="1.0" encoding="UTF-8" standalone="yes"?><Relationships xmlns="http://schemas.openxmlformats.org/package/2006/relationships"><Relationship Id="rId1" Target="../slideMasters/slideMaster6.xml" Type="http://schemas.openxmlformats.org/officeDocument/2006/relationships/slideMaster"/></Relationships>
</file>

<file path=ppt/slideLayouts/_rels/slideLayout55.xml.rels><?xml version="1.0" encoding="UTF-8" standalone="yes"?><Relationships xmlns="http://schemas.openxmlformats.org/package/2006/relationships"><Relationship Id="rId1" Target="../slideMasters/slideMaster6.xml" Type="http://schemas.openxmlformats.org/officeDocument/2006/relationships/slideMaster"/></Relationships>
</file>

<file path=ppt/slideLayouts/_rels/slideLayout56.xml.rels><?xml version="1.0" encoding="UTF-8" standalone="yes"?><Relationships xmlns="http://schemas.openxmlformats.org/package/2006/relationships"><Relationship Id="rId1" Target="../slideMasters/slideMaster6.xml" Type="http://schemas.openxmlformats.org/officeDocument/2006/relationships/slideMaster"/></Relationships>
</file>

<file path=ppt/slideLayouts/_rels/slideLayout57.xml.rels><?xml version="1.0" encoding="UTF-8" standalone="yes"?><Relationships xmlns="http://schemas.openxmlformats.org/package/2006/relationships"><Relationship Id="rId1" Target="../slideMasters/slideMaster6.xml" Type="http://schemas.openxmlformats.org/officeDocument/2006/relationships/slideMaster"/></Relationships>
</file>

<file path=ppt/slideLayouts/_rels/slideLayout58.xml.rels><?xml version="1.0" encoding="UTF-8" standalone="yes"?><Relationships xmlns="http://schemas.openxmlformats.org/package/2006/relationships"><Relationship Id="rId1" Target="../slideMasters/slideMaster6.xml" Type="http://schemas.openxmlformats.org/officeDocument/2006/relationships/slideMaster"/></Relationships>
</file>

<file path=ppt/slideLayouts/_rels/slideLayout59.xml.rels><?xml version="1.0" encoding="UTF-8" standalone="yes"?><Relationships xmlns="http://schemas.openxmlformats.org/package/2006/relationships"><Relationship Id="rId1" Target="../slideMasters/slideMaster6.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0.xml.rels><?xml version="1.0" encoding="UTF-8" standalone="yes"?><Relationships xmlns="http://schemas.openxmlformats.org/package/2006/relationships"><Relationship Id="rId1" Target="../slideMasters/slideMaster6.xml" Type="http://schemas.openxmlformats.org/officeDocument/2006/relationships/slideMaster"/></Relationships>
</file>

<file path=ppt/slideLayouts/_rels/slideLayout61.xml.rels><?xml version="1.0" encoding="UTF-8" standalone="yes"?><Relationships xmlns="http://schemas.openxmlformats.org/package/2006/relationships"><Relationship Id="rId1" Target="../slideMasters/slideMaster6.xml" Type="http://schemas.openxmlformats.org/officeDocument/2006/relationships/slideMaster"/></Relationships>
</file>

<file path=ppt/slideLayouts/_rels/slideLayout62.xml.rels><?xml version="1.0" encoding="UTF-8" standalone="yes"?><Relationships xmlns="http://schemas.openxmlformats.org/package/2006/relationships"><Relationship Id="rId1" Target="../slideMasters/slideMaster6.xml" Type="http://schemas.openxmlformats.org/officeDocument/2006/relationships/slideMaster"/></Relationships>
</file>

<file path=ppt/slideLayouts/_rels/slideLayout63.xml.rels><?xml version="1.0" encoding="UTF-8" standalone="yes"?><Relationships xmlns="http://schemas.openxmlformats.org/package/2006/relationships"><Relationship Id="rId1" Target="../slideMasters/slideMaster7.xml" Type="http://schemas.openxmlformats.org/officeDocument/2006/relationships/slideMaster"/></Relationships>
</file>

<file path=ppt/slideLayouts/_rels/slideLayout64.xml.rels><?xml version="1.0" encoding="UTF-8" standalone="yes"?><Relationships xmlns="http://schemas.openxmlformats.org/package/2006/relationships"><Relationship Id="rId1" Target="../slideMasters/slideMaster7.xml" Type="http://schemas.openxmlformats.org/officeDocument/2006/relationships/slideMaster"/><Relationship Id="rId2" Target="../media/image5.png" Type="http://schemas.openxmlformats.org/officeDocument/2006/relationships/image"/><Relationship Id="rId3" Target="../media/image6.png" Type="http://schemas.openxmlformats.org/officeDocument/2006/relationships/image"/><Relationship Id="rId4" Target="../media/image7.png" Type="http://schemas.openxmlformats.org/officeDocument/2006/relationships/image"/><Relationship Id="rId5" Target="../media/image4.wmf" Type="http://schemas.openxmlformats.org/officeDocument/2006/relationships/image"/></Relationships>
</file>

<file path=ppt/slideLayouts/_rels/slideLayout65.xml.rels><?xml version="1.0" encoding="UTF-8" standalone="yes"?><Relationships xmlns="http://schemas.openxmlformats.org/package/2006/relationships"><Relationship Id="rId1" Target="../slideMasters/slideMaster7.xml" Type="http://schemas.openxmlformats.org/officeDocument/2006/relationships/slideMaster"/></Relationships>
</file>

<file path=ppt/slideLayouts/_rels/slideLayout66.xml.rels><?xml version="1.0" encoding="UTF-8" standalone="yes"?><Relationships xmlns="http://schemas.openxmlformats.org/package/2006/relationships"><Relationship Id="rId1" Target="../slideMasters/slideMaster7.xml" Type="http://schemas.openxmlformats.org/officeDocument/2006/relationships/slideMaster"/></Relationships>
</file>

<file path=ppt/slideLayouts/_rels/slideLayout67.xml.rels><?xml version="1.0" encoding="UTF-8" standalone="yes"?><Relationships xmlns="http://schemas.openxmlformats.org/package/2006/relationships"><Relationship Id="rId1" Target="../slideMasters/slideMaster7.xml" Type="http://schemas.openxmlformats.org/officeDocument/2006/relationships/slideMaster"/></Relationships>
</file>

<file path=ppt/slideLayouts/_rels/slideLayout68.xml.rels><?xml version="1.0" encoding="UTF-8" standalone="yes"?><Relationships xmlns="http://schemas.openxmlformats.org/package/2006/relationships"><Relationship Id="rId1" Target="../slideMasters/slideMaster8.xml" Type="http://schemas.openxmlformats.org/officeDocument/2006/relationships/slideMaster"/><Relationship Id="rId2" Target="../media/image8.png" Type="http://schemas.openxmlformats.org/officeDocument/2006/relationships/image"/><Relationship Id="rId3" Target="../media/image4.wmf" Type="http://schemas.openxmlformats.org/officeDocument/2006/relationships/image"/></Relationships>
</file>

<file path=ppt/slideLayouts/_rels/slideLayout69.xml.rels><?xml version="1.0" encoding="UTF-8" standalone="yes"?><Relationships xmlns="http://schemas.openxmlformats.org/package/2006/relationships"><Relationship Id="rId1" Target="../slideMasters/slideMaster8.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0.xml.rels><?xml version="1.0" encoding="UTF-8" standalone="yes"?><Relationships xmlns="http://schemas.openxmlformats.org/package/2006/relationships"><Relationship Id="rId1" Target="../slideMasters/slideMaster8.xml" Type="http://schemas.openxmlformats.org/officeDocument/2006/relationships/slideMaster"/></Relationships>
</file>

<file path=ppt/slideLayouts/_rels/slideLayout71.xml.rels><?xml version="1.0" encoding="UTF-8" standalone="yes"?><Relationships xmlns="http://schemas.openxmlformats.org/package/2006/relationships"><Relationship Id="rId1" Target="../slideMasters/slideMaster8.xml" Type="http://schemas.openxmlformats.org/officeDocument/2006/relationships/slideMaster"/></Relationships>
</file>

<file path=ppt/slideLayouts/_rels/slideLayout72.xml.rels><?xml version="1.0" encoding="UTF-8" standalone="yes"?><Relationships xmlns="http://schemas.openxmlformats.org/package/2006/relationships"><Relationship Id="rId1" Target="../slideMasters/slideMaster8.xml" Type="http://schemas.openxmlformats.org/officeDocument/2006/relationships/slideMaster"/></Relationships>
</file>

<file path=ppt/slideLayouts/_rels/slideLayout73.xml.rels><?xml version="1.0" encoding="UTF-8" standalone="yes"?><Relationships xmlns="http://schemas.openxmlformats.org/package/2006/relationships"><Relationship Id="rId1" Target="../slideMasters/slideMaster8.xml" Type="http://schemas.openxmlformats.org/officeDocument/2006/relationships/slideMaster"/></Relationships>
</file>

<file path=ppt/slideLayouts/_rels/slideLayout74.xml.rels><?xml version="1.0" encoding="UTF-8" standalone="yes"?><Relationships xmlns="http://schemas.openxmlformats.org/package/2006/relationships"><Relationship Id="rId1" Target="../slideMasters/slideMaster8.xml" Type="http://schemas.openxmlformats.org/officeDocument/2006/relationships/slideMaster"/></Relationships>
</file>

<file path=ppt/slideLayouts/_rels/slideLayout75.xml.rels><?xml version="1.0" encoding="UTF-8" standalone="yes"?><Relationships xmlns="http://schemas.openxmlformats.org/package/2006/relationships"><Relationship Id="rId1" Target="../slideMasters/slideMaster8.xml" Type="http://schemas.openxmlformats.org/officeDocument/2006/relationships/slideMaster"/></Relationships>
</file>

<file path=ppt/slideLayouts/_rels/slideLayout76.xml.rels><?xml version="1.0" encoding="UTF-8" standalone="yes"?><Relationships xmlns="http://schemas.openxmlformats.org/package/2006/relationships"><Relationship Id="rId1" Target="../slideMasters/slideMaster8.xml" Type="http://schemas.openxmlformats.org/officeDocument/2006/relationships/slideMaster"/></Relationships>
</file>

<file path=ppt/slideLayouts/_rels/slideLayout77.xml.rels><?xml version="1.0" encoding="UTF-8" standalone="yes"?><Relationships xmlns="http://schemas.openxmlformats.org/package/2006/relationships"><Relationship Id="rId1" Target="../slideMasters/slideMaster8.xml" Type="http://schemas.openxmlformats.org/officeDocument/2006/relationships/slideMaster"/></Relationships>
</file>

<file path=ppt/slideLayouts/_rels/slideLayout78.xml.rels><?xml version="1.0" encoding="UTF-8" standalone="yes"?><Relationships xmlns="http://schemas.openxmlformats.org/package/2006/relationships"><Relationship Id="rId1" Target="../slideMasters/slideMaster8.xml" Type="http://schemas.openxmlformats.org/officeDocument/2006/relationships/slideMaster"/></Relationships>
</file>

<file path=ppt/slideLayouts/_rels/slideLayout79.xml.rels><?xml version="1.0" encoding="UTF-8" standalone="yes"?><Relationships xmlns="http://schemas.openxmlformats.org/package/2006/relationships"><Relationship Id="rId1" Target="../slideMasters/slideMaster8.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0.xml.rels><?xml version="1.0" encoding="UTF-8" standalone="yes"?><Relationships xmlns="http://schemas.openxmlformats.org/package/2006/relationships"><Relationship Id="rId1" Target="../slideMasters/slideMaster8.xml" Type="http://schemas.openxmlformats.org/officeDocument/2006/relationships/slideMaster"/></Relationships>
</file>

<file path=ppt/slideLayouts/_rels/slideLayout81.xml.rels><?xml version="1.0" encoding="UTF-8" standalone="yes"?><Relationships xmlns="http://schemas.openxmlformats.org/package/2006/relationships"><Relationship Id="rId1" Target="../slideMasters/slideMaster8.xml" Type="http://schemas.openxmlformats.org/officeDocument/2006/relationships/slideMaster"/></Relationships>
</file>

<file path=ppt/slideLayouts/_rels/slideLayout82.xml.rels><?xml version="1.0" encoding="UTF-8" standalone="yes"?><Relationships xmlns="http://schemas.openxmlformats.org/package/2006/relationships"><Relationship Id="rId1" Target="../slideMasters/slideMaster9.xml" Type="http://schemas.openxmlformats.org/officeDocument/2006/relationships/slideMaster"/><Relationship Id="rId2" Target="../media/image6.png" Type="http://schemas.openxmlformats.org/officeDocument/2006/relationships/image"/><Relationship Id="rId3" Target="../media/image4.wmf" Type="http://schemas.openxmlformats.org/officeDocument/2006/relationships/image"/></Relationships>
</file>

<file path=ppt/slideLayouts/_rels/slideLayout83.xml.rels><?xml version="1.0" encoding="UTF-8" standalone="yes"?><Relationships xmlns="http://schemas.openxmlformats.org/package/2006/relationships"><Relationship Id="rId1" Target="../slideMasters/slideMaster9.xml" Type="http://schemas.openxmlformats.org/officeDocument/2006/relationships/slideMaster"/></Relationships>
</file>

<file path=ppt/slideLayouts/_rels/slideLayout84.xml.rels><?xml version="1.0" encoding="UTF-8" standalone="yes"?><Relationships xmlns="http://schemas.openxmlformats.org/package/2006/relationships"><Relationship Id="rId1" Target="../slideMasters/slideMaster9.xml" Type="http://schemas.openxmlformats.org/officeDocument/2006/relationships/slideMaster"/></Relationships>
</file>

<file path=ppt/slideLayouts/_rels/slideLayout85.xml.rels><?xml version="1.0" encoding="UTF-8" standalone="yes"?><Relationships xmlns="http://schemas.openxmlformats.org/package/2006/relationships"><Relationship Id="rId1" Target="../slideMasters/slideMaster9.xml" Type="http://schemas.openxmlformats.org/officeDocument/2006/relationships/slideMaster"/></Relationships>
</file>

<file path=ppt/slideLayouts/_rels/slideLayout86.xml.rels><?xml version="1.0" encoding="UTF-8" standalone="yes"?><Relationships xmlns="http://schemas.openxmlformats.org/package/2006/relationships"><Relationship Id="rId1" Target="../slideMasters/slideMaster9.xml" Type="http://schemas.openxmlformats.org/officeDocument/2006/relationships/slideMaster"/></Relationships>
</file>

<file path=ppt/slideLayouts/_rels/slideLayout87.xml.rels><?xml version="1.0" encoding="UTF-8" standalone="yes"?><Relationships xmlns="http://schemas.openxmlformats.org/package/2006/relationships"><Relationship Id="rId1" Target="../slideMasters/slideMaster9.xml" Type="http://schemas.openxmlformats.org/officeDocument/2006/relationships/slideMaster"/></Relationships>
</file>

<file path=ppt/slideLayouts/_rels/slideLayout88.xml.rels><?xml version="1.0" encoding="UTF-8" standalone="yes"?><Relationships xmlns="http://schemas.openxmlformats.org/package/2006/relationships"><Relationship Id="rId1" Target="../slideMasters/slideMaster9.xml" Type="http://schemas.openxmlformats.org/officeDocument/2006/relationships/slideMaster"/></Relationships>
</file>

<file path=ppt/slideLayouts/_rels/slideLayout89.xml.rels><?xml version="1.0" encoding="UTF-8" standalone="yes"?><Relationships xmlns="http://schemas.openxmlformats.org/package/2006/relationships"><Relationship Id="rId1" Target="../slideMasters/slideMaster9.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0.xml.rels><?xml version="1.0" encoding="UTF-8" standalone="yes"?><Relationships xmlns="http://schemas.openxmlformats.org/package/2006/relationships"><Relationship Id="rId1" Target="../slideMasters/slideMaster9.xml" Type="http://schemas.openxmlformats.org/officeDocument/2006/relationships/slideMaster"/></Relationships>
</file>

<file path=ppt/slideLayouts/_rels/slideLayout91.xml.rels><?xml version="1.0" encoding="UTF-8" standalone="yes"?><Relationships xmlns="http://schemas.openxmlformats.org/package/2006/relationships"><Relationship Id="rId1" Target="../slideMasters/slideMaster9.xml" Type="http://schemas.openxmlformats.org/officeDocument/2006/relationships/slideMaster"/></Relationships>
</file>

<file path=ppt/slideLayouts/_rels/slideLayout92.xml.rels><?xml version="1.0" encoding="UTF-8" standalone="yes"?><Relationships xmlns="http://schemas.openxmlformats.org/package/2006/relationships"><Relationship Id="rId1" Target="../slideMasters/slideMaster9.xml" Type="http://schemas.openxmlformats.org/officeDocument/2006/relationships/slideMaster"/></Relationships>
</file>

<file path=ppt/slideLayouts/_rels/slideLayout93.xml.rels><?xml version="1.0" encoding="UTF-8" standalone="yes"?><Relationships xmlns="http://schemas.openxmlformats.org/package/2006/relationships"><Relationship Id="rId1" Target="../slideMasters/slideMaster9.xml" Type="http://schemas.openxmlformats.org/officeDocument/2006/relationships/slideMaster"/></Relationships>
</file>

<file path=ppt/slideLayouts/_rels/slideLayout94.xml.rels><?xml version="1.0" encoding="UTF-8" standalone="yes"?><Relationships xmlns="http://schemas.openxmlformats.org/package/2006/relationships"><Relationship Id="rId1" Target="../slideMasters/slideMaster9.xml" Type="http://schemas.openxmlformats.org/officeDocument/2006/relationships/slideMaster"/></Relationships>
</file>

<file path=ppt/slideLayouts/_rels/slideLayout95.xml.rels><?xml version="1.0" encoding="UTF-8" standalone="yes"?><Relationships xmlns="http://schemas.openxmlformats.org/package/2006/relationships"><Relationship Id="rId1" Target="../slideMasters/slideMaster10.xml" Type="http://schemas.openxmlformats.org/officeDocument/2006/relationships/slideMaster"/><Relationship Id="rId2" Target="../media/image6.png" Type="http://schemas.openxmlformats.org/officeDocument/2006/relationships/image"/><Relationship Id="rId3" Target="../media/image4.wmf" Type="http://schemas.openxmlformats.org/officeDocument/2006/relationships/image"/></Relationships>
</file>

<file path=ppt/slideLayouts/_rels/slideLayout96.xml.rels><?xml version="1.0" encoding="UTF-8" standalone="yes"?><Relationships xmlns="http://schemas.openxmlformats.org/package/2006/relationships"><Relationship Id="rId1" Target="../slideMasters/slideMaster10.xml" Type="http://schemas.openxmlformats.org/officeDocument/2006/relationships/slideMaster"/></Relationships>
</file>

<file path=ppt/slideLayouts/_rels/slideLayout97.xml.rels><?xml version="1.0" encoding="UTF-8" standalone="yes"?><Relationships xmlns="http://schemas.openxmlformats.org/package/2006/relationships"><Relationship Id="rId1" Target="../slideMasters/slideMaster10.xml" Type="http://schemas.openxmlformats.org/officeDocument/2006/relationships/slideMaster"/></Relationships>
</file>

<file path=ppt/slideLayouts/_rels/slideLayout98.xml.rels><?xml version="1.0" encoding="UTF-8" standalone="yes"?><Relationships xmlns="http://schemas.openxmlformats.org/package/2006/relationships"><Relationship Id="rId1" Target="../slideMasters/slideMaster10.xml" Type="http://schemas.openxmlformats.org/officeDocument/2006/relationships/slideMaster"/></Relationships>
</file>

<file path=ppt/slideLayouts/_rels/slideLayout99.xml.rels><?xml version="1.0" encoding="UTF-8" standalone="yes"?><Relationships xmlns="http://schemas.openxmlformats.org/package/2006/relationships"><Relationship Id="rId1" Target="../slideMasters/slideMaster10.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タイトル スライド">
    <p:spTree>
      <p:nvGrpSpPr>
        <p:cNvPr id="1" name=""/>
        <p:cNvGrpSpPr/>
        <p:nvPr/>
      </p:nvGrpSpPr>
      <p:grpSpPr>
        <a:xfrm>
          <a:off x="0" y="0"/>
          <a:ext cx="0" cy="0"/>
          <a:chOff x="0" y="0"/>
          <a:chExt cx="0" cy="0"/>
        </a:xfrm>
      </p:grpSpPr>
      <p:pic>
        <p:nvPicPr>
          <p:cNvPr id="3" name="Picture 7" descr="mlit_top"/>
          <p:cNvPicPr>
            <a:picLocks noChangeAspect="1" noChangeArrowheads="1"/>
          </p:cNvPicPr>
          <p:nvPr userDrawn="1"/>
        </p:nvPicPr>
        <p:blipFill>
          <a:blip r:embed="rId2">
            <a:extLst>
              <a:ext uri="{28A0092B-C50C-407E-A947-70E740481C1C}">
                <a14:useLocalDpi xmlns:a14="http://schemas.microsoft.com/office/drawing/2010/main" val="0"/>
              </a:ext>
            </a:extLst>
          </a:blip>
          <a:srcRect t="62230"/>
          <a:stretch>
            <a:fillRect/>
          </a:stretch>
        </p:blipFill>
        <p:spPr bwMode="auto">
          <a:xfrm>
            <a:off x="0" y="6524625"/>
            <a:ext cx="990600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9"/>
          <p:cNvSpPr>
            <a:spLocks noChangeArrowheads="1"/>
          </p:cNvSpPr>
          <p:nvPr userDrawn="1"/>
        </p:nvSpPr>
        <p:spPr bwMode="auto">
          <a:xfrm>
            <a:off x="1352550" y="3284538"/>
            <a:ext cx="8553450" cy="73025"/>
          </a:xfrm>
          <a:prstGeom prst="rect">
            <a:avLst/>
          </a:prstGeom>
          <a:solidFill>
            <a:srgbClr val="0066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defRPr/>
            </a:pPr>
            <a:endParaRPr lang="ja-JP" altLang="en-US" dirty="0">
              <a:ea typeface="Meiryo UI" panose="020B0604030504040204" pitchFamily="50" charset="-128"/>
            </a:endParaRPr>
          </a:p>
        </p:txBody>
      </p:sp>
      <p:pic>
        <p:nvPicPr>
          <p:cNvPr id="5" name="Picture 1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051550"/>
            <a:ext cx="2301875"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2"/>
          <p:cNvSpPr txBox="1">
            <a:spLocks noChangeArrowheads="1"/>
          </p:cNvSpPr>
          <p:nvPr userDrawn="1"/>
        </p:nvSpPr>
        <p:spPr bwMode="auto">
          <a:xfrm>
            <a:off x="0" y="6524625"/>
            <a:ext cx="36433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defRPr/>
            </a:pPr>
            <a:r>
              <a:rPr lang="en-US" altLang="ja-JP" sz="1200" i="1" dirty="0">
                <a:solidFill>
                  <a:schemeClr val="bg1"/>
                </a:solidFill>
                <a:latin typeface="Times New Roman" panose="02020603050405020304" pitchFamily="18" charset="0"/>
                <a:ea typeface="Meiryo UI" panose="020B0604030504040204" pitchFamily="50" charset="-128"/>
              </a:rPr>
              <a:t>Ministry of Land, Infrastructure, Transport and Tourism</a:t>
            </a:r>
          </a:p>
        </p:txBody>
      </p:sp>
      <p:sp>
        <p:nvSpPr>
          <p:cNvPr id="3075" name="Rectangle 3"/>
          <p:cNvSpPr>
            <a:spLocks noGrp="1" noChangeArrowheads="1"/>
          </p:cNvSpPr>
          <p:nvPr>
            <p:ph type="subTitle" idx="1"/>
          </p:nvPr>
        </p:nvSpPr>
        <p:spPr>
          <a:xfrm>
            <a:off x="1485900" y="3886200"/>
            <a:ext cx="6934200" cy="1752600"/>
          </a:xfrm>
        </p:spPr>
        <p:txBody>
          <a:bodyPr/>
          <a:lstStyle>
            <a:lvl1pPr marL="0" indent="0" algn="ctr">
              <a:buFontTx/>
              <a:buNone/>
              <a:defRPr/>
            </a:lvl1pPr>
          </a:lstStyle>
          <a:p>
            <a:r>
              <a:rPr lang="ja-JP" altLang="en-US"/>
              <a:t>マスタ サブタイトルの書式設定</a:t>
            </a:r>
          </a:p>
        </p:txBody>
      </p:sp>
      <p:sp>
        <p:nvSpPr>
          <p:cNvPr id="7" name="Rectangle 4"/>
          <p:cNvSpPr>
            <a:spLocks noGrp="1" noChangeArrowheads="1"/>
          </p:cNvSpPr>
          <p:nvPr>
            <p:ph type="dt" sz="half" idx="10"/>
          </p:nvPr>
        </p:nvSpPr>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xfrm>
            <a:off x="7099300" y="6245225"/>
            <a:ext cx="2311400" cy="476250"/>
          </a:xfrm>
        </p:spPr>
        <p:txBody>
          <a:bodyPr/>
          <a:lstStyle>
            <a:lvl1pPr>
              <a:defRPr/>
            </a:lvl1pPr>
          </a:lstStyle>
          <a:p>
            <a:pPr>
              <a:defRPr/>
            </a:pPr>
            <a:fld id="{660C6355-F798-4125-9F69-961119942E2A}" type="slidenum">
              <a:rPr lang="en-US" altLang="ja-JP"/>
              <a:pPr>
                <a:defRPr/>
              </a:pPr>
              <a:t>‹#›</a:t>
            </a:fld>
            <a:endParaRPr lang="en-US" altLang="ja-JP"/>
          </a:p>
        </p:txBody>
      </p:sp>
    </p:spTree>
    <p:extLst>
      <p:ext uri="{BB962C8B-B14F-4D97-AF65-F5344CB8AC3E}">
        <p14:creationId xmlns:p14="http://schemas.microsoft.com/office/powerpoint/2010/main" val="33353383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477E146B-3B4C-439C-A0F2-94EDEC914E37}" type="slidenum">
              <a:rPr lang="en-US" altLang="ja-JP"/>
              <a:pPr>
                <a:defRPr/>
              </a:pPr>
              <a:t>‹#›</a:t>
            </a:fld>
            <a:endParaRPr lang="en-US" altLang="ja-JP"/>
          </a:p>
        </p:txBody>
      </p:sp>
    </p:spTree>
    <p:extLst>
      <p:ext uri="{BB962C8B-B14F-4D97-AF65-F5344CB8AC3E}">
        <p14:creationId xmlns:p14="http://schemas.microsoft.com/office/powerpoint/2010/main" val="421368638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1120" name="タイトル 1"/>
          <p:cNvSpPr>
            <a:spLocks noGrp="1"/>
          </p:cNvSpPr>
          <p:nvPr>
            <p:ph type="title"/>
          </p:nvPr>
        </p:nvSpPr>
        <p:spPr/>
        <p:txBody>
          <a:bodyPr/>
          <a:lstStyle/>
          <a:p>
            <a:r>
              <a:rPr lang="ja-JP" altLang="en-US"/>
              <a:t>マスタ タイトルの書式設定</a:t>
            </a:r>
          </a:p>
        </p:txBody>
      </p:sp>
      <p:sp>
        <p:nvSpPr>
          <p:cNvPr id="1121" name="Rectangle 3"/>
          <p:cNvSpPr>
            <a:spLocks noGrp="1" noChangeArrowheads="1"/>
          </p:cNvSpPr>
          <p:nvPr>
            <p:ph type="dt" sz="half" idx="10"/>
          </p:nvPr>
        </p:nvSpPr>
        <p:spPr>
          <a:ln/>
        </p:spPr>
        <p:txBody>
          <a:bodyPr/>
          <a:lstStyle>
            <a:lvl1pPr>
              <a:defRPr/>
            </a:lvl1pPr>
          </a:lstStyle>
          <a:p>
            <a:pPr>
              <a:defRPr/>
            </a:pPr>
            <a:fld id="{41C0A286-FC03-4ED5-A8D0-FBFA4251C1DA}" type="datetime1">
              <a:rPr lang="ja-JP" altLang="en-US" smtClean="0"/>
              <a:t>2025/4/9</a:t>
            </a:fld>
            <a:endParaRPr lang="en-US" altLang="ja-JP"/>
          </a:p>
        </p:txBody>
      </p:sp>
      <p:sp>
        <p:nvSpPr>
          <p:cNvPr id="1122" name="Rectangle 4"/>
          <p:cNvSpPr>
            <a:spLocks noGrp="1" noChangeArrowheads="1"/>
          </p:cNvSpPr>
          <p:nvPr>
            <p:ph type="ftr" sz="quarter" idx="11"/>
          </p:nvPr>
        </p:nvSpPr>
        <p:spPr>
          <a:ln/>
        </p:spPr>
        <p:txBody>
          <a:bodyPr/>
          <a:lstStyle>
            <a:lvl1pPr>
              <a:defRPr/>
            </a:lvl1pPr>
          </a:lstStyle>
          <a:p>
            <a:pPr>
              <a:defRPr/>
            </a:pPr>
            <a:endParaRPr lang="en-US" altLang="ja-JP"/>
          </a:p>
        </p:txBody>
      </p:sp>
      <p:sp>
        <p:nvSpPr>
          <p:cNvPr id="1123" name="Rectangle 5"/>
          <p:cNvSpPr>
            <a:spLocks noGrp="1" noChangeArrowheads="1"/>
          </p:cNvSpPr>
          <p:nvPr>
            <p:ph type="sldNum" sz="quarter" idx="12"/>
          </p:nvPr>
        </p:nvSpPr>
        <p:spPr>
          <a:ln/>
        </p:spPr>
        <p:txBody>
          <a:bodyPr/>
          <a:lstStyle>
            <a:lvl1pPr>
              <a:defRPr/>
            </a:lvl1pPr>
          </a:lstStyle>
          <a:p>
            <a:pPr>
              <a:defRPr/>
            </a:pPr>
            <a:fld id="{E1A13BD9-928F-40D2-93F8-D19A2AE0F872}" type="slidenum">
              <a:rPr lang="ja-JP" altLang="en-US"/>
              <a:pPr>
                <a:defRPr/>
              </a:pPr>
              <a:t>‹#›</a:t>
            </a:fld>
            <a:endParaRPr lang="en-US" altLang="ja-JP"/>
          </a:p>
        </p:txBody>
      </p:sp>
    </p:spTree>
    <p:extLst>
      <p:ext uri="{BB962C8B-B14F-4D97-AF65-F5344CB8AC3E}">
        <p14:creationId xmlns:p14="http://schemas.microsoft.com/office/powerpoint/2010/main" val="54589505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1125" name="Rectangle 3"/>
          <p:cNvSpPr>
            <a:spLocks noGrp="1" noChangeArrowheads="1"/>
          </p:cNvSpPr>
          <p:nvPr>
            <p:ph type="dt" sz="half" idx="10"/>
          </p:nvPr>
        </p:nvSpPr>
        <p:spPr>
          <a:ln/>
        </p:spPr>
        <p:txBody>
          <a:bodyPr/>
          <a:lstStyle>
            <a:lvl1pPr>
              <a:defRPr/>
            </a:lvl1pPr>
          </a:lstStyle>
          <a:p>
            <a:pPr>
              <a:defRPr/>
            </a:pPr>
            <a:fld id="{BCFBFDFB-659B-4A81-BCC3-5EE85A5933D0}" type="datetime1">
              <a:rPr lang="ja-JP" altLang="en-US" smtClean="0"/>
              <a:t>2025/4/9</a:t>
            </a:fld>
            <a:endParaRPr lang="en-US" altLang="ja-JP"/>
          </a:p>
        </p:txBody>
      </p:sp>
      <p:sp>
        <p:nvSpPr>
          <p:cNvPr id="1126" name="Rectangle 4"/>
          <p:cNvSpPr>
            <a:spLocks noGrp="1" noChangeArrowheads="1"/>
          </p:cNvSpPr>
          <p:nvPr>
            <p:ph type="ftr" sz="quarter" idx="11"/>
          </p:nvPr>
        </p:nvSpPr>
        <p:spPr>
          <a:ln/>
        </p:spPr>
        <p:txBody>
          <a:bodyPr/>
          <a:lstStyle>
            <a:lvl1pPr>
              <a:defRPr/>
            </a:lvl1pPr>
          </a:lstStyle>
          <a:p>
            <a:pPr>
              <a:defRPr/>
            </a:pPr>
            <a:endParaRPr lang="en-US" altLang="ja-JP"/>
          </a:p>
        </p:txBody>
      </p:sp>
      <p:sp>
        <p:nvSpPr>
          <p:cNvPr id="1127" name="Rectangle 5"/>
          <p:cNvSpPr>
            <a:spLocks noGrp="1" noChangeArrowheads="1"/>
          </p:cNvSpPr>
          <p:nvPr>
            <p:ph type="sldNum" sz="quarter" idx="12"/>
          </p:nvPr>
        </p:nvSpPr>
        <p:spPr>
          <a:ln/>
        </p:spPr>
        <p:txBody>
          <a:bodyPr/>
          <a:lstStyle>
            <a:lvl1pPr>
              <a:defRPr/>
            </a:lvl1pPr>
          </a:lstStyle>
          <a:p>
            <a:pPr>
              <a:defRPr/>
            </a:pPr>
            <a:fld id="{B8B49E06-56D4-4921-BC95-5542EDA337E2}" type="slidenum">
              <a:rPr lang="ja-JP" altLang="en-US"/>
              <a:pPr>
                <a:defRPr/>
              </a:pPr>
              <a:t>‹#›</a:t>
            </a:fld>
            <a:endParaRPr lang="en-US" altLang="ja-JP"/>
          </a:p>
        </p:txBody>
      </p:sp>
    </p:spTree>
    <p:extLst>
      <p:ext uri="{BB962C8B-B14F-4D97-AF65-F5344CB8AC3E}">
        <p14:creationId xmlns:p14="http://schemas.microsoft.com/office/powerpoint/2010/main" val="150844088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1129" name="タイトル 1"/>
          <p:cNvSpPr>
            <a:spLocks noGrp="1"/>
          </p:cNvSpPr>
          <p:nvPr>
            <p:ph type="title"/>
          </p:nvPr>
        </p:nvSpPr>
        <p:spPr>
          <a:xfrm>
            <a:off x="495300" y="273050"/>
            <a:ext cx="3259006" cy="1162050"/>
          </a:xfrm>
        </p:spPr>
        <p:txBody>
          <a:bodyPr anchor="b"/>
          <a:lstStyle>
            <a:lvl1pPr algn="l">
              <a:defRPr sz="2000" b="1"/>
            </a:lvl1pPr>
          </a:lstStyle>
          <a:p>
            <a:r>
              <a:rPr lang="ja-JP" altLang="en-US"/>
              <a:t>マスタ タイトルの書式設定</a:t>
            </a:r>
          </a:p>
        </p:txBody>
      </p:sp>
      <p:sp>
        <p:nvSpPr>
          <p:cNvPr id="1130" name="コンテンツ プレースホルダ 2"/>
          <p:cNvSpPr>
            <a:spLocks noGrp="1"/>
          </p:cNvSpPr>
          <p:nvPr>
            <p:ph idx="1"/>
          </p:nvPr>
        </p:nvSpPr>
        <p:spPr>
          <a:xfrm>
            <a:off x="3872972" y="273052"/>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31" name="テキスト プレースホルダ 3"/>
          <p:cNvSpPr>
            <a:spLocks noGrp="1"/>
          </p:cNvSpPr>
          <p:nvPr>
            <p:ph type="body" sz="half" idx="2"/>
          </p:nvPr>
        </p:nvSpPr>
        <p:spPr>
          <a:xfrm>
            <a:off x="495300" y="1435102"/>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1132" name="Rectangle 3"/>
          <p:cNvSpPr>
            <a:spLocks noGrp="1" noChangeArrowheads="1"/>
          </p:cNvSpPr>
          <p:nvPr>
            <p:ph type="dt" sz="half" idx="10"/>
          </p:nvPr>
        </p:nvSpPr>
        <p:spPr>
          <a:ln/>
        </p:spPr>
        <p:txBody>
          <a:bodyPr/>
          <a:lstStyle>
            <a:lvl1pPr>
              <a:defRPr/>
            </a:lvl1pPr>
          </a:lstStyle>
          <a:p>
            <a:pPr>
              <a:defRPr/>
            </a:pPr>
            <a:fld id="{72DB25A6-D445-41C9-A21B-AF8FC6FD1DD5}" type="datetime1">
              <a:rPr lang="ja-JP" altLang="en-US" smtClean="0"/>
              <a:t>2025/4/9</a:t>
            </a:fld>
            <a:endParaRPr lang="en-US" altLang="ja-JP"/>
          </a:p>
        </p:txBody>
      </p:sp>
      <p:sp>
        <p:nvSpPr>
          <p:cNvPr id="1133" name="Rectangle 4"/>
          <p:cNvSpPr>
            <a:spLocks noGrp="1" noChangeArrowheads="1"/>
          </p:cNvSpPr>
          <p:nvPr>
            <p:ph type="ftr" sz="quarter" idx="11"/>
          </p:nvPr>
        </p:nvSpPr>
        <p:spPr>
          <a:ln/>
        </p:spPr>
        <p:txBody>
          <a:bodyPr/>
          <a:lstStyle>
            <a:lvl1pPr>
              <a:defRPr/>
            </a:lvl1pPr>
          </a:lstStyle>
          <a:p>
            <a:pPr>
              <a:defRPr/>
            </a:pPr>
            <a:endParaRPr lang="en-US" altLang="ja-JP"/>
          </a:p>
        </p:txBody>
      </p:sp>
      <p:sp>
        <p:nvSpPr>
          <p:cNvPr id="1134" name="Rectangle 5"/>
          <p:cNvSpPr>
            <a:spLocks noGrp="1" noChangeArrowheads="1"/>
          </p:cNvSpPr>
          <p:nvPr>
            <p:ph type="sldNum" sz="quarter" idx="12"/>
          </p:nvPr>
        </p:nvSpPr>
        <p:spPr>
          <a:ln/>
        </p:spPr>
        <p:txBody>
          <a:bodyPr/>
          <a:lstStyle>
            <a:lvl1pPr>
              <a:defRPr/>
            </a:lvl1pPr>
          </a:lstStyle>
          <a:p>
            <a:pPr>
              <a:defRPr/>
            </a:pPr>
            <a:fld id="{00CDA698-D2E2-426F-B2BB-B3B1D1AA2F04}" type="slidenum">
              <a:rPr lang="ja-JP" altLang="en-US"/>
              <a:pPr>
                <a:defRPr/>
              </a:pPr>
              <a:t>‹#›</a:t>
            </a:fld>
            <a:endParaRPr lang="en-US" altLang="ja-JP"/>
          </a:p>
        </p:txBody>
      </p:sp>
    </p:spTree>
    <p:extLst>
      <p:ext uri="{BB962C8B-B14F-4D97-AF65-F5344CB8AC3E}">
        <p14:creationId xmlns:p14="http://schemas.microsoft.com/office/powerpoint/2010/main" val="291218464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1136" name="タイトル 1"/>
          <p:cNvSpPr>
            <a:spLocks noGrp="1"/>
          </p:cNvSpPr>
          <p:nvPr>
            <p:ph type="title"/>
          </p:nvPr>
        </p:nvSpPr>
        <p:spPr>
          <a:xfrm>
            <a:off x="1941645" y="4800600"/>
            <a:ext cx="5943600" cy="566738"/>
          </a:xfrm>
        </p:spPr>
        <p:txBody>
          <a:bodyPr anchor="b"/>
          <a:lstStyle>
            <a:lvl1pPr algn="l">
              <a:defRPr sz="2000" b="1"/>
            </a:lvl1pPr>
          </a:lstStyle>
          <a:p>
            <a:r>
              <a:rPr lang="ja-JP" altLang="en-US"/>
              <a:t>マスタ タイトルの書式設定</a:t>
            </a:r>
          </a:p>
        </p:txBody>
      </p:sp>
      <p:sp>
        <p:nvSpPr>
          <p:cNvPr id="1137" name="図プレースホルダ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1138" name="テキスト プレースホルダ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1139" name="Rectangle 3"/>
          <p:cNvSpPr>
            <a:spLocks noGrp="1" noChangeArrowheads="1"/>
          </p:cNvSpPr>
          <p:nvPr>
            <p:ph type="dt" sz="half" idx="10"/>
          </p:nvPr>
        </p:nvSpPr>
        <p:spPr>
          <a:ln/>
        </p:spPr>
        <p:txBody>
          <a:bodyPr/>
          <a:lstStyle>
            <a:lvl1pPr>
              <a:defRPr/>
            </a:lvl1pPr>
          </a:lstStyle>
          <a:p>
            <a:pPr>
              <a:defRPr/>
            </a:pPr>
            <a:fld id="{EC72421D-1C19-4679-BBAE-D4019A823416}" type="datetime1">
              <a:rPr lang="ja-JP" altLang="en-US" smtClean="0"/>
              <a:t>2025/4/9</a:t>
            </a:fld>
            <a:endParaRPr lang="en-US" altLang="ja-JP"/>
          </a:p>
        </p:txBody>
      </p:sp>
      <p:sp>
        <p:nvSpPr>
          <p:cNvPr id="1140" name="Rectangle 4"/>
          <p:cNvSpPr>
            <a:spLocks noGrp="1" noChangeArrowheads="1"/>
          </p:cNvSpPr>
          <p:nvPr>
            <p:ph type="ftr" sz="quarter" idx="11"/>
          </p:nvPr>
        </p:nvSpPr>
        <p:spPr>
          <a:ln/>
        </p:spPr>
        <p:txBody>
          <a:bodyPr/>
          <a:lstStyle>
            <a:lvl1pPr>
              <a:defRPr/>
            </a:lvl1pPr>
          </a:lstStyle>
          <a:p>
            <a:pPr>
              <a:defRPr/>
            </a:pPr>
            <a:endParaRPr lang="en-US" altLang="ja-JP"/>
          </a:p>
        </p:txBody>
      </p:sp>
      <p:sp>
        <p:nvSpPr>
          <p:cNvPr id="1141" name="Rectangle 5"/>
          <p:cNvSpPr>
            <a:spLocks noGrp="1" noChangeArrowheads="1"/>
          </p:cNvSpPr>
          <p:nvPr>
            <p:ph type="sldNum" sz="quarter" idx="12"/>
          </p:nvPr>
        </p:nvSpPr>
        <p:spPr>
          <a:ln/>
        </p:spPr>
        <p:txBody>
          <a:bodyPr/>
          <a:lstStyle>
            <a:lvl1pPr>
              <a:defRPr/>
            </a:lvl1pPr>
          </a:lstStyle>
          <a:p>
            <a:pPr>
              <a:defRPr/>
            </a:pPr>
            <a:fld id="{3FEB93C8-D912-464D-B24D-D5D7911CB9AF}" type="slidenum">
              <a:rPr lang="ja-JP" altLang="en-US"/>
              <a:pPr>
                <a:defRPr/>
              </a:pPr>
              <a:t>‹#›</a:t>
            </a:fld>
            <a:endParaRPr lang="en-US" altLang="ja-JP"/>
          </a:p>
        </p:txBody>
      </p:sp>
    </p:spTree>
    <p:extLst>
      <p:ext uri="{BB962C8B-B14F-4D97-AF65-F5344CB8AC3E}">
        <p14:creationId xmlns:p14="http://schemas.microsoft.com/office/powerpoint/2010/main" val="136249792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1143" name="タイトル 1"/>
          <p:cNvSpPr>
            <a:spLocks noGrp="1"/>
          </p:cNvSpPr>
          <p:nvPr>
            <p:ph type="title"/>
          </p:nvPr>
        </p:nvSpPr>
        <p:spPr/>
        <p:txBody>
          <a:bodyPr/>
          <a:lstStyle/>
          <a:p>
            <a:r>
              <a:rPr lang="ja-JP" altLang="en-US"/>
              <a:t>マスタ タイトルの書式設定</a:t>
            </a:r>
          </a:p>
        </p:txBody>
      </p:sp>
      <p:sp>
        <p:nvSpPr>
          <p:cNvPr id="1144"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45" name="Rectangle 3"/>
          <p:cNvSpPr>
            <a:spLocks noGrp="1" noChangeArrowheads="1"/>
          </p:cNvSpPr>
          <p:nvPr>
            <p:ph type="dt" sz="half" idx="10"/>
          </p:nvPr>
        </p:nvSpPr>
        <p:spPr>
          <a:ln/>
        </p:spPr>
        <p:txBody>
          <a:bodyPr/>
          <a:lstStyle>
            <a:lvl1pPr>
              <a:defRPr/>
            </a:lvl1pPr>
          </a:lstStyle>
          <a:p>
            <a:pPr>
              <a:defRPr/>
            </a:pPr>
            <a:fld id="{22650240-6509-4663-9F81-D294A10034B4}" type="datetime1">
              <a:rPr lang="ja-JP" altLang="en-US" smtClean="0"/>
              <a:t>2025/4/9</a:t>
            </a:fld>
            <a:endParaRPr lang="en-US" altLang="ja-JP"/>
          </a:p>
        </p:txBody>
      </p:sp>
      <p:sp>
        <p:nvSpPr>
          <p:cNvPr id="1146" name="Rectangle 4"/>
          <p:cNvSpPr>
            <a:spLocks noGrp="1" noChangeArrowheads="1"/>
          </p:cNvSpPr>
          <p:nvPr>
            <p:ph type="ftr" sz="quarter" idx="11"/>
          </p:nvPr>
        </p:nvSpPr>
        <p:spPr>
          <a:ln/>
        </p:spPr>
        <p:txBody>
          <a:bodyPr/>
          <a:lstStyle>
            <a:lvl1pPr>
              <a:defRPr/>
            </a:lvl1pPr>
          </a:lstStyle>
          <a:p>
            <a:pPr>
              <a:defRPr/>
            </a:pPr>
            <a:endParaRPr lang="en-US" altLang="ja-JP"/>
          </a:p>
        </p:txBody>
      </p:sp>
      <p:sp>
        <p:nvSpPr>
          <p:cNvPr id="1147" name="Rectangle 5"/>
          <p:cNvSpPr>
            <a:spLocks noGrp="1" noChangeArrowheads="1"/>
          </p:cNvSpPr>
          <p:nvPr>
            <p:ph type="sldNum" sz="quarter" idx="12"/>
          </p:nvPr>
        </p:nvSpPr>
        <p:spPr>
          <a:ln/>
        </p:spPr>
        <p:txBody>
          <a:bodyPr/>
          <a:lstStyle>
            <a:lvl1pPr>
              <a:defRPr/>
            </a:lvl1pPr>
          </a:lstStyle>
          <a:p>
            <a:pPr>
              <a:defRPr/>
            </a:pPr>
            <a:fld id="{B7DCC6E7-DE6F-4CBE-8917-06A9FE4D2C38}" type="slidenum">
              <a:rPr lang="ja-JP" altLang="en-US"/>
              <a:pPr>
                <a:defRPr/>
              </a:pPr>
              <a:t>‹#›</a:t>
            </a:fld>
            <a:endParaRPr lang="en-US" altLang="ja-JP"/>
          </a:p>
        </p:txBody>
      </p:sp>
    </p:spTree>
    <p:extLst>
      <p:ext uri="{BB962C8B-B14F-4D97-AF65-F5344CB8AC3E}">
        <p14:creationId xmlns:p14="http://schemas.microsoft.com/office/powerpoint/2010/main" val="357492184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1149" name="縦書きタイトル 1"/>
          <p:cNvSpPr>
            <a:spLocks noGrp="1"/>
          </p:cNvSpPr>
          <p:nvPr>
            <p:ph type="title" orient="vert"/>
          </p:nvPr>
        </p:nvSpPr>
        <p:spPr>
          <a:xfrm>
            <a:off x="7058025" y="0"/>
            <a:ext cx="2352675" cy="6126163"/>
          </a:xfrm>
        </p:spPr>
        <p:txBody>
          <a:bodyPr vert="eaVert"/>
          <a:lstStyle/>
          <a:p>
            <a:r>
              <a:rPr lang="ja-JP" altLang="en-US"/>
              <a:t>マスタ タイトルの書式設定</a:t>
            </a:r>
          </a:p>
        </p:txBody>
      </p:sp>
      <p:sp>
        <p:nvSpPr>
          <p:cNvPr id="1150" name="縦書きテキスト プレースホルダ 2"/>
          <p:cNvSpPr>
            <a:spLocks noGrp="1"/>
          </p:cNvSpPr>
          <p:nvPr>
            <p:ph type="body" orient="vert" idx="1"/>
          </p:nvPr>
        </p:nvSpPr>
        <p:spPr>
          <a:xfrm>
            <a:off x="0" y="0"/>
            <a:ext cx="6892925" cy="6126163"/>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51" name="Rectangle 3"/>
          <p:cNvSpPr>
            <a:spLocks noGrp="1" noChangeArrowheads="1"/>
          </p:cNvSpPr>
          <p:nvPr>
            <p:ph type="dt" sz="half" idx="10"/>
          </p:nvPr>
        </p:nvSpPr>
        <p:spPr>
          <a:ln/>
        </p:spPr>
        <p:txBody>
          <a:bodyPr/>
          <a:lstStyle>
            <a:lvl1pPr>
              <a:defRPr/>
            </a:lvl1pPr>
          </a:lstStyle>
          <a:p>
            <a:pPr>
              <a:defRPr/>
            </a:pPr>
            <a:fld id="{1620B3ED-7E01-43DC-96B9-B45910E2A654}" type="datetime1">
              <a:rPr lang="ja-JP" altLang="en-US" smtClean="0"/>
              <a:t>2025/4/9</a:t>
            </a:fld>
            <a:endParaRPr lang="en-US" altLang="ja-JP"/>
          </a:p>
        </p:txBody>
      </p:sp>
      <p:sp>
        <p:nvSpPr>
          <p:cNvPr id="1152" name="Rectangle 4"/>
          <p:cNvSpPr>
            <a:spLocks noGrp="1" noChangeArrowheads="1"/>
          </p:cNvSpPr>
          <p:nvPr>
            <p:ph type="ftr" sz="quarter" idx="11"/>
          </p:nvPr>
        </p:nvSpPr>
        <p:spPr>
          <a:ln/>
        </p:spPr>
        <p:txBody>
          <a:bodyPr/>
          <a:lstStyle>
            <a:lvl1pPr>
              <a:defRPr/>
            </a:lvl1pPr>
          </a:lstStyle>
          <a:p>
            <a:pPr>
              <a:defRPr/>
            </a:pPr>
            <a:endParaRPr lang="en-US" altLang="ja-JP"/>
          </a:p>
        </p:txBody>
      </p:sp>
      <p:sp>
        <p:nvSpPr>
          <p:cNvPr id="1153" name="Rectangle 5"/>
          <p:cNvSpPr>
            <a:spLocks noGrp="1" noChangeArrowheads="1"/>
          </p:cNvSpPr>
          <p:nvPr>
            <p:ph type="sldNum" sz="quarter" idx="12"/>
          </p:nvPr>
        </p:nvSpPr>
        <p:spPr>
          <a:ln/>
        </p:spPr>
        <p:txBody>
          <a:bodyPr/>
          <a:lstStyle>
            <a:lvl1pPr>
              <a:defRPr/>
            </a:lvl1pPr>
          </a:lstStyle>
          <a:p>
            <a:pPr>
              <a:defRPr/>
            </a:pPr>
            <a:fld id="{8FB12190-E6AA-438A-B238-28D18787464D}" type="slidenum">
              <a:rPr lang="ja-JP" altLang="en-US"/>
              <a:pPr>
                <a:defRPr/>
              </a:pPr>
              <a:t>‹#›</a:t>
            </a:fld>
            <a:endParaRPr lang="en-US" altLang="ja-JP"/>
          </a:p>
        </p:txBody>
      </p:sp>
    </p:spTree>
    <p:extLst>
      <p:ext uri="{BB962C8B-B14F-4D97-AF65-F5344CB8AC3E}">
        <p14:creationId xmlns:p14="http://schemas.microsoft.com/office/powerpoint/2010/main" val="256470737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1155" name="コンテンツ プレースホルダ 1"/>
          <p:cNvSpPr>
            <a:spLocks noGrp="1"/>
          </p:cNvSpPr>
          <p:nvPr>
            <p:ph/>
          </p:nvPr>
        </p:nvSpPr>
        <p:spPr>
          <a:xfrm>
            <a:off x="0" y="0"/>
            <a:ext cx="9410700" cy="61261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56" name="Rectangle 3"/>
          <p:cNvSpPr>
            <a:spLocks noGrp="1" noChangeArrowheads="1"/>
          </p:cNvSpPr>
          <p:nvPr>
            <p:ph type="dt" sz="half" idx="10"/>
          </p:nvPr>
        </p:nvSpPr>
        <p:spPr>
          <a:ln/>
        </p:spPr>
        <p:txBody>
          <a:bodyPr/>
          <a:lstStyle>
            <a:lvl1pPr>
              <a:defRPr/>
            </a:lvl1pPr>
          </a:lstStyle>
          <a:p>
            <a:pPr>
              <a:defRPr/>
            </a:pPr>
            <a:fld id="{E1410EBD-2A23-450B-86F3-44AC80FE5BA7}" type="datetime1">
              <a:rPr lang="ja-JP" altLang="en-US" smtClean="0"/>
              <a:t>2025/4/9</a:t>
            </a:fld>
            <a:endParaRPr lang="en-US" altLang="ja-JP"/>
          </a:p>
        </p:txBody>
      </p:sp>
      <p:sp>
        <p:nvSpPr>
          <p:cNvPr id="1157" name="Rectangle 4"/>
          <p:cNvSpPr>
            <a:spLocks noGrp="1" noChangeArrowheads="1"/>
          </p:cNvSpPr>
          <p:nvPr>
            <p:ph type="ftr" sz="quarter" idx="11"/>
          </p:nvPr>
        </p:nvSpPr>
        <p:spPr>
          <a:ln/>
        </p:spPr>
        <p:txBody>
          <a:bodyPr/>
          <a:lstStyle>
            <a:lvl1pPr>
              <a:defRPr/>
            </a:lvl1pPr>
          </a:lstStyle>
          <a:p>
            <a:pPr>
              <a:defRPr/>
            </a:pPr>
            <a:endParaRPr lang="en-US" altLang="ja-JP"/>
          </a:p>
        </p:txBody>
      </p:sp>
      <p:sp>
        <p:nvSpPr>
          <p:cNvPr id="1158" name="Rectangle 5"/>
          <p:cNvSpPr>
            <a:spLocks noGrp="1" noChangeArrowheads="1"/>
          </p:cNvSpPr>
          <p:nvPr>
            <p:ph type="sldNum" sz="quarter" idx="12"/>
          </p:nvPr>
        </p:nvSpPr>
        <p:spPr>
          <a:ln/>
        </p:spPr>
        <p:txBody>
          <a:bodyPr/>
          <a:lstStyle>
            <a:lvl1pPr>
              <a:defRPr/>
            </a:lvl1pPr>
          </a:lstStyle>
          <a:p>
            <a:pPr>
              <a:defRPr/>
            </a:pPr>
            <a:fld id="{5F53337E-DFD6-4AD5-84CD-841EE2C3E4CC}" type="slidenum">
              <a:rPr lang="ja-JP" altLang="en-US"/>
              <a:pPr>
                <a:defRPr/>
              </a:pPr>
              <a:t>‹#›</a:t>
            </a:fld>
            <a:endParaRPr lang="en-US" altLang="ja-JP"/>
          </a:p>
        </p:txBody>
      </p:sp>
    </p:spTree>
    <p:extLst>
      <p:ext uri="{BB962C8B-B14F-4D97-AF65-F5344CB8AC3E}">
        <p14:creationId xmlns:p14="http://schemas.microsoft.com/office/powerpoint/2010/main" val="340463982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fourObj" preserve="1">
  <p:cSld name="タイトルと 4 つのコンテンツ">
    <p:spTree>
      <p:nvGrpSpPr>
        <p:cNvPr id="1" name=""/>
        <p:cNvGrpSpPr/>
        <p:nvPr/>
      </p:nvGrpSpPr>
      <p:grpSpPr>
        <a:xfrm>
          <a:off x="0" y="0"/>
          <a:ext cx="0" cy="0"/>
          <a:chOff x="0" y="0"/>
          <a:chExt cx="0" cy="0"/>
        </a:xfrm>
      </p:grpSpPr>
      <p:sp>
        <p:nvSpPr>
          <p:cNvPr id="1160" name="タイトル 1"/>
          <p:cNvSpPr>
            <a:spLocks noGrp="1"/>
          </p:cNvSpPr>
          <p:nvPr>
            <p:ph type="title" sz="quarter"/>
          </p:nvPr>
        </p:nvSpPr>
        <p:spPr>
          <a:xfrm>
            <a:off x="5" y="0"/>
            <a:ext cx="7604919" cy="476250"/>
          </a:xfrm>
        </p:spPr>
        <p:txBody>
          <a:bodyPr/>
          <a:lstStyle/>
          <a:p>
            <a:r>
              <a:rPr lang="ja-JP" altLang="en-US"/>
              <a:t>マスタ タイトルの書式設定</a:t>
            </a:r>
          </a:p>
        </p:txBody>
      </p:sp>
      <p:sp>
        <p:nvSpPr>
          <p:cNvPr id="1161" name="コンテンツ プレースホルダ 2"/>
          <p:cNvSpPr>
            <a:spLocks noGrp="1"/>
          </p:cNvSpPr>
          <p:nvPr>
            <p:ph sz="quarter" idx="1"/>
          </p:nvPr>
        </p:nvSpPr>
        <p:spPr>
          <a:xfrm>
            <a:off x="495300" y="1600200"/>
            <a:ext cx="437515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62" name="コンテンツ プレースホルダ 3"/>
          <p:cNvSpPr>
            <a:spLocks noGrp="1"/>
          </p:cNvSpPr>
          <p:nvPr>
            <p:ph sz="quarter" idx="2"/>
          </p:nvPr>
        </p:nvSpPr>
        <p:spPr>
          <a:xfrm>
            <a:off x="5035550" y="1600200"/>
            <a:ext cx="437515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63" name="コンテンツ プレースホルダ 4"/>
          <p:cNvSpPr>
            <a:spLocks noGrp="1"/>
          </p:cNvSpPr>
          <p:nvPr>
            <p:ph sz="quarter" idx="3"/>
          </p:nvPr>
        </p:nvSpPr>
        <p:spPr>
          <a:xfrm>
            <a:off x="495300" y="3938589"/>
            <a:ext cx="437515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64" name="コンテンツ プレースホルダ 5"/>
          <p:cNvSpPr>
            <a:spLocks noGrp="1"/>
          </p:cNvSpPr>
          <p:nvPr>
            <p:ph sz="quarter" idx="4"/>
          </p:nvPr>
        </p:nvSpPr>
        <p:spPr>
          <a:xfrm>
            <a:off x="5035550" y="3938589"/>
            <a:ext cx="437515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65" name="Rectangle 3"/>
          <p:cNvSpPr>
            <a:spLocks noGrp="1" noChangeArrowheads="1"/>
          </p:cNvSpPr>
          <p:nvPr>
            <p:ph type="dt" sz="half" idx="10"/>
          </p:nvPr>
        </p:nvSpPr>
        <p:spPr>
          <a:ln/>
        </p:spPr>
        <p:txBody>
          <a:bodyPr/>
          <a:lstStyle>
            <a:lvl1pPr>
              <a:defRPr/>
            </a:lvl1pPr>
          </a:lstStyle>
          <a:p>
            <a:pPr>
              <a:defRPr/>
            </a:pPr>
            <a:fld id="{D948B950-34FB-4767-A5E9-F36DE2CCEA0F}" type="datetime1">
              <a:rPr lang="ja-JP" altLang="en-US" smtClean="0"/>
              <a:t>2025/4/9</a:t>
            </a:fld>
            <a:endParaRPr lang="en-US" altLang="ja-JP"/>
          </a:p>
        </p:txBody>
      </p:sp>
      <p:sp>
        <p:nvSpPr>
          <p:cNvPr id="1166" name="Rectangle 4"/>
          <p:cNvSpPr>
            <a:spLocks noGrp="1" noChangeArrowheads="1"/>
          </p:cNvSpPr>
          <p:nvPr>
            <p:ph type="ftr" sz="quarter" idx="11"/>
          </p:nvPr>
        </p:nvSpPr>
        <p:spPr>
          <a:ln/>
        </p:spPr>
        <p:txBody>
          <a:bodyPr/>
          <a:lstStyle>
            <a:lvl1pPr>
              <a:defRPr/>
            </a:lvl1pPr>
          </a:lstStyle>
          <a:p>
            <a:pPr>
              <a:defRPr/>
            </a:pPr>
            <a:endParaRPr lang="en-US" altLang="ja-JP"/>
          </a:p>
        </p:txBody>
      </p:sp>
      <p:sp>
        <p:nvSpPr>
          <p:cNvPr id="1167" name="Rectangle 5"/>
          <p:cNvSpPr>
            <a:spLocks noGrp="1" noChangeArrowheads="1"/>
          </p:cNvSpPr>
          <p:nvPr>
            <p:ph type="sldNum" sz="quarter" idx="12"/>
          </p:nvPr>
        </p:nvSpPr>
        <p:spPr>
          <a:ln/>
        </p:spPr>
        <p:txBody>
          <a:bodyPr/>
          <a:lstStyle>
            <a:lvl1pPr>
              <a:defRPr/>
            </a:lvl1pPr>
          </a:lstStyle>
          <a:p>
            <a:pPr>
              <a:defRPr/>
            </a:pPr>
            <a:fld id="{DA90B37E-78E8-4869-A3B1-86E71415EAA5}" type="slidenum">
              <a:rPr lang="ja-JP" altLang="en-US"/>
              <a:pPr>
                <a:defRPr/>
              </a:pPr>
              <a:t>‹#›</a:t>
            </a:fld>
            <a:endParaRPr lang="en-US" altLang="ja-JP"/>
          </a:p>
        </p:txBody>
      </p:sp>
    </p:spTree>
    <p:extLst>
      <p:ext uri="{BB962C8B-B14F-4D97-AF65-F5344CB8AC3E}">
        <p14:creationId xmlns:p14="http://schemas.microsoft.com/office/powerpoint/2010/main" val="147607372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userDrawn="1">
  <p:cSld name="1_タイトル スライド">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209607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4" name="Picture 7" descr="mlit_top"/>
          <p:cNvPicPr>
            <a:picLocks noChangeAspect="1" noChangeArrowheads="1"/>
          </p:cNvPicPr>
          <p:nvPr userDrawn="1"/>
        </p:nvPicPr>
        <p:blipFill>
          <a:blip r:embed="rId2" cstate="print">
            <a:extLst>
              <a:ext uri="{28A0092B-C50C-407E-A947-70E740481C1C}">
                <a14:useLocalDpi xmlns:a14="http://schemas.microsoft.com/office/drawing/2010/main"/>
              </a:ext>
            </a:extLst>
          </a:blip>
          <a:srcRect t="62230"/>
          <a:stretch>
            <a:fillRect/>
          </a:stretch>
        </p:blipFill>
        <p:spPr bwMode="auto">
          <a:xfrm>
            <a:off x="0" y="6524626"/>
            <a:ext cx="990600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 y="6051551"/>
            <a:ext cx="2301081"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2"/>
          <p:cNvSpPr txBox="1">
            <a:spLocks noChangeArrowheads="1"/>
          </p:cNvSpPr>
          <p:nvPr userDrawn="1"/>
        </p:nvSpPr>
        <p:spPr bwMode="auto">
          <a:xfrm>
            <a:off x="1" y="6524625"/>
            <a:ext cx="36429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1200" i="1">
                <a:solidFill>
                  <a:schemeClr val="bg1"/>
                </a:solidFill>
                <a:latin typeface="Times New Roman" pitchFamily="18" charset="0"/>
              </a:rPr>
              <a:t>Ministry of Land, Infrastructure, Transport and Tourism</a:t>
            </a:r>
          </a:p>
        </p:txBody>
      </p:sp>
      <p:sp>
        <p:nvSpPr>
          <p:cNvPr id="3074" name="Rectangle 2"/>
          <p:cNvSpPr>
            <a:spLocks noGrp="1" noChangeArrowheads="1"/>
          </p:cNvSpPr>
          <p:nvPr>
            <p:ph type="ctrTitle"/>
          </p:nvPr>
        </p:nvSpPr>
        <p:spPr>
          <a:xfrm>
            <a:off x="1754187" y="2133601"/>
            <a:ext cx="8151813" cy="1470025"/>
          </a:xfrm>
        </p:spPr>
        <p:txBody>
          <a:bodyPr/>
          <a:lstStyle>
            <a:lvl1pPr>
              <a:defRPr sz="4000"/>
            </a:lvl1pPr>
          </a:lstStyle>
          <a:p>
            <a:r>
              <a:rPr lang="ja-JP" altLang="en-US"/>
              <a:t>マスター タイトルの書式設定</a:t>
            </a:r>
            <a:endParaRPr lang="ja-JP" altLang="en-US" dirty="0"/>
          </a:p>
        </p:txBody>
      </p:sp>
      <p:sp>
        <p:nvSpPr>
          <p:cNvPr id="3075" name="Rectangle 3"/>
          <p:cNvSpPr>
            <a:spLocks noGrp="1" noChangeArrowheads="1"/>
          </p:cNvSpPr>
          <p:nvPr>
            <p:ph type="subTitle" idx="1"/>
          </p:nvPr>
        </p:nvSpPr>
        <p:spPr>
          <a:xfrm>
            <a:off x="1485900" y="3886200"/>
            <a:ext cx="6934200" cy="1752600"/>
          </a:xfrm>
        </p:spPr>
        <p:txBody>
          <a:bodyPr/>
          <a:lstStyle>
            <a:lvl1pPr marL="0" indent="0" algn="ctr">
              <a:buFontTx/>
              <a:buNone/>
              <a:defRPr/>
            </a:lvl1pPr>
          </a:lstStyle>
          <a:p>
            <a:r>
              <a:rPr lang="ja-JP" altLang="en-US"/>
              <a:t>マスター サブタイトルの書式設定</a:t>
            </a:r>
          </a:p>
        </p:txBody>
      </p:sp>
      <p:sp>
        <p:nvSpPr>
          <p:cNvPr id="10" name="Rectangle 5"/>
          <p:cNvSpPr>
            <a:spLocks noGrp="1" noChangeArrowheads="1"/>
          </p:cNvSpPr>
          <p:nvPr>
            <p:ph type="ftr" sz="quarter" idx="11"/>
          </p:nvPr>
        </p:nvSpPr>
        <p:spPr/>
        <p:txBody>
          <a:bodyPr/>
          <a:lstStyle>
            <a:lvl1pPr>
              <a:defRPr/>
            </a:lvl1pPr>
          </a:lstStyle>
          <a:p>
            <a:pPr>
              <a:defRPr/>
            </a:pPr>
            <a:endParaRPr lang="en-US" altLang="ja-JP"/>
          </a:p>
        </p:txBody>
      </p:sp>
      <p:sp>
        <p:nvSpPr>
          <p:cNvPr id="11" name="Rectangle 6"/>
          <p:cNvSpPr>
            <a:spLocks noGrp="1" noChangeArrowheads="1"/>
          </p:cNvSpPr>
          <p:nvPr>
            <p:ph type="sldNum" sz="quarter" idx="12"/>
          </p:nvPr>
        </p:nvSpPr>
        <p:spPr>
          <a:xfrm>
            <a:off x="7099300" y="6245225"/>
            <a:ext cx="2311400" cy="476250"/>
          </a:xfrm>
        </p:spPr>
        <p:txBody>
          <a:bodyPr/>
          <a:lstStyle>
            <a:lvl1pPr>
              <a:defRPr/>
            </a:lvl1pPr>
          </a:lstStyle>
          <a:p>
            <a:pPr>
              <a:defRPr/>
            </a:pPr>
            <a:fld id="{35C1E978-A3B9-4673-8199-379729392307}" type="slidenum">
              <a:rPr lang="en-US" altLang="ja-JP"/>
              <a:pPr>
                <a:defRPr/>
              </a:pPr>
              <a:t>‹#›</a:t>
            </a:fld>
            <a:endParaRPr lang="en-US" altLang="ja-JP" dirty="0"/>
          </a:p>
        </p:txBody>
      </p:sp>
    </p:spTree>
    <p:extLst>
      <p:ext uri="{BB962C8B-B14F-4D97-AF65-F5344CB8AC3E}">
        <p14:creationId xmlns:p14="http://schemas.microsoft.com/office/powerpoint/2010/main" val="3567058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058025" y="0"/>
            <a:ext cx="2352675" cy="6126163"/>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0" y="0"/>
            <a:ext cx="6892925" cy="6126163"/>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8EA53480-8587-4157-8B52-6404EAE481B5}" type="slidenum">
              <a:rPr lang="en-US" altLang="ja-JP"/>
              <a:pPr>
                <a:defRPr/>
              </a:pPr>
              <a:t>‹#›</a:t>
            </a:fld>
            <a:endParaRPr lang="en-US" altLang="ja-JP"/>
          </a:p>
        </p:txBody>
      </p:sp>
    </p:spTree>
    <p:extLst>
      <p:ext uri="{BB962C8B-B14F-4D97-AF65-F5344CB8AC3E}">
        <p14:creationId xmlns:p14="http://schemas.microsoft.com/office/powerpoint/2010/main" val="245349281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 2"/>
          <p:cNvSpPr>
            <a:spLocks noGrp="1"/>
          </p:cNvSpPr>
          <p:nvPr>
            <p:ph idx="1"/>
          </p:nvPr>
        </p:nvSpPr>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xfrm>
            <a:off x="7594600" y="6504756"/>
            <a:ext cx="2311400" cy="476250"/>
          </a:xfrm>
          <a:ln/>
        </p:spPr>
        <p:txBody>
          <a:bodyPr/>
          <a:lstStyle>
            <a:lvl1pPr>
              <a:defRPr sz="1800">
                <a:latin typeface="Meiryo UI" panose="020B0604030504040204" pitchFamily="50" charset="-128"/>
                <a:ea typeface="Meiryo UI" panose="020B0604030504040204" pitchFamily="50" charset="-128"/>
              </a:defRPr>
            </a:lvl1pPr>
          </a:lstStyle>
          <a:p>
            <a:pPr>
              <a:defRPr/>
            </a:pPr>
            <a:fld id="{651FC12D-27C1-4F31-90C9-A93D49E44687}" type="slidenum">
              <a:rPr lang="en-US" altLang="ja-JP" smtClean="0"/>
              <a:pPr>
                <a:defRPr/>
              </a:pPr>
              <a:t>‹#›</a:t>
            </a:fld>
            <a:endParaRPr lang="en-US" altLang="ja-JP"/>
          </a:p>
        </p:txBody>
      </p:sp>
    </p:spTree>
    <p:extLst>
      <p:ext uri="{BB962C8B-B14F-4D97-AF65-F5344CB8AC3E}">
        <p14:creationId xmlns:p14="http://schemas.microsoft.com/office/powerpoint/2010/main" val="333843047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6" y="4406901"/>
            <a:ext cx="8420100" cy="1362075"/>
          </a:xfrm>
        </p:spPr>
        <p:txBody>
          <a:bodyPr anchor="t"/>
          <a:lstStyle>
            <a:lvl1pPr algn="l">
              <a:defRPr sz="4000" b="1" cap="all"/>
            </a:lvl1pPr>
          </a:lstStyle>
          <a:p>
            <a:r>
              <a:rPr lang="ja-JP" altLang="en-US"/>
              <a:t>マスター タイトルの書式設定</a:t>
            </a:r>
          </a:p>
        </p:txBody>
      </p:sp>
      <p:sp>
        <p:nvSpPr>
          <p:cNvPr id="3" name="テキスト プレースホルダ 2"/>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マスター テキストの書式設定</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A7694BDB-530F-4364-A4B7-5A1182A1D62D}" type="slidenum">
              <a:rPr lang="en-US" altLang="ja-JP"/>
              <a:pPr>
                <a:defRPr/>
              </a:pPr>
              <a:t>‹#›</a:t>
            </a:fld>
            <a:endParaRPr lang="en-US" altLang="ja-JP"/>
          </a:p>
        </p:txBody>
      </p:sp>
    </p:spTree>
    <p:extLst>
      <p:ext uri="{BB962C8B-B14F-4D97-AF65-F5344CB8AC3E}">
        <p14:creationId xmlns:p14="http://schemas.microsoft.com/office/powerpoint/2010/main" val="293278677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 2"/>
          <p:cNvSpPr>
            <a:spLocks noGrp="1"/>
          </p:cNvSpPr>
          <p:nvPr>
            <p:ph sz="half" idx="1"/>
          </p:nvPr>
        </p:nvSpPr>
        <p:spPr>
          <a:xfrm>
            <a:off x="49530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503555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964DE403-68E0-47EB-9A36-3C247B164772}" type="slidenum">
              <a:rPr lang="en-US" altLang="ja-JP"/>
              <a:pPr>
                <a:defRPr/>
              </a:pPr>
              <a:t>‹#›</a:t>
            </a:fld>
            <a:endParaRPr lang="en-US" altLang="ja-JP"/>
          </a:p>
        </p:txBody>
      </p:sp>
    </p:spTree>
    <p:extLst>
      <p:ext uri="{BB962C8B-B14F-4D97-AF65-F5344CB8AC3E}">
        <p14:creationId xmlns:p14="http://schemas.microsoft.com/office/powerpoint/2010/main" val="199873763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4638"/>
            <a:ext cx="8915400" cy="1143000"/>
          </a:xfrm>
        </p:spPr>
        <p:txBody>
          <a:bodyPr/>
          <a:lstStyle>
            <a:lvl1pPr>
              <a:defRPr/>
            </a:lvl1pPr>
          </a:lstStyle>
          <a:p>
            <a:r>
              <a:rPr lang="ja-JP" altLang="en-US"/>
              <a:t>マスター タイトルの書式設定</a:t>
            </a:r>
          </a:p>
        </p:txBody>
      </p:sp>
      <p:sp>
        <p:nvSpPr>
          <p:cNvPr id="3" name="テキスト プレースホルダ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5032111"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 5"/>
          <p:cNvSpPr>
            <a:spLocks noGrp="1"/>
          </p:cNvSpPr>
          <p:nvPr>
            <p:ph sz="quarter" idx="4"/>
          </p:nvPr>
        </p:nvSpPr>
        <p:spPr>
          <a:xfrm>
            <a:off x="5032111"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DB541BEC-AD9E-4104-AF2B-4C626651FF89}" type="slidenum">
              <a:rPr lang="en-US" altLang="ja-JP"/>
              <a:pPr>
                <a:defRPr/>
              </a:pPr>
              <a:t>‹#›</a:t>
            </a:fld>
            <a:endParaRPr lang="en-US" altLang="ja-JP"/>
          </a:p>
        </p:txBody>
      </p:sp>
    </p:spTree>
    <p:extLst>
      <p:ext uri="{BB962C8B-B14F-4D97-AF65-F5344CB8AC3E}">
        <p14:creationId xmlns:p14="http://schemas.microsoft.com/office/powerpoint/2010/main" val="105806664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06FFE511-5094-4685-A035-FB392A6605D8}" type="slidenum">
              <a:rPr lang="en-US" altLang="ja-JP"/>
              <a:pPr>
                <a:defRPr/>
              </a:pPr>
              <a:t>‹#›</a:t>
            </a:fld>
            <a:endParaRPr lang="en-US" altLang="ja-JP"/>
          </a:p>
        </p:txBody>
      </p:sp>
    </p:spTree>
    <p:extLst>
      <p:ext uri="{BB962C8B-B14F-4D97-AF65-F5344CB8AC3E}">
        <p14:creationId xmlns:p14="http://schemas.microsoft.com/office/powerpoint/2010/main" val="189202588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DE9C2EA1-6911-4BAC-954D-0A2DD024DDCF}" type="slidenum">
              <a:rPr lang="en-US" altLang="ja-JP"/>
              <a:pPr>
                <a:defRPr/>
              </a:pPr>
              <a:t>‹#›</a:t>
            </a:fld>
            <a:endParaRPr lang="en-US" altLang="ja-JP"/>
          </a:p>
        </p:txBody>
      </p:sp>
    </p:spTree>
    <p:extLst>
      <p:ext uri="{BB962C8B-B14F-4D97-AF65-F5344CB8AC3E}">
        <p14:creationId xmlns:p14="http://schemas.microsoft.com/office/powerpoint/2010/main" val="7376907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0"/>
            <a:ext cx="3259006" cy="1162050"/>
          </a:xfrm>
        </p:spPr>
        <p:txBody>
          <a:bodyPr anchor="b"/>
          <a:lstStyle>
            <a:lvl1pPr algn="l">
              <a:defRPr sz="2000" b="1"/>
            </a:lvl1pPr>
          </a:lstStyle>
          <a:p>
            <a:r>
              <a:rPr lang="ja-JP" altLang="en-US"/>
              <a:t>マスター タイトルの書式設定</a:t>
            </a:r>
          </a:p>
        </p:txBody>
      </p:sp>
      <p:sp>
        <p:nvSpPr>
          <p:cNvPr id="3" name="コンテンツ プレースホルダ 2"/>
          <p:cNvSpPr>
            <a:spLocks noGrp="1"/>
          </p:cNvSpPr>
          <p:nvPr>
            <p:ph idx="1"/>
          </p:nvPr>
        </p:nvSpPr>
        <p:spPr>
          <a:xfrm>
            <a:off x="3872971" y="27305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95300" y="1435101"/>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460176D3-1CBA-4E5C-8891-6A87D7C30D42}" type="slidenum">
              <a:rPr lang="en-US" altLang="ja-JP"/>
              <a:pPr>
                <a:defRPr/>
              </a:pPr>
              <a:t>‹#›</a:t>
            </a:fld>
            <a:endParaRPr lang="en-US" altLang="ja-JP"/>
          </a:p>
        </p:txBody>
      </p:sp>
    </p:spTree>
    <p:extLst>
      <p:ext uri="{BB962C8B-B14F-4D97-AF65-F5344CB8AC3E}">
        <p14:creationId xmlns:p14="http://schemas.microsoft.com/office/powerpoint/2010/main" val="253662731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600"/>
            <a:ext cx="5943600" cy="566738"/>
          </a:xfrm>
        </p:spPr>
        <p:txBody>
          <a:bodyPr anchor="b"/>
          <a:lstStyle>
            <a:lvl1pPr algn="l">
              <a:defRPr sz="2000" b="1"/>
            </a:lvl1pPr>
          </a:lstStyle>
          <a:p>
            <a:r>
              <a:rPr lang="ja-JP" altLang="en-US"/>
              <a:t>マスター タイトルの書式設定</a:t>
            </a:r>
          </a:p>
        </p:txBody>
      </p:sp>
      <p:sp>
        <p:nvSpPr>
          <p:cNvPr id="3" name="図プレースホルダ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a:t>図を追加</a:t>
            </a:r>
          </a:p>
        </p:txBody>
      </p:sp>
      <p:sp>
        <p:nvSpPr>
          <p:cNvPr id="4" name="テキスト プレースホルダ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0A3F5529-272E-4A2C-90D7-160EE3AC1005}" type="slidenum">
              <a:rPr lang="en-US" altLang="ja-JP"/>
              <a:pPr>
                <a:defRPr/>
              </a:pPr>
              <a:t>‹#›</a:t>
            </a:fld>
            <a:endParaRPr lang="en-US" altLang="ja-JP"/>
          </a:p>
        </p:txBody>
      </p:sp>
    </p:spTree>
    <p:extLst>
      <p:ext uri="{BB962C8B-B14F-4D97-AF65-F5344CB8AC3E}">
        <p14:creationId xmlns:p14="http://schemas.microsoft.com/office/powerpoint/2010/main" val="190827722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CDB20612-914C-4BDE-8D4C-FEA4392E99F4}" type="slidenum">
              <a:rPr lang="en-US" altLang="ja-JP"/>
              <a:pPr>
                <a:defRPr/>
              </a:pPr>
              <a:t>‹#›</a:t>
            </a:fld>
            <a:endParaRPr lang="en-US" altLang="ja-JP"/>
          </a:p>
        </p:txBody>
      </p:sp>
    </p:spTree>
    <p:extLst>
      <p:ext uri="{BB962C8B-B14F-4D97-AF65-F5344CB8AC3E}">
        <p14:creationId xmlns:p14="http://schemas.microsoft.com/office/powerpoint/2010/main" val="239865921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058025" y="1"/>
            <a:ext cx="2352675" cy="6126163"/>
          </a:xfrm>
        </p:spPr>
        <p:txBody>
          <a:bodyPr vert="eaVert"/>
          <a:lstStyle/>
          <a:p>
            <a:r>
              <a:rPr lang="ja-JP" altLang="en-US"/>
              <a:t>マスター タイトルの書式設定</a:t>
            </a:r>
          </a:p>
        </p:txBody>
      </p:sp>
      <p:sp>
        <p:nvSpPr>
          <p:cNvPr id="3" name="縦書きテキスト プレースホルダ 2"/>
          <p:cNvSpPr>
            <a:spLocks noGrp="1"/>
          </p:cNvSpPr>
          <p:nvPr>
            <p:ph type="body" orient="vert" idx="1"/>
          </p:nvPr>
        </p:nvSpPr>
        <p:spPr>
          <a:xfrm>
            <a:off x="0" y="1"/>
            <a:ext cx="6892925" cy="6126163"/>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86FB01F7-FA20-4B15-9970-D297285851AC}" type="slidenum">
              <a:rPr lang="en-US" altLang="ja-JP"/>
              <a:pPr>
                <a:defRPr/>
              </a:pPr>
              <a:t>‹#›</a:t>
            </a:fld>
            <a:endParaRPr lang="en-US" altLang="ja-JP"/>
          </a:p>
        </p:txBody>
      </p:sp>
    </p:spTree>
    <p:extLst>
      <p:ext uri="{BB962C8B-B14F-4D97-AF65-F5344CB8AC3E}">
        <p14:creationId xmlns:p14="http://schemas.microsoft.com/office/powerpoint/2010/main" val="29432296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見出し二段">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p:txBody>
          <a:bodyPr/>
          <a:lstStyle>
            <a:lvl1pPr>
              <a:defRPr/>
            </a:lvl1pPr>
          </a:lstStyle>
          <a:p>
            <a:pPr>
              <a:defRPr/>
            </a:pPr>
            <a:fld id="{01906A82-8B78-437D-A838-975E265929D2}"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71666426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userDrawn="1">
  <p:cSld name="1_タイトル スライド">
    <p:spTree>
      <p:nvGrpSpPr>
        <p:cNvPr id="1" name=""/>
        <p:cNvGrpSpPr/>
        <p:nvPr/>
      </p:nvGrpSpPr>
      <p:grpSpPr>
        <a:xfrm>
          <a:off x="0" y="0"/>
          <a:ext cx="0" cy="0"/>
          <a:chOff x="0" y="0"/>
          <a:chExt cx="0" cy="0"/>
        </a:xfrm>
      </p:grpSpPr>
      <p:pic>
        <p:nvPicPr>
          <p:cNvPr id="3" name="Picture 7" descr="mlit_top"/>
          <p:cNvPicPr>
            <a:picLocks noChangeAspect="1" noChangeArrowheads="1"/>
          </p:cNvPicPr>
          <p:nvPr userDrawn="1"/>
        </p:nvPicPr>
        <p:blipFill>
          <a:blip r:embed="rId2" cstate="print">
            <a:extLst>
              <a:ext uri="{28A0092B-C50C-407E-A947-70E740481C1C}">
                <a14:useLocalDpi xmlns:a14="http://schemas.microsoft.com/office/drawing/2010/main"/>
              </a:ext>
            </a:extLst>
          </a:blip>
          <a:srcRect t="62230"/>
          <a:stretch>
            <a:fillRect/>
          </a:stretch>
        </p:blipFill>
        <p:spPr bwMode="auto">
          <a:xfrm>
            <a:off x="0" y="6524625"/>
            <a:ext cx="990600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6051550"/>
            <a:ext cx="2301875"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2"/>
          <p:cNvSpPr txBox="1">
            <a:spLocks noChangeArrowheads="1"/>
          </p:cNvSpPr>
          <p:nvPr userDrawn="1"/>
        </p:nvSpPr>
        <p:spPr bwMode="auto">
          <a:xfrm>
            <a:off x="0" y="6524625"/>
            <a:ext cx="36433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defRPr/>
            </a:pPr>
            <a:r>
              <a:rPr lang="en-US" altLang="ja-JP" sz="1200" i="1" dirty="0">
                <a:solidFill>
                  <a:schemeClr val="bg1"/>
                </a:solidFill>
                <a:latin typeface="Times New Roman" panose="02020603050405020304" pitchFamily="18" charset="0"/>
                <a:ea typeface="Meiryo UI" panose="020B0604030504040204" pitchFamily="50" charset="-128"/>
              </a:rPr>
              <a:t>Ministry of Land, Infrastructure, Transport and Tourism</a:t>
            </a:r>
          </a:p>
        </p:txBody>
      </p:sp>
      <p:sp>
        <p:nvSpPr>
          <p:cNvPr id="3075" name="Rectangle 3"/>
          <p:cNvSpPr>
            <a:spLocks noGrp="1" noChangeArrowheads="1"/>
          </p:cNvSpPr>
          <p:nvPr>
            <p:ph type="subTitle" idx="1"/>
          </p:nvPr>
        </p:nvSpPr>
        <p:spPr>
          <a:xfrm>
            <a:off x="1485900" y="3886200"/>
            <a:ext cx="6934200" cy="1752600"/>
          </a:xfrm>
        </p:spPr>
        <p:txBody>
          <a:bodyPr/>
          <a:lstStyle>
            <a:lvl1pPr marL="0" indent="0" algn="ctr">
              <a:buFontTx/>
              <a:buNone/>
              <a:defRPr/>
            </a:lvl1pPr>
          </a:lstStyle>
          <a:p>
            <a:r>
              <a:rPr lang="ja-JP" altLang="en-US"/>
              <a:t>マスタ サブタイトルの書式設定</a:t>
            </a:r>
          </a:p>
        </p:txBody>
      </p:sp>
      <p:sp>
        <p:nvSpPr>
          <p:cNvPr id="7" name="Rectangle 4"/>
          <p:cNvSpPr>
            <a:spLocks noGrp="1" noChangeArrowheads="1"/>
          </p:cNvSpPr>
          <p:nvPr>
            <p:ph type="dt" sz="half" idx="10"/>
          </p:nvPr>
        </p:nvSpPr>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xfrm>
            <a:off x="7099300" y="6245225"/>
            <a:ext cx="2311400" cy="476250"/>
          </a:xfrm>
        </p:spPr>
        <p:txBody>
          <a:bodyPr/>
          <a:lstStyle>
            <a:lvl1pPr>
              <a:defRPr/>
            </a:lvl1pPr>
          </a:lstStyle>
          <a:p>
            <a:pPr>
              <a:defRPr/>
            </a:pPr>
            <a:fld id="{660C6355-F798-4125-9F69-961119942E2A}" type="slidenum">
              <a:rPr lang="en-US" altLang="ja-JP"/>
              <a:pPr>
                <a:defRPr/>
              </a:pPr>
              <a:t>‹#›</a:t>
            </a:fld>
            <a:endParaRPr lang="en-US" altLang="ja-JP"/>
          </a:p>
        </p:txBody>
      </p:sp>
    </p:spTree>
    <p:extLst>
      <p:ext uri="{BB962C8B-B14F-4D97-AF65-F5344CB8AC3E}">
        <p14:creationId xmlns:p14="http://schemas.microsoft.com/office/powerpoint/2010/main" val="51622329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タイトル スライド">
    <p:spTree>
      <p:nvGrpSpPr>
        <p:cNvPr id="1" name=""/>
        <p:cNvGrpSpPr/>
        <p:nvPr/>
      </p:nvGrpSpPr>
      <p:grpSpPr>
        <a:xfrm>
          <a:off x="0" y="0"/>
          <a:ext cx="0" cy="0"/>
          <a:chOff x="0" y="0"/>
          <a:chExt cx="0" cy="0"/>
        </a:xfrm>
      </p:grpSpPr>
      <p:pic>
        <p:nvPicPr>
          <p:cNvPr id="3" name="Picture 7" descr="mlit_top"/>
          <p:cNvPicPr>
            <a:picLocks noChangeAspect="1" noChangeArrowheads="1"/>
          </p:cNvPicPr>
          <p:nvPr userDrawn="1"/>
        </p:nvPicPr>
        <p:blipFill>
          <a:blip r:embed="rId2">
            <a:extLst>
              <a:ext uri="{28A0092B-C50C-407E-A947-70E740481C1C}">
                <a14:useLocalDpi xmlns:a14="http://schemas.microsoft.com/office/drawing/2010/main" val="0"/>
              </a:ext>
            </a:extLst>
          </a:blip>
          <a:srcRect t="62230"/>
          <a:stretch>
            <a:fillRect/>
          </a:stretch>
        </p:blipFill>
        <p:spPr bwMode="auto">
          <a:xfrm>
            <a:off x="0" y="6524625"/>
            <a:ext cx="990600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9"/>
          <p:cNvSpPr>
            <a:spLocks noChangeArrowheads="1"/>
          </p:cNvSpPr>
          <p:nvPr userDrawn="1"/>
        </p:nvSpPr>
        <p:spPr bwMode="auto">
          <a:xfrm>
            <a:off x="1352550" y="3284538"/>
            <a:ext cx="8553450" cy="73025"/>
          </a:xfrm>
          <a:prstGeom prst="rect">
            <a:avLst/>
          </a:prstGeom>
          <a:solidFill>
            <a:srgbClr val="0066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defRPr/>
            </a:pPr>
            <a:endParaRPr lang="ja-JP" altLang="en-US" dirty="0">
              <a:ea typeface="Meiryo UI" panose="020B0604030504040204" pitchFamily="50" charset="-128"/>
            </a:endParaRPr>
          </a:p>
        </p:txBody>
      </p:sp>
      <p:pic>
        <p:nvPicPr>
          <p:cNvPr id="5" name="Picture 1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051550"/>
            <a:ext cx="2301875"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2"/>
          <p:cNvSpPr txBox="1">
            <a:spLocks noChangeArrowheads="1"/>
          </p:cNvSpPr>
          <p:nvPr userDrawn="1"/>
        </p:nvSpPr>
        <p:spPr bwMode="auto">
          <a:xfrm>
            <a:off x="0" y="6524625"/>
            <a:ext cx="36433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defRPr/>
            </a:pPr>
            <a:r>
              <a:rPr lang="en-US" altLang="ja-JP" sz="1200" i="1" dirty="0">
                <a:solidFill>
                  <a:schemeClr val="bg1"/>
                </a:solidFill>
                <a:latin typeface="Times New Roman" panose="02020603050405020304" pitchFamily="18" charset="0"/>
                <a:ea typeface="Meiryo UI" panose="020B0604030504040204" pitchFamily="50" charset="-128"/>
              </a:rPr>
              <a:t>Ministry of Land, Infrastructure, Transport and Tourism</a:t>
            </a:r>
          </a:p>
        </p:txBody>
      </p:sp>
      <p:sp>
        <p:nvSpPr>
          <p:cNvPr id="3075" name="Rectangle 3"/>
          <p:cNvSpPr>
            <a:spLocks noGrp="1" noChangeArrowheads="1"/>
          </p:cNvSpPr>
          <p:nvPr>
            <p:ph type="subTitle" idx="1"/>
          </p:nvPr>
        </p:nvSpPr>
        <p:spPr>
          <a:xfrm>
            <a:off x="1485900" y="3886200"/>
            <a:ext cx="6934200" cy="1752600"/>
          </a:xfrm>
        </p:spPr>
        <p:txBody>
          <a:bodyPr/>
          <a:lstStyle>
            <a:lvl1pPr marL="0" indent="0" algn="ctr">
              <a:buFontTx/>
              <a:buNone/>
              <a:defRPr/>
            </a:lvl1pPr>
          </a:lstStyle>
          <a:p>
            <a:r>
              <a:rPr lang="ja-JP" altLang="en-US"/>
              <a:t>マスタ サブタイトルの書式設定</a:t>
            </a:r>
          </a:p>
        </p:txBody>
      </p:sp>
      <p:sp>
        <p:nvSpPr>
          <p:cNvPr id="7" name="Rectangle 4"/>
          <p:cNvSpPr>
            <a:spLocks noGrp="1" noChangeArrowheads="1"/>
          </p:cNvSpPr>
          <p:nvPr>
            <p:ph type="dt" sz="half" idx="10"/>
          </p:nvPr>
        </p:nvSpPr>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xfrm>
            <a:off x="7099300" y="6245225"/>
            <a:ext cx="2311400" cy="476250"/>
          </a:xfrm>
        </p:spPr>
        <p:txBody>
          <a:bodyPr/>
          <a:lstStyle>
            <a:lvl1pPr>
              <a:defRPr/>
            </a:lvl1pPr>
          </a:lstStyle>
          <a:p>
            <a:pPr>
              <a:defRPr/>
            </a:pPr>
            <a:fld id="{660C6355-F798-4125-9F69-961119942E2A}" type="slidenum">
              <a:rPr lang="en-US" altLang="ja-JP"/>
              <a:pPr>
                <a:defRPr/>
              </a:pPr>
              <a:t>‹#›</a:t>
            </a:fld>
            <a:endParaRPr lang="en-US" altLang="ja-JP"/>
          </a:p>
        </p:txBody>
      </p:sp>
    </p:spTree>
    <p:extLst>
      <p:ext uri="{BB962C8B-B14F-4D97-AF65-F5344CB8AC3E}">
        <p14:creationId xmlns:p14="http://schemas.microsoft.com/office/powerpoint/2010/main" val="365007084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CE15379E-B8E1-4AC0-8702-10BEE2D0C25B}" type="slidenum">
              <a:rPr lang="en-US" altLang="ja-JP"/>
              <a:pPr>
                <a:defRPr/>
              </a:pPr>
              <a:t>‹#›</a:t>
            </a:fld>
            <a:endParaRPr lang="en-US" altLang="ja-JP"/>
          </a:p>
        </p:txBody>
      </p:sp>
    </p:spTree>
    <p:extLst>
      <p:ext uri="{BB962C8B-B14F-4D97-AF65-F5344CB8AC3E}">
        <p14:creationId xmlns:p14="http://schemas.microsoft.com/office/powerpoint/2010/main" val="346622170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6" y="4406913"/>
            <a:ext cx="84201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0CB87DE0-C248-4C80-98C9-3A66EB851CE3}" type="slidenum">
              <a:rPr lang="en-US" altLang="ja-JP"/>
              <a:pPr>
                <a:defRPr/>
              </a:pPr>
              <a:t>‹#›</a:t>
            </a:fld>
            <a:endParaRPr lang="en-US" altLang="ja-JP"/>
          </a:p>
        </p:txBody>
      </p:sp>
    </p:spTree>
    <p:extLst>
      <p:ext uri="{BB962C8B-B14F-4D97-AF65-F5344CB8AC3E}">
        <p14:creationId xmlns:p14="http://schemas.microsoft.com/office/powerpoint/2010/main" val="108107633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95300" y="1600204"/>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5035550" y="1600204"/>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A6D52A71-CACC-42BB-B09E-622BB8BCCE9E}" type="slidenum">
              <a:rPr lang="en-US" altLang="ja-JP"/>
              <a:pPr>
                <a:defRPr/>
              </a:pPr>
              <a:t>‹#›</a:t>
            </a:fld>
            <a:endParaRPr lang="en-US" altLang="ja-JP"/>
          </a:p>
        </p:txBody>
      </p:sp>
    </p:spTree>
    <p:extLst>
      <p:ext uri="{BB962C8B-B14F-4D97-AF65-F5344CB8AC3E}">
        <p14:creationId xmlns:p14="http://schemas.microsoft.com/office/powerpoint/2010/main" val="339270040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4638"/>
            <a:ext cx="89154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5032115"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09FB1CBD-1EF7-42F9-A441-448610F93091}" type="slidenum">
              <a:rPr lang="en-US" altLang="ja-JP"/>
              <a:pPr>
                <a:defRPr/>
              </a:pPr>
              <a:t>‹#›</a:t>
            </a:fld>
            <a:endParaRPr lang="en-US" altLang="ja-JP"/>
          </a:p>
        </p:txBody>
      </p:sp>
    </p:spTree>
    <p:extLst>
      <p:ext uri="{BB962C8B-B14F-4D97-AF65-F5344CB8AC3E}">
        <p14:creationId xmlns:p14="http://schemas.microsoft.com/office/powerpoint/2010/main" val="380397455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EB01CBD9-7324-4CAA-AEA4-991060795CF1}" type="slidenum">
              <a:rPr lang="en-US" altLang="ja-JP"/>
              <a:pPr>
                <a:defRPr/>
              </a:pPr>
              <a:t>‹#›</a:t>
            </a:fld>
            <a:endParaRPr lang="en-US" altLang="ja-JP"/>
          </a:p>
        </p:txBody>
      </p:sp>
    </p:spTree>
    <p:extLst>
      <p:ext uri="{BB962C8B-B14F-4D97-AF65-F5344CB8AC3E}">
        <p14:creationId xmlns:p14="http://schemas.microsoft.com/office/powerpoint/2010/main" val="211112977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618FAD46-9FF2-4F74-B441-261DCCB26F26}" type="slidenum">
              <a:rPr lang="en-US" altLang="ja-JP"/>
              <a:pPr>
                <a:defRPr/>
              </a:pPr>
              <a:t>‹#›</a:t>
            </a:fld>
            <a:endParaRPr lang="en-US" altLang="ja-JP"/>
          </a:p>
        </p:txBody>
      </p:sp>
    </p:spTree>
    <p:extLst>
      <p:ext uri="{BB962C8B-B14F-4D97-AF65-F5344CB8AC3E}">
        <p14:creationId xmlns:p14="http://schemas.microsoft.com/office/powerpoint/2010/main" val="326337460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0"/>
            <a:ext cx="3259006"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872972" y="273052"/>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95300" y="1435102"/>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DE68D5E8-C7DA-4A31-850E-429C12AE8D16}" type="slidenum">
              <a:rPr lang="en-US" altLang="ja-JP"/>
              <a:pPr>
                <a:defRPr/>
              </a:pPr>
              <a:t>‹#›</a:t>
            </a:fld>
            <a:endParaRPr lang="en-US" altLang="ja-JP"/>
          </a:p>
        </p:txBody>
      </p:sp>
    </p:spTree>
    <p:extLst>
      <p:ext uri="{BB962C8B-B14F-4D97-AF65-F5344CB8AC3E}">
        <p14:creationId xmlns:p14="http://schemas.microsoft.com/office/powerpoint/2010/main" val="188193367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600"/>
            <a:ext cx="59436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CB029F6E-A543-43A1-B473-79096C5EE272}" type="slidenum">
              <a:rPr lang="en-US" altLang="ja-JP"/>
              <a:pPr>
                <a:defRPr/>
              </a:pPr>
              <a:t>‹#›</a:t>
            </a:fld>
            <a:endParaRPr lang="en-US" altLang="ja-JP"/>
          </a:p>
        </p:txBody>
      </p:sp>
    </p:spTree>
    <p:extLst>
      <p:ext uri="{BB962C8B-B14F-4D97-AF65-F5344CB8AC3E}">
        <p14:creationId xmlns:p14="http://schemas.microsoft.com/office/powerpoint/2010/main" val="9791458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タイトルとコンテンツ">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a:xfrm>
            <a:off x="370999" y="342891"/>
            <a:ext cx="9534678" cy="380990"/>
          </a:xfrm>
          <a:prstGeom prst="rect">
            <a:avLst/>
          </a:prstGeom>
        </p:spPr>
        <p:txBody>
          <a:bodyPr lIns="72000" tIns="72000" rIns="72000" bIns="72000" anchor="ctr"/>
          <a:lstStyle>
            <a:lvl1pPr>
              <a:defRPr sz="2473" b="0">
                <a:solidFill>
                  <a:schemeClr val="tx1"/>
                </a:solidFill>
              </a:defRPr>
            </a:lvl1pPr>
          </a:lstStyle>
          <a:p>
            <a:r>
              <a:rPr lang="ja-JP" altLang="en-US" dirty="0"/>
              <a:t>タイトル</a:t>
            </a:r>
          </a:p>
        </p:txBody>
      </p:sp>
      <p:cxnSp>
        <p:nvCxnSpPr>
          <p:cNvPr id="5" name="直線コネクタ 4"/>
          <p:cNvCxnSpPr/>
          <p:nvPr userDrawn="1"/>
        </p:nvCxnSpPr>
        <p:spPr>
          <a:xfrm>
            <a:off x="0" y="761980"/>
            <a:ext cx="9905677" cy="1"/>
          </a:xfrm>
          <a:prstGeom prst="line">
            <a:avLst/>
          </a:prstGeom>
          <a:ln>
            <a:solidFill>
              <a:schemeClr val="tx1">
                <a:lumMod val="50000"/>
                <a:lumOff val="50000"/>
              </a:schemeClr>
            </a:solidFill>
            <a:prstDash val="sysDot"/>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34571526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477E146B-3B4C-439C-A0F2-94EDEC914E37}" type="slidenum">
              <a:rPr lang="en-US" altLang="ja-JP"/>
              <a:pPr>
                <a:defRPr/>
              </a:pPr>
              <a:t>‹#›</a:t>
            </a:fld>
            <a:endParaRPr lang="en-US" altLang="ja-JP"/>
          </a:p>
        </p:txBody>
      </p:sp>
    </p:spTree>
    <p:extLst>
      <p:ext uri="{BB962C8B-B14F-4D97-AF65-F5344CB8AC3E}">
        <p14:creationId xmlns:p14="http://schemas.microsoft.com/office/powerpoint/2010/main" val="17244108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058025" y="0"/>
            <a:ext cx="2352675" cy="6126163"/>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0" y="0"/>
            <a:ext cx="6892925" cy="6126163"/>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8EA53480-8587-4157-8B52-6404EAE481B5}" type="slidenum">
              <a:rPr lang="en-US" altLang="ja-JP"/>
              <a:pPr>
                <a:defRPr/>
              </a:pPr>
              <a:t>‹#›</a:t>
            </a:fld>
            <a:endParaRPr lang="en-US" altLang="ja-JP"/>
          </a:p>
        </p:txBody>
      </p:sp>
    </p:spTree>
    <p:extLst>
      <p:ext uri="{BB962C8B-B14F-4D97-AF65-F5344CB8AC3E}">
        <p14:creationId xmlns:p14="http://schemas.microsoft.com/office/powerpoint/2010/main" val="48821424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見出し二段">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p:txBody>
          <a:bodyPr/>
          <a:lstStyle>
            <a:lvl1pPr>
              <a:defRPr/>
            </a:lvl1pPr>
          </a:lstStyle>
          <a:p>
            <a:pPr>
              <a:defRPr/>
            </a:pPr>
            <a:fld id="{01906A82-8B78-437D-A838-975E265929D2}"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07178358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1_タイトルとコンテンツ">
    <p:spTree>
      <p:nvGrpSpPr>
        <p:cNvPr id="1" name=""/>
        <p:cNvGrpSpPr/>
        <p:nvPr/>
      </p:nvGrpSpPr>
      <p:grpSpPr>
        <a:xfrm>
          <a:off x="0" y="0"/>
          <a:ext cx="0" cy="0"/>
          <a:chOff x="0" y="0"/>
          <a:chExt cx="0" cy="0"/>
        </a:xfrm>
      </p:grpSpPr>
      <p:grpSp>
        <p:nvGrpSpPr>
          <p:cNvPr id="29" name="Group 17"/>
          <p:cNvGrpSpPr/>
          <p:nvPr userDrawn="1"/>
        </p:nvGrpSpPr>
        <p:grpSpPr>
          <a:xfrm>
            <a:off x="0" y="0"/>
            <a:ext cx="9906000" cy="504825"/>
            <a:chOff x="0" y="0"/>
            <a:chExt cx="5760" cy="318"/>
          </a:xfrm>
        </p:grpSpPr>
        <p:pic>
          <p:nvPicPr>
            <p:cNvPr id="30" name="Picture 11" descr="mlit_top"/>
            <p:cNvPicPr>
              <a:picLocks noChangeAspect="1" noChangeArrowheads="1"/>
            </p:cNvPicPr>
            <p:nvPr userDrawn="1"/>
          </p:nvPicPr>
          <p:blipFill>
            <a:blip r:embed="rId2"/>
            <a:srcRect r="66945" b="42805"/>
            <a:stretch>
              <a:fillRect/>
            </a:stretch>
          </p:blipFill>
          <p:spPr>
            <a:xfrm>
              <a:off x="3856" y="0"/>
              <a:ext cx="1904" cy="318"/>
            </a:xfrm>
            <a:prstGeom prst="rect">
              <a:avLst/>
            </a:prstGeom>
            <a:noFill/>
            <a:ln w="9525">
              <a:noFill/>
              <a:miter lim="800000"/>
              <a:headEnd/>
              <a:tailEnd/>
            </a:ln>
          </p:spPr>
        </p:pic>
        <p:pic>
          <p:nvPicPr>
            <p:cNvPr id="31" name="Picture 16" descr="mlit_top"/>
            <p:cNvPicPr>
              <a:picLocks noChangeAspect="1" noChangeArrowheads="1"/>
            </p:cNvPicPr>
            <p:nvPr userDrawn="1"/>
          </p:nvPicPr>
          <p:blipFill>
            <a:blip r:embed="rId3"/>
            <a:srcRect l="50000" b="42805"/>
            <a:stretch>
              <a:fillRect/>
            </a:stretch>
          </p:blipFill>
          <p:spPr>
            <a:xfrm>
              <a:off x="1043" y="0"/>
              <a:ext cx="2880" cy="318"/>
            </a:xfrm>
            <a:prstGeom prst="rect">
              <a:avLst/>
            </a:prstGeom>
            <a:noFill/>
            <a:ln w="9525">
              <a:noFill/>
              <a:miter lim="800000"/>
              <a:headEnd/>
              <a:tailEnd/>
            </a:ln>
          </p:spPr>
        </p:pic>
        <p:pic>
          <p:nvPicPr>
            <p:cNvPr id="32" name="Picture 10" descr="mlit_top"/>
            <p:cNvPicPr>
              <a:picLocks noChangeAspect="1" noChangeArrowheads="1"/>
            </p:cNvPicPr>
            <p:nvPr userDrawn="1"/>
          </p:nvPicPr>
          <p:blipFill>
            <a:blip r:embed="rId3"/>
            <a:srcRect l="68906" b="42805"/>
            <a:stretch>
              <a:fillRect/>
            </a:stretch>
          </p:blipFill>
          <p:spPr>
            <a:xfrm>
              <a:off x="0" y="0"/>
              <a:ext cx="1791" cy="318"/>
            </a:xfrm>
            <a:prstGeom prst="rect">
              <a:avLst/>
            </a:prstGeom>
            <a:noFill/>
            <a:ln w="9525">
              <a:noFill/>
              <a:miter lim="800000"/>
              <a:headEnd/>
              <a:tailEnd/>
            </a:ln>
          </p:spPr>
        </p:pic>
      </p:grpSp>
      <p:sp>
        <p:nvSpPr>
          <p:cNvPr id="13" name="Rectangle 2"/>
          <p:cNvSpPr>
            <a:spLocks noGrp="1" noChangeArrowheads="1"/>
          </p:cNvSpPr>
          <p:nvPr userDrawn="1">
            <p:ph type="title"/>
          </p:nvPr>
        </p:nvSpPr>
        <p:spPr bwMode="auto">
          <a:xfrm>
            <a:off x="0" y="0"/>
            <a:ext cx="9864000"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defRPr sz="2400">
                <a:solidFill>
                  <a:srgbClr val="0070C0"/>
                </a:solidFill>
              </a:defRPr>
            </a:lvl1pPr>
          </a:lstStyle>
          <a:p>
            <a:pPr lvl="0"/>
            <a:r>
              <a:rPr lang="ja-JP" altLang="en-US" dirty="0"/>
              <a:t>マスタ タイトルの書式設定</a:t>
            </a:r>
          </a:p>
        </p:txBody>
      </p:sp>
      <p:sp>
        <p:nvSpPr>
          <p:cNvPr id="14" name="Rectangle 6"/>
          <p:cNvSpPr>
            <a:spLocks noGrp="1" noChangeArrowheads="1"/>
          </p:cNvSpPr>
          <p:nvPr userDrawn="1">
            <p:ph type="sldNum" sz="quarter" idx="12"/>
          </p:nvPr>
        </p:nvSpPr>
        <p:spPr>
          <a:xfrm>
            <a:off x="9264724" y="6525344"/>
            <a:ext cx="641276" cy="332656"/>
          </a:xfrm>
          <a:prstGeom prst="rect">
            <a:avLst/>
          </a:prstGeom>
        </p:spPr>
        <p:txBody>
          <a:bodyPr/>
          <a:lstStyle>
            <a:lvl1pPr algn="r">
              <a:defRPr sz="1400">
                <a:latin typeface="Meiryo UI" panose="020B0604030504040204" pitchFamily="50" charset="-128"/>
                <a:ea typeface="Meiryo UI" panose="020B0604030504040204" pitchFamily="50" charset="-128"/>
              </a:defRPr>
            </a:lvl1pPr>
          </a:lstStyle>
          <a:p>
            <a:pPr>
              <a:defRPr/>
            </a:pPr>
            <a:fld id="{35C1E978-A3B9-4673-8199-379729392307}" type="slidenum">
              <a:rPr lang="en-US" altLang="ja-JP" smtClean="0"/>
              <a:pPr>
                <a:defRPr/>
              </a:pPr>
              <a:t>‹#›</a:t>
            </a:fld>
            <a:endParaRPr lang="en-US" altLang="ja-JP" dirty="0"/>
          </a:p>
        </p:txBody>
      </p:sp>
      <p:pic>
        <p:nvPicPr>
          <p:cNvPr id="8" name="Picture 13"/>
          <p:cNvPicPr>
            <a:picLocks noChangeAspect="1" noChangeArrowheads="1"/>
          </p:cNvPicPr>
          <p:nvPr userDrawn="1"/>
        </p:nvPicPr>
        <p:blipFill>
          <a:blip r:embed="rId4" cstate="email">
            <a:extLst>
              <a:ext uri="{28A0092B-C50C-407E-A947-70E740481C1C}">
                <a14:useLocalDpi xmlns:a14="http://schemas.microsoft.com/office/drawing/2010/main"/>
              </a:ext>
            </a:extLst>
          </a:blip>
          <a:srcRect t="3670"/>
          <a:stretch>
            <a:fillRect/>
          </a:stretch>
        </p:blipFill>
        <p:spPr bwMode="auto">
          <a:xfrm>
            <a:off x="8226159" y="6"/>
            <a:ext cx="1679844" cy="333375"/>
          </a:xfrm>
          <a:prstGeom prst="rect">
            <a:avLst/>
          </a:prstGeom>
          <a:noFill/>
          <a:ln w="9525">
            <a:noFill/>
            <a:miter lim="800000"/>
            <a:headEnd/>
            <a:tailEnd/>
          </a:ln>
        </p:spPr>
      </p:pic>
    </p:spTree>
    <p:extLst>
      <p:ext uri="{BB962C8B-B14F-4D97-AF65-F5344CB8AC3E}">
        <p14:creationId xmlns:p14="http://schemas.microsoft.com/office/powerpoint/2010/main" val="308854078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1126" name="Picture 7" descr="mlit_top"/>
          <p:cNvPicPr>
            <a:picLocks noChangeAspect="1" noChangeArrowheads="1"/>
          </p:cNvPicPr>
          <p:nvPr/>
        </p:nvPicPr>
        <p:blipFill>
          <a:blip r:embed="rId2"/>
          <a:srcRect t="62230"/>
          <a:stretch>
            <a:fillRect/>
          </a:stretch>
        </p:blipFill>
        <p:spPr>
          <a:xfrm>
            <a:off x="0" y="6524625"/>
            <a:ext cx="9906000" cy="333375"/>
          </a:xfrm>
          <a:prstGeom prst="rect">
            <a:avLst/>
          </a:prstGeom>
          <a:noFill/>
          <a:ln>
            <a:noFill/>
          </a:ln>
        </p:spPr>
      </p:pic>
      <p:sp>
        <p:nvSpPr>
          <p:cNvPr id="1127" name="Rectangle 9"/>
          <p:cNvSpPr>
            <a:spLocks noChangeArrowheads="1"/>
          </p:cNvSpPr>
          <p:nvPr/>
        </p:nvSpPr>
        <p:spPr>
          <a:xfrm>
            <a:off x="1833563" y="3284538"/>
            <a:ext cx="8072437" cy="73025"/>
          </a:xfrm>
          <a:prstGeom prst="rect">
            <a:avLst/>
          </a:prstGeom>
          <a:solidFill>
            <a:srgbClr val="0066CC"/>
          </a:solidFill>
          <a:ln w="9525">
            <a:noFill/>
            <a:miter lim="800000"/>
            <a:headEnd/>
            <a:tailEnd/>
          </a:ln>
        </p:spPr>
        <p:txBody>
          <a:bodyPr wrap="none" anchor="ctr"/>
          <a:lstStyle/>
          <a:p>
            <a:pPr>
              <a:defRPr/>
            </a:pPr>
            <a:endParaRPr lang="ja-JP" altLang="en-US" sz="1400">
              <a:solidFill>
                <a:prstClr val="black"/>
              </a:solidFill>
              <a:latin typeface="Arial"/>
              <a:ea typeface="ＭＳ Ｐゴシック"/>
            </a:endParaRPr>
          </a:p>
        </p:txBody>
      </p:sp>
      <p:pic>
        <p:nvPicPr>
          <p:cNvPr id="1128" name="Picture 11"/>
          <p:cNvPicPr>
            <a:picLocks noChangeAspect="1" noChangeArrowheads="1"/>
          </p:cNvPicPr>
          <p:nvPr/>
        </p:nvPicPr>
        <p:blipFill>
          <a:blip r:embed="rId3"/>
          <a:stretch>
            <a:fillRect/>
          </a:stretch>
        </p:blipFill>
        <p:spPr>
          <a:xfrm>
            <a:off x="0" y="6051550"/>
            <a:ext cx="2301875" cy="473075"/>
          </a:xfrm>
          <a:prstGeom prst="rect">
            <a:avLst/>
          </a:prstGeom>
          <a:noFill/>
          <a:ln>
            <a:noFill/>
          </a:ln>
        </p:spPr>
      </p:pic>
      <p:sp>
        <p:nvSpPr>
          <p:cNvPr id="1129" name="Text Box 12"/>
          <p:cNvSpPr txBox="1">
            <a:spLocks noChangeArrowheads="1"/>
          </p:cNvSpPr>
          <p:nvPr/>
        </p:nvSpPr>
        <p:spPr>
          <a:xfrm>
            <a:off x="0" y="6524625"/>
            <a:ext cx="3643313" cy="277813"/>
          </a:xfrm>
          <a:prstGeom prst="rect">
            <a:avLst/>
          </a:prstGeom>
          <a:noFill/>
          <a:ln w="9525">
            <a:noFill/>
            <a:miter lim="800000"/>
            <a:headEnd/>
            <a:tailEnd/>
          </a:ln>
        </p:spPr>
        <p:txBody>
          <a:bodyPr wrap="none">
            <a:spAutoFit/>
          </a:bodyPr>
          <a:lstStyle/>
          <a:p>
            <a:pPr>
              <a:defRPr/>
            </a:pPr>
            <a:r>
              <a:rPr lang="en-US" altLang="ja-JP" sz="1200" i="1">
                <a:solidFill>
                  <a:prstClr val="white"/>
                </a:solidFill>
                <a:latin typeface="Times New Roman" pitchFamily="18" charset="0"/>
                <a:ea typeface="ＭＳ Ｐゴシック"/>
              </a:rPr>
              <a:t>Ministry of Land, Infrastructure, Transport and Tourism</a:t>
            </a:r>
          </a:p>
        </p:txBody>
      </p:sp>
      <p:sp>
        <p:nvSpPr>
          <p:cNvPr id="1130" name="Rectangle 2"/>
          <p:cNvSpPr>
            <a:spLocks noGrp="1" noChangeArrowheads="1"/>
          </p:cNvSpPr>
          <p:nvPr>
            <p:ph type="ctrTitle"/>
          </p:nvPr>
        </p:nvSpPr>
        <p:spPr>
          <a:xfrm>
            <a:off x="1754187" y="2133663"/>
            <a:ext cx="8151813" cy="1470025"/>
          </a:xfrm>
        </p:spPr>
        <p:txBody>
          <a:bodyPr/>
          <a:lstStyle>
            <a:lvl1pPr>
              <a:defRPr sz="4000"/>
            </a:lvl1pPr>
          </a:lstStyle>
          <a:p>
            <a:r>
              <a:rPr lang="ja-JP" altLang="en-US"/>
              <a:t>マスタ タイトルの書式設定</a:t>
            </a:r>
          </a:p>
        </p:txBody>
      </p:sp>
      <p:sp>
        <p:nvSpPr>
          <p:cNvPr id="1131" name="Rectangle 3"/>
          <p:cNvSpPr>
            <a:spLocks noGrp="1" noChangeArrowheads="1"/>
          </p:cNvSpPr>
          <p:nvPr>
            <p:ph type="subTitle" idx="1"/>
          </p:nvPr>
        </p:nvSpPr>
        <p:spPr>
          <a:xfrm>
            <a:off x="1485900" y="3886200"/>
            <a:ext cx="6934200" cy="1752600"/>
          </a:xfrm>
        </p:spPr>
        <p:txBody>
          <a:bodyPr/>
          <a:lstStyle>
            <a:lvl1pPr marL="0" indent="0" algn="ctr">
              <a:buFontTx/>
              <a:buNone/>
              <a:defRPr/>
            </a:lvl1pPr>
          </a:lstStyle>
          <a:p>
            <a:r>
              <a:rPr lang="ja-JP" altLang="en-US"/>
              <a:t>マスタ サブタイトルの書式設定</a:t>
            </a:r>
          </a:p>
        </p:txBody>
      </p:sp>
      <p:sp>
        <p:nvSpPr>
          <p:cNvPr id="1132" name="Rectangle 4"/>
          <p:cNvSpPr>
            <a:spLocks noGrp="1" noChangeArrowheads="1"/>
          </p:cNvSpPr>
          <p:nvPr>
            <p:ph type="dt" sz="half" idx="10"/>
          </p:nvPr>
        </p:nvSpPr>
        <p:spPr/>
        <p:txBody>
          <a:bodyPr/>
          <a:lstStyle>
            <a:lvl1pPr>
              <a:defRPr/>
            </a:lvl1pPr>
          </a:lstStyle>
          <a:p>
            <a:pPr>
              <a:defRPr/>
            </a:pPr>
            <a:endParaRPr lang="en-US" altLang="ja-JP">
              <a:solidFill>
                <a:prstClr val="black"/>
              </a:solidFill>
            </a:endParaRPr>
          </a:p>
        </p:txBody>
      </p:sp>
      <p:sp>
        <p:nvSpPr>
          <p:cNvPr id="1133" name="Rectangle 5"/>
          <p:cNvSpPr>
            <a:spLocks noGrp="1" noChangeArrowheads="1"/>
          </p:cNvSpPr>
          <p:nvPr>
            <p:ph type="ftr" sz="quarter" idx="11"/>
          </p:nvPr>
        </p:nvSpPr>
        <p:spPr/>
        <p:txBody>
          <a:bodyPr/>
          <a:lstStyle>
            <a:lvl1pPr>
              <a:defRPr/>
            </a:lvl1pPr>
          </a:lstStyle>
          <a:p>
            <a:pPr>
              <a:defRPr/>
            </a:pPr>
            <a:endParaRPr lang="en-US" altLang="ja-JP">
              <a:solidFill>
                <a:prstClr val="black"/>
              </a:solidFill>
            </a:endParaRPr>
          </a:p>
        </p:txBody>
      </p:sp>
      <p:sp>
        <p:nvSpPr>
          <p:cNvPr id="1134" name="Rectangle 6"/>
          <p:cNvSpPr>
            <a:spLocks noGrp="1" noChangeArrowheads="1"/>
          </p:cNvSpPr>
          <p:nvPr>
            <p:ph type="sldNum" sz="quarter" idx="12"/>
          </p:nvPr>
        </p:nvSpPr>
        <p:spPr>
          <a:xfrm>
            <a:off x="7099300" y="6245225"/>
            <a:ext cx="2311400" cy="476250"/>
          </a:xfrm>
        </p:spPr>
        <p:txBody>
          <a:bodyPr/>
          <a:lstStyle>
            <a:lvl1pPr>
              <a:defRPr/>
            </a:lvl1pPr>
          </a:lstStyle>
          <a:p>
            <a:fld id="{D3540DDF-B03B-4014-90B6-33316B440B12}" type="slidenum">
              <a:rPr lang="en-US" altLang="ja-JP">
                <a:solidFill>
                  <a:prstClr val="black"/>
                </a:solidFill>
              </a:rPr>
              <a:pPr/>
              <a:t>‹#›</a:t>
            </a:fld>
            <a:endParaRPr lang="en-US" altLang="ja-JP">
              <a:solidFill>
                <a:prstClr val="black"/>
              </a:solidFill>
            </a:endParaRPr>
          </a:p>
        </p:txBody>
      </p:sp>
    </p:spTree>
    <p:extLst>
      <p:ext uri="{BB962C8B-B14F-4D97-AF65-F5344CB8AC3E}">
        <p14:creationId xmlns:p14="http://schemas.microsoft.com/office/powerpoint/2010/main" val="371492586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1136" name="タイトル 1"/>
          <p:cNvSpPr>
            <a:spLocks noGrp="1"/>
          </p:cNvSpPr>
          <p:nvPr>
            <p:ph type="title"/>
          </p:nvPr>
        </p:nvSpPr>
        <p:spPr/>
        <p:txBody>
          <a:bodyPr/>
          <a:lstStyle/>
          <a:p>
            <a:r>
              <a:rPr lang="ja-JP" altLang="en-US"/>
              <a:t>マスタ タイトルの書式設定</a:t>
            </a:r>
          </a:p>
        </p:txBody>
      </p:sp>
      <p:sp>
        <p:nvSpPr>
          <p:cNvPr id="1137"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38"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1139"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1140" name="Rectangle 6"/>
          <p:cNvSpPr>
            <a:spLocks noGrp="1" noChangeArrowheads="1"/>
          </p:cNvSpPr>
          <p:nvPr>
            <p:ph type="sldNum" sz="quarter" idx="12"/>
          </p:nvPr>
        </p:nvSpPr>
        <p:spPr>
          <a:ln/>
        </p:spPr>
        <p:txBody>
          <a:bodyPr/>
          <a:lstStyle>
            <a:lvl1pPr>
              <a:defRPr/>
            </a:lvl1pPr>
          </a:lstStyle>
          <a:p>
            <a:fld id="{D3600C1F-3641-4536-8873-109E60303C8F}" type="slidenum">
              <a:rPr lang="en-US" altLang="ja-JP">
                <a:solidFill>
                  <a:prstClr val="black"/>
                </a:solidFill>
              </a:rPr>
              <a:pPr/>
              <a:t>‹#›</a:t>
            </a:fld>
            <a:endParaRPr lang="en-US" altLang="ja-JP">
              <a:solidFill>
                <a:prstClr val="black"/>
              </a:solidFill>
            </a:endParaRPr>
          </a:p>
        </p:txBody>
      </p:sp>
    </p:spTree>
    <p:extLst>
      <p:ext uri="{BB962C8B-B14F-4D97-AF65-F5344CB8AC3E}">
        <p14:creationId xmlns:p14="http://schemas.microsoft.com/office/powerpoint/2010/main" val="357075312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1142" name="タイトル 1"/>
          <p:cNvSpPr>
            <a:spLocks noGrp="1"/>
          </p:cNvSpPr>
          <p:nvPr>
            <p:ph type="title"/>
          </p:nvPr>
        </p:nvSpPr>
        <p:spPr>
          <a:xfrm>
            <a:off x="782506" y="4406963"/>
            <a:ext cx="8420100" cy="1362075"/>
          </a:xfrm>
        </p:spPr>
        <p:txBody>
          <a:bodyPr anchor="t"/>
          <a:lstStyle>
            <a:lvl1pPr algn="l">
              <a:defRPr sz="4000" b="1" cap="all"/>
            </a:lvl1pPr>
          </a:lstStyle>
          <a:p>
            <a:r>
              <a:rPr lang="ja-JP" altLang="en-US"/>
              <a:t>マスタ タイトルの書式設定</a:t>
            </a:r>
          </a:p>
        </p:txBody>
      </p:sp>
      <p:sp>
        <p:nvSpPr>
          <p:cNvPr id="1143" name="テキスト プレースホルダ 2"/>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1144"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1145"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1146" name="Rectangle 6"/>
          <p:cNvSpPr>
            <a:spLocks noGrp="1" noChangeArrowheads="1"/>
          </p:cNvSpPr>
          <p:nvPr>
            <p:ph type="sldNum" sz="quarter" idx="12"/>
          </p:nvPr>
        </p:nvSpPr>
        <p:spPr>
          <a:ln/>
        </p:spPr>
        <p:txBody>
          <a:bodyPr/>
          <a:lstStyle>
            <a:lvl1pPr>
              <a:defRPr/>
            </a:lvl1pPr>
          </a:lstStyle>
          <a:p>
            <a:fld id="{373BD525-F4DD-4E32-8FE9-AEADC203805C}" type="slidenum">
              <a:rPr lang="en-US" altLang="ja-JP">
                <a:solidFill>
                  <a:prstClr val="black"/>
                </a:solidFill>
              </a:rPr>
              <a:pPr/>
              <a:t>‹#›</a:t>
            </a:fld>
            <a:endParaRPr lang="en-US" altLang="ja-JP">
              <a:solidFill>
                <a:prstClr val="black"/>
              </a:solidFill>
            </a:endParaRPr>
          </a:p>
        </p:txBody>
      </p:sp>
    </p:spTree>
    <p:extLst>
      <p:ext uri="{BB962C8B-B14F-4D97-AF65-F5344CB8AC3E}">
        <p14:creationId xmlns:p14="http://schemas.microsoft.com/office/powerpoint/2010/main" val="229249853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1148" name="タイトル 1"/>
          <p:cNvSpPr>
            <a:spLocks noGrp="1"/>
          </p:cNvSpPr>
          <p:nvPr>
            <p:ph type="title"/>
          </p:nvPr>
        </p:nvSpPr>
        <p:spPr/>
        <p:txBody>
          <a:bodyPr/>
          <a:lstStyle/>
          <a:p>
            <a:r>
              <a:rPr lang="ja-JP" altLang="en-US"/>
              <a:t>マスタ タイトルの書式設定</a:t>
            </a:r>
          </a:p>
        </p:txBody>
      </p:sp>
      <p:sp>
        <p:nvSpPr>
          <p:cNvPr id="1149" name="コンテンツ プレースホルダ 2"/>
          <p:cNvSpPr>
            <a:spLocks noGrp="1"/>
          </p:cNvSpPr>
          <p:nvPr>
            <p:ph sz="half" idx="1"/>
          </p:nvPr>
        </p:nvSpPr>
        <p:spPr>
          <a:xfrm>
            <a:off x="495300" y="1600204"/>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50" name="コンテンツ プレースホルダ 3"/>
          <p:cNvSpPr>
            <a:spLocks noGrp="1"/>
          </p:cNvSpPr>
          <p:nvPr>
            <p:ph sz="half" idx="2"/>
          </p:nvPr>
        </p:nvSpPr>
        <p:spPr>
          <a:xfrm>
            <a:off x="5035550" y="1600204"/>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51"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1152"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1153" name="Rectangle 6"/>
          <p:cNvSpPr>
            <a:spLocks noGrp="1" noChangeArrowheads="1"/>
          </p:cNvSpPr>
          <p:nvPr>
            <p:ph type="sldNum" sz="quarter" idx="12"/>
          </p:nvPr>
        </p:nvSpPr>
        <p:spPr>
          <a:ln/>
        </p:spPr>
        <p:txBody>
          <a:bodyPr/>
          <a:lstStyle>
            <a:lvl1pPr>
              <a:defRPr/>
            </a:lvl1pPr>
          </a:lstStyle>
          <a:p>
            <a:fld id="{F8E61A49-11A3-4D8C-AB84-2973589B786F}" type="slidenum">
              <a:rPr lang="en-US" altLang="ja-JP">
                <a:solidFill>
                  <a:prstClr val="black"/>
                </a:solidFill>
              </a:rPr>
              <a:pPr/>
              <a:t>‹#›</a:t>
            </a:fld>
            <a:endParaRPr lang="en-US" altLang="ja-JP">
              <a:solidFill>
                <a:prstClr val="black"/>
              </a:solidFill>
            </a:endParaRPr>
          </a:p>
        </p:txBody>
      </p:sp>
    </p:spTree>
    <p:extLst>
      <p:ext uri="{BB962C8B-B14F-4D97-AF65-F5344CB8AC3E}">
        <p14:creationId xmlns:p14="http://schemas.microsoft.com/office/powerpoint/2010/main" val="199764447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155" name="タイトル 1"/>
          <p:cNvSpPr>
            <a:spLocks noGrp="1"/>
          </p:cNvSpPr>
          <p:nvPr>
            <p:ph type="title"/>
          </p:nvPr>
        </p:nvSpPr>
        <p:spPr>
          <a:xfrm>
            <a:off x="495300" y="274638"/>
            <a:ext cx="8915400" cy="1143000"/>
          </a:xfrm>
        </p:spPr>
        <p:txBody>
          <a:bodyPr/>
          <a:lstStyle>
            <a:lvl1pPr>
              <a:defRPr/>
            </a:lvl1pPr>
          </a:lstStyle>
          <a:p>
            <a:r>
              <a:rPr lang="ja-JP" altLang="en-US"/>
              <a:t>マスタ タイトルの書式設定</a:t>
            </a:r>
          </a:p>
        </p:txBody>
      </p:sp>
      <p:sp>
        <p:nvSpPr>
          <p:cNvPr id="1156" name="テキスト プレースホルダ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1157" name="コンテンツ プレースホルダ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58" name="テキスト プレースホルダ 4"/>
          <p:cNvSpPr>
            <a:spLocks noGrp="1"/>
          </p:cNvSpPr>
          <p:nvPr>
            <p:ph type="body" sz="quarter" idx="3"/>
          </p:nvPr>
        </p:nvSpPr>
        <p:spPr>
          <a:xfrm>
            <a:off x="5032115"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1159" name="コンテンツ プレースホルダ 5"/>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60"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1161"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1162" name="Rectangle 6"/>
          <p:cNvSpPr>
            <a:spLocks noGrp="1" noChangeArrowheads="1"/>
          </p:cNvSpPr>
          <p:nvPr>
            <p:ph type="sldNum" sz="quarter" idx="12"/>
          </p:nvPr>
        </p:nvSpPr>
        <p:spPr>
          <a:ln/>
        </p:spPr>
        <p:txBody>
          <a:bodyPr/>
          <a:lstStyle>
            <a:lvl1pPr>
              <a:defRPr/>
            </a:lvl1pPr>
          </a:lstStyle>
          <a:p>
            <a:fld id="{5D294BE0-9C7B-40ED-8BB7-8FB8CE7461DE}" type="slidenum">
              <a:rPr lang="en-US" altLang="ja-JP">
                <a:solidFill>
                  <a:prstClr val="black"/>
                </a:solidFill>
              </a:rPr>
              <a:pPr/>
              <a:t>‹#›</a:t>
            </a:fld>
            <a:endParaRPr lang="en-US" altLang="ja-JP">
              <a:solidFill>
                <a:prstClr val="black"/>
              </a:solidFill>
            </a:endParaRPr>
          </a:p>
        </p:txBody>
      </p:sp>
    </p:spTree>
    <p:extLst>
      <p:ext uri="{BB962C8B-B14F-4D97-AF65-F5344CB8AC3E}">
        <p14:creationId xmlns:p14="http://schemas.microsoft.com/office/powerpoint/2010/main" val="286492403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1164" name="タイトル 1"/>
          <p:cNvSpPr>
            <a:spLocks noGrp="1"/>
          </p:cNvSpPr>
          <p:nvPr>
            <p:ph type="title"/>
          </p:nvPr>
        </p:nvSpPr>
        <p:spPr/>
        <p:txBody>
          <a:bodyPr/>
          <a:lstStyle/>
          <a:p>
            <a:r>
              <a:rPr lang="ja-JP" altLang="en-US"/>
              <a:t>マスタ タイトルの書式設定</a:t>
            </a:r>
          </a:p>
        </p:txBody>
      </p:sp>
      <p:sp>
        <p:nvSpPr>
          <p:cNvPr id="1165"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1166"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1167" name="Rectangle 6"/>
          <p:cNvSpPr>
            <a:spLocks noGrp="1" noChangeArrowheads="1"/>
          </p:cNvSpPr>
          <p:nvPr>
            <p:ph type="sldNum" sz="quarter" idx="12"/>
          </p:nvPr>
        </p:nvSpPr>
        <p:spPr>
          <a:ln/>
        </p:spPr>
        <p:txBody>
          <a:bodyPr/>
          <a:lstStyle>
            <a:lvl1pPr>
              <a:defRPr/>
            </a:lvl1pPr>
          </a:lstStyle>
          <a:p>
            <a:fld id="{9C271EB6-91D0-4DDA-8F29-F4D97B931E58}" type="slidenum">
              <a:rPr lang="en-US" altLang="ja-JP">
                <a:solidFill>
                  <a:prstClr val="black"/>
                </a:solidFill>
              </a:rPr>
              <a:pPr/>
              <a:t>‹#›</a:t>
            </a:fld>
            <a:endParaRPr lang="en-US" altLang="ja-JP">
              <a:solidFill>
                <a:prstClr val="black"/>
              </a:solidFill>
            </a:endParaRPr>
          </a:p>
        </p:txBody>
      </p:sp>
    </p:spTree>
    <p:extLst>
      <p:ext uri="{BB962C8B-B14F-4D97-AF65-F5344CB8AC3E}">
        <p14:creationId xmlns:p14="http://schemas.microsoft.com/office/powerpoint/2010/main" val="18760417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754187" y="2133605"/>
            <a:ext cx="8151813" cy="1470025"/>
          </a:xfrm>
        </p:spPr>
        <p:txBody>
          <a:bodyPr/>
          <a:lstStyle>
            <a:lvl1pPr>
              <a:defRPr sz="3692"/>
            </a:lvl1pPr>
          </a:lstStyle>
          <a:p>
            <a:r>
              <a:rPr lang="ja-JP" altLang="en-US"/>
              <a:t>マスタ タイトルの書式設定</a:t>
            </a:r>
          </a:p>
        </p:txBody>
      </p:sp>
      <p:sp>
        <p:nvSpPr>
          <p:cNvPr id="3075" name="Rectangle 3"/>
          <p:cNvSpPr>
            <a:spLocks noGrp="1" noChangeArrowheads="1"/>
          </p:cNvSpPr>
          <p:nvPr>
            <p:ph type="subTitle" idx="1"/>
          </p:nvPr>
        </p:nvSpPr>
        <p:spPr>
          <a:xfrm>
            <a:off x="1485900" y="3886200"/>
            <a:ext cx="6934200" cy="1752600"/>
          </a:xfrm>
        </p:spPr>
        <p:txBody>
          <a:bodyPr/>
          <a:lstStyle>
            <a:lvl1pPr marL="0" indent="0" algn="ctr">
              <a:buFontTx/>
              <a:buNone/>
              <a:defRPr/>
            </a:lvl1pPr>
          </a:lstStyle>
          <a:p>
            <a:r>
              <a:rPr lang="ja-JP" altLang="en-US"/>
              <a:t>マスタ サブタイトルの書式設定</a:t>
            </a:r>
          </a:p>
        </p:txBody>
      </p:sp>
      <p:sp>
        <p:nvSpPr>
          <p:cNvPr id="3076" name="Rectangle 4"/>
          <p:cNvSpPr>
            <a:spLocks noGrp="1" noChangeArrowheads="1"/>
          </p:cNvSpPr>
          <p:nvPr>
            <p:ph type="dt" sz="half" idx="2"/>
          </p:nvPr>
        </p:nvSpPr>
        <p:spPr/>
        <p:txBody>
          <a:bodyPr/>
          <a:lstStyle>
            <a:lvl1pPr>
              <a:defRPr/>
            </a:lvl1pPr>
          </a:lstStyle>
          <a:p>
            <a:endParaRPr lang="ja-JP" altLang="en-US">
              <a:solidFill>
                <a:srgbClr val="000000"/>
              </a:solidFill>
            </a:endParaRPr>
          </a:p>
        </p:txBody>
      </p:sp>
      <p:sp>
        <p:nvSpPr>
          <p:cNvPr id="3077" name="Rectangle 5"/>
          <p:cNvSpPr>
            <a:spLocks noGrp="1" noChangeArrowheads="1"/>
          </p:cNvSpPr>
          <p:nvPr>
            <p:ph type="ftr" sz="quarter" idx="3"/>
          </p:nvPr>
        </p:nvSpPr>
        <p:spPr/>
        <p:txBody>
          <a:bodyPr/>
          <a:lstStyle>
            <a:lvl1pPr>
              <a:defRPr/>
            </a:lvl1pPr>
          </a:lstStyle>
          <a:p>
            <a:endParaRPr lang="ja-JP" altLang="en-US">
              <a:solidFill>
                <a:srgbClr val="000000"/>
              </a:solidFill>
            </a:endParaRPr>
          </a:p>
        </p:txBody>
      </p:sp>
      <p:sp>
        <p:nvSpPr>
          <p:cNvPr id="3078" name="Rectangle 6"/>
          <p:cNvSpPr>
            <a:spLocks noGrp="1" noChangeArrowheads="1"/>
          </p:cNvSpPr>
          <p:nvPr>
            <p:ph type="sldNum" sz="quarter" idx="4"/>
          </p:nvPr>
        </p:nvSpPr>
        <p:spPr>
          <a:xfrm>
            <a:off x="7099300" y="6245225"/>
            <a:ext cx="2311400" cy="476250"/>
          </a:xfrm>
        </p:spPr>
        <p:txBody>
          <a:bodyPr/>
          <a:lstStyle>
            <a:lvl1pPr>
              <a:defRPr/>
            </a:lvl1pPr>
          </a:lstStyle>
          <a:p>
            <a:fld id="{29B6D3CF-C449-43AF-A9D0-2DFC9D708CAF}" type="slidenum">
              <a:rPr lang="ja-JP" altLang="en-US" smtClean="0">
                <a:solidFill>
                  <a:srgbClr val="000000"/>
                </a:solidFill>
              </a:rPr>
              <a:pPr/>
              <a:t>‹#›</a:t>
            </a:fld>
            <a:endParaRPr lang="ja-JP" altLang="en-US">
              <a:solidFill>
                <a:srgbClr val="000000"/>
              </a:solidFill>
            </a:endParaRPr>
          </a:p>
        </p:txBody>
      </p:sp>
      <p:pic>
        <p:nvPicPr>
          <p:cNvPr id="3079" name="Picture 7" descr="mlit_top"/>
          <p:cNvPicPr>
            <a:picLocks noChangeAspect="1" noChangeArrowheads="1"/>
          </p:cNvPicPr>
          <p:nvPr/>
        </p:nvPicPr>
        <p:blipFill>
          <a:blip r:embed="rId2" cstate="screen">
            <a:extLst>
              <a:ext uri="{28A0092B-C50C-407E-A947-70E740481C1C}">
                <a14:useLocalDpi xmlns:a14="http://schemas.microsoft.com/office/drawing/2010/main"/>
              </a:ext>
            </a:extLst>
          </a:blip>
          <a:srcRect t="62230"/>
          <a:stretch>
            <a:fillRect/>
          </a:stretch>
        </p:blipFill>
        <p:spPr bwMode="auto">
          <a:xfrm>
            <a:off x="0" y="6524630"/>
            <a:ext cx="9906000" cy="333375"/>
          </a:xfrm>
          <a:prstGeom prst="rect">
            <a:avLst/>
          </a:prstGeom>
          <a:noFill/>
        </p:spPr>
      </p:pic>
      <p:sp>
        <p:nvSpPr>
          <p:cNvPr id="3081" name="Rectangle 9"/>
          <p:cNvSpPr>
            <a:spLocks noChangeArrowheads="1"/>
          </p:cNvSpPr>
          <p:nvPr/>
        </p:nvSpPr>
        <p:spPr bwMode="auto">
          <a:xfrm>
            <a:off x="1833301" y="3284543"/>
            <a:ext cx="8072702" cy="73025"/>
          </a:xfrm>
          <a:prstGeom prst="rect">
            <a:avLst/>
          </a:prstGeom>
          <a:solidFill>
            <a:srgbClr val="0066CC"/>
          </a:solidFill>
          <a:ln w="9525">
            <a:noFill/>
            <a:miter lim="800000"/>
            <a:headEnd/>
            <a:tailEnd/>
          </a:ln>
          <a:effectLst/>
        </p:spPr>
        <p:txBody>
          <a:bodyPr wrap="none" anchor="ctr"/>
          <a:lstStyle/>
          <a:p>
            <a:pPr eaLnBrk="1" fontAlgn="auto" hangingPunct="1">
              <a:spcBef>
                <a:spcPts val="0"/>
              </a:spcBef>
              <a:spcAft>
                <a:spcPts val="0"/>
              </a:spcAft>
            </a:pPr>
            <a:endParaRPr lang="ja-JP" altLang="en-US">
              <a:solidFill>
                <a:srgbClr val="000000"/>
              </a:solidFill>
              <a:latin typeface="Arial"/>
              <a:ea typeface="ＭＳ Ｐゴシック"/>
            </a:endParaRPr>
          </a:p>
        </p:txBody>
      </p:sp>
      <p:pic>
        <p:nvPicPr>
          <p:cNvPr id="3083" name="Picture 1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 y="6051555"/>
            <a:ext cx="2301081" cy="473075"/>
          </a:xfrm>
          <a:prstGeom prst="rect">
            <a:avLst/>
          </a:prstGeom>
          <a:noFill/>
          <a:ln w="9525">
            <a:noFill/>
            <a:miter lim="800000"/>
            <a:headEnd/>
            <a:tailEnd/>
          </a:ln>
          <a:effectLst/>
        </p:spPr>
      </p:pic>
      <p:sp>
        <p:nvSpPr>
          <p:cNvPr id="3084" name="Text Box 12"/>
          <p:cNvSpPr txBox="1">
            <a:spLocks noChangeArrowheads="1"/>
          </p:cNvSpPr>
          <p:nvPr/>
        </p:nvSpPr>
        <p:spPr bwMode="auto">
          <a:xfrm>
            <a:off x="4" y="6524629"/>
            <a:ext cx="3389069" cy="262829"/>
          </a:xfrm>
          <a:prstGeom prst="rect">
            <a:avLst/>
          </a:prstGeom>
          <a:noFill/>
          <a:ln w="9525">
            <a:noFill/>
            <a:miter lim="800000"/>
            <a:headEnd/>
            <a:tailEnd/>
          </a:ln>
          <a:effectLst/>
        </p:spPr>
        <p:txBody>
          <a:bodyPr wrap="none">
            <a:spAutoFit/>
          </a:bodyPr>
          <a:lstStyle/>
          <a:p>
            <a:pPr eaLnBrk="1" fontAlgn="auto" hangingPunct="1">
              <a:spcBef>
                <a:spcPts val="0"/>
              </a:spcBef>
              <a:spcAft>
                <a:spcPts val="0"/>
              </a:spcAft>
            </a:pPr>
            <a:r>
              <a:rPr lang="en-US" altLang="ja-JP" sz="1108" i="1">
                <a:solidFill>
                  <a:srgbClr val="FFFFFF"/>
                </a:solidFill>
                <a:latin typeface="Times New Roman" pitchFamily="18" charset="0"/>
                <a:ea typeface="ＭＳ Ｐゴシック"/>
              </a:rPr>
              <a:t>Ministry of Land, Infrastructure, Transport and Tourism</a:t>
            </a:r>
          </a:p>
        </p:txBody>
      </p:sp>
    </p:spTree>
    <p:extLst>
      <p:ext uri="{BB962C8B-B14F-4D97-AF65-F5344CB8AC3E}">
        <p14:creationId xmlns:p14="http://schemas.microsoft.com/office/powerpoint/2010/main" val="402182000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1169" name="Rectangle 4"/>
          <p:cNvSpPr>
            <a:spLocks noGrp="1" noChangeArrowheads="1"/>
          </p:cNvSpPr>
          <p:nvPr>
            <p:ph type="dt" sz="half" idx="10"/>
          </p:nvPr>
        </p:nvSpPr>
        <p:spPr/>
        <p:txBody>
          <a:bodyPr/>
          <a:lstStyle>
            <a:lvl1pPr>
              <a:defRPr/>
            </a:lvl1pPr>
          </a:lstStyle>
          <a:p>
            <a:pPr>
              <a:defRPr/>
            </a:pPr>
            <a:endParaRPr lang="en-US" altLang="ja-JP">
              <a:solidFill>
                <a:prstClr val="black"/>
              </a:solidFill>
            </a:endParaRPr>
          </a:p>
        </p:txBody>
      </p:sp>
      <p:sp>
        <p:nvSpPr>
          <p:cNvPr id="1170" name="Rectangle 5"/>
          <p:cNvSpPr>
            <a:spLocks noGrp="1" noChangeArrowheads="1"/>
          </p:cNvSpPr>
          <p:nvPr>
            <p:ph type="ftr" sz="quarter" idx="11"/>
          </p:nvPr>
        </p:nvSpPr>
        <p:spPr/>
        <p:txBody>
          <a:bodyPr/>
          <a:lstStyle>
            <a:lvl1pPr>
              <a:defRPr/>
            </a:lvl1pPr>
          </a:lstStyle>
          <a:p>
            <a:pPr>
              <a:defRPr/>
            </a:pPr>
            <a:endParaRPr lang="en-US" altLang="ja-JP">
              <a:solidFill>
                <a:prstClr val="black"/>
              </a:solidFill>
            </a:endParaRPr>
          </a:p>
        </p:txBody>
      </p:sp>
      <p:sp>
        <p:nvSpPr>
          <p:cNvPr id="1171" name="Rectangle 6"/>
          <p:cNvSpPr>
            <a:spLocks noGrp="1" noChangeArrowheads="1"/>
          </p:cNvSpPr>
          <p:nvPr>
            <p:ph type="sldNum" sz="quarter" idx="12"/>
          </p:nvPr>
        </p:nvSpPr>
        <p:spPr>
          <a:xfrm>
            <a:off x="7594600" y="6538913"/>
            <a:ext cx="2311400" cy="319087"/>
          </a:xfrm>
        </p:spPr>
        <p:txBody>
          <a:bodyPr/>
          <a:lstStyle>
            <a:lvl1pPr>
              <a:defRPr/>
            </a:lvl1pPr>
          </a:lstStyle>
          <a:p>
            <a:fld id="{0462C7DE-253E-4BED-BBD7-4F9306AEA079}" type="slidenum">
              <a:rPr lang="en-US" altLang="ja-JP">
                <a:solidFill>
                  <a:prstClr val="black"/>
                </a:solidFill>
              </a:rPr>
              <a:pPr/>
              <a:t>‹#›</a:t>
            </a:fld>
            <a:endParaRPr lang="en-US" altLang="ja-JP">
              <a:solidFill>
                <a:prstClr val="black"/>
              </a:solidFill>
            </a:endParaRPr>
          </a:p>
        </p:txBody>
      </p:sp>
    </p:spTree>
    <p:extLst>
      <p:ext uri="{BB962C8B-B14F-4D97-AF65-F5344CB8AC3E}">
        <p14:creationId xmlns:p14="http://schemas.microsoft.com/office/powerpoint/2010/main" val="176652708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1173" name="タイトル 1"/>
          <p:cNvSpPr>
            <a:spLocks noGrp="1"/>
          </p:cNvSpPr>
          <p:nvPr>
            <p:ph type="title"/>
          </p:nvPr>
        </p:nvSpPr>
        <p:spPr>
          <a:xfrm>
            <a:off x="495300" y="273050"/>
            <a:ext cx="3259006" cy="1162050"/>
          </a:xfrm>
        </p:spPr>
        <p:txBody>
          <a:bodyPr anchor="b"/>
          <a:lstStyle>
            <a:lvl1pPr algn="l">
              <a:defRPr sz="2000" b="1"/>
            </a:lvl1pPr>
          </a:lstStyle>
          <a:p>
            <a:r>
              <a:rPr lang="ja-JP" altLang="en-US"/>
              <a:t>マスタ タイトルの書式設定</a:t>
            </a:r>
          </a:p>
        </p:txBody>
      </p:sp>
      <p:sp>
        <p:nvSpPr>
          <p:cNvPr id="1174" name="コンテンツ プレースホルダ 2"/>
          <p:cNvSpPr>
            <a:spLocks noGrp="1"/>
          </p:cNvSpPr>
          <p:nvPr>
            <p:ph idx="1"/>
          </p:nvPr>
        </p:nvSpPr>
        <p:spPr>
          <a:xfrm>
            <a:off x="3872972" y="273052"/>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75" name="テキスト プレースホルダ 3"/>
          <p:cNvSpPr>
            <a:spLocks noGrp="1"/>
          </p:cNvSpPr>
          <p:nvPr>
            <p:ph type="body" sz="half" idx="2"/>
          </p:nvPr>
        </p:nvSpPr>
        <p:spPr>
          <a:xfrm>
            <a:off x="495300" y="1435102"/>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1176"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1177"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1178" name="Rectangle 6"/>
          <p:cNvSpPr>
            <a:spLocks noGrp="1" noChangeArrowheads="1"/>
          </p:cNvSpPr>
          <p:nvPr>
            <p:ph type="sldNum" sz="quarter" idx="12"/>
          </p:nvPr>
        </p:nvSpPr>
        <p:spPr>
          <a:ln/>
        </p:spPr>
        <p:txBody>
          <a:bodyPr/>
          <a:lstStyle>
            <a:lvl1pPr>
              <a:defRPr/>
            </a:lvl1pPr>
          </a:lstStyle>
          <a:p>
            <a:fld id="{E67F5253-23EB-41A3-B04B-25C8FA956E2F}" type="slidenum">
              <a:rPr lang="en-US" altLang="ja-JP">
                <a:solidFill>
                  <a:prstClr val="black"/>
                </a:solidFill>
              </a:rPr>
              <a:pPr/>
              <a:t>‹#›</a:t>
            </a:fld>
            <a:endParaRPr lang="en-US" altLang="ja-JP">
              <a:solidFill>
                <a:prstClr val="black"/>
              </a:solidFill>
            </a:endParaRPr>
          </a:p>
        </p:txBody>
      </p:sp>
    </p:spTree>
    <p:extLst>
      <p:ext uri="{BB962C8B-B14F-4D97-AF65-F5344CB8AC3E}">
        <p14:creationId xmlns:p14="http://schemas.microsoft.com/office/powerpoint/2010/main" val="383817674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1180" name="タイトル 1"/>
          <p:cNvSpPr>
            <a:spLocks noGrp="1"/>
          </p:cNvSpPr>
          <p:nvPr>
            <p:ph type="title"/>
          </p:nvPr>
        </p:nvSpPr>
        <p:spPr>
          <a:xfrm>
            <a:off x="1941645" y="4800600"/>
            <a:ext cx="5943600" cy="566738"/>
          </a:xfrm>
        </p:spPr>
        <p:txBody>
          <a:bodyPr anchor="b"/>
          <a:lstStyle>
            <a:lvl1pPr algn="l">
              <a:defRPr sz="2000" b="1"/>
            </a:lvl1pPr>
          </a:lstStyle>
          <a:p>
            <a:r>
              <a:rPr lang="ja-JP" altLang="en-US"/>
              <a:t>マスタ タイトルの書式設定</a:t>
            </a:r>
          </a:p>
        </p:txBody>
      </p:sp>
      <p:sp>
        <p:nvSpPr>
          <p:cNvPr id="1181" name="図プレースホルダ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a:t>アイコンをクリックして図を追加</a:t>
            </a:r>
          </a:p>
        </p:txBody>
      </p:sp>
      <p:sp>
        <p:nvSpPr>
          <p:cNvPr id="1182" name="テキスト プレースホルダ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1183"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1184"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1185" name="Rectangle 6"/>
          <p:cNvSpPr>
            <a:spLocks noGrp="1" noChangeArrowheads="1"/>
          </p:cNvSpPr>
          <p:nvPr>
            <p:ph type="sldNum" sz="quarter" idx="12"/>
          </p:nvPr>
        </p:nvSpPr>
        <p:spPr>
          <a:ln/>
        </p:spPr>
        <p:txBody>
          <a:bodyPr/>
          <a:lstStyle>
            <a:lvl1pPr>
              <a:defRPr/>
            </a:lvl1pPr>
          </a:lstStyle>
          <a:p>
            <a:fld id="{3F195992-8182-4B89-9EAB-09A8A0D6F923}" type="slidenum">
              <a:rPr lang="en-US" altLang="ja-JP">
                <a:solidFill>
                  <a:prstClr val="black"/>
                </a:solidFill>
              </a:rPr>
              <a:pPr/>
              <a:t>‹#›</a:t>
            </a:fld>
            <a:endParaRPr lang="en-US" altLang="ja-JP">
              <a:solidFill>
                <a:prstClr val="black"/>
              </a:solidFill>
            </a:endParaRPr>
          </a:p>
        </p:txBody>
      </p:sp>
    </p:spTree>
    <p:extLst>
      <p:ext uri="{BB962C8B-B14F-4D97-AF65-F5344CB8AC3E}">
        <p14:creationId xmlns:p14="http://schemas.microsoft.com/office/powerpoint/2010/main" val="6738721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1187" name="タイトル 1"/>
          <p:cNvSpPr>
            <a:spLocks noGrp="1"/>
          </p:cNvSpPr>
          <p:nvPr>
            <p:ph type="title"/>
          </p:nvPr>
        </p:nvSpPr>
        <p:spPr/>
        <p:txBody>
          <a:bodyPr/>
          <a:lstStyle/>
          <a:p>
            <a:r>
              <a:rPr lang="ja-JP" altLang="en-US"/>
              <a:t>マスタ タイトルの書式設定</a:t>
            </a:r>
          </a:p>
        </p:txBody>
      </p:sp>
      <p:sp>
        <p:nvSpPr>
          <p:cNvPr id="1188"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89"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1190"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1191" name="Rectangle 6"/>
          <p:cNvSpPr>
            <a:spLocks noGrp="1" noChangeArrowheads="1"/>
          </p:cNvSpPr>
          <p:nvPr>
            <p:ph type="sldNum" sz="quarter" idx="12"/>
          </p:nvPr>
        </p:nvSpPr>
        <p:spPr>
          <a:ln/>
        </p:spPr>
        <p:txBody>
          <a:bodyPr/>
          <a:lstStyle>
            <a:lvl1pPr>
              <a:defRPr/>
            </a:lvl1pPr>
          </a:lstStyle>
          <a:p>
            <a:fld id="{D25429B7-A396-4EAC-89EC-C9E376316323}" type="slidenum">
              <a:rPr lang="en-US" altLang="ja-JP">
                <a:solidFill>
                  <a:prstClr val="black"/>
                </a:solidFill>
              </a:rPr>
              <a:pPr/>
              <a:t>‹#›</a:t>
            </a:fld>
            <a:endParaRPr lang="en-US" altLang="ja-JP">
              <a:solidFill>
                <a:prstClr val="black"/>
              </a:solidFill>
            </a:endParaRPr>
          </a:p>
        </p:txBody>
      </p:sp>
    </p:spTree>
    <p:extLst>
      <p:ext uri="{BB962C8B-B14F-4D97-AF65-F5344CB8AC3E}">
        <p14:creationId xmlns:p14="http://schemas.microsoft.com/office/powerpoint/2010/main" val="174251880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1193" name="縦書きタイトル 1"/>
          <p:cNvSpPr>
            <a:spLocks noGrp="1"/>
          </p:cNvSpPr>
          <p:nvPr>
            <p:ph type="title" orient="vert"/>
          </p:nvPr>
        </p:nvSpPr>
        <p:spPr>
          <a:xfrm>
            <a:off x="7058025" y="0"/>
            <a:ext cx="2352675" cy="6126163"/>
          </a:xfrm>
        </p:spPr>
        <p:txBody>
          <a:bodyPr vert="eaVert"/>
          <a:lstStyle/>
          <a:p>
            <a:r>
              <a:rPr lang="ja-JP" altLang="en-US"/>
              <a:t>マスタ タイトルの書式設定</a:t>
            </a:r>
          </a:p>
        </p:txBody>
      </p:sp>
      <p:sp>
        <p:nvSpPr>
          <p:cNvPr id="1194" name="縦書きテキスト プレースホルダ 2"/>
          <p:cNvSpPr>
            <a:spLocks noGrp="1"/>
          </p:cNvSpPr>
          <p:nvPr>
            <p:ph type="body" orient="vert" idx="1"/>
          </p:nvPr>
        </p:nvSpPr>
        <p:spPr>
          <a:xfrm>
            <a:off x="0" y="0"/>
            <a:ext cx="6892925" cy="6126163"/>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95"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1196"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1197" name="Rectangle 6"/>
          <p:cNvSpPr>
            <a:spLocks noGrp="1" noChangeArrowheads="1"/>
          </p:cNvSpPr>
          <p:nvPr>
            <p:ph type="sldNum" sz="quarter" idx="12"/>
          </p:nvPr>
        </p:nvSpPr>
        <p:spPr>
          <a:ln/>
        </p:spPr>
        <p:txBody>
          <a:bodyPr/>
          <a:lstStyle>
            <a:lvl1pPr>
              <a:defRPr/>
            </a:lvl1pPr>
          </a:lstStyle>
          <a:p>
            <a:fld id="{5F26EE2F-CA45-46F0-9760-BB019E82C476}" type="slidenum">
              <a:rPr lang="en-US" altLang="ja-JP">
                <a:solidFill>
                  <a:prstClr val="black"/>
                </a:solidFill>
              </a:rPr>
              <a:pPr/>
              <a:t>‹#›</a:t>
            </a:fld>
            <a:endParaRPr lang="en-US" altLang="ja-JP">
              <a:solidFill>
                <a:prstClr val="black"/>
              </a:solidFill>
            </a:endParaRPr>
          </a:p>
        </p:txBody>
      </p:sp>
    </p:spTree>
    <p:extLst>
      <p:ext uri="{BB962C8B-B14F-4D97-AF65-F5344CB8AC3E}">
        <p14:creationId xmlns:p14="http://schemas.microsoft.com/office/powerpoint/2010/main" val="35702385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endParaRPr lang="ja-JP" altLang="en-US">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ja-JP" altLang="en-US">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29B6D3CF-C449-43AF-A9D0-2DFC9D708CAF}" type="slidenum">
              <a:rPr lang="ja-JP" altLang="en-US" smtClean="0">
                <a:solidFill>
                  <a:srgbClr val="000000"/>
                </a:solidFill>
              </a:rPr>
              <a:pPr/>
              <a:t>‹#›</a:t>
            </a:fld>
            <a:endParaRPr lang="ja-JP" altLang="en-US">
              <a:solidFill>
                <a:srgbClr val="000000"/>
              </a:solidFill>
            </a:endParaRPr>
          </a:p>
        </p:txBody>
      </p:sp>
    </p:spTree>
    <p:extLst>
      <p:ext uri="{BB962C8B-B14F-4D97-AF65-F5344CB8AC3E}">
        <p14:creationId xmlns:p14="http://schemas.microsoft.com/office/powerpoint/2010/main" val="40167923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6" y="4406905"/>
            <a:ext cx="8420100" cy="1362075"/>
          </a:xfrm>
        </p:spPr>
        <p:txBody>
          <a:bodyPr anchor="t"/>
          <a:lstStyle>
            <a:lvl1pPr algn="l">
              <a:defRPr sz="3692" b="1" cap="all"/>
            </a:lvl1pPr>
          </a:lstStyle>
          <a:p>
            <a:r>
              <a:rPr lang="ja-JP" altLang="en-US"/>
              <a:t>マスタ タイトルの書式設定</a:t>
            </a:r>
          </a:p>
        </p:txBody>
      </p:sp>
      <p:sp>
        <p:nvSpPr>
          <p:cNvPr id="3" name="テキスト プレースホルダ 2"/>
          <p:cNvSpPr>
            <a:spLocks noGrp="1"/>
          </p:cNvSpPr>
          <p:nvPr>
            <p:ph type="body" idx="1"/>
          </p:nvPr>
        </p:nvSpPr>
        <p:spPr>
          <a:xfrm>
            <a:off x="782506" y="2906713"/>
            <a:ext cx="8420100" cy="1500187"/>
          </a:xfrm>
        </p:spPr>
        <p:txBody>
          <a:bodyPr anchor="b"/>
          <a:lstStyle>
            <a:lvl1pPr marL="0" indent="0">
              <a:buNone/>
              <a:defRPr sz="1846"/>
            </a:lvl1pPr>
            <a:lvl2pPr marL="422041" indent="0">
              <a:buNone/>
              <a:defRPr sz="1662"/>
            </a:lvl2pPr>
            <a:lvl3pPr marL="844083" indent="0">
              <a:buNone/>
              <a:defRPr sz="1477"/>
            </a:lvl3pPr>
            <a:lvl4pPr marL="1266124" indent="0">
              <a:buNone/>
              <a:defRPr sz="1292"/>
            </a:lvl4pPr>
            <a:lvl5pPr marL="1688165" indent="0">
              <a:buNone/>
              <a:defRPr sz="1292"/>
            </a:lvl5pPr>
            <a:lvl6pPr marL="2110207" indent="0">
              <a:buNone/>
              <a:defRPr sz="1292"/>
            </a:lvl6pPr>
            <a:lvl7pPr marL="2532248" indent="0">
              <a:buNone/>
              <a:defRPr sz="1292"/>
            </a:lvl7pPr>
            <a:lvl8pPr marL="2954289" indent="0">
              <a:buNone/>
              <a:defRPr sz="1292"/>
            </a:lvl8pPr>
            <a:lvl9pPr marL="3376331" indent="0">
              <a:buNone/>
              <a:defRPr sz="1292"/>
            </a:lvl9pPr>
          </a:lstStyle>
          <a:p>
            <a:pPr lvl="0"/>
            <a:r>
              <a:rPr lang="ja-JP" altLang="en-US"/>
              <a:t>マスタ テキストの書式設定</a:t>
            </a:r>
          </a:p>
        </p:txBody>
      </p:sp>
      <p:sp>
        <p:nvSpPr>
          <p:cNvPr id="4" name="日付プレースホルダ 3"/>
          <p:cNvSpPr>
            <a:spLocks noGrp="1"/>
          </p:cNvSpPr>
          <p:nvPr>
            <p:ph type="dt" sz="half" idx="10"/>
          </p:nvPr>
        </p:nvSpPr>
        <p:spPr/>
        <p:txBody>
          <a:bodyPr/>
          <a:lstStyle>
            <a:lvl1pPr>
              <a:defRPr/>
            </a:lvl1pPr>
          </a:lstStyle>
          <a:p>
            <a:endParaRPr lang="ja-JP" altLang="en-US">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ja-JP" altLang="en-US">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29B6D3CF-C449-43AF-A9D0-2DFC9D708CAF}" type="slidenum">
              <a:rPr lang="ja-JP" altLang="en-US" smtClean="0">
                <a:solidFill>
                  <a:srgbClr val="000000"/>
                </a:solidFill>
              </a:rPr>
              <a:pPr/>
              <a:t>‹#›</a:t>
            </a:fld>
            <a:endParaRPr lang="ja-JP" altLang="en-US">
              <a:solidFill>
                <a:srgbClr val="000000"/>
              </a:solidFill>
            </a:endParaRPr>
          </a:p>
        </p:txBody>
      </p:sp>
    </p:spTree>
    <p:extLst>
      <p:ext uri="{BB962C8B-B14F-4D97-AF65-F5344CB8AC3E}">
        <p14:creationId xmlns:p14="http://schemas.microsoft.com/office/powerpoint/2010/main" val="7152746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95300" y="1600205"/>
            <a:ext cx="4375150" cy="4525963"/>
          </a:xfrm>
        </p:spPr>
        <p:txBody>
          <a:bodyPr/>
          <a:lstStyle>
            <a:lvl1pPr>
              <a:defRPr sz="2585"/>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5035550" y="1600205"/>
            <a:ext cx="4375150" cy="4525963"/>
          </a:xfrm>
        </p:spPr>
        <p:txBody>
          <a:bodyPr/>
          <a:lstStyle>
            <a:lvl1pPr>
              <a:defRPr sz="2585"/>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 4"/>
          <p:cNvSpPr>
            <a:spLocks noGrp="1"/>
          </p:cNvSpPr>
          <p:nvPr>
            <p:ph type="dt" sz="half" idx="10"/>
          </p:nvPr>
        </p:nvSpPr>
        <p:spPr/>
        <p:txBody>
          <a:bodyPr/>
          <a:lstStyle>
            <a:lvl1pPr>
              <a:defRPr/>
            </a:lvl1pPr>
          </a:lstStyle>
          <a:p>
            <a:endParaRPr lang="ja-JP" altLang="en-US">
              <a:solidFill>
                <a:srgbClr val="000000"/>
              </a:solidFill>
            </a:endParaRPr>
          </a:p>
        </p:txBody>
      </p:sp>
      <p:sp>
        <p:nvSpPr>
          <p:cNvPr id="6" name="フッター プレースホルダ 5"/>
          <p:cNvSpPr>
            <a:spLocks noGrp="1"/>
          </p:cNvSpPr>
          <p:nvPr>
            <p:ph type="ftr" sz="quarter" idx="11"/>
          </p:nvPr>
        </p:nvSpPr>
        <p:spPr/>
        <p:txBody>
          <a:bodyPr/>
          <a:lstStyle>
            <a:lvl1pPr>
              <a:defRPr/>
            </a:lvl1pPr>
          </a:lstStyle>
          <a:p>
            <a:endParaRPr lang="ja-JP" altLang="en-US">
              <a:solidFill>
                <a:srgbClr val="000000"/>
              </a:solidFill>
            </a:endParaRPr>
          </a:p>
        </p:txBody>
      </p:sp>
      <p:sp>
        <p:nvSpPr>
          <p:cNvPr id="7" name="スライド番号プレースホルダ 6"/>
          <p:cNvSpPr>
            <a:spLocks noGrp="1"/>
          </p:cNvSpPr>
          <p:nvPr>
            <p:ph type="sldNum" sz="quarter" idx="12"/>
          </p:nvPr>
        </p:nvSpPr>
        <p:spPr/>
        <p:txBody>
          <a:bodyPr/>
          <a:lstStyle>
            <a:lvl1pPr>
              <a:defRPr/>
            </a:lvl1pPr>
          </a:lstStyle>
          <a:p>
            <a:fld id="{29B6D3CF-C449-43AF-A9D0-2DFC9D708CAF}" type="slidenum">
              <a:rPr lang="ja-JP" altLang="en-US" smtClean="0">
                <a:solidFill>
                  <a:srgbClr val="000000"/>
                </a:solidFill>
              </a:rPr>
              <a:pPr/>
              <a:t>‹#›</a:t>
            </a:fld>
            <a:endParaRPr lang="ja-JP" altLang="en-US">
              <a:solidFill>
                <a:srgbClr val="000000"/>
              </a:solidFill>
            </a:endParaRPr>
          </a:p>
        </p:txBody>
      </p:sp>
    </p:spTree>
    <p:extLst>
      <p:ext uri="{BB962C8B-B14F-4D97-AF65-F5344CB8AC3E}">
        <p14:creationId xmlns:p14="http://schemas.microsoft.com/office/powerpoint/2010/main" val="41734918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4638"/>
            <a:ext cx="89154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95300" y="1535113"/>
            <a:ext cx="4376870" cy="63976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95300" y="2174875"/>
            <a:ext cx="4376870" cy="3951288"/>
          </a:xfrm>
        </p:spPr>
        <p:txBody>
          <a:bodyPr/>
          <a:lstStyle>
            <a:lvl1pPr>
              <a:defRPr sz="2215"/>
            </a:lvl1pPr>
            <a:lvl2pPr>
              <a:defRPr sz="1846"/>
            </a:lvl2pPr>
            <a:lvl3pPr>
              <a:defRPr sz="1662"/>
            </a:lvl3pPr>
            <a:lvl4pPr>
              <a:defRPr sz="1477"/>
            </a:lvl4pPr>
            <a:lvl5pPr>
              <a:defRPr sz="1477"/>
            </a:lvl5pPr>
            <a:lvl6pPr>
              <a:defRPr sz="1477"/>
            </a:lvl6pPr>
            <a:lvl7pPr>
              <a:defRPr sz="1477"/>
            </a:lvl7pPr>
            <a:lvl8pPr>
              <a:defRPr sz="1477"/>
            </a:lvl8pPr>
            <a:lvl9pPr>
              <a:defRPr sz="1477"/>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5032113" y="1535113"/>
            <a:ext cx="4378590" cy="63976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5032113" y="2174875"/>
            <a:ext cx="4378590" cy="3951288"/>
          </a:xfrm>
        </p:spPr>
        <p:txBody>
          <a:bodyPr/>
          <a:lstStyle>
            <a:lvl1pPr>
              <a:defRPr sz="2215"/>
            </a:lvl1pPr>
            <a:lvl2pPr>
              <a:defRPr sz="1846"/>
            </a:lvl2pPr>
            <a:lvl3pPr>
              <a:defRPr sz="1662"/>
            </a:lvl3pPr>
            <a:lvl4pPr>
              <a:defRPr sz="1477"/>
            </a:lvl4pPr>
            <a:lvl5pPr>
              <a:defRPr sz="1477"/>
            </a:lvl5pPr>
            <a:lvl6pPr>
              <a:defRPr sz="1477"/>
            </a:lvl6pPr>
            <a:lvl7pPr>
              <a:defRPr sz="1477"/>
            </a:lvl7pPr>
            <a:lvl8pPr>
              <a:defRPr sz="1477"/>
            </a:lvl8pPr>
            <a:lvl9pPr>
              <a:defRPr sz="1477"/>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 6"/>
          <p:cNvSpPr>
            <a:spLocks noGrp="1"/>
          </p:cNvSpPr>
          <p:nvPr>
            <p:ph type="dt" sz="half" idx="10"/>
          </p:nvPr>
        </p:nvSpPr>
        <p:spPr/>
        <p:txBody>
          <a:bodyPr/>
          <a:lstStyle>
            <a:lvl1pPr>
              <a:defRPr/>
            </a:lvl1pPr>
          </a:lstStyle>
          <a:p>
            <a:endParaRPr lang="ja-JP" altLang="en-US">
              <a:solidFill>
                <a:srgbClr val="000000"/>
              </a:solidFill>
            </a:endParaRPr>
          </a:p>
        </p:txBody>
      </p:sp>
      <p:sp>
        <p:nvSpPr>
          <p:cNvPr id="8" name="フッター プレースホルダ 7"/>
          <p:cNvSpPr>
            <a:spLocks noGrp="1"/>
          </p:cNvSpPr>
          <p:nvPr>
            <p:ph type="ftr" sz="quarter" idx="11"/>
          </p:nvPr>
        </p:nvSpPr>
        <p:spPr/>
        <p:txBody>
          <a:bodyPr/>
          <a:lstStyle>
            <a:lvl1pPr>
              <a:defRPr/>
            </a:lvl1pPr>
          </a:lstStyle>
          <a:p>
            <a:endParaRPr lang="ja-JP" altLang="en-US">
              <a:solidFill>
                <a:srgbClr val="000000"/>
              </a:solidFill>
            </a:endParaRPr>
          </a:p>
        </p:txBody>
      </p:sp>
      <p:sp>
        <p:nvSpPr>
          <p:cNvPr id="9" name="スライド番号プレースホルダ 8"/>
          <p:cNvSpPr>
            <a:spLocks noGrp="1"/>
          </p:cNvSpPr>
          <p:nvPr>
            <p:ph type="sldNum" sz="quarter" idx="12"/>
          </p:nvPr>
        </p:nvSpPr>
        <p:spPr/>
        <p:txBody>
          <a:bodyPr/>
          <a:lstStyle>
            <a:lvl1pPr>
              <a:defRPr/>
            </a:lvl1pPr>
          </a:lstStyle>
          <a:p>
            <a:fld id="{29B6D3CF-C449-43AF-A9D0-2DFC9D708CAF}" type="slidenum">
              <a:rPr lang="ja-JP" altLang="en-US" smtClean="0">
                <a:solidFill>
                  <a:srgbClr val="000000"/>
                </a:solidFill>
              </a:rPr>
              <a:pPr/>
              <a:t>‹#›</a:t>
            </a:fld>
            <a:endParaRPr lang="ja-JP" altLang="en-US">
              <a:solidFill>
                <a:srgbClr val="000000"/>
              </a:solidFill>
            </a:endParaRPr>
          </a:p>
        </p:txBody>
      </p:sp>
    </p:spTree>
    <p:extLst>
      <p:ext uri="{BB962C8B-B14F-4D97-AF65-F5344CB8AC3E}">
        <p14:creationId xmlns:p14="http://schemas.microsoft.com/office/powerpoint/2010/main" val="30357518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日付プレースホルダ 2"/>
          <p:cNvSpPr>
            <a:spLocks noGrp="1"/>
          </p:cNvSpPr>
          <p:nvPr>
            <p:ph type="dt" sz="half" idx="10"/>
          </p:nvPr>
        </p:nvSpPr>
        <p:spPr/>
        <p:txBody>
          <a:bodyPr/>
          <a:lstStyle>
            <a:lvl1pPr>
              <a:defRPr/>
            </a:lvl1pPr>
          </a:lstStyle>
          <a:p>
            <a:endParaRPr lang="ja-JP" altLang="en-US">
              <a:solidFill>
                <a:srgbClr val="000000"/>
              </a:solidFill>
            </a:endParaRPr>
          </a:p>
        </p:txBody>
      </p:sp>
      <p:sp>
        <p:nvSpPr>
          <p:cNvPr id="4" name="フッター プレースホルダ 3"/>
          <p:cNvSpPr>
            <a:spLocks noGrp="1"/>
          </p:cNvSpPr>
          <p:nvPr>
            <p:ph type="ftr" sz="quarter" idx="11"/>
          </p:nvPr>
        </p:nvSpPr>
        <p:spPr/>
        <p:txBody>
          <a:bodyPr/>
          <a:lstStyle>
            <a:lvl1pPr>
              <a:defRPr/>
            </a:lvl1pPr>
          </a:lstStyle>
          <a:p>
            <a:endParaRPr lang="ja-JP" altLang="en-US">
              <a:solidFill>
                <a:srgbClr val="000000"/>
              </a:solidFill>
            </a:endParaRPr>
          </a:p>
        </p:txBody>
      </p:sp>
      <p:sp>
        <p:nvSpPr>
          <p:cNvPr id="5" name="スライド番号プレースホルダ 4"/>
          <p:cNvSpPr>
            <a:spLocks noGrp="1"/>
          </p:cNvSpPr>
          <p:nvPr>
            <p:ph type="sldNum" sz="quarter" idx="12"/>
          </p:nvPr>
        </p:nvSpPr>
        <p:spPr/>
        <p:txBody>
          <a:bodyPr/>
          <a:lstStyle>
            <a:lvl1pPr>
              <a:defRPr/>
            </a:lvl1pPr>
          </a:lstStyle>
          <a:p>
            <a:fld id="{29B6D3CF-C449-43AF-A9D0-2DFC9D708CAF}" type="slidenum">
              <a:rPr lang="ja-JP" altLang="en-US" smtClean="0">
                <a:solidFill>
                  <a:srgbClr val="000000"/>
                </a:solidFill>
              </a:rPr>
              <a:pPr/>
              <a:t>‹#›</a:t>
            </a:fld>
            <a:endParaRPr lang="ja-JP" altLang="en-US">
              <a:solidFill>
                <a:srgbClr val="000000"/>
              </a:solidFill>
            </a:endParaRPr>
          </a:p>
        </p:txBody>
      </p:sp>
    </p:spTree>
    <p:extLst>
      <p:ext uri="{BB962C8B-B14F-4D97-AF65-F5344CB8AC3E}">
        <p14:creationId xmlns:p14="http://schemas.microsoft.com/office/powerpoint/2010/main" val="21246673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CE15379E-B8E1-4AC0-8702-10BEE2D0C25B}" type="slidenum">
              <a:rPr lang="en-US" altLang="ja-JP"/>
              <a:pPr>
                <a:defRPr/>
              </a:pPr>
              <a:t>‹#›</a:t>
            </a:fld>
            <a:endParaRPr lang="en-US" altLang="ja-JP"/>
          </a:p>
        </p:txBody>
      </p:sp>
    </p:spTree>
    <p:extLst>
      <p:ext uri="{BB962C8B-B14F-4D97-AF65-F5344CB8AC3E}">
        <p14:creationId xmlns:p14="http://schemas.microsoft.com/office/powerpoint/2010/main" val="15528654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a:defRPr/>
            </a:lvl1pPr>
          </a:lstStyle>
          <a:p>
            <a:endParaRPr lang="ja-JP" altLang="en-US">
              <a:solidFill>
                <a:srgbClr val="000000"/>
              </a:solidFill>
            </a:endParaRPr>
          </a:p>
        </p:txBody>
      </p:sp>
      <p:sp>
        <p:nvSpPr>
          <p:cNvPr id="3" name="フッター プレースホルダ 2"/>
          <p:cNvSpPr>
            <a:spLocks noGrp="1"/>
          </p:cNvSpPr>
          <p:nvPr>
            <p:ph type="ftr" sz="quarter" idx="11"/>
          </p:nvPr>
        </p:nvSpPr>
        <p:spPr/>
        <p:txBody>
          <a:bodyPr/>
          <a:lstStyle>
            <a:lvl1pPr>
              <a:defRPr/>
            </a:lvl1pPr>
          </a:lstStyle>
          <a:p>
            <a:endParaRPr lang="ja-JP" altLang="en-US">
              <a:solidFill>
                <a:srgbClr val="000000"/>
              </a:solidFill>
            </a:endParaRPr>
          </a:p>
        </p:txBody>
      </p:sp>
      <p:sp>
        <p:nvSpPr>
          <p:cNvPr id="4" name="スライド番号プレースホルダ 3"/>
          <p:cNvSpPr>
            <a:spLocks noGrp="1"/>
          </p:cNvSpPr>
          <p:nvPr>
            <p:ph type="sldNum" sz="quarter" idx="12"/>
          </p:nvPr>
        </p:nvSpPr>
        <p:spPr/>
        <p:txBody>
          <a:bodyPr/>
          <a:lstStyle>
            <a:lvl1pPr>
              <a:defRPr/>
            </a:lvl1pPr>
          </a:lstStyle>
          <a:p>
            <a:fld id="{29B6D3CF-C449-43AF-A9D0-2DFC9D708CAF}" type="slidenum">
              <a:rPr lang="ja-JP" altLang="en-US" smtClean="0">
                <a:solidFill>
                  <a:srgbClr val="000000"/>
                </a:solidFill>
              </a:rPr>
              <a:pPr/>
              <a:t>‹#›</a:t>
            </a:fld>
            <a:endParaRPr lang="ja-JP" altLang="en-US">
              <a:solidFill>
                <a:srgbClr val="000000"/>
              </a:solidFill>
            </a:endParaRPr>
          </a:p>
        </p:txBody>
      </p:sp>
    </p:spTree>
    <p:extLst>
      <p:ext uri="{BB962C8B-B14F-4D97-AF65-F5344CB8AC3E}">
        <p14:creationId xmlns:p14="http://schemas.microsoft.com/office/powerpoint/2010/main" val="1740057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0"/>
            <a:ext cx="3259006" cy="1162050"/>
          </a:xfrm>
        </p:spPr>
        <p:txBody>
          <a:bodyPr anchor="b"/>
          <a:lstStyle>
            <a:lvl1pPr algn="l">
              <a:defRPr sz="1846" b="1"/>
            </a:lvl1pPr>
          </a:lstStyle>
          <a:p>
            <a:r>
              <a:rPr lang="ja-JP" altLang="en-US"/>
              <a:t>マスタ タイトルの書式設定</a:t>
            </a:r>
          </a:p>
        </p:txBody>
      </p:sp>
      <p:sp>
        <p:nvSpPr>
          <p:cNvPr id="3" name="コンテンツ プレースホルダ 2"/>
          <p:cNvSpPr>
            <a:spLocks noGrp="1"/>
          </p:cNvSpPr>
          <p:nvPr>
            <p:ph idx="1"/>
          </p:nvPr>
        </p:nvSpPr>
        <p:spPr>
          <a:xfrm>
            <a:off x="3872972" y="273055"/>
            <a:ext cx="5537729" cy="5853113"/>
          </a:xfrm>
        </p:spPr>
        <p:txBody>
          <a:bodyPr/>
          <a:lstStyle>
            <a:lvl1pPr>
              <a:defRPr sz="2954"/>
            </a:lvl1pPr>
            <a:lvl2pPr>
              <a:defRPr sz="2585"/>
            </a:lvl2pPr>
            <a:lvl3pPr>
              <a:defRPr sz="2215"/>
            </a:lvl3pPr>
            <a:lvl4pPr>
              <a:defRPr sz="1846"/>
            </a:lvl4pPr>
            <a:lvl5pPr>
              <a:defRPr sz="1846"/>
            </a:lvl5pPr>
            <a:lvl6pPr>
              <a:defRPr sz="1846"/>
            </a:lvl6pPr>
            <a:lvl7pPr>
              <a:defRPr sz="1846"/>
            </a:lvl7pPr>
            <a:lvl8pPr>
              <a:defRPr sz="1846"/>
            </a:lvl8pPr>
            <a:lvl9pPr>
              <a:defRPr sz="1846"/>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95300" y="1435103"/>
            <a:ext cx="3259006" cy="4691063"/>
          </a:xfrm>
        </p:spPr>
        <p:txBody>
          <a:bodyPr/>
          <a:lstStyle>
            <a:lvl1pPr marL="0" indent="0">
              <a:buNone/>
              <a:defRPr sz="1292"/>
            </a:lvl1pPr>
            <a:lvl2pPr marL="422041" indent="0">
              <a:buNone/>
              <a:defRPr sz="1108"/>
            </a:lvl2pPr>
            <a:lvl3pPr marL="844083" indent="0">
              <a:buNone/>
              <a:defRPr sz="923"/>
            </a:lvl3pPr>
            <a:lvl4pPr marL="1266124" indent="0">
              <a:buNone/>
              <a:defRPr sz="831"/>
            </a:lvl4pPr>
            <a:lvl5pPr marL="1688165" indent="0">
              <a:buNone/>
              <a:defRPr sz="831"/>
            </a:lvl5pPr>
            <a:lvl6pPr marL="2110207" indent="0">
              <a:buNone/>
              <a:defRPr sz="831"/>
            </a:lvl6pPr>
            <a:lvl7pPr marL="2532248" indent="0">
              <a:buNone/>
              <a:defRPr sz="831"/>
            </a:lvl7pPr>
            <a:lvl8pPr marL="2954289" indent="0">
              <a:buNone/>
              <a:defRPr sz="831"/>
            </a:lvl8pPr>
            <a:lvl9pPr marL="3376331" indent="0">
              <a:buNone/>
              <a:defRPr sz="831"/>
            </a:lvl9pPr>
          </a:lstStyle>
          <a:p>
            <a:pPr lvl="0"/>
            <a:r>
              <a:rPr lang="ja-JP" altLang="en-US"/>
              <a:t>マスタ テキストの書式設定</a:t>
            </a:r>
          </a:p>
        </p:txBody>
      </p:sp>
      <p:sp>
        <p:nvSpPr>
          <p:cNvPr id="5" name="日付プレースホルダ 4"/>
          <p:cNvSpPr>
            <a:spLocks noGrp="1"/>
          </p:cNvSpPr>
          <p:nvPr>
            <p:ph type="dt" sz="half" idx="10"/>
          </p:nvPr>
        </p:nvSpPr>
        <p:spPr/>
        <p:txBody>
          <a:bodyPr/>
          <a:lstStyle>
            <a:lvl1pPr>
              <a:defRPr/>
            </a:lvl1pPr>
          </a:lstStyle>
          <a:p>
            <a:endParaRPr lang="ja-JP" altLang="en-US">
              <a:solidFill>
                <a:srgbClr val="000000"/>
              </a:solidFill>
            </a:endParaRPr>
          </a:p>
        </p:txBody>
      </p:sp>
      <p:sp>
        <p:nvSpPr>
          <p:cNvPr id="6" name="フッター プレースホルダ 5"/>
          <p:cNvSpPr>
            <a:spLocks noGrp="1"/>
          </p:cNvSpPr>
          <p:nvPr>
            <p:ph type="ftr" sz="quarter" idx="11"/>
          </p:nvPr>
        </p:nvSpPr>
        <p:spPr/>
        <p:txBody>
          <a:bodyPr/>
          <a:lstStyle>
            <a:lvl1pPr>
              <a:defRPr/>
            </a:lvl1pPr>
          </a:lstStyle>
          <a:p>
            <a:endParaRPr lang="ja-JP" altLang="en-US">
              <a:solidFill>
                <a:srgbClr val="000000"/>
              </a:solidFill>
            </a:endParaRPr>
          </a:p>
        </p:txBody>
      </p:sp>
      <p:sp>
        <p:nvSpPr>
          <p:cNvPr id="7" name="スライド番号プレースホルダ 6"/>
          <p:cNvSpPr>
            <a:spLocks noGrp="1"/>
          </p:cNvSpPr>
          <p:nvPr>
            <p:ph type="sldNum" sz="quarter" idx="12"/>
          </p:nvPr>
        </p:nvSpPr>
        <p:spPr/>
        <p:txBody>
          <a:bodyPr/>
          <a:lstStyle>
            <a:lvl1pPr>
              <a:defRPr/>
            </a:lvl1pPr>
          </a:lstStyle>
          <a:p>
            <a:fld id="{29B6D3CF-C449-43AF-A9D0-2DFC9D708CAF}" type="slidenum">
              <a:rPr lang="ja-JP" altLang="en-US" smtClean="0">
                <a:solidFill>
                  <a:srgbClr val="000000"/>
                </a:solidFill>
              </a:rPr>
              <a:pPr/>
              <a:t>‹#›</a:t>
            </a:fld>
            <a:endParaRPr lang="ja-JP" altLang="en-US">
              <a:solidFill>
                <a:srgbClr val="000000"/>
              </a:solidFill>
            </a:endParaRPr>
          </a:p>
        </p:txBody>
      </p:sp>
    </p:spTree>
    <p:extLst>
      <p:ext uri="{BB962C8B-B14F-4D97-AF65-F5344CB8AC3E}">
        <p14:creationId xmlns:p14="http://schemas.microsoft.com/office/powerpoint/2010/main" val="26164185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600"/>
            <a:ext cx="5943600" cy="566738"/>
          </a:xfrm>
        </p:spPr>
        <p:txBody>
          <a:bodyPr anchor="b"/>
          <a:lstStyle>
            <a:lvl1pPr algn="l">
              <a:defRPr sz="1846" b="1"/>
            </a:lvl1pPr>
          </a:lstStyle>
          <a:p>
            <a:r>
              <a:rPr lang="ja-JP" altLang="en-US"/>
              <a:t>マスタ タイトルの書式設定</a:t>
            </a:r>
          </a:p>
        </p:txBody>
      </p:sp>
      <p:sp>
        <p:nvSpPr>
          <p:cNvPr id="3" name="図プレースホルダ 2"/>
          <p:cNvSpPr>
            <a:spLocks noGrp="1"/>
          </p:cNvSpPr>
          <p:nvPr>
            <p:ph type="pic" idx="1"/>
          </p:nvPr>
        </p:nvSpPr>
        <p:spPr>
          <a:xfrm>
            <a:off x="1941645" y="612775"/>
            <a:ext cx="5943600" cy="4114800"/>
          </a:xfrm>
        </p:spPr>
        <p:txBody>
          <a:bodyPr/>
          <a:lstStyle>
            <a:lvl1pPr marL="0" indent="0">
              <a:buNone/>
              <a:defRPr sz="2954"/>
            </a:lvl1pPr>
            <a:lvl2pPr marL="422041" indent="0">
              <a:buNone/>
              <a:defRPr sz="2585"/>
            </a:lvl2pPr>
            <a:lvl3pPr marL="844083" indent="0">
              <a:buNone/>
              <a:defRPr sz="2215"/>
            </a:lvl3pPr>
            <a:lvl4pPr marL="1266124" indent="0">
              <a:buNone/>
              <a:defRPr sz="1846"/>
            </a:lvl4pPr>
            <a:lvl5pPr marL="1688165" indent="0">
              <a:buNone/>
              <a:defRPr sz="1846"/>
            </a:lvl5pPr>
            <a:lvl6pPr marL="2110207" indent="0">
              <a:buNone/>
              <a:defRPr sz="1846"/>
            </a:lvl6pPr>
            <a:lvl7pPr marL="2532248" indent="0">
              <a:buNone/>
              <a:defRPr sz="1846"/>
            </a:lvl7pPr>
            <a:lvl8pPr marL="2954289" indent="0">
              <a:buNone/>
              <a:defRPr sz="1846"/>
            </a:lvl8pPr>
            <a:lvl9pPr marL="3376331" indent="0">
              <a:buNone/>
              <a:defRPr sz="1846"/>
            </a:lvl9pPr>
          </a:lstStyle>
          <a:p>
            <a:r>
              <a:rPr lang="ja-JP" altLang="en-US"/>
              <a:t>アイコンをクリックして図を追加</a:t>
            </a:r>
          </a:p>
        </p:txBody>
      </p:sp>
      <p:sp>
        <p:nvSpPr>
          <p:cNvPr id="4" name="テキスト プレースホルダ 3"/>
          <p:cNvSpPr>
            <a:spLocks noGrp="1"/>
          </p:cNvSpPr>
          <p:nvPr>
            <p:ph type="body" sz="half" idx="2"/>
          </p:nvPr>
        </p:nvSpPr>
        <p:spPr>
          <a:xfrm>
            <a:off x="1941645" y="5367338"/>
            <a:ext cx="5943600" cy="804862"/>
          </a:xfrm>
        </p:spPr>
        <p:txBody>
          <a:bodyPr/>
          <a:lstStyle>
            <a:lvl1pPr marL="0" indent="0">
              <a:buNone/>
              <a:defRPr sz="1292"/>
            </a:lvl1pPr>
            <a:lvl2pPr marL="422041" indent="0">
              <a:buNone/>
              <a:defRPr sz="1108"/>
            </a:lvl2pPr>
            <a:lvl3pPr marL="844083" indent="0">
              <a:buNone/>
              <a:defRPr sz="923"/>
            </a:lvl3pPr>
            <a:lvl4pPr marL="1266124" indent="0">
              <a:buNone/>
              <a:defRPr sz="831"/>
            </a:lvl4pPr>
            <a:lvl5pPr marL="1688165" indent="0">
              <a:buNone/>
              <a:defRPr sz="831"/>
            </a:lvl5pPr>
            <a:lvl6pPr marL="2110207" indent="0">
              <a:buNone/>
              <a:defRPr sz="831"/>
            </a:lvl6pPr>
            <a:lvl7pPr marL="2532248" indent="0">
              <a:buNone/>
              <a:defRPr sz="831"/>
            </a:lvl7pPr>
            <a:lvl8pPr marL="2954289" indent="0">
              <a:buNone/>
              <a:defRPr sz="831"/>
            </a:lvl8pPr>
            <a:lvl9pPr marL="3376331" indent="0">
              <a:buNone/>
              <a:defRPr sz="831"/>
            </a:lvl9pPr>
          </a:lstStyle>
          <a:p>
            <a:pPr lvl="0"/>
            <a:r>
              <a:rPr lang="ja-JP" altLang="en-US"/>
              <a:t>マスタ テキストの書式設定</a:t>
            </a:r>
          </a:p>
        </p:txBody>
      </p:sp>
      <p:sp>
        <p:nvSpPr>
          <p:cNvPr id="5" name="日付プレースホルダ 4"/>
          <p:cNvSpPr>
            <a:spLocks noGrp="1"/>
          </p:cNvSpPr>
          <p:nvPr>
            <p:ph type="dt" sz="half" idx="10"/>
          </p:nvPr>
        </p:nvSpPr>
        <p:spPr/>
        <p:txBody>
          <a:bodyPr/>
          <a:lstStyle>
            <a:lvl1pPr>
              <a:defRPr/>
            </a:lvl1pPr>
          </a:lstStyle>
          <a:p>
            <a:endParaRPr lang="ja-JP" altLang="en-US">
              <a:solidFill>
                <a:srgbClr val="000000"/>
              </a:solidFill>
            </a:endParaRPr>
          </a:p>
        </p:txBody>
      </p:sp>
      <p:sp>
        <p:nvSpPr>
          <p:cNvPr id="6" name="フッター プレースホルダ 5"/>
          <p:cNvSpPr>
            <a:spLocks noGrp="1"/>
          </p:cNvSpPr>
          <p:nvPr>
            <p:ph type="ftr" sz="quarter" idx="11"/>
          </p:nvPr>
        </p:nvSpPr>
        <p:spPr/>
        <p:txBody>
          <a:bodyPr/>
          <a:lstStyle>
            <a:lvl1pPr>
              <a:defRPr/>
            </a:lvl1pPr>
          </a:lstStyle>
          <a:p>
            <a:endParaRPr lang="ja-JP" altLang="en-US">
              <a:solidFill>
                <a:srgbClr val="000000"/>
              </a:solidFill>
            </a:endParaRPr>
          </a:p>
        </p:txBody>
      </p:sp>
      <p:sp>
        <p:nvSpPr>
          <p:cNvPr id="7" name="スライド番号プレースホルダ 6"/>
          <p:cNvSpPr>
            <a:spLocks noGrp="1"/>
          </p:cNvSpPr>
          <p:nvPr>
            <p:ph type="sldNum" sz="quarter" idx="12"/>
          </p:nvPr>
        </p:nvSpPr>
        <p:spPr/>
        <p:txBody>
          <a:bodyPr/>
          <a:lstStyle>
            <a:lvl1pPr>
              <a:defRPr/>
            </a:lvl1pPr>
          </a:lstStyle>
          <a:p>
            <a:fld id="{29B6D3CF-C449-43AF-A9D0-2DFC9D708CAF}" type="slidenum">
              <a:rPr lang="ja-JP" altLang="en-US" smtClean="0">
                <a:solidFill>
                  <a:srgbClr val="000000"/>
                </a:solidFill>
              </a:rPr>
              <a:pPr/>
              <a:t>‹#›</a:t>
            </a:fld>
            <a:endParaRPr lang="ja-JP" altLang="en-US">
              <a:solidFill>
                <a:srgbClr val="000000"/>
              </a:solidFill>
            </a:endParaRPr>
          </a:p>
        </p:txBody>
      </p:sp>
    </p:spTree>
    <p:extLst>
      <p:ext uri="{BB962C8B-B14F-4D97-AF65-F5344CB8AC3E}">
        <p14:creationId xmlns:p14="http://schemas.microsoft.com/office/powerpoint/2010/main" val="27500881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endParaRPr lang="ja-JP" altLang="en-US">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ja-JP" altLang="en-US">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29B6D3CF-C449-43AF-A9D0-2DFC9D708CAF}" type="slidenum">
              <a:rPr lang="ja-JP" altLang="en-US" smtClean="0">
                <a:solidFill>
                  <a:srgbClr val="000000"/>
                </a:solidFill>
              </a:rPr>
              <a:pPr/>
              <a:t>‹#›</a:t>
            </a:fld>
            <a:endParaRPr lang="ja-JP" altLang="en-US">
              <a:solidFill>
                <a:srgbClr val="000000"/>
              </a:solidFill>
            </a:endParaRPr>
          </a:p>
        </p:txBody>
      </p:sp>
    </p:spTree>
    <p:extLst>
      <p:ext uri="{BB962C8B-B14F-4D97-AF65-F5344CB8AC3E}">
        <p14:creationId xmlns:p14="http://schemas.microsoft.com/office/powerpoint/2010/main" val="1587014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058025" y="5"/>
            <a:ext cx="2352675" cy="6126163"/>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0" y="5"/>
            <a:ext cx="6892925" cy="6126163"/>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endParaRPr lang="ja-JP" altLang="en-US">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ja-JP" altLang="en-US">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29B6D3CF-C449-43AF-A9D0-2DFC9D708CAF}" type="slidenum">
              <a:rPr lang="ja-JP" altLang="en-US" smtClean="0">
                <a:solidFill>
                  <a:srgbClr val="000000"/>
                </a:solidFill>
              </a:rPr>
              <a:pPr/>
              <a:t>‹#›</a:t>
            </a:fld>
            <a:endParaRPr lang="ja-JP" altLang="en-US">
              <a:solidFill>
                <a:srgbClr val="000000"/>
              </a:solidFill>
            </a:endParaRPr>
          </a:p>
        </p:txBody>
      </p:sp>
    </p:spTree>
    <p:extLst>
      <p:ext uri="{BB962C8B-B14F-4D97-AF65-F5344CB8AC3E}">
        <p14:creationId xmlns:p14="http://schemas.microsoft.com/office/powerpoint/2010/main" val="27623000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4" name="Picture 7" descr="mlit_top"/>
          <p:cNvPicPr>
            <a:picLocks noChangeAspect="1" noChangeArrowheads="1"/>
          </p:cNvPicPr>
          <p:nvPr userDrawn="1"/>
        </p:nvPicPr>
        <p:blipFill>
          <a:blip r:embed="rId2">
            <a:extLst>
              <a:ext uri="{28A0092B-C50C-407E-A947-70E740481C1C}">
                <a14:useLocalDpi xmlns:a14="http://schemas.microsoft.com/office/drawing/2010/main" val="0"/>
              </a:ext>
            </a:extLst>
          </a:blip>
          <a:srcRect t="62230"/>
          <a:stretch>
            <a:fillRect/>
          </a:stretch>
        </p:blipFill>
        <p:spPr bwMode="auto">
          <a:xfrm>
            <a:off x="0" y="6524628"/>
            <a:ext cx="990600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9"/>
          <p:cNvSpPr>
            <a:spLocks noChangeArrowheads="1"/>
          </p:cNvSpPr>
          <p:nvPr userDrawn="1"/>
        </p:nvSpPr>
        <p:spPr bwMode="auto">
          <a:xfrm>
            <a:off x="1833300" y="3284541"/>
            <a:ext cx="8072702" cy="73025"/>
          </a:xfrm>
          <a:prstGeom prst="rect">
            <a:avLst/>
          </a:prstGeom>
          <a:solidFill>
            <a:srgbClr val="0066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lang="ja-JP" altLang="en-US" dirty="0">
              <a:solidFill>
                <a:srgbClr val="000000"/>
              </a:solidFill>
              <a:ea typeface="Meiryo UI" panose="020B0604030504040204" pitchFamily="50" charset="-128"/>
            </a:endParaRPr>
          </a:p>
        </p:txBody>
      </p:sp>
      <p:pic>
        <p:nvPicPr>
          <p:cNvPr id="6" name="Picture 1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 y="6051553"/>
            <a:ext cx="2301081"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2"/>
          <p:cNvSpPr txBox="1">
            <a:spLocks noChangeArrowheads="1"/>
          </p:cNvSpPr>
          <p:nvPr userDrawn="1"/>
        </p:nvSpPr>
        <p:spPr bwMode="auto">
          <a:xfrm>
            <a:off x="3" y="6524627"/>
            <a:ext cx="3389069" cy="262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1108" i="1" dirty="0">
                <a:solidFill>
                  <a:srgbClr val="FFFFFF"/>
                </a:solidFill>
                <a:latin typeface="Times New Roman" pitchFamily="18" charset="0"/>
                <a:ea typeface="Meiryo UI" panose="020B0604030504040204" pitchFamily="50" charset="-128"/>
              </a:rPr>
              <a:t>Ministry of Land, Infrastructure, Transport and Tourism</a:t>
            </a:r>
          </a:p>
        </p:txBody>
      </p:sp>
      <p:sp>
        <p:nvSpPr>
          <p:cNvPr id="8" name="テキスト ボックス 18"/>
          <p:cNvSpPr txBox="1">
            <a:spLocks noChangeArrowheads="1"/>
          </p:cNvSpPr>
          <p:nvPr userDrawn="1"/>
        </p:nvSpPr>
        <p:spPr bwMode="auto">
          <a:xfrm>
            <a:off x="8659153" y="57153"/>
            <a:ext cx="1209013" cy="262829"/>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en-US" altLang="ja-JP" sz="1108" b="1" dirty="0">
                <a:solidFill>
                  <a:srgbClr val="000000"/>
                </a:solidFill>
                <a:ea typeface="Meiryo UI" panose="020B0604030504040204" pitchFamily="50" charset="-128"/>
              </a:rPr>
              <a:t>【</a:t>
            </a:r>
            <a:r>
              <a:rPr lang="ja-JP" altLang="en-US" sz="1108" b="1" dirty="0">
                <a:solidFill>
                  <a:srgbClr val="000000"/>
                </a:solidFill>
                <a:ea typeface="Meiryo UI" panose="020B0604030504040204" pitchFamily="50" charset="-128"/>
              </a:rPr>
              <a:t>機密性２</a:t>
            </a:r>
            <a:r>
              <a:rPr lang="en-US" altLang="ja-JP" sz="1108" b="1" dirty="0">
                <a:solidFill>
                  <a:srgbClr val="000000"/>
                </a:solidFill>
                <a:ea typeface="Meiryo UI" panose="020B0604030504040204" pitchFamily="50" charset="-128"/>
              </a:rPr>
              <a:t>】</a:t>
            </a:r>
          </a:p>
        </p:txBody>
      </p:sp>
      <p:sp>
        <p:nvSpPr>
          <p:cNvPr id="3074" name="Rectangle 2"/>
          <p:cNvSpPr>
            <a:spLocks noGrp="1" noChangeArrowheads="1"/>
          </p:cNvSpPr>
          <p:nvPr>
            <p:ph type="ctrTitle"/>
          </p:nvPr>
        </p:nvSpPr>
        <p:spPr>
          <a:xfrm>
            <a:off x="1754187" y="2133603"/>
            <a:ext cx="8151813" cy="1470025"/>
          </a:xfrm>
        </p:spPr>
        <p:txBody>
          <a:bodyPr/>
          <a:lstStyle>
            <a:lvl1pPr>
              <a:defRPr sz="3692"/>
            </a:lvl1pPr>
          </a:lstStyle>
          <a:p>
            <a:r>
              <a:rPr lang="ja-JP" altLang="en-US"/>
              <a:t>マスター タイトルの書式設定</a:t>
            </a:r>
          </a:p>
        </p:txBody>
      </p:sp>
      <p:sp>
        <p:nvSpPr>
          <p:cNvPr id="3075" name="Rectangle 3"/>
          <p:cNvSpPr>
            <a:spLocks noGrp="1" noChangeArrowheads="1"/>
          </p:cNvSpPr>
          <p:nvPr>
            <p:ph type="subTitle" idx="1"/>
          </p:nvPr>
        </p:nvSpPr>
        <p:spPr>
          <a:xfrm>
            <a:off x="1485900" y="3886200"/>
            <a:ext cx="6934200" cy="1752600"/>
          </a:xfrm>
        </p:spPr>
        <p:txBody>
          <a:bodyPr/>
          <a:lstStyle>
            <a:lvl1pPr marL="0" indent="0" algn="ctr">
              <a:buFontTx/>
              <a:buNone/>
              <a:defRPr/>
            </a:lvl1pPr>
          </a:lstStyle>
          <a:p>
            <a:r>
              <a:rPr lang="ja-JP" altLang="en-US"/>
              <a:t>マスター サブタイトルの書式設定</a:t>
            </a:r>
          </a:p>
        </p:txBody>
      </p:sp>
      <p:sp>
        <p:nvSpPr>
          <p:cNvPr id="9" name="Rectangle 4"/>
          <p:cNvSpPr>
            <a:spLocks noGrp="1" noChangeArrowheads="1"/>
          </p:cNvSpPr>
          <p:nvPr>
            <p:ph type="dt" sz="half" idx="10"/>
          </p:nvPr>
        </p:nvSpPr>
        <p:spPr/>
        <p:txBody>
          <a:bodyPr/>
          <a:lstStyle>
            <a:lvl1pPr>
              <a:defRPr/>
            </a:lvl1pPr>
          </a:lstStyle>
          <a:p>
            <a:pPr>
              <a:defRPr/>
            </a:pPr>
            <a:endParaRPr lang="en-US" altLang="ja-JP">
              <a:solidFill>
                <a:srgbClr val="000000"/>
              </a:solidFill>
            </a:endParaRPr>
          </a:p>
        </p:txBody>
      </p:sp>
      <p:sp>
        <p:nvSpPr>
          <p:cNvPr id="10" name="Rectangle 5"/>
          <p:cNvSpPr>
            <a:spLocks noGrp="1" noChangeArrowheads="1"/>
          </p:cNvSpPr>
          <p:nvPr>
            <p:ph type="ftr" sz="quarter" idx="11"/>
          </p:nvPr>
        </p:nvSpPr>
        <p:spPr/>
        <p:txBody>
          <a:bodyPr/>
          <a:lstStyle>
            <a:lvl1pPr>
              <a:defRPr/>
            </a:lvl1pPr>
          </a:lstStyle>
          <a:p>
            <a:pPr>
              <a:defRPr/>
            </a:pPr>
            <a:endParaRPr lang="en-US" altLang="ja-JP">
              <a:solidFill>
                <a:srgbClr val="000000"/>
              </a:solidFill>
            </a:endParaRPr>
          </a:p>
        </p:txBody>
      </p:sp>
      <p:sp>
        <p:nvSpPr>
          <p:cNvPr id="11" name="Rectangle 6"/>
          <p:cNvSpPr>
            <a:spLocks noGrp="1" noChangeArrowheads="1"/>
          </p:cNvSpPr>
          <p:nvPr>
            <p:ph type="sldNum" sz="quarter" idx="12"/>
          </p:nvPr>
        </p:nvSpPr>
        <p:spPr>
          <a:xfrm>
            <a:off x="7099300" y="6245225"/>
            <a:ext cx="2311400" cy="476250"/>
          </a:xfrm>
        </p:spPr>
        <p:txBody>
          <a:bodyPr/>
          <a:lstStyle>
            <a:lvl1pPr>
              <a:defRPr/>
            </a:lvl1pPr>
          </a:lstStyle>
          <a:p>
            <a:pPr>
              <a:defRPr/>
            </a:pPr>
            <a:fld id="{35C1E978-A3B9-4673-8199-379729392307}"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196509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1FC12D-27C1-4F31-90C9-A93D49E44687}"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5057623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6" y="4406903"/>
            <a:ext cx="8420100" cy="1362075"/>
          </a:xfrm>
        </p:spPr>
        <p:txBody>
          <a:bodyPr anchor="t"/>
          <a:lstStyle>
            <a:lvl1pPr algn="l">
              <a:defRPr sz="3692" b="1" cap="all"/>
            </a:lvl1pPr>
          </a:lstStyle>
          <a:p>
            <a:r>
              <a:rPr lang="ja-JP" altLang="en-US"/>
              <a:t>マスター タイトルの書式設定</a:t>
            </a:r>
          </a:p>
        </p:txBody>
      </p:sp>
      <p:sp>
        <p:nvSpPr>
          <p:cNvPr id="3" name="テキスト プレースホルダ 2"/>
          <p:cNvSpPr>
            <a:spLocks noGrp="1"/>
          </p:cNvSpPr>
          <p:nvPr>
            <p:ph type="body" idx="1"/>
          </p:nvPr>
        </p:nvSpPr>
        <p:spPr>
          <a:xfrm>
            <a:off x="782506" y="2906713"/>
            <a:ext cx="8420100" cy="1500187"/>
          </a:xfrm>
        </p:spPr>
        <p:txBody>
          <a:bodyPr anchor="b"/>
          <a:lstStyle>
            <a:lvl1pPr marL="0" indent="0">
              <a:buNone/>
              <a:defRPr sz="1846"/>
            </a:lvl1pPr>
            <a:lvl2pPr marL="422041" indent="0">
              <a:buNone/>
              <a:defRPr sz="1662"/>
            </a:lvl2pPr>
            <a:lvl3pPr marL="844083" indent="0">
              <a:buNone/>
              <a:defRPr sz="1477"/>
            </a:lvl3pPr>
            <a:lvl4pPr marL="1266124" indent="0">
              <a:buNone/>
              <a:defRPr sz="1292"/>
            </a:lvl4pPr>
            <a:lvl5pPr marL="1688165" indent="0">
              <a:buNone/>
              <a:defRPr sz="1292"/>
            </a:lvl5pPr>
            <a:lvl6pPr marL="2110207" indent="0">
              <a:buNone/>
              <a:defRPr sz="1292"/>
            </a:lvl6pPr>
            <a:lvl7pPr marL="2532248" indent="0">
              <a:buNone/>
              <a:defRPr sz="1292"/>
            </a:lvl7pPr>
            <a:lvl8pPr marL="2954289" indent="0">
              <a:buNone/>
              <a:defRPr sz="1292"/>
            </a:lvl8pPr>
            <a:lvl9pPr marL="3376331" indent="0">
              <a:buNone/>
              <a:defRPr sz="1292"/>
            </a:lvl9pPr>
          </a:lstStyle>
          <a:p>
            <a:pPr lvl="0"/>
            <a:r>
              <a:rPr lang="ja-JP" altLang="en-US"/>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7694BDB-530F-4364-A4B7-5A1182A1D62D}"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9826511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 2"/>
          <p:cNvSpPr>
            <a:spLocks noGrp="1"/>
          </p:cNvSpPr>
          <p:nvPr>
            <p:ph sz="half" idx="1"/>
          </p:nvPr>
        </p:nvSpPr>
        <p:spPr>
          <a:xfrm>
            <a:off x="495300" y="1600203"/>
            <a:ext cx="4375150" cy="4525963"/>
          </a:xfrm>
        </p:spPr>
        <p:txBody>
          <a:bodyPr/>
          <a:lstStyle>
            <a:lvl1pPr>
              <a:defRPr sz="2585"/>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5035550" y="1600203"/>
            <a:ext cx="4375150" cy="4525963"/>
          </a:xfrm>
        </p:spPr>
        <p:txBody>
          <a:bodyPr/>
          <a:lstStyle>
            <a:lvl1pPr>
              <a:defRPr sz="2585"/>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64DE403-68E0-47EB-9A36-3C247B164772}"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8028674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4638"/>
            <a:ext cx="8915400" cy="1143000"/>
          </a:xfrm>
        </p:spPr>
        <p:txBody>
          <a:bodyPr/>
          <a:lstStyle>
            <a:lvl1pPr>
              <a:defRPr/>
            </a:lvl1pPr>
          </a:lstStyle>
          <a:p>
            <a:r>
              <a:rPr lang="ja-JP" altLang="en-US"/>
              <a:t>マスター タイトルの書式設定</a:t>
            </a:r>
          </a:p>
        </p:txBody>
      </p:sp>
      <p:sp>
        <p:nvSpPr>
          <p:cNvPr id="3" name="テキスト プレースホルダ 2"/>
          <p:cNvSpPr>
            <a:spLocks noGrp="1"/>
          </p:cNvSpPr>
          <p:nvPr>
            <p:ph type="body" idx="1"/>
          </p:nvPr>
        </p:nvSpPr>
        <p:spPr>
          <a:xfrm>
            <a:off x="495300" y="1535113"/>
            <a:ext cx="4376870" cy="63976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ja-JP" altLang="en-US"/>
              <a:t>マスター テキストの書式設定</a:t>
            </a:r>
          </a:p>
        </p:txBody>
      </p:sp>
      <p:sp>
        <p:nvSpPr>
          <p:cNvPr id="4" name="コンテンツ プレースホルダ 3"/>
          <p:cNvSpPr>
            <a:spLocks noGrp="1"/>
          </p:cNvSpPr>
          <p:nvPr>
            <p:ph sz="half" idx="2"/>
          </p:nvPr>
        </p:nvSpPr>
        <p:spPr>
          <a:xfrm>
            <a:off x="495300" y="2174875"/>
            <a:ext cx="4376870" cy="3951288"/>
          </a:xfrm>
        </p:spPr>
        <p:txBody>
          <a:bodyPr/>
          <a:lstStyle>
            <a:lvl1pPr>
              <a:defRPr sz="2215"/>
            </a:lvl1pPr>
            <a:lvl2pPr>
              <a:defRPr sz="1846"/>
            </a:lvl2pPr>
            <a:lvl3pPr>
              <a:defRPr sz="1662"/>
            </a:lvl3pPr>
            <a:lvl4pPr>
              <a:defRPr sz="1477"/>
            </a:lvl4pPr>
            <a:lvl5pPr>
              <a:defRPr sz="1477"/>
            </a:lvl5pPr>
            <a:lvl6pPr>
              <a:defRPr sz="1477"/>
            </a:lvl6pPr>
            <a:lvl7pPr>
              <a:defRPr sz="1477"/>
            </a:lvl7pPr>
            <a:lvl8pPr>
              <a:defRPr sz="1477"/>
            </a:lvl8pPr>
            <a:lvl9pPr>
              <a:defRPr sz="1477"/>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5032112" y="1535113"/>
            <a:ext cx="4378590" cy="63976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ja-JP" altLang="en-US"/>
              <a:t>マスター テキストの書式設定</a:t>
            </a:r>
          </a:p>
        </p:txBody>
      </p:sp>
      <p:sp>
        <p:nvSpPr>
          <p:cNvPr id="6" name="コンテンツ プレースホルダ 5"/>
          <p:cNvSpPr>
            <a:spLocks noGrp="1"/>
          </p:cNvSpPr>
          <p:nvPr>
            <p:ph sz="quarter" idx="4"/>
          </p:nvPr>
        </p:nvSpPr>
        <p:spPr>
          <a:xfrm>
            <a:off x="5032112" y="2174875"/>
            <a:ext cx="4378590" cy="3951288"/>
          </a:xfrm>
        </p:spPr>
        <p:txBody>
          <a:bodyPr/>
          <a:lstStyle>
            <a:lvl1pPr>
              <a:defRPr sz="2215"/>
            </a:lvl1pPr>
            <a:lvl2pPr>
              <a:defRPr sz="1846"/>
            </a:lvl2pPr>
            <a:lvl3pPr>
              <a:defRPr sz="1662"/>
            </a:lvl3pPr>
            <a:lvl4pPr>
              <a:defRPr sz="1477"/>
            </a:lvl4pPr>
            <a:lvl5pPr>
              <a:defRPr sz="1477"/>
            </a:lvl5pPr>
            <a:lvl6pPr>
              <a:defRPr sz="1477"/>
            </a:lvl6pPr>
            <a:lvl7pPr>
              <a:defRPr sz="1477"/>
            </a:lvl7pPr>
            <a:lvl8pPr>
              <a:defRPr sz="1477"/>
            </a:lvl8pPr>
            <a:lvl9pPr>
              <a:defRPr sz="1477"/>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B541BEC-AD9E-4104-AF2B-4C626651FF89}"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4783969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6" y="4406913"/>
            <a:ext cx="84201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0CB87DE0-C248-4C80-98C9-3A66EB851CE3}" type="slidenum">
              <a:rPr lang="en-US" altLang="ja-JP"/>
              <a:pPr>
                <a:defRPr/>
              </a:pPr>
              <a:t>‹#›</a:t>
            </a:fld>
            <a:endParaRPr lang="en-US" altLang="ja-JP"/>
          </a:p>
        </p:txBody>
      </p:sp>
    </p:spTree>
    <p:extLst>
      <p:ext uri="{BB962C8B-B14F-4D97-AF65-F5344CB8AC3E}">
        <p14:creationId xmlns:p14="http://schemas.microsoft.com/office/powerpoint/2010/main" val="26193541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6FFE511-5094-4685-A035-FB392A6605D8}"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863789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E9C2EA1-6911-4BAC-954D-0A2DD024DDCF}"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0150644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0"/>
            <a:ext cx="3259006" cy="1162050"/>
          </a:xfrm>
        </p:spPr>
        <p:txBody>
          <a:bodyPr anchor="b"/>
          <a:lstStyle>
            <a:lvl1pPr algn="l">
              <a:defRPr sz="1846" b="1"/>
            </a:lvl1pPr>
          </a:lstStyle>
          <a:p>
            <a:r>
              <a:rPr lang="ja-JP" altLang="en-US"/>
              <a:t>マスター タイトルの書式設定</a:t>
            </a:r>
          </a:p>
        </p:txBody>
      </p:sp>
      <p:sp>
        <p:nvSpPr>
          <p:cNvPr id="3" name="コンテンツ プレースホルダ 2"/>
          <p:cNvSpPr>
            <a:spLocks noGrp="1"/>
          </p:cNvSpPr>
          <p:nvPr>
            <p:ph idx="1"/>
          </p:nvPr>
        </p:nvSpPr>
        <p:spPr>
          <a:xfrm>
            <a:off x="3872972" y="273053"/>
            <a:ext cx="5537729" cy="5853113"/>
          </a:xfrm>
        </p:spPr>
        <p:txBody>
          <a:bodyPr/>
          <a:lstStyle>
            <a:lvl1pPr>
              <a:defRPr sz="2954"/>
            </a:lvl1pPr>
            <a:lvl2pPr>
              <a:defRPr sz="2585"/>
            </a:lvl2pPr>
            <a:lvl3pPr>
              <a:defRPr sz="2215"/>
            </a:lvl3pPr>
            <a:lvl4pPr>
              <a:defRPr sz="1846"/>
            </a:lvl4pPr>
            <a:lvl5pPr>
              <a:defRPr sz="1846"/>
            </a:lvl5pPr>
            <a:lvl6pPr>
              <a:defRPr sz="1846"/>
            </a:lvl6pPr>
            <a:lvl7pPr>
              <a:defRPr sz="1846"/>
            </a:lvl7pPr>
            <a:lvl8pPr>
              <a:defRPr sz="1846"/>
            </a:lvl8pPr>
            <a:lvl9pPr>
              <a:defRPr sz="1846"/>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95300" y="1435103"/>
            <a:ext cx="3259006" cy="4691063"/>
          </a:xfrm>
        </p:spPr>
        <p:txBody>
          <a:bodyPr/>
          <a:lstStyle>
            <a:lvl1pPr marL="0" indent="0">
              <a:buNone/>
              <a:defRPr sz="1292"/>
            </a:lvl1pPr>
            <a:lvl2pPr marL="422041" indent="0">
              <a:buNone/>
              <a:defRPr sz="1108"/>
            </a:lvl2pPr>
            <a:lvl3pPr marL="844083" indent="0">
              <a:buNone/>
              <a:defRPr sz="923"/>
            </a:lvl3pPr>
            <a:lvl4pPr marL="1266124" indent="0">
              <a:buNone/>
              <a:defRPr sz="831"/>
            </a:lvl4pPr>
            <a:lvl5pPr marL="1688165" indent="0">
              <a:buNone/>
              <a:defRPr sz="831"/>
            </a:lvl5pPr>
            <a:lvl6pPr marL="2110207" indent="0">
              <a:buNone/>
              <a:defRPr sz="831"/>
            </a:lvl6pPr>
            <a:lvl7pPr marL="2532248" indent="0">
              <a:buNone/>
              <a:defRPr sz="831"/>
            </a:lvl7pPr>
            <a:lvl8pPr marL="2954289" indent="0">
              <a:buNone/>
              <a:defRPr sz="831"/>
            </a:lvl8pPr>
            <a:lvl9pPr marL="3376331" indent="0">
              <a:buNone/>
              <a:defRPr sz="831"/>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60176D3-1CBA-4E5C-8891-6A87D7C30D42}"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6291742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600"/>
            <a:ext cx="5943600" cy="566738"/>
          </a:xfrm>
        </p:spPr>
        <p:txBody>
          <a:bodyPr anchor="b"/>
          <a:lstStyle>
            <a:lvl1pPr algn="l">
              <a:defRPr sz="1846" b="1"/>
            </a:lvl1pPr>
          </a:lstStyle>
          <a:p>
            <a:r>
              <a:rPr lang="ja-JP" altLang="en-US"/>
              <a:t>マスター タイトルの書式設定</a:t>
            </a:r>
          </a:p>
        </p:txBody>
      </p:sp>
      <p:sp>
        <p:nvSpPr>
          <p:cNvPr id="3" name="図プレースホルダ 2"/>
          <p:cNvSpPr>
            <a:spLocks noGrp="1"/>
          </p:cNvSpPr>
          <p:nvPr>
            <p:ph type="pic" idx="1"/>
          </p:nvPr>
        </p:nvSpPr>
        <p:spPr>
          <a:xfrm>
            <a:off x="1941645" y="612775"/>
            <a:ext cx="5943600" cy="4114800"/>
          </a:xfrm>
        </p:spPr>
        <p:txBody>
          <a:bodyPr/>
          <a:lstStyle>
            <a:lvl1pPr marL="0" indent="0">
              <a:buNone/>
              <a:defRPr sz="2954"/>
            </a:lvl1pPr>
            <a:lvl2pPr marL="422041" indent="0">
              <a:buNone/>
              <a:defRPr sz="2585"/>
            </a:lvl2pPr>
            <a:lvl3pPr marL="844083" indent="0">
              <a:buNone/>
              <a:defRPr sz="2215"/>
            </a:lvl3pPr>
            <a:lvl4pPr marL="1266124" indent="0">
              <a:buNone/>
              <a:defRPr sz="1846"/>
            </a:lvl4pPr>
            <a:lvl5pPr marL="1688165" indent="0">
              <a:buNone/>
              <a:defRPr sz="1846"/>
            </a:lvl5pPr>
            <a:lvl6pPr marL="2110207" indent="0">
              <a:buNone/>
              <a:defRPr sz="1846"/>
            </a:lvl6pPr>
            <a:lvl7pPr marL="2532248" indent="0">
              <a:buNone/>
              <a:defRPr sz="1846"/>
            </a:lvl7pPr>
            <a:lvl8pPr marL="2954289" indent="0">
              <a:buNone/>
              <a:defRPr sz="1846"/>
            </a:lvl8pPr>
            <a:lvl9pPr marL="3376331" indent="0">
              <a:buNone/>
              <a:defRPr sz="1846"/>
            </a:lvl9pPr>
          </a:lstStyle>
          <a:p>
            <a:pPr lvl="0"/>
            <a:r>
              <a:rPr lang="ja-JP" altLang="en-US" noProof="0"/>
              <a:t>図を追加</a:t>
            </a:r>
          </a:p>
        </p:txBody>
      </p:sp>
      <p:sp>
        <p:nvSpPr>
          <p:cNvPr id="4" name="テキスト プレースホルダ 3"/>
          <p:cNvSpPr>
            <a:spLocks noGrp="1"/>
          </p:cNvSpPr>
          <p:nvPr>
            <p:ph type="body" sz="half" idx="2"/>
          </p:nvPr>
        </p:nvSpPr>
        <p:spPr>
          <a:xfrm>
            <a:off x="1941645" y="5367338"/>
            <a:ext cx="5943600" cy="804862"/>
          </a:xfrm>
        </p:spPr>
        <p:txBody>
          <a:bodyPr/>
          <a:lstStyle>
            <a:lvl1pPr marL="0" indent="0">
              <a:buNone/>
              <a:defRPr sz="1292"/>
            </a:lvl1pPr>
            <a:lvl2pPr marL="422041" indent="0">
              <a:buNone/>
              <a:defRPr sz="1108"/>
            </a:lvl2pPr>
            <a:lvl3pPr marL="844083" indent="0">
              <a:buNone/>
              <a:defRPr sz="923"/>
            </a:lvl3pPr>
            <a:lvl4pPr marL="1266124" indent="0">
              <a:buNone/>
              <a:defRPr sz="831"/>
            </a:lvl4pPr>
            <a:lvl5pPr marL="1688165" indent="0">
              <a:buNone/>
              <a:defRPr sz="831"/>
            </a:lvl5pPr>
            <a:lvl6pPr marL="2110207" indent="0">
              <a:buNone/>
              <a:defRPr sz="831"/>
            </a:lvl6pPr>
            <a:lvl7pPr marL="2532248" indent="0">
              <a:buNone/>
              <a:defRPr sz="831"/>
            </a:lvl7pPr>
            <a:lvl8pPr marL="2954289" indent="0">
              <a:buNone/>
              <a:defRPr sz="831"/>
            </a:lvl8pPr>
            <a:lvl9pPr marL="3376331" indent="0">
              <a:buNone/>
              <a:defRPr sz="831"/>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A3F5529-272E-4A2C-90D7-160EE3AC1005}"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2458665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DB20612-914C-4BDE-8D4C-FEA4392E99F4}"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3455676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058025" y="3"/>
            <a:ext cx="2352675" cy="6126163"/>
          </a:xfrm>
        </p:spPr>
        <p:txBody>
          <a:bodyPr vert="eaVert"/>
          <a:lstStyle/>
          <a:p>
            <a:r>
              <a:rPr lang="ja-JP" altLang="en-US"/>
              <a:t>マスター タイトルの書式設定</a:t>
            </a:r>
          </a:p>
        </p:txBody>
      </p:sp>
      <p:sp>
        <p:nvSpPr>
          <p:cNvPr id="3" name="縦書きテキスト プレースホルダ 2"/>
          <p:cNvSpPr>
            <a:spLocks noGrp="1"/>
          </p:cNvSpPr>
          <p:nvPr>
            <p:ph type="body" orient="vert" idx="1"/>
          </p:nvPr>
        </p:nvSpPr>
        <p:spPr>
          <a:xfrm>
            <a:off x="0" y="3"/>
            <a:ext cx="6892925" cy="6126163"/>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6FB01F7-FA20-4B15-9970-D297285851AC}"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9963653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4" name="Picture 7" descr="mlit_top"/>
          <p:cNvPicPr>
            <a:picLocks noChangeAspect="1" noChangeArrowheads="1"/>
          </p:cNvPicPr>
          <p:nvPr userDrawn="1"/>
        </p:nvPicPr>
        <p:blipFill>
          <a:blip r:embed="rId2">
            <a:extLst>
              <a:ext uri="{28A0092B-C50C-407E-A947-70E740481C1C}">
                <a14:useLocalDpi xmlns:a14="http://schemas.microsoft.com/office/drawing/2010/main" val="0"/>
              </a:ext>
            </a:extLst>
          </a:blip>
          <a:srcRect t="62230"/>
          <a:stretch>
            <a:fillRect/>
          </a:stretch>
        </p:blipFill>
        <p:spPr bwMode="auto">
          <a:xfrm>
            <a:off x="0" y="6524625"/>
            <a:ext cx="990600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9"/>
          <p:cNvSpPr>
            <a:spLocks noChangeArrowheads="1"/>
          </p:cNvSpPr>
          <p:nvPr userDrawn="1"/>
        </p:nvSpPr>
        <p:spPr bwMode="auto">
          <a:xfrm>
            <a:off x="1833563" y="3284538"/>
            <a:ext cx="8072437" cy="73025"/>
          </a:xfrm>
          <a:prstGeom prst="rect">
            <a:avLst/>
          </a:prstGeom>
          <a:solidFill>
            <a:srgbClr val="0066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defRPr/>
            </a:pPr>
            <a:endParaRPr lang="ja-JP" altLang="en-US" dirty="0">
              <a:solidFill>
                <a:srgbClr val="000000"/>
              </a:solidFill>
              <a:ea typeface="Meiryo UI" panose="020B0604030504040204" pitchFamily="50" charset="-128"/>
            </a:endParaRPr>
          </a:p>
        </p:txBody>
      </p:sp>
      <p:pic>
        <p:nvPicPr>
          <p:cNvPr id="6" name="Picture 1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051550"/>
            <a:ext cx="2301875"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2"/>
          <p:cNvSpPr txBox="1">
            <a:spLocks noChangeArrowheads="1"/>
          </p:cNvSpPr>
          <p:nvPr userDrawn="1"/>
        </p:nvSpPr>
        <p:spPr bwMode="auto">
          <a:xfrm>
            <a:off x="0" y="6524625"/>
            <a:ext cx="36433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defRPr/>
            </a:pPr>
            <a:r>
              <a:rPr lang="en-US" altLang="ja-JP" sz="1200" i="1" dirty="0">
                <a:solidFill>
                  <a:srgbClr val="FFFFFF"/>
                </a:solidFill>
                <a:latin typeface="Times New Roman" pitchFamily="18" charset="0"/>
                <a:ea typeface="Meiryo UI" panose="020B0604030504040204" pitchFamily="50" charset="-128"/>
              </a:rPr>
              <a:t>Ministry of Land, Infrastructure, Transport and Tourism</a:t>
            </a:r>
          </a:p>
        </p:txBody>
      </p:sp>
      <p:sp>
        <p:nvSpPr>
          <p:cNvPr id="3074" name="Rectangle 2"/>
          <p:cNvSpPr>
            <a:spLocks noGrp="1" noChangeArrowheads="1"/>
          </p:cNvSpPr>
          <p:nvPr>
            <p:ph type="ctrTitle"/>
          </p:nvPr>
        </p:nvSpPr>
        <p:spPr>
          <a:xfrm>
            <a:off x="1754187" y="2133601"/>
            <a:ext cx="8151813" cy="1470025"/>
          </a:xfrm>
        </p:spPr>
        <p:txBody>
          <a:bodyPr/>
          <a:lstStyle>
            <a:lvl1pPr>
              <a:defRPr sz="4000"/>
            </a:lvl1pPr>
          </a:lstStyle>
          <a:p>
            <a:r>
              <a:rPr lang="ja-JP" altLang="en-US"/>
              <a:t>マスター タイトルの書式設定</a:t>
            </a:r>
          </a:p>
        </p:txBody>
      </p:sp>
      <p:sp>
        <p:nvSpPr>
          <p:cNvPr id="3075" name="Rectangle 3"/>
          <p:cNvSpPr>
            <a:spLocks noGrp="1" noChangeArrowheads="1"/>
          </p:cNvSpPr>
          <p:nvPr>
            <p:ph type="subTitle" idx="1"/>
          </p:nvPr>
        </p:nvSpPr>
        <p:spPr>
          <a:xfrm>
            <a:off x="1485900" y="3886200"/>
            <a:ext cx="6934200" cy="1752600"/>
          </a:xfrm>
        </p:spPr>
        <p:txBody>
          <a:bodyPr/>
          <a:lstStyle>
            <a:lvl1pPr marL="0" indent="0" algn="ctr">
              <a:buFontTx/>
              <a:buNone/>
              <a:defRPr/>
            </a:lvl1pPr>
          </a:lstStyle>
          <a:p>
            <a:r>
              <a:rPr lang="ja-JP" altLang="en-US"/>
              <a:t>マスター サブタイトルの書式設定</a:t>
            </a:r>
          </a:p>
        </p:txBody>
      </p:sp>
      <p:sp>
        <p:nvSpPr>
          <p:cNvPr id="8" name="Rectangle 4"/>
          <p:cNvSpPr>
            <a:spLocks noGrp="1" noChangeArrowheads="1"/>
          </p:cNvSpPr>
          <p:nvPr>
            <p:ph type="dt" sz="half" idx="10"/>
          </p:nvPr>
        </p:nvSpPr>
        <p:spPr/>
        <p:txBody>
          <a:bodyPr/>
          <a:lstStyle>
            <a:lvl1pPr eaLnBrk="0" hangingPunct="0">
              <a:defRPr>
                <a:latin typeface="Arial" panose="020B0604020202020204" pitchFamily="34" charset="0"/>
              </a:defRPr>
            </a:lvl1pPr>
          </a:lstStyle>
          <a:p>
            <a:pPr>
              <a:defRPr/>
            </a:pPr>
            <a:endParaRPr lang="en-US" altLang="ja-JP"/>
          </a:p>
        </p:txBody>
      </p:sp>
      <p:sp>
        <p:nvSpPr>
          <p:cNvPr id="9" name="Rectangle 5"/>
          <p:cNvSpPr>
            <a:spLocks noGrp="1" noChangeArrowheads="1"/>
          </p:cNvSpPr>
          <p:nvPr>
            <p:ph type="ftr" sz="quarter" idx="11"/>
          </p:nvPr>
        </p:nvSpPr>
        <p:spPr/>
        <p:txBody>
          <a:bodyPr/>
          <a:lstStyle>
            <a:lvl1pPr eaLnBrk="0" hangingPunct="0">
              <a:defRPr>
                <a:latin typeface="Arial" panose="020B0604020202020204" pitchFamily="34" charset="0"/>
              </a:defRPr>
            </a:lvl1pPr>
          </a:lstStyle>
          <a:p>
            <a:pPr>
              <a:defRPr/>
            </a:pPr>
            <a:endParaRPr lang="en-US" altLang="ja-JP"/>
          </a:p>
        </p:txBody>
      </p:sp>
      <p:sp>
        <p:nvSpPr>
          <p:cNvPr id="10" name="Rectangle 6"/>
          <p:cNvSpPr>
            <a:spLocks noGrp="1" noChangeArrowheads="1"/>
          </p:cNvSpPr>
          <p:nvPr>
            <p:ph type="sldNum" sz="quarter" idx="12"/>
          </p:nvPr>
        </p:nvSpPr>
        <p:spPr>
          <a:xfrm>
            <a:off x="7099300" y="6245225"/>
            <a:ext cx="2311400" cy="476250"/>
          </a:xfrm>
        </p:spPr>
        <p:txBody>
          <a:bodyPr/>
          <a:lstStyle>
            <a:lvl1pPr eaLnBrk="0" hangingPunct="0">
              <a:defRPr>
                <a:latin typeface="Arial" panose="020B0604020202020204" pitchFamily="34" charset="0"/>
              </a:defRPr>
            </a:lvl1pPr>
          </a:lstStyle>
          <a:p>
            <a:pPr>
              <a:defRPr/>
            </a:pPr>
            <a:fld id="{F0FE2E82-E686-40BE-9A55-D1981E3D8A09}" type="slidenum">
              <a:rPr lang="en-US" altLang="ja-JP"/>
              <a:pPr>
                <a:defRPr/>
              </a:pPr>
              <a:t>‹#›</a:t>
            </a:fld>
            <a:endParaRPr lang="en-US" altLang="ja-JP"/>
          </a:p>
        </p:txBody>
      </p:sp>
    </p:spTree>
    <p:extLst>
      <p:ext uri="{BB962C8B-B14F-4D97-AF65-F5344CB8AC3E}">
        <p14:creationId xmlns:p14="http://schemas.microsoft.com/office/powerpoint/2010/main" val="34795041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p:txBody>
          <a:bodyPr/>
          <a:lstStyle>
            <a:lvl1pPr eaLnBrk="0" hangingPunct="0">
              <a:defRPr>
                <a:latin typeface="Arial" panose="020B0604020202020204" pitchFamily="34" charset="0"/>
              </a:defRPr>
            </a:lvl1pPr>
          </a:lstStyle>
          <a:p>
            <a:pPr>
              <a:defRPr/>
            </a:pPr>
            <a:endParaRPr lang="en-US" altLang="ja-JP"/>
          </a:p>
        </p:txBody>
      </p:sp>
      <p:sp>
        <p:nvSpPr>
          <p:cNvPr id="5" name="Rectangle 5"/>
          <p:cNvSpPr>
            <a:spLocks noGrp="1" noChangeArrowheads="1"/>
          </p:cNvSpPr>
          <p:nvPr>
            <p:ph type="ftr" sz="quarter" idx="11"/>
          </p:nvPr>
        </p:nvSpPr>
        <p:spPr/>
        <p:txBody>
          <a:bodyPr/>
          <a:lstStyle>
            <a:lvl1pPr eaLnBrk="0" hangingPunct="0">
              <a:defRPr>
                <a:latin typeface="Arial" panose="020B0604020202020204" pitchFamily="34" charset="0"/>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eaLnBrk="0" hangingPunct="0">
              <a:defRPr>
                <a:latin typeface="Arial" panose="020B0604020202020204" pitchFamily="34" charset="0"/>
              </a:defRPr>
            </a:lvl1pPr>
          </a:lstStyle>
          <a:p>
            <a:pPr>
              <a:defRPr/>
            </a:pPr>
            <a:fld id="{C6120757-7932-48A4-87DD-FB8B1ACE7CE3}" type="slidenum">
              <a:rPr lang="en-US" altLang="ja-JP"/>
              <a:pPr>
                <a:defRPr/>
              </a:pPr>
              <a:t>‹#›</a:t>
            </a:fld>
            <a:endParaRPr lang="en-US" altLang="ja-JP"/>
          </a:p>
        </p:txBody>
      </p:sp>
    </p:spTree>
    <p:extLst>
      <p:ext uri="{BB962C8B-B14F-4D97-AF65-F5344CB8AC3E}">
        <p14:creationId xmlns:p14="http://schemas.microsoft.com/office/powerpoint/2010/main" val="6313170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6" y="4406901"/>
            <a:ext cx="8420100" cy="1362075"/>
          </a:xfrm>
        </p:spPr>
        <p:txBody>
          <a:bodyPr anchor="t"/>
          <a:lstStyle>
            <a:lvl1pPr algn="l">
              <a:defRPr sz="4000" b="1" cap="all"/>
            </a:lvl1pPr>
          </a:lstStyle>
          <a:p>
            <a:r>
              <a:rPr lang="ja-JP" altLang="en-US"/>
              <a:t>マスター タイトルの書式設定</a:t>
            </a:r>
          </a:p>
        </p:txBody>
      </p:sp>
      <p:sp>
        <p:nvSpPr>
          <p:cNvPr id="3" name="テキスト プレースホルダ 2"/>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マスター テキストの書式設定</a:t>
            </a:r>
          </a:p>
        </p:txBody>
      </p:sp>
      <p:sp>
        <p:nvSpPr>
          <p:cNvPr id="4" name="Rectangle 4"/>
          <p:cNvSpPr>
            <a:spLocks noGrp="1" noChangeArrowheads="1"/>
          </p:cNvSpPr>
          <p:nvPr>
            <p:ph type="dt" sz="half" idx="10"/>
          </p:nvPr>
        </p:nvSpPr>
        <p:spPr/>
        <p:txBody>
          <a:bodyPr/>
          <a:lstStyle>
            <a:lvl1pPr eaLnBrk="0" hangingPunct="0">
              <a:defRPr>
                <a:latin typeface="Arial" panose="020B0604020202020204" pitchFamily="34" charset="0"/>
              </a:defRPr>
            </a:lvl1pPr>
          </a:lstStyle>
          <a:p>
            <a:pPr>
              <a:defRPr/>
            </a:pPr>
            <a:endParaRPr lang="en-US" altLang="ja-JP"/>
          </a:p>
        </p:txBody>
      </p:sp>
      <p:sp>
        <p:nvSpPr>
          <p:cNvPr id="5" name="Rectangle 5"/>
          <p:cNvSpPr>
            <a:spLocks noGrp="1" noChangeArrowheads="1"/>
          </p:cNvSpPr>
          <p:nvPr>
            <p:ph type="ftr" sz="quarter" idx="11"/>
          </p:nvPr>
        </p:nvSpPr>
        <p:spPr/>
        <p:txBody>
          <a:bodyPr/>
          <a:lstStyle>
            <a:lvl1pPr eaLnBrk="0" hangingPunct="0">
              <a:defRPr>
                <a:latin typeface="Arial" panose="020B0604020202020204" pitchFamily="34" charset="0"/>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eaLnBrk="0" hangingPunct="0">
              <a:defRPr>
                <a:latin typeface="Arial" panose="020B0604020202020204" pitchFamily="34" charset="0"/>
              </a:defRPr>
            </a:lvl1pPr>
          </a:lstStyle>
          <a:p>
            <a:pPr>
              <a:defRPr/>
            </a:pPr>
            <a:fld id="{4F67AE33-F2F9-4AF8-8119-5C9599F1A950}" type="slidenum">
              <a:rPr lang="en-US" altLang="ja-JP"/>
              <a:pPr>
                <a:defRPr/>
              </a:pPr>
              <a:t>‹#›</a:t>
            </a:fld>
            <a:endParaRPr lang="en-US" altLang="ja-JP"/>
          </a:p>
        </p:txBody>
      </p:sp>
    </p:spTree>
    <p:extLst>
      <p:ext uri="{BB962C8B-B14F-4D97-AF65-F5344CB8AC3E}">
        <p14:creationId xmlns:p14="http://schemas.microsoft.com/office/powerpoint/2010/main" val="8906209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 2"/>
          <p:cNvSpPr>
            <a:spLocks noGrp="1"/>
          </p:cNvSpPr>
          <p:nvPr>
            <p:ph sz="half" idx="1"/>
          </p:nvPr>
        </p:nvSpPr>
        <p:spPr>
          <a:xfrm>
            <a:off x="49530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503555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p:txBody>
          <a:bodyPr/>
          <a:lstStyle>
            <a:lvl1pPr eaLnBrk="0" hangingPunct="0">
              <a:defRPr>
                <a:latin typeface="Arial" panose="020B0604020202020204" pitchFamily="34" charset="0"/>
              </a:defRPr>
            </a:lvl1pPr>
          </a:lstStyle>
          <a:p>
            <a:pPr>
              <a:defRPr/>
            </a:pPr>
            <a:endParaRPr lang="en-US" altLang="ja-JP"/>
          </a:p>
        </p:txBody>
      </p:sp>
      <p:sp>
        <p:nvSpPr>
          <p:cNvPr id="6" name="Rectangle 5"/>
          <p:cNvSpPr>
            <a:spLocks noGrp="1" noChangeArrowheads="1"/>
          </p:cNvSpPr>
          <p:nvPr>
            <p:ph type="ftr" sz="quarter" idx="11"/>
          </p:nvPr>
        </p:nvSpPr>
        <p:spPr/>
        <p:txBody>
          <a:bodyPr/>
          <a:lstStyle>
            <a:lvl1pPr eaLnBrk="0" hangingPunct="0">
              <a:defRPr>
                <a:latin typeface="Arial" panose="020B0604020202020204" pitchFamily="34" charset="0"/>
              </a:defRPr>
            </a:lvl1pPr>
          </a:lstStyle>
          <a:p>
            <a:pPr>
              <a:defRPr/>
            </a:pPr>
            <a:endParaRPr lang="en-US" altLang="ja-JP"/>
          </a:p>
        </p:txBody>
      </p:sp>
      <p:sp>
        <p:nvSpPr>
          <p:cNvPr id="7" name="Rectangle 6"/>
          <p:cNvSpPr>
            <a:spLocks noGrp="1" noChangeArrowheads="1"/>
          </p:cNvSpPr>
          <p:nvPr>
            <p:ph type="sldNum" sz="quarter" idx="12"/>
          </p:nvPr>
        </p:nvSpPr>
        <p:spPr/>
        <p:txBody>
          <a:bodyPr/>
          <a:lstStyle>
            <a:lvl1pPr eaLnBrk="0" hangingPunct="0">
              <a:defRPr>
                <a:latin typeface="Arial" panose="020B0604020202020204" pitchFamily="34" charset="0"/>
              </a:defRPr>
            </a:lvl1pPr>
          </a:lstStyle>
          <a:p>
            <a:pPr>
              <a:defRPr/>
            </a:pPr>
            <a:fld id="{A3220DC2-C41C-4683-8BFB-0811D3F77B41}" type="slidenum">
              <a:rPr lang="en-US" altLang="ja-JP"/>
              <a:pPr>
                <a:defRPr/>
              </a:pPr>
              <a:t>‹#›</a:t>
            </a:fld>
            <a:endParaRPr lang="en-US" altLang="ja-JP"/>
          </a:p>
        </p:txBody>
      </p:sp>
    </p:spTree>
    <p:extLst>
      <p:ext uri="{BB962C8B-B14F-4D97-AF65-F5344CB8AC3E}">
        <p14:creationId xmlns:p14="http://schemas.microsoft.com/office/powerpoint/2010/main" val="37088381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95300" y="1600204"/>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5035550" y="1600204"/>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A6D52A71-CACC-42BB-B09E-622BB8BCCE9E}" type="slidenum">
              <a:rPr lang="en-US" altLang="ja-JP"/>
              <a:pPr>
                <a:defRPr/>
              </a:pPr>
              <a:t>‹#›</a:t>
            </a:fld>
            <a:endParaRPr lang="en-US" altLang="ja-JP"/>
          </a:p>
        </p:txBody>
      </p:sp>
    </p:spTree>
    <p:extLst>
      <p:ext uri="{BB962C8B-B14F-4D97-AF65-F5344CB8AC3E}">
        <p14:creationId xmlns:p14="http://schemas.microsoft.com/office/powerpoint/2010/main" val="321947045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4638"/>
            <a:ext cx="8915400" cy="1143000"/>
          </a:xfrm>
        </p:spPr>
        <p:txBody>
          <a:bodyPr/>
          <a:lstStyle>
            <a:lvl1pPr>
              <a:defRPr/>
            </a:lvl1pPr>
          </a:lstStyle>
          <a:p>
            <a:r>
              <a:rPr lang="ja-JP" altLang="en-US"/>
              <a:t>マスター タイトルの書式設定</a:t>
            </a:r>
          </a:p>
        </p:txBody>
      </p:sp>
      <p:sp>
        <p:nvSpPr>
          <p:cNvPr id="3" name="テキスト プレースホルダ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5032111"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 5"/>
          <p:cNvSpPr>
            <a:spLocks noGrp="1"/>
          </p:cNvSpPr>
          <p:nvPr>
            <p:ph sz="quarter" idx="4"/>
          </p:nvPr>
        </p:nvSpPr>
        <p:spPr>
          <a:xfrm>
            <a:off x="5032111"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p:txBody>
          <a:bodyPr/>
          <a:lstStyle>
            <a:lvl1pPr eaLnBrk="0" hangingPunct="0">
              <a:defRPr>
                <a:latin typeface="Arial" panose="020B0604020202020204" pitchFamily="34" charset="0"/>
              </a:defRPr>
            </a:lvl1pPr>
          </a:lstStyle>
          <a:p>
            <a:pPr>
              <a:defRPr/>
            </a:pPr>
            <a:endParaRPr lang="en-US" altLang="ja-JP"/>
          </a:p>
        </p:txBody>
      </p:sp>
      <p:sp>
        <p:nvSpPr>
          <p:cNvPr id="8" name="Rectangle 5"/>
          <p:cNvSpPr>
            <a:spLocks noGrp="1" noChangeArrowheads="1"/>
          </p:cNvSpPr>
          <p:nvPr>
            <p:ph type="ftr" sz="quarter" idx="11"/>
          </p:nvPr>
        </p:nvSpPr>
        <p:spPr/>
        <p:txBody>
          <a:bodyPr/>
          <a:lstStyle>
            <a:lvl1pPr eaLnBrk="0" hangingPunct="0">
              <a:defRPr>
                <a:latin typeface="Arial" panose="020B0604020202020204" pitchFamily="34" charset="0"/>
              </a:defRPr>
            </a:lvl1pPr>
          </a:lstStyle>
          <a:p>
            <a:pPr>
              <a:defRPr/>
            </a:pPr>
            <a:endParaRPr lang="en-US" altLang="ja-JP"/>
          </a:p>
        </p:txBody>
      </p:sp>
      <p:sp>
        <p:nvSpPr>
          <p:cNvPr id="9" name="Rectangle 6"/>
          <p:cNvSpPr>
            <a:spLocks noGrp="1" noChangeArrowheads="1"/>
          </p:cNvSpPr>
          <p:nvPr>
            <p:ph type="sldNum" sz="quarter" idx="12"/>
          </p:nvPr>
        </p:nvSpPr>
        <p:spPr/>
        <p:txBody>
          <a:bodyPr/>
          <a:lstStyle>
            <a:lvl1pPr eaLnBrk="0" hangingPunct="0">
              <a:defRPr>
                <a:latin typeface="Arial" panose="020B0604020202020204" pitchFamily="34" charset="0"/>
              </a:defRPr>
            </a:lvl1pPr>
          </a:lstStyle>
          <a:p>
            <a:pPr>
              <a:defRPr/>
            </a:pPr>
            <a:fld id="{409EBB86-2071-4951-8664-38447CCBE0AB}" type="slidenum">
              <a:rPr lang="en-US" altLang="ja-JP"/>
              <a:pPr>
                <a:defRPr/>
              </a:pPr>
              <a:t>‹#›</a:t>
            </a:fld>
            <a:endParaRPr lang="en-US" altLang="ja-JP"/>
          </a:p>
        </p:txBody>
      </p:sp>
    </p:spTree>
    <p:extLst>
      <p:ext uri="{BB962C8B-B14F-4D97-AF65-F5344CB8AC3E}">
        <p14:creationId xmlns:p14="http://schemas.microsoft.com/office/powerpoint/2010/main" val="18742759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4"/>
          <p:cNvSpPr>
            <a:spLocks noGrp="1" noChangeArrowheads="1"/>
          </p:cNvSpPr>
          <p:nvPr>
            <p:ph type="dt" sz="half" idx="10"/>
          </p:nvPr>
        </p:nvSpPr>
        <p:spPr/>
        <p:txBody>
          <a:bodyPr/>
          <a:lstStyle>
            <a:lvl1pPr eaLnBrk="0" hangingPunct="0">
              <a:defRPr>
                <a:latin typeface="Arial" panose="020B0604020202020204" pitchFamily="34" charset="0"/>
              </a:defRPr>
            </a:lvl1pPr>
          </a:lstStyle>
          <a:p>
            <a:pPr>
              <a:defRPr/>
            </a:pPr>
            <a:endParaRPr lang="en-US" altLang="ja-JP"/>
          </a:p>
        </p:txBody>
      </p:sp>
      <p:sp>
        <p:nvSpPr>
          <p:cNvPr id="4" name="Rectangle 5"/>
          <p:cNvSpPr>
            <a:spLocks noGrp="1" noChangeArrowheads="1"/>
          </p:cNvSpPr>
          <p:nvPr>
            <p:ph type="ftr" sz="quarter" idx="11"/>
          </p:nvPr>
        </p:nvSpPr>
        <p:spPr/>
        <p:txBody>
          <a:bodyPr/>
          <a:lstStyle>
            <a:lvl1pPr eaLnBrk="0" hangingPunct="0">
              <a:defRPr>
                <a:latin typeface="Arial" panose="020B0604020202020204" pitchFamily="34" charset="0"/>
              </a:defRPr>
            </a:lvl1pPr>
          </a:lstStyle>
          <a:p>
            <a:pPr>
              <a:defRPr/>
            </a:pPr>
            <a:endParaRPr lang="en-US" altLang="ja-JP"/>
          </a:p>
        </p:txBody>
      </p:sp>
      <p:sp>
        <p:nvSpPr>
          <p:cNvPr id="5" name="Rectangle 6"/>
          <p:cNvSpPr>
            <a:spLocks noGrp="1" noChangeArrowheads="1"/>
          </p:cNvSpPr>
          <p:nvPr>
            <p:ph type="sldNum" sz="quarter" idx="12"/>
          </p:nvPr>
        </p:nvSpPr>
        <p:spPr/>
        <p:txBody>
          <a:bodyPr/>
          <a:lstStyle>
            <a:lvl1pPr eaLnBrk="0" hangingPunct="0">
              <a:defRPr>
                <a:latin typeface="Arial" panose="020B0604020202020204" pitchFamily="34" charset="0"/>
              </a:defRPr>
            </a:lvl1pPr>
          </a:lstStyle>
          <a:p>
            <a:pPr>
              <a:defRPr/>
            </a:pPr>
            <a:fld id="{F6724AF0-4686-45C8-8819-6D2F0345EB9B}" type="slidenum">
              <a:rPr lang="en-US" altLang="ja-JP"/>
              <a:pPr>
                <a:defRPr/>
              </a:pPr>
              <a:t>‹#›</a:t>
            </a:fld>
            <a:endParaRPr lang="en-US" altLang="ja-JP"/>
          </a:p>
        </p:txBody>
      </p:sp>
    </p:spTree>
    <p:extLst>
      <p:ext uri="{BB962C8B-B14F-4D97-AF65-F5344CB8AC3E}">
        <p14:creationId xmlns:p14="http://schemas.microsoft.com/office/powerpoint/2010/main" val="7593915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atin typeface="Arial" panose="020B0604020202020204" pitchFamily="34" charset="0"/>
              </a:defRPr>
            </a:lvl1pPr>
          </a:lstStyle>
          <a:p>
            <a:pPr>
              <a:defRPr/>
            </a:pPr>
            <a:endParaRPr lang="en-US" altLang="ja-JP"/>
          </a:p>
        </p:txBody>
      </p:sp>
      <p:sp>
        <p:nvSpPr>
          <p:cNvPr id="3" name="Rectangle 5"/>
          <p:cNvSpPr>
            <a:spLocks noGrp="1" noChangeArrowheads="1"/>
          </p:cNvSpPr>
          <p:nvPr>
            <p:ph type="ftr" sz="quarter" idx="11"/>
          </p:nvPr>
        </p:nvSpPr>
        <p:spPr/>
        <p:txBody>
          <a:bodyPr/>
          <a:lstStyle>
            <a:lvl1pPr eaLnBrk="0" hangingPunct="0">
              <a:defRPr>
                <a:latin typeface="Arial" panose="020B0604020202020204" pitchFamily="34" charset="0"/>
              </a:defRPr>
            </a:lvl1pPr>
          </a:lstStyle>
          <a:p>
            <a:pPr>
              <a:defRPr/>
            </a:pPr>
            <a:endParaRPr lang="en-US" altLang="ja-JP"/>
          </a:p>
        </p:txBody>
      </p:sp>
      <p:sp>
        <p:nvSpPr>
          <p:cNvPr id="4" name="Rectangle 6"/>
          <p:cNvSpPr>
            <a:spLocks noGrp="1" noChangeArrowheads="1"/>
          </p:cNvSpPr>
          <p:nvPr>
            <p:ph type="sldNum" sz="quarter" idx="12"/>
          </p:nvPr>
        </p:nvSpPr>
        <p:spPr/>
        <p:txBody>
          <a:bodyPr/>
          <a:lstStyle>
            <a:lvl1pPr eaLnBrk="0" hangingPunct="0">
              <a:defRPr>
                <a:latin typeface="Arial" panose="020B0604020202020204" pitchFamily="34" charset="0"/>
              </a:defRPr>
            </a:lvl1pPr>
          </a:lstStyle>
          <a:p>
            <a:pPr>
              <a:defRPr/>
            </a:pPr>
            <a:fld id="{71B2C11C-F0DF-47C6-8F8F-C61075838E73}" type="slidenum">
              <a:rPr lang="en-US" altLang="ja-JP"/>
              <a:pPr>
                <a:defRPr/>
              </a:pPr>
              <a:t>‹#›</a:t>
            </a:fld>
            <a:endParaRPr lang="en-US" altLang="ja-JP"/>
          </a:p>
        </p:txBody>
      </p:sp>
    </p:spTree>
    <p:extLst>
      <p:ext uri="{BB962C8B-B14F-4D97-AF65-F5344CB8AC3E}">
        <p14:creationId xmlns:p14="http://schemas.microsoft.com/office/powerpoint/2010/main" val="11722813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0"/>
            <a:ext cx="3259006" cy="1162050"/>
          </a:xfrm>
        </p:spPr>
        <p:txBody>
          <a:bodyPr anchor="b"/>
          <a:lstStyle>
            <a:lvl1pPr algn="l">
              <a:defRPr sz="2000" b="1"/>
            </a:lvl1pPr>
          </a:lstStyle>
          <a:p>
            <a:r>
              <a:rPr lang="ja-JP" altLang="en-US"/>
              <a:t>マスター タイトルの書式設定</a:t>
            </a:r>
          </a:p>
        </p:txBody>
      </p:sp>
      <p:sp>
        <p:nvSpPr>
          <p:cNvPr id="3" name="コンテンツ プレースホルダ 2"/>
          <p:cNvSpPr>
            <a:spLocks noGrp="1"/>
          </p:cNvSpPr>
          <p:nvPr>
            <p:ph idx="1"/>
          </p:nvPr>
        </p:nvSpPr>
        <p:spPr>
          <a:xfrm>
            <a:off x="3872971" y="27305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95300" y="1435101"/>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4"/>
          <p:cNvSpPr>
            <a:spLocks noGrp="1" noChangeArrowheads="1"/>
          </p:cNvSpPr>
          <p:nvPr>
            <p:ph type="dt" sz="half" idx="10"/>
          </p:nvPr>
        </p:nvSpPr>
        <p:spPr/>
        <p:txBody>
          <a:bodyPr/>
          <a:lstStyle>
            <a:lvl1pPr eaLnBrk="0" hangingPunct="0">
              <a:defRPr>
                <a:latin typeface="Arial" panose="020B0604020202020204" pitchFamily="34" charset="0"/>
              </a:defRPr>
            </a:lvl1pPr>
          </a:lstStyle>
          <a:p>
            <a:pPr>
              <a:defRPr/>
            </a:pPr>
            <a:endParaRPr lang="en-US" altLang="ja-JP"/>
          </a:p>
        </p:txBody>
      </p:sp>
      <p:sp>
        <p:nvSpPr>
          <p:cNvPr id="6" name="Rectangle 5"/>
          <p:cNvSpPr>
            <a:spLocks noGrp="1" noChangeArrowheads="1"/>
          </p:cNvSpPr>
          <p:nvPr>
            <p:ph type="ftr" sz="quarter" idx="11"/>
          </p:nvPr>
        </p:nvSpPr>
        <p:spPr/>
        <p:txBody>
          <a:bodyPr/>
          <a:lstStyle>
            <a:lvl1pPr eaLnBrk="0" hangingPunct="0">
              <a:defRPr>
                <a:latin typeface="Arial" panose="020B0604020202020204" pitchFamily="34" charset="0"/>
              </a:defRPr>
            </a:lvl1pPr>
          </a:lstStyle>
          <a:p>
            <a:pPr>
              <a:defRPr/>
            </a:pPr>
            <a:endParaRPr lang="en-US" altLang="ja-JP"/>
          </a:p>
        </p:txBody>
      </p:sp>
      <p:sp>
        <p:nvSpPr>
          <p:cNvPr id="7" name="Rectangle 6"/>
          <p:cNvSpPr>
            <a:spLocks noGrp="1" noChangeArrowheads="1"/>
          </p:cNvSpPr>
          <p:nvPr>
            <p:ph type="sldNum" sz="quarter" idx="12"/>
          </p:nvPr>
        </p:nvSpPr>
        <p:spPr/>
        <p:txBody>
          <a:bodyPr/>
          <a:lstStyle>
            <a:lvl1pPr eaLnBrk="0" hangingPunct="0">
              <a:defRPr>
                <a:latin typeface="Arial" panose="020B0604020202020204" pitchFamily="34" charset="0"/>
              </a:defRPr>
            </a:lvl1pPr>
          </a:lstStyle>
          <a:p>
            <a:pPr>
              <a:defRPr/>
            </a:pPr>
            <a:fld id="{7BCD1B90-BCDB-4E29-B188-C87A810A40A0}" type="slidenum">
              <a:rPr lang="en-US" altLang="ja-JP"/>
              <a:pPr>
                <a:defRPr/>
              </a:pPr>
              <a:t>‹#›</a:t>
            </a:fld>
            <a:endParaRPr lang="en-US" altLang="ja-JP"/>
          </a:p>
        </p:txBody>
      </p:sp>
    </p:spTree>
    <p:extLst>
      <p:ext uri="{BB962C8B-B14F-4D97-AF65-F5344CB8AC3E}">
        <p14:creationId xmlns:p14="http://schemas.microsoft.com/office/powerpoint/2010/main" val="8972841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600"/>
            <a:ext cx="5943600" cy="566738"/>
          </a:xfrm>
        </p:spPr>
        <p:txBody>
          <a:bodyPr anchor="b"/>
          <a:lstStyle>
            <a:lvl1pPr algn="l">
              <a:defRPr sz="2000" b="1"/>
            </a:lvl1pPr>
          </a:lstStyle>
          <a:p>
            <a:r>
              <a:rPr lang="ja-JP" altLang="en-US"/>
              <a:t>マスター タイトルの書式設定</a:t>
            </a:r>
          </a:p>
        </p:txBody>
      </p:sp>
      <p:sp>
        <p:nvSpPr>
          <p:cNvPr id="3" name="図プレースホルダ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a:t>図を追加</a:t>
            </a:r>
          </a:p>
        </p:txBody>
      </p:sp>
      <p:sp>
        <p:nvSpPr>
          <p:cNvPr id="4" name="テキスト プレースホルダ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4"/>
          <p:cNvSpPr>
            <a:spLocks noGrp="1" noChangeArrowheads="1"/>
          </p:cNvSpPr>
          <p:nvPr>
            <p:ph type="dt" sz="half" idx="10"/>
          </p:nvPr>
        </p:nvSpPr>
        <p:spPr/>
        <p:txBody>
          <a:bodyPr/>
          <a:lstStyle>
            <a:lvl1pPr eaLnBrk="0" hangingPunct="0">
              <a:defRPr>
                <a:latin typeface="Arial" panose="020B0604020202020204" pitchFamily="34" charset="0"/>
              </a:defRPr>
            </a:lvl1pPr>
          </a:lstStyle>
          <a:p>
            <a:pPr>
              <a:defRPr/>
            </a:pPr>
            <a:endParaRPr lang="en-US" altLang="ja-JP"/>
          </a:p>
        </p:txBody>
      </p:sp>
      <p:sp>
        <p:nvSpPr>
          <p:cNvPr id="6" name="Rectangle 5"/>
          <p:cNvSpPr>
            <a:spLocks noGrp="1" noChangeArrowheads="1"/>
          </p:cNvSpPr>
          <p:nvPr>
            <p:ph type="ftr" sz="quarter" idx="11"/>
          </p:nvPr>
        </p:nvSpPr>
        <p:spPr/>
        <p:txBody>
          <a:bodyPr/>
          <a:lstStyle>
            <a:lvl1pPr eaLnBrk="0" hangingPunct="0">
              <a:defRPr>
                <a:latin typeface="Arial" panose="020B0604020202020204" pitchFamily="34" charset="0"/>
              </a:defRPr>
            </a:lvl1pPr>
          </a:lstStyle>
          <a:p>
            <a:pPr>
              <a:defRPr/>
            </a:pPr>
            <a:endParaRPr lang="en-US" altLang="ja-JP"/>
          </a:p>
        </p:txBody>
      </p:sp>
      <p:sp>
        <p:nvSpPr>
          <p:cNvPr id="7" name="Rectangle 6"/>
          <p:cNvSpPr>
            <a:spLocks noGrp="1" noChangeArrowheads="1"/>
          </p:cNvSpPr>
          <p:nvPr>
            <p:ph type="sldNum" sz="quarter" idx="12"/>
          </p:nvPr>
        </p:nvSpPr>
        <p:spPr/>
        <p:txBody>
          <a:bodyPr/>
          <a:lstStyle>
            <a:lvl1pPr eaLnBrk="0" hangingPunct="0">
              <a:defRPr>
                <a:latin typeface="Arial" panose="020B0604020202020204" pitchFamily="34" charset="0"/>
              </a:defRPr>
            </a:lvl1pPr>
          </a:lstStyle>
          <a:p>
            <a:pPr>
              <a:defRPr/>
            </a:pPr>
            <a:fld id="{722A1C1A-AA01-471F-B2B8-21B8AA4CD2AB}" type="slidenum">
              <a:rPr lang="en-US" altLang="ja-JP"/>
              <a:pPr>
                <a:defRPr/>
              </a:pPr>
              <a:t>‹#›</a:t>
            </a:fld>
            <a:endParaRPr lang="en-US" altLang="ja-JP"/>
          </a:p>
        </p:txBody>
      </p:sp>
    </p:spTree>
    <p:extLst>
      <p:ext uri="{BB962C8B-B14F-4D97-AF65-F5344CB8AC3E}">
        <p14:creationId xmlns:p14="http://schemas.microsoft.com/office/powerpoint/2010/main" val="23952838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p:txBody>
          <a:bodyPr/>
          <a:lstStyle>
            <a:lvl1pPr eaLnBrk="0" hangingPunct="0">
              <a:defRPr>
                <a:latin typeface="Arial" panose="020B0604020202020204" pitchFamily="34" charset="0"/>
              </a:defRPr>
            </a:lvl1pPr>
          </a:lstStyle>
          <a:p>
            <a:pPr>
              <a:defRPr/>
            </a:pPr>
            <a:endParaRPr lang="en-US" altLang="ja-JP"/>
          </a:p>
        </p:txBody>
      </p:sp>
      <p:sp>
        <p:nvSpPr>
          <p:cNvPr id="5" name="Rectangle 5"/>
          <p:cNvSpPr>
            <a:spLocks noGrp="1" noChangeArrowheads="1"/>
          </p:cNvSpPr>
          <p:nvPr>
            <p:ph type="ftr" sz="quarter" idx="11"/>
          </p:nvPr>
        </p:nvSpPr>
        <p:spPr/>
        <p:txBody>
          <a:bodyPr/>
          <a:lstStyle>
            <a:lvl1pPr eaLnBrk="0" hangingPunct="0">
              <a:defRPr>
                <a:latin typeface="Arial" panose="020B0604020202020204" pitchFamily="34" charset="0"/>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eaLnBrk="0" hangingPunct="0">
              <a:defRPr>
                <a:latin typeface="Arial" panose="020B0604020202020204" pitchFamily="34" charset="0"/>
              </a:defRPr>
            </a:lvl1pPr>
          </a:lstStyle>
          <a:p>
            <a:pPr>
              <a:defRPr/>
            </a:pPr>
            <a:fld id="{6B71120B-0B88-4B45-9196-C586E754493F}" type="slidenum">
              <a:rPr lang="en-US" altLang="ja-JP"/>
              <a:pPr>
                <a:defRPr/>
              </a:pPr>
              <a:t>‹#›</a:t>
            </a:fld>
            <a:endParaRPr lang="en-US" altLang="ja-JP"/>
          </a:p>
        </p:txBody>
      </p:sp>
    </p:spTree>
    <p:extLst>
      <p:ext uri="{BB962C8B-B14F-4D97-AF65-F5344CB8AC3E}">
        <p14:creationId xmlns:p14="http://schemas.microsoft.com/office/powerpoint/2010/main" val="38583459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058025" y="1"/>
            <a:ext cx="2352675" cy="6126163"/>
          </a:xfrm>
        </p:spPr>
        <p:txBody>
          <a:bodyPr vert="eaVert"/>
          <a:lstStyle/>
          <a:p>
            <a:r>
              <a:rPr lang="ja-JP" altLang="en-US"/>
              <a:t>マスター タイトルの書式設定</a:t>
            </a:r>
          </a:p>
        </p:txBody>
      </p:sp>
      <p:sp>
        <p:nvSpPr>
          <p:cNvPr id="3" name="縦書きテキスト プレースホルダ 2"/>
          <p:cNvSpPr>
            <a:spLocks noGrp="1"/>
          </p:cNvSpPr>
          <p:nvPr>
            <p:ph type="body" orient="vert" idx="1"/>
          </p:nvPr>
        </p:nvSpPr>
        <p:spPr>
          <a:xfrm>
            <a:off x="0" y="1"/>
            <a:ext cx="6892925" cy="6126163"/>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p:txBody>
          <a:bodyPr/>
          <a:lstStyle>
            <a:lvl1pPr eaLnBrk="0" hangingPunct="0">
              <a:defRPr>
                <a:latin typeface="Arial" panose="020B0604020202020204" pitchFamily="34" charset="0"/>
              </a:defRPr>
            </a:lvl1pPr>
          </a:lstStyle>
          <a:p>
            <a:pPr>
              <a:defRPr/>
            </a:pPr>
            <a:endParaRPr lang="en-US" altLang="ja-JP"/>
          </a:p>
        </p:txBody>
      </p:sp>
      <p:sp>
        <p:nvSpPr>
          <p:cNvPr id="5" name="Rectangle 5"/>
          <p:cNvSpPr>
            <a:spLocks noGrp="1" noChangeArrowheads="1"/>
          </p:cNvSpPr>
          <p:nvPr>
            <p:ph type="ftr" sz="quarter" idx="11"/>
          </p:nvPr>
        </p:nvSpPr>
        <p:spPr/>
        <p:txBody>
          <a:bodyPr/>
          <a:lstStyle>
            <a:lvl1pPr eaLnBrk="0" hangingPunct="0">
              <a:defRPr>
                <a:latin typeface="Arial" panose="020B0604020202020204" pitchFamily="34" charset="0"/>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eaLnBrk="0" hangingPunct="0">
              <a:defRPr>
                <a:latin typeface="Arial" panose="020B0604020202020204" pitchFamily="34" charset="0"/>
              </a:defRPr>
            </a:lvl1pPr>
          </a:lstStyle>
          <a:p>
            <a:pPr>
              <a:defRPr/>
            </a:pPr>
            <a:fld id="{B180FBAF-387C-4B6C-9E27-C6BC5AE062EE}" type="slidenum">
              <a:rPr lang="en-US" altLang="ja-JP"/>
              <a:pPr>
                <a:defRPr/>
              </a:pPr>
              <a:t>‹#›</a:t>
            </a:fld>
            <a:endParaRPr lang="en-US" altLang="ja-JP"/>
          </a:p>
        </p:txBody>
      </p:sp>
    </p:spTree>
    <p:extLst>
      <p:ext uri="{BB962C8B-B14F-4D97-AF65-F5344CB8AC3E}">
        <p14:creationId xmlns:p14="http://schemas.microsoft.com/office/powerpoint/2010/main" val="26201158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4" name="Rectangle 9"/>
          <p:cNvSpPr>
            <a:spLocks noChangeArrowheads="1"/>
          </p:cNvSpPr>
          <p:nvPr userDrawn="1"/>
        </p:nvSpPr>
        <p:spPr bwMode="auto">
          <a:xfrm>
            <a:off x="1833564" y="3284540"/>
            <a:ext cx="8072437" cy="73025"/>
          </a:xfrm>
          <a:prstGeom prst="rect">
            <a:avLst/>
          </a:prstGeom>
          <a:solidFill>
            <a:srgbClr val="0066CC"/>
          </a:solidFill>
          <a:ln w="9525">
            <a:noFill/>
            <a:miter lim="800000"/>
            <a:headEnd/>
            <a:tailEnd/>
          </a:ln>
          <a:effectLst/>
        </p:spPr>
        <p:txBody>
          <a:bodyPr wrap="none" anchor="ctr"/>
          <a:lstStyle/>
          <a:p>
            <a:pPr eaLnBrk="1" hangingPunct="1">
              <a:defRPr/>
            </a:pPr>
            <a:endParaRPr lang="ja-JP" altLang="en-US" dirty="0">
              <a:solidFill>
                <a:srgbClr val="000000"/>
              </a:solidFill>
              <a:latin typeface="Arial" charset="0"/>
              <a:ea typeface="Meiryo UI" panose="020B0604030504040204" pitchFamily="50" charset="-128"/>
            </a:endParaRPr>
          </a:p>
        </p:txBody>
      </p:sp>
      <p:sp>
        <p:nvSpPr>
          <p:cNvPr id="3074" name="Rectangle 2"/>
          <p:cNvSpPr>
            <a:spLocks noGrp="1" noChangeArrowheads="1"/>
          </p:cNvSpPr>
          <p:nvPr>
            <p:ph type="ctrTitle"/>
          </p:nvPr>
        </p:nvSpPr>
        <p:spPr>
          <a:xfrm>
            <a:off x="1833562" y="2560262"/>
            <a:ext cx="5974026" cy="797311"/>
          </a:xfrm>
          <a:prstGeom prst="rect">
            <a:avLst/>
          </a:prstGeom>
        </p:spPr>
        <p:txBody>
          <a:bodyPr lIns="360000" anchor="t"/>
          <a:lstStyle>
            <a:lvl1pPr>
              <a:defRPr sz="3999"/>
            </a:lvl1pPr>
          </a:lstStyle>
          <a:p>
            <a:r>
              <a:rPr lang="ja-JP" altLang="en-US" dirty="0"/>
              <a:t>マスタ タイトルの書式設定</a:t>
            </a:r>
          </a:p>
        </p:txBody>
      </p:sp>
      <p:sp>
        <p:nvSpPr>
          <p:cNvPr id="3075" name="Rectangle 3"/>
          <p:cNvSpPr>
            <a:spLocks noGrp="1" noChangeArrowheads="1"/>
          </p:cNvSpPr>
          <p:nvPr>
            <p:ph type="subTitle" idx="1"/>
          </p:nvPr>
        </p:nvSpPr>
        <p:spPr>
          <a:xfrm>
            <a:off x="1485901" y="3886200"/>
            <a:ext cx="6934200" cy="1752600"/>
          </a:xfrm>
          <a:prstGeom prst="rect">
            <a:avLst/>
          </a:prstGeom>
        </p:spPr>
        <p:txBody>
          <a:bodyPr/>
          <a:lstStyle>
            <a:lvl1pPr marL="0" indent="0" algn="ctr">
              <a:buFontTx/>
              <a:buNone/>
              <a:defRPr>
                <a:latin typeface="+mj-ea"/>
                <a:ea typeface="+mj-ea"/>
              </a:defRPr>
            </a:lvl1pPr>
          </a:lstStyle>
          <a:p>
            <a:r>
              <a:rPr lang="ja-JP" altLang="en-US"/>
              <a:t>マスタ サブタイトルの書式設定</a:t>
            </a:r>
          </a:p>
        </p:txBody>
      </p:sp>
      <p:sp>
        <p:nvSpPr>
          <p:cNvPr id="5" name="Rectangle 6"/>
          <p:cNvSpPr>
            <a:spLocks noGrp="1" noChangeArrowheads="1"/>
          </p:cNvSpPr>
          <p:nvPr>
            <p:ph type="sldNum" sz="quarter" idx="10"/>
          </p:nvPr>
        </p:nvSpPr>
        <p:spPr>
          <a:xfrm>
            <a:off x="9417496" y="6453336"/>
            <a:ext cx="488505" cy="404664"/>
          </a:xfrm>
          <a:ln/>
        </p:spPr>
        <p:txBody>
          <a:bodyPr/>
          <a:lstStyle>
            <a:lvl1pPr>
              <a:defRPr/>
            </a:lvl1pPr>
          </a:lstStyle>
          <a:p>
            <a:pPr>
              <a:defRPr/>
            </a:pPr>
            <a:fld id="{9A1B9F6F-8D75-4F0E-9BD8-08BD29E911FE}" type="slidenum">
              <a:rPr lang="en-US" altLang="ja-JP"/>
              <a:pPr>
                <a:defRPr/>
              </a:pPr>
              <a:t>‹#›</a:t>
            </a:fld>
            <a:endParaRPr lang="en-US" altLang="ja-JP" dirty="0"/>
          </a:p>
        </p:txBody>
      </p:sp>
    </p:spTree>
    <p:extLst>
      <p:ext uri="{BB962C8B-B14F-4D97-AF65-F5344CB8AC3E}">
        <p14:creationId xmlns:p14="http://schemas.microsoft.com/office/powerpoint/2010/main" val="320299391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タイトルのみ">
    <p:spTree>
      <p:nvGrpSpPr>
        <p:cNvPr id="1" name=""/>
        <p:cNvGrpSpPr/>
        <p:nvPr/>
      </p:nvGrpSpPr>
      <p:grpSpPr>
        <a:xfrm>
          <a:off x="0" y="0"/>
          <a:ext cx="0" cy="0"/>
          <a:chOff x="0" y="0"/>
          <a:chExt cx="0" cy="0"/>
        </a:xfrm>
      </p:grpSpPr>
      <p:grpSp>
        <p:nvGrpSpPr>
          <p:cNvPr id="3" name="Group 18"/>
          <p:cNvGrpSpPr>
            <a:grpSpLocks/>
          </p:cNvGrpSpPr>
          <p:nvPr userDrawn="1"/>
        </p:nvGrpSpPr>
        <p:grpSpPr bwMode="auto">
          <a:xfrm>
            <a:off x="1" y="0"/>
            <a:ext cx="9906000" cy="546100"/>
            <a:chOff x="0" y="0"/>
            <a:chExt cx="5760" cy="344"/>
          </a:xfrm>
        </p:grpSpPr>
        <p:pic>
          <p:nvPicPr>
            <p:cNvPr id="4" name="Picture 9" descr="mlit_top"/>
            <p:cNvPicPr>
              <a:picLocks noChangeAspect="1" noChangeArrowheads="1"/>
            </p:cNvPicPr>
            <p:nvPr userDrawn="1"/>
          </p:nvPicPr>
          <p:blipFill>
            <a:blip r:embed="rId2" cstate="print"/>
            <a:srcRect t="26801" b="65286"/>
            <a:stretch>
              <a:fillRect/>
            </a:stretch>
          </p:blipFill>
          <p:spPr bwMode="auto">
            <a:xfrm>
              <a:off x="0" y="300"/>
              <a:ext cx="5760" cy="44"/>
            </a:xfrm>
            <a:prstGeom prst="rect">
              <a:avLst/>
            </a:prstGeom>
            <a:noFill/>
            <a:ln w="9525">
              <a:noFill/>
              <a:miter lim="800000"/>
              <a:headEnd/>
              <a:tailEnd/>
            </a:ln>
          </p:spPr>
        </p:pic>
        <p:grpSp>
          <p:nvGrpSpPr>
            <p:cNvPr id="5" name="Group 17"/>
            <p:cNvGrpSpPr>
              <a:grpSpLocks/>
            </p:cNvGrpSpPr>
            <p:nvPr userDrawn="1"/>
          </p:nvGrpSpPr>
          <p:grpSpPr bwMode="auto">
            <a:xfrm>
              <a:off x="0" y="0"/>
              <a:ext cx="5760" cy="318"/>
              <a:chOff x="0" y="0"/>
              <a:chExt cx="5760" cy="318"/>
            </a:xfrm>
          </p:grpSpPr>
          <p:pic>
            <p:nvPicPr>
              <p:cNvPr id="6" name="Picture 11" descr="mlit_top"/>
              <p:cNvPicPr>
                <a:picLocks noChangeAspect="1" noChangeArrowheads="1"/>
              </p:cNvPicPr>
              <p:nvPr userDrawn="1"/>
            </p:nvPicPr>
            <p:blipFill>
              <a:blip r:embed="rId3" cstate="print"/>
              <a:srcRect r="66945" b="42805"/>
              <a:stretch>
                <a:fillRect/>
              </a:stretch>
            </p:blipFill>
            <p:spPr bwMode="auto">
              <a:xfrm>
                <a:off x="3856" y="0"/>
                <a:ext cx="1904" cy="318"/>
              </a:xfrm>
              <a:prstGeom prst="rect">
                <a:avLst/>
              </a:prstGeom>
              <a:noFill/>
              <a:ln w="9525">
                <a:noFill/>
                <a:miter lim="800000"/>
                <a:headEnd/>
                <a:tailEnd/>
              </a:ln>
            </p:spPr>
          </p:pic>
          <p:pic>
            <p:nvPicPr>
              <p:cNvPr id="7" name="Picture 16" descr="mlit_top"/>
              <p:cNvPicPr>
                <a:picLocks noChangeAspect="1" noChangeArrowheads="1"/>
              </p:cNvPicPr>
              <p:nvPr userDrawn="1"/>
            </p:nvPicPr>
            <p:blipFill>
              <a:blip r:embed="rId4" cstate="print"/>
              <a:srcRect l="50000" b="42805"/>
              <a:stretch>
                <a:fillRect/>
              </a:stretch>
            </p:blipFill>
            <p:spPr bwMode="auto">
              <a:xfrm>
                <a:off x="1043" y="0"/>
                <a:ext cx="2880" cy="318"/>
              </a:xfrm>
              <a:prstGeom prst="rect">
                <a:avLst/>
              </a:prstGeom>
              <a:noFill/>
              <a:ln w="9525">
                <a:noFill/>
                <a:miter lim="800000"/>
                <a:headEnd/>
                <a:tailEnd/>
              </a:ln>
            </p:spPr>
          </p:pic>
          <p:pic>
            <p:nvPicPr>
              <p:cNvPr id="8" name="Picture 10" descr="mlit_top"/>
              <p:cNvPicPr>
                <a:picLocks noChangeAspect="1" noChangeArrowheads="1"/>
              </p:cNvPicPr>
              <p:nvPr userDrawn="1"/>
            </p:nvPicPr>
            <p:blipFill>
              <a:blip r:embed="rId4" cstate="print"/>
              <a:srcRect l="68906" b="42805"/>
              <a:stretch>
                <a:fillRect/>
              </a:stretch>
            </p:blipFill>
            <p:spPr bwMode="auto">
              <a:xfrm>
                <a:off x="0" y="0"/>
                <a:ext cx="1791" cy="318"/>
              </a:xfrm>
              <a:prstGeom prst="rect">
                <a:avLst/>
              </a:prstGeom>
              <a:noFill/>
              <a:ln w="9525">
                <a:noFill/>
                <a:miter lim="800000"/>
                <a:headEnd/>
                <a:tailEnd/>
              </a:ln>
            </p:spPr>
          </p:pic>
        </p:grpSp>
      </p:grpSp>
      <p:pic>
        <p:nvPicPr>
          <p:cNvPr id="9" name="Picture 14"/>
          <p:cNvPicPr>
            <a:picLocks noChangeAspect="1" noChangeArrowheads="1"/>
          </p:cNvPicPr>
          <p:nvPr userDrawn="1"/>
        </p:nvPicPr>
        <p:blipFill>
          <a:blip r:embed="rId5" cstate="print"/>
          <a:srcRect t="3670"/>
          <a:stretch>
            <a:fillRect/>
          </a:stretch>
        </p:blipFill>
        <p:spPr bwMode="auto">
          <a:xfrm>
            <a:off x="8226426" y="2"/>
            <a:ext cx="1679575" cy="333375"/>
          </a:xfrm>
          <a:prstGeom prst="rect">
            <a:avLst/>
          </a:prstGeom>
          <a:noFill/>
          <a:ln w="9525">
            <a:noFill/>
            <a:miter lim="800000"/>
            <a:headEnd/>
            <a:tailEnd/>
          </a:ln>
        </p:spPr>
      </p:pic>
      <p:sp>
        <p:nvSpPr>
          <p:cNvPr id="12" name="Rectangle 2"/>
          <p:cNvSpPr>
            <a:spLocks noGrp="1" noChangeArrowheads="1"/>
          </p:cNvSpPr>
          <p:nvPr>
            <p:ph type="title"/>
          </p:nvPr>
        </p:nvSpPr>
        <p:spPr bwMode="auto">
          <a:xfrm>
            <a:off x="1" y="0"/>
            <a:ext cx="7605713" cy="476250"/>
          </a:xfrm>
          <a:prstGeom prst="rect">
            <a:avLst/>
          </a:prstGeom>
          <a:noFill/>
          <a:ln w="9525">
            <a:noFill/>
            <a:miter lim="800000"/>
            <a:headEnd/>
            <a:tailEnd/>
          </a:ln>
        </p:spPr>
        <p:txBody>
          <a:bodyPr/>
          <a:lstStyle/>
          <a:p>
            <a:pPr lvl="0"/>
            <a:r>
              <a:rPr lang="ja-JP" altLang="en-US"/>
              <a:t>マスタ タイトルの書式設定</a:t>
            </a:r>
          </a:p>
        </p:txBody>
      </p:sp>
      <p:sp>
        <p:nvSpPr>
          <p:cNvPr id="10" name="Rectangle 6"/>
          <p:cNvSpPr>
            <a:spLocks noGrp="1" noChangeArrowheads="1"/>
          </p:cNvSpPr>
          <p:nvPr>
            <p:ph type="sldNum" sz="quarter" idx="10"/>
          </p:nvPr>
        </p:nvSpPr>
        <p:spPr>
          <a:xfrm>
            <a:off x="9217023" y="6423298"/>
            <a:ext cx="704529" cy="390078"/>
          </a:xfrm>
          <a:ln/>
        </p:spPr>
        <p:txBody>
          <a:bodyPr/>
          <a:lstStyle>
            <a:lvl1pPr>
              <a:defRPr/>
            </a:lvl1pPr>
          </a:lstStyle>
          <a:p>
            <a:pPr>
              <a:defRPr/>
            </a:pPr>
            <a:fld id="{9A1B9F6F-8D75-4F0E-9BD8-08BD29E911FE}" type="slidenum">
              <a:rPr lang="en-US" altLang="ja-JP"/>
              <a:pPr>
                <a:defRPr/>
              </a:pPr>
              <a:t>‹#›</a:t>
            </a:fld>
            <a:endParaRPr lang="en-US" altLang="ja-JP" dirty="0"/>
          </a:p>
        </p:txBody>
      </p:sp>
    </p:spTree>
    <p:extLst>
      <p:ext uri="{BB962C8B-B14F-4D97-AF65-F5344CB8AC3E}">
        <p14:creationId xmlns:p14="http://schemas.microsoft.com/office/powerpoint/2010/main" val="22680139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a:xfrm>
            <a:off x="495300" y="6245225"/>
            <a:ext cx="2311400" cy="476250"/>
          </a:xfrm>
          <a:prstGeom prst="rect">
            <a:avLst/>
          </a:prstGeom>
          <a:ln/>
        </p:spPr>
        <p:txBody>
          <a:bodyPr/>
          <a:lstStyle>
            <a:lvl1pPr>
              <a:defRPr>
                <a:ea typeface="Meiryo UI" panose="020B0604030504040204" pitchFamily="50" charset="-128"/>
              </a:defRPr>
            </a:lvl1pPr>
          </a:lstStyle>
          <a:p>
            <a:pPr>
              <a:defRPr/>
            </a:pPr>
            <a:endParaRPr lang="en-US" altLang="ja-JP" dirty="0"/>
          </a:p>
        </p:txBody>
      </p:sp>
      <p:sp>
        <p:nvSpPr>
          <p:cNvPr id="4" name="Rectangle 5"/>
          <p:cNvSpPr>
            <a:spLocks noGrp="1" noChangeArrowheads="1"/>
          </p:cNvSpPr>
          <p:nvPr>
            <p:ph type="ftr" sz="quarter" idx="11"/>
          </p:nvPr>
        </p:nvSpPr>
        <p:spPr>
          <a:xfrm>
            <a:off x="3384550" y="6245225"/>
            <a:ext cx="3136900" cy="476250"/>
          </a:xfrm>
          <a:prstGeom prst="rect">
            <a:avLst/>
          </a:prstGeom>
          <a:ln/>
        </p:spPr>
        <p:txBody>
          <a:bodyPr/>
          <a:lstStyle>
            <a:lvl1pPr>
              <a:defRPr>
                <a:ea typeface="Meiryo UI" panose="020B0604030504040204" pitchFamily="50" charset="-128"/>
              </a:defRPr>
            </a:lvl1pPr>
          </a:lstStyle>
          <a:p>
            <a:pPr>
              <a:defRPr/>
            </a:pPr>
            <a:endParaRPr lang="en-US" altLang="ja-JP" dirty="0"/>
          </a:p>
        </p:txBody>
      </p:sp>
      <p:sp>
        <p:nvSpPr>
          <p:cNvPr id="5" name="Rectangle 6"/>
          <p:cNvSpPr>
            <a:spLocks noGrp="1" noChangeArrowheads="1"/>
          </p:cNvSpPr>
          <p:nvPr>
            <p:ph type="sldNum" sz="quarter" idx="12"/>
          </p:nvPr>
        </p:nvSpPr>
        <p:spPr>
          <a:ln/>
        </p:spPr>
        <p:txBody>
          <a:bodyPr/>
          <a:lstStyle>
            <a:lvl1pPr>
              <a:defRPr/>
            </a:lvl1pPr>
          </a:lstStyle>
          <a:p>
            <a:pPr>
              <a:defRPr/>
            </a:pPr>
            <a:fld id="{D75AD991-E584-47E1-B528-F1F0884E691B}" type="slidenum">
              <a:rPr lang="en-US" altLang="ja-JP"/>
              <a:pPr>
                <a:defRPr/>
              </a:pPr>
              <a:t>‹#›</a:t>
            </a:fld>
            <a:endParaRPr lang="en-US" altLang="ja-JP"/>
          </a:p>
        </p:txBody>
      </p:sp>
    </p:spTree>
    <p:extLst>
      <p:ext uri="{BB962C8B-B14F-4D97-AF65-F5344CB8AC3E}">
        <p14:creationId xmlns:p14="http://schemas.microsoft.com/office/powerpoint/2010/main" val="24732426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4638"/>
            <a:ext cx="89154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5032115"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09FB1CBD-1EF7-42F9-A441-448610F93091}" type="slidenum">
              <a:rPr lang="en-US" altLang="ja-JP"/>
              <a:pPr>
                <a:defRPr/>
              </a:pPr>
              <a:t>‹#›</a:t>
            </a:fld>
            <a:endParaRPr lang="en-US" altLang="ja-JP"/>
          </a:p>
        </p:txBody>
      </p:sp>
    </p:spTree>
    <p:extLst>
      <p:ext uri="{BB962C8B-B14F-4D97-AF65-F5344CB8AC3E}">
        <p14:creationId xmlns:p14="http://schemas.microsoft.com/office/powerpoint/2010/main" val="17389465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fontAlgn="auto">
              <a:spcBef>
                <a:spcPts val="0"/>
              </a:spcBef>
              <a:spcAft>
                <a:spcPts val="0"/>
              </a:spcAft>
              <a:defRPr/>
            </a:pPr>
            <a:endParaRPr lang="en-US" altLang="ja-JP">
              <a:solidFill>
                <a:prstClr val="black"/>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fontAlgn="auto">
              <a:spcBef>
                <a:spcPts val="0"/>
              </a:spcBef>
              <a:spcAft>
                <a:spcPts val="0"/>
              </a:spcAft>
              <a:defRPr/>
            </a:pPr>
            <a:endParaRPr lang="en-US" altLang="ja-JP">
              <a:solidFill>
                <a:prstClr val="black"/>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5C0183B-C213-4153-9EC3-B39B66CCCF8F}" type="slidenum">
              <a:rPr lang="en-US" altLang="ja-JP" smtClean="0">
                <a:solidFill>
                  <a:prstClr val="black"/>
                </a:solidFill>
              </a:rPr>
              <a:pPr>
                <a:defRPr/>
              </a:pPr>
              <a:t>‹#›</a:t>
            </a:fld>
            <a:endParaRPr lang="en-US" altLang="ja-JP" dirty="0">
              <a:solidFill>
                <a:prstClr val="black"/>
              </a:solidFill>
            </a:endParaRPr>
          </a:p>
        </p:txBody>
      </p:sp>
    </p:spTree>
    <p:extLst>
      <p:ext uri="{BB962C8B-B14F-4D97-AF65-F5344CB8AC3E}">
        <p14:creationId xmlns:p14="http://schemas.microsoft.com/office/powerpoint/2010/main" val="409961138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2_タイトルとコンテンツ">
    <p:spTree>
      <p:nvGrpSpPr>
        <p:cNvPr id="1" name=""/>
        <p:cNvGrpSpPr/>
        <p:nvPr/>
      </p:nvGrpSpPr>
      <p:grpSpPr>
        <a:xfrm>
          <a:off x="0" y="0"/>
          <a:ext cx="0" cy="0"/>
          <a:chOff x="0" y="0"/>
          <a:chExt cx="0" cy="0"/>
        </a:xfrm>
      </p:grpSpPr>
      <p:sp>
        <p:nvSpPr>
          <p:cNvPr id="1551" name="タイトル 1"/>
          <p:cNvSpPr>
            <a:spLocks noGrp="1"/>
          </p:cNvSpPr>
          <p:nvPr>
            <p:ph type="title"/>
          </p:nvPr>
        </p:nvSpPr>
        <p:spPr/>
        <p:txBody>
          <a:bodyPr/>
          <a:lstStyle/>
          <a:p>
            <a:r>
              <a:rPr lang="ja-JP" altLang="en-US"/>
              <a:t>マスター タイトルの書式設定</a:t>
            </a:r>
          </a:p>
        </p:txBody>
      </p:sp>
      <p:sp>
        <p:nvSpPr>
          <p:cNvPr id="1552" name="日付プレースホルダ 3"/>
          <p:cNvSpPr>
            <a:spLocks noGrp="1"/>
          </p:cNvSpPr>
          <p:nvPr>
            <p:ph type="dt" sz="half" idx="10"/>
          </p:nvPr>
        </p:nvSpPr>
        <p:spPr/>
        <p:txBody>
          <a:bodyPr/>
          <a:lstStyle>
            <a:lvl1pPr>
              <a:defRPr/>
            </a:lvl1pPr>
          </a:lstStyle>
          <a:p>
            <a:pPr>
              <a:defRPr/>
            </a:pPr>
            <a:endParaRPr lang="en-US" altLang="ja-JP">
              <a:solidFill>
                <a:srgbClr val="000000"/>
              </a:solidFill>
            </a:endParaRPr>
          </a:p>
        </p:txBody>
      </p:sp>
      <p:sp>
        <p:nvSpPr>
          <p:cNvPr id="1553" name="フッター プレースホルダ 4"/>
          <p:cNvSpPr>
            <a:spLocks noGrp="1"/>
          </p:cNvSpPr>
          <p:nvPr>
            <p:ph type="ftr" sz="quarter" idx="11"/>
          </p:nvPr>
        </p:nvSpPr>
        <p:spPr/>
        <p:txBody>
          <a:bodyPr/>
          <a:lstStyle>
            <a:lvl1pPr>
              <a:defRPr/>
            </a:lvl1pPr>
          </a:lstStyle>
          <a:p>
            <a:pPr>
              <a:defRPr/>
            </a:pPr>
            <a:endParaRPr lang="en-US" altLang="ja-JP"/>
          </a:p>
        </p:txBody>
      </p:sp>
      <p:sp>
        <p:nvSpPr>
          <p:cNvPr id="1554" name="スライド番号プレースホルダ 5"/>
          <p:cNvSpPr>
            <a:spLocks noGrp="1"/>
          </p:cNvSpPr>
          <p:nvPr>
            <p:ph type="sldNum" sz="quarter" idx="12"/>
          </p:nvPr>
        </p:nvSpPr>
        <p:spPr/>
        <p:txBody>
          <a:bodyPr/>
          <a:lstStyle>
            <a:lvl1pPr>
              <a:defRPr/>
            </a:lvl1pPr>
          </a:lstStyle>
          <a:p>
            <a:pPr>
              <a:defRPr/>
            </a:pPr>
            <a:fld id="{FFDCE21E-3BF4-4A13-BE4A-B95BE9787BE2}" type="slidenum">
              <a:rPr lang="en-US" altLang="ja-JP" smtClean="0"/>
              <a:pPr>
                <a:defRPr/>
              </a:pPr>
              <a:t>‹#›</a:t>
            </a:fld>
            <a:endParaRPr lang="en-US" altLang="ja-JP"/>
          </a:p>
        </p:txBody>
      </p:sp>
    </p:spTree>
    <p:extLst>
      <p:ext uri="{BB962C8B-B14F-4D97-AF65-F5344CB8AC3E}">
        <p14:creationId xmlns:p14="http://schemas.microsoft.com/office/powerpoint/2010/main" val="1816202046"/>
      </p:ext>
    </p:extLst>
  </p:cSld>
  <p:clrMapOvr>
    <a:masterClrMapping/>
  </p:clrMapOvr>
  <p:hf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4561" name="Picture 7" descr="mlit_top"/>
          <p:cNvPicPr>
            <a:picLocks noChangeAspect="1" noChangeArrowheads="1"/>
          </p:cNvPicPr>
          <p:nvPr/>
        </p:nvPicPr>
        <p:blipFill>
          <a:blip r:embed="rId2"/>
          <a:srcRect t="62230"/>
          <a:stretch>
            <a:fillRect/>
          </a:stretch>
        </p:blipFill>
        <p:spPr>
          <a:xfrm>
            <a:off x="0" y="6524625"/>
            <a:ext cx="9906000" cy="333375"/>
          </a:xfrm>
          <a:prstGeom prst="rect">
            <a:avLst/>
          </a:prstGeom>
          <a:noFill/>
          <a:ln w="9525">
            <a:noFill/>
            <a:miter lim="800000"/>
            <a:headEnd/>
            <a:tailEnd/>
          </a:ln>
        </p:spPr>
      </p:pic>
      <p:sp>
        <p:nvSpPr>
          <p:cNvPr id="4562" name="Rectangle 9"/>
          <p:cNvSpPr>
            <a:spLocks noChangeArrowheads="1"/>
          </p:cNvSpPr>
          <p:nvPr/>
        </p:nvSpPr>
        <p:spPr>
          <a:xfrm>
            <a:off x="1833563" y="3284538"/>
            <a:ext cx="8072437" cy="73025"/>
          </a:xfrm>
          <a:prstGeom prst="rect">
            <a:avLst/>
          </a:prstGeom>
          <a:solidFill>
            <a:srgbClr val="0066CC"/>
          </a:solidFill>
          <a:ln w="9525">
            <a:noFill/>
            <a:miter lim="800000"/>
            <a:headEnd/>
            <a:tailEnd/>
          </a:ln>
          <a:effectLst/>
        </p:spPr>
        <p:txBody>
          <a:bodyPr wrap="none" anchor="ctr"/>
          <a:lstStyle/>
          <a:p>
            <a:pPr>
              <a:defRPr/>
            </a:pPr>
            <a:endParaRPr lang="ja-JP" altLang="en-US" sz="1400">
              <a:solidFill>
                <a:prstClr val="black"/>
              </a:solidFill>
              <a:latin typeface="Arial" charset="0"/>
            </a:endParaRPr>
          </a:p>
        </p:txBody>
      </p:sp>
      <p:pic>
        <p:nvPicPr>
          <p:cNvPr id="4563" name="Picture 11"/>
          <p:cNvPicPr>
            <a:picLocks noChangeAspect="1" noChangeArrowheads="1"/>
          </p:cNvPicPr>
          <p:nvPr/>
        </p:nvPicPr>
        <p:blipFill>
          <a:blip r:embed="rId3"/>
          <a:stretch>
            <a:fillRect/>
          </a:stretch>
        </p:blipFill>
        <p:spPr>
          <a:xfrm>
            <a:off x="0" y="6051550"/>
            <a:ext cx="2301875" cy="473075"/>
          </a:xfrm>
          <a:prstGeom prst="rect">
            <a:avLst/>
          </a:prstGeom>
          <a:noFill/>
          <a:ln w="9525">
            <a:noFill/>
            <a:miter lim="800000"/>
            <a:headEnd/>
            <a:tailEnd/>
          </a:ln>
        </p:spPr>
      </p:pic>
      <p:sp>
        <p:nvSpPr>
          <p:cNvPr id="4564" name="Text Box 12"/>
          <p:cNvSpPr txBox="1">
            <a:spLocks noChangeArrowheads="1"/>
          </p:cNvSpPr>
          <p:nvPr/>
        </p:nvSpPr>
        <p:spPr>
          <a:xfrm>
            <a:off x="0" y="6524625"/>
            <a:ext cx="3643313" cy="276225"/>
          </a:xfrm>
          <a:prstGeom prst="rect">
            <a:avLst/>
          </a:prstGeom>
          <a:noFill/>
          <a:ln w="9525">
            <a:noFill/>
            <a:miter lim="800000"/>
            <a:headEnd/>
            <a:tailEnd/>
          </a:ln>
          <a:effectLst/>
        </p:spPr>
        <p:txBody>
          <a:bodyPr wrap="none">
            <a:spAutoFit/>
          </a:bodyPr>
          <a:lstStyle/>
          <a:p>
            <a:pPr>
              <a:defRPr/>
            </a:pPr>
            <a:r>
              <a:rPr lang="en-US" altLang="ja-JP" sz="1200" i="1">
                <a:solidFill>
                  <a:prstClr val="white"/>
                </a:solidFill>
                <a:latin typeface="Times New Roman" pitchFamily="18" charset="0"/>
              </a:rPr>
              <a:t>Ministry of Land, Infrastructure, Transport and Tourism</a:t>
            </a:r>
          </a:p>
        </p:txBody>
      </p:sp>
      <p:sp>
        <p:nvSpPr>
          <p:cNvPr id="4565" name="Rectangle 2"/>
          <p:cNvSpPr>
            <a:spLocks noGrp="1" noChangeArrowheads="1"/>
          </p:cNvSpPr>
          <p:nvPr>
            <p:ph type="ctrTitle"/>
          </p:nvPr>
        </p:nvSpPr>
        <p:spPr>
          <a:xfrm>
            <a:off x="1754187" y="2133601"/>
            <a:ext cx="8151813" cy="1470025"/>
          </a:xfrm>
        </p:spPr>
        <p:txBody>
          <a:bodyPr/>
          <a:lstStyle>
            <a:lvl1pPr>
              <a:defRPr sz="4000"/>
            </a:lvl1pPr>
          </a:lstStyle>
          <a:p>
            <a:r>
              <a:rPr lang="ja-JP" altLang="en-US"/>
              <a:t>マスタ タイトルの書式設定</a:t>
            </a:r>
          </a:p>
        </p:txBody>
      </p:sp>
      <p:sp>
        <p:nvSpPr>
          <p:cNvPr id="4566" name="Rectangle 3"/>
          <p:cNvSpPr>
            <a:spLocks noGrp="1" noChangeArrowheads="1"/>
          </p:cNvSpPr>
          <p:nvPr>
            <p:ph type="subTitle" idx="1"/>
          </p:nvPr>
        </p:nvSpPr>
        <p:spPr>
          <a:xfrm>
            <a:off x="1485900" y="3886200"/>
            <a:ext cx="6934200" cy="1752600"/>
          </a:xfrm>
        </p:spPr>
        <p:txBody>
          <a:bodyPr/>
          <a:lstStyle>
            <a:lvl1pPr marL="0" indent="0" algn="ctr">
              <a:buFontTx/>
              <a:buNone/>
              <a:defRPr/>
            </a:lvl1pPr>
          </a:lstStyle>
          <a:p>
            <a:r>
              <a:rPr lang="ja-JP" altLang="en-US"/>
              <a:t>マスタ サブタイトルの書式設定</a:t>
            </a:r>
          </a:p>
        </p:txBody>
      </p:sp>
      <p:sp>
        <p:nvSpPr>
          <p:cNvPr id="4567" name="Rectangle 4"/>
          <p:cNvSpPr>
            <a:spLocks noGrp="1" noChangeArrowheads="1"/>
          </p:cNvSpPr>
          <p:nvPr>
            <p:ph type="dt" sz="half" idx="10"/>
          </p:nvPr>
        </p:nvSpPr>
        <p:spPr/>
        <p:txBody>
          <a:bodyPr/>
          <a:lstStyle>
            <a:lvl1pPr>
              <a:defRPr/>
            </a:lvl1pPr>
          </a:lstStyle>
          <a:p>
            <a:pPr>
              <a:defRPr/>
            </a:pPr>
            <a:endParaRPr lang="en-US" altLang="ja-JP">
              <a:solidFill>
                <a:prstClr val="black"/>
              </a:solidFill>
            </a:endParaRPr>
          </a:p>
        </p:txBody>
      </p:sp>
      <p:sp>
        <p:nvSpPr>
          <p:cNvPr id="4568" name="Rectangle 5"/>
          <p:cNvSpPr>
            <a:spLocks noGrp="1" noChangeArrowheads="1"/>
          </p:cNvSpPr>
          <p:nvPr>
            <p:ph type="ftr" sz="quarter" idx="11"/>
          </p:nvPr>
        </p:nvSpPr>
        <p:spPr/>
        <p:txBody>
          <a:bodyPr/>
          <a:lstStyle>
            <a:lvl1pPr>
              <a:defRPr/>
            </a:lvl1pPr>
          </a:lstStyle>
          <a:p>
            <a:pPr>
              <a:defRPr/>
            </a:pPr>
            <a:endParaRPr lang="en-US" altLang="ja-JP">
              <a:solidFill>
                <a:prstClr val="black"/>
              </a:solidFill>
            </a:endParaRPr>
          </a:p>
        </p:txBody>
      </p:sp>
      <p:sp>
        <p:nvSpPr>
          <p:cNvPr id="4569" name="Rectangle 6"/>
          <p:cNvSpPr>
            <a:spLocks noGrp="1" noChangeArrowheads="1"/>
          </p:cNvSpPr>
          <p:nvPr>
            <p:ph type="sldNum" sz="quarter" idx="12"/>
          </p:nvPr>
        </p:nvSpPr>
        <p:spPr>
          <a:xfrm>
            <a:off x="7099300" y="6245225"/>
            <a:ext cx="2311400" cy="476250"/>
          </a:xfrm>
        </p:spPr>
        <p:txBody>
          <a:bodyPr/>
          <a:lstStyle>
            <a:lvl1pPr>
              <a:defRPr/>
            </a:lvl1pPr>
          </a:lstStyle>
          <a:p>
            <a:pPr>
              <a:defRPr/>
            </a:pPr>
            <a:fld id="{9D5ACDF1-B706-4D64-AAED-71EB8504DFD8}"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271858504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4571" name="タイトル 1"/>
          <p:cNvSpPr>
            <a:spLocks noGrp="1"/>
          </p:cNvSpPr>
          <p:nvPr>
            <p:ph type="title"/>
          </p:nvPr>
        </p:nvSpPr>
        <p:spPr/>
        <p:txBody>
          <a:bodyPr/>
          <a:lstStyle/>
          <a:p>
            <a:r>
              <a:rPr lang="ja-JP" altLang="en-US"/>
              <a:t>マスタ タイトルの書式設定</a:t>
            </a:r>
          </a:p>
        </p:txBody>
      </p:sp>
      <p:sp>
        <p:nvSpPr>
          <p:cNvPr id="4572"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573"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4574"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4575" name="Rectangle 6"/>
          <p:cNvSpPr>
            <a:spLocks noGrp="1" noChangeArrowheads="1"/>
          </p:cNvSpPr>
          <p:nvPr>
            <p:ph type="sldNum" sz="quarter" idx="12"/>
          </p:nvPr>
        </p:nvSpPr>
        <p:spPr>
          <a:ln/>
        </p:spPr>
        <p:txBody>
          <a:bodyPr/>
          <a:lstStyle>
            <a:lvl1pPr>
              <a:defRPr/>
            </a:lvl1pPr>
          </a:lstStyle>
          <a:p>
            <a:pPr>
              <a:defRPr/>
            </a:pPr>
            <a:fld id="{AB3DA3B7-7B16-496E-A3CE-8D12DC50DC9D}"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251239676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4577" name="タイトル 1"/>
          <p:cNvSpPr>
            <a:spLocks noGrp="1"/>
          </p:cNvSpPr>
          <p:nvPr>
            <p:ph type="title"/>
          </p:nvPr>
        </p:nvSpPr>
        <p:spPr>
          <a:xfrm>
            <a:off x="782506" y="4406901"/>
            <a:ext cx="8420100" cy="1362075"/>
          </a:xfrm>
        </p:spPr>
        <p:txBody>
          <a:bodyPr anchor="t"/>
          <a:lstStyle>
            <a:lvl1pPr algn="l">
              <a:defRPr sz="4000" b="1" cap="all"/>
            </a:lvl1pPr>
          </a:lstStyle>
          <a:p>
            <a:r>
              <a:rPr lang="ja-JP" altLang="en-US"/>
              <a:t>マスタ タイトルの書式設定</a:t>
            </a:r>
          </a:p>
        </p:txBody>
      </p:sp>
      <p:sp>
        <p:nvSpPr>
          <p:cNvPr id="4578" name="テキスト プレースホルダ 2"/>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579"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4580"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4581" name="Rectangle 6"/>
          <p:cNvSpPr>
            <a:spLocks noGrp="1" noChangeArrowheads="1"/>
          </p:cNvSpPr>
          <p:nvPr>
            <p:ph type="sldNum" sz="quarter" idx="12"/>
          </p:nvPr>
        </p:nvSpPr>
        <p:spPr>
          <a:ln/>
        </p:spPr>
        <p:txBody>
          <a:bodyPr/>
          <a:lstStyle>
            <a:lvl1pPr>
              <a:defRPr/>
            </a:lvl1pPr>
          </a:lstStyle>
          <a:p>
            <a:pPr>
              <a:defRPr/>
            </a:pPr>
            <a:fld id="{1F3EB66F-CF32-4F48-8EFD-27222DB2B38D}"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92443542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4583" name="タイトル 1"/>
          <p:cNvSpPr>
            <a:spLocks noGrp="1"/>
          </p:cNvSpPr>
          <p:nvPr>
            <p:ph type="title"/>
          </p:nvPr>
        </p:nvSpPr>
        <p:spPr/>
        <p:txBody>
          <a:bodyPr/>
          <a:lstStyle/>
          <a:p>
            <a:r>
              <a:rPr lang="ja-JP" altLang="en-US"/>
              <a:t>マスタ タイトルの書式設定</a:t>
            </a:r>
          </a:p>
        </p:txBody>
      </p:sp>
      <p:sp>
        <p:nvSpPr>
          <p:cNvPr id="4584" name="コンテンツ プレースホルダ 2"/>
          <p:cNvSpPr>
            <a:spLocks noGrp="1"/>
          </p:cNvSpPr>
          <p:nvPr>
            <p:ph sz="half" idx="1"/>
          </p:nvPr>
        </p:nvSpPr>
        <p:spPr>
          <a:xfrm>
            <a:off x="49530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585" name="コンテンツ プレースホルダ 3"/>
          <p:cNvSpPr>
            <a:spLocks noGrp="1"/>
          </p:cNvSpPr>
          <p:nvPr>
            <p:ph sz="half" idx="2"/>
          </p:nvPr>
        </p:nvSpPr>
        <p:spPr>
          <a:xfrm>
            <a:off x="503555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586"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4587"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4588" name="Rectangle 6"/>
          <p:cNvSpPr>
            <a:spLocks noGrp="1" noChangeArrowheads="1"/>
          </p:cNvSpPr>
          <p:nvPr>
            <p:ph type="sldNum" sz="quarter" idx="12"/>
          </p:nvPr>
        </p:nvSpPr>
        <p:spPr>
          <a:ln/>
        </p:spPr>
        <p:txBody>
          <a:bodyPr/>
          <a:lstStyle>
            <a:lvl1pPr>
              <a:defRPr/>
            </a:lvl1pPr>
          </a:lstStyle>
          <a:p>
            <a:pPr>
              <a:defRPr/>
            </a:pPr>
            <a:fld id="{C042BB9D-DAB2-4AFB-91BC-6B5D9936C8B0}"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87392060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4590" name="タイトル 1"/>
          <p:cNvSpPr>
            <a:spLocks noGrp="1"/>
          </p:cNvSpPr>
          <p:nvPr>
            <p:ph type="title"/>
          </p:nvPr>
        </p:nvSpPr>
        <p:spPr>
          <a:xfrm>
            <a:off x="495300" y="274638"/>
            <a:ext cx="8915400" cy="1143000"/>
          </a:xfrm>
        </p:spPr>
        <p:txBody>
          <a:bodyPr/>
          <a:lstStyle>
            <a:lvl1pPr>
              <a:defRPr/>
            </a:lvl1pPr>
          </a:lstStyle>
          <a:p>
            <a:r>
              <a:rPr lang="ja-JP" altLang="en-US"/>
              <a:t>マスタ タイトルの書式設定</a:t>
            </a:r>
          </a:p>
        </p:txBody>
      </p:sp>
      <p:sp>
        <p:nvSpPr>
          <p:cNvPr id="4591" name="テキスト プレースホルダ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592" name="コンテンツ プレースホルダ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593" name="テキスト プレースホルダ 4"/>
          <p:cNvSpPr>
            <a:spLocks noGrp="1"/>
          </p:cNvSpPr>
          <p:nvPr>
            <p:ph type="body" sz="quarter" idx="3"/>
          </p:nvPr>
        </p:nvSpPr>
        <p:spPr>
          <a:xfrm>
            <a:off x="5032111"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594" name="コンテンツ プレースホルダ 5"/>
          <p:cNvSpPr>
            <a:spLocks noGrp="1"/>
          </p:cNvSpPr>
          <p:nvPr>
            <p:ph sz="quarter" idx="4"/>
          </p:nvPr>
        </p:nvSpPr>
        <p:spPr>
          <a:xfrm>
            <a:off x="5032111"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595"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4596"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4597" name="Rectangle 6"/>
          <p:cNvSpPr>
            <a:spLocks noGrp="1" noChangeArrowheads="1"/>
          </p:cNvSpPr>
          <p:nvPr>
            <p:ph type="sldNum" sz="quarter" idx="12"/>
          </p:nvPr>
        </p:nvSpPr>
        <p:spPr>
          <a:ln/>
        </p:spPr>
        <p:txBody>
          <a:bodyPr/>
          <a:lstStyle>
            <a:lvl1pPr>
              <a:defRPr/>
            </a:lvl1pPr>
          </a:lstStyle>
          <a:p>
            <a:pPr>
              <a:defRPr/>
            </a:pPr>
            <a:fld id="{262F4CF3-12A8-4606-8AD7-08E61E733EA6}"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23974337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4599" name="タイトル 1"/>
          <p:cNvSpPr>
            <a:spLocks noGrp="1"/>
          </p:cNvSpPr>
          <p:nvPr>
            <p:ph type="title"/>
          </p:nvPr>
        </p:nvSpPr>
        <p:spPr/>
        <p:txBody>
          <a:bodyPr/>
          <a:lstStyle/>
          <a:p>
            <a:r>
              <a:rPr lang="ja-JP" altLang="en-US"/>
              <a:t>マスタ タイトルの書式設定</a:t>
            </a:r>
          </a:p>
        </p:txBody>
      </p:sp>
      <p:sp>
        <p:nvSpPr>
          <p:cNvPr id="4600"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4601"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4602" name="Rectangle 6"/>
          <p:cNvSpPr>
            <a:spLocks noGrp="1" noChangeArrowheads="1"/>
          </p:cNvSpPr>
          <p:nvPr>
            <p:ph type="sldNum" sz="quarter" idx="12"/>
          </p:nvPr>
        </p:nvSpPr>
        <p:spPr>
          <a:ln/>
        </p:spPr>
        <p:txBody>
          <a:bodyPr/>
          <a:lstStyle>
            <a:lvl1pPr>
              <a:defRPr/>
            </a:lvl1pPr>
          </a:lstStyle>
          <a:p>
            <a:pPr>
              <a:defRPr/>
            </a:pPr>
            <a:fld id="{4602528B-39DA-4453-8A27-CF835DE3A646}"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114465470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4604" name="Rectangle 4"/>
          <p:cNvSpPr>
            <a:spLocks noGrp="1" noChangeArrowheads="1"/>
          </p:cNvSpPr>
          <p:nvPr>
            <p:ph type="dt" sz="half" idx="10"/>
          </p:nvPr>
        </p:nvSpPr>
        <p:spPr/>
        <p:txBody>
          <a:bodyPr/>
          <a:lstStyle>
            <a:lvl1pPr>
              <a:defRPr/>
            </a:lvl1pPr>
          </a:lstStyle>
          <a:p>
            <a:pPr>
              <a:defRPr/>
            </a:pPr>
            <a:endParaRPr lang="en-US" altLang="ja-JP">
              <a:solidFill>
                <a:prstClr val="black"/>
              </a:solidFill>
            </a:endParaRPr>
          </a:p>
        </p:txBody>
      </p:sp>
      <p:sp>
        <p:nvSpPr>
          <p:cNvPr id="4605" name="Rectangle 5"/>
          <p:cNvSpPr>
            <a:spLocks noGrp="1" noChangeArrowheads="1"/>
          </p:cNvSpPr>
          <p:nvPr>
            <p:ph type="ftr" sz="quarter" idx="11"/>
          </p:nvPr>
        </p:nvSpPr>
        <p:spPr/>
        <p:txBody>
          <a:bodyPr/>
          <a:lstStyle>
            <a:lvl1pPr>
              <a:defRPr/>
            </a:lvl1pPr>
          </a:lstStyle>
          <a:p>
            <a:pPr>
              <a:defRPr/>
            </a:pPr>
            <a:endParaRPr lang="en-US" altLang="ja-JP">
              <a:solidFill>
                <a:prstClr val="black"/>
              </a:solidFill>
            </a:endParaRPr>
          </a:p>
        </p:txBody>
      </p:sp>
      <p:sp>
        <p:nvSpPr>
          <p:cNvPr id="4606" name="Rectangle 6"/>
          <p:cNvSpPr>
            <a:spLocks noGrp="1" noChangeArrowheads="1"/>
          </p:cNvSpPr>
          <p:nvPr>
            <p:ph type="sldNum" sz="quarter" idx="12"/>
          </p:nvPr>
        </p:nvSpPr>
        <p:spPr>
          <a:xfrm>
            <a:off x="7594600" y="6538913"/>
            <a:ext cx="2311400" cy="319087"/>
          </a:xfrm>
        </p:spPr>
        <p:txBody>
          <a:bodyPr/>
          <a:lstStyle>
            <a:lvl1pPr>
              <a:defRPr/>
            </a:lvl1pPr>
          </a:lstStyle>
          <a:p>
            <a:pPr>
              <a:defRPr/>
            </a:pPr>
            <a:fld id="{E445B5D1-0161-4F7A-B323-DD2CA3CFAE54}"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222582963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4608" name="タイトル 1"/>
          <p:cNvSpPr>
            <a:spLocks noGrp="1"/>
          </p:cNvSpPr>
          <p:nvPr>
            <p:ph type="title"/>
          </p:nvPr>
        </p:nvSpPr>
        <p:spPr>
          <a:xfrm>
            <a:off x="495300" y="273050"/>
            <a:ext cx="3259006" cy="1162050"/>
          </a:xfrm>
        </p:spPr>
        <p:txBody>
          <a:bodyPr anchor="b"/>
          <a:lstStyle>
            <a:lvl1pPr algn="l">
              <a:defRPr sz="2000" b="1"/>
            </a:lvl1pPr>
          </a:lstStyle>
          <a:p>
            <a:r>
              <a:rPr lang="ja-JP" altLang="en-US"/>
              <a:t>マスタ タイトルの書式設定</a:t>
            </a:r>
          </a:p>
        </p:txBody>
      </p:sp>
      <p:sp>
        <p:nvSpPr>
          <p:cNvPr id="4609" name="コンテンツ プレースホルダ 2"/>
          <p:cNvSpPr>
            <a:spLocks noGrp="1"/>
          </p:cNvSpPr>
          <p:nvPr>
            <p:ph idx="1"/>
          </p:nvPr>
        </p:nvSpPr>
        <p:spPr>
          <a:xfrm>
            <a:off x="3872971" y="27305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610" name="テキスト プレースホルダ 3"/>
          <p:cNvSpPr>
            <a:spLocks noGrp="1"/>
          </p:cNvSpPr>
          <p:nvPr>
            <p:ph type="body" sz="half" idx="2"/>
          </p:nvPr>
        </p:nvSpPr>
        <p:spPr>
          <a:xfrm>
            <a:off x="495300" y="1435101"/>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4611"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4612"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4613" name="Rectangle 6"/>
          <p:cNvSpPr>
            <a:spLocks noGrp="1" noChangeArrowheads="1"/>
          </p:cNvSpPr>
          <p:nvPr>
            <p:ph type="sldNum" sz="quarter" idx="12"/>
          </p:nvPr>
        </p:nvSpPr>
        <p:spPr>
          <a:ln/>
        </p:spPr>
        <p:txBody>
          <a:bodyPr/>
          <a:lstStyle>
            <a:lvl1pPr>
              <a:defRPr/>
            </a:lvl1pPr>
          </a:lstStyle>
          <a:p>
            <a:pPr>
              <a:defRPr/>
            </a:pPr>
            <a:fld id="{B4095347-7A70-435C-9066-4894BB5E6432}"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9704773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EB01CBD9-7324-4CAA-AEA4-991060795CF1}" type="slidenum">
              <a:rPr lang="en-US" altLang="ja-JP"/>
              <a:pPr>
                <a:defRPr/>
              </a:pPr>
              <a:t>‹#›</a:t>
            </a:fld>
            <a:endParaRPr lang="en-US" altLang="ja-JP"/>
          </a:p>
        </p:txBody>
      </p:sp>
    </p:spTree>
    <p:extLst>
      <p:ext uri="{BB962C8B-B14F-4D97-AF65-F5344CB8AC3E}">
        <p14:creationId xmlns:p14="http://schemas.microsoft.com/office/powerpoint/2010/main" val="355355898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4615" name="タイトル 1"/>
          <p:cNvSpPr>
            <a:spLocks noGrp="1"/>
          </p:cNvSpPr>
          <p:nvPr>
            <p:ph type="title"/>
          </p:nvPr>
        </p:nvSpPr>
        <p:spPr>
          <a:xfrm>
            <a:off x="1941645" y="4800600"/>
            <a:ext cx="5943600" cy="566738"/>
          </a:xfrm>
        </p:spPr>
        <p:txBody>
          <a:bodyPr anchor="b"/>
          <a:lstStyle>
            <a:lvl1pPr algn="l">
              <a:defRPr sz="2000" b="1"/>
            </a:lvl1pPr>
          </a:lstStyle>
          <a:p>
            <a:r>
              <a:rPr lang="ja-JP" altLang="en-US"/>
              <a:t>マスタ タイトルの書式設定</a:t>
            </a:r>
          </a:p>
        </p:txBody>
      </p:sp>
      <p:sp>
        <p:nvSpPr>
          <p:cNvPr id="4616" name="図プレースホルダ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a:t>アイコンをクリックして図を追加</a:t>
            </a:r>
          </a:p>
        </p:txBody>
      </p:sp>
      <p:sp>
        <p:nvSpPr>
          <p:cNvPr id="4617" name="テキスト プレースホルダ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4618"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4619"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4620" name="Rectangle 6"/>
          <p:cNvSpPr>
            <a:spLocks noGrp="1" noChangeArrowheads="1"/>
          </p:cNvSpPr>
          <p:nvPr>
            <p:ph type="sldNum" sz="quarter" idx="12"/>
          </p:nvPr>
        </p:nvSpPr>
        <p:spPr>
          <a:ln/>
        </p:spPr>
        <p:txBody>
          <a:bodyPr/>
          <a:lstStyle>
            <a:lvl1pPr>
              <a:defRPr/>
            </a:lvl1pPr>
          </a:lstStyle>
          <a:p>
            <a:pPr>
              <a:defRPr/>
            </a:pPr>
            <a:fld id="{B746BEAE-462B-4DF9-AAEB-9890FF83DEDB}"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210440213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4622" name="タイトル 1"/>
          <p:cNvSpPr>
            <a:spLocks noGrp="1"/>
          </p:cNvSpPr>
          <p:nvPr>
            <p:ph type="title"/>
          </p:nvPr>
        </p:nvSpPr>
        <p:spPr/>
        <p:txBody>
          <a:bodyPr/>
          <a:lstStyle/>
          <a:p>
            <a:r>
              <a:rPr lang="ja-JP" altLang="en-US"/>
              <a:t>マスタ タイトルの書式設定</a:t>
            </a:r>
          </a:p>
        </p:txBody>
      </p:sp>
      <p:sp>
        <p:nvSpPr>
          <p:cNvPr id="462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624"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4625"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4626" name="Rectangle 6"/>
          <p:cNvSpPr>
            <a:spLocks noGrp="1" noChangeArrowheads="1"/>
          </p:cNvSpPr>
          <p:nvPr>
            <p:ph type="sldNum" sz="quarter" idx="12"/>
          </p:nvPr>
        </p:nvSpPr>
        <p:spPr>
          <a:ln/>
        </p:spPr>
        <p:txBody>
          <a:bodyPr/>
          <a:lstStyle>
            <a:lvl1pPr>
              <a:defRPr/>
            </a:lvl1pPr>
          </a:lstStyle>
          <a:p>
            <a:pPr>
              <a:defRPr/>
            </a:pPr>
            <a:fld id="{4BA52E24-B1E0-4059-830D-9C008EE46FD5}"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350573540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4628" name="縦書きタイトル 1"/>
          <p:cNvSpPr>
            <a:spLocks noGrp="1"/>
          </p:cNvSpPr>
          <p:nvPr>
            <p:ph type="title" orient="vert"/>
          </p:nvPr>
        </p:nvSpPr>
        <p:spPr>
          <a:xfrm>
            <a:off x="7058025" y="0"/>
            <a:ext cx="2352675" cy="6126163"/>
          </a:xfrm>
        </p:spPr>
        <p:txBody>
          <a:bodyPr vert="eaVert"/>
          <a:lstStyle/>
          <a:p>
            <a:r>
              <a:rPr lang="ja-JP" altLang="en-US"/>
              <a:t>マスタ タイトルの書式設定</a:t>
            </a:r>
          </a:p>
        </p:txBody>
      </p:sp>
      <p:sp>
        <p:nvSpPr>
          <p:cNvPr id="4629" name="縦書きテキスト プレースホルダ 2"/>
          <p:cNvSpPr>
            <a:spLocks noGrp="1"/>
          </p:cNvSpPr>
          <p:nvPr>
            <p:ph type="body" orient="vert" idx="1"/>
          </p:nvPr>
        </p:nvSpPr>
        <p:spPr>
          <a:xfrm>
            <a:off x="0" y="0"/>
            <a:ext cx="6892925" cy="6126163"/>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630"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4631"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4632" name="Rectangle 6"/>
          <p:cNvSpPr>
            <a:spLocks noGrp="1" noChangeArrowheads="1"/>
          </p:cNvSpPr>
          <p:nvPr>
            <p:ph type="sldNum" sz="quarter" idx="12"/>
          </p:nvPr>
        </p:nvSpPr>
        <p:spPr>
          <a:ln/>
        </p:spPr>
        <p:txBody>
          <a:bodyPr/>
          <a:lstStyle>
            <a:lvl1pPr>
              <a:defRPr/>
            </a:lvl1pPr>
          </a:lstStyle>
          <a:p>
            <a:pPr>
              <a:defRPr/>
            </a:pPr>
            <a:fld id="{A775067E-D881-4E99-A287-E9A9297A73C9}"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103546648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2156" name="Rectangle 9"/>
          <p:cNvSpPr>
            <a:spLocks noChangeArrowheads="1"/>
          </p:cNvSpPr>
          <p:nvPr userDrawn="1"/>
        </p:nvSpPr>
        <p:spPr>
          <a:xfrm>
            <a:off x="1833564" y="3284540"/>
            <a:ext cx="8072437" cy="73025"/>
          </a:xfrm>
          <a:prstGeom prst="rect">
            <a:avLst/>
          </a:prstGeom>
          <a:solidFill>
            <a:srgbClr val="0066CC"/>
          </a:solidFill>
          <a:ln w="9525">
            <a:noFill/>
            <a:miter lim="800000"/>
            <a:headEnd/>
            <a:tailEnd/>
          </a:ln>
          <a:effectLst/>
        </p:spPr>
        <p:txBody>
          <a:bodyPr wrap="none" anchor="ctr"/>
          <a:lstStyle/>
          <a:p>
            <a:pPr eaLnBrk="1" hangingPunct="1">
              <a:defRPr/>
            </a:pPr>
            <a:endParaRPr lang="ja-JP" altLang="en-US" dirty="0">
              <a:solidFill>
                <a:srgbClr val="000000"/>
              </a:solidFill>
              <a:latin typeface="Arial" charset="0"/>
              <a:ea typeface="Meiryo UI" panose="020B0604030504040204" pitchFamily="50" charset="-128"/>
            </a:endParaRPr>
          </a:p>
        </p:txBody>
      </p:sp>
      <p:sp>
        <p:nvSpPr>
          <p:cNvPr id="2157" name="Rectangle 2"/>
          <p:cNvSpPr>
            <a:spLocks noGrp="1" noChangeArrowheads="1"/>
          </p:cNvSpPr>
          <p:nvPr>
            <p:ph type="ctrTitle"/>
          </p:nvPr>
        </p:nvSpPr>
        <p:spPr>
          <a:xfrm>
            <a:off x="1833562" y="2560262"/>
            <a:ext cx="5974026" cy="797311"/>
          </a:xfrm>
          <a:prstGeom prst="rect">
            <a:avLst/>
          </a:prstGeom>
        </p:spPr>
        <p:txBody>
          <a:bodyPr lIns="360000" anchor="t"/>
          <a:lstStyle>
            <a:lvl1pPr>
              <a:defRPr sz="3999"/>
            </a:lvl1pPr>
          </a:lstStyle>
          <a:p>
            <a:r>
              <a:rPr lang="ja-JP" altLang="en-US" dirty="0"/>
              <a:t>マスタ タイトルの書式設定</a:t>
            </a:r>
          </a:p>
        </p:txBody>
      </p:sp>
      <p:sp>
        <p:nvSpPr>
          <p:cNvPr id="2158" name="Rectangle 3"/>
          <p:cNvSpPr>
            <a:spLocks noGrp="1" noChangeArrowheads="1"/>
          </p:cNvSpPr>
          <p:nvPr>
            <p:ph type="subTitle" idx="1"/>
          </p:nvPr>
        </p:nvSpPr>
        <p:spPr>
          <a:xfrm>
            <a:off x="1485901" y="3886200"/>
            <a:ext cx="6934200" cy="1752600"/>
          </a:xfrm>
          <a:prstGeom prst="rect">
            <a:avLst/>
          </a:prstGeom>
        </p:spPr>
        <p:txBody>
          <a:bodyPr/>
          <a:lstStyle>
            <a:lvl1pPr marL="0" indent="0" algn="ctr">
              <a:buFontTx/>
              <a:buNone/>
              <a:defRPr>
                <a:latin typeface="+mj-ea"/>
                <a:ea typeface="+mj-ea"/>
              </a:defRPr>
            </a:lvl1pPr>
          </a:lstStyle>
          <a:p>
            <a:r>
              <a:rPr lang="ja-JP" altLang="en-US"/>
              <a:t>マスタ サブタイトルの書式設定</a:t>
            </a:r>
          </a:p>
        </p:txBody>
      </p:sp>
      <p:sp>
        <p:nvSpPr>
          <p:cNvPr id="2159" name="Rectangle 6"/>
          <p:cNvSpPr>
            <a:spLocks noGrp="1" noChangeArrowheads="1"/>
          </p:cNvSpPr>
          <p:nvPr>
            <p:ph type="sldNum" sz="quarter" idx="10"/>
          </p:nvPr>
        </p:nvSpPr>
        <p:spPr>
          <a:xfrm>
            <a:off x="9417496" y="6453336"/>
            <a:ext cx="488505" cy="404664"/>
          </a:xfrm>
          <a:ln/>
        </p:spPr>
        <p:txBody>
          <a:bodyPr/>
          <a:lstStyle>
            <a:lvl1pPr>
              <a:defRPr/>
            </a:lvl1pPr>
          </a:lstStyle>
          <a:p>
            <a:pPr>
              <a:defRPr/>
            </a:pPr>
            <a:fld id="{9A1B9F6F-8D75-4F0E-9BD8-08BD29E911FE}" type="slidenum">
              <a:rPr lang="en-US" altLang="ja-JP"/>
              <a:pPr>
                <a:defRPr/>
              </a:pPr>
              <a:t>‹#›</a:t>
            </a:fld>
            <a:endParaRPr lang="en-US" altLang="ja-JP" dirty="0"/>
          </a:p>
        </p:txBody>
      </p:sp>
    </p:spTree>
    <p:extLst>
      <p:ext uri="{BB962C8B-B14F-4D97-AF65-F5344CB8AC3E}">
        <p14:creationId xmlns:p14="http://schemas.microsoft.com/office/powerpoint/2010/main" val="23495662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タイトルのみ">
    <p:spTree>
      <p:nvGrpSpPr>
        <p:cNvPr id="1" name=""/>
        <p:cNvGrpSpPr/>
        <p:nvPr/>
      </p:nvGrpSpPr>
      <p:grpSpPr>
        <a:xfrm>
          <a:off x="0" y="0"/>
          <a:ext cx="0" cy="0"/>
          <a:chOff x="0" y="0"/>
          <a:chExt cx="0" cy="0"/>
        </a:xfrm>
      </p:grpSpPr>
      <p:grpSp>
        <p:nvGrpSpPr>
          <p:cNvPr id="2161" name="Group 18"/>
          <p:cNvGrpSpPr/>
          <p:nvPr userDrawn="1"/>
        </p:nvGrpSpPr>
        <p:grpSpPr>
          <a:xfrm>
            <a:off x="1" y="0"/>
            <a:ext cx="9906000" cy="546100"/>
            <a:chOff x="0" y="0"/>
            <a:chExt cx="5760" cy="344"/>
          </a:xfrm>
        </p:grpSpPr>
        <p:pic>
          <p:nvPicPr>
            <p:cNvPr id="2162" name="Picture 9" descr="mlit_top"/>
            <p:cNvPicPr>
              <a:picLocks noChangeAspect="1" noChangeArrowheads="1"/>
            </p:cNvPicPr>
            <p:nvPr userDrawn="1"/>
          </p:nvPicPr>
          <p:blipFill>
            <a:blip r:embed="rId2"/>
            <a:srcRect t="26801" b="65286"/>
            <a:stretch>
              <a:fillRect/>
            </a:stretch>
          </p:blipFill>
          <p:spPr>
            <a:xfrm>
              <a:off x="0" y="300"/>
              <a:ext cx="5760" cy="44"/>
            </a:xfrm>
            <a:prstGeom prst="rect">
              <a:avLst/>
            </a:prstGeom>
            <a:noFill/>
            <a:ln w="9525">
              <a:noFill/>
              <a:miter lim="800000"/>
              <a:headEnd/>
              <a:tailEnd/>
            </a:ln>
          </p:spPr>
        </p:pic>
        <p:grpSp>
          <p:nvGrpSpPr>
            <p:cNvPr id="2163" name="Group 17"/>
            <p:cNvGrpSpPr/>
            <p:nvPr userDrawn="1"/>
          </p:nvGrpSpPr>
          <p:grpSpPr>
            <a:xfrm>
              <a:off x="0" y="0"/>
              <a:ext cx="5760" cy="318"/>
              <a:chOff x="0" y="0"/>
              <a:chExt cx="5760" cy="318"/>
            </a:xfrm>
          </p:grpSpPr>
          <p:pic>
            <p:nvPicPr>
              <p:cNvPr id="2164" name="Picture 11" descr="mlit_top"/>
              <p:cNvPicPr>
                <a:picLocks noChangeAspect="1" noChangeArrowheads="1"/>
              </p:cNvPicPr>
              <p:nvPr userDrawn="1"/>
            </p:nvPicPr>
            <p:blipFill>
              <a:blip r:embed="rId3"/>
              <a:srcRect r="66945" b="42805"/>
              <a:stretch>
                <a:fillRect/>
              </a:stretch>
            </p:blipFill>
            <p:spPr>
              <a:xfrm>
                <a:off x="3856" y="0"/>
                <a:ext cx="1904" cy="318"/>
              </a:xfrm>
              <a:prstGeom prst="rect">
                <a:avLst/>
              </a:prstGeom>
              <a:noFill/>
              <a:ln w="9525">
                <a:noFill/>
                <a:miter lim="800000"/>
                <a:headEnd/>
                <a:tailEnd/>
              </a:ln>
            </p:spPr>
          </p:pic>
          <p:pic>
            <p:nvPicPr>
              <p:cNvPr id="2165" name="Picture 16" descr="mlit_top"/>
              <p:cNvPicPr>
                <a:picLocks noChangeAspect="1" noChangeArrowheads="1"/>
              </p:cNvPicPr>
              <p:nvPr userDrawn="1"/>
            </p:nvPicPr>
            <p:blipFill>
              <a:blip r:embed="rId4"/>
              <a:srcRect l="50000" b="42805"/>
              <a:stretch>
                <a:fillRect/>
              </a:stretch>
            </p:blipFill>
            <p:spPr>
              <a:xfrm>
                <a:off x="1043" y="0"/>
                <a:ext cx="2880" cy="318"/>
              </a:xfrm>
              <a:prstGeom prst="rect">
                <a:avLst/>
              </a:prstGeom>
              <a:noFill/>
              <a:ln w="9525">
                <a:noFill/>
                <a:miter lim="800000"/>
                <a:headEnd/>
                <a:tailEnd/>
              </a:ln>
            </p:spPr>
          </p:pic>
          <p:pic>
            <p:nvPicPr>
              <p:cNvPr id="2166" name="Picture 10" descr="mlit_top"/>
              <p:cNvPicPr>
                <a:picLocks noChangeAspect="1" noChangeArrowheads="1"/>
              </p:cNvPicPr>
              <p:nvPr userDrawn="1"/>
            </p:nvPicPr>
            <p:blipFill>
              <a:blip r:embed="rId4"/>
              <a:srcRect l="68906" b="42805"/>
              <a:stretch>
                <a:fillRect/>
              </a:stretch>
            </p:blipFill>
            <p:spPr>
              <a:xfrm>
                <a:off x="0" y="0"/>
                <a:ext cx="1791" cy="318"/>
              </a:xfrm>
              <a:prstGeom prst="rect">
                <a:avLst/>
              </a:prstGeom>
              <a:noFill/>
              <a:ln w="9525">
                <a:noFill/>
                <a:miter lim="800000"/>
                <a:headEnd/>
                <a:tailEnd/>
              </a:ln>
            </p:spPr>
          </p:pic>
        </p:grpSp>
      </p:grpSp>
      <p:pic>
        <p:nvPicPr>
          <p:cNvPr id="2167" name="Picture 14"/>
          <p:cNvPicPr>
            <a:picLocks noChangeAspect="1" noChangeArrowheads="1"/>
          </p:cNvPicPr>
          <p:nvPr userDrawn="1"/>
        </p:nvPicPr>
        <p:blipFill>
          <a:blip r:embed="rId5"/>
          <a:srcRect t="3670"/>
          <a:stretch>
            <a:fillRect/>
          </a:stretch>
        </p:blipFill>
        <p:spPr>
          <a:xfrm>
            <a:off x="8226426" y="2"/>
            <a:ext cx="1679575" cy="333375"/>
          </a:xfrm>
          <a:prstGeom prst="rect">
            <a:avLst/>
          </a:prstGeom>
          <a:noFill/>
          <a:ln w="9525">
            <a:noFill/>
            <a:miter lim="800000"/>
            <a:headEnd/>
            <a:tailEnd/>
          </a:ln>
        </p:spPr>
      </p:pic>
      <p:sp>
        <p:nvSpPr>
          <p:cNvPr id="2168" name="Rectangle 2"/>
          <p:cNvSpPr>
            <a:spLocks noGrp="1" noChangeArrowheads="1"/>
          </p:cNvSpPr>
          <p:nvPr>
            <p:ph type="title"/>
          </p:nvPr>
        </p:nvSpPr>
        <p:spPr>
          <a:xfrm>
            <a:off x="1" y="0"/>
            <a:ext cx="7605713" cy="476250"/>
          </a:xfrm>
          <a:prstGeom prst="rect">
            <a:avLst/>
          </a:prstGeom>
          <a:noFill/>
          <a:ln w="9525">
            <a:noFill/>
            <a:miter lim="800000"/>
            <a:headEnd/>
            <a:tailEnd/>
          </a:ln>
        </p:spPr>
        <p:txBody>
          <a:bodyPr/>
          <a:lstStyle/>
          <a:p>
            <a:pPr lvl="0"/>
            <a:r>
              <a:rPr lang="ja-JP" altLang="en-US"/>
              <a:t>マスタ タイトルの書式設定</a:t>
            </a:r>
          </a:p>
        </p:txBody>
      </p:sp>
      <p:sp>
        <p:nvSpPr>
          <p:cNvPr id="2169" name="Rectangle 6"/>
          <p:cNvSpPr>
            <a:spLocks noGrp="1" noChangeArrowheads="1"/>
          </p:cNvSpPr>
          <p:nvPr>
            <p:ph type="sldNum" sz="quarter" idx="10"/>
          </p:nvPr>
        </p:nvSpPr>
        <p:spPr>
          <a:xfrm>
            <a:off x="9217023" y="6423298"/>
            <a:ext cx="704529" cy="390078"/>
          </a:xfrm>
          <a:ln/>
        </p:spPr>
        <p:txBody>
          <a:bodyPr/>
          <a:lstStyle>
            <a:lvl1pPr>
              <a:defRPr/>
            </a:lvl1pPr>
          </a:lstStyle>
          <a:p>
            <a:pPr>
              <a:defRPr/>
            </a:pPr>
            <a:fld id="{9A1B9F6F-8D75-4F0E-9BD8-08BD29E911FE}" type="slidenum">
              <a:rPr lang="en-US" altLang="ja-JP"/>
              <a:pPr>
                <a:defRPr/>
              </a:pPr>
              <a:t>‹#›</a:t>
            </a:fld>
            <a:endParaRPr lang="en-US" altLang="ja-JP" dirty="0"/>
          </a:p>
        </p:txBody>
      </p:sp>
    </p:spTree>
    <p:extLst>
      <p:ext uri="{BB962C8B-B14F-4D97-AF65-F5344CB8AC3E}">
        <p14:creationId xmlns:p14="http://schemas.microsoft.com/office/powerpoint/2010/main" val="125895308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_タイトルとコンテンツ">
    <p:spTree>
      <p:nvGrpSpPr>
        <p:cNvPr id="1" name=""/>
        <p:cNvGrpSpPr/>
        <p:nvPr/>
      </p:nvGrpSpPr>
      <p:grpSpPr>
        <a:xfrm>
          <a:off x="0" y="0"/>
          <a:ext cx="0" cy="0"/>
          <a:chOff x="0" y="0"/>
          <a:chExt cx="0" cy="0"/>
        </a:xfrm>
      </p:grpSpPr>
      <p:sp>
        <p:nvSpPr>
          <p:cNvPr id="2171" name="タイトル 1"/>
          <p:cNvSpPr>
            <a:spLocks noGrp="1"/>
          </p:cNvSpPr>
          <p:nvPr>
            <p:ph type="title"/>
          </p:nvPr>
        </p:nvSpPr>
        <p:spPr/>
        <p:txBody>
          <a:bodyPr/>
          <a:lstStyle/>
          <a:p>
            <a:r>
              <a:rPr lang="ja-JP" altLang="en-US"/>
              <a:t>マスタ タイトルの書式設定</a:t>
            </a:r>
          </a:p>
        </p:txBody>
      </p:sp>
      <p:sp>
        <p:nvSpPr>
          <p:cNvPr id="2172" name="Rectangle 4"/>
          <p:cNvSpPr>
            <a:spLocks noGrp="1" noChangeArrowheads="1"/>
          </p:cNvSpPr>
          <p:nvPr>
            <p:ph type="dt" sz="half" idx="10"/>
          </p:nvPr>
        </p:nvSpPr>
        <p:spPr>
          <a:xfrm>
            <a:off x="495300" y="6245225"/>
            <a:ext cx="2311400" cy="476250"/>
          </a:xfrm>
          <a:prstGeom prst="rect">
            <a:avLst/>
          </a:prstGeom>
          <a:ln/>
        </p:spPr>
        <p:txBody>
          <a:bodyPr/>
          <a:lstStyle>
            <a:lvl1pPr>
              <a:defRPr>
                <a:ea typeface="Meiryo UI" panose="020B0604030504040204" pitchFamily="50" charset="-128"/>
              </a:defRPr>
            </a:lvl1pPr>
          </a:lstStyle>
          <a:p>
            <a:pPr>
              <a:defRPr/>
            </a:pPr>
            <a:endParaRPr lang="en-US" altLang="ja-JP" dirty="0"/>
          </a:p>
        </p:txBody>
      </p:sp>
      <p:sp>
        <p:nvSpPr>
          <p:cNvPr id="2173" name="Rectangle 5"/>
          <p:cNvSpPr>
            <a:spLocks noGrp="1" noChangeArrowheads="1"/>
          </p:cNvSpPr>
          <p:nvPr>
            <p:ph type="ftr" sz="quarter" idx="11"/>
          </p:nvPr>
        </p:nvSpPr>
        <p:spPr>
          <a:xfrm>
            <a:off x="3384550" y="6245225"/>
            <a:ext cx="3136900" cy="476250"/>
          </a:xfrm>
          <a:prstGeom prst="rect">
            <a:avLst/>
          </a:prstGeom>
          <a:ln/>
        </p:spPr>
        <p:txBody>
          <a:bodyPr/>
          <a:lstStyle>
            <a:lvl1pPr>
              <a:defRPr>
                <a:ea typeface="Meiryo UI" panose="020B0604030504040204" pitchFamily="50" charset="-128"/>
              </a:defRPr>
            </a:lvl1pPr>
          </a:lstStyle>
          <a:p>
            <a:pPr>
              <a:defRPr/>
            </a:pPr>
            <a:endParaRPr lang="en-US" altLang="ja-JP" dirty="0"/>
          </a:p>
        </p:txBody>
      </p:sp>
      <p:sp>
        <p:nvSpPr>
          <p:cNvPr id="2174" name="Rectangle 6"/>
          <p:cNvSpPr>
            <a:spLocks noGrp="1" noChangeArrowheads="1"/>
          </p:cNvSpPr>
          <p:nvPr>
            <p:ph type="sldNum" sz="quarter" idx="12"/>
          </p:nvPr>
        </p:nvSpPr>
        <p:spPr>
          <a:ln/>
        </p:spPr>
        <p:txBody>
          <a:bodyPr/>
          <a:lstStyle>
            <a:lvl1pPr>
              <a:defRPr/>
            </a:lvl1pPr>
          </a:lstStyle>
          <a:p>
            <a:pPr>
              <a:defRPr/>
            </a:pPr>
            <a:fld id="{D75AD991-E584-47E1-B528-F1F0884E691B}" type="slidenum">
              <a:rPr lang="en-US" altLang="ja-JP"/>
              <a:pPr>
                <a:defRPr/>
              </a:pPr>
              <a:t>‹#›</a:t>
            </a:fld>
            <a:endParaRPr lang="en-US" altLang="ja-JP"/>
          </a:p>
        </p:txBody>
      </p:sp>
    </p:spTree>
    <p:extLst>
      <p:ext uri="{BB962C8B-B14F-4D97-AF65-F5344CB8AC3E}">
        <p14:creationId xmlns:p14="http://schemas.microsoft.com/office/powerpoint/2010/main" val="103198566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176" name="タイトル 1"/>
          <p:cNvSpPr>
            <a:spLocks noGrp="1"/>
          </p:cNvSpPr>
          <p:nvPr>
            <p:ph type="title"/>
          </p:nvPr>
        </p:nvSpPr>
        <p:spPr/>
        <p:txBody>
          <a:bodyPr/>
          <a:lstStyle/>
          <a:p>
            <a:r>
              <a:rPr lang="ja-JP" altLang="en-US"/>
              <a:t>マスター タイトルの書式設定</a:t>
            </a:r>
          </a:p>
        </p:txBody>
      </p:sp>
      <p:sp>
        <p:nvSpPr>
          <p:cNvPr id="2177" name="コンテンツ プレースホルダ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2178" name="Rectangle 4"/>
          <p:cNvSpPr>
            <a:spLocks noGrp="1" noChangeArrowheads="1"/>
          </p:cNvSpPr>
          <p:nvPr>
            <p:ph type="dt" sz="half" idx="10"/>
          </p:nvPr>
        </p:nvSpPr>
        <p:spPr>
          <a:ln/>
        </p:spPr>
        <p:txBody>
          <a:bodyPr/>
          <a:lstStyle>
            <a:lvl1pPr>
              <a:defRPr/>
            </a:lvl1pPr>
          </a:lstStyle>
          <a:p>
            <a:pPr fontAlgn="auto">
              <a:spcBef>
                <a:spcPts val="0"/>
              </a:spcBef>
              <a:spcAft>
                <a:spcPts val="0"/>
              </a:spcAft>
              <a:defRPr/>
            </a:pPr>
            <a:endParaRPr lang="en-US" altLang="ja-JP">
              <a:solidFill>
                <a:prstClr val="black"/>
              </a:solidFill>
              <a:latin typeface="Arial"/>
            </a:endParaRPr>
          </a:p>
        </p:txBody>
      </p:sp>
      <p:sp>
        <p:nvSpPr>
          <p:cNvPr id="2179" name="Rectangle 5"/>
          <p:cNvSpPr>
            <a:spLocks noGrp="1" noChangeArrowheads="1"/>
          </p:cNvSpPr>
          <p:nvPr>
            <p:ph type="ftr" sz="quarter" idx="11"/>
          </p:nvPr>
        </p:nvSpPr>
        <p:spPr>
          <a:ln/>
        </p:spPr>
        <p:txBody>
          <a:bodyPr/>
          <a:lstStyle>
            <a:lvl1pPr>
              <a:defRPr/>
            </a:lvl1pPr>
          </a:lstStyle>
          <a:p>
            <a:pPr fontAlgn="auto">
              <a:spcBef>
                <a:spcPts val="0"/>
              </a:spcBef>
              <a:spcAft>
                <a:spcPts val="0"/>
              </a:spcAft>
              <a:defRPr/>
            </a:pPr>
            <a:endParaRPr lang="en-US" altLang="ja-JP">
              <a:solidFill>
                <a:prstClr val="black"/>
              </a:solidFill>
              <a:latin typeface="Arial"/>
            </a:endParaRPr>
          </a:p>
        </p:txBody>
      </p:sp>
      <p:sp>
        <p:nvSpPr>
          <p:cNvPr id="2180" name="Rectangle 6"/>
          <p:cNvSpPr>
            <a:spLocks noGrp="1" noChangeArrowheads="1"/>
          </p:cNvSpPr>
          <p:nvPr>
            <p:ph type="sldNum" sz="quarter" idx="12"/>
          </p:nvPr>
        </p:nvSpPr>
        <p:spPr>
          <a:ln/>
        </p:spPr>
        <p:txBody>
          <a:bodyPr/>
          <a:lstStyle>
            <a:lvl1pPr>
              <a:defRPr/>
            </a:lvl1pPr>
          </a:lstStyle>
          <a:p>
            <a:pPr>
              <a:defRPr/>
            </a:pPr>
            <a:fld id="{55C0183B-C213-4153-9EC3-B39B66CCCF8F}" type="slidenum">
              <a:rPr lang="en-US" altLang="ja-JP" smtClean="0">
                <a:solidFill>
                  <a:prstClr val="black"/>
                </a:solidFill>
              </a:rPr>
              <a:pPr>
                <a:defRPr/>
              </a:pPr>
              <a:t>‹#›</a:t>
            </a:fld>
            <a:endParaRPr lang="en-US" altLang="ja-JP" dirty="0">
              <a:solidFill>
                <a:prstClr val="black"/>
              </a:solidFill>
            </a:endParaRPr>
          </a:p>
        </p:txBody>
      </p:sp>
    </p:spTree>
    <p:extLst>
      <p:ext uri="{BB962C8B-B14F-4D97-AF65-F5344CB8AC3E}">
        <p14:creationId xmlns:p14="http://schemas.microsoft.com/office/powerpoint/2010/main" val="53517715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18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218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2184" name="Rectangle 6"/>
          <p:cNvSpPr>
            <a:spLocks noGrp="1" noChangeArrowheads="1"/>
          </p:cNvSpPr>
          <p:nvPr>
            <p:ph type="sldNum" sz="quarter" idx="12"/>
          </p:nvPr>
        </p:nvSpPr>
        <p:spPr>
          <a:ln/>
        </p:spPr>
        <p:txBody>
          <a:bodyPr/>
          <a:lstStyle>
            <a:lvl1pPr>
              <a:defRPr/>
            </a:lvl1pPr>
          </a:lstStyle>
          <a:p>
            <a:pPr>
              <a:defRPr/>
            </a:pPr>
            <a:fld id="{8B2DF349-2FD8-4039-8D45-D92D72980A8F}"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26661785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1038" name="Picture 7" descr="mlit_top"/>
          <p:cNvPicPr>
            <a:picLocks noChangeAspect="1" noChangeArrowheads="1"/>
          </p:cNvPicPr>
          <p:nvPr/>
        </p:nvPicPr>
        <p:blipFill>
          <a:blip r:embed="rId2"/>
          <a:srcRect t="62230"/>
          <a:stretch>
            <a:fillRect/>
          </a:stretch>
        </p:blipFill>
        <p:spPr>
          <a:xfrm>
            <a:off x="0" y="6524629"/>
            <a:ext cx="9906000" cy="333375"/>
          </a:xfrm>
          <a:prstGeom prst="rect">
            <a:avLst/>
          </a:prstGeom>
          <a:noFill/>
          <a:ln>
            <a:noFill/>
          </a:ln>
        </p:spPr>
      </p:pic>
      <p:sp>
        <p:nvSpPr>
          <p:cNvPr id="1039" name="Rectangle 9"/>
          <p:cNvSpPr>
            <a:spLocks noChangeArrowheads="1"/>
          </p:cNvSpPr>
          <p:nvPr/>
        </p:nvSpPr>
        <p:spPr>
          <a:xfrm>
            <a:off x="1833563" y="3284542"/>
            <a:ext cx="8072437" cy="73025"/>
          </a:xfrm>
          <a:prstGeom prst="rect">
            <a:avLst/>
          </a:prstGeom>
          <a:solidFill>
            <a:srgbClr val="0066CC"/>
          </a:solidFill>
          <a:ln w="9525">
            <a:noFill/>
            <a:miter lim="800000"/>
            <a:headEnd/>
            <a:tailEnd/>
          </a:ln>
          <a:effectLst/>
        </p:spPr>
        <p:txBody>
          <a:bodyPr wrap="none" anchor="ctr"/>
          <a:lstStyle/>
          <a:p>
            <a:pPr fontAlgn="auto">
              <a:spcBef>
                <a:spcPts val="0"/>
              </a:spcBef>
              <a:spcAft>
                <a:spcPts val="0"/>
              </a:spcAft>
              <a:defRPr/>
            </a:pPr>
            <a:endParaRPr lang="ja-JP" altLang="en-US" sz="1662" dirty="0">
              <a:solidFill>
                <a:srgbClr val="000000"/>
              </a:solidFill>
              <a:latin typeface="Arial"/>
              <a:ea typeface="ＭＳ Ｐゴシック"/>
            </a:endParaRPr>
          </a:p>
        </p:txBody>
      </p:sp>
      <p:pic>
        <p:nvPicPr>
          <p:cNvPr id="1040" name="Picture 11"/>
          <p:cNvPicPr>
            <a:picLocks noChangeAspect="1" noChangeArrowheads="1"/>
          </p:cNvPicPr>
          <p:nvPr/>
        </p:nvPicPr>
        <p:blipFill>
          <a:blip r:embed="rId3"/>
          <a:stretch>
            <a:fillRect/>
          </a:stretch>
        </p:blipFill>
        <p:spPr>
          <a:xfrm>
            <a:off x="0" y="6051554"/>
            <a:ext cx="2301875" cy="473075"/>
          </a:xfrm>
          <a:prstGeom prst="rect">
            <a:avLst/>
          </a:prstGeom>
          <a:noFill/>
          <a:ln>
            <a:noFill/>
          </a:ln>
        </p:spPr>
      </p:pic>
      <p:sp>
        <p:nvSpPr>
          <p:cNvPr id="1041" name="Text Box 12"/>
          <p:cNvSpPr txBox="1">
            <a:spLocks noChangeArrowheads="1"/>
          </p:cNvSpPr>
          <p:nvPr/>
        </p:nvSpPr>
        <p:spPr>
          <a:xfrm>
            <a:off x="2" y="6524626"/>
            <a:ext cx="3389069" cy="262829"/>
          </a:xfrm>
          <a:prstGeom prst="rect">
            <a:avLst/>
          </a:prstGeom>
          <a:noFill/>
          <a:ln w="9525">
            <a:noFill/>
            <a:miter lim="800000"/>
            <a:headEnd/>
            <a:tailEnd/>
          </a:ln>
          <a:effectLst/>
        </p:spPr>
        <p:txBody>
          <a:bodyPr wrap="none">
            <a:spAutoFit/>
          </a:bodyPr>
          <a:lstStyle/>
          <a:p>
            <a:pPr fontAlgn="auto">
              <a:spcBef>
                <a:spcPts val="0"/>
              </a:spcBef>
              <a:spcAft>
                <a:spcPts val="0"/>
              </a:spcAft>
              <a:defRPr/>
            </a:pPr>
            <a:r>
              <a:rPr lang="en-US" altLang="ja-JP" sz="1108" i="1" dirty="0">
                <a:solidFill>
                  <a:srgbClr val="FFFFFF"/>
                </a:solidFill>
                <a:latin typeface="Times New Roman" pitchFamily="18" charset="0"/>
                <a:ea typeface="ＭＳ Ｐゴシック"/>
              </a:rPr>
              <a:t>Ministry of Land, Infrastructure, Transport and Tourism</a:t>
            </a:r>
          </a:p>
        </p:txBody>
      </p:sp>
      <p:sp>
        <p:nvSpPr>
          <p:cNvPr id="1042" name="Rectangle 2"/>
          <p:cNvSpPr>
            <a:spLocks noGrp="1" noChangeArrowheads="1"/>
          </p:cNvSpPr>
          <p:nvPr>
            <p:ph type="ctrTitle"/>
          </p:nvPr>
        </p:nvSpPr>
        <p:spPr>
          <a:xfrm>
            <a:off x="1754198" y="2133689"/>
            <a:ext cx="8151813" cy="1470025"/>
          </a:xfrm>
        </p:spPr>
        <p:txBody>
          <a:bodyPr/>
          <a:lstStyle>
            <a:lvl1pPr>
              <a:defRPr sz="3692"/>
            </a:lvl1pPr>
          </a:lstStyle>
          <a:p>
            <a:r>
              <a:rPr lang="ja-JP" altLang="en-US"/>
              <a:t>マスタ タイトルの書式設定</a:t>
            </a:r>
          </a:p>
        </p:txBody>
      </p:sp>
      <p:sp>
        <p:nvSpPr>
          <p:cNvPr id="1043" name="Rectangle 3"/>
          <p:cNvSpPr>
            <a:spLocks noGrp="1" noChangeArrowheads="1"/>
          </p:cNvSpPr>
          <p:nvPr>
            <p:ph type="subTitle" idx="1"/>
          </p:nvPr>
        </p:nvSpPr>
        <p:spPr>
          <a:xfrm>
            <a:off x="1485901" y="3886200"/>
            <a:ext cx="6934200" cy="1752600"/>
          </a:xfrm>
        </p:spPr>
        <p:txBody>
          <a:bodyPr/>
          <a:lstStyle>
            <a:lvl1pPr marL="0" indent="0" algn="ctr">
              <a:buFontTx/>
              <a:buNone/>
              <a:defRPr/>
            </a:lvl1pPr>
          </a:lstStyle>
          <a:p>
            <a:r>
              <a:rPr lang="ja-JP" altLang="en-US"/>
              <a:t>マスタ サブタイトルの書式設定</a:t>
            </a:r>
          </a:p>
        </p:txBody>
      </p:sp>
      <p:sp>
        <p:nvSpPr>
          <p:cNvPr id="1044" name="Rectangle 4"/>
          <p:cNvSpPr>
            <a:spLocks noGrp="1" noChangeArrowheads="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endParaRPr lang="ja-JP" altLang="en-US"/>
          </a:p>
        </p:txBody>
      </p:sp>
      <p:sp>
        <p:nvSpPr>
          <p:cNvPr id="1045" name="Rectangle 5"/>
          <p:cNvSpPr>
            <a:spLocks noGrp="1" noChangeArrowheads="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endParaRPr lang="ja-JP" altLang="en-US"/>
          </a:p>
        </p:txBody>
      </p:sp>
      <p:sp>
        <p:nvSpPr>
          <p:cNvPr id="1046" name="Rectangle 6"/>
          <p:cNvSpPr>
            <a:spLocks noGrp="1" noChangeArrowheads="1"/>
          </p:cNvSpPr>
          <p:nvPr>
            <p:ph type="sldNum" sz="quarter" idx="12"/>
          </p:nvPr>
        </p:nvSpPr>
        <p:spPr>
          <a:xfrm>
            <a:off x="7099300" y="6245225"/>
            <a:ext cx="2311400" cy="476250"/>
          </a:xfrm>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fld id="{5F3A5940-95FB-4719-9DE1-D90BF23157A8}" type="slidenum">
              <a:rPr lang="ja-JP" altLang="en-US"/>
              <a:pPr>
                <a:defRPr/>
              </a:pPr>
              <a:t>‹#›</a:t>
            </a:fld>
            <a:endParaRPr lang="ja-JP" altLang="en-US" dirty="0"/>
          </a:p>
        </p:txBody>
      </p:sp>
    </p:spTree>
    <p:extLst>
      <p:ext uri="{BB962C8B-B14F-4D97-AF65-F5344CB8AC3E}">
        <p14:creationId xmlns:p14="http://schemas.microsoft.com/office/powerpoint/2010/main" val="299069366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1048" name="タイトル 1"/>
          <p:cNvSpPr>
            <a:spLocks noGrp="1"/>
          </p:cNvSpPr>
          <p:nvPr>
            <p:ph type="title"/>
          </p:nvPr>
        </p:nvSpPr>
        <p:spPr/>
        <p:txBody>
          <a:bodyPr/>
          <a:lstStyle/>
          <a:p>
            <a:r>
              <a:rPr lang="ja-JP" altLang="en-US"/>
              <a:t>マスタ タイトルの書式設定</a:t>
            </a:r>
          </a:p>
        </p:txBody>
      </p:sp>
      <p:sp>
        <p:nvSpPr>
          <p:cNvPr id="1049"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50" name="日付プレースホルダ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endParaRPr lang="ja-JP" altLang="en-US"/>
          </a:p>
        </p:txBody>
      </p:sp>
      <p:sp>
        <p:nvSpPr>
          <p:cNvPr id="1051" name="フッター プレースホルダ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endParaRPr lang="ja-JP" altLang="en-US"/>
          </a:p>
        </p:txBody>
      </p:sp>
      <p:sp>
        <p:nvSpPr>
          <p:cNvPr id="1052" name="スライド番号プレースホルダ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fld id="{C5B919F3-C927-4154-A558-F21A8F314B69}" type="slidenum">
              <a:rPr lang="ja-JP" altLang="en-US"/>
              <a:pPr>
                <a:defRPr/>
              </a:pPr>
              <a:t>‹#›</a:t>
            </a:fld>
            <a:endParaRPr lang="ja-JP" altLang="en-US" dirty="0"/>
          </a:p>
        </p:txBody>
      </p:sp>
    </p:spTree>
    <p:extLst>
      <p:ext uri="{BB962C8B-B14F-4D97-AF65-F5344CB8AC3E}">
        <p14:creationId xmlns:p14="http://schemas.microsoft.com/office/powerpoint/2010/main" val="37467581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618FAD46-9FF2-4F74-B441-261DCCB26F26}" type="slidenum">
              <a:rPr lang="en-US" altLang="ja-JP"/>
              <a:pPr>
                <a:defRPr/>
              </a:pPr>
              <a:t>‹#›</a:t>
            </a:fld>
            <a:endParaRPr lang="en-US" altLang="ja-JP"/>
          </a:p>
        </p:txBody>
      </p:sp>
    </p:spTree>
    <p:extLst>
      <p:ext uri="{BB962C8B-B14F-4D97-AF65-F5344CB8AC3E}">
        <p14:creationId xmlns:p14="http://schemas.microsoft.com/office/powerpoint/2010/main" val="113530855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1054" name="タイトル 1"/>
          <p:cNvSpPr>
            <a:spLocks noGrp="1"/>
          </p:cNvSpPr>
          <p:nvPr>
            <p:ph type="title"/>
          </p:nvPr>
        </p:nvSpPr>
        <p:spPr>
          <a:xfrm>
            <a:off x="782526" y="4406989"/>
            <a:ext cx="8420101" cy="1362075"/>
          </a:xfrm>
        </p:spPr>
        <p:txBody>
          <a:bodyPr anchor="t"/>
          <a:lstStyle>
            <a:lvl1pPr algn="l">
              <a:defRPr sz="3692" b="1" cap="all"/>
            </a:lvl1pPr>
          </a:lstStyle>
          <a:p>
            <a:r>
              <a:rPr lang="ja-JP" altLang="en-US"/>
              <a:t>マスタ タイトルの書式設定</a:t>
            </a:r>
          </a:p>
        </p:txBody>
      </p:sp>
      <p:sp>
        <p:nvSpPr>
          <p:cNvPr id="1055" name="テキスト プレースホルダ 2"/>
          <p:cNvSpPr>
            <a:spLocks noGrp="1"/>
          </p:cNvSpPr>
          <p:nvPr>
            <p:ph type="body" idx="1"/>
          </p:nvPr>
        </p:nvSpPr>
        <p:spPr>
          <a:xfrm>
            <a:off x="782526" y="2906713"/>
            <a:ext cx="8420101" cy="1500187"/>
          </a:xfrm>
        </p:spPr>
        <p:txBody>
          <a:bodyPr anchor="b"/>
          <a:lstStyle>
            <a:lvl1pPr marL="0" indent="0">
              <a:buNone/>
              <a:defRPr sz="1846"/>
            </a:lvl1pPr>
            <a:lvl2pPr marL="422039" indent="0">
              <a:buNone/>
              <a:defRPr sz="1662"/>
            </a:lvl2pPr>
            <a:lvl3pPr marL="844078" indent="0">
              <a:buNone/>
              <a:defRPr sz="1477"/>
            </a:lvl3pPr>
            <a:lvl4pPr marL="1266117" indent="0">
              <a:buNone/>
              <a:defRPr sz="1292"/>
            </a:lvl4pPr>
            <a:lvl5pPr marL="1688155" indent="0">
              <a:buNone/>
              <a:defRPr sz="1292"/>
            </a:lvl5pPr>
            <a:lvl6pPr marL="2110195" indent="0">
              <a:buNone/>
              <a:defRPr sz="1292"/>
            </a:lvl6pPr>
            <a:lvl7pPr marL="2532233" indent="0">
              <a:buNone/>
              <a:defRPr sz="1292"/>
            </a:lvl7pPr>
            <a:lvl8pPr marL="2954272" indent="0">
              <a:buNone/>
              <a:defRPr sz="1292"/>
            </a:lvl8pPr>
            <a:lvl9pPr marL="3376311" indent="0">
              <a:buNone/>
              <a:defRPr sz="1292"/>
            </a:lvl9pPr>
          </a:lstStyle>
          <a:p>
            <a:pPr lvl="0"/>
            <a:r>
              <a:rPr lang="ja-JP" altLang="en-US"/>
              <a:t>マスタ テキストの書式設定</a:t>
            </a:r>
          </a:p>
        </p:txBody>
      </p:sp>
      <p:sp>
        <p:nvSpPr>
          <p:cNvPr id="1056" name="日付プレースホルダ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endParaRPr lang="ja-JP" altLang="en-US"/>
          </a:p>
        </p:txBody>
      </p:sp>
      <p:sp>
        <p:nvSpPr>
          <p:cNvPr id="1057" name="フッター プレースホルダ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endParaRPr lang="ja-JP" altLang="en-US"/>
          </a:p>
        </p:txBody>
      </p:sp>
      <p:sp>
        <p:nvSpPr>
          <p:cNvPr id="1058" name="スライド番号プレースホルダ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fld id="{FCEBE2BB-7FAA-4419-8280-F5884368A7C6}" type="slidenum">
              <a:rPr lang="ja-JP" altLang="en-US"/>
              <a:pPr>
                <a:defRPr/>
              </a:pPr>
              <a:t>‹#›</a:t>
            </a:fld>
            <a:endParaRPr lang="ja-JP" altLang="en-US" dirty="0"/>
          </a:p>
        </p:txBody>
      </p:sp>
    </p:spTree>
    <p:extLst>
      <p:ext uri="{BB962C8B-B14F-4D97-AF65-F5344CB8AC3E}">
        <p14:creationId xmlns:p14="http://schemas.microsoft.com/office/powerpoint/2010/main" val="286812629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1060" name="タイトル 1"/>
          <p:cNvSpPr>
            <a:spLocks noGrp="1"/>
          </p:cNvSpPr>
          <p:nvPr>
            <p:ph type="title"/>
          </p:nvPr>
        </p:nvSpPr>
        <p:spPr/>
        <p:txBody>
          <a:bodyPr/>
          <a:lstStyle/>
          <a:p>
            <a:r>
              <a:rPr lang="ja-JP" altLang="en-US"/>
              <a:t>マスタ タイトルの書式設定</a:t>
            </a:r>
          </a:p>
        </p:txBody>
      </p:sp>
      <p:sp>
        <p:nvSpPr>
          <p:cNvPr id="1061" name="コンテンツ プレースホルダ 2"/>
          <p:cNvSpPr>
            <a:spLocks noGrp="1"/>
          </p:cNvSpPr>
          <p:nvPr>
            <p:ph sz="half" idx="1"/>
          </p:nvPr>
        </p:nvSpPr>
        <p:spPr>
          <a:xfrm>
            <a:off x="495307" y="1600206"/>
            <a:ext cx="4375150" cy="4525963"/>
          </a:xfrm>
        </p:spPr>
        <p:txBody>
          <a:bodyPr/>
          <a:lstStyle>
            <a:lvl1pPr>
              <a:defRPr sz="2585"/>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62" name="コンテンツ プレースホルダ 3"/>
          <p:cNvSpPr>
            <a:spLocks noGrp="1"/>
          </p:cNvSpPr>
          <p:nvPr>
            <p:ph sz="half" idx="2"/>
          </p:nvPr>
        </p:nvSpPr>
        <p:spPr>
          <a:xfrm>
            <a:off x="5035550" y="1600206"/>
            <a:ext cx="4375150" cy="4525963"/>
          </a:xfrm>
        </p:spPr>
        <p:txBody>
          <a:bodyPr/>
          <a:lstStyle>
            <a:lvl1pPr>
              <a:defRPr sz="2585"/>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63" name="日付プレースホルダ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endParaRPr lang="ja-JP" altLang="en-US"/>
          </a:p>
        </p:txBody>
      </p:sp>
      <p:sp>
        <p:nvSpPr>
          <p:cNvPr id="1064" name="フッター プレースホルダ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endParaRPr lang="ja-JP" altLang="en-US"/>
          </a:p>
        </p:txBody>
      </p:sp>
      <p:sp>
        <p:nvSpPr>
          <p:cNvPr id="1065" name="スライド番号プレースホルダ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fld id="{7A3C4644-DE6B-4455-91C9-E2A382FDAB90}" type="slidenum">
              <a:rPr lang="ja-JP" altLang="en-US"/>
              <a:pPr>
                <a:defRPr/>
              </a:pPr>
              <a:t>‹#›</a:t>
            </a:fld>
            <a:endParaRPr lang="ja-JP" altLang="en-US" dirty="0"/>
          </a:p>
        </p:txBody>
      </p:sp>
    </p:spTree>
    <p:extLst>
      <p:ext uri="{BB962C8B-B14F-4D97-AF65-F5344CB8AC3E}">
        <p14:creationId xmlns:p14="http://schemas.microsoft.com/office/powerpoint/2010/main" val="242073892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67" name="タイトル 1"/>
          <p:cNvSpPr>
            <a:spLocks noGrp="1"/>
          </p:cNvSpPr>
          <p:nvPr>
            <p:ph type="title"/>
          </p:nvPr>
        </p:nvSpPr>
        <p:spPr>
          <a:xfrm>
            <a:off x="495301" y="274638"/>
            <a:ext cx="8915400" cy="1143000"/>
          </a:xfrm>
        </p:spPr>
        <p:txBody>
          <a:bodyPr/>
          <a:lstStyle>
            <a:lvl1pPr>
              <a:defRPr/>
            </a:lvl1pPr>
          </a:lstStyle>
          <a:p>
            <a:r>
              <a:rPr lang="ja-JP" altLang="en-US"/>
              <a:t>マスタ タイトルの書式設定</a:t>
            </a:r>
          </a:p>
        </p:txBody>
      </p:sp>
      <p:sp>
        <p:nvSpPr>
          <p:cNvPr id="1068" name="テキスト プレースホルダ 2"/>
          <p:cNvSpPr>
            <a:spLocks noGrp="1"/>
          </p:cNvSpPr>
          <p:nvPr>
            <p:ph type="body" idx="1"/>
          </p:nvPr>
        </p:nvSpPr>
        <p:spPr>
          <a:xfrm>
            <a:off x="495303" y="1535113"/>
            <a:ext cx="4376870" cy="639762"/>
          </a:xfrm>
        </p:spPr>
        <p:txBody>
          <a:bodyPr anchor="b"/>
          <a:lstStyle>
            <a:lvl1pPr marL="0" indent="0">
              <a:buNone/>
              <a:defRPr sz="2215" b="1"/>
            </a:lvl1pPr>
            <a:lvl2pPr marL="422039" indent="0">
              <a:buNone/>
              <a:defRPr sz="1846" b="1"/>
            </a:lvl2pPr>
            <a:lvl3pPr marL="844078" indent="0">
              <a:buNone/>
              <a:defRPr sz="1662" b="1"/>
            </a:lvl3pPr>
            <a:lvl4pPr marL="1266117" indent="0">
              <a:buNone/>
              <a:defRPr sz="1477" b="1"/>
            </a:lvl4pPr>
            <a:lvl5pPr marL="1688155" indent="0">
              <a:buNone/>
              <a:defRPr sz="1477" b="1"/>
            </a:lvl5pPr>
            <a:lvl6pPr marL="2110195" indent="0">
              <a:buNone/>
              <a:defRPr sz="1477" b="1"/>
            </a:lvl6pPr>
            <a:lvl7pPr marL="2532233" indent="0">
              <a:buNone/>
              <a:defRPr sz="1477" b="1"/>
            </a:lvl7pPr>
            <a:lvl8pPr marL="2954272" indent="0">
              <a:buNone/>
              <a:defRPr sz="1477" b="1"/>
            </a:lvl8pPr>
            <a:lvl9pPr marL="3376311" indent="0">
              <a:buNone/>
              <a:defRPr sz="1477" b="1"/>
            </a:lvl9pPr>
          </a:lstStyle>
          <a:p>
            <a:pPr lvl="0"/>
            <a:r>
              <a:rPr lang="ja-JP" altLang="en-US"/>
              <a:t>マスタ テキストの書式設定</a:t>
            </a:r>
          </a:p>
        </p:txBody>
      </p:sp>
      <p:sp>
        <p:nvSpPr>
          <p:cNvPr id="1069" name="コンテンツ プレースホルダ 3"/>
          <p:cNvSpPr>
            <a:spLocks noGrp="1"/>
          </p:cNvSpPr>
          <p:nvPr>
            <p:ph sz="half" idx="2"/>
          </p:nvPr>
        </p:nvSpPr>
        <p:spPr>
          <a:xfrm>
            <a:off x="495303" y="2174875"/>
            <a:ext cx="4376870" cy="3951288"/>
          </a:xfrm>
        </p:spPr>
        <p:txBody>
          <a:bodyPr/>
          <a:lstStyle>
            <a:lvl1pPr>
              <a:defRPr sz="2215"/>
            </a:lvl1pPr>
            <a:lvl2pPr>
              <a:defRPr sz="1846"/>
            </a:lvl2pPr>
            <a:lvl3pPr>
              <a:defRPr sz="1662"/>
            </a:lvl3pPr>
            <a:lvl4pPr>
              <a:defRPr sz="1477"/>
            </a:lvl4pPr>
            <a:lvl5pPr>
              <a:defRPr sz="1477"/>
            </a:lvl5pPr>
            <a:lvl6pPr>
              <a:defRPr sz="1477"/>
            </a:lvl6pPr>
            <a:lvl7pPr>
              <a:defRPr sz="1477"/>
            </a:lvl7pPr>
            <a:lvl8pPr>
              <a:defRPr sz="1477"/>
            </a:lvl8pPr>
            <a:lvl9pPr>
              <a:defRPr sz="1477"/>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70" name="テキスト プレースホルダ 4"/>
          <p:cNvSpPr>
            <a:spLocks noGrp="1"/>
          </p:cNvSpPr>
          <p:nvPr>
            <p:ph type="body" sz="quarter" idx="3"/>
          </p:nvPr>
        </p:nvSpPr>
        <p:spPr>
          <a:xfrm>
            <a:off x="5032116" y="1535113"/>
            <a:ext cx="4378590" cy="639762"/>
          </a:xfrm>
        </p:spPr>
        <p:txBody>
          <a:bodyPr anchor="b"/>
          <a:lstStyle>
            <a:lvl1pPr marL="0" indent="0">
              <a:buNone/>
              <a:defRPr sz="2215" b="1"/>
            </a:lvl1pPr>
            <a:lvl2pPr marL="422039" indent="0">
              <a:buNone/>
              <a:defRPr sz="1846" b="1"/>
            </a:lvl2pPr>
            <a:lvl3pPr marL="844078" indent="0">
              <a:buNone/>
              <a:defRPr sz="1662" b="1"/>
            </a:lvl3pPr>
            <a:lvl4pPr marL="1266117" indent="0">
              <a:buNone/>
              <a:defRPr sz="1477" b="1"/>
            </a:lvl4pPr>
            <a:lvl5pPr marL="1688155" indent="0">
              <a:buNone/>
              <a:defRPr sz="1477" b="1"/>
            </a:lvl5pPr>
            <a:lvl6pPr marL="2110195" indent="0">
              <a:buNone/>
              <a:defRPr sz="1477" b="1"/>
            </a:lvl6pPr>
            <a:lvl7pPr marL="2532233" indent="0">
              <a:buNone/>
              <a:defRPr sz="1477" b="1"/>
            </a:lvl7pPr>
            <a:lvl8pPr marL="2954272" indent="0">
              <a:buNone/>
              <a:defRPr sz="1477" b="1"/>
            </a:lvl8pPr>
            <a:lvl9pPr marL="3376311" indent="0">
              <a:buNone/>
              <a:defRPr sz="1477" b="1"/>
            </a:lvl9pPr>
          </a:lstStyle>
          <a:p>
            <a:pPr lvl="0"/>
            <a:r>
              <a:rPr lang="ja-JP" altLang="en-US"/>
              <a:t>マスタ テキストの書式設定</a:t>
            </a:r>
          </a:p>
        </p:txBody>
      </p:sp>
      <p:sp>
        <p:nvSpPr>
          <p:cNvPr id="1071" name="コンテンツ プレースホルダ 5"/>
          <p:cNvSpPr>
            <a:spLocks noGrp="1"/>
          </p:cNvSpPr>
          <p:nvPr>
            <p:ph sz="quarter" idx="4"/>
          </p:nvPr>
        </p:nvSpPr>
        <p:spPr>
          <a:xfrm>
            <a:off x="5032116" y="2174875"/>
            <a:ext cx="4378590" cy="3951288"/>
          </a:xfrm>
        </p:spPr>
        <p:txBody>
          <a:bodyPr/>
          <a:lstStyle>
            <a:lvl1pPr>
              <a:defRPr sz="2215"/>
            </a:lvl1pPr>
            <a:lvl2pPr>
              <a:defRPr sz="1846"/>
            </a:lvl2pPr>
            <a:lvl3pPr>
              <a:defRPr sz="1662"/>
            </a:lvl3pPr>
            <a:lvl4pPr>
              <a:defRPr sz="1477"/>
            </a:lvl4pPr>
            <a:lvl5pPr>
              <a:defRPr sz="1477"/>
            </a:lvl5pPr>
            <a:lvl6pPr>
              <a:defRPr sz="1477"/>
            </a:lvl6pPr>
            <a:lvl7pPr>
              <a:defRPr sz="1477"/>
            </a:lvl7pPr>
            <a:lvl8pPr>
              <a:defRPr sz="1477"/>
            </a:lvl8pPr>
            <a:lvl9pPr>
              <a:defRPr sz="1477"/>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72" name="日付プレースホルダ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endParaRPr lang="ja-JP" altLang="en-US"/>
          </a:p>
        </p:txBody>
      </p:sp>
      <p:sp>
        <p:nvSpPr>
          <p:cNvPr id="1073" name="フッター プレースホルダ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endParaRPr lang="ja-JP" altLang="en-US"/>
          </a:p>
        </p:txBody>
      </p:sp>
      <p:sp>
        <p:nvSpPr>
          <p:cNvPr id="1074" name="スライド番号プレースホルダ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fld id="{240B78F2-DD6A-4637-A683-D3C5BE4D56BE}" type="slidenum">
              <a:rPr lang="ja-JP" altLang="en-US"/>
              <a:pPr>
                <a:defRPr/>
              </a:pPr>
              <a:t>‹#›</a:t>
            </a:fld>
            <a:endParaRPr lang="ja-JP" altLang="en-US" dirty="0"/>
          </a:p>
        </p:txBody>
      </p:sp>
    </p:spTree>
    <p:extLst>
      <p:ext uri="{BB962C8B-B14F-4D97-AF65-F5344CB8AC3E}">
        <p14:creationId xmlns:p14="http://schemas.microsoft.com/office/powerpoint/2010/main" val="46517603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1076" name="タイトル 1"/>
          <p:cNvSpPr>
            <a:spLocks noGrp="1"/>
          </p:cNvSpPr>
          <p:nvPr>
            <p:ph type="title"/>
          </p:nvPr>
        </p:nvSpPr>
        <p:spPr/>
        <p:txBody>
          <a:bodyPr/>
          <a:lstStyle/>
          <a:p>
            <a:r>
              <a:rPr lang="ja-JP" altLang="en-US"/>
              <a:t>マスタ タイトルの書式設定</a:t>
            </a:r>
          </a:p>
        </p:txBody>
      </p:sp>
      <p:sp>
        <p:nvSpPr>
          <p:cNvPr id="1077" name="日付プレースホルダ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endParaRPr lang="ja-JP" altLang="en-US"/>
          </a:p>
        </p:txBody>
      </p:sp>
      <p:sp>
        <p:nvSpPr>
          <p:cNvPr id="1078" name="フッター プレースホルダ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endParaRPr lang="ja-JP" altLang="en-US"/>
          </a:p>
        </p:txBody>
      </p:sp>
      <p:sp>
        <p:nvSpPr>
          <p:cNvPr id="1079" name="スライド番号プレースホルダ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fld id="{FC00F35E-1114-40A7-A713-1B0913958844}" type="slidenum">
              <a:rPr lang="ja-JP" altLang="en-US"/>
              <a:pPr>
                <a:defRPr/>
              </a:pPr>
              <a:t>‹#›</a:t>
            </a:fld>
            <a:endParaRPr lang="ja-JP" altLang="en-US" dirty="0"/>
          </a:p>
        </p:txBody>
      </p:sp>
    </p:spTree>
    <p:extLst>
      <p:ext uri="{BB962C8B-B14F-4D97-AF65-F5344CB8AC3E}">
        <p14:creationId xmlns:p14="http://schemas.microsoft.com/office/powerpoint/2010/main" val="366852283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1081" name="日付プレースホルダ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endParaRPr lang="ja-JP" altLang="en-US"/>
          </a:p>
        </p:txBody>
      </p:sp>
      <p:sp>
        <p:nvSpPr>
          <p:cNvPr id="1082" name="フッター プレースホルダ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endParaRPr lang="ja-JP" altLang="en-US"/>
          </a:p>
        </p:txBody>
      </p:sp>
      <p:sp>
        <p:nvSpPr>
          <p:cNvPr id="1083" name="スライド番号プレースホルダ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fld id="{50B4DCCB-A26B-4297-8E0B-8AC62BE0D692}" type="slidenum">
              <a:rPr lang="ja-JP" altLang="en-US"/>
              <a:pPr>
                <a:defRPr/>
              </a:pPr>
              <a:t>‹#›</a:t>
            </a:fld>
            <a:endParaRPr lang="ja-JP" altLang="en-US" dirty="0"/>
          </a:p>
        </p:txBody>
      </p:sp>
    </p:spTree>
    <p:extLst>
      <p:ext uri="{BB962C8B-B14F-4D97-AF65-F5344CB8AC3E}">
        <p14:creationId xmlns:p14="http://schemas.microsoft.com/office/powerpoint/2010/main" val="426073932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1085" name="タイトル 1"/>
          <p:cNvSpPr>
            <a:spLocks noGrp="1"/>
          </p:cNvSpPr>
          <p:nvPr>
            <p:ph type="title"/>
          </p:nvPr>
        </p:nvSpPr>
        <p:spPr>
          <a:xfrm>
            <a:off x="495304" y="273050"/>
            <a:ext cx="3259006" cy="1162050"/>
          </a:xfrm>
        </p:spPr>
        <p:txBody>
          <a:bodyPr anchor="b"/>
          <a:lstStyle>
            <a:lvl1pPr algn="l">
              <a:defRPr sz="1846" b="1"/>
            </a:lvl1pPr>
          </a:lstStyle>
          <a:p>
            <a:r>
              <a:rPr lang="ja-JP" altLang="en-US"/>
              <a:t>マスタ タイトルの書式設定</a:t>
            </a:r>
          </a:p>
        </p:txBody>
      </p:sp>
      <p:sp>
        <p:nvSpPr>
          <p:cNvPr id="1086" name="コンテンツ プレースホルダ 2"/>
          <p:cNvSpPr>
            <a:spLocks noGrp="1"/>
          </p:cNvSpPr>
          <p:nvPr>
            <p:ph idx="1"/>
          </p:nvPr>
        </p:nvSpPr>
        <p:spPr>
          <a:xfrm>
            <a:off x="3872987" y="273060"/>
            <a:ext cx="5537729" cy="5853113"/>
          </a:xfrm>
        </p:spPr>
        <p:txBody>
          <a:bodyPr/>
          <a:lstStyle>
            <a:lvl1pPr>
              <a:defRPr sz="2954"/>
            </a:lvl1pPr>
            <a:lvl2pPr>
              <a:defRPr sz="2585"/>
            </a:lvl2pPr>
            <a:lvl3pPr>
              <a:defRPr sz="2215"/>
            </a:lvl3pPr>
            <a:lvl4pPr>
              <a:defRPr sz="1846"/>
            </a:lvl4pPr>
            <a:lvl5pPr>
              <a:defRPr sz="1846"/>
            </a:lvl5pPr>
            <a:lvl6pPr>
              <a:defRPr sz="1846"/>
            </a:lvl6pPr>
            <a:lvl7pPr>
              <a:defRPr sz="1846"/>
            </a:lvl7pPr>
            <a:lvl8pPr>
              <a:defRPr sz="1846"/>
            </a:lvl8pPr>
            <a:lvl9pPr>
              <a:defRPr sz="1846"/>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87" name="テキスト プレースホルダ 3"/>
          <p:cNvSpPr>
            <a:spLocks noGrp="1"/>
          </p:cNvSpPr>
          <p:nvPr>
            <p:ph type="body" sz="half" idx="2"/>
          </p:nvPr>
        </p:nvSpPr>
        <p:spPr>
          <a:xfrm>
            <a:off x="495304" y="1435103"/>
            <a:ext cx="3259006" cy="4691063"/>
          </a:xfrm>
        </p:spPr>
        <p:txBody>
          <a:bodyPr/>
          <a:lstStyle>
            <a:lvl1pPr marL="0" indent="0">
              <a:buNone/>
              <a:defRPr sz="1292"/>
            </a:lvl1pPr>
            <a:lvl2pPr marL="422039" indent="0">
              <a:buNone/>
              <a:defRPr sz="1108"/>
            </a:lvl2pPr>
            <a:lvl3pPr marL="844078" indent="0">
              <a:buNone/>
              <a:defRPr sz="923"/>
            </a:lvl3pPr>
            <a:lvl4pPr marL="1266117" indent="0">
              <a:buNone/>
              <a:defRPr sz="831"/>
            </a:lvl4pPr>
            <a:lvl5pPr marL="1688155" indent="0">
              <a:buNone/>
              <a:defRPr sz="831"/>
            </a:lvl5pPr>
            <a:lvl6pPr marL="2110195" indent="0">
              <a:buNone/>
              <a:defRPr sz="831"/>
            </a:lvl6pPr>
            <a:lvl7pPr marL="2532233" indent="0">
              <a:buNone/>
              <a:defRPr sz="831"/>
            </a:lvl7pPr>
            <a:lvl8pPr marL="2954272" indent="0">
              <a:buNone/>
              <a:defRPr sz="831"/>
            </a:lvl8pPr>
            <a:lvl9pPr marL="3376311" indent="0">
              <a:buNone/>
              <a:defRPr sz="831"/>
            </a:lvl9pPr>
          </a:lstStyle>
          <a:p>
            <a:pPr lvl="0"/>
            <a:r>
              <a:rPr lang="ja-JP" altLang="en-US"/>
              <a:t>マスタ テキストの書式設定</a:t>
            </a:r>
          </a:p>
        </p:txBody>
      </p:sp>
      <p:sp>
        <p:nvSpPr>
          <p:cNvPr id="1088" name="日付プレースホルダ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endParaRPr lang="ja-JP" altLang="en-US"/>
          </a:p>
        </p:txBody>
      </p:sp>
      <p:sp>
        <p:nvSpPr>
          <p:cNvPr id="1089" name="フッター プレースホルダ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endParaRPr lang="ja-JP" altLang="en-US"/>
          </a:p>
        </p:txBody>
      </p:sp>
      <p:sp>
        <p:nvSpPr>
          <p:cNvPr id="1090" name="スライド番号プレースホルダ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fld id="{0088468B-5462-4E4B-B69C-B1B83B6481D5}" type="slidenum">
              <a:rPr lang="ja-JP" altLang="en-US"/>
              <a:pPr>
                <a:defRPr/>
              </a:pPr>
              <a:t>‹#›</a:t>
            </a:fld>
            <a:endParaRPr lang="ja-JP" altLang="en-US" dirty="0"/>
          </a:p>
        </p:txBody>
      </p:sp>
    </p:spTree>
    <p:extLst>
      <p:ext uri="{BB962C8B-B14F-4D97-AF65-F5344CB8AC3E}">
        <p14:creationId xmlns:p14="http://schemas.microsoft.com/office/powerpoint/2010/main" val="258908495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1092" name="タイトル 1"/>
          <p:cNvSpPr>
            <a:spLocks noGrp="1"/>
          </p:cNvSpPr>
          <p:nvPr>
            <p:ph type="title"/>
          </p:nvPr>
        </p:nvSpPr>
        <p:spPr>
          <a:xfrm>
            <a:off x="1941649" y="4800600"/>
            <a:ext cx="5943600" cy="566738"/>
          </a:xfrm>
        </p:spPr>
        <p:txBody>
          <a:bodyPr anchor="b"/>
          <a:lstStyle>
            <a:lvl1pPr algn="l">
              <a:defRPr sz="1846" b="1"/>
            </a:lvl1pPr>
          </a:lstStyle>
          <a:p>
            <a:r>
              <a:rPr lang="ja-JP" altLang="en-US"/>
              <a:t>マスタ タイトルの書式設定</a:t>
            </a:r>
          </a:p>
        </p:txBody>
      </p:sp>
      <p:sp>
        <p:nvSpPr>
          <p:cNvPr id="1093" name="図プレースホルダ 2"/>
          <p:cNvSpPr>
            <a:spLocks noGrp="1"/>
          </p:cNvSpPr>
          <p:nvPr>
            <p:ph type="pic" idx="1"/>
          </p:nvPr>
        </p:nvSpPr>
        <p:spPr>
          <a:xfrm>
            <a:off x="1941649" y="612775"/>
            <a:ext cx="5943600" cy="4114800"/>
          </a:xfrm>
        </p:spPr>
        <p:txBody>
          <a:bodyPr/>
          <a:lstStyle>
            <a:lvl1pPr marL="0" indent="0">
              <a:buNone/>
              <a:defRPr sz="2954"/>
            </a:lvl1pPr>
            <a:lvl2pPr marL="422039" indent="0">
              <a:buNone/>
              <a:defRPr sz="2585"/>
            </a:lvl2pPr>
            <a:lvl3pPr marL="844078" indent="0">
              <a:buNone/>
              <a:defRPr sz="2215"/>
            </a:lvl3pPr>
            <a:lvl4pPr marL="1266117" indent="0">
              <a:buNone/>
              <a:defRPr sz="1846"/>
            </a:lvl4pPr>
            <a:lvl5pPr marL="1688155" indent="0">
              <a:buNone/>
              <a:defRPr sz="1846"/>
            </a:lvl5pPr>
            <a:lvl6pPr marL="2110195" indent="0">
              <a:buNone/>
              <a:defRPr sz="1846"/>
            </a:lvl6pPr>
            <a:lvl7pPr marL="2532233" indent="0">
              <a:buNone/>
              <a:defRPr sz="1846"/>
            </a:lvl7pPr>
            <a:lvl8pPr marL="2954272" indent="0">
              <a:buNone/>
              <a:defRPr sz="1846"/>
            </a:lvl8pPr>
            <a:lvl9pPr marL="3376311" indent="0">
              <a:buNone/>
              <a:defRPr sz="1846"/>
            </a:lvl9pPr>
          </a:lstStyle>
          <a:p>
            <a:pPr lvl="0"/>
            <a:r>
              <a:rPr lang="ja-JP" altLang="en-US" noProof="0" dirty="0"/>
              <a:t>アイコンをクリックして図を追加</a:t>
            </a:r>
          </a:p>
        </p:txBody>
      </p:sp>
      <p:sp>
        <p:nvSpPr>
          <p:cNvPr id="1094" name="テキスト プレースホルダ 3"/>
          <p:cNvSpPr>
            <a:spLocks noGrp="1"/>
          </p:cNvSpPr>
          <p:nvPr>
            <p:ph type="body" sz="half" idx="2"/>
          </p:nvPr>
        </p:nvSpPr>
        <p:spPr>
          <a:xfrm>
            <a:off x="1941649" y="5367338"/>
            <a:ext cx="5943600" cy="804862"/>
          </a:xfrm>
        </p:spPr>
        <p:txBody>
          <a:bodyPr/>
          <a:lstStyle>
            <a:lvl1pPr marL="0" indent="0">
              <a:buNone/>
              <a:defRPr sz="1292"/>
            </a:lvl1pPr>
            <a:lvl2pPr marL="422039" indent="0">
              <a:buNone/>
              <a:defRPr sz="1108"/>
            </a:lvl2pPr>
            <a:lvl3pPr marL="844078" indent="0">
              <a:buNone/>
              <a:defRPr sz="923"/>
            </a:lvl3pPr>
            <a:lvl4pPr marL="1266117" indent="0">
              <a:buNone/>
              <a:defRPr sz="831"/>
            </a:lvl4pPr>
            <a:lvl5pPr marL="1688155" indent="0">
              <a:buNone/>
              <a:defRPr sz="831"/>
            </a:lvl5pPr>
            <a:lvl6pPr marL="2110195" indent="0">
              <a:buNone/>
              <a:defRPr sz="831"/>
            </a:lvl6pPr>
            <a:lvl7pPr marL="2532233" indent="0">
              <a:buNone/>
              <a:defRPr sz="831"/>
            </a:lvl7pPr>
            <a:lvl8pPr marL="2954272" indent="0">
              <a:buNone/>
              <a:defRPr sz="831"/>
            </a:lvl8pPr>
            <a:lvl9pPr marL="3376311" indent="0">
              <a:buNone/>
              <a:defRPr sz="831"/>
            </a:lvl9pPr>
          </a:lstStyle>
          <a:p>
            <a:pPr lvl="0"/>
            <a:r>
              <a:rPr lang="ja-JP" altLang="en-US"/>
              <a:t>マスタ テキストの書式設定</a:t>
            </a:r>
          </a:p>
        </p:txBody>
      </p:sp>
      <p:sp>
        <p:nvSpPr>
          <p:cNvPr id="1095" name="日付プレースホルダ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endParaRPr lang="ja-JP" altLang="en-US"/>
          </a:p>
        </p:txBody>
      </p:sp>
      <p:sp>
        <p:nvSpPr>
          <p:cNvPr id="1096" name="フッター プレースホルダ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endParaRPr lang="ja-JP" altLang="en-US"/>
          </a:p>
        </p:txBody>
      </p:sp>
      <p:sp>
        <p:nvSpPr>
          <p:cNvPr id="1097" name="スライド番号プレースホルダ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fld id="{A37324DF-D023-4B9D-9981-359A3343B946}" type="slidenum">
              <a:rPr lang="ja-JP" altLang="en-US"/>
              <a:pPr>
                <a:defRPr/>
              </a:pPr>
              <a:t>‹#›</a:t>
            </a:fld>
            <a:endParaRPr lang="ja-JP" altLang="en-US" dirty="0"/>
          </a:p>
        </p:txBody>
      </p:sp>
    </p:spTree>
    <p:extLst>
      <p:ext uri="{BB962C8B-B14F-4D97-AF65-F5344CB8AC3E}">
        <p14:creationId xmlns:p14="http://schemas.microsoft.com/office/powerpoint/2010/main" val="83685262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1099" name="タイトル 1"/>
          <p:cNvSpPr>
            <a:spLocks noGrp="1"/>
          </p:cNvSpPr>
          <p:nvPr>
            <p:ph type="title"/>
          </p:nvPr>
        </p:nvSpPr>
        <p:spPr/>
        <p:txBody>
          <a:bodyPr/>
          <a:lstStyle/>
          <a:p>
            <a:r>
              <a:rPr lang="ja-JP" altLang="en-US"/>
              <a:t>マスタ タイトルの書式設定</a:t>
            </a:r>
          </a:p>
        </p:txBody>
      </p:sp>
      <p:sp>
        <p:nvSpPr>
          <p:cNvPr id="1100"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01" name="日付プレースホルダ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endParaRPr lang="ja-JP" altLang="en-US"/>
          </a:p>
        </p:txBody>
      </p:sp>
      <p:sp>
        <p:nvSpPr>
          <p:cNvPr id="1102" name="フッター プレースホルダ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endParaRPr lang="ja-JP" altLang="en-US"/>
          </a:p>
        </p:txBody>
      </p:sp>
      <p:sp>
        <p:nvSpPr>
          <p:cNvPr id="1103" name="スライド番号プレースホルダ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fld id="{1BA18D2B-461E-4F0C-AEEC-C9E528329585}" type="slidenum">
              <a:rPr lang="ja-JP" altLang="en-US"/>
              <a:pPr>
                <a:defRPr/>
              </a:pPr>
              <a:t>‹#›</a:t>
            </a:fld>
            <a:endParaRPr lang="ja-JP" altLang="en-US" dirty="0"/>
          </a:p>
        </p:txBody>
      </p:sp>
    </p:spTree>
    <p:extLst>
      <p:ext uri="{BB962C8B-B14F-4D97-AF65-F5344CB8AC3E}">
        <p14:creationId xmlns:p14="http://schemas.microsoft.com/office/powerpoint/2010/main" val="192156922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1105" name="縦書きタイトル 1"/>
          <p:cNvSpPr>
            <a:spLocks noGrp="1"/>
          </p:cNvSpPr>
          <p:nvPr>
            <p:ph type="title" orient="vert"/>
          </p:nvPr>
        </p:nvSpPr>
        <p:spPr>
          <a:xfrm>
            <a:off x="7058041" y="8"/>
            <a:ext cx="2352675" cy="6126163"/>
          </a:xfrm>
        </p:spPr>
        <p:txBody>
          <a:bodyPr vert="eaVert"/>
          <a:lstStyle/>
          <a:p>
            <a:r>
              <a:rPr lang="ja-JP" altLang="en-US"/>
              <a:t>マスタ タイトルの書式設定</a:t>
            </a:r>
          </a:p>
        </p:txBody>
      </p:sp>
      <p:sp>
        <p:nvSpPr>
          <p:cNvPr id="1106" name="縦書きテキスト プレースホルダ 2"/>
          <p:cNvSpPr>
            <a:spLocks noGrp="1"/>
          </p:cNvSpPr>
          <p:nvPr>
            <p:ph type="body" orient="vert" idx="1"/>
          </p:nvPr>
        </p:nvSpPr>
        <p:spPr>
          <a:xfrm>
            <a:off x="17" y="8"/>
            <a:ext cx="6892925" cy="6126163"/>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07" name="日付プレースホルダ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endParaRPr lang="ja-JP" altLang="en-US"/>
          </a:p>
        </p:txBody>
      </p:sp>
      <p:sp>
        <p:nvSpPr>
          <p:cNvPr id="1108" name="フッター プレースホルダ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endParaRPr lang="ja-JP" altLang="en-US"/>
          </a:p>
        </p:txBody>
      </p:sp>
      <p:sp>
        <p:nvSpPr>
          <p:cNvPr id="1109" name="スライド番号プレースホルダ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fld id="{F673179E-279A-4A67-A5C1-5318FA17B21A}" type="slidenum">
              <a:rPr lang="ja-JP" altLang="en-US"/>
              <a:pPr>
                <a:defRPr/>
              </a:pPr>
              <a:t>‹#›</a:t>
            </a:fld>
            <a:endParaRPr lang="ja-JP" altLang="en-US" dirty="0"/>
          </a:p>
        </p:txBody>
      </p:sp>
    </p:spTree>
    <p:extLst>
      <p:ext uri="{BB962C8B-B14F-4D97-AF65-F5344CB8AC3E}">
        <p14:creationId xmlns:p14="http://schemas.microsoft.com/office/powerpoint/2010/main" val="165151137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fourObj">
  <p:cSld name="タイトルと 4 つのコンテンツ">
    <p:spTree>
      <p:nvGrpSpPr>
        <p:cNvPr id="1" name=""/>
        <p:cNvGrpSpPr/>
        <p:nvPr/>
      </p:nvGrpSpPr>
      <p:grpSpPr>
        <a:xfrm>
          <a:off x="0" y="0"/>
          <a:ext cx="0" cy="0"/>
          <a:chOff x="0" y="0"/>
          <a:chExt cx="0" cy="0"/>
        </a:xfrm>
      </p:grpSpPr>
      <p:sp>
        <p:nvSpPr>
          <p:cNvPr id="1111" name="タイトル 1"/>
          <p:cNvSpPr>
            <a:spLocks noGrp="1"/>
          </p:cNvSpPr>
          <p:nvPr>
            <p:ph type="title" sz="quarter"/>
          </p:nvPr>
        </p:nvSpPr>
        <p:spPr>
          <a:xfrm>
            <a:off x="495300" y="274638"/>
            <a:ext cx="8915400" cy="1143000"/>
          </a:xfrm>
        </p:spPr>
        <p:txBody>
          <a:bodyPr/>
          <a:lstStyle/>
          <a:p>
            <a:r>
              <a:rPr lang="ja-JP" altLang="en-US"/>
              <a:t>マスタ タイトルの書式設定</a:t>
            </a:r>
          </a:p>
        </p:txBody>
      </p:sp>
      <p:sp>
        <p:nvSpPr>
          <p:cNvPr id="1112" name="コンテンツ プレースホルダ 2"/>
          <p:cNvSpPr>
            <a:spLocks noGrp="1"/>
          </p:cNvSpPr>
          <p:nvPr>
            <p:ph sz="quarter" idx="1"/>
          </p:nvPr>
        </p:nvSpPr>
        <p:spPr>
          <a:xfrm>
            <a:off x="495304" y="1600200"/>
            <a:ext cx="437515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13" name="コンテンツ プレースホルダ 3"/>
          <p:cNvSpPr>
            <a:spLocks noGrp="1"/>
          </p:cNvSpPr>
          <p:nvPr>
            <p:ph sz="quarter" idx="2"/>
          </p:nvPr>
        </p:nvSpPr>
        <p:spPr>
          <a:xfrm>
            <a:off x="5035550" y="1600200"/>
            <a:ext cx="437515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14" name="コンテンツ プレースホルダ 4"/>
          <p:cNvSpPr>
            <a:spLocks noGrp="1"/>
          </p:cNvSpPr>
          <p:nvPr>
            <p:ph sz="quarter" idx="3"/>
          </p:nvPr>
        </p:nvSpPr>
        <p:spPr>
          <a:xfrm>
            <a:off x="495304" y="3938597"/>
            <a:ext cx="437515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15" name="コンテンツ プレースホルダ 5"/>
          <p:cNvSpPr>
            <a:spLocks noGrp="1"/>
          </p:cNvSpPr>
          <p:nvPr>
            <p:ph sz="quarter" idx="4"/>
          </p:nvPr>
        </p:nvSpPr>
        <p:spPr>
          <a:xfrm>
            <a:off x="5035550" y="3938597"/>
            <a:ext cx="437515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16" name="Rectangle 4"/>
          <p:cNvSpPr>
            <a:spLocks noGrp="1" noChangeArrowheads="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endParaRPr lang="en-US" altLang="ja-JP"/>
          </a:p>
        </p:txBody>
      </p:sp>
      <p:sp>
        <p:nvSpPr>
          <p:cNvPr id="1117" name="Rectangle 5"/>
          <p:cNvSpPr>
            <a:spLocks noGrp="1" noChangeArrowheads="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endParaRPr lang="en-US" altLang="ja-JP"/>
          </a:p>
        </p:txBody>
      </p:sp>
      <p:sp>
        <p:nvSpPr>
          <p:cNvPr id="1118" name="Rectangle 6"/>
          <p:cNvSpPr>
            <a:spLocks noGrp="1" noChangeArrowheads="1"/>
          </p:cNvSpPr>
          <p:nvPr>
            <p:ph type="sldNum" sz="quarter" idx="12"/>
          </p:nvPr>
        </p:nvSpPr>
        <p:spPr>
          <a:xfrm>
            <a:off x="9282113" y="6624638"/>
            <a:ext cx="741362" cy="476250"/>
          </a:xfrm>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fld id="{D5EA39B6-A1E9-4A82-BA76-23125E464D34}" type="slidenum">
              <a:rPr lang="en-US" altLang="ja-JP"/>
              <a:pPr>
                <a:defRPr/>
              </a:pPr>
              <a:t>‹#›</a:t>
            </a:fld>
            <a:endParaRPr lang="en-US" altLang="ja-JP" dirty="0"/>
          </a:p>
        </p:txBody>
      </p:sp>
    </p:spTree>
    <p:extLst>
      <p:ext uri="{BB962C8B-B14F-4D97-AF65-F5344CB8AC3E}">
        <p14:creationId xmlns:p14="http://schemas.microsoft.com/office/powerpoint/2010/main" val="19043600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0"/>
            <a:ext cx="3259006"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872972" y="273052"/>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95300" y="1435102"/>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DE68D5E8-C7DA-4A31-850E-429C12AE8D16}" type="slidenum">
              <a:rPr lang="en-US" altLang="ja-JP"/>
              <a:pPr>
                <a:defRPr/>
              </a:pPr>
              <a:t>‹#›</a:t>
            </a:fld>
            <a:endParaRPr lang="en-US" altLang="ja-JP"/>
          </a:p>
        </p:txBody>
      </p:sp>
    </p:spTree>
    <p:extLst>
      <p:ext uri="{BB962C8B-B14F-4D97-AF65-F5344CB8AC3E}">
        <p14:creationId xmlns:p14="http://schemas.microsoft.com/office/powerpoint/2010/main" val="233787693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4_タイトルと表">
    <p:spTree>
      <p:nvGrpSpPr>
        <p:cNvPr id="1" name=""/>
        <p:cNvGrpSpPr/>
        <p:nvPr/>
      </p:nvGrpSpPr>
      <p:grpSpPr>
        <a:xfrm>
          <a:off x="0" y="0"/>
          <a:ext cx="0" cy="0"/>
          <a:chOff x="0" y="0"/>
          <a:chExt cx="0" cy="0"/>
        </a:xfrm>
      </p:grpSpPr>
      <p:sp>
        <p:nvSpPr>
          <p:cNvPr id="1120" name="タイトル 1"/>
          <p:cNvSpPr>
            <a:spLocks noGrp="1"/>
          </p:cNvSpPr>
          <p:nvPr>
            <p:ph type="title"/>
          </p:nvPr>
        </p:nvSpPr>
        <p:spPr>
          <a:xfrm>
            <a:off x="24" y="0"/>
            <a:ext cx="7604919" cy="476250"/>
          </a:xfrm>
          <a:prstGeom prst="rect">
            <a:avLst/>
          </a:prstGeom>
        </p:spPr>
        <p:txBody>
          <a:bodyPr/>
          <a:lstStyle/>
          <a:p>
            <a:r>
              <a:rPr lang="ja-JP" altLang="en-US"/>
              <a:t>マスタ タイトルの書式設定</a:t>
            </a:r>
          </a:p>
        </p:txBody>
      </p:sp>
      <p:sp>
        <p:nvSpPr>
          <p:cNvPr id="1121" name="スライド番号プレースホルダー 5"/>
          <p:cNvSpPr>
            <a:spLocks noGrp="1"/>
          </p:cNvSpPr>
          <p:nvPr>
            <p:ph type="sldNum" sz="quarter" idx="10"/>
          </p:nvPr>
        </p:nvSpPr>
        <p:spPr/>
        <p:txBody>
          <a:bodyPr/>
          <a:lstStyle>
            <a:lvl1pPr eaLnBrk="0" fontAlgn="base" hangingPunct="0">
              <a:spcBef>
                <a:spcPct val="0"/>
              </a:spcBef>
              <a:spcAft>
                <a:spcPct val="0"/>
              </a:spcAft>
              <a:defRPr>
                <a:latin typeface="Arial" panose="020B0604020202020204" pitchFamily="34" charset="0"/>
                <a:ea typeface="ＭＳ Ｐゴシック" panose="020B0600070205080204" pitchFamily="50" charset="-128"/>
              </a:defRPr>
            </a:lvl1pPr>
          </a:lstStyle>
          <a:p>
            <a:pPr>
              <a:defRPr/>
            </a:pPr>
            <a:fld id="{6ADCAD0D-3CA1-4882-BF57-8FE9AC372856}" type="slidenum">
              <a:rPr lang="en-US" altLang="ja-JP"/>
              <a:pPr>
                <a:defRPr/>
              </a:pPr>
              <a:t>‹#›</a:t>
            </a:fld>
            <a:endParaRPr lang="en-US" altLang="ja-JP" dirty="0"/>
          </a:p>
        </p:txBody>
      </p:sp>
    </p:spTree>
    <p:extLst>
      <p:ext uri="{BB962C8B-B14F-4D97-AF65-F5344CB8AC3E}">
        <p14:creationId xmlns:p14="http://schemas.microsoft.com/office/powerpoint/2010/main" val="60956906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cSld name="Empty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148210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1695" name="Picture 7" descr="mlit_top"/>
          <p:cNvPicPr>
            <a:picLocks noChangeAspect="1" noChangeArrowheads="1"/>
          </p:cNvPicPr>
          <p:nvPr userDrawn="1"/>
        </p:nvPicPr>
        <p:blipFill>
          <a:blip r:embed="rId2"/>
          <a:srcRect t="62230"/>
          <a:stretch>
            <a:fillRect/>
          </a:stretch>
        </p:blipFill>
        <p:spPr>
          <a:xfrm>
            <a:off x="0" y="6524625"/>
            <a:ext cx="9906000" cy="333375"/>
          </a:xfrm>
          <a:prstGeom prst="rect">
            <a:avLst/>
          </a:prstGeom>
          <a:noFill/>
          <a:ln w="9525">
            <a:noFill/>
            <a:miter lim="800000"/>
            <a:headEnd/>
            <a:tailEnd/>
          </a:ln>
        </p:spPr>
      </p:pic>
      <p:sp>
        <p:nvSpPr>
          <p:cNvPr id="1696" name="Rectangle 9"/>
          <p:cNvSpPr>
            <a:spLocks noChangeArrowheads="1"/>
          </p:cNvSpPr>
          <p:nvPr userDrawn="1"/>
        </p:nvSpPr>
        <p:spPr>
          <a:xfrm>
            <a:off x="1833563" y="3284538"/>
            <a:ext cx="8072437" cy="73025"/>
          </a:xfrm>
          <a:prstGeom prst="rect">
            <a:avLst/>
          </a:prstGeom>
          <a:solidFill>
            <a:srgbClr val="0066CC"/>
          </a:solidFill>
          <a:ln w="9525">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pic>
        <p:nvPicPr>
          <p:cNvPr id="1697" name="Picture 11"/>
          <p:cNvPicPr>
            <a:picLocks noChangeAspect="1" noChangeArrowheads="1"/>
          </p:cNvPicPr>
          <p:nvPr userDrawn="1"/>
        </p:nvPicPr>
        <p:blipFill>
          <a:blip r:embed="rId3"/>
          <a:stretch>
            <a:fillRect/>
          </a:stretch>
        </p:blipFill>
        <p:spPr>
          <a:xfrm>
            <a:off x="0" y="6051550"/>
            <a:ext cx="2301875" cy="473075"/>
          </a:xfrm>
          <a:prstGeom prst="rect">
            <a:avLst/>
          </a:prstGeom>
          <a:noFill/>
          <a:ln w="9525">
            <a:noFill/>
            <a:miter lim="800000"/>
            <a:headEnd/>
            <a:tailEnd/>
          </a:ln>
        </p:spPr>
      </p:pic>
      <p:sp>
        <p:nvSpPr>
          <p:cNvPr id="1698" name="Text Box 12"/>
          <p:cNvSpPr txBox="1">
            <a:spLocks noChangeArrowheads="1"/>
          </p:cNvSpPr>
          <p:nvPr userDrawn="1"/>
        </p:nvSpPr>
        <p:spPr>
          <a:xfrm>
            <a:off x="0" y="6524625"/>
            <a:ext cx="3643313" cy="276225"/>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i="1" u="none" strike="noStrike" kern="1200" cap="none" spc="0" normalizeH="0" baseline="0" noProof="0">
                <a:ln>
                  <a:noFill/>
                </a:ln>
                <a:solidFill>
                  <a:srgbClr val="FFFFFF"/>
                </a:solidFill>
                <a:effectLst/>
                <a:uLnTx/>
                <a:uFillTx/>
                <a:latin typeface="Times New Roman" pitchFamily="18" charset="0"/>
                <a:ea typeface="ＭＳ Ｐゴシック" pitchFamily="50" charset="-128"/>
                <a:cs typeface="+mn-cs"/>
              </a:rPr>
              <a:t>Ministry of Land, Infrastructure, Transport and Tourism</a:t>
            </a:r>
          </a:p>
        </p:txBody>
      </p:sp>
      <p:sp>
        <p:nvSpPr>
          <p:cNvPr id="1699" name="Rectangle 2"/>
          <p:cNvSpPr>
            <a:spLocks noGrp="1" noChangeArrowheads="1"/>
          </p:cNvSpPr>
          <p:nvPr>
            <p:ph type="ctrTitle"/>
          </p:nvPr>
        </p:nvSpPr>
        <p:spPr>
          <a:xfrm>
            <a:off x="1754187" y="2133601"/>
            <a:ext cx="8151813" cy="1470025"/>
          </a:xfrm>
        </p:spPr>
        <p:txBody>
          <a:bodyPr/>
          <a:lstStyle>
            <a:lvl1pPr>
              <a:defRPr sz="4000"/>
            </a:lvl1pPr>
          </a:lstStyle>
          <a:p>
            <a:r>
              <a:rPr lang="ja-JP" altLang="en-US"/>
              <a:t>マスタ タイトルの書式設定</a:t>
            </a:r>
          </a:p>
        </p:txBody>
      </p:sp>
      <p:sp>
        <p:nvSpPr>
          <p:cNvPr id="1700" name="Rectangle 3"/>
          <p:cNvSpPr>
            <a:spLocks noGrp="1" noChangeArrowheads="1"/>
          </p:cNvSpPr>
          <p:nvPr>
            <p:ph type="subTitle" idx="1"/>
          </p:nvPr>
        </p:nvSpPr>
        <p:spPr>
          <a:xfrm>
            <a:off x="1485900" y="3886200"/>
            <a:ext cx="6934200" cy="1752600"/>
          </a:xfrm>
        </p:spPr>
        <p:txBody>
          <a:bodyPr/>
          <a:lstStyle>
            <a:lvl1pPr marL="0" indent="0" algn="ctr">
              <a:buFontTx/>
              <a:buNone/>
              <a:defRPr/>
            </a:lvl1pPr>
          </a:lstStyle>
          <a:p>
            <a:r>
              <a:rPr lang="ja-JP" altLang="en-US"/>
              <a:t>マスタ サブタイトルの書式設定</a:t>
            </a:r>
          </a:p>
        </p:txBody>
      </p:sp>
      <p:sp>
        <p:nvSpPr>
          <p:cNvPr id="1701" name="Rectangle 4"/>
          <p:cNvSpPr>
            <a:spLocks noGrp="1" noChangeArrowheads="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702" name="Rectangle 5"/>
          <p:cNvSpPr>
            <a:spLocks noGrp="1" noChangeArrowheads="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703" name="Rectangle 6"/>
          <p:cNvSpPr>
            <a:spLocks noGrp="1" noChangeArrowheads="1"/>
          </p:cNvSpPr>
          <p:nvPr>
            <p:ph type="sldNum" sz="quarter" idx="12"/>
          </p:nvPr>
        </p:nvSpPr>
        <p:spPr>
          <a:xfrm>
            <a:off x="7099300" y="6245225"/>
            <a:ext cx="2311400" cy="476250"/>
          </a:xfrm>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AC791C3-86C3-4137-A121-15AB9A133CB0}" type="slidenum">
              <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146603112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1705" name="タイトル 1"/>
          <p:cNvSpPr>
            <a:spLocks noGrp="1"/>
          </p:cNvSpPr>
          <p:nvPr>
            <p:ph type="title"/>
          </p:nvPr>
        </p:nvSpPr>
        <p:spPr/>
        <p:txBody>
          <a:bodyPr/>
          <a:lstStyle/>
          <a:p>
            <a:r>
              <a:rPr lang="ja-JP" altLang="en-US"/>
              <a:t>マスタ タイトルの書式設定</a:t>
            </a:r>
          </a:p>
        </p:txBody>
      </p:sp>
      <p:sp>
        <p:nvSpPr>
          <p:cNvPr id="1706"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70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70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70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FD6B9DF-EE73-4288-AA1D-5B7BD3F735B9}" type="slidenum">
              <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383867710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1711" name="タイトル 1"/>
          <p:cNvSpPr>
            <a:spLocks noGrp="1"/>
          </p:cNvSpPr>
          <p:nvPr>
            <p:ph type="title"/>
          </p:nvPr>
        </p:nvSpPr>
        <p:spPr>
          <a:xfrm>
            <a:off x="782506" y="4406901"/>
            <a:ext cx="8420100" cy="1362075"/>
          </a:xfrm>
        </p:spPr>
        <p:txBody>
          <a:bodyPr anchor="t"/>
          <a:lstStyle>
            <a:lvl1pPr algn="l">
              <a:defRPr sz="4000" b="1" cap="all"/>
            </a:lvl1pPr>
          </a:lstStyle>
          <a:p>
            <a:r>
              <a:rPr lang="ja-JP" altLang="en-US"/>
              <a:t>マスタ タイトルの書式設定</a:t>
            </a:r>
          </a:p>
        </p:txBody>
      </p:sp>
      <p:sp>
        <p:nvSpPr>
          <p:cNvPr id="1712" name="テキスト プレースホルダ 2"/>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171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71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71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D5C75CD-0B12-4229-9772-8FC448C900A3}" type="slidenum">
              <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362226439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1717" name="タイトル 1"/>
          <p:cNvSpPr>
            <a:spLocks noGrp="1"/>
          </p:cNvSpPr>
          <p:nvPr>
            <p:ph type="title"/>
          </p:nvPr>
        </p:nvSpPr>
        <p:spPr/>
        <p:txBody>
          <a:bodyPr/>
          <a:lstStyle/>
          <a:p>
            <a:r>
              <a:rPr lang="ja-JP" altLang="en-US"/>
              <a:t>マスタ タイトルの書式設定</a:t>
            </a:r>
          </a:p>
        </p:txBody>
      </p:sp>
      <p:sp>
        <p:nvSpPr>
          <p:cNvPr id="1718" name="コンテンツ プレースホルダ 2"/>
          <p:cNvSpPr>
            <a:spLocks noGrp="1"/>
          </p:cNvSpPr>
          <p:nvPr>
            <p:ph sz="half" idx="1"/>
          </p:nvPr>
        </p:nvSpPr>
        <p:spPr>
          <a:xfrm>
            <a:off x="49530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719" name="コンテンツ プレースホルダ 3"/>
          <p:cNvSpPr>
            <a:spLocks noGrp="1"/>
          </p:cNvSpPr>
          <p:nvPr>
            <p:ph sz="half" idx="2"/>
          </p:nvPr>
        </p:nvSpPr>
        <p:spPr>
          <a:xfrm>
            <a:off x="503555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720"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721"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722"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AA617F4-3469-48DE-9841-A0D11D1AB15B}" type="slidenum">
              <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70808732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724" name="タイトル 1"/>
          <p:cNvSpPr>
            <a:spLocks noGrp="1"/>
          </p:cNvSpPr>
          <p:nvPr>
            <p:ph type="title"/>
          </p:nvPr>
        </p:nvSpPr>
        <p:spPr>
          <a:xfrm>
            <a:off x="495300" y="274638"/>
            <a:ext cx="8915400" cy="1143000"/>
          </a:xfrm>
        </p:spPr>
        <p:txBody>
          <a:bodyPr/>
          <a:lstStyle>
            <a:lvl1pPr>
              <a:defRPr/>
            </a:lvl1pPr>
          </a:lstStyle>
          <a:p>
            <a:r>
              <a:rPr lang="ja-JP" altLang="en-US"/>
              <a:t>マスタ タイトルの書式設定</a:t>
            </a:r>
          </a:p>
        </p:txBody>
      </p:sp>
      <p:sp>
        <p:nvSpPr>
          <p:cNvPr id="1725" name="テキスト プレースホルダ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1726" name="コンテンツ プレースホルダ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727" name="テキスト プレースホルダ 4"/>
          <p:cNvSpPr>
            <a:spLocks noGrp="1"/>
          </p:cNvSpPr>
          <p:nvPr>
            <p:ph type="body" sz="quarter" idx="3"/>
          </p:nvPr>
        </p:nvSpPr>
        <p:spPr>
          <a:xfrm>
            <a:off x="5032111"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1728" name="コンテンツ プレースホルダ 5"/>
          <p:cNvSpPr>
            <a:spLocks noGrp="1"/>
          </p:cNvSpPr>
          <p:nvPr>
            <p:ph sz="quarter" idx="4"/>
          </p:nvPr>
        </p:nvSpPr>
        <p:spPr>
          <a:xfrm>
            <a:off x="5032111"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729"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730"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731"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1728358-1B0D-4B79-8CB8-C7D8F818ED0F}" type="slidenum">
              <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184824971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1733" name="タイトル 1"/>
          <p:cNvSpPr>
            <a:spLocks noGrp="1"/>
          </p:cNvSpPr>
          <p:nvPr>
            <p:ph type="title"/>
          </p:nvPr>
        </p:nvSpPr>
        <p:spPr/>
        <p:txBody>
          <a:bodyPr/>
          <a:lstStyle/>
          <a:p>
            <a:r>
              <a:rPr lang="ja-JP" altLang="en-US"/>
              <a:t>マスタ タイトルの書式設定</a:t>
            </a:r>
          </a:p>
        </p:txBody>
      </p:sp>
      <p:sp>
        <p:nvSpPr>
          <p:cNvPr id="173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73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73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2DB39E0-8DA4-4B2D-A8E3-9544B53272DC}" type="slidenum">
              <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359740921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1738"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739"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740"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7AC5E99-A5E1-4367-B252-8516F9E65FBB}" type="slidenum">
              <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75604165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1742" name="タイトル 1"/>
          <p:cNvSpPr>
            <a:spLocks noGrp="1"/>
          </p:cNvSpPr>
          <p:nvPr>
            <p:ph type="title"/>
          </p:nvPr>
        </p:nvSpPr>
        <p:spPr>
          <a:xfrm>
            <a:off x="495300" y="273050"/>
            <a:ext cx="3259006" cy="1162050"/>
          </a:xfrm>
        </p:spPr>
        <p:txBody>
          <a:bodyPr anchor="b"/>
          <a:lstStyle>
            <a:lvl1pPr algn="l">
              <a:defRPr sz="2000" b="1"/>
            </a:lvl1pPr>
          </a:lstStyle>
          <a:p>
            <a:r>
              <a:rPr lang="ja-JP" altLang="en-US"/>
              <a:t>マスタ タイトルの書式設定</a:t>
            </a:r>
          </a:p>
        </p:txBody>
      </p:sp>
      <p:sp>
        <p:nvSpPr>
          <p:cNvPr id="1743" name="コンテンツ プレースホルダ 2"/>
          <p:cNvSpPr>
            <a:spLocks noGrp="1"/>
          </p:cNvSpPr>
          <p:nvPr>
            <p:ph idx="1"/>
          </p:nvPr>
        </p:nvSpPr>
        <p:spPr>
          <a:xfrm>
            <a:off x="3872971" y="27305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744" name="テキスト プレースホルダ 3"/>
          <p:cNvSpPr>
            <a:spLocks noGrp="1"/>
          </p:cNvSpPr>
          <p:nvPr>
            <p:ph type="body" sz="half" idx="2"/>
          </p:nvPr>
        </p:nvSpPr>
        <p:spPr>
          <a:xfrm>
            <a:off x="495300" y="1435101"/>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174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74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74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7617ED8-8FAE-42FB-A9A7-B418C7339A56}" type="slidenum">
              <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29463496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600"/>
            <a:ext cx="59436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CB029F6E-A543-43A1-B473-79096C5EE272}" type="slidenum">
              <a:rPr lang="en-US" altLang="ja-JP"/>
              <a:pPr>
                <a:defRPr/>
              </a:pPr>
              <a:t>‹#›</a:t>
            </a:fld>
            <a:endParaRPr lang="en-US" altLang="ja-JP"/>
          </a:p>
        </p:txBody>
      </p:sp>
    </p:spTree>
    <p:extLst>
      <p:ext uri="{BB962C8B-B14F-4D97-AF65-F5344CB8AC3E}">
        <p14:creationId xmlns:p14="http://schemas.microsoft.com/office/powerpoint/2010/main" val="65711988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1749" name="タイトル 1"/>
          <p:cNvSpPr>
            <a:spLocks noGrp="1"/>
          </p:cNvSpPr>
          <p:nvPr>
            <p:ph type="title"/>
          </p:nvPr>
        </p:nvSpPr>
        <p:spPr>
          <a:xfrm>
            <a:off x="1941645" y="4800600"/>
            <a:ext cx="5943600" cy="566738"/>
          </a:xfrm>
        </p:spPr>
        <p:txBody>
          <a:bodyPr anchor="b"/>
          <a:lstStyle>
            <a:lvl1pPr algn="l">
              <a:defRPr sz="2000" b="1"/>
            </a:lvl1pPr>
          </a:lstStyle>
          <a:p>
            <a:r>
              <a:rPr lang="ja-JP" altLang="en-US"/>
              <a:t>マスタ タイトルの書式設定</a:t>
            </a:r>
          </a:p>
        </p:txBody>
      </p:sp>
      <p:sp>
        <p:nvSpPr>
          <p:cNvPr id="1750" name="図プレースホルダ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1751" name="テキスト プレースホルダ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175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75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75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B190B04-1150-4B18-8EAA-F06F85A998B4}" type="slidenum">
              <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386311221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1756" name="タイトル 1"/>
          <p:cNvSpPr>
            <a:spLocks noGrp="1"/>
          </p:cNvSpPr>
          <p:nvPr>
            <p:ph type="title"/>
          </p:nvPr>
        </p:nvSpPr>
        <p:spPr/>
        <p:txBody>
          <a:bodyPr/>
          <a:lstStyle/>
          <a:p>
            <a:r>
              <a:rPr lang="ja-JP" altLang="en-US"/>
              <a:t>マスタ タイトルの書式設定</a:t>
            </a:r>
          </a:p>
        </p:txBody>
      </p:sp>
      <p:sp>
        <p:nvSpPr>
          <p:cNvPr id="1757"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758"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759"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760"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9A3D8D8-A296-43E3-B1AD-6CF7C6CB5C95}" type="slidenum">
              <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29692916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1762" name="縦書きタイトル 1"/>
          <p:cNvSpPr>
            <a:spLocks noGrp="1"/>
          </p:cNvSpPr>
          <p:nvPr>
            <p:ph type="title" orient="vert"/>
          </p:nvPr>
        </p:nvSpPr>
        <p:spPr>
          <a:xfrm>
            <a:off x="7058025" y="0"/>
            <a:ext cx="2352675" cy="6126163"/>
          </a:xfrm>
        </p:spPr>
        <p:txBody>
          <a:bodyPr vert="eaVert"/>
          <a:lstStyle/>
          <a:p>
            <a:r>
              <a:rPr lang="ja-JP" altLang="en-US"/>
              <a:t>マスタ タイトルの書式設定</a:t>
            </a:r>
          </a:p>
        </p:txBody>
      </p:sp>
      <p:sp>
        <p:nvSpPr>
          <p:cNvPr id="1763" name="縦書きテキスト プレースホルダ 2"/>
          <p:cNvSpPr>
            <a:spLocks noGrp="1"/>
          </p:cNvSpPr>
          <p:nvPr>
            <p:ph type="body" orient="vert" idx="1"/>
          </p:nvPr>
        </p:nvSpPr>
        <p:spPr>
          <a:xfrm>
            <a:off x="0" y="0"/>
            <a:ext cx="6892925" cy="6126163"/>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76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76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76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AD7CE08-AA8C-437E-911F-60A08CB67111}" type="slidenum">
              <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345849516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ユーザー設定レイアウト">
    <p:spTree>
      <p:nvGrpSpPr>
        <p:cNvPr id="1" name=""/>
        <p:cNvGrpSpPr/>
        <p:nvPr/>
      </p:nvGrpSpPr>
      <p:grpSpPr>
        <a:xfrm>
          <a:off x="0" y="0"/>
          <a:ext cx="0" cy="0"/>
          <a:chOff x="0" y="0"/>
          <a:chExt cx="0" cy="0"/>
        </a:xfrm>
      </p:grpSpPr>
      <p:sp>
        <p:nvSpPr>
          <p:cNvPr id="1768" name="タイトル 1"/>
          <p:cNvSpPr>
            <a:spLocks noGrp="1"/>
          </p:cNvSpPr>
          <p:nvPr>
            <p:ph type="title"/>
          </p:nvPr>
        </p:nvSpPr>
        <p:spPr/>
        <p:txBody>
          <a:bodyPr/>
          <a:lstStyle/>
          <a:p>
            <a:r>
              <a:rPr kumimoji="1" lang="ja-JP" altLang="en-US"/>
              <a:t>マスター タイトルの書式設定</a:t>
            </a:r>
          </a:p>
        </p:txBody>
      </p:sp>
      <p:sp>
        <p:nvSpPr>
          <p:cNvPr id="1769" name="Rectangle 6"/>
          <p:cNvSpPr>
            <a:spLocks noGrp="1" noChangeArrowheads="1"/>
          </p:cNvSpPr>
          <p:nvPr>
            <p:ph type="sldNum" sz="quarter" idx="4"/>
          </p:nvPr>
        </p:nvSpPr>
        <p:spPr>
          <a:xfrm>
            <a:off x="7605713" y="6381124"/>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8B531C6-7103-452B-B019-73E85C919B67}" type="slidenum">
              <a:rPr kumimoji="1" lang="en-US" altLang="ja-JP" sz="14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341166682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bl">
  <p:cSld name="タイトルと表">
    <p:spTree>
      <p:nvGrpSpPr>
        <p:cNvPr id="1" name=""/>
        <p:cNvGrpSpPr/>
        <p:nvPr/>
      </p:nvGrpSpPr>
      <p:grpSpPr>
        <a:xfrm>
          <a:off x="0" y="0"/>
          <a:ext cx="0" cy="0"/>
          <a:chOff x="0" y="0"/>
          <a:chExt cx="0" cy="0"/>
        </a:xfrm>
      </p:grpSpPr>
      <p:sp>
        <p:nvSpPr>
          <p:cNvPr id="1771" name="タイトル 1"/>
          <p:cNvSpPr>
            <a:spLocks noGrp="1"/>
          </p:cNvSpPr>
          <p:nvPr>
            <p:ph type="title"/>
          </p:nvPr>
        </p:nvSpPr>
        <p:spPr>
          <a:xfrm>
            <a:off x="0" y="0"/>
            <a:ext cx="7605713" cy="476250"/>
          </a:xfrm>
        </p:spPr>
        <p:txBody>
          <a:bodyPr/>
          <a:lstStyle/>
          <a:p>
            <a:r>
              <a:rPr lang="ja-JP" altLang="en-US"/>
              <a:t>マスタ タイトルの書式設定</a:t>
            </a:r>
          </a:p>
        </p:txBody>
      </p:sp>
      <p:sp>
        <p:nvSpPr>
          <p:cNvPr id="1772" name="表プレースホルダ 2"/>
          <p:cNvSpPr>
            <a:spLocks noGrp="1"/>
          </p:cNvSpPr>
          <p:nvPr>
            <p:ph type="tbl" idx="1"/>
          </p:nvPr>
        </p:nvSpPr>
        <p:spPr>
          <a:xfrm>
            <a:off x="495300" y="1600200"/>
            <a:ext cx="8915400" cy="4525963"/>
          </a:xfrm>
        </p:spPr>
        <p:txBody>
          <a:bodyPr/>
          <a:lstStyle/>
          <a:p>
            <a:pPr lvl="0"/>
            <a:endParaRPr lang="ja-JP" altLang="en-US" noProof="0" dirty="0"/>
          </a:p>
        </p:txBody>
      </p:sp>
      <p:sp>
        <p:nvSpPr>
          <p:cNvPr id="1773" name="Rectangle 4"/>
          <p:cNvSpPr>
            <a:spLocks noGrp="1" noChangeArrowheads="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774" name="Rectangle 5"/>
          <p:cNvSpPr>
            <a:spLocks noGrp="1" noChangeArrowheads="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775"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DD589E4-6D06-45BF-B98E-73375DB6E6F7}" type="slidenum">
              <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33134740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1082" name="Picture 7" descr="mlit_top"/>
          <p:cNvPicPr>
            <a:picLocks noChangeAspect="1" noChangeArrowheads="1"/>
          </p:cNvPicPr>
          <p:nvPr/>
        </p:nvPicPr>
        <p:blipFill>
          <a:blip r:embed="rId2"/>
          <a:srcRect t="62230"/>
          <a:stretch>
            <a:fillRect/>
          </a:stretch>
        </p:blipFill>
        <p:spPr>
          <a:xfrm>
            <a:off x="0" y="6524625"/>
            <a:ext cx="9906000" cy="333375"/>
          </a:xfrm>
          <a:prstGeom prst="rect">
            <a:avLst/>
          </a:prstGeom>
          <a:noFill/>
          <a:ln>
            <a:noFill/>
          </a:ln>
        </p:spPr>
      </p:pic>
      <p:sp>
        <p:nvSpPr>
          <p:cNvPr id="1083" name="Rectangle 8"/>
          <p:cNvSpPr>
            <a:spLocks noChangeArrowheads="1"/>
          </p:cNvSpPr>
          <p:nvPr/>
        </p:nvSpPr>
        <p:spPr>
          <a:xfrm>
            <a:off x="1833563" y="3284538"/>
            <a:ext cx="8072437" cy="73025"/>
          </a:xfrm>
          <a:prstGeom prst="rect">
            <a:avLst/>
          </a:prstGeom>
          <a:solidFill>
            <a:srgbClr val="0066CC"/>
          </a:solidFill>
          <a:ln>
            <a:noFill/>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defRPr/>
            </a:pPr>
            <a:endParaRPr lang="ja-JP" altLang="en-US">
              <a:solidFill>
                <a:srgbClr val="000000"/>
              </a:solidFill>
            </a:endParaRPr>
          </a:p>
        </p:txBody>
      </p:sp>
      <p:pic>
        <p:nvPicPr>
          <p:cNvPr id="1084" name="Picture 9"/>
          <p:cNvPicPr>
            <a:picLocks noChangeAspect="1" noChangeArrowheads="1"/>
          </p:cNvPicPr>
          <p:nvPr/>
        </p:nvPicPr>
        <p:blipFill>
          <a:blip r:embed="rId3"/>
          <a:stretch>
            <a:fillRect/>
          </a:stretch>
        </p:blipFill>
        <p:spPr>
          <a:xfrm>
            <a:off x="0" y="6051550"/>
            <a:ext cx="2303463" cy="473075"/>
          </a:xfrm>
          <a:prstGeom prst="rect">
            <a:avLst/>
          </a:prstGeom>
          <a:noFill/>
          <a:ln>
            <a:noFill/>
          </a:ln>
        </p:spPr>
      </p:pic>
      <p:sp>
        <p:nvSpPr>
          <p:cNvPr id="1085" name="Text Box 10"/>
          <p:cNvSpPr txBox="1">
            <a:spLocks noChangeArrowheads="1"/>
          </p:cNvSpPr>
          <p:nvPr/>
        </p:nvSpPr>
        <p:spPr>
          <a:xfrm>
            <a:off x="0" y="6524625"/>
            <a:ext cx="3643313" cy="276225"/>
          </a:xfrm>
          <a:prstGeom prst="rect">
            <a:avLst/>
          </a:prstGeom>
          <a:noFill/>
          <a:ln>
            <a:noFill/>
          </a:ln>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defRPr/>
            </a:pPr>
            <a:r>
              <a:rPr lang="en-US" altLang="ja-JP" sz="1200" i="1">
                <a:solidFill>
                  <a:srgbClr val="FFFFFF"/>
                </a:solidFill>
                <a:latin typeface="Times New Roman" panose="02020603050405020304" pitchFamily="18" charset="0"/>
              </a:rPr>
              <a:t>Ministry of Land, Infrastructure, Transport and Tourism</a:t>
            </a:r>
          </a:p>
        </p:txBody>
      </p:sp>
      <p:sp>
        <p:nvSpPr>
          <p:cNvPr id="1086" name="Rectangle 2"/>
          <p:cNvSpPr>
            <a:spLocks noGrp="1" noChangeArrowheads="1"/>
          </p:cNvSpPr>
          <p:nvPr>
            <p:ph type="ctrTitle"/>
          </p:nvPr>
        </p:nvSpPr>
        <p:spPr>
          <a:xfrm>
            <a:off x="1754187" y="2133609"/>
            <a:ext cx="8151813" cy="1470025"/>
          </a:xfrm>
        </p:spPr>
        <p:txBody>
          <a:bodyPr/>
          <a:lstStyle>
            <a:lvl1pPr>
              <a:defRPr sz="4000"/>
            </a:lvl1pPr>
          </a:lstStyle>
          <a:p>
            <a:r>
              <a:rPr lang="ja-JP" altLang="en-US"/>
              <a:t>マスタ タイトルの書式設定</a:t>
            </a:r>
          </a:p>
        </p:txBody>
      </p:sp>
      <p:sp>
        <p:nvSpPr>
          <p:cNvPr id="1087" name="Rectangle 3"/>
          <p:cNvSpPr>
            <a:spLocks noGrp="1" noChangeArrowheads="1"/>
          </p:cNvSpPr>
          <p:nvPr>
            <p:ph type="subTitle" idx="1"/>
          </p:nvPr>
        </p:nvSpPr>
        <p:spPr>
          <a:xfrm>
            <a:off x="1485900" y="3886200"/>
            <a:ext cx="6934200" cy="1752600"/>
          </a:xfrm>
        </p:spPr>
        <p:txBody>
          <a:bodyPr/>
          <a:lstStyle>
            <a:lvl1pPr marL="0" indent="0" algn="ctr">
              <a:buFontTx/>
              <a:buNone/>
              <a:defRPr/>
            </a:lvl1pPr>
          </a:lstStyle>
          <a:p>
            <a:r>
              <a:rPr lang="ja-JP" altLang="en-US"/>
              <a:t>マスタ サブタイトルの書式設定</a:t>
            </a:r>
          </a:p>
        </p:txBody>
      </p:sp>
      <p:sp>
        <p:nvSpPr>
          <p:cNvPr id="1088" name="Rectangle 4"/>
          <p:cNvSpPr>
            <a:spLocks noGrp="1" noChangeArrowheads="1"/>
          </p:cNvSpPr>
          <p:nvPr>
            <p:ph type="dt" sz="half" idx="10"/>
          </p:nvPr>
        </p:nvSpPr>
        <p:spPr/>
        <p:txBody>
          <a:bodyPr/>
          <a:lstStyle>
            <a:lvl1pPr>
              <a:defRPr/>
            </a:lvl1pPr>
          </a:lstStyle>
          <a:p>
            <a:pPr>
              <a:defRPr/>
            </a:pPr>
            <a:fld id="{E27B3FF9-A0C6-40D0-965C-EE214887DCCF}" type="datetime1">
              <a:rPr lang="ja-JP" altLang="en-US" smtClean="0"/>
              <a:t>2025/4/9</a:t>
            </a:fld>
            <a:endParaRPr lang="en-US" altLang="ja-JP"/>
          </a:p>
        </p:txBody>
      </p:sp>
      <p:sp>
        <p:nvSpPr>
          <p:cNvPr id="1089" name="Rectangle 5"/>
          <p:cNvSpPr>
            <a:spLocks noGrp="1" noChangeArrowheads="1"/>
          </p:cNvSpPr>
          <p:nvPr>
            <p:ph type="ftr" sz="quarter" idx="11"/>
          </p:nvPr>
        </p:nvSpPr>
        <p:spPr/>
        <p:txBody>
          <a:bodyPr/>
          <a:lstStyle>
            <a:lvl1pPr>
              <a:defRPr/>
            </a:lvl1pPr>
          </a:lstStyle>
          <a:p>
            <a:pPr>
              <a:defRPr/>
            </a:pPr>
            <a:endParaRPr lang="en-US" altLang="ja-JP"/>
          </a:p>
        </p:txBody>
      </p:sp>
      <p:sp>
        <p:nvSpPr>
          <p:cNvPr id="1090" name="Rectangle 6"/>
          <p:cNvSpPr>
            <a:spLocks noGrp="1" noChangeArrowheads="1"/>
          </p:cNvSpPr>
          <p:nvPr>
            <p:ph type="sldNum" sz="quarter" idx="12"/>
          </p:nvPr>
        </p:nvSpPr>
        <p:spPr>
          <a:xfrm>
            <a:off x="7099300" y="6245225"/>
            <a:ext cx="2311400" cy="476250"/>
          </a:xfrm>
        </p:spPr>
        <p:txBody>
          <a:bodyPr/>
          <a:lstStyle>
            <a:lvl1pPr>
              <a:defRPr/>
            </a:lvl1pPr>
          </a:lstStyle>
          <a:p>
            <a:pPr>
              <a:defRPr/>
            </a:pPr>
            <a:fld id="{D5B2A76D-565D-49CC-8B25-2437E363B002}" type="slidenum">
              <a:rPr lang="ja-JP" altLang="en-US"/>
              <a:pPr>
                <a:defRPr/>
              </a:pPr>
              <a:t>‹#›</a:t>
            </a:fld>
            <a:endParaRPr lang="en-US" altLang="ja-JP"/>
          </a:p>
        </p:txBody>
      </p:sp>
    </p:spTree>
    <p:extLst>
      <p:ext uri="{BB962C8B-B14F-4D97-AF65-F5344CB8AC3E}">
        <p14:creationId xmlns:p14="http://schemas.microsoft.com/office/powerpoint/2010/main" val="13243637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1092" name="タイトル 1"/>
          <p:cNvSpPr>
            <a:spLocks noGrp="1"/>
          </p:cNvSpPr>
          <p:nvPr>
            <p:ph type="title"/>
          </p:nvPr>
        </p:nvSpPr>
        <p:spPr/>
        <p:txBody>
          <a:bodyPr/>
          <a:lstStyle/>
          <a:p>
            <a:r>
              <a:rPr lang="ja-JP" altLang="en-US"/>
              <a:t>マスタ タイトルの書式設定</a:t>
            </a:r>
          </a:p>
        </p:txBody>
      </p:sp>
      <p:sp>
        <p:nvSpPr>
          <p:cNvPr id="109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94" name="Rectangle 3"/>
          <p:cNvSpPr>
            <a:spLocks noGrp="1" noChangeArrowheads="1"/>
          </p:cNvSpPr>
          <p:nvPr>
            <p:ph type="dt" sz="half" idx="10"/>
          </p:nvPr>
        </p:nvSpPr>
        <p:spPr>
          <a:ln/>
        </p:spPr>
        <p:txBody>
          <a:bodyPr/>
          <a:lstStyle>
            <a:lvl1pPr>
              <a:defRPr/>
            </a:lvl1pPr>
          </a:lstStyle>
          <a:p>
            <a:pPr>
              <a:defRPr/>
            </a:pPr>
            <a:fld id="{3CF43F4A-3710-4A14-AE5E-C4744C654E56}" type="datetime1">
              <a:rPr lang="ja-JP" altLang="en-US" smtClean="0"/>
              <a:t>2025/4/9</a:t>
            </a:fld>
            <a:endParaRPr lang="en-US" altLang="ja-JP"/>
          </a:p>
        </p:txBody>
      </p:sp>
      <p:sp>
        <p:nvSpPr>
          <p:cNvPr id="1095" name="Rectangle 4"/>
          <p:cNvSpPr>
            <a:spLocks noGrp="1" noChangeArrowheads="1"/>
          </p:cNvSpPr>
          <p:nvPr>
            <p:ph type="ftr" sz="quarter" idx="11"/>
          </p:nvPr>
        </p:nvSpPr>
        <p:spPr>
          <a:ln/>
        </p:spPr>
        <p:txBody>
          <a:bodyPr/>
          <a:lstStyle>
            <a:lvl1pPr>
              <a:defRPr/>
            </a:lvl1pPr>
          </a:lstStyle>
          <a:p>
            <a:pPr>
              <a:defRPr/>
            </a:pPr>
            <a:endParaRPr lang="en-US" altLang="ja-JP"/>
          </a:p>
        </p:txBody>
      </p:sp>
      <p:sp>
        <p:nvSpPr>
          <p:cNvPr id="1096" name="Rectangle 5"/>
          <p:cNvSpPr>
            <a:spLocks noGrp="1" noChangeArrowheads="1"/>
          </p:cNvSpPr>
          <p:nvPr>
            <p:ph type="sldNum" sz="quarter" idx="12"/>
          </p:nvPr>
        </p:nvSpPr>
        <p:spPr>
          <a:ln/>
        </p:spPr>
        <p:txBody>
          <a:bodyPr/>
          <a:lstStyle>
            <a:lvl1pPr>
              <a:defRPr/>
            </a:lvl1pPr>
          </a:lstStyle>
          <a:p>
            <a:pPr>
              <a:defRPr/>
            </a:pPr>
            <a:fld id="{701BAAC1-980F-4041-801E-7586ABF6FCE4}" type="slidenum">
              <a:rPr lang="ja-JP" altLang="en-US"/>
              <a:pPr>
                <a:defRPr/>
              </a:pPr>
              <a:t>‹#›</a:t>
            </a:fld>
            <a:endParaRPr lang="en-US" altLang="ja-JP"/>
          </a:p>
        </p:txBody>
      </p:sp>
    </p:spTree>
    <p:extLst>
      <p:ext uri="{BB962C8B-B14F-4D97-AF65-F5344CB8AC3E}">
        <p14:creationId xmlns:p14="http://schemas.microsoft.com/office/powerpoint/2010/main" val="161482138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1098" name="タイトル 1"/>
          <p:cNvSpPr>
            <a:spLocks noGrp="1"/>
          </p:cNvSpPr>
          <p:nvPr>
            <p:ph type="title"/>
          </p:nvPr>
        </p:nvSpPr>
        <p:spPr>
          <a:xfrm>
            <a:off x="782506" y="4406909"/>
            <a:ext cx="8420100" cy="1362075"/>
          </a:xfrm>
        </p:spPr>
        <p:txBody>
          <a:bodyPr anchor="t"/>
          <a:lstStyle>
            <a:lvl1pPr algn="l">
              <a:defRPr sz="4000" b="1" cap="all"/>
            </a:lvl1pPr>
          </a:lstStyle>
          <a:p>
            <a:r>
              <a:rPr lang="ja-JP" altLang="en-US"/>
              <a:t>マスタ タイトルの書式設定</a:t>
            </a:r>
          </a:p>
        </p:txBody>
      </p:sp>
      <p:sp>
        <p:nvSpPr>
          <p:cNvPr id="1099" name="テキスト プレースホルダ 2"/>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1100" name="Rectangle 3"/>
          <p:cNvSpPr>
            <a:spLocks noGrp="1" noChangeArrowheads="1"/>
          </p:cNvSpPr>
          <p:nvPr>
            <p:ph type="dt" sz="half" idx="10"/>
          </p:nvPr>
        </p:nvSpPr>
        <p:spPr>
          <a:ln/>
        </p:spPr>
        <p:txBody>
          <a:bodyPr/>
          <a:lstStyle>
            <a:lvl1pPr>
              <a:defRPr/>
            </a:lvl1pPr>
          </a:lstStyle>
          <a:p>
            <a:pPr>
              <a:defRPr/>
            </a:pPr>
            <a:fld id="{D5DA0C53-14D6-4465-87E4-5877DFE33A54}" type="datetime1">
              <a:rPr lang="ja-JP" altLang="en-US" smtClean="0"/>
              <a:t>2025/4/9</a:t>
            </a:fld>
            <a:endParaRPr lang="en-US" altLang="ja-JP"/>
          </a:p>
        </p:txBody>
      </p:sp>
      <p:sp>
        <p:nvSpPr>
          <p:cNvPr id="1101" name="Rectangle 4"/>
          <p:cNvSpPr>
            <a:spLocks noGrp="1" noChangeArrowheads="1"/>
          </p:cNvSpPr>
          <p:nvPr>
            <p:ph type="ftr" sz="quarter" idx="11"/>
          </p:nvPr>
        </p:nvSpPr>
        <p:spPr>
          <a:ln/>
        </p:spPr>
        <p:txBody>
          <a:bodyPr/>
          <a:lstStyle>
            <a:lvl1pPr>
              <a:defRPr/>
            </a:lvl1pPr>
          </a:lstStyle>
          <a:p>
            <a:pPr>
              <a:defRPr/>
            </a:pPr>
            <a:endParaRPr lang="en-US" altLang="ja-JP"/>
          </a:p>
        </p:txBody>
      </p:sp>
      <p:sp>
        <p:nvSpPr>
          <p:cNvPr id="1102" name="Rectangle 5"/>
          <p:cNvSpPr>
            <a:spLocks noGrp="1" noChangeArrowheads="1"/>
          </p:cNvSpPr>
          <p:nvPr>
            <p:ph type="sldNum" sz="quarter" idx="12"/>
          </p:nvPr>
        </p:nvSpPr>
        <p:spPr>
          <a:ln/>
        </p:spPr>
        <p:txBody>
          <a:bodyPr/>
          <a:lstStyle>
            <a:lvl1pPr>
              <a:defRPr/>
            </a:lvl1pPr>
          </a:lstStyle>
          <a:p>
            <a:pPr>
              <a:defRPr/>
            </a:pPr>
            <a:fld id="{1F03C062-3274-4172-91BA-97BD39FC7AA5}" type="slidenum">
              <a:rPr lang="ja-JP" altLang="en-US"/>
              <a:pPr>
                <a:defRPr/>
              </a:pPr>
              <a:t>‹#›</a:t>
            </a:fld>
            <a:endParaRPr lang="en-US" altLang="ja-JP"/>
          </a:p>
        </p:txBody>
      </p:sp>
    </p:spTree>
    <p:extLst>
      <p:ext uri="{BB962C8B-B14F-4D97-AF65-F5344CB8AC3E}">
        <p14:creationId xmlns:p14="http://schemas.microsoft.com/office/powerpoint/2010/main" val="401210184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1104" name="タイトル 1"/>
          <p:cNvSpPr>
            <a:spLocks noGrp="1"/>
          </p:cNvSpPr>
          <p:nvPr>
            <p:ph type="title"/>
          </p:nvPr>
        </p:nvSpPr>
        <p:spPr/>
        <p:txBody>
          <a:bodyPr/>
          <a:lstStyle/>
          <a:p>
            <a:r>
              <a:rPr lang="ja-JP" altLang="en-US"/>
              <a:t>マスタ タイトルの書式設定</a:t>
            </a:r>
          </a:p>
        </p:txBody>
      </p:sp>
      <p:sp>
        <p:nvSpPr>
          <p:cNvPr id="1105" name="コンテンツ プレースホルダ 2"/>
          <p:cNvSpPr>
            <a:spLocks noGrp="1"/>
          </p:cNvSpPr>
          <p:nvPr>
            <p:ph sz="half" idx="1"/>
          </p:nvPr>
        </p:nvSpPr>
        <p:spPr>
          <a:xfrm>
            <a:off x="495300" y="1600204"/>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06" name="コンテンツ プレースホルダ 3"/>
          <p:cNvSpPr>
            <a:spLocks noGrp="1"/>
          </p:cNvSpPr>
          <p:nvPr>
            <p:ph sz="half" idx="2"/>
          </p:nvPr>
        </p:nvSpPr>
        <p:spPr>
          <a:xfrm>
            <a:off x="5035550" y="1600204"/>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07" name="Rectangle 3"/>
          <p:cNvSpPr>
            <a:spLocks noGrp="1" noChangeArrowheads="1"/>
          </p:cNvSpPr>
          <p:nvPr>
            <p:ph type="dt" sz="half" idx="10"/>
          </p:nvPr>
        </p:nvSpPr>
        <p:spPr>
          <a:ln/>
        </p:spPr>
        <p:txBody>
          <a:bodyPr/>
          <a:lstStyle>
            <a:lvl1pPr>
              <a:defRPr/>
            </a:lvl1pPr>
          </a:lstStyle>
          <a:p>
            <a:pPr>
              <a:defRPr/>
            </a:pPr>
            <a:fld id="{946167D9-1D61-4BD2-A606-7A4EA5B0C521}" type="datetime1">
              <a:rPr lang="ja-JP" altLang="en-US" smtClean="0"/>
              <a:t>2025/4/9</a:t>
            </a:fld>
            <a:endParaRPr lang="en-US" altLang="ja-JP"/>
          </a:p>
        </p:txBody>
      </p:sp>
      <p:sp>
        <p:nvSpPr>
          <p:cNvPr id="1108" name="Rectangle 4"/>
          <p:cNvSpPr>
            <a:spLocks noGrp="1" noChangeArrowheads="1"/>
          </p:cNvSpPr>
          <p:nvPr>
            <p:ph type="ftr" sz="quarter" idx="11"/>
          </p:nvPr>
        </p:nvSpPr>
        <p:spPr>
          <a:ln/>
        </p:spPr>
        <p:txBody>
          <a:bodyPr/>
          <a:lstStyle>
            <a:lvl1pPr>
              <a:defRPr/>
            </a:lvl1pPr>
          </a:lstStyle>
          <a:p>
            <a:pPr>
              <a:defRPr/>
            </a:pPr>
            <a:endParaRPr lang="en-US" altLang="ja-JP"/>
          </a:p>
        </p:txBody>
      </p:sp>
      <p:sp>
        <p:nvSpPr>
          <p:cNvPr id="1109" name="Rectangle 5"/>
          <p:cNvSpPr>
            <a:spLocks noGrp="1" noChangeArrowheads="1"/>
          </p:cNvSpPr>
          <p:nvPr>
            <p:ph type="sldNum" sz="quarter" idx="12"/>
          </p:nvPr>
        </p:nvSpPr>
        <p:spPr>
          <a:ln/>
        </p:spPr>
        <p:txBody>
          <a:bodyPr/>
          <a:lstStyle>
            <a:lvl1pPr>
              <a:defRPr/>
            </a:lvl1pPr>
          </a:lstStyle>
          <a:p>
            <a:pPr>
              <a:defRPr/>
            </a:pPr>
            <a:fld id="{2257EF10-A9BB-4C26-9A90-CFF3A48049B3}" type="slidenum">
              <a:rPr lang="ja-JP" altLang="en-US"/>
              <a:pPr>
                <a:defRPr/>
              </a:pPr>
              <a:t>‹#›</a:t>
            </a:fld>
            <a:endParaRPr lang="en-US" altLang="ja-JP"/>
          </a:p>
        </p:txBody>
      </p:sp>
    </p:spTree>
    <p:extLst>
      <p:ext uri="{BB962C8B-B14F-4D97-AF65-F5344CB8AC3E}">
        <p14:creationId xmlns:p14="http://schemas.microsoft.com/office/powerpoint/2010/main" val="192410322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111" name="タイトル 1"/>
          <p:cNvSpPr>
            <a:spLocks noGrp="1"/>
          </p:cNvSpPr>
          <p:nvPr>
            <p:ph type="title"/>
          </p:nvPr>
        </p:nvSpPr>
        <p:spPr>
          <a:xfrm>
            <a:off x="495300" y="274638"/>
            <a:ext cx="8915400" cy="1143000"/>
          </a:xfrm>
        </p:spPr>
        <p:txBody>
          <a:bodyPr/>
          <a:lstStyle>
            <a:lvl1pPr>
              <a:defRPr/>
            </a:lvl1pPr>
          </a:lstStyle>
          <a:p>
            <a:r>
              <a:rPr lang="ja-JP" altLang="en-US"/>
              <a:t>マスタ タイトルの書式設定</a:t>
            </a:r>
          </a:p>
        </p:txBody>
      </p:sp>
      <p:sp>
        <p:nvSpPr>
          <p:cNvPr id="1112" name="テキスト プレースホルダ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1113" name="コンテンツ プレースホルダ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14" name="テキスト プレースホルダ 4"/>
          <p:cNvSpPr>
            <a:spLocks noGrp="1"/>
          </p:cNvSpPr>
          <p:nvPr>
            <p:ph type="body" sz="quarter" idx="3"/>
          </p:nvPr>
        </p:nvSpPr>
        <p:spPr>
          <a:xfrm>
            <a:off x="5032115"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1115" name="コンテンツ プレースホルダ 5"/>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16" name="Rectangle 3"/>
          <p:cNvSpPr>
            <a:spLocks noGrp="1" noChangeArrowheads="1"/>
          </p:cNvSpPr>
          <p:nvPr>
            <p:ph type="dt" sz="half" idx="10"/>
          </p:nvPr>
        </p:nvSpPr>
        <p:spPr>
          <a:ln/>
        </p:spPr>
        <p:txBody>
          <a:bodyPr/>
          <a:lstStyle>
            <a:lvl1pPr>
              <a:defRPr/>
            </a:lvl1pPr>
          </a:lstStyle>
          <a:p>
            <a:pPr>
              <a:defRPr/>
            </a:pPr>
            <a:fld id="{E35ABEF2-087B-4DCE-8B73-095EBB155FE5}" type="datetime1">
              <a:rPr lang="ja-JP" altLang="en-US" smtClean="0"/>
              <a:t>2025/4/9</a:t>
            </a:fld>
            <a:endParaRPr lang="en-US" altLang="ja-JP"/>
          </a:p>
        </p:txBody>
      </p:sp>
      <p:sp>
        <p:nvSpPr>
          <p:cNvPr id="1117" name="Rectangle 4"/>
          <p:cNvSpPr>
            <a:spLocks noGrp="1" noChangeArrowheads="1"/>
          </p:cNvSpPr>
          <p:nvPr>
            <p:ph type="ftr" sz="quarter" idx="11"/>
          </p:nvPr>
        </p:nvSpPr>
        <p:spPr>
          <a:ln/>
        </p:spPr>
        <p:txBody>
          <a:bodyPr/>
          <a:lstStyle>
            <a:lvl1pPr>
              <a:defRPr/>
            </a:lvl1pPr>
          </a:lstStyle>
          <a:p>
            <a:pPr>
              <a:defRPr/>
            </a:pPr>
            <a:endParaRPr lang="en-US" altLang="ja-JP"/>
          </a:p>
        </p:txBody>
      </p:sp>
      <p:sp>
        <p:nvSpPr>
          <p:cNvPr id="1118" name="Rectangle 5"/>
          <p:cNvSpPr>
            <a:spLocks noGrp="1" noChangeArrowheads="1"/>
          </p:cNvSpPr>
          <p:nvPr>
            <p:ph type="sldNum" sz="quarter" idx="12"/>
          </p:nvPr>
        </p:nvSpPr>
        <p:spPr>
          <a:ln/>
        </p:spPr>
        <p:txBody>
          <a:bodyPr/>
          <a:lstStyle>
            <a:lvl1pPr>
              <a:defRPr/>
            </a:lvl1pPr>
          </a:lstStyle>
          <a:p>
            <a:pPr>
              <a:defRPr/>
            </a:pPr>
            <a:fld id="{B01D5F31-547A-457D-93AF-BAD3ADC56561}" type="slidenum">
              <a:rPr lang="ja-JP" altLang="en-US"/>
              <a:pPr>
                <a:defRPr/>
              </a:pPr>
              <a:t>‹#›</a:t>
            </a:fld>
            <a:endParaRPr lang="en-US" altLang="ja-JP"/>
          </a:p>
        </p:txBody>
      </p:sp>
    </p:spTree>
    <p:extLst>
      <p:ext uri="{BB962C8B-B14F-4D97-AF65-F5344CB8AC3E}">
        <p14:creationId xmlns:p14="http://schemas.microsoft.com/office/powerpoint/2010/main" val="3003423425"/>
      </p:ext>
    </p:extLst>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slideLayouts/slideLayout12.xml" Type="http://schemas.openxmlformats.org/officeDocument/2006/relationships/slideLayout"/><Relationship Id="rId13" Target="../slideLayouts/slideLayout13.xml" Type="http://schemas.openxmlformats.org/officeDocument/2006/relationships/slideLayout"/><Relationship Id="rId14" Target="../theme/theme1.xml" Type="http://schemas.openxmlformats.org/officeDocument/2006/relationships/theme"/><Relationship Id="rId15" Target="../media/image1.png" Type="http://schemas.openxmlformats.org/officeDocument/2006/relationships/image"/><Relationship Id="rId16" Target="../media/image2.png" Type="http://schemas.openxmlformats.org/officeDocument/2006/relationships/image"/><Relationship Id="rId17" Target="../media/image3.png" Type="http://schemas.openxmlformats.org/officeDocument/2006/relationships/image"/><Relationship Id="rId18" Target="../media/image4.wmf" Type="http://schemas.openxmlformats.org/officeDocument/2006/relationships/imag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_rels/slideMaster10.xml.rels><?xml version="1.0" encoding="UTF-8" standalone="yes"?><Relationships xmlns="http://schemas.openxmlformats.org/package/2006/relationships"><Relationship Id="rId1" Target="../slideLayouts/slideLayout95.xml" Type="http://schemas.openxmlformats.org/officeDocument/2006/relationships/slideLayout"/><Relationship Id="rId10" Target="../slideLayouts/slideLayout104.xml" Type="http://schemas.openxmlformats.org/officeDocument/2006/relationships/slideLayout"/><Relationship Id="rId11" Target="../slideLayouts/slideLayout105.xml" Type="http://schemas.openxmlformats.org/officeDocument/2006/relationships/slideLayout"/><Relationship Id="rId12" Target="../slideLayouts/slideLayout106.xml" Type="http://schemas.openxmlformats.org/officeDocument/2006/relationships/slideLayout"/><Relationship Id="rId13" Target="../slideLayouts/slideLayout107.xml" Type="http://schemas.openxmlformats.org/officeDocument/2006/relationships/slideLayout"/><Relationship Id="rId14" Target="../slideLayouts/slideLayout108.xml" Type="http://schemas.openxmlformats.org/officeDocument/2006/relationships/slideLayout"/><Relationship Id="rId15" Target="../theme/theme10.xml" Type="http://schemas.openxmlformats.org/officeDocument/2006/relationships/theme"/><Relationship Id="rId16" Target="../media/image9.png" Type="http://schemas.openxmlformats.org/officeDocument/2006/relationships/image"/><Relationship Id="rId17" Target="../media/image6.png" Type="http://schemas.openxmlformats.org/officeDocument/2006/relationships/image"/><Relationship Id="rId18" Target="../media/image7.png" Type="http://schemas.openxmlformats.org/officeDocument/2006/relationships/image"/><Relationship Id="rId19" Target="../media/image4.wmf" Type="http://schemas.openxmlformats.org/officeDocument/2006/relationships/image"/><Relationship Id="rId2" Target="../slideLayouts/slideLayout96.xml" Type="http://schemas.openxmlformats.org/officeDocument/2006/relationships/slideLayout"/><Relationship Id="rId3" Target="../slideLayouts/slideLayout97.xml" Type="http://schemas.openxmlformats.org/officeDocument/2006/relationships/slideLayout"/><Relationship Id="rId4" Target="../slideLayouts/slideLayout98.xml" Type="http://schemas.openxmlformats.org/officeDocument/2006/relationships/slideLayout"/><Relationship Id="rId5" Target="../slideLayouts/slideLayout99.xml" Type="http://schemas.openxmlformats.org/officeDocument/2006/relationships/slideLayout"/><Relationship Id="rId6" Target="../slideLayouts/slideLayout100.xml" Type="http://schemas.openxmlformats.org/officeDocument/2006/relationships/slideLayout"/><Relationship Id="rId7" Target="../slideLayouts/slideLayout101.xml" Type="http://schemas.openxmlformats.org/officeDocument/2006/relationships/slideLayout"/><Relationship Id="rId8" Target="../slideLayouts/slideLayout102.xml" Type="http://schemas.openxmlformats.org/officeDocument/2006/relationships/slideLayout"/><Relationship Id="rId9" Target="../slideLayouts/slideLayout103.xml" Type="http://schemas.openxmlformats.org/officeDocument/2006/relationships/slideLayout"/></Relationships>
</file>

<file path=ppt/slideMasters/_rels/slideMaster11.xml.rels><?xml version="1.0" encoding="UTF-8" standalone="yes"?><Relationships xmlns="http://schemas.openxmlformats.org/package/2006/relationships"><Relationship Id="rId1" Target="../slideLayouts/slideLayout109.xml" Type="http://schemas.openxmlformats.org/officeDocument/2006/relationships/slideLayout"/><Relationship Id="rId10" Target="../slideLayouts/slideLayout118.xml" Type="http://schemas.openxmlformats.org/officeDocument/2006/relationships/slideLayout"/><Relationship Id="rId11" Target="../slideLayouts/slideLayout119.xml" Type="http://schemas.openxmlformats.org/officeDocument/2006/relationships/slideLayout"/><Relationship Id="rId12" Target="../slideLayouts/slideLayout120.xml" Type="http://schemas.openxmlformats.org/officeDocument/2006/relationships/slideLayout"/><Relationship Id="rId13" Target="../theme/theme11.xml" Type="http://schemas.openxmlformats.org/officeDocument/2006/relationships/theme"/><Relationship Id="rId14" Target="../media/image10.png" Type="http://schemas.openxmlformats.org/officeDocument/2006/relationships/image"/><Relationship Id="rId15" Target="../media/image2.png" Type="http://schemas.openxmlformats.org/officeDocument/2006/relationships/image"/><Relationship Id="rId16" Target="../media/image3.png" Type="http://schemas.openxmlformats.org/officeDocument/2006/relationships/image"/><Relationship Id="rId17" Target="../media/image4.wmf" Type="http://schemas.openxmlformats.org/officeDocument/2006/relationships/image"/><Relationship Id="rId2" Target="../slideLayouts/slideLayout110.xml" Type="http://schemas.openxmlformats.org/officeDocument/2006/relationships/slideLayout"/><Relationship Id="rId3" Target="../slideLayouts/slideLayout111.xml" Type="http://schemas.openxmlformats.org/officeDocument/2006/relationships/slideLayout"/><Relationship Id="rId4" Target="../slideLayouts/slideLayout112.xml" Type="http://schemas.openxmlformats.org/officeDocument/2006/relationships/slideLayout"/><Relationship Id="rId5" Target="../slideLayouts/slideLayout113.xml" Type="http://schemas.openxmlformats.org/officeDocument/2006/relationships/slideLayout"/><Relationship Id="rId6" Target="../slideLayouts/slideLayout114.xml" Type="http://schemas.openxmlformats.org/officeDocument/2006/relationships/slideLayout"/><Relationship Id="rId7" Target="../slideLayouts/slideLayout115.xml" Type="http://schemas.openxmlformats.org/officeDocument/2006/relationships/slideLayout"/><Relationship Id="rId8" Target="../slideLayouts/slideLayout116.xml" Type="http://schemas.openxmlformats.org/officeDocument/2006/relationships/slideLayout"/><Relationship Id="rId9" Target="../slideLayouts/slideLayout117.xml" Type="http://schemas.openxmlformats.org/officeDocument/2006/relationships/slideLayout"/></Relationships>
</file>

<file path=ppt/slideMasters/_rels/slideMaster12.xml.rels><?xml version="1.0" encoding="UTF-8" standalone="yes"?><Relationships xmlns="http://schemas.openxmlformats.org/package/2006/relationships"><Relationship Id="rId1" Target="../slideLayouts/slideLayout121.xml" Type="http://schemas.openxmlformats.org/officeDocument/2006/relationships/slideLayout"/><Relationship Id="rId10" Target="../slideLayouts/slideLayout130.xml" Type="http://schemas.openxmlformats.org/officeDocument/2006/relationships/slideLayout"/><Relationship Id="rId11" Target="../slideLayouts/slideLayout131.xml" Type="http://schemas.openxmlformats.org/officeDocument/2006/relationships/slideLayout"/><Relationship Id="rId12" Target="../slideLayouts/slideLayout132.xml" Type="http://schemas.openxmlformats.org/officeDocument/2006/relationships/slideLayout"/><Relationship Id="rId13" Target="../slideLayouts/slideLayout133.xml" Type="http://schemas.openxmlformats.org/officeDocument/2006/relationships/slideLayout"/><Relationship Id="rId14" Target="../theme/theme12.xml" Type="http://schemas.openxmlformats.org/officeDocument/2006/relationships/theme"/><Relationship Id="rId15" Target="../media/image1.png" Type="http://schemas.openxmlformats.org/officeDocument/2006/relationships/image"/><Relationship Id="rId16" Target="../media/image2.png" Type="http://schemas.openxmlformats.org/officeDocument/2006/relationships/image"/><Relationship Id="rId17" Target="../media/image3.png" Type="http://schemas.openxmlformats.org/officeDocument/2006/relationships/image"/><Relationship Id="rId18" Target="../media/image4.wmf" Type="http://schemas.openxmlformats.org/officeDocument/2006/relationships/image"/><Relationship Id="rId2" Target="../slideLayouts/slideLayout122.xml" Type="http://schemas.openxmlformats.org/officeDocument/2006/relationships/slideLayout"/><Relationship Id="rId3" Target="../slideLayouts/slideLayout123.xml" Type="http://schemas.openxmlformats.org/officeDocument/2006/relationships/slideLayout"/><Relationship Id="rId4" Target="../slideLayouts/slideLayout124.xml" Type="http://schemas.openxmlformats.org/officeDocument/2006/relationships/slideLayout"/><Relationship Id="rId5" Target="../slideLayouts/slideLayout125.xml" Type="http://schemas.openxmlformats.org/officeDocument/2006/relationships/slideLayout"/><Relationship Id="rId6" Target="../slideLayouts/slideLayout126.xml" Type="http://schemas.openxmlformats.org/officeDocument/2006/relationships/slideLayout"/><Relationship Id="rId7" Target="../slideLayouts/slideLayout127.xml" Type="http://schemas.openxmlformats.org/officeDocument/2006/relationships/slideLayout"/><Relationship Id="rId8" Target="../slideLayouts/slideLayout128.xml" Type="http://schemas.openxmlformats.org/officeDocument/2006/relationships/slideLayout"/><Relationship Id="rId9" Target="../slideLayouts/slideLayout129.xml" Type="http://schemas.openxmlformats.org/officeDocument/2006/relationships/slideLayout"/></Relationships>
</file>

<file path=ppt/slideMasters/_rels/slideMaster13.xml.rels><?xml version="1.0" encoding="UTF-8" standalone="yes"?><Relationships xmlns="http://schemas.openxmlformats.org/package/2006/relationships"><Relationship Id="rId1" Target="../slideLayouts/slideLayout134.xml" Type="http://schemas.openxmlformats.org/officeDocument/2006/relationships/slideLayout"/><Relationship Id="rId10" Target="../slideLayouts/slideLayout143.xml" Type="http://schemas.openxmlformats.org/officeDocument/2006/relationships/slideLayout"/><Relationship Id="rId11" Target="../slideLayouts/slideLayout144.xml" Type="http://schemas.openxmlformats.org/officeDocument/2006/relationships/slideLayout"/><Relationship Id="rId12" Target="../theme/theme13.xml" Type="http://schemas.openxmlformats.org/officeDocument/2006/relationships/theme"/><Relationship Id="rId13" Target="../media/image5.png" Type="http://schemas.openxmlformats.org/officeDocument/2006/relationships/image"/><Relationship Id="rId14" Target="../media/image8.png" Type="http://schemas.openxmlformats.org/officeDocument/2006/relationships/image"/><Relationship Id="rId15" Target="../media/image7.png" Type="http://schemas.openxmlformats.org/officeDocument/2006/relationships/image"/><Relationship Id="rId16" Target="../media/image4.wmf" Type="http://schemas.openxmlformats.org/officeDocument/2006/relationships/image"/><Relationship Id="rId2" Target="../slideLayouts/slideLayout135.xml" Type="http://schemas.openxmlformats.org/officeDocument/2006/relationships/slideLayout"/><Relationship Id="rId3" Target="../slideLayouts/slideLayout136.xml" Type="http://schemas.openxmlformats.org/officeDocument/2006/relationships/slideLayout"/><Relationship Id="rId4" Target="../slideLayouts/slideLayout137.xml" Type="http://schemas.openxmlformats.org/officeDocument/2006/relationships/slideLayout"/><Relationship Id="rId5" Target="../slideLayouts/slideLayout138.xml" Type="http://schemas.openxmlformats.org/officeDocument/2006/relationships/slideLayout"/><Relationship Id="rId6" Target="../slideLayouts/slideLayout139.xml" Type="http://schemas.openxmlformats.org/officeDocument/2006/relationships/slideLayout"/><Relationship Id="rId7" Target="../slideLayouts/slideLayout140.xml" Type="http://schemas.openxmlformats.org/officeDocument/2006/relationships/slideLayout"/><Relationship Id="rId8" Target="../slideLayouts/slideLayout141.xml" Type="http://schemas.openxmlformats.org/officeDocument/2006/relationships/slideLayout"/><Relationship Id="rId9" Target="../slideLayouts/slideLayout142.xml" Type="http://schemas.openxmlformats.org/officeDocument/2006/relationships/slideLayout"/></Relationships>
</file>

<file path=ppt/slideMasters/_rels/slideMaster2.xml.rels><?xml version="1.0" encoding="UTF-8" standalone="yes"?><Relationships xmlns="http://schemas.openxmlformats.org/package/2006/relationships"><Relationship Id="rId1" Target="../slideLayouts/slideLayout14.xml" Type="http://schemas.openxmlformats.org/officeDocument/2006/relationships/slideLayout"/><Relationship Id="rId10" Target="../slideLayouts/slideLayout23.xml" Type="http://schemas.openxmlformats.org/officeDocument/2006/relationships/slideLayout"/><Relationship Id="rId11" Target="../slideLayouts/slideLayout24.xml" Type="http://schemas.openxmlformats.org/officeDocument/2006/relationships/slideLayout"/><Relationship Id="rId12" Target="../theme/theme2.xml" Type="http://schemas.openxmlformats.org/officeDocument/2006/relationships/theme"/><Relationship Id="rId13" Target="../media/image1.png" Type="http://schemas.openxmlformats.org/officeDocument/2006/relationships/image"/><Relationship Id="rId14" Target="../media/image2.png" Type="http://schemas.openxmlformats.org/officeDocument/2006/relationships/image"/><Relationship Id="rId15" Target="../media/image3.png" Type="http://schemas.openxmlformats.org/officeDocument/2006/relationships/image"/><Relationship Id="rId16" Target="../media/image4.wmf" Type="http://schemas.openxmlformats.org/officeDocument/2006/relationships/image"/><Relationship Id="rId2" Target="../slideLayouts/slideLayout15.xml" Type="http://schemas.openxmlformats.org/officeDocument/2006/relationships/slideLayout"/><Relationship Id="rId3" Target="../slideLayouts/slideLayout16.xml" Type="http://schemas.openxmlformats.org/officeDocument/2006/relationships/slideLayout"/><Relationship Id="rId4" Target="../slideLayouts/slideLayout17.xml" Type="http://schemas.openxmlformats.org/officeDocument/2006/relationships/slideLayout"/><Relationship Id="rId5" Target="../slideLayouts/slideLayout18.xml" Type="http://schemas.openxmlformats.org/officeDocument/2006/relationships/slideLayout"/><Relationship Id="rId6" Target="../slideLayouts/slideLayout19.xml" Type="http://schemas.openxmlformats.org/officeDocument/2006/relationships/slideLayout"/><Relationship Id="rId7" Target="../slideLayouts/slideLayout20.xml" Type="http://schemas.openxmlformats.org/officeDocument/2006/relationships/slideLayout"/><Relationship Id="rId8" Target="../slideLayouts/slideLayout21.xml" Type="http://schemas.openxmlformats.org/officeDocument/2006/relationships/slideLayout"/><Relationship Id="rId9" Target="../slideLayouts/slideLayout22.xml" Type="http://schemas.openxmlformats.org/officeDocument/2006/relationships/slideLayout"/></Relationships>
</file>

<file path=ppt/slideMasters/_rels/slideMaster3.xml.rels><?xml version="1.0" encoding="UTF-8" standalone="yes"?><Relationships xmlns="http://schemas.openxmlformats.org/package/2006/relationships"><Relationship Id="rId1" Target="../slideLayouts/slideLayout25.xml" Type="http://schemas.openxmlformats.org/officeDocument/2006/relationships/slideLayout"/><Relationship Id="rId10" Target="../slideLayouts/slideLayout34.xml" Type="http://schemas.openxmlformats.org/officeDocument/2006/relationships/slideLayout"/><Relationship Id="rId11" Target="../slideLayouts/slideLayout35.xml" Type="http://schemas.openxmlformats.org/officeDocument/2006/relationships/slideLayout"/><Relationship Id="rId12" Target="../theme/theme3.xml" Type="http://schemas.openxmlformats.org/officeDocument/2006/relationships/theme"/><Relationship Id="rId13" Target="../media/image1.png" Type="http://schemas.openxmlformats.org/officeDocument/2006/relationships/image"/><Relationship Id="rId14" Target="../media/image2.png" Type="http://schemas.openxmlformats.org/officeDocument/2006/relationships/image"/><Relationship Id="rId15" Target="../media/image3.png" Type="http://schemas.openxmlformats.org/officeDocument/2006/relationships/image"/><Relationship Id="rId16" Target="../media/image4.wmf" Type="http://schemas.openxmlformats.org/officeDocument/2006/relationships/image"/><Relationship Id="rId2" Target="../slideLayouts/slideLayout26.xml" Type="http://schemas.openxmlformats.org/officeDocument/2006/relationships/slideLayout"/><Relationship Id="rId3" Target="../slideLayouts/slideLayout27.xml" Type="http://schemas.openxmlformats.org/officeDocument/2006/relationships/slideLayout"/><Relationship Id="rId4" Target="../slideLayouts/slideLayout28.xml" Type="http://schemas.openxmlformats.org/officeDocument/2006/relationships/slideLayout"/><Relationship Id="rId5" Target="../slideLayouts/slideLayout29.xml" Type="http://schemas.openxmlformats.org/officeDocument/2006/relationships/slideLayout"/><Relationship Id="rId6" Target="../slideLayouts/slideLayout30.xml" Type="http://schemas.openxmlformats.org/officeDocument/2006/relationships/slideLayout"/><Relationship Id="rId7" Target="../slideLayouts/slideLayout31.xml" Type="http://schemas.openxmlformats.org/officeDocument/2006/relationships/slideLayout"/><Relationship Id="rId8" Target="../slideLayouts/slideLayout32.xml" Type="http://schemas.openxmlformats.org/officeDocument/2006/relationships/slideLayout"/><Relationship Id="rId9" Target="../slideLayouts/slideLayout33.xml" Type="http://schemas.openxmlformats.org/officeDocument/2006/relationships/slideLayout"/></Relationships>
</file>

<file path=ppt/slideMasters/_rels/slideMaster4.xml.rels><?xml version="1.0" encoding="UTF-8" standalone="yes"?><Relationships xmlns="http://schemas.openxmlformats.org/package/2006/relationships"><Relationship Id="rId1" Target="../slideLayouts/slideLayout36.xml" Type="http://schemas.openxmlformats.org/officeDocument/2006/relationships/slideLayout"/><Relationship Id="rId10" Target="../slideLayouts/slideLayout45.xml" Type="http://schemas.openxmlformats.org/officeDocument/2006/relationships/slideLayout"/><Relationship Id="rId11" Target="../slideLayouts/slideLayout46.xml" Type="http://schemas.openxmlformats.org/officeDocument/2006/relationships/slideLayout"/><Relationship Id="rId12" Target="../theme/theme4.xml" Type="http://schemas.openxmlformats.org/officeDocument/2006/relationships/theme"/><Relationship Id="rId13" Target="../media/image1.png" Type="http://schemas.openxmlformats.org/officeDocument/2006/relationships/image"/><Relationship Id="rId14" Target="../media/image2.png" Type="http://schemas.openxmlformats.org/officeDocument/2006/relationships/image"/><Relationship Id="rId15" Target="../media/image3.png" Type="http://schemas.openxmlformats.org/officeDocument/2006/relationships/image"/><Relationship Id="rId16" Target="../media/image4.wmf" Type="http://schemas.openxmlformats.org/officeDocument/2006/relationships/image"/><Relationship Id="rId2" Target="../slideLayouts/slideLayout37.xml" Type="http://schemas.openxmlformats.org/officeDocument/2006/relationships/slideLayout"/><Relationship Id="rId3" Target="../slideLayouts/slideLayout38.xml" Type="http://schemas.openxmlformats.org/officeDocument/2006/relationships/slideLayout"/><Relationship Id="rId4" Target="../slideLayouts/slideLayout39.xml" Type="http://schemas.openxmlformats.org/officeDocument/2006/relationships/slideLayout"/><Relationship Id="rId5" Target="../slideLayouts/slideLayout40.xml" Type="http://schemas.openxmlformats.org/officeDocument/2006/relationships/slideLayout"/><Relationship Id="rId6" Target="../slideLayouts/slideLayout41.xml" Type="http://schemas.openxmlformats.org/officeDocument/2006/relationships/slideLayout"/><Relationship Id="rId7" Target="../slideLayouts/slideLayout42.xml" Type="http://schemas.openxmlformats.org/officeDocument/2006/relationships/slideLayout"/><Relationship Id="rId8" Target="../slideLayouts/slideLayout43.xml" Type="http://schemas.openxmlformats.org/officeDocument/2006/relationships/slideLayout"/><Relationship Id="rId9" Target="../slideLayouts/slideLayout44.xml" Type="http://schemas.openxmlformats.org/officeDocument/2006/relationships/slideLayout"/></Relationships>
</file>

<file path=ppt/slideMasters/_rels/slideMaster5.xml.rels><?xml version="1.0" encoding="UTF-8" standalone="yes"?><Relationships xmlns="http://schemas.openxmlformats.org/package/2006/relationships"><Relationship Id="rId1" Target="../slideLayouts/slideLayout47.xml" Type="http://schemas.openxmlformats.org/officeDocument/2006/relationships/slideLayout"/><Relationship Id="rId10" Target="../media/image4.wmf" Type="http://schemas.openxmlformats.org/officeDocument/2006/relationships/image"/><Relationship Id="rId2" Target="../slideLayouts/slideLayout48.xml" Type="http://schemas.openxmlformats.org/officeDocument/2006/relationships/slideLayout"/><Relationship Id="rId3" Target="../slideLayouts/slideLayout49.xml" Type="http://schemas.openxmlformats.org/officeDocument/2006/relationships/slideLayout"/><Relationship Id="rId4" Target="../slideLayouts/slideLayout50.xml" Type="http://schemas.openxmlformats.org/officeDocument/2006/relationships/slideLayout"/><Relationship Id="rId5" Target="../slideLayouts/slideLayout51.xml" Type="http://schemas.openxmlformats.org/officeDocument/2006/relationships/slideLayout"/><Relationship Id="rId6" Target="../theme/theme5.xml" Type="http://schemas.openxmlformats.org/officeDocument/2006/relationships/theme"/><Relationship Id="rId7" Target="../media/image1.png" Type="http://schemas.openxmlformats.org/officeDocument/2006/relationships/image"/><Relationship Id="rId8" Target="../media/image2.png" Type="http://schemas.openxmlformats.org/officeDocument/2006/relationships/image"/><Relationship Id="rId9" Target="../media/image3.png" Type="http://schemas.openxmlformats.org/officeDocument/2006/relationships/image"/></Relationships>
</file>

<file path=ppt/slideMasters/_rels/slideMaster6.xml.rels><?xml version="1.0" encoding="UTF-8" standalone="yes"?><Relationships xmlns="http://schemas.openxmlformats.org/package/2006/relationships"><Relationship Id="rId1" Target="../slideLayouts/slideLayout52.xml" Type="http://schemas.openxmlformats.org/officeDocument/2006/relationships/slideLayout"/><Relationship Id="rId10" Target="../slideLayouts/slideLayout61.xml" Type="http://schemas.openxmlformats.org/officeDocument/2006/relationships/slideLayout"/><Relationship Id="rId11" Target="../slideLayouts/slideLayout62.xml" Type="http://schemas.openxmlformats.org/officeDocument/2006/relationships/slideLayout"/><Relationship Id="rId12" Target="../theme/theme6.xml" Type="http://schemas.openxmlformats.org/officeDocument/2006/relationships/theme"/><Relationship Id="rId13" Target="../media/image5.png" Type="http://schemas.openxmlformats.org/officeDocument/2006/relationships/image"/><Relationship Id="rId14" Target="../media/image6.png" Type="http://schemas.openxmlformats.org/officeDocument/2006/relationships/image"/><Relationship Id="rId15" Target="../media/image7.png" Type="http://schemas.openxmlformats.org/officeDocument/2006/relationships/image"/><Relationship Id="rId16" Target="../media/image4.wmf" Type="http://schemas.openxmlformats.org/officeDocument/2006/relationships/image"/><Relationship Id="rId2" Target="../slideLayouts/slideLayout53.xml" Type="http://schemas.openxmlformats.org/officeDocument/2006/relationships/slideLayout"/><Relationship Id="rId3" Target="../slideLayouts/slideLayout54.xml" Type="http://schemas.openxmlformats.org/officeDocument/2006/relationships/slideLayout"/><Relationship Id="rId4" Target="../slideLayouts/slideLayout55.xml" Type="http://schemas.openxmlformats.org/officeDocument/2006/relationships/slideLayout"/><Relationship Id="rId5" Target="../slideLayouts/slideLayout56.xml" Type="http://schemas.openxmlformats.org/officeDocument/2006/relationships/slideLayout"/><Relationship Id="rId6" Target="../slideLayouts/slideLayout57.xml" Type="http://schemas.openxmlformats.org/officeDocument/2006/relationships/slideLayout"/><Relationship Id="rId7" Target="../slideLayouts/slideLayout58.xml" Type="http://schemas.openxmlformats.org/officeDocument/2006/relationships/slideLayout"/><Relationship Id="rId8" Target="../slideLayouts/slideLayout59.xml" Type="http://schemas.openxmlformats.org/officeDocument/2006/relationships/slideLayout"/><Relationship Id="rId9" Target="../slideLayouts/slideLayout60.xml" Type="http://schemas.openxmlformats.org/officeDocument/2006/relationships/slideLayout"/></Relationships>
</file>

<file path=ppt/slideMasters/_rels/slideMaster7.xml.rels><?xml version="1.0" encoding="UTF-8" standalone="yes"?><Relationships xmlns="http://schemas.openxmlformats.org/package/2006/relationships"><Relationship Id="rId1" Target="../slideLayouts/slideLayout63.xml" Type="http://schemas.openxmlformats.org/officeDocument/2006/relationships/slideLayout"/><Relationship Id="rId10" Target="../media/image4.wmf" Type="http://schemas.openxmlformats.org/officeDocument/2006/relationships/image"/><Relationship Id="rId2" Target="../slideLayouts/slideLayout64.xml" Type="http://schemas.openxmlformats.org/officeDocument/2006/relationships/slideLayout"/><Relationship Id="rId3" Target="../slideLayouts/slideLayout65.xml" Type="http://schemas.openxmlformats.org/officeDocument/2006/relationships/slideLayout"/><Relationship Id="rId4" Target="../slideLayouts/slideLayout66.xml" Type="http://schemas.openxmlformats.org/officeDocument/2006/relationships/slideLayout"/><Relationship Id="rId5" Target="../slideLayouts/slideLayout67.xml" Type="http://schemas.openxmlformats.org/officeDocument/2006/relationships/slideLayout"/><Relationship Id="rId6" Target="../theme/theme7.xml" Type="http://schemas.openxmlformats.org/officeDocument/2006/relationships/theme"/><Relationship Id="rId7" Target="../media/image5.png" Type="http://schemas.openxmlformats.org/officeDocument/2006/relationships/image"/><Relationship Id="rId8" Target="../media/image6.png" Type="http://schemas.openxmlformats.org/officeDocument/2006/relationships/image"/><Relationship Id="rId9" Target="../media/image7.png" Type="http://schemas.openxmlformats.org/officeDocument/2006/relationships/image"/></Relationships>
</file>

<file path=ppt/slideMasters/_rels/slideMaster8.xml.rels><?xml version="1.0" encoding="UTF-8" standalone="yes"?><Relationships xmlns="http://schemas.openxmlformats.org/package/2006/relationships"><Relationship Id="rId1" Target="../slideLayouts/slideLayout68.xml" Type="http://schemas.openxmlformats.org/officeDocument/2006/relationships/slideLayout"/><Relationship Id="rId10" Target="../slideLayouts/slideLayout77.xml" Type="http://schemas.openxmlformats.org/officeDocument/2006/relationships/slideLayout"/><Relationship Id="rId11" Target="../slideLayouts/slideLayout78.xml" Type="http://schemas.openxmlformats.org/officeDocument/2006/relationships/slideLayout"/><Relationship Id="rId12" Target="../slideLayouts/slideLayout79.xml" Type="http://schemas.openxmlformats.org/officeDocument/2006/relationships/slideLayout"/><Relationship Id="rId13" Target="../slideLayouts/slideLayout80.xml" Type="http://schemas.openxmlformats.org/officeDocument/2006/relationships/slideLayout"/><Relationship Id="rId14" Target="../slideLayouts/slideLayout81.xml" Type="http://schemas.openxmlformats.org/officeDocument/2006/relationships/slideLayout"/><Relationship Id="rId15" Target="../theme/theme8.xml" Type="http://schemas.openxmlformats.org/officeDocument/2006/relationships/theme"/><Relationship Id="rId16" Target="../media/image5.png" Type="http://schemas.openxmlformats.org/officeDocument/2006/relationships/image"/><Relationship Id="rId17" Target="../media/image8.png" Type="http://schemas.openxmlformats.org/officeDocument/2006/relationships/image"/><Relationship Id="rId18" Target="../media/image7.png" Type="http://schemas.openxmlformats.org/officeDocument/2006/relationships/image"/><Relationship Id="rId19" Target="../media/image4.wmf" Type="http://schemas.openxmlformats.org/officeDocument/2006/relationships/image"/><Relationship Id="rId2" Target="../slideLayouts/slideLayout69.xml" Type="http://schemas.openxmlformats.org/officeDocument/2006/relationships/slideLayout"/><Relationship Id="rId3" Target="../slideLayouts/slideLayout70.xml" Type="http://schemas.openxmlformats.org/officeDocument/2006/relationships/slideLayout"/><Relationship Id="rId4" Target="../slideLayouts/slideLayout71.xml" Type="http://schemas.openxmlformats.org/officeDocument/2006/relationships/slideLayout"/><Relationship Id="rId5" Target="../slideLayouts/slideLayout72.xml" Type="http://schemas.openxmlformats.org/officeDocument/2006/relationships/slideLayout"/><Relationship Id="rId6" Target="../slideLayouts/slideLayout73.xml" Type="http://schemas.openxmlformats.org/officeDocument/2006/relationships/slideLayout"/><Relationship Id="rId7" Target="../slideLayouts/slideLayout74.xml" Type="http://schemas.openxmlformats.org/officeDocument/2006/relationships/slideLayout"/><Relationship Id="rId8" Target="../slideLayouts/slideLayout75.xml" Type="http://schemas.openxmlformats.org/officeDocument/2006/relationships/slideLayout"/><Relationship Id="rId9" Target="../slideLayouts/slideLayout76.xml" Type="http://schemas.openxmlformats.org/officeDocument/2006/relationships/slideLayout"/></Relationships>
</file>

<file path=ppt/slideMasters/_rels/slideMaster9.xml.rels><?xml version="1.0" encoding="UTF-8" standalone="yes"?><Relationships xmlns="http://schemas.openxmlformats.org/package/2006/relationships"><Relationship Id="rId1" Target="../slideLayouts/slideLayout82.xml" Type="http://schemas.openxmlformats.org/officeDocument/2006/relationships/slideLayout"/><Relationship Id="rId10" Target="../slideLayouts/slideLayout91.xml" Type="http://schemas.openxmlformats.org/officeDocument/2006/relationships/slideLayout"/><Relationship Id="rId11" Target="../slideLayouts/slideLayout92.xml" Type="http://schemas.openxmlformats.org/officeDocument/2006/relationships/slideLayout"/><Relationship Id="rId12" Target="../slideLayouts/slideLayout93.xml" Type="http://schemas.openxmlformats.org/officeDocument/2006/relationships/slideLayout"/><Relationship Id="rId13" Target="../slideLayouts/slideLayout94.xml" Type="http://schemas.openxmlformats.org/officeDocument/2006/relationships/slideLayout"/><Relationship Id="rId14" Target="../theme/theme9.xml" Type="http://schemas.openxmlformats.org/officeDocument/2006/relationships/theme"/><Relationship Id="rId15" Target="../media/image5.png" Type="http://schemas.openxmlformats.org/officeDocument/2006/relationships/image"/><Relationship Id="rId16" Target="../media/image6.png" Type="http://schemas.openxmlformats.org/officeDocument/2006/relationships/image"/><Relationship Id="rId17" Target="../media/image7.png" Type="http://schemas.openxmlformats.org/officeDocument/2006/relationships/image"/><Relationship Id="rId18" Target="../media/image4.wmf" Type="http://schemas.openxmlformats.org/officeDocument/2006/relationships/image"/><Relationship Id="rId2" Target="../slideLayouts/slideLayout83.xml" Type="http://schemas.openxmlformats.org/officeDocument/2006/relationships/slideLayout"/><Relationship Id="rId3" Target="../slideLayouts/slideLayout84.xml" Type="http://schemas.openxmlformats.org/officeDocument/2006/relationships/slideLayout"/><Relationship Id="rId4" Target="../slideLayouts/slideLayout85.xml" Type="http://schemas.openxmlformats.org/officeDocument/2006/relationships/slideLayout"/><Relationship Id="rId5" Target="../slideLayouts/slideLayout86.xml" Type="http://schemas.openxmlformats.org/officeDocument/2006/relationships/slideLayout"/><Relationship Id="rId6" Target="../slideLayouts/slideLayout87.xml" Type="http://schemas.openxmlformats.org/officeDocument/2006/relationships/slideLayout"/><Relationship Id="rId7" Target="../slideLayouts/slideLayout88.xml" Type="http://schemas.openxmlformats.org/officeDocument/2006/relationships/slideLayout"/><Relationship Id="rId8" Target="../slideLayouts/slideLayout89.xml" Type="http://schemas.openxmlformats.org/officeDocument/2006/relationships/slideLayout"/><Relationship Id="rId9" Target="../slideLayouts/slideLayout90.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495300" y="1600200"/>
            <a:ext cx="8915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1028" name="Rectangle 4"/>
          <p:cNvSpPr>
            <a:spLocks noGrp="1" noChangeArrowheads="1"/>
          </p:cNvSpPr>
          <p:nvPr>
            <p:ph type="dt" sz="half" idx="2"/>
          </p:nvPr>
        </p:nvSpPr>
        <p:spPr bwMode="auto">
          <a:xfrm>
            <a:off x="495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Meiryo UI" panose="020B0604030504040204" pitchFamily="50" charset="-128"/>
              </a:defRPr>
            </a:lvl1pPr>
          </a:lstStyle>
          <a:p>
            <a:pPr>
              <a:defRPr/>
            </a:pPr>
            <a:endParaRPr lang="en-US" altLang="ja-JP" dirty="0"/>
          </a:p>
        </p:txBody>
      </p:sp>
      <p:sp>
        <p:nvSpPr>
          <p:cNvPr id="1029" name="Rectangle 5"/>
          <p:cNvSpPr>
            <a:spLocks noGrp="1" noChangeArrowheads="1"/>
          </p:cNvSpPr>
          <p:nvPr>
            <p:ph type="ftr" sz="quarter" idx="3"/>
          </p:nvPr>
        </p:nvSpPr>
        <p:spPr bwMode="auto">
          <a:xfrm>
            <a:off x="3384550"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Meiryo UI" panose="020B0604030504040204" pitchFamily="50" charset="-128"/>
              </a:defRPr>
            </a:lvl1pPr>
          </a:lstStyle>
          <a:p>
            <a:pPr>
              <a:defRPr/>
            </a:pPr>
            <a:endParaRPr lang="en-US" altLang="ja-JP" dirty="0"/>
          </a:p>
        </p:txBody>
      </p:sp>
      <p:sp>
        <p:nvSpPr>
          <p:cNvPr id="1030" name="Rectangle 6"/>
          <p:cNvSpPr>
            <a:spLocks noGrp="1" noChangeArrowheads="1"/>
          </p:cNvSpPr>
          <p:nvPr>
            <p:ph type="sldNum" sz="quarter" idx="4"/>
          </p:nvPr>
        </p:nvSpPr>
        <p:spPr bwMode="auto">
          <a:xfrm>
            <a:off x="7594600" y="6337126"/>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2400">
                <a:ea typeface="Meiryo UI" panose="020B0604030504040204" pitchFamily="50" charset="-128"/>
              </a:defRPr>
            </a:lvl1pPr>
          </a:lstStyle>
          <a:p>
            <a:pPr>
              <a:defRPr/>
            </a:pPr>
            <a:fld id="{D7F5E8A4-1DBA-44CE-AF4C-D1EF0A5EAB5D}" type="slidenum">
              <a:rPr lang="en-US" altLang="ja-JP" smtClean="0"/>
              <a:pPr>
                <a:defRPr/>
              </a:pPr>
              <a:t>‹#›</a:t>
            </a:fld>
            <a:endParaRPr lang="en-US" altLang="ja-JP" dirty="0"/>
          </a:p>
        </p:txBody>
      </p:sp>
      <p:grpSp>
        <p:nvGrpSpPr>
          <p:cNvPr id="2" name="Group 18"/>
          <p:cNvGrpSpPr>
            <a:grpSpLocks/>
          </p:cNvGrpSpPr>
          <p:nvPr userDrawn="1"/>
        </p:nvGrpSpPr>
        <p:grpSpPr bwMode="auto">
          <a:xfrm>
            <a:off x="0" y="0"/>
            <a:ext cx="9906000" cy="546100"/>
            <a:chOff x="0" y="0"/>
            <a:chExt cx="5760" cy="344"/>
          </a:xfrm>
        </p:grpSpPr>
        <p:pic>
          <p:nvPicPr>
            <p:cNvPr id="1033" name="Picture 9" descr="mlit_top"/>
            <p:cNvPicPr>
              <a:picLocks noChangeAspect="1" noChangeArrowheads="1"/>
            </p:cNvPicPr>
            <p:nvPr userDrawn="1"/>
          </p:nvPicPr>
          <p:blipFill>
            <a:blip r:embed="rId15">
              <a:extLst>
                <a:ext uri="{28A0092B-C50C-407E-A947-70E740481C1C}">
                  <a14:useLocalDpi xmlns:a14="http://schemas.microsoft.com/office/drawing/2010/main" val="0"/>
                </a:ext>
              </a:extLst>
            </a:blip>
            <a:srcRect t="26801" b="65286"/>
            <a:stretch>
              <a:fillRect/>
            </a:stretch>
          </p:blipFill>
          <p:spPr bwMode="auto">
            <a:xfrm>
              <a:off x="0" y="300"/>
              <a:ext cx="5760"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34" name="Group 17"/>
            <p:cNvGrpSpPr>
              <a:grpSpLocks/>
            </p:cNvGrpSpPr>
            <p:nvPr userDrawn="1"/>
          </p:nvGrpSpPr>
          <p:grpSpPr bwMode="auto">
            <a:xfrm>
              <a:off x="0" y="0"/>
              <a:ext cx="5760" cy="318"/>
              <a:chOff x="0" y="0"/>
              <a:chExt cx="5760" cy="318"/>
            </a:xfrm>
          </p:grpSpPr>
          <p:pic>
            <p:nvPicPr>
              <p:cNvPr id="1035" name="Picture 11" descr="mlit_top"/>
              <p:cNvPicPr>
                <a:picLocks noChangeAspect="1" noChangeArrowheads="1"/>
              </p:cNvPicPr>
              <p:nvPr userDrawn="1"/>
            </p:nvPicPr>
            <p:blipFill>
              <a:blip r:embed="rId16">
                <a:extLst>
                  <a:ext uri="{28A0092B-C50C-407E-A947-70E740481C1C}">
                    <a14:useLocalDpi xmlns:a14="http://schemas.microsoft.com/office/drawing/2010/main" val="0"/>
                  </a:ext>
                </a:extLst>
              </a:blip>
              <a:srcRect r="66945" b="42805"/>
              <a:stretch>
                <a:fillRect/>
              </a:stretch>
            </p:blipFill>
            <p:spPr bwMode="auto">
              <a:xfrm>
                <a:off x="3856" y="0"/>
                <a:ext cx="1904"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16" descr="mlit_top"/>
              <p:cNvPicPr>
                <a:picLocks noChangeAspect="1" noChangeArrowheads="1"/>
              </p:cNvPicPr>
              <p:nvPr userDrawn="1"/>
            </p:nvPicPr>
            <p:blipFill>
              <a:blip r:embed="rId17">
                <a:extLst>
                  <a:ext uri="{28A0092B-C50C-407E-A947-70E740481C1C}">
                    <a14:useLocalDpi xmlns:a14="http://schemas.microsoft.com/office/drawing/2010/main" val="0"/>
                  </a:ext>
                </a:extLst>
              </a:blip>
              <a:srcRect l="50000" b="42805"/>
              <a:stretch>
                <a:fillRect/>
              </a:stretch>
            </p:blipFill>
            <p:spPr bwMode="auto">
              <a:xfrm>
                <a:off x="1043" y="0"/>
                <a:ext cx="2880"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10" descr="mlit_top"/>
              <p:cNvPicPr>
                <a:picLocks noChangeAspect="1" noChangeArrowheads="1"/>
              </p:cNvPicPr>
              <p:nvPr userDrawn="1"/>
            </p:nvPicPr>
            <p:blipFill>
              <a:blip r:embed="rId17">
                <a:extLst>
                  <a:ext uri="{28A0092B-C50C-407E-A947-70E740481C1C}">
                    <a14:useLocalDpi xmlns:a14="http://schemas.microsoft.com/office/drawing/2010/main" val="0"/>
                  </a:ext>
                </a:extLst>
              </a:blip>
              <a:srcRect l="68906" b="42805"/>
              <a:stretch>
                <a:fillRect/>
              </a:stretch>
            </p:blipFill>
            <p:spPr bwMode="auto">
              <a:xfrm>
                <a:off x="0" y="0"/>
                <a:ext cx="1791"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031" name="Rectangle 2"/>
          <p:cNvSpPr>
            <a:spLocks noGrp="1" noChangeArrowheads="1"/>
          </p:cNvSpPr>
          <p:nvPr>
            <p:ph type="title"/>
          </p:nvPr>
        </p:nvSpPr>
        <p:spPr bwMode="auto">
          <a:xfrm>
            <a:off x="0" y="0"/>
            <a:ext cx="7605713"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dirty="0"/>
              <a:t>マスタ タイトルの書式設定</a:t>
            </a:r>
          </a:p>
        </p:txBody>
      </p:sp>
      <p:pic>
        <p:nvPicPr>
          <p:cNvPr id="1032" name="Picture 14"/>
          <p:cNvPicPr>
            <a:picLocks noChangeAspect="1" noChangeArrowheads="1"/>
          </p:cNvPicPr>
          <p:nvPr userDrawn="1"/>
        </p:nvPicPr>
        <p:blipFill>
          <a:blip r:embed="rId18" cstate="print">
            <a:extLst>
              <a:ext uri="{28A0092B-C50C-407E-A947-70E740481C1C}">
                <a14:useLocalDpi xmlns:a14="http://schemas.microsoft.com/office/drawing/2010/main" val="0"/>
              </a:ext>
            </a:extLst>
          </a:blip>
          <a:srcRect t="3670"/>
          <a:stretch>
            <a:fillRect/>
          </a:stretch>
        </p:blipFill>
        <p:spPr bwMode="auto">
          <a:xfrm>
            <a:off x="8226425" y="0"/>
            <a:ext cx="167957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1029" r:id="rId1"/>
    <p:sldLayoutId id="2147491019" r:id="rId2"/>
    <p:sldLayoutId id="2147491020" r:id="rId3"/>
    <p:sldLayoutId id="2147491021" r:id="rId4"/>
    <p:sldLayoutId id="2147491022" r:id="rId5"/>
    <p:sldLayoutId id="2147491023" r:id="rId6"/>
    <p:sldLayoutId id="2147491024" r:id="rId7"/>
    <p:sldLayoutId id="2147491025" r:id="rId8"/>
    <p:sldLayoutId id="2147491026" r:id="rId9"/>
    <p:sldLayoutId id="2147491027" r:id="rId10"/>
    <p:sldLayoutId id="2147491028" r:id="rId11"/>
    <p:sldLayoutId id="2147491275" r:id="rId12"/>
    <p:sldLayoutId id="2147492511" r:id="rId13"/>
  </p:sldLayoutIdLst>
  <p:hf hdr="0" ftr="0" dt="0"/>
  <p:txStyles>
    <p:titleStyle>
      <a:lvl1pPr algn="l" rtl="0" eaLnBrk="0" fontAlgn="base" hangingPunct="0">
        <a:spcBef>
          <a:spcPct val="0"/>
        </a:spcBef>
        <a:spcAft>
          <a:spcPct val="0"/>
        </a:spcAft>
        <a:defRPr kumimoji="1" sz="24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eiryo UI" panose="020B0604030504040204" pitchFamily="50" charset="-128"/>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eiryo UI" panose="020B0604030504040204" pitchFamily="50"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Meiryo UI" panose="020B0604030504040204" pitchFamily="50"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Meiryo UI" panose="020B0604030504040204" pitchFamily="50" charset="-128"/>
        </a:defRPr>
      </a:lvl4pPr>
      <a:lvl5pPr marL="2057400" indent="-228600" algn="l" rtl="0" eaLnBrk="0" fontAlgn="base" hangingPunct="0">
        <a:spcBef>
          <a:spcPct val="20000"/>
        </a:spcBef>
        <a:spcAft>
          <a:spcPct val="0"/>
        </a:spcAft>
        <a:buChar char="»"/>
        <a:defRPr kumimoji="1" sz="2000">
          <a:solidFill>
            <a:schemeClr val="tx1"/>
          </a:solidFill>
          <a:latin typeface="+mn-lt"/>
          <a:ea typeface="Meiryo UI" panose="020B0604030504040204" pitchFamily="50" charset="-128"/>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69" name="Rectangle 2"/>
          <p:cNvSpPr>
            <a:spLocks noGrp="1" noChangeArrowheads="1"/>
          </p:cNvSpPr>
          <p:nvPr>
            <p:ph type="body" idx="1"/>
          </p:nvPr>
        </p:nvSpPr>
        <p:spPr>
          <a:xfrm>
            <a:off x="495300" y="1600200"/>
            <a:ext cx="8915400" cy="4525963"/>
          </a:xfrm>
          <a:prstGeom prst="rect">
            <a:avLst/>
          </a:prstGeom>
          <a:noFill/>
          <a:ln>
            <a:noFill/>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70" name="Rectangle 3"/>
          <p:cNvSpPr>
            <a:spLocks noGrp="1" noChangeArrowheads="1"/>
          </p:cNvSpPr>
          <p:nvPr>
            <p:ph type="dt" sz="half" idx="2"/>
          </p:nvPr>
        </p:nvSpPr>
        <p:spPr>
          <a:xfrm>
            <a:off x="495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34" charset="0"/>
                <a:ea typeface="ＭＳ Ｐゴシック" pitchFamily="50" charset="-128"/>
              </a:defRPr>
            </a:lvl1pPr>
          </a:lstStyle>
          <a:p>
            <a:pPr>
              <a:defRPr/>
            </a:pPr>
            <a:fld id="{47DA4394-C9FC-45D9-A11E-EB535B48B1C5}" type="datetime1">
              <a:rPr lang="ja-JP" altLang="en-US" smtClean="0"/>
              <a:t>2025/4/9</a:t>
            </a:fld>
            <a:endParaRPr lang="en-US" altLang="ja-JP"/>
          </a:p>
        </p:txBody>
      </p:sp>
      <p:sp>
        <p:nvSpPr>
          <p:cNvPr id="1071" name="Rectangle 4"/>
          <p:cNvSpPr>
            <a:spLocks noGrp="1" noChangeArrowheads="1"/>
          </p:cNvSpPr>
          <p:nvPr>
            <p:ph type="ftr" sz="quarter" idx="3"/>
          </p:nvPr>
        </p:nvSpPr>
        <p:spPr>
          <a:xfrm>
            <a:off x="3384550"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34" charset="0"/>
                <a:ea typeface="ＭＳ Ｐゴシック" pitchFamily="50" charset="-128"/>
              </a:defRPr>
            </a:lvl1pPr>
          </a:lstStyle>
          <a:p>
            <a:pPr>
              <a:defRPr/>
            </a:pPr>
            <a:endParaRPr lang="en-US" altLang="ja-JP"/>
          </a:p>
        </p:txBody>
      </p:sp>
      <p:sp>
        <p:nvSpPr>
          <p:cNvPr id="1072" name="Rectangle 5"/>
          <p:cNvSpPr>
            <a:spLocks noGrp="1" noChangeArrowheads="1"/>
          </p:cNvSpPr>
          <p:nvPr>
            <p:ph type="sldNum" sz="quarter" idx="4"/>
          </p:nvPr>
        </p:nvSpPr>
        <p:spPr>
          <a:xfrm>
            <a:off x="7594600" y="6237288"/>
            <a:ext cx="2311400" cy="4762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r" eaLnBrk="1" hangingPunct="1">
              <a:defRPr sz="1400">
                <a:solidFill>
                  <a:srgbClr val="000000"/>
                </a:solidFill>
              </a:defRPr>
            </a:lvl1pPr>
          </a:lstStyle>
          <a:p>
            <a:pPr>
              <a:defRPr/>
            </a:pPr>
            <a:fld id="{2AD793D1-7C66-4051-8747-4687227209FA}" type="slidenum">
              <a:rPr lang="ja-JP" altLang="en-US"/>
              <a:pPr>
                <a:defRPr/>
              </a:pPr>
              <a:t>‹#›</a:t>
            </a:fld>
            <a:endParaRPr lang="en-US" altLang="ja-JP"/>
          </a:p>
        </p:txBody>
      </p:sp>
      <p:grpSp>
        <p:nvGrpSpPr>
          <p:cNvPr id="1073" name="Group 6"/>
          <p:cNvGrpSpPr/>
          <p:nvPr/>
        </p:nvGrpSpPr>
        <p:grpSpPr>
          <a:xfrm>
            <a:off x="0" y="0"/>
            <a:ext cx="9906000" cy="546100"/>
            <a:chOff x="0" y="0"/>
            <a:chExt cx="5760" cy="344"/>
          </a:xfrm>
        </p:grpSpPr>
        <p:pic>
          <p:nvPicPr>
            <p:cNvPr id="1074" name="Picture 7" descr="mlit_top"/>
            <p:cNvPicPr>
              <a:picLocks noChangeAspect="1" noChangeArrowheads="1"/>
            </p:cNvPicPr>
            <p:nvPr userDrawn="1"/>
          </p:nvPicPr>
          <p:blipFill>
            <a:blip r:embed="rId16"/>
            <a:stretch>
              <a:fillRect/>
            </a:stretch>
          </p:blipFill>
          <p:spPr>
            <a:xfrm>
              <a:off x="0" y="300"/>
              <a:ext cx="5760" cy="44"/>
            </a:xfrm>
            <a:prstGeom prst="rect">
              <a:avLst/>
            </a:prstGeom>
            <a:noFill/>
            <a:ln>
              <a:noFill/>
            </a:ln>
          </p:spPr>
        </p:pic>
        <p:grpSp>
          <p:nvGrpSpPr>
            <p:cNvPr id="1075" name="Group 8"/>
            <p:cNvGrpSpPr/>
            <p:nvPr userDrawn="1"/>
          </p:nvGrpSpPr>
          <p:grpSpPr>
            <a:xfrm>
              <a:off x="0" y="0"/>
              <a:ext cx="5760" cy="318"/>
              <a:chOff x="0" y="0"/>
              <a:chExt cx="5760" cy="318"/>
            </a:xfrm>
          </p:grpSpPr>
          <p:pic>
            <p:nvPicPr>
              <p:cNvPr id="1076" name="Picture 9" descr="mlit_top"/>
              <p:cNvPicPr>
                <a:picLocks noChangeAspect="1" noChangeArrowheads="1"/>
              </p:cNvPicPr>
              <p:nvPr userDrawn="1"/>
            </p:nvPicPr>
            <p:blipFill>
              <a:blip r:embed="rId17"/>
              <a:srcRect r="66945" b="42805"/>
              <a:stretch>
                <a:fillRect/>
              </a:stretch>
            </p:blipFill>
            <p:spPr>
              <a:xfrm>
                <a:off x="3856" y="0"/>
                <a:ext cx="1904" cy="318"/>
              </a:xfrm>
              <a:prstGeom prst="rect">
                <a:avLst/>
              </a:prstGeom>
              <a:noFill/>
              <a:ln>
                <a:noFill/>
              </a:ln>
            </p:spPr>
          </p:pic>
          <p:pic>
            <p:nvPicPr>
              <p:cNvPr id="1077" name="Picture 10" descr="mlit_top"/>
              <p:cNvPicPr>
                <a:picLocks noChangeAspect="1" noChangeArrowheads="1"/>
              </p:cNvPicPr>
              <p:nvPr userDrawn="1"/>
            </p:nvPicPr>
            <p:blipFill>
              <a:blip r:embed="rId18"/>
              <a:srcRect l="50000" b="42805"/>
              <a:stretch>
                <a:fillRect/>
              </a:stretch>
            </p:blipFill>
            <p:spPr>
              <a:xfrm>
                <a:off x="1043" y="0"/>
                <a:ext cx="2880" cy="318"/>
              </a:xfrm>
              <a:prstGeom prst="rect">
                <a:avLst/>
              </a:prstGeom>
              <a:noFill/>
              <a:ln>
                <a:noFill/>
              </a:ln>
            </p:spPr>
          </p:pic>
          <p:pic>
            <p:nvPicPr>
              <p:cNvPr id="1078" name="Picture 11" descr="mlit_top"/>
              <p:cNvPicPr>
                <a:picLocks noChangeAspect="1" noChangeArrowheads="1"/>
              </p:cNvPicPr>
              <p:nvPr userDrawn="1"/>
            </p:nvPicPr>
            <p:blipFill>
              <a:blip r:embed="rId18"/>
              <a:srcRect l="68906" b="42805"/>
              <a:stretch>
                <a:fillRect/>
              </a:stretch>
            </p:blipFill>
            <p:spPr>
              <a:xfrm>
                <a:off x="0" y="0"/>
                <a:ext cx="1791" cy="318"/>
              </a:xfrm>
              <a:prstGeom prst="rect">
                <a:avLst/>
              </a:prstGeom>
              <a:noFill/>
              <a:ln>
                <a:noFill/>
              </a:ln>
            </p:spPr>
          </p:pic>
        </p:grpSp>
      </p:grpSp>
      <p:sp>
        <p:nvSpPr>
          <p:cNvPr id="1079" name="Rectangle 12"/>
          <p:cNvSpPr>
            <a:spLocks noGrp="1" noChangeArrowheads="1"/>
          </p:cNvSpPr>
          <p:nvPr>
            <p:ph type="title"/>
          </p:nvPr>
        </p:nvSpPr>
        <p:spPr>
          <a:xfrm>
            <a:off x="0" y="0"/>
            <a:ext cx="7605713" cy="476250"/>
          </a:xfrm>
          <a:prstGeom prst="rect">
            <a:avLst/>
          </a:prstGeom>
          <a:noFill/>
          <a:ln>
            <a:noFill/>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pic>
        <p:nvPicPr>
          <p:cNvPr id="1080" name="Picture 13"/>
          <p:cNvPicPr>
            <a:picLocks noChangeAspect="1" noChangeArrowheads="1"/>
          </p:cNvPicPr>
          <p:nvPr/>
        </p:nvPicPr>
        <p:blipFill>
          <a:blip r:embed="rId19"/>
          <a:srcRect t="3670"/>
          <a:stretch>
            <a:fillRect/>
          </a:stretch>
        </p:blipFill>
        <p:spPr>
          <a:xfrm>
            <a:off x="8226425" y="0"/>
            <a:ext cx="1679575" cy="333375"/>
          </a:xfrm>
          <a:prstGeom prst="rect">
            <a:avLst/>
          </a:prstGeom>
          <a:noFill/>
          <a:ln>
            <a:noFill/>
          </a:ln>
        </p:spPr>
      </p:pic>
    </p:spTree>
    <p:extLst>
      <p:ext uri="{BB962C8B-B14F-4D97-AF65-F5344CB8AC3E}">
        <p14:creationId xmlns:p14="http://schemas.microsoft.com/office/powerpoint/2010/main" val="3072278941"/>
      </p:ext>
    </p:extLst>
  </p:cSld>
  <p:clrMap bg1="lt1" tx1="dk1" bg2="lt2" tx2="dk2" accent1="accent1" accent2="accent2" accent3="accent3" accent4="accent4" accent5="accent5" accent6="accent6" hlink="hlink" folHlink="folHlink"/>
  <p:sldLayoutIdLst>
    <p:sldLayoutId id="2147492456" r:id="rId1"/>
    <p:sldLayoutId id="2147492457" r:id="rId2"/>
    <p:sldLayoutId id="2147492458" r:id="rId3"/>
    <p:sldLayoutId id="2147492459" r:id="rId4"/>
    <p:sldLayoutId id="2147492460" r:id="rId5"/>
    <p:sldLayoutId id="2147492461" r:id="rId6"/>
    <p:sldLayoutId id="2147492462" r:id="rId7"/>
    <p:sldLayoutId id="2147492463" r:id="rId8"/>
    <p:sldLayoutId id="2147492464" r:id="rId9"/>
    <p:sldLayoutId id="2147492465" r:id="rId10"/>
    <p:sldLayoutId id="2147492466" r:id="rId11"/>
    <p:sldLayoutId id="2147492467" r:id="rId12"/>
    <p:sldLayoutId id="2147492468" r:id="rId13"/>
    <p:sldLayoutId id="2147492469" r:id="rId14"/>
  </p:sldLayoutIdLst>
  <p:hf hdr="0" ftr="0" dt="0"/>
  <p:txStyles>
    <p:title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ＭＳ Ｐゴシック"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ＭＳ Ｐゴシック"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ＭＳ Ｐゴシック"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ＭＳ Ｐゴシック"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ＭＳ Ｐゴシック"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ＭＳ Ｐゴシック"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ＭＳ Ｐゴシック"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495300" y="1600201"/>
            <a:ext cx="8915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1029" name="Rectangle 5"/>
          <p:cNvSpPr>
            <a:spLocks noGrp="1" noChangeArrowheads="1"/>
          </p:cNvSpPr>
          <p:nvPr>
            <p:ph type="ftr" sz="quarter" idx="3"/>
          </p:nvPr>
        </p:nvSpPr>
        <p:spPr bwMode="auto">
          <a:xfrm>
            <a:off x="3384550"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ＭＳ Ｐゴシック" pitchFamily="50" charset="-128"/>
              </a:defRPr>
            </a:lvl1pPr>
          </a:lstStyle>
          <a:p>
            <a:pPr>
              <a:defRPr/>
            </a:pPr>
            <a:endParaRPr lang="en-US" altLang="ja-JP"/>
          </a:p>
        </p:txBody>
      </p:sp>
      <p:sp>
        <p:nvSpPr>
          <p:cNvPr id="1030" name="Rectangle 6"/>
          <p:cNvSpPr>
            <a:spLocks noGrp="1" noChangeArrowheads="1"/>
          </p:cNvSpPr>
          <p:nvPr>
            <p:ph type="sldNum" sz="quarter" idx="4"/>
          </p:nvPr>
        </p:nvSpPr>
        <p:spPr bwMode="auto">
          <a:xfrm>
            <a:off x="7594600" y="6483350"/>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2000">
                <a:latin typeface="Meiryo UI" panose="020B0604030504040204" pitchFamily="50" charset="-128"/>
                <a:ea typeface="Meiryo UI" panose="020B0604030504040204" pitchFamily="50" charset="-128"/>
              </a:defRPr>
            </a:lvl1pPr>
          </a:lstStyle>
          <a:p>
            <a:pPr>
              <a:defRPr/>
            </a:pPr>
            <a:fld id="{FFDCE21E-3BF4-4A13-BE4A-B95BE9787BE2}" type="slidenum">
              <a:rPr lang="en-US" altLang="ja-JP" smtClean="0"/>
              <a:pPr>
                <a:defRPr/>
              </a:pPr>
              <a:t>‹#›</a:t>
            </a:fld>
            <a:endParaRPr lang="en-US" altLang="ja-JP" dirty="0"/>
          </a:p>
        </p:txBody>
      </p:sp>
      <p:grpSp>
        <p:nvGrpSpPr>
          <p:cNvPr id="2" name="Group 18"/>
          <p:cNvGrpSpPr>
            <a:grpSpLocks/>
          </p:cNvGrpSpPr>
          <p:nvPr userDrawn="1"/>
        </p:nvGrpSpPr>
        <p:grpSpPr bwMode="auto">
          <a:xfrm>
            <a:off x="0" y="0"/>
            <a:ext cx="9906000" cy="595312"/>
            <a:chOff x="0" y="0"/>
            <a:chExt cx="5760" cy="344"/>
          </a:xfrm>
        </p:grpSpPr>
        <p:pic>
          <p:nvPicPr>
            <p:cNvPr id="1034" name="Picture 9" descr="mlit_top"/>
            <p:cNvPicPr>
              <a:picLocks noChangeAspect="1" noChangeArrowheads="1"/>
            </p:cNvPicPr>
            <p:nvPr userDrawn="1"/>
          </p:nvPicPr>
          <p:blipFill>
            <a:blip r:embed="rId14"/>
            <a:srcRect/>
            <a:stretch/>
          </p:blipFill>
          <p:spPr bwMode="auto">
            <a:xfrm>
              <a:off x="0" y="300"/>
              <a:ext cx="5760"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35" name="Group 17"/>
            <p:cNvGrpSpPr>
              <a:grpSpLocks/>
            </p:cNvGrpSpPr>
            <p:nvPr userDrawn="1"/>
          </p:nvGrpSpPr>
          <p:grpSpPr bwMode="auto">
            <a:xfrm>
              <a:off x="0" y="0"/>
              <a:ext cx="5760" cy="318"/>
              <a:chOff x="0" y="0"/>
              <a:chExt cx="5760" cy="318"/>
            </a:xfrm>
          </p:grpSpPr>
          <p:pic>
            <p:nvPicPr>
              <p:cNvPr id="1036" name="Picture 11" descr="mlit_top"/>
              <p:cNvPicPr>
                <a:picLocks noChangeAspect="1" noChangeArrowheads="1"/>
              </p:cNvPicPr>
              <p:nvPr userDrawn="1"/>
            </p:nvPicPr>
            <p:blipFill>
              <a:blip r:embed="rId15" cstate="screen">
                <a:extLst>
                  <a:ext uri="{28A0092B-C50C-407E-A947-70E740481C1C}">
                    <a14:useLocalDpi xmlns:a14="http://schemas.microsoft.com/office/drawing/2010/main"/>
                  </a:ext>
                </a:extLst>
              </a:blip>
              <a:srcRect r="66945" b="42805"/>
              <a:stretch>
                <a:fillRect/>
              </a:stretch>
            </p:blipFill>
            <p:spPr bwMode="auto">
              <a:xfrm>
                <a:off x="3856" y="0"/>
                <a:ext cx="1904"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16" descr="mlit_top"/>
              <p:cNvPicPr>
                <a:picLocks noChangeAspect="1" noChangeArrowheads="1"/>
              </p:cNvPicPr>
              <p:nvPr userDrawn="1"/>
            </p:nvPicPr>
            <p:blipFill>
              <a:blip r:embed="rId16" cstate="screen">
                <a:extLst>
                  <a:ext uri="{28A0092B-C50C-407E-A947-70E740481C1C}">
                    <a14:useLocalDpi xmlns:a14="http://schemas.microsoft.com/office/drawing/2010/main"/>
                  </a:ext>
                </a:extLst>
              </a:blip>
              <a:srcRect l="50000" b="42805"/>
              <a:stretch>
                <a:fillRect/>
              </a:stretch>
            </p:blipFill>
            <p:spPr bwMode="auto">
              <a:xfrm>
                <a:off x="1043" y="0"/>
                <a:ext cx="2880"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8" name="Picture 10" descr="mlit_top"/>
              <p:cNvPicPr>
                <a:picLocks noChangeAspect="1" noChangeArrowheads="1"/>
              </p:cNvPicPr>
              <p:nvPr userDrawn="1"/>
            </p:nvPicPr>
            <p:blipFill>
              <a:blip r:embed="rId16" cstate="screen">
                <a:extLst>
                  <a:ext uri="{28A0092B-C50C-407E-A947-70E740481C1C}">
                    <a14:useLocalDpi xmlns:a14="http://schemas.microsoft.com/office/drawing/2010/main"/>
                  </a:ext>
                </a:extLst>
              </a:blip>
              <a:srcRect l="68906" b="42805"/>
              <a:stretch>
                <a:fillRect/>
              </a:stretch>
            </p:blipFill>
            <p:spPr bwMode="auto">
              <a:xfrm>
                <a:off x="0" y="0"/>
                <a:ext cx="1791"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031" name="Rectangle 2"/>
          <p:cNvSpPr>
            <a:spLocks noGrp="1" noChangeArrowheads="1"/>
          </p:cNvSpPr>
          <p:nvPr>
            <p:ph type="title"/>
          </p:nvPr>
        </p:nvSpPr>
        <p:spPr bwMode="auto">
          <a:xfrm>
            <a:off x="0" y="0"/>
            <a:ext cx="8385381"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dirty="0"/>
              <a:t>マスタ タイトルの書式設定</a:t>
            </a:r>
          </a:p>
        </p:txBody>
      </p:sp>
      <p:pic>
        <p:nvPicPr>
          <p:cNvPr id="1032" name="Picture 14"/>
          <p:cNvPicPr>
            <a:picLocks noChangeAspect="1" noChangeArrowheads="1"/>
          </p:cNvPicPr>
          <p:nvPr userDrawn="1"/>
        </p:nvPicPr>
        <p:blipFill>
          <a:blip r:embed="rId17" cstate="screen">
            <a:extLst>
              <a:ext uri="{28A0092B-C50C-407E-A947-70E740481C1C}">
                <a14:useLocalDpi xmlns:a14="http://schemas.microsoft.com/office/drawing/2010/main"/>
              </a:ext>
            </a:extLst>
          </a:blip>
          <a:srcRect t="3670"/>
          <a:stretch>
            <a:fillRect/>
          </a:stretch>
        </p:blipFill>
        <p:spPr bwMode="auto">
          <a:xfrm>
            <a:off x="8225765" y="1"/>
            <a:ext cx="1680236"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304460"/>
      </p:ext>
    </p:extLst>
  </p:cSld>
  <p:clrMap bg1="lt1" tx1="dk1" bg2="lt2" tx2="dk2" accent1="accent1" accent2="accent2" accent3="accent3" accent4="accent4" accent5="accent5" accent6="accent6" hlink="hlink" folHlink="folHlink"/>
  <p:sldLayoutIdLst>
    <p:sldLayoutId id="2147492473" r:id="rId1"/>
    <p:sldLayoutId id="2147492474" r:id="rId2"/>
    <p:sldLayoutId id="2147492475" r:id="rId3"/>
    <p:sldLayoutId id="2147492476" r:id="rId4"/>
    <p:sldLayoutId id="2147492477" r:id="rId5"/>
    <p:sldLayoutId id="2147492478" r:id="rId6"/>
    <p:sldLayoutId id="2147492479" r:id="rId7"/>
    <p:sldLayoutId id="2147492480" r:id="rId8"/>
    <p:sldLayoutId id="2147492481" r:id="rId9"/>
    <p:sldLayoutId id="2147492482" r:id="rId10"/>
    <p:sldLayoutId id="2147492483" r:id="rId11"/>
    <p:sldLayoutId id="2147492484" r:id="rId12"/>
  </p:sldLayoutIdLst>
  <p:hf hdr="0" ftr="0" dt="0"/>
  <p:txStyles>
    <p:titleStyle>
      <a:lvl1pPr algn="l" rtl="0" eaLnBrk="1" fontAlgn="base" hangingPunct="1">
        <a:spcBef>
          <a:spcPct val="0"/>
        </a:spcBef>
        <a:spcAft>
          <a:spcPct val="0"/>
        </a:spcAft>
        <a:defRPr kumimoji="1" sz="2800">
          <a:solidFill>
            <a:srgbClr val="4087C8"/>
          </a:solidFill>
          <a:latin typeface="+mj-lt"/>
          <a:ea typeface="+mj-ea"/>
          <a:cs typeface="+mj-cs"/>
        </a:defRPr>
      </a:lvl1pPr>
      <a:lvl2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p:titleStyle>
    <p:bodyStyle>
      <a:lvl1pPr marL="342900" indent="-342900" algn="l" rtl="0" eaLnBrk="1" fontAlgn="base" hangingPunct="1">
        <a:spcBef>
          <a:spcPct val="20000"/>
        </a:spcBef>
        <a:spcAft>
          <a:spcPct val="0"/>
        </a:spcAft>
        <a:buChar char="•"/>
        <a:defRPr kumimoji="1"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a:solidFill>
            <a:schemeClr val="tx1"/>
          </a:solidFill>
          <a:latin typeface="+mn-lt"/>
          <a:ea typeface="+mn-ea"/>
        </a:defRPr>
      </a:lvl2pPr>
      <a:lvl3pPr marL="1143000" indent="-228600" algn="l" rtl="0" eaLnBrk="1" fontAlgn="base" hangingPunct="1">
        <a:spcBef>
          <a:spcPct val="20000"/>
        </a:spcBef>
        <a:spcAft>
          <a:spcPct val="0"/>
        </a:spcAft>
        <a:buChar char="•"/>
        <a:defRPr kumimoji="1" sz="2400">
          <a:solidFill>
            <a:schemeClr val="tx1"/>
          </a:solidFill>
          <a:latin typeface="+mn-lt"/>
          <a:ea typeface="+mn-ea"/>
        </a:defRPr>
      </a:lvl3pPr>
      <a:lvl4pPr marL="1600200" indent="-228600" algn="l" rtl="0" eaLnBrk="1" fontAlgn="base" hangingPunct="1">
        <a:spcBef>
          <a:spcPct val="20000"/>
        </a:spcBef>
        <a:spcAft>
          <a:spcPct val="0"/>
        </a:spcAft>
        <a:buChar char="–"/>
        <a:defRPr kumimoji="1" sz="2000">
          <a:solidFill>
            <a:schemeClr val="tx1"/>
          </a:solidFill>
          <a:latin typeface="+mn-lt"/>
          <a:ea typeface="+mn-ea"/>
        </a:defRPr>
      </a:lvl4pPr>
      <a:lvl5pPr marL="2057400" indent="-228600" algn="l" rtl="0" eaLnBrk="1" fontAlgn="base" hangingPunct="1">
        <a:spcBef>
          <a:spcPct val="20000"/>
        </a:spcBef>
        <a:spcAft>
          <a:spcPct val="0"/>
        </a:spcAft>
        <a:buChar char="»"/>
        <a:defRPr kumimoji="1" sz="2000">
          <a:solidFill>
            <a:schemeClr val="tx1"/>
          </a:solidFill>
          <a:latin typeface="+mn-lt"/>
          <a:ea typeface="+mn-ea"/>
        </a:defRPr>
      </a:lvl5pPr>
      <a:lvl6pPr marL="2514600" indent="-228600" algn="l" rtl="0" eaLnBrk="1" fontAlgn="base" hangingPunct="1">
        <a:spcBef>
          <a:spcPct val="20000"/>
        </a:spcBef>
        <a:spcAft>
          <a:spcPct val="0"/>
        </a:spcAft>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495300" y="1600200"/>
            <a:ext cx="8915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1028" name="Rectangle 4"/>
          <p:cNvSpPr>
            <a:spLocks noGrp="1" noChangeArrowheads="1"/>
          </p:cNvSpPr>
          <p:nvPr>
            <p:ph type="dt" sz="half" idx="2"/>
          </p:nvPr>
        </p:nvSpPr>
        <p:spPr bwMode="auto">
          <a:xfrm>
            <a:off x="495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Meiryo UI" panose="020B0604030504040204" pitchFamily="50" charset="-128"/>
              </a:defRPr>
            </a:lvl1pPr>
          </a:lstStyle>
          <a:p>
            <a:pPr>
              <a:defRPr/>
            </a:pPr>
            <a:endParaRPr lang="en-US" altLang="ja-JP" dirty="0"/>
          </a:p>
        </p:txBody>
      </p:sp>
      <p:sp>
        <p:nvSpPr>
          <p:cNvPr id="1029" name="Rectangle 5"/>
          <p:cNvSpPr>
            <a:spLocks noGrp="1" noChangeArrowheads="1"/>
          </p:cNvSpPr>
          <p:nvPr>
            <p:ph type="ftr" sz="quarter" idx="3"/>
          </p:nvPr>
        </p:nvSpPr>
        <p:spPr bwMode="auto">
          <a:xfrm>
            <a:off x="3384550"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Meiryo UI" panose="020B0604030504040204" pitchFamily="50" charset="-128"/>
              </a:defRPr>
            </a:lvl1pPr>
          </a:lstStyle>
          <a:p>
            <a:pPr>
              <a:defRPr/>
            </a:pPr>
            <a:endParaRPr lang="en-US" altLang="ja-JP" dirty="0"/>
          </a:p>
        </p:txBody>
      </p:sp>
      <p:sp>
        <p:nvSpPr>
          <p:cNvPr id="1030" name="Rectangle 6"/>
          <p:cNvSpPr>
            <a:spLocks noGrp="1" noChangeArrowheads="1"/>
          </p:cNvSpPr>
          <p:nvPr>
            <p:ph type="sldNum" sz="quarter" idx="4"/>
          </p:nvPr>
        </p:nvSpPr>
        <p:spPr bwMode="auto">
          <a:xfrm>
            <a:off x="7594600" y="6337126"/>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2400">
                <a:ea typeface="Meiryo UI" panose="020B0604030504040204" pitchFamily="50" charset="-128"/>
              </a:defRPr>
            </a:lvl1pPr>
          </a:lstStyle>
          <a:p>
            <a:pPr>
              <a:defRPr/>
            </a:pPr>
            <a:fld id="{D7F5E8A4-1DBA-44CE-AF4C-D1EF0A5EAB5D}" type="slidenum">
              <a:rPr lang="en-US" altLang="ja-JP" smtClean="0"/>
              <a:pPr>
                <a:defRPr/>
              </a:pPr>
              <a:t>‹#›</a:t>
            </a:fld>
            <a:endParaRPr lang="en-US" altLang="ja-JP" dirty="0"/>
          </a:p>
        </p:txBody>
      </p:sp>
      <p:grpSp>
        <p:nvGrpSpPr>
          <p:cNvPr id="2" name="Group 18"/>
          <p:cNvGrpSpPr>
            <a:grpSpLocks/>
          </p:cNvGrpSpPr>
          <p:nvPr userDrawn="1"/>
        </p:nvGrpSpPr>
        <p:grpSpPr bwMode="auto">
          <a:xfrm>
            <a:off x="0" y="0"/>
            <a:ext cx="9906000" cy="546100"/>
            <a:chOff x="0" y="0"/>
            <a:chExt cx="5760" cy="344"/>
          </a:xfrm>
        </p:grpSpPr>
        <p:pic>
          <p:nvPicPr>
            <p:cNvPr id="1033" name="Picture 9" descr="mlit_top"/>
            <p:cNvPicPr>
              <a:picLocks noChangeAspect="1" noChangeArrowheads="1"/>
            </p:cNvPicPr>
            <p:nvPr userDrawn="1"/>
          </p:nvPicPr>
          <p:blipFill>
            <a:blip r:embed="rId15">
              <a:extLst>
                <a:ext uri="{28A0092B-C50C-407E-A947-70E740481C1C}">
                  <a14:useLocalDpi xmlns:a14="http://schemas.microsoft.com/office/drawing/2010/main" val="0"/>
                </a:ext>
              </a:extLst>
            </a:blip>
            <a:srcRect t="26801" b="65286"/>
            <a:stretch>
              <a:fillRect/>
            </a:stretch>
          </p:blipFill>
          <p:spPr bwMode="auto">
            <a:xfrm>
              <a:off x="0" y="300"/>
              <a:ext cx="5760"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34" name="Group 17"/>
            <p:cNvGrpSpPr>
              <a:grpSpLocks/>
            </p:cNvGrpSpPr>
            <p:nvPr userDrawn="1"/>
          </p:nvGrpSpPr>
          <p:grpSpPr bwMode="auto">
            <a:xfrm>
              <a:off x="0" y="0"/>
              <a:ext cx="5760" cy="318"/>
              <a:chOff x="0" y="0"/>
              <a:chExt cx="5760" cy="318"/>
            </a:xfrm>
          </p:grpSpPr>
          <p:pic>
            <p:nvPicPr>
              <p:cNvPr id="1035" name="Picture 11" descr="mlit_top"/>
              <p:cNvPicPr>
                <a:picLocks noChangeAspect="1" noChangeArrowheads="1"/>
              </p:cNvPicPr>
              <p:nvPr userDrawn="1"/>
            </p:nvPicPr>
            <p:blipFill>
              <a:blip r:embed="rId16">
                <a:extLst>
                  <a:ext uri="{28A0092B-C50C-407E-A947-70E740481C1C}">
                    <a14:useLocalDpi xmlns:a14="http://schemas.microsoft.com/office/drawing/2010/main" val="0"/>
                  </a:ext>
                </a:extLst>
              </a:blip>
              <a:srcRect r="66945" b="42805"/>
              <a:stretch>
                <a:fillRect/>
              </a:stretch>
            </p:blipFill>
            <p:spPr bwMode="auto">
              <a:xfrm>
                <a:off x="3856" y="0"/>
                <a:ext cx="1904"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16" descr="mlit_top"/>
              <p:cNvPicPr>
                <a:picLocks noChangeAspect="1" noChangeArrowheads="1"/>
              </p:cNvPicPr>
              <p:nvPr userDrawn="1"/>
            </p:nvPicPr>
            <p:blipFill>
              <a:blip r:embed="rId17">
                <a:extLst>
                  <a:ext uri="{28A0092B-C50C-407E-A947-70E740481C1C}">
                    <a14:useLocalDpi xmlns:a14="http://schemas.microsoft.com/office/drawing/2010/main" val="0"/>
                  </a:ext>
                </a:extLst>
              </a:blip>
              <a:srcRect l="50000" b="42805"/>
              <a:stretch>
                <a:fillRect/>
              </a:stretch>
            </p:blipFill>
            <p:spPr bwMode="auto">
              <a:xfrm>
                <a:off x="1043" y="0"/>
                <a:ext cx="2880"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10" descr="mlit_top"/>
              <p:cNvPicPr>
                <a:picLocks noChangeAspect="1" noChangeArrowheads="1"/>
              </p:cNvPicPr>
              <p:nvPr userDrawn="1"/>
            </p:nvPicPr>
            <p:blipFill>
              <a:blip r:embed="rId17">
                <a:extLst>
                  <a:ext uri="{28A0092B-C50C-407E-A947-70E740481C1C}">
                    <a14:useLocalDpi xmlns:a14="http://schemas.microsoft.com/office/drawing/2010/main" val="0"/>
                  </a:ext>
                </a:extLst>
              </a:blip>
              <a:srcRect l="68906" b="42805"/>
              <a:stretch>
                <a:fillRect/>
              </a:stretch>
            </p:blipFill>
            <p:spPr bwMode="auto">
              <a:xfrm>
                <a:off x="0" y="0"/>
                <a:ext cx="1791"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031" name="Rectangle 2"/>
          <p:cNvSpPr>
            <a:spLocks noGrp="1" noChangeArrowheads="1"/>
          </p:cNvSpPr>
          <p:nvPr>
            <p:ph type="title"/>
          </p:nvPr>
        </p:nvSpPr>
        <p:spPr bwMode="auto">
          <a:xfrm>
            <a:off x="0" y="0"/>
            <a:ext cx="7605713"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dirty="0"/>
              <a:t>マスタ タイトルの書式設定</a:t>
            </a:r>
          </a:p>
        </p:txBody>
      </p:sp>
      <p:pic>
        <p:nvPicPr>
          <p:cNvPr id="1032" name="Picture 14"/>
          <p:cNvPicPr>
            <a:picLocks noChangeAspect="1" noChangeArrowheads="1"/>
          </p:cNvPicPr>
          <p:nvPr userDrawn="1"/>
        </p:nvPicPr>
        <p:blipFill>
          <a:blip r:embed="rId18" cstate="print">
            <a:extLst>
              <a:ext uri="{28A0092B-C50C-407E-A947-70E740481C1C}">
                <a14:useLocalDpi xmlns:a14="http://schemas.microsoft.com/office/drawing/2010/main" val="0"/>
              </a:ext>
            </a:extLst>
          </a:blip>
          <a:srcRect t="3670"/>
          <a:stretch>
            <a:fillRect/>
          </a:stretch>
        </p:blipFill>
        <p:spPr bwMode="auto">
          <a:xfrm>
            <a:off x="8226425" y="0"/>
            <a:ext cx="167957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9128455"/>
      </p:ext>
    </p:extLst>
  </p:cSld>
  <p:clrMap bg1="lt1" tx1="dk1" bg2="lt2" tx2="dk2" accent1="accent1" accent2="accent2" accent3="accent3" accent4="accent4" accent5="accent5" accent6="accent6" hlink="hlink" folHlink="folHlink"/>
  <p:sldLayoutIdLst>
    <p:sldLayoutId id="2147492486" r:id="rId1"/>
    <p:sldLayoutId id="2147492487" r:id="rId2"/>
    <p:sldLayoutId id="2147492488" r:id="rId3"/>
    <p:sldLayoutId id="2147492489" r:id="rId4"/>
    <p:sldLayoutId id="2147492490" r:id="rId5"/>
    <p:sldLayoutId id="2147492491" r:id="rId6"/>
    <p:sldLayoutId id="2147492492" r:id="rId7"/>
    <p:sldLayoutId id="2147492493" r:id="rId8"/>
    <p:sldLayoutId id="2147492494" r:id="rId9"/>
    <p:sldLayoutId id="2147492495" r:id="rId10"/>
    <p:sldLayoutId id="2147492496" r:id="rId11"/>
    <p:sldLayoutId id="2147492497" r:id="rId12"/>
    <p:sldLayoutId id="2147492498" r:id="rId13"/>
  </p:sldLayoutIdLst>
  <p:hf hdr="0" ftr="0" dt="0"/>
  <p:txStyles>
    <p:titleStyle>
      <a:lvl1pPr algn="l" rtl="0" eaLnBrk="0" fontAlgn="base" hangingPunct="0">
        <a:spcBef>
          <a:spcPct val="0"/>
        </a:spcBef>
        <a:spcAft>
          <a:spcPct val="0"/>
        </a:spcAft>
        <a:defRPr kumimoji="1" sz="24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eiryo UI" panose="020B0604030504040204" pitchFamily="50" charset="-128"/>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eiryo UI" panose="020B0604030504040204" pitchFamily="50"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Meiryo UI" panose="020B0604030504040204" pitchFamily="50"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Meiryo UI" panose="020B0604030504040204" pitchFamily="50" charset="-128"/>
        </a:defRPr>
      </a:lvl4pPr>
      <a:lvl5pPr marL="2057400" indent="-228600" algn="l" rtl="0" eaLnBrk="0" fontAlgn="base" hangingPunct="0">
        <a:spcBef>
          <a:spcPct val="20000"/>
        </a:spcBef>
        <a:spcAft>
          <a:spcPct val="0"/>
        </a:spcAft>
        <a:buChar char="»"/>
        <a:defRPr kumimoji="1" sz="2000">
          <a:solidFill>
            <a:schemeClr val="tx1"/>
          </a:solidFill>
          <a:latin typeface="+mn-lt"/>
          <a:ea typeface="Meiryo UI" panose="020B0604030504040204" pitchFamily="50" charset="-128"/>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13" name="Rectangle 3"/>
          <p:cNvSpPr>
            <a:spLocks noGrp="1" noChangeArrowheads="1"/>
          </p:cNvSpPr>
          <p:nvPr>
            <p:ph type="body" idx="1"/>
          </p:nvPr>
        </p:nvSpPr>
        <p:spPr>
          <a:xfrm>
            <a:off x="495300" y="1600200"/>
            <a:ext cx="8915400" cy="4525963"/>
          </a:xfrm>
          <a:prstGeom prst="rect">
            <a:avLst/>
          </a:prstGeom>
          <a:noFill/>
          <a:ln>
            <a:noFill/>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14" name="Rectangle 4"/>
          <p:cNvSpPr>
            <a:spLocks noGrp="1" noChangeArrowheads="1"/>
          </p:cNvSpPr>
          <p:nvPr>
            <p:ph type="dt" sz="half" idx="2"/>
          </p:nvPr>
        </p:nvSpPr>
        <p:spPr>
          <a:xfrm>
            <a:off x="495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ＭＳ Ｐゴシック" charset="-128"/>
              </a:defRPr>
            </a:lvl1pPr>
          </a:lstStyle>
          <a:p>
            <a:pPr>
              <a:defRPr/>
            </a:pPr>
            <a:endParaRPr lang="en-US" altLang="ja-JP">
              <a:solidFill>
                <a:prstClr val="black"/>
              </a:solidFill>
            </a:endParaRPr>
          </a:p>
        </p:txBody>
      </p:sp>
      <p:sp>
        <p:nvSpPr>
          <p:cNvPr id="1115" name="Rectangle 5"/>
          <p:cNvSpPr>
            <a:spLocks noGrp="1" noChangeArrowheads="1"/>
          </p:cNvSpPr>
          <p:nvPr>
            <p:ph type="ftr" sz="quarter" idx="3"/>
          </p:nvPr>
        </p:nvSpPr>
        <p:spPr>
          <a:xfrm>
            <a:off x="3384550"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ＭＳ Ｐゴシック" charset="-128"/>
              </a:defRPr>
            </a:lvl1pPr>
          </a:lstStyle>
          <a:p>
            <a:pPr>
              <a:defRPr/>
            </a:pPr>
            <a:endParaRPr lang="en-US" altLang="ja-JP">
              <a:solidFill>
                <a:prstClr val="black"/>
              </a:solidFill>
            </a:endParaRPr>
          </a:p>
        </p:txBody>
      </p:sp>
      <p:sp>
        <p:nvSpPr>
          <p:cNvPr id="1116" name="Rectangle 6"/>
          <p:cNvSpPr>
            <a:spLocks noGrp="1" noChangeArrowheads="1"/>
          </p:cNvSpPr>
          <p:nvPr>
            <p:ph type="sldNum" sz="quarter" idx="4"/>
          </p:nvPr>
        </p:nvSpPr>
        <p:spPr>
          <a:xfrm>
            <a:off x="7594600" y="6237288"/>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a:lvl1pPr>
          </a:lstStyle>
          <a:p>
            <a:fld id="{89353C45-2317-4984-8C2D-2171FE54E6FF}" type="slidenum">
              <a:rPr lang="en-US" altLang="ja-JP" sz="1400" smtClean="0">
                <a:solidFill>
                  <a:prstClr val="black"/>
                </a:solidFill>
                <a:latin typeface="Arial"/>
                <a:ea typeface="ＭＳ Ｐゴシック"/>
              </a:rPr>
              <a:pPr/>
              <a:t>‹#›</a:t>
            </a:fld>
            <a:endParaRPr lang="en-US" altLang="ja-JP" sz="1400">
              <a:solidFill>
                <a:prstClr val="black"/>
              </a:solidFill>
              <a:latin typeface="Arial"/>
              <a:ea typeface="ＭＳ Ｐゴシック"/>
            </a:endParaRPr>
          </a:p>
        </p:txBody>
      </p:sp>
      <p:grpSp>
        <p:nvGrpSpPr>
          <p:cNvPr id="1117" name="Group 18"/>
          <p:cNvGrpSpPr/>
          <p:nvPr/>
        </p:nvGrpSpPr>
        <p:grpSpPr>
          <a:xfrm>
            <a:off x="0" y="0"/>
            <a:ext cx="9906000" cy="546100"/>
            <a:chOff x="0" y="0"/>
            <a:chExt cx="5760" cy="344"/>
          </a:xfrm>
        </p:grpSpPr>
        <p:pic>
          <p:nvPicPr>
            <p:cNvPr id="1118" name="Picture 9" descr="mlit_top"/>
            <p:cNvPicPr>
              <a:picLocks noChangeAspect="1" noChangeArrowheads="1"/>
            </p:cNvPicPr>
            <p:nvPr userDrawn="1"/>
          </p:nvPicPr>
          <p:blipFill>
            <a:blip r:embed="rId13"/>
            <a:srcRect t="26801" b="65286"/>
            <a:stretch>
              <a:fillRect/>
            </a:stretch>
          </p:blipFill>
          <p:spPr>
            <a:xfrm>
              <a:off x="0" y="300"/>
              <a:ext cx="5760" cy="44"/>
            </a:xfrm>
            <a:prstGeom prst="rect">
              <a:avLst/>
            </a:prstGeom>
            <a:noFill/>
            <a:ln>
              <a:noFill/>
            </a:ln>
          </p:spPr>
        </p:pic>
        <p:grpSp>
          <p:nvGrpSpPr>
            <p:cNvPr id="1119" name="Group 17"/>
            <p:cNvGrpSpPr/>
            <p:nvPr userDrawn="1"/>
          </p:nvGrpSpPr>
          <p:grpSpPr>
            <a:xfrm>
              <a:off x="0" y="0"/>
              <a:ext cx="5760" cy="318"/>
              <a:chOff x="0" y="0"/>
              <a:chExt cx="5760" cy="318"/>
            </a:xfrm>
          </p:grpSpPr>
          <p:pic>
            <p:nvPicPr>
              <p:cNvPr id="1120" name="Picture 11" descr="mlit_top"/>
              <p:cNvPicPr>
                <a:picLocks noChangeAspect="1" noChangeArrowheads="1"/>
              </p:cNvPicPr>
              <p:nvPr userDrawn="1"/>
            </p:nvPicPr>
            <p:blipFill>
              <a:blip r:embed="rId14"/>
              <a:srcRect r="66945" b="42805"/>
              <a:stretch>
                <a:fillRect/>
              </a:stretch>
            </p:blipFill>
            <p:spPr>
              <a:xfrm>
                <a:off x="3856" y="0"/>
                <a:ext cx="1904" cy="318"/>
              </a:xfrm>
              <a:prstGeom prst="rect">
                <a:avLst/>
              </a:prstGeom>
              <a:noFill/>
              <a:ln>
                <a:noFill/>
              </a:ln>
            </p:spPr>
          </p:pic>
          <p:pic>
            <p:nvPicPr>
              <p:cNvPr id="1121" name="Picture 16" descr="mlit_top"/>
              <p:cNvPicPr>
                <a:picLocks noChangeAspect="1" noChangeArrowheads="1"/>
              </p:cNvPicPr>
              <p:nvPr userDrawn="1"/>
            </p:nvPicPr>
            <p:blipFill>
              <a:blip r:embed="rId15"/>
              <a:srcRect l="50000" b="42805"/>
              <a:stretch>
                <a:fillRect/>
              </a:stretch>
            </p:blipFill>
            <p:spPr>
              <a:xfrm>
                <a:off x="1043" y="0"/>
                <a:ext cx="2880" cy="318"/>
              </a:xfrm>
              <a:prstGeom prst="rect">
                <a:avLst/>
              </a:prstGeom>
              <a:noFill/>
              <a:ln>
                <a:noFill/>
              </a:ln>
            </p:spPr>
          </p:pic>
          <p:pic>
            <p:nvPicPr>
              <p:cNvPr id="1122" name="Picture 10" descr="mlit_top"/>
              <p:cNvPicPr>
                <a:picLocks noChangeAspect="1" noChangeArrowheads="1"/>
              </p:cNvPicPr>
              <p:nvPr userDrawn="1"/>
            </p:nvPicPr>
            <p:blipFill>
              <a:blip r:embed="rId15"/>
              <a:srcRect l="68906" b="42805"/>
              <a:stretch>
                <a:fillRect/>
              </a:stretch>
            </p:blipFill>
            <p:spPr>
              <a:xfrm>
                <a:off x="0" y="0"/>
                <a:ext cx="1791" cy="318"/>
              </a:xfrm>
              <a:prstGeom prst="rect">
                <a:avLst/>
              </a:prstGeom>
              <a:noFill/>
              <a:ln>
                <a:noFill/>
              </a:ln>
            </p:spPr>
          </p:pic>
        </p:grpSp>
      </p:grpSp>
      <p:sp>
        <p:nvSpPr>
          <p:cNvPr id="1123" name="Rectangle 2"/>
          <p:cNvSpPr>
            <a:spLocks noGrp="1" noChangeArrowheads="1"/>
          </p:cNvSpPr>
          <p:nvPr>
            <p:ph type="title"/>
          </p:nvPr>
        </p:nvSpPr>
        <p:spPr>
          <a:xfrm>
            <a:off x="0" y="0"/>
            <a:ext cx="7605713" cy="476250"/>
          </a:xfrm>
          <a:prstGeom prst="rect">
            <a:avLst/>
          </a:prstGeom>
          <a:noFill/>
          <a:ln>
            <a:noFill/>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pic>
        <p:nvPicPr>
          <p:cNvPr id="1124" name="Picture 14"/>
          <p:cNvPicPr>
            <a:picLocks noChangeAspect="1" noChangeArrowheads="1"/>
          </p:cNvPicPr>
          <p:nvPr/>
        </p:nvPicPr>
        <p:blipFill>
          <a:blip r:embed="rId16"/>
          <a:srcRect t="3670"/>
          <a:stretch>
            <a:fillRect/>
          </a:stretch>
        </p:blipFill>
        <p:spPr>
          <a:xfrm>
            <a:off x="8226425" y="0"/>
            <a:ext cx="1679575" cy="333375"/>
          </a:xfrm>
          <a:prstGeom prst="rect">
            <a:avLst/>
          </a:prstGeom>
          <a:noFill/>
          <a:ln>
            <a:noFill/>
          </a:ln>
        </p:spPr>
      </p:pic>
    </p:spTree>
    <p:extLst>
      <p:ext uri="{BB962C8B-B14F-4D97-AF65-F5344CB8AC3E}">
        <p14:creationId xmlns:p14="http://schemas.microsoft.com/office/powerpoint/2010/main" val="652071941"/>
      </p:ext>
    </p:extLst>
  </p:cSld>
  <p:clrMap bg1="lt1" tx1="dk1" bg2="lt2" tx2="dk2" accent1="accent1" accent2="accent2" accent3="accent3" accent4="accent4" accent5="accent5" accent6="accent6" hlink="hlink" folHlink="folHlink"/>
  <p:sldLayoutIdLst>
    <p:sldLayoutId id="2147492500" r:id="rId1"/>
    <p:sldLayoutId id="2147492501" r:id="rId2"/>
    <p:sldLayoutId id="2147492502" r:id="rId3"/>
    <p:sldLayoutId id="2147492503" r:id="rId4"/>
    <p:sldLayoutId id="2147492504" r:id="rId5"/>
    <p:sldLayoutId id="2147492505" r:id="rId6"/>
    <p:sldLayoutId id="2147492506" r:id="rId7"/>
    <p:sldLayoutId id="2147492507" r:id="rId8"/>
    <p:sldLayoutId id="2147492508" r:id="rId9"/>
    <p:sldLayoutId id="2147492509" r:id="rId10"/>
    <p:sldLayoutId id="2147492510" r:id="rId11"/>
  </p:sldLayoutIdLst>
  <p:hf hdr="0" ftr="0" dt="0"/>
  <p:txStyles>
    <p:title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eaLnBrk="1" fontAlgn="base" hangingPunct="1">
        <a:spcBef>
          <a:spcPct val="20000"/>
        </a:spcBef>
        <a:spcAft>
          <a:spcPct val="0"/>
        </a:spcAft>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495300" y="1600205"/>
            <a:ext cx="89154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95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92"/>
            </a:lvl1pPr>
          </a:lstStyle>
          <a:p>
            <a:pPr eaLnBrk="1" fontAlgn="auto" hangingPunct="1">
              <a:spcBef>
                <a:spcPts val="0"/>
              </a:spcBef>
              <a:spcAft>
                <a:spcPts val="0"/>
              </a:spcAft>
            </a:pPr>
            <a:endParaRPr lang="ja-JP" altLang="en-US">
              <a:solidFill>
                <a:srgbClr val="000000"/>
              </a:solidFill>
              <a:latin typeface="Arial"/>
              <a:ea typeface="ＭＳ Ｐゴシック"/>
            </a:endParaRPr>
          </a:p>
        </p:txBody>
      </p:sp>
      <p:sp>
        <p:nvSpPr>
          <p:cNvPr id="1029" name="Rectangle 5"/>
          <p:cNvSpPr>
            <a:spLocks noGrp="1" noChangeArrowheads="1"/>
          </p:cNvSpPr>
          <p:nvPr>
            <p:ph type="ftr" sz="quarter" idx="3"/>
          </p:nvPr>
        </p:nvSpPr>
        <p:spPr bwMode="auto">
          <a:xfrm>
            <a:off x="3384550"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92"/>
            </a:lvl1pPr>
          </a:lstStyle>
          <a:p>
            <a:pPr eaLnBrk="1" fontAlgn="auto" hangingPunct="1">
              <a:spcBef>
                <a:spcPts val="0"/>
              </a:spcBef>
              <a:spcAft>
                <a:spcPts val="0"/>
              </a:spcAft>
            </a:pPr>
            <a:endParaRPr lang="ja-JP" altLang="en-US">
              <a:solidFill>
                <a:srgbClr val="000000"/>
              </a:solidFill>
              <a:latin typeface="Arial"/>
              <a:ea typeface="ＭＳ Ｐゴシック"/>
            </a:endParaRPr>
          </a:p>
        </p:txBody>
      </p:sp>
      <p:sp>
        <p:nvSpPr>
          <p:cNvPr id="1030" name="Rectangle 6"/>
          <p:cNvSpPr>
            <a:spLocks noGrp="1" noChangeArrowheads="1"/>
          </p:cNvSpPr>
          <p:nvPr>
            <p:ph type="sldNum" sz="quarter" idx="4"/>
          </p:nvPr>
        </p:nvSpPr>
        <p:spPr bwMode="auto">
          <a:xfrm>
            <a:off x="7594600" y="6237288"/>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92"/>
            </a:lvl1pPr>
          </a:lstStyle>
          <a:p>
            <a:pPr eaLnBrk="1" fontAlgn="auto" hangingPunct="1">
              <a:spcBef>
                <a:spcPts val="0"/>
              </a:spcBef>
              <a:spcAft>
                <a:spcPts val="0"/>
              </a:spcAft>
            </a:pPr>
            <a:fld id="{29B6D3CF-C449-43AF-A9D0-2DFC9D708CAF}" type="slidenum">
              <a:rPr lang="ja-JP" altLang="en-US" smtClean="0">
                <a:solidFill>
                  <a:srgbClr val="000000"/>
                </a:solidFill>
                <a:latin typeface="Arial"/>
                <a:ea typeface="ＭＳ Ｐゴシック"/>
              </a:rPr>
              <a:pPr eaLnBrk="1" fontAlgn="auto" hangingPunct="1">
                <a:spcBef>
                  <a:spcPts val="0"/>
                </a:spcBef>
                <a:spcAft>
                  <a:spcPts val="0"/>
                </a:spcAft>
              </a:pPr>
              <a:t>‹#›</a:t>
            </a:fld>
            <a:endParaRPr lang="ja-JP" altLang="en-US">
              <a:solidFill>
                <a:srgbClr val="000000"/>
              </a:solidFill>
              <a:latin typeface="Arial"/>
              <a:ea typeface="ＭＳ Ｐゴシック"/>
            </a:endParaRPr>
          </a:p>
        </p:txBody>
      </p:sp>
      <p:grpSp>
        <p:nvGrpSpPr>
          <p:cNvPr id="2" name="Group 18"/>
          <p:cNvGrpSpPr>
            <a:grpSpLocks/>
          </p:cNvGrpSpPr>
          <p:nvPr/>
        </p:nvGrpSpPr>
        <p:grpSpPr bwMode="auto">
          <a:xfrm>
            <a:off x="0" y="0"/>
            <a:ext cx="9906000" cy="546100"/>
            <a:chOff x="0" y="0"/>
            <a:chExt cx="5760" cy="344"/>
          </a:xfrm>
        </p:grpSpPr>
        <p:pic>
          <p:nvPicPr>
            <p:cNvPr id="1033" name="Picture 9" descr="mlit_top"/>
            <p:cNvPicPr>
              <a:picLocks noChangeAspect="1" noChangeArrowheads="1"/>
            </p:cNvPicPr>
            <p:nvPr userDrawn="1"/>
          </p:nvPicPr>
          <p:blipFill>
            <a:blip r:embed="rId13" cstate="screen">
              <a:extLst>
                <a:ext uri="{28A0092B-C50C-407E-A947-70E740481C1C}">
                  <a14:useLocalDpi xmlns:a14="http://schemas.microsoft.com/office/drawing/2010/main"/>
                </a:ext>
              </a:extLst>
            </a:blip>
            <a:srcRect t="26801" b="65286"/>
            <a:stretch>
              <a:fillRect/>
            </a:stretch>
          </p:blipFill>
          <p:spPr bwMode="auto">
            <a:xfrm>
              <a:off x="0" y="300"/>
              <a:ext cx="5760" cy="44"/>
            </a:xfrm>
            <a:prstGeom prst="rect">
              <a:avLst/>
            </a:prstGeom>
            <a:noFill/>
          </p:spPr>
        </p:pic>
        <p:grpSp>
          <p:nvGrpSpPr>
            <p:cNvPr id="3" name="Group 17"/>
            <p:cNvGrpSpPr>
              <a:grpSpLocks/>
            </p:cNvGrpSpPr>
            <p:nvPr userDrawn="1"/>
          </p:nvGrpSpPr>
          <p:grpSpPr bwMode="auto">
            <a:xfrm>
              <a:off x="0" y="0"/>
              <a:ext cx="5760" cy="318"/>
              <a:chOff x="0" y="0"/>
              <a:chExt cx="5760" cy="318"/>
            </a:xfrm>
          </p:grpSpPr>
          <p:pic>
            <p:nvPicPr>
              <p:cNvPr id="1035" name="Picture 11" descr="mlit_top"/>
              <p:cNvPicPr>
                <a:picLocks noChangeAspect="1" noChangeArrowheads="1"/>
              </p:cNvPicPr>
              <p:nvPr userDrawn="1"/>
            </p:nvPicPr>
            <p:blipFill>
              <a:blip r:embed="rId14" cstate="screen">
                <a:extLst>
                  <a:ext uri="{28A0092B-C50C-407E-A947-70E740481C1C}">
                    <a14:useLocalDpi xmlns:a14="http://schemas.microsoft.com/office/drawing/2010/main"/>
                  </a:ext>
                </a:extLst>
              </a:blip>
              <a:srcRect r="66945" b="42805"/>
              <a:stretch>
                <a:fillRect/>
              </a:stretch>
            </p:blipFill>
            <p:spPr bwMode="auto">
              <a:xfrm>
                <a:off x="3856" y="0"/>
                <a:ext cx="1904" cy="318"/>
              </a:xfrm>
              <a:prstGeom prst="rect">
                <a:avLst/>
              </a:prstGeom>
              <a:noFill/>
            </p:spPr>
          </p:pic>
          <p:pic>
            <p:nvPicPr>
              <p:cNvPr id="1040" name="Picture 16" descr="mlit_top"/>
              <p:cNvPicPr>
                <a:picLocks noChangeAspect="1" noChangeArrowheads="1"/>
              </p:cNvPicPr>
              <p:nvPr userDrawn="1"/>
            </p:nvPicPr>
            <p:blipFill>
              <a:blip r:embed="rId15" cstate="screen">
                <a:extLst>
                  <a:ext uri="{28A0092B-C50C-407E-A947-70E740481C1C}">
                    <a14:useLocalDpi xmlns:a14="http://schemas.microsoft.com/office/drawing/2010/main"/>
                  </a:ext>
                </a:extLst>
              </a:blip>
              <a:srcRect l="50000" b="42805"/>
              <a:stretch>
                <a:fillRect/>
              </a:stretch>
            </p:blipFill>
            <p:spPr bwMode="auto">
              <a:xfrm>
                <a:off x="1043" y="0"/>
                <a:ext cx="2880" cy="318"/>
              </a:xfrm>
              <a:prstGeom prst="rect">
                <a:avLst/>
              </a:prstGeom>
              <a:noFill/>
            </p:spPr>
          </p:pic>
          <p:pic>
            <p:nvPicPr>
              <p:cNvPr id="1034" name="Picture 10" descr="mlit_top"/>
              <p:cNvPicPr>
                <a:picLocks noChangeAspect="1" noChangeArrowheads="1"/>
              </p:cNvPicPr>
              <p:nvPr userDrawn="1"/>
            </p:nvPicPr>
            <p:blipFill>
              <a:blip r:embed="rId15" cstate="screen">
                <a:extLst>
                  <a:ext uri="{28A0092B-C50C-407E-A947-70E740481C1C}">
                    <a14:useLocalDpi xmlns:a14="http://schemas.microsoft.com/office/drawing/2010/main"/>
                  </a:ext>
                </a:extLst>
              </a:blip>
              <a:srcRect l="68906" b="42805"/>
              <a:stretch>
                <a:fillRect/>
              </a:stretch>
            </p:blipFill>
            <p:spPr bwMode="auto">
              <a:xfrm>
                <a:off x="0" y="0"/>
                <a:ext cx="1791" cy="318"/>
              </a:xfrm>
              <a:prstGeom prst="rect">
                <a:avLst/>
              </a:prstGeom>
              <a:noFill/>
            </p:spPr>
          </p:pic>
        </p:grpSp>
      </p:grpSp>
      <p:sp>
        <p:nvSpPr>
          <p:cNvPr id="1026" name="Rectangle 2"/>
          <p:cNvSpPr>
            <a:spLocks noGrp="1" noChangeArrowheads="1"/>
          </p:cNvSpPr>
          <p:nvPr>
            <p:ph type="title"/>
          </p:nvPr>
        </p:nvSpPr>
        <p:spPr bwMode="auto">
          <a:xfrm>
            <a:off x="3" y="0"/>
            <a:ext cx="7604919" cy="4762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pic>
        <p:nvPicPr>
          <p:cNvPr id="1038" name="Picture 14"/>
          <p:cNvPicPr>
            <a:picLocks noChangeAspect="1" noChangeArrowheads="1"/>
          </p:cNvPicPr>
          <p:nvPr/>
        </p:nvPicPr>
        <p:blipFill>
          <a:blip r:embed="rId16" cstate="screen">
            <a:extLst>
              <a:ext uri="{28A0092B-C50C-407E-A947-70E740481C1C}">
                <a14:useLocalDpi xmlns:a14="http://schemas.microsoft.com/office/drawing/2010/main"/>
              </a:ext>
            </a:extLst>
          </a:blip>
          <a:srcRect t="3670"/>
          <a:stretch>
            <a:fillRect/>
          </a:stretch>
        </p:blipFill>
        <p:spPr bwMode="auto">
          <a:xfrm>
            <a:off x="8225767" y="5"/>
            <a:ext cx="1680236" cy="333375"/>
          </a:xfrm>
          <a:prstGeom prst="rect">
            <a:avLst/>
          </a:prstGeom>
          <a:noFill/>
          <a:ln w="9525">
            <a:noFill/>
            <a:miter lim="800000"/>
            <a:headEnd/>
            <a:tailEnd/>
          </a:ln>
          <a:effectLst/>
        </p:spPr>
      </p:pic>
    </p:spTree>
    <p:extLst>
      <p:ext uri="{BB962C8B-B14F-4D97-AF65-F5344CB8AC3E}">
        <p14:creationId xmlns:p14="http://schemas.microsoft.com/office/powerpoint/2010/main" val="3296501484"/>
      </p:ext>
    </p:extLst>
  </p:cSld>
  <p:clrMap bg1="lt1" tx1="dk1" bg2="lt2" tx2="dk2" accent1="accent1" accent2="accent2" accent3="accent3" accent4="accent4" accent5="accent5" accent6="accent6" hlink="hlink" folHlink="folHlink"/>
  <p:sldLayoutIdLst>
    <p:sldLayoutId id="2147491744" r:id="rId1"/>
    <p:sldLayoutId id="2147491745" r:id="rId2"/>
    <p:sldLayoutId id="2147491746" r:id="rId3"/>
    <p:sldLayoutId id="2147491747" r:id="rId4"/>
    <p:sldLayoutId id="2147491748" r:id="rId5"/>
    <p:sldLayoutId id="2147491749" r:id="rId6"/>
    <p:sldLayoutId id="2147491750" r:id="rId7"/>
    <p:sldLayoutId id="2147491751" r:id="rId8"/>
    <p:sldLayoutId id="2147491752" r:id="rId9"/>
    <p:sldLayoutId id="2147491753" r:id="rId10"/>
    <p:sldLayoutId id="2147491754" r:id="rId11"/>
  </p:sldLayoutIdLst>
  <p:hf hdr="0" ftr="0" dt="0"/>
  <p:txStyles>
    <p:titleStyle>
      <a:lvl1pPr algn="l" rtl="0" eaLnBrk="1" fontAlgn="base" hangingPunct="1">
        <a:spcBef>
          <a:spcPct val="0"/>
        </a:spcBef>
        <a:spcAft>
          <a:spcPct val="0"/>
        </a:spcAft>
        <a:defRPr kumimoji="1" sz="2585">
          <a:solidFill>
            <a:srgbClr val="4087C8"/>
          </a:solidFill>
          <a:latin typeface="+mj-lt"/>
          <a:ea typeface="+mj-ea"/>
          <a:cs typeface="+mj-cs"/>
        </a:defRPr>
      </a:lvl1pPr>
      <a:lvl2pPr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5pPr>
      <a:lvl6pPr marL="422041"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6pPr>
      <a:lvl7pPr marL="844083"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7pPr>
      <a:lvl8pPr marL="1266124"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8pPr>
      <a:lvl9pPr marL="1688165"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9pPr>
    </p:titleStyle>
    <p:bodyStyle>
      <a:lvl1pPr marL="316531" indent="-316531" algn="l" rtl="0" eaLnBrk="1" fontAlgn="base" hangingPunct="1">
        <a:spcBef>
          <a:spcPct val="20000"/>
        </a:spcBef>
        <a:spcAft>
          <a:spcPct val="0"/>
        </a:spcAft>
        <a:buChar char="•"/>
        <a:defRPr kumimoji="1" sz="2954">
          <a:solidFill>
            <a:schemeClr val="tx1"/>
          </a:solidFill>
          <a:latin typeface="+mn-lt"/>
          <a:ea typeface="+mn-ea"/>
          <a:cs typeface="+mn-cs"/>
        </a:defRPr>
      </a:lvl1pPr>
      <a:lvl2pPr marL="685817" indent="-263776" algn="l" rtl="0" eaLnBrk="1" fontAlgn="base" hangingPunct="1">
        <a:spcBef>
          <a:spcPct val="20000"/>
        </a:spcBef>
        <a:spcAft>
          <a:spcPct val="0"/>
        </a:spcAft>
        <a:buChar char="–"/>
        <a:defRPr kumimoji="1" sz="2585">
          <a:solidFill>
            <a:schemeClr val="tx1"/>
          </a:solidFill>
          <a:latin typeface="+mn-lt"/>
          <a:ea typeface="+mn-ea"/>
        </a:defRPr>
      </a:lvl2pPr>
      <a:lvl3pPr marL="1055103" indent="-211021" algn="l" rtl="0" eaLnBrk="1" fontAlgn="base" hangingPunct="1">
        <a:spcBef>
          <a:spcPct val="20000"/>
        </a:spcBef>
        <a:spcAft>
          <a:spcPct val="0"/>
        </a:spcAft>
        <a:buChar char="•"/>
        <a:defRPr kumimoji="1" sz="2215">
          <a:solidFill>
            <a:schemeClr val="tx1"/>
          </a:solidFill>
          <a:latin typeface="+mn-lt"/>
          <a:ea typeface="+mn-ea"/>
        </a:defRPr>
      </a:lvl3pPr>
      <a:lvl4pPr marL="1477145" indent="-211021" algn="l" rtl="0" eaLnBrk="1" fontAlgn="base" hangingPunct="1">
        <a:spcBef>
          <a:spcPct val="20000"/>
        </a:spcBef>
        <a:spcAft>
          <a:spcPct val="0"/>
        </a:spcAft>
        <a:buChar char="–"/>
        <a:defRPr kumimoji="1" sz="1846">
          <a:solidFill>
            <a:schemeClr val="tx1"/>
          </a:solidFill>
          <a:latin typeface="+mn-lt"/>
          <a:ea typeface="+mn-ea"/>
        </a:defRPr>
      </a:lvl4pPr>
      <a:lvl5pPr marL="1899186" indent="-211021" algn="l" rtl="0" eaLnBrk="1" fontAlgn="base" hangingPunct="1">
        <a:spcBef>
          <a:spcPct val="20000"/>
        </a:spcBef>
        <a:spcAft>
          <a:spcPct val="0"/>
        </a:spcAft>
        <a:buChar char="»"/>
        <a:defRPr kumimoji="1" sz="1846">
          <a:solidFill>
            <a:schemeClr val="tx1"/>
          </a:solidFill>
          <a:latin typeface="+mn-lt"/>
          <a:ea typeface="+mn-ea"/>
        </a:defRPr>
      </a:lvl5pPr>
      <a:lvl6pPr marL="2321227" indent="-211021" algn="l" rtl="0" eaLnBrk="1" fontAlgn="base" hangingPunct="1">
        <a:spcBef>
          <a:spcPct val="20000"/>
        </a:spcBef>
        <a:spcAft>
          <a:spcPct val="0"/>
        </a:spcAft>
        <a:buChar char="»"/>
        <a:defRPr kumimoji="1" sz="1846">
          <a:solidFill>
            <a:schemeClr val="tx1"/>
          </a:solidFill>
          <a:latin typeface="+mn-lt"/>
          <a:ea typeface="+mn-ea"/>
        </a:defRPr>
      </a:lvl6pPr>
      <a:lvl7pPr marL="2743269" indent="-211021" algn="l" rtl="0" eaLnBrk="1" fontAlgn="base" hangingPunct="1">
        <a:spcBef>
          <a:spcPct val="20000"/>
        </a:spcBef>
        <a:spcAft>
          <a:spcPct val="0"/>
        </a:spcAft>
        <a:buChar char="»"/>
        <a:defRPr kumimoji="1" sz="1846">
          <a:solidFill>
            <a:schemeClr val="tx1"/>
          </a:solidFill>
          <a:latin typeface="+mn-lt"/>
          <a:ea typeface="+mn-ea"/>
        </a:defRPr>
      </a:lvl7pPr>
      <a:lvl8pPr marL="3165310" indent="-211021" algn="l" rtl="0" eaLnBrk="1" fontAlgn="base" hangingPunct="1">
        <a:spcBef>
          <a:spcPct val="20000"/>
        </a:spcBef>
        <a:spcAft>
          <a:spcPct val="0"/>
        </a:spcAft>
        <a:buChar char="»"/>
        <a:defRPr kumimoji="1" sz="1846">
          <a:solidFill>
            <a:schemeClr val="tx1"/>
          </a:solidFill>
          <a:latin typeface="+mn-lt"/>
          <a:ea typeface="+mn-ea"/>
        </a:defRPr>
      </a:lvl8pPr>
      <a:lvl9pPr marL="3587351" indent="-211021" algn="l" rtl="0" eaLnBrk="1" fontAlgn="base" hangingPunct="1">
        <a:spcBef>
          <a:spcPct val="20000"/>
        </a:spcBef>
        <a:spcAft>
          <a:spcPct val="0"/>
        </a:spcAft>
        <a:buChar char="»"/>
        <a:defRPr kumimoji="1" sz="1846">
          <a:solidFill>
            <a:schemeClr val="tx1"/>
          </a:solidFill>
          <a:latin typeface="+mn-lt"/>
          <a:ea typeface="+mn-ea"/>
        </a:defRPr>
      </a:lvl9pPr>
    </p:bodyStyle>
    <p:otherStyle>
      <a:defPPr>
        <a:defRPr lang="ja-JP"/>
      </a:defPPr>
      <a:lvl1pPr marL="0" algn="l" defTabSz="844083" rtl="0" eaLnBrk="1" latinLnBrk="0" hangingPunct="1">
        <a:defRPr kumimoji="1" sz="1662" kern="1200">
          <a:solidFill>
            <a:schemeClr val="tx1"/>
          </a:solidFill>
          <a:latin typeface="+mn-lt"/>
          <a:ea typeface="+mn-ea"/>
          <a:cs typeface="+mn-cs"/>
        </a:defRPr>
      </a:lvl1pPr>
      <a:lvl2pPr marL="422041" algn="l" defTabSz="844083" rtl="0" eaLnBrk="1" latinLnBrk="0" hangingPunct="1">
        <a:defRPr kumimoji="1" sz="1662" kern="1200">
          <a:solidFill>
            <a:schemeClr val="tx1"/>
          </a:solidFill>
          <a:latin typeface="+mn-lt"/>
          <a:ea typeface="+mn-ea"/>
          <a:cs typeface="+mn-cs"/>
        </a:defRPr>
      </a:lvl2pPr>
      <a:lvl3pPr marL="844083" algn="l" defTabSz="844083" rtl="0" eaLnBrk="1" latinLnBrk="0" hangingPunct="1">
        <a:defRPr kumimoji="1" sz="1662" kern="1200">
          <a:solidFill>
            <a:schemeClr val="tx1"/>
          </a:solidFill>
          <a:latin typeface="+mn-lt"/>
          <a:ea typeface="+mn-ea"/>
          <a:cs typeface="+mn-cs"/>
        </a:defRPr>
      </a:lvl3pPr>
      <a:lvl4pPr marL="1266124" algn="l" defTabSz="844083" rtl="0" eaLnBrk="1" latinLnBrk="0" hangingPunct="1">
        <a:defRPr kumimoji="1" sz="1662" kern="1200">
          <a:solidFill>
            <a:schemeClr val="tx1"/>
          </a:solidFill>
          <a:latin typeface="+mn-lt"/>
          <a:ea typeface="+mn-ea"/>
          <a:cs typeface="+mn-cs"/>
        </a:defRPr>
      </a:lvl4pPr>
      <a:lvl5pPr marL="1688165" algn="l" defTabSz="844083" rtl="0" eaLnBrk="1" latinLnBrk="0" hangingPunct="1">
        <a:defRPr kumimoji="1" sz="1662" kern="1200">
          <a:solidFill>
            <a:schemeClr val="tx1"/>
          </a:solidFill>
          <a:latin typeface="+mn-lt"/>
          <a:ea typeface="+mn-ea"/>
          <a:cs typeface="+mn-cs"/>
        </a:defRPr>
      </a:lvl5pPr>
      <a:lvl6pPr marL="2110207" algn="l" defTabSz="844083" rtl="0" eaLnBrk="1" latinLnBrk="0" hangingPunct="1">
        <a:defRPr kumimoji="1" sz="1662" kern="1200">
          <a:solidFill>
            <a:schemeClr val="tx1"/>
          </a:solidFill>
          <a:latin typeface="+mn-lt"/>
          <a:ea typeface="+mn-ea"/>
          <a:cs typeface="+mn-cs"/>
        </a:defRPr>
      </a:lvl6pPr>
      <a:lvl7pPr marL="2532248" algn="l" defTabSz="844083" rtl="0" eaLnBrk="1" latinLnBrk="0" hangingPunct="1">
        <a:defRPr kumimoji="1" sz="1662" kern="1200">
          <a:solidFill>
            <a:schemeClr val="tx1"/>
          </a:solidFill>
          <a:latin typeface="+mn-lt"/>
          <a:ea typeface="+mn-ea"/>
          <a:cs typeface="+mn-cs"/>
        </a:defRPr>
      </a:lvl7pPr>
      <a:lvl8pPr marL="2954289" algn="l" defTabSz="844083" rtl="0" eaLnBrk="1" latinLnBrk="0" hangingPunct="1">
        <a:defRPr kumimoji="1" sz="1662" kern="1200">
          <a:solidFill>
            <a:schemeClr val="tx1"/>
          </a:solidFill>
          <a:latin typeface="+mn-lt"/>
          <a:ea typeface="+mn-ea"/>
          <a:cs typeface="+mn-cs"/>
        </a:defRPr>
      </a:lvl8pPr>
      <a:lvl9pPr marL="3376331" algn="l" defTabSz="844083" rtl="0" eaLnBrk="1" latinLnBrk="0" hangingPunct="1">
        <a:defRPr kumimoji="1" sz="1662"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495300" y="1600203"/>
            <a:ext cx="8915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1028" name="Rectangle 4"/>
          <p:cNvSpPr>
            <a:spLocks noGrp="1" noChangeArrowheads="1"/>
          </p:cNvSpPr>
          <p:nvPr>
            <p:ph type="dt" sz="half" idx="2"/>
          </p:nvPr>
        </p:nvSpPr>
        <p:spPr bwMode="auto">
          <a:xfrm>
            <a:off x="495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92">
                <a:ea typeface="Meiryo UI" panose="020B0604030504040204" pitchFamily="50" charset="-128"/>
              </a:defRPr>
            </a:lvl1pPr>
          </a:lstStyle>
          <a:p>
            <a:pPr eaLnBrk="1" hangingPunct="1">
              <a:defRPr/>
            </a:pPr>
            <a:endParaRPr lang="en-US" altLang="ja-JP" dirty="0">
              <a:solidFill>
                <a:srgbClr val="000000"/>
              </a:solidFill>
              <a:latin typeface="Arial" charset="0"/>
            </a:endParaRPr>
          </a:p>
        </p:txBody>
      </p:sp>
      <p:sp>
        <p:nvSpPr>
          <p:cNvPr id="1029" name="Rectangle 5"/>
          <p:cNvSpPr>
            <a:spLocks noGrp="1" noChangeArrowheads="1"/>
          </p:cNvSpPr>
          <p:nvPr>
            <p:ph type="ftr" sz="quarter" idx="3"/>
          </p:nvPr>
        </p:nvSpPr>
        <p:spPr bwMode="auto">
          <a:xfrm>
            <a:off x="3384550"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92">
                <a:ea typeface="Meiryo UI" panose="020B0604030504040204" pitchFamily="50" charset="-128"/>
              </a:defRPr>
            </a:lvl1pPr>
          </a:lstStyle>
          <a:p>
            <a:pPr eaLnBrk="1" hangingPunct="1">
              <a:defRPr/>
            </a:pPr>
            <a:endParaRPr lang="en-US" altLang="ja-JP" dirty="0">
              <a:solidFill>
                <a:srgbClr val="000000"/>
              </a:solidFill>
              <a:latin typeface="Arial" charset="0"/>
            </a:endParaRPr>
          </a:p>
        </p:txBody>
      </p:sp>
      <p:sp>
        <p:nvSpPr>
          <p:cNvPr id="1030" name="Rectangle 6"/>
          <p:cNvSpPr>
            <a:spLocks noGrp="1" noChangeArrowheads="1"/>
          </p:cNvSpPr>
          <p:nvPr>
            <p:ph type="sldNum" sz="quarter" idx="4"/>
          </p:nvPr>
        </p:nvSpPr>
        <p:spPr bwMode="auto">
          <a:xfrm>
            <a:off x="7594600" y="6237288"/>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92">
                <a:ea typeface="Meiryo UI" panose="020B0604030504040204" pitchFamily="50" charset="-128"/>
              </a:defRPr>
            </a:lvl1pPr>
          </a:lstStyle>
          <a:p>
            <a:pPr eaLnBrk="1" hangingPunct="1">
              <a:defRPr/>
            </a:pPr>
            <a:fld id="{FFDCE21E-3BF4-4A13-BE4A-B95BE9787BE2}" type="slidenum">
              <a:rPr lang="en-US" altLang="ja-JP" smtClean="0">
                <a:solidFill>
                  <a:srgbClr val="000000"/>
                </a:solidFill>
                <a:latin typeface="Arial" charset="0"/>
              </a:rPr>
              <a:pPr eaLnBrk="1" hangingPunct="1">
                <a:defRPr/>
              </a:pPr>
              <a:t>‹#›</a:t>
            </a:fld>
            <a:endParaRPr lang="en-US" altLang="ja-JP" dirty="0">
              <a:solidFill>
                <a:srgbClr val="000000"/>
              </a:solidFill>
              <a:latin typeface="Arial" charset="0"/>
            </a:endParaRPr>
          </a:p>
        </p:txBody>
      </p:sp>
      <p:grpSp>
        <p:nvGrpSpPr>
          <p:cNvPr id="2" name="Group 18"/>
          <p:cNvGrpSpPr>
            <a:grpSpLocks/>
          </p:cNvGrpSpPr>
          <p:nvPr userDrawn="1"/>
        </p:nvGrpSpPr>
        <p:grpSpPr bwMode="auto">
          <a:xfrm>
            <a:off x="0" y="0"/>
            <a:ext cx="9906000" cy="546100"/>
            <a:chOff x="0" y="0"/>
            <a:chExt cx="5760" cy="344"/>
          </a:xfrm>
        </p:grpSpPr>
        <p:pic>
          <p:nvPicPr>
            <p:cNvPr id="1034" name="Picture 9" descr="mlit_top"/>
            <p:cNvPicPr>
              <a:picLocks noChangeAspect="1" noChangeArrowheads="1"/>
            </p:cNvPicPr>
            <p:nvPr userDrawn="1"/>
          </p:nvPicPr>
          <p:blipFill>
            <a:blip r:embed="rId13">
              <a:extLst>
                <a:ext uri="{28A0092B-C50C-407E-A947-70E740481C1C}">
                  <a14:useLocalDpi xmlns:a14="http://schemas.microsoft.com/office/drawing/2010/main" val="0"/>
                </a:ext>
              </a:extLst>
            </a:blip>
            <a:srcRect t="26801" b="65286"/>
            <a:stretch>
              <a:fillRect/>
            </a:stretch>
          </p:blipFill>
          <p:spPr bwMode="auto">
            <a:xfrm>
              <a:off x="0" y="300"/>
              <a:ext cx="5760"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35" name="Group 17"/>
            <p:cNvGrpSpPr>
              <a:grpSpLocks/>
            </p:cNvGrpSpPr>
            <p:nvPr userDrawn="1"/>
          </p:nvGrpSpPr>
          <p:grpSpPr bwMode="auto">
            <a:xfrm>
              <a:off x="0" y="0"/>
              <a:ext cx="5760" cy="318"/>
              <a:chOff x="0" y="0"/>
              <a:chExt cx="5760" cy="318"/>
            </a:xfrm>
          </p:grpSpPr>
          <p:pic>
            <p:nvPicPr>
              <p:cNvPr id="1036" name="Picture 11" descr="mlit_top"/>
              <p:cNvPicPr>
                <a:picLocks noChangeAspect="1" noChangeArrowheads="1"/>
              </p:cNvPicPr>
              <p:nvPr userDrawn="1"/>
            </p:nvPicPr>
            <p:blipFill>
              <a:blip r:embed="rId14">
                <a:extLst>
                  <a:ext uri="{28A0092B-C50C-407E-A947-70E740481C1C}">
                    <a14:useLocalDpi xmlns:a14="http://schemas.microsoft.com/office/drawing/2010/main" val="0"/>
                  </a:ext>
                </a:extLst>
              </a:blip>
              <a:srcRect r="66945" b="42805"/>
              <a:stretch>
                <a:fillRect/>
              </a:stretch>
            </p:blipFill>
            <p:spPr bwMode="auto">
              <a:xfrm>
                <a:off x="3856" y="0"/>
                <a:ext cx="1904"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16" descr="mlit_top"/>
              <p:cNvPicPr>
                <a:picLocks noChangeAspect="1" noChangeArrowheads="1"/>
              </p:cNvPicPr>
              <p:nvPr userDrawn="1"/>
            </p:nvPicPr>
            <p:blipFill>
              <a:blip r:embed="rId15">
                <a:extLst>
                  <a:ext uri="{28A0092B-C50C-407E-A947-70E740481C1C}">
                    <a14:useLocalDpi xmlns:a14="http://schemas.microsoft.com/office/drawing/2010/main" val="0"/>
                  </a:ext>
                </a:extLst>
              </a:blip>
              <a:srcRect l="50000" b="42805"/>
              <a:stretch>
                <a:fillRect/>
              </a:stretch>
            </p:blipFill>
            <p:spPr bwMode="auto">
              <a:xfrm>
                <a:off x="1043" y="0"/>
                <a:ext cx="2880"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8" name="Picture 10" descr="mlit_top"/>
              <p:cNvPicPr>
                <a:picLocks noChangeAspect="1" noChangeArrowheads="1"/>
              </p:cNvPicPr>
              <p:nvPr userDrawn="1"/>
            </p:nvPicPr>
            <p:blipFill>
              <a:blip r:embed="rId15">
                <a:extLst>
                  <a:ext uri="{28A0092B-C50C-407E-A947-70E740481C1C}">
                    <a14:useLocalDpi xmlns:a14="http://schemas.microsoft.com/office/drawing/2010/main" val="0"/>
                  </a:ext>
                </a:extLst>
              </a:blip>
              <a:srcRect l="68906" b="42805"/>
              <a:stretch>
                <a:fillRect/>
              </a:stretch>
            </p:blipFill>
            <p:spPr bwMode="auto">
              <a:xfrm>
                <a:off x="0" y="0"/>
                <a:ext cx="1791"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031" name="Rectangle 2"/>
          <p:cNvSpPr>
            <a:spLocks noGrp="1" noChangeArrowheads="1"/>
          </p:cNvSpPr>
          <p:nvPr>
            <p:ph type="title"/>
          </p:nvPr>
        </p:nvSpPr>
        <p:spPr bwMode="auto">
          <a:xfrm>
            <a:off x="2" y="0"/>
            <a:ext cx="5343393"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pic>
        <p:nvPicPr>
          <p:cNvPr id="1032" name="Picture 14"/>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t="3670"/>
          <a:stretch>
            <a:fillRect/>
          </a:stretch>
        </p:blipFill>
        <p:spPr bwMode="auto">
          <a:xfrm>
            <a:off x="8225766" y="3"/>
            <a:ext cx="1680236"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5967035"/>
      </p:ext>
    </p:extLst>
  </p:cSld>
  <p:clrMap bg1="lt1" tx1="dk1" bg2="lt2" tx2="dk2" accent1="accent1" accent2="accent2" accent3="accent3" accent4="accent4" accent5="accent5" accent6="accent6" hlink="hlink" folHlink="folHlink"/>
  <p:sldLayoutIdLst>
    <p:sldLayoutId id="2147492187" r:id="rId1"/>
    <p:sldLayoutId id="2147492188" r:id="rId2"/>
    <p:sldLayoutId id="2147492189" r:id="rId3"/>
    <p:sldLayoutId id="2147492190" r:id="rId4"/>
    <p:sldLayoutId id="2147492191" r:id="rId5"/>
    <p:sldLayoutId id="2147492192" r:id="rId6"/>
    <p:sldLayoutId id="2147492193" r:id="rId7"/>
    <p:sldLayoutId id="2147492194" r:id="rId8"/>
    <p:sldLayoutId id="2147492195" r:id="rId9"/>
    <p:sldLayoutId id="2147492196" r:id="rId10"/>
    <p:sldLayoutId id="2147492197" r:id="rId11"/>
  </p:sldLayoutIdLst>
  <p:hf hdr="0" ftr="0" dt="0"/>
  <p:txStyles>
    <p:titleStyle>
      <a:lvl1pPr algn="l" rtl="0" eaLnBrk="1" fontAlgn="base" hangingPunct="1">
        <a:spcBef>
          <a:spcPct val="0"/>
        </a:spcBef>
        <a:spcAft>
          <a:spcPct val="0"/>
        </a:spcAft>
        <a:defRPr kumimoji="1" sz="2585">
          <a:solidFill>
            <a:srgbClr val="4087C8"/>
          </a:solidFill>
          <a:latin typeface="+mj-lt"/>
          <a:ea typeface="+mj-ea"/>
          <a:cs typeface="+mj-cs"/>
        </a:defRPr>
      </a:lvl1pPr>
      <a:lvl2pPr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5pPr>
      <a:lvl6pPr marL="422041"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6pPr>
      <a:lvl7pPr marL="844083"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7pPr>
      <a:lvl8pPr marL="1266124"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8pPr>
      <a:lvl9pPr marL="1688165"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9pPr>
    </p:titleStyle>
    <p:bodyStyle>
      <a:lvl1pPr marL="316531" indent="-316531" algn="l" rtl="0" eaLnBrk="1" fontAlgn="base" hangingPunct="1">
        <a:spcBef>
          <a:spcPct val="20000"/>
        </a:spcBef>
        <a:spcAft>
          <a:spcPct val="0"/>
        </a:spcAft>
        <a:buChar char="•"/>
        <a:defRPr kumimoji="1" sz="2954">
          <a:solidFill>
            <a:schemeClr val="tx1"/>
          </a:solidFill>
          <a:latin typeface="+mn-lt"/>
          <a:ea typeface="Meiryo UI" panose="020B0604030504040204" pitchFamily="50" charset="-128"/>
          <a:cs typeface="+mn-cs"/>
        </a:defRPr>
      </a:lvl1pPr>
      <a:lvl2pPr marL="685817" indent="-263776" algn="l" rtl="0" eaLnBrk="1" fontAlgn="base" hangingPunct="1">
        <a:spcBef>
          <a:spcPct val="20000"/>
        </a:spcBef>
        <a:spcAft>
          <a:spcPct val="0"/>
        </a:spcAft>
        <a:buChar char="–"/>
        <a:defRPr kumimoji="1" sz="2585">
          <a:solidFill>
            <a:schemeClr val="tx1"/>
          </a:solidFill>
          <a:latin typeface="+mn-lt"/>
          <a:ea typeface="Meiryo UI" panose="020B0604030504040204" pitchFamily="50" charset="-128"/>
        </a:defRPr>
      </a:lvl2pPr>
      <a:lvl3pPr marL="1055103" indent="-211021" algn="l" rtl="0" eaLnBrk="1" fontAlgn="base" hangingPunct="1">
        <a:spcBef>
          <a:spcPct val="20000"/>
        </a:spcBef>
        <a:spcAft>
          <a:spcPct val="0"/>
        </a:spcAft>
        <a:buChar char="•"/>
        <a:defRPr kumimoji="1" sz="2215">
          <a:solidFill>
            <a:schemeClr val="tx1"/>
          </a:solidFill>
          <a:latin typeface="+mn-lt"/>
          <a:ea typeface="Meiryo UI" panose="020B0604030504040204" pitchFamily="50" charset="-128"/>
        </a:defRPr>
      </a:lvl3pPr>
      <a:lvl4pPr marL="1477145" indent="-211021" algn="l" rtl="0" eaLnBrk="1" fontAlgn="base" hangingPunct="1">
        <a:spcBef>
          <a:spcPct val="20000"/>
        </a:spcBef>
        <a:spcAft>
          <a:spcPct val="0"/>
        </a:spcAft>
        <a:buChar char="–"/>
        <a:defRPr kumimoji="1" sz="1846">
          <a:solidFill>
            <a:schemeClr val="tx1"/>
          </a:solidFill>
          <a:latin typeface="+mn-lt"/>
          <a:ea typeface="Meiryo UI" panose="020B0604030504040204" pitchFamily="50" charset="-128"/>
        </a:defRPr>
      </a:lvl4pPr>
      <a:lvl5pPr marL="1899186" indent="-211021" algn="l" rtl="0" eaLnBrk="1" fontAlgn="base" hangingPunct="1">
        <a:spcBef>
          <a:spcPct val="20000"/>
        </a:spcBef>
        <a:spcAft>
          <a:spcPct val="0"/>
        </a:spcAft>
        <a:buChar char="»"/>
        <a:defRPr kumimoji="1" sz="1846">
          <a:solidFill>
            <a:schemeClr val="tx1"/>
          </a:solidFill>
          <a:latin typeface="+mn-lt"/>
          <a:ea typeface="Meiryo UI" panose="020B0604030504040204" pitchFamily="50" charset="-128"/>
        </a:defRPr>
      </a:lvl5pPr>
      <a:lvl6pPr marL="2321227" indent="-211021" algn="l" rtl="0" eaLnBrk="1" fontAlgn="base" hangingPunct="1">
        <a:spcBef>
          <a:spcPct val="20000"/>
        </a:spcBef>
        <a:spcAft>
          <a:spcPct val="0"/>
        </a:spcAft>
        <a:buChar char="»"/>
        <a:defRPr kumimoji="1" sz="1846">
          <a:solidFill>
            <a:schemeClr val="tx1"/>
          </a:solidFill>
          <a:latin typeface="+mn-lt"/>
          <a:ea typeface="+mn-ea"/>
        </a:defRPr>
      </a:lvl6pPr>
      <a:lvl7pPr marL="2743269" indent="-211021" algn="l" rtl="0" eaLnBrk="1" fontAlgn="base" hangingPunct="1">
        <a:spcBef>
          <a:spcPct val="20000"/>
        </a:spcBef>
        <a:spcAft>
          <a:spcPct val="0"/>
        </a:spcAft>
        <a:buChar char="»"/>
        <a:defRPr kumimoji="1" sz="1846">
          <a:solidFill>
            <a:schemeClr val="tx1"/>
          </a:solidFill>
          <a:latin typeface="+mn-lt"/>
          <a:ea typeface="+mn-ea"/>
        </a:defRPr>
      </a:lvl7pPr>
      <a:lvl8pPr marL="3165310" indent="-211021" algn="l" rtl="0" eaLnBrk="1" fontAlgn="base" hangingPunct="1">
        <a:spcBef>
          <a:spcPct val="20000"/>
        </a:spcBef>
        <a:spcAft>
          <a:spcPct val="0"/>
        </a:spcAft>
        <a:buChar char="»"/>
        <a:defRPr kumimoji="1" sz="1846">
          <a:solidFill>
            <a:schemeClr val="tx1"/>
          </a:solidFill>
          <a:latin typeface="+mn-lt"/>
          <a:ea typeface="+mn-ea"/>
        </a:defRPr>
      </a:lvl8pPr>
      <a:lvl9pPr marL="3587351" indent="-211021" algn="l" rtl="0" eaLnBrk="1" fontAlgn="base" hangingPunct="1">
        <a:spcBef>
          <a:spcPct val="20000"/>
        </a:spcBef>
        <a:spcAft>
          <a:spcPct val="0"/>
        </a:spcAft>
        <a:buChar char="»"/>
        <a:defRPr kumimoji="1" sz="1846">
          <a:solidFill>
            <a:schemeClr val="tx1"/>
          </a:solidFill>
          <a:latin typeface="+mn-lt"/>
          <a:ea typeface="+mn-ea"/>
        </a:defRPr>
      </a:lvl9pPr>
    </p:bodyStyle>
    <p:otherStyle>
      <a:defPPr>
        <a:defRPr lang="ja-JP"/>
      </a:defPPr>
      <a:lvl1pPr marL="0" algn="l" defTabSz="844083" rtl="0" eaLnBrk="1" latinLnBrk="0" hangingPunct="1">
        <a:defRPr kumimoji="1" sz="1662" kern="1200">
          <a:solidFill>
            <a:schemeClr val="tx1"/>
          </a:solidFill>
          <a:latin typeface="+mn-lt"/>
          <a:ea typeface="+mn-ea"/>
          <a:cs typeface="+mn-cs"/>
        </a:defRPr>
      </a:lvl1pPr>
      <a:lvl2pPr marL="422041" algn="l" defTabSz="844083" rtl="0" eaLnBrk="1" latinLnBrk="0" hangingPunct="1">
        <a:defRPr kumimoji="1" sz="1662" kern="1200">
          <a:solidFill>
            <a:schemeClr val="tx1"/>
          </a:solidFill>
          <a:latin typeface="+mn-lt"/>
          <a:ea typeface="+mn-ea"/>
          <a:cs typeface="+mn-cs"/>
        </a:defRPr>
      </a:lvl2pPr>
      <a:lvl3pPr marL="844083" algn="l" defTabSz="844083" rtl="0" eaLnBrk="1" latinLnBrk="0" hangingPunct="1">
        <a:defRPr kumimoji="1" sz="1662" kern="1200">
          <a:solidFill>
            <a:schemeClr val="tx1"/>
          </a:solidFill>
          <a:latin typeface="+mn-lt"/>
          <a:ea typeface="+mn-ea"/>
          <a:cs typeface="+mn-cs"/>
        </a:defRPr>
      </a:lvl3pPr>
      <a:lvl4pPr marL="1266124" algn="l" defTabSz="844083" rtl="0" eaLnBrk="1" latinLnBrk="0" hangingPunct="1">
        <a:defRPr kumimoji="1" sz="1662" kern="1200">
          <a:solidFill>
            <a:schemeClr val="tx1"/>
          </a:solidFill>
          <a:latin typeface="+mn-lt"/>
          <a:ea typeface="+mn-ea"/>
          <a:cs typeface="+mn-cs"/>
        </a:defRPr>
      </a:lvl4pPr>
      <a:lvl5pPr marL="1688165" algn="l" defTabSz="844083" rtl="0" eaLnBrk="1" latinLnBrk="0" hangingPunct="1">
        <a:defRPr kumimoji="1" sz="1662" kern="1200">
          <a:solidFill>
            <a:schemeClr val="tx1"/>
          </a:solidFill>
          <a:latin typeface="+mn-lt"/>
          <a:ea typeface="+mn-ea"/>
          <a:cs typeface="+mn-cs"/>
        </a:defRPr>
      </a:lvl5pPr>
      <a:lvl6pPr marL="2110207" algn="l" defTabSz="844083" rtl="0" eaLnBrk="1" latinLnBrk="0" hangingPunct="1">
        <a:defRPr kumimoji="1" sz="1662" kern="1200">
          <a:solidFill>
            <a:schemeClr val="tx1"/>
          </a:solidFill>
          <a:latin typeface="+mn-lt"/>
          <a:ea typeface="+mn-ea"/>
          <a:cs typeface="+mn-cs"/>
        </a:defRPr>
      </a:lvl6pPr>
      <a:lvl7pPr marL="2532248" algn="l" defTabSz="844083" rtl="0" eaLnBrk="1" latinLnBrk="0" hangingPunct="1">
        <a:defRPr kumimoji="1" sz="1662" kern="1200">
          <a:solidFill>
            <a:schemeClr val="tx1"/>
          </a:solidFill>
          <a:latin typeface="+mn-lt"/>
          <a:ea typeface="+mn-ea"/>
          <a:cs typeface="+mn-cs"/>
        </a:defRPr>
      </a:lvl7pPr>
      <a:lvl8pPr marL="2954289" algn="l" defTabSz="844083" rtl="0" eaLnBrk="1" latinLnBrk="0" hangingPunct="1">
        <a:defRPr kumimoji="1" sz="1662" kern="1200">
          <a:solidFill>
            <a:schemeClr val="tx1"/>
          </a:solidFill>
          <a:latin typeface="+mn-lt"/>
          <a:ea typeface="+mn-ea"/>
          <a:cs typeface="+mn-cs"/>
        </a:defRPr>
      </a:lvl8pPr>
      <a:lvl9pPr marL="3376331" algn="l" defTabSz="844083" rtl="0" eaLnBrk="1" latinLnBrk="0" hangingPunct="1">
        <a:defRPr kumimoji="1" sz="1662"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3"/>
          <p:cNvSpPr>
            <a:spLocks noGrp="1" noChangeArrowheads="1"/>
          </p:cNvSpPr>
          <p:nvPr>
            <p:ph type="body" idx="1"/>
          </p:nvPr>
        </p:nvSpPr>
        <p:spPr bwMode="auto">
          <a:xfrm>
            <a:off x="495300" y="1600200"/>
            <a:ext cx="8915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1028" name="Rectangle 4"/>
          <p:cNvSpPr>
            <a:spLocks noGrp="1" noChangeArrowheads="1"/>
          </p:cNvSpPr>
          <p:nvPr>
            <p:ph type="dt" sz="half" idx="2"/>
          </p:nvPr>
        </p:nvSpPr>
        <p:spPr bwMode="auto">
          <a:xfrm>
            <a:off x="495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Meiryo UI" panose="020B0604030504040204" pitchFamily="50" charset="-128"/>
              </a:defRPr>
            </a:lvl1pPr>
          </a:lstStyle>
          <a:p>
            <a:pPr>
              <a:defRPr/>
            </a:pPr>
            <a:endParaRPr lang="en-US" altLang="ja-JP" dirty="0"/>
          </a:p>
        </p:txBody>
      </p:sp>
      <p:sp>
        <p:nvSpPr>
          <p:cNvPr id="1029" name="Rectangle 5"/>
          <p:cNvSpPr>
            <a:spLocks noGrp="1" noChangeArrowheads="1"/>
          </p:cNvSpPr>
          <p:nvPr>
            <p:ph type="ftr" sz="quarter" idx="3"/>
          </p:nvPr>
        </p:nvSpPr>
        <p:spPr bwMode="auto">
          <a:xfrm>
            <a:off x="3384550"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Meiryo UI" panose="020B0604030504040204" pitchFamily="50" charset="-128"/>
              </a:defRPr>
            </a:lvl1pPr>
          </a:lstStyle>
          <a:p>
            <a:pPr>
              <a:defRPr/>
            </a:pPr>
            <a:endParaRPr lang="en-US" altLang="ja-JP" dirty="0"/>
          </a:p>
        </p:txBody>
      </p:sp>
      <p:sp>
        <p:nvSpPr>
          <p:cNvPr id="1030" name="Rectangle 6"/>
          <p:cNvSpPr>
            <a:spLocks noGrp="1" noChangeArrowheads="1"/>
          </p:cNvSpPr>
          <p:nvPr>
            <p:ph type="sldNum" sz="quarter" idx="4"/>
          </p:nvPr>
        </p:nvSpPr>
        <p:spPr bwMode="auto">
          <a:xfrm>
            <a:off x="7594600" y="6237288"/>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2400">
                <a:solidFill>
                  <a:srgbClr val="000000"/>
                </a:solidFill>
                <a:latin typeface="Arial" charset="0"/>
                <a:ea typeface="Meiryo UI" panose="020B0604030504040204" pitchFamily="50" charset="-128"/>
              </a:defRPr>
            </a:lvl1pPr>
          </a:lstStyle>
          <a:p>
            <a:pPr>
              <a:defRPr/>
            </a:pPr>
            <a:fld id="{CA51439B-E9C1-4C37-A5AE-E8125443F044}" type="slidenum">
              <a:rPr lang="en-US" altLang="ja-JP" smtClean="0"/>
              <a:pPr>
                <a:defRPr/>
              </a:pPr>
              <a:t>‹#›</a:t>
            </a:fld>
            <a:endParaRPr lang="en-US" altLang="ja-JP" dirty="0"/>
          </a:p>
        </p:txBody>
      </p:sp>
      <p:grpSp>
        <p:nvGrpSpPr>
          <p:cNvPr id="6150" name="Group 18"/>
          <p:cNvGrpSpPr>
            <a:grpSpLocks/>
          </p:cNvGrpSpPr>
          <p:nvPr userDrawn="1"/>
        </p:nvGrpSpPr>
        <p:grpSpPr bwMode="auto">
          <a:xfrm>
            <a:off x="0" y="0"/>
            <a:ext cx="9906000" cy="546100"/>
            <a:chOff x="0" y="0"/>
            <a:chExt cx="5760" cy="344"/>
          </a:xfrm>
        </p:grpSpPr>
        <p:pic>
          <p:nvPicPr>
            <p:cNvPr id="6153" name="Picture 9" descr="mlit_top"/>
            <p:cNvPicPr>
              <a:picLocks noChangeAspect="1" noChangeArrowheads="1"/>
            </p:cNvPicPr>
            <p:nvPr userDrawn="1"/>
          </p:nvPicPr>
          <p:blipFill>
            <a:blip r:embed="rId13">
              <a:extLst>
                <a:ext uri="{28A0092B-C50C-407E-A947-70E740481C1C}">
                  <a14:useLocalDpi xmlns:a14="http://schemas.microsoft.com/office/drawing/2010/main" val="0"/>
                </a:ext>
              </a:extLst>
            </a:blip>
            <a:srcRect t="26801" b="65286"/>
            <a:stretch>
              <a:fillRect/>
            </a:stretch>
          </p:blipFill>
          <p:spPr bwMode="auto">
            <a:xfrm>
              <a:off x="0" y="300"/>
              <a:ext cx="5760"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154" name="Group 17"/>
            <p:cNvGrpSpPr>
              <a:grpSpLocks/>
            </p:cNvGrpSpPr>
            <p:nvPr userDrawn="1"/>
          </p:nvGrpSpPr>
          <p:grpSpPr bwMode="auto">
            <a:xfrm>
              <a:off x="0" y="0"/>
              <a:ext cx="5760" cy="318"/>
              <a:chOff x="0" y="0"/>
              <a:chExt cx="5760" cy="318"/>
            </a:xfrm>
          </p:grpSpPr>
          <p:pic>
            <p:nvPicPr>
              <p:cNvPr id="6155" name="Picture 11" descr="mlit_top"/>
              <p:cNvPicPr>
                <a:picLocks noChangeAspect="1" noChangeArrowheads="1"/>
              </p:cNvPicPr>
              <p:nvPr userDrawn="1"/>
            </p:nvPicPr>
            <p:blipFill>
              <a:blip r:embed="rId14">
                <a:extLst>
                  <a:ext uri="{28A0092B-C50C-407E-A947-70E740481C1C}">
                    <a14:useLocalDpi xmlns:a14="http://schemas.microsoft.com/office/drawing/2010/main" val="0"/>
                  </a:ext>
                </a:extLst>
              </a:blip>
              <a:srcRect r="66945" b="42805"/>
              <a:stretch>
                <a:fillRect/>
              </a:stretch>
            </p:blipFill>
            <p:spPr bwMode="auto">
              <a:xfrm>
                <a:off x="3856" y="0"/>
                <a:ext cx="1904"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6" name="Picture 16" descr="mlit_top"/>
              <p:cNvPicPr>
                <a:picLocks noChangeAspect="1" noChangeArrowheads="1"/>
              </p:cNvPicPr>
              <p:nvPr userDrawn="1"/>
            </p:nvPicPr>
            <p:blipFill>
              <a:blip r:embed="rId15">
                <a:extLst>
                  <a:ext uri="{28A0092B-C50C-407E-A947-70E740481C1C}">
                    <a14:useLocalDpi xmlns:a14="http://schemas.microsoft.com/office/drawing/2010/main" val="0"/>
                  </a:ext>
                </a:extLst>
              </a:blip>
              <a:srcRect l="50000" b="42805"/>
              <a:stretch>
                <a:fillRect/>
              </a:stretch>
            </p:blipFill>
            <p:spPr bwMode="auto">
              <a:xfrm>
                <a:off x="1043" y="0"/>
                <a:ext cx="2880"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7" name="Picture 10" descr="mlit_top"/>
              <p:cNvPicPr>
                <a:picLocks noChangeAspect="1" noChangeArrowheads="1"/>
              </p:cNvPicPr>
              <p:nvPr userDrawn="1"/>
            </p:nvPicPr>
            <p:blipFill>
              <a:blip r:embed="rId15">
                <a:extLst>
                  <a:ext uri="{28A0092B-C50C-407E-A947-70E740481C1C}">
                    <a14:useLocalDpi xmlns:a14="http://schemas.microsoft.com/office/drawing/2010/main" val="0"/>
                  </a:ext>
                </a:extLst>
              </a:blip>
              <a:srcRect l="68906" b="42805"/>
              <a:stretch>
                <a:fillRect/>
              </a:stretch>
            </p:blipFill>
            <p:spPr bwMode="auto">
              <a:xfrm>
                <a:off x="0" y="0"/>
                <a:ext cx="1791"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6151" name="Rectangle 2"/>
          <p:cNvSpPr>
            <a:spLocks noGrp="1" noChangeArrowheads="1"/>
          </p:cNvSpPr>
          <p:nvPr>
            <p:ph type="title"/>
          </p:nvPr>
        </p:nvSpPr>
        <p:spPr bwMode="auto">
          <a:xfrm>
            <a:off x="0" y="0"/>
            <a:ext cx="534352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pic>
        <p:nvPicPr>
          <p:cNvPr id="6152" name="Picture 14"/>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t="3670"/>
          <a:stretch>
            <a:fillRect/>
          </a:stretch>
        </p:blipFill>
        <p:spPr bwMode="auto">
          <a:xfrm>
            <a:off x="8226425" y="0"/>
            <a:ext cx="167957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3059185"/>
      </p:ext>
    </p:extLst>
  </p:cSld>
  <p:clrMap bg1="lt1" tx1="dk1" bg2="lt2" tx2="dk2" accent1="accent1" accent2="accent2" accent3="accent3" accent4="accent4" accent5="accent5" accent6="accent6" hlink="hlink" folHlink="folHlink"/>
  <p:sldLayoutIdLst>
    <p:sldLayoutId id="2147492212" r:id="rId1"/>
    <p:sldLayoutId id="2147492213" r:id="rId2"/>
    <p:sldLayoutId id="2147492214" r:id="rId3"/>
    <p:sldLayoutId id="2147492215" r:id="rId4"/>
    <p:sldLayoutId id="2147492216" r:id="rId5"/>
    <p:sldLayoutId id="2147492217" r:id="rId6"/>
    <p:sldLayoutId id="2147492218" r:id="rId7"/>
    <p:sldLayoutId id="2147492219" r:id="rId8"/>
    <p:sldLayoutId id="2147492220" r:id="rId9"/>
    <p:sldLayoutId id="2147492221" r:id="rId10"/>
    <p:sldLayoutId id="2147492222" r:id="rId11"/>
  </p:sldLayoutIdLst>
  <p:hf hdr="0" ftr="0" dt="0"/>
  <p:txStyles>
    <p:title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eiryo UI" panose="020B0604030504040204" pitchFamily="50" charset="-128"/>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eiryo UI" panose="020B0604030504040204" pitchFamily="50"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Meiryo UI" panose="020B0604030504040204" pitchFamily="50"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Meiryo UI" panose="020B0604030504040204" pitchFamily="50" charset="-128"/>
        </a:defRPr>
      </a:lvl4pPr>
      <a:lvl5pPr marL="2057400" indent="-228600" algn="l" rtl="0" eaLnBrk="0" fontAlgn="base" hangingPunct="0">
        <a:spcBef>
          <a:spcPct val="20000"/>
        </a:spcBef>
        <a:spcAft>
          <a:spcPct val="0"/>
        </a:spcAft>
        <a:buChar char="»"/>
        <a:defRPr kumimoji="1" sz="2000">
          <a:solidFill>
            <a:schemeClr val="tx1"/>
          </a:solidFill>
          <a:latin typeface="+mn-lt"/>
          <a:ea typeface="Meiryo UI" panose="020B0604030504040204" pitchFamily="50" charset="-128"/>
        </a:defRPr>
      </a:lvl5pPr>
      <a:lvl6pPr marL="2514600" indent="-228600" algn="l" rtl="0" eaLnBrk="1" fontAlgn="base" hangingPunct="1">
        <a:spcBef>
          <a:spcPct val="20000"/>
        </a:spcBef>
        <a:spcAft>
          <a:spcPct val="0"/>
        </a:spcAft>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6"/>
          <p:cNvSpPr>
            <a:spLocks noGrp="1" noChangeArrowheads="1"/>
          </p:cNvSpPr>
          <p:nvPr>
            <p:ph type="sldNum" sz="quarter" idx="4"/>
          </p:nvPr>
        </p:nvSpPr>
        <p:spPr bwMode="auto">
          <a:xfrm>
            <a:off x="9489504" y="6381328"/>
            <a:ext cx="376706" cy="369332"/>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a:defRPr sz="2400">
                <a:solidFill>
                  <a:srgbClr val="000000"/>
                </a:solidFill>
                <a:latin typeface="+mn-lt"/>
                <a:ea typeface="Meiryo UI" panose="020B0604030504040204" pitchFamily="50" charset="-128"/>
              </a:defRPr>
            </a:lvl1pPr>
          </a:lstStyle>
          <a:p>
            <a:pPr eaLnBrk="1" hangingPunct="1">
              <a:defRPr/>
            </a:pPr>
            <a:fld id="{E15E951B-98C7-497E-AB64-B53920B18D32}" type="slidenum">
              <a:rPr lang="en-US" altLang="ja-JP" smtClean="0"/>
              <a:pPr eaLnBrk="1" hangingPunct="1">
                <a:defRPr/>
              </a:pPr>
              <a:t>‹#›</a:t>
            </a:fld>
            <a:endParaRPr lang="en-US" altLang="ja-JP" dirty="0"/>
          </a:p>
        </p:txBody>
      </p:sp>
      <p:grpSp>
        <p:nvGrpSpPr>
          <p:cNvPr id="1027" name="Group 18"/>
          <p:cNvGrpSpPr>
            <a:grpSpLocks/>
          </p:cNvGrpSpPr>
          <p:nvPr userDrawn="1"/>
        </p:nvGrpSpPr>
        <p:grpSpPr bwMode="auto">
          <a:xfrm>
            <a:off x="1" y="0"/>
            <a:ext cx="9906000" cy="546100"/>
            <a:chOff x="0" y="0"/>
            <a:chExt cx="5760" cy="344"/>
          </a:xfrm>
        </p:grpSpPr>
        <p:pic>
          <p:nvPicPr>
            <p:cNvPr id="1030" name="Picture 9" descr="mlit_top"/>
            <p:cNvPicPr>
              <a:picLocks noChangeAspect="1" noChangeArrowheads="1"/>
            </p:cNvPicPr>
            <p:nvPr userDrawn="1"/>
          </p:nvPicPr>
          <p:blipFill>
            <a:blip r:embed="rId7" cstate="print"/>
            <a:srcRect t="26801" b="65286"/>
            <a:stretch>
              <a:fillRect/>
            </a:stretch>
          </p:blipFill>
          <p:spPr bwMode="auto">
            <a:xfrm>
              <a:off x="0" y="300"/>
              <a:ext cx="5760" cy="44"/>
            </a:xfrm>
            <a:prstGeom prst="rect">
              <a:avLst/>
            </a:prstGeom>
            <a:noFill/>
            <a:ln w="9525">
              <a:noFill/>
              <a:miter lim="800000"/>
              <a:headEnd/>
              <a:tailEnd/>
            </a:ln>
          </p:spPr>
        </p:pic>
        <p:grpSp>
          <p:nvGrpSpPr>
            <p:cNvPr id="1031" name="Group 17"/>
            <p:cNvGrpSpPr>
              <a:grpSpLocks/>
            </p:cNvGrpSpPr>
            <p:nvPr userDrawn="1"/>
          </p:nvGrpSpPr>
          <p:grpSpPr bwMode="auto">
            <a:xfrm>
              <a:off x="0" y="0"/>
              <a:ext cx="5760" cy="318"/>
              <a:chOff x="0" y="0"/>
              <a:chExt cx="5760" cy="318"/>
            </a:xfrm>
          </p:grpSpPr>
          <p:pic>
            <p:nvPicPr>
              <p:cNvPr id="1032" name="Picture 11" descr="mlit_top"/>
              <p:cNvPicPr>
                <a:picLocks noChangeAspect="1" noChangeArrowheads="1"/>
              </p:cNvPicPr>
              <p:nvPr userDrawn="1"/>
            </p:nvPicPr>
            <p:blipFill>
              <a:blip r:embed="rId8" cstate="print"/>
              <a:srcRect r="66945" b="42805"/>
              <a:stretch>
                <a:fillRect/>
              </a:stretch>
            </p:blipFill>
            <p:spPr bwMode="auto">
              <a:xfrm>
                <a:off x="3856" y="0"/>
                <a:ext cx="1904" cy="318"/>
              </a:xfrm>
              <a:prstGeom prst="rect">
                <a:avLst/>
              </a:prstGeom>
              <a:noFill/>
              <a:ln w="9525">
                <a:noFill/>
                <a:miter lim="800000"/>
                <a:headEnd/>
                <a:tailEnd/>
              </a:ln>
            </p:spPr>
          </p:pic>
          <p:pic>
            <p:nvPicPr>
              <p:cNvPr id="1033" name="Picture 16" descr="mlit_top"/>
              <p:cNvPicPr>
                <a:picLocks noChangeAspect="1" noChangeArrowheads="1"/>
              </p:cNvPicPr>
              <p:nvPr userDrawn="1"/>
            </p:nvPicPr>
            <p:blipFill>
              <a:blip r:embed="rId9" cstate="print"/>
              <a:srcRect l="50000" b="42805"/>
              <a:stretch>
                <a:fillRect/>
              </a:stretch>
            </p:blipFill>
            <p:spPr bwMode="auto">
              <a:xfrm>
                <a:off x="1043" y="0"/>
                <a:ext cx="2880" cy="318"/>
              </a:xfrm>
              <a:prstGeom prst="rect">
                <a:avLst/>
              </a:prstGeom>
              <a:noFill/>
              <a:ln w="9525">
                <a:noFill/>
                <a:miter lim="800000"/>
                <a:headEnd/>
                <a:tailEnd/>
              </a:ln>
            </p:spPr>
          </p:pic>
          <p:pic>
            <p:nvPicPr>
              <p:cNvPr id="1034" name="Picture 10" descr="mlit_top"/>
              <p:cNvPicPr>
                <a:picLocks noChangeAspect="1" noChangeArrowheads="1"/>
              </p:cNvPicPr>
              <p:nvPr userDrawn="1"/>
            </p:nvPicPr>
            <p:blipFill>
              <a:blip r:embed="rId9" cstate="print"/>
              <a:srcRect l="68906" b="42805"/>
              <a:stretch>
                <a:fillRect/>
              </a:stretch>
            </p:blipFill>
            <p:spPr bwMode="auto">
              <a:xfrm>
                <a:off x="0" y="0"/>
                <a:ext cx="1791" cy="318"/>
              </a:xfrm>
              <a:prstGeom prst="rect">
                <a:avLst/>
              </a:prstGeom>
              <a:noFill/>
              <a:ln w="9525">
                <a:noFill/>
                <a:miter lim="800000"/>
                <a:headEnd/>
                <a:tailEnd/>
              </a:ln>
            </p:spPr>
          </p:pic>
        </p:grpSp>
      </p:grpSp>
      <p:pic>
        <p:nvPicPr>
          <p:cNvPr id="1028" name="Picture 14"/>
          <p:cNvPicPr>
            <a:picLocks noChangeAspect="1" noChangeArrowheads="1"/>
          </p:cNvPicPr>
          <p:nvPr userDrawn="1"/>
        </p:nvPicPr>
        <p:blipFill>
          <a:blip r:embed="rId10" cstate="print"/>
          <a:srcRect t="3670"/>
          <a:stretch>
            <a:fillRect/>
          </a:stretch>
        </p:blipFill>
        <p:spPr bwMode="auto">
          <a:xfrm>
            <a:off x="8226426" y="2"/>
            <a:ext cx="1679575" cy="333375"/>
          </a:xfrm>
          <a:prstGeom prst="rect">
            <a:avLst/>
          </a:prstGeom>
          <a:noFill/>
          <a:ln w="9525">
            <a:noFill/>
            <a:miter lim="800000"/>
            <a:headEnd/>
            <a:tailEnd/>
          </a:ln>
        </p:spPr>
      </p:pic>
      <p:sp>
        <p:nvSpPr>
          <p:cNvPr id="1029" name="Rectangle 2"/>
          <p:cNvSpPr>
            <a:spLocks noGrp="1" noChangeArrowheads="1"/>
          </p:cNvSpPr>
          <p:nvPr>
            <p:ph type="title"/>
          </p:nvPr>
        </p:nvSpPr>
        <p:spPr bwMode="auto">
          <a:xfrm>
            <a:off x="1" y="0"/>
            <a:ext cx="7605713"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dirty="0"/>
              <a:t>マスタ タイトルの書式設定</a:t>
            </a:r>
          </a:p>
        </p:txBody>
      </p:sp>
    </p:spTree>
    <p:extLst>
      <p:ext uri="{BB962C8B-B14F-4D97-AF65-F5344CB8AC3E}">
        <p14:creationId xmlns:p14="http://schemas.microsoft.com/office/powerpoint/2010/main" val="2982439650"/>
      </p:ext>
    </p:extLst>
  </p:cSld>
  <p:clrMap bg1="lt1" tx1="dk1" bg2="lt2" tx2="dk2" accent1="accent1" accent2="accent2" accent3="accent3" accent4="accent4" accent5="accent5" accent6="accent6" hlink="hlink" folHlink="folHlink"/>
  <p:sldLayoutIdLst>
    <p:sldLayoutId id="2147492224" r:id="rId1"/>
    <p:sldLayoutId id="2147492225" r:id="rId2"/>
    <p:sldLayoutId id="2147492226" r:id="rId3"/>
    <p:sldLayoutId id="2147492281" r:id="rId4"/>
    <p:sldLayoutId id="2147492512" r:id="rId5"/>
  </p:sldLayoutIdLst>
  <p:hf hdr="0" ftr="0" dt="0"/>
  <p:txStyles>
    <p:titleStyle>
      <a:lvl1pPr algn="l" rtl="0" eaLnBrk="0" fontAlgn="base" hangingPunct="0">
        <a:spcBef>
          <a:spcPct val="0"/>
        </a:spcBef>
        <a:spcAft>
          <a:spcPct val="0"/>
        </a:spcAft>
        <a:defRPr kumimoji="1" sz="2400">
          <a:solidFill>
            <a:srgbClr val="4087C8"/>
          </a:solidFill>
          <a:latin typeface="+mj-lt"/>
          <a:ea typeface="+mj-ea"/>
          <a:cs typeface="+mj-cs"/>
        </a:defRPr>
      </a:lvl1pPr>
      <a:lvl2pPr algn="l" rtl="0" eaLnBrk="0" fontAlgn="base" hangingPunct="0">
        <a:spcBef>
          <a:spcPct val="0"/>
        </a:spcBef>
        <a:spcAft>
          <a:spcPct val="0"/>
        </a:spcAft>
        <a:defRPr kumimoji="1" sz="2799">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799">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799">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799">
          <a:solidFill>
            <a:srgbClr val="4087C8"/>
          </a:solidFill>
          <a:latin typeface="HGP創英角ｺﾞｼｯｸUB" pitchFamily="50" charset="-128"/>
          <a:ea typeface="HGP創英角ｺﾞｼｯｸUB" pitchFamily="50" charset="-128"/>
        </a:defRPr>
      </a:lvl5pPr>
      <a:lvl6pPr marL="457109" algn="l" rtl="0" fontAlgn="base">
        <a:spcBef>
          <a:spcPct val="0"/>
        </a:spcBef>
        <a:spcAft>
          <a:spcPct val="0"/>
        </a:spcAft>
        <a:defRPr kumimoji="1" sz="2799">
          <a:solidFill>
            <a:srgbClr val="4087C8"/>
          </a:solidFill>
          <a:latin typeface="HGP創英角ｺﾞｼｯｸUB" pitchFamily="50" charset="-128"/>
          <a:ea typeface="HGP創英角ｺﾞｼｯｸUB" pitchFamily="50" charset="-128"/>
        </a:defRPr>
      </a:lvl6pPr>
      <a:lvl7pPr marL="914217" algn="l" rtl="0" fontAlgn="base">
        <a:spcBef>
          <a:spcPct val="0"/>
        </a:spcBef>
        <a:spcAft>
          <a:spcPct val="0"/>
        </a:spcAft>
        <a:defRPr kumimoji="1" sz="2799">
          <a:solidFill>
            <a:srgbClr val="4087C8"/>
          </a:solidFill>
          <a:latin typeface="HGP創英角ｺﾞｼｯｸUB" pitchFamily="50" charset="-128"/>
          <a:ea typeface="HGP創英角ｺﾞｼｯｸUB" pitchFamily="50" charset="-128"/>
        </a:defRPr>
      </a:lvl7pPr>
      <a:lvl8pPr marL="1371326" algn="l" rtl="0" fontAlgn="base">
        <a:spcBef>
          <a:spcPct val="0"/>
        </a:spcBef>
        <a:spcAft>
          <a:spcPct val="0"/>
        </a:spcAft>
        <a:defRPr kumimoji="1" sz="2799">
          <a:solidFill>
            <a:srgbClr val="4087C8"/>
          </a:solidFill>
          <a:latin typeface="HGP創英角ｺﾞｼｯｸUB" pitchFamily="50" charset="-128"/>
          <a:ea typeface="HGP創英角ｺﾞｼｯｸUB" pitchFamily="50" charset="-128"/>
        </a:defRPr>
      </a:lvl8pPr>
      <a:lvl9pPr marL="1828434" algn="l" rtl="0" fontAlgn="base">
        <a:spcBef>
          <a:spcPct val="0"/>
        </a:spcBef>
        <a:spcAft>
          <a:spcPct val="0"/>
        </a:spcAft>
        <a:defRPr kumimoji="1" sz="2799">
          <a:solidFill>
            <a:srgbClr val="4087C8"/>
          </a:solidFill>
          <a:latin typeface="HGP創英角ｺﾞｼｯｸUB" pitchFamily="50" charset="-128"/>
          <a:ea typeface="HGP創英角ｺﾞｼｯｸUB" pitchFamily="50" charset="-128"/>
        </a:defRPr>
      </a:lvl9pPr>
    </p:titleStyle>
    <p:bodyStyle>
      <a:lvl1pPr marL="342831" indent="-342831" algn="l" rtl="0" eaLnBrk="0" fontAlgn="base" hangingPunct="0">
        <a:spcBef>
          <a:spcPct val="20000"/>
        </a:spcBef>
        <a:spcAft>
          <a:spcPct val="0"/>
        </a:spcAft>
        <a:buChar char="•"/>
        <a:defRPr kumimoji="1" sz="3199">
          <a:solidFill>
            <a:schemeClr val="tx1"/>
          </a:solidFill>
          <a:latin typeface="+mn-lt"/>
          <a:ea typeface="+mn-ea"/>
          <a:cs typeface="+mn-cs"/>
        </a:defRPr>
      </a:lvl1pPr>
      <a:lvl2pPr marL="742801" indent="-285693" algn="l" rtl="0" eaLnBrk="0" fontAlgn="base" hangingPunct="0">
        <a:spcBef>
          <a:spcPct val="20000"/>
        </a:spcBef>
        <a:spcAft>
          <a:spcPct val="0"/>
        </a:spcAft>
        <a:buChar char="–"/>
        <a:defRPr kumimoji="1" sz="2799">
          <a:solidFill>
            <a:schemeClr val="tx1"/>
          </a:solidFill>
          <a:latin typeface="+mn-lt"/>
          <a:ea typeface="+mn-ea"/>
        </a:defRPr>
      </a:lvl2pPr>
      <a:lvl3pPr marL="1142771" indent="-228554" algn="l" rtl="0" eaLnBrk="0" fontAlgn="base" hangingPunct="0">
        <a:spcBef>
          <a:spcPct val="20000"/>
        </a:spcBef>
        <a:spcAft>
          <a:spcPct val="0"/>
        </a:spcAft>
        <a:buChar char="•"/>
        <a:defRPr kumimoji="1" sz="2400">
          <a:solidFill>
            <a:schemeClr val="tx1"/>
          </a:solidFill>
          <a:latin typeface="+mn-lt"/>
          <a:ea typeface="+mn-ea"/>
        </a:defRPr>
      </a:lvl3pPr>
      <a:lvl4pPr marL="1599880" indent="-228554" algn="l" rtl="0" eaLnBrk="0" fontAlgn="base" hangingPunct="0">
        <a:spcBef>
          <a:spcPct val="20000"/>
        </a:spcBef>
        <a:spcAft>
          <a:spcPct val="0"/>
        </a:spcAft>
        <a:buChar char="–"/>
        <a:defRPr kumimoji="1" sz="2000">
          <a:solidFill>
            <a:schemeClr val="tx1"/>
          </a:solidFill>
          <a:latin typeface="+mn-lt"/>
          <a:ea typeface="+mn-ea"/>
        </a:defRPr>
      </a:lvl4pPr>
      <a:lvl5pPr marL="2056989" indent="-228554" algn="l" rtl="0" eaLnBrk="0" fontAlgn="base" hangingPunct="0">
        <a:spcBef>
          <a:spcPct val="20000"/>
        </a:spcBef>
        <a:spcAft>
          <a:spcPct val="0"/>
        </a:spcAft>
        <a:buChar char="»"/>
        <a:defRPr kumimoji="1" sz="2000">
          <a:solidFill>
            <a:schemeClr val="tx1"/>
          </a:solidFill>
          <a:latin typeface="+mn-lt"/>
          <a:ea typeface="+mn-ea"/>
        </a:defRPr>
      </a:lvl5pPr>
      <a:lvl6pPr marL="2514097" indent="-228554" algn="l" rtl="0" fontAlgn="base">
        <a:spcBef>
          <a:spcPct val="20000"/>
        </a:spcBef>
        <a:spcAft>
          <a:spcPct val="0"/>
        </a:spcAft>
        <a:buChar char="»"/>
        <a:defRPr kumimoji="1" sz="2000">
          <a:solidFill>
            <a:schemeClr val="tx1"/>
          </a:solidFill>
          <a:latin typeface="+mn-lt"/>
          <a:ea typeface="+mn-ea"/>
        </a:defRPr>
      </a:lvl6pPr>
      <a:lvl7pPr marL="2971206" indent="-228554" algn="l" rtl="0" fontAlgn="base">
        <a:spcBef>
          <a:spcPct val="20000"/>
        </a:spcBef>
        <a:spcAft>
          <a:spcPct val="0"/>
        </a:spcAft>
        <a:buChar char="»"/>
        <a:defRPr kumimoji="1" sz="2000">
          <a:solidFill>
            <a:schemeClr val="tx1"/>
          </a:solidFill>
          <a:latin typeface="+mn-lt"/>
          <a:ea typeface="+mn-ea"/>
        </a:defRPr>
      </a:lvl7pPr>
      <a:lvl8pPr marL="3428314" indent="-228554" algn="l" rtl="0" fontAlgn="base">
        <a:spcBef>
          <a:spcPct val="20000"/>
        </a:spcBef>
        <a:spcAft>
          <a:spcPct val="0"/>
        </a:spcAft>
        <a:buChar char="»"/>
        <a:defRPr kumimoji="1" sz="2000">
          <a:solidFill>
            <a:schemeClr val="tx1"/>
          </a:solidFill>
          <a:latin typeface="+mn-lt"/>
          <a:ea typeface="+mn-ea"/>
        </a:defRPr>
      </a:lvl8pPr>
      <a:lvl9pPr marL="3885423" indent="-228554"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217" rtl="0" eaLnBrk="1" latinLnBrk="0" hangingPunct="1">
        <a:defRPr kumimoji="1" sz="1800" kern="1200">
          <a:solidFill>
            <a:schemeClr val="tx1"/>
          </a:solidFill>
          <a:latin typeface="+mn-lt"/>
          <a:ea typeface="+mn-ea"/>
          <a:cs typeface="+mn-cs"/>
        </a:defRPr>
      </a:lvl1pPr>
      <a:lvl2pPr marL="457109" algn="l" defTabSz="914217" rtl="0" eaLnBrk="1" latinLnBrk="0" hangingPunct="1">
        <a:defRPr kumimoji="1" sz="1800" kern="1200">
          <a:solidFill>
            <a:schemeClr val="tx1"/>
          </a:solidFill>
          <a:latin typeface="+mn-lt"/>
          <a:ea typeface="+mn-ea"/>
          <a:cs typeface="+mn-cs"/>
        </a:defRPr>
      </a:lvl2pPr>
      <a:lvl3pPr marL="914217" algn="l" defTabSz="914217" rtl="0" eaLnBrk="1" latinLnBrk="0" hangingPunct="1">
        <a:defRPr kumimoji="1" sz="1800" kern="1200">
          <a:solidFill>
            <a:schemeClr val="tx1"/>
          </a:solidFill>
          <a:latin typeface="+mn-lt"/>
          <a:ea typeface="+mn-ea"/>
          <a:cs typeface="+mn-cs"/>
        </a:defRPr>
      </a:lvl3pPr>
      <a:lvl4pPr marL="1371326" algn="l" defTabSz="914217" rtl="0" eaLnBrk="1" latinLnBrk="0" hangingPunct="1">
        <a:defRPr kumimoji="1" sz="1800" kern="1200">
          <a:solidFill>
            <a:schemeClr val="tx1"/>
          </a:solidFill>
          <a:latin typeface="+mn-lt"/>
          <a:ea typeface="+mn-ea"/>
          <a:cs typeface="+mn-cs"/>
        </a:defRPr>
      </a:lvl4pPr>
      <a:lvl5pPr marL="1828434" algn="l" defTabSz="914217" rtl="0" eaLnBrk="1" latinLnBrk="0" hangingPunct="1">
        <a:defRPr kumimoji="1" sz="1800" kern="1200">
          <a:solidFill>
            <a:schemeClr val="tx1"/>
          </a:solidFill>
          <a:latin typeface="+mn-lt"/>
          <a:ea typeface="+mn-ea"/>
          <a:cs typeface="+mn-cs"/>
        </a:defRPr>
      </a:lvl5pPr>
      <a:lvl6pPr marL="2285543" algn="l" defTabSz="914217" rtl="0" eaLnBrk="1" latinLnBrk="0" hangingPunct="1">
        <a:defRPr kumimoji="1" sz="1800" kern="1200">
          <a:solidFill>
            <a:schemeClr val="tx1"/>
          </a:solidFill>
          <a:latin typeface="+mn-lt"/>
          <a:ea typeface="+mn-ea"/>
          <a:cs typeface="+mn-cs"/>
        </a:defRPr>
      </a:lvl6pPr>
      <a:lvl7pPr marL="2742651" algn="l" defTabSz="914217" rtl="0" eaLnBrk="1" latinLnBrk="0" hangingPunct="1">
        <a:defRPr kumimoji="1" sz="1800" kern="1200">
          <a:solidFill>
            <a:schemeClr val="tx1"/>
          </a:solidFill>
          <a:latin typeface="+mn-lt"/>
          <a:ea typeface="+mn-ea"/>
          <a:cs typeface="+mn-cs"/>
        </a:defRPr>
      </a:lvl7pPr>
      <a:lvl8pPr marL="3199760" algn="l" defTabSz="914217" rtl="0" eaLnBrk="1" latinLnBrk="0" hangingPunct="1">
        <a:defRPr kumimoji="1" sz="1800" kern="1200">
          <a:solidFill>
            <a:schemeClr val="tx1"/>
          </a:solidFill>
          <a:latin typeface="+mn-lt"/>
          <a:ea typeface="+mn-ea"/>
          <a:cs typeface="+mn-cs"/>
        </a:defRPr>
      </a:lvl8pPr>
      <a:lvl9pPr marL="3656868" algn="l" defTabSz="914217"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48" name="Rectangle 3"/>
          <p:cNvSpPr>
            <a:spLocks noGrp="1" noChangeArrowheads="1"/>
          </p:cNvSpPr>
          <p:nvPr>
            <p:ph type="body" idx="1"/>
          </p:nvPr>
        </p:nvSpPr>
        <p:spPr>
          <a:xfrm>
            <a:off x="495300" y="1600200"/>
            <a:ext cx="8915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549" name="Rectangle 4"/>
          <p:cNvSpPr>
            <a:spLocks noGrp="1" noChangeArrowheads="1"/>
          </p:cNvSpPr>
          <p:nvPr>
            <p:ph type="dt" sz="half" idx="2"/>
          </p:nvPr>
        </p:nvSpPr>
        <p:spPr>
          <a:xfrm>
            <a:off x="495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ＭＳ Ｐゴシック" charset="-128"/>
              </a:defRPr>
            </a:lvl1pPr>
          </a:lstStyle>
          <a:p>
            <a:pPr>
              <a:defRPr/>
            </a:pPr>
            <a:endParaRPr lang="en-US" altLang="ja-JP">
              <a:solidFill>
                <a:prstClr val="black"/>
              </a:solidFill>
            </a:endParaRPr>
          </a:p>
        </p:txBody>
      </p:sp>
      <p:sp>
        <p:nvSpPr>
          <p:cNvPr id="4550" name="Rectangle 5"/>
          <p:cNvSpPr>
            <a:spLocks noGrp="1" noChangeArrowheads="1"/>
          </p:cNvSpPr>
          <p:nvPr>
            <p:ph type="ftr" sz="quarter" idx="3"/>
          </p:nvPr>
        </p:nvSpPr>
        <p:spPr>
          <a:xfrm>
            <a:off x="3384550"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ＭＳ Ｐゴシック" charset="-128"/>
              </a:defRPr>
            </a:lvl1pPr>
          </a:lstStyle>
          <a:p>
            <a:pPr>
              <a:defRPr/>
            </a:pPr>
            <a:endParaRPr lang="en-US" altLang="ja-JP">
              <a:solidFill>
                <a:prstClr val="black"/>
              </a:solidFill>
            </a:endParaRPr>
          </a:p>
        </p:txBody>
      </p:sp>
      <p:sp>
        <p:nvSpPr>
          <p:cNvPr id="4551" name="Rectangle 6"/>
          <p:cNvSpPr>
            <a:spLocks noGrp="1" noChangeArrowheads="1"/>
          </p:cNvSpPr>
          <p:nvPr>
            <p:ph type="sldNum" sz="quarter" idx="4"/>
          </p:nvPr>
        </p:nvSpPr>
        <p:spPr>
          <a:xfrm>
            <a:off x="7594600" y="6237288"/>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ea typeface="ＭＳ Ｐゴシック" charset="-128"/>
              </a:defRPr>
            </a:lvl1pPr>
          </a:lstStyle>
          <a:p>
            <a:pPr>
              <a:defRPr/>
            </a:pPr>
            <a:fld id="{297DB536-1671-4A57-BEDE-148368FAE709}" type="slidenum">
              <a:rPr lang="en-US" altLang="ja-JP">
                <a:solidFill>
                  <a:prstClr val="black"/>
                </a:solidFill>
              </a:rPr>
              <a:pPr>
                <a:defRPr/>
              </a:pPr>
              <a:t>‹#›</a:t>
            </a:fld>
            <a:endParaRPr lang="en-US" altLang="ja-JP">
              <a:solidFill>
                <a:prstClr val="black"/>
              </a:solidFill>
            </a:endParaRPr>
          </a:p>
        </p:txBody>
      </p:sp>
      <p:grpSp>
        <p:nvGrpSpPr>
          <p:cNvPr id="4552" name="Group 18"/>
          <p:cNvGrpSpPr/>
          <p:nvPr/>
        </p:nvGrpSpPr>
        <p:grpSpPr>
          <a:xfrm>
            <a:off x="0" y="0"/>
            <a:ext cx="9906000" cy="546100"/>
            <a:chOff x="0" y="0"/>
            <a:chExt cx="5760" cy="344"/>
          </a:xfrm>
        </p:grpSpPr>
        <p:pic>
          <p:nvPicPr>
            <p:cNvPr id="4553" name="Picture 9" descr="mlit_top"/>
            <p:cNvPicPr>
              <a:picLocks noChangeAspect="1" noChangeArrowheads="1"/>
            </p:cNvPicPr>
            <p:nvPr userDrawn="1"/>
          </p:nvPicPr>
          <p:blipFill>
            <a:blip r:embed="rId13"/>
            <a:srcRect t="26801" b="65286"/>
            <a:stretch>
              <a:fillRect/>
            </a:stretch>
          </p:blipFill>
          <p:spPr>
            <a:xfrm>
              <a:off x="0" y="300"/>
              <a:ext cx="5760" cy="44"/>
            </a:xfrm>
            <a:prstGeom prst="rect">
              <a:avLst/>
            </a:prstGeom>
            <a:noFill/>
            <a:ln w="9525">
              <a:noFill/>
              <a:miter lim="800000"/>
              <a:headEnd/>
              <a:tailEnd/>
            </a:ln>
          </p:spPr>
        </p:pic>
        <p:grpSp>
          <p:nvGrpSpPr>
            <p:cNvPr id="4554" name="Group 17"/>
            <p:cNvGrpSpPr/>
            <p:nvPr userDrawn="1"/>
          </p:nvGrpSpPr>
          <p:grpSpPr>
            <a:xfrm>
              <a:off x="0" y="0"/>
              <a:ext cx="5760" cy="318"/>
              <a:chOff x="0" y="0"/>
              <a:chExt cx="5760" cy="318"/>
            </a:xfrm>
          </p:grpSpPr>
          <p:pic>
            <p:nvPicPr>
              <p:cNvPr id="4555" name="Picture 11" descr="mlit_top"/>
              <p:cNvPicPr>
                <a:picLocks noChangeAspect="1" noChangeArrowheads="1"/>
              </p:cNvPicPr>
              <p:nvPr userDrawn="1"/>
            </p:nvPicPr>
            <p:blipFill>
              <a:blip r:embed="rId14"/>
              <a:srcRect r="66945" b="42805"/>
              <a:stretch>
                <a:fillRect/>
              </a:stretch>
            </p:blipFill>
            <p:spPr>
              <a:xfrm>
                <a:off x="3856" y="0"/>
                <a:ext cx="1904" cy="318"/>
              </a:xfrm>
              <a:prstGeom prst="rect">
                <a:avLst/>
              </a:prstGeom>
              <a:noFill/>
              <a:ln w="9525">
                <a:noFill/>
                <a:miter lim="800000"/>
                <a:headEnd/>
                <a:tailEnd/>
              </a:ln>
            </p:spPr>
          </p:pic>
          <p:pic>
            <p:nvPicPr>
              <p:cNvPr id="4556" name="Picture 16" descr="mlit_top"/>
              <p:cNvPicPr>
                <a:picLocks noChangeAspect="1" noChangeArrowheads="1"/>
              </p:cNvPicPr>
              <p:nvPr userDrawn="1"/>
            </p:nvPicPr>
            <p:blipFill>
              <a:blip r:embed="rId15"/>
              <a:srcRect l="50000" b="42805"/>
              <a:stretch>
                <a:fillRect/>
              </a:stretch>
            </p:blipFill>
            <p:spPr>
              <a:xfrm>
                <a:off x="1043" y="0"/>
                <a:ext cx="2880" cy="318"/>
              </a:xfrm>
              <a:prstGeom prst="rect">
                <a:avLst/>
              </a:prstGeom>
              <a:noFill/>
              <a:ln w="9525">
                <a:noFill/>
                <a:miter lim="800000"/>
                <a:headEnd/>
                <a:tailEnd/>
              </a:ln>
            </p:spPr>
          </p:pic>
          <p:pic>
            <p:nvPicPr>
              <p:cNvPr id="4557" name="Picture 10" descr="mlit_top"/>
              <p:cNvPicPr>
                <a:picLocks noChangeAspect="1" noChangeArrowheads="1"/>
              </p:cNvPicPr>
              <p:nvPr userDrawn="1"/>
            </p:nvPicPr>
            <p:blipFill>
              <a:blip r:embed="rId15"/>
              <a:srcRect l="68906" b="42805"/>
              <a:stretch>
                <a:fillRect/>
              </a:stretch>
            </p:blipFill>
            <p:spPr>
              <a:xfrm>
                <a:off x="0" y="0"/>
                <a:ext cx="1791" cy="318"/>
              </a:xfrm>
              <a:prstGeom prst="rect">
                <a:avLst/>
              </a:prstGeom>
              <a:noFill/>
              <a:ln w="9525">
                <a:noFill/>
                <a:miter lim="800000"/>
                <a:headEnd/>
                <a:tailEnd/>
              </a:ln>
            </p:spPr>
          </p:pic>
        </p:grpSp>
      </p:grpSp>
      <p:sp>
        <p:nvSpPr>
          <p:cNvPr id="4558" name="Rectangle 2"/>
          <p:cNvSpPr>
            <a:spLocks noGrp="1" noChangeArrowheads="1"/>
          </p:cNvSpPr>
          <p:nvPr>
            <p:ph type="title"/>
          </p:nvPr>
        </p:nvSpPr>
        <p:spPr>
          <a:xfrm>
            <a:off x="0" y="0"/>
            <a:ext cx="7605713"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pic>
        <p:nvPicPr>
          <p:cNvPr id="4559" name="Picture 14"/>
          <p:cNvPicPr>
            <a:picLocks noChangeAspect="1" noChangeArrowheads="1"/>
          </p:cNvPicPr>
          <p:nvPr/>
        </p:nvPicPr>
        <p:blipFill>
          <a:blip r:embed="rId16"/>
          <a:srcRect t="3670"/>
          <a:stretch>
            <a:fillRect/>
          </a:stretch>
        </p:blipFill>
        <p:spPr>
          <a:xfrm>
            <a:off x="8226425" y="0"/>
            <a:ext cx="1679575" cy="333375"/>
          </a:xfrm>
          <a:prstGeom prst="rect">
            <a:avLst/>
          </a:prstGeom>
          <a:noFill/>
          <a:ln w="9525">
            <a:noFill/>
            <a:miter lim="800000"/>
            <a:headEnd/>
            <a:tailEnd/>
          </a:ln>
        </p:spPr>
      </p:pic>
    </p:spTree>
    <p:extLst>
      <p:ext uri="{BB962C8B-B14F-4D97-AF65-F5344CB8AC3E}">
        <p14:creationId xmlns:p14="http://schemas.microsoft.com/office/powerpoint/2010/main" val="3466801947"/>
      </p:ext>
    </p:extLst>
  </p:cSld>
  <p:clrMap bg1="lt1" tx1="dk1" bg2="lt2" tx2="dk2" accent1="accent1" accent2="accent2" accent3="accent3" accent4="accent4" accent5="accent5" accent6="accent6" hlink="hlink" folHlink="folHlink"/>
  <p:sldLayoutIdLst>
    <p:sldLayoutId id="2147492318" r:id="rId1"/>
    <p:sldLayoutId id="2147492319" r:id="rId2"/>
    <p:sldLayoutId id="2147492320" r:id="rId3"/>
    <p:sldLayoutId id="2147492321" r:id="rId4"/>
    <p:sldLayoutId id="2147492322" r:id="rId5"/>
    <p:sldLayoutId id="2147492323" r:id="rId6"/>
    <p:sldLayoutId id="2147492324" r:id="rId7"/>
    <p:sldLayoutId id="2147492325" r:id="rId8"/>
    <p:sldLayoutId id="2147492326" r:id="rId9"/>
    <p:sldLayoutId id="2147492327" r:id="rId10"/>
    <p:sldLayoutId id="2147492328" r:id="rId11"/>
  </p:sldLayoutIdLst>
  <p:hf hdr="0" ftr="0" dt="0"/>
  <p:txStyles>
    <p:title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eaLnBrk="1" fontAlgn="base" hangingPunct="1">
        <a:spcBef>
          <a:spcPct val="20000"/>
        </a:spcBef>
        <a:spcAft>
          <a:spcPct val="0"/>
        </a:spcAft>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46" name="Rectangle 6"/>
          <p:cNvSpPr>
            <a:spLocks noGrp="1" noChangeArrowheads="1"/>
          </p:cNvSpPr>
          <p:nvPr>
            <p:ph type="sldNum" sz="quarter" idx="4"/>
          </p:nvPr>
        </p:nvSpPr>
        <p:spPr>
          <a:xfrm>
            <a:off x="9489504" y="6381328"/>
            <a:ext cx="376706" cy="369332"/>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a:defRPr sz="2400">
                <a:solidFill>
                  <a:srgbClr val="000000"/>
                </a:solidFill>
                <a:latin typeface="+mn-lt"/>
                <a:ea typeface="Meiryo UI" panose="020B0604030504040204" pitchFamily="50" charset="-128"/>
              </a:defRPr>
            </a:lvl1pPr>
          </a:lstStyle>
          <a:p>
            <a:pPr eaLnBrk="1" hangingPunct="1">
              <a:defRPr/>
            </a:pPr>
            <a:fld id="{E15E951B-98C7-497E-AB64-B53920B18D32}" type="slidenum">
              <a:rPr lang="en-US" altLang="ja-JP" smtClean="0"/>
              <a:pPr eaLnBrk="1" hangingPunct="1">
                <a:defRPr/>
              </a:pPr>
              <a:t>‹#›</a:t>
            </a:fld>
            <a:endParaRPr lang="en-US" altLang="ja-JP" dirty="0"/>
          </a:p>
        </p:txBody>
      </p:sp>
      <p:grpSp>
        <p:nvGrpSpPr>
          <p:cNvPr id="2147" name="Group 18"/>
          <p:cNvGrpSpPr/>
          <p:nvPr userDrawn="1"/>
        </p:nvGrpSpPr>
        <p:grpSpPr>
          <a:xfrm>
            <a:off x="1" y="0"/>
            <a:ext cx="9906000" cy="546100"/>
            <a:chOff x="0" y="0"/>
            <a:chExt cx="5760" cy="344"/>
          </a:xfrm>
        </p:grpSpPr>
        <p:pic>
          <p:nvPicPr>
            <p:cNvPr id="2148" name="Picture 9" descr="mlit_top"/>
            <p:cNvPicPr>
              <a:picLocks noChangeAspect="1" noChangeArrowheads="1"/>
            </p:cNvPicPr>
            <p:nvPr userDrawn="1"/>
          </p:nvPicPr>
          <p:blipFill>
            <a:blip r:embed="rId7"/>
            <a:srcRect t="26801" b="65286"/>
            <a:stretch>
              <a:fillRect/>
            </a:stretch>
          </p:blipFill>
          <p:spPr>
            <a:xfrm>
              <a:off x="0" y="300"/>
              <a:ext cx="5760" cy="44"/>
            </a:xfrm>
            <a:prstGeom prst="rect">
              <a:avLst/>
            </a:prstGeom>
            <a:noFill/>
            <a:ln w="9525">
              <a:noFill/>
              <a:miter lim="800000"/>
              <a:headEnd/>
              <a:tailEnd/>
            </a:ln>
          </p:spPr>
        </p:pic>
        <p:grpSp>
          <p:nvGrpSpPr>
            <p:cNvPr id="2149" name="Group 17"/>
            <p:cNvGrpSpPr/>
            <p:nvPr userDrawn="1"/>
          </p:nvGrpSpPr>
          <p:grpSpPr>
            <a:xfrm>
              <a:off x="0" y="0"/>
              <a:ext cx="5760" cy="318"/>
              <a:chOff x="0" y="0"/>
              <a:chExt cx="5760" cy="318"/>
            </a:xfrm>
          </p:grpSpPr>
          <p:pic>
            <p:nvPicPr>
              <p:cNvPr id="2150" name="Picture 11" descr="mlit_top"/>
              <p:cNvPicPr>
                <a:picLocks noChangeAspect="1" noChangeArrowheads="1"/>
              </p:cNvPicPr>
              <p:nvPr userDrawn="1"/>
            </p:nvPicPr>
            <p:blipFill>
              <a:blip r:embed="rId8"/>
              <a:srcRect r="66945" b="42805"/>
              <a:stretch>
                <a:fillRect/>
              </a:stretch>
            </p:blipFill>
            <p:spPr>
              <a:xfrm>
                <a:off x="3856" y="0"/>
                <a:ext cx="1904" cy="318"/>
              </a:xfrm>
              <a:prstGeom prst="rect">
                <a:avLst/>
              </a:prstGeom>
              <a:noFill/>
              <a:ln w="9525">
                <a:noFill/>
                <a:miter lim="800000"/>
                <a:headEnd/>
                <a:tailEnd/>
              </a:ln>
            </p:spPr>
          </p:pic>
          <p:pic>
            <p:nvPicPr>
              <p:cNvPr id="2151" name="Picture 16" descr="mlit_top"/>
              <p:cNvPicPr>
                <a:picLocks noChangeAspect="1" noChangeArrowheads="1"/>
              </p:cNvPicPr>
              <p:nvPr userDrawn="1"/>
            </p:nvPicPr>
            <p:blipFill>
              <a:blip r:embed="rId9"/>
              <a:srcRect l="50000" b="42805"/>
              <a:stretch>
                <a:fillRect/>
              </a:stretch>
            </p:blipFill>
            <p:spPr>
              <a:xfrm>
                <a:off x="1043" y="0"/>
                <a:ext cx="2880" cy="318"/>
              </a:xfrm>
              <a:prstGeom prst="rect">
                <a:avLst/>
              </a:prstGeom>
              <a:noFill/>
              <a:ln w="9525">
                <a:noFill/>
                <a:miter lim="800000"/>
                <a:headEnd/>
                <a:tailEnd/>
              </a:ln>
            </p:spPr>
          </p:pic>
          <p:pic>
            <p:nvPicPr>
              <p:cNvPr id="2152" name="Picture 10" descr="mlit_top"/>
              <p:cNvPicPr>
                <a:picLocks noChangeAspect="1" noChangeArrowheads="1"/>
              </p:cNvPicPr>
              <p:nvPr userDrawn="1"/>
            </p:nvPicPr>
            <p:blipFill>
              <a:blip r:embed="rId9"/>
              <a:srcRect l="68906" b="42805"/>
              <a:stretch>
                <a:fillRect/>
              </a:stretch>
            </p:blipFill>
            <p:spPr>
              <a:xfrm>
                <a:off x="0" y="0"/>
                <a:ext cx="1791" cy="318"/>
              </a:xfrm>
              <a:prstGeom prst="rect">
                <a:avLst/>
              </a:prstGeom>
              <a:noFill/>
              <a:ln w="9525">
                <a:noFill/>
                <a:miter lim="800000"/>
                <a:headEnd/>
                <a:tailEnd/>
              </a:ln>
            </p:spPr>
          </p:pic>
        </p:grpSp>
      </p:grpSp>
      <p:pic>
        <p:nvPicPr>
          <p:cNvPr id="2153" name="Picture 14"/>
          <p:cNvPicPr>
            <a:picLocks noChangeAspect="1" noChangeArrowheads="1"/>
          </p:cNvPicPr>
          <p:nvPr userDrawn="1"/>
        </p:nvPicPr>
        <p:blipFill>
          <a:blip r:embed="rId10"/>
          <a:srcRect t="3670"/>
          <a:stretch>
            <a:fillRect/>
          </a:stretch>
        </p:blipFill>
        <p:spPr>
          <a:xfrm>
            <a:off x="8226426" y="2"/>
            <a:ext cx="1679575" cy="333375"/>
          </a:xfrm>
          <a:prstGeom prst="rect">
            <a:avLst/>
          </a:prstGeom>
          <a:noFill/>
          <a:ln w="9525">
            <a:noFill/>
            <a:miter lim="800000"/>
            <a:headEnd/>
            <a:tailEnd/>
          </a:ln>
        </p:spPr>
      </p:pic>
      <p:sp>
        <p:nvSpPr>
          <p:cNvPr id="2154" name="Rectangle 2"/>
          <p:cNvSpPr>
            <a:spLocks noGrp="1" noChangeArrowheads="1"/>
          </p:cNvSpPr>
          <p:nvPr>
            <p:ph type="title"/>
          </p:nvPr>
        </p:nvSpPr>
        <p:spPr>
          <a:xfrm>
            <a:off x="1" y="0"/>
            <a:ext cx="7605713"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dirty="0"/>
              <a:t>マスタ タイトルの書式設定</a:t>
            </a:r>
          </a:p>
        </p:txBody>
      </p:sp>
    </p:spTree>
    <p:extLst>
      <p:ext uri="{BB962C8B-B14F-4D97-AF65-F5344CB8AC3E}">
        <p14:creationId xmlns:p14="http://schemas.microsoft.com/office/powerpoint/2010/main" val="735928072"/>
      </p:ext>
    </p:extLst>
  </p:cSld>
  <p:clrMap bg1="lt1" tx1="dk1" bg2="lt2" tx2="dk2" accent1="accent1" accent2="accent2" accent3="accent3" accent4="accent4" accent5="accent5" accent6="accent6" hlink="hlink" folHlink="folHlink"/>
  <p:sldLayoutIdLst>
    <p:sldLayoutId id="2147492343" r:id="rId1"/>
    <p:sldLayoutId id="2147492344" r:id="rId2"/>
    <p:sldLayoutId id="2147492345" r:id="rId3"/>
    <p:sldLayoutId id="2147492346" r:id="rId4"/>
    <p:sldLayoutId id="2147492347" r:id="rId5"/>
  </p:sldLayoutIdLst>
  <p:hf hdr="0" ftr="0" dt="0"/>
  <p:txStyles>
    <p:titleStyle>
      <a:lvl1pPr algn="l" rtl="0" eaLnBrk="0" fontAlgn="base" hangingPunct="0">
        <a:spcBef>
          <a:spcPct val="0"/>
        </a:spcBef>
        <a:spcAft>
          <a:spcPct val="0"/>
        </a:spcAft>
        <a:defRPr kumimoji="1" sz="2400">
          <a:solidFill>
            <a:srgbClr val="4087C8"/>
          </a:solidFill>
          <a:latin typeface="+mj-lt"/>
          <a:ea typeface="+mj-ea"/>
          <a:cs typeface="+mj-cs"/>
        </a:defRPr>
      </a:lvl1pPr>
      <a:lvl2pPr algn="l" rtl="0" eaLnBrk="0" fontAlgn="base" hangingPunct="0">
        <a:spcBef>
          <a:spcPct val="0"/>
        </a:spcBef>
        <a:spcAft>
          <a:spcPct val="0"/>
        </a:spcAft>
        <a:defRPr kumimoji="1" sz="2799">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799">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799">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799">
          <a:solidFill>
            <a:srgbClr val="4087C8"/>
          </a:solidFill>
          <a:latin typeface="HGP創英角ｺﾞｼｯｸUB" pitchFamily="50" charset="-128"/>
          <a:ea typeface="HGP創英角ｺﾞｼｯｸUB" pitchFamily="50" charset="-128"/>
        </a:defRPr>
      </a:lvl5pPr>
      <a:lvl6pPr marL="457109" algn="l" rtl="0" fontAlgn="base">
        <a:spcBef>
          <a:spcPct val="0"/>
        </a:spcBef>
        <a:spcAft>
          <a:spcPct val="0"/>
        </a:spcAft>
        <a:defRPr kumimoji="1" sz="2799">
          <a:solidFill>
            <a:srgbClr val="4087C8"/>
          </a:solidFill>
          <a:latin typeface="HGP創英角ｺﾞｼｯｸUB" pitchFamily="50" charset="-128"/>
          <a:ea typeface="HGP創英角ｺﾞｼｯｸUB" pitchFamily="50" charset="-128"/>
        </a:defRPr>
      </a:lvl6pPr>
      <a:lvl7pPr marL="914217" algn="l" rtl="0" fontAlgn="base">
        <a:spcBef>
          <a:spcPct val="0"/>
        </a:spcBef>
        <a:spcAft>
          <a:spcPct val="0"/>
        </a:spcAft>
        <a:defRPr kumimoji="1" sz="2799">
          <a:solidFill>
            <a:srgbClr val="4087C8"/>
          </a:solidFill>
          <a:latin typeface="HGP創英角ｺﾞｼｯｸUB" pitchFamily="50" charset="-128"/>
          <a:ea typeface="HGP創英角ｺﾞｼｯｸUB" pitchFamily="50" charset="-128"/>
        </a:defRPr>
      </a:lvl7pPr>
      <a:lvl8pPr marL="1371326" algn="l" rtl="0" fontAlgn="base">
        <a:spcBef>
          <a:spcPct val="0"/>
        </a:spcBef>
        <a:spcAft>
          <a:spcPct val="0"/>
        </a:spcAft>
        <a:defRPr kumimoji="1" sz="2799">
          <a:solidFill>
            <a:srgbClr val="4087C8"/>
          </a:solidFill>
          <a:latin typeface="HGP創英角ｺﾞｼｯｸUB" pitchFamily="50" charset="-128"/>
          <a:ea typeface="HGP創英角ｺﾞｼｯｸUB" pitchFamily="50" charset="-128"/>
        </a:defRPr>
      </a:lvl8pPr>
      <a:lvl9pPr marL="1828434" algn="l" rtl="0" fontAlgn="base">
        <a:spcBef>
          <a:spcPct val="0"/>
        </a:spcBef>
        <a:spcAft>
          <a:spcPct val="0"/>
        </a:spcAft>
        <a:defRPr kumimoji="1" sz="2799">
          <a:solidFill>
            <a:srgbClr val="4087C8"/>
          </a:solidFill>
          <a:latin typeface="HGP創英角ｺﾞｼｯｸUB" pitchFamily="50" charset="-128"/>
          <a:ea typeface="HGP創英角ｺﾞｼｯｸUB" pitchFamily="50" charset="-128"/>
        </a:defRPr>
      </a:lvl9pPr>
    </p:titleStyle>
    <p:bodyStyle>
      <a:lvl1pPr marL="342831" indent="-342831" algn="l" rtl="0" eaLnBrk="0" fontAlgn="base" hangingPunct="0">
        <a:spcBef>
          <a:spcPct val="20000"/>
        </a:spcBef>
        <a:spcAft>
          <a:spcPct val="0"/>
        </a:spcAft>
        <a:buChar char="•"/>
        <a:defRPr kumimoji="1" sz="3199">
          <a:solidFill>
            <a:schemeClr val="tx1"/>
          </a:solidFill>
          <a:latin typeface="+mn-lt"/>
          <a:ea typeface="+mn-ea"/>
          <a:cs typeface="+mn-cs"/>
        </a:defRPr>
      </a:lvl1pPr>
      <a:lvl2pPr marL="742801" indent="-285693" algn="l" rtl="0" eaLnBrk="0" fontAlgn="base" hangingPunct="0">
        <a:spcBef>
          <a:spcPct val="20000"/>
        </a:spcBef>
        <a:spcAft>
          <a:spcPct val="0"/>
        </a:spcAft>
        <a:buChar char="–"/>
        <a:defRPr kumimoji="1" sz="2799">
          <a:solidFill>
            <a:schemeClr val="tx1"/>
          </a:solidFill>
          <a:latin typeface="+mn-lt"/>
          <a:ea typeface="+mn-ea"/>
        </a:defRPr>
      </a:lvl2pPr>
      <a:lvl3pPr marL="1142771" indent="-228554" algn="l" rtl="0" eaLnBrk="0" fontAlgn="base" hangingPunct="0">
        <a:spcBef>
          <a:spcPct val="20000"/>
        </a:spcBef>
        <a:spcAft>
          <a:spcPct val="0"/>
        </a:spcAft>
        <a:buChar char="•"/>
        <a:defRPr kumimoji="1" sz="2400">
          <a:solidFill>
            <a:schemeClr val="tx1"/>
          </a:solidFill>
          <a:latin typeface="+mn-lt"/>
          <a:ea typeface="+mn-ea"/>
        </a:defRPr>
      </a:lvl3pPr>
      <a:lvl4pPr marL="1599880" indent="-228554" algn="l" rtl="0" eaLnBrk="0" fontAlgn="base" hangingPunct="0">
        <a:spcBef>
          <a:spcPct val="20000"/>
        </a:spcBef>
        <a:spcAft>
          <a:spcPct val="0"/>
        </a:spcAft>
        <a:buChar char="–"/>
        <a:defRPr kumimoji="1" sz="2000">
          <a:solidFill>
            <a:schemeClr val="tx1"/>
          </a:solidFill>
          <a:latin typeface="+mn-lt"/>
          <a:ea typeface="+mn-ea"/>
        </a:defRPr>
      </a:lvl4pPr>
      <a:lvl5pPr marL="2056989" indent="-228554" algn="l" rtl="0" eaLnBrk="0" fontAlgn="base" hangingPunct="0">
        <a:spcBef>
          <a:spcPct val="20000"/>
        </a:spcBef>
        <a:spcAft>
          <a:spcPct val="0"/>
        </a:spcAft>
        <a:buChar char="»"/>
        <a:defRPr kumimoji="1" sz="2000">
          <a:solidFill>
            <a:schemeClr val="tx1"/>
          </a:solidFill>
          <a:latin typeface="+mn-lt"/>
          <a:ea typeface="+mn-ea"/>
        </a:defRPr>
      </a:lvl5pPr>
      <a:lvl6pPr marL="2514097" indent="-228554" algn="l" rtl="0" fontAlgn="base">
        <a:spcBef>
          <a:spcPct val="20000"/>
        </a:spcBef>
        <a:spcAft>
          <a:spcPct val="0"/>
        </a:spcAft>
        <a:buChar char="»"/>
        <a:defRPr kumimoji="1" sz="2000">
          <a:solidFill>
            <a:schemeClr val="tx1"/>
          </a:solidFill>
          <a:latin typeface="+mn-lt"/>
          <a:ea typeface="+mn-ea"/>
        </a:defRPr>
      </a:lvl6pPr>
      <a:lvl7pPr marL="2971206" indent="-228554" algn="l" rtl="0" fontAlgn="base">
        <a:spcBef>
          <a:spcPct val="20000"/>
        </a:spcBef>
        <a:spcAft>
          <a:spcPct val="0"/>
        </a:spcAft>
        <a:buChar char="»"/>
        <a:defRPr kumimoji="1" sz="2000">
          <a:solidFill>
            <a:schemeClr val="tx1"/>
          </a:solidFill>
          <a:latin typeface="+mn-lt"/>
          <a:ea typeface="+mn-ea"/>
        </a:defRPr>
      </a:lvl7pPr>
      <a:lvl8pPr marL="3428314" indent="-228554" algn="l" rtl="0" fontAlgn="base">
        <a:spcBef>
          <a:spcPct val="20000"/>
        </a:spcBef>
        <a:spcAft>
          <a:spcPct val="0"/>
        </a:spcAft>
        <a:buChar char="»"/>
        <a:defRPr kumimoji="1" sz="2000">
          <a:solidFill>
            <a:schemeClr val="tx1"/>
          </a:solidFill>
          <a:latin typeface="+mn-lt"/>
          <a:ea typeface="+mn-ea"/>
        </a:defRPr>
      </a:lvl8pPr>
      <a:lvl9pPr marL="3885423" indent="-228554"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217" rtl="0" eaLnBrk="1" latinLnBrk="0" hangingPunct="1">
        <a:defRPr kumimoji="1" sz="1800" kern="1200">
          <a:solidFill>
            <a:schemeClr val="tx1"/>
          </a:solidFill>
          <a:latin typeface="+mn-lt"/>
          <a:ea typeface="+mn-ea"/>
          <a:cs typeface="+mn-cs"/>
        </a:defRPr>
      </a:lvl1pPr>
      <a:lvl2pPr marL="457109" algn="l" defTabSz="914217" rtl="0" eaLnBrk="1" latinLnBrk="0" hangingPunct="1">
        <a:defRPr kumimoji="1" sz="1800" kern="1200">
          <a:solidFill>
            <a:schemeClr val="tx1"/>
          </a:solidFill>
          <a:latin typeface="+mn-lt"/>
          <a:ea typeface="+mn-ea"/>
          <a:cs typeface="+mn-cs"/>
        </a:defRPr>
      </a:lvl2pPr>
      <a:lvl3pPr marL="914217" algn="l" defTabSz="914217" rtl="0" eaLnBrk="1" latinLnBrk="0" hangingPunct="1">
        <a:defRPr kumimoji="1" sz="1800" kern="1200">
          <a:solidFill>
            <a:schemeClr val="tx1"/>
          </a:solidFill>
          <a:latin typeface="+mn-lt"/>
          <a:ea typeface="+mn-ea"/>
          <a:cs typeface="+mn-cs"/>
        </a:defRPr>
      </a:lvl3pPr>
      <a:lvl4pPr marL="1371326" algn="l" defTabSz="914217" rtl="0" eaLnBrk="1" latinLnBrk="0" hangingPunct="1">
        <a:defRPr kumimoji="1" sz="1800" kern="1200">
          <a:solidFill>
            <a:schemeClr val="tx1"/>
          </a:solidFill>
          <a:latin typeface="+mn-lt"/>
          <a:ea typeface="+mn-ea"/>
          <a:cs typeface="+mn-cs"/>
        </a:defRPr>
      </a:lvl4pPr>
      <a:lvl5pPr marL="1828434" algn="l" defTabSz="914217" rtl="0" eaLnBrk="1" latinLnBrk="0" hangingPunct="1">
        <a:defRPr kumimoji="1" sz="1800" kern="1200">
          <a:solidFill>
            <a:schemeClr val="tx1"/>
          </a:solidFill>
          <a:latin typeface="+mn-lt"/>
          <a:ea typeface="+mn-ea"/>
          <a:cs typeface="+mn-cs"/>
        </a:defRPr>
      </a:lvl5pPr>
      <a:lvl6pPr marL="2285543" algn="l" defTabSz="914217" rtl="0" eaLnBrk="1" latinLnBrk="0" hangingPunct="1">
        <a:defRPr kumimoji="1" sz="1800" kern="1200">
          <a:solidFill>
            <a:schemeClr val="tx1"/>
          </a:solidFill>
          <a:latin typeface="+mn-lt"/>
          <a:ea typeface="+mn-ea"/>
          <a:cs typeface="+mn-cs"/>
        </a:defRPr>
      </a:lvl6pPr>
      <a:lvl7pPr marL="2742651" algn="l" defTabSz="914217" rtl="0" eaLnBrk="1" latinLnBrk="0" hangingPunct="1">
        <a:defRPr kumimoji="1" sz="1800" kern="1200">
          <a:solidFill>
            <a:schemeClr val="tx1"/>
          </a:solidFill>
          <a:latin typeface="+mn-lt"/>
          <a:ea typeface="+mn-ea"/>
          <a:cs typeface="+mn-cs"/>
        </a:defRPr>
      </a:lvl7pPr>
      <a:lvl8pPr marL="3199760" algn="l" defTabSz="914217" rtl="0" eaLnBrk="1" latinLnBrk="0" hangingPunct="1">
        <a:defRPr kumimoji="1" sz="1800" kern="1200">
          <a:solidFill>
            <a:schemeClr val="tx1"/>
          </a:solidFill>
          <a:latin typeface="+mn-lt"/>
          <a:ea typeface="+mn-ea"/>
          <a:cs typeface="+mn-cs"/>
        </a:defRPr>
      </a:lvl8pPr>
      <a:lvl9pPr marL="3656868" algn="l" defTabSz="914217" rtl="0" eaLnBrk="1" latinLnBrk="0" hangingPunct="1">
        <a:defRPr kumimoji="1"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5" name="Rectangle 3"/>
          <p:cNvSpPr>
            <a:spLocks noGrp="1" noChangeArrowheads="1"/>
          </p:cNvSpPr>
          <p:nvPr>
            <p:ph type="body" idx="1"/>
          </p:nvPr>
        </p:nvSpPr>
        <p:spPr>
          <a:xfrm>
            <a:off x="495300" y="1600204"/>
            <a:ext cx="8915400" cy="4525963"/>
          </a:xfrm>
          <a:prstGeom prst="rect">
            <a:avLst/>
          </a:prstGeom>
          <a:noFill/>
          <a:ln>
            <a:noFill/>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6" name="Rectangle 4"/>
          <p:cNvSpPr>
            <a:spLocks noGrp="1" noChangeArrowheads="1"/>
          </p:cNvSpPr>
          <p:nvPr>
            <p:ph type="dt" sz="half" idx="2"/>
          </p:nvPr>
        </p:nvSpPr>
        <p:spPr>
          <a:xfrm>
            <a:off x="495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292">
                <a:solidFill>
                  <a:srgbClr val="000000"/>
                </a:solidFill>
                <a:latin typeface="Arial"/>
                <a:ea typeface="ＭＳ Ｐゴシック"/>
              </a:defRPr>
            </a:lvl1pPr>
          </a:lstStyle>
          <a:p>
            <a:pPr>
              <a:defRPr/>
            </a:pPr>
            <a:endParaRPr lang="ja-JP" altLang="en-US"/>
          </a:p>
        </p:txBody>
      </p:sp>
      <p:sp>
        <p:nvSpPr>
          <p:cNvPr id="1027" name="Rectangle 5"/>
          <p:cNvSpPr>
            <a:spLocks noGrp="1" noChangeArrowheads="1"/>
          </p:cNvSpPr>
          <p:nvPr>
            <p:ph type="ftr" sz="quarter" idx="3"/>
          </p:nvPr>
        </p:nvSpPr>
        <p:spPr>
          <a:xfrm>
            <a:off x="3384550"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auto" hangingPunct="1">
              <a:spcBef>
                <a:spcPts val="0"/>
              </a:spcBef>
              <a:spcAft>
                <a:spcPts val="0"/>
              </a:spcAft>
              <a:defRPr sz="1292">
                <a:solidFill>
                  <a:srgbClr val="000000"/>
                </a:solidFill>
                <a:latin typeface="Arial"/>
                <a:ea typeface="ＭＳ Ｐゴシック"/>
              </a:defRPr>
            </a:lvl1pPr>
          </a:lstStyle>
          <a:p>
            <a:pPr>
              <a:defRPr/>
            </a:pPr>
            <a:endParaRPr lang="ja-JP" altLang="en-US"/>
          </a:p>
        </p:txBody>
      </p:sp>
      <p:sp>
        <p:nvSpPr>
          <p:cNvPr id="1028" name="Rectangle 6"/>
          <p:cNvSpPr>
            <a:spLocks noGrp="1" noChangeArrowheads="1"/>
          </p:cNvSpPr>
          <p:nvPr>
            <p:ph type="sldNum" sz="quarter" idx="4"/>
          </p:nvPr>
        </p:nvSpPr>
        <p:spPr>
          <a:xfrm>
            <a:off x="7594600" y="6237288"/>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fontAlgn="auto" hangingPunct="1">
              <a:spcBef>
                <a:spcPts val="0"/>
              </a:spcBef>
              <a:spcAft>
                <a:spcPts val="0"/>
              </a:spcAft>
              <a:defRPr sz="1292">
                <a:solidFill>
                  <a:srgbClr val="000000"/>
                </a:solidFill>
                <a:latin typeface="Arial"/>
                <a:ea typeface="ＭＳ Ｐゴシック"/>
              </a:defRPr>
            </a:lvl1pPr>
          </a:lstStyle>
          <a:p>
            <a:pPr>
              <a:defRPr/>
            </a:pPr>
            <a:fld id="{609B8759-8497-46D7-A540-F05423233F19}" type="slidenum">
              <a:rPr lang="ja-JP" altLang="en-US"/>
              <a:pPr>
                <a:defRPr/>
              </a:pPr>
              <a:t>‹#›</a:t>
            </a:fld>
            <a:endParaRPr lang="ja-JP" altLang="en-US" dirty="0"/>
          </a:p>
        </p:txBody>
      </p:sp>
      <p:grpSp>
        <p:nvGrpSpPr>
          <p:cNvPr id="1029" name="Group 18"/>
          <p:cNvGrpSpPr/>
          <p:nvPr/>
        </p:nvGrpSpPr>
        <p:grpSpPr>
          <a:xfrm>
            <a:off x="0" y="0"/>
            <a:ext cx="9906000" cy="546100"/>
            <a:chOff x="0" y="0"/>
            <a:chExt cx="5760" cy="344"/>
          </a:xfrm>
        </p:grpSpPr>
        <p:pic>
          <p:nvPicPr>
            <p:cNvPr id="1030" name="Picture 9" descr="mlit_top"/>
            <p:cNvPicPr>
              <a:picLocks noChangeAspect="1" noChangeArrowheads="1"/>
            </p:cNvPicPr>
            <p:nvPr userDrawn="1"/>
          </p:nvPicPr>
          <p:blipFill>
            <a:blip r:embed="rId16"/>
            <a:srcRect t="26801" b="65286"/>
            <a:stretch>
              <a:fillRect/>
            </a:stretch>
          </p:blipFill>
          <p:spPr>
            <a:xfrm>
              <a:off x="0" y="300"/>
              <a:ext cx="5760" cy="44"/>
            </a:xfrm>
            <a:prstGeom prst="rect">
              <a:avLst/>
            </a:prstGeom>
            <a:noFill/>
            <a:ln>
              <a:noFill/>
            </a:ln>
          </p:spPr>
        </p:pic>
        <p:grpSp>
          <p:nvGrpSpPr>
            <p:cNvPr id="1031" name="Group 17"/>
            <p:cNvGrpSpPr/>
            <p:nvPr userDrawn="1"/>
          </p:nvGrpSpPr>
          <p:grpSpPr>
            <a:xfrm>
              <a:off x="0" y="0"/>
              <a:ext cx="5760" cy="318"/>
              <a:chOff x="0" y="0"/>
              <a:chExt cx="5760" cy="318"/>
            </a:xfrm>
          </p:grpSpPr>
          <p:pic>
            <p:nvPicPr>
              <p:cNvPr id="1032" name="Picture 11" descr="mlit_top"/>
              <p:cNvPicPr>
                <a:picLocks noChangeAspect="1" noChangeArrowheads="1"/>
              </p:cNvPicPr>
              <p:nvPr userDrawn="1"/>
            </p:nvPicPr>
            <p:blipFill>
              <a:blip r:embed="rId17"/>
              <a:srcRect r="66945" b="42805"/>
              <a:stretch>
                <a:fillRect/>
              </a:stretch>
            </p:blipFill>
            <p:spPr>
              <a:xfrm>
                <a:off x="3856" y="0"/>
                <a:ext cx="1904" cy="318"/>
              </a:xfrm>
              <a:prstGeom prst="rect">
                <a:avLst/>
              </a:prstGeom>
              <a:noFill/>
              <a:ln>
                <a:noFill/>
              </a:ln>
            </p:spPr>
          </p:pic>
          <p:pic>
            <p:nvPicPr>
              <p:cNvPr id="1033" name="Picture 16" descr="mlit_top"/>
              <p:cNvPicPr>
                <a:picLocks noChangeAspect="1" noChangeArrowheads="1"/>
              </p:cNvPicPr>
              <p:nvPr userDrawn="1"/>
            </p:nvPicPr>
            <p:blipFill>
              <a:blip r:embed="rId18"/>
              <a:srcRect l="50000" b="42805"/>
              <a:stretch>
                <a:fillRect/>
              </a:stretch>
            </p:blipFill>
            <p:spPr>
              <a:xfrm>
                <a:off x="1043" y="0"/>
                <a:ext cx="2880" cy="318"/>
              </a:xfrm>
              <a:prstGeom prst="rect">
                <a:avLst/>
              </a:prstGeom>
              <a:noFill/>
              <a:ln>
                <a:noFill/>
              </a:ln>
            </p:spPr>
          </p:pic>
          <p:pic>
            <p:nvPicPr>
              <p:cNvPr id="1034" name="Picture 10" descr="mlit_top"/>
              <p:cNvPicPr>
                <a:picLocks noChangeAspect="1" noChangeArrowheads="1"/>
              </p:cNvPicPr>
              <p:nvPr userDrawn="1"/>
            </p:nvPicPr>
            <p:blipFill>
              <a:blip r:embed="rId18"/>
              <a:srcRect l="68906" b="42805"/>
              <a:stretch>
                <a:fillRect/>
              </a:stretch>
            </p:blipFill>
            <p:spPr>
              <a:xfrm>
                <a:off x="0" y="0"/>
                <a:ext cx="1791" cy="318"/>
              </a:xfrm>
              <a:prstGeom prst="rect">
                <a:avLst/>
              </a:prstGeom>
              <a:noFill/>
              <a:ln>
                <a:noFill/>
              </a:ln>
            </p:spPr>
          </p:pic>
        </p:grpSp>
      </p:grpSp>
      <p:sp>
        <p:nvSpPr>
          <p:cNvPr id="1035" name="Rectangle 2"/>
          <p:cNvSpPr>
            <a:spLocks noGrp="1" noChangeArrowheads="1"/>
          </p:cNvSpPr>
          <p:nvPr>
            <p:ph type="title"/>
          </p:nvPr>
        </p:nvSpPr>
        <p:spPr>
          <a:xfrm>
            <a:off x="1" y="0"/>
            <a:ext cx="7605713" cy="476250"/>
          </a:xfrm>
          <a:prstGeom prst="rect">
            <a:avLst/>
          </a:prstGeom>
          <a:noFill/>
          <a:ln>
            <a:noFill/>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pic>
        <p:nvPicPr>
          <p:cNvPr id="1036" name="Picture 14"/>
          <p:cNvPicPr>
            <a:picLocks noChangeAspect="1" noChangeArrowheads="1"/>
          </p:cNvPicPr>
          <p:nvPr/>
        </p:nvPicPr>
        <p:blipFill>
          <a:blip r:embed="rId19"/>
          <a:srcRect t="3670"/>
          <a:stretch>
            <a:fillRect/>
          </a:stretch>
        </p:blipFill>
        <p:spPr>
          <a:xfrm>
            <a:off x="8226428" y="4"/>
            <a:ext cx="1679575" cy="333375"/>
          </a:xfrm>
          <a:prstGeom prst="rect">
            <a:avLst/>
          </a:prstGeom>
          <a:noFill/>
          <a:ln>
            <a:noFill/>
          </a:ln>
        </p:spPr>
      </p:pic>
    </p:spTree>
    <p:extLst>
      <p:ext uri="{BB962C8B-B14F-4D97-AF65-F5344CB8AC3E}">
        <p14:creationId xmlns:p14="http://schemas.microsoft.com/office/powerpoint/2010/main" val="3829562830"/>
      </p:ext>
    </p:extLst>
  </p:cSld>
  <p:clrMap bg1="lt1" tx1="dk1" bg2="lt2" tx2="dk2" accent1="accent1" accent2="accent2" accent3="accent3" accent4="accent4" accent5="accent5" accent6="accent6" hlink="hlink" folHlink="folHlink"/>
  <p:sldLayoutIdLst>
    <p:sldLayoutId id="2147492377" r:id="rId1"/>
    <p:sldLayoutId id="2147492378" r:id="rId2"/>
    <p:sldLayoutId id="2147492379" r:id="rId3"/>
    <p:sldLayoutId id="2147492380" r:id="rId4"/>
    <p:sldLayoutId id="2147492381" r:id="rId5"/>
    <p:sldLayoutId id="2147492382" r:id="rId6"/>
    <p:sldLayoutId id="2147492383" r:id="rId7"/>
    <p:sldLayoutId id="2147492384" r:id="rId8"/>
    <p:sldLayoutId id="2147492385" r:id="rId9"/>
    <p:sldLayoutId id="2147492386" r:id="rId10"/>
    <p:sldLayoutId id="2147492387" r:id="rId11"/>
    <p:sldLayoutId id="2147492388" r:id="rId12"/>
    <p:sldLayoutId id="2147492389" r:id="rId13"/>
    <p:sldLayoutId id="2147492390" r:id="rId14"/>
  </p:sldLayoutIdLst>
  <p:hf sldNum="0" hdr="0" ftr="0" dt="0"/>
  <p:txStyles>
    <p:titleStyle>
      <a:lvl1pPr algn="l" rtl="0" eaLnBrk="0" fontAlgn="base" hangingPunct="0">
        <a:spcBef>
          <a:spcPct val="0"/>
        </a:spcBef>
        <a:spcAft>
          <a:spcPct val="0"/>
        </a:spcAft>
        <a:defRPr kumimoji="1" sz="2500">
          <a:solidFill>
            <a:srgbClr val="4087C8"/>
          </a:solidFill>
          <a:latin typeface="+mj-lt"/>
          <a:ea typeface="+mj-ea"/>
          <a:cs typeface="+mj-cs"/>
        </a:defRPr>
      </a:lvl1pPr>
      <a:lvl2pPr algn="l" rtl="0" eaLnBrk="0" fontAlgn="base" hangingPunct="0">
        <a:spcBef>
          <a:spcPct val="0"/>
        </a:spcBef>
        <a:spcAft>
          <a:spcPct val="0"/>
        </a:spcAft>
        <a:defRPr kumimoji="1" sz="25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5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5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500">
          <a:solidFill>
            <a:srgbClr val="4087C8"/>
          </a:solidFill>
          <a:latin typeface="HGP創英角ｺﾞｼｯｸUB" pitchFamily="50" charset="-128"/>
          <a:ea typeface="HGP創英角ｺﾞｼｯｸUB" pitchFamily="50" charset="-128"/>
        </a:defRPr>
      </a:lvl5pPr>
      <a:lvl6pPr marL="422039"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6pPr>
      <a:lvl7pPr marL="844078"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7pPr>
      <a:lvl8pPr marL="1266117"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8pPr>
      <a:lvl9pPr marL="1688155"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9pPr>
    </p:titleStyle>
    <p:bodyStyle>
      <a:lvl1pPr marL="315911" indent="-315911" algn="l" rtl="0" eaLnBrk="0" fontAlgn="base" hangingPunct="0">
        <a:spcBef>
          <a:spcPct val="20000"/>
        </a:spcBef>
        <a:spcAft>
          <a:spcPct val="0"/>
        </a:spcAft>
        <a:buChar char="•"/>
        <a:defRPr kumimoji="1" sz="2900">
          <a:solidFill>
            <a:schemeClr val="tx1"/>
          </a:solidFill>
          <a:latin typeface="+mn-lt"/>
          <a:ea typeface="+mn-ea"/>
          <a:cs typeface="+mn-cs"/>
        </a:defRPr>
      </a:lvl1pPr>
      <a:lvl2pPr marL="685796" indent="-263524" algn="l" rtl="0" eaLnBrk="0" fontAlgn="base" hangingPunct="0">
        <a:spcBef>
          <a:spcPct val="20000"/>
        </a:spcBef>
        <a:spcAft>
          <a:spcPct val="0"/>
        </a:spcAft>
        <a:buChar char="–"/>
        <a:defRPr kumimoji="1" sz="2500">
          <a:solidFill>
            <a:schemeClr val="tx1"/>
          </a:solidFill>
          <a:latin typeface="+mn-lt"/>
          <a:ea typeface="+mn-ea"/>
        </a:defRPr>
      </a:lvl2pPr>
      <a:lvl3pPr marL="1054094" indent="-209549" algn="l" rtl="0" eaLnBrk="0" fontAlgn="base" hangingPunct="0">
        <a:spcBef>
          <a:spcPct val="20000"/>
        </a:spcBef>
        <a:spcAft>
          <a:spcPct val="0"/>
        </a:spcAft>
        <a:buChar char="•"/>
        <a:defRPr kumimoji="1" sz="2200">
          <a:solidFill>
            <a:schemeClr val="tx1"/>
          </a:solidFill>
          <a:latin typeface="+mn-lt"/>
          <a:ea typeface="+mn-ea"/>
        </a:defRPr>
      </a:lvl3pPr>
      <a:lvl4pPr marL="1476367" indent="-209549" algn="l" rtl="0" eaLnBrk="0" fontAlgn="base" hangingPunct="0">
        <a:spcBef>
          <a:spcPct val="20000"/>
        </a:spcBef>
        <a:spcAft>
          <a:spcPct val="0"/>
        </a:spcAft>
        <a:buChar char="–"/>
        <a:defRPr kumimoji="1">
          <a:solidFill>
            <a:schemeClr val="tx1"/>
          </a:solidFill>
          <a:latin typeface="+mn-lt"/>
          <a:ea typeface="+mn-ea"/>
        </a:defRPr>
      </a:lvl4pPr>
      <a:lvl5pPr marL="1898639" indent="-209549" algn="l" rtl="0" eaLnBrk="0" fontAlgn="base" hangingPunct="0">
        <a:spcBef>
          <a:spcPct val="20000"/>
        </a:spcBef>
        <a:spcAft>
          <a:spcPct val="0"/>
        </a:spcAft>
        <a:buChar char="»"/>
        <a:defRPr kumimoji="1">
          <a:solidFill>
            <a:schemeClr val="tx1"/>
          </a:solidFill>
          <a:latin typeface="+mn-lt"/>
          <a:ea typeface="+mn-ea"/>
        </a:defRPr>
      </a:lvl5pPr>
      <a:lvl6pPr marL="2321214" indent="-211019" algn="l" rtl="0" eaLnBrk="1" fontAlgn="base" hangingPunct="1">
        <a:spcBef>
          <a:spcPct val="20000"/>
        </a:spcBef>
        <a:spcAft>
          <a:spcPct val="0"/>
        </a:spcAft>
        <a:buChar char="»"/>
        <a:defRPr kumimoji="1" sz="1846">
          <a:solidFill>
            <a:schemeClr val="tx1"/>
          </a:solidFill>
          <a:latin typeface="+mn-lt"/>
          <a:ea typeface="+mn-ea"/>
        </a:defRPr>
      </a:lvl6pPr>
      <a:lvl7pPr marL="2743254" indent="-211019" algn="l" rtl="0" eaLnBrk="1" fontAlgn="base" hangingPunct="1">
        <a:spcBef>
          <a:spcPct val="20000"/>
        </a:spcBef>
        <a:spcAft>
          <a:spcPct val="0"/>
        </a:spcAft>
        <a:buChar char="»"/>
        <a:defRPr kumimoji="1" sz="1846">
          <a:solidFill>
            <a:schemeClr val="tx1"/>
          </a:solidFill>
          <a:latin typeface="+mn-lt"/>
          <a:ea typeface="+mn-ea"/>
        </a:defRPr>
      </a:lvl7pPr>
      <a:lvl8pPr marL="3165292" indent="-211019" algn="l" rtl="0" eaLnBrk="1" fontAlgn="base" hangingPunct="1">
        <a:spcBef>
          <a:spcPct val="20000"/>
        </a:spcBef>
        <a:spcAft>
          <a:spcPct val="0"/>
        </a:spcAft>
        <a:buChar char="»"/>
        <a:defRPr kumimoji="1" sz="1846">
          <a:solidFill>
            <a:schemeClr val="tx1"/>
          </a:solidFill>
          <a:latin typeface="+mn-lt"/>
          <a:ea typeface="+mn-ea"/>
        </a:defRPr>
      </a:lvl8pPr>
      <a:lvl9pPr marL="3587331" indent="-211019" algn="l" rtl="0" eaLnBrk="1" fontAlgn="base" hangingPunct="1">
        <a:spcBef>
          <a:spcPct val="20000"/>
        </a:spcBef>
        <a:spcAft>
          <a:spcPct val="0"/>
        </a:spcAft>
        <a:buChar char="»"/>
        <a:defRPr kumimoji="1" sz="1846">
          <a:solidFill>
            <a:schemeClr val="tx1"/>
          </a:solidFill>
          <a:latin typeface="+mn-lt"/>
          <a:ea typeface="+mn-ea"/>
        </a:defRPr>
      </a:lvl9pPr>
    </p:bodyStyle>
    <p:otherStyle>
      <a:defPPr>
        <a:defRPr lang="ja-JP"/>
      </a:defPPr>
      <a:lvl1pPr marL="0" algn="l" defTabSz="844078" rtl="0" eaLnBrk="1" latinLnBrk="0" hangingPunct="1">
        <a:defRPr kumimoji="1" sz="1662" kern="1200">
          <a:solidFill>
            <a:schemeClr val="tx1"/>
          </a:solidFill>
          <a:latin typeface="+mn-lt"/>
          <a:ea typeface="+mn-ea"/>
          <a:cs typeface="+mn-cs"/>
        </a:defRPr>
      </a:lvl1pPr>
      <a:lvl2pPr marL="422039" algn="l" defTabSz="844078" rtl="0" eaLnBrk="1" latinLnBrk="0" hangingPunct="1">
        <a:defRPr kumimoji="1" sz="1662" kern="1200">
          <a:solidFill>
            <a:schemeClr val="tx1"/>
          </a:solidFill>
          <a:latin typeface="+mn-lt"/>
          <a:ea typeface="+mn-ea"/>
          <a:cs typeface="+mn-cs"/>
        </a:defRPr>
      </a:lvl2pPr>
      <a:lvl3pPr marL="844078" algn="l" defTabSz="844078" rtl="0" eaLnBrk="1" latinLnBrk="0" hangingPunct="1">
        <a:defRPr kumimoji="1" sz="1662" kern="1200">
          <a:solidFill>
            <a:schemeClr val="tx1"/>
          </a:solidFill>
          <a:latin typeface="+mn-lt"/>
          <a:ea typeface="+mn-ea"/>
          <a:cs typeface="+mn-cs"/>
        </a:defRPr>
      </a:lvl3pPr>
      <a:lvl4pPr marL="1266117" algn="l" defTabSz="844078" rtl="0" eaLnBrk="1" latinLnBrk="0" hangingPunct="1">
        <a:defRPr kumimoji="1" sz="1662" kern="1200">
          <a:solidFill>
            <a:schemeClr val="tx1"/>
          </a:solidFill>
          <a:latin typeface="+mn-lt"/>
          <a:ea typeface="+mn-ea"/>
          <a:cs typeface="+mn-cs"/>
        </a:defRPr>
      </a:lvl4pPr>
      <a:lvl5pPr marL="1688155" algn="l" defTabSz="844078" rtl="0" eaLnBrk="1" latinLnBrk="0" hangingPunct="1">
        <a:defRPr kumimoji="1" sz="1662" kern="1200">
          <a:solidFill>
            <a:schemeClr val="tx1"/>
          </a:solidFill>
          <a:latin typeface="+mn-lt"/>
          <a:ea typeface="+mn-ea"/>
          <a:cs typeface="+mn-cs"/>
        </a:defRPr>
      </a:lvl5pPr>
      <a:lvl6pPr marL="2110195" algn="l" defTabSz="844078" rtl="0" eaLnBrk="1" latinLnBrk="0" hangingPunct="1">
        <a:defRPr kumimoji="1" sz="1662" kern="1200">
          <a:solidFill>
            <a:schemeClr val="tx1"/>
          </a:solidFill>
          <a:latin typeface="+mn-lt"/>
          <a:ea typeface="+mn-ea"/>
          <a:cs typeface="+mn-cs"/>
        </a:defRPr>
      </a:lvl6pPr>
      <a:lvl7pPr marL="2532233" algn="l" defTabSz="844078" rtl="0" eaLnBrk="1" latinLnBrk="0" hangingPunct="1">
        <a:defRPr kumimoji="1" sz="1662" kern="1200">
          <a:solidFill>
            <a:schemeClr val="tx1"/>
          </a:solidFill>
          <a:latin typeface="+mn-lt"/>
          <a:ea typeface="+mn-ea"/>
          <a:cs typeface="+mn-cs"/>
        </a:defRPr>
      </a:lvl7pPr>
      <a:lvl8pPr marL="2954272" algn="l" defTabSz="844078" rtl="0" eaLnBrk="1" latinLnBrk="0" hangingPunct="1">
        <a:defRPr kumimoji="1" sz="1662" kern="1200">
          <a:solidFill>
            <a:schemeClr val="tx1"/>
          </a:solidFill>
          <a:latin typeface="+mn-lt"/>
          <a:ea typeface="+mn-ea"/>
          <a:cs typeface="+mn-cs"/>
        </a:defRPr>
      </a:lvl8pPr>
      <a:lvl9pPr marL="3376311" algn="l" defTabSz="844078" rtl="0" eaLnBrk="1" latinLnBrk="0" hangingPunct="1">
        <a:defRPr kumimoji="1" sz="1662"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82" name="Rectangle 3"/>
          <p:cNvSpPr>
            <a:spLocks noGrp="1" noChangeArrowheads="1"/>
          </p:cNvSpPr>
          <p:nvPr>
            <p:ph type="body" idx="1"/>
          </p:nvPr>
        </p:nvSpPr>
        <p:spPr>
          <a:xfrm>
            <a:off x="495300" y="1600200"/>
            <a:ext cx="8915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683" name="Rectangle 4"/>
          <p:cNvSpPr>
            <a:spLocks noGrp="1" noChangeArrowheads="1"/>
          </p:cNvSpPr>
          <p:nvPr>
            <p:ph type="dt" sz="half" idx="2"/>
          </p:nvPr>
        </p:nvSpPr>
        <p:spPr>
          <a:xfrm>
            <a:off x="495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1684" name="Rectangle 5"/>
          <p:cNvSpPr>
            <a:spLocks noGrp="1" noChangeArrowheads="1"/>
          </p:cNvSpPr>
          <p:nvPr>
            <p:ph type="ftr" sz="quarter" idx="3"/>
          </p:nvPr>
        </p:nvSpPr>
        <p:spPr>
          <a:xfrm>
            <a:off x="3384550"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1685" name="Rectangle 6"/>
          <p:cNvSpPr>
            <a:spLocks noGrp="1" noChangeArrowheads="1"/>
          </p:cNvSpPr>
          <p:nvPr>
            <p:ph type="sldNum" sz="quarter" idx="4"/>
          </p:nvPr>
        </p:nvSpPr>
        <p:spPr>
          <a:xfrm>
            <a:off x="7594600" y="6237288"/>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8B531C6-7103-452B-B019-73E85C919B67}" type="slidenum">
              <a:rPr kumimoji="1" lang="en-US" altLang="ja-JP" sz="14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grpSp>
        <p:nvGrpSpPr>
          <p:cNvPr id="1686" name="Group 18"/>
          <p:cNvGrpSpPr/>
          <p:nvPr userDrawn="1"/>
        </p:nvGrpSpPr>
        <p:grpSpPr>
          <a:xfrm>
            <a:off x="0" y="0"/>
            <a:ext cx="9906000" cy="546100"/>
            <a:chOff x="0" y="0"/>
            <a:chExt cx="5760" cy="344"/>
          </a:xfrm>
        </p:grpSpPr>
        <p:pic>
          <p:nvPicPr>
            <p:cNvPr id="1687" name="Picture 9" descr="mlit_top"/>
            <p:cNvPicPr>
              <a:picLocks noChangeAspect="1" noChangeArrowheads="1"/>
            </p:cNvPicPr>
            <p:nvPr userDrawn="1"/>
          </p:nvPicPr>
          <p:blipFill>
            <a:blip r:embed="rId15"/>
            <a:srcRect t="26801" b="65286"/>
            <a:stretch>
              <a:fillRect/>
            </a:stretch>
          </p:blipFill>
          <p:spPr>
            <a:xfrm>
              <a:off x="0" y="300"/>
              <a:ext cx="5760" cy="44"/>
            </a:xfrm>
            <a:prstGeom prst="rect">
              <a:avLst/>
            </a:prstGeom>
            <a:noFill/>
            <a:ln w="9525">
              <a:noFill/>
              <a:miter lim="800000"/>
              <a:headEnd/>
              <a:tailEnd/>
            </a:ln>
          </p:spPr>
        </p:pic>
        <p:grpSp>
          <p:nvGrpSpPr>
            <p:cNvPr id="1688" name="Group 17"/>
            <p:cNvGrpSpPr/>
            <p:nvPr userDrawn="1"/>
          </p:nvGrpSpPr>
          <p:grpSpPr>
            <a:xfrm>
              <a:off x="0" y="0"/>
              <a:ext cx="5760" cy="318"/>
              <a:chOff x="0" y="0"/>
              <a:chExt cx="5760" cy="318"/>
            </a:xfrm>
          </p:grpSpPr>
          <p:pic>
            <p:nvPicPr>
              <p:cNvPr id="1689" name="Picture 11" descr="mlit_top"/>
              <p:cNvPicPr>
                <a:picLocks noChangeAspect="1" noChangeArrowheads="1"/>
              </p:cNvPicPr>
              <p:nvPr userDrawn="1"/>
            </p:nvPicPr>
            <p:blipFill>
              <a:blip r:embed="rId16"/>
              <a:srcRect r="66945" b="42805"/>
              <a:stretch>
                <a:fillRect/>
              </a:stretch>
            </p:blipFill>
            <p:spPr>
              <a:xfrm>
                <a:off x="3856" y="0"/>
                <a:ext cx="1904" cy="318"/>
              </a:xfrm>
              <a:prstGeom prst="rect">
                <a:avLst/>
              </a:prstGeom>
              <a:noFill/>
              <a:ln w="9525">
                <a:noFill/>
                <a:miter lim="800000"/>
                <a:headEnd/>
                <a:tailEnd/>
              </a:ln>
            </p:spPr>
          </p:pic>
          <p:pic>
            <p:nvPicPr>
              <p:cNvPr id="1690" name="Picture 16" descr="mlit_top"/>
              <p:cNvPicPr>
                <a:picLocks noChangeAspect="1" noChangeArrowheads="1"/>
              </p:cNvPicPr>
              <p:nvPr userDrawn="1"/>
            </p:nvPicPr>
            <p:blipFill>
              <a:blip r:embed="rId17"/>
              <a:srcRect l="50000" b="42805"/>
              <a:stretch>
                <a:fillRect/>
              </a:stretch>
            </p:blipFill>
            <p:spPr>
              <a:xfrm>
                <a:off x="1043" y="0"/>
                <a:ext cx="2880" cy="318"/>
              </a:xfrm>
              <a:prstGeom prst="rect">
                <a:avLst/>
              </a:prstGeom>
              <a:noFill/>
              <a:ln w="9525">
                <a:noFill/>
                <a:miter lim="800000"/>
                <a:headEnd/>
                <a:tailEnd/>
              </a:ln>
            </p:spPr>
          </p:pic>
          <p:pic>
            <p:nvPicPr>
              <p:cNvPr id="1691" name="Picture 10" descr="mlit_top"/>
              <p:cNvPicPr>
                <a:picLocks noChangeAspect="1" noChangeArrowheads="1"/>
              </p:cNvPicPr>
              <p:nvPr userDrawn="1"/>
            </p:nvPicPr>
            <p:blipFill>
              <a:blip r:embed="rId17"/>
              <a:srcRect l="68906" b="42805"/>
              <a:stretch>
                <a:fillRect/>
              </a:stretch>
            </p:blipFill>
            <p:spPr>
              <a:xfrm>
                <a:off x="0" y="0"/>
                <a:ext cx="1791" cy="318"/>
              </a:xfrm>
              <a:prstGeom prst="rect">
                <a:avLst/>
              </a:prstGeom>
              <a:noFill/>
              <a:ln w="9525">
                <a:noFill/>
                <a:miter lim="800000"/>
                <a:headEnd/>
                <a:tailEnd/>
              </a:ln>
            </p:spPr>
          </p:pic>
        </p:grpSp>
      </p:grpSp>
      <p:sp>
        <p:nvSpPr>
          <p:cNvPr id="1692" name="Rectangle 2"/>
          <p:cNvSpPr>
            <a:spLocks noGrp="1" noChangeArrowheads="1"/>
          </p:cNvSpPr>
          <p:nvPr>
            <p:ph type="title"/>
          </p:nvPr>
        </p:nvSpPr>
        <p:spPr>
          <a:xfrm>
            <a:off x="0" y="0"/>
            <a:ext cx="7605713"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pic>
        <p:nvPicPr>
          <p:cNvPr id="1693" name="Picture 14"/>
          <p:cNvPicPr>
            <a:picLocks noChangeAspect="1" noChangeArrowheads="1"/>
          </p:cNvPicPr>
          <p:nvPr userDrawn="1"/>
        </p:nvPicPr>
        <p:blipFill>
          <a:blip r:embed="rId18"/>
          <a:srcRect t="3670"/>
          <a:stretch>
            <a:fillRect/>
          </a:stretch>
        </p:blipFill>
        <p:spPr>
          <a:xfrm>
            <a:off x="8383588" y="31750"/>
            <a:ext cx="1522412" cy="301625"/>
          </a:xfrm>
          <a:prstGeom prst="rect">
            <a:avLst/>
          </a:prstGeom>
          <a:noFill/>
          <a:ln w="9525">
            <a:noFill/>
            <a:miter lim="800000"/>
            <a:headEnd/>
            <a:tailEnd/>
          </a:ln>
        </p:spPr>
      </p:pic>
    </p:spTree>
    <p:extLst>
      <p:ext uri="{BB962C8B-B14F-4D97-AF65-F5344CB8AC3E}">
        <p14:creationId xmlns:p14="http://schemas.microsoft.com/office/powerpoint/2010/main" val="1354537578"/>
      </p:ext>
    </p:extLst>
  </p:cSld>
  <p:clrMap bg1="lt1" tx1="dk1" bg2="lt2" tx2="dk2" accent1="accent1" accent2="accent2" accent3="accent3" accent4="accent4" accent5="accent5" accent6="accent6" hlink="hlink" folHlink="folHlink"/>
  <p:sldLayoutIdLst>
    <p:sldLayoutId id="2147492392" r:id="rId1"/>
    <p:sldLayoutId id="2147492393" r:id="rId2"/>
    <p:sldLayoutId id="2147492394" r:id="rId3"/>
    <p:sldLayoutId id="2147492395" r:id="rId4"/>
    <p:sldLayoutId id="2147492396" r:id="rId5"/>
    <p:sldLayoutId id="2147492397" r:id="rId6"/>
    <p:sldLayoutId id="2147492398" r:id="rId7"/>
    <p:sldLayoutId id="2147492399" r:id="rId8"/>
    <p:sldLayoutId id="2147492400" r:id="rId9"/>
    <p:sldLayoutId id="2147492401" r:id="rId10"/>
    <p:sldLayoutId id="2147492402" r:id="rId11"/>
    <p:sldLayoutId id="2147492403" r:id="rId12"/>
    <p:sldLayoutId id="2147492404" r:id="rId13"/>
  </p:sldLayoutIdLst>
  <p:hf hdr="0" ftr="0" dt="0"/>
  <p:txStyles>
    <p:title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1.xml" Type="http://schemas.openxmlformats.org/officeDocument/2006/relationships/slideLayout"/><Relationship Id="rId2" Target="../notesSlides/notesSlide1.xml" Type="http://schemas.openxmlformats.org/officeDocument/2006/relationships/notesSlide"/></Relationships>
</file>

<file path=ppt/slides/_rels/slide10.xml.rels><?xml version="1.0" encoding="UTF-8" standalone="yes"?><Relationships xmlns="http://schemas.openxmlformats.org/package/2006/relationships"><Relationship Id="rId1" Target="../slideLayouts/slideLayout110.xml" Type="http://schemas.openxmlformats.org/officeDocument/2006/relationships/slideLayout"/><Relationship Id="rId2" Target="../notesSlides/notesSlide6.xml" Type="http://schemas.openxmlformats.org/officeDocument/2006/relationships/notesSlide"/><Relationship Id="rId3" Target="../media/image25.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110.xml" Type="http://schemas.openxmlformats.org/officeDocument/2006/relationships/slideLayout"/><Relationship Id="rId2" Target="../media/image26.png" Type="http://schemas.openxmlformats.org/officeDocument/2006/relationships/image"/><Relationship Id="rId3" Target="../media/image27.png" Type="http://schemas.openxmlformats.org/officeDocument/2006/relationships/image"/><Relationship Id="rId4" Target="../media/image28.png" Type="http://schemas.openxmlformats.org/officeDocument/2006/relationships/image"/><Relationship Id="rId5" Target="../media/image29.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19.xml" Type="http://schemas.openxmlformats.org/officeDocument/2006/relationships/slideLayout"/><Relationship Id="rId2" Target="../notesSlides/notesSlide7.xml" Type="http://schemas.openxmlformats.org/officeDocument/2006/relationships/notesSlide"/><Relationship Id="rId3" Target="../media/image30.jpeg" Type="http://schemas.openxmlformats.org/officeDocument/2006/relationships/image"/><Relationship Id="rId4" Target="../media/image31.jpeg" Type="http://schemas.openxmlformats.org/officeDocument/2006/relationships/image"/><Relationship Id="rId5" Target="../media/image32.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15.xml" Type="http://schemas.openxmlformats.org/officeDocument/2006/relationships/slideLayout"/><Relationship Id="rId2" Target="../notesSlides/notesSlide8.xml" Type="http://schemas.openxmlformats.org/officeDocument/2006/relationships/notesSlide"/><Relationship Id="rId3" Target="../media/image33.png" Type="http://schemas.openxmlformats.org/officeDocument/2006/relationships/image"/><Relationship Id="rId4" Target="../media/image34.jpeg" Type="http://schemas.openxmlformats.org/officeDocument/2006/relationships/image"/><Relationship Id="rId5" Target="../media/image35.png" Type="http://schemas.openxmlformats.org/officeDocument/2006/relationships/image"/><Relationship Id="rId6" Target="../media/image36.jpeg" Type="http://schemas.openxmlformats.org/officeDocument/2006/relationships/image"/><Relationship Id="rId7" Target="../media/image37.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15.xml" Type="http://schemas.openxmlformats.org/officeDocument/2006/relationships/slideLayout"/><Relationship Id="rId2" Target="../notesSlides/notesSlide9.xml" Type="http://schemas.openxmlformats.org/officeDocument/2006/relationships/notesSlide"/><Relationship Id="rId3" Target="../media/image38.png" Type="http://schemas.openxmlformats.org/officeDocument/2006/relationships/image"/><Relationship Id="rId4" Target="../media/image39.png" Type="http://schemas.openxmlformats.org/officeDocument/2006/relationships/image"/><Relationship Id="rId5" Target="../media/image40.png" Type="http://schemas.openxmlformats.org/officeDocument/2006/relationships/image"/><Relationship Id="rId6" Target="../media/image41.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58.xml" Type="http://schemas.openxmlformats.org/officeDocument/2006/relationships/slideLayout"/><Relationship Id="rId2" Target="../notesSlides/notesSlide10.xml" Type="http://schemas.openxmlformats.org/officeDocument/2006/relationships/notesSlide"/><Relationship Id="rId3" Target="../media/image42.png" Type="http://schemas.openxmlformats.org/officeDocument/2006/relationships/image"/><Relationship Id="rId4" Target="../media/image43.png" Type="http://schemas.openxmlformats.org/officeDocument/2006/relationships/image"/><Relationship Id="rId5" Target="../media/image44.jpeg" Type="http://schemas.openxmlformats.org/officeDocument/2006/relationships/image"/><Relationship Id="rId6" Target="../media/image45.png" Type="http://schemas.openxmlformats.org/officeDocument/2006/relationships/image"/><Relationship Id="rId7" Target="../media/image46.jpeg" Type="http://schemas.openxmlformats.org/officeDocument/2006/relationships/image"/><Relationship Id="rId8" Target="../media/image47.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53.xml" Type="http://schemas.openxmlformats.org/officeDocument/2006/relationships/slideLayout"/></Relationships>
</file>

<file path=ppt/slides/_rels/slide17.xml.rels><?xml version="1.0" encoding="UTF-8" standalone="yes"?><Relationships xmlns="http://schemas.openxmlformats.org/package/2006/relationships"><Relationship Id="rId1" Target="../slideLayouts/slideLayout41.xml" Type="http://schemas.openxmlformats.org/officeDocument/2006/relationships/slideLayout"/><Relationship Id="rId2" Target="../media/image48.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50.xml" Type="http://schemas.openxmlformats.org/officeDocument/2006/relationships/slideLayout"/><Relationship Id="rId2" Target="../notesSlides/notesSlide11.xml" Type="http://schemas.openxmlformats.org/officeDocument/2006/relationships/notesSlide"/><Relationship Id="rId3" Target="../media/image49.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51.xml" Type="http://schemas.openxmlformats.org/officeDocument/2006/relationships/slideLayout"/><Relationship Id="rId2" Target="../notesSlides/notesSlide12.xml" Type="http://schemas.openxmlformats.org/officeDocument/2006/relationships/notesSlide"/><Relationship Id="rId3" Target="../media/image50.png" Type="http://schemas.openxmlformats.org/officeDocument/2006/relationships/image"/><Relationship Id="rId4" Target="../media/image51.png" Type="http://schemas.openxmlformats.org/officeDocument/2006/relationships/image"/><Relationship Id="rId5" Target="../media/image52.png" Type="http://schemas.openxmlformats.org/officeDocument/2006/relationships/image"/><Relationship Id="rId6" Target="../media/image53.png" Type="http://schemas.openxmlformats.org/officeDocument/2006/relationships/image"/><Relationship Id="rId7" Target="../media/image54.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6.xml" Type="http://schemas.openxmlformats.org/officeDocument/2006/relationships/slideLayout"/><Relationship Id="rId2" Target="../notesSlides/notesSlide2.xml" Type="http://schemas.openxmlformats.org/officeDocument/2006/relationships/notesSlide"/></Relationships>
</file>

<file path=ppt/slides/_rels/slide20.xml.rels><?xml version="1.0" encoding="UTF-8" standalone="yes"?><Relationships xmlns="http://schemas.openxmlformats.org/package/2006/relationships"><Relationship Id="rId1" Target="../slideLayouts/slideLayout48.xml" Type="http://schemas.openxmlformats.org/officeDocument/2006/relationships/slideLayout"/><Relationship Id="rId2" Target="../media/image55.jpeg" Type="http://schemas.openxmlformats.org/officeDocument/2006/relationships/image"/><Relationship Id="rId3" Target="../media/image56.jpeg" Type="http://schemas.openxmlformats.org/officeDocument/2006/relationships/image"/><Relationship Id="rId4" Target="../media/image57.jp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50.xml" Type="http://schemas.openxmlformats.org/officeDocument/2006/relationships/slideLayout"/><Relationship Id="rId2" Target="../notesSlides/notesSlide13.xml" Type="http://schemas.openxmlformats.org/officeDocument/2006/relationships/notesSlide"/><Relationship Id="rId3" Target="../media/image58.pn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67.xml" Type="http://schemas.openxmlformats.org/officeDocument/2006/relationships/slideLayout"/><Relationship Id="rId2" Target="../notesSlides/notesSlide14.xml" Type="http://schemas.openxmlformats.org/officeDocument/2006/relationships/notesSlide"/></Relationships>
</file>

<file path=ppt/slides/_rels/slide23.xml.rels><?xml version="1.0" encoding="UTF-8" standalone="yes"?><Relationships xmlns="http://schemas.openxmlformats.org/package/2006/relationships"><Relationship Id="rId1" Target="../slideLayouts/slideLayout66.xml" Type="http://schemas.openxmlformats.org/officeDocument/2006/relationships/slideLayout"/><Relationship Id="rId2" Target="../notesSlides/notesSlide15.xml" Type="http://schemas.openxmlformats.org/officeDocument/2006/relationships/notesSlide"/><Relationship Id="rId3" Target="../media/image59.jpeg" Type="http://schemas.openxmlformats.org/officeDocument/2006/relationships/image"/><Relationship Id="rId4" Target="../media/image60.jpe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66.xml" Type="http://schemas.openxmlformats.org/officeDocument/2006/relationships/slideLayout"/><Relationship Id="rId2" Target="../media/image61.wmf" Type="http://schemas.openxmlformats.org/officeDocument/2006/relationships/image"/><Relationship Id="rId3" Target="../media/image62.png" Type="http://schemas.openxmlformats.org/officeDocument/2006/relationships/image"/><Relationship Id="rId4" Target="../media/image63.jpeg" Type="http://schemas.openxmlformats.org/officeDocument/2006/relationships/image"/><Relationship Id="rId5" Target="../embeddings/oleObject1.bin" Type="http://schemas.openxmlformats.org/officeDocument/2006/relationships/oleObject"/><Relationship Id="rId6" Target="../media/image64.pn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66.xml" Type="http://schemas.openxmlformats.org/officeDocument/2006/relationships/slideLayout"/><Relationship Id="rId2" Target="../notesSlides/notesSlide16.xml" Type="http://schemas.openxmlformats.org/officeDocument/2006/relationships/notesSlide"/><Relationship Id="rId3" Target="../media/image65.jpeg" Type="http://schemas.openxmlformats.org/officeDocument/2006/relationships/image"/><Relationship Id="rId4" Target="../media/image66.wmf"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66.xml" Type="http://schemas.openxmlformats.org/officeDocument/2006/relationships/slideLayout"/><Relationship Id="rId2" Target="../notesSlides/notesSlide17.xml" Type="http://schemas.openxmlformats.org/officeDocument/2006/relationships/notesSlide"/><Relationship Id="rId3" Target="../media/image67.jpeg" Type="http://schemas.openxmlformats.org/officeDocument/2006/relationships/image"/><Relationship Id="rId4" Target="../media/image68.jpeg" Type="http://schemas.openxmlformats.org/officeDocument/2006/relationships/image"/><Relationship Id="rId5" Target="../media/image69.jpeg" Type="http://schemas.openxmlformats.org/officeDocument/2006/relationships/image"/><Relationship Id="rId6" Target="../media/image70.jpeg" Type="http://schemas.openxmlformats.org/officeDocument/2006/relationships/image"/><Relationship Id="rId7" Target="../media/image71.jpeg" Type="http://schemas.openxmlformats.org/officeDocument/2006/relationships/image"/><Relationship Id="rId8" Target="../media/image72.jpeg" Type="http://schemas.openxmlformats.org/officeDocument/2006/relationships/image"/><Relationship Id="rId9" Target="../media/image73.emf"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66.xml" Type="http://schemas.openxmlformats.org/officeDocument/2006/relationships/slideLayout"/><Relationship Id="rId2" Target="../notesSlides/notesSlide18.xml" Type="http://schemas.openxmlformats.org/officeDocument/2006/relationships/notesSlide"/><Relationship Id="rId3" Target="../media/image74.jpeg" Type="http://schemas.openxmlformats.org/officeDocument/2006/relationships/image"/><Relationship Id="rId4" Target="../media/image75.jpeg" Type="http://schemas.openxmlformats.org/officeDocument/2006/relationships/image"/><Relationship Id="rId5" Target="../media/image76.jpeg" Type="http://schemas.openxmlformats.org/officeDocument/2006/relationships/image"/><Relationship Id="rId6" Target="../media/image77.jpeg" Type="http://schemas.openxmlformats.org/officeDocument/2006/relationships/image"/><Relationship Id="rId7" Target="../media/image78.jpeg" Type="http://schemas.openxmlformats.org/officeDocument/2006/relationships/image"/><Relationship Id="rId8" Target="../media/image79.jpeg" Type="http://schemas.openxmlformats.org/officeDocument/2006/relationships/image"/><Relationship Id="rId9" Target="../media/image80.pn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66.xml" Type="http://schemas.openxmlformats.org/officeDocument/2006/relationships/slideLayout"/><Relationship Id="rId2" Target="../notesSlides/notesSlide19.xml" Type="http://schemas.openxmlformats.org/officeDocument/2006/relationships/notesSlide"/><Relationship Id="rId3" Target="../media/image81.jpeg" Type="http://schemas.openxmlformats.org/officeDocument/2006/relationships/image"/><Relationship Id="rId4" Target="../media/image82.jpe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64.xml" Type="http://schemas.openxmlformats.org/officeDocument/2006/relationships/slideLayout"/><Relationship Id="rId2" Target="../notesSlides/notesSlide20.xml" Type="http://schemas.openxmlformats.org/officeDocument/2006/relationships/notesSlide"/><Relationship Id="rId3" Target="../media/image83.png" Type="http://schemas.openxmlformats.org/officeDocument/2006/relationships/image"/><Relationship Id="rId4" Target="../media/image84.png" Type="http://schemas.openxmlformats.org/officeDocument/2006/relationships/image"/><Relationship Id="rId5" Target="../media/image85.jpeg" Type="http://schemas.openxmlformats.org/officeDocument/2006/relationships/image"/><Relationship Id="rId6" Target="../media/image86.png" Type="http://schemas.openxmlformats.org/officeDocument/2006/relationships/image"/><Relationship Id="rId7" Target="../media/image87.jpeg" Type="http://schemas.openxmlformats.org/officeDocument/2006/relationships/image"/><Relationship Id="rId8" Target="../media/image88.jpe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3.xml" Type="http://schemas.openxmlformats.org/officeDocument/2006/relationships/notesSlide"/></Relationships>
</file>

<file path=ppt/slides/_rels/slide30.xml.rels><?xml version="1.0" encoding="UTF-8" standalone="yes"?><Relationships xmlns="http://schemas.openxmlformats.org/package/2006/relationships"><Relationship Id="rId1" Target="../slideLayouts/slideLayout66.xml" Type="http://schemas.openxmlformats.org/officeDocument/2006/relationships/slideLayout"/><Relationship Id="rId2" Target="../notesSlides/notesSlide21.xml" Type="http://schemas.openxmlformats.org/officeDocument/2006/relationships/notesSlide"/><Relationship Id="rId3" Target="../media/image89.png" Type="http://schemas.openxmlformats.org/officeDocument/2006/relationships/image"/><Relationship Id="rId4" Target="../media/image90.png" Type="http://schemas.openxmlformats.org/officeDocument/2006/relationships/image"/><Relationship Id="rId5" Target="../media/image91.png" Type="http://schemas.openxmlformats.org/officeDocument/2006/relationships/image"/><Relationship Id="rId6" Target="../media/hdphoto1.wdp" Type="http://schemas.microsoft.com/office/2007/relationships/hdphoto"/><Relationship Id="rId7" Target="../media/image92.pn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48.xml" Type="http://schemas.openxmlformats.org/officeDocument/2006/relationships/slideLayout"/><Relationship Id="rId2" Target="../notesSlides/notesSlide22.xml" Type="http://schemas.openxmlformats.org/officeDocument/2006/relationships/notesSlide"/></Relationships>
</file>

<file path=ppt/slides/_rels/slide32.xml.rels><?xml version="1.0" encoding="UTF-8" standalone="yes"?><Relationships xmlns="http://schemas.openxmlformats.org/package/2006/relationships"><Relationship Id="rId1" Target="../slideLayouts/slideLayout135.xml" Type="http://schemas.openxmlformats.org/officeDocument/2006/relationships/slideLayout"/><Relationship Id="rId10" Target="../media/hdphoto4.wdp" Type="http://schemas.microsoft.com/office/2007/relationships/hdphoto"/><Relationship Id="rId11" Target="../media/image99.png" Type="http://schemas.openxmlformats.org/officeDocument/2006/relationships/image"/><Relationship Id="rId12" Target="../media/hdphoto5.wdp" Type="http://schemas.microsoft.com/office/2007/relationships/hdphoto"/><Relationship Id="rId13" Target="../media/image100.png" Type="http://schemas.openxmlformats.org/officeDocument/2006/relationships/image"/><Relationship Id="rId14" Target="../media/hdphoto6.wdp" Type="http://schemas.microsoft.com/office/2007/relationships/hdphoto"/><Relationship Id="rId15" Target="../media/image101.emf" Type="http://schemas.openxmlformats.org/officeDocument/2006/relationships/image"/><Relationship Id="rId16" Target="../media/image102.emf" Type="http://schemas.openxmlformats.org/officeDocument/2006/relationships/image"/><Relationship Id="rId17" Target="../media/image103.png" Type="http://schemas.openxmlformats.org/officeDocument/2006/relationships/image"/><Relationship Id="rId2" Target="../media/image93.png" Type="http://schemas.openxmlformats.org/officeDocument/2006/relationships/image"/><Relationship Id="rId3" Target="../media/image94.png" Type="http://schemas.openxmlformats.org/officeDocument/2006/relationships/image"/><Relationship Id="rId4" Target="../media/image95.jpeg" Type="http://schemas.openxmlformats.org/officeDocument/2006/relationships/image"/><Relationship Id="rId5" Target="../media/image96.png" Type="http://schemas.openxmlformats.org/officeDocument/2006/relationships/image"/><Relationship Id="rId6" Target="../media/hdphoto2.wdp" Type="http://schemas.microsoft.com/office/2007/relationships/hdphoto"/><Relationship Id="rId7" Target="../media/image97.png" Type="http://schemas.openxmlformats.org/officeDocument/2006/relationships/image"/><Relationship Id="rId8" Target="../media/hdphoto3.wdp" Type="http://schemas.microsoft.com/office/2007/relationships/hdphoto"/><Relationship Id="rId9" Target="../media/image98.pn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135.xml" Type="http://schemas.openxmlformats.org/officeDocument/2006/relationships/slideLayout"/><Relationship Id="rId2" Target="../notesSlides/notesSlide23.xml" Type="http://schemas.openxmlformats.org/officeDocument/2006/relationships/notesSlide"/></Relationships>
</file>

<file path=ppt/slides/_rels/slide34.xml.rels><?xml version="1.0" encoding="UTF-8" standalone="yes"?><Relationships xmlns="http://schemas.openxmlformats.org/package/2006/relationships"><Relationship Id="rId1" Target="../slideLayouts/slideLayout50.xml" Type="http://schemas.openxmlformats.org/officeDocument/2006/relationships/slideLayout"/><Relationship Id="rId2" Target="../media/image104.png" Type="http://schemas.openxmlformats.org/officeDocument/2006/relationships/image"/><Relationship Id="rId3" Target="../media/image105.png" Type="http://schemas.openxmlformats.org/officeDocument/2006/relationships/image"/><Relationship Id="rId4" Target="../media/image106.emf" Type="http://schemas.openxmlformats.org/officeDocument/2006/relationships/image"/></Relationships>
</file>

<file path=ppt/slides/_rels/slide35.xml.rels><?xml version="1.0" encoding="UTF-8" standalone="yes"?><Relationships xmlns="http://schemas.openxmlformats.org/package/2006/relationships"><Relationship Id="rId1" Target="../slideLayouts/slideLayout50.xml" Type="http://schemas.openxmlformats.org/officeDocument/2006/relationships/slideLayout"/><Relationship Id="rId2" Target="../notesSlides/notesSlide24.xml" Type="http://schemas.openxmlformats.org/officeDocument/2006/relationships/notesSlide"/><Relationship Id="rId3" Target="../media/image107.png" Type="http://schemas.openxmlformats.org/officeDocument/2006/relationships/image"/><Relationship Id="rId4" Target="../media/image108.png" Type="http://schemas.openxmlformats.org/officeDocument/2006/relationships/image"/><Relationship Id="rId5" Target="../media/image109.png" Type="http://schemas.openxmlformats.org/officeDocument/2006/relationships/image"/></Relationships>
</file>

<file path=ppt/slides/_rels/slide36.xml.rels><?xml version="1.0" encoding="UTF-8" standalone="yes"?><Relationships xmlns="http://schemas.openxmlformats.org/package/2006/relationships"><Relationship Id="rId1" Target="../slideLayouts/slideLayout96.xml" Type="http://schemas.openxmlformats.org/officeDocument/2006/relationships/slideLayout"/><Relationship Id="rId2" Target="../media/image110.png" Type="http://schemas.openxmlformats.org/officeDocument/2006/relationships/image"/><Relationship Id="rId3" Target="../media/image111.png" Type="http://schemas.openxmlformats.org/officeDocument/2006/relationships/image"/><Relationship Id="rId4" Target="../media/image112.png" Type="http://schemas.openxmlformats.org/officeDocument/2006/relationships/image"/><Relationship Id="rId5" Target="../media/image113.png" Type="http://schemas.openxmlformats.org/officeDocument/2006/relationships/image"/><Relationship Id="rId6" Target="../media/image114.png" Type="http://schemas.openxmlformats.org/officeDocument/2006/relationships/image"/><Relationship Id="rId7" Target="../media/image115.png" Type="http://schemas.openxmlformats.org/officeDocument/2006/relationships/image"/></Relationships>
</file>

<file path=ppt/slides/_rels/slide37.xml.rels><?xml version="1.0" encoding="UTF-8" standalone="yes"?><Relationships xmlns="http://schemas.openxmlformats.org/package/2006/relationships"><Relationship Id="rId1" Target="../slideLayouts/slideLayout50.xml" Type="http://schemas.openxmlformats.org/officeDocument/2006/relationships/slideLayout"/><Relationship Id="rId2" Target="../notesSlides/notesSlide25.xml" Type="http://schemas.openxmlformats.org/officeDocument/2006/relationships/notesSlide"/><Relationship Id="rId3" Target="../media/image116.emf" Type="http://schemas.openxmlformats.org/officeDocument/2006/relationships/image"/><Relationship Id="rId4" Target="../media/image117.png" Type="http://schemas.openxmlformats.org/officeDocument/2006/relationships/image"/></Relationships>
</file>

<file path=ppt/slides/_rels/slide38.xml.rels><?xml version="1.0" encoding="UTF-8" standalone="yes"?><Relationships xmlns="http://schemas.openxmlformats.org/package/2006/relationships"><Relationship Id="rId1" Target="../slideLayouts/slideLayout64.xml" Type="http://schemas.openxmlformats.org/officeDocument/2006/relationships/slideLayout"/><Relationship Id="rId2" Target="../notesSlides/notesSlide26.xml" Type="http://schemas.openxmlformats.org/officeDocument/2006/relationships/notesSlide"/></Relationships>
</file>

<file path=ppt/slides/_rels/slide39.xml.rels><?xml version="1.0" encoding="UTF-8" standalone="yes"?><Relationships xmlns="http://schemas.openxmlformats.org/package/2006/relationships"><Relationship Id="rId1" Target="../slideLayouts/slideLayout6.xml" Type="http://schemas.openxmlformats.org/officeDocument/2006/relationships/slideLayout"/><Relationship Id="rId2" Target="../notesSlides/notesSlide27.xml" Type="http://schemas.openxmlformats.org/officeDocument/2006/relationships/notesSlide"/><Relationship Id="rId3" Target="../media/image118.emf" Type="http://schemas.openxmlformats.org/officeDocument/2006/relationships/image"/><Relationship Id="rId4" Target="../charts/chart1.xml" Type="http://schemas.openxmlformats.org/officeDocument/2006/relationships/chart"/></Relationships>
</file>

<file path=ppt/slides/_rels/slide4.xml.rels><?xml version="1.0" encoding="UTF-8" standalone="yes"?><Relationships xmlns="http://schemas.openxmlformats.org/package/2006/relationships"><Relationship Id="rId1" Target="../slideLayouts/slideLayout6.xml" Type="http://schemas.openxmlformats.org/officeDocument/2006/relationships/slideLayout"/><Relationship Id="rId2" Target="../media/image11.png" Type="http://schemas.openxmlformats.org/officeDocument/2006/relationships/image"/></Relationships>
</file>

<file path=ppt/slides/_rels/slide40.xml.rels><?xml version="1.0" encoding="UTF-8" standalone="yes"?><Relationships xmlns="http://schemas.openxmlformats.org/package/2006/relationships"><Relationship Id="rId1" Target="../slideLayouts/slideLayout6.xml" Type="http://schemas.openxmlformats.org/officeDocument/2006/relationships/slideLayout"/><Relationship Id="rId2" Target="../media/image119.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6.xml" Type="http://schemas.openxmlformats.org/officeDocument/2006/relationships/slideLayout"/><Relationship Id="rId2" Target="../notesSlides/notesSlide4.xml" Type="http://schemas.openxmlformats.org/officeDocument/2006/relationships/notesSlide"/><Relationship Id="rId3" Target="../media/image12.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26.xml" Type="http://schemas.openxmlformats.org/officeDocument/2006/relationships/slideLayout"/><Relationship Id="rId2" Target="../media/image13.png" Type="http://schemas.openxmlformats.org/officeDocument/2006/relationships/image"/><Relationship Id="rId3" Target="../media/image14.wmf" Type="http://schemas.openxmlformats.org/officeDocument/2006/relationships/image"/><Relationship Id="rId4" Target="../media/image15.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87.xml" Type="http://schemas.openxmlformats.org/officeDocument/2006/relationships/slideLayout"/><Relationship Id="rId2" Target="../media/image16.png" Type="http://schemas.openxmlformats.org/officeDocument/2006/relationships/image"/><Relationship Id="rId3" Target="../media/image17.emf" Type="http://schemas.openxmlformats.org/officeDocument/2006/relationships/image"/><Relationship Id="rId4" Target="../media/image18.jpeg" Type="http://schemas.openxmlformats.org/officeDocument/2006/relationships/image"/><Relationship Id="rId5" Target="../media/image19.jpe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133.xml" Type="http://schemas.openxmlformats.org/officeDocument/2006/relationships/slideLayout"/><Relationship Id="rId2" Target="../notesSlides/notesSlide5.xml" Type="http://schemas.openxmlformats.org/officeDocument/2006/relationships/notesSlide"/><Relationship Id="rId3" Target="../media/image17.emf"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83.xml" Type="http://schemas.openxmlformats.org/officeDocument/2006/relationships/slideLayout"/><Relationship Id="rId2" Target="../media/image20.png" Type="http://schemas.openxmlformats.org/officeDocument/2006/relationships/image"/><Relationship Id="rId3" Target="//upload.wikimedia.org/wikipedia/ja/e/e2/Sendai1st_tower.jpg" TargetMode="External" Type="http://schemas.openxmlformats.org/officeDocument/2006/relationships/hyperlink"/><Relationship Id="rId4" Target="../media/image21.jpeg" Type="http://schemas.openxmlformats.org/officeDocument/2006/relationships/image"/><Relationship Id="rId5" Target="../media/image22.jpeg" Type="http://schemas.openxmlformats.org/officeDocument/2006/relationships/image"/><Relationship Id="rId6" Target="../media/image23.jpeg" Type="http://schemas.openxmlformats.org/officeDocument/2006/relationships/image"/><Relationship Id="rId7" Target="../media/image24.jpeg" Type="http://schemas.openxmlformats.org/officeDocument/2006/relationships/image"/></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5"/>
          <p:cNvSpPr>
            <a:spLocks noGrp="1" noChangeArrowheads="1"/>
          </p:cNvSpPr>
          <p:nvPr>
            <p:ph type="ctrTitle" idx="4294967295"/>
          </p:nvPr>
        </p:nvSpPr>
        <p:spPr>
          <a:xfrm>
            <a:off x="-735806" y="2564904"/>
            <a:ext cx="11377613" cy="1728465"/>
          </a:xfrm>
        </p:spPr>
        <p:txBody>
          <a:bodyPr/>
          <a:lstStyle/>
          <a:p>
            <a:pPr algn="ctr" eaLnBrk="1" hangingPunct="1"/>
            <a:r>
              <a:rPr lang="ja-JP" altLang="en-US" sz="3600" dirty="0">
                <a:solidFill>
                  <a:srgbClr val="0070C0"/>
                </a:solidFill>
                <a:latin typeface="+mj-ea"/>
                <a:cs typeface="Meiryo UI" panose="020B0604030504040204" pitchFamily="50" charset="-128"/>
              </a:rPr>
              <a:t>都市再生制度全般について</a:t>
            </a:r>
            <a:br>
              <a:rPr lang="en-US" altLang="ja-JP" sz="3600" dirty="0">
                <a:solidFill>
                  <a:srgbClr val="0070C0"/>
                </a:solidFill>
                <a:latin typeface="+mj-ea"/>
                <a:cs typeface="Meiryo UI" panose="020B0604030504040204" pitchFamily="50" charset="-128"/>
              </a:rPr>
            </a:br>
            <a:br>
              <a:rPr lang="en-US" altLang="ja-JP" sz="3600" dirty="0">
                <a:solidFill>
                  <a:srgbClr val="0070C0"/>
                </a:solidFill>
                <a:latin typeface="Meiryo UI" panose="020B0604030504040204" pitchFamily="50" charset="-128"/>
                <a:ea typeface="Meiryo UI" panose="020B0604030504040204" pitchFamily="50" charset="-128"/>
                <a:cs typeface="Meiryo UI" panose="020B0604030504040204" pitchFamily="50" charset="-128"/>
              </a:rPr>
            </a:br>
            <a:endParaRPr lang="ja-JP" altLang="en-US" sz="3600" dirty="0">
              <a:solidFill>
                <a:srgbClr val="0070C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Rectangle 5"/>
          <p:cNvSpPr txBox="1">
            <a:spLocks noChangeArrowheads="1"/>
          </p:cNvSpPr>
          <p:nvPr/>
        </p:nvSpPr>
        <p:spPr bwMode="auto">
          <a:xfrm>
            <a:off x="-735632" y="3788767"/>
            <a:ext cx="11377613" cy="1728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algn="ctr" eaLnBrk="1" hangingPunct="1"/>
            <a:r>
              <a:rPr lang="ja-JP" altLang="en-US" sz="3200" kern="0" dirty="0">
                <a:solidFill>
                  <a:schemeClr val="tx1"/>
                </a:solidFill>
                <a:latin typeface="HGP創英角ｺﾞｼｯｸUB" panose="020B0900000000000000" pitchFamily="50" charset="-128"/>
                <a:ea typeface="HGP創英角ｺﾞｼｯｸUB" panose="020B0900000000000000" pitchFamily="50" charset="-128"/>
                <a:cs typeface="Meiryo UI" panose="020B0604030504040204" pitchFamily="50" charset="-128"/>
              </a:rPr>
              <a:t>都市局まちづくり推進課</a:t>
            </a:r>
            <a:br>
              <a:rPr lang="en-US" altLang="ja-JP" sz="3200" kern="0" dirty="0">
                <a:solidFill>
                  <a:schemeClr val="tx1"/>
                </a:solidFill>
                <a:latin typeface="HGP創英角ｺﾞｼｯｸUB" panose="020B0900000000000000" pitchFamily="50" charset="-128"/>
                <a:ea typeface="HGP創英角ｺﾞｼｯｸUB" panose="020B0900000000000000" pitchFamily="50" charset="-128"/>
                <a:cs typeface="Meiryo UI" panose="020B0604030504040204" pitchFamily="50" charset="-128"/>
              </a:rPr>
            </a:br>
            <a:r>
              <a:rPr lang="ja-JP" altLang="en-US" kern="0" dirty="0">
                <a:solidFill>
                  <a:schemeClr val="tx1"/>
                </a:solidFill>
                <a:latin typeface="HGP創英角ｺﾞｼｯｸUB" panose="020B0900000000000000" pitchFamily="50" charset="-128"/>
                <a:ea typeface="HGP創英角ｺﾞｼｯｸUB" panose="020B0900000000000000" pitchFamily="50" charset="-128"/>
                <a:cs typeface="Meiryo UI" panose="020B0604030504040204" pitchFamily="50" charset="-128"/>
              </a:rPr>
              <a:t>令和７年４月</a:t>
            </a:r>
            <a:endParaRPr lang="en-US" altLang="ja-JP" kern="0" dirty="0">
              <a:solidFill>
                <a:schemeClr val="tx1"/>
              </a:solidFill>
              <a:latin typeface="HGP創英角ｺﾞｼｯｸUB" panose="020B0900000000000000" pitchFamily="50" charset="-128"/>
              <a:ea typeface="HGP創英角ｺﾞｼｯｸUB" panose="020B0900000000000000" pitchFamily="50" charset="-128"/>
              <a:cs typeface="Meiryo UI" panose="020B0604030504040204" pitchFamily="50" charset="-128"/>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AutoShape 75"/>
          <p:cNvSpPr>
            <a:spLocks noChangeAspect="1" noChangeArrowheads="1" noTextEdit="1"/>
          </p:cNvSpPr>
          <p:nvPr/>
        </p:nvSpPr>
        <p:spPr bwMode="auto">
          <a:xfrm>
            <a:off x="66675" y="1196975"/>
            <a:ext cx="2127250"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4339" name="角丸四角形 169"/>
          <p:cNvSpPr>
            <a:spLocks noChangeArrowheads="1"/>
          </p:cNvSpPr>
          <p:nvPr/>
        </p:nvSpPr>
        <p:spPr bwMode="auto">
          <a:xfrm>
            <a:off x="87313" y="617538"/>
            <a:ext cx="9720262" cy="574675"/>
          </a:xfrm>
          <a:prstGeom prst="roundRect">
            <a:avLst>
              <a:gd name="adj" fmla="val 16681"/>
            </a:avLst>
          </a:prstGeom>
          <a:solidFill>
            <a:srgbClr val="FFFFFF"/>
          </a:solidFill>
          <a:ln w="25400">
            <a:solidFill>
              <a:srgbClr val="002060"/>
            </a:solidFill>
            <a:round/>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200" b="0" i="0" u="none" strike="noStrike" kern="1200" cap="none" spc="0" normalizeH="0" baseline="0" noProof="0">
              <a:ln>
                <a:noFill/>
              </a:ln>
              <a:solidFill>
                <a:srgbClr val="002060"/>
              </a:solidFill>
              <a:effectLst/>
              <a:uLnTx/>
              <a:uFillTx/>
              <a:latin typeface="HGｺﾞｼｯｸM" panose="020B0609000000000000" pitchFamily="49" charset="-128"/>
              <a:ea typeface="HGｺﾞｼｯｸM" panose="020B0609000000000000" pitchFamily="49" charset="-128"/>
              <a:cs typeface="+mn-cs"/>
            </a:endParaRPr>
          </a:p>
        </p:txBody>
      </p:sp>
      <p:sp>
        <p:nvSpPr>
          <p:cNvPr id="14340" name="正方形/長方形 1"/>
          <p:cNvSpPr>
            <a:spLocks noChangeArrowheads="1"/>
          </p:cNvSpPr>
          <p:nvPr/>
        </p:nvSpPr>
        <p:spPr bwMode="auto">
          <a:xfrm>
            <a:off x="56456" y="120277"/>
            <a:ext cx="6940649" cy="35639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srgbClr val="4087C8"/>
                </a:solidFill>
                <a:effectLst/>
                <a:uLnTx/>
                <a:uFillTx/>
                <a:latin typeface="Meiryo UI" panose="020B0604030504040204" pitchFamily="50" charset="-128"/>
                <a:ea typeface="Meiryo UI" panose="020B0604030504040204" pitchFamily="50" charset="-128"/>
                <a:cs typeface="+mn-cs"/>
              </a:rPr>
              <a:t>認定民間都市再生事業計画に係る支援措置</a:t>
            </a:r>
          </a:p>
        </p:txBody>
      </p:sp>
      <p:sp>
        <p:nvSpPr>
          <p:cNvPr id="15367" name="テキスト ボックス 131"/>
          <p:cNvSpPr txBox="1"/>
          <p:nvPr/>
        </p:nvSpPr>
        <p:spPr>
          <a:xfrm>
            <a:off x="2994" y="3884931"/>
            <a:ext cx="4410196" cy="2121093"/>
          </a:xfrm>
          <a:prstGeom prst="rect">
            <a:avLst/>
          </a:prstGeom>
          <a:noFill/>
          <a:ln w="19050">
            <a:noFill/>
          </a:ln>
          <a:effectLst/>
        </p:spPr>
        <p:style>
          <a:lnRef idx="0">
            <a:schemeClr val="accent6"/>
          </a:lnRef>
          <a:fillRef idx="3">
            <a:schemeClr val="accent6"/>
          </a:fillRef>
          <a:effectRef idx="3">
            <a:schemeClr val="accent6"/>
          </a:effectRef>
          <a:fontRef idx="minor">
            <a:schemeClr val="lt1"/>
          </a:fontRef>
        </p:style>
        <p:txBody>
          <a:bodyPr>
            <a:spAutoFit/>
          </a:bodyPr>
          <a:lstStyle/>
          <a:p>
            <a:pPr marL="0" marR="0" lvl="0" indent="88900" algn="l" defTabSz="914400" rtl="0" eaLnBrk="1" fontAlgn="base" latinLnBrk="0" hangingPunct="1">
              <a:lnSpc>
                <a:spcPct val="100000"/>
              </a:lnSpc>
              <a:spcBef>
                <a:spcPct val="0"/>
              </a:spcBef>
              <a:spcAft>
                <a:spcPct val="0"/>
              </a:spcAft>
              <a:buClrTx/>
              <a:buSzTx/>
              <a:buFontTx/>
              <a:buNone/>
              <a:tabLst/>
              <a:defRPr/>
            </a:pPr>
            <a:r>
              <a:rPr kumimoji="1" lang="en-US" altLang="ja-JP" sz="105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rPr>
              <a:t>【</a:t>
            </a:r>
            <a:r>
              <a:rPr kumimoji="1" lang="ja-JP" altLang="en-US" sz="105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rPr>
              <a:t>所得税・法人税の割増償却</a:t>
            </a:r>
            <a:r>
              <a:rPr kumimoji="1" lang="en-US" altLang="ja-JP" sz="105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rPr>
              <a:t>】</a:t>
            </a:r>
            <a:r>
              <a:rPr kumimoji="1" lang="en-US" altLang="ja-JP" sz="80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rPr>
              <a:t>※</a:t>
            </a:r>
            <a:r>
              <a:rPr kumimoji="1" lang="ja-JP" altLang="en-US" sz="80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rPr>
              <a:t>令和８年３月</a:t>
            </a:r>
            <a:r>
              <a:rPr kumimoji="1" lang="en-US" altLang="ja-JP" sz="80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rPr>
              <a:t>31</a:t>
            </a:r>
            <a:r>
              <a:rPr kumimoji="1" lang="ja-JP" altLang="en-US" sz="80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rPr>
              <a:t>日までに取得し供用すること</a:t>
            </a:r>
            <a:endParaRPr kumimoji="1" lang="en-US" altLang="ja-JP" sz="80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endParaRPr>
          </a:p>
          <a:p>
            <a:pPr marL="0" marR="0" lvl="0" indent="88900" algn="l"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rPr>
              <a:t>　　</a:t>
            </a:r>
            <a:r>
              <a:rPr kumimoji="1" lang="ja-JP" altLang="en-US" sz="1050" b="0" i="0" u="none" strike="noStrike" kern="1200" cap="none" spc="0" normalizeH="0" baseline="0" noProof="0" dirty="0">
                <a:ln>
                  <a:noFill/>
                </a:ln>
                <a:solidFill>
                  <a:srgbClr val="0000CC"/>
                </a:solidFill>
                <a:effectLst/>
                <a:uLnTx/>
                <a:uFillTx/>
                <a:latin typeface="HGｺﾞｼｯｸM" panose="020B0609000000000000" pitchFamily="49" charset="-128"/>
                <a:ea typeface="HGｺﾞｼｯｸM" panose="020B0609000000000000" pitchFamily="49" charset="-128"/>
                <a:cs typeface="+mn-cs"/>
              </a:rPr>
              <a:t>５年間　２．５</a:t>
            </a:r>
            <a:r>
              <a:rPr kumimoji="1" lang="en-US" altLang="ja-JP" sz="1050" b="0" i="0" u="none" strike="noStrike" kern="1200" cap="none" spc="0" normalizeH="0" baseline="0" noProof="0" dirty="0">
                <a:ln>
                  <a:noFill/>
                </a:ln>
                <a:solidFill>
                  <a:srgbClr val="FF9900"/>
                </a:solidFill>
                <a:effectLst/>
                <a:uLnTx/>
                <a:uFillTx/>
                <a:latin typeface="HGｺﾞｼｯｸM" panose="020B0609000000000000" pitchFamily="49" charset="-128"/>
                <a:ea typeface="HGｺﾞｼｯｸM" panose="020B0609000000000000" pitchFamily="49" charset="-128"/>
                <a:cs typeface="+mn-cs"/>
              </a:rPr>
              <a:t>(</a:t>
            </a:r>
            <a:r>
              <a:rPr kumimoji="1" lang="ja-JP" altLang="en-US" sz="1050" b="0" i="0" u="none" strike="noStrike" kern="1200" cap="none" spc="0" normalizeH="0" baseline="0" noProof="0" dirty="0">
                <a:ln>
                  <a:noFill/>
                </a:ln>
                <a:solidFill>
                  <a:srgbClr val="FF9900"/>
                </a:solidFill>
                <a:effectLst/>
                <a:uLnTx/>
                <a:uFillTx/>
                <a:latin typeface="HGｺﾞｼｯｸM" panose="020B0609000000000000" pitchFamily="49" charset="-128"/>
                <a:ea typeface="HGｺﾞｼｯｸM" panose="020B0609000000000000" pitchFamily="49" charset="-128"/>
                <a:cs typeface="+mn-cs"/>
              </a:rPr>
              <a:t>５</a:t>
            </a:r>
            <a:r>
              <a:rPr kumimoji="1" lang="en-US" altLang="ja-JP" sz="1050" b="0" i="0" u="none" strike="noStrike" kern="1200" cap="none" spc="0" normalizeH="0" baseline="0" noProof="0" dirty="0">
                <a:ln>
                  <a:noFill/>
                </a:ln>
                <a:solidFill>
                  <a:srgbClr val="FF9900"/>
                </a:solidFill>
                <a:effectLst/>
                <a:uLnTx/>
                <a:uFillTx/>
                <a:latin typeface="HGｺﾞｼｯｸM" panose="020B0609000000000000" pitchFamily="49" charset="-128"/>
                <a:ea typeface="HGｺﾞｼｯｸM" panose="020B0609000000000000" pitchFamily="49" charset="-128"/>
                <a:cs typeface="+mn-cs"/>
              </a:rPr>
              <a:t>)</a:t>
            </a:r>
            <a:r>
              <a:rPr kumimoji="1" lang="ja-JP" altLang="en-US" sz="1050" b="0" i="0" u="none" strike="noStrike" kern="1200" cap="none" spc="0" normalizeH="0" baseline="0" noProof="0" dirty="0">
                <a:ln>
                  <a:noFill/>
                </a:ln>
                <a:solidFill>
                  <a:srgbClr val="0000CC"/>
                </a:solidFill>
                <a:effectLst/>
                <a:uLnTx/>
                <a:uFillTx/>
                <a:latin typeface="HGｺﾞｼｯｸM" panose="020B0609000000000000" pitchFamily="49" charset="-128"/>
                <a:ea typeface="HGｺﾞｼｯｸM" panose="020B0609000000000000" pitchFamily="49" charset="-128"/>
                <a:cs typeface="+mn-cs"/>
              </a:rPr>
              <a:t>割増償却</a:t>
            </a:r>
            <a:endParaRPr kumimoji="1" lang="en-US" altLang="ja-JP" sz="1050" b="0" i="0" u="none" strike="noStrike" kern="1200" cap="none" spc="0" normalizeH="0" baseline="0" noProof="0" dirty="0">
              <a:ln>
                <a:noFill/>
              </a:ln>
              <a:solidFill>
                <a:srgbClr val="0000CC"/>
              </a:solidFill>
              <a:effectLst/>
              <a:uLnTx/>
              <a:uFillTx/>
              <a:latin typeface="HGｺﾞｼｯｸM" panose="020B0609000000000000" pitchFamily="49" charset="-128"/>
              <a:ea typeface="HGｺﾞｼｯｸM" panose="020B0609000000000000" pitchFamily="49" charset="-128"/>
              <a:cs typeface="+mn-cs"/>
            </a:endParaRPr>
          </a:p>
          <a:p>
            <a:pPr marL="0" marR="0" lvl="0" indent="88900" algn="l" defTabSz="914400" rtl="0" eaLnBrk="1" fontAlgn="base" latinLnBrk="0" hangingPunct="1">
              <a:lnSpc>
                <a:spcPct val="100000"/>
              </a:lnSpc>
              <a:spcBef>
                <a:spcPct val="0"/>
              </a:spcBef>
              <a:spcAft>
                <a:spcPct val="0"/>
              </a:spcAft>
              <a:buClrTx/>
              <a:buSzTx/>
              <a:buFontTx/>
              <a:buNone/>
              <a:tabLst/>
              <a:defRPr/>
            </a:pPr>
            <a:endParaRPr kumimoji="1" lang="en-US" altLang="ja-JP" sz="800" b="0" i="0" u="none" strike="noStrike" kern="1200" cap="none" spc="0" normalizeH="0" baseline="0" noProof="0" dirty="0">
              <a:ln>
                <a:noFill/>
              </a:ln>
              <a:solidFill>
                <a:srgbClr val="0000CC"/>
              </a:solidFill>
              <a:effectLst/>
              <a:uLnTx/>
              <a:uFillTx/>
              <a:latin typeface="HGｺﾞｼｯｸM" panose="020B0609000000000000" pitchFamily="49" charset="-128"/>
              <a:ea typeface="HGｺﾞｼｯｸM" panose="020B0609000000000000" pitchFamily="49" charset="-128"/>
              <a:cs typeface="+mn-cs"/>
            </a:endParaRPr>
          </a:p>
          <a:p>
            <a:pPr marL="180975" marR="0" lvl="0" indent="-180975" algn="l"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rPr>
              <a:t> </a:t>
            </a:r>
            <a:r>
              <a:rPr kumimoji="1" lang="en-US" altLang="ja-JP" sz="105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rPr>
              <a:t>【</a:t>
            </a:r>
            <a:r>
              <a:rPr kumimoji="1" lang="ja-JP" altLang="en-US" sz="105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rPr>
              <a:t>登録免許税</a:t>
            </a:r>
            <a:r>
              <a:rPr kumimoji="1" lang="en-US" altLang="ja-JP" sz="105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rPr>
              <a:t>】</a:t>
            </a:r>
            <a:r>
              <a:rPr kumimoji="1" lang="en-US" altLang="ja-JP" sz="80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rPr>
              <a:t>※</a:t>
            </a:r>
            <a:r>
              <a:rPr kumimoji="1" lang="ja-JP" altLang="en-US" sz="80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rPr>
              <a:t>令和８年３月</a:t>
            </a:r>
            <a:r>
              <a:rPr kumimoji="1" lang="en-US" altLang="ja-JP" sz="80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rPr>
              <a:t>31</a:t>
            </a:r>
            <a:r>
              <a:rPr kumimoji="1" lang="ja-JP" altLang="en-US" sz="80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rPr>
              <a:t>日までに認定を受けること</a:t>
            </a:r>
            <a:endParaRPr kumimoji="1" lang="en-US" altLang="ja-JP" sz="105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endParaRPr>
          </a:p>
          <a:p>
            <a:pPr marL="0" marR="0" lvl="0" indent="88900" algn="l"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rPr>
              <a:t>　　</a:t>
            </a:r>
            <a:r>
              <a:rPr kumimoji="1" lang="ja-JP" altLang="en-US" sz="1050" b="0" i="0" u="none" strike="noStrike" kern="1200" cap="none" spc="0" normalizeH="0" baseline="0" noProof="0" dirty="0">
                <a:ln>
                  <a:noFill/>
                </a:ln>
                <a:solidFill>
                  <a:srgbClr val="0000CC"/>
                </a:solidFill>
                <a:effectLst/>
                <a:uLnTx/>
                <a:uFillTx/>
                <a:latin typeface="HGｺﾞｼｯｸM" panose="020B0609000000000000" pitchFamily="49" charset="-128"/>
                <a:ea typeface="HGｺﾞｼｯｸM" panose="020B0609000000000000" pitchFamily="49" charset="-128"/>
                <a:cs typeface="+mn-cs"/>
              </a:rPr>
              <a:t>本則０．４％を０．３５</a:t>
            </a:r>
            <a:r>
              <a:rPr kumimoji="1" lang="en-US" altLang="ja-JP" sz="1050" b="0" i="0" u="none" strike="noStrike" kern="1200" cap="none" spc="0" normalizeH="0" baseline="0" noProof="0" dirty="0">
                <a:ln>
                  <a:noFill/>
                </a:ln>
                <a:solidFill>
                  <a:srgbClr val="FF9900"/>
                </a:solidFill>
                <a:effectLst/>
                <a:uLnTx/>
                <a:uFillTx/>
                <a:latin typeface="HGｺﾞｼｯｸM" panose="020B0609000000000000" pitchFamily="49" charset="-128"/>
                <a:ea typeface="HGｺﾞｼｯｸM" panose="020B0609000000000000" pitchFamily="49" charset="-128"/>
                <a:cs typeface="+mn-cs"/>
              </a:rPr>
              <a:t>(</a:t>
            </a:r>
            <a:r>
              <a:rPr kumimoji="1" lang="ja-JP" altLang="en-US" sz="1050" b="0" i="0" u="none" strike="noStrike" kern="1200" cap="none" spc="0" normalizeH="0" baseline="0" noProof="0" dirty="0">
                <a:ln>
                  <a:noFill/>
                </a:ln>
                <a:solidFill>
                  <a:srgbClr val="FF9900"/>
                </a:solidFill>
                <a:effectLst/>
                <a:uLnTx/>
                <a:uFillTx/>
                <a:latin typeface="HGｺﾞｼｯｸM" panose="020B0609000000000000" pitchFamily="49" charset="-128"/>
                <a:ea typeface="HGｺﾞｼｯｸM" panose="020B0609000000000000" pitchFamily="49" charset="-128"/>
                <a:cs typeface="+mn-cs"/>
              </a:rPr>
              <a:t>０．２</a:t>
            </a:r>
            <a:r>
              <a:rPr kumimoji="1" lang="en-US" altLang="ja-JP" sz="1050" b="0" i="0" u="none" strike="noStrike" kern="1200" cap="none" spc="0" normalizeH="0" baseline="0" noProof="0" dirty="0">
                <a:ln>
                  <a:noFill/>
                </a:ln>
                <a:solidFill>
                  <a:srgbClr val="FF9900"/>
                </a:solidFill>
                <a:effectLst/>
                <a:uLnTx/>
                <a:uFillTx/>
                <a:latin typeface="HGｺﾞｼｯｸM" panose="020B0609000000000000" pitchFamily="49" charset="-128"/>
                <a:ea typeface="HGｺﾞｼｯｸM" panose="020B0609000000000000" pitchFamily="49" charset="-128"/>
                <a:cs typeface="+mn-cs"/>
              </a:rPr>
              <a:t>)</a:t>
            </a:r>
            <a:r>
              <a:rPr kumimoji="1" lang="ja-JP" altLang="en-US" sz="1050" b="0" i="0" u="none" strike="noStrike" kern="1200" cap="none" spc="0" normalizeH="0" baseline="0" noProof="0" dirty="0">
                <a:ln>
                  <a:noFill/>
                </a:ln>
                <a:solidFill>
                  <a:srgbClr val="0000CC"/>
                </a:solidFill>
                <a:effectLst/>
                <a:uLnTx/>
                <a:uFillTx/>
                <a:latin typeface="HGｺﾞｼｯｸM" panose="020B0609000000000000" pitchFamily="49" charset="-128"/>
                <a:ea typeface="HGｺﾞｼｯｸM" panose="020B0609000000000000" pitchFamily="49" charset="-128"/>
                <a:cs typeface="+mn-cs"/>
              </a:rPr>
              <a:t>％に引き下げ</a:t>
            </a:r>
            <a:endParaRPr kumimoji="1" lang="en-US" altLang="ja-JP" sz="1050" b="0" i="0" u="none" strike="noStrike" kern="1200" cap="none" spc="0" normalizeH="0" baseline="0" noProof="0" dirty="0">
              <a:ln>
                <a:noFill/>
              </a:ln>
              <a:solidFill>
                <a:srgbClr val="0000CC"/>
              </a:solidFill>
              <a:effectLst/>
              <a:uLnTx/>
              <a:uFillTx/>
              <a:latin typeface="HGｺﾞｼｯｸM" panose="020B0609000000000000" pitchFamily="49" charset="-128"/>
              <a:ea typeface="HGｺﾞｼｯｸM" panose="020B0609000000000000" pitchFamily="49" charset="-128"/>
              <a:cs typeface="+mn-cs"/>
            </a:endParaRPr>
          </a:p>
          <a:p>
            <a:pPr marL="0" marR="0" lvl="0" indent="88900" algn="l" defTabSz="914400" rtl="0" eaLnBrk="1" fontAlgn="base" latinLnBrk="0" hangingPunct="1">
              <a:lnSpc>
                <a:spcPct val="100000"/>
              </a:lnSpc>
              <a:spcBef>
                <a:spcPct val="0"/>
              </a:spcBef>
              <a:spcAft>
                <a:spcPct val="0"/>
              </a:spcAft>
              <a:buClrTx/>
              <a:buSzTx/>
              <a:buFontTx/>
              <a:buNone/>
              <a:tabLst/>
              <a:defRPr/>
            </a:pPr>
            <a:endParaRPr kumimoji="1" lang="en-US" altLang="ja-JP" sz="800" b="0" i="0" u="none" strike="noStrike" kern="1200" cap="none" spc="0" normalizeH="0" baseline="0" noProof="0" dirty="0">
              <a:ln>
                <a:noFill/>
              </a:ln>
              <a:solidFill>
                <a:srgbClr val="0000CC"/>
              </a:solidFill>
              <a:effectLst/>
              <a:uLnTx/>
              <a:uFillTx/>
              <a:latin typeface="HGｺﾞｼｯｸM" panose="020B0609000000000000" pitchFamily="49" charset="-128"/>
              <a:ea typeface="HGｺﾞｼｯｸM" panose="020B0609000000000000" pitchFamily="49" charset="-128"/>
              <a:cs typeface="+mn-cs"/>
            </a:endParaRPr>
          </a:p>
          <a:p>
            <a:pPr marL="180975" marR="0" lvl="0" indent="-180975" algn="l"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rPr>
              <a:t> </a:t>
            </a:r>
            <a:r>
              <a:rPr kumimoji="1" lang="en-US" altLang="ja-JP" sz="105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rPr>
              <a:t>【</a:t>
            </a:r>
            <a:r>
              <a:rPr kumimoji="1" lang="ja-JP" altLang="en-US" sz="105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rPr>
              <a:t>不動産取得税</a:t>
            </a:r>
            <a:r>
              <a:rPr kumimoji="1" lang="en-US" altLang="ja-JP" sz="105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rPr>
              <a:t>】</a:t>
            </a:r>
            <a:r>
              <a:rPr kumimoji="1" lang="en-US" altLang="ja-JP" sz="80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rPr>
              <a:t>※</a:t>
            </a:r>
            <a:r>
              <a:rPr kumimoji="1" lang="ja-JP" altLang="en-US" sz="80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rPr>
              <a:t>令和８年３月</a:t>
            </a:r>
            <a:r>
              <a:rPr kumimoji="1" lang="en-US" altLang="ja-JP" sz="80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rPr>
              <a:t>31</a:t>
            </a:r>
            <a:r>
              <a:rPr kumimoji="1" lang="ja-JP" altLang="en-US" sz="80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rPr>
              <a:t>日までに取得すること</a:t>
            </a:r>
            <a:endParaRPr kumimoji="1" lang="en-US" altLang="ja-JP" sz="105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endParaRPr>
          </a:p>
          <a:p>
            <a:pPr marL="0" marR="0" lvl="0" indent="88900" algn="l"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rPr>
              <a:t>　　</a:t>
            </a:r>
            <a:r>
              <a:rPr kumimoji="1" lang="ja-JP" altLang="en-US" sz="1050" b="0" i="0" u="none" strike="noStrike" kern="1200" cap="none" spc="0" normalizeH="0" baseline="0" noProof="0" dirty="0">
                <a:ln>
                  <a:noFill/>
                </a:ln>
                <a:solidFill>
                  <a:srgbClr val="0000CC"/>
                </a:solidFill>
                <a:effectLst/>
                <a:uLnTx/>
                <a:uFillTx/>
                <a:latin typeface="HGｺﾞｼｯｸM" panose="020B0609000000000000" pitchFamily="49" charset="-128"/>
                <a:ea typeface="HGｺﾞｼｯｸM" panose="020B0609000000000000" pitchFamily="49" charset="-128"/>
                <a:cs typeface="+mn-cs"/>
              </a:rPr>
              <a:t>課税標準から１／５</a:t>
            </a:r>
            <a:r>
              <a:rPr kumimoji="1" lang="ja-JP" altLang="en-US" sz="1050" b="0" i="0" u="none" strike="noStrike" kern="1200" cap="none" spc="0" normalizeH="0" baseline="0" noProof="0" dirty="0">
                <a:ln>
                  <a:noFill/>
                </a:ln>
                <a:solidFill>
                  <a:srgbClr val="FF9900"/>
                </a:solidFill>
                <a:effectLst/>
                <a:uLnTx/>
                <a:uFillTx/>
                <a:latin typeface="HGｺﾞｼｯｸM" panose="020B0609000000000000" pitchFamily="49" charset="-128"/>
                <a:ea typeface="HGｺﾞｼｯｸM" panose="020B0609000000000000" pitchFamily="49" charset="-128"/>
                <a:cs typeface="+mn-cs"/>
              </a:rPr>
              <a:t>（１／２）</a:t>
            </a:r>
            <a:r>
              <a:rPr kumimoji="1" lang="ja-JP" altLang="en-US" sz="1050" b="0" i="0" u="none" strike="noStrike" kern="1200" cap="none" spc="0" normalizeH="0" baseline="0" noProof="0" dirty="0">
                <a:ln>
                  <a:noFill/>
                </a:ln>
                <a:solidFill>
                  <a:srgbClr val="0000CC"/>
                </a:solidFill>
                <a:effectLst/>
                <a:uLnTx/>
                <a:uFillTx/>
                <a:latin typeface="HGｺﾞｼｯｸM" panose="020B0609000000000000" pitchFamily="49" charset="-128"/>
                <a:ea typeface="HGｺﾞｼｯｸM" panose="020B0609000000000000" pitchFamily="49" charset="-128"/>
                <a:cs typeface="+mn-cs"/>
              </a:rPr>
              <a:t>を控除</a:t>
            </a:r>
            <a:endParaRPr kumimoji="1" lang="en-US" altLang="ja-JP" sz="1050" b="0" i="0" u="none" strike="noStrike" kern="1200" cap="none" spc="0" normalizeH="0" baseline="0" noProof="0" dirty="0">
              <a:ln>
                <a:noFill/>
              </a:ln>
              <a:solidFill>
                <a:srgbClr val="0000CC"/>
              </a:solidFill>
              <a:effectLst/>
              <a:uLnTx/>
              <a:uFillTx/>
              <a:latin typeface="HGｺﾞｼｯｸM" panose="020B0609000000000000" pitchFamily="49" charset="-128"/>
              <a:ea typeface="HGｺﾞｼｯｸM" panose="020B0609000000000000" pitchFamily="49" charset="-128"/>
              <a:cs typeface="+mn-cs"/>
            </a:endParaRPr>
          </a:p>
          <a:p>
            <a:pPr marL="0" marR="0" lvl="0" indent="88900" algn="l"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dirty="0">
                <a:ln>
                  <a:noFill/>
                </a:ln>
                <a:solidFill>
                  <a:srgbClr val="0000CC"/>
                </a:solidFill>
                <a:effectLst/>
                <a:uLnTx/>
                <a:uFillTx/>
                <a:latin typeface="HGｺﾞｼｯｸM" panose="020B0609000000000000" pitchFamily="49" charset="-128"/>
                <a:ea typeface="HGｺﾞｼｯｸM" panose="020B0609000000000000" pitchFamily="49" charset="-128"/>
                <a:cs typeface="+mn-cs"/>
              </a:rPr>
              <a:t>　</a:t>
            </a:r>
            <a:r>
              <a:rPr kumimoji="1" lang="ja-JP" altLang="en-US" sz="90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rPr>
              <a:t>（上記を参酌基準とし、都道府県の条例で定める割合を控除</a:t>
            </a:r>
            <a:r>
              <a:rPr kumimoji="1" lang="ja-JP" altLang="en-US" sz="105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rPr>
              <a:t>）</a:t>
            </a:r>
            <a:endParaRPr kumimoji="1" lang="en-US" altLang="ja-JP" sz="90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endParaRPr>
          </a:p>
          <a:p>
            <a:pPr marL="180975" marR="0" lvl="0" indent="-180975" algn="l" defTabSz="914400" rtl="0" eaLnBrk="1" fontAlgn="base" latinLnBrk="0" hangingPunct="1">
              <a:lnSpc>
                <a:spcPct val="100000"/>
              </a:lnSpc>
              <a:spcBef>
                <a:spcPct val="0"/>
              </a:spcBef>
              <a:spcAft>
                <a:spcPct val="0"/>
              </a:spcAft>
              <a:buClrTx/>
              <a:buSzTx/>
              <a:buFontTx/>
              <a:buNone/>
              <a:tabLst/>
              <a:defRPr/>
            </a:pPr>
            <a:endParaRPr kumimoji="1" lang="en-US" altLang="ja-JP" sz="80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endParaRPr>
          </a:p>
          <a:p>
            <a:pPr marL="180975" marR="0" lvl="0" indent="-180975" algn="l"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rPr>
              <a:t> </a:t>
            </a:r>
            <a:r>
              <a:rPr kumimoji="1" lang="en-US" altLang="ja-JP" sz="105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rPr>
              <a:t>【</a:t>
            </a:r>
            <a:r>
              <a:rPr kumimoji="1" lang="ja-JP" altLang="en-US" sz="105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rPr>
              <a:t>固定資産税・都市計画税</a:t>
            </a:r>
            <a:r>
              <a:rPr kumimoji="1" lang="en-US" altLang="ja-JP" sz="105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rPr>
              <a:t>】</a:t>
            </a:r>
            <a:r>
              <a:rPr kumimoji="1" lang="en-US" altLang="ja-JP" sz="80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rPr>
              <a:t>※</a:t>
            </a:r>
            <a:r>
              <a:rPr kumimoji="1" lang="ja-JP" altLang="en-US" sz="80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rPr>
              <a:t>令和８年３月</a:t>
            </a:r>
            <a:r>
              <a:rPr kumimoji="1" lang="en-US" altLang="ja-JP" sz="80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rPr>
              <a:t>31</a:t>
            </a:r>
            <a:r>
              <a:rPr kumimoji="1" lang="ja-JP" altLang="en-US" sz="80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rPr>
              <a:t>日までに取得すること</a:t>
            </a:r>
            <a:endParaRPr kumimoji="1" lang="en-US" altLang="ja-JP" sz="105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endParaRPr>
          </a:p>
          <a:p>
            <a:pPr marL="0" marR="0" lvl="0" indent="88900" algn="l"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rPr>
              <a:t>　　</a:t>
            </a:r>
            <a:r>
              <a:rPr kumimoji="1" lang="ja-JP" altLang="en-US" sz="1050" b="0" i="0" u="none" strike="noStrike" kern="1200" cap="none" spc="0" normalizeH="0" baseline="0" noProof="0" dirty="0">
                <a:ln>
                  <a:noFill/>
                </a:ln>
                <a:solidFill>
                  <a:srgbClr val="0000CC"/>
                </a:solidFill>
                <a:effectLst/>
                <a:uLnTx/>
                <a:uFillTx/>
                <a:latin typeface="HGｺﾞｼｯｸM" panose="020B0609000000000000" pitchFamily="49" charset="-128"/>
                <a:ea typeface="HGｺﾞｼｯｸM" panose="020B0609000000000000" pitchFamily="49" charset="-128"/>
                <a:cs typeface="+mn-cs"/>
              </a:rPr>
              <a:t>課税標準を５年間３／５</a:t>
            </a:r>
            <a:r>
              <a:rPr kumimoji="1" lang="ja-JP" altLang="en-US" sz="1050" b="0" i="0" u="none" strike="noStrike" kern="1200" cap="none" spc="0" normalizeH="0" baseline="0" noProof="0" dirty="0">
                <a:ln>
                  <a:noFill/>
                </a:ln>
                <a:solidFill>
                  <a:srgbClr val="FF9900"/>
                </a:solidFill>
                <a:effectLst/>
                <a:uLnTx/>
                <a:uFillTx/>
                <a:latin typeface="HGｺﾞｼｯｸM" panose="020B0609000000000000" pitchFamily="49" charset="-128"/>
                <a:ea typeface="HGｺﾞｼｯｸM" panose="020B0609000000000000" pitchFamily="49" charset="-128"/>
                <a:cs typeface="+mn-cs"/>
              </a:rPr>
              <a:t>（１／２）</a:t>
            </a:r>
            <a:r>
              <a:rPr kumimoji="1" lang="ja-JP" altLang="en-US" sz="1050" b="0" i="0" u="none" strike="noStrike" kern="1200" cap="none" spc="0" normalizeH="0" baseline="0" noProof="0" dirty="0">
                <a:ln>
                  <a:noFill/>
                </a:ln>
                <a:solidFill>
                  <a:srgbClr val="0000CC"/>
                </a:solidFill>
                <a:effectLst/>
                <a:uLnTx/>
                <a:uFillTx/>
                <a:latin typeface="HGｺﾞｼｯｸM" panose="020B0609000000000000" pitchFamily="49" charset="-128"/>
                <a:ea typeface="HGｺﾞｼｯｸM" panose="020B0609000000000000" pitchFamily="49" charset="-128"/>
                <a:cs typeface="+mn-cs"/>
              </a:rPr>
              <a:t>に軽減</a:t>
            </a:r>
            <a:endParaRPr kumimoji="1" lang="en-US" altLang="ja-JP" sz="1050" b="0" i="0" u="none" strike="noStrike" kern="1200" cap="none" spc="0" normalizeH="0" baseline="0" noProof="0" dirty="0">
              <a:ln>
                <a:noFill/>
              </a:ln>
              <a:solidFill>
                <a:srgbClr val="0000CC"/>
              </a:solidFill>
              <a:effectLst/>
              <a:uLnTx/>
              <a:uFillTx/>
              <a:latin typeface="HGｺﾞｼｯｸM" panose="020B0609000000000000" pitchFamily="49" charset="-128"/>
              <a:ea typeface="HGｺﾞｼｯｸM" panose="020B0609000000000000" pitchFamily="49" charset="-128"/>
              <a:cs typeface="+mn-cs"/>
            </a:endParaRPr>
          </a:p>
          <a:p>
            <a:pPr marL="0" marR="0" lvl="0" indent="0" algn="l" defTabSz="914400" rtl="0" eaLnBrk="1" fontAlgn="base" latinLnBrk="0" hangingPunct="1">
              <a:lnSpc>
                <a:spcPts val="1600"/>
              </a:lnSpc>
              <a:spcBef>
                <a:spcPct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ＭＳ Ｐゴシック"/>
                <a:ea typeface="ＭＳ Ｐゴシック"/>
                <a:cs typeface="+mn-cs"/>
              </a:rPr>
              <a:t>　</a:t>
            </a:r>
            <a:r>
              <a:rPr kumimoji="1" lang="ja-JP" altLang="en-US" sz="700" b="0" i="0" u="none" strike="noStrike" kern="1200" cap="none" spc="0" normalizeH="0" baseline="0" noProof="0" dirty="0">
                <a:ln>
                  <a:noFill/>
                </a:ln>
                <a:solidFill>
                  <a:srgbClr val="000000"/>
                </a:solidFill>
                <a:effectLst/>
                <a:uLnTx/>
                <a:uFillTx/>
                <a:latin typeface="ＭＳ Ｐゴシック"/>
                <a:ea typeface="ＭＳ Ｐゴシック"/>
                <a:cs typeface="+mn-cs"/>
              </a:rPr>
              <a:t>（上記を参酌基準とし、</a:t>
            </a:r>
            <a:r>
              <a:rPr kumimoji="1" lang="en-US" altLang="ja-JP" sz="700" b="0" i="0" u="none" strike="noStrike" kern="1200" cap="none" spc="0" normalizeH="0" baseline="0" noProof="0" dirty="0">
                <a:ln>
                  <a:noFill/>
                </a:ln>
                <a:solidFill>
                  <a:srgbClr val="000000"/>
                </a:solidFill>
                <a:effectLst/>
                <a:uLnTx/>
                <a:uFillTx/>
                <a:latin typeface="ＭＳ Ｐゴシック"/>
                <a:ea typeface="ＭＳ Ｐゴシック"/>
                <a:cs typeface="+mn-cs"/>
              </a:rPr>
              <a:t>1/2</a:t>
            </a:r>
            <a:r>
              <a:rPr kumimoji="1" lang="ja-JP" altLang="en-US" sz="700" b="0" i="0" u="none" strike="noStrike" kern="1200" cap="none" spc="0" normalizeH="0" baseline="0" noProof="0" dirty="0">
                <a:ln>
                  <a:noFill/>
                </a:ln>
                <a:solidFill>
                  <a:srgbClr val="000000"/>
                </a:solidFill>
                <a:effectLst/>
                <a:uLnTx/>
                <a:uFillTx/>
                <a:latin typeface="ＭＳ Ｐゴシック"/>
                <a:ea typeface="ＭＳ Ｐゴシック"/>
                <a:cs typeface="+mn-cs"/>
              </a:rPr>
              <a:t>～</a:t>
            </a:r>
            <a:r>
              <a:rPr kumimoji="1" lang="en-US" altLang="ja-JP" sz="700" b="0" i="0" u="none" strike="noStrike" kern="1200" cap="none" spc="0" normalizeH="0" baseline="0" noProof="0" dirty="0">
                <a:ln>
                  <a:noFill/>
                </a:ln>
                <a:solidFill>
                  <a:srgbClr val="000000"/>
                </a:solidFill>
                <a:effectLst/>
                <a:uLnTx/>
                <a:uFillTx/>
                <a:latin typeface="ＭＳ Ｐゴシック"/>
                <a:ea typeface="ＭＳ Ｐゴシック"/>
                <a:cs typeface="+mn-cs"/>
              </a:rPr>
              <a:t>7/10</a:t>
            </a:r>
            <a:r>
              <a:rPr kumimoji="1" lang="ja-JP" altLang="en-US" sz="700" b="0" i="0" u="none" strike="noStrike" kern="1200" cap="none" spc="0" normalizeH="0" baseline="0" noProof="0" dirty="0">
                <a:ln>
                  <a:noFill/>
                </a:ln>
                <a:solidFill>
                  <a:srgbClr val="FF9900"/>
                </a:solidFill>
                <a:effectLst/>
                <a:uLnTx/>
                <a:uFillTx/>
                <a:latin typeface="HGｺﾞｼｯｸM" panose="020B0609000000000000" pitchFamily="49" charset="-128"/>
                <a:ea typeface="HGｺﾞｼｯｸM" panose="020B0609000000000000" pitchFamily="49" charset="-128"/>
                <a:cs typeface="+mn-cs"/>
              </a:rPr>
              <a:t>（</a:t>
            </a:r>
            <a:r>
              <a:rPr kumimoji="1" lang="en-US" altLang="ja-JP" sz="700" b="0" i="0" u="none" strike="noStrike" kern="1200" cap="none" spc="0" normalizeH="0" baseline="0" noProof="0" dirty="0">
                <a:ln>
                  <a:noFill/>
                </a:ln>
                <a:solidFill>
                  <a:srgbClr val="FF9900"/>
                </a:solidFill>
                <a:effectLst/>
                <a:uLnTx/>
                <a:uFillTx/>
                <a:latin typeface="HGｺﾞｼｯｸM" panose="020B0609000000000000" pitchFamily="49" charset="-128"/>
                <a:ea typeface="HGｺﾞｼｯｸM" panose="020B0609000000000000" pitchFamily="49" charset="-128"/>
                <a:cs typeface="+mn-cs"/>
              </a:rPr>
              <a:t>2/5</a:t>
            </a:r>
            <a:r>
              <a:rPr kumimoji="1" lang="ja-JP" altLang="en-US" sz="700" b="0" i="0" u="none" strike="noStrike" kern="1200" cap="none" spc="0" normalizeH="0" baseline="0" noProof="0" dirty="0">
                <a:ln>
                  <a:noFill/>
                </a:ln>
                <a:solidFill>
                  <a:srgbClr val="FF9900"/>
                </a:solidFill>
                <a:effectLst/>
                <a:uLnTx/>
                <a:uFillTx/>
                <a:latin typeface="HGｺﾞｼｯｸM" panose="020B0609000000000000" pitchFamily="49" charset="-128"/>
                <a:ea typeface="HGｺﾞｼｯｸM" panose="020B0609000000000000" pitchFamily="49" charset="-128"/>
                <a:cs typeface="+mn-cs"/>
              </a:rPr>
              <a:t>～</a:t>
            </a:r>
            <a:r>
              <a:rPr kumimoji="1" lang="en-US" altLang="ja-JP" sz="700" b="0" i="0" u="none" strike="noStrike" kern="1200" cap="none" spc="0" normalizeH="0" baseline="0" noProof="0" dirty="0">
                <a:ln>
                  <a:noFill/>
                </a:ln>
                <a:solidFill>
                  <a:srgbClr val="FF9900"/>
                </a:solidFill>
                <a:effectLst/>
                <a:uLnTx/>
                <a:uFillTx/>
                <a:latin typeface="HGｺﾞｼｯｸM" panose="020B0609000000000000" pitchFamily="49" charset="-128"/>
                <a:ea typeface="HGｺﾞｼｯｸM" panose="020B0609000000000000" pitchFamily="49" charset="-128"/>
                <a:cs typeface="+mn-cs"/>
              </a:rPr>
              <a:t>3/5</a:t>
            </a:r>
            <a:r>
              <a:rPr kumimoji="1" lang="ja-JP" altLang="en-US" sz="700" b="0" i="0" u="none" strike="noStrike" kern="1200" cap="none" spc="0" normalizeH="0" baseline="0" noProof="0" dirty="0">
                <a:ln>
                  <a:noFill/>
                </a:ln>
                <a:solidFill>
                  <a:srgbClr val="FF9900"/>
                </a:solidFill>
                <a:effectLst/>
                <a:uLnTx/>
                <a:uFillTx/>
                <a:latin typeface="HGｺﾞｼｯｸM" panose="020B0609000000000000" pitchFamily="49" charset="-128"/>
                <a:ea typeface="HGｺﾞｼｯｸM" panose="020B0609000000000000" pitchFamily="49" charset="-128"/>
                <a:cs typeface="+mn-cs"/>
              </a:rPr>
              <a:t>）</a:t>
            </a:r>
            <a:r>
              <a:rPr kumimoji="1" lang="ja-JP" altLang="en-US" sz="700" b="0" i="0" u="none" strike="noStrike" kern="1200" cap="none" spc="0" normalizeH="0" baseline="0" noProof="0" dirty="0">
                <a:ln>
                  <a:noFill/>
                </a:ln>
                <a:solidFill>
                  <a:srgbClr val="000000"/>
                </a:solidFill>
                <a:effectLst/>
                <a:uLnTx/>
                <a:uFillTx/>
                <a:latin typeface="ＭＳ Ｐゴシック"/>
                <a:ea typeface="ＭＳ Ｐゴシック"/>
                <a:cs typeface="+mn-cs"/>
              </a:rPr>
              <a:t>の範囲内で市町村の条例で定める割合に軽減）</a:t>
            </a:r>
            <a:endParaRPr kumimoji="1" lang="en-US" altLang="ja-JP" sz="700" b="0" i="0" u="none" strike="noStrike" kern="1200" cap="none" spc="0" normalizeH="0" baseline="0" noProof="0" dirty="0">
              <a:ln>
                <a:noFill/>
              </a:ln>
              <a:solidFill>
                <a:srgbClr val="000000"/>
              </a:solidFill>
              <a:effectLst/>
              <a:uLnTx/>
              <a:uFillTx/>
              <a:latin typeface="ＭＳ Ｐゴシック"/>
              <a:ea typeface="ＭＳ Ｐゴシック"/>
              <a:cs typeface="+mn-cs"/>
            </a:endParaRPr>
          </a:p>
        </p:txBody>
      </p:sp>
      <p:sp>
        <p:nvSpPr>
          <p:cNvPr id="14344" name="角丸四角形 134"/>
          <p:cNvSpPr>
            <a:spLocks noChangeArrowheads="1"/>
          </p:cNvSpPr>
          <p:nvPr/>
        </p:nvSpPr>
        <p:spPr bwMode="auto">
          <a:xfrm>
            <a:off x="47625" y="3451225"/>
            <a:ext cx="4578350" cy="3365500"/>
          </a:xfrm>
          <a:prstGeom prst="roundRect">
            <a:avLst>
              <a:gd name="adj" fmla="val 7597"/>
            </a:avLst>
          </a:prstGeom>
          <a:noFill/>
          <a:ln w="25400">
            <a:solidFill>
              <a:srgbClr val="008000"/>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HGｺﾞｼｯｸM" panose="020B0609000000000000" pitchFamily="49" charset="-128"/>
              <a:ea typeface="HGｺﾞｼｯｸM" panose="020B0609000000000000" pitchFamily="49" charset="-128"/>
              <a:cs typeface="+mn-cs"/>
            </a:endParaRPr>
          </a:p>
        </p:txBody>
      </p:sp>
      <p:sp>
        <p:nvSpPr>
          <p:cNvPr id="14345" name="角丸四角形 186"/>
          <p:cNvSpPr>
            <a:spLocks noChangeArrowheads="1"/>
          </p:cNvSpPr>
          <p:nvPr/>
        </p:nvSpPr>
        <p:spPr bwMode="auto">
          <a:xfrm>
            <a:off x="4691063" y="3454400"/>
            <a:ext cx="5156200" cy="3365500"/>
          </a:xfrm>
          <a:prstGeom prst="roundRect">
            <a:avLst>
              <a:gd name="adj" fmla="val 7597"/>
            </a:avLst>
          </a:prstGeom>
          <a:noFill/>
          <a:ln w="25400">
            <a:solidFill>
              <a:srgbClr val="FF9900"/>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50" charset="-128"/>
              <a:cs typeface="+mn-cs"/>
            </a:endParaRPr>
          </a:p>
        </p:txBody>
      </p:sp>
      <p:sp>
        <p:nvSpPr>
          <p:cNvPr id="15370" name="正方形/長方形 1"/>
          <p:cNvSpPr>
            <a:spLocks noChangeArrowheads="1"/>
          </p:cNvSpPr>
          <p:nvPr/>
        </p:nvSpPr>
        <p:spPr>
          <a:xfrm>
            <a:off x="211138" y="6289675"/>
            <a:ext cx="4411662" cy="254000"/>
          </a:xfrm>
          <a:prstGeom prst="rect">
            <a:avLst/>
          </a:prstGeom>
          <a:noFill/>
          <a:ln>
            <a:noFill/>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dirty="0">
                <a:ln>
                  <a:noFill/>
                </a:ln>
                <a:solidFill>
                  <a:srgbClr val="FF9900"/>
                </a:solidFill>
                <a:effectLst/>
                <a:uLnTx/>
                <a:uFillTx/>
                <a:latin typeface="HGｺﾞｼｯｸM" panose="020B0609000000000000" pitchFamily="49" charset="-128"/>
                <a:ea typeface="HGｺﾞｼｯｸM" panose="020B0609000000000000" pitchFamily="49" charset="-128"/>
                <a:cs typeface="+mn-cs"/>
              </a:rPr>
              <a:t>（　）内は特定都市再生緊急整備地域内における特例を示す</a:t>
            </a:r>
            <a:endParaRPr kumimoji="1" lang="en-US" altLang="ja-JP" sz="1200" b="1" i="0" u="none" strike="noStrike" kern="1200" cap="none" spc="0" normalizeH="0" baseline="0" noProof="0" dirty="0">
              <a:ln>
                <a:noFill/>
              </a:ln>
              <a:solidFill>
                <a:srgbClr val="FF9900"/>
              </a:solidFill>
              <a:effectLst/>
              <a:uLnTx/>
              <a:uFillTx/>
              <a:latin typeface="HGｺﾞｼｯｸM" panose="020B0609000000000000" pitchFamily="49" charset="-128"/>
              <a:ea typeface="HGｺﾞｼｯｸM" panose="020B0609000000000000" pitchFamily="49" charset="-128"/>
              <a:cs typeface="+mn-cs"/>
            </a:endParaRPr>
          </a:p>
        </p:txBody>
      </p:sp>
      <p:sp>
        <p:nvSpPr>
          <p:cNvPr id="15371" name="テキスト ボックス 329"/>
          <p:cNvSpPr txBox="1">
            <a:spLocks noChangeArrowheads="1"/>
          </p:cNvSpPr>
          <p:nvPr/>
        </p:nvSpPr>
        <p:spPr>
          <a:xfrm>
            <a:off x="5627688" y="5837238"/>
            <a:ext cx="477837" cy="415925"/>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rPr>
              <a:t>政府保証</a:t>
            </a:r>
          </a:p>
        </p:txBody>
      </p:sp>
      <p:sp>
        <p:nvSpPr>
          <p:cNvPr id="15372" name="テキスト ボックス 130"/>
          <p:cNvSpPr txBox="1">
            <a:spLocks noChangeArrowheads="1"/>
          </p:cNvSpPr>
          <p:nvPr/>
        </p:nvSpPr>
        <p:spPr>
          <a:xfrm>
            <a:off x="2968625" y="620713"/>
            <a:ext cx="6859588" cy="576262"/>
          </a:xfrm>
          <a:prstGeom prst="rect">
            <a:avLst/>
          </a:prstGeom>
          <a:noFill/>
          <a:ln>
            <a:noFill/>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rPr>
              <a:t>政令で指定する（</a:t>
            </a:r>
            <a:r>
              <a:rPr kumimoji="1" lang="ja-JP" altLang="en-US" sz="1050" b="0" i="0" u="sng"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rPr>
              <a:t>特定）都市再生緊急整備地域内</a:t>
            </a:r>
            <a:r>
              <a:rPr kumimoji="1" lang="ja-JP" altLang="en-US" sz="105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rPr>
              <a:t>において、当該地域の地域整備方針に定められた都市機能の</a:t>
            </a:r>
            <a:endParaRPr kumimoji="1" lang="en-US" altLang="ja-JP" sz="105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rPr>
              <a:t>増進を主たる目的とする都市開発事業を行う場合、民間事業者は当該事業に関する計画（民間都市再生事業計画）を作成の上、国土交通大臣の認定を申請し、</a:t>
            </a:r>
            <a:r>
              <a:rPr kumimoji="1" lang="ja-JP" altLang="en-US" sz="1050" b="0" i="0" u="sng"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rPr>
              <a:t>一定の要件に適合している場合</a:t>
            </a:r>
            <a:r>
              <a:rPr kumimoji="1" lang="ja-JP" altLang="en-US" sz="105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rPr>
              <a:t>、認定を受けることができる。</a:t>
            </a:r>
            <a:endParaRPr kumimoji="1" lang="en-US" altLang="ja-JP" sz="105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endParaRPr>
          </a:p>
        </p:txBody>
      </p:sp>
      <p:sp>
        <p:nvSpPr>
          <p:cNvPr id="15373" name="テキスト ボックス 168"/>
          <p:cNvSpPr txBox="1"/>
          <p:nvPr/>
        </p:nvSpPr>
        <p:spPr>
          <a:xfrm>
            <a:off x="2284413" y="1447800"/>
            <a:ext cx="7650162" cy="2184400"/>
          </a:xfrm>
          <a:prstGeom prst="rect">
            <a:avLst/>
          </a:prstGeom>
          <a:no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90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rPr>
              <a:t>【</a:t>
            </a:r>
            <a:r>
              <a:rPr kumimoji="1" lang="ja-JP" altLang="en-US" sz="90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rPr>
              <a:t>都市再生特別措置法　第２１条第１項</a:t>
            </a:r>
            <a:r>
              <a:rPr kumimoji="1" lang="en-US" altLang="ja-JP" sz="90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rPr>
              <a:t>】</a:t>
            </a:r>
          </a:p>
          <a:p>
            <a:pPr marL="361950" marR="0" lvl="0" indent="-93663" algn="l" defTabSz="914400" rtl="0" eaLnBrk="1" fontAlgn="base" latinLnBrk="0" hangingPunct="1">
              <a:lnSpc>
                <a:spcPct val="100000"/>
              </a:lnSpc>
              <a:spcBef>
                <a:spcPct val="0"/>
              </a:spcBef>
              <a:spcAft>
                <a:spcPct val="0"/>
              </a:spcAft>
              <a:buClrTx/>
              <a:buSzTx/>
              <a:buFont typeface="Wingdings" panose="05000000000000000000" pitchFamily="2" charset="2"/>
              <a:buChar char="l"/>
              <a:tabLst/>
              <a:defRPr/>
            </a:pPr>
            <a:r>
              <a:rPr kumimoji="1" lang="ja-JP" altLang="en-US" sz="90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rPr>
              <a:t>都市再生緊急整備地域における市街地の整備を緊急に推進する上で効果的であり、かつ、当該地域を含む都市の再生に著しく貢献するもの</a:t>
            </a:r>
            <a:endParaRPr kumimoji="1" lang="en-US" altLang="ja-JP" sz="90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endParaRPr>
          </a:p>
          <a:p>
            <a:pPr marL="268287"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rPr>
              <a:t>　であると認められること。</a:t>
            </a:r>
            <a:endParaRPr kumimoji="1" lang="en-US" altLang="ja-JP" sz="90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endParaRPr>
          </a:p>
          <a:p>
            <a:pPr marL="361950" marR="0" lvl="0" indent="-93663" algn="l" defTabSz="914400" rtl="0" eaLnBrk="1" fontAlgn="base" latinLnBrk="0" hangingPunct="1">
              <a:lnSpc>
                <a:spcPct val="100000"/>
              </a:lnSpc>
              <a:spcBef>
                <a:spcPct val="0"/>
              </a:spcBef>
              <a:spcAft>
                <a:spcPct val="0"/>
              </a:spcAft>
              <a:buClrTx/>
              <a:buSzTx/>
              <a:buFont typeface="Wingdings" panose="05000000000000000000" pitchFamily="2" charset="2"/>
              <a:buChar char="l"/>
              <a:tabLst/>
              <a:defRPr/>
            </a:pPr>
            <a:r>
              <a:rPr kumimoji="1" lang="ja-JP" altLang="en-US" sz="90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rPr>
              <a:t>建築物及びその敷地並びに公共施設の整備に関する計画が、地域整備方針に適合するものであること。</a:t>
            </a:r>
            <a:endParaRPr kumimoji="1" lang="en-US" altLang="ja-JP" sz="90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endParaRPr>
          </a:p>
          <a:p>
            <a:pPr marL="361950" marR="0" lvl="0" indent="-93663" algn="l" defTabSz="914400" rtl="0" eaLnBrk="1" fontAlgn="base" latinLnBrk="0" hangingPunct="1">
              <a:lnSpc>
                <a:spcPct val="100000"/>
              </a:lnSpc>
              <a:spcBef>
                <a:spcPct val="0"/>
              </a:spcBef>
              <a:spcAft>
                <a:spcPct val="0"/>
              </a:spcAft>
              <a:buClrTx/>
              <a:buSzTx/>
              <a:buFont typeface="Wingdings" panose="05000000000000000000" pitchFamily="2" charset="2"/>
              <a:buChar char="l"/>
              <a:tabLst/>
              <a:defRPr/>
            </a:pPr>
            <a:r>
              <a:rPr kumimoji="1" lang="ja-JP" altLang="en-US" sz="90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rPr>
              <a:t>工事着手の時期、事業施行期間及び用地取得計画が、当該都市再生事業を迅速かつ確実に遂行するために適切なものであること。</a:t>
            </a:r>
            <a:endParaRPr kumimoji="1" lang="en-US" altLang="ja-JP" sz="90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endParaRPr>
          </a:p>
          <a:p>
            <a:pPr marL="361950" marR="0" lvl="0" indent="-93663" algn="l" defTabSz="914400" rtl="0" eaLnBrk="1" fontAlgn="base" latinLnBrk="0" hangingPunct="1">
              <a:lnSpc>
                <a:spcPct val="100000"/>
              </a:lnSpc>
              <a:spcBef>
                <a:spcPct val="0"/>
              </a:spcBef>
              <a:spcAft>
                <a:spcPct val="0"/>
              </a:spcAft>
              <a:buClrTx/>
              <a:buSzTx/>
              <a:buFont typeface="Wingdings" panose="05000000000000000000" pitchFamily="2" charset="2"/>
              <a:buChar char="l"/>
              <a:tabLst/>
              <a:defRPr/>
            </a:pPr>
            <a:r>
              <a:rPr kumimoji="1" lang="ja-JP" altLang="en-US" sz="90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rPr>
              <a:t>当該都市再生事業の施行に必要な経済的基礎及びこれを的確に遂行するために必要なその他の能力が十分であること。</a:t>
            </a:r>
            <a:endParaRPr kumimoji="1" lang="en-US" altLang="ja-JP" sz="90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endParaRPr>
          </a:p>
          <a:p>
            <a:pPr marL="0" marR="0" lvl="0" indent="0" algn="l" defTabSz="914400" rtl="0" eaLnBrk="1" fontAlgn="base" latinLnBrk="0" hangingPunct="1">
              <a:lnSpc>
                <a:spcPct val="100000"/>
              </a:lnSpc>
              <a:spcBef>
                <a:spcPts val="600"/>
              </a:spcBef>
              <a:spcAft>
                <a:spcPct val="0"/>
              </a:spcAft>
              <a:buClrTx/>
              <a:buSzTx/>
              <a:buFontTx/>
              <a:buNone/>
              <a:tabLst/>
              <a:defRPr/>
            </a:pPr>
            <a:r>
              <a:rPr kumimoji="1" lang="en-US" altLang="ja-JP" sz="90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rPr>
              <a:t>【</a:t>
            </a:r>
            <a:r>
              <a:rPr kumimoji="1" lang="ja-JP" altLang="en-US" sz="90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rPr>
              <a:t>都市再生特別措置法施行令　第７条</a:t>
            </a:r>
            <a:r>
              <a:rPr kumimoji="1" lang="en-US" altLang="ja-JP" sz="90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rPr>
              <a:t>】</a:t>
            </a:r>
          </a:p>
          <a:p>
            <a:pPr marL="0" marR="0" lvl="0" indent="0" algn="l" defTabSz="914400" rtl="0" eaLnBrk="1" fontAlgn="base" latinLnBrk="0" hangingPunct="1">
              <a:lnSpc>
                <a:spcPct val="100000"/>
              </a:lnSpc>
              <a:spcBef>
                <a:spcPts val="0"/>
              </a:spcBef>
              <a:spcAft>
                <a:spcPct val="0"/>
              </a:spcAft>
              <a:buClrTx/>
              <a:buSzTx/>
              <a:buFontTx/>
              <a:buNone/>
              <a:tabLst/>
              <a:defRPr/>
            </a:pPr>
            <a:r>
              <a:rPr kumimoji="1" lang="ja-JP" altLang="en-US" sz="90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rPr>
              <a:t>　　（都市再生緊急整備地域）</a:t>
            </a:r>
            <a:endParaRPr kumimoji="1" lang="en-US" altLang="ja-JP" sz="90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endParaRPr>
          </a:p>
          <a:p>
            <a:pPr marL="0" marR="0" lvl="0" indent="0" algn="l" defTabSz="914400" rtl="0" eaLnBrk="1" fontAlgn="base" latinLnBrk="0" hangingPunct="1">
              <a:lnSpc>
                <a:spcPct val="100000"/>
              </a:lnSpc>
              <a:spcBef>
                <a:spcPts val="0"/>
              </a:spcBef>
              <a:spcAft>
                <a:spcPct val="0"/>
              </a:spcAft>
              <a:buClrTx/>
              <a:buSzTx/>
              <a:buFontTx/>
              <a:buNone/>
              <a:tabLst/>
              <a:defRPr/>
            </a:pPr>
            <a:r>
              <a:rPr kumimoji="1" lang="ja-JP" altLang="en-US" sz="90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rPr>
              <a:t>　　　事業区域面積が</a:t>
            </a:r>
            <a:r>
              <a:rPr kumimoji="1" lang="en-US" altLang="ja-JP" sz="900" b="0" i="0" u="sng"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rPr>
              <a:t>0.5</a:t>
            </a:r>
            <a:r>
              <a:rPr kumimoji="1" lang="ja-JP" altLang="en-US" sz="900" b="0" i="0" u="sng"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rPr>
              <a:t>㏊以上</a:t>
            </a:r>
            <a:r>
              <a:rPr kumimoji="1" lang="ja-JP" altLang="en-US" sz="90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rPr>
              <a:t>の都市開発事業であること。</a:t>
            </a:r>
            <a:endParaRPr kumimoji="1" lang="en-US" altLang="ja-JP" sz="90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endParaRPr>
          </a:p>
          <a:p>
            <a:pPr marL="0" marR="0" lvl="0" indent="0" algn="l" defTabSz="914400" rtl="0" eaLnBrk="1" fontAlgn="base" latinLnBrk="0" hangingPunct="1">
              <a:lnSpc>
                <a:spcPct val="100000"/>
              </a:lnSpc>
              <a:spcBef>
                <a:spcPts val="300"/>
              </a:spcBef>
              <a:spcAft>
                <a:spcPct val="0"/>
              </a:spcAft>
              <a:buClrTx/>
              <a:buSzTx/>
              <a:buFontTx/>
              <a:buNone/>
              <a:tabLst/>
              <a:defRPr/>
            </a:pPr>
            <a:r>
              <a:rPr kumimoji="1" lang="ja-JP" altLang="en-US" sz="90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rPr>
              <a:t>　　（特定都市再生緊急整備地域）</a:t>
            </a:r>
            <a:endParaRPr kumimoji="1" lang="en-US" altLang="ja-JP" sz="90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endParaRPr>
          </a:p>
          <a:p>
            <a:pPr marL="361950" marR="0" lvl="0" indent="-95250" algn="l" defTabSz="914400" rtl="0" eaLnBrk="1" fontAlgn="base" latinLnBrk="0" hangingPunct="1">
              <a:lnSpc>
                <a:spcPct val="100000"/>
              </a:lnSpc>
              <a:spcBef>
                <a:spcPct val="0"/>
              </a:spcBef>
              <a:spcAft>
                <a:spcPct val="0"/>
              </a:spcAft>
              <a:buClrTx/>
              <a:buSzTx/>
              <a:buFont typeface="Wingdings" panose="05000000000000000000" pitchFamily="2" charset="2"/>
              <a:buChar char="l"/>
              <a:tabLst/>
              <a:defRPr/>
            </a:pPr>
            <a:r>
              <a:rPr kumimoji="1" lang="ja-JP" altLang="en-US" sz="90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rPr>
              <a:t>事業区域面積が原則</a:t>
            </a:r>
            <a:r>
              <a:rPr kumimoji="1" lang="ja-JP" altLang="en-US" sz="900" b="0" i="0" u="sng"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rPr>
              <a:t>１㏊以上</a:t>
            </a:r>
            <a:r>
              <a:rPr kumimoji="1" lang="ja-JP" altLang="en-US" sz="90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rPr>
              <a:t>の都市開発事業であること。</a:t>
            </a:r>
            <a:endParaRPr kumimoji="1" lang="en-US" altLang="ja-JP" sz="90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endParaRPr>
          </a:p>
          <a:p>
            <a:pPr marL="0" marR="0" lvl="0" indent="361950" algn="l"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rPr>
              <a:t>ただし、当該都市開発事業の事業区域に隣接し、又は近接してこれと一体的に他の都市開発事業が施行され、又は施行されることが確</a:t>
            </a:r>
            <a:endParaRPr kumimoji="1" lang="en-US" altLang="ja-JP" sz="90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endParaRPr>
          </a:p>
          <a:p>
            <a:pPr marL="0" marR="0" lvl="0" indent="361950" algn="l"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rPr>
              <a:t>実であると見込まれ、かつ、これらの都市開発事業の事業区域の面積の合計が１㏊以上となる場合　</a:t>
            </a:r>
            <a:r>
              <a:rPr kumimoji="1" lang="ja-JP" altLang="en-US" sz="900" b="0" i="0" u="sng"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rPr>
              <a:t>０．５</a:t>
            </a:r>
            <a:r>
              <a:rPr kumimoji="1" lang="en-US" altLang="ja-JP" sz="900" b="0" i="0" u="sng"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rPr>
              <a:t>ha</a:t>
            </a:r>
            <a:r>
              <a:rPr kumimoji="1" lang="ja-JP" altLang="en-US" sz="900" b="0" i="0" u="sng"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rPr>
              <a:t>以上</a:t>
            </a:r>
            <a:endParaRPr kumimoji="1" lang="en-US" altLang="ja-JP" sz="900" b="0" i="0" u="sng"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endParaRPr>
          </a:p>
          <a:p>
            <a:pPr marL="0" marR="0" lvl="0" indent="361950" algn="l" defTabSz="914400" rtl="0" eaLnBrk="1" fontAlgn="base" latinLnBrk="0" hangingPunct="1">
              <a:lnSpc>
                <a:spcPct val="100000"/>
              </a:lnSpc>
              <a:spcBef>
                <a:spcPct val="0"/>
              </a:spcBef>
              <a:spcAft>
                <a:spcPct val="0"/>
              </a:spcAft>
              <a:buClrTx/>
              <a:buSzTx/>
              <a:buFontTx/>
              <a:buNone/>
              <a:tabLst/>
              <a:defRPr/>
            </a:pPr>
            <a:endParaRPr kumimoji="1" lang="en-US" altLang="ja-JP" sz="900" b="0" i="0" u="sng"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endParaRPr>
          </a:p>
        </p:txBody>
      </p:sp>
      <p:sp>
        <p:nvSpPr>
          <p:cNvPr id="14350" name="テキスト ボックス 40"/>
          <p:cNvSpPr txBox="1">
            <a:spLocks noChangeArrowheads="1"/>
          </p:cNvSpPr>
          <p:nvPr/>
        </p:nvSpPr>
        <p:spPr bwMode="auto">
          <a:xfrm>
            <a:off x="66675" y="731838"/>
            <a:ext cx="29527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1600" b="1" i="0" u="none" strike="noStrike" kern="1200" cap="none" spc="0" normalizeH="0" baseline="0" noProof="0">
                <a:ln>
                  <a:noFill/>
                </a:ln>
                <a:solidFill>
                  <a:srgbClr val="002060"/>
                </a:solidFill>
                <a:effectLst/>
                <a:uLnTx/>
                <a:uFillTx/>
                <a:latin typeface="HGｺﾞｼｯｸM" panose="020B0609000000000000" pitchFamily="49" charset="-128"/>
                <a:ea typeface="HGｺﾞｼｯｸM" panose="020B0609000000000000" pitchFamily="49" charset="-128"/>
                <a:cs typeface="+mn-cs"/>
              </a:rPr>
              <a:t>民間</a:t>
            </a:r>
            <a:r>
              <a:rPr kumimoji="1" lang="ja-JP" altLang="en-US" sz="1600" b="1" i="0" u="none" strike="noStrike" kern="1200" cap="none" spc="0" normalizeH="0" baseline="0" noProof="0">
                <a:ln>
                  <a:noFill/>
                </a:ln>
                <a:solidFill>
                  <a:srgbClr val="002060"/>
                </a:solidFill>
                <a:effectLst/>
                <a:uLnTx/>
                <a:uFillTx/>
                <a:latin typeface="HGｺﾞｼｯｸM" panose="020B0609000000000000" pitchFamily="49" charset="-128"/>
                <a:ea typeface="HGｺﾞｼｯｸM" panose="020B0609000000000000" pitchFamily="49" charset="-128"/>
                <a:cs typeface="+mn-cs"/>
              </a:rPr>
              <a:t>都市再生</a:t>
            </a:r>
            <a:r>
              <a:rPr kumimoji="1" lang="zh-TW" altLang="en-US" sz="1600" b="1" i="0" u="none" strike="noStrike" kern="1200" cap="none" spc="0" normalizeH="0" baseline="0" noProof="0">
                <a:ln>
                  <a:noFill/>
                </a:ln>
                <a:solidFill>
                  <a:srgbClr val="002060"/>
                </a:solidFill>
                <a:effectLst/>
                <a:uLnTx/>
                <a:uFillTx/>
                <a:latin typeface="HGｺﾞｼｯｸM" panose="020B0609000000000000" pitchFamily="49" charset="-128"/>
                <a:ea typeface="HGｺﾞｼｯｸM" panose="020B0609000000000000" pitchFamily="49" charset="-128"/>
                <a:cs typeface="+mn-cs"/>
              </a:rPr>
              <a:t>事業計画</a:t>
            </a:r>
            <a:r>
              <a:rPr kumimoji="1" lang="ja-JP" altLang="en-US" sz="1600" b="1" i="0" u="none" strike="noStrike" kern="1200" cap="none" spc="0" normalizeH="0" baseline="0" noProof="0">
                <a:ln>
                  <a:noFill/>
                </a:ln>
                <a:solidFill>
                  <a:srgbClr val="002060"/>
                </a:solidFill>
                <a:effectLst/>
                <a:uLnTx/>
                <a:uFillTx/>
                <a:latin typeface="HGｺﾞｼｯｸM" panose="020B0609000000000000" pitchFamily="49" charset="-128"/>
                <a:ea typeface="HGｺﾞｼｯｸM" panose="020B0609000000000000" pitchFamily="49" charset="-128"/>
                <a:cs typeface="+mn-cs"/>
              </a:rPr>
              <a:t>の認定</a:t>
            </a:r>
          </a:p>
        </p:txBody>
      </p:sp>
      <p:sp>
        <p:nvSpPr>
          <p:cNvPr id="15377" name="テキスト ボックス 183"/>
          <p:cNvSpPr txBox="1"/>
          <p:nvPr/>
        </p:nvSpPr>
        <p:spPr>
          <a:xfrm>
            <a:off x="6007323" y="3763517"/>
            <a:ext cx="2690092" cy="271869"/>
          </a:xfrm>
          <a:prstGeom prst="rect">
            <a:avLst/>
          </a:prstGeom>
          <a:noFill/>
          <a:ln>
            <a:noFill/>
          </a:ln>
          <a:effectLst/>
          <a:scene3d>
            <a:camera prst="orthographicFront"/>
            <a:lightRig rig="contrasting" dir="t">
              <a:rot lat="0" lon="0" rev="1500000"/>
            </a:lightRig>
          </a:scene3d>
          <a:sp3d prstMaterial="metal">
            <a:bevelT w="88900" h="88900"/>
          </a:sp3d>
        </p:spPr>
        <p:style>
          <a:lnRef idx="1">
            <a:schemeClr val="accent6"/>
          </a:lnRef>
          <a:fillRef idx="2">
            <a:schemeClr val="accent6"/>
          </a:fillRef>
          <a:effectRef idx="1">
            <a:schemeClr val="accent6"/>
          </a:effectRef>
          <a:fontRef idx="minor">
            <a:schemeClr val="dk1"/>
          </a:fontRef>
        </p:style>
        <p:txBody>
          <a:bodyPr>
            <a:spAutoFit/>
          </a:bodyPr>
          <a:lstStyle/>
          <a:p>
            <a:pPr marL="88900" marR="0" lvl="0" indent="-88900" algn="l" defTabSz="914400" rtl="0" eaLnBrk="1" fontAlgn="auto" latinLnBrk="0" hangingPunct="1">
              <a:lnSpc>
                <a:spcPts val="14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HGｺﾞｼｯｸM" panose="020B0609000000000000" pitchFamily="49" charset="-128"/>
                <a:ea typeface="HGｺﾞｼｯｸM" panose="020B0609000000000000" pitchFamily="49" charset="-128"/>
                <a:cs typeface="+mn-cs"/>
              </a:rPr>
              <a:t>民間事業者（社債の取得は</a:t>
            </a:r>
            <a:r>
              <a:rPr kumimoji="1" lang="en-US" altLang="ja-JP" sz="1050" b="0" i="0" u="none" strike="noStrike" kern="1200" cap="none" spc="0" normalizeH="0" baseline="0" noProof="0" dirty="0">
                <a:ln>
                  <a:noFill/>
                </a:ln>
                <a:solidFill>
                  <a:prstClr val="black"/>
                </a:solidFill>
                <a:effectLst/>
                <a:uLnTx/>
                <a:uFillTx/>
                <a:latin typeface="HGｺﾞｼｯｸM" panose="020B0609000000000000" pitchFamily="49" charset="-128"/>
                <a:ea typeface="HGｺﾞｼｯｸM" panose="020B0609000000000000" pitchFamily="49" charset="-128"/>
                <a:cs typeface="+mn-cs"/>
              </a:rPr>
              <a:t>SPC</a:t>
            </a:r>
            <a:r>
              <a:rPr kumimoji="1" lang="ja-JP" altLang="en-US" sz="1050" b="0" i="0" u="none" strike="noStrike" kern="1200" cap="none" spc="0" normalizeH="0" baseline="0" noProof="0" dirty="0">
                <a:ln>
                  <a:noFill/>
                </a:ln>
                <a:solidFill>
                  <a:prstClr val="black"/>
                </a:solidFill>
                <a:effectLst/>
                <a:uLnTx/>
                <a:uFillTx/>
                <a:latin typeface="HGｺﾞｼｯｸM" panose="020B0609000000000000" pitchFamily="49" charset="-128"/>
                <a:ea typeface="HGｺﾞｼｯｸM" panose="020B0609000000000000" pitchFamily="49" charset="-128"/>
                <a:cs typeface="+mn-cs"/>
              </a:rPr>
              <a:t>のみ）</a:t>
            </a:r>
          </a:p>
        </p:txBody>
      </p:sp>
      <p:sp>
        <p:nvSpPr>
          <p:cNvPr id="15378" name="テキスト ボックス 308"/>
          <p:cNvSpPr txBox="1">
            <a:spLocks noChangeArrowheads="1"/>
          </p:cNvSpPr>
          <p:nvPr/>
        </p:nvSpPr>
        <p:spPr>
          <a:xfrm>
            <a:off x="4975225" y="3979863"/>
            <a:ext cx="1198563" cy="252412"/>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rPr>
              <a:t>＜支援限度額＞</a:t>
            </a:r>
          </a:p>
        </p:txBody>
      </p:sp>
      <p:sp>
        <p:nvSpPr>
          <p:cNvPr id="15381" name="テキスト ボックス 185"/>
          <p:cNvSpPr txBox="1"/>
          <p:nvPr/>
        </p:nvSpPr>
        <p:spPr>
          <a:xfrm>
            <a:off x="5097016" y="4149080"/>
            <a:ext cx="4401791" cy="990015"/>
          </a:xfrm>
          <a:prstGeom prst="rect">
            <a:avLst/>
          </a:prstGeom>
          <a:noFill/>
          <a:ln>
            <a:noFill/>
          </a:ln>
          <a:effectLst/>
          <a:scene3d>
            <a:camera prst="orthographicFront"/>
            <a:lightRig rig="contrasting" dir="t">
              <a:rot lat="0" lon="0" rev="1500000"/>
            </a:lightRig>
          </a:scene3d>
          <a:sp3d prstMaterial="metal">
            <a:bevelT w="88900" h="88900"/>
          </a:sp3d>
        </p:spPr>
        <p:style>
          <a:lnRef idx="1">
            <a:schemeClr val="accent6"/>
          </a:lnRef>
          <a:fillRef idx="2">
            <a:schemeClr val="accent6"/>
          </a:fillRef>
          <a:effectRef idx="1">
            <a:schemeClr val="accent6"/>
          </a:effectRef>
          <a:fontRef idx="minor">
            <a:schemeClr val="dk1"/>
          </a:fontRef>
        </p:style>
        <p:txBody>
          <a:bodyPr>
            <a:spAutoFit/>
          </a:bodyPr>
          <a:lstStyle/>
          <a:p>
            <a:pPr marL="0" marR="0" lvl="0" indent="0" algn="l" defTabSz="914400" rtl="0" eaLnBrk="1" fontAlgn="auto" latinLnBrk="0" hangingPunct="1">
              <a:lnSpc>
                <a:spcPts val="14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HGｺﾞｼｯｸM" panose="020B0609000000000000" pitchFamily="49" charset="-128"/>
                <a:ea typeface="HGｺﾞｼｯｸM" panose="020B0609000000000000" pitchFamily="49" charset="-128"/>
                <a:cs typeface="+mn-cs"/>
              </a:rPr>
              <a:t>次の①・②のうち、いずれか少ない額</a:t>
            </a:r>
            <a:endParaRPr kumimoji="1" lang="en-US" altLang="ja-JP" sz="1050" b="0" i="0" u="none" strike="noStrike" kern="1200" cap="none" spc="0" normalizeH="0" baseline="0" noProof="0" dirty="0">
              <a:ln>
                <a:noFill/>
              </a:ln>
              <a:solidFill>
                <a:prstClr val="black"/>
              </a:solidFill>
              <a:effectLst/>
              <a:uLnTx/>
              <a:uFillTx/>
              <a:latin typeface="HGｺﾞｼｯｸM" panose="020B0609000000000000" pitchFamily="49" charset="-128"/>
              <a:ea typeface="HGｺﾞｼｯｸM" panose="020B0609000000000000" pitchFamily="49" charset="-128"/>
              <a:cs typeface="+mn-cs"/>
            </a:endParaRPr>
          </a:p>
          <a:p>
            <a:pPr marL="0" marR="0" lvl="0" indent="0" algn="l" defTabSz="914400" rtl="0" eaLnBrk="1" fontAlgn="auto" latinLnBrk="0" hangingPunct="1">
              <a:lnSpc>
                <a:spcPts val="14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HGｺﾞｼｯｸM" panose="020B0609000000000000" pitchFamily="49" charset="-128"/>
                <a:ea typeface="HGｺﾞｼｯｸM" panose="020B0609000000000000" pitchFamily="49" charset="-128"/>
                <a:cs typeface="+mn-cs"/>
              </a:rPr>
              <a:t>　① 総事業費の</a:t>
            </a:r>
            <a:r>
              <a:rPr kumimoji="1" lang="en-US" altLang="ja-JP" sz="1050" b="0" i="0" u="none" strike="noStrike" kern="1200" cap="none" spc="0" normalizeH="0" baseline="0" noProof="0" dirty="0">
                <a:ln>
                  <a:noFill/>
                </a:ln>
                <a:solidFill>
                  <a:prstClr val="black"/>
                </a:solidFill>
                <a:effectLst/>
                <a:uLnTx/>
                <a:uFillTx/>
                <a:latin typeface="HGｺﾞｼｯｸM" panose="020B0609000000000000" pitchFamily="49" charset="-128"/>
                <a:ea typeface="HGｺﾞｼｯｸM" panose="020B0609000000000000" pitchFamily="49" charset="-128"/>
                <a:cs typeface="+mn-cs"/>
              </a:rPr>
              <a:t>50</a:t>
            </a:r>
            <a:r>
              <a:rPr kumimoji="1" lang="ja-JP" altLang="en-US" sz="1050" b="0" i="0" u="none" strike="noStrike" kern="1200" cap="none" spc="0" normalizeH="0" baseline="0" noProof="0" dirty="0">
                <a:ln>
                  <a:noFill/>
                </a:ln>
                <a:solidFill>
                  <a:prstClr val="black"/>
                </a:solidFill>
                <a:effectLst/>
                <a:uLnTx/>
                <a:uFillTx/>
                <a:latin typeface="HGｺﾞｼｯｸM" panose="020B0609000000000000" pitchFamily="49" charset="-128"/>
                <a:ea typeface="HGｺﾞｼｯｸM" panose="020B0609000000000000" pitchFamily="49" charset="-128"/>
                <a:cs typeface="+mn-cs"/>
              </a:rPr>
              <a:t>％</a:t>
            </a:r>
            <a:endParaRPr kumimoji="1" lang="en-US" altLang="ja-JP" sz="1050" b="0" i="0" u="none" strike="noStrike" kern="1200" cap="none" spc="0" normalizeH="0" baseline="0" noProof="0" dirty="0">
              <a:ln>
                <a:noFill/>
              </a:ln>
              <a:solidFill>
                <a:prstClr val="black"/>
              </a:solidFill>
              <a:effectLst/>
              <a:uLnTx/>
              <a:uFillTx/>
              <a:latin typeface="HGｺﾞｼｯｸM" panose="020B0609000000000000" pitchFamily="49" charset="-128"/>
              <a:ea typeface="HGｺﾞｼｯｸM" panose="020B0609000000000000" pitchFamily="49" charset="-128"/>
              <a:cs typeface="+mn-cs"/>
            </a:endParaRPr>
          </a:p>
          <a:p>
            <a:pPr marL="0" marR="0" lvl="0" indent="0" algn="l" defTabSz="914400" rtl="0" eaLnBrk="1" fontAlgn="auto" latinLnBrk="0" hangingPunct="1">
              <a:lnSpc>
                <a:spcPts val="14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HGｺﾞｼｯｸM" panose="020B0609000000000000" pitchFamily="49" charset="-128"/>
                <a:ea typeface="HGｺﾞｼｯｸM" panose="020B0609000000000000" pitchFamily="49" charset="-128"/>
                <a:cs typeface="+mn-cs"/>
              </a:rPr>
              <a:t>　② 公共施設等</a:t>
            </a:r>
            <a:r>
              <a:rPr kumimoji="1" lang="en-US" altLang="ja-JP" sz="1050" b="0" i="0" u="none" strike="noStrike" kern="1200" cap="none" spc="0" normalizeH="0" baseline="30000" noProof="0" dirty="0">
                <a:ln>
                  <a:noFill/>
                </a:ln>
                <a:solidFill>
                  <a:prstClr val="black"/>
                </a:solidFill>
                <a:effectLst/>
                <a:uLnTx/>
                <a:uFillTx/>
                <a:latin typeface="HGｺﾞｼｯｸM" panose="020B0609000000000000" pitchFamily="49" charset="-128"/>
                <a:ea typeface="HGｺﾞｼｯｸM" panose="020B0609000000000000" pitchFamily="49" charset="-128"/>
                <a:cs typeface="+mn-cs"/>
              </a:rPr>
              <a:t>※</a:t>
            </a:r>
            <a:r>
              <a:rPr kumimoji="1" lang="ja-JP" altLang="en-US" sz="1050" b="0" i="0" u="none" strike="noStrike" kern="1200" cap="none" spc="0" normalizeH="0" baseline="30000" noProof="0" dirty="0">
                <a:ln>
                  <a:noFill/>
                </a:ln>
                <a:solidFill>
                  <a:prstClr val="black"/>
                </a:solidFill>
                <a:effectLst/>
                <a:uLnTx/>
                <a:uFillTx/>
                <a:latin typeface="HGｺﾞｼｯｸM" panose="020B0609000000000000" pitchFamily="49" charset="-128"/>
                <a:ea typeface="HGｺﾞｼｯｸM" panose="020B0609000000000000" pitchFamily="49" charset="-128"/>
                <a:cs typeface="+mn-cs"/>
              </a:rPr>
              <a:t>１</a:t>
            </a:r>
            <a:r>
              <a:rPr kumimoji="1" lang="ja-JP" altLang="en-US" sz="1050" b="0" i="0" u="none" strike="noStrike" kern="1200" cap="none" spc="0" normalizeH="0" baseline="0" noProof="0" dirty="0">
                <a:ln>
                  <a:noFill/>
                </a:ln>
                <a:solidFill>
                  <a:prstClr val="black"/>
                </a:solidFill>
                <a:effectLst/>
                <a:uLnTx/>
                <a:uFillTx/>
                <a:latin typeface="HGｺﾞｼｯｸM" panose="020B0609000000000000" pitchFamily="49" charset="-128"/>
                <a:ea typeface="HGｺﾞｼｯｸM" panose="020B0609000000000000" pitchFamily="49" charset="-128"/>
                <a:cs typeface="+mn-cs"/>
              </a:rPr>
              <a:t>の整備費　＋　情報化基盤設備</a:t>
            </a:r>
            <a:r>
              <a:rPr kumimoji="1" lang="en-US" altLang="ja-JP" sz="1050" b="0" i="0" u="none" strike="noStrike" kern="1200" cap="none" spc="0" normalizeH="0" baseline="30000" noProof="0" dirty="0">
                <a:ln>
                  <a:noFill/>
                </a:ln>
                <a:solidFill>
                  <a:prstClr val="black"/>
                </a:solidFill>
                <a:effectLst/>
                <a:uLnTx/>
                <a:uFillTx/>
                <a:latin typeface="HGｺﾞｼｯｸM" panose="020B0609000000000000" pitchFamily="49" charset="-128"/>
                <a:ea typeface="HGｺﾞｼｯｸM" panose="020B0609000000000000" pitchFamily="49" charset="-128"/>
                <a:cs typeface="+mn-cs"/>
              </a:rPr>
              <a:t>※</a:t>
            </a:r>
            <a:r>
              <a:rPr kumimoji="1" lang="ja-JP" altLang="en-US" sz="1050" b="0" i="0" u="none" strike="noStrike" kern="1200" cap="none" spc="0" normalizeH="0" baseline="30000" noProof="0" dirty="0">
                <a:ln>
                  <a:noFill/>
                </a:ln>
                <a:solidFill>
                  <a:prstClr val="black"/>
                </a:solidFill>
                <a:effectLst/>
                <a:uLnTx/>
                <a:uFillTx/>
                <a:latin typeface="HGｺﾞｼｯｸM" panose="020B0609000000000000" pitchFamily="49" charset="-128"/>
                <a:ea typeface="HGｺﾞｼｯｸM" panose="020B0609000000000000" pitchFamily="49" charset="-128"/>
                <a:cs typeface="+mn-cs"/>
              </a:rPr>
              <a:t>２</a:t>
            </a:r>
            <a:r>
              <a:rPr kumimoji="1" lang="ja-JP" altLang="en-US" sz="1050" b="0" i="0" u="none" strike="noStrike" kern="1200" cap="none" spc="0" normalizeH="0" baseline="0" noProof="0" dirty="0">
                <a:ln>
                  <a:noFill/>
                </a:ln>
                <a:solidFill>
                  <a:prstClr val="black"/>
                </a:solidFill>
                <a:effectLst/>
                <a:uLnTx/>
                <a:uFillTx/>
                <a:latin typeface="HGｺﾞｼｯｸM" panose="020B0609000000000000" pitchFamily="49" charset="-128"/>
                <a:ea typeface="HGｺﾞｼｯｸM" panose="020B0609000000000000" pitchFamily="49" charset="-128"/>
                <a:cs typeface="+mn-cs"/>
              </a:rPr>
              <a:t>の整備費を追加</a:t>
            </a:r>
            <a:endParaRPr kumimoji="1" lang="en-US" altLang="ja-JP" sz="1050" b="0" i="0" u="none" strike="noStrike" kern="1200" cap="none" spc="0" normalizeH="0" baseline="0" noProof="0" dirty="0">
              <a:ln>
                <a:noFill/>
              </a:ln>
              <a:solidFill>
                <a:prstClr val="black"/>
              </a:solidFill>
              <a:effectLst/>
              <a:uLnTx/>
              <a:uFillTx/>
              <a:latin typeface="HGｺﾞｼｯｸM" panose="020B0609000000000000" pitchFamily="49" charset="-128"/>
              <a:ea typeface="HGｺﾞｼｯｸM" panose="020B0609000000000000" pitchFamily="49" charset="-128"/>
              <a:cs typeface="+mn-cs"/>
            </a:endParaRPr>
          </a:p>
          <a:p>
            <a:pPr marL="0" marR="0" lvl="0" indent="0" algn="l" defTabSz="914400" rtl="0" eaLnBrk="1" fontAlgn="auto" latinLnBrk="0" hangingPunct="1">
              <a:lnSpc>
                <a:spcPts val="14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HGｺﾞｼｯｸM" panose="020B0609000000000000" pitchFamily="49" charset="-128"/>
                <a:ea typeface="HGｺﾞｼｯｸM" panose="020B0609000000000000" pitchFamily="49" charset="-128"/>
                <a:cs typeface="+mn-cs"/>
              </a:rPr>
              <a:t>　　　特定都市再生緊急整備地域内は、公共施設等＋整備計画に</a:t>
            </a:r>
            <a:endParaRPr kumimoji="1" lang="en-US" altLang="ja-JP" sz="900" b="0" i="0" u="none" strike="noStrike" kern="1200" cap="none" spc="0" normalizeH="0" baseline="0" noProof="0" dirty="0">
              <a:ln>
                <a:noFill/>
              </a:ln>
              <a:solidFill>
                <a:prstClr val="black"/>
              </a:solidFill>
              <a:effectLst/>
              <a:uLnTx/>
              <a:uFillTx/>
              <a:latin typeface="HGｺﾞｼｯｸM" panose="020B0609000000000000" pitchFamily="49" charset="-128"/>
              <a:ea typeface="HGｺﾞｼｯｸM" panose="020B0609000000000000" pitchFamily="49" charset="-128"/>
              <a:cs typeface="+mn-cs"/>
            </a:endParaRPr>
          </a:p>
          <a:p>
            <a:pPr marL="0" marR="0" lvl="0" indent="0" algn="l" defTabSz="914400" rtl="0" eaLnBrk="1" fontAlgn="auto" latinLnBrk="0" hangingPunct="1">
              <a:lnSpc>
                <a:spcPts val="14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HGｺﾞｼｯｸM" panose="020B0609000000000000" pitchFamily="49" charset="-128"/>
                <a:ea typeface="HGｺﾞｼｯｸM" panose="020B0609000000000000" pitchFamily="49" charset="-128"/>
                <a:cs typeface="+mn-cs"/>
              </a:rPr>
              <a:t>　　　記載された国際競争力強化施設</a:t>
            </a:r>
            <a:r>
              <a:rPr kumimoji="1" lang="en-US" altLang="ja-JP" sz="900" b="0" i="0" u="none" strike="noStrike" kern="1200" cap="none" spc="0" normalizeH="0" baseline="30000" noProof="0" dirty="0">
                <a:ln>
                  <a:noFill/>
                </a:ln>
                <a:solidFill>
                  <a:prstClr val="black"/>
                </a:solidFill>
                <a:effectLst/>
                <a:uLnTx/>
                <a:uFillTx/>
                <a:latin typeface="HGｺﾞｼｯｸM" panose="020B0609000000000000" pitchFamily="49" charset="-128"/>
                <a:ea typeface="HGｺﾞｼｯｸM" panose="020B0609000000000000" pitchFamily="49" charset="-128"/>
                <a:cs typeface="+mn-cs"/>
              </a:rPr>
              <a:t>※</a:t>
            </a:r>
            <a:r>
              <a:rPr kumimoji="1" lang="ja-JP" altLang="en-US" sz="900" b="0" i="0" u="none" strike="noStrike" kern="1200" cap="none" spc="0" normalizeH="0" baseline="30000" noProof="0" dirty="0">
                <a:ln>
                  <a:noFill/>
                </a:ln>
                <a:solidFill>
                  <a:prstClr val="black"/>
                </a:solidFill>
                <a:effectLst/>
                <a:uLnTx/>
                <a:uFillTx/>
                <a:latin typeface="HGｺﾞｼｯｸM" panose="020B0609000000000000" pitchFamily="49" charset="-128"/>
                <a:ea typeface="HGｺﾞｼｯｸM" panose="020B0609000000000000" pitchFamily="49" charset="-128"/>
                <a:cs typeface="+mn-cs"/>
              </a:rPr>
              <a:t>３</a:t>
            </a:r>
            <a:r>
              <a:rPr kumimoji="1" lang="ja-JP" altLang="en-US" sz="900" b="0" i="0" u="none" strike="noStrike" kern="1200" cap="none" spc="0" normalizeH="0" baseline="0" noProof="0" dirty="0">
                <a:ln>
                  <a:noFill/>
                </a:ln>
                <a:solidFill>
                  <a:prstClr val="black"/>
                </a:solidFill>
                <a:effectLst/>
                <a:uLnTx/>
                <a:uFillTx/>
                <a:latin typeface="HGｺﾞｼｯｸM" panose="020B0609000000000000" pitchFamily="49" charset="-128"/>
                <a:ea typeface="HGｺﾞｼｯｸM" panose="020B0609000000000000" pitchFamily="49" charset="-128"/>
                <a:cs typeface="+mn-cs"/>
              </a:rPr>
              <a:t>の整備費</a:t>
            </a:r>
            <a:endParaRPr kumimoji="1" lang="en-US" altLang="ja-JP" sz="900" b="0" i="0" u="none" strike="noStrike" kern="1200" cap="none" spc="0" normalizeH="0" baseline="0" noProof="0" dirty="0">
              <a:ln>
                <a:noFill/>
              </a:ln>
              <a:solidFill>
                <a:prstClr val="black"/>
              </a:solidFill>
              <a:effectLst/>
              <a:uLnTx/>
              <a:uFillTx/>
              <a:latin typeface="HGｺﾞｼｯｸM" panose="020B0609000000000000" pitchFamily="49" charset="-128"/>
              <a:ea typeface="HGｺﾞｼｯｸM" panose="020B0609000000000000" pitchFamily="49" charset="-128"/>
              <a:cs typeface="+mn-cs"/>
            </a:endParaRPr>
          </a:p>
        </p:txBody>
      </p:sp>
      <p:sp>
        <p:nvSpPr>
          <p:cNvPr id="15382" name="テキスト ボックス 310"/>
          <p:cNvSpPr txBox="1">
            <a:spLocks noChangeArrowheads="1"/>
          </p:cNvSpPr>
          <p:nvPr/>
        </p:nvSpPr>
        <p:spPr>
          <a:xfrm>
            <a:off x="4972050" y="3749675"/>
            <a:ext cx="1638300" cy="254000"/>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rPr>
              <a:t>＜対象事業者＞</a:t>
            </a:r>
          </a:p>
        </p:txBody>
      </p:sp>
      <p:sp>
        <p:nvSpPr>
          <p:cNvPr id="15385" name="テキスト ボックス 192"/>
          <p:cNvSpPr txBox="1"/>
          <p:nvPr/>
        </p:nvSpPr>
        <p:spPr>
          <a:xfrm>
            <a:off x="4713415" y="5076234"/>
            <a:ext cx="5213222" cy="609398"/>
          </a:xfrm>
          <a:prstGeom prst="rect">
            <a:avLst/>
          </a:prstGeom>
          <a:noFill/>
          <a:ln>
            <a:noFill/>
          </a:ln>
          <a:effectLst/>
          <a:scene3d>
            <a:camera prst="orthographicFront"/>
            <a:lightRig rig="contrasting" dir="t">
              <a:rot lat="0" lon="0" rev="1500000"/>
            </a:lightRig>
          </a:scene3d>
          <a:sp3d prstMaterial="metal">
            <a:bevelT w="88900" h="88900"/>
          </a:sp3d>
        </p:spPr>
        <p:style>
          <a:lnRef idx="1">
            <a:schemeClr val="accent6"/>
          </a:lnRef>
          <a:fillRef idx="2">
            <a:schemeClr val="accent6"/>
          </a:fillRef>
          <a:effectRef idx="1">
            <a:schemeClr val="accent6"/>
          </a:effectRef>
          <a:fontRef idx="minor">
            <a:schemeClr val="dk1"/>
          </a:fontRef>
        </p:style>
        <p:txBody>
          <a:bodyPr>
            <a:spAutoFit/>
          </a:bodyPr>
          <a:lstStyle/>
          <a:p>
            <a:pPr marL="266700" marR="0" lvl="0" indent="-266700" algn="l" defTabSz="914400" rtl="0" eaLnBrk="1" fontAlgn="auto" latinLnBrk="0" hangingPunct="1">
              <a:lnSpc>
                <a:spcPct val="12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black"/>
                </a:solidFill>
                <a:effectLst/>
                <a:uLnTx/>
                <a:uFillTx/>
                <a:latin typeface="HGｺﾞｼｯｸM" panose="020B0609000000000000" pitchFamily="49" charset="-128"/>
                <a:ea typeface="HGｺﾞｼｯｸM" panose="020B0609000000000000" pitchFamily="49" charset="-128"/>
                <a:cs typeface="+mn-cs"/>
              </a:rPr>
              <a:t>※</a:t>
            </a:r>
            <a:r>
              <a:rPr kumimoji="1" lang="ja-JP" altLang="en-US" sz="700" b="0" i="0" u="none" strike="noStrike" kern="1200" cap="none" spc="0" normalizeH="0" baseline="0" noProof="0" dirty="0">
                <a:ln>
                  <a:noFill/>
                </a:ln>
                <a:solidFill>
                  <a:prstClr val="black"/>
                </a:solidFill>
                <a:effectLst/>
                <a:uLnTx/>
                <a:uFillTx/>
                <a:latin typeface="HGｺﾞｼｯｸM" panose="020B0609000000000000" pitchFamily="49" charset="-128"/>
                <a:ea typeface="HGｺﾞｼｯｸM" panose="020B0609000000000000" pitchFamily="49" charset="-128"/>
                <a:cs typeface="+mn-cs"/>
              </a:rPr>
              <a:t>１：公共施設のほか、都市利便施設（駐車場、防災備蓄倉庫等）、建築利便施設（エレベーター、共用通路等）を含む。</a:t>
            </a:r>
            <a:endParaRPr kumimoji="1" lang="en-US" altLang="ja-JP" sz="700" b="0" i="0" u="none" strike="noStrike" kern="1200" cap="none" spc="0" normalizeH="0" baseline="0" noProof="0" dirty="0">
              <a:ln>
                <a:noFill/>
              </a:ln>
              <a:solidFill>
                <a:prstClr val="black"/>
              </a:solidFill>
              <a:effectLst/>
              <a:uLnTx/>
              <a:uFillTx/>
              <a:latin typeface="HGｺﾞｼｯｸM" panose="020B0609000000000000" pitchFamily="49" charset="-128"/>
              <a:ea typeface="HGｺﾞｼｯｸM" panose="020B0609000000000000" pitchFamily="49" charset="-128"/>
              <a:cs typeface="+mn-cs"/>
            </a:endParaRPr>
          </a:p>
          <a:p>
            <a:pPr marL="266700" marR="0" lvl="0" indent="-266700" algn="l" defTabSz="914400" rtl="0" eaLnBrk="1" fontAlgn="auto" latinLnBrk="0" hangingPunct="1">
              <a:lnSpc>
                <a:spcPct val="12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black"/>
                </a:solidFill>
                <a:effectLst/>
                <a:uLnTx/>
                <a:uFillTx/>
                <a:latin typeface="HGｺﾞｼｯｸM" panose="020B0609000000000000" pitchFamily="49" charset="-128"/>
                <a:ea typeface="HGｺﾞｼｯｸM" panose="020B0609000000000000" pitchFamily="49" charset="-128"/>
                <a:cs typeface="+mn-cs"/>
              </a:rPr>
              <a:t>※</a:t>
            </a:r>
            <a:r>
              <a:rPr kumimoji="1" lang="ja-JP" altLang="en-US" sz="700" b="0" i="0" u="none" strike="noStrike" kern="1200" cap="none" spc="0" normalizeH="0" baseline="0" noProof="0" dirty="0">
                <a:ln>
                  <a:noFill/>
                </a:ln>
                <a:solidFill>
                  <a:prstClr val="black"/>
                </a:solidFill>
                <a:effectLst/>
                <a:uLnTx/>
                <a:uFillTx/>
                <a:latin typeface="HGｺﾞｼｯｸM" panose="020B0609000000000000" pitchFamily="49" charset="-128"/>
                <a:ea typeface="HGｺﾞｼｯｸM" panose="020B0609000000000000" pitchFamily="49" charset="-128"/>
                <a:cs typeface="+mn-cs"/>
              </a:rPr>
              <a:t>２：画像解析カメラ、センサー、ビーコン等、先端的な技術を活用した設備</a:t>
            </a:r>
            <a:endParaRPr kumimoji="1" lang="en-US" altLang="ja-JP" sz="700" b="0" i="0" u="none" strike="noStrike" kern="1200" cap="none" spc="0" normalizeH="0" baseline="0" noProof="0" dirty="0">
              <a:ln>
                <a:noFill/>
              </a:ln>
              <a:solidFill>
                <a:prstClr val="black"/>
              </a:solidFill>
              <a:effectLst/>
              <a:uLnTx/>
              <a:uFillTx/>
              <a:latin typeface="HGｺﾞｼｯｸM" panose="020B0609000000000000" pitchFamily="49" charset="-128"/>
              <a:ea typeface="HGｺﾞｼｯｸM" panose="020B0609000000000000" pitchFamily="49" charset="-128"/>
              <a:cs typeface="+mn-cs"/>
            </a:endParaRPr>
          </a:p>
          <a:p>
            <a:pPr marL="266700" marR="0" lvl="0" indent="-266700" algn="l" defTabSz="914400" rtl="0" eaLnBrk="1" fontAlgn="auto" latinLnBrk="0" hangingPunct="1">
              <a:lnSpc>
                <a:spcPct val="12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black"/>
                </a:solidFill>
                <a:effectLst/>
                <a:uLnTx/>
                <a:uFillTx/>
                <a:latin typeface="HGｺﾞｼｯｸM" panose="020B0609000000000000" pitchFamily="49" charset="-128"/>
                <a:ea typeface="HGｺﾞｼｯｸM" panose="020B0609000000000000" pitchFamily="49" charset="-128"/>
                <a:cs typeface="+mn-cs"/>
              </a:rPr>
              <a:t>※</a:t>
            </a:r>
            <a:r>
              <a:rPr kumimoji="1" lang="ja-JP" altLang="en-US" sz="700" b="0" i="0" u="none" strike="noStrike" kern="1200" cap="none" spc="0" normalizeH="0" baseline="0" noProof="0" dirty="0">
                <a:ln>
                  <a:noFill/>
                </a:ln>
                <a:solidFill>
                  <a:prstClr val="black"/>
                </a:solidFill>
                <a:effectLst/>
                <a:uLnTx/>
                <a:uFillTx/>
                <a:latin typeface="HGｺﾞｼｯｸM" panose="020B0609000000000000" pitchFamily="49" charset="-128"/>
                <a:ea typeface="HGｺﾞｼｯｸM" panose="020B0609000000000000" pitchFamily="49" charset="-128"/>
                <a:cs typeface="+mn-cs"/>
              </a:rPr>
              <a:t>３：外国語対応の医療・教育・保育施設、国際会議場施設、研究開発促進施設（新規事業促進施設）（床面積</a:t>
            </a:r>
            <a:r>
              <a:rPr kumimoji="1" lang="en-US" altLang="ja-JP" sz="700" b="0" i="0" u="none" strike="noStrike" kern="1200" cap="none" spc="0" normalizeH="0" baseline="0" noProof="0" dirty="0">
                <a:ln>
                  <a:noFill/>
                </a:ln>
                <a:solidFill>
                  <a:prstClr val="black"/>
                </a:solidFill>
                <a:effectLst/>
                <a:uLnTx/>
                <a:uFillTx/>
                <a:latin typeface="HGｺﾞｼｯｸM" panose="020B0609000000000000" pitchFamily="49" charset="-128"/>
                <a:ea typeface="HGｺﾞｼｯｸM" panose="020B0609000000000000" pitchFamily="49" charset="-128"/>
                <a:cs typeface="+mn-cs"/>
              </a:rPr>
              <a:t>1,000</a:t>
            </a:r>
            <a:r>
              <a:rPr kumimoji="1" lang="ja-JP" altLang="en-US" sz="700" b="0" i="0" u="none" strike="noStrike" kern="1200" cap="none" spc="0" normalizeH="0" baseline="0" noProof="0" dirty="0">
                <a:ln>
                  <a:noFill/>
                </a:ln>
                <a:solidFill>
                  <a:prstClr val="black"/>
                </a:solidFill>
                <a:effectLst/>
                <a:uLnTx/>
                <a:uFillTx/>
                <a:latin typeface="HGｺﾞｼｯｸM" panose="020B0609000000000000" pitchFamily="49" charset="-128"/>
                <a:ea typeface="HGｺﾞｼｯｸM" panose="020B0609000000000000" pitchFamily="49" charset="-128"/>
                <a:cs typeface="+mn-cs"/>
              </a:rPr>
              <a:t>㎡以上の</a:t>
            </a:r>
            <a:r>
              <a:rPr kumimoji="1" lang="ja-JP" altLang="en-US" sz="700" b="0" i="0" u="none" strike="noStrike" kern="1200" cap="none" spc="0" normalizeH="0" baseline="0" noProof="0">
                <a:ln>
                  <a:noFill/>
                </a:ln>
                <a:solidFill>
                  <a:prstClr val="black"/>
                </a:solidFill>
                <a:effectLst/>
                <a:uLnTx/>
                <a:uFillTx/>
                <a:latin typeface="HGｺﾞｼｯｸM" panose="020B0609000000000000" pitchFamily="49" charset="-128"/>
                <a:ea typeface="HGｺﾞｼｯｸM" panose="020B0609000000000000" pitchFamily="49" charset="-128"/>
                <a:cs typeface="+mn-cs"/>
              </a:rPr>
              <a:t>施設）を含む。</a:t>
            </a:r>
            <a:endParaRPr kumimoji="1" lang="ja-JP" altLang="en-US" sz="700" b="0" i="0" u="none" strike="noStrike" kern="1200" cap="none" spc="0" normalizeH="0" baseline="0" noProof="0" dirty="0">
              <a:ln>
                <a:noFill/>
              </a:ln>
              <a:solidFill>
                <a:prstClr val="black"/>
              </a:solidFill>
              <a:effectLst/>
              <a:uLnTx/>
              <a:uFillTx/>
              <a:latin typeface="HGｺﾞｼｯｸM" panose="020B0609000000000000" pitchFamily="49" charset="-128"/>
              <a:ea typeface="HGｺﾞｼｯｸM" panose="020B0609000000000000" pitchFamily="49" charset="-128"/>
              <a:cs typeface="+mn-cs"/>
            </a:endParaRPr>
          </a:p>
        </p:txBody>
      </p:sp>
      <p:sp>
        <p:nvSpPr>
          <p:cNvPr id="14362" name="角丸四角形 69"/>
          <p:cNvSpPr>
            <a:spLocks noChangeArrowheads="1"/>
          </p:cNvSpPr>
          <p:nvPr/>
        </p:nvSpPr>
        <p:spPr bwMode="auto">
          <a:xfrm>
            <a:off x="2322513" y="1243013"/>
            <a:ext cx="1255712" cy="241300"/>
          </a:xfrm>
          <a:prstGeom prst="roundRect">
            <a:avLst>
              <a:gd name="adj" fmla="val 7597"/>
            </a:avLst>
          </a:prstGeom>
          <a:solidFill>
            <a:srgbClr val="002060"/>
          </a:solidFill>
          <a:ln>
            <a:noFill/>
          </a:ln>
          <a:extLst>
            <a:ext uri="{91240B29-F687-4F45-9708-019B960494DF}">
              <a14:hiddenLine xmlns:a14="http://schemas.microsoft.com/office/drawing/2010/main" w="25400">
                <a:solidFill>
                  <a:srgbClr val="326D74"/>
                </a:solidFill>
                <a:round/>
                <a:headEnd/>
                <a:tailEnd/>
              </a14:hiddenLine>
            </a:ext>
          </a:extLst>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a:ln>
                  <a:noFill/>
                </a:ln>
                <a:solidFill>
                  <a:srgbClr val="FFFFFF"/>
                </a:solidFill>
                <a:effectLst/>
                <a:uLnTx/>
                <a:uFillTx/>
                <a:latin typeface="HGｺﾞｼｯｸM" panose="020B0609000000000000" pitchFamily="49" charset="-128"/>
                <a:ea typeface="HGｺﾞｼｯｸM" panose="020B0609000000000000" pitchFamily="49" charset="-128"/>
                <a:cs typeface="+mn-cs"/>
              </a:rPr>
              <a:t>認定基準</a:t>
            </a:r>
          </a:p>
        </p:txBody>
      </p:sp>
      <p:sp>
        <p:nvSpPr>
          <p:cNvPr id="14363" name="左大かっこ 3"/>
          <p:cNvSpPr>
            <a:spLocks/>
          </p:cNvSpPr>
          <p:nvPr/>
        </p:nvSpPr>
        <p:spPr bwMode="auto">
          <a:xfrm>
            <a:off x="5384800" y="4745038"/>
            <a:ext cx="46038" cy="339725"/>
          </a:xfrm>
          <a:prstGeom prst="leftBracket">
            <a:avLst>
              <a:gd name="adj" fmla="val 8267"/>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4364" name="右大かっこ 4"/>
          <p:cNvSpPr>
            <a:spLocks/>
          </p:cNvSpPr>
          <p:nvPr/>
        </p:nvSpPr>
        <p:spPr bwMode="auto">
          <a:xfrm>
            <a:off x="9345613" y="4745038"/>
            <a:ext cx="47625" cy="339725"/>
          </a:xfrm>
          <a:prstGeom prst="rightBracket">
            <a:avLst>
              <a:gd name="adj" fmla="val 8322"/>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4365" name="AutoShape 1352" descr="50%"/>
          <p:cNvSpPr>
            <a:spLocks noChangeArrowheads="1"/>
          </p:cNvSpPr>
          <p:nvPr/>
        </p:nvSpPr>
        <p:spPr bwMode="auto">
          <a:xfrm>
            <a:off x="8228013" y="5557838"/>
            <a:ext cx="1393825" cy="1184275"/>
          </a:xfrm>
          <a:prstGeom prst="roundRect">
            <a:avLst>
              <a:gd name="adj" fmla="val 5009"/>
            </a:avLst>
          </a:prstGeom>
          <a:noFill/>
          <a:ln w="19050">
            <a:solidFill>
              <a:srgbClr val="000000"/>
            </a:solidFill>
            <a:prstDash val="sysDot"/>
            <a:round/>
            <a:headEnd/>
            <a:tailEnd/>
          </a:ln>
          <a:extLst>
            <a:ext uri="{909E8E84-426E-40DD-AFC4-6F175D3DCCD1}">
              <a14:hiddenFill xmlns:a14="http://schemas.microsoft.com/office/drawing/2010/main">
                <a:solidFill>
                  <a:srgbClr val="FFFFFF"/>
                </a:solidFill>
              </a14:hiddenFill>
            </a:ext>
          </a:extLst>
        </p:spPr>
        <p:txBody>
          <a:bodyPr wrap="none" tIns="0" bIns="7477" anchorCtr="1"/>
          <a:lstStyle>
            <a:lvl1pPr defTabSz="6604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defTabSz="66040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defTabSz="6604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defTabSz="6604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defTabSz="6604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defTabSz="6604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defTabSz="6604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defTabSz="6604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defTabSz="6604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660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srgbClr val="000000"/>
                </a:solidFill>
                <a:effectLst/>
                <a:uLnTx/>
                <a:uFillTx/>
                <a:latin typeface="HGｺﾞｼｯｸM" panose="020B0609000000000000" pitchFamily="49" charset="-128"/>
                <a:ea typeface="HGｺﾞｼｯｸM" panose="020B0609000000000000" pitchFamily="49" charset="-128"/>
                <a:cs typeface="+mn-cs"/>
              </a:rPr>
              <a:t>民間都市開発事業</a:t>
            </a:r>
            <a:endParaRPr kumimoji="1" lang="en-US" altLang="ja-JP" sz="900" b="0" i="0" u="none" strike="noStrike" kern="1200" cap="none" spc="0" normalizeH="0" baseline="0" noProof="0">
              <a:ln>
                <a:noFill/>
              </a:ln>
              <a:solidFill>
                <a:srgbClr val="000000"/>
              </a:solidFill>
              <a:effectLst/>
              <a:uLnTx/>
              <a:uFillTx/>
              <a:latin typeface="HGｺﾞｼｯｸM" panose="020B0609000000000000" pitchFamily="49" charset="-128"/>
              <a:ea typeface="HGｺﾞｼｯｸM" panose="020B0609000000000000" pitchFamily="49" charset="-128"/>
              <a:cs typeface="+mn-cs"/>
            </a:endParaRPr>
          </a:p>
          <a:p>
            <a:pPr marL="0" marR="0" lvl="0" indent="0" algn="ctr" defTabSz="660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srgbClr val="000000"/>
                </a:solidFill>
                <a:effectLst/>
                <a:uLnTx/>
                <a:uFillTx/>
                <a:latin typeface="HGｺﾞｼｯｸM" panose="020B0609000000000000" pitchFamily="49" charset="-128"/>
                <a:ea typeface="HGｺﾞｼｯｸM" panose="020B0609000000000000" pitchFamily="49" charset="-128"/>
                <a:cs typeface="+mn-cs"/>
              </a:rPr>
              <a:t>（大臣認定事業）</a:t>
            </a:r>
          </a:p>
        </p:txBody>
      </p:sp>
      <p:sp>
        <p:nvSpPr>
          <p:cNvPr id="14366" name="Line 1325"/>
          <p:cNvSpPr>
            <a:spLocks noChangeShapeType="1"/>
          </p:cNvSpPr>
          <p:nvPr/>
        </p:nvSpPr>
        <p:spPr bwMode="auto">
          <a:xfrm flipV="1">
            <a:off x="5600700" y="6297613"/>
            <a:ext cx="792163" cy="0"/>
          </a:xfrm>
          <a:prstGeom prst="line">
            <a:avLst/>
          </a:prstGeom>
          <a:noFill/>
          <a:ln w="38100">
            <a:solidFill>
              <a:srgbClr val="000000"/>
            </a:solidFill>
            <a:round/>
            <a:headEnd/>
            <a:tailEnd type="arrow"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4367" name="Rectangle 1340"/>
          <p:cNvSpPr>
            <a:spLocks noChangeArrowheads="1"/>
          </p:cNvSpPr>
          <p:nvPr/>
        </p:nvSpPr>
        <p:spPr bwMode="auto">
          <a:xfrm>
            <a:off x="8428038" y="5870575"/>
            <a:ext cx="495300" cy="809625"/>
          </a:xfrm>
          <a:prstGeom prst="rect">
            <a:avLst/>
          </a:prstGeom>
          <a:solidFill>
            <a:srgbClr val="C0C0C0"/>
          </a:solidFill>
          <a:ln w="25400" algn="ctr">
            <a:solidFill>
              <a:srgbClr val="000000"/>
            </a:solidFill>
            <a:miter lim="800000"/>
            <a:headEnd/>
            <a:tailEnd/>
          </a:ln>
        </p:spPr>
        <p:txBody>
          <a:bodyPr lIns="12461" rIns="12461"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srgbClr val="000000"/>
                </a:solidFill>
                <a:effectLst/>
                <a:uLnTx/>
                <a:uFillTx/>
                <a:latin typeface="HGｺﾞｼｯｸM" panose="020B0609000000000000" pitchFamily="49" charset="-128"/>
                <a:ea typeface="HGｺﾞｼｯｸM" panose="020B0609000000000000" pitchFamily="49" charset="-128"/>
                <a:cs typeface="+mn-cs"/>
              </a:rPr>
              <a:t>土地</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srgbClr val="000000"/>
                </a:solidFill>
                <a:effectLst/>
                <a:uLnTx/>
                <a:uFillTx/>
                <a:latin typeface="HGｺﾞｼｯｸM" panose="020B0609000000000000" pitchFamily="49" charset="-128"/>
                <a:ea typeface="HGｺﾞｼｯｸM" panose="020B0609000000000000" pitchFamily="49" charset="-128"/>
                <a:cs typeface="+mn-cs"/>
              </a:rPr>
              <a:t>建物</a:t>
            </a:r>
            <a:endParaRPr kumimoji="1" lang="en-US" altLang="ja-JP" sz="900" b="0" i="0" u="none" strike="noStrike" kern="1200" cap="none" spc="0" normalizeH="0" baseline="0" noProof="0">
              <a:ln>
                <a:noFill/>
              </a:ln>
              <a:solidFill>
                <a:srgbClr val="000000"/>
              </a:solidFill>
              <a:effectLst/>
              <a:uLnTx/>
              <a:uFillTx/>
              <a:latin typeface="HGｺﾞｼｯｸM" panose="020B0609000000000000" pitchFamily="49" charset="-128"/>
              <a:ea typeface="HGｺﾞｼｯｸM" panose="020B0609000000000000" pitchFamily="49"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900" b="0" i="0" u="none" strike="noStrike" kern="1200" cap="none" spc="0" normalizeH="0" baseline="0" noProof="0">
              <a:ln>
                <a:noFill/>
              </a:ln>
              <a:solidFill>
                <a:srgbClr val="000000"/>
              </a:solidFill>
              <a:effectLst/>
              <a:uLnTx/>
              <a:uFillTx/>
              <a:latin typeface="HGｺﾞｼｯｸM" panose="020B0609000000000000" pitchFamily="49" charset="-128"/>
              <a:ea typeface="HGｺﾞｼｯｸM" panose="020B0609000000000000" pitchFamily="49"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900" b="0" i="0" u="none" strike="noStrike" kern="1200" cap="none" spc="0" normalizeH="0" baseline="0" noProof="0">
              <a:ln>
                <a:noFill/>
              </a:ln>
              <a:solidFill>
                <a:srgbClr val="000000"/>
              </a:solidFill>
              <a:effectLst/>
              <a:uLnTx/>
              <a:uFillTx/>
              <a:latin typeface="HGｺﾞｼｯｸM" panose="020B0609000000000000" pitchFamily="49" charset="-128"/>
              <a:ea typeface="HGｺﾞｼｯｸM" panose="020B0609000000000000" pitchFamily="49"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900" b="0" i="0" u="none" strike="noStrike" kern="1200" cap="none" spc="0" normalizeH="0" baseline="0" noProof="0">
              <a:ln>
                <a:noFill/>
              </a:ln>
              <a:solidFill>
                <a:srgbClr val="000000"/>
              </a:solidFill>
              <a:effectLst/>
              <a:uLnTx/>
              <a:uFillTx/>
              <a:latin typeface="HGｺﾞｼｯｸM" panose="020B0609000000000000" pitchFamily="49" charset="-128"/>
              <a:ea typeface="HGｺﾞｼｯｸM" panose="020B0609000000000000" pitchFamily="49"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00" b="0" i="0" u="none" strike="noStrike" kern="1200" cap="none" spc="0" normalizeH="0" baseline="0" noProof="0">
              <a:ln>
                <a:noFill/>
              </a:ln>
              <a:solidFill>
                <a:srgbClr val="000000"/>
              </a:solidFill>
              <a:effectLst/>
              <a:uLnTx/>
              <a:uFillTx/>
              <a:latin typeface="HGｺﾞｼｯｸM" panose="020B0609000000000000" pitchFamily="49" charset="-128"/>
              <a:ea typeface="HGｺﾞｼｯｸM" panose="020B0609000000000000" pitchFamily="49" charset="-128"/>
              <a:cs typeface="+mn-cs"/>
            </a:endParaRPr>
          </a:p>
        </p:txBody>
      </p:sp>
      <p:sp>
        <p:nvSpPr>
          <p:cNvPr id="14368" name="Rectangle 1332"/>
          <p:cNvSpPr>
            <a:spLocks noChangeArrowheads="1"/>
          </p:cNvSpPr>
          <p:nvPr/>
        </p:nvSpPr>
        <p:spPr bwMode="auto">
          <a:xfrm>
            <a:off x="8923338" y="5870575"/>
            <a:ext cx="493712" cy="274638"/>
          </a:xfrm>
          <a:prstGeom prst="rect">
            <a:avLst/>
          </a:prstGeom>
          <a:solidFill>
            <a:srgbClr val="FFFFFF"/>
          </a:solidFill>
          <a:ln w="25400" algn="ctr">
            <a:solidFill>
              <a:srgbClr val="000000"/>
            </a:solidFill>
            <a:miter lim="800000"/>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srgbClr val="000000"/>
                </a:solidFill>
                <a:effectLst/>
                <a:uLnTx/>
                <a:uFillTx/>
                <a:latin typeface="HGｺﾞｼｯｸM" panose="020B0609000000000000" pitchFamily="49" charset="-128"/>
                <a:ea typeface="HGｺﾞｼｯｸM" panose="020B0609000000000000" pitchFamily="49" charset="-128"/>
                <a:cs typeface="+mn-cs"/>
              </a:rPr>
              <a:t>借 入</a:t>
            </a:r>
          </a:p>
        </p:txBody>
      </p:sp>
      <p:sp>
        <p:nvSpPr>
          <p:cNvPr id="14369" name="Rectangle 1341"/>
          <p:cNvSpPr>
            <a:spLocks noChangeArrowheads="1"/>
          </p:cNvSpPr>
          <p:nvPr/>
        </p:nvSpPr>
        <p:spPr bwMode="auto">
          <a:xfrm>
            <a:off x="8924925" y="6416675"/>
            <a:ext cx="490538" cy="263525"/>
          </a:xfrm>
          <a:prstGeom prst="rect">
            <a:avLst/>
          </a:prstGeom>
          <a:solidFill>
            <a:srgbClr val="FFFFFF"/>
          </a:solidFill>
          <a:ln w="25400" algn="ctr">
            <a:solidFill>
              <a:srgbClr val="000000"/>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srgbClr val="000000"/>
                </a:solidFill>
                <a:effectLst/>
                <a:uLnTx/>
                <a:uFillTx/>
                <a:latin typeface="HGｺﾞｼｯｸM" panose="020B0609000000000000" pitchFamily="49" charset="-128"/>
                <a:ea typeface="HGｺﾞｼｯｸM" panose="020B0609000000000000" pitchFamily="49" charset="-128"/>
                <a:cs typeface="+mn-cs"/>
              </a:rPr>
              <a:t>資 本</a:t>
            </a:r>
          </a:p>
        </p:txBody>
      </p:sp>
      <p:sp>
        <p:nvSpPr>
          <p:cNvPr id="14370" name="Rectangle 1333" descr="50%"/>
          <p:cNvSpPr>
            <a:spLocks noChangeArrowheads="1"/>
          </p:cNvSpPr>
          <p:nvPr/>
        </p:nvSpPr>
        <p:spPr bwMode="auto">
          <a:xfrm>
            <a:off x="8939213" y="6145213"/>
            <a:ext cx="476250" cy="271462"/>
          </a:xfrm>
          <a:prstGeom prst="rect">
            <a:avLst/>
          </a:prstGeom>
          <a:solidFill>
            <a:srgbClr val="3A3AAF">
              <a:alpha val="50195"/>
            </a:srgbClr>
          </a:solidFill>
          <a:ln w="25400">
            <a:solidFill>
              <a:srgbClr val="FF66CC"/>
            </a:solidFill>
            <a:miter lim="800000"/>
            <a:headEnd/>
            <a:tailEnd/>
          </a:ln>
        </p:spPr>
        <p:txBody>
          <a:bodyPr lIns="0" rIns="24923"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a:ln>
                  <a:noFill/>
                </a:ln>
                <a:solidFill>
                  <a:srgbClr val="FFFFFF"/>
                </a:solidFill>
                <a:effectLst/>
                <a:uLnTx/>
                <a:uFillTx/>
                <a:latin typeface="HGｺﾞｼｯｸM" panose="020B0609000000000000" pitchFamily="49" charset="-128"/>
                <a:ea typeface="HGｺﾞｼｯｸM" panose="020B0609000000000000" pitchFamily="49" charset="-128"/>
                <a:cs typeface="+mn-cs"/>
              </a:rPr>
              <a:t>支援対象</a:t>
            </a:r>
          </a:p>
        </p:txBody>
      </p:sp>
      <p:sp>
        <p:nvSpPr>
          <p:cNvPr id="14371" name="Line 1325"/>
          <p:cNvSpPr>
            <a:spLocks noChangeShapeType="1"/>
          </p:cNvSpPr>
          <p:nvPr/>
        </p:nvSpPr>
        <p:spPr bwMode="auto">
          <a:xfrm flipV="1">
            <a:off x="7040563" y="6308725"/>
            <a:ext cx="1873250" cy="0"/>
          </a:xfrm>
          <a:prstGeom prst="line">
            <a:avLst/>
          </a:prstGeom>
          <a:noFill/>
          <a:ln w="38100">
            <a:solidFill>
              <a:srgbClr val="FF0000"/>
            </a:solidFill>
            <a:round/>
            <a:headEnd/>
            <a:tailEnd type="arrow" w="med" len="med"/>
          </a:ln>
          <a:extLst>
            <a:ext uri="{909E8E84-426E-40DD-AFC4-6F175D3DCCD1}">
              <a14:hiddenFill xmlns:a14="http://schemas.microsoft.com/office/drawing/2010/main">
                <a:noFill/>
              </a14:hiddenFill>
            </a:ext>
          </a:extLst>
        </p:spPr>
        <p:txBody>
          <a:bodyPr lIns="24923" tIns="24923" rIns="24923" bIns="24923"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5396" name="Rectangle 1327"/>
          <p:cNvSpPr>
            <a:spLocks noChangeArrowheads="1"/>
          </p:cNvSpPr>
          <p:nvPr/>
        </p:nvSpPr>
        <p:spPr>
          <a:xfrm>
            <a:off x="7362825" y="5883275"/>
            <a:ext cx="601663" cy="533400"/>
          </a:xfrm>
          <a:prstGeom prst="rect">
            <a:avLst/>
          </a:prstGeom>
          <a:solidFill>
            <a:schemeClr val="bg1"/>
          </a:solidFill>
          <a:ln w="9525">
            <a:solidFill>
              <a:srgbClr val="FF0000"/>
            </a:solidFill>
            <a:miter lim="800000"/>
            <a:headEnd/>
            <a:tailEnd/>
          </a:ln>
        </p:spPr>
        <p:txBody>
          <a:bodyPr wrap="none" anchor="ctr" anchorCtr="1"/>
          <a:lstStyle/>
          <a:p>
            <a:pPr marL="0" marR="0" lvl="0" indent="0" algn="ctr" defTabSz="66272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rPr>
              <a:t>メザニン</a:t>
            </a:r>
            <a:endParaRPr kumimoji="1" lang="en-US" altLang="ja-JP" sz="105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endParaRPr>
          </a:p>
          <a:p>
            <a:pPr marL="0" marR="0" lvl="0" indent="0" algn="ctr" defTabSz="66272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rPr>
              <a:t>支援</a:t>
            </a:r>
          </a:p>
        </p:txBody>
      </p:sp>
      <p:sp>
        <p:nvSpPr>
          <p:cNvPr id="15397" name="角丸四角形 78"/>
          <p:cNvSpPr/>
          <p:nvPr/>
        </p:nvSpPr>
        <p:spPr>
          <a:xfrm>
            <a:off x="4953000" y="5876925"/>
            <a:ext cx="677863" cy="539750"/>
          </a:xfrm>
          <a:prstGeom prst="roundRect">
            <a:avLst/>
          </a:prstGeom>
          <a:solidFill>
            <a:srgbClr val="92D050"/>
          </a:solidFill>
          <a:ln>
            <a:noFill/>
            <a:headEnd/>
            <a:tailEnd type="arrow" w="med" len="med"/>
          </a:ln>
        </p:spPr>
        <p:style>
          <a:lnRef idx="1">
            <a:schemeClr val="accent2"/>
          </a:lnRef>
          <a:fillRef idx="2">
            <a:schemeClr val="accent2"/>
          </a:fillRef>
          <a:effectRef idx="1">
            <a:schemeClr val="accent2"/>
          </a:effectRef>
          <a:fontRef idx="minor">
            <a:schemeClr val="dk1"/>
          </a:fontRef>
        </p:style>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dirty="0">
                <a:ln>
                  <a:noFill/>
                </a:ln>
                <a:solidFill>
                  <a:srgbClr val="FFFFFF"/>
                </a:solidFill>
                <a:effectLst/>
                <a:uLnTx/>
                <a:uFillTx/>
                <a:latin typeface="HGｺﾞｼｯｸM" panose="020B0609000000000000" pitchFamily="49" charset="-128"/>
                <a:ea typeface="HGｺﾞｼｯｸM" panose="020B0609000000000000" pitchFamily="49" charset="-128"/>
                <a:cs typeface="+mn-cs"/>
              </a:rPr>
              <a:t>民間</a:t>
            </a:r>
            <a:endParaRPr kumimoji="1" lang="en-US" altLang="ja-JP" sz="1050" b="0" i="0" u="none" strike="noStrike" kern="1200" cap="none" spc="0" normalizeH="0" baseline="0" noProof="0" dirty="0">
              <a:ln>
                <a:noFill/>
              </a:ln>
              <a:solidFill>
                <a:srgbClr val="FFFFFF"/>
              </a:solidFill>
              <a:effectLst/>
              <a:uLnTx/>
              <a:uFillTx/>
              <a:latin typeface="HGｺﾞｼｯｸM" panose="020B0609000000000000" pitchFamily="49" charset="-128"/>
              <a:ea typeface="HGｺﾞｼｯｸM" panose="020B0609000000000000" pitchFamily="49"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dirty="0">
                <a:ln>
                  <a:noFill/>
                </a:ln>
                <a:solidFill>
                  <a:srgbClr val="FFFFFF"/>
                </a:solidFill>
                <a:effectLst/>
                <a:uLnTx/>
                <a:uFillTx/>
                <a:latin typeface="HGｺﾞｼｯｸM" panose="020B0609000000000000" pitchFamily="49" charset="-128"/>
                <a:ea typeface="HGｺﾞｼｯｸM" panose="020B0609000000000000" pitchFamily="49" charset="-128"/>
                <a:cs typeface="+mn-cs"/>
              </a:rPr>
              <a:t>金融機関</a:t>
            </a:r>
          </a:p>
        </p:txBody>
      </p:sp>
      <p:cxnSp>
        <p:nvCxnSpPr>
          <p:cNvPr id="14374" name="直線矢印コネクタ 79"/>
          <p:cNvCxnSpPr>
            <a:cxnSpLocks noChangeShapeType="1"/>
          </p:cNvCxnSpPr>
          <p:nvPr/>
        </p:nvCxnSpPr>
        <p:spPr bwMode="auto">
          <a:xfrm flipH="1">
            <a:off x="6078538" y="5840413"/>
            <a:ext cx="0" cy="431800"/>
          </a:xfrm>
          <a:prstGeom prst="straightConnector1">
            <a:avLst/>
          </a:prstGeom>
          <a:noFill/>
          <a:ln w="9525">
            <a:solidFill>
              <a:srgbClr val="000000"/>
            </a:solidFill>
            <a:round/>
            <a:headEnd/>
            <a:tailEnd type="arrow" w="med" len="med"/>
          </a:ln>
          <a:extLst>
            <a:ext uri="{909E8E84-426E-40DD-AFC4-6F175D3DCCD1}">
              <a14:hiddenFill xmlns:a14="http://schemas.microsoft.com/office/drawing/2010/main">
                <a:noFill/>
              </a14:hiddenFill>
            </a:ext>
          </a:extLst>
        </p:spPr>
      </p:cxnSp>
      <p:sp>
        <p:nvSpPr>
          <p:cNvPr id="15399" name="角丸四角形 80"/>
          <p:cNvSpPr/>
          <p:nvPr/>
        </p:nvSpPr>
        <p:spPr>
          <a:xfrm>
            <a:off x="5718175" y="5553075"/>
            <a:ext cx="481013" cy="287338"/>
          </a:xfrm>
          <a:prstGeom prst="roundRect">
            <a:avLst/>
          </a:prstGeom>
          <a:ln>
            <a:headEnd/>
            <a:tailEnd type="arrow" w="med" len="med"/>
          </a:ln>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HGｺﾞｼｯｸM" panose="020B0609000000000000" pitchFamily="49" charset="-128"/>
                <a:ea typeface="HGｺﾞｼｯｸM" panose="020B0609000000000000" pitchFamily="49" charset="-128"/>
                <a:cs typeface="+mn-cs"/>
              </a:rPr>
              <a:t>国</a:t>
            </a:r>
          </a:p>
        </p:txBody>
      </p:sp>
      <p:sp>
        <p:nvSpPr>
          <p:cNvPr id="15400" name="テキスト ボックス 329"/>
          <p:cNvSpPr txBox="1">
            <a:spLocks noChangeArrowheads="1"/>
          </p:cNvSpPr>
          <p:nvPr/>
        </p:nvSpPr>
        <p:spPr>
          <a:xfrm>
            <a:off x="5672138" y="6275388"/>
            <a:ext cx="722312" cy="254000"/>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rPr>
              <a:t>借入等</a:t>
            </a:r>
          </a:p>
        </p:txBody>
      </p:sp>
      <p:sp>
        <p:nvSpPr>
          <p:cNvPr id="15401" name="テキスト ボックス 329"/>
          <p:cNvSpPr txBox="1">
            <a:spLocks noChangeArrowheads="1"/>
          </p:cNvSpPr>
          <p:nvPr/>
        </p:nvSpPr>
        <p:spPr>
          <a:xfrm>
            <a:off x="6770688" y="6402388"/>
            <a:ext cx="1525587" cy="577850"/>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rPr>
              <a:t>◯貸付・社債取得</a:t>
            </a:r>
            <a:endParaRPr kumimoji="1" lang="en-US" altLang="ja-JP" sz="105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rPr>
              <a:t>（</a:t>
            </a:r>
            <a:r>
              <a:rPr kumimoji="1" lang="en-US" altLang="ja-JP" sz="105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rPr>
              <a:t>40</a:t>
            </a:r>
            <a:r>
              <a:rPr kumimoji="1" lang="ja-JP" altLang="en-US" sz="105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rPr>
              <a:t>年以内</a:t>
            </a:r>
            <a:r>
              <a:rPr kumimoji="1" lang="en-US" altLang="ja-JP" sz="105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050" b="0" i="0" u="none" strike="noStrike" kern="1200" cap="none" spc="0" normalizeH="0" baseline="0" noProof="0" dirty="0">
              <a:ln>
                <a:noFill/>
              </a:ln>
              <a:solidFill>
                <a:srgbClr val="000000"/>
              </a:solidFill>
              <a:effectLst/>
              <a:uLnTx/>
              <a:uFillTx/>
              <a:latin typeface="HGｺﾞｼｯｸM" panose="020B0609000000000000" pitchFamily="49" charset="-128"/>
              <a:ea typeface="HGｺﾞｼｯｸM" panose="020B0609000000000000" pitchFamily="49" charset="-128"/>
              <a:cs typeface="+mn-cs"/>
            </a:endParaRPr>
          </a:p>
        </p:txBody>
      </p:sp>
      <p:sp>
        <p:nvSpPr>
          <p:cNvPr id="15402" name="AutoShape 1319" descr="50%"/>
          <p:cNvSpPr>
            <a:spLocks noChangeArrowheads="1"/>
          </p:cNvSpPr>
          <p:nvPr/>
        </p:nvSpPr>
        <p:spPr>
          <a:xfrm>
            <a:off x="6367463" y="5880100"/>
            <a:ext cx="687387" cy="536575"/>
          </a:xfrm>
          <a:prstGeom prst="roundRect">
            <a:avLst>
              <a:gd name="adj" fmla="val 8810"/>
            </a:avLst>
          </a:prstGeom>
          <a:solidFill>
            <a:srgbClr val="002060"/>
          </a:solidFill>
          <a:ln w="19050">
            <a:noFill/>
            <a:round/>
            <a:headEnd/>
            <a:tailEnd/>
          </a:ln>
        </p:spPr>
        <p:txBody>
          <a:bodyPr wrap="none" lIns="0" tIns="0" rIns="0" bIns="0" anchor="ctr"/>
          <a:lstStyle/>
          <a:p>
            <a:pPr marL="0" marR="0" lvl="0" indent="0" algn="ctr" defTabSz="66272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dirty="0">
                <a:ln>
                  <a:noFill/>
                </a:ln>
                <a:solidFill>
                  <a:srgbClr val="FFFFFF"/>
                </a:solidFill>
                <a:effectLst/>
                <a:uLnTx/>
                <a:uFillTx/>
                <a:latin typeface="HGｺﾞｼｯｸM" panose="020B0609000000000000" pitchFamily="49" charset="-128"/>
                <a:ea typeface="HGｺﾞｼｯｸM" panose="020B0609000000000000" pitchFamily="49" charset="-128"/>
                <a:cs typeface="+mn-cs"/>
              </a:rPr>
              <a:t>民都</a:t>
            </a:r>
            <a:endParaRPr kumimoji="1" lang="en-US" altLang="ja-JP" sz="1050" b="0" i="0" u="none" strike="noStrike" kern="1200" cap="none" spc="0" normalizeH="0" baseline="0" noProof="0" dirty="0">
              <a:ln>
                <a:noFill/>
              </a:ln>
              <a:solidFill>
                <a:srgbClr val="FFFFFF"/>
              </a:solidFill>
              <a:effectLst/>
              <a:uLnTx/>
              <a:uFillTx/>
              <a:latin typeface="HGｺﾞｼｯｸM" panose="020B0609000000000000" pitchFamily="49" charset="-128"/>
              <a:ea typeface="HGｺﾞｼｯｸM" panose="020B0609000000000000" pitchFamily="49" charset="-128"/>
              <a:cs typeface="+mn-cs"/>
            </a:endParaRPr>
          </a:p>
          <a:p>
            <a:pPr marL="0" marR="0" lvl="0" indent="0" algn="ctr" defTabSz="66272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dirty="0">
                <a:ln>
                  <a:noFill/>
                </a:ln>
                <a:solidFill>
                  <a:srgbClr val="FFFFFF"/>
                </a:solidFill>
                <a:effectLst/>
                <a:uLnTx/>
                <a:uFillTx/>
                <a:latin typeface="HGｺﾞｼｯｸM" panose="020B0609000000000000" pitchFamily="49" charset="-128"/>
                <a:ea typeface="HGｺﾞｼｯｸM" panose="020B0609000000000000" pitchFamily="49" charset="-128"/>
                <a:cs typeface="+mn-cs"/>
              </a:rPr>
              <a:t>機構</a:t>
            </a:r>
          </a:p>
        </p:txBody>
      </p:sp>
      <p:pic>
        <p:nvPicPr>
          <p:cNvPr id="14379" name="図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 y="1196975"/>
            <a:ext cx="2135188" cy="189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80" name="AutoShape 75"/>
          <p:cNvSpPr>
            <a:spLocks noChangeAspect="1" noChangeArrowheads="1" noTextEdit="1"/>
          </p:cNvSpPr>
          <p:nvPr/>
        </p:nvSpPr>
        <p:spPr bwMode="auto">
          <a:xfrm>
            <a:off x="147638" y="1196975"/>
            <a:ext cx="2127250"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4381" name="角丸四角形 41"/>
          <p:cNvSpPr>
            <a:spLocks noChangeArrowheads="1"/>
          </p:cNvSpPr>
          <p:nvPr/>
        </p:nvSpPr>
        <p:spPr bwMode="auto">
          <a:xfrm>
            <a:off x="920750" y="3201988"/>
            <a:ext cx="1728788" cy="179387"/>
          </a:xfrm>
          <a:prstGeom prst="roundRect">
            <a:avLst>
              <a:gd name="adj" fmla="val 16653"/>
            </a:avLst>
          </a:prstGeom>
          <a:solidFill>
            <a:srgbClr val="009900"/>
          </a:solidFill>
          <a:ln>
            <a:noFill/>
          </a:ln>
          <a:extLst>
            <a:ext uri="{91240B29-F687-4F45-9708-019B960494DF}">
              <a14:hiddenLine xmlns:a14="http://schemas.microsoft.com/office/drawing/2010/main" w="25400">
                <a:solidFill>
                  <a:srgbClr val="326D74"/>
                </a:solidFill>
                <a:round/>
                <a:headEnd/>
                <a:tailEnd/>
              </a14:hiddenLine>
            </a:ext>
          </a:extLst>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srgbClr val="FFFFFF"/>
                </a:solidFill>
                <a:effectLst/>
                <a:uLnTx/>
                <a:uFillTx/>
                <a:latin typeface="HGｺﾞｼｯｸM" panose="020B0609000000000000" pitchFamily="49" charset="-128"/>
                <a:ea typeface="HGｺﾞｼｯｸM" panose="020B0609000000000000" pitchFamily="49" charset="-128"/>
                <a:cs typeface="+mn-cs"/>
              </a:rPr>
              <a:t>特定都市再生緊急整備地域</a:t>
            </a:r>
          </a:p>
        </p:txBody>
      </p:sp>
      <p:sp>
        <p:nvSpPr>
          <p:cNvPr id="14382" name="角丸四角形 42"/>
          <p:cNvSpPr>
            <a:spLocks noChangeArrowheads="1"/>
          </p:cNvSpPr>
          <p:nvPr/>
        </p:nvSpPr>
        <p:spPr bwMode="auto">
          <a:xfrm>
            <a:off x="920750" y="2997200"/>
            <a:ext cx="1476375" cy="179388"/>
          </a:xfrm>
          <a:prstGeom prst="roundRect">
            <a:avLst>
              <a:gd name="adj" fmla="val 16681"/>
            </a:avLst>
          </a:prstGeom>
          <a:solidFill>
            <a:srgbClr val="FF0000"/>
          </a:solidFill>
          <a:ln>
            <a:noFill/>
          </a:ln>
          <a:extLst>
            <a:ext uri="{91240B29-F687-4F45-9708-019B960494DF}">
              <a14:hiddenLine xmlns:a14="http://schemas.microsoft.com/office/drawing/2010/main" w="25400">
                <a:solidFill>
                  <a:srgbClr val="326D74"/>
                </a:solidFill>
                <a:round/>
                <a:headEnd/>
                <a:tailEnd/>
              </a14:hiddenLine>
            </a:ext>
          </a:extLst>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srgbClr val="FFFFFF"/>
                </a:solidFill>
                <a:effectLst/>
                <a:uLnTx/>
                <a:uFillTx/>
                <a:latin typeface="HGｺﾞｼｯｸM" panose="020B0609000000000000" pitchFamily="49" charset="-128"/>
                <a:ea typeface="HGｺﾞｼｯｸM" panose="020B0609000000000000" pitchFamily="49" charset="-128"/>
                <a:cs typeface="+mn-cs"/>
              </a:rPr>
              <a:t>都市再生緊急整備地域</a:t>
            </a:r>
          </a:p>
        </p:txBody>
      </p:sp>
      <p:cxnSp>
        <p:nvCxnSpPr>
          <p:cNvPr id="14383" name="直線コネクタ 43"/>
          <p:cNvCxnSpPr>
            <a:cxnSpLocks noChangeShapeType="1"/>
          </p:cNvCxnSpPr>
          <p:nvPr/>
        </p:nvCxnSpPr>
        <p:spPr bwMode="auto">
          <a:xfrm flipV="1">
            <a:off x="147638" y="1417638"/>
            <a:ext cx="982662" cy="1319212"/>
          </a:xfrm>
          <a:prstGeom prst="line">
            <a:avLst/>
          </a:prstGeom>
          <a:noFill/>
          <a:ln w="31750">
            <a:solidFill>
              <a:srgbClr val="FF3300"/>
            </a:solidFill>
            <a:round/>
            <a:headEnd/>
            <a:tailEnd/>
          </a:ln>
          <a:extLst>
            <a:ext uri="{909E8E84-426E-40DD-AFC4-6F175D3DCCD1}">
              <a14:hiddenFill xmlns:a14="http://schemas.microsoft.com/office/drawing/2010/main">
                <a:noFill/>
              </a14:hiddenFill>
            </a:ext>
          </a:extLst>
        </p:spPr>
      </p:cxnSp>
      <p:cxnSp>
        <p:nvCxnSpPr>
          <p:cNvPr id="14384" name="直線コネクタ 44"/>
          <p:cNvCxnSpPr>
            <a:cxnSpLocks noChangeShapeType="1"/>
          </p:cNvCxnSpPr>
          <p:nvPr/>
        </p:nvCxnSpPr>
        <p:spPr bwMode="auto">
          <a:xfrm>
            <a:off x="1112838" y="1427163"/>
            <a:ext cx="196850" cy="6350"/>
          </a:xfrm>
          <a:prstGeom prst="line">
            <a:avLst/>
          </a:prstGeom>
          <a:noFill/>
          <a:ln w="31750">
            <a:solidFill>
              <a:srgbClr val="FF3300"/>
            </a:solidFill>
            <a:round/>
            <a:headEnd/>
            <a:tailEnd/>
          </a:ln>
          <a:extLst>
            <a:ext uri="{909E8E84-426E-40DD-AFC4-6F175D3DCCD1}">
              <a14:hiddenFill xmlns:a14="http://schemas.microsoft.com/office/drawing/2010/main">
                <a:noFill/>
              </a14:hiddenFill>
            </a:ext>
          </a:extLst>
        </p:spPr>
      </p:cxnSp>
      <p:cxnSp>
        <p:nvCxnSpPr>
          <p:cNvPr id="14385" name="直線コネクタ 45"/>
          <p:cNvCxnSpPr>
            <a:cxnSpLocks noChangeShapeType="1"/>
          </p:cNvCxnSpPr>
          <p:nvPr/>
        </p:nvCxnSpPr>
        <p:spPr bwMode="auto">
          <a:xfrm>
            <a:off x="1298575" y="1433513"/>
            <a:ext cx="50800" cy="131762"/>
          </a:xfrm>
          <a:prstGeom prst="line">
            <a:avLst/>
          </a:prstGeom>
          <a:noFill/>
          <a:ln w="31750">
            <a:solidFill>
              <a:srgbClr val="FF3300"/>
            </a:solidFill>
            <a:round/>
            <a:headEnd/>
            <a:tailEnd/>
          </a:ln>
          <a:extLst>
            <a:ext uri="{909E8E84-426E-40DD-AFC4-6F175D3DCCD1}">
              <a14:hiddenFill xmlns:a14="http://schemas.microsoft.com/office/drawing/2010/main">
                <a:noFill/>
              </a14:hiddenFill>
            </a:ext>
          </a:extLst>
        </p:spPr>
      </p:cxnSp>
      <p:cxnSp>
        <p:nvCxnSpPr>
          <p:cNvPr id="14386" name="直線コネクタ 46"/>
          <p:cNvCxnSpPr>
            <a:cxnSpLocks noChangeShapeType="1"/>
          </p:cNvCxnSpPr>
          <p:nvPr/>
        </p:nvCxnSpPr>
        <p:spPr bwMode="auto">
          <a:xfrm flipV="1">
            <a:off x="1349375" y="1546225"/>
            <a:ext cx="434975" cy="6350"/>
          </a:xfrm>
          <a:prstGeom prst="line">
            <a:avLst/>
          </a:prstGeom>
          <a:noFill/>
          <a:ln w="31750">
            <a:solidFill>
              <a:srgbClr val="FF3300"/>
            </a:solidFill>
            <a:round/>
            <a:headEnd/>
            <a:tailEnd/>
          </a:ln>
          <a:extLst>
            <a:ext uri="{909E8E84-426E-40DD-AFC4-6F175D3DCCD1}">
              <a14:hiddenFill xmlns:a14="http://schemas.microsoft.com/office/drawing/2010/main">
                <a:noFill/>
              </a14:hiddenFill>
            </a:ext>
          </a:extLst>
        </p:spPr>
      </p:cxnSp>
      <p:cxnSp>
        <p:nvCxnSpPr>
          <p:cNvPr id="14387" name="直線コネクタ 47"/>
          <p:cNvCxnSpPr>
            <a:cxnSpLocks noChangeShapeType="1"/>
          </p:cNvCxnSpPr>
          <p:nvPr/>
        </p:nvCxnSpPr>
        <p:spPr bwMode="auto">
          <a:xfrm>
            <a:off x="1784350" y="1546225"/>
            <a:ext cx="547688" cy="1133475"/>
          </a:xfrm>
          <a:prstGeom prst="line">
            <a:avLst/>
          </a:prstGeom>
          <a:noFill/>
          <a:ln w="31750">
            <a:solidFill>
              <a:srgbClr val="FF3300"/>
            </a:solidFill>
            <a:round/>
            <a:headEnd/>
            <a:tailEnd/>
          </a:ln>
          <a:extLst>
            <a:ext uri="{909E8E84-426E-40DD-AFC4-6F175D3DCCD1}">
              <a14:hiddenFill xmlns:a14="http://schemas.microsoft.com/office/drawing/2010/main">
                <a:noFill/>
              </a14:hiddenFill>
            </a:ext>
          </a:extLst>
        </p:spPr>
      </p:cxnSp>
      <p:cxnSp>
        <p:nvCxnSpPr>
          <p:cNvPr id="14388" name="直線コネクタ 48"/>
          <p:cNvCxnSpPr>
            <a:cxnSpLocks noChangeShapeType="1"/>
          </p:cNvCxnSpPr>
          <p:nvPr/>
        </p:nvCxnSpPr>
        <p:spPr bwMode="auto">
          <a:xfrm>
            <a:off x="147638" y="2732088"/>
            <a:ext cx="773112" cy="4762"/>
          </a:xfrm>
          <a:prstGeom prst="line">
            <a:avLst/>
          </a:prstGeom>
          <a:noFill/>
          <a:ln w="31750">
            <a:solidFill>
              <a:srgbClr val="FF3300"/>
            </a:solidFill>
            <a:round/>
            <a:headEnd/>
            <a:tailEnd/>
          </a:ln>
          <a:extLst>
            <a:ext uri="{909E8E84-426E-40DD-AFC4-6F175D3DCCD1}">
              <a14:hiddenFill xmlns:a14="http://schemas.microsoft.com/office/drawing/2010/main">
                <a:noFill/>
              </a14:hiddenFill>
            </a:ext>
          </a:extLst>
        </p:spPr>
      </p:cxnSp>
      <p:cxnSp>
        <p:nvCxnSpPr>
          <p:cNvPr id="14389" name="直線コネクタ 49"/>
          <p:cNvCxnSpPr>
            <a:cxnSpLocks noChangeShapeType="1"/>
          </p:cNvCxnSpPr>
          <p:nvPr/>
        </p:nvCxnSpPr>
        <p:spPr bwMode="auto">
          <a:xfrm>
            <a:off x="909638" y="2732088"/>
            <a:ext cx="84137" cy="244475"/>
          </a:xfrm>
          <a:prstGeom prst="line">
            <a:avLst/>
          </a:prstGeom>
          <a:noFill/>
          <a:ln w="31750">
            <a:solidFill>
              <a:srgbClr val="FF3300"/>
            </a:solidFill>
            <a:round/>
            <a:headEnd/>
            <a:tailEnd/>
          </a:ln>
          <a:extLst>
            <a:ext uri="{909E8E84-426E-40DD-AFC4-6F175D3DCCD1}">
              <a14:hiddenFill xmlns:a14="http://schemas.microsoft.com/office/drawing/2010/main">
                <a:noFill/>
              </a14:hiddenFill>
            </a:ext>
          </a:extLst>
        </p:spPr>
      </p:cxnSp>
      <p:cxnSp>
        <p:nvCxnSpPr>
          <p:cNvPr id="14390" name="直線コネクタ 50"/>
          <p:cNvCxnSpPr>
            <a:cxnSpLocks noChangeShapeType="1"/>
          </p:cNvCxnSpPr>
          <p:nvPr/>
        </p:nvCxnSpPr>
        <p:spPr bwMode="auto">
          <a:xfrm flipV="1">
            <a:off x="987425" y="2679700"/>
            <a:ext cx="1344613" cy="284163"/>
          </a:xfrm>
          <a:prstGeom prst="line">
            <a:avLst/>
          </a:prstGeom>
          <a:noFill/>
          <a:ln w="31750">
            <a:solidFill>
              <a:srgbClr val="FF3300"/>
            </a:solidFill>
            <a:round/>
            <a:headEnd/>
            <a:tailEnd/>
          </a:ln>
          <a:extLst>
            <a:ext uri="{909E8E84-426E-40DD-AFC4-6F175D3DCCD1}">
              <a14:hiddenFill xmlns:a14="http://schemas.microsoft.com/office/drawing/2010/main">
                <a:noFill/>
              </a14:hiddenFill>
            </a:ext>
          </a:extLst>
        </p:spPr>
      </p:cxnSp>
      <p:cxnSp>
        <p:nvCxnSpPr>
          <p:cNvPr id="14391" name="直線コネクタ 51"/>
          <p:cNvCxnSpPr>
            <a:cxnSpLocks noChangeShapeType="1"/>
          </p:cNvCxnSpPr>
          <p:nvPr/>
        </p:nvCxnSpPr>
        <p:spPr bwMode="auto">
          <a:xfrm>
            <a:off x="920750" y="2708275"/>
            <a:ext cx="82550" cy="244475"/>
          </a:xfrm>
          <a:prstGeom prst="line">
            <a:avLst/>
          </a:prstGeom>
          <a:noFill/>
          <a:ln w="31750">
            <a:solidFill>
              <a:srgbClr val="009900"/>
            </a:solidFill>
            <a:round/>
            <a:headEnd/>
            <a:tailEnd/>
          </a:ln>
          <a:extLst>
            <a:ext uri="{909E8E84-426E-40DD-AFC4-6F175D3DCCD1}">
              <a14:hiddenFill xmlns:a14="http://schemas.microsoft.com/office/drawing/2010/main">
                <a:noFill/>
              </a14:hiddenFill>
            </a:ext>
          </a:extLst>
        </p:spPr>
      </p:cxnSp>
      <p:cxnSp>
        <p:nvCxnSpPr>
          <p:cNvPr id="14392" name="直線コネクタ 52"/>
          <p:cNvCxnSpPr>
            <a:cxnSpLocks noChangeShapeType="1"/>
          </p:cNvCxnSpPr>
          <p:nvPr/>
        </p:nvCxnSpPr>
        <p:spPr bwMode="auto">
          <a:xfrm flipV="1">
            <a:off x="987425" y="2657475"/>
            <a:ext cx="1317625" cy="287338"/>
          </a:xfrm>
          <a:prstGeom prst="line">
            <a:avLst/>
          </a:prstGeom>
          <a:noFill/>
          <a:ln w="31750">
            <a:solidFill>
              <a:srgbClr val="009900"/>
            </a:solidFill>
            <a:round/>
            <a:headEnd/>
            <a:tailEnd/>
          </a:ln>
          <a:extLst>
            <a:ext uri="{909E8E84-426E-40DD-AFC4-6F175D3DCCD1}">
              <a14:hiddenFill xmlns:a14="http://schemas.microsoft.com/office/drawing/2010/main">
                <a:noFill/>
              </a14:hiddenFill>
            </a:ext>
          </a:extLst>
        </p:spPr>
      </p:cxnSp>
      <p:cxnSp>
        <p:nvCxnSpPr>
          <p:cNvPr id="14393" name="直線コネクタ 53"/>
          <p:cNvCxnSpPr>
            <a:cxnSpLocks noChangeShapeType="1"/>
          </p:cNvCxnSpPr>
          <p:nvPr/>
        </p:nvCxnSpPr>
        <p:spPr bwMode="auto">
          <a:xfrm>
            <a:off x="1874838" y="1773238"/>
            <a:ext cx="422275" cy="877887"/>
          </a:xfrm>
          <a:prstGeom prst="line">
            <a:avLst/>
          </a:prstGeom>
          <a:noFill/>
          <a:ln w="31750">
            <a:solidFill>
              <a:srgbClr val="009900"/>
            </a:solidFill>
            <a:round/>
            <a:headEnd/>
            <a:tailEnd/>
          </a:ln>
          <a:extLst>
            <a:ext uri="{909E8E84-426E-40DD-AFC4-6F175D3DCCD1}">
              <a14:hiddenFill xmlns:a14="http://schemas.microsoft.com/office/drawing/2010/main">
                <a:noFill/>
              </a14:hiddenFill>
            </a:ext>
          </a:extLst>
        </p:spPr>
      </p:cxnSp>
      <p:cxnSp>
        <p:nvCxnSpPr>
          <p:cNvPr id="14394" name="直線コネクタ 54"/>
          <p:cNvCxnSpPr>
            <a:cxnSpLocks noChangeShapeType="1"/>
          </p:cNvCxnSpPr>
          <p:nvPr/>
        </p:nvCxnSpPr>
        <p:spPr bwMode="auto">
          <a:xfrm flipH="1" flipV="1">
            <a:off x="1260475" y="1768475"/>
            <a:ext cx="614363" cy="9525"/>
          </a:xfrm>
          <a:prstGeom prst="line">
            <a:avLst/>
          </a:prstGeom>
          <a:noFill/>
          <a:ln w="31750">
            <a:solidFill>
              <a:srgbClr val="009900"/>
            </a:solidFill>
            <a:round/>
            <a:headEnd/>
            <a:tailEnd/>
          </a:ln>
          <a:extLst>
            <a:ext uri="{909E8E84-426E-40DD-AFC4-6F175D3DCCD1}">
              <a14:hiddenFill xmlns:a14="http://schemas.microsoft.com/office/drawing/2010/main">
                <a:noFill/>
              </a14:hiddenFill>
            </a:ext>
          </a:extLst>
        </p:spPr>
      </p:cxnSp>
      <p:cxnSp>
        <p:nvCxnSpPr>
          <p:cNvPr id="14395" name="直線コネクタ 55"/>
          <p:cNvCxnSpPr>
            <a:cxnSpLocks noChangeShapeType="1"/>
          </p:cNvCxnSpPr>
          <p:nvPr/>
        </p:nvCxnSpPr>
        <p:spPr bwMode="auto">
          <a:xfrm flipV="1">
            <a:off x="920750" y="1771650"/>
            <a:ext cx="347663" cy="947738"/>
          </a:xfrm>
          <a:prstGeom prst="line">
            <a:avLst/>
          </a:prstGeom>
          <a:noFill/>
          <a:ln w="31750">
            <a:solidFill>
              <a:srgbClr val="009900"/>
            </a:solidFill>
            <a:round/>
            <a:headEnd/>
            <a:tailEnd/>
          </a:ln>
          <a:extLst>
            <a:ext uri="{909E8E84-426E-40DD-AFC4-6F175D3DCCD1}">
              <a14:hiddenFill xmlns:a14="http://schemas.microsoft.com/office/drawing/2010/main">
                <a:noFill/>
              </a14:hiddenFill>
            </a:ext>
          </a:extLst>
        </p:spPr>
      </p:cxnSp>
      <p:sp>
        <p:nvSpPr>
          <p:cNvPr id="15420" name="角丸四角形 56"/>
          <p:cNvSpPr/>
          <p:nvPr/>
        </p:nvSpPr>
        <p:spPr>
          <a:xfrm>
            <a:off x="4833938" y="3454400"/>
            <a:ext cx="1836737" cy="298450"/>
          </a:xfrm>
          <a:prstGeom prst="roundRect">
            <a:avLst>
              <a:gd name="adj" fmla="val 7595"/>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1" i="0" u="sng" strike="noStrike" kern="1200" cap="none" spc="0" normalizeH="0" baseline="0" noProof="0" dirty="0">
                <a:ln>
                  <a:noFill/>
                </a:ln>
                <a:solidFill>
                  <a:srgbClr val="FF9900"/>
                </a:solidFill>
                <a:effectLst/>
                <a:uLnTx/>
                <a:uFillTx/>
                <a:latin typeface="HGｺﾞｼｯｸM" panose="020B0609000000000000" pitchFamily="49" charset="-128"/>
                <a:ea typeface="HGｺﾞｼｯｸM" panose="020B0609000000000000" pitchFamily="49" charset="-128"/>
                <a:cs typeface="+mn-cs"/>
              </a:rPr>
              <a:t>　金融支援　</a:t>
            </a:r>
            <a:r>
              <a:rPr kumimoji="1" lang="ja-JP" altLang="en-US" sz="1800" b="1" i="0" u="sng" strike="noStrike" kern="1200" cap="none" spc="0" normalizeH="0" baseline="0" noProof="0" dirty="0">
                <a:ln>
                  <a:noFill/>
                </a:ln>
                <a:solidFill>
                  <a:srgbClr val="FFFFFF"/>
                </a:solidFill>
                <a:effectLst/>
                <a:uLnTx/>
                <a:uFillTx/>
                <a:latin typeface="HGｺﾞｼｯｸM" panose="020B0609000000000000" pitchFamily="49" charset="-128"/>
                <a:ea typeface="HGｺﾞｼｯｸM" panose="020B0609000000000000" pitchFamily="49" charset="-128"/>
                <a:cs typeface="+mn-cs"/>
              </a:rPr>
              <a:t>０</a:t>
            </a:r>
          </a:p>
        </p:txBody>
      </p:sp>
      <p:sp>
        <p:nvSpPr>
          <p:cNvPr id="15421" name="角丸四角形 57"/>
          <p:cNvSpPr/>
          <p:nvPr/>
        </p:nvSpPr>
        <p:spPr>
          <a:xfrm>
            <a:off x="112713" y="3448050"/>
            <a:ext cx="1820862" cy="296863"/>
          </a:xfrm>
          <a:prstGeom prst="roundRect">
            <a:avLst>
              <a:gd name="adj" fmla="val 7595"/>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1" i="0" u="sng" strike="noStrike" kern="1200" cap="none" spc="0" normalizeH="0" baseline="0" noProof="0" dirty="0">
                <a:ln>
                  <a:noFill/>
                </a:ln>
                <a:solidFill>
                  <a:srgbClr val="009900"/>
                </a:solidFill>
                <a:effectLst/>
                <a:uLnTx/>
                <a:uFillTx/>
                <a:latin typeface="HGｺﾞｼｯｸM" panose="020B0609000000000000" pitchFamily="49" charset="-128"/>
                <a:ea typeface="HGｺﾞｼｯｸM" panose="020B0609000000000000" pitchFamily="49" charset="-128"/>
                <a:cs typeface="+mn-cs"/>
              </a:rPr>
              <a:t>　税制支援　</a:t>
            </a:r>
            <a:r>
              <a:rPr kumimoji="1" lang="ja-JP" altLang="en-US" sz="1800" b="1" i="0" u="sng" strike="noStrike" kern="1200" cap="none" spc="0" normalizeH="0" baseline="0" noProof="0" dirty="0">
                <a:ln>
                  <a:noFill/>
                </a:ln>
                <a:solidFill>
                  <a:srgbClr val="FFFFFF"/>
                </a:solidFill>
                <a:effectLst/>
                <a:uLnTx/>
                <a:uFillTx/>
                <a:latin typeface="HGｺﾞｼｯｸM" panose="020B0609000000000000" pitchFamily="49" charset="-128"/>
                <a:ea typeface="HGｺﾞｼｯｸM" panose="020B0609000000000000" pitchFamily="49" charset="-128"/>
                <a:cs typeface="+mn-cs"/>
              </a:rPr>
              <a:t>０</a:t>
            </a:r>
            <a:r>
              <a:rPr kumimoji="1" lang="ja-JP" altLang="en-US" sz="1800" b="1" i="0" u="sng" strike="noStrike" kern="1200" cap="none" spc="0" normalizeH="0" baseline="0" noProof="0" dirty="0">
                <a:ln>
                  <a:noFill/>
                </a:ln>
                <a:solidFill>
                  <a:srgbClr val="009900"/>
                </a:solidFill>
                <a:effectLst/>
                <a:uLnTx/>
                <a:uFillTx/>
                <a:latin typeface="HGｺﾞｼｯｸM" panose="020B0609000000000000" pitchFamily="49" charset="-128"/>
                <a:ea typeface="HGｺﾞｼｯｸM" panose="020B0609000000000000" pitchFamily="49" charset="-128"/>
                <a:cs typeface="+mn-cs"/>
              </a:rPr>
              <a:t>　</a:t>
            </a:r>
          </a:p>
        </p:txBody>
      </p:sp>
      <p:sp>
        <p:nvSpPr>
          <p:cNvPr id="14398" name="テキスト ボックス 1"/>
          <p:cNvSpPr txBox="1">
            <a:spLocks noChangeArrowheads="1"/>
          </p:cNvSpPr>
          <p:nvPr/>
        </p:nvSpPr>
        <p:spPr bwMode="auto">
          <a:xfrm>
            <a:off x="87313" y="5940425"/>
            <a:ext cx="477202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9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a:t>
            </a:r>
            <a:r>
              <a:rPr kumimoji="1" lang="ja-JP" altLang="en-US" sz="9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認定事業者が当該施設とともに整備した公共施設及び緑化施設、通路部分</a:t>
            </a:r>
          </a:p>
        </p:txBody>
      </p:sp>
      <p:sp>
        <p:nvSpPr>
          <p:cNvPr id="55" name="テキスト ボックス 54"/>
          <p:cNvSpPr txBox="1">
            <a:spLocks noChangeArrowheads="1"/>
          </p:cNvSpPr>
          <p:nvPr/>
        </p:nvSpPr>
        <p:spPr>
          <a:xfrm>
            <a:off x="2305050" y="4138613"/>
            <a:ext cx="415925" cy="179387"/>
          </a:xfrm>
          <a:prstGeom prst="rect">
            <a:avLst/>
          </a:prstGeom>
          <a:solidFill>
            <a:srgbClr val="0070C0"/>
          </a:solidFill>
          <a:ln w="9525">
            <a:noFill/>
            <a:miter lim="800000"/>
            <a:headEnd/>
            <a:tailEnd/>
          </a:ln>
        </p:spPr>
        <p:txBody>
          <a:bodyPr lIns="0" tIns="0" rIns="0" bIns="0" anchor="ctr" anchorCtr="1">
            <a:spAutoFit/>
          </a:bodyPr>
          <a:lstStyle/>
          <a:p>
            <a:pPr marL="0" marR="0" lvl="0" indent="0" algn="ctr" defTabSz="914400" rtl="0" eaLnBrk="1" fontAlgn="base" latinLnBrk="0" hangingPunct="1">
              <a:lnSpc>
                <a:spcPts val="14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srgbClr val="FFFFFF"/>
                </a:solidFill>
                <a:effectLst/>
                <a:uLnTx/>
                <a:uFillTx/>
                <a:latin typeface="ＭＳ Ｐゴシック"/>
                <a:ea typeface="ＭＳ Ｐゴシック"/>
                <a:cs typeface="+mn-cs"/>
              </a:rPr>
              <a:t>建築物</a:t>
            </a:r>
            <a:endParaRPr kumimoji="1" lang="en-US" altLang="ja-JP" sz="900" b="0" i="0" u="none" strike="noStrike" kern="1200" cap="none" spc="0" normalizeH="0" baseline="0" noProof="0" dirty="0">
              <a:ln>
                <a:noFill/>
              </a:ln>
              <a:solidFill>
                <a:srgbClr val="FFFFFF"/>
              </a:solidFill>
              <a:effectLst/>
              <a:uLnTx/>
              <a:uFillTx/>
              <a:latin typeface="ＭＳ Ｐゴシック"/>
              <a:ea typeface="ＭＳ Ｐゴシック"/>
              <a:cs typeface="+mn-cs"/>
            </a:endParaRPr>
          </a:p>
        </p:txBody>
      </p:sp>
      <p:sp>
        <p:nvSpPr>
          <p:cNvPr id="56" name="テキスト ボックス 55"/>
          <p:cNvSpPr txBox="1">
            <a:spLocks noChangeArrowheads="1"/>
          </p:cNvSpPr>
          <p:nvPr/>
        </p:nvSpPr>
        <p:spPr>
          <a:xfrm>
            <a:off x="3727450" y="4464050"/>
            <a:ext cx="415925" cy="179388"/>
          </a:xfrm>
          <a:prstGeom prst="rect">
            <a:avLst/>
          </a:prstGeom>
          <a:solidFill>
            <a:srgbClr val="0070C0"/>
          </a:solidFill>
          <a:ln w="9525">
            <a:noFill/>
            <a:miter lim="800000"/>
            <a:headEnd/>
            <a:tailEnd/>
          </a:ln>
        </p:spPr>
        <p:txBody>
          <a:bodyPr lIns="0" tIns="0" rIns="0" bIns="0" anchor="ctr" anchorCtr="1">
            <a:spAutoFit/>
          </a:bodyPr>
          <a:lstStyle/>
          <a:p>
            <a:pPr marL="0" marR="0" lvl="0" indent="0" algn="ctr" defTabSz="914400" rtl="0" eaLnBrk="1" fontAlgn="base" latinLnBrk="0" hangingPunct="1">
              <a:lnSpc>
                <a:spcPts val="14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srgbClr val="FFFFFF"/>
                </a:solidFill>
                <a:effectLst/>
                <a:uLnTx/>
                <a:uFillTx/>
                <a:latin typeface="ＭＳ Ｐゴシック"/>
                <a:ea typeface="ＭＳ Ｐゴシック"/>
                <a:cs typeface="+mn-cs"/>
              </a:rPr>
              <a:t>建築物</a:t>
            </a:r>
            <a:endParaRPr kumimoji="1" lang="en-US" altLang="ja-JP" sz="900" b="0" i="0" u="none" strike="noStrike" kern="1200" cap="none" spc="0" normalizeH="0" baseline="0" noProof="0" dirty="0">
              <a:ln>
                <a:noFill/>
              </a:ln>
              <a:solidFill>
                <a:srgbClr val="FFFFFF"/>
              </a:solidFill>
              <a:effectLst/>
              <a:uLnTx/>
              <a:uFillTx/>
              <a:latin typeface="ＭＳ Ｐゴシック"/>
              <a:ea typeface="ＭＳ Ｐゴシック"/>
              <a:cs typeface="+mn-cs"/>
            </a:endParaRPr>
          </a:p>
        </p:txBody>
      </p:sp>
      <p:sp>
        <p:nvSpPr>
          <p:cNvPr id="57" name="テキスト ボックス 56"/>
          <p:cNvSpPr txBox="1">
            <a:spLocks noChangeArrowheads="1"/>
          </p:cNvSpPr>
          <p:nvPr/>
        </p:nvSpPr>
        <p:spPr>
          <a:xfrm>
            <a:off x="3727450" y="4984750"/>
            <a:ext cx="712788" cy="180975"/>
          </a:xfrm>
          <a:prstGeom prst="rect">
            <a:avLst/>
          </a:prstGeom>
          <a:solidFill>
            <a:srgbClr val="0070C0"/>
          </a:solidFill>
          <a:ln w="9525">
            <a:noFill/>
            <a:miter lim="800000"/>
            <a:headEnd/>
            <a:tailEnd/>
          </a:ln>
        </p:spPr>
        <p:txBody>
          <a:bodyPr lIns="0" tIns="0" rIns="0" bIns="0" anchor="ctr" anchorCtr="1">
            <a:spAutoFit/>
          </a:bodyPr>
          <a:lstStyle/>
          <a:p>
            <a:pPr marL="0" marR="0" lvl="0" indent="0" algn="ctr" defTabSz="914400" rtl="0" eaLnBrk="1" fontAlgn="base" latinLnBrk="0" hangingPunct="1">
              <a:lnSpc>
                <a:spcPts val="14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srgbClr val="FFFFFF"/>
                </a:solidFill>
                <a:effectLst/>
                <a:uLnTx/>
                <a:uFillTx/>
                <a:latin typeface="ＭＳ Ｐゴシック"/>
                <a:ea typeface="ＭＳ Ｐゴシック"/>
                <a:cs typeface="+mn-cs"/>
              </a:rPr>
              <a:t>土地・建築物</a:t>
            </a:r>
            <a:endParaRPr kumimoji="1" lang="en-US" altLang="ja-JP" sz="900" b="0" i="0" u="none" strike="noStrike" kern="1200" cap="none" spc="0" normalizeH="0" baseline="0" noProof="0" dirty="0">
              <a:ln>
                <a:noFill/>
              </a:ln>
              <a:solidFill>
                <a:srgbClr val="FFFFFF"/>
              </a:solidFill>
              <a:effectLst/>
              <a:uLnTx/>
              <a:uFillTx/>
              <a:latin typeface="ＭＳ Ｐゴシック"/>
              <a:ea typeface="ＭＳ Ｐゴシック"/>
              <a:cs typeface="+mn-cs"/>
            </a:endParaRPr>
          </a:p>
        </p:txBody>
      </p:sp>
      <p:sp>
        <p:nvSpPr>
          <p:cNvPr id="58" name="テキスト ボックス 57"/>
          <p:cNvSpPr txBox="1">
            <a:spLocks noChangeArrowheads="1"/>
          </p:cNvSpPr>
          <p:nvPr/>
        </p:nvSpPr>
        <p:spPr>
          <a:xfrm>
            <a:off x="3751263" y="5640388"/>
            <a:ext cx="774700" cy="179387"/>
          </a:xfrm>
          <a:prstGeom prst="rect">
            <a:avLst/>
          </a:prstGeom>
          <a:solidFill>
            <a:srgbClr val="0070C0"/>
          </a:solidFill>
          <a:ln w="9525">
            <a:noFill/>
            <a:miter lim="800000"/>
            <a:headEnd/>
            <a:tailEnd/>
          </a:ln>
        </p:spPr>
        <p:txBody>
          <a:bodyPr lIns="0" tIns="0" rIns="0" bIns="0" anchor="ctr" anchorCtr="1">
            <a:spAutoFit/>
          </a:bodyPr>
          <a:lstStyle/>
          <a:p>
            <a:pPr marL="0" marR="0" lvl="0" indent="0" algn="ctr" defTabSz="914400" rtl="0" eaLnBrk="1" fontAlgn="base" latinLnBrk="0" hangingPunct="1">
              <a:lnSpc>
                <a:spcPts val="14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srgbClr val="FFFFFF"/>
                </a:solidFill>
                <a:effectLst/>
                <a:uLnTx/>
                <a:uFillTx/>
                <a:latin typeface="ＭＳ Ｐゴシック"/>
                <a:ea typeface="ＭＳ Ｐゴシック"/>
                <a:cs typeface="+mn-cs"/>
              </a:rPr>
              <a:t>公共施設等</a:t>
            </a:r>
            <a:r>
              <a:rPr kumimoji="1" lang="en-US" altLang="ja-JP" sz="900" b="0" i="0" u="none" strike="noStrike" kern="1200" cap="none" spc="0" normalizeH="0" baseline="0" noProof="0" dirty="0">
                <a:ln>
                  <a:noFill/>
                </a:ln>
                <a:solidFill>
                  <a:srgbClr val="FFFFFF"/>
                </a:solidFill>
                <a:effectLst/>
                <a:uLnTx/>
                <a:uFillTx/>
                <a:latin typeface="ＭＳ Ｐゴシック"/>
                <a:ea typeface="ＭＳ Ｐゴシック"/>
                <a:cs typeface="+mn-cs"/>
              </a:rPr>
              <a:t>※</a:t>
            </a:r>
          </a:p>
        </p:txBody>
      </p:sp>
      <p:sp>
        <p:nvSpPr>
          <p:cNvPr id="59" name="スライド番号プレースホルダー 1"/>
          <p:cNvSpPr txBox="1">
            <a:spLocks/>
          </p:cNvSpPr>
          <p:nvPr/>
        </p:nvSpPr>
        <p:spPr>
          <a:xfrm>
            <a:off x="7594600" y="6599682"/>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ja-JP"/>
            </a:defPPr>
            <a:lvl1pPr algn="r" rtl="0" fontAlgn="base">
              <a:spcBef>
                <a:spcPct val="0"/>
              </a:spcBef>
              <a:spcAft>
                <a:spcPct val="0"/>
              </a:spcAft>
              <a:defRPr kumimoji="1" sz="1193"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5C1E978-A3B9-4673-8199-379729392307}" type="slidenum">
              <a:rPr kumimoji="1" lang="en-US" altLang="ja-JP" sz="14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1" lang="en-US" altLang="ja-JP" sz="14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4944529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四角形: 角を丸くする 8">
            <a:extLst>
              <a:ext uri="{FF2B5EF4-FFF2-40B4-BE49-F238E27FC236}">
                <a16:creationId xmlns:a16="http://schemas.microsoft.com/office/drawing/2014/main" id="{5499BABF-8DAD-D6EC-CB81-D1F4F9C57232}"/>
              </a:ext>
            </a:extLst>
          </p:cNvPr>
          <p:cNvSpPr/>
          <p:nvPr/>
        </p:nvSpPr>
        <p:spPr>
          <a:xfrm>
            <a:off x="82343" y="1385800"/>
            <a:ext cx="3083027" cy="3637500"/>
          </a:xfrm>
          <a:prstGeom prst="roundRect">
            <a:avLst>
              <a:gd name="adj" fmla="val 3604"/>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四角形: 角を丸くする 7">
            <a:extLst>
              <a:ext uri="{FF2B5EF4-FFF2-40B4-BE49-F238E27FC236}">
                <a16:creationId xmlns:a16="http://schemas.microsoft.com/office/drawing/2014/main" id="{63CAFF78-9CDC-76A7-3922-4F0E03DEE60F}"/>
              </a:ext>
            </a:extLst>
          </p:cNvPr>
          <p:cNvSpPr/>
          <p:nvPr/>
        </p:nvSpPr>
        <p:spPr>
          <a:xfrm>
            <a:off x="3267381" y="1378869"/>
            <a:ext cx="6514414" cy="3637500"/>
          </a:xfrm>
          <a:prstGeom prst="roundRect">
            <a:avLst>
              <a:gd name="adj" fmla="val 3604"/>
            </a:avLst>
          </a:prstGeom>
          <a:noFill/>
          <a:ln>
            <a:solidFill>
              <a:srgbClr val="3333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Rectangle 2"/>
          <p:cNvSpPr>
            <a:spLocks noGrp="1" noChangeArrowheads="1"/>
          </p:cNvSpPr>
          <p:nvPr>
            <p:ph type="title"/>
          </p:nvPr>
        </p:nvSpPr>
        <p:spPr>
          <a:xfrm>
            <a:off x="0" y="0"/>
            <a:ext cx="8385381" cy="476250"/>
          </a:xfrm>
        </p:spPr>
        <p:txBody>
          <a:bodyPr/>
          <a:lstStyle/>
          <a:p>
            <a:pPr eaLnBrk="1" hangingPunct="1"/>
            <a:r>
              <a:rPr lang="ja-JP" altLang="en-US" b="1" dirty="0">
                <a:latin typeface="Meiryo UI" panose="020B0604030504040204" pitchFamily="50" charset="-128"/>
                <a:ea typeface="Meiryo UI" panose="020B0604030504040204" pitchFamily="50" charset="-128"/>
              </a:rPr>
              <a:t>都市再生促進税制</a:t>
            </a:r>
          </a:p>
        </p:txBody>
      </p:sp>
      <p:sp>
        <p:nvSpPr>
          <p:cNvPr id="31" name="正方形/長方形 120"/>
          <p:cNvSpPr/>
          <p:nvPr/>
        </p:nvSpPr>
        <p:spPr>
          <a:xfrm>
            <a:off x="3267381" y="1378868"/>
            <a:ext cx="6514415" cy="236360"/>
          </a:xfrm>
          <a:prstGeom prst="rect">
            <a:avLst/>
          </a:prstGeom>
          <a:solidFill>
            <a:srgbClr val="333399">
              <a:lumMod val="20000"/>
              <a:lumOff val="80000"/>
            </a:srgbClr>
          </a:solidFill>
          <a:ln w="28575" cap="flat" cmpd="sng" algn="ctr">
            <a:solidFill>
              <a:srgbClr val="333399"/>
            </a:solidFill>
            <a:prstDash val="solid"/>
          </a:ln>
          <a:effectLst/>
        </p:spPr>
        <p:txBody>
          <a:bodyPr wrap="square" lIns="166153" tIns="33231" rIns="166153" bIns="33231"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100" b="1" kern="0">
                <a:solidFill>
                  <a:srgbClr val="000000"/>
                </a:solidFill>
                <a:latin typeface="Meiryo UI" panose="020B0604030504040204" pitchFamily="50" charset="-128"/>
                <a:ea typeface="Meiryo UI" panose="020B0604030504040204" pitchFamily="50" charset="-128"/>
              </a:rPr>
              <a:t>支援事業の例</a:t>
            </a:r>
            <a:endParaRPr kumimoji="0" lang="ja-JP" altLang="en-US" sz="1100" b="1"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endParaRPr>
          </a:p>
        </p:txBody>
      </p:sp>
      <p:sp>
        <p:nvSpPr>
          <p:cNvPr id="33" name="正方形/長方形 132"/>
          <p:cNvSpPr/>
          <p:nvPr/>
        </p:nvSpPr>
        <p:spPr>
          <a:xfrm>
            <a:off x="91564" y="1381945"/>
            <a:ext cx="3073806" cy="236360"/>
          </a:xfrm>
          <a:prstGeom prst="rect">
            <a:avLst/>
          </a:prstGeom>
          <a:solidFill>
            <a:srgbClr val="FDCAC5"/>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lIns="166153" tIns="33231" rIns="166153" bIns="33231" anchor="ctr">
            <a:spAutoFit/>
          </a:bodyPr>
          <a:lstStyle/>
          <a:p>
            <a:pPr algn="ctr">
              <a:defRPr/>
            </a:pPr>
            <a:r>
              <a:rPr lang="ja-JP" altLang="en-US" sz="1100" b="1">
                <a:solidFill>
                  <a:schemeClr val="tx1"/>
                </a:solidFill>
                <a:latin typeface="Meiryo UI" panose="020B0604030504040204" pitchFamily="50" charset="-128"/>
                <a:ea typeface="Meiryo UI" panose="020B0604030504040204" pitchFamily="50" charset="-128"/>
              </a:rPr>
              <a:t>都市再生緊急整備地域一覧</a:t>
            </a:r>
          </a:p>
        </p:txBody>
      </p:sp>
      <p:sp>
        <p:nvSpPr>
          <p:cNvPr id="34" name="テキスト ボックス 47"/>
          <p:cNvSpPr txBox="1"/>
          <p:nvPr/>
        </p:nvSpPr>
        <p:spPr>
          <a:xfrm>
            <a:off x="7752724" y="1506820"/>
            <a:ext cx="1944000" cy="51603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lIns="215965" tIns="179971" rIns="215965" bIns="71988" rtlCol="0" anchor="ctr">
            <a:spAutoFit/>
          </a:bodyPr>
          <a:lstStyle/>
          <a:p>
            <a:pPr algn="ctr"/>
            <a:r>
              <a:rPr lang="en-US" altLang="ja-JP" sz="900" b="1">
                <a:solidFill>
                  <a:schemeClr val="tx1"/>
                </a:solidFill>
                <a:latin typeface="Meiryo UI" panose="020B0604030504040204" pitchFamily="50" charset="-128"/>
                <a:ea typeface="Meiryo UI" panose="020B0604030504040204" pitchFamily="50" charset="-128"/>
              </a:rPr>
              <a:t>【</a:t>
            </a:r>
            <a:r>
              <a:rPr lang="ja-JP" altLang="en-US" sz="900" b="1">
                <a:solidFill>
                  <a:schemeClr val="tx1"/>
                </a:solidFill>
                <a:latin typeface="Meiryo UI" panose="020B0604030504040204" pitchFamily="50" charset="-128"/>
                <a:ea typeface="Meiryo UI" panose="020B0604030504040204" pitchFamily="50" charset="-128"/>
              </a:rPr>
              <a:t>都市再生緊急整備地域</a:t>
            </a:r>
            <a:r>
              <a:rPr lang="en-US" altLang="ja-JP" sz="900" b="1">
                <a:solidFill>
                  <a:schemeClr val="tx1"/>
                </a:solidFill>
                <a:latin typeface="Meiryo UI" panose="020B0604030504040204" pitchFamily="50" charset="-128"/>
                <a:ea typeface="Meiryo UI" panose="020B0604030504040204" pitchFamily="50" charset="-128"/>
              </a:rPr>
              <a:t>】</a:t>
            </a:r>
            <a:r>
              <a:rPr lang="ja-JP" altLang="en-US" sz="900">
                <a:solidFill>
                  <a:schemeClr val="tx1"/>
                </a:solidFill>
                <a:latin typeface="Meiryo UI" panose="020B0604030504040204" pitchFamily="50" charset="-128"/>
                <a:ea typeface="Meiryo UI" panose="020B0604030504040204" pitchFamily="50" charset="-128"/>
              </a:rPr>
              <a:t>　　　　　　</a:t>
            </a:r>
            <a:endParaRPr lang="en-US" altLang="ja-JP" sz="900">
              <a:solidFill>
                <a:schemeClr val="tx1"/>
              </a:solidFill>
              <a:latin typeface="Meiryo UI" panose="020B0604030504040204" pitchFamily="50" charset="-128"/>
              <a:ea typeface="Meiryo UI" panose="020B0604030504040204" pitchFamily="50" charset="-128"/>
            </a:endParaRPr>
          </a:p>
          <a:p>
            <a:pPr algn="ctr"/>
            <a:r>
              <a:rPr lang="ja-JP" altLang="en-US" sz="800">
                <a:solidFill>
                  <a:schemeClr val="tx1"/>
                </a:solidFill>
                <a:latin typeface="Meiryo UI" panose="020B0604030504040204" pitchFamily="50" charset="-128"/>
                <a:ea typeface="Meiryo UI" panose="020B0604030504040204" pitchFamily="50" charset="-128"/>
              </a:rPr>
              <a:t>　　　</a:t>
            </a:r>
            <a:endParaRPr lang="en-US" altLang="ja-JP" sz="800">
              <a:solidFill>
                <a:schemeClr val="tx1"/>
              </a:solidFill>
              <a:latin typeface="Meiryo UI" panose="020B0604030504040204" pitchFamily="50" charset="-128"/>
              <a:ea typeface="Meiryo UI" panose="020B0604030504040204" pitchFamily="50" charset="-128"/>
            </a:endParaRPr>
          </a:p>
        </p:txBody>
      </p:sp>
      <p:pic>
        <p:nvPicPr>
          <p:cNvPr id="36" name="図 35"/>
          <p:cNvPicPr>
            <a:picLocks/>
          </p:cNvPicPr>
          <p:nvPr/>
        </p:nvPicPr>
        <p:blipFill rotWithShape="1">
          <a:blip r:embed="rId2"/>
          <a:srcRect l="182" r="1427"/>
          <a:stretch/>
        </p:blipFill>
        <p:spPr>
          <a:xfrm>
            <a:off x="7830040" y="2126021"/>
            <a:ext cx="1728000" cy="1152000"/>
          </a:xfrm>
          <a:prstGeom prst="rect">
            <a:avLst/>
          </a:prstGeom>
        </p:spPr>
      </p:pic>
      <p:sp>
        <p:nvSpPr>
          <p:cNvPr id="37" name="正方形/長方形 36"/>
          <p:cNvSpPr/>
          <p:nvPr/>
        </p:nvSpPr>
        <p:spPr>
          <a:xfrm>
            <a:off x="8832724" y="2126020"/>
            <a:ext cx="723275" cy="200055"/>
          </a:xfrm>
          <a:prstGeom prst="rect">
            <a:avLst/>
          </a:prstGeom>
          <a:solidFill>
            <a:schemeClr val="bg1">
              <a:alpha val="50000"/>
            </a:schemeClr>
          </a:solidFill>
        </p:spPr>
        <p:txBody>
          <a:bodyPr wrap="none">
            <a:spAutoFit/>
          </a:bodyPr>
          <a:lstStyle/>
          <a:p>
            <a:pPr algn="r"/>
            <a:r>
              <a:rPr lang="ja-JP" altLang="en-US" sz="700" b="1">
                <a:latin typeface="Meiryo UI" panose="020B0604030504040204" pitchFamily="50" charset="-128"/>
                <a:ea typeface="Meiryo UI" panose="020B0604030504040204" pitchFamily="50" charset="-128"/>
              </a:rPr>
              <a:t>長崎県長崎市</a:t>
            </a:r>
            <a:endParaRPr lang="ja-JP" altLang="en-US" sz="2000">
              <a:latin typeface="Meiryo UI" panose="020B0604030504040204" pitchFamily="50" charset="-128"/>
              <a:ea typeface="Meiryo UI" panose="020B0604030504040204" pitchFamily="50" charset="-128"/>
            </a:endParaRPr>
          </a:p>
        </p:txBody>
      </p:sp>
      <p:sp>
        <p:nvSpPr>
          <p:cNvPr id="38" name="正方形/長方形 24"/>
          <p:cNvSpPr/>
          <p:nvPr/>
        </p:nvSpPr>
        <p:spPr>
          <a:xfrm>
            <a:off x="71118" y="5268910"/>
            <a:ext cx="9772650" cy="1544466"/>
          </a:xfrm>
          <a:prstGeom prst="rect">
            <a:avLst/>
          </a:prstGeom>
          <a:noFill/>
          <a:ln w="25400" cap="flat" cmpd="sng" algn="ctr">
            <a:solidFill>
              <a:srgbClr val="385D8A"/>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39" name="テキスト ボックス 32"/>
          <p:cNvSpPr txBox="1">
            <a:spLocks noChangeArrowheads="1"/>
          </p:cNvSpPr>
          <p:nvPr/>
        </p:nvSpPr>
        <p:spPr>
          <a:xfrm>
            <a:off x="418398" y="5796078"/>
            <a:ext cx="4770437" cy="964367"/>
          </a:xfrm>
          <a:prstGeom prst="rect">
            <a:avLst/>
          </a:prstGeom>
          <a:noFill/>
          <a:ln w="9525">
            <a:noFill/>
            <a:miter lim="800000"/>
            <a:headEnd/>
            <a:tailEnd/>
          </a:ln>
        </p:spPr>
        <p:txBody>
          <a:bodyPr>
            <a:spAutoFit/>
          </a:bodyPr>
          <a:lstStyle/>
          <a:p>
            <a:pPr>
              <a:lnSpc>
                <a:spcPts val="1400"/>
              </a:lnSpc>
            </a:pPr>
            <a:r>
              <a:rPr lang="en-US" altLang="ja-JP" sz="1200" b="1">
                <a:solidFill>
                  <a:srgbClr val="000000"/>
                </a:solidFill>
                <a:latin typeface="Meiryo UI" panose="020B0604030504040204" pitchFamily="50" charset="-128"/>
                <a:ea typeface="Meiryo UI" panose="020B0604030504040204" pitchFamily="50" charset="-128"/>
              </a:rPr>
              <a:t>【</a:t>
            </a:r>
            <a:r>
              <a:rPr lang="ja-JP" altLang="en-US" sz="1200" b="1">
                <a:solidFill>
                  <a:srgbClr val="000000"/>
                </a:solidFill>
                <a:latin typeface="Meiryo UI" panose="020B0604030504040204" pitchFamily="50" charset="-128"/>
                <a:ea typeface="Meiryo UI" panose="020B0604030504040204" pitchFamily="50" charset="-128"/>
              </a:rPr>
              <a:t>所得税・法人税</a:t>
            </a:r>
            <a:r>
              <a:rPr lang="en-US" altLang="ja-JP" sz="1200" b="1">
                <a:solidFill>
                  <a:srgbClr val="000000"/>
                </a:solidFill>
                <a:latin typeface="Meiryo UI" panose="020B0604030504040204" pitchFamily="50" charset="-128"/>
                <a:ea typeface="Meiryo UI" panose="020B0604030504040204" pitchFamily="50" charset="-128"/>
              </a:rPr>
              <a:t>】 </a:t>
            </a:r>
          </a:p>
          <a:p>
            <a:pPr>
              <a:lnSpc>
                <a:spcPts val="1400"/>
              </a:lnSpc>
              <a:spcAft>
                <a:spcPts val="600"/>
              </a:spcAft>
            </a:pPr>
            <a:r>
              <a:rPr lang="ja-JP" altLang="en-US" sz="1200" b="1">
                <a:solidFill>
                  <a:srgbClr val="000000"/>
                </a:solidFill>
                <a:latin typeface="Meiryo UI" panose="020B0604030504040204" pitchFamily="50" charset="-128"/>
                <a:ea typeface="Meiryo UI" panose="020B0604030504040204" pitchFamily="50" charset="-128"/>
              </a:rPr>
              <a:t>　</a:t>
            </a:r>
            <a:r>
              <a:rPr lang="ja-JP" altLang="en-US" sz="1200">
                <a:solidFill>
                  <a:srgbClr val="000000"/>
                </a:solidFill>
                <a:latin typeface="Meiryo UI" panose="020B0604030504040204" pitchFamily="50" charset="-128"/>
                <a:ea typeface="Meiryo UI" panose="020B0604030504040204" pitchFamily="50" charset="-128"/>
              </a:rPr>
              <a:t>５年間</a:t>
            </a:r>
            <a:r>
              <a:rPr lang="en-US" altLang="ja-JP" sz="1200">
                <a:solidFill>
                  <a:srgbClr val="000000"/>
                </a:solidFill>
                <a:latin typeface="Meiryo UI" panose="020B0604030504040204" pitchFamily="50" charset="-128"/>
                <a:ea typeface="Meiryo UI" panose="020B0604030504040204" pitchFamily="50" charset="-128"/>
              </a:rPr>
              <a:t>2.5</a:t>
            </a:r>
            <a:r>
              <a:rPr lang="ja-JP" altLang="en-US" sz="1200">
                <a:solidFill>
                  <a:srgbClr val="000000"/>
                </a:solidFill>
                <a:latin typeface="Meiryo UI" panose="020B0604030504040204" pitchFamily="50" charset="-128"/>
                <a:ea typeface="Meiryo UI" panose="020B0604030504040204" pitchFamily="50" charset="-128"/>
              </a:rPr>
              <a:t>割増償却</a:t>
            </a:r>
            <a:r>
              <a:rPr lang="ja-JP" altLang="en-US" sz="1200" u="sng">
                <a:solidFill>
                  <a:srgbClr val="000000"/>
                </a:solidFill>
                <a:latin typeface="Meiryo UI" panose="020B0604030504040204" pitchFamily="50" charset="-128"/>
                <a:ea typeface="Meiryo UI" panose="020B0604030504040204" pitchFamily="50" charset="-128"/>
              </a:rPr>
              <a:t>（５割増償却）</a:t>
            </a:r>
          </a:p>
          <a:p>
            <a:pPr>
              <a:lnSpc>
                <a:spcPts val="1400"/>
              </a:lnSpc>
              <a:spcBef>
                <a:spcPts val="400"/>
              </a:spcBef>
            </a:pPr>
            <a:r>
              <a:rPr lang="en-US" altLang="ja-JP" sz="1200" b="1">
                <a:solidFill>
                  <a:srgbClr val="000000"/>
                </a:solidFill>
                <a:latin typeface="Meiryo UI" panose="020B0604030504040204" pitchFamily="50" charset="-128"/>
                <a:ea typeface="Meiryo UI" panose="020B0604030504040204" pitchFamily="50" charset="-128"/>
              </a:rPr>
              <a:t>【</a:t>
            </a:r>
            <a:r>
              <a:rPr lang="ja-JP" altLang="en-US" sz="1200" b="1">
                <a:solidFill>
                  <a:srgbClr val="000000"/>
                </a:solidFill>
                <a:latin typeface="Meiryo UI" panose="020B0604030504040204" pitchFamily="50" charset="-128"/>
                <a:ea typeface="Meiryo UI" panose="020B0604030504040204" pitchFamily="50" charset="-128"/>
              </a:rPr>
              <a:t>登録免許税</a:t>
            </a:r>
            <a:r>
              <a:rPr lang="en-US" altLang="ja-JP" sz="1200" b="1">
                <a:solidFill>
                  <a:srgbClr val="000000"/>
                </a:solidFill>
                <a:latin typeface="Meiryo UI" panose="020B0604030504040204" pitchFamily="50" charset="-128"/>
                <a:ea typeface="Meiryo UI" panose="020B0604030504040204" pitchFamily="50" charset="-128"/>
              </a:rPr>
              <a:t>】</a:t>
            </a:r>
          </a:p>
          <a:p>
            <a:pPr>
              <a:lnSpc>
                <a:spcPts val="1400"/>
              </a:lnSpc>
            </a:pPr>
            <a:r>
              <a:rPr lang="ja-JP" altLang="en-US" sz="1200">
                <a:solidFill>
                  <a:srgbClr val="000000"/>
                </a:solidFill>
                <a:latin typeface="Meiryo UI" panose="020B0604030504040204" pitchFamily="50" charset="-128"/>
                <a:ea typeface="Meiryo UI" panose="020B0604030504040204" pitchFamily="50" charset="-128"/>
              </a:rPr>
              <a:t>　建物の保存登記：</a:t>
            </a:r>
            <a:r>
              <a:rPr lang="en-US" altLang="ja-JP" sz="1200">
                <a:solidFill>
                  <a:srgbClr val="000000"/>
                </a:solidFill>
                <a:latin typeface="Meiryo UI" panose="020B0604030504040204" pitchFamily="50" charset="-128"/>
                <a:ea typeface="Meiryo UI" panose="020B0604030504040204" pitchFamily="50" charset="-128"/>
              </a:rPr>
              <a:t>0.4</a:t>
            </a:r>
            <a:r>
              <a:rPr lang="ja-JP" altLang="en-US" sz="1200">
                <a:solidFill>
                  <a:srgbClr val="000000"/>
                </a:solidFill>
                <a:latin typeface="Meiryo UI" panose="020B0604030504040204" pitchFamily="50" charset="-128"/>
                <a:ea typeface="Meiryo UI" panose="020B0604030504040204" pitchFamily="50" charset="-128"/>
              </a:rPr>
              <a:t>％→</a:t>
            </a:r>
            <a:r>
              <a:rPr lang="en-US" altLang="ja-JP" sz="1200">
                <a:solidFill>
                  <a:srgbClr val="000000"/>
                </a:solidFill>
                <a:latin typeface="Meiryo UI" panose="020B0604030504040204" pitchFamily="50" charset="-128"/>
                <a:ea typeface="Meiryo UI" panose="020B0604030504040204" pitchFamily="50" charset="-128"/>
              </a:rPr>
              <a:t>0.35</a:t>
            </a:r>
            <a:r>
              <a:rPr lang="ja-JP" altLang="en-US" sz="1200">
                <a:solidFill>
                  <a:srgbClr val="000000"/>
                </a:solidFill>
                <a:latin typeface="Meiryo UI" panose="020B0604030504040204" pitchFamily="50" charset="-128"/>
                <a:ea typeface="Meiryo UI" panose="020B0604030504040204" pitchFamily="50" charset="-128"/>
              </a:rPr>
              <a:t>％</a:t>
            </a:r>
            <a:r>
              <a:rPr lang="ja-JP" altLang="en-US" sz="1200" u="sng">
                <a:solidFill>
                  <a:srgbClr val="000000"/>
                </a:solidFill>
                <a:latin typeface="Meiryo UI" panose="020B0604030504040204" pitchFamily="50" charset="-128"/>
                <a:ea typeface="Meiryo UI" panose="020B0604030504040204" pitchFamily="50" charset="-128"/>
              </a:rPr>
              <a:t>（</a:t>
            </a:r>
            <a:r>
              <a:rPr lang="en-US" altLang="ja-JP" sz="1200" u="sng">
                <a:solidFill>
                  <a:srgbClr val="000000"/>
                </a:solidFill>
                <a:latin typeface="Meiryo UI" panose="020B0604030504040204" pitchFamily="50" charset="-128"/>
                <a:ea typeface="Meiryo UI" panose="020B0604030504040204" pitchFamily="50" charset="-128"/>
              </a:rPr>
              <a:t>0.2</a:t>
            </a:r>
            <a:r>
              <a:rPr lang="ja-JP" altLang="en-US" sz="1200" u="sng">
                <a:solidFill>
                  <a:srgbClr val="000000"/>
                </a:solidFill>
                <a:latin typeface="Meiryo UI" panose="020B0604030504040204" pitchFamily="50" charset="-128"/>
                <a:ea typeface="Meiryo UI" panose="020B0604030504040204" pitchFamily="50" charset="-128"/>
              </a:rPr>
              <a:t>％）</a:t>
            </a:r>
            <a:endParaRPr lang="en-US" altLang="ja-JP" sz="1200" u="sng">
              <a:solidFill>
                <a:srgbClr val="000000"/>
              </a:solidFill>
              <a:latin typeface="Meiryo UI" panose="020B0604030504040204" pitchFamily="50" charset="-128"/>
              <a:ea typeface="Meiryo UI" panose="020B0604030504040204" pitchFamily="50" charset="-128"/>
            </a:endParaRPr>
          </a:p>
        </p:txBody>
      </p:sp>
      <p:sp>
        <p:nvSpPr>
          <p:cNvPr id="40" name="テキスト ボックス 34"/>
          <p:cNvSpPr txBox="1">
            <a:spLocks noChangeArrowheads="1"/>
          </p:cNvSpPr>
          <p:nvPr/>
        </p:nvSpPr>
        <p:spPr>
          <a:xfrm>
            <a:off x="3925883" y="5790760"/>
            <a:ext cx="5797123" cy="990015"/>
          </a:xfrm>
          <a:prstGeom prst="rect">
            <a:avLst/>
          </a:prstGeom>
          <a:noFill/>
          <a:ln w="9525">
            <a:noFill/>
            <a:miter lim="800000"/>
            <a:headEnd/>
            <a:tailEnd/>
          </a:ln>
        </p:spPr>
        <p:txBody>
          <a:bodyPr wrap="square">
            <a:spAutoFit/>
          </a:bodyPr>
          <a:lstStyle/>
          <a:p>
            <a:pPr>
              <a:lnSpc>
                <a:spcPts val="1600"/>
              </a:lnSpc>
              <a:spcAft>
                <a:spcPts val="0"/>
              </a:spcAft>
            </a:pPr>
            <a:r>
              <a:rPr lang="en-US" altLang="ja-JP" sz="1200" b="1">
                <a:solidFill>
                  <a:srgbClr val="000000"/>
                </a:solidFill>
                <a:latin typeface="Meiryo UI" panose="020B0604030504040204" pitchFamily="50" charset="-128"/>
                <a:ea typeface="Meiryo UI" panose="020B0604030504040204" pitchFamily="50" charset="-128"/>
              </a:rPr>
              <a:t>【</a:t>
            </a:r>
            <a:r>
              <a:rPr lang="ja-JP" altLang="en-US" sz="1200" b="1">
                <a:solidFill>
                  <a:srgbClr val="000000"/>
                </a:solidFill>
                <a:latin typeface="Meiryo UI" panose="020B0604030504040204" pitchFamily="50" charset="-128"/>
                <a:ea typeface="Meiryo UI" panose="020B0604030504040204" pitchFamily="50" charset="-128"/>
              </a:rPr>
              <a:t>不動産取得税</a:t>
            </a:r>
            <a:r>
              <a:rPr lang="en-US" altLang="ja-JP" sz="1200" b="1">
                <a:solidFill>
                  <a:prstClr val="black"/>
                </a:solidFill>
                <a:latin typeface="Meiryo UI" panose="020B0604030504040204" pitchFamily="50" charset="-128"/>
                <a:ea typeface="Meiryo UI" panose="020B0604030504040204" pitchFamily="50" charset="-128"/>
              </a:rPr>
              <a:t>】 </a:t>
            </a:r>
            <a:r>
              <a:rPr lang="ja-JP" altLang="en-US" sz="1200">
                <a:solidFill>
                  <a:prstClr val="black"/>
                </a:solidFill>
                <a:latin typeface="Meiryo UI" panose="020B0604030504040204" pitchFamily="50" charset="-128"/>
                <a:ea typeface="Meiryo UI" panose="020B0604030504040204" pitchFamily="50" charset="-128"/>
              </a:rPr>
              <a:t>課税標準</a:t>
            </a:r>
            <a:r>
              <a:rPr lang="en-US" altLang="ja-JP" sz="1200">
                <a:solidFill>
                  <a:prstClr val="black"/>
                </a:solidFill>
                <a:latin typeface="Meiryo UI" panose="020B0604030504040204" pitchFamily="50" charset="-128"/>
                <a:ea typeface="Meiryo UI" panose="020B0604030504040204" pitchFamily="50" charset="-128"/>
              </a:rPr>
              <a:t>1/5</a:t>
            </a:r>
            <a:r>
              <a:rPr lang="ja-JP" altLang="en-US" sz="1200">
                <a:solidFill>
                  <a:prstClr val="black"/>
                </a:solidFill>
                <a:latin typeface="Meiryo UI" panose="020B0604030504040204" pitchFamily="50" charset="-128"/>
                <a:ea typeface="Meiryo UI" panose="020B0604030504040204" pitchFamily="50" charset="-128"/>
              </a:rPr>
              <a:t>控除</a:t>
            </a:r>
            <a:r>
              <a:rPr lang="en-US" altLang="ja-JP" sz="1200">
                <a:solidFill>
                  <a:prstClr val="black"/>
                </a:solidFill>
                <a:latin typeface="Meiryo UI" panose="020B0604030504040204" pitchFamily="50" charset="-128"/>
                <a:ea typeface="Meiryo UI" panose="020B0604030504040204" pitchFamily="50" charset="-128"/>
              </a:rPr>
              <a:t> </a:t>
            </a:r>
            <a:r>
              <a:rPr lang="ja-JP" altLang="en-US" sz="1200" u="sng">
                <a:solidFill>
                  <a:prstClr val="black"/>
                </a:solidFill>
                <a:latin typeface="Meiryo UI" panose="020B0604030504040204" pitchFamily="50" charset="-128"/>
                <a:ea typeface="Meiryo UI" panose="020B0604030504040204" pitchFamily="50" charset="-128"/>
              </a:rPr>
              <a:t>（</a:t>
            </a:r>
            <a:r>
              <a:rPr lang="en-US" altLang="ja-JP" sz="1200" u="sng">
                <a:solidFill>
                  <a:prstClr val="black"/>
                </a:solidFill>
                <a:latin typeface="Meiryo UI" panose="020B0604030504040204" pitchFamily="50" charset="-128"/>
                <a:ea typeface="Meiryo UI" panose="020B0604030504040204" pitchFamily="50" charset="-128"/>
              </a:rPr>
              <a:t>1/2</a:t>
            </a:r>
            <a:r>
              <a:rPr lang="ja-JP" altLang="en-US" sz="1200" u="sng">
                <a:solidFill>
                  <a:prstClr val="black"/>
                </a:solidFill>
                <a:latin typeface="Meiryo UI" panose="020B0604030504040204" pitchFamily="50" charset="-128"/>
                <a:ea typeface="Meiryo UI" panose="020B0604030504040204" pitchFamily="50" charset="-128"/>
              </a:rPr>
              <a:t>控除）</a:t>
            </a:r>
            <a:endParaRPr lang="en-US" altLang="ja-JP" sz="1200" u="sng">
              <a:solidFill>
                <a:prstClr val="black"/>
              </a:solidFill>
              <a:latin typeface="Meiryo UI" panose="020B0604030504040204" pitchFamily="50" charset="-128"/>
              <a:ea typeface="Meiryo UI" panose="020B0604030504040204" pitchFamily="50" charset="-128"/>
            </a:endParaRPr>
          </a:p>
          <a:p>
            <a:pPr>
              <a:lnSpc>
                <a:spcPts val="1600"/>
              </a:lnSpc>
              <a:spcAft>
                <a:spcPts val="600"/>
              </a:spcAft>
            </a:pPr>
            <a:r>
              <a:rPr lang="ja-JP" altLang="en-US" sz="900">
                <a:solidFill>
                  <a:prstClr val="black"/>
                </a:solidFill>
                <a:latin typeface="Meiryo UI" panose="020B0604030504040204" pitchFamily="50" charset="-128"/>
                <a:ea typeface="Meiryo UI" panose="020B0604030504040204" pitchFamily="50" charset="-128"/>
              </a:rPr>
              <a:t>　　　（上記を参酌基準とし、</a:t>
            </a:r>
            <a:r>
              <a:rPr lang="en-US" altLang="ja-JP" sz="900">
                <a:solidFill>
                  <a:prstClr val="black"/>
                </a:solidFill>
                <a:latin typeface="Meiryo UI" panose="020B0604030504040204" pitchFamily="50" charset="-128"/>
                <a:ea typeface="Meiryo UI" panose="020B0604030504040204" pitchFamily="50" charset="-128"/>
              </a:rPr>
              <a:t>1/10</a:t>
            </a:r>
            <a:r>
              <a:rPr lang="ja-JP" altLang="en-US" sz="900">
                <a:solidFill>
                  <a:prstClr val="black"/>
                </a:solidFill>
                <a:latin typeface="Meiryo UI" panose="020B0604030504040204" pitchFamily="50" charset="-128"/>
                <a:ea typeface="Meiryo UI" panose="020B0604030504040204" pitchFamily="50" charset="-128"/>
              </a:rPr>
              <a:t>～</a:t>
            </a:r>
            <a:r>
              <a:rPr lang="en-US" altLang="ja-JP" sz="900">
                <a:solidFill>
                  <a:prstClr val="black"/>
                </a:solidFill>
                <a:latin typeface="Meiryo UI" panose="020B0604030504040204" pitchFamily="50" charset="-128"/>
                <a:ea typeface="Meiryo UI" panose="020B0604030504040204" pitchFamily="50" charset="-128"/>
              </a:rPr>
              <a:t>3/10</a:t>
            </a:r>
            <a:r>
              <a:rPr lang="ja-JP" altLang="en-US" sz="900">
                <a:solidFill>
                  <a:prstClr val="black"/>
                </a:solidFill>
                <a:latin typeface="Meiryo UI" panose="020B0604030504040204" pitchFamily="50" charset="-128"/>
                <a:ea typeface="Meiryo UI" panose="020B0604030504040204" pitchFamily="50" charset="-128"/>
              </a:rPr>
              <a:t>（</a:t>
            </a:r>
            <a:r>
              <a:rPr lang="en-US" altLang="ja-JP" sz="900" u="sng">
                <a:solidFill>
                  <a:prstClr val="black"/>
                </a:solidFill>
                <a:latin typeface="Meiryo UI" panose="020B0604030504040204" pitchFamily="50" charset="-128"/>
                <a:ea typeface="Meiryo UI" panose="020B0604030504040204" pitchFamily="50" charset="-128"/>
              </a:rPr>
              <a:t>2/5</a:t>
            </a:r>
            <a:r>
              <a:rPr lang="ja-JP" altLang="en-US" sz="900" u="sng">
                <a:solidFill>
                  <a:prstClr val="black"/>
                </a:solidFill>
                <a:latin typeface="Meiryo UI" panose="020B0604030504040204" pitchFamily="50" charset="-128"/>
                <a:ea typeface="Meiryo UI" panose="020B0604030504040204" pitchFamily="50" charset="-128"/>
              </a:rPr>
              <a:t>～</a:t>
            </a:r>
            <a:r>
              <a:rPr lang="en-US" altLang="ja-JP" sz="900" u="sng">
                <a:solidFill>
                  <a:prstClr val="black"/>
                </a:solidFill>
                <a:latin typeface="Meiryo UI" panose="020B0604030504040204" pitchFamily="50" charset="-128"/>
                <a:ea typeface="Meiryo UI" panose="020B0604030504040204" pitchFamily="50" charset="-128"/>
              </a:rPr>
              <a:t>3/5</a:t>
            </a:r>
            <a:r>
              <a:rPr lang="ja-JP" altLang="en-US" sz="900">
                <a:solidFill>
                  <a:prstClr val="black"/>
                </a:solidFill>
                <a:latin typeface="Meiryo UI" panose="020B0604030504040204" pitchFamily="50" charset="-128"/>
                <a:ea typeface="Meiryo UI" panose="020B0604030504040204" pitchFamily="50" charset="-128"/>
              </a:rPr>
              <a:t>）の範囲内で都道府県の条例で定める割合を控除）</a:t>
            </a:r>
          </a:p>
          <a:p>
            <a:pPr>
              <a:lnSpc>
                <a:spcPts val="1600"/>
              </a:lnSpc>
              <a:spcAft>
                <a:spcPts val="0"/>
              </a:spcAft>
            </a:pPr>
            <a:r>
              <a:rPr lang="en-US" altLang="ja-JP" sz="1200" b="1">
                <a:solidFill>
                  <a:prstClr val="black"/>
                </a:solidFill>
                <a:latin typeface="Meiryo UI" panose="020B0604030504040204" pitchFamily="50" charset="-128"/>
                <a:ea typeface="Meiryo UI" panose="020B0604030504040204" pitchFamily="50" charset="-128"/>
              </a:rPr>
              <a:t>【</a:t>
            </a:r>
            <a:r>
              <a:rPr lang="ja-JP" altLang="en-US" sz="1200" b="1">
                <a:solidFill>
                  <a:prstClr val="black"/>
                </a:solidFill>
                <a:latin typeface="Meiryo UI" panose="020B0604030504040204" pitchFamily="50" charset="-128"/>
                <a:ea typeface="Meiryo UI" panose="020B0604030504040204" pitchFamily="50" charset="-128"/>
              </a:rPr>
              <a:t>固定資産税・都市計画税</a:t>
            </a:r>
            <a:r>
              <a:rPr lang="en-US" altLang="ja-JP" sz="1200" b="1">
                <a:solidFill>
                  <a:prstClr val="black"/>
                </a:solidFill>
                <a:latin typeface="Meiryo UI" panose="020B0604030504040204" pitchFamily="50" charset="-128"/>
                <a:ea typeface="Meiryo UI" panose="020B0604030504040204" pitchFamily="50" charset="-128"/>
              </a:rPr>
              <a:t>】 </a:t>
            </a:r>
            <a:r>
              <a:rPr lang="ja-JP" altLang="en-US" sz="1200">
                <a:solidFill>
                  <a:prstClr val="black"/>
                </a:solidFill>
                <a:latin typeface="Meiryo UI" panose="020B0604030504040204" pitchFamily="50" charset="-128"/>
                <a:ea typeface="Meiryo UI" panose="020B0604030504040204" pitchFamily="50" charset="-128"/>
              </a:rPr>
              <a:t>課税標準を５年間</a:t>
            </a:r>
            <a:r>
              <a:rPr lang="en-US" altLang="ja-JP" sz="1200">
                <a:solidFill>
                  <a:prstClr val="black"/>
                </a:solidFill>
                <a:latin typeface="Meiryo UI" panose="020B0604030504040204" pitchFamily="50" charset="-128"/>
                <a:ea typeface="Meiryo UI" panose="020B0604030504040204" pitchFamily="50" charset="-128"/>
              </a:rPr>
              <a:t>3/5</a:t>
            </a:r>
            <a:r>
              <a:rPr lang="ja-JP" altLang="en-US" sz="1200">
                <a:solidFill>
                  <a:prstClr val="black"/>
                </a:solidFill>
                <a:latin typeface="Meiryo UI" panose="020B0604030504040204" pitchFamily="50" charset="-128"/>
                <a:ea typeface="Meiryo UI" panose="020B0604030504040204" pitchFamily="50" charset="-128"/>
              </a:rPr>
              <a:t>に軽減</a:t>
            </a:r>
            <a:r>
              <a:rPr lang="ja-JP" altLang="en-US" sz="1200" u="sng">
                <a:solidFill>
                  <a:prstClr val="black"/>
                </a:solidFill>
                <a:latin typeface="Meiryo UI" panose="020B0604030504040204" pitchFamily="50" charset="-128"/>
                <a:ea typeface="Meiryo UI" panose="020B0604030504040204" pitchFamily="50" charset="-128"/>
              </a:rPr>
              <a:t>（</a:t>
            </a:r>
            <a:r>
              <a:rPr lang="en-US" altLang="ja-JP" sz="1200" u="sng">
                <a:solidFill>
                  <a:prstClr val="black"/>
                </a:solidFill>
                <a:latin typeface="Meiryo UI" panose="020B0604030504040204" pitchFamily="50" charset="-128"/>
                <a:ea typeface="Meiryo UI" panose="020B0604030504040204" pitchFamily="50" charset="-128"/>
              </a:rPr>
              <a:t>1/2</a:t>
            </a:r>
            <a:r>
              <a:rPr lang="ja-JP" altLang="en-US" sz="1200" u="sng">
                <a:solidFill>
                  <a:prstClr val="black"/>
                </a:solidFill>
                <a:latin typeface="Meiryo UI" panose="020B0604030504040204" pitchFamily="50" charset="-128"/>
                <a:ea typeface="Meiryo UI" panose="020B0604030504040204" pitchFamily="50" charset="-128"/>
              </a:rPr>
              <a:t>に軽減） </a:t>
            </a:r>
            <a:endParaRPr lang="en-US" altLang="ja-JP" sz="1200" u="sng">
              <a:solidFill>
                <a:prstClr val="black"/>
              </a:solidFill>
              <a:latin typeface="Meiryo UI" panose="020B0604030504040204" pitchFamily="50" charset="-128"/>
              <a:ea typeface="Meiryo UI" panose="020B0604030504040204" pitchFamily="50" charset="-128"/>
            </a:endParaRPr>
          </a:p>
          <a:p>
            <a:pPr>
              <a:lnSpc>
                <a:spcPts val="1600"/>
              </a:lnSpc>
              <a:spcAft>
                <a:spcPts val="0"/>
              </a:spcAft>
            </a:pPr>
            <a:r>
              <a:rPr lang="ja-JP" altLang="en-US" sz="900">
                <a:solidFill>
                  <a:prstClr val="black"/>
                </a:solidFill>
                <a:latin typeface="Meiryo UI" panose="020B0604030504040204" pitchFamily="50" charset="-128"/>
                <a:ea typeface="Meiryo UI" panose="020B0604030504040204" pitchFamily="50" charset="-128"/>
              </a:rPr>
              <a:t>　　　（上記を参酌基準とし、</a:t>
            </a:r>
            <a:r>
              <a:rPr lang="en-US" altLang="ja-JP" sz="900">
                <a:solidFill>
                  <a:prstClr val="black"/>
                </a:solidFill>
                <a:latin typeface="Meiryo UI" panose="020B0604030504040204" pitchFamily="50" charset="-128"/>
                <a:ea typeface="Meiryo UI" panose="020B0604030504040204" pitchFamily="50" charset="-128"/>
              </a:rPr>
              <a:t>1/2</a:t>
            </a:r>
            <a:r>
              <a:rPr lang="ja-JP" altLang="en-US" sz="900">
                <a:solidFill>
                  <a:prstClr val="black"/>
                </a:solidFill>
                <a:latin typeface="Meiryo UI" panose="020B0604030504040204" pitchFamily="50" charset="-128"/>
                <a:ea typeface="Meiryo UI" panose="020B0604030504040204" pitchFamily="50" charset="-128"/>
              </a:rPr>
              <a:t>～</a:t>
            </a:r>
            <a:r>
              <a:rPr lang="en-US" altLang="ja-JP" sz="900">
                <a:solidFill>
                  <a:prstClr val="black"/>
                </a:solidFill>
                <a:latin typeface="Meiryo UI" panose="020B0604030504040204" pitchFamily="50" charset="-128"/>
                <a:ea typeface="Meiryo UI" panose="020B0604030504040204" pitchFamily="50" charset="-128"/>
              </a:rPr>
              <a:t>7/10</a:t>
            </a:r>
            <a:r>
              <a:rPr lang="ja-JP" altLang="en-US" sz="900">
                <a:solidFill>
                  <a:prstClr val="black"/>
                </a:solidFill>
                <a:latin typeface="Meiryo UI" panose="020B0604030504040204" pitchFamily="50" charset="-128"/>
                <a:ea typeface="Meiryo UI" panose="020B0604030504040204" pitchFamily="50" charset="-128"/>
              </a:rPr>
              <a:t>（</a:t>
            </a:r>
            <a:r>
              <a:rPr lang="en-US" altLang="ja-JP" sz="900" u="sng">
                <a:solidFill>
                  <a:prstClr val="black"/>
                </a:solidFill>
                <a:latin typeface="Meiryo UI" panose="020B0604030504040204" pitchFamily="50" charset="-128"/>
                <a:ea typeface="Meiryo UI" panose="020B0604030504040204" pitchFamily="50" charset="-128"/>
              </a:rPr>
              <a:t>2/5</a:t>
            </a:r>
            <a:r>
              <a:rPr lang="ja-JP" altLang="en-US" sz="900" u="sng">
                <a:solidFill>
                  <a:prstClr val="black"/>
                </a:solidFill>
                <a:latin typeface="Meiryo UI" panose="020B0604030504040204" pitchFamily="50" charset="-128"/>
                <a:ea typeface="Meiryo UI" panose="020B0604030504040204" pitchFamily="50" charset="-128"/>
              </a:rPr>
              <a:t>～</a:t>
            </a:r>
            <a:r>
              <a:rPr lang="en-US" altLang="ja-JP" sz="900" u="sng">
                <a:solidFill>
                  <a:prstClr val="black"/>
                </a:solidFill>
                <a:latin typeface="Meiryo UI" panose="020B0604030504040204" pitchFamily="50" charset="-128"/>
                <a:ea typeface="Meiryo UI" panose="020B0604030504040204" pitchFamily="50" charset="-128"/>
              </a:rPr>
              <a:t>3/5</a:t>
            </a:r>
            <a:r>
              <a:rPr lang="ja-JP" altLang="en-US" sz="900">
                <a:solidFill>
                  <a:prstClr val="black"/>
                </a:solidFill>
                <a:latin typeface="Meiryo UI" panose="020B0604030504040204" pitchFamily="50" charset="-128"/>
                <a:ea typeface="Meiryo UI" panose="020B0604030504040204" pitchFamily="50" charset="-128"/>
              </a:rPr>
              <a:t>）の範囲内で市町村の条例で定める割合に軽減）</a:t>
            </a:r>
            <a:endParaRPr lang="en-US" altLang="ja-JP" sz="900">
              <a:solidFill>
                <a:prstClr val="black"/>
              </a:solidFill>
              <a:latin typeface="Meiryo UI" panose="020B0604030504040204" pitchFamily="50" charset="-128"/>
              <a:ea typeface="Meiryo UI" panose="020B0604030504040204" pitchFamily="50" charset="-128"/>
            </a:endParaRPr>
          </a:p>
        </p:txBody>
      </p:sp>
      <p:sp>
        <p:nvSpPr>
          <p:cNvPr id="41" name="テキスト ボックス 43"/>
          <p:cNvSpPr txBox="1">
            <a:spLocks noChangeArrowheads="1"/>
          </p:cNvSpPr>
          <p:nvPr/>
        </p:nvSpPr>
        <p:spPr>
          <a:xfrm>
            <a:off x="6726237" y="5501175"/>
            <a:ext cx="3085483" cy="246221"/>
          </a:xfrm>
          <a:prstGeom prst="rect">
            <a:avLst/>
          </a:prstGeom>
          <a:noFill/>
          <a:ln w="9525">
            <a:noFill/>
            <a:miter lim="800000"/>
            <a:headEnd/>
            <a:tailEnd/>
          </a:ln>
        </p:spPr>
        <p:txBody>
          <a:bodyPr wrap="square">
            <a:spAutoFit/>
          </a:bodyPr>
          <a:lstStyle/>
          <a:p>
            <a:r>
              <a:rPr lang="en-US" altLang="ja-JP" sz="1000">
                <a:solidFill>
                  <a:prstClr val="black"/>
                </a:solidFill>
                <a:latin typeface="Meiryo UI" panose="020B0604030504040204" pitchFamily="50" charset="-128"/>
                <a:ea typeface="Meiryo UI" panose="020B0604030504040204" pitchFamily="50" charset="-128"/>
              </a:rPr>
              <a:t>※</a:t>
            </a:r>
            <a:r>
              <a:rPr lang="en-US" altLang="ja-JP" sz="1000" u="sng">
                <a:solidFill>
                  <a:prstClr val="black"/>
                </a:solidFill>
                <a:latin typeface="Meiryo UI" panose="020B0604030504040204" pitchFamily="50" charset="-128"/>
                <a:ea typeface="Meiryo UI" panose="020B0604030504040204" pitchFamily="50" charset="-128"/>
              </a:rPr>
              <a:t>(      )</a:t>
            </a:r>
            <a:r>
              <a:rPr lang="en-US" altLang="ja-JP" sz="1000">
                <a:solidFill>
                  <a:prstClr val="black"/>
                </a:solidFill>
                <a:latin typeface="Meiryo UI" panose="020B0604030504040204" pitchFamily="50" charset="-128"/>
                <a:ea typeface="Meiryo UI" panose="020B0604030504040204" pitchFamily="50" charset="-128"/>
              </a:rPr>
              <a:t>  </a:t>
            </a:r>
            <a:r>
              <a:rPr lang="ja-JP" altLang="en-US" sz="1000">
                <a:solidFill>
                  <a:prstClr val="black"/>
                </a:solidFill>
                <a:latin typeface="Meiryo UI" panose="020B0604030504040204" pitchFamily="50" charset="-128"/>
                <a:ea typeface="Meiryo UI" panose="020B0604030504040204" pitchFamily="50" charset="-128"/>
              </a:rPr>
              <a:t>内は特定都市再生緊急整備地域内の場合</a:t>
            </a:r>
          </a:p>
        </p:txBody>
      </p:sp>
      <p:sp>
        <p:nvSpPr>
          <p:cNvPr id="42" name="テキスト ボックス 43"/>
          <p:cNvSpPr txBox="1">
            <a:spLocks noChangeArrowheads="1"/>
          </p:cNvSpPr>
          <p:nvPr/>
        </p:nvSpPr>
        <p:spPr>
          <a:xfrm>
            <a:off x="63936" y="5459364"/>
            <a:ext cx="6926896" cy="307777"/>
          </a:xfrm>
          <a:prstGeom prst="rect">
            <a:avLst/>
          </a:prstGeom>
          <a:noFill/>
          <a:ln w="9525">
            <a:noFill/>
            <a:miter lim="800000"/>
            <a:headEnd/>
            <a:tailEnd/>
          </a:ln>
        </p:spPr>
        <p:txBody>
          <a:bodyPr wrap="none">
            <a:spAutoFit/>
          </a:bodyPr>
          <a:lstStyle/>
          <a:p>
            <a:r>
              <a:rPr lang="ja-JP" altLang="en-US" sz="1400">
                <a:solidFill>
                  <a:prstClr val="black"/>
                </a:solidFill>
                <a:latin typeface="Meiryo UI" panose="020B0604030504040204" pitchFamily="50" charset="-128"/>
                <a:ea typeface="Meiryo UI" panose="020B0604030504040204" pitchFamily="50" charset="-128"/>
              </a:rPr>
              <a:t>○認定民間都市再生事業の施行に伴い取得する建築物等について、以下の特例を講じる。</a:t>
            </a:r>
          </a:p>
        </p:txBody>
      </p:sp>
      <p:sp>
        <p:nvSpPr>
          <p:cNvPr id="43" name="正方形/長方形 30"/>
          <p:cNvSpPr/>
          <p:nvPr/>
        </p:nvSpPr>
        <p:spPr>
          <a:xfrm>
            <a:off x="56456" y="5137361"/>
            <a:ext cx="3657747" cy="263347"/>
          </a:xfrm>
          <a:prstGeom prst="rect">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95363">
              <a:defRPr/>
            </a:pPr>
            <a:r>
              <a:rPr lang="ja-JP" altLang="en-US" sz="1400" b="1">
                <a:solidFill>
                  <a:prstClr val="white"/>
                </a:solidFill>
                <a:effectLst>
                  <a:outerShdw blurRad="38100" dist="38100" dir="2700000" algn="tl">
                    <a:srgbClr val="000000"/>
                  </a:outerShdw>
                </a:effectLst>
                <a:latin typeface="Meiryo UI" panose="020B0604030504040204" pitchFamily="50" charset="-128"/>
                <a:ea typeface="Meiryo UI" panose="020B0604030504040204" pitchFamily="50" charset="-128"/>
              </a:rPr>
              <a:t>特例措置の内容（～令和８年３月</a:t>
            </a:r>
            <a:r>
              <a:rPr lang="en-US" altLang="ja-JP" sz="1400" b="1">
                <a:solidFill>
                  <a:prstClr val="white"/>
                </a:solidFill>
                <a:effectLst>
                  <a:outerShdw blurRad="38100" dist="38100" dir="2700000" algn="tl">
                    <a:srgbClr val="000000"/>
                  </a:outerShdw>
                </a:effectLst>
                <a:latin typeface="Meiryo UI" panose="020B0604030504040204" pitchFamily="50" charset="-128"/>
                <a:ea typeface="Meiryo UI" panose="020B0604030504040204" pitchFamily="50" charset="-128"/>
              </a:rPr>
              <a:t>31</a:t>
            </a:r>
            <a:r>
              <a:rPr lang="ja-JP" altLang="en-US" sz="1400" b="1">
                <a:solidFill>
                  <a:prstClr val="white"/>
                </a:solidFill>
                <a:effectLst>
                  <a:outerShdw blurRad="38100" dist="38100" dir="2700000" algn="tl">
                    <a:srgbClr val="000000"/>
                  </a:outerShdw>
                </a:effectLst>
                <a:latin typeface="Meiryo UI" panose="020B0604030504040204" pitchFamily="50" charset="-128"/>
                <a:ea typeface="Meiryo UI" panose="020B0604030504040204" pitchFamily="50" charset="-128"/>
              </a:rPr>
              <a:t>日）</a:t>
            </a:r>
          </a:p>
        </p:txBody>
      </p:sp>
      <p:sp>
        <p:nvSpPr>
          <p:cNvPr id="44" name="テキスト ボックス 43"/>
          <p:cNvSpPr txBox="1">
            <a:spLocks noChangeArrowheads="1"/>
          </p:cNvSpPr>
          <p:nvPr/>
        </p:nvSpPr>
        <p:spPr>
          <a:xfrm>
            <a:off x="1856301" y="5846275"/>
            <a:ext cx="504056" cy="160108"/>
          </a:xfrm>
          <a:prstGeom prst="rect">
            <a:avLst/>
          </a:prstGeom>
          <a:solidFill>
            <a:srgbClr val="0070C0"/>
          </a:solidFill>
          <a:ln w="9525">
            <a:noFill/>
            <a:miter lim="800000"/>
            <a:headEnd/>
            <a:tailEnd/>
          </a:ln>
        </p:spPr>
        <p:txBody>
          <a:bodyPr wrap="square" lIns="0" tIns="0" rIns="0" bIns="0" anchor="ctr" anchorCtr="1">
            <a:spAutoFit/>
          </a:bodyPr>
          <a:lstStyle/>
          <a:p>
            <a:pPr algn="ctr">
              <a:lnSpc>
                <a:spcPts val="1400"/>
              </a:lnSpc>
            </a:pPr>
            <a:r>
              <a:rPr lang="ja-JP" altLang="en-US" sz="1000">
                <a:solidFill>
                  <a:schemeClr val="bg1"/>
                </a:solidFill>
                <a:latin typeface="Meiryo UI" panose="020B0604030504040204" pitchFamily="50" charset="-128"/>
                <a:ea typeface="Meiryo UI" panose="020B0604030504040204" pitchFamily="50" charset="-128"/>
              </a:rPr>
              <a:t>建築物</a:t>
            </a:r>
            <a:endParaRPr lang="en-US" altLang="ja-JP" sz="1000">
              <a:solidFill>
                <a:schemeClr val="bg1"/>
              </a:solidFill>
              <a:latin typeface="Meiryo UI" panose="020B0604030504040204" pitchFamily="50" charset="-128"/>
              <a:ea typeface="Meiryo UI" panose="020B0604030504040204" pitchFamily="50" charset="-128"/>
            </a:endParaRPr>
          </a:p>
        </p:txBody>
      </p:sp>
      <p:sp>
        <p:nvSpPr>
          <p:cNvPr id="45" name="テキスト ボックス 44"/>
          <p:cNvSpPr txBox="1">
            <a:spLocks noChangeArrowheads="1"/>
          </p:cNvSpPr>
          <p:nvPr/>
        </p:nvSpPr>
        <p:spPr>
          <a:xfrm>
            <a:off x="1856301" y="6329273"/>
            <a:ext cx="504056" cy="160108"/>
          </a:xfrm>
          <a:prstGeom prst="rect">
            <a:avLst/>
          </a:prstGeom>
          <a:solidFill>
            <a:srgbClr val="0070C0"/>
          </a:solidFill>
          <a:ln w="9525">
            <a:noFill/>
            <a:miter lim="800000"/>
            <a:headEnd/>
            <a:tailEnd/>
          </a:ln>
        </p:spPr>
        <p:txBody>
          <a:bodyPr wrap="square" lIns="0" tIns="0" rIns="0" bIns="0" anchor="ctr" anchorCtr="1">
            <a:spAutoFit/>
          </a:bodyPr>
          <a:lstStyle/>
          <a:p>
            <a:pPr algn="ctr">
              <a:lnSpc>
                <a:spcPts val="1400"/>
              </a:lnSpc>
            </a:pPr>
            <a:r>
              <a:rPr lang="ja-JP" altLang="en-US" sz="1000">
                <a:solidFill>
                  <a:schemeClr val="bg1"/>
                </a:solidFill>
                <a:latin typeface="Meiryo UI" panose="020B0604030504040204" pitchFamily="50" charset="-128"/>
                <a:ea typeface="Meiryo UI" panose="020B0604030504040204" pitchFamily="50" charset="-128"/>
              </a:rPr>
              <a:t>建築物</a:t>
            </a:r>
            <a:endParaRPr lang="en-US" altLang="ja-JP" sz="1000">
              <a:solidFill>
                <a:schemeClr val="bg1"/>
              </a:solidFill>
              <a:latin typeface="Meiryo UI" panose="020B0604030504040204" pitchFamily="50" charset="-128"/>
              <a:ea typeface="Meiryo UI" panose="020B0604030504040204" pitchFamily="50" charset="-128"/>
            </a:endParaRPr>
          </a:p>
        </p:txBody>
      </p:sp>
      <p:sp>
        <p:nvSpPr>
          <p:cNvPr id="46" name="テキスト ボックス 45"/>
          <p:cNvSpPr txBox="1">
            <a:spLocks noChangeArrowheads="1"/>
          </p:cNvSpPr>
          <p:nvPr/>
        </p:nvSpPr>
        <p:spPr>
          <a:xfrm>
            <a:off x="7401272" y="5846275"/>
            <a:ext cx="864000" cy="160108"/>
          </a:xfrm>
          <a:prstGeom prst="rect">
            <a:avLst/>
          </a:prstGeom>
          <a:solidFill>
            <a:srgbClr val="0070C0"/>
          </a:solidFill>
          <a:ln w="9525">
            <a:noFill/>
            <a:miter lim="800000"/>
            <a:headEnd/>
            <a:tailEnd/>
          </a:ln>
        </p:spPr>
        <p:txBody>
          <a:bodyPr wrap="square" lIns="0" tIns="0" rIns="0" bIns="0" anchor="ctr" anchorCtr="1">
            <a:spAutoFit/>
          </a:bodyPr>
          <a:lstStyle/>
          <a:p>
            <a:pPr algn="ctr">
              <a:lnSpc>
                <a:spcPts val="1400"/>
              </a:lnSpc>
            </a:pPr>
            <a:r>
              <a:rPr lang="ja-JP" altLang="en-US" sz="1000">
                <a:solidFill>
                  <a:schemeClr val="bg1"/>
                </a:solidFill>
                <a:latin typeface="Meiryo UI" panose="020B0604030504040204" pitchFamily="50" charset="-128"/>
                <a:ea typeface="Meiryo UI" panose="020B0604030504040204" pitchFamily="50" charset="-128"/>
              </a:rPr>
              <a:t>土地・建築物</a:t>
            </a:r>
            <a:endParaRPr lang="en-US" altLang="ja-JP" sz="1000">
              <a:solidFill>
                <a:schemeClr val="bg1"/>
              </a:solidFill>
              <a:latin typeface="Meiryo UI" panose="020B0604030504040204" pitchFamily="50" charset="-128"/>
              <a:ea typeface="Meiryo UI" panose="020B0604030504040204" pitchFamily="50" charset="-128"/>
            </a:endParaRPr>
          </a:p>
        </p:txBody>
      </p:sp>
      <p:sp>
        <p:nvSpPr>
          <p:cNvPr id="51" name="テキスト ボックス 50"/>
          <p:cNvSpPr txBox="1">
            <a:spLocks noChangeArrowheads="1"/>
          </p:cNvSpPr>
          <p:nvPr/>
        </p:nvSpPr>
        <p:spPr>
          <a:xfrm>
            <a:off x="8832724" y="6329273"/>
            <a:ext cx="864000" cy="160108"/>
          </a:xfrm>
          <a:prstGeom prst="rect">
            <a:avLst/>
          </a:prstGeom>
          <a:solidFill>
            <a:srgbClr val="0070C0"/>
          </a:solidFill>
          <a:ln w="9525">
            <a:noFill/>
            <a:miter lim="800000"/>
            <a:headEnd/>
            <a:tailEnd/>
          </a:ln>
        </p:spPr>
        <p:txBody>
          <a:bodyPr wrap="square" lIns="0" tIns="0" rIns="0" bIns="0" anchor="ctr" anchorCtr="1">
            <a:spAutoFit/>
          </a:bodyPr>
          <a:lstStyle/>
          <a:p>
            <a:pPr algn="ctr">
              <a:lnSpc>
                <a:spcPts val="1400"/>
              </a:lnSpc>
            </a:pPr>
            <a:r>
              <a:rPr lang="ja-JP" altLang="en-US" sz="1000">
                <a:solidFill>
                  <a:schemeClr val="bg1"/>
                </a:solidFill>
                <a:latin typeface="Meiryo UI" panose="020B0604030504040204" pitchFamily="50" charset="-128"/>
                <a:ea typeface="Meiryo UI" panose="020B0604030504040204" pitchFamily="50" charset="-128"/>
              </a:rPr>
              <a:t>公共施設等</a:t>
            </a:r>
            <a:endParaRPr lang="en-US" altLang="ja-JP" sz="1000">
              <a:solidFill>
                <a:schemeClr val="bg1"/>
              </a:solidFill>
              <a:latin typeface="Meiryo UI" panose="020B0604030504040204" pitchFamily="50" charset="-128"/>
              <a:ea typeface="Meiryo UI" panose="020B0604030504040204" pitchFamily="50" charset="-128"/>
            </a:endParaRPr>
          </a:p>
        </p:txBody>
      </p:sp>
      <p:sp>
        <p:nvSpPr>
          <p:cNvPr id="52" name="テキスト ボックス 34"/>
          <p:cNvSpPr txBox="1"/>
          <p:nvPr/>
        </p:nvSpPr>
        <p:spPr>
          <a:xfrm>
            <a:off x="7765872" y="3270203"/>
            <a:ext cx="2114896" cy="1384195"/>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lIns="72000" tIns="72000" rIns="72000" bIns="71988" rtlCol="0">
            <a:spAutoFit/>
          </a:bodyPr>
          <a:lstStyle/>
          <a:p>
            <a:r>
              <a:rPr lang="ja-JP" altLang="en-US" sz="1050" dirty="0">
                <a:solidFill>
                  <a:srgbClr val="000000"/>
                </a:solidFill>
                <a:latin typeface="Meiryo UI" panose="020B0604030504040204" pitchFamily="50" charset="-128"/>
                <a:ea typeface="Meiryo UI" panose="020B0604030504040204" pitchFamily="50" charset="-128"/>
              </a:rPr>
              <a:t>〇オフィス・商業・ホテル・アリーナ・</a:t>
            </a:r>
            <a:endParaRPr lang="en-US" altLang="ja-JP" sz="1050" dirty="0">
              <a:solidFill>
                <a:srgbClr val="000000"/>
              </a:solidFill>
              <a:latin typeface="Meiryo UI" panose="020B0604030504040204" pitchFamily="50" charset="-128"/>
              <a:ea typeface="Meiryo UI" panose="020B0604030504040204" pitchFamily="50" charset="-128"/>
            </a:endParaRPr>
          </a:p>
          <a:p>
            <a:r>
              <a:rPr lang="ja-JP" altLang="en-US" sz="1050" dirty="0">
                <a:solidFill>
                  <a:srgbClr val="000000"/>
                </a:solidFill>
                <a:latin typeface="Meiryo UI" panose="020B0604030504040204" pitchFamily="50" charset="-128"/>
                <a:ea typeface="Meiryo UI" panose="020B0604030504040204" pitchFamily="50" charset="-128"/>
              </a:rPr>
              <a:t>　 スタジアム等の複合開発により</a:t>
            </a:r>
            <a:endParaRPr lang="en-US" altLang="ja-JP" sz="1050" dirty="0">
              <a:solidFill>
                <a:srgbClr val="000000"/>
              </a:solidFill>
              <a:latin typeface="Meiryo UI" panose="020B0604030504040204" pitchFamily="50" charset="-128"/>
              <a:ea typeface="Meiryo UI" panose="020B0604030504040204" pitchFamily="50" charset="-128"/>
            </a:endParaRPr>
          </a:p>
          <a:p>
            <a:r>
              <a:rPr lang="ja-JP" altLang="en-US" sz="1050" dirty="0">
                <a:solidFill>
                  <a:srgbClr val="000000"/>
                </a:solidFill>
                <a:latin typeface="Meiryo UI" panose="020B0604030504040204" pitchFamily="50" charset="-128"/>
                <a:ea typeface="Meiryo UI" panose="020B0604030504040204" pitchFamily="50" charset="-128"/>
              </a:rPr>
              <a:t>　 多くの人々を集積</a:t>
            </a:r>
            <a:endParaRPr lang="en-US" altLang="ja-JP" sz="1050" dirty="0">
              <a:solidFill>
                <a:srgbClr val="000000"/>
              </a:solidFill>
              <a:latin typeface="Meiryo UI" panose="020B0604030504040204" pitchFamily="50" charset="-128"/>
              <a:ea typeface="Meiryo UI" panose="020B0604030504040204" pitchFamily="50" charset="-128"/>
            </a:endParaRPr>
          </a:p>
          <a:p>
            <a:r>
              <a:rPr lang="ja-JP" altLang="en-US" sz="1050" dirty="0">
                <a:solidFill>
                  <a:srgbClr val="000000"/>
                </a:solidFill>
                <a:latin typeface="Meiryo UI" panose="020B0604030504040204" pitchFamily="50" charset="-128"/>
                <a:ea typeface="Meiryo UI" panose="020B0604030504040204" pitchFamily="50" charset="-128"/>
              </a:rPr>
              <a:t> ⇒</a:t>
            </a:r>
            <a:r>
              <a:rPr lang="ja-JP" altLang="en-US" sz="1050" b="1" u="sng" dirty="0">
                <a:solidFill>
                  <a:srgbClr val="000000"/>
                </a:solidFill>
                <a:latin typeface="Meiryo UI" panose="020B0604030504040204" pitchFamily="50" charset="-128"/>
                <a:ea typeface="Meiryo UI" panose="020B0604030504040204" pitchFamily="50" charset="-128"/>
              </a:rPr>
              <a:t>地域経済の活性化をけん引</a:t>
            </a:r>
            <a:endParaRPr lang="en-US" altLang="ja-JP" sz="1050" b="1" u="sng" dirty="0">
              <a:solidFill>
                <a:srgbClr val="000000"/>
              </a:solidFill>
              <a:latin typeface="Meiryo UI" panose="020B0604030504040204" pitchFamily="50" charset="-128"/>
              <a:ea typeface="Meiryo UI" panose="020B0604030504040204" pitchFamily="50" charset="-128"/>
            </a:endParaRPr>
          </a:p>
          <a:p>
            <a:endParaRPr lang="en-US" altLang="ja-JP" sz="700" b="1" u="sng" dirty="0">
              <a:solidFill>
                <a:srgbClr val="000000"/>
              </a:solidFill>
              <a:latin typeface="Meiryo UI" panose="020B0604030504040204" pitchFamily="50" charset="-128"/>
              <a:ea typeface="Meiryo UI" panose="020B0604030504040204" pitchFamily="50" charset="-128"/>
            </a:endParaRPr>
          </a:p>
          <a:p>
            <a:r>
              <a:rPr lang="ja-JP" altLang="en-US" sz="1050" dirty="0">
                <a:solidFill>
                  <a:srgbClr val="000000"/>
                </a:solidFill>
                <a:latin typeface="Meiryo UI" panose="020B0604030504040204" pitchFamily="50" charset="-128"/>
                <a:ea typeface="Meiryo UI" panose="020B0604030504040204" pitchFamily="50" charset="-128"/>
              </a:rPr>
              <a:t>〇スポーツや音楽コンサートなどの</a:t>
            </a:r>
            <a:endParaRPr lang="en-US" altLang="ja-JP" sz="1050" dirty="0">
              <a:solidFill>
                <a:srgbClr val="000000"/>
              </a:solidFill>
              <a:latin typeface="Meiryo UI" panose="020B0604030504040204" pitchFamily="50" charset="-128"/>
              <a:ea typeface="Meiryo UI" panose="020B0604030504040204" pitchFamily="50" charset="-128"/>
            </a:endParaRPr>
          </a:p>
          <a:p>
            <a:r>
              <a:rPr lang="ja-JP" altLang="en-US" sz="1050" dirty="0">
                <a:solidFill>
                  <a:srgbClr val="000000"/>
                </a:solidFill>
                <a:latin typeface="Meiryo UI" panose="020B0604030504040204" pitchFamily="50" charset="-128"/>
                <a:ea typeface="Meiryo UI" panose="020B0604030504040204" pitchFamily="50" charset="-128"/>
              </a:rPr>
              <a:t>　 様々なイベントの実施</a:t>
            </a:r>
            <a:endParaRPr lang="en-US" altLang="ja-JP" sz="1050" dirty="0">
              <a:solidFill>
                <a:srgbClr val="000000"/>
              </a:solidFill>
              <a:latin typeface="Meiryo UI" panose="020B0604030504040204" pitchFamily="50" charset="-128"/>
              <a:ea typeface="Meiryo UI" panose="020B0604030504040204" pitchFamily="50" charset="-128"/>
            </a:endParaRPr>
          </a:p>
          <a:p>
            <a:r>
              <a:rPr lang="ja-JP" altLang="en-US" sz="1050" dirty="0">
                <a:solidFill>
                  <a:srgbClr val="000000"/>
                </a:solidFill>
                <a:latin typeface="Meiryo UI" panose="020B0604030504040204" pitchFamily="50" charset="-128"/>
                <a:ea typeface="Meiryo UI" panose="020B0604030504040204" pitchFamily="50" charset="-128"/>
              </a:rPr>
              <a:t> ⇒</a:t>
            </a:r>
            <a:r>
              <a:rPr lang="ja-JP" altLang="en-US" sz="1050" b="1" u="sng" dirty="0">
                <a:solidFill>
                  <a:srgbClr val="000000"/>
                </a:solidFill>
                <a:latin typeface="Meiryo UI" panose="020B0604030504040204" pitchFamily="50" charset="-128"/>
                <a:ea typeface="Meiryo UI" panose="020B0604030504040204" pitchFamily="50" charset="-128"/>
              </a:rPr>
              <a:t>地域の賑わい創出</a:t>
            </a:r>
            <a:endParaRPr lang="en-US" altLang="ja-JP" sz="1050" b="1" u="sng" dirty="0">
              <a:solidFill>
                <a:srgbClr val="000000"/>
              </a:solidFill>
              <a:latin typeface="Meiryo UI" panose="020B0604030504040204" pitchFamily="50" charset="-128"/>
              <a:ea typeface="Meiryo UI" panose="020B0604030504040204" pitchFamily="50" charset="-128"/>
            </a:endParaRPr>
          </a:p>
        </p:txBody>
      </p:sp>
      <p:sp>
        <p:nvSpPr>
          <p:cNvPr id="54" name="正方形/長方形 1"/>
          <p:cNvSpPr/>
          <p:nvPr/>
        </p:nvSpPr>
        <p:spPr>
          <a:xfrm>
            <a:off x="8508158" y="4715756"/>
            <a:ext cx="1303562" cy="215444"/>
          </a:xfrm>
          <a:prstGeom prst="rect">
            <a:avLst/>
          </a:prstGeom>
        </p:spPr>
        <p:txBody>
          <a:bodyPr wrap="none">
            <a:spAutoFit/>
          </a:bodyPr>
          <a:lstStyle/>
          <a:p>
            <a:r>
              <a:rPr lang="en-US" altLang="ja-JP" sz="800" dirty="0">
                <a:solidFill>
                  <a:srgbClr val="000000"/>
                </a:solidFill>
                <a:latin typeface="Meiryo UI" panose="020B0604030504040204" pitchFamily="50" charset="-128"/>
                <a:ea typeface="Meiryo UI" panose="020B0604030504040204" pitchFamily="50" charset="-128"/>
              </a:rPr>
              <a:t>※</a:t>
            </a:r>
            <a:r>
              <a:rPr lang="ja-JP" altLang="en-US" sz="800" dirty="0">
                <a:solidFill>
                  <a:srgbClr val="000000"/>
                </a:solidFill>
                <a:latin typeface="Meiryo UI" panose="020B0604030504040204" pitchFamily="50" charset="-128"/>
                <a:ea typeface="Meiryo UI" panose="020B0604030504040204" pitchFamily="50" charset="-128"/>
              </a:rPr>
              <a:t>パースは事業者より提供</a:t>
            </a:r>
            <a:endParaRPr lang="ja-JP" altLang="en-US" sz="800" dirty="0">
              <a:latin typeface="Meiryo UI" panose="020B0604030504040204" pitchFamily="50" charset="-128"/>
              <a:ea typeface="Meiryo UI" panose="020B0604030504040204" pitchFamily="50" charset="-128"/>
            </a:endParaRPr>
          </a:p>
        </p:txBody>
      </p:sp>
      <p:sp>
        <p:nvSpPr>
          <p:cNvPr id="55" name="テキスト ボックス 54"/>
          <p:cNvSpPr txBox="1"/>
          <p:nvPr/>
        </p:nvSpPr>
        <p:spPr>
          <a:xfrm>
            <a:off x="3515119" y="1764240"/>
            <a:ext cx="1944000" cy="37753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lIns="215965" tIns="179971" rIns="215965" bIns="71988" rtlCol="0" anchor="ctr">
            <a:spAutoFit/>
          </a:bodyPr>
          <a:lstStyle/>
          <a:p>
            <a:pPr algn="ctr"/>
            <a:r>
              <a:rPr lang="ja-JP" altLang="en-US" sz="800" b="1">
                <a:solidFill>
                  <a:schemeClr val="tx1"/>
                </a:solidFill>
                <a:latin typeface="Meiryo UI" panose="020B0604030504040204" pitchFamily="50" charset="-128"/>
                <a:ea typeface="Meiryo UI" panose="020B0604030504040204" pitchFamily="50" charset="-128"/>
              </a:rPr>
              <a:t>常盤橋街区再開発プロジェクト</a:t>
            </a:r>
            <a:endParaRPr lang="en-US" altLang="ja-JP" sz="1000">
              <a:solidFill>
                <a:schemeClr val="tx1"/>
              </a:solidFill>
              <a:latin typeface="Meiryo UI" panose="020B0604030504040204" pitchFamily="50" charset="-128"/>
              <a:ea typeface="Meiryo UI" panose="020B0604030504040204" pitchFamily="50" charset="-128"/>
            </a:endParaRPr>
          </a:p>
        </p:txBody>
      </p:sp>
      <p:sp>
        <p:nvSpPr>
          <p:cNvPr id="56" name="テキスト ボックス 47"/>
          <p:cNvSpPr txBox="1"/>
          <p:nvPr/>
        </p:nvSpPr>
        <p:spPr>
          <a:xfrm>
            <a:off x="4533968" y="1525746"/>
            <a:ext cx="1988594" cy="51603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lIns="215965" tIns="179971" rIns="215965" bIns="71988" rtlCol="0" anchor="ctr">
            <a:spAutoFit/>
          </a:bodyPr>
          <a:lstStyle/>
          <a:p>
            <a:pPr algn="ctr"/>
            <a:r>
              <a:rPr lang="en-US" altLang="ja-JP" sz="900" b="1" dirty="0">
                <a:solidFill>
                  <a:schemeClr val="tx1"/>
                </a:solidFill>
                <a:latin typeface="Meiryo UI" panose="020B0604030504040204" pitchFamily="50" charset="-128"/>
                <a:ea typeface="Meiryo UI" panose="020B0604030504040204" pitchFamily="50" charset="-128"/>
              </a:rPr>
              <a:t>【</a:t>
            </a:r>
            <a:r>
              <a:rPr lang="ja-JP" altLang="en-US" sz="900" b="1" dirty="0">
                <a:solidFill>
                  <a:schemeClr val="tx1"/>
                </a:solidFill>
                <a:latin typeface="Meiryo UI" panose="020B0604030504040204" pitchFamily="50" charset="-128"/>
                <a:ea typeface="Meiryo UI" panose="020B0604030504040204" pitchFamily="50" charset="-128"/>
              </a:rPr>
              <a:t>特定都市再生緊急整備地域</a:t>
            </a:r>
            <a:r>
              <a:rPr lang="en-US" altLang="ja-JP" sz="900" b="1" dirty="0">
                <a:solidFill>
                  <a:schemeClr val="tx1"/>
                </a:solidFill>
                <a:latin typeface="Meiryo UI" panose="020B0604030504040204" pitchFamily="50" charset="-128"/>
                <a:ea typeface="Meiryo UI" panose="020B0604030504040204" pitchFamily="50" charset="-128"/>
              </a:rPr>
              <a:t>】</a:t>
            </a:r>
            <a:r>
              <a:rPr lang="ja-JP" altLang="en-US" sz="900" dirty="0">
                <a:solidFill>
                  <a:schemeClr val="tx1"/>
                </a:solidFill>
                <a:latin typeface="Meiryo UI" panose="020B0604030504040204" pitchFamily="50" charset="-128"/>
                <a:ea typeface="Meiryo UI" panose="020B0604030504040204" pitchFamily="50" charset="-128"/>
              </a:rPr>
              <a:t>　　　　　　</a:t>
            </a:r>
            <a:endParaRPr lang="en-US" altLang="ja-JP" sz="900" dirty="0">
              <a:solidFill>
                <a:srgbClr val="FFFFFF">
                  <a:alpha val="0"/>
                </a:srgbClr>
              </a:solidFill>
              <a:latin typeface="Meiryo UI" panose="020B0604030504040204" pitchFamily="50" charset="-128"/>
              <a:ea typeface="Meiryo UI" panose="020B0604030504040204" pitchFamily="50" charset="-128"/>
            </a:endParaRPr>
          </a:p>
          <a:p>
            <a:pPr algn="ctr"/>
            <a:r>
              <a:rPr lang="ja-JP" altLang="en-US" sz="600" b="1" dirty="0">
                <a:solidFill>
                  <a:schemeClr val="bg1">
                    <a:alpha val="0"/>
                  </a:schemeClr>
                </a:solidFill>
                <a:latin typeface="Meiryo UI" panose="020B0604030504040204" pitchFamily="50" charset="-128"/>
                <a:ea typeface="Meiryo UI" panose="020B0604030504040204" pitchFamily="50" charset="-128"/>
              </a:rPr>
              <a:t>長崎スタジアムシティプロジェクト</a:t>
            </a:r>
            <a:r>
              <a:rPr lang="ja-JP" altLang="en-US" sz="800" dirty="0">
                <a:solidFill>
                  <a:schemeClr val="bg1">
                    <a:alpha val="0"/>
                  </a:schemeClr>
                </a:solidFill>
                <a:latin typeface="Meiryo UI" panose="020B0604030504040204" pitchFamily="50" charset="-128"/>
                <a:ea typeface="Meiryo UI" panose="020B0604030504040204" pitchFamily="50" charset="-128"/>
              </a:rPr>
              <a:t>　　　　</a:t>
            </a:r>
            <a:endParaRPr lang="en-US" altLang="ja-JP" sz="800" dirty="0">
              <a:solidFill>
                <a:schemeClr val="bg1">
                  <a:alpha val="0"/>
                </a:schemeClr>
              </a:solidFill>
              <a:latin typeface="Meiryo UI" panose="020B0604030504040204" pitchFamily="50" charset="-128"/>
              <a:ea typeface="Meiryo UI" panose="020B0604030504040204" pitchFamily="50" charset="-128"/>
            </a:endParaRPr>
          </a:p>
        </p:txBody>
      </p:sp>
      <p:pic>
        <p:nvPicPr>
          <p:cNvPr id="57" name="図 56"/>
          <p:cNvPicPr>
            <a:picLocks/>
          </p:cNvPicPr>
          <p:nvPr/>
        </p:nvPicPr>
        <p:blipFill rotWithShape="1">
          <a:blip r:embed="rId3"/>
          <a:srcRect l="3592" r="4666"/>
          <a:stretch/>
        </p:blipFill>
        <p:spPr>
          <a:xfrm>
            <a:off x="5705885" y="2141916"/>
            <a:ext cx="1728000" cy="1152000"/>
          </a:xfrm>
          <a:prstGeom prst="rect">
            <a:avLst/>
          </a:prstGeom>
        </p:spPr>
      </p:pic>
      <p:sp>
        <p:nvSpPr>
          <p:cNvPr id="58" name="正方形/長方形 57"/>
          <p:cNvSpPr/>
          <p:nvPr/>
        </p:nvSpPr>
        <p:spPr>
          <a:xfrm>
            <a:off x="6715054" y="2139386"/>
            <a:ext cx="723275" cy="200055"/>
          </a:xfrm>
          <a:prstGeom prst="rect">
            <a:avLst/>
          </a:prstGeom>
          <a:solidFill>
            <a:schemeClr val="bg1">
              <a:alpha val="50000"/>
            </a:schemeClr>
          </a:solidFill>
        </p:spPr>
        <p:txBody>
          <a:bodyPr wrap="none">
            <a:spAutoFit/>
          </a:bodyPr>
          <a:lstStyle/>
          <a:p>
            <a:pPr algn="r"/>
            <a:r>
              <a:rPr lang="ja-JP" altLang="en-US" sz="700" b="1">
                <a:latin typeface="Meiryo UI" panose="020B0604030504040204" pitchFamily="50" charset="-128"/>
                <a:ea typeface="Meiryo UI" panose="020B0604030504040204" pitchFamily="50" charset="-128"/>
              </a:rPr>
              <a:t>大阪府大阪市</a:t>
            </a:r>
            <a:endParaRPr lang="ja-JP" altLang="en-US" sz="2000">
              <a:latin typeface="Meiryo UI" panose="020B0604030504040204" pitchFamily="50" charset="-128"/>
              <a:ea typeface="Meiryo UI" panose="020B0604030504040204" pitchFamily="50" charset="-128"/>
            </a:endParaRPr>
          </a:p>
        </p:txBody>
      </p:sp>
      <p:sp>
        <p:nvSpPr>
          <p:cNvPr id="59" name="テキスト ボックス 34"/>
          <p:cNvSpPr txBox="1"/>
          <p:nvPr/>
        </p:nvSpPr>
        <p:spPr>
          <a:xfrm>
            <a:off x="3429671" y="3288830"/>
            <a:ext cx="2114896" cy="1653499"/>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lIns="72000" tIns="72000" rIns="72000" bIns="71988" rtlCol="0">
            <a:spAutoFit/>
          </a:bodyPr>
          <a:lstStyle/>
          <a:p>
            <a:r>
              <a:rPr lang="ja-JP" altLang="en-US" sz="1050" dirty="0">
                <a:solidFill>
                  <a:srgbClr val="000000"/>
                </a:solidFill>
                <a:latin typeface="Meiryo UI" panose="020B0604030504040204" pitchFamily="50" charset="-128"/>
                <a:ea typeface="Meiryo UI" panose="020B0604030504040204" pitchFamily="50" charset="-128"/>
              </a:rPr>
              <a:t>〇ハイグレードホテル・国際会議場・</a:t>
            </a:r>
            <a:endParaRPr lang="en-US" altLang="ja-JP" sz="1050" dirty="0">
              <a:solidFill>
                <a:srgbClr val="000000"/>
              </a:solidFill>
              <a:latin typeface="Meiryo UI" panose="020B0604030504040204" pitchFamily="50" charset="-128"/>
              <a:ea typeface="Meiryo UI" panose="020B0604030504040204" pitchFamily="50" charset="-128"/>
            </a:endParaRPr>
          </a:p>
          <a:p>
            <a:r>
              <a:rPr lang="ja-JP" altLang="en-US" sz="1050" dirty="0">
                <a:solidFill>
                  <a:srgbClr val="000000"/>
                </a:solidFill>
                <a:latin typeface="Meiryo UI" panose="020B0604030504040204" pitchFamily="50" charset="-128"/>
                <a:ea typeface="Meiryo UI" panose="020B0604030504040204" pitchFamily="50" charset="-128"/>
              </a:rPr>
              <a:t>　 ホール等の一体的な整備</a:t>
            </a:r>
          </a:p>
          <a:p>
            <a:r>
              <a:rPr lang="ja-JP" altLang="en-US" sz="1050" dirty="0">
                <a:solidFill>
                  <a:srgbClr val="000000"/>
                </a:solidFill>
                <a:latin typeface="Meiryo UI" panose="020B0604030504040204" pitchFamily="50" charset="-128"/>
                <a:ea typeface="Meiryo UI" panose="020B0604030504040204" pitchFamily="50" charset="-128"/>
              </a:rPr>
              <a:t> ⇒</a:t>
            </a:r>
            <a:r>
              <a:rPr lang="ja-JP" altLang="en-US" sz="1050" b="1" u="sng" dirty="0">
                <a:solidFill>
                  <a:srgbClr val="000000"/>
                </a:solidFill>
                <a:latin typeface="Meiryo UI" panose="020B0604030504040204" pitchFamily="50" charset="-128"/>
                <a:ea typeface="Meiryo UI" panose="020B0604030504040204" pitchFamily="50" charset="-128"/>
              </a:rPr>
              <a:t>国際競争力の強化</a:t>
            </a:r>
          </a:p>
          <a:p>
            <a:endParaRPr lang="ja-JP" altLang="en-US" sz="700" dirty="0">
              <a:solidFill>
                <a:srgbClr val="000000"/>
              </a:solidFill>
              <a:latin typeface="Meiryo UI" panose="020B0604030504040204" pitchFamily="50" charset="-128"/>
              <a:ea typeface="Meiryo UI" panose="020B0604030504040204" pitchFamily="50" charset="-128"/>
            </a:endParaRPr>
          </a:p>
          <a:p>
            <a:r>
              <a:rPr lang="ja-JP" altLang="en-US" sz="1050" dirty="0">
                <a:solidFill>
                  <a:srgbClr val="000000"/>
                </a:solidFill>
                <a:latin typeface="Meiryo UI" panose="020B0604030504040204" pitchFamily="50" charset="-128"/>
                <a:ea typeface="Meiryo UI" panose="020B0604030504040204" pitchFamily="50" charset="-128"/>
              </a:rPr>
              <a:t>〇商業・居住・ホテル・エンタメ等の</a:t>
            </a:r>
          </a:p>
          <a:p>
            <a:r>
              <a:rPr lang="ja-JP" altLang="en-US" sz="1050" dirty="0">
                <a:solidFill>
                  <a:srgbClr val="000000"/>
                </a:solidFill>
                <a:latin typeface="Meiryo UI" panose="020B0604030504040204" pitchFamily="50" charset="-128"/>
                <a:ea typeface="Meiryo UI" panose="020B0604030504040204" pitchFamily="50" charset="-128"/>
              </a:rPr>
              <a:t>　 多機能複合型の開発</a:t>
            </a:r>
          </a:p>
          <a:p>
            <a:r>
              <a:rPr lang="ja-JP" altLang="en-US" sz="1050" dirty="0">
                <a:solidFill>
                  <a:srgbClr val="000000"/>
                </a:solidFill>
                <a:latin typeface="Meiryo UI" panose="020B0604030504040204" pitchFamily="50" charset="-128"/>
                <a:ea typeface="Meiryo UI" panose="020B0604030504040204" pitchFamily="50" charset="-128"/>
              </a:rPr>
              <a:t> ⇒</a:t>
            </a:r>
            <a:r>
              <a:rPr lang="ja-JP" altLang="en-US" sz="1050" b="1" u="sng" dirty="0">
                <a:solidFill>
                  <a:srgbClr val="000000"/>
                </a:solidFill>
                <a:latin typeface="Meiryo UI" panose="020B0604030504040204" pitchFamily="50" charset="-128"/>
                <a:ea typeface="Meiryo UI" panose="020B0604030504040204" pitchFamily="50" charset="-128"/>
              </a:rPr>
              <a:t>多様なライフスタイルへの対応</a:t>
            </a:r>
            <a:endParaRPr lang="en-US" altLang="ja-JP" sz="1050" b="1" u="sng" dirty="0">
              <a:solidFill>
                <a:srgbClr val="000000"/>
              </a:solidFill>
              <a:latin typeface="Meiryo UI" panose="020B0604030504040204" pitchFamily="50" charset="-128"/>
              <a:ea typeface="Meiryo UI" panose="020B0604030504040204" pitchFamily="50" charset="-128"/>
            </a:endParaRPr>
          </a:p>
          <a:p>
            <a:endParaRPr lang="en-US" altLang="ja-JP" sz="700" b="1" u="sng" dirty="0">
              <a:solidFill>
                <a:srgbClr val="000000"/>
              </a:solidFill>
              <a:latin typeface="Meiryo UI" panose="020B0604030504040204" pitchFamily="50" charset="-128"/>
              <a:ea typeface="Meiryo UI" panose="020B0604030504040204" pitchFamily="50" charset="-128"/>
            </a:endParaRPr>
          </a:p>
          <a:p>
            <a:r>
              <a:rPr lang="ja-JP" altLang="en-US" sz="1050" dirty="0">
                <a:solidFill>
                  <a:srgbClr val="000000"/>
                </a:solidFill>
                <a:latin typeface="Meiryo UI" panose="020B0604030504040204" pitchFamily="50" charset="-128"/>
                <a:ea typeface="Meiryo UI" panose="020B0604030504040204" pitchFamily="50" charset="-128"/>
              </a:rPr>
              <a:t>〇地方都市の魅力を世界に発信</a:t>
            </a:r>
            <a:endParaRPr lang="en-US" altLang="ja-JP" sz="1050" dirty="0">
              <a:solidFill>
                <a:srgbClr val="000000"/>
              </a:solidFill>
              <a:latin typeface="Meiryo UI" panose="020B0604030504040204" pitchFamily="50" charset="-128"/>
              <a:ea typeface="Meiryo UI" panose="020B0604030504040204" pitchFamily="50" charset="-128"/>
            </a:endParaRPr>
          </a:p>
          <a:p>
            <a:r>
              <a:rPr lang="ja-JP" altLang="en-US" sz="1050" dirty="0">
                <a:solidFill>
                  <a:srgbClr val="000000"/>
                </a:solidFill>
                <a:latin typeface="Meiryo UI" panose="020B0604030504040204" pitchFamily="50" charset="-128"/>
                <a:ea typeface="Meiryo UI" panose="020B0604030504040204" pitchFamily="50" charset="-128"/>
              </a:rPr>
              <a:t> ⇒</a:t>
            </a:r>
            <a:r>
              <a:rPr lang="ja-JP" altLang="en-US" sz="1050" b="1" u="sng" dirty="0">
                <a:solidFill>
                  <a:srgbClr val="000000"/>
                </a:solidFill>
                <a:latin typeface="Meiryo UI" panose="020B0604030504040204" pitchFamily="50" charset="-128"/>
                <a:ea typeface="Meiryo UI" panose="020B0604030504040204" pitchFamily="50" charset="-128"/>
              </a:rPr>
              <a:t>地方の活性化への寄与</a:t>
            </a:r>
          </a:p>
        </p:txBody>
      </p:sp>
      <p:sp>
        <p:nvSpPr>
          <p:cNvPr id="60" name="テキスト ボックス 34"/>
          <p:cNvSpPr txBox="1"/>
          <p:nvPr/>
        </p:nvSpPr>
        <p:spPr>
          <a:xfrm>
            <a:off x="5512437" y="3301034"/>
            <a:ext cx="2114896" cy="1222612"/>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lIns="72000" tIns="72000" rIns="72000" bIns="71988" rtlCol="0">
            <a:spAutoFit/>
          </a:bodyPr>
          <a:lstStyle/>
          <a:p>
            <a:r>
              <a:rPr lang="ja-JP" altLang="en-US" sz="1050">
                <a:solidFill>
                  <a:srgbClr val="000000"/>
                </a:solidFill>
                <a:latin typeface="Meiryo UI" panose="020B0604030504040204" pitchFamily="50" charset="-128"/>
                <a:ea typeface="Meiryo UI" panose="020B0604030504040204" pitchFamily="50" charset="-128"/>
              </a:rPr>
              <a:t>〇多様なスタートアップ企業等の</a:t>
            </a:r>
            <a:endParaRPr lang="en-US" altLang="ja-JP" sz="1050">
              <a:solidFill>
                <a:srgbClr val="000000"/>
              </a:solidFill>
              <a:latin typeface="Meiryo UI" panose="020B0604030504040204" pitchFamily="50" charset="-128"/>
              <a:ea typeface="Meiryo UI" panose="020B0604030504040204" pitchFamily="50" charset="-128"/>
            </a:endParaRPr>
          </a:p>
          <a:p>
            <a:r>
              <a:rPr lang="ja-JP" altLang="en-US" sz="1050">
                <a:solidFill>
                  <a:srgbClr val="000000"/>
                </a:solidFill>
                <a:latin typeface="Meiryo UI" panose="020B0604030504040204" pitchFamily="50" charset="-128"/>
                <a:ea typeface="Meiryo UI" panose="020B0604030504040204" pitchFamily="50" charset="-128"/>
              </a:rPr>
              <a:t>　 交流・連携を支援</a:t>
            </a:r>
            <a:endParaRPr lang="en-US" altLang="ja-JP" sz="1050">
              <a:solidFill>
                <a:srgbClr val="000000"/>
              </a:solidFill>
              <a:latin typeface="Meiryo UI" panose="020B0604030504040204" pitchFamily="50" charset="-128"/>
              <a:ea typeface="Meiryo UI" panose="020B0604030504040204" pitchFamily="50" charset="-128"/>
            </a:endParaRPr>
          </a:p>
          <a:p>
            <a:r>
              <a:rPr lang="ja-JP" altLang="en-US" sz="1050">
                <a:solidFill>
                  <a:srgbClr val="000000"/>
                </a:solidFill>
                <a:latin typeface="Meiryo UI" panose="020B0604030504040204" pitchFamily="50" charset="-128"/>
                <a:ea typeface="Meiryo UI" panose="020B0604030504040204" pitchFamily="50" charset="-128"/>
              </a:rPr>
              <a:t> ⇒</a:t>
            </a:r>
            <a:r>
              <a:rPr lang="ja-JP" altLang="en-US" sz="1050" b="1" u="sng">
                <a:solidFill>
                  <a:srgbClr val="000000"/>
                </a:solidFill>
                <a:latin typeface="Meiryo UI" panose="020B0604030504040204" pitchFamily="50" charset="-128"/>
                <a:ea typeface="Meiryo UI" panose="020B0604030504040204" pitchFamily="50" charset="-128"/>
              </a:rPr>
              <a:t>イノベーションの創出</a:t>
            </a:r>
            <a:endParaRPr lang="en-US" altLang="ja-JP" sz="1050" b="1" u="sng">
              <a:solidFill>
                <a:srgbClr val="000000"/>
              </a:solidFill>
              <a:latin typeface="Meiryo UI" panose="020B0604030504040204" pitchFamily="50" charset="-128"/>
              <a:ea typeface="Meiryo UI" panose="020B0604030504040204" pitchFamily="50" charset="-128"/>
            </a:endParaRPr>
          </a:p>
          <a:p>
            <a:endParaRPr lang="en-US" altLang="ja-JP" sz="700" b="1" u="sng">
              <a:solidFill>
                <a:srgbClr val="000000"/>
              </a:solidFill>
              <a:latin typeface="Meiryo UI" panose="020B0604030504040204" pitchFamily="50" charset="-128"/>
              <a:ea typeface="Meiryo UI" panose="020B0604030504040204" pitchFamily="50" charset="-128"/>
            </a:endParaRPr>
          </a:p>
          <a:p>
            <a:r>
              <a:rPr lang="ja-JP" altLang="en-US" sz="1050">
                <a:solidFill>
                  <a:srgbClr val="000000"/>
                </a:solidFill>
                <a:latin typeface="Meiryo UI" panose="020B0604030504040204" pitchFamily="50" charset="-128"/>
                <a:ea typeface="Meiryo UI" panose="020B0604030504040204" pitchFamily="50" charset="-128"/>
              </a:rPr>
              <a:t>〇大規模な広場・緑地等の</a:t>
            </a:r>
            <a:endParaRPr lang="en-US" altLang="ja-JP" sz="1050">
              <a:solidFill>
                <a:srgbClr val="000000"/>
              </a:solidFill>
              <a:latin typeface="Meiryo UI" panose="020B0604030504040204" pitchFamily="50" charset="-128"/>
              <a:ea typeface="Meiryo UI" panose="020B0604030504040204" pitchFamily="50" charset="-128"/>
            </a:endParaRPr>
          </a:p>
          <a:p>
            <a:r>
              <a:rPr lang="ja-JP" altLang="en-US" sz="1050">
                <a:solidFill>
                  <a:srgbClr val="000000"/>
                </a:solidFill>
                <a:latin typeface="Meiryo UI" panose="020B0604030504040204" pitchFamily="50" charset="-128"/>
                <a:ea typeface="Meiryo UI" panose="020B0604030504040204" pitchFamily="50" charset="-128"/>
              </a:rPr>
              <a:t>　 オープンスペースを創出</a:t>
            </a:r>
            <a:endParaRPr lang="en-US" altLang="ja-JP" sz="1050">
              <a:solidFill>
                <a:srgbClr val="000000"/>
              </a:solidFill>
              <a:latin typeface="Meiryo UI" panose="020B0604030504040204" pitchFamily="50" charset="-128"/>
              <a:ea typeface="Meiryo UI" panose="020B0604030504040204" pitchFamily="50" charset="-128"/>
            </a:endParaRPr>
          </a:p>
          <a:p>
            <a:r>
              <a:rPr lang="ja-JP" altLang="en-US" sz="1050">
                <a:solidFill>
                  <a:srgbClr val="000000"/>
                </a:solidFill>
                <a:latin typeface="Meiryo UI" panose="020B0604030504040204" pitchFamily="50" charset="-128"/>
                <a:ea typeface="Meiryo UI" panose="020B0604030504040204" pitchFamily="50" charset="-128"/>
              </a:rPr>
              <a:t> ⇒</a:t>
            </a:r>
            <a:r>
              <a:rPr lang="ja-JP" altLang="en-US" sz="1050" b="1" u="sng">
                <a:solidFill>
                  <a:srgbClr val="000000"/>
                </a:solidFill>
                <a:latin typeface="Meiryo UI" panose="020B0604030504040204" pitchFamily="50" charset="-128"/>
                <a:ea typeface="Meiryo UI" panose="020B0604030504040204" pitchFamily="50" charset="-128"/>
              </a:rPr>
              <a:t>都市の過密解消・ゆとりの創出</a:t>
            </a:r>
            <a:endParaRPr lang="en-US" altLang="ja-JP" sz="1050" b="1" u="sng">
              <a:solidFill>
                <a:srgbClr val="000000"/>
              </a:solidFill>
              <a:latin typeface="Meiryo UI" panose="020B0604030504040204" pitchFamily="50" charset="-128"/>
              <a:ea typeface="Meiryo UI" panose="020B0604030504040204" pitchFamily="50" charset="-128"/>
            </a:endParaRPr>
          </a:p>
        </p:txBody>
      </p:sp>
      <p:cxnSp>
        <p:nvCxnSpPr>
          <p:cNvPr id="61" name="直線コネクタ 60"/>
          <p:cNvCxnSpPr/>
          <p:nvPr/>
        </p:nvCxnSpPr>
        <p:spPr>
          <a:xfrm>
            <a:off x="7617296" y="1750875"/>
            <a:ext cx="0" cy="3018050"/>
          </a:xfrm>
          <a:prstGeom prst="line">
            <a:avLst/>
          </a:prstGeom>
          <a:ln w="6350">
            <a:solidFill>
              <a:schemeClr val="accent2">
                <a:lumMod val="40000"/>
                <a:lumOff val="60000"/>
              </a:schemeClr>
            </a:solidFill>
            <a:prstDash val="dashDot"/>
          </a:ln>
        </p:spPr>
        <p:style>
          <a:lnRef idx="1">
            <a:schemeClr val="accent1"/>
          </a:lnRef>
          <a:fillRef idx="0">
            <a:schemeClr val="accent1"/>
          </a:fillRef>
          <a:effectRef idx="0">
            <a:schemeClr val="accent1"/>
          </a:effectRef>
          <a:fontRef idx="minor">
            <a:schemeClr val="tx1"/>
          </a:fontRef>
        </p:style>
      </p:cxnSp>
      <p:pic>
        <p:nvPicPr>
          <p:cNvPr id="62" name="図 61"/>
          <p:cNvPicPr>
            <a:picLocks/>
          </p:cNvPicPr>
          <p:nvPr/>
        </p:nvPicPr>
        <p:blipFill rotWithShape="1">
          <a:blip r:embed="rId4"/>
          <a:srcRect l="9129" r="6975"/>
          <a:stretch/>
        </p:blipFill>
        <p:spPr>
          <a:xfrm>
            <a:off x="3571628" y="2142762"/>
            <a:ext cx="1728000" cy="1152000"/>
          </a:xfrm>
          <a:prstGeom prst="rect">
            <a:avLst/>
          </a:prstGeom>
        </p:spPr>
      </p:pic>
      <p:sp>
        <p:nvSpPr>
          <p:cNvPr id="63" name="正方形/長方形 62"/>
          <p:cNvSpPr/>
          <p:nvPr/>
        </p:nvSpPr>
        <p:spPr>
          <a:xfrm>
            <a:off x="4487119" y="2139386"/>
            <a:ext cx="813044" cy="200055"/>
          </a:xfrm>
          <a:prstGeom prst="rect">
            <a:avLst/>
          </a:prstGeom>
          <a:solidFill>
            <a:schemeClr val="bg1">
              <a:alpha val="50000"/>
            </a:schemeClr>
          </a:solidFill>
        </p:spPr>
        <p:txBody>
          <a:bodyPr wrap="none">
            <a:spAutoFit/>
          </a:bodyPr>
          <a:lstStyle/>
          <a:p>
            <a:pPr algn="r"/>
            <a:r>
              <a:rPr lang="ja-JP" altLang="en-US" sz="700" b="1">
                <a:latin typeface="Meiryo UI" panose="020B0604030504040204" pitchFamily="50" charset="-128"/>
                <a:ea typeface="Meiryo UI" panose="020B0604030504040204" pitchFamily="50" charset="-128"/>
              </a:rPr>
              <a:t>東京都千代田区</a:t>
            </a:r>
            <a:endParaRPr lang="ja-JP" altLang="en-US" sz="2000">
              <a:latin typeface="Meiryo UI" panose="020B0604030504040204" pitchFamily="50" charset="-128"/>
              <a:ea typeface="Meiryo UI" panose="020B0604030504040204" pitchFamily="50" charset="-128"/>
            </a:endParaRPr>
          </a:p>
        </p:txBody>
      </p:sp>
      <p:sp>
        <p:nvSpPr>
          <p:cNvPr id="64" name="テキスト ボックス 63"/>
          <p:cNvSpPr txBox="1"/>
          <p:nvPr/>
        </p:nvSpPr>
        <p:spPr>
          <a:xfrm>
            <a:off x="5590281" y="1764240"/>
            <a:ext cx="1944000" cy="37753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lIns="215965" tIns="179971" rIns="215965" bIns="71988" rtlCol="0" anchor="ctr">
            <a:spAutoFit/>
          </a:bodyPr>
          <a:lstStyle/>
          <a:p>
            <a:pPr algn="ctr"/>
            <a:r>
              <a:rPr lang="ja-JP" altLang="en-US" sz="800" b="1">
                <a:solidFill>
                  <a:schemeClr val="tx1"/>
                </a:solidFill>
                <a:latin typeface="Meiryo UI" panose="020B0604030504040204" pitchFamily="50" charset="-128"/>
                <a:ea typeface="Meiryo UI" panose="020B0604030504040204" pitchFamily="50" charset="-128"/>
              </a:rPr>
              <a:t>うめきた２期開発事業</a:t>
            </a:r>
            <a:endParaRPr lang="en-US" altLang="ja-JP" sz="1000">
              <a:solidFill>
                <a:schemeClr val="tx1"/>
              </a:solidFill>
              <a:latin typeface="Meiryo UI" panose="020B0604030504040204" pitchFamily="50" charset="-128"/>
              <a:ea typeface="Meiryo UI" panose="020B0604030504040204" pitchFamily="50" charset="-128"/>
            </a:endParaRPr>
          </a:p>
        </p:txBody>
      </p:sp>
      <p:sp>
        <p:nvSpPr>
          <p:cNvPr id="65" name="テキスト ボックス 64"/>
          <p:cNvSpPr txBox="1"/>
          <p:nvPr/>
        </p:nvSpPr>
        <p:spPr>
          <a:xfrm>
            <a:off x="7751034" y="1750875"/>
            <a:ext cx="1944000" cy="37753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lIns="215965" tIns="179971" rIns="215965" bIns="71988" rtlCol="0" anchor="ctr">
            <a:spAutoFit/>
          </a:bodyPr>
          <a:lstStyle/>
          <a:p>
            <a:pPr algn="ctr"/>
            <a:r>
              <a:rPr lang="ja-JP" altLang="en-US" sz="800" b="1" dirty="0">
                <a:solidFill>
                  <a:schemeClr val="tx1"/>
                </a:solidFill>
                <a:latin typeface="Meiryo UI" panose="020B0604030504040204" pitchFamily="50" charset="-128"/>
                <a:ea typeface="Meiryo UI" panose="020B0604030504040204" pitchFamily="50" charset="-128"/>
              </a:rPr>
              <a:t>長崎スタジアムシティプロジェクト</a:t>
            </a:r>
            <a:endParaRPr lang="en-US" altLang="ja-JP" sz="1000" dirty="0">
              <a:solidFill>
                <a:schemeClr val="tx1"/>
              </a:solidFill>
              <a:latin typeface="Meiryo UI" panose="020B0604030504040204" pitchFamily="50" charset="-128"/>
              <a:ea typeface="Meiryo UI" panose="020B0604030504040204" pitchFamily="50" charset="-128"/>
            </a:endParaRPr>
          </a:p>
        </p:txBody>
      </p:sp>
      <p:sp>
        <p:nvSpPr>
          <p:cNvPr id="67" name="正方形/長方形 21"/>
          <p:cNvSpPr/>
          <p:nvPr/>
        </p:nvSpPr>
        <p:spPr>
          <a:xfrm>
            <a:off x="98230" y="636923"/>
            <a:ext cx="9675833" cy="634816"/>
          </a:xfrm>
          <a:prstGeom prst="rect">
            <a:avLst/>
          </a:prstGeom>
          <a:noFill/>
          <a:ln w="19050" cap="flat" cmpd="sng" algn="ctr">
            <a:solidFill>
              <a:srgbClr val="000000"/>
            </a:solidFill>
            <a:prstDash val="solid"/>
          </a:ln>
          <a:effectLst/>
        </p:spPr>
        <p:txBody>
          <a:bodyPr rtlCol="0" anchor="ctr"/>
          <a:lstStyle/>
          <a:p>
            <a:pPr algn="ctr" fontAlgn="auto">
              <a:spcBef>
                <a:spcPts val="0"/>
              </a:spcBef>
              <a:spcAft>
                <a:spcPts val="0"/>
              </a:spcAft>
              <a:defRPr/>
            </a:pPr>
            <a:endParaRPr kumimoji="0" lang="ja-JP" altLang="en-US" kern="0">
              <a:solidFill>
                <a:prstClr val="white"/>
              </a:solidFill>
              <a:latin typeface="Meiryo UI" panose="020B0604030504040204" pitchFamily="50" charset="-128"/>
              <a:ea typeface="Meiryo UI" panose="020B0604030504040204" pitchFamily="50" charset="-128"/>
            </a:endParaRPr>
          </a:p>
        </p:txBody>
      </p:sp>
      <p:sp>
        <p:nvSpPr>
          <p:cNvPr id="68" name="正方形/長方形 22"/>
          <p:cNvSpPr/>
          <p:nvPr/>
        </p:nvSpPr>
        <p:spPr>
          <a:xfrm>
            <a:off x="103575" y="640770"/>
            <a:ext cx="9756000" cy="630942"/>
          </a:xfrm>
          <a:prstGeom prst="rect">
            <a:avLst/>
          </a:prstGeom>
          <a:ln>
            <a:noFill/>
          </a:ln>
        </p:spPr>
        <p:txBody>
          <a:bodyPr wrap="square">
            <a:spAutoFit/>
          </a:bodyPr>
          <a:lstStyle/>
          <a:p>
            <a:pPr fontAlgn="auto">
              <a:spcBef>
                <a:spcPts val="0"/>
              </a:spcBef>
              <a:spcAft>
                <a:spcPts val="0"/>
              </a:spcAft>
              <a:defRPr/>
            </a:pPr>
            <a:r>
              <a:rPr lang="ja-JP" altLang="en-US" sz="1750" dirty="0">
                <a:solidFill>
                  <a:prstClr val="black"/>
                </a:solidFill>
                <a:latin typeface="Meiryo UI" panose="020B0604030504040204" pitchFamily="50" charset="-128"/>
                <a:ea typeface="Meiryo UI" panose="020B0604030504040204" pitchFamily="50" charset="-128"/>
              </a:rPr>
              <a:t>○　</a:t>
            </a:r>
            <a:r>
              <a:rPr lang="ja-JP" altLang="en-US" sz="1750" kern="0" dirty="0">
                <a:solidFill>
                  <a:sysClr val="windowText" lastClr="000000"/>
                </a:solidFill>
                <a:latin typeface="Meiryo UI" panose="020B0604030504040204" pitchFamily="50" charset="-128"/>
                <a:ea typeface="Meiryo UI" panose="020B0604030504040204" pitchFamily="50" charset="-128"/>
                <a:cs typeface="Arial Unicode MS" pitchFamily="50" charset="-128"/>
              </a:rPr>
              <a:t>都市再生緊急整備地域等において、国土交通大臣の認定を受けた優良な民間都市開発プロジェクト</a:t>
            </a:r>
            <a:endParaRPr lang="en-US" altLang="ja-JP" sz="1750" kern="0" dirty="0">
              <a:solidFill>
                <a:sysClr val="windowText" lastClr="000000"/>
              </a:solidFill>
              <a:latin typeface="Meiryo UI" panose="020B0604030504040204" pitchFamily="50" charset="-128"/>
              <a:ea typeface="Meiryo UI" panose="020B0604030504040204" pitchFamily="50" charset="-128"/>
              <a:cs typeface="Arial Unicode MS" pitchFamily="50" charset="-128"/>
            </a:endParaRPr>
          </a:p>
          <a:p>
            <a:pPr fontAlgn="auto">
              <a:spcBef>
                <a:spcPts val="0"/>
              </a:spcBef>
              <a:spcAft>
                <a:spcPts val="0"/>
              </a:spcAft>
              <a:defRPr/>
            </a:pPr>
            <a:r>
              <a:rPr lang="ja-JP" altLang="en-US" sz="1750" kern="0" dirty="0">
                <a:solidFill>
                  <a:sysClr val="windowText" lastClr="000000"/>
                </a:solidFill>
                <a:latin typeface="Meiryo UI" panose="020B0604030504040204" pitchFamily="50" charset="-128"/>
                <a:ea typeface="Meiryo UI" panose="020B0604030504040204" pitchFamily="50" charset="-128"/>
                <a:cs typeface="Arial Unicode MS" pitchFamily="50" charset="-128"/>
              </a:rPr>
              <a:t>　（認定民間都市再生事業）に係る税制の特例措置を講じる。</a:t>
            </a:r>
            <a:endParaRPr lang="en-US" altLang="ja-JP" sz="1750" kern="0" dirty="0">
              <a:solidFill>
                <a:sysClr val="windowText" lastClr="000000"/>
              </a:solidFill>
              <a:latin typeface="Meiryo UI" panose="020B0604030504040204" pitchFamily="50" charset="-128"/>
              <a:ea typeface="Meiryo UI" panose="020B0604030504040204" pitchFamily="50" charset="-128"/>
              <a:cs typeface="Arial Unicode MS" pitchFamily="50" charset="-128"/>
            </a:endParaRPr>
          </a:p>
        </p:txBody>
      </p:sp>
      <p:sp>
        <p:nvSpPr>
          <p:cNvPr id="5" name="テキスト ボックス 144">
            <a:extLst>
              <a:ext uri="{FF2B5EF4-FFF2-40B4-BE49-F238E27FC236}">
                <a16:creationId xmlns:a16="http://schemas.microsoft.com/office/drawing/2014/main" id="{A24C441A-FBBC-515B-D188-90261BF50980}"/>
              </a:ext>
            </a:extLst>
          </p:cNvPr>
          <p:cNvSpPr txBox="1"/>
          <p:nvPr/>
        </p:nvSpPr>
        <p:spPr>
          <a:xfrm>
            <a:off x="174204" y="1926339"/>
            <a:ext cx="1683245" cy="497395"/>
          </a:xfrm>
          <a:prstGeom prst="rect">
            <a:avLst/>
          </a:prstGeom>
          <a:solidFill>
            <a:sysClr val="window" lastClr="FFFFFF"/>
          </a:solidFill>
          <a:ln w="9525" cap="flat" cmpd="dbl" algn="ctr">
            <a:solidFill>
              <a:sysClr val="windowText" lastClr="000000"/>
            </a:solidFill>
            <a:prstDash val="solid"/>
          </a:ln>
          <a:effectLst>
            <a:outerShdw blurRad="40000" dist="20000" dir="5400000" rotWithShape="0">
              <a:srgbClr val="000000">
                <a:alpha val="38000"/>
              </a:srgbClr>
            </a:outerShdw>
          </a:effectLst>
        </p:spPr>
        <p:txBody>
          <a:bodyPr/>
          <a:lstStyle/>
          <a:p>
            <a:pPr algn="r" defTabSz="1277938" eaLnBrk="0" fontAlgn="base" hangingPunct="0">
              <a:spcBef>
                <a:spcPct val="0"/>
              </a:spcBef>
              <a:spcAft>
                <a:spcPct val="0"/>
              </a:spcAft>
              <a:defRPr/>
            </a:pPr>
            <a:r>
              <a:rPr kumimoji="0" lang="zh-TW" altLang="en-US" sz="700" kern="0" dirty="0">
                <a:latin typeface="Meiryo UI" panose="020B0604030504040204" pitchFamily="50" charset="-128"/>
                <a:ea typeface="Meiryo UI" panose="020B0604030504040204" pitchFamily="50" charset="-128"/>
                <a:cs typeface="Meiryo UI" panose="020B0604030504040204" pitchFamily="50" charset="-128"/>
              </a:rPr>
              <a:t>都市再生緊急整備地域</a:t>
            </a:r>
            <a:r>
              <a:rPr kumimoji="0" lang="ja-JP" altLang="en-US" sz="700" kern="0" dirty="0">
                <a:latin typeface="Meiryo UI" panose="020B0604030504040204" pitchFamily="50" charset="-128"/>
                <a:ea typeface="Meiryo UI" panose="020B0604030504040204" pitchFamily="50" charset="-128"/>
                <a:cs typeface="Meiryo UI" panose="020B0604030504040204" pitchFamily="50" charset="-128"/>
              </a:rPr>
              <a:t>：５４地域</a:t>
            </a:r>
            <a:endParaRPr kumimoji="0" lang="en-US" altLang="ja-JP" sz="700" kern="0" dirty="0">
              <a:latin typeface="Meiryo UI" panose="020B0604030504040204" pitchFamily="50" charset="-128"/>
              <a:ea typeface="Meiryo UI" panose="020B0604030504040204" pitchFamily="50" charset="-128"/>
              <a:cs typeface="Meiryo UI" panose="020B0604030504040204" pitchFamily="50" charset="-128"/>
            </a:endParaRPr>
          </a:p>
          <a:p>
            <a:pPr defTabSz="1277938" eaLnBrk="0" fontAlgn="base" hangingPunct="0">
              <a:spcBef>
                <a:spcPct val="0"/>
              </a:spcBef>
              <a:spcAft>
                <a:spcPct val="0"/>
              </a:spcAft>
              <a:defRPr/>
            </a:pPr>
            <a:endParaRPr kumimoji="0" lang="en-US" altLang="zh-TW" sz="700" kern="0" dirty="0">
              <a:latin typeface="Meiryo UI" panose="020B0604030504040204" pitchFamily="50" charset="-128"/>
              <a:ea typeface="Meiryo UI" panose="020B0604030504040204" pitchFamily="50" charset="-128"/>
              <a:cs typeface="Meiryo UI" panose="020B0604030504040204" pitchFamily="50" charset="-128"/>
            </a:endParaRPr>
          </a:p>
          <a:p>
            <a:pPr defTabSz="1277938" eaLnBrk="0" fontAlgn="base" hangingPunct="0">
              <a:spcBef>
                <a:spcPct val="0"/>
              </a:spcBef>
              <a:spcAft>
                <a:spcPct val="0"/>
              </a:spcAft>
              <a:defRPr/>
            </a:pPr>
            <a:endParaRPr kumimoji="0" lang="en-US" altLang="zh-TW" sz="700" kern="0" dirty="0">
              <a:latin typeface="Meiryo UI" panose="020B0604030504040204" pitchFamily="50" charset="-128"/>
              <a:ea typeface="Meiryo UI" panose="020B0604030504040204" pitchFamily="50" charset="-128"/>
              <a:cs typeface="Meiryo UI" panose="020B0604030504040204" pitchFamily="50" charset="-128"/>
            </a:endParaRPr>
          </a:p>
          <a:p>
            <a:pPr algn="r" defTabSz="1277938" eaLnBrk="0" fontAlgn="base" hangingPunct="0">
              <a:spcBef>
                <a:spcPct val="0"/>
              </a:spcBef>
              <a:spcAft>
                <a:spcPct val="0"/>
              </a:spcAft>
              <a:defRPr/>
            </a:pPr>
            <a:r>
              <a:rPr kumimoji="0" lang="ja-JP" altLang="en-US" sz="700" kern="0" dirty="0">
                <a:latin typeface="Meiryo UI" panose="020B0604030504040204" pitchFamily="50" charset="-128"/>
                <a:ea typeface="Meiryo UI" panose="020B0604030504040204" pitchFamily="50" charset="-128"/>
                <a:cs typeface="Meiryo UI" panose="020B0604030504040204" pitchFamily="50" charset="-128"/>
              </a:rPr>
              <a:t>令和７年１月１日時点</a:t>
            </a:r>
            <a:endParaRPr kumimoji="0" lang="en-US" altLang="ja-JP" sz="700" kern="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テキスト ボックス 145">
            <a:extLst>
              <a:ext uri="{FF2B5EF4-FFF2-40B4-BE49-F238E27FC236}">
                <a16:creationId xmlns:a16="http://schemas.microsoft.com/office/drawing/2014/main" id="{E711A94E-865F-ACAE-24BA-F555481D325E}"/>
              </a:ext>
            </a:extLst>
          </p:cNvPr>
          <p:cNvSpPr txBox="1"/>
          <p:nvPr/>
        </p:nvSpPr>
        <p:spPr>
          <a:xfrm>
            <a:off x="253622" y="2090582"/>
            <a:ext cx="1524408" cy="177537"/>
          </a:xfrm>
          <a:prstGeom prst="rect">
            <a:avLst/>
          </a:prstGeom>
          <a:solidFill>
            <a:schemeClr val="bg2">
              <a:lumMod val="40000"/>
              <a:lumOff val="60000"/>
            </a:schemeClr>
          </a:solidFill>
          <a:ln w="9525" cap="flat" cmpd="sng" algn="ctr">
            <a:solidFill>
              <a:sysClr val="windowText" lastClr="000000"/>
            </a:solidFill>
            <a:prstDash val="solid"/>
          </a:ln>
          <a:effectLst>
            <a:outerShdw blurRad="40000" dist="20000" dir="5400000" rotWithShape="0">
              <a:srgbClr val="000000">
                <a:alpha val="38000"/>
              </a:srgbClr>
            </a:outerShdw>
          </a:effectLst>
        </p:spPr>
        <p:txBody>
          <a:bodyPr/>
          <a:lstStyle/>
          <a:p>
            <a:pPr algn="r" eaLnBrk="0" fontAlgn="base" hangingPunct="0">
              <a:spcBef>
                <a:spcPct val="0"/>
              </a:spcBef>
              <a:defRPr/>
            </a:pPr>
            <a:r>
              <a:rPr kumimoji="0" lang="ja-JP" altLang="en-US" sz="600" kern="0">
                <a:solidFill>
                  <a:srgbClr val="000000"/>
                </a:solidFill>
                <a:latin typeface="Meiryo UI" panose="020B0604030504040204" pitchFamily="50" charset="-128"/>
                <a:ea typeface="Meiryo UI" panose="020B0604030504040204" pitchFamily="50" charset="-128"/>
                <a:cs typeface="Meiryo UI" panose="020B0604030504040204" pitchFamily="50" charset="-128"/>
              </a:rPr>
              <a:t>特定都市再生緊急整備地域：１５地域</a:t>
            </a:r>
            <a:endParaRPr kumimoji="0" lang="en-US" altLang="zh-TW" sz="600" ker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7" name="図 6" descr="ダイアグラム&#10;&#10;自動的に生成された説明">
            <a:extLst>
              <a:ext uri="{FF2B5EF4-FFF2-40B4-BE49-F238E27FC236}">
                <a16:creationId xmlns:a16="http://schemas.microsoft.com/office/drawing/2014/main" id="{8C10DCF8-C824-BBC0-E321-0DBBD24267F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7330" y="2461760"/>
            <a:ext cx="3011511" cy="2127045"/>
          </a:xfrm>
          <a:prstGeom prst="rect">
            <a:avLst/>
          </a:prstGeom>
        </p:spPr>
      </p:pic>
    </p:spTree>
    <p:extLst>
      <p:ext uri="{BB962C8B-B14F-4D97-AF65-F5344CB8AC3E}">
        <p14:creationId xmlns:p14="http://schemas.microsoft.com/office/powerpoint/2010/main" val="10705571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8" name="正方形/長方形 3"/>
          <p:cNvSpPr/>
          <p:nvPr/>
        </p:nvSpPr>
        <p:spPr>
          <a:xfrm>
            <a:off x="303195" y="798919"/>
            <a:ext cx="9299610" cy="5757519"/>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844083" rtl="0" eaLnBrk="0" fontAlgn="auto" latinLnBrk="0" hangingPunct="0">
              <a:lnSpc>
                <a:spcPct val="100000"/>
              </a:lnSpc>
              <a:spcBef>
                <a:spcPts val="0"/>
              </a:spcBef>
              <a:spcAft>
                <a:spcPts val="0"/>
              </a:spcAft>
              <a:buClrTx/>
              <a:buSzTx/>
              <a:buFontTx/>
              <a:buNone/>
              <a:tabLst/>
              <a:defRPr/>
            </a:pPr>
            <a:endParaRPr kumimoji="1" lang="en-US" altLang="ja-JP" sz="1363" b="0" i="0" u="none" strike="noStrike" kern="1200" cap="none" spc="0" normalizeH="0" baseline="0" noProof="0" dirty="0">
              <a:ln>
                <a:noFill/>
              </a:ln>
              <a:solidFill>
                <a:srgbClr val="1F497D">
                  <a:lumMod val="75000"/>
                </a:srgb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844083" rtl="0" eaLnBrk="0" fontAlgn="auto" latinLnBrk="0" hangingPunct="0">
              <a:lnSpc>
                <a:spcPct val="100000"/>
              </a:lnSpc>
              <a:spcBef>
                <a:spcPts val="0"/>
              </a:spcBef>
              <a:spcAft>
                <a:spcPts val="0"/>
              </a:spcAft>
              <a:buClrTx/>
              <a:buSzTx/>
              <a:buFontTx/>
              <a:buNone/>
              <a:tabLst/>
              <a:defRPr/>
            </a:pPr>
            <a:endParaRPr kumimoji="1" lang="en-US" altLang="ja-JP" sz="1363" b="0" i="0" u="none" strike="noStrike" kern="1200" cap="none" spc="0" normalizeH="0" baseline="0" noProof="0" dirty="0">
              <a:ln>
                <a:noFill/>
              </a:ln>
              <a:solidFill>
                <a:srgbClr val="1F497D">
                  <a:lumMod val="75000"/>
                </a:srgb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844083" rtl="0" eaLnBrk="0" fontAlgn="auto" latinLnBrk="0" hangingPunct="0">
              <a:lnSpc>
                <a:spcPct val="100000"/>
              </a:lnSpc>
              <a:spcBef>
                <a:spcPts val="0"/>
              </a:spcBef>
              <a:spcAft>
                <a:spcPts val="0"/>
              </a:spcAft>
              <a:buClrTx/>
              <a:buSzTx/>
              <a:buFontTx/>
              <a:buNone/>
              <a:tabLst/>
              <a:defRPr/>
            </a:pPr>
            <a:endParaRPr kumimoji="1" lang="en-US" altLang="ja-JP" sz="1363" b="0" i="0" u="none" strike="noStrike" kern="1200" cap="none" spc="0" normalizeH="0" baseline="0" noProof="0" dirty="0">
              <a:ln>
                <a:noFill/>
              </a:ln>
              <a:solidFill>
                <a:srgbClr val="1F497D">
                  <a:lumMod val="75000"/>
                </a:srgb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844083" rtl="0" eaLnBrk="0" fontAlgn="auto" latinLnBrk="0" hangingPunct="0">
              <a:lnSpc>
                <a:spcPct val="100000"/>
              </a:lnSpc>
              <a:spcBef>
                <a:spcPts val="0"/>
              </a:spcBef>
              <a:spcAft>
                <a:spcPts val="0"/>
              </a:spcAft>
              <a:buClrTx/>
              <a:buSzTx/>
              <a:buFontTx/>
              <a:buNone/>
              <a:tabLst/>
              <a:defRPr/>
            </a:pPr>
            <a:endParaRPr kumimoji="1" lang="en-US" altLang="ja-JP" sz="1363" b="0" i="0" u="none" strike="noStrike" kern="1200" cap="none" spc="0" normalizeH="0" baseline="0" noProof="0" dirty="0">
              <a:ln>
                <a:noFill/>
              </a:ln>
              <a:solidFill>
                <a:srgbClr val="1F497D">
                  <a:lumMod val="75000"/>
                </a:srgb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844083" rtl="0" eaLnBrk="0" fontAlgn="auto" latinLnBrk="0" hangingPunct="0">
              <a:lnSpc>
                <a:spcPct val="100000"/>
              </a:lnSpc>
              <a:spcBef>
                <a:spcPts val="0"/>
              </a:spcBef>
              <a:spcAft>
                <a:spcPts val="0"/>
              </a:spcAft>
              <a:buClrTx/>
              <a:buSzTx/>
              <a:buFontTx/>
              <a:buNone/>
              <a:tabLst/>
              <a:defRPr/>
            </a:pPr>
            <a:endParaRPr kumimoji="1" lang="en-US" altLang="ja-JP" sz="1363" b="0" i="0" u="none" strike="noStrike" kern="1200" cap="none" spc="0" normalizeH="0" baseline="0" noProof="0" dirty="0">
              <a:ln>
                <a:noFill/>
              </a:ln>
              <a:solidFill>
                <a:srgbClr val="1F497D">
                  <a:lumMod val="75000"/>
                </a:srgb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844083" rtl="0" eaLnBrk="0" fontAlgn="auto" latinLnBrk="0" hangingPunct="0">
              <a:lnSpc>
                <a:spcPct val="100000"/>
              </a:lnSpc>
              <a:spcBef>
                <a:spcPts val="0"/>
              </a:spcBef>
              <a:spcAft>
                <a:spcPts val="0"/>
              </a:spcAft>
              <a:buClrTx/>
              <a:buSzTx/>
              <a:buFontTx/>
              <a:buNone/>
              <a:tabLst/>
              <a:defRPr/>
            </a:pPr>
            <a:endParaRPr kumimoji="1" lang="en-US" altLang="ja-JP" sz="1363" b="0" i="0" u="none" strike="noStrike" kern="1200" cap="none" spc="0" normalizeH="0" baseline="0" noProof="0" dirty="0">
              <a:ln>
                <a:noFill/>
              </a:ln>
              <a:solidFill>
                <a:srgbClr val="1F497D">
                  <a:lumMod val="75000"/>
                </a:srgb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844083" rtl="0" eaLnBrk="0" fontAlgn="auto" latinLnBrk="0" hangingPunct="0">
              <a:lnSpc>
                <a:spcPct val="100000"/>
              </a:lnSpc>
              <a:spcBef>
                <a:spcPts val="0"/>
              </a:spcBef>
              <a:spcAft>
                <a:spcPts val="0"/>
              </a:spcAft>
              <a:buClrTx/>
              <a:buSzTx/>
              <a:buFontTx/>
              <a:buNone/>
              <a:tabLst/>
              <a:defRPr/>
            </a:pPr>
            <a:endParaRPr kumimoji="1" lang="en-US" altLang="ja-JP" sz="1363" b="0" i="0" u="none" strike="noStrike" kern="1200" cap="none" spc="0" normalizeH="0" baseline="0" noProof="0" dirty="0">
              <a:ln>
                <a:noFill/>
              </a:ln>
              <a:solidFill>
                <a:srgbClr val="1F497D">
                  <a:lumMod val="75000"/>
                </a:srgb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844083" rtl="0" eaLnBrk="0" fontAlgn="auto" latinLnBrk="0" hangingPunct="0">
              <a:lnSpc>
                <a:spcPct val="100000"/>
              </a:lnSpc>
              <a:spcBef>
                <a:spcPts val="0"/>
              </a:spcBef>
              <a:spcAft>
                <a:spcPts val="0"/>
              </a:spcAft>
              <a:buClrTx/>
              <a:buSzTx/>
              <a:buFontTx/>
              <a:buNone/>
              <a:tabLst/>
              <a:defRPr/>
            </a:pPr>
            <a:endParaRPr kumimoji="1" lang="ja-JP" altLang="en-US" sz="1363" b="0" i="0" u="none" strike="noStrike" kern="1200" cap="none" spc="0" normalizeH="0" baseline="0" noProof="0" dirty="0">
              <a:ln>
                <a:noFill/>
              </a:ln>
              <a:solidFill>
                <a:srgbClr val="1F497D">
                  <a:lumMod val="75000"/>
                </a:srgb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262" name="テキスト ボックス 298"/>
          <p:cNvSpPr txBox="1">
            <a:spLocks noChangeArrowheads="1"/>
          </p:cNvSpPr>
          <p:nvPr/>
        </p:nvSpPr>
        <p:spPr>
          <a:xfrm>
            <a:off x="6605782" y="857712"/>
            <a:ext cx="2923756" cy="475836"/>
          </a:xfrm>
          <a:prstGeom prst="rect">
            <a:avLst/>
          </a:prstGeom>
          <a:solidFill>
            <a:srgbClr val="002060"/>
          </a:solidFill>
          <a:ln w="9525">
            <a:noFill/>
            <a:miter lim="800000"/>
            <a:headEnd/>
            <a:tailEnd/>
          </a:ln>
        </p:spPr>
        <p:txBody>
          <a:bodyPr wrap="square">
            <a:spAutoFit/>
          </a:bodyPr>
          <a:lstStyle/>
          <a:p>
            <a:pPr marL="0" marR="0" lvl="0" indent="0" algn="ctr" defTabSz="844083" rtl="0" eaLnBrk="0" fontAlgn="auto" latinLnBrk="0" hangingPunct="0">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b="0"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eiryo UI" panose="020B0604030504040204" pitchFamily="50" charset="-128"/>
              </a:rPr>
              <a:t>仮称</a:t>
            </a:r>
            <a:r>
              <a:rPr kumimoji="1" lang="en-US" altLang="ja-JP" sz="1200" b="0"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b="0"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eiryo UI" panose="020B0604030504040204" pitchFamily="50" charset="-128"/>
              </a:rPr>
              <a:t>天神ビジネスセンター</a:t>
            </a:r>
            <a:r>
              <a:rPr kumimoji="1" lang="en-US" altLang="ja-JP" sz="1200" b="0"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200" b="0"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eiryo UI" panose="020B0604030504040204" pitchFamily="50" charset="-128"/>
              </a:rPr>
              <a:t>期プロジェクト</a:t>
            </a:r>
            <a:endParaRPr kumimoji="1" lang="en-US" altLang="ja-JP" sz="1200" b="0"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844083" rtl="0" eaLnBrk="0" fontAlgn="auto" latinLnBrk="0" hangingPunct="0">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eiryo UI" panose="020B0604030504040204" pitchFamily="50" charset="-128"/>
              </a:rPr>
              <a:t>（福岡県博多市）</a:t>
            </a:r>
          </a:p>
        </p:txBody>
      </p:sp>
      <p:sp>
        <p:nvSpPr>
          <p:cNvPr id="1263" name="テキスト ボックス 298"/>
          <p:cNvSpPr txBox="1">
            <a:spLocks noChangeArrowheads="1"/>
          </p:cNvSpPr>
          <p:nvPr/>
        </p:nvSpPr>
        <p:spPr>
          <a:xfrm>
            <a:off x="3584848" y="855702"/>
            <a:ext cx="2733279" cy="461665"/>
          </a:xfrm>
          <a:prstGeom prst="rect">
            <a:avLst/>
          </a:prstGeom>
          <a:solidFill>
            <a:srgbClr val="002060"/>
          </a:solidFill>
          <a:ln w="9525">
            <a:noFill/>
            <a:miter lim="800000"/>
            <a:headEnd/>
            <a:tailEnd/>
          </a:ln>
        </p:spPr>
        <p:txBody>
          <a:bodyPr wrap="square">
            <a:spAutoFit/>
          </a:bodyPr>
          <a:lstStyle/>
          <a:p>
            <a:pPr marL="0" marR="0" lvl="0" indent="0" algn="ctr" defTabSz="844083" rtl="0" eaLnBrk="0" fontAlgn="auto" latinLnBrk="0" hangingPunct="0">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eiryo UI" panose="020B0604030504040204" pitchFamily="50" charset="-128"/>
              </a:rPr>
              <a:t>虎ノ門ヒルズ ステーションタワー</a:t>
            </a:r>
            <a:r>
              <a:rPr kumimoji="1" lang="zh-TW" altLang="en-US" sz="1200" b="0"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200" b="0"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844083" rtl="0" eaLnBrk="0" fontAlgn="auto" latinLnBrk="0" hangingPunct="0">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eiryo UI" panose="020B0604030504040204" pitchFamily="50" charset="-128"/>
              </a:rPr>
              <a:t>（東京都港区）</a:t>
            </a:r>
          </a:p>
        </p:txBody>
      </p:sp>
      <p:sp>
        <p:nvSpPr>
          <p:cNvPr id="1266" name="テキスト ボックス 21"/>
          <p:cNvSpPr txBox="1"/>
          <p:nvPr/>
        </p:nvSpPr>
        <p:spPr>
          <a:xfrm>
            <a:off x="3224808" y="2674842"/>
            <a:ext cx="3528392" cy="1015663"/>
          </a:xfrm>
          <a:prstGeom prst="rect">
            <a:avLst/>
          </a:prstGeom>
          <a:noFill/>
        </p:spPr>
        <p:txBody>
          <a:bodyPr wrap="square">
            <a:spAutoFit/>
          </a:bodyPr>
          <a:lstStyle/>
          <a:p>
            <a:pPr marL="0" marR="0" lvl="0" indent="0" algn="l" defTabSz="844083" rtl="0" eaLnBrk="0" fontAlgn="auto" latinLnBrk="0" hangingPunct="0">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○事業内容</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lvl="0" defTabSz="844083" fontAlgn="auto">
              <a:spcBef>
                <a:spcPts val="0"/>
              </a:spcBef>
              <a:spcAft>
                <a:spcPts val="0"/>
              </a:spcAf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規模　　</a:t>
            </a:r>
            <a:r>
              <a:rPr lang="zh-TW"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地上</a:t>
            </a:r>
            <a:r>
              <a:rPr lang="en-US" altLang="zh-TW"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49</a:t>
            </a:r>
            <a:r>
              <a:rPr lang="zh-TW"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階　地下</a:t>
            </a:r>
            <a:r>
              <a:rPr lang="en-US" altLang="zh-TW"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4</a:t>
            </a:r>
            <a:r>
              <a:rPr lang="zh-TW"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階</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棟屋</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階</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等</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565441" lvl="0" indent="-565441" defTabSz="844083" fontAlgn="auto">
              <a:spcBef>
                <a:spcPts val="0"/>
              </a:spcBef>
              <a:spcAft>
                <a:spcPts val="0"/>
              </a:spcAf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用途　　事務所、店舗、ホテル、</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565441" lvl="0" indent="-565441" defTabSz="844083" fontAlgn="auto">
              <a:spcBef>
                <a:spcPts val="0"/>
              </a:spcBef>
              <a:spcAft>
                <a:spcPts val="0"/>
              </a:spcAf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ビジネス発信拠点 等</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692598" marR="0" lvl="0" indent="-692598" algn="l" defTabSz="844083" rtl="0" eaLnBrk="0" fontAlgn="auto" latinLnBrk="0" hangingPunct="0">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工期　　</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2019</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2023</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11</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月</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267" name="テキスト ボックス 22"/>
          <p:cNvSpPr txBox="1"/>
          <p:nvPr/>
        </p:nvSpPr>
        <p:spPr>
          <a:xfrm>
            <a:off x="3451290" y="3809672"/>
            <a:ext cx="2711478" cy="1015663"/>
          </a:xfrm>
          <a:prstGeom prst="rect">
            <a:avLst/>
          </a:prstGeom>
          <a:noFill/>
        </p:spPr>
        <p:txBody>
          <a:bodyPr wrap="square" rtlCol="0">
            <a:spAutoFit/>
          </a:bodyPr>
          <a:lstStyle/>
          <a:p>
            <a:pPr marL="0" marR="0" lvl="0" indent="0" algn="l" defTabSz="844083" rtl="0" eaLnBrk="0" fontAlgn="base" latinLnBrk="0" hangingPunct="0">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○事業概要</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lvl="0" defTabSz="844083">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地下鉄日比谷線新駅の整備と一体となった立体的な駅広場や、国際水準のビジネスニーズに対応する宿泊施設の整備等を行う。</a:t>
            </a:r>
          </a:p>
        </p:txBody>
      </p:sp>
      <p:sp>
        <p:nvSpPr>
          <p:cNvPr id="1269" name="テキスト ボックス 25"/>
          <p:cNvSpPr txBox="1"/>
          <p:nvPr/>
        </p:nvSpPr>
        <p:spPr>
          <a:xfrm>
            <a:off x="6404134" y="2674842"/>
            <a:ext cx="3296318" cy="830997"/>
          </a:xfrm>
          <a:prstGeom prst="rect">
            <a:avLst/>
          </a:prstGeom>
          <a:noFill/>
        </p:spPr>
        <p:txBody>
          <a:bodyPr wrap="square">
            <a:spAutoFit/>
          </a:bodyPr>
          <a:lstStyle/>
          <a:p>
            <a:pPr marL="0" marR="0" lvl="0" indent="0" algn="l" defTabSz="844083" rtl="0" eaLnBrk="0" fontAlgn="auto" latinLnBrk="0" hangingPunct="0">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○事業内容</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lvl="0" defTabSz="844083" fontAlgn="auto">
              <a:spcBef>
                <a:spcPts val="0"/>
              </a:spcBef>
              <a:spcAft>
                <a:spcPts val="0"/>
              </a:spcAf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規模　　</a:t>
            </a:r>
            <a:r>
              <a:rPr lang="zh-TW"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地上</a:t>
            </a:r>
            <a:r>
              <a:rPr lang="en-US" altLang="zh-TW"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8</a:t>
            </a:r>
            <a:r>
              <a:rPr lang="zh-TW"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階 地下</a:t>
            </a:r>
            <a:r>
              <a:rPr lang="en-US" altLang="zh-TW"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a:t>
            </a:r>
            <a:r>
              <a:rPr lang="zh-TW"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階 塔屋</a:t>
            </a:r>
            <a:r>
              <a:rPr lang="en-US" altLang="zh-TW"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a:t>
            </a:r>
            <a:r>
              <a:rPr lang="zh-TW"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階</a:t>
            </a:r>
            <a:endParaRPr lang="en-US" altLang="zh-TW"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defTabSz="844083" fontAlgn="auto">
              <a:spcBef>
                <a:spcPts val="0"/>
              </a:spcBef>
              <a:spcAft>
                <a:spcPts val="0"/>
              </a:spcAf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用途　　</a:t>
            </a:r>
            <a:r>
              <a:rPr lang="zh-TW"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事務所、店舗、駐車場</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等</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692598" marR="0" lvl="0" indent="-692598" algn="l" defTabSz="844083" rtl="0" eaLnBrk="0" fontAlgn="auto" latinLnBrk="0" hangingPunct="0">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工期　　</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2023</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2026</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6</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月</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270" name="テキスト ボックス 26"/>
          <p:cNvSpPr txBox="1"/>
          <p:nvPr/>
        </p:nvSpPr>
        <p:spPr>
          <a:xfrm>
            <a:off x="6678541" y="3809672"/>
            <a:ext cx="2850996" cy="1015663"/>
          </a:xfrm>
          <a:prstGeom prst="rect">
            <a:avLst/>
          </a:prstGeom>
          <a:noFill/>
        </p:spPr>
        <p:txBody>
          <a:bodyPr wrap="square" rtlCol="0">
            <a:spAutoFit/>
          </a:bodyPr>
          <a:lstStyle/>
          <a:p>
            <a:pPr marL="0" marR="0" lvl="0" indent="0" algn="l" defTabSz="844083" rtl="0" eaLnBrk="0" fontAlgn="base" latinLnBrk="0" hangingPunct="0">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○事業概要</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lvl="0" defTabSz="844083">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多様な企業ニーズに対応したハイスペックなオフィス床の供給や、地上と地下を円滑につなぐ立体的な広場と地下通路等の整備等を行う。</a:t>
            </a:r>
          </a:p>
        </p:txBody>
      </p:sp>
      <p:sp>
        <p:nvSpPr>
          <p:cNvPr id="1272" name="テキスト ボックス 27"/>
          <p:cNvSpPr txBox="1"/>
          <p:nvPr/>
        </p:nvSpPr>
        <p:spPr>
          <a:xfrm>
            <a:off x="3416151" y="1318397"/>
            <a:ext cx="3199974" cy="1015663"/>
          </a:xfrm>
          <a:prstGeom prst="rect">
            <a:avLst/>
          </a:prstGeom>
          <a:noFill/>
        </p:spPr>
        <p:txBody>
          <a:bodyPr wrap="square">
            <a:spAutoFit/>
          </a:bodyPr>
          <a:lstStyle/>
          <a:p>
            <a:pPr marL="0" marR="0" lvl="0" indent="0" algn="l" defTabSz="844083" rtl="0" eaLnBrk="0" fontAlgn="auto" latinLnBrk="0" hangingPunct="0">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○支援内容</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lvl="0" defTabSz="844083" fontAlgn="auto">
              <a:spcBef>
                <a:spcPts val="0"/>
              </a:spcBef>
              <a:spcAft>
                <a:spcPts val="0"/>
              </a:spcAft>
              <a:defRPr/>
            </a:pP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認定事</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業者　 森ビル</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株</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a:p>
            <a:pPr lvl="0" defTabSz="844083" fontAlgn="auto">
              <a:spcBef>
                <a:spcPts val="0"/>
              </a:spcBef>
              <a:spcAft>
                <a:spcPts val="0"/>
              </a:spcAft>
              <a:defRPr/>
            </a:pP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税制優遇　　　不動産取得税、</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844083" rtl="0" eaLnBrk="0" fontAlgn="auto" latinLnBrk="0" hangingPunct="0">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登録免許税 等</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844083" rtl="0" eaLnBrk="0" fontAlgn="auto" latinLnBrk="0" hangingPunct="0">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金融支援 　  メザニン支援</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273" name="テキスト ボックス 28"/>
          <p:cNvSpPr txBox="1"/>
          <p:nvPr/>
        </p:nvSpPr>
        <p:spPr>
          <a:xfrm>
            <a:off x="6605781" y="1318397"/>
            <a:ext cx="2901977" cy="1015663"/>
          </a:xfrm>
          <a:prstGeom prst="rect">
            <a:avLst/>
          </a:prstGeom>
          <a:noFill/>
        </p:spPr>
        <p:txBody>
          <a:bodyPr wrap="square">
            <a:spAutoFit/>
          </a:bodyPr>
          <a:lstStyle/>
          <a:p>
            <a:pPr marL="0" marR="0" lvl="0" indent="0" algn="l" defTabSz="844083" rtl="0" eaLnBrk="0" fontAlgn="auto" latinLnBrk="0" hangingPunct="0">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○支援内容</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lvl="0" defTabSz="844083" fontAlgn="auto">
              <a:spcBef>
                <a:spcPts val="0"/>
              </a:spcBef>
              <a:spcAft>
                <a:spcPts val="0"/>
              </a:spcAft>
              <a:defRPr/>
            </a:pP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認定事業者　</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福岡地所</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株</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844083" rtl="0" eaLnBrk="0" fontAlgn="auto" latinLnBrk="0" hangingPunct="0">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税制優遇　　</a:t>
            </a:r>
            <a:r>
              <a:rPr kumimoji="1" lang="ja-JP" altLang="en-US" sz="1200" b="0" i="0" u="none" strike="noStrike" kern="1200" cap="none" spc="0" normalizeH="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不動産取得税、</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844083" rtl="0" eaLnBrk="0" fontAlgn="auto" latinLnBrk="0" hangingPunct="0">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登録免許税 等 </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844083" rtl="0" eaLnBrk="0" fontAlgn="auto" latinLnBrk="0" hangingPunct="0">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金融支援 　　メザニン支援</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275" name="Rectangle 2"/>
          <p:cNvSpPr txBox="1">
            <a:spLocks noChangeArrowheads="1"/>
          </p:cNvSpPr>
          <p:nvPr/>
        </p:nvSpPr>
        <p:spPr>
          <a:xfrm>
            <a:off x="128464" y="10944"/>
            <a:ext cx="7343170" cy="438970"/>
          </a:xfrm>
          <a:prstGeom prst="rect">
            <a:avLst/>
          </a:prstGeom>
          <a:noFill/>
          <a:ln w="9525">
            <a:noFill/>
            <a:miter lim="800000"/>
            <a:headEnd/>
            <a:tailEnd/>
          </a:ln>
        </p:spPr>
        <p:txBody>
          <a:bodyPr vert="horz" wrap="square" lIns="84406" tIns="42203" rIns="84406" bIns="42203" numCol="1" anchor="ctr" anchorCtr="0" compatLnSpc="1">
            <a:prstTxWarp prst="textNoShape">
              <a:avLst/>
            </a:prstTxWarp>
          </a:bodyPr>
          <a:lstStyle>
            <a:lvl1pPr algn="l" rtl="0" eaLnBrk="0" fontAlgn="base" hangingPunct="0">
              <a:spcBef>
                <a:spcPct val="0"/>
              </a:spcBef>
              <a:spcAft>
                <a:spcPct val="0"/>
              </a:spcAft>
              <a:defRPr kumimoji="1" sz="2799">
                <a:solidFill>
                  <a:srgbClr val="4087C8"/>
                </a:solidFill>
                <a:latin typeface="+mj-lt"/>
                <a:ea typeface="+mj-ea"/>
                <a:cs typeface="+mj-cs"/>
              </a:defRPr>
            </a:lvl1pPr>
            <a:lvl2pPr algn="l" rtl="0" eaLnBrk="0" fontAlgn="base" hangingPunct="0">
              <a:spcBef>
                <a:spcPct val="0"/>
              </a:spcBef>
              <a:spcAft>
                <a:spcPct val="0"/>
              </a:spcAft>
              <a:defRPr kumimoji="1" sz="2799">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799">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799">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799">
                <a:solidFill>
                  <a:srgbClr val="4087C8"/>
                </a:solidFill>
                <a:latin typeface="HGP創英角ｺﾞｼｯｸUB" pitchFamily="50" charset="-128"/>
                <a:ea typeface="HGP創英角ｺﾞｼｯｸUB" pitchFamily="50" charset="-128"/>
              </a:defRPr>
            </a:lvl5pPr>
            <a:lvl6pPr marL="457109" algn="l" rtl="0" fontAlgn="base">
              <a:spcBef>
                <a:spcPct val="0"/>
              </a:spcBef>
              <a:spcAft>
                <a:spcPct val="0"/>
              </a:spcAft>
              <a:defRPr kumimoji="1" sz="2799">
                <a:solidFill>
                  <a:srgbClr val="4087C8"/>
                </a:solidFill>
                <a:latin typeface="HGP創英角ｺﾞｼｯｸUB" pitchFamily="50" charset="-128"/>
                <a:ea typeface="HGP創英角ｺﾞｼｯｸUB" pitchFamily="50" charset="-128"/>
              </a:defRPr>
            </a:lvl6pPr>
            <a:lvl7pPr marL="914217" algn="l" rtl="0" fontAlgn="base">
              <a:spcBef>
                <a:spcPct val="0"/>
              </a:spcBef>
              <a:spcAft>
                <a:spcPct val="0"/>
              </a:spcAft>
              <a:defRPr kumimoji="1" sz="2799">
                <a:solidFill>
                  <a:srgbClr val="4087C8"/>
                </a:solidFill>
                <a:latin typeface="HGP創英角ｺﾞｼｯｸUB" pitchFamily="50" charset="-128"/>
                <a:ea typeface="HGP創英角ｺﾞｼｯｸUB" pitchFamily="50" charset="-128"/>
              </a:defRPr>
            </a:lvl7pPr>
            <a:lvl8pPr marL="1371326" algn="l" rtl="0" fontAlgn="base">
              <a:spcBef>
                <a:spcPct val="0"/>
              </a:spcBef>
              <a:spcAft>
                <a:spcPct val="0"/>
              </a:spcAft>
              <a:defRPr kumimoji="1" sz="2799">
                <a:solidFill>
                  <a:srgbClr val="4087C8"/>
                </a:solidFill>
                <a:latin typeface="HGP創英角ｺﾞｼｯｸUB" pitchFamily="50" charset="-128"/>
                <a:ea typeface="HGP創英角ｺﾞｼｯｸUB" pitchFamily="50" charset="-128"/>
              </a:defRPr>
            </a:lvl8pPr>
            <a:lvl9pPr marL="1828434" algn="l" rtl="0" fontAlgn="base">
              <a:spcBef>
                <a:spcPct val="0"/>
              </a:spcBef>
              <a:spcAft>
                <a:spcPct val="0"/>
              </a:spcAft>
              <a:defRPr kumimoji="1" sz="2799">
                <a:solidFill>
                  <a:srgbClr val="4087C8"/>
                </a:solidFill>
                <a:latin typeface="HGP創英角ｺﾞｼｯｸUB" pitchFamily="50" charset="-128"/>
                <a:ea typeface="HGP創英角ｺﾞｼｯｸUB" pitchFamily="50" charset="-128"/>
              </a:defRPr>
            </a:lvl9pPr>
          </a:lstStyle>
          <a:p>
            <a:pPr marL="0" marR="0" lvl="0" indent="0" algn="l" defTabSz="844083" rtl="0" eaLnBrk="1" fontAlgn="base" latinLnBrk="0" hangingPunct="1">
              <a:lnSpc>
                <a:spcPct val="100000"/>
              </a:lnSpc>
              <a:spcBef>
                <a:spcPct val="0"/>
              </a:spcBef>
              <a:spcAft>
                <a:spcPct val="0"/>
              </a:spcAft>
              <a:buClrTx/>
              <a:buSzTx/>
              <a:buFontTx/>
              <a:buNone/>
              <a:tabLst/>
              <a:defRPr/>
            </a:pPr>
            <a:r>
              <a:rPr kumimoji="1" lang="ja-JP" altLang="en-US" sz="2400" i="0" u="none" strike="noStrike" kern="0" cap="none" spc="0" normalizeH="0" baseline="0" noProof="0" dirty="0">
                <a:ln>
                  <a:noFill/>
                </a:ln>
                <a:solidFill>
                  <a:srgbClr val="4087C8"/>
                </a:solidFill>
                <a:effectLst/>
                <a:uLnTx/>
                <a:uFillTx/>
                <a:latin typeface="HGP創英角ｺﾞｼｯｸUB" panose="020B0900000000000000" pitchFamily="50" charset="-128"/>
                <a:ea typeface="HGP創英角ｺﾞｼｯｸUB" panose="020B0900000000000000" pitchFamily="50" charset="-128"/>
                <a:cs typeface="Meiryo UI" panose="020B0604030504040204" pitchFamily="50" charset="-128"/>
              </a:rPr>
              <a:t>民間都市再生事業に対する支援事例</a:t>
            </a:r>
          </a:p>
        </p:txBody>
      </p:sp>
      <p:sp>
        <p:nvSpPr>
          <p:cNvPr id="20" name="スライド番号プレースホルダー 1"/>
          <p:cNvSpPr txBox="1"/>
          <p:nvPr/>
        </p:nvSpPr>
        <p:spPr>
          <a:xfrm>
            <a:off x="7594600" y="6525000"/>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ja-JP"/>
            </a:defPPr>
            <a:lvl1pPr algn="r" rtl="0" eaLnBrk="0" fontAlgn="base" hangingPunct="0">
              <a:spcBef>
                <a:spcPct val="0"/>
              </a:spcBef>
              <a:spcAft>
                <a:spcPct val="0"/>
              </a:spcAft>
              <a:defRPr kumimoji="1" sz="1292"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fld id="{29B6D3CF-C449-43AF-A9D0-2DFC9D708CAF}" type="slidenum">
              <a:rPr lang="ja-JP" altLang="en-US" sz="140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pPr/>
              <a:t>11</a:t>
            </a:fld>
            <a:endPar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テキスト ボックス 298">
            <a:extLst>
              <a:ext uri="{FF2B5EF4-FFF2-40B4-BE49-F238E27FC236}">
                <a16:creationId xmlns:a16="http://schemas.microsoft.com/office/drawing/2014/main" id="{4654499C-9F79-E0B6-BE54-22BAE98DA70C}"/>
              </a:ext>
            </a:extLst>
          </p:cNvPr>
          <p:cNvSpPr txBox="1">
            <a:spLocks noChangeArrowheads="1"/>
          </p:cNvSpPr>
          <p:nvPr/>
        </p:nvSpPr>
        <p:spPr>
          <a:xfrm>
            <a:off x="524765" y="855702"/>
            <a:ext cx="2733279" cy="461665"/>
          </a:xfrm>
          <a:prstGeom prst="rect">
            <a:avLst/>
          </a:prstGeom>
          <a:solidFill>
            <a:srgbClr val="002060"/>
          </a:solidFill>
          <a:ln w="9525">
            <a:noFill/>
            <a:miter lim="800000"/>
            <a:headEnd/>
            <a:tailEnd/>
          </a:ln>
        </p:spPr>
        <p:txBody>
          <a:bodyPr wrap="square">
            <a:spAutoFit/>
          </a:bodyPr>
          <a:lstStyle/>
          <a:p>
            <a:pPr marL="0" marR="0" lvl="0" indent="0" algn="ctr" defTabSz="844083" rtl="0" eaLnBrk="0" fontAlgn="auto" latinLnBrk="0" hangingPunct="0">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err="1">
                <a:ln>
                  <a:noFill/>
                </a:ln>
                <a:solidFill>
                  <a:srgbClr val="FFFFFF"/>
                </a:solidFill>
                <a:effectLst/>
                <a:uLnTx/>
                <a:uFillTx/>
                <a:latin typeface="Meiryo UI" panose="020B0604030504040204" pitchFamily="50" charset="-128"/>
                <a:ea typeface="Meiryo UI" panose="020B0604030504040204" pitchFamily="50" charset="-128"/>
                <a:cs typeface="Meiryo UI" panose="020B0604030504040204" pitchFamily="50" charset="-128"/>
              </a:rPr>
              <a:t>Hareza</a:t>
            </a:r>
            <a:r>
              <a:rPr kumimoji="1" lang="ja-JP" altLang="en-US" sz="1200" b="0"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eiryo UI" panose="020B0604030504040204" pitchFamily="50" charset="-128"/>
              </a:rPr>
              <a:t>池袋</a:t>
            </a:r>
            <a:r>
              <a:rPr kumimoji="1" lang="zh-TW" altLang="en-US" sz="1200" b="0"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200" b="0"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844083" rtl="0" eaLnBrk="0" fontAlgn="auto" latinLnBrk="0" hangingPunct="0">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eiryo UI" panose="020B0604030504040204" pitchFamily="50" charset="-128"/>
              </a:rPr>
              <a:t>（東京都豊島区）</a:t>
            </a:r>
          </a:p>
        </p:txBody>
      </p:sp>
      <p:sp>
        <p:nvSpPr>
          <p:cNvPr id="5" name="テキスト ボックス 21">
            <a:extLst>
              <a:ext uri="{FF2B5EF4-FFF2-40B4-BE49-F238E27FC236}">
                <a16:creationId xmlns:a16="http://schemas.microsoft.com/office/drawing/2014/main" id="{CBA272EA-AFC8-11C7-6268-6CEB11969FA1}"/>
              </a:ext>
            </a:extLst>
          </p:cNvPr>
          <p:cNvSpPr txBox="1"/>
          <p:nvPr/>
        </p:nvSpPr>
        <p:spPr>
          <a:xfrm>
            <a:off x="200472" y="2674842"/>
            <a:ext cx="3164444" cy="1015663"/>
          </a:xfrm>
          <a:prstGeom prst="rect">
            <a:avLst/>
          </a:prstGeom>
          <a:noFill/>
        </p:spPr>
        <p:txBody>
          <a:bodyPr wrap="square">
            <a:spAutoFit/>
          </a:bodyPr>
          <a:lstStyle/>
          <a:p>
            <a:pPr marL="0" marR="0" lvl="0" indent="0" algn="l" defTabSz="844083" rtl="0" eaLnBrk="0" fontAlgn="auto" latinLnBrk="0" hangingPunct="0">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○事業内容</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lvl="0" defTabSz="844083" fontAlgn="auto">
              <a:spcBef>
                <a:spcPts val="0"/>
              </a:spcBef>
              <a:spcAft>
                <a:spcPts val="0"/>
              </a:spcAf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規模　　</a:t>
            </a:r>
            <a:r>
              <a:rPr lang="zh-TW"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地上</a:t>
            </a:r>
            <a:r>
              <a:rPr lang="en-US" altLang="zh-TW"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33</a:t>
            </a:r>
            <a:r>
              <a:rPr lang="zh-TW"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階　地下</a:t>
            </a:r>
            <a:r>
              <a:rPr lang="en-US" altLang="zh-TW"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a:t>
            </a:r>
            <a:r>
              <a:rPr lang="zh-TW"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階</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等</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565441" lvl="0" indent="-565441" defTabSz="844083" fontAlgn="auto">
              <a:spcBef>
                <a:spcPts val="0"/>
              </a:spcBef>
              <a:spcAft>
                <a:spcPts val="0"/>
              </a:spcAf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用途　　</a:t>
            </a:r>
            <a:r>
              <a:rPr lang="zh-TW"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事務所、映画館、店舗、</a:t>
            </a:r>
            <a:endParaRPr lang="en-US" altLang="zh-TW"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565441" lvl="0" indent="-565441" defTabSz="844083" fontAlgn="auto">
              <a:spcBef>
                <a:spcPts val="0"/>
              </a:spcBef>
              <a:spcAft>
                <a:spcPts val="0"/>
              </a:spcAft>
              <a:defRPr/>
            </a:pP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zh-TW"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集会場、自動車車庫</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等</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692598" marR="0" lvl="0" indent="-692598" algn="l" defTabSz="844083" rtl="0" eaLnBrk="0" fontAlgn="auto" latinLnBrk="0" hangingPunct="0">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工期　　</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2016</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2020</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月</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テキスト ボックス 22">
            <a:extLst>
              <a:ext uri="{FF2B5EF4-FFF2-40B4-BE49-F238E27FC236}">
                <a16:creationId xmlns:a16="http://schemas.microsoft.com/office/drawing/2014/main" id="{908C00A5-3F33-E38F-5A68-53F9D22E7558}"/>
              </a:ext>
            </a:extLst>
          </p:cNvPr>
          <p:cNvSpPr txBox="1"/>
          <p:nvPr/>
        </p:nvSpPr>
        <p:spPr>
          <a:xfrm>
            <a:off x="426954" y="3809672"/>
            <a:ext cx="2711478" cy="1015663"/>
          </a:xfrm>
          <a:prstGeom prst="rect">
            <a:avLst/>
          </a:prstGeom>
          <a:noFill/>
        </p:spPr>
        <p:txBody>
          <a:bodyPr wrap="square" rtlCol="0">
            <a:spAutoFit/>
          </a:bodyPr>
          <a:lstStyle/>
          <a:p>
            <a:pPr marL="0" marR="0" lvl="0" indent="0" algn="l" defTabSz="844083" rtl="0" eaLnBrk="0" fontAlgn="base" latinLnBrk="0" hangingPunct="0">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○事業概要</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lvl="0" defTabSz="844083">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豊島区庁舎跡地および豊島公会堂跡地を活用し、業務機能と文化機能を核とした新たなビジネス・文化・賑わい拠点の整備を行う。</a:t>
            </a:r>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テキスト ボックス 27">
            <a:extLst>
              <a:ext uri="{FF2B5EF4-FFF2-40B4-BE49-F238E27FC236}">
                <a16:creationId xmlns:a16="http://schemas.microsoft.com/office/drawing/2014/main" id="{A6D5A1AB-600F-9272-C85B-13CEF6B3D955}"/>
              </a:ext>
            </a:extLst>
          </p:cNvPr>
          <p:cNvSpPr txBox="1"/>
          <p:nvPr/>
        </p:nvSpPr>
        <p:spPr>
          <a:xfrm>
            <a:off x="391815" y="1318397"/>
            <a:ext cx="3199974" cy="1200329"/>
          </a:xfrm>
          <a:prstGeom prst="rect">
            <a:avLst/>
          </a:prstGeom>
          <a:noFill/>
        </p:spPr>
        <p:txBody>
          <a:bodyPr wrap="square">
            <a:spAutoFit/>
          </a:bodyPr>
          <a:lstStyle/>
          <a:p>
            <a:pPr marL="0" marR="0" lvl="0" indent="0" algn="l" defTabSz="844083" rtl="0" eaLnBrk="0" fontAlgn="auto" latinLnBrk="0" hangingPunct="0">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○支援内容</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lvl="0" defTabSz="844083" fontAlgn="auto">
              <a:spcBef>
                <a:spcPts val="0"/>
              </a:spcBef>
              <a:spcAft>
                <a:spcPts val="0"/>
              </a:spcAft>
              <a:defRPr/>
            </a:pP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認定事</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業者　東京建物</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株</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err="1">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defTabSz="844083" fontAlgn="auto">
              <a:spcBef>
                <a:spcPts val="0"/>
              </a:spcBef>
              <a:spcAft>
                <a:spcPts val="0"/>
              </a:spcAft>
              <a:defRPr/>
            </a:pP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株</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サンケイビル</a:t>
            </a:r>
          </a:p>
          <a:p>
            <a:pPr lvl="0" defTabSz="844083" fontAlgn="auto">
              <a:spcBef>
                <a:spcPts val="0"/>
              </a:spcBef>
              <a:spcAft>
                <a:spcPts val="0"/>
              </a:spcAft>
              <a:defRPr/>
            </a:pP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税制優遇　　 不動産取得税、</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844083" rtl="0" eaLnBrk="0" fontAlgn="auto" latinLnBrk="0" hangingPunct="0">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登録免許税 等</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844083" rtl="0" eaLnBrk="0" fontAlgn="auto" latinLnBrk="0" hangingPunct="0">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金融支援 　  メザニン支援</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8" name="図 7">
            <a:extLst>
              <a:ext uri="{FF2B5EF4-FFF2-40B4-BE49-F238E27FC236}">
                <a16:creationId xmlns:a16="http://schemas.microsoft.com/office/drawing/2014/main" id="{B9A97608-1D36-4209-63F0-543039258E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5449"/>
          <a:stretch/>
        </p:blipFill>
        <p:spPr>
          <a:xfrm>
            <a:off x="1280592" y="4913219"/>
            <a:ext cx="1226852" cy="1555179"/>
          </a:xfrm>
          <a:prstGeom prst="rect">
            <a:avLst/>
          </a:prstGeom>
        </p:spPr>
      </p:pic>
      <p:pic>
        <p:nvPicPr>
          <p:cNvPr id="9" name="図 8" descr="図1">
            <a:extLst>
              <a:ext uri="{FF2B5EF4-FFF2-40B4-BE49-F238E27FC236}">
                <a16:creationId xmlns:a16="http://schemas.microsoft.com/office/drawing/2014/main" id="{E1773442-0410-D052-4221-57FAB3B2D65A}"/>
              </a:ext>
            </a:extLst>
          </p:cNvPr>
          <p:cNvPicPr/>
          <p:nvPr/>
        </p:nvPicPr>
        <p:blipFill rotWithShape="1">
          <a:blip r:embed="rId4" cstate="print">
            <a:extLst>
              <a:ext uri="{28A0092B-C50C-407E-A947-70E740481C1C}">
                <a14:useLocalDpi xmlns:a14="http://schemas.microsoft.com/office/drawing/2010/main" val="0"/>
              </a:ext>
            </a:extLst>
          </a:blip>
          <a:srcRect t="2600" b="1991"/>
          <a:stretch/>
        </p:blipFill>
        <p:spPr bwMode="auto">
          <a:xfrm>
            <a:off x="4412940" y="4909925"/>
            <a:ext cx="1080120" cy="1558473"/>
          </a:xfrm>
          <a:prstGeom prst="rect">
            <a:avLst/>
          </a:prstGeom>
          <a:noFill/>
          <a:ln w="3175">
            <a:noFill/>
          </a:ln>
        </p:spPr>
      </p:pic>
      <p:pic>
        <p:nvPicPr>
          <p:cNvPr id="10" name="図 9">
            <a:extLst>
              <a:ext uri="{FF2B5EF4-FFF2-40B4-BE49-F238E27FC236}">
                <a16:creationId xmlns:a16="http://schemas.microsoft.com/office/drawing/2014/main" id="{9EA287B7-C454-39D9-39A3-0564376EA22F}"/>
              </a:ext>
            </a:extLst>
          </p:cNvPr>
          <p:cNvPicPr>
            <a:picLocks noChangeAspect="1"/>
          </p:cNvPicPr>
          <p:nvPr/>
        </p:nvPicPr>
        <p:blipFill>
          <a:blip r:embed="rId5"/>
          <a:stretch>
            <a:fillRect/>
          </a:stretch>
        </p:blipFill>
        <p:spPr>
          <a:xfrm>
            <a:off x="7527600" y="4900375"/>
            <a:ext cx="1080120" cy="1577571"/>
          </a:xfrm>
          <a:prstGeom prst="rect">
            <a:avLst/>
          </a:prstGeom>
        </p:spPr>
      </p:pic>
    </p:spTree>
    <p:extLst>
      <p:ext uri="{BB962C8B-B14F-4D97-AF65-F5344CB8AC3E}">
        <p14:creationId xmlns:p14="http://schemas.microsoft.com/office/powerpoint/2010/main" val="18545071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 name="グループ化 54"/>
          <p:cNvGrpSpPr/>
          <p:nvPr/>
        </p:nvGrpSpPr>
        <p:grpSpPr>
          <a:xfrm>
            <a:off x="272480" y="692696"/>
            <a:ext cx="9049732" cy="6056156"/>
            <a:chOff x="415702" y="685212"/>
            <a:chExt cx="9049732" cy="6056156"/>
          </a:xfrm>
        </p:grpSpPr>
        <p:pic>
          <p:nvPicPr>
            <p:cNvPr id="69" name="Picture 16"/>
            <p:cNvPicPr>
              <a:picLocks noChangeAspect="1" noChangeArrowheads="1"/>
            </p:cNvPicPr>
            <p:nvPr/>
          </p:nvPicPr>
          <p:blipFill>
            <a:blip r:embed="rId3">
              <a:extLst>
                <a:ext uri="{28A0092B-C50C-407E-A947-70E740481C1C}">
                  <a14:useLocalDpi xmlns:a14="http://schemas.microsoft.com/office/drawing/2010/main" val="0"/>
                </a:ext>
              </a:extLst>
            </a:blip>
            <a:srcRect t="2531" b="4352"/>
            <a:stretch>
              <a:fillRect/>
            </a:stretch>
          </p:blipFill>
          <p:spPr bwMode="auto">
            <a:xfrm>
              <a:off x="415702" y="685212"/>
              <a:ext cx="9049732" cy="605615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 name="AutoShape 16"/>
            <p:cNvSpPr>
              <a:spLocks noChangeAspect="1" noChangeArrowheads="1"/>
            </p:cNvSpPr>
            <p:nvPr/>
          </p:nvSpPr>
          <p:spPr bwMode="auto">
            <a:xfrm>
              <a:off x="4951446" y="1235946"/>
              <a:ext cx="743794" cy="276999"/>
            </a:xfrm>
            <a:prstGeom prst="wedgeRectCallout">
              <a:avLst>
                <a:gd name="adj1" fmla="val -99306"/>
                <a:gd name="adj2" fmla="val 64444"/>
              </a:avLst>
            </a:prstGeom>
            <a:solidFill>
              <a:srgbClr val="000000"/>
            </a:solidFill>
            <a:ln w="9525">
              <a:solidFill>
                <a:srgbClr val="000000"/>
              </a:solidFill>
              <a:miter lim="800000"/>
              <a:headEnd/>
              <a:tailEnd/>
            </a:ln>
          </p:spPr>
          <p:txBody>
            <a:bodyPr wrap="none" lIns="38100" rIns="38100"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FFFFFF"/>
                  </a:solidFill>
                  <a:effectLst/>
                  <a:uLnTx/>
                  <a:uFillTx/>
                  <a:latin typeface="HGPｺﾞｼｯｸM" panose="020B0600000000000000" pitchFamily="50" charset="-128"/>
                  <a:ea typeface="HGPｺﾞｼｯｸM" panose="020B0600000000000000" pitchFamily="50" charset="-128"/>
                  <a:cs typeface="Times New Roman" panose="02020603050405020304" pitchFamily="18" charset="0"/>
                </a:rPr>
                <a:t>ＪＲ山手線</a:t>
              </a:r>
              <a:endParaRPr kumimoji="1" lang="ja-JP" altLang="en-US" sz="12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sp>
          <p:nvSpPr>
            <p:cNvPr id="84" name="Text Box 37"/>
            <p:cNvSpPr txBox="1">
              <a:spLocks noChangeAspect="1" noChangeArrowheads="1"/>
            </p:cNvSpPr>
            <p:nvPr/>
          </p:nvSpPr>
          <p:spPr bwMode="auto">
            <a:xfrm>
              <a:off x="3145950" y="5797248"/>
              <a:ext cx="461665" cy="184666"/>
            </a:xfrm>
            <a:prstGeom prst="rect">
              <a:avLst/>
            </a:prstGeom>
            <a:solidFill>
              <a:srgbClr val="FFFF0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大崎駅</a:t>
              </a:r>
            </a:p>
          </p:txBody>
        </p:sp>
        <p:sp>
          <p:nvSpPr>
            <p:cNvPr id="85" name="Text Box 44"/>
            <p:cNvSpPr txBox="1">
              <a:spLocks noChangeAspect="1" noChangeArrowheads="1"/>
            </p:cNvSpPr>
            <p:nvPr/>
          </p:nvSpPr>
          <p:spPr bwMode="auto">
            <a:xfrm>
              <a:off x="2856304" y="4587468"/>
              <a:ext cx="461666" cy="184666"/>
            </a:xfrm>
            <a:prstGeom prst="rect">
              <a:avLst/>
            </a:prstGeom>
            <a:solidFill>
              <a:srgbClr val="FFFF0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Times New Roman" panose="02020603050405020304" pitchFamily="18" charset="0"/>
                </a:rPr>
                <a:t>渋谷駅</a:t>
              </a:r>
            </a:p>
          </p:txBody>
        </p:sp>
        <p:sp>
          <p:nvSpPr>
            <p:cNvPr id="86" name="Text Box 31"/>
            <p:cNvSpPr txBox="1">
              <a:spLocks noChangeAspect="1" noChangeArrowheads="1"/>
            </p:cNvSpPr>
            <p:nvPr/>
          </p:nvSpPr>
          <p:spPr bwMode="auto">
            <a:xfrm>
              <a:off x="3130746" y="1876064"/>
              <a:ext cx="461666" cy="184666"/>
            </a:xfrm>
            <a:prstGeom prst="rect">
              <a:avLst/>
            </a:prstGeom>
            <a:solidFill>
              <a:srgbClr val="FFFF00"/>
            </a:solidFill>
            <a:ln w="9525">
              <a:solidFill>
                <a:srgbClr val="000000"/>
              </a:solidFill>
              <a:miter lim="800000"/>
              <a:headEnd/>
              <a:tailEnd/>
            </a:ln>
          </p:spPr>
          <p:txBody>
            <a:bodyPr wrap="none" lIns="0" tIns="0" rIns="0" bIns="0"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Times New Roman" panose="02020603050405020304" pitchFamily="18" charset="0"/>
                </a:rPr>
                <a:t>池袋駅</a:t>
              </a:r>
              <a:endParaRPr kumimoji="1" lang="ja-JP" altLang="en-US" sz="12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sp>
          <p:nvSpPr>
            <p:cNvPr id="87" name="Text Box 37"/>
            <p:cNvSpPr txBox="1">
              <a:spLocks noChangeAspect="1" noChangeArrowheads="1"/>
            </p:cNvSpPr>
            <p:nvPr/>
          </p:nvSpPr>
          <p:spPr bwMode="auto">
            <a:xfrm>
              <a:off x="4096993" y="5623172"/>
              <a:ext cx="461666" cy="184666"/>
            </a:xfrm>
            <a:prstGeom prst="rect">
              <a:avLst/>
            </a:prstGeom>
            <a:solidFill>
              <a:srgbClr val="FFFF0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品川駅</a:t>
              </a:r>
            </a:p>
          </p:txBody>
        </p:sp>
        <p:sp>
          <p:nvSpPr>
            <p:cNvPr id="88" name="Text Box 37"/>
            <p:cNvSpPr txBox="1">
              <a:spLocks noChangeAspect="1" noChangeArrowheads="1"/>
            </p:cNvSpPr>
            <p:nvPr/>
          </p:nvSpPr>
          <p:spPr bwMode="auto">
            <a:xfrm>
              <a:off x="4020051" y="4567957"/>
              <a:ext cx="615553" cy="184666"/>
            </a:xfrm>
            <a:prstGeom prst="rect">
              <a:avLst/>
            </a:prstGeom>
            <a:solidFill>
              <a:srgbClr val="FFFF0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Times New Roman" panose="02020603050405020304" pitchFamily="18" charset="0"/>
                </a:rPr>
                <a:t>浜松町駅</a:t>
              </a:r>
            </a:p>
          </p:txBody>
        </p:sp>
        <p:sp>
          <p:nvSpPr>
            <p:cNvPr id="89" name="Text Box 29"/>
            <p:cNvSpPr txBox="1">
              <a:spLocks noChangeAspect="1" noChangeArrowheads="1"/>
            </p:cNvSpPr>
            <p:nvPr/>
          </p:nvSpPr>
          <p:spPr bwMode="auto">
            <a:xfrm>
              <a:off x="4445178" y="3680545"/>
              <a:ext cx="461666" cy="184666"/>
            </a:xfrm>
            <a:prstGeom prst="rect">
              <a:avLst/>
            </a:prstGeom>
            <a:solidFill>
              <a:srgbClr val="FFFF00"/>
            </a:solidFill>
            <a:ln w="9525">
              <a:solidFill>
                <a:srgbClr val="000000"/>
              </a:solidFill>
              <a:miter lim="800000"/>
              <a:headEnd/>
              <a:tailEnd/>
            </a:ln>
          </p:spPr>
          <p:txBody>
            <a:bodyPr wrap="none" lIns="0" tIns="0" rIns="0" bIns="0"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Times New Roman" panose="02020603050405020304" pitchFamily="18" charset="0"/>
                </a:rPr>
                <a:t>東京駅</a:t>
              </a:r>
              <a:endParaRPr kumimoji="1" lang="ja-JP" altLang="en-US" sz="12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sp>
          <p:nvSpPr>
            <p:cNvPr id="90" name="Text Box 30"/>
            <p:cNvSpPr txBox="1">
              <a:spLocks noChangeAspect="1" noChangeArrowheads="1"/>
            </p:cNvSpPr>
            <p:nvPr/>
          </p:nvSpPr>
          <p:spPr bwMode="auto">
            <a:xfrm>
              <a:off x="4387655" y="3191961"/>
              <a:ext cx="615554" cy="184666"/>
            </a:xfrm>
            <a:prstGeom prst="rect">
              <a:avLst/>
            </a:prstGeom>
            <a:solidFill>
              <a:srgbClr val="FFFF00"/>
            </a:solidFill>
            <a:ln w="9525">
              <a:solidFill>
                <a:srgbClr val="000000"/>
              </a:solidFill>
              <a:miter lim="800000"/>
              <a:headEnd/>
              <a:tailEnd/>
            </a:ln>
          </p:spPr>
          <p:txBody>
            <a:bodyPr wrap="none" lIns="0" tIns="0" rIns="0" bIns="0"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Times New Roman" panose="02020603050405020304" pitchFamily="18" charset="0"/>
                </a:rPr>
                <a:t>秋葉原駅</a:t>
              </a:r>
              <a:endParaRPr kumimoji="1" lang="ja-JP" altLang="en-US" sz="12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sp>
          <p:nvSpPr>
            <p:cNvPr id="91" name="Text Box 31"/>
            <p:cNvSpPr txBox="1">
              <a:spLocks noChangeAspect="1" noChangeArrowheads="1"/>
            </p:cNvSpPr>
            <p:nvPr/>
          </p:nvSpPr>
          <p:spPr bwMode="auto">
            <a:xfrm>
              <a:off x="2693561" y="3228061"/>
              <a:ext cx="461665" cy="184666"/>
            </a:xfrm>
            <a:prstGeom prst="rect">
              <a:avLst/>
            </a:prstGeom>
            <a:solidFill>
              <a:srgbClr val="FFFF00"/>
            </a:solidFill>
            <a:ln w="9525">
              <a:solidFill>
                <a:srgbClr val="000000"/>
              </a:solidFill>
              <a:miter lim="800000"/>
              <a:headEnd/>
              <a:tailEnd/>
            </a:ln>
          </p:spPr>
          <p:txBody>
            <a:bodyPr wrap="none" lIns="0" tIns="0" rIns="0" bIns="0"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Times New Roman" panose="02020603050405020304" pitchFamily="18" charset="0"/>
                </a:rPr>
                <a:t>新宿駅</a:t>
              </a:r>
              <a:endParaRPr kumimoji="1" lang="ja-JP" altLang="en-US" sz="12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grpSp>
      <p:sp>
        <p:nvSpPr>
          <p:cNvPr id="92" name="Line 20"/>
          <p:cNvSpPr>
            <a:spLocks noChangeShapeType="1"/>
          </p:cNvSpPr>
          <p:nvPr/>
        </p:nvSpPr>
        <p:spPr bwMode="auto">
          <a:xfrm flipV="1">
            <a:off x="2899667" y="4844052"/>
            <a:ext cx="186083" cy="104377"/>
          </a:xfrm>
          <a:prstGeom prst="line">
            <a:avLst/>
          </a:prstGeom>
          <a:noFill/>
          <a:ln w="7938">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sp>
        <p:nvSpPr>
          <p:cNvPr id="93" name="AutoShape 15"/>
          <p:cNvSpPr>
            <a:spLocks noChangeAspect="1"/>
          </p:cNvSpPr>
          <p:nvPr/>
        </p:nvSpPr>
        <p:spPr bwMode="auto">
          <a:xfrm>
            <a:off x="6254445" y="3652508"/>
            <a:ext cx="342102" cy="2687990"/>
          </a:xfrm>
          <a:prstGeom prst="rightBrace">
            <a:avLst>
              <a:gd name="adj1" fmla="val 15838"/>
              <a:gd name="adj2" fmla="val 20926"/>
            </a:avLst>
          </a:pr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800" b="0" i="0" u="none" strike="noStrike" kern="1200" cap="none" spc="0" normalizeH="0" baseline="0" noProof="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sp>
        <p:nvSpPr>
          <p:cNvPr id="94" name="Rectangle 23"/>
          <p:cNvSpPr>
            <a:spLocks noChangeArrowheads="1"/>
          </p:cNvSpPr>
          <p:nvPr/>
        </p:nvSpPr>
        <p:spPr bwMode="auto">
          <a:xfrm>
            <a:off x="3650015" y="2049084"/>
            <a:ext cx="1967218" cy="585527"/>
          </a:xfrm>
          <a:prstGeom prst="rect">
            <a:avLst/>
          </a:prstGeom>
          <a:solidFill>
            <a:schemeClr val="bg1"/>
          </a:solidFill>
          <a:ln w="7938">
            <a:solidFill>
              <a:srgbClr val="000000"/>
            </a:solidFill>
            <a:miter lim="800000"/>
            <a:headEnd/>
            <a:tailEnd/>
          </a:ln>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秋葉原・神田地域</a:t>
            </a:r>
            <a:r>
              <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（緊急地域）</a:t>
            </a:r>
            <a:endPar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○秋葉原</a:t>
            </a:r>
            <a:r>
              <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UDX</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○御茶ノ水ソラシティ</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○内神田一丁目計画</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grpSp>
        <p:nvGrpSpPr>
          <p:cNvPr id="95" name="グループ化 94"/>
          <p:cNvGrpSpPr/>
          <p:nvPr/>
        </p:nvGrpSpPr>
        <p:grpSpPr>
          <a:xfrm>
            <a:off x="272480" y="692696"/>
            <a:ext cx="3002360" cy="661720"/>
            <a:chOff x="6032326" y="-73316"/>
            <a:chExt cx="3002360" cy="661720"/>
          </a:xfrm>
        </p:grpSpPr>
        <p:sp>
          <p:nvSpPr>
            <p:cNvPr id="96" name="テキスト ボックス 42"/>
            <p:cNvSpPr txBox="1">
              <a:spLocks noChangeArrowheads="1"/>
            </p:cNvSpPr>
            <p:nvPr/>
          </p:nvSpPr>
          <p:spPr bwMode="auto">
            <a:xfrm>
              <a:off x="6032326" y="-73316"/>
              <a:ext cx="3002360" cy="661720"/>
            </a:xfrm>
            <a:prstGeom prst="rect">
              <a:avLst/>
            </a:prstGeom>
            <a:solidFill>
              <a:schemeClr val="bg1"/>
            </a:solidFill>
            <a:ln w="15875">
              <a:solidFill>
                <a:srgbClr val="000000"/>
              </a:solidFill>
              <a:miter lim="800000"/>
              <a:headEnd/>
              <a:tailEnd/>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認定民間都市再生事業計画（</a:t>
              </a:r>
              <a:r>
                <a:rPr kumimoji="1" lang="en-US" altLang="ja-JP" sz="8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170</a:t>
              </a:r>
              <a:r>
                <a:rPr kumimoji="1" lang="ja-JP" altLang="en-US" sz="8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計画）</a:t>
              </a:r>
              <a:endParaRPr kumimoji="1" lang="en-US" altLang="ja-JP" sz="8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令和７年４月１日現在</a:t>
              </a:r>
              <a:endParaRPr kumimoji="1" lang="ja-JP" altLang="en-US" sz="7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7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7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　枠内 は令和７年４月１日以降竣工予定の</a:t>
              </a:r>
              <a:r>
                <a:rPr kumimoji="1" lang="en-US" altLang="ja-JP" sz="7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16</a:t>
              </a:r>
              <a:r>
                <a:rPr kumimoji="1" lang="ja-JP" altLang="en-US" sz="7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計画（都内のみ）</a:t>
              </a:r>
              <a:endParaRPr kumimoji="1" lang="en-US" altLang="ja-JP" sz="7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●印は現在特定地域の</a:t>
              </a:r>
              <a:r>
                <a:rPr kumimoji="1" lang="en-US" altLang="ja-JP" sz="7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75</a:t>
              </a:r>
              <a:r>
                <a:rPr kumimoji="1" lang="ja-JP" altLang="en-US" sz="7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計画（都内のみ）</a:t>
              </a:r>
              <a:endParaRPr kumimoji="1" lang="en-US" altLang="ja-JP" sz="7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○印は現在緊急地域の  </a:t>
              </a:r>
              <a:r>
                <a:rPr kumimoji="1" lang="en-US" altLang="ja-JP" sz="7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6</a:t>
              </a:r>
              <a:r>
                <a:rPr kumimoji="1" lang="ja-JP" altLang="en-US" sz="7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計画（都内のみ）</a:t>
              </a:r>
              <a:endParaRPr kumimoji="1" lang="en-US" altLang="ja-JP" sz="7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sp>
          <p:nvSpPr>
            <p:cNvPr id="97" name="正方形/長方形 96"/>
            <p:cNvSpPr/>
            <p:nvPr/>
          </p:nvSpPr>
          <p:spPr>
            <a:xfrm>
              <a:off x="6272433" y="223602"/>
              <a:ext cx="182858" cy="10557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FFFFFF"/>
                </a:solidFill>
                <a:effectLst/>
                <a:uLnTx/>
                <a:uFillTx/>
                <a:latin typeface="HGPｺﾞｼｯｸM" panose="020B0600000000000000" pitchFamily="50" charset="-128"/>
                <a:ea typeface="HGPｺﾞｼｯｸM" panose="020B0600000000000000" pitchFamily="50" charset="-128"/>
                <a:cs typeface="+mn-cs"/>
              </a:endParaRPr>
            </a:p>
          </p:txBody>
        </p:sp>
      </p:grpSp>
      <p:sp>
        <p:nvSpPr>
          <p:cNvPr id="98" name="Rectangle 23"/>
          <p:cNvSpPr>
            <a:spLocks noChangeArrowheads="1"/>
          </p:cNvSpPr>
          <p:nvPr/>
        </p:nvSpPr>
        <p:spPr bwMode="auto">
          <a:xfrm>
            <a:off x="289105" y="1681219"/>
            <a:ext cx="2016125" cy="504000"/>
          </a:xfrm>
          <a:prstGeom prst="rect">
            <a:avLst/>
          </a:prstGeom>
          <a:solidFill>
            <a:schemeClr val="bg1"/>
          </a:solidFill>
          <a:ln w="7938">
            <a:solidFill>
              <a:srgbClr val="000000"/>
            </a:solidFill>
            <a:miter lim="800000"/>
            <a:headEnd/>
            <a:tailEnd/>
          </a:ln>
        </p:spPr>
        <p:txBody>
          <a:bodyPr anchor="t" anchorCtr="0"/>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池袋駅周辺地域</a:t>
            </a:r>
            <a:r>
              <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（特定地域）</a:t>
            </a:r>
            <a:endPar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●ダイヤゲート池袋</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a:t>
            </a:r>
            <a:r>
              <a:rPr kumimoji="1" lang="en-US" altLang="ja-JP" sz="780" b="0" i="0" u="none" strike="noStrike" kern="1200" cap="none" spc="0" normalizeH="0" baseline="0" noProof="0" dirty="0" err="1">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Hareza</a:t>
            </a: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（ハレザ）池袋</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sp>
        <p:nvSpPr>
          <p:cNvPr id="100" name="Rectangle 23"/>
          <p:cNvSpPr>
            <a:spLocks noChangeArrowheads="1"/>
          </p:cNvSpPr>
          <p:nvPr/>
        </p:nvSpPr>
        <p:spPr bwMode="auto">
          <a:xfrm>
            <a:off x="289008" y="5289187"/>
            <a:ext cx="2478109" cy="1411025"/>
          </a:xfrm>
          <a:prstGeom prst="rect">
            <a:avLst/>
          </a:prstGeom>
          <a:solidFill>
            <a:schemeClr val="bg1"/>
          </a:solidFill>
          <a:ln w="7938">
            <a:solidFill>
              <a:srgbClr val="000000"/>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品川駅・田町駅周辺地域</a:t>
            </a:r>
            <a:r>
              <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（特定地域）</a:t>
            </a:r>
            <a:endPar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a:t>
            </a:r>
            <a:r>
              <a:rPr kumimoji="1" lang="en-US" altLang="ja-JP" sz="780" b="0" i="0" u="none" strike="noStrike" kern="1200" cap="none" spc="0" normalizeH="0" baseline="0" noProof="0" dirty="0" err="1">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msb</a:t>
            </a:r>
            <a:r>
              <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 </a:t>
            </a:r>
            <a:r>
              <a:rPr kumimoji="1" lang="en-US" altLang="ja-JP" sz="780" b="0" i="0" u="none" strike="noStrike" kern="1200" cap="none" spc="0" normalizeH="0" baseline="0" noProof="0" dirty="0" err="1">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Tamachi</a:t>
            </a: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田町ステーションタワー</a:t>
            </a:r>
            <a:r>
              <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S</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a:t>
            </a:r>
            <a:r>
              <a:rPr kumimoji="1" lang="en-US" altLang="ja-JP" sz="780" b="0" i="0" u="none" strike="noStrike" kern="1200" cap="none" spc="0" normalizeH="0" baseline="0" noProof="0" dirty="0" err="1">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msb</a:t>
            </a:r>
            <a:r>
              <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 </a:t>
            </a:r>
            <a:r>
              <a:rPr kumimoji="1" lang="en-US" altLang="ja-JP" sz="780" b="0" i="0" u="none" strike="noStrike" kern="1200" cap="none" spc="0" normalizeH="0" baseline="0" noProof="0" dirty="0" err="1">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Tamachi</a:t>
            </a: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田町ステーションタワー</a:t>
            </a:r>
            <a:r>
              <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N</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●高輪ゲートウェイシティ</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●（仮称）品川駅街区地区 南街区（南</a:t>
            </a:r>
            <a:r>
              <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-a</a:t>
            </a: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）・（南</a:t>
            </a:r>
            <a:r>
              <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-b</a:t>
            </a: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a:t>
            </a:r>
            <a:r>
              <a:rPr kumimoji="1" lang="zh-CN"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（仮称）品川駅街区地区 北街区新築計画</a:t>
            </a:r>
            <a:endPar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sp>
        <p:nvSpPr>
          <p:cNvPr id="103" name="Rectangle 23"/>
          <p:cNvSpPr>
            <a:spLocks noChangeArrowheads="1"/>
          </p:cNvSpPr>
          <p:nvPr/>
        </p:nvSpPr>
        <p:spPr bwMode="auto">
          <a:xfrm>
            <a:off x="289104" y="2319594"/>
            <a:ext cx="2304000" cy="820018"/>
          </a:xfrm>
          <a:prstGeom prst="rect">
            <a:avLst/>
          </a:prstGeom>
          <a:solidFill>
            <a:schemeClr val="bg1"/>
          </a:solidFill>
          <a:ln w="7938">
            <a:solidFill>
              <a:srgbClr val="000000"/>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新宿駅周辺地域</a:t>
            </a:r>
            <a:r>
              <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（特定地域）</a:t>
            </a:r>
            <a:endPar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●新宿イーストサイドスクエア</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a:t>
            </a:r>
            <a:r>
              <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SOMPO</a:t>
            </a: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美術館</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●新宿住友ビル</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●東急歌舞伎町タワー</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●新宿駅西口地区開発計画</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sp>
        <p:nvSpPr>
          <p:cNvPr id="106" name="Rectangle 23"/>
          <p:cNvSpPr>
            <a:spLocks noChangeArrowheads="1"/>
          </p:cNvSpPr>
          <p:nvPr/>
        </p:nvSpPr>
        <p:spPr bwMode="auto">
          <a:xfrm>
            <a:off x="5734607" y="584188"/>
            <a:ext cx="3960401" cy="6260597"/>
          </a:xfrm>
          <a:prstGeom prst="rect">
            <a:avLst/>
          </a:prstGeom>
          <a:solidFill>
            <a:schemeClr val="bg1"/>
          </a:solidFill>
          <a:ln w="7938">
            <a:solidFill>
              <a:srgbClr val="000000"/>
            </a:solidFill>
            <a:miter lim="800000"/>
            <a:headEnd/>
            <a:tailEnd/>
          </a:ln>
        </p:spPr>
        <p:txBody>
          <a:bodyPr tIns="0" bIns="0"/>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 </a:t>
            </a:r>
            <a:r>
              <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東京都心・臨海地域</a:t>
            </a:r>
            <a:r>
              <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（特定地域）</a:t>
            </a:r>
            <a:endPar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●青山一丁目スクエア　　　　　　　　　　　　　　　　</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a:t>
            </a:r>
            <a:r>
              <a:rPr kumimoji="1" lang="en-US" altLang="ja-JP"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TOC</a:t>
            </a:r>
            <a:r>
              <a:rPr kumimoji="1" lang="ja-JP" altLang="en-US"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有明　　　　　　　　　　　　　　　　               </a:t>
            </a:r>
            <a:endParaRPr kumimoji="1" lang="en-US" altLang="ja-JP"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760" b="0" i="0" u="none" strike="noStrike" kern="1200" cap="none" spc="-2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ザ・パークハウス晴海タワーズ クロノレジデンス</a:t>
            </a:r>
            <a:endParaRPr kumimoji="1" lang="en-US" altLang="ja-JP" sz="760" b="0" i="0" u="none" strike="noStrike" kern="1200" cap="none" spc="-2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●ザ・トーキョー・タワーズ</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●東京ミッドタウン</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●グラントウキョウ</a:t>
            </a:r>
            <a:endParaRPr kumimoji="1" lang="en-US" altLang="ja-JP"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●日経ビル・</a:t>
            </a:r>
            <a:r>
              <a:rPr kumimoji="1" lang="en-US" altLang="ja-JP"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JA</a:t>
            </a:r>
            <a:r>
              <a:rPr kumimoji="1" lang="ja-JP" altLang="en-US"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ビル・経団連会館</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●フジテレビ湾岸スタジオ</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●赤坂サカス</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●ららぽーと豊洲</a:t>
            </a:r>
            <a:endParaRPr kumimoji="1" lang="en-US" altLang="ja-JP"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●丸の内パークビルディング</a:t>
            </a:r>
            <a:endParaRPr kumimoji="1" lang="en-US" altLang="ja-JP"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●有明セントラルタワー</a:t>
            </a:r>
            <a:endParaRPr kumimoji="1" lang="en-US" altLang="ja-JP"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●アークヒルズ仙石山森タワー</a:t>
            </a:r>
            <a:endParaRPr kumimoji="1" lang="en-US" altLang="ja-JP"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●歌舞伎座タワー</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●東京スクエアガーデン</a:t>
            </a:r>
            <a:endParaRPr kumimoji="1" lang="en-US" altLang="ja-JP"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●コレド室町</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●晴海フロント</a:t>
            </a:r>
            <a:endParaRPr kumimoji="1" lang="en-US" altLang="ja-JP"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●丸の内永楽ビルディング</a:t>
            </a:r>
            <a:endParaRPr kumimoji="1" lang="en-US" altLang="ja-JP"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●虎ノ門ヒルズ　森タワー</a:t>
            </a:r>
            <a:endParaRPr kumimoji="1" lang="en-US" altLang="ja-JP"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●豊洲フォレシア</a:t>
            </a:r>
            <a:endParaRPr kumimoji="1" lang="en-US" altLang="ja-JP"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●アークヒルズサウスタワー</a:t>
            </a:r>
            <a:endParaRPr kumimoji="1" lang="en-US" altLang="ja-JP"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●赤坂インターシティ</a:t>
            </a:r>
            <a:r>
              <a:rPr kumimoji="1" lang="en-US" altLang="ja-JP"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AIR</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●大手門タワー・</a:t>
            </a:r>
            <a:r>
              <a:rPr kumimoji="1" lang="en-US" altLang="ja-JP"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JX</a:t>
            </a:r>
            <a:r>
              <a:rPr kumimoji="1" lang="ja-JP" altLang="en-US"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ビル</a:t>
            </a:r>
            <a:endParaRPr kumimoji="1" lang="en-US" altLang="ja-JP"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●大手町タワー</a:t>
            </a:r>
            <a:endParaRPr kumimoji="1" lang="en-US" altLang="ja-JP"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●鉄鋼ビルディング</a:t>
            </a:r>
            <a:endParaRPr kumimoji="1" lang="en-US" altLang="ja-JP"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●コレド室町２・３</a:t>
            </a:r>
            <a:endParaRPr kumimoji="1" lang="en-US" altLang="ja-JP"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●京橋トラストタワー</a:t>
            </a:r>
            <a:endParaRPr kumimoji="1" lang="en-US" altLang="ja-JP"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760" b="0" i="0" u="none" strike="noStrike" kern="1200" cap="none" spc="-14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大手町フィナンシャルシティ　グランキューブ・星の</a:t>
            </a:r>
            <a:r>
              <a:rPr kumimoji="1" lang="ja-JP" altLang="en-US" sz="760" b="0" i="0" u="none" strike="noStrike" kern="1200" cap="none" spc="-140" normalizeH="0" baseline="0" noProof="0" dirty="0" err="1">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や</a:t>
            </a:r>
            <a:r>
              <a:rPr kumimoji="1" lang="ja-JP" altLang="en-US" sz="760" b="0" i="0" u="none" strike="noStrike" kern="1200" cap="none" spc="-14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東京</a:t>
            </a:r>
            <a:endParaRPr kumimoji="1" lang="en-US" altLang="ja-JP" sz="760" b="0" i="0" u="none" strike="noStrike" kern="1200" cap="none" spc="-14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●大手町パークビルディング</a:t>
            </a:r>
            <a:endParaRPr kumimoji="1" lang="en-US" altLang="ja-JP"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●東京ミッドタウン日比谷</a:t>
            </a:r>
            <a:endParaRPr kumimoji="1" lang="en-US" altLang="ja-JP" sz="760" b="0" i="0" u="none" strike="sng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●住友不動産御成門タワー</a:t>
            </a:r>
            <a:endParaRPr kumimoji="1" lang="en-US" altLang="ja-JP"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●丸の内二重橋ビルディング</a:t>
            </a:r>
            <a:endParaRPr kumimoji="1" lang="en-US" altLang="ja-JP"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●日本生命浜松町クレアタワー</a:t>
            </a:r>
            <a:endParaRPr kumimoji="1" lang="en-US" altLang="ja-JP"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●オークラプレステージタワー</a:t>
            </a:r>
            <a:endParaRPr kumimoji="1" lang="en-US" altLang="ja-JP"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●虎ノ門トラストタワー</a:t>
            </a:r>
            <a:endParaRPr kumimoji="1" lang="en-US" altLang="ja-JP"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●シティタワーズ東京ベイ、有明ガーデン</a:t>
            </a:r>
            <a:endParaRPr kumimoji="1" lang="en-US" altLang="ja-JP" sz="760" b="0" i="0" u="none" strike="sng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●東京ポートシティ</a:t>
            </a:r>
            <a:endParaRPr kumimoji="1" lang="en-US" altLang="ja-JP" sz="760" b="0" i="0" u="none" strike="sng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●豊洲ベイサイドクロス</a:t>
            </a:r>
            <a:endParaRPr kumimoji="1" lang="en-US" altLang="ja-JP" sz="760" b="0" i="0" u="none" strike="sng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●みずほ丸の内タワー、丸の内テラス</a:t>
            </a:r>
            <a:endParaRPr kumimoji="1" lang="ja-JP" altLang="en-US" sz="760" b="0" i="0" u="none" strike="sng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●虎ノ門ヒルズ　ビジネスタワー</a:t>
            </a:r>
            <a:endParaRPr kumimoji="1" lang="en-US" altLang="ja-JP"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●虎ノ門ヒルズ　レジデンシャルタワー</a:t>
            </a:r>
            <a:endParaRPr kumimoji="1" lang="en-US" altLang="zh-CN"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US"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a:t>
            </a:r>
            <a:r>
              <a:rPr kumimoji="1" lang="en-US" altLang="zh-CN" sz="760" b="0" i="0" u="none" strike="noStrike" kern="1200" cap="none" spc="0" normalizeH="0" baseline="0" noProof="0" dirty="0" err="1">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Otemachi</a:t>
            </a:r>
            <a:r>
              <a:rPr kumimoji="1" lang="en-US" altLang="zh-CN"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 One</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●メブクス豊洲、ラビスタ東京ベイ</a:t>
            </a:r>
            <a:endParaRPr kumimoji="1" lang="en-US" altLang="ja-JP"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●虎ノ門ヒルズ　ステーションタワー</a:t>
            </a:r>
            <a:endParaRPr kumimoji="1" lang="en-US" altLang="ja-JP"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●麻布台ヒルズ</a:t>
            </a:r>
            <a:endParaRPr kumimoji="1" lang="en-US" altLang="ja-JP"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a:t>
            </a:r>
            <a:r>
              <a:rPr kumimoji="1" lang="en-US" altLang="ja-JP"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TOKYO</a:t>
            </a:r>
            <a:r>
              <a:rPr kumimoji="1" lang="ja-JP" altLang="en-US"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 </a:t>
            </a:r>
            <a:r>
              <a:rPr kumimoji="1" lang="en-US" altLang="ja-JP"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TORCH</a:t>
            </a:r>
            <a:r>
              <a:rPr kumimoji="1" lang="ja-JP" altLang="en-US"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（東京駅前常盤橋プロジェクト）</a:t>
            </a:r>
            <a:endParaRPr kumimoji="1" lang="en-US" altLang="ja-JP"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760" b="0" i="0" u="none" strike="noStrike" kern="1200" cap="none" spc="-2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世界貿易センタービルディング本館建替え事業</a:t>
            </a:r>
            <a:endParaRPr kumimoji="1" lang="en-US" altLang="ja-JP" sz="760" b="0" i="0" u="none" strike="noStrike" kern="1200" cap="none" spc="-2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a:t>
            </a:r>
            <a:r>
              <a:rPr kumimoji="1" lang="zh-TW" altLang="en-US" sz="760" b="0" i="0" u="none" strike="noStrike" kern="1200" cap="none" spc="-10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東京駅前八重洲一丁目東Ｂ地区第一種市街地再開発事業</a:t>
            </a:r>
            <a:endParaRPr kumimoji="1" lang="en-US" altLang="ja-JP" sz="760" b="0" i="0" u="none" strike="noStrike" kern="1200" cap="none" spc="-10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●東京ワールドゲート赤坂</a:t>
            </a:r>
            <a:endParaRPr kumimoji="1" lang="en-US" altLang="ja-JP" sz="760" b="0" i="0" u="none" strike="sng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●芝浦プロジェクト</a:t>
            </a:r>
            <a:endParaRPr kumimoji="1" lang="en-US" altLang="ja-JP"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●豊洲</a:t>
            </a:r>
            <a:r>
              <a:rPr kumimoji="1" lang="en-US" altLang="ja-JP"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4</a:t>
            </a:r>
            <a:r>
              <a:rPr kumimoji="1" lang="ja-JP" altLang="en-US"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a:t>
            </a:r>
            <a:r>
              <a:rPr kumimoji="1" lang="en-US" altLang="ja-JP"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2</a:t>
            </a:r>
            <a:r>
              <a:rPr kumimoji="1" lang="ja-JP" altLang="en-US"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街区開発計画</a:t>
            </a:r>
            <a:endParaRPr kumimoji="1" lang="en-US" altLang="ja-JP"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a:t>
            </a:r>
            <a:r>
              <a:rPr kumimoji="1" lang="en-US" altLang="ja-JP"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TOKYO</a:t>
            </a:r>
            <a:r>
              <a:rPr kumimoji="1" lang="ja-JP" altLang="en-US"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 </a:t>
            </a:r>
            <a:r>
              <a:rPr kumimoji="1" lang="en-US" altLang="ja-JP"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CROSS</a:t>
            </a:r>
            <a:r>
              <a:rPr kumimoji="1" lang="ja-JP" altLang="en-US"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 </a:t>
            </a:r>
            <a:r>
              <a:rPr kumimoji="1" lang="en-US" altLang="ja-JP"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PARK</a:t>
            </a:r>
            <a:r>
              <a:rPr kumimoji="1" lang="ja-JP" altLang="en-US"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 サウスタワー　　 　　　　</a:t>
            </a:r>
            <a:endParaRPr kumimoji="1" lang="en-US" altLang="ja-JP"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sp>
        <p:nvSpPr>
          <p:cNvPr id="108" name="テキスト ボックス 29"/>
          <p:cNvSpPr txBox="1">
            <a:spLocks noChangeArrowheads="1"/>
          </p:cNvSpPr>
          <p:nvPr/>
        </p:nvSpPr>
        <p:spPr bwMode="auto">
          <a:xfrm>
            <a:off x="7958746" y="5098021"/>
            <a:ext cx="1581137" cy="246221"/>
          </a:xfrm>
          <a:prstGeom prst="rect">
            <a:avLst/>
          </a:prstGeom>
          <a:noFill/>
          <a:ln w="9525">
            <a:noFill/>
            <a:miter lim="800000"/>
            <a:headEnd/>
            <a:tailEnd/>
          </a:ln>
        </p:spPr>
        <p:txBody>
          <a:bodyPr wrap="square" t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8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TOKYO</a:t>
            </a:r>
            <a:r>
              <a:rPr kumimoji="1" lang="ja-JP" altLang="en-US" sz="8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 </a:t>
            </a:r>
            <a:r>
              <a:rPr kumimoji="1" lang="en-US" altLang="ja-JP" sz="8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TORCH</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（東京駅前常盤橋プロジェクト）</a:t>
            </a:r>
          </a:p>
        </p:txBody>
      </p:sp>
      <p:sp>
        <p:nvSpPr>
          <p:cNvPr id="109" name="正方形/長方形 108"/>
          <p:cNvSpPr/>
          <p:nvPr/>
        </p:nvSpPr>
        <p:spPr>
          <a:xfrm>
            <a:off x="5817096" y="5933947"/>
            <a:ext cx="2249016" cy="80742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FFFFFF"/>
              </a:solidFill>
              <a:effectLst/>
              <a:uLnTx/>
              <a:uFillTx/>
              <a:latin typeface="HGPｺﾞｼｯｸM" panose="020B0600000000000000" pitchFamily="50" charset="-128"/>
              <a:ea typeface="HGPｺﾞｼｯｸM" panose="020B0600000000000000" pitchFamily="50" charset="-128"/>
              <a:cs typeface="+mn-cs"/>
            </a:endParaRPr>
          </a:p>
        </p:txBody>
      </p:sp>
      <p:sp>
        <p:nvSpPr>
          <p:cNvPr id="110" name="AutoShape 15"/>
          <p:cNvSpPr>
            <a:spLocks noChangeAspect="1"/>
          </p:cNvSpPr>
          <p:nvPr/>
        </p:nvSpPr>
        <p:spPr bwMode="auto">
          <a:xfrm>
            <a:off x="5344815" y="3420557"/>
            <a:ext cx="342102" cy="2687990"/>
          </a:xfrm>
          <a:prstGeom prst="rightBrace">
            <a:avLst>
              <a:gd name="adj1" fmla="val 15838"/>
              <a:gd name="adj2" fmla="val 20926"/>
            </a:avLst>
          </a:pr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800" b="0" i="0" u="none" strike="noStrike" kern="1200" cap="none" spc="0" normalizeH="0" baseline="0" noProof="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sp>
        <p:nvSpPr>
          <p:cNvPr id="112" name="Rectangle 23"/>
          <p:cNvSpPr>
            <a:spLocks noChangeArrowheads="1"/>
          </p:cNvSpPr>
          <p:nvPr/>
        </p:nvSpPr>
        <p:spPr bwMode="auto">
          <a:xfrm>
            <a:off x="279106" y="4491884"/>
            <a:ext cx="1914207" cy="651988"/>
          </a:xfrm>
          <a:prstGeom prst="rect">
            <a:avLst/>
          </a:prstGeom>
          <a:solidFill>
            <a:schemeClr val="bg1"/>
          </a:solidFill>
          <a:ln w="7938">
            <a:solidFill>
              <a:srgbClr val="000000"/>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大崎駅周辺地域</a:t>
            </a:r>
            <a:r>
              <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（緊急地域）</a:t>
            </a:r>
            <a:endPar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○シンクパークタワー</a:t>
            </a:r>
            <a:endParaRPr kumimoji="1" lang="en-US" altLang="zh-CN"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○大崎フォレストビルディング</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○住友不動産大崎ツインビル東館</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cxnSp>
        <p:nvCxnSpPr>
          <p:cNvPr id="115" name="直線コネクタ 114"/>
          <p:cNvCxnSpPr>
            <a:cxnSpLocks/>
            <a:stCxn id="121" idx="3"/>
            <a:endCxn id="85" idx="0"/>
          </p:cNvCxnSpPr>
          <p:nvPr/>
        </p:nvCxnSpPr>
        <p:spPr>
          <a:xfrm>
            <a:off x="2387725" y="3853533"/>
            <a:ext cx="556190" cy="741419"/>
          </a:xfrm>
          <a:prstGeom prst="line">
            <a:avLst/>
          </a:prstGeom>
          <a:ln w="9525"/>
        </p:spPr>
        <p:style>
          <a:lnRef idx="1">
            <a:schemeClr val="dk1"/>
          </a:lnRef>
          <a:fillRef idx="0">
            <a:schemeClr val="dk1"/>
          </a:fillRef>
          <a:effectRef idx="0">
            <a:schemeClr val="dk1"/>
          </a:effectRef>
          <a:fontRef idx="minor">
            <a:schemeClr val="tx1"/>
          </a:fontRef>
        </p:style>
      </p:cxnSp>
      <p:cxnSp>
        <p:nvCxnSpPr>
          <p:cNvPr id="116" name="直線コネクタ 115"/>
          <p:cNvCxnSpPr>
            <a:cxnSpLocks/>
            <a:stCxn id="103" idx="2"/>
            <a:endCxn id="91" idx="1"/>
          </p:cNvCxnSpPr>
          <p:nvPr/>
        </p:nvCxnSpPr>
        <p:spPr>
          <a:xfrm>
            <a:off x="1441104" y="3139612"/>
            <a:ext cx="1109235" cy="188266"/>
          </a:xfrm>
          <a:prstGeom prst="line">
            <a:avLst/>
          </a:prstGeom>
          <a:ln w="9525"/>
        </p:spPr>
        <p:style>
          <a:lnRef idx="1">
            <a:schemeClr val="dk1"/>
          </a:lnRef>
          <a:fillRef idx="0">
            <a:schemeClr val="dk1"/>
          </a:fillRef>
          <a:effectRef idx="0">
            <a:schemeClr val="dk1"/>
          </a:effectRef>
          <a:fontRef idx="minor">
            <a:schemeClr val="tx1"/>
          </a:fontRef>
        </p:style>
      </p:cxnSp>
      <p:cxnSp>
        <p:nvCxnSpPr>
          <p:cNvPr id="117" name="直線コネクタ 116"/>
          <p:cNvCxnSpPr>
            <a:stCxn id="98" idx="3"/>
            <a:endCxn id="86" idx="1"/>
          </p:cNvCxnSpPr>
          <p:nvPr/>
        </p:nvCxnSpPr>
        <p:spPr>
          <a:xfrm>
            <a:off x="2305230" y="1933219"/>
            <a:ext cx="682295" cy="42662"/>
          </a:xfrm>
          <a:prstGeom prst="line">
            <a:avLst/>
          </a:prstGeom>
          <a:ln w="9525"/>
        </p:spPr>
        <p:style>
          <a:lnRef idx="1">
            <a:schemeClr val="dk1"/>
          </a:lnRef>
          <a:fillRef idx="0">
            <a:schemeClr val="dk1"/>
          </a:fillRef>
          <a:effectRef idx="0">
            <a:schemeClr val="dk1"/>
          </a:effectRef>
          <a:fontRef idx="minor">
            <a:schemeClr val="tx1"/>
          </a:fontRef>
        </p:style>
      </p:cxnSp>
      <p:cxnSp>
        <p:nvCxnSpPr>
          <p:cNvPr id="118" name="直線コネクタ 117"/>
          <p:cNvCxnSpPr>
            <a:stCxn id="94" idx="2"/>
            <a:endCxn id="90" idx="0"/>
          </p:cNvCxnSpPr>
          <p:nvPr/>
        </p:nvCxnSpPr>
        <p:spPr>
          <a:xfrm flipH="1">
            <a:off x="4552210" y="2634611"/>
            <a:ext cx="81414" cy="564835"/>
          </a:xfrm>
          <a:prstGeom prst="line">
            <a:avLst/>
          </a:prstGeom>
          <a:ln w="9525"/>
        </p:spPr>
        <p:style>
          <a:lnRef idx="1">
            <a:schemeClr val="dk1"/>
          </a:lnRef>
          <a:fillRef idx="0">
            <a:schemeClr val="dk1"/>
          </a:fillRef>
          <a:effectRef idx="0">
            <a:schemeClr val="dk1"/>
          </a:effectRef>
          <a:fontRef idx="minor">
            <a:schemeClr val="tx1"/>
          </a:fontRef>
        </p:style>
      </p:cxnSp>
      <p:cxnSp>
        <p:nvCxnSpPr>
          <p:cNvPr id="119" name="直線コネクタ 118"/>
          <p:cNvCxnSpPr>
            <a:stCxn id="112" idx="3"/>
            <a:endCxn id="84" idx="1"/>
          </p:cNvCxnSpPr>
          <p:nvPr/>
        </p:nvCxnSpPr>
        <p:spPr>
          <a:xfrm>
            <a:off x="2193313" y="4817878"/>
            <a:ext cx="809415" cy="1079187"/>
          </a:xfrm>
          <a:prstGeom prst="line">
            <a:avLst/>
          </a:prstGeom>
          <a:ln w="9525"/>
        </p:spPr>
        <p:style>
          <a:lnRef idx="1">
            <a:schemeClr val="dk1"/>
          </a:lnRef>
          <a:fillRef idx="0">
            <a:schemeClr val="dk1"/>
          </a:fillRef>
          <a:effectRef idx="0">
            <a:schemeClr val="dk1"/>
          </a:effectRef>
          <a:fontRef idx="minor">
            <a:schemeClr val="tx1"/>
          </a:fontRef>
        </p:style>
      </p:cxnSp>
      <p:cxnSp>
        <p:nvCxnSpPr>
          <p:cNvPr id="120" name="直線コネクタ 119"/>
          <p:cNvCxnSpPr>
            <a:endCxn id="87" idx="2"/>
          </p:cNvCxnSpPr>
          <p:nvPr/>
        </p:nvCxnSpPr>
        <p:spPr>
          <a:xfrm flipV="1">
            <a:off x="2767214" y="5813525"/>
            <a:ext cx="1417391" cy="419148"/>
          </a:xfrm>
          <a:prstGeom prst="line">
            <a:avLst/>
          </a:prstGeom>
          <a:ln w="9525"/>
        </p:spPr>
        <p:style>
          <a:lnRef idx="1">
            <a:schemeClr val="dk1"/>
          </a:lnRef>
          <a:fillRef idx="0">
            <a:schemeClr val="dk1"/>
          </a:fillRef>
          <a:effectRef idx="0">
            <a:schemeClr val="dk1"/>
          </a:effectRef>
          <a:fontRef idx="minor">
            <a:schemeClr val="tx1"/>
          </a:fontRef>
        </p:style>
      </p:cxnSp>
      <p:sp>
        <p:nvSpPr>
          <p:cNvPr id="121" name="Rectangle 23"/>
          <p:cNvSpPr>
            <a:spLocks noChangeArrowheads="1"/>
          </p:cNvSpPr>
          <p:nvPr/>
        </p:nvSpPr>
        <p:spPr bwMode="auto">
          <a:xfrm>
            <a:off x="282869" y="3260269"/>
            <a:ext cx="2104856" cy="1186527"/>
          </a:xfrm>
          <a:prstGeom prst="rect">
            <a:avLst/>
          </a:prstGeom>
          <a:solidFill>
            <a:schemeClr val="bg1"/>
          </a:solidFill>
          <a:ln w="7938">
            <a:solidFill>
              <a:srgbClr val="000000"/>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渋谷駅周辺地域</a:t>
            </a:r>
            <a:r>
              <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（特定地域）</a:t>
            </a:r>
            <a:endPar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●渋谷スクランブルスクエア</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●渋谷キャスト</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●渋谷ストリーム</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●渋谷ソラスタ</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●渋谷一丁目地区共同開発事業</a:t>
            </a:r>
            <a:endParaRPr kumimoji="1" lang="en-US" altLang="ja-JP" sz="780" b="0" i="0" u="none" strike="sng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sp>
        <p:nvSpPr>
          <p:cNvPr id="124" name="Rectangle 23"/>
          <p:cNvSpPr>
            <a:spLocks noChangeArrowheads="1"/>
          </p:cNvSpPr>
          <p:nvPr/>
        </p:nvSpPr>
        <p:spPr bwMode="auto">
          <a:xfrm>
            <a:off x="2876890" y="6215099"/>
            <a:ext cx="2729455" cy="456153"/>
          </a:xfrm>
          <a:prstGeom prst="rect">
            <a:avLst/>
          </a:prstGeom>
          <a:solidFill>
            <a:schemeClr val="bg1"/>
          </a:solidFill>
          <a:ln w="7938">
            <a:solidFill>
              <a:srgbClr val="000000"/>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羽田空港南・川崎殿町・大師河原地域</a:t>
            </a:r>
            <a:r>
              <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（特定地域）</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●羽田エアポートガーデン</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a:t>
            </a:r>
            <a:r>
              <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HANEDA</a:t>
            </a: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 </a:t>
            </a:r>
            <a:r>
              <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INNOVATION</a:t>
            </a: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 </a:t>
            </a:r>
            <a:r>
              <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CITY</a:t>
            </a:r>
            <a:endPar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sp>
        <p:nvSpPr>
          <p:cNvPr id="126" name="正方形/長方形 125"/>
          <p:cNvSpPr/>
          <p:nvPr/>
        </p:nvSpPr>
        <p:spPr>
          <a:xfrm>
            <a:off x="3713999" y="2475300"/>
            <a:ext cx="1872731" cy="12014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FFFFFF"/>
              </a:solidFill>
              <a:effectLst/>
              <a:uLnTx/>
              <a:uFillTx/>
              <a:latin typeface="HGPｺﾞｼｯｸM" panose="020B0600000000000000" pitchFamily="50" charset="-128"/>
              <a:ea typeface="HGPｺﾞｼｯｸM" panose="020B0600000000000000" pitchFamily="50" charset="-128"/>
              <a:cs typeface="+mn-cs"/>
            </a:endParaRPr>
          </a:p>
        </p:txBody>
      </p:sp>
      <p:pic>
        <p:nvPicPr>
          <p:cNvPr id="51" name="図 50" descr="建物, 市, 大きい, タワー が含まれている画像&#10;&#10;自動的に生成された説明">
            <a:extLst>
              <a:ext uri="{FF2B5EF4-FFF2-40B4-BE49-F238E27FC236}">
                <a16:creationId xmlns:a16="http://schemas.microsoft.com/office/drawing/2014/main" id="{E32F0966-A863-4DD5-ABC6-C635982FD81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504" r="12504"/>
          <a:stretch/>
        </p:blipFill>
        <p:spPr>
          <a:xfrm>
            <a:off x="7994581" y="3963559"/>
            <a:ext cx="1508883" cy="1131662"/>
          </a:xfrm>
          <a:prstGeom prst="rect">
            <a:avLst/>
          </a:prstGeom>
        </p:spPr>
      </p:pic>
      <p:pic>
        <p:nvPicPr>
          <p:cNvPr id="4" name="図 3"/>
          <p:cNvPicPr>
            <a:picLocks noChangeAspect="1"/>
          </p:cNvPicPr>
          <p:nvPr/>
        </p:nvPicPr>
        <p:blipFill>
          <a:blip r:embed="rId5"/>
          <a:stretch>
            <a:fillRect/>
          </a:stretch>
        </p:blipFill>
        <p:spPr>
          <a:xfrm>
            <a:off x="1473782" y="6121152"/>
            <a:ext cx="1102536" cy="467852"/>
          </a:xfrm>
          <a:prstGeom prst="rect">
            <a:avLst/>
          </a:prstGeom>
        </p:spPr>
      </p:pic>
      <p:sp>
        <p:nvSpPr>
          <p:cNvPr id="54" name="正方形/長方形 53"/>
          <p:cNvSpPr/>
          <p:nvPr/>
        </p:nvSpPr>
        <p:spPr>
          <a:xfrm>
            <a:off x="330937" y="5714383"/>
            <a:ext cx="2255025" cy="375207"/>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FFFFFF"/>
              </a:solidFill>
              <a:effectLst/>
              <a:uLnTx/>
              <a:uFillTx/>
              <a:latin typeface="HGPｺﾞｼｯｸM" panose="020B0600000000000000" pitchFamily="50" charset="-128"/>
              <a:ea typeface="HGPｺﾞｼｯｸM" panose="020B0600000000000000" pitchFamily="50" charset="-128"/>
              <a:cs typeface="+mn-cs"/>
            </a:endParaRPr>
          </a:p>
        </p:txBody>
      </p:sp>
      <p:sp>
        <p:nvSpPr>
          <p:cNvPr id="56" name="テキスト ボックス 32"/>
          <p:cNvSpPr txBox="1">
            <a:spLocks noChangeArrowheads="1"/>
          </p:cNvSpPr>
          <p:nvPr/>
        </p:nvSpPr>
        <p:spPr bwMode="auto">
          <a:xfrm>
            <a:off x="1527999" y="6530785"/>
            <a:ext cx="1008063" cy="200055"/>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高輪ゲートウェイシティ</a:t>
            </a:r>
          </a:p>
        </p:txBody>
      </p:sp>
      <p:pic>
        <p:nvPicPr>
          <p:cNvPr id="57" name="図 56"/>
          <p:cNvPicPr>
            <a:picLocks noChangeAspect="1"/>
          </p:cNvPicPr>
          <p:nvPr/>
        </p:nvPicPr>
        <p:blipFill rotWithShape="1">
          <a:blip r:embed="rId6" cstate="print">
            <a:extLst>
              <a:ext uri="{28A0092B-C50C-407E-A947-70E740481C1C}">
                <a14:useLocalDpi xmlns:a14="http://schemas.microsoft.com/office/drawing/2010/main" val="0"/>
              </a:ext>
            </a:extLst>
          </a:blip>
          <a:srcRect l="20994" t="12294" r="18787" b="7893"/>
          <a:stretch/>
        </p:blipFill>
        <p:spPr>
          <a:xfrm>
            <a:off x="8289746" y="5513351"/>
            <a:ext cx="976365" cy="1105100"/>
          </a:xfrm>
          <a:prstGeom prst="rect">
            <a:avLst/>
          </a:prstGeom>
        </p:spPr>
      </p:pic>
      <p:sp>
        <p:nvSpPr>
          <p:cNvPr id="59" name="テキスト ボックス 29"/>
          <p:cNvSpPr txBox="1">
            <a:spLocks noChangeArrowheads="1"/>
          </p:cNvSpPr>
          <p:nvPr/>
        </p:nvSpPr>
        <p:spPr bwMode="auto">
          <a:xfrm>
            <a:off x="7987360" y="6617981"/>
            <a:ext cx="1581137" cy="123111"/>
          </a:xfrm>
          <a:prstGeom prst="rect">
            <a:avLst/>
          </a:prstGeom>
          <a:noFill/>
          <a:ln w="9525">
            <a:noFill/>
            <a:miter lim="800000"/>
            <a:headEnd/>
            <a:tailEnd/>
          </a:ln>
        </p:spPr>
        <p:txBody>
          <a:bodyPr wrap="square" t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虎ノ門ヒルズ　ステーションタワー</a:t>
            </a:r>
          </a:p>
        </p:txBody>
      </p:sp>
      <p:pic>
        <p:nvPicPr>
          <p:cNvPr id="6" name="図 5"/>
          <p:cNvPicPr>
            <a:picLocks noChangeAspect="1"/>
          </p:cNvPicPr>
          <p:nvPr/>
        </p:nvPicPr>
        <p:blipFill>
          <a:blip r:embed="rId7"/>
          <a:stretch>
            <a:fillRect/>
          </a:stretch>
        </p:blipFill>
        <p:spPr>
          <a:xfrm>
            <a:off x="1858857" y="3470411"/>
            <a:ext cx="495620" cy="826961"/>
          </a:xfrm>
          <a:prstGeom prst="rect">
            <a:avLst/>
          </a:prstGeom>
        </p:spPr>
      </p:pic>
      <p:sp>
        <p:nvSpPr>
          <p:cNvPr id="61" name="テキスト ボックス 29"/>
          <p:cNvSpPr txBox="1">
            <a:spLocks noChangeArrowheads="1"/>
          </p:cNvSpPr>
          <p:nvPr/>
        </p:nvSpPr>
        <p:spPr bwMode="auto">
          <a:xfrm>
            <a:off x="1017052" y="4301064"/>
            <a:ext cx="1581137" cy="123111"/>
          </a:xfrm>
          <a:prstGeom prst="rect">
            <a:avLst/>
          </a:prstGeom>
          <a:noFill/>
          <a:ln w="9525">
            <a:noFill/>
            <a:miter lim="800000"/>
            <a:headEnd/>
            <a:tailEnd/>
          </a:ln>
        </p:spPr>
        <p:txBody>
          <a:bodyPr wrap="square" t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渋谷スクランブルスクエア</a:t>
            </a:r>
          </a:p>
        </p:txBody>
      </p:sp>
      <p:sp>
        <p:nvSpPr>
          <p:cNvPr id="46" name="正方形/長方形 45"/>
          <p:cNvSpPr/>
          <p:nvPr/>
        </p:nvSpPr>
        <p:spPr>
          <a:xfrm>
            <a:off x="330937" y="3448582"/>
            <a:ext cx="1227094" cy="11416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FFFFFF"/>
              </a:solidFill>
              <a:effectLst/>
              <a:uLnTx/>
              <a:uFillTx/>
              <a:latin typeface="HGPｺﾞｼｯｸM" panose="020B0600000000000000" pitchFamily="50" charset="-128"/>
              <a:ea typeface="HGPｺﾞｼｯｸM" panose="020B0600000000000000" pitchFamily="50" charset="-128"/>
              <a:cs typeface="+mn-cs"/>
            </a:endParaRPr>
          </a:p>
        </p:txBody>
      </p:sp>
      <p:sp>
        <p:nvSpPr>
          <p:cNvPr id="49" name="正方形/長方形 48"/>
          <p:cNvSpPr/>
          <p:nvPr/>
        </p:nvSpPr>
        <p:spPr>
          <a:xfrm>
            <a:off x="7733384" y="684937"/>
            <a:ext cx="1835114" cy="63459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FFFFFF"/>
              </a:solidFill>
              <a:effectLst/>
              <a:uLnTx/>
              <a:uFillTx/>
              <a:latin typeface="HGPｺﾞｼｯｸM" panose="020B0600000000000000" pitchFamily="50" charset="-128"/>
              <a:ea typeface="HGPｺﾞｼｯｸM" panose="020B0600000000000000" pitchFamily="50" charset="-128"/>
              <a:cs typeface="+mn-cs"/>
            </a:endParaRPr>
          </a:p>
        </p:txBody>
      </p:sp>
      <p:sp>
        <p:nvSpPr>
          <p:cNvPr id="2" name="Rectangle 23">
            <a:extLst>
              <a:ext uri="{FF2B5EF4-FFF2-40B4-BE49-F238E27FC236}">
                <a16:creationId xmlns:a16="http://schemas.microsoft.com/office/drawing/2014/main" id="{50A2A8EF-C737-6E91-4B4F-330EB50245B0}"/>
              </a:ext>
            </a:extLst>
          </p:cNvPr>
          <p:cNvSpPr>
            <a:spLocks noChangeArrowheads="1"/>
          </p:cNvSpPr>
          <p:nvPr/>
        </p:nvSpPr>
        <p:spPr bwMode="auto">
          <a:xfrm>
            <a:off x="7687072" y="702041"/>
            <a:ext cx="1816392" cy="608143"/>
          </a:xfrm>
          <a:prstGeom prst="rect">
            <a:avLst/>
          </a:prstGeom>
          <a:noFill/>
          <a:ln w="7938">
            <a:noFill/>
            <a:miter lim="800000"/>
            <a:headEnd/>
            <a:tailEnd/>
          </a:ln>
        </p:spPr>
        <p:txBody>
          <a:bodyPr tIns="0" bIns="0"/>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●有明南</a:t>
            </a:r>
            <a:r>
              <a:rPr kumimoji="1" lang="en-US" altLang="ja-JP"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H</a:t>
            </a:r>
            <a:r>
              <a:rPr kumimoji="1" lang="ja-JP" altLang="en-US"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街区プロジェクト</a:t>
            </a:r>
            <a:endParaRPr kumimoji="1" lang="en-US" altLang="ja-JP" sz="76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●（仮称）赤坂二・六丁目地区開発計画</a:t>
            </a:r>
            <a:endParaRPr kumimoji="1" lang="en-US" altLang="ja-JP"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●虎ノ門一丁目東地区</a:t>
            </a:r>
            <a:endParaRPr kumimoji="1" lang="en-US" altLang="ja-JP"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a:t>
            </a:r>
            <a:r>
              <a:rPr kumimoji="1" lang="zh-TW" altLang="en-US"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東京都市計画事業八重洲一丁目</a:t>
            </a:r>
            <a:br>
              <a:rPr kumimoji="1" lang="en-US" altLang="zh-TW"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br>
            <a:r>
              <a:rPr kumimoji="1" lang="ja-JP" altLang="en-US"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　 </a:t>
            </a:r>
            <a:r>
              <a:rPr kumimoji="1" lang="zh-TW" altLang="en-US"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北地区第一種市街地再開発事業</a:t>
            </a:r>
            <a:endParaRPr kumimoji="1" lang="en-US" altLang="ja-JP" sz="76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sp>
        <p:nvSpPr>
          <p:cNvPr id="7" name="正方形/長方形 6">
            <a:extLst>
              <a:ext uri="{FF2B5EF4-FFF2-40B4-BE49-F238E27FC236}">
                <a16:creationId xmlns:a16="http://schemas.microsoft.com/office/drawing/2014/main" id="{76026AE6-AE87-09F3-9A1F-AA444395F289}"/>
              </a:ext>
            </a:extLst>
          </p:cNvPr>
          <p:cNvSpPr/>
          <p:nvPr/>
        </p:nvSpPr>
        <p:spPr>
          <a:xfrm>
            <a:off x="335443" y="3931904"/>
            <a:ext cx="1475724" cy="12311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FFFFFF"/>
              </a:solidFill>
              <a:effectLst/>
              <a:uLnTx/>
              <a:uFillTx/>
              <a:latin typeface="HGPｺﾞｼｯｸM" panose="020B0600000000000000" pitchFamily="50" charset="-128"/>
              <a:ea typeface="HGPｺﾞｼｯｸM" panose="020B0600000000000000" pitchFamily="50" charset="-128"/>
              <a:cs typeface="+mn-cs"/>
            </a:endParaRPr>
          </a:p>
        </p:txBody>
      </p:sp>
      <p:sp>
        <p:nvSpPr>
          <p:cNvPr id="3" name="スライド番号プレースホルダー 2">
            <a:extLst>
              <a:ext uri="{FF2B5EF4-FFF2-40B4-BE49-F238E27FC236}">
                <a16:creationId xmlns:a16="http://schemas.microsoft.com/office/drawing/2014/main" id="{940E64B1-DF19-4EA8-E3D5-9788796D3486}"/>
              </a:ext>
            </a:extLst>
          </p:cNvPr>
          <p:cNvSpPr>
            <a:spLocks noGrp="1"/>
          </p:cNvSpPr>
          <p:nvPr>
            <p:ph type="sldNum" sz="quarter" idx="12"/>
          </p:nvPr>
        </p:nvSpPr>
        <p:spPr>
          <a:xfrm>
            <a:off x="9431985" y="6607834"/>
            <a:ext cx="474014" cy="250166"/>
          </a:xfrm>
          <a:solidFill>
            <a:schemeClr val="bg1"/>
          </a:solid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51FC12D-27C1-4F31-90C9-A93D49E44687}" type="slidenum">
              <a:rPr kumimoji="0" lang="en-US" altLang="ja-JP" sz="1101" b="0" i="0" u="none" strike="noStrike" kern="1200" cap="none" spc="0" normalizeH="0" baseline="0" noProof="0" smtClean="0">
                <a:ln>
                  <a:noFill/>
                </a:ln>
                <a:solidFill>
                  <a:srgbClr val="000000"/>
                </a:solidFill>
                <a:effectLst/>
                <a:uLnTx/>
                <a:uFillTx/>
                <a:latin typeface="Meiryo UI" panose="020B0604030504040204" pitchFamily="50" charset="-128"/>
                <a:ea typeface="Meiryo UI" panose="020B0604030504040204"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altLang="ja-JP" sz="1101"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11" name="Rectangle 2">
            <a:extLst>
              <a:ext uri="{FF2B5EF4-FFF2-40B4-BE49-F238E27FC236}">
                <a16:creationId xmlns:a16="http://schemas.microsoft.com/office/drawing/2014/main" id="{77CEC789-BC31-5F47-E2BA-80B892C9999E}"/>
              </a:ext>
            </a:extLst>
          </p:cNvPr>
          <p:cNvSpPr>
            <a:spLocks noGrp="1" noChangeArrowheads="1"/>
          </p:cNvSpPr>
          <p:nvPr>
            <p:ph type="title"/>
          </p:nvPr>
        </p:nvSpPr>
        <p:spPr>
          <a:xfrm>
            <a:off x="0" y="0"/>
            <a:ext cx="7733383" cy="476250"/>
          </a:xfrm>
        </p:spPr>
        <p:txBody>
          <a:bodyPr/>
          <a:lstStyle/>
          <a:p>
            <a:r>
              <a:rPr lang="ja-JP" altLang="en-US" dirty="0"/>
              <a:t>　認定民間都市再生事業計画（東京都内）</a:t>
            </a:r>
          </a:p>
        </p:txBody>
      </p:sp>
    </p:spTree>
    <p:extLst>
      <p:ext uri="{BB962C8B-B14F-4D97-AF65-F5344CB8AC3E}">
        <p14:creationId xmlns:p14="http://schemas.microsoft.com/office/powerpoint/2010/main" val="17405534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図 52"/>
          <p:cNvPicPr>
            <a:picLocks noChangeAspect="1"/>
          </p:cNvPicPr>
          <p:nvPr/>
        </p:nvPicPr>
        <p:blipFill>
          <a:blip r:embed="rId3"/>
          <a:stretch>
            <a:fillRect/>
          </a:stretch>
        </p:blipFill>
        <p:spPr>
          <a:xfrm>
            <a:off x="2800163" y="598302"/>
            <a:ext cx="5199870" cy="4991650"/>
          </a:xfrm>
          <a:prstGeom prst="rect">
            <a:avLst/>
          </a:prstGeom>
        </p:spPr>
      </p:pic>
      <p:sp>
        <p:nvSpPr>
          <p:cNvPr id="56" name="正方形/長方形 55"/>
          <p:cNvSpPr/>
          <p:nvPr/>
        </p:nvSpPr>
        <p:spPr>
          <a:xfrm>
            <a:off x="4992311" y="4229414"/>
            <a:ext cx="1886002" cy="757901"/>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white"/>
              </a:solidFill>
              <a:effectLst/>
              <a:uLnTx/>
              <a:uFillTx/>
              <a:latin typeface="HGPｺﾞｼｯｸM" panose="020B0600000000000000" pitchFamily="50" charset="-128"/>
              <a:ea typeface="HGPｺﾞｼｯｸM" panose="020B0600000000000000" pitchFamily="50" charset="-128"/>
              <a:cs typeface="+mn-cs"/>
            </a:endParaRPr>
          </a:p>
        </p:txBody>
      </p:sp>
      <p:sp>
        <p:nvSpPr>
          <p:cNvPr id="57" name="Line 20"/>
          <p:cNvSpPr>
            <a:spLocks noChangeShapeType="1"/>
          </p:cNvSpPr>
          <p:nvPr/>
        </p:nvSpPr>
        <p:spPr bwMode="auto">
          <a:xfrm flipV="1">
            <a:off x="4601998" y="1613269"/>
            <a:ext cx="182200" cy="2391514"/>
          </a:xfrm>
          <a:prstGeom prst="line">
            <a:avLst/>
          </a:prstGeom>
          <a:noFill/>
          <a:ln w="7938">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sp>
        <p:nvSpPr>
          <p:cNvPr id="58" name="Line 99"/>
          <p:cNvSpPr>
            <a:spLocks noChangeShapeType="1"/>
          </p:cNvSpPr>
          <p:nvPr/>
        </p:nvSpPr>
        <p:spPr bwMode="auto">
          <a:xfrm>
            <a:off x="2779606" y="3652739"/>
            <a:ext cx="1983830" cy="430162"/>
          </a:xfrm>
          <a:prstGeom prst="line">
            <a:avLst/>
          </a:prstGeom>
          <a:noFill/>
          <a:ln w="7938">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sp>
        <p:nvSpPr>
          <p:cNvPr id="59" name="Line 101"/>
          <p:cNvSpPr>
            <a:spLocks noChangeShapeType="1"/>
          </p:cNvSpPr>
          <p:nvPr/>
        </p:nvSpPr>
        <p:spPr bwMode="auto">
          <a:xfrm flipV="1">
            <a:off x="5726907" y="2371257"/>
            <a:ext cx="1550419" cy="1429633"/>
          </a:xfrm>
          <a:prstGeom prst="line">
            <a:avLst/>
          </a:prstGeom>
          <a:noFill/>
          <a:ln w="7938">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sp>
        <p:nvSpPr>
          <p:cNvPr id="60" name="Line 440"/>
          <p:cNvSpPr>
            <a:spLocks noChangeShapeType="1"/>
          </p:cNvSpPr>
          <p:nvPr/>
        </p:nvSpPr>
        <p:spPr bwMode="auto">
          <a:xfrm>
            <a:off x="5726907" y="3925656"/>
            <a:ext cx="1320988" cy="0"/>
          </a:xfrm>
          <a:prstGeom prst="line">
            <a:avLst/>
          </a:prstGeom>
          <a:noFill/>
          <a:ln w="7938">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sp>
        <p:nvSpPr>
          <p:cNvPr id="61" name="Line 507"/>
          <p:cNvSpPr>
            <a:spLocks noChangeShapeType="1"/>
          </p:cNvSpPr>
          <p:nvPr/>
        </p:nvSpPr>
        <p:spPr bwMode="auto">
          <a:xfrm flipH="1">
            <a:off x="2891859" y="4184815"/>
            <a:ext cx="615893" cy="2102107"/>
          </a:xfrm>
          <a:prstGeom prst="line">
            <a:avLst/>
          </a:prstGeom>
          <a:noFill/>
          <a:ln w="7938">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sp>
        <p:nvSpPr>
          <p:cNvPr id="62" name="Line 520"/>
          <p:cNvSpPr>
            <a:spLocks noChangeShapeType="1"/>
          </p:cNvSpPr>
          <p:nvPr/>
        </p:nvSpPr>
        <p:spPr bwMode="auto">
          <a:xfrm>
            <a:off x="5111752" y="3974012"/>
            <a:ext cx="10052" cy="952971"/>
          </a:xfrm>
          <a:prstGeom prst="line">
            <a:avLst/>
          </a:prstGeom>
          <a:noFill/>
          <a:ln w="7938">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sp>
        <p:nvSpPr>
          <p:cNvPr id="63" name="Rectangle 23"/>
          <p:cNvSpPr>
            <a:spLocks noChangeArrowheads="1"/>
          </p:cNvSpPr>
          <p:nvPr/>
        </p:nvSpPr>
        <p:spPr bwMode="auto">
          <a:xfrm>
            <a:off x="7277326" y="2220681"/>
            <a:ext cx="2230438" cy="314974"/>
          </a:xfrm>
          <a:prstGeom prst="rect">
            <a:avLst/>
          </a:prstGeom>
          <a:solidFill>
            <a:schemeClr val="bg1"/>
          </a:solidFill>
          <a:ln w="7938">
            <a:solidFill>
              <a:srgbClr val="000000"/>
            </a:solidFill>
            <a:miter lim="800000"/>
            <a:headEnd/>
            <a:tailEnd/>
          </a:ln>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川口駅周辺地域</a:t>
            </a:r>
            <a:r>
              <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（緊急地域）</a:t>
            </a:r>
            <a:endPar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○アリオ川口・</a:t>
            </a:r>
            <a:r>
              <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PAL</a:t>
            </a: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川口・リボンシティレジデンス</a:t>
            </a:r>
          </a:p>
        </p:txBody>
      </p:sp>
      <p:sp>
        <p:nvSpPr>
          <p:cNvPr id="64" name="Rectangle 23"/>
          <p:cNvSpPr>
            <a:spLocks noChangeArrowheads="1"/>
          </p:cNvSpPr>
          <p:nvPr/>
        </p:nvSpPr>
        <p:spPr bwMode="auto">
          <a:xfrm>
            <a:off x="6878313" y="2594463"/>
            <a:ext cx="2700290" cy="4218913"/>
          </a:xfrm>
          <a:prstGeom prst="rect">
            <a:avLst/>
          </a:prstGeom>
          <a:solidFill>
            <a:schemeClr val="bg1"/>
          </a:solidFill>
          <a:ln w="7938">
            <a:solidFill>
              <a:srgbClr val="000000"/>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横浜都心・臨海地域</a:t>
            </a:r>
            <a:r>
              <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（特定地域</a:t>
            </a:r>
            <a:r>
              <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緊急地域）</a:t>
            </a:r>
            <a:endPar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パシフィックロイヤルコートみなとみらい</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●ＴＯＣみなとみらい</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●横浜アイマークプレイス</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●オーケーみなとみらいビル</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●ブルーハーバータワーみなとみらい</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●オーシャンゲートみなとみらい</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●横浜グランゲート</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a:t>
            </a:r>
            <a:r>
              <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JR</a:t>
            </a: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横浜タワー</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●ザ・タワー横浜北仲</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●横濱ゲートタワー</a:t>
            </a:r>
            <a:endParaRPr kumimoji="1" lang="en-US" altLang="ja-JP" sz="780" b="0" i="0" u="none" strike="sng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●横浜コネクトスクエア</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a:t>
            </a:r>
            <a:r>
              <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K</a:t>
            </a: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アリーナプロジェクト</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●横浜シンフォステージ</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●横浜旧市庁舎街区活用事業</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●みなとみらい２１中央地区５２街区開発事業計画</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●みなとみらい２１中央地区６２街区ﾊｰﾊﾞｰｴｯｼﾞﾌﾟﾛｼﾞｪｸﾄ</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●北仲通北地区</a:t>
            </a:r>
            <a:r>
              <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A1</a:t>
            </a: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・２地区</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〇</a:t>
            </a:r>
            <a:r>
              <a:rPr kumimoji="1" lang="zh-CN"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（仮称）横浜市中区海岸通計画（Ａ地区）</a:t>
            </a:r>
            <a:endParaRPr kumimoji="1" lang="en-US" altLang="zh-CN"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 </a:t>
            </a:r>
            <a:r>
              <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MM</a:t>
            </a: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６０・６１プロジェクト</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羽田空港南・川崎殿町・大師河原地域</a:t>
            </a:r>
            <a:r>
              <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（特定地域）</a:t>
            </a:r>
            <a:endPar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●川崎生命科学・環境研究センター（</a:t>
            </a:r>
            <a:r>
              <a:rPr kumimoji="1" lang="en-US" altLang="ja-JP" sz="780" b="0" i="0" u="none" strike="noStrike" kern="1200" cap="none" spc="0" normalizeH="0" baseline="0" noProof="0" dirty="0" err="1">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LiSE</a:t>
            </a: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a:t>
            </a:r>
            <a:r>
              <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Research Gate</a:t>
            </a: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 </a:t>
            </a:r>
            <a:r>
              <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Building –TONOMACHI 2 -</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●川崎キングスカイフロント 東急</a:t>
            </a:r>
            <a:r>
              <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REI</a:t>
            </a: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ホテル他</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a:t>
            </a:r>
            <a:r>
              <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Research Gate Building –TONOMACHI 3 -</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a:t>
            </a:r>
            <a:r>
              <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Research Gate</a:t>
            </a: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 </a:t>
            </a:r>
            <a:r>
              <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Building –TONOMACHI 4 -</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川崎駅周辺地域</a:t>
            </a:r>
            <a:r>
              <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（緊急地域）</a:t>
            </a:r>
            <a:endPar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○ラゾーナ川崎プラザ</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○ラゾーナ川崎東芝ビル</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a:t>
            </a:r>
            <a:r>
              <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KAWASAKI</a:t>
            </a: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 </a:t>
            </a:r>
            <a:r>
              <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DELTA</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辻堂駅周辺地域</a:t>
            </a:r>
            <a:r>
              <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（緊急地域）</a:t>
            </a:r>
            <a:endPar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○湘南</a:t>
            </a:r>
            <a:r>
              <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C-X</a:t>
            </a:r>
            <a:endPar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相模原橋本駅周辺地域</a:t>
            </a:r>
            <a:r>
              <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（緊急地域）</a:t>
            </a:r>
            <a:endPar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○アリオ橋本・ミッドオアシスタワーズ</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sp>
        <p:nvSpPr>
          <p:cNvPr id="65" name="Rectangle 23"/>
          <p:cNvSpPr>
            <a:spLocks noChangeArrowheads="1"/>
          </p:cNvSpPr>
          <p:nvPr/>
        </p:nvSpPr>
        <p:spPr bwMode="auto">
          <a:xfrm>
            <a:off x="3745167" y="4931244"/>
            <a:ext cx="2814519" cy="1940982"/>
          </a:xfrm>
          <a:prstGeom prst="rect">
            <a:avLst/>
          </a:prstGeom>
          <a:solidFill>
            <a:schemeClr val="bg1"/>
          </a:solidFill>
          <a:ln w="7938">
            <a:solidFill>
              <a:srgbClr val="000000"/>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名古屋駅周辺・伏見・栄地域</a:t>
            </a:r>
            <a:r>
              <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（特定地域</a:t>
            </a:r>
            <a:r>
              <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緊急地域）</a:t>
            </a:r>
            <a:endPar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 </a:t>
            </a: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ミッドランドスクエア</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●大名古屋ビルヂング</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a:t>
            </a:r>
            <a:r>
              <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JR</a:t>
            </a: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ゲートタワー</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●中京テレビ放送株式会社本社ビル</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●グローバルゲート</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○イオンモール名古屋ノリタケガーデン</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●アーバンネット名古屋ネクスタビル</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●中日ビル</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a:t>
            </a:r>
            <a:r>
              <a:rPr kumimoji="1" lang="zh-CN"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錦三丁目</a:t>
            </a:r>
            <a:r>
              <a:rPr kumimoji="1" lang="en-US" altLang="zh-CN"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25</a:t>
            </a:r>
            <a:r>
              <a:rPr kumimoji="1" lang="zh-CN"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番街区計画</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名古屋千種・鶴舞地域</a:t>
            </a:r>
            <a:r>
              <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（緊急地域）</a:t>
            </a:r>
            <a:endPar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○イオンタウン千種・メガロス千種</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名古屋臨海地域</a:t>
            </a:r>
            <a:r>
              <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（緊急地域）</a:t>
            </a:r>
            <a:endPar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○みなとアクルス</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a:t>
            </a:r>
            <a:r>
              <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Maker’s Pier</a:t>
            </a:r>
            <a:endPar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sp>
        <p:nvSpPr>
          <p:cNvPr id="66" name="Rectangle 23"/>
          <p:cNvSpPr>
            <a:spLocks noChangeArrowheads="1"/>
          </p:cNvSpPr>
          <p:nvPr/>
        </p:nvSpPr>
        <p:spPr bwMode="auto">
          <a:xfrm>
            <a:off x="3864414" y="623045"/>
            <a:ext cx="2339975" cy="298938"/>
          </a:xfrm>
          <a:prstGeom prst="rect">
            <a:avLst/>
          </a:prstGeom>
          <a:solidFill>
            <a:schemeClr val="bg1"/>
          </a:solidFill>
          <a:ln w="7938">
            <a:solidFill>
              <a:srgbClr val="000000"/>
            </a:solidFill>
            <a:miter lim="800000"/>
            <a:headEnd/>
            <a:tailEnd/>
          </a:ln>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京都駅周辺地域</a:t>
            </a:r>
            <a:r>
              <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（緊急地域）</a:t>
            </a:r>
            <a:endPar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○イオンモール</a:t>
            </a:r>
            <a:r>
              <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KYOTO</a:t>
            </a:r>
            <a:endPar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sp>
        <p:nvSpPr>
          <p:cNvPr id="68" name="テキスト ボックス 31"/>
          <p:cNvSpPr txBox="1">
            <a:spLocks noChangeArrowheads="1"/>
          </p:cNvSpPr>
          <p:nvPr/>
        </p:nvSpPr>
        <p:spPr bwMode="auto">
          <a:xfrm>
            <a:off x="5636130" y="6300968"/>
            <a:ext cx="1296987" cy="184666"/>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6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錦三丁目</a:t>
            </a:r>
            <a:r>
              <a:rPr kumimoji="1" lang="en-US" altLang="ja-JP" sz="6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25</a:t>
            </a:r>
            <a:r>
              <a:rPr kumimoji="1" lang="ja-JP" altLang="en-US" sz="6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番街区計画</a:t>
            </a:r>
          </a:p>
        </p:txBody>
      </p:sp>
      <p:sp>
        <p:nvSpPr>
          <p:cNvPr id="70" name="テキスト ボックス 69"/>
          <p:cNvSpPr txBox="1">
            <a:spLocks noChangeArrowheads="1"/>
          </p:cNvSpPr>
          <p:nvPr/>
        </p:nvSpPr>
        <p:spPr bwMode="auto">
          <a:xfrm>
            <a:off x="6774550" y="623046"/>
            <a:ext cx="2708724" cy="667555"/>
          </a:xfrm>
          <a:prstGeom prst="rect">
            <a:avLst/>
          </a:prstGeom>
          <a:solidFill>
            <a:schemeClr val="bg1"/>
          </a:solidFill>
          <a:ln w="15875">
            <a:solidFill>
              <a:srgbClr val="000000"/>
            </a:solidFill>
            <a:miter lim="800000"/>
            <a:headEnd/>
            <a:tailEnd/>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ＭＳ Ｐゴシック" charset="-128"/>
                <a:ea typeface="ＭＳ Ｐゴシック" panose="020B0600070205080204" pitchFamily="50" charset="-128"/>
                <a:cs typeface="+mn-cs"/>
              </a:rPr>
              <a:t>認定民間都市再生事業計画（</a:t>
            </a:r>
            <a:r>
              <a:rPr kumimoji="1" lang="en-US" altLang="ja-JP" sz="800" b="0" i="0" u="none" strike="noStrike" kern="1200" cap="none" spc="0" normalizeH="0" baseline="0" noProof="0" dirty="0">
                <a:ln>
                  <a:noFill/>
                </a:ln>
                <a:solidFill>
                  <a:srgbClr val="000000"/>
                </a:solidFill>
                <a:effectLst/>
                <a:uLnTx/>
                <a:uFillTx/>
                <a:latin typeface="ＭＳ Ｐゴシック" charset="-128"/>
                <a:ea typeface="ＭＳ Ｐゴシック" panose="020B0600070205080204" pitchFamily="50" charset="-128"/>
                <a:cs typeface="+mn-cs"/>
              </a:rPr>
              <a:t>170</a:t>
            </a:r>
            <a:r>
              <a:rPr kumimoji="1" lang="ja-JP" altLang="en-US" sz="800" b="0" i="0" u="none" strike="noStrike" kern="1200" cap="none" spc="0" normalizeH="0" baseline="0" noProof="0" dirty="0">
                <a:ln>
                  <a:noFill/>
                </a:ln>
                <a:solidFill>
                  <a:srgbClr val="000000"/>
                </a:solidFill>
                <a:effectLst/>
                <a:uLnTx/>
                <a:uFillTx/>
                <a:latin typeface="ＭＳ Ｐゴシック" charset="-128"/>
                <a:ea typeface="ＭＳ Ｐゴシック" panose="020B0600070205080204" pitchFamily="50" charset="-128"/>
                <a:cs typeface="+mn-cs"/>
              </a:rPr>
              <a:t>計画）</a:t>
            </a:r>
            <a:endParaRPr kumimoji="1" lang="en-US" altLang="ja-JP" sz="800" b="0" i="0" u="none" strike="noStrike" kern="1200" cap="none" spc="0" normalizeH="0" baseline="0" noProof="0" dirty="0">
              <a:ln>
                <a:noFill/>
              </a:ln>
              <a:solidFill>
                <a:srgbClr val="000000"/>
              </a:solidFill>
              <a:effectLst/>
              <a:uLnTx/>
              <a:uFillTx/>
              <a:latin typeface="ＭＳ Ｐゴシック" charset="-128"/>
              <a:ea typeface="ＭＳ Ｐゴシック" panose="020B0600070205080204" pitchFamily="50" charset="-128"/>
              <a:cs typeface="+mn-cs"/>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ＭＳ Ｐゴシック" charset="-128"/>
                <a:ea typeface="ＭＳ Ｐゴシック" panose="020B0600070205080204" pitchFamily="50" charset="-128"/>
                <a:cs typeface="+mn-cs"/>
              </a:rPr>
              <a:t>令和７年４月１日現在</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700" b="0" i="0" u="none" strike="noStrike" kern="1200" cap="none" spc="0" normalizeH="0" baseline="0" noProof="0" dirty="0">
                <a:ln>
                  <a:noFill/>
                </a:ln>
                <a:solidFill>
                  <a:srgbClr val="000000"/>
                </a:solidFill>
                <a:effectLst/>
                <a:uLnTx/>
                <a:uFillTx/>
                <a:latin typeface="ＭＳ Ｐゴシック" charset="-128"/>
                <a:ea typeface="ＭＳ Ｐゴシック" panose="020B0600070205080204" pitchFamily="50" charset="-128"/>
                <a:cs typeface="+mn-cs"/>
              </a:rPr>
              <a:t>※</a:t>
            </a:r>
            <a:r>
              <a:rPr kumimoji="1" lang="ja-JP" altLang="en-US" sz="700" b="0" i="0" u="none" strike="noStrike" kern="1200" cap="none" spc="0" normalizeH="0" baseline="0" noProof="0" dirty="0">
                <a:ln>
                  <a:noFill/>
                </a:ln>
                <a:solidFill>
                  <a:srgbClr val="000000"/>
                </a:solidFill>
                <a:effectLst/>
                <a:uLnTx/>
                <a:uFillTx/>
                <a:latin typeface="ＭＳ Ｐゴシック" charset="-128"/>
                <a:ea typeface="ＭＳ Ｐゴシック" panose="020B0600070205080204" pitchFamily="50" charset="-128"/>
                <a:cs typeface="+mn-cs"/>
              </a:rPr>
              <a:t>　枠内 は令和７年４月１日以降竣工予定の</a:t>
            </a:r>
            <a:r>
              <a:rPr kumimoji="1" lang="en-US" altLang="ja-JP" sz="700" b="0" i="0" u="none" strike="noStrike" kern="1200" cap="none" spc="0" normalizeH="0" baseline="0" noProof="0" dirty="0">
                <a:ln>
                  <a:noFill/>
                </a:ln>
                <a:solidFill>
                  <a:srgbClr val="000000"/>
                </a:solidFill>
                <a:effectLst/>
                <a:uLnTx/>
                <a:uFillTx/>
                <a:latin typeface="ＭＳ Ｐゴシック" charset="-128"/>
                <a:ea typeface="ＭＳ Ｐゴシック" panose="020B0600070205080204" pitchFamily="50" charset="-128"/>
                <a:cs typeface="+mn-cs"/>
              </a:rPr>
              <a:t>19</a:t>
            </a:r>
            <a:r>
              <a:rPr kumimoji="1" lang="ja-JP" altLang="en-US" sz="700" b="0" i="0" u="none" strike="noStrike" kern="1200" cap="none" spc="0" normalizeH="0" baseline="0" noProof="0" dirty="0">
                <a:ln>
                  <a:noFill/>
                </a:ln>
                <a:solidFill>
                  <a:srgbClr val="000000"/>
                </a:solidFill>
                <a:effectLst/>
                <a:uLnTx/>
                <a:uFillTx/>
                <a:latin typeface="ＭＳ Ｐゴシック" charset="-128"/>
                <a:ea typeface="ＭＳ Ｐゴシック" panose="020B0600070205080204" pitchFamily="50" charset="-128"/>
                <a:cs typeface="+mn-cs"/>
              </a:rPr>
              <a:t>計画 （都内除く）</a:t>
            </a:r>
            <a:endParaRPr kumimoji="1" lang="en-US" altLang="ja-JP" sz="700" b="0" i="0" u="none" strike="noStrike" kern="1200" cap="none" spc="0" normalizeH="0" baseline="0" noProof="0" dirty="0">
              <a:ln>
                <a:noFill/>
              </a:ln>
              <a:solidFill>
                <a:srgbClr val="000000"/>
              </a:solidFill>
              <a:effectLst/>
              <a:uLnTx/>
              <a:uFillTx/>
              <a:latin typeface="ＭＳ Ｐゴシック" charset="-128"/>
              <a:ea typeface="ＭＳ Ｐゴシック" panose="020B060007020508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00" b="0" i="0" u="none" strike="noStrike" kern="1200" cap="none" spc="0" normalizeH="0" baseline="0" noProof="0" dirty="0">
                <a:ln>
                  <a:noFill/>
                </a:ln>
                <a:solidFill>
                  <a:srgbClr val="000000"/>
                </a:solidFill>
                <a:effectLst/>
                <a:uLnTx/>
                <a:uFillTx/>
                <a:latin typeface="ＭＳ Ｐゴシック" charset="-128"/>
                <a:ea typeface="ＭＳ Ｐゴシック" panose="020B0600070205080204" pitchFamily="50" charset="-128"/>
                <a:cs typeface="+mn-cs"/>
              </a:rPr>
              <a:t>●印は現在特定地域の</a:t>
            </a:r>
            <a:r>
              <a:rPr kumimoji="1" lang="en-US" altLang="ja-JP" sz="700" b="0" i="0" u="none" strike="noStrike" kern="1200" cap="none" spc="0" normalizeH="0" baseline="0" noProof="0" dirty="0">
                <a:ln>
                  <a:noFill/>
                </a:ln>
                <a:solidFill>
                  <a:srgbClr val="000000"/>
                </a:solidFill>
                <a:effectLst/>
                <a:uLnTx/>
                <a:uFillTx/>
                <a:latin typeface="ＭＳ Ｐゴシック" charset="-128"/>
                <a:ea typeface="ＭＳ Ｐゴシック" panose="020B0600070205080204" pitchFamily="50" charset="-128"/>
                <a:cs typeface="+mn-cs"/>
              </a:rPr>
              <a:t>61</a:t>
            </a:r>
            <a:r>
              <a:rPr kumimoji="1" lang="ja-JP" altLang="en-US" sz="700" b="0" i="0" u="none" strike="noStrike" kern="1200" cap="none" spc="0" normalizeH="0" baseline="0" noProof="0" dirty="0">
                <a:ln>
                  <a:noFill/>
                </a:ln>
                <a:solidFill>
                  <a:srgbClr val="000000"/>
                </a:solidFill>
                <a:effectLst/>
                <a:uLnTx/>
                <a:uFillTx/>
                <a:latin typeface="ＭＳ Ｐゴシック" charset="-128"/>
                <a:ea typeface="ＭＳ Ｐゴシック" panose="020B0600070205080204" pitchFamily="50" charset="-128"/>
                <a:cs typeface="+mn-cs"/>
              </a:rPr>
              <a:t>計画（都内除く）</a:t>
            </a:r>
            <a:endParaRPr kumimoji="1" lang="en-US" altLang="ja-JP" sz="700" b="0" i="0" u="none" strike="noStrike" kern="1200" cap="none" spc="0" normalizeH="0" baseline="0" noProof="0" dirty="0">
              <a:ln>
                <a:noFill/>
              </a:ln>
              <a:solidFill>
                <a:srgbClr val="000000"/>
              </a:solidFill>
              <a:effectLst/>
              <a:uLnTx/>
              <a:uFillTx/>
              <a:latin typeface="ＭＳ Ｐゴシック" charset="-128"/>
              <a:ea typeface="ＭＳ Ｐゴシック" panose="020B060007020508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00" b="0" i="0" u="none" strike="noStrike" kern="1200" cap="none" spc="0" normalizeH="0" baseline="0" noProof="0" dirty="0">
                <a:ln>
                  <a:noFill/>
                </a:ln>
                <a:solidFill>
                  <a:srgbClr val="000000"/>
                </a:solidFill>
                <a:effectLst/>
                <a:uLnTx/>
                <a:uFillTx/>
                <a:latin typeface="ＭＳ Ｐゴシック" charset="-128"/>
                <a:ea typeface="ＭＳ Ｐゴシック" panose="020B0600070205080204" pitchFamily="50" charset="-128"/>
                <a:cs typeface="+mn-cs"/>
              </a:rPr>
              <a:t>○印は現在緊急地域の</a:t>
            </a:r>
            <a:r>
              <a:rPr kumimoji="1" lang="en-US" altLang="ja-JP" sz="700" b="0" i="0" u="none" strike="noStrike" kern="1200" cap="none" spc="0" normalizeH="0" baseline="0" noProof="0" dirty="0">
                <a:ln>
                  <a:noFill/>
                </a:ln>
                <a:solidFill>
                  <a:srgbClr val="000000"/>
                </a:solidFill>
                <a:effectLst/>
                <a:uLnTx/>
                <a:uFillTx/>
                <a:latin typeface="ＭＳ Ｐゴシック" charset="-128"/>
                <a:ea typeface="ＭＳ Ｐゴシック" panose="020B0600070205080204" pitchFamily="50" charset="-128"/>
                <a:cs typeface="+mn-cs"/>
              </a:rPr>
              <a:t>28</a:t>
            </a:r>
            <a:r>
              <a:rPr kumimoji="1" lang="ja-JP" altLang="en-US" sz="700" b="0" i="0" u="none" strike="noStrike" kern="1200" cap="none" spc="0" normalizeH="0" baseline="0" noProof="0" dirty="0">
                <a:ln>
                  <a:noFill/>
                </a:ln>
                <a:solidFill>
                  <a:srgbClr val="000000"/>
                </a:solidFill>
                <a:effectLst/>
                <a:uLnTx/>
                <a:uFillTx/>
                <a:latin typeface="ＭＳ Ｐゴシック" charset="-128"/>
                <a:ea typeface="ＭＳ Ｐゴシック" panose="020B0600070205080204" pitchFamily="50" charset="-128"/>
                <a:cs typeface="+mn-cs"/>
              </a:rPr>
              <a:t>計画（都内除く</a:t>
            </a:r>
            <a:r>
              <a:rPr kumimoji="1" lang="ja-JP" altLang="en-US" sz="738" b="0" i="0" u="none" strike="noStrike" kern="1200" cap="none" spc="0" normalizeH="0" baseline="0" noProof="0" dirty="0">
                <a:ln>
                  <a:noFill/>
                </a:ln>
                <a:solidFill>
                  <a:srgbClr val="000000"/>
                </a:solidFill>
                <a:effectLst/>
                <a:uLnTx/>
                <a:uFillTx/>
                <a:latin typeface="ＭＳ Ｐゴシック" charset="-128"/>
                <a:ea typeface="ＭＳ Ｐゴシック" panose="020B0600070205080204" pitchFamily="50" charset="-128"/>
                <a:cs typeface="+mn-cs"/>
              </a:rPr>
              <a:t>）</a:t>
            </a:r>
            <a:endParaRPr kumimoji="1" lang="en-US" altLang="ja-JP" sz="738" b="0" i="0" u="none" strike="noStrike" kern="1200" cap="none" spc="0" normalizeH="0" baseline="0" noProof="0" dirty="0">
              <a:ln>
                <a:noFill/>
              </a:ln>
              <a:solidFill>
                <a:srgbClr val="000000"/>
              </a:solidFill>
              <a:effectLst/>
              <a:uLnTx/>
              <a:uFillTx/>
              <a:latin typeface="ＭＳ Ｐゴシック" charset="-128"/>
              <a:ea typeface="ＭＳ Ｐゴシック" panose="020B0600070205080204" pitchFamily="50" charset="-128"/>
              <a:cs typeface="+mn-cs"/>
            </a:endParaRPr>
          </a:p>
        </p:txBody>
      </p:sp>
      <p:sp>
        <p:nvSpPr>
          <p:cNvPr id="71" name="Rectangle 23"/>
          <p:cNvSpPr>
            <a:spLocks noChangeArrowheads="1"/>
          </p:cNvSpPr>
          <p:nvPr/>
        </p:nvSpPr>
        <p:spPr bwMode="auto">
          <a:xfrm>
            <a:off x="7270162" y="1357463"/>
            <a:ext cx="2230438" cy="403045"/>
          </a:xfrm>
          <a:prstGeom prst="rect">
            <a:avLst/>
          </a:prstGeom>
          <a:solidFill>
            <a:schemeClr val="bg1"/>
          </a:solidFill>
          <a:ln w="7938">
            <a:solidFill>
              <a:srgbClr val="000000"/>
            </a:solidFill>
            <a:miter lim="800000"/>
            <a:headEnd/>
            <a:tailEnd/>
          </a:ln>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札幌都心地域</a:t>
            </a:r>
            <a:r>
              <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（特定地域）</a:t>
            </a:r>
            <a:endPar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札幌三井</a:t>
            </a:r>
            <a:r>
              <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JP</a:t>
            </a: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ビルディング（赤レンガテラス）</a:t>
            </a:r>
          </a:p>
        </p:txBody>
      </p:sp>
      <p:sp>
        <p:nvSpPr>
          <p:cNvPr id="72" name="Line 507"/>
          <p:cNvSpPr>
            <a:spLocks noChangeShapeType="1"/>
          </p:cNvSpPr>
          <p:nvPr/>
        </p:nvSpPr>
        <p:spPr bwMode="auto">
          <a:xfrm flipV="1">
            <a:off x="6176963" y="1647901"/>
            <a:ext cx="1075872" cy="230610"/>
          </a:xfrm>
          <a:prstGeom prst="line">
            <a:avLst/>
          </a:prstGeom>
          <a:noFill/>
          <a:ln w="7938">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sp>
        <p:nvSpPr>
          <p:cNvPr id="73" name="Line 20"/>
          <p:cNvSpPr>
            <a:spLocks noChangeShapeType="1"/>
          </p:cNvSpPr>
          <p:nvPr/>
        </p:nvSpPr>
        <p:spPr bwMode="auto">
          <a:xfrm flipH="1" flipV="1">
            <a:off x="2889004" y="1181221"/>
            <a:ext cx="1133716" cy="2874845"/>
          </a:xfrm>
          <a:prstGeom prst="line">
            <a:avLst/>
          </a:prstGeom>
          <a:noFill/>
          <a:ln w="7938">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sp>
        <p:nvSpPr>
          <p:cNvPr id="74" name="Line 99"/>
          <p:cNvSpPr>
            <a:spLocks noChangeShapeType="1"/>
          </p:cNvSpPr>
          <p:nvPr/>
        </p:nvSpPr>
        <p:spPr bwMode="auto">
          <a:xfrm flipV="1">
            <a:off x="4328154" y="2220681"/>
            <a:ext cx="129741" cy="1791246"/>
          </a:xfrm>
          <a:prstGeom prst="line">
            <a:avLst/>
          </a:prstGeom>
          <a:noFill/>
          <a:ln w="7938">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grpSp>
        <p:nvGrpSpPr>
          <p:cNvPr id="77" name="グループ化 76"/>
          <p:cNvGrpSpPr/>
          <p:nvPr/>
        </p:nvGrpSpPr>
        <p:grpSpPr>
          <a:xfrm>
            <a:off x="398744" y="1355704"/>
            <a:ext cx="2665018" cy="4019214"/>
            <a:chOff x="26858" y="2015049"/>
            <a:chExt cx="2665018" cy="3855521"/>
          </a:xfrm>
        </p:grpSpPr>
        <p:sp>
          <p:nvSpPr>
            <p:cNvPr id="78" name="Rectangle 23"/>
            <p:cNvSpPr>
              <a:spLocks noChangeArrowheads="1"/>
            </p:cNvSpPr>
            <p:nvPr/>
          </p:nvSpPr>
          <p:spPr bwMode="auto">
            <a:xfrm>
              <a:off x="26858" y="2015049"/>
              <a:ext cx="2484000" cy="3855521"/>
            </a:xfrm>
            <a:prstGeom prst="rect">
              <a:avLst/>
            </a:prstGeom>
            <a:solidFill>
              <a:schemeClr val="bg1"/>
            </a:solidFill>
            <a:ln w="7938">
              <a:solidFill>
                <a:srgbClr val="000000"/>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大阪駅周辺･中之島･御堂筋周辺地域</a:t>
              </a:r>
              <a:r>
                <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（特定地域／緊急地域）</a:t>
              </a:r>
              <a:endPar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●大阪ステーションシティ</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●グランフロント大阪</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●梅田阪急ビル</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●ダイビル本館</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●中之島フェスティバルタワー</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○新ダイビル</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●中之島フェスティバルタワー・ウェスト</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●三菱東京</a:t>
              </a:r>
              <a:r>
                <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UFJ</a:t>
              </a: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銀行大阪ビル</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○ヨドバシ梅田タワー</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●大阪神ビルディング、新阪急ビル</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●グラングリーン大阪</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●大阪駅西北ビル開発事業</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●中之島</a:t>
              </a:r>
              <a:r>
                <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Multi-links</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●淀屋橋駅東地区都市再生事業</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難波・湊町地域</a:t>
              </a:r>
              <a:r>
                <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（緊急地域）</a:t>
              </a:r>
              <a:endPar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○なんばパークス</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○南海なんば第１ビル</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○なんばスカイオ</a:t>
              </a:r>
              <a:endParaRPr kumimoji="1" lang="en-US" altLang="ja-JP" sz="780" b="0" i="0" u="none" strike="sng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阿倍野地域</a:t>
              </a:r>
              <a:r>
                <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（緊急地域）</a:t>
              </a:r>
              <a:endPar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○あべのハルカス</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堺臨海地域</a:t>
              </a:r>
              <a:r>
                <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（緊急地域）</a:t>
              </a:r>
              <a:endPar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○堺浜シーサイドステージ</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千里中央駅周辺地域</a:t>
              </a:r>
              <a:r>
                <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（緊急地域）</a:t>
              </a:r>
              <a:endPar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○千里中央病院</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a:t>
              </a:r>
              <a:r>
                <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SENRITO</a:t>
              </a: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　よみうり</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守口大日地域</a:t>
              </a:r>
              <a:r>
                <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（緊急地域）</a:t>
              </a:r>
              <a:endPar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○イオンモール大日</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大阪ビジネスパーク駅・天満橋駅周辺地域</a:t>
              </a:r>
              <a:r>
                <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（緊急地域）</a:t>
              </a:r>
              <a:endPar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○読売テレビ</a:t>
              </a:r>
            </a:p>
          </p:txBody>
        </p:sp>
        <p:sp>
          <p:nvSpPr>
            <p:cNvPr id="80" name="テキスト ボックス 32"/>
            <p:cNvSpPr txBox="1">
              <a:spLocks noChangeArrowheads="1"/>
            </p:cNvSpPr>
            <p:nvPr/>
          </p:nvSpPr>
          <p:spPr bwMode="auto">
            <a:xfrm>
              <a:off x="1683813" y="3228034"/>
              <a:ext cx="1008063" cy="206669"/>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あべのハルカス</a:t>
              </a:r>
            </a:p>
          </p:txBody>
        </p:sp>
      </p:grpSp>
      <p:sp>
        <p:nvSpPr>
          <p:cNvPr id="81" name="正方形/長方形 80"/>
          <p:cNvSpPr/>
          <p:nvPr/>
        </p:nvSpPr>
        <p:spPr>
          <a:xfrm>
            <a:off x="6981463" y="905775"/>
            <a:ext cx="230294" cy="12826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FFFFFF"/>
              </a:solidFill>
              <a:effectLst/>
              <a:uLnTx/>
              <a:uFillTx/>
              <a:latin typeface="HGPｺﾞｼｯｸM" panose="020B0600000000000000" pitchFamily="50" charset="-128"/>
              <a:ea typeface="HGPｺﾞｼｯｸM" panose="020B0600000000000000" pitchFamily="50" charset="-128"/>
              <a:cs typeface="+mn-cs"/>
            </a:endParaRPr>
          </a:p>
        </p:txBody>
      </p:sp>
      <p:sp>
        <p:nvSpPr>
          <p:cNvPr id="82" name="正方形/長方形 81"/>
          <p:cNvSpPr/>
          <p:nvPr/>
        </p:nvSpPr>
        <p:spPr>
          <a:xfrm>
            <a:off x="6908002" y="4334824"/>
            <a:ext cx="2583479" cy="70274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FFFFFF"/>
              </a:solidFill>
              <a:effectLst/>
              <a:uLnTx/>
              <a:uFillTx/>
              <a:latin typeface="HGPｺﾞｼｯｸM" panose="020B0600000000000000" pitchFamily="50" charset="-128"/>
              <a:ea typeface="HGPｺﾞｼｯｸM" panose="020B0600000000000000" pitchFamily="50" charset="-128"/>
              <a:cs typeface="+mn-cs"/>
            </a:endParaRPr>
          </a:p>
        </p:txBody>
      </p:sp>
      <p:sp>
        <p:nvSpPr>
          <p:cNvPr id="83" name="Rectangle 23"/>
          <p:cNvSpPr>
            <a:spLocks noChangeArrowheads="1"/>
          </p:cNvSpPr>
          <p:nvPr/>
        </p:nvSpPr>
        <p:spPr bwMode="auto">
          <a:xfrm>
            <a:off x="394726" y="5367558"/>
            <a:ext cx="2494278" cy="444788"/>
          </a:xfrm>
          <a:prstGeom prst="rect">
            <a:avLst/>
          </a:prstGeom>
          <a:solidFill>
            <a:schemeClr val="bg1"/>
          </a:solidFill>
          <a:ln w="7938">
            <a:solidFill>
              <a:srgbClr val="000000"/>
            </a:solidFill>
            <a:miter lim="800000"/>
            <a:headEnd/>
            <a:tailEnd/>
          </a:ln>
        </p:spPr>
        <p:txBody>
          <a:bodyPr lIns="108000" tIns="36000" anchor="t"/>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zh-TW" altLang="en-US"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長崎中央地域</a:t>
            </a:r>
            <a:r>
              <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（緊急地域）</a:t>
            </a:r>
            <a:endPar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○アミュプラザ長崎新館、長崎マリオットホテル</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○長崎スタジアムシティ</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cxnSp>
        <p:nvCxnSpPr>
          <p:cNvPr id="127" name="直線コネクタ 126"/>
          <p:cNvCxnSpPr>
            <a:stCxn id="66" idx="2"/>
          </p:cNvCxnSpPr>
          <p:nvPr/>
        </p:nvCxnSpPr>
        <p:spPr>
          <a:xfrm flipH="1">
            <a:off x="4810123" y="921984"/>
            <a:ext cx="224278" cy="3016859"/>
          </a:xfrm>
          <a:prstGeom prst="line">
            <a:avLst/>
          </a:prstGeom>
          <a:ln w="6350"/>
        </p:spPr>
        <p:style>
          <a:lnRef idx="1">
            <a:schemeClr val="dk1"/>
          </a:lnRef>
          <a:fillRef idx="0">
            <a:schemeClr val="dk1"/>
          </a:fillRef>
          <a:effectRef idx="0">
            <a:schemeClr val="dk1"/>
          </a:effectRef>
          <a:fontRef idx="minor">
            <a:schemeClr val="tx1"/>
          </a:fontRef>
        </p:style>
      </p:cxnSp>
      <p:sp>
        <p:nvSpPr>
          <p:cNvPr id="129" name="Rectangle 23"/>
          <p:cNvSpPr>
            <a:spLocks noChangeArrowheads="1"/>
          </p:cNvSpPr>
          <p:nvPr/>
        </p:nvSpPr>
        <p:spPr bwMode="auto">
          <a:xfrm>
            <a:off x="397895" y="5806983"/>
            <a:ext cx="2484000" cy="1041445"/>
          </a:xfrm>
          <a:prstGeom prst="rect">
            <a:avLst/>
          </a:prstGeom>
          <a:solidFill>
            <a:schemeClr val="bg1"/>
          </a:solidFill>
          <a:ln w="7938">
            <a:solidFill>
              <a:srgbClr val="000000"/>
            </a:solidFill>
            <a:miter lim="800000"/>
            <a:headEnd/>
            <a:tailEnd/>
          </a:ln>
        </p:spPr>
        <p:txBody>
          <a:bodyPr anchor="t"/>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福岡都心地域</a:t>
            </a:r>
            <a:r>
              <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（特定地域）</a:t>
            </a:r>
            <a:endPar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天神地下街</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●天神ビジネスセンター</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●福岡大名　ガーデンシティ</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●福ビル街区建替プロジェクト</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●天神ビジネスセンター</a:t>
            </a:r>
            <a:r>
              <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2</a:t>
            </a: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期プロジェクト</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a:t>
            </a:r>
            <a:r>
              <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Walk</a:t>
            </a: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プロジェクト新築工事</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a:t>
            </a:r>
            <a:r>
              <a:rPr kumimoji="1" lang="zh-CN"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（仮称）天神 </a:t>
            </a:r>
            <a:r>
              <a:rPr kumimoji="1" lang="en-US" altLang="zh-CN"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1-7 </a:t>
            </a:r>
            <a:r>
              <a:rPr kumimoji="1" lang="zh-CN"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計画</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sp>
        <p:nvSpPr>
          <p:cNvPr id="130" name="正方形/長方形 129"/>
          <p:cNvSpPr/>
          <p:nvPr/>
        </p:nvSpPr>
        <p:spPr>
          <a:xfrm>
            <a:off x="442178" y="6359164"/>
            <a:ext cx="2310780" cy="468333"/>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FFFFFF"/>
              </a:solidFill>
              <a:effectLst/>
              <a:uLnTx/>
              <a:uFillTx/>
              <a:latin typeface="HGPｺﾞｼｯｸM" panose="020B0600000000000000" pitchFamily="50" charset="-128"/>
              <a:ea typeface="HGPｺﾞｼｯｸM" panose="020B0600000000000000" pitchFamily="50" charset="-128"/>
              <a:cs typeface="+mn-cs"/>
            </a:endParaRPr>
          </a:p>
        </p:txBody>
      </p:sp>
      <p:sp>
        <p:nvSpPr>
          <p:cNvPr id="131" name="Rectangle 23"/>
          <p:cNvSpPr>
            <a:spLocks noChangeArrowheads="1"/>
          </p:cNvSpPr>
          <p:nvPr/>
        </p:nvSpPr>
        <p:spPr bwMode="auto">
          <a:xfrm>
            <a:off x="396871" y="538596"/>
            <a:ext cx="2484000" cy="817107"/>
          </a:xfrm>
          <a:prstGeom prst="rect">
            <a:avLst/>
          </a:prstGeom>
          <a:solidFill>
            <a:schemeClr val="bg1"/>
          </a:solidFill>
          <a:ln w="7938">
            <a:solidFill>
              <a:srgbClr val="000000"/>
            </a:solidFill>
            <a:miter lim="800000"/>
            <a:headEnd/>
            <a:tailEnd/>
          </a:ln>
        </p:spPr>
        <p:txBody>
          <a:bodyPr/>
          <a:lstStyle/>
          <a:p>
            <a:pPr marL="0" marR="0" lvl="0" indent="0" algn="l" defTabSz="914400" rtl="0" eaLnBrk="0" fontAlgn="base" latinLnBrk="0" hangingPunct="0">
              <a:lnSpc>
                <a:spcPts val="900"/>
              </a:lnSpc>
              <a:spcBef>
                <a:spcPct val="0"/>
              </a:spcBef>
              <a:spcAft>
                <a:spcPct val="0"/>
              </a:spcAft>
              <a:buClrTx/>
              <a:buSzTx/>
              <a:buFontTx/>
              <a:buNone/>
              <a:tabLst/>
              <a:defRPr/>
            </a:pPr>
            <a:r>
              <a:rPr kumimoji="1" lang="en-US" altLang="zh-TW"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広島都心地域</a:t>
            </a:r>
            <a:r>
              <a:rPr kumimoji="1" lang="en-US" altLang="zh-TW"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zh-TW" altLang="en-US"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特定地域</a:t>
            </a:r>
            <a:r>
              <a:rPr kumimoji="1" lang="ja-JP" altLang="en-US"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endParaRPr kumimoji="1" lang="en-US" altLang="zh-TW"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●イズミ新本社ビル</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●広島テレビ放送本社・エネコム広島ビル</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eaLnBrk="0" fontAlgn="base" hangingPunct="0">
              <a:spcBef>
                <a:spcPct val="0"/>
              </a:spcBef>
              <a:spcAft>
                <a:spcPct val="0"/>
              </a:spcAf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●ひろぎんホールディングス本社ビル	</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eaLnBrk="0" fontAlgn="base" hangingPunct="0">
              <a:spcBef>
                <a:spcPct val="0"/>
              </a:spcBef>
              <a:spcAft>
                <a:spcPct val="0"/>
              </a:spcAf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●広島駅ビル建替え計画</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●基町相生通地区第一種市街地再開発事業</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sp>
        <p:nvSpPr>
          <p:cNvPr id="133" name="正方形/長方形 132"/>
          <p:cNvSpPr/>
          <p:nvPr/>
        </p:nvSpPr>
        <p:spPr>
          <a:xfrm>
            <a:off x="3794624" y="6058316"/>
            <a:ext cx="1930196" cy="14537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dirty="0">
              <a:ln>
                <a:noFill/>
              </a:ln>
              <a:solidFill>
                <a:srgbClr val="FFFFFF"/>
              </a:solidFill>
              <a:effectLst/>
              <a:uLnTx/>
              <a:uFillTx/>
              <a:latin typeface="HGPｺﾞｼｯｸM" panose="020B0600000000000000" pitchFamily="50" charset="-128"/>
              <a:ea typeface="HGPｺﾞｼｯｸM" panose="020B0600000000000000" pitchFamily="50" charset="-128"/>
              <a:cs typeface="+mn-cs"/>
            </a:endParaRPr>
          </a:p>
        </p:txBody>
      </p:sp>
      <p:sp>
        <p:nvSpPr>
          <p:cNvPr id="134" name="Rectangle 23"/>
          <p:cNvSpPr>
            <a:spLocks noChangeArrowheads="1"/>
          </p:cNvSpPr>
          <p:nvPr/>
        </p:nvSpPr>
        <p:spPr bwMode="auto">
          <a:xfrm>
            <a:off x="3725026" y="4572576"/>
            <a:ext cx="2085845" cy="273444"/>
          </a:xfrm>
          <a:prstGeom prst="rect">
            <a:avLst/>
          </a:prstGeom>
          <a:solidFill>
            <a:schemeClr val="bg1"/>
          </a:solidFill>
          <a:ln w="7938">
            <a:solidFill>
              <a:srgbClr val="000000"/>
            </a:solidFill>
            <a:miter lim="800000"/>
            <a:headEnd/>
            <a:tailEnd/>
          </a:ln>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高松駅周辺・丸亀町地域</a:t>
            </a:r>
            <a:r>
              <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（緊急地域）</a:t>
            </a:r>
            <a:endPar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○高松丸亀町商店街</a:t>
            </a:r>
          </a:p>
        </p:txBody>
      </p:sp>
      <p:sp>
        <p:nvSpPr>
          <p:cNvPr id="135" name="Line 507"/>
          <p:cNvSpPr>
            <a:spLocks noChangeShapeType="1"/>
          </p:cNvSpPr>
          <p:nvPr/>
        </p:nvSpPr>
        <p:spPr bwMode="auto">
          <a:xfrm flipH="1">
            <a:off x="2898118" y="4377966"/>
            <a:ext cx="439422" cy="1211986"/>
          </a:xfrm>
          <a:prstGeom prst="line">
            <a:avLst/>
          </a:prstGeom>
          <a:noFill/>
          <a:ln w="7938">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sp>
        <p:nvSpPr>
          <p:cNvPr id="137" name="Rectangle 23"/>
          <p:cNvSpPr>
            <a:spLocks noChangeArrowheads="1"/>
          </p:cNvSpPr>
          <p:nvPr/>
        </p:nvSpPr>
        <p:spPr bwMode="auto">
          <a:xfrm>
            <a:off x="3424123" y="1053630"/>
            <a:ext cx="2772000" cy="824879"/>
          </a:xfrm>
          <a:prstGeom prst="rect">
            <a:avLst/>
          </a:prstGeom>
          <a:solidFill>
            <a:schemeClr val="bg1"/>
          </a:solidFill>
          <a:ln w="7938">
            <a:solidFill>
              <a:srgbClr val="000000"/>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zh-TW" altLang="en-US"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神戸</a:t>
            </a:r>
            <a:r>
              <a:rPr kumimoji="1" lang="ja-JP" altLang="en-US"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都心・臨海</a:t>
            </a:r>
            <a:r>
              <a:rPr kumimoji="1" lang="zh-TW" altLang="en-US"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地域</a:t>
            </a:r>
            <a:r>
              <a:rPr kumimoji="1" lang="en-US" altLang="zh-TW"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（特定地域／緊急地域）</a:t>
            </a:r>
            <a:endParaRPr kumimoji="1" lang="en-US" altLang="zh-TW"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●ミント神戸</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●阪急ビル</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○新港突堤西地区</a:t>
            </a:r>
            <a:r>
              <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第</a:t>
            </a:r>
            <a:r>
              <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1</a:t>
            </a: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突堤基部</a:t>
            </a:r>
            <a:r>
              <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再開発事業</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a:t>
            </a:r>
            <a:r>
              <a:rPr kumimoji="1" lang="zh-TW"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新港突堤西地区（第２突堤）再開発事業</a:t>
            </a:r>
            <a:endParaRPr kumimoji="1" lang="en-US" altLang="zh-TW"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●（仮称）三宮駅第２地区都市再生事業</a:t>
            </a:r>
            <a:endParaRPr kumimoji="1" lang="en-US" altLang="ja-JP"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sp>
        <p:nvSpPr>
          <p:cNvPr id="138" name="正方形/長方形 137"/>
          <p:cNvSpPr/>
          <p:nvPr/>
        </p:nvSpPr>
        <p:spPr>
          <a:xfrm>
            <a:off x="3457047" y="1464257"/>
            <a:ext cx="2664000" cy="36983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FFFFFF"/>
              </a:solidFill>
              <a:effectLst/>
              <a:uLnTx/>
              <a:uFillTx/>
              <a:latin typeface="HGPｺﾞｼｯｸM" panose="020B0600000000000000" pitchFamily="50" charset="-128"/>
              <a:ea typeface="HGPｺﾞｼｯｸM" panose="020B0600000000000000" pitchFamily="50" charset="-128"/>
              <a:cs typeface="+mn-cs"/>
            </a:endParaRPr>
          </a:p>
        </p:txBody>
      </p:sp>
      <p:sp>
        <p:nvSpPr>
          <p:cNvPr id="140" name="Rectangle 23"/>
          <p:cNvSpPr>
            <a:spLocks noChangeArrowheads="1"/>
          </p:cNvSpPr>
          <p:nvPr/>
        </p:nvSpPr>
        <p:spPr bwMode="auto">
          <a:xfrm>
            <a:off x="7271738" y="1836550"/>
            <a:ext cx="2220670" cy="314974"/>
          </a:xfrm>
          <a:prstGeom prst="rect">
            <a:avLst/>
          </a:prstGeom>
          <a:solidFill>
            <a:schemeClr val="bg1"/>
          </a:solidFill>
          <a:ln w="7938">
            <a:solidFill>
              <a:srgbClr val="000000"/>
            </a:solidFill>
            <a:miter lim="800000"/>
            <a:headEnd/>
            <a:tailEnd/>
          </a:ln>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仙台都心地域</a:t>
            </a:r>
            <a:r>
              <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（特定地域）</a:t>
            </a:r>
            <a:endParaRPr kumimoji="1" lang="en-US" altLang="ja-JP"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●ヨドバシ仙台第１ビル</a:t>
            </a:r>
            <a:endParaRPr kumimoji="1" lang="ja-JP" altLang="en-US" sz="780" b="0" i="0" u="none" strike="sng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sp>
        <p:nvSpPr>
          <p:cNvPr id="141" name="Line 101"/>
          <p:cNvSpPr>
            <a:spLocks noChangeShapeType="1"/>
          </p:cNvSpPr>
          <p:nvPr/>
        </p:nvSpPr>
        <p:spPr bwMode="auto">
          <a:xfrm flipV="1">
            <a:off x="6112665" y="1997913"/>
            <a:ext cx="1164662" cy="1169245"/>
          </a:xfrm>
          <a:prstGeom prst="line">
            <a:avLst/>
          </a:prstGeom>
          <a:noFill/>
          <a:ln w="7938">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sp>
        <p:nvSpPr>
          <p:cNvPr id="144" name="正方形/長方形 143"/>
          <p:cNvSpPr/>
          <p:nvPr/>
        </p:nvSpPr>
        <p:spPr>
          <a:xfrm>
            <a:off x="448000" y="2885086"/>
            <a:ext cx="2297241" cy="225167"/>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FFFFFF"/>
              </a:solidFill>
              <a:effectLst/>
              <a:uLnTx/>
              <a:uFillTx/>
              <a:latin typeface="HGPｺﾞｼｯｸM" panose="020B0600000000000000" pitchFamily="50" charset="-128"/>
              <a:ea typeface="HGPｺﾞｼｯｸM" panose="020B0600000000000000" pitchFamily="50" charset="-128"/>
              <a:cs typeface="+mn-cs"/>
            </a:endParaRPr>
          </a:p>
        </p:txBody>
      </p:sp>
      <p:sp>
        <p:nvSpPr>
          <p:cNvPr id="75" name="Rectangle 23"/>
          <p:cNvSpPr>
            <a:spLocks noChangeArrowheads="1"/>
          </p:cNvSpPr>
          <p:nvPr/>
        </p:nvSpPr>
        <p:spPr bwMode="auto">
          <a:xfrm>
            <a:off x="3418410" y="2076154"/>
            <a:ext cx="1996023" cy="352046"/>
          </a:xfrm>
          <a:prstGeom prst="rect">
            <a:avLst/>
          </a:prstGeom>
          <a:solidFill>
            <a:schemeClr val="bg1"/>
          </a:solidFill>
          <a:ln w="7938">
            <a:solidFill>
              <a:srgbClr val="000000"/>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岡山駅周辺・表町地域</a:t>
            </a:r>
            <a:r>
              <a:rPr kumimoji="1" lang="en-US" altLang="zh-TW"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（緊急地域）</a:t>
            </a:r>
            <a:endParaRPr kumimoji="1" lang="en-US" altLang="zh-TW" sz="900"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○イオンモール岡山</a:t>
            </a:r>
            <a:endParaRPr kumimoji="1" lang="en-US" altLang="zh-TW" sz="78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8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pic>
        <p:nvPicPr>
          <p:cNvPr id="2" name="図 1"/>
          <p:cNvPicPr>
            <a:picLocks noChangeAspect="1"/>
          </p:cNvPicPr>
          <p:nvPr/>
        </p:nvPicPr>
        <p:blipFill>
          <a:blip r:embed="rId4"/>
          <a:stretch>
            <a:fillRect/>
          </a:stretch>
        </p:blipFill>
        <p:spPr>
          <a:xfrm>
            <a:off x="5850261" y="5368965"/>
            <a:ext cx="562844" cy="923126"/>
          </a:xfrm>
          <a:prstGeom prst="rect">
            <a:avLst/>
          </a:prstGeom>
        </p:spPr>
      </p:pic>
      <p:pic>
        <p:nvPicPr>
          <p:cNvPr id="3" name="図 2"/>
          <p:cNvPicPr>
            <a:picLocks noChangeAspect="1"/>
          </p:cNvPicPr>
          <p:nvPr/>
        </p:nvPicPr>
        <p:blipFill>
          <a:blip r:embed="rId5"/>
          <a:stretch>
            <a:fillRect/>
          </a:stretch>
        </p:blipFill>
        <p:spPr>
          <a:xfrm>
            <a:off x="2104036" y="1703040"/>
            <a:ext cx="712832" cy="960024"/>
          </a:xfrm>
          <a:prstGeom prst="rect">
            <a:avLst/>
          </a:prstGeom>
        </p:spPr>
      </p:pic>
      <p:pic>
        <p:nvPicPr>
          <p:cNvPr id="52" name="図 51"/>
          <p:cNvPicPr/>
          <p:nvPr/>
        </p:nvPicPr>
        <p:blipFill>
          <a:blip r:embed="rId6" cstate="print">
            <a:extLst>
              <a:ext uri="{28A0092B-C50C-407E-A947-70E740481C1C}">
                <a14:useLocalDpi xmlns:a14="http://schemas.microsoft.com/office/drawing/2010/main" val="0"/>
              </a:ext>
            </a:extLst>
          </a:blip>
          <a:stretch>
            <a:fillRect/>
          </a:stretch>
        </p:blipFill>
        <p:spPr>
          <a:xfrm>
            <a:off x="8668686" y="3199986"/>
            <a:ext cx="807179" cy="575769"/>
          </a:xfrm>
          <a:prstGeom prst="rect">
            <a:avLst/>
          </a:prstGeom>
        </p:spPr>
      </p:pic>
      <p:sp>
        <p:nvSpPr>
          <p:cNvPr id="54" name="テキスト ボックス 31"/>
          <p:cNvSpPr txBox="1">
            <a:spLocks noChangeArrowheads="1"/>
          </p:cNvSpPr>
          <p:nvPr/>
        </p:nvSpPr>
        <p:spPr bwMode="auto">
          <a:xfrm>
            <a:off x="8519260" y="3762130"/>
            <a:ext cx="1106030" cy="184666"/>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6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横浜旧市庁舎街区活用事業</a:t>
            </a:r>
          </a:p>
        </p:txBody>
      </p:sp>
      <p:sp>
        <p:nvSpPr>
          <p:cNvPr id="4" name="正方形/長方形 3"/>
          <p:cNvSpPr/>
          <p:nvPr/>
        </p:nvSpPr>
        <p:spPr>
          <a:xfrm>
            <a:off x="459123" y="1053630"/>
            <a:ext cx="2036180" cy="236971"/>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55" name="Line 520"/>
          <p:cNvSpPr>
            <a:spLocks noChangeShapeType="1"/>
          </p:cNvSpPr>
          <p:nvPr/>
        </p:nvSpPr>
        <p:spPr bwMode="auto">
          <a:xfrm>
            <a:off x="4362711" y="4133977"/>
            <a:ext cx="124033" cy="417288"/>
          </a:xfrm>
          <a:prstGeom prst="line">
            <a:avLst/>
          </a:prstGeom>
          <a:noFill/>
          <a:ln w="7938">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sp>
        <p:nvSpPr>
          <p:cNvPr id="5" name="正方形/長方形 4">
            <a:extLst>
              <a:ext uri="{FF2B5EF4-FFF2-40B4-BE49-F238E27FC236}">
                <a16:creationId xmlns:a16="http://schemas.microsoft.com/office/drawing/2014/main" id="{2C3B34DD-CE38-696E-9F26-C2715C6A288B}"/>
              </a:ext>
            </a:extLst>
          </p:cNvPr>
          <p:cNvSpPr/>
          <p:nvPr/>
        </p:nvSpPr>
        <p:spPr>
          <a:xfrm>
            <a:off x="455717" y="3217181"/>
            <a:ext cx="2297241" cy="13524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FFFFFF"/>
              </a:solidFill>
              <a:effectLst/>
              <a:uLnTx/>
              <a:uFillTx/>
              <a:latin typeface="HGPｺﾞｼｯｸM" panose="020B0600000000000000" pitchFamily="50" charset="-128"/>
              <a:ea typeface="HGPｺﾞｼｯｸM" panose="020B0600000000000000" pitchFamily="50" charset="-128"/>
              <a:cs typeface="+mn-cs"/>
            </a:endParaRPr>
          </a:p>
        </p:txBody>
      </p:sp>
      <p:sp>
        <p:nvSpPr>
          <p:cNvPr id="6" name="スライド番号プレースホルダー 2">
            <a:extLst>
              <a:ext uri="{FF2B5EF4-FFF2-40B4-BE49-F238E27FC236}">
                <a16:creationId xmlns:a16="http://schemas.microsoft.com/office/drawing/2014/main" id="{EF02A6DB-9D0F-A776-D256-D647565908E7}"/>
              </a:ext>
            </a:extLst>
          </p:cNvPr>
          <p:cNvSpPr>
            <a:spLocks noGrp="1"/>
          </p:cNvSpPr>
          <p:nvPr>
            <p:ph type="sldNum" sz="quarter" idx="12"/>
          </p:nvPr>
        </p:nvSpPr>
        <p:spPr>
          <a:xfrm>
            <a:off x="9431985" y="6607834"/>
            <a:ext cx="474014" cy="250166"/>
          </a:xfrm>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51FC12D-27C1-4F31-90C9-A93D49E44687}" type="slidenum">
              <a:rPr kumimoji="0" lang="en-US" altLang="ja-JP" sz="1101" b="0" i="0" u="none" strike="noStrike" kern="1200" cap="none" spc="0" normalizeH="0" baseline="0" noProof="0" smtClean="0">
                <a:ln>
                  <a:noFill/>
                </a:ln>
                <a:solidFill>
                  <a:srgbClr val="000000"/>
                </a:solidFill>
                <a:effectLst/>
                <a:uLnTx/>
                <a:uFillTx/>
                <a:latin typeface="Meiryo UI" panose="020B0604030504040204" pitchFamily="50" charset="-128"/>
                <a:ea typeface="Meiryo UI" panose="020B0604030504040204"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altLang="ja-JP" sz="1101"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7" name="Rectangle 2">
            <a:extLst>
              <a:ext uri="{FF2B5EF4-FFF2-40B4-BE49-F238E27FC236}">
                <a16:creationId xmlns:a16="http://schemas.microsoft.com/office/drawing/2014/main" id="{E444AEA1-C8AA-66E7-AC36-E403D793D525}"/>
              </a:ext>
            </a:extLst>
          </p:cNvPr>
          <p:cNvSpPr>
            <a:spLocks noGrp="1" noChangeArrowheads="1"/>
          </p:cNvSpPr>
          <p:nvPr>
            <p:ph type="title"/>
          </p:nvPr>
        </p:nvSpPr>
        <p:spPr>
          <a:xfrm>
            <a:off x="1" y="0"/>
            <a:ext cx="8519260" cy="476250"/>
          </a:xfrm>
        </p:spPr>
        <p:txBody>
          <a:bodyPr/>
          <a:lstStyle/>
          <a:p>
            <a:r>
              <a:rPr lang="ja-JP" altLang="en-US" dirty="0"/>
              <a:t>　認定民間都市再生事業計画（東京都以外）</a:t>
            </a:r>
          </a:p>
        </p:txBody>
      </p:sp>
    </p:spTree>
    <p:extLst>
      <p:ext uri="{BB962C8B-B14F-4D97-AF65-F5344CB8AC3E}">
        <p14:creationId xmlns:p14="http://schemas.microsoft.com/office/powerpoint/2010/main" val="6958098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対角する 2 つの角を切り取った四角形 77"/>
          <p:cNvSpPr/>
          <p:nvPr/>
        </p:nvSpPr>
        <p:spPr>
          <a:xfrm>
            <a:off x="70970" y="567621"/>
            <a:ext cx="9721080" cy="648072"/>
          </a:xfrm>
          <a:prstGeom prst="snip2DiagRect">
            <a:avLst/>
          </a:prstGeom>
          <a:noFill/>
          <a:ln w="12700" cap="flat" cmpd="sng" algn="ctr">
            <a:solidFill>
              <a:schemeClr val="bg1">
                <a:lumMod val="50000"/>
              </a:scheme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0" cap="none" spc="0" normalizeH="0" baseline="0" noProof="0">
              <a:ln>
                <a:noFill/>
              </a:ln>
              <a:solidFill>
                <a:sysClr val="windowText" lastClr="000000"/>
              </a:solidFill>
              <a:effectLst/>
              <a:uLnTx/>
              <a:uFillTx/>
              <a:latin typeface="Calibri"/>
              <a:ea typeface="ＭＳ Ｐゴシック"/>
              <a:cs typeface="+mn-cs"/>
            </a:endParaRPr>
          </a:p>
        </p:txBody>
      </p:sp>
      <p:sp>
        <p:nvSpPr>
          <p:cNvPr id="58" name="二等辺三角形 57"/>
          <p:cNvSpPr/>
          <p:nvPr/>
        </p:nvSpPr>
        <p:spPr>
          <a:xfrm rot="5400000" flipH="1">
            <a:off x="-219546" y="3682283"/>
            <a:ext cx="1389206" cy="139479"/>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18000" bIns="1800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400" b="1"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57" name="テキスト ボックス 56"/>
          <p:cNvSpPr txBox="1"/>
          <p:nvPr/>
        </p:nvSpPr>
        <p:spPr>
          <a:xfrm>
            <a:off x="54923" y="1271106"/>
            <a:ext cx="324000" cy="5076000"/>
          </a:xfrm>
          <a:prstGeom prst="rect">
            <a:avLst/>
          </a:prstGeom>
          <a:solidFill>
            <a:schemeClr val="bg1">
              <a:lumMod val="95000"/>
            </a:schemeClr>
          </a:solidFill>
          <a:ln w="28575">
            <a:solidFill>
              <a:schemeClr val="bg1">
                <a:lumMod val="50000"/>
              </a:schemeClr>
            </a:solidFill>
          </a:ln>
        </p:spPr>
        <p:txBody>
          <a:bodyPr vert="wordArtVertRtl" wrap="square" lIns="72000" tIns="18000" rIns="72000" bIns="18000" rtlCol="0" anchor="b">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計画作成及び計画に基づくソフト・ハード両面の取組に対して国が支援</a:t>
            </a:r>
          </a:p>
        </p:txBody>
      </p:sp>
      <p:sp>
        <p:nvSpPr>
          <p:cNvPr id="70" name="正方形/長方形 69"/>
          <p:cNvSpPr/>
          <p:nvPr/>
        </p:nvSpPr>
        <p:spPr>
          <a:xfrm>
            <a:off x="28466" y="582588"/>
            <a:ext cx="9833992"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sysClr val="windowText" lastClr="000000"/>
                </a:solidFill>
                <a:effectLst/>
                <a:uLnTx/>
                <a:uFillTx/>
                <a:latin typeface="ＭＳ Ｐゴシック"/>
                <a:ea typeface="ＭＳ Ｐゴシック"/>
                <a:cs typeface="+mn-cs"/>
              </a:rPr>
              <a:t>　東日本大震災において首都圏で約５１５万人におよぶ帰宅困難者が発生し大きな混乱が生じたこと等を踏まえ、都市機能が集積した地域における</a:t>
            </a:r>
            <a:endParaRPr kumimoji="0" lang="en-US" altLang="ja-JP" sz="1200" b="0" i="0" u="none" strike="noStrike" kern="0" cap="none" spc="0" normalizeH="0" baseline="0" noProof="0" dirty="0">
              <a:ln>
                <a:noFill/>
              </a:ln>
              <a:solidFill>
                <a:sysClr val="windowText" lastClr="000000"/>
              </a:solidFill>
              <a:effectLst/>
              <a:uLnTx/>
              <a:uFillTx/>
              <a:latin typeface="ＭＳ Ｐゴシック"/>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sysClr val="windowText" lastClr="000000"/>
                </a:solidFill>
                <a:effectLst/>
                <a:uLnTx/>
                <a:uFillTx/>
                <a:latin typeface="ＭＳ Ｐゴシック"/>
                <a:ea typeface="ＭＳ Ｐゴシック"/>
                <a:cs typeface="+mn-cs"/>
              </a:rPr>
              <a:t>　大規模な震災の発生が社会経済に与える影響に鑑み、都市再生緊急整備地域及び主要駅</a:t>
            </a:r>
            <a:r>
              <a:rPr kumimoji="0" lang="ja-JP" altLang="en-US" sz="1200" b="0" i="0" u="none" strike="noStrike" kern="0" cap="none" spc="0" normalizeH="0" baseline="0" noProof="0" dirty="0">
                <a:ln>
                  <a:noFill/>
                </a:ln>
                <a:solidFill>
                  <a:prstClr val="black"/>
                </a:solidFill>
                <a:effectLst/>
                <a:uLnTx/>
                <a:uFillTx/>
                <a:latin typeface="ＭＳ Ｐゴシック"/>
                <a:ea typeface="ＭＳ Ｐゴシック"/>
                <a:cs typeface="+mn-cs"/>
              </a:rPr>
              <a:t>・中心駅</a:t>
            </a:r>
            <a:r>
              <a:rPr kumimoji="0" lang="ja-JP" altLang="en-US" sz="1200" b="0" i="0" u="none" strike="noStrike" kern="0" cap="none" spc="0" normalizeH="0" baseline="0" noProof="0" dirty="0">
                <a:ln>
                  <a:noFill/>
                </a:ln>
                <a:solidFill>
                  <a:sysClr val="windowText" lastClr="000000"/>
                </a:solidFill>
                <a:effectLst/>
                <a:uLnTx/>
                <a:uFillTx/>
                <a:latin typeface="ＭＳ Ｐゴシック"/>
                <a:ea typeface="ＭＳ Ｐゴシック"/>
                <a:cs typeface="+mn-cs"/>
              </a:rPr>
              <a:t>周辺地域の滞在者等の安全の確保と都市機能</a:t>
            </a:r>
            <a:endParaRPr kumimoji="0" lang="en-US" altLang="ja-JP" sz="1200" b="0" i="0" u="none" strike="noStrike" kern="0" cap="none" spc="0" normalizeH="0" baseline="0" noProof="0" dirty="0">
              <a:ln>
                <a:noFill/>
              </a:ln>
              <a:solidFill>
                <a:sysClr val="windowText" lastClr="000000"/>
              </a:solidFill>
              <a:effectLst/>
              <a:uLnTx/>
              <a:uFillTx/>
              <a:latin typeface="ＭＳ Ｐゴシック"/>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sysClr val="windowText" lastClr="000000"/>
                </a:solidFill>
                <a:effectLst/>
                <a:uLnTx/>
                <a:uFillTx/>
                <a:latin typeface="ＭＳ Ｐゴシック"/>
                <a:ea typeface="ＭＳ Ｐゴシック"/>
                <a:cs typeface="+mn-cs"/>
              </a:rPr>
              <a:t>　の継続を図るため、官民連携による一体的・計画的なソフト・ハード両面の対策への支援を実施。　　　　　　　　　　　　　　　　　　　</a:t>
            </a:r>
            <a:r>
              <a:rPr kumimoji="0" lang="en-US" altLang="ja-JP" sz="1200" b="0" i="0" u="none" strike="noStrike" kern="0" cap="none" spc="0" normalizeH="0" baseline="0" noProof="0" dirty="0">
                <a:ln>
                  <a:noFill/>
                </a:ln>
                <a:solidFill>
                  <a:sysClr val="windowText" lastClr="000000"/>
                </a:solidFill>
                <a:effectLst/>
                <a:uLnTx/>
                <a:uFillTx/>
                <a:latin typeface="ＭＳ Ｐゴシック"/>
                <a:ea typeface="ＭＳ Ｐゴシック"/>
                <a:cs typeface="+mn-cs"/>
              </a:rPr>
              <a:t>【</a:t>
            </a:r>
            <a:r>
              <a:rPr kumimoji="0" lang="ja-JP" altLang="en-US" sz="1200" b="0" i="0" u="none" strike="noStrike" kern="0" cap="none" spc="0" normalizeH="0" baseline="0" noProof="0" dirty="0">
                <a:ln>
                  <a:noFill/>
                </a:ln>
                <a:solidFill>
                  <a:sysClr val="windowText" lastClr="000000"/>
                </a:solidFill>
                <a:effectLst/>
                <a:uLnTx/>
                <a:uFillTx/>
                <a:latin typeface="ＭＳ Ｐゴシック"/>
                <a:ea typeface="ＭＳ Ｐゴシック"/>
                <a:cs typeface="+mn-cs"/>
              </a:rPr>
              <a:t>平成２４年度創設</a:t>
            </a:r>
            <a:r>
              <a:rPr kumimoji="0" lang="en-US" altLang="ja-JP" sz="1200" b="0" i="0" u="none" strike="noStrike" kern="0" cap="none" spc="0" normalizeH="0" baseline="0" noProof="0" dirty="0">
                <a:ln>
                  <a:noFill/>
                </a:ln>
                <a:solidFill>
                  <a:sysClr val="windowText" lastClr="000000"/>
                </a:solidFill>
                <a:effectLst/>
                <a:uLnTx/>
                <a:uFillTx/>
                <a:latin typeface="ＭＳ Ｐゴシック"/>
                <a:ea typeface="ＭＳ Ｐゴシック"/>
                <a:cs typeface="+mn-cs"/>
              </a:rPr>
              <a:t>】</a:t>
            </a:r>
          </a:p>
        </p:txBody>
      </p:sp>
      <p:sp>
        <p:nvSpPr>
          <p:cNvPr id="71" name="テキスト ボックス 70"/>
          <p:cNvSpPr txBox="1"/>
          <p:nvPr/>
        </p:nvSpPr>
        <p:spPr>
          <a:xfrm>
            <a:off x="376473" y="6028546"/>
            <a:ext cx="9598204" cy="78483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r>
              <a:rPr kumimoji="1" lang="ja-JP" altLang="en-US" sz="9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都市再生緊急整備地域：都市再生特別措置法に基づき、都市の再生の拠点として、都市開発事業等を通じて緊急かつ重点的に市街地の整備を推進すべき地域として指定された地域。</a:t>
            </a:r>
            <a:endParaRPr kumimoji="1" lang="en-US" altLang="ja-JP" sz="9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                       </a:t>
            </a:r>
            <a:r>
              <a:rPr kumimoji="1" lang="ja-JP" altLang="en-US" sz="9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（令和５年９月時点で５２地域）。</a:t>
            </a:r>
            <a:endParaRPr kumimoji="1" lang="en-US" altLang="ja-JP" sz="9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r>
              <a:rPr kumimoji="1" lang="ja-JP" altLang="en-US" sz="9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主要駅周辺：１日あたりの乗降客数が３０万人以上の駅周辺。</a:t>
            </a:r>
            <a:endParaRPr kumimoji="1" lang="en-US" altLang="ja-JP" sz="9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r>
              <a:rPr kumimoji="1" lang="ja-JP" altLang="en-US" sz="9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中心駅周辺：</a:t>
            </a:r>
            <a:r>
              <a:rPr kumimoji="1" lang="ja-JP" altLang="ja-JP" sz="9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指定都市及び特別区内にあっては、</a:t>
            </a:r>
            <a:r>
              <a:rPr kumimoji="1" lang="en-US" altLang="ja-JP" sz="9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1</a:t>
            </a:r>
            <a:r>
              <a:rPr kumimoji="1" lang="ja-JP" altLang="ja-JP" sz="9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日</a:t>
            </a:r>
            <a:r>
              <a:rPr kumimoji="1" lang="ja-JP" altLang="en-US" sz="9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あ</a:t>
            </a:r>
            <a:r>
              <a:rPr kumimoji="1" lang="ja-JP" altLang="ja-JP" sz="9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たりの乗降客数が</a:t>
            </a:r>
            <a:r>
              <a:rPr kumimoji="1" lang="ja-JP" altLang="en-US" sz="9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２０</a:t>
            </a:r>
            <a:r>
              <a:rPr kumimoji="1" lang="ja-JP" altLang="ja-JP" sz="9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万人以上の駅</a:t>
            </a:r>
            <a:r>
              <a:rPr kumimoji="1" lang="ja-JP" altLang="en-US" sz="9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周辺（</a:t>
            </a:r>
            <a:r>
              <a:rPr kumimoji="1" lang="ja-JP" altLang="ja-JP" sz="9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駅から概ね半径</a:t>
            </a:r>
            <a:r>
              <a:rPr kumimoji="1" lang="ja-JP" altLang="en-US" sz="9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２キロメートル</a:t>
            </a:r>
            <a:r>
              <a:rPr kumimoji="1" lang="ja-JP" altLang="ja-JP" sz="9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の範囲内</a:t>
            </a:r>
            <a:r>
              <a:rPr kumimoji="1" lang="ja-JP" altLang="en-US" sz="9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 </a:t>
            </a:r>
            <a:r>
              <a:rPr kumimoji="1" lang="ja-JP" altLang="ja-JP" sz="9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endParaRPr kumimoji="1" lang="en-US" altLang="ja-JP" sz="9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　　　　　　　</a:t>
            </a:r>
            <a:r>
              <a:rPr kumimoji="1" lang="ja-JP" altLang="ja-JP" sz="9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中核市、</a:t>
            </a:r>
            <a:r>
              <a:rPr kumimoji="1" lang="ja-JP" altLang="en-US" sz="9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施行時</a:t>
            </a:r>
            <a:r>
              <a:rPr kumimoji="1" lang="ja-JP" altLang="ja-JP" sz="9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特例市及び県庁所在都市にあっては、当該市内において乗降客数が最も多い駅</a:t>
            </a:r>
            <a:r>
              <a:rPr kumimoji="1" lang="ja-JP" altLang="en-US" sz="9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周辺（</a:t>
            </a:r>
            <a:r>
              <a:rPr kumimoji="1" lang="ja-JP" altLang="ja-JP" sz="9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駅から概ね半径</a:t>
            </a:r>
            <a:r>
              <a:rPr kumimoji="1" lang="ja-JP" altLang="en-US" sz="9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２キロメートル</a:t>
            </a:r>
            <a:r>
              <a:rPr kumimoji="1" lang="ja-JP" altLang="ja-JP" sz="9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の範囲内</a:t>
            </a:r>
            <a:r>
              <a:rPr kumimoji="1" lang="ja-JP" altLang="en-US" sz="9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a:t>
            </a:r>
            <a:endParaRPr kumimoji="1" lang="en-US" altLang="ja-JP" sz="9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p:txBody>
      </p:sp>
      <p:sp>
        <p:nvSpPr>
          <p:cNvPr id="66" name="正方形/長方形 65"/>
          <p:cNvSpPr/>
          <p:nvPr/>
        </p:nvSpPr>
        <p:spPr>
          <a:xfrm>
            <a:off x="576064" y="1557953"/>
            <a:ext cx="9201472" cy="4391327"/>
          </a:xfrm>
          <a:prstGeom prst="rect">
            <a:avLst/>
          </a:prstGeom>
          <a:solidFill>
            <a:schemeClr val="bg1">
              <a:lumMod val="95000"/>
            </a:schemeClr>
          </a:solidFill>
          <a:ln w="28575" cap="flat" cmpd="sng" algn="ctr">
            <a:solidFill>
              <a:schemeClr val="bg1">
                <a:lumMod val="50000"/>
              </a:scheme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dirty="0">
              <a:ln>
                <a:noFill/>
              </a:ln>
              <a:solidFill>
                <a:sysClr val="windowText" lastClr="000000"/>
              </a:solidFill>
              <a:effectLst/>
              <a:uLnTx/>
              <a:uFillTx/>
              <a:latin typeface="Calibri"/>
              <a:ea typeface="ＭＳ Ｐゴシック"/>
              <a:cs typeface="+mn-cs"/>
            </a:endParaRPr>
          </a:p>
        </p:txBody>
      </p:sp>
      <p:sp>
        <p:nvSpPr>
          <p:cNvPr id="137" name="角丸四角形 136"/>
          <p:cNvSpPr/>
          <p:nvPr/>
        </p:nvSpPr>
        <p:spPr>
          <a:xfrm>
            <a:off x="5267320" y="4185218"/>
            <a:ext cx="4320000" cy="1584000"/>
          </a:xfrm>
          <a:prstGeom prst="roundRect">
            <a:avLst>
              <a:gd name="adj" fmla="val 4043"/>
            </a:avLst>
          </a:prstGeom>
          <a:solidFill>
            <a:schemeClr val="bg1"/>
          </a:solidFill>
          <a:ln w="28575" cap="flat" cmpd="sng" algn="ctr">
            <a:solidFill>
              <a:schemeClr val="accent1"/>
            </a:solidFill>
            <a:prstDash val="solid"/>
          </a:ln>
          <a:effectLst/>
        </p:spPr>
        <p:txBody>
          <a:bodyPr lIns="0" tIns="0" rIns="36000" bIns="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ja-JP" sz="200" b="1" i="0" u="none" strike="noStrike" kern="0" cap="none" spc="0" normalizeH="0" baseline="0" noProof="0" dirty="0">
              <a:ln>
                <a:noFill/>
              </a:ln>
              <a:solidFill>
                <a:sysClr val="windowText" lastClr="000000"/>
              </a:solidFill>
              <a:effectLst/>
              <a:uLnTx/>
              <a:uFillTx/>
              <a:latin typeface="ＭＳ ゴシック" pitchFamily="49" charset="-128"/>
              <a:ea typeface="ＭＳ ゴシック" pitchFamily="49"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ja-JP" sz="500" b="0" i="0" u="none" strike="noStrike" kern="0" cap="none" spc="0" normalizeH="0" baseline="0" noProof="0" dirty="0">
              <a:ln>
                <a:noFill/>
              </a:ln>
              <a:solidFill>
                <a:sysClr val="windowText" lastClr="000000"/>
              </a:solidFill>
              <a:effectLst/>
              <a:uLnTx/>
              <a:uFillTx/>
              <a:latin typeface="ＭＳ ゴシック" pitchFamily="49" charset="-128"/>
              <a:ea typeface="ＭＳ ゴシック" pitchFamily="49"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ja-JP" sz="500" b="0" i="0" u="none" strike="noStrike" kern="0" cap="none" spc="0" normalizeH="0" baseline="0" noProof="0" dirty="0">
              <a:ln>
                <a:noFill/>
              </a:ln>
              <a:solidFill>
                <a:sysClr val="windowText" lastClr="000000"/>
              </a:solidFill>
              <a:effectLst/>
              <a:uLnTx/>
              <a:uFillTx/>
              <a:latin typeface="ＭＳ ゴシック" pitchFamily="49" charset="-128"/>
              <a:ea typeface="ＭＳ ゴシック" pitchFamily="49" charset="-128"/>
              <a:cs typeface="+mn-cs"/>
            </a:endParaRPr>
          </a:p>
        </p:txBody>
      </p:sp>
      <p:sp>
        <p:nvSpPr>
          <p:cNvPr id="142" name="角丸四角形 141"/>
          <p:cNvSpPr/>
          <p:nvPr/>
        </p:nvSpPr>
        <p:spPr>
          <a:xfrm>
            <a:off x="713806" y="4185218"/>
            <a:ext cx="4320000" cy="1584000"/>
          </a:xfrm>
          <a:prstGeom prst="roundRect">
            <a:avLst>
              <a:gd name="adj" fmla="val 3954"/>
            </a:avLst>
          </a:prstGeom>
          <a:solidFill>
            <a:schemeClr val="bg1"/>
          </a:solidFill>
          <a:ln w="28575" cap="flat" cmpd="sng" algn="ctr">
            <a:solidFill>
              <a:schemeClr val="accent1"/>
            </a:solidFill>
            <a:prstDash val="solid"/>
          </a:ln>
          <a:effectLst/>
        </p:spPr>
        <p:txBody>
          <a:bodyPr lIns="36000" tIns="0" rIns="36000" bIns="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ja-JP" sz="200" b="1" i="0" u="none" strike="noStrike" kern="0" cap="none" spc="0" normalizeH="0" baseline="0" noProof="0" dirty="0">
              <a:ln>
                <a:noFill/>
              </a:ln>
              <a:solidFill>
                <a:sysClr val="windowText" lastClr="000000"/>
              </a:solidFill>
              <a:effectLst/>
              <a:uLnTx/>
              <a:uFillTx/>
              <a:latin typeface="ＭＳ ゴシック" pitchFamily="49" charset="-128"/>
              <a:ea typeface="ＭＳ ゴシック" pitchFamily="49"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ja-JP" sz="500" b="1" i="0" u="none" strike="noStrike" kern="0" cap="none" spc="0" normalizeH="0" baseline="0" noProof="0" dirty="0">
              <a:ln>
                <a:noFill/>
              </a:ln>
              <a:solidFill>
                <a:sysClr val="windowText" lastClr="000000"/>
              </a:solidFill>
              <a:effectLst/>
              <a:uLnTx/>
              <a:uFillTx/>
              <a:latin typeface="ＭＳ ゴシック" pitchFamily="49" charset="-128"/>
              <a:ea typeface="ＭＳ ゴシック" pitchFamily="49"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ja-JP" sz="500" b="1" i="0" u="none" strike="noStrike" kern="0" cap="none" spc="0" normalizeH="0" baseline="0" noProof="0" dirty="0">
              <a:ln>
                <a:noFill/>
              </a:ln>
              <a:solidFill>
                <a:sysClr val="windowText" lastClr="000000"/>
              </a:solidFill>
              <a:effectLst/>
              <a:uLnTx/>
              <a:uFillTx/>
              <a:latin typeface="ＭＳ ゴシック" pitchFamily="49" charset="-128"/>
              <a:ea typeface="ＭＳ ゴシック" pitchFamily="49" charset="-128"/>
              <a:cs typeface="+mn-cs"/>
            </a:endParaRPr>
          </a:p>
        </p:txBody>
      </p:sp>
      <p:pic>
        <p:nvPicPr>
          <p:cNvPr id="149" name="Picture 43"/>
          <p:cNvPicPr>
            <a:picLocks noChangeAspect="1" noChangeArrowheads="1"/>
          </p:cNvPicPr>
          <p:nvPr/>
        </p:nvPicPr>
        <p:blipFill rotWithShape="1">
          <a:blip r:embed="rId3" cstate="print"/>
          <a:srcRect t="7456" b="17969"/>
          <a:stretch/>
        </p:blipFill>
        <p:spPr bwMode="auto">
          <a:xfrm>
            <a:off x="6917421" y="4733303"/>
            <a:ext cx="1108258" cy="828000"/>
          </a:xfrm>
          <a:prstGeom prst="rect">
            <a:avLst/>
          </a:prstGeom>
          <a:noFill/>
          <a:ln w="9525">
            <a:noFill/>
            <a:miter lim="800000"/>
            <a:headEnd/>
            <a:tailEnd/>
          </a:ln>
          <a:effectLst/>
        </p:spPr>
      </p:pic>
      <p:sp>
        <p:nvSpPr>
          <p:cNvPr id="173" name="正方形/長方形 172"/>
          <p:cNvSpPr/>
          <p:nvPr/>
        </p:nvSpPr>
        <p:spPr bwMode="auto">
          <a:xfrm>
            <a:off x="6869192" y="5291875"/>
            <a:ext cx="1152078" cy="198437"/>
          </a:xfrm>
          <a:prstGeom prst="rect">
            <a:avLst/>
          </a:prstGeom>
          <a:no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000" b="1" i="0" u="none" strike="noStrike" kern="0" cap="none" spc="0" normalizeH="0" baseline="0" noProof="0" dirty="0">
                <a:ln>
                  <a:noFill/>
                </a:ln>
                <a:solidFill>
                  <a:prstClr val="white"/>
                </a:solidFill>
                <a:effectLst/>
                <a:uLnTx/>
                <a:uFillTx/>
                <a:latin typeface="ＭＳ ゴシック" pitchFamily="49" charset="-128"/>
                <a:ea typeface="ＭＳ ゴシック" pitchFamily="49" charset="-128"/>
                <a:cs typeface="+mn-cs"/>
              </a:rPr>
              <a:t>非常用通信・</a:t>
            </a:r>
            <a:endParaRPr kumimoji="0" lang="en-US" altLang="ja-JP" sz="1000" b="1" i="0" u="none" strike="noStrike" kern="0" cap="none" spc="0" normalizeH="0" baseline="0" noProof="0" dirty="0">
              <a:ln>
                <a:noFill/>
              </a:ln>
              <a:solidFill>
                <a:prstClr val="white"/>
              </a:solidFill>
              <a:effectLst/>
              <a:uLnTx/>
              <a:uFillTx/>
              <a:latin typeface="ＭＳ ゴシック" pitchFamily="49" charset="-128"/>
              <a:ea typeface="ＭＳ ゴシック" pitchFamily="49"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000" b="1" i="0" u="none" strike="noStrike" kern="0" cap="none" spc="0" normalizeH="0" baseline="0" noProof="0" dirty="0">
                <a:ln>
                  <a:noFill/>
                </a:ln>
                <a:solidFill>
                  <a:prstClr val="white"/>
                </a:solidFill>
                <a:effectLst/>
                <a:uLnTx/>
                <a:uFillTx/>
                <a:latin typeface="ＭＳ ゴシック" pitchFamily="49" charset="-128"/>
                <a:ea typeface="ＭＳ ゴシック" pitchFamily="49" charset="-128"/>
                <a:cs typeface="+mn-cs"/>
              </a:rPr>
              <a:t>情報提供施設</a:t>
            </a:r>
          </a:p>
        </p:txBody>
      </p:sp>
      <p:sp>
        <p:nvSpPr>
          <p:cNvPr id="59" name="テキスト ボックス 58"/>
          <p:cNvSpPr txBox="1"/>
          <p:nvPr/>
        </p:nvSpPr>
        <p:spPr>
          <a:xfrm>
            <a:off x="4807830" y="1557953"/>
            <a:ext cx="5166847" cy="43088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補助事業者：市町村（特別区含む。）、都道府県、都市再生緊急整備協議会、</a:t>
            </a:r>
            <a:endParaRPr kumimoji="1" lang="en-US" altLang="ja-JP" sz="11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　　　　　　帰宅困難者対策協議会、都市再生推進法人</a:t>
            </a:r>
            <a:endParaRPr kumimoji="1" lang="en-US" altLang="ja-JP" sz="11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endParaRPr>
          </a:p>
        </p:txBody>
      </p:sp>
      <p:sp>
        <p:nvSpPr>
          <p:cNvPr id="7" name="角丸四角形 6"/>
          <p:cNvSpPr/>
          <p:nvPr/>
        </p:nvSpPr>
        <p:spPr>
          <a:xfrm>
            <a:off x="565049" y="1421810"/>
            <a:ext cx="4225721" cy="351006"/>
          </a:xfrm>
          <a:prstGeom prst="roundRect">
            <a:avLst/>
          </a:prstGeom>
          <a:solidFill>
            <a:schemeClr val="bg1">
              <a:lumMod val="5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Arial"/>
                <a:ea typeface="ＭＳ Ｐゴシック"/>
                <a:cs typeface="+mn-cs"/>
              </a:rPr>
              <a:t>都市再生緊急整備地域＋主要駅・中心駅周辺地域</a:t>
            </a:r>
          </a:p>
        </p:txBody>
      </p:sp>
      <p:sp>
        <p:nvSpPr>
          <p:cNvPr id="10" name="正方形/長方形 9"/>
          <p:cNvSpPr/>
          <p:nvPr/>
        </p:nvSpPr>
        <p:spPr>
          <a:xfrm>
            <a:off x="5994003" y="5532615"/>
            <a:ext cx="3390672" cy="2462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ＭＳ ゴシック" pitchFamily="49" charset="-128"/>
                <a:ea typeface="ＭＳ ゴシック" pitchFamily="49" charset="-128"/>
                <a:cs typeface="+mn-cs"/>
              </a:rPr>
              <a:t>注）ただし、建築物の躯体工事を伴わないものに限る。</a:t>
            </a:r>
          </a:p>
        </p:txBody>
      </p:sp>
      <p:sp>
        <p:nvSpPr>
          <p:cNvPr id="11" name="片側の 2 つの角を丸めた四角形 10"/>
          <p:cNvSpPr/>
          <p:nvPr/>
        </p:nvSpPr>
        <p:spPr>
          <a:xfrm>
            <a:off x="713607" y="4193140"/>
            <a:ext cx="4320199" cy="249673"/>
          </a:xfrm>
          <a:prstGeom prst="round2SameRect">
            <a:avLst>
              <a:gd name="adj1" fmla="val 26841"/>
              <a:gd name="adj2" fmla="val 0"/>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000" b="0" i="0" u="none" strike="noStrike" kern="1200" cap="none" spc="0" normalizeH="0" baseline="0" noProof="0" dirty="0">
              <a:ln>
                <a:noFill/>
              </a:ln>
              <a:solidFill>
                <a:prstClr val="black"/>
              </a:solidFill>
              <a:effectLst/>
              <a:uLnTx/>
              <a:uFillTx/>
              <a:latin typeface="Arial"/>
              <a:ea typeface="ＭＳ Ｐゴシック"/>
              <a:cs typeface="+mn-cs"/>
            </a:endParaRPr>
          </a:p>
        </p:txBody>
      </p:sp>
      <p:sp>
        <p:nvSpPr>
          <p:cNvPr id="64" name="テキスト ボックス 63"/>
          <p:cNvSpPr txBox="1"/>
          <p:nvPr/>
        </p:nvSpPr>
        <p:spPr>
          <a:xfrm>
            <a:off x="2410677" y="4155377"/>
            <a:ext cx="1082348"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mn-cs"/>
              </a:rPr>
              <a:t>ソフト対策</a:t>
            </a:r>
          </a:p>
        </p:txBody>
      </p:sp>
      <p:sp>
        <p:nvSpPr>
          <p:cNvPr id="68" name="片側の 2 つの角を丸めた四角形 67"/>
          <p:cNvSpPr/>
          <p:nvPr/>
        </p:nvSpPr>
        <p:spPr>
          <a:xfrm>
            <a:off x="5259231" y="4186948"/>
            <a:ext cx="4320199" cy="249673"/>
          </a:xfrm>
          <a:prstGeom prst="round2SameRect">
            <a:avLst>
              <a:gd name="adj1" fmla="val 21754"/>
              <a:gd name="adj2" fmla="val 0"/>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000" b="0" i="0" u="none" strike="noStrike" kern="1200" cap="none" spc="0" normalizeH="0" baseline="0" noProof="0" dirty="0">
              <a:ln>
                <a:noFill/>
              </a:ln>
              <a:solidFill>
                <a:prstClr val="black"/>
              </a:solidFill>
              <a:effectLst/>
              <a:uLnTx/>
              <a:uFillTx/>
              <a:latin typeface="Arial"/>
              <a:ea typeface="ＭＳ Ｐゴシック"/>
              <a:cs typeface="+mn-cs"/>
            </a:endParaRPr>
          </a:p>
        </p:txBody>
      </p:sp>
      <p:sp>
        <p:nvSpPr>
          <p:cNvPr id="72" name="テキスト ボックス 71"/>
          <p:cNvSpPr txBox="1"/>
          <p:nvPr/>
        </p:nvSpPr>
        <p:spPr>
          <a:xfrm>
            <a:off x="6869021" y="4149080"/>
            <a:ext cx="1082348"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mn-cs"/>
              </a:rPr>
              <a:t>ハード対策</a:t>
            </a:r>
          </a:p>
        </p:txBody>
      </p:sp>
      <p:sp>
        <p:nvSpPr>
          <p:cNvPr id="14" name="テキスト ボックス 13"/>
          <p:cNvSpPr txBox="1"/>
          <p:nvPr/>
        </p:nvSpPr>
        <p:spPr>
          <a:xfrm>
            <a:off x="5277036" y="4464795"/>
            <a:ext cx="4416594" cy="2616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ＭＳ ゴシック" pitchFamily="49" charset="-128"/>
                <a:ea typeface="ＭＳ ゴシック" pitchFamily="49" charset="-128"/>
                <a:cs typeface="+mn-cs"/>
              </a:rPr>
              <a:t>防災備蓄倉庫</a:t>
            </a:r>
            <a:r>
              <a:rPr kumimoji="0" lang="en-US" altLang="ja-JP" sz="1100" b="0" i="0" u="none" strike="noStrike" kern="0" cap="none" spc="0" normalizeH="0" baseline="0" noProof="0" dirty="0">
                <a:ln>
                  <a:noFill/>
                </a:ln>
                <a:solidFill>
                  <a:prstClr val="black"/>
                </a:solidFill>
                <a:effectLst/>
                <a:uLnTx/>
                <a:uFillTx/>
                <a:latin typeface="ＭＳ ゴシック" pitchFamily="49" charset="-128"/>
                <a:ea typeface="ＭＳ ゴシック" pitchFamily="49" charset="-128"/>
                <a:cs typeface="+mn-cs"/>
              </a:rPr>
              <a:t>､</a:t>
            </a:r>
            <a:r>
              <a:rPr kumimoji="0" lang="ja-JP" altLang="en-US" sz="1100" b="0" i="0" u="none" strike="noStrike" kern="0" cap="none" spc="0" normalizeH="0" baseline="0" noProof="0" dirty="0">
                <a:ln>
                  <a:noFill/>
                </a:ln>
                <a:solidFill>
                  <a:prstClr val="black"/>
                </a:solidFill>
                <a:effectLst/>
                <a:uLnTx/>
                <a:uFillTx/>
                <a:latin typeface="ＭＳ ゴシック" pitchFamily="49" charset="-128"/>
                <a:ea typeface="ＭＳ ゴシック" pitchFamily="49" charset="-128"/>
                <a:cs typeface="+mn-cs"/>
              </a:rPr>
              <a:t>非常用通信・情報提供施設、非常用発電機</a:t>
            </a:r>
            <a:r>
              <a:rPr kumimoji="0" lang="ja-JP" altLang="en-US" sz="1100" b="0" i="0" u="none" strike="noStrike" kern="0" cap="none" spc="0" normalizeH="0" baseline="0" noProof="0" dirty="0">
                <a:ln>
                  <a:noFill/>
                </a:ln>
                <a:solidFill>
                  <a:sysClr val="windowText" lastClr="000000"/>
                </a:solidFill>
                <a:effectLst/>
                <a:uLnTx/>
                <a:uFillTx/>
                <a:latin typeface="ＭＳ ゴシック" pitchFamily="49" charset="-128"/>
                <a:ea typeface="ＭＳ ゴシック" pitchFamily="49" charset="-128"/>
                <a:cs typeface="+mn-cs"/>
              </a:rPr>
              <a:t>の整備 等</a:t>
            </a:r>
            <a:endParaRPr kumimoji="1" lang="ja-JP" altLang="en-US" sz="11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158" name="正方形/長方形 157"/>
          <p:cNvSpPr/>
          <p:nvPr/>
        </p:nvSpPr>
        <p:spPr>
          <a:xfrm>
            <a:off x="8634327" y="4180186"/>
            <a:ext cx="901203" cy="241980"/>
          </a:xfrm>
          <a:prstGeom prst="rect">
            <a:avLst/>
          </a:prstGeom>
          <a:noFill/>
          <a:effectLst/>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white"/>
                </a:solidFill>
                <a:effectLst/>
                <a:uLnTx/>
                <a:uFillTx/>
                <a:latin typeface="Arial" charset="0"/>
                <a:ea typeface="ＭＳ Ｐゴシック" charset="-128"/>
                <a:cs typeface="+mn-cs"/>
              </a:rPr>
              <a:t>補助率：１／３</a:t>
            </a:r>
          </a:p>
        </p:txBody>
      </p:sp>
      <p:grpSp>
        <p:nvGrpSpPr>
          <p:cNvPr id="5" name="Group 4"/>
          <p:cNvGrpSpPr>
            <a:grpSpLocks noChangeAspect="1"/>
          </p:cNvGrpSpPr>
          <p:nvPr/>
        </p:nvGrpSpPr>
        <p:grpSpPr bwMode="auto">
          <a:xfrm>
            <a:off x="8414739" y="4197903"/>
            <a:ext cx="214312" cy="215900"/>
            <a:chOff x="5615" y="1797"/>
            <a:chExt cx="135" cy="136"/>
          </a:xfrm>
          <a:effectLst/>
        </p:grpSpPr>
        <p:sp>
          <p:nvSpPr>
            <p:cNvPr id="160" name="AutoShape 3"/>
            <p:cNvSpPr>
              <a:spLocks noChangeAspect="1" noChangeArrowheads="1" noTextEdit="1"/>
            </p:cNvSpPr>
            <p:nvPr/>
          </p:nvSpPr>
          <p:spPr bwMode="auto">
            <a:xfrm>
              <a:off x="5615" y="1797"/>
              <a:ext cx="135" cy="136"/>
            </a:xfrm>
            <a:prstGeom prst="rect">
              <a:avLst/>
            </a:prstGeom>
            <a:solidFill>
              <a:srgbClr val="FFFFFF"/>
            </a:solidFill>
            <a:ln w="9525">
              <a:no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ysClr val="windowText" lastClr="000000"/>
                </a:solidFill>
                <a:effectLst/>
                <a:uLnTx/>
                <a:uFillTx/>
                <a:latin typeface="Arial" charset="0"/>
                <a:ea typeface="ＭＳ Ｐゴシック" charset="-128"/>
                <a:cs typeface="+mn-cs"/>
              </a:endParaRPr>
            </a:p>
          </p:txBody>
        </p:sp>
        <p:sp>
          <p:nvSpPr>
            <p:cNvPr id="161" name="Freeform 5"/>
            <p:cNvSpPr>
              <a:spLocks/>
            </p:cNvSpPr>
            <p:nvPr/>
          </p:nvSpPr>
          <p:spPr bwMode="auto">
            <a:xfrm>
              <a:off x="5667" y="1826"/>
              <a:ext cx="83" cy="83"/>
            </a:xfrm>
            <a:custGeom>
              <a:avLst/>
              <a:gdLst/>
              <a:ahLst/>
              <a:cxnLst>
                <a:cxn ang="0">
                  <a:pos x="666" y="236"/>
                </a:cxn>
                <a:cxn ang="0">
                  <a:pos x="748" y="353"/>
                </a:cxn>
                <a:cxn ang="0">
                  <a:pos x="504" y="353"/>
                </a:cxn>
                <a:cxn ang="0">
                  <a:pos x="588" y="236"/>
                </a:cxn>
                <a:cxn ang="0">
                  <a:pos x="293" y="353"/>
                </a:cxn>
                <a:cxn ang="0">
                  <a:pos x="432" y="534"/>
                </a:cxn>
                <a:cxn ang="0">
                  <a:pos x="240" y="644"/>
                </a:cxn>
                <a:cxn ang="0">
                  <a:pos x="520" y="721"/>
                </a:cxn>
                <a:cxn ang="0">
                  <a:pos x="240" y="831"/>
                </a:cxn>
                <a:cxn ang="0">
                  <a:pos x="542" y="916"/>
                </a:cxn>
                <a:cxn ang="0">
                  <a:pos x="473" y="1032"/>
                </a:cxn>
                <a:cxn ang="0">
                  <a:pos x="763" y="916"/>
                </a:cxn>
                <a:cxn ang="0">
                  <a:pos x="691" y="831"/>
                </a:cxn>
                <a:cxn ang="0">
                  <a:pos x="995" y="721"/>
                </a:cxn>
                <a:cxn ang="0">
                  <a:pos x="750" y="644"/>
                </a:cxn>
                <a:cxn ang="0">
                  <a:pos x="995" y="534"/>
                </a:cxn>
                <a:cxn ang="0">
                  <a:pos x="888" y="353"/>
                </a:cxn>
                <a:cxn ang="0">
                  <a:pos x="937" y="236"/>
                </a:cxn>
                <a:cxn ang="0">
                  <a:pos x="908" y="69"/>
                </a:cxn>
                <a:cxn ang="0">
                  <a:pos x="981" y="113"/>
                </a:cxn>
                <a:cxn ang="0">
                  <a:pos x="1046" y="166"/>
                </a:cxn>
                <a:cxn ang="0">
                  <a:pos x="1105" y="228"/>
                </a:cxn>
                <a:cxn ang="0">
                  <a:pos x="1153" y="295"/>
                </a:cxn>
                <a:cxn ang="0">
                  <a:pos x="1194" y="370"/>
                </a:cxn>
                <a:cxn ang="0">
                  <a:pos x="1223" y="452"/>
                </a:cxn>
                <a:cxn ang="0">
                  <a:pos x="1242" y="537"/>
                </a:cxn>
                <a:cxn ang="0">
                  <a:pos x="1248" y="626"/>
                </a:cxn>
                <a:cxn ang="0">
                  <a:pos x="1236" y="752"/>
                </a:cxn>
                <a:cxn ang="0">
                  <a:pos x="1199" y="870"/>
                </a:cxn>
                <a:cxn ang="0">
                  <a:pos x="1141" y="977"/>
                </a:cxn>
                <a:cxn ang="0">
                  <a:pos x="1065" y="1070"/>
                </a:cxn>
                <a:cxn ang="0">
                  <a:pos x="973" y="1146"/>
                </a:cxn>
                <a:cxn ang="0">
                  <a:pos x="866" y="1204"/>
                </a:cxn>
                <a:cxn ang="0">
                  <a:pos x="749" y="1241"/>
                </a:cxn>
                <a:cxn ang="0">
                  <a:pos x="623" y="1253"/>
                </a:cxn>
                <a:cxn ang="0">
                  <a:pos x="497" y="1241"/>
                </a:cxn>
                <a:cxn ang="0">
                  <a:pos x="381" y="1204"/>
                </a:cxn>
                <a:cxn ang="0">
                  <a:pos x="275" y="1146"/>
                </a:cxn>
                <a:cxn ang="0">
                  <a:pos x="182" y="1070"/>
                </a:cxn>
                <a:cxn ang="0">
                  <a:pos x="107" y="977"/>
                </a:cxn>
                <a:cxn ang="0">
                  <a:pos x="48" y="870"/>
                </a:cxn>
                <a:cxn ang="0">
                  <a:pos x="12" y="752"/>
                </a:cxn>
                <a:cxn ang="0">
                  <a:pos x="0" y="626"/>
                </a:cxn>
                <a:cxn ang="0">
                  <a:pos x="12" y="500"/>
                </a:cxn>
                <a:cxn ang="0">
                  <a:pos x="48" y="383"/>
                </a:cxn>
                <a:cxn ang="0">
                  <a:pos x="107" y="277"/>
                </a:cxn>
                <a:cxn ang="0">
                  <a:pos x="182" y="184"/>
                </a:cxn>
                <a:cxn ang="0">
                  <a:pos x="275" y="108"/>
                </a:cxn>
                <a:cxn ang="0">
                  <a:pos x="381" y="49"/>
                </a:cxn>
                <a:cxn ang="0">
                  <a:pos x="497" y="13"/>
                </a:cxn>
                <a:cxn ang="0">
                  <a:pos x="623" y="0"/>
                </a:cxn>
                <a:cxn ang="0">
                  <a:pos x="662" y="1"/>
                </a:cxn>
                <a:cxn ang="0">
                  <a:pos x="699" y="4"/>
                </a:cxn>
                <a:cxn ang="0">
                  <a:pos x="736" y="10"/>
                </a:cxn>
                <a:cxn ang="0">
                  <a:pos x="772" y="18"/>
                </a:cxn>
                <a:cxn ang="0">
                  <a:pos x="807" y="28"/>
                </a:cxn>
                <a:cxn ang="0">
                  <a:pos x="842" y="40"/>
                </a:cxn>
                <a:cxn ang="0">
                  <a:pos x="876" y="53"/>
                </a:cxn>
                <a:cxn ang="0">
                  <a:pos x="908" y="69"/>
                </a:cxn>
              </a:cxnLst>
              <a:rect l="0" t="0" r="r" b="b"/>
              <a:pathLst>
                <a:path w="1248" h="1253">
                  <a:moveTo>
                    <a:pt x="791" y="236"/>
                  </a:moveTo>
                  <a:lnTo>
                    <a:pt x="666" y="236"/>
                  </a:lnTo>
                  <a:lnTo>
                    <a:pt x="666" y="353"/>
                  </a:lnTo>
                  <a:lnTo>
                    <a:pt x="748" y="353"/>
                  </a:lnTo>
                  <a:lnTo>
                    <a:pt x="625" y="623"/>
                  </a:lnTo>
                  <a:lnTo>
                    <a:pt x="504" y="353"/>
                  </a:lnTo>
                  <a:lnTo>
                    <a:pt x="588" y="353"/>
                  </a:lnTo>
                  <a:lnTo>
                    <a:pt x="588" y="236"/>
                  </a:lnTo>
                  <a:lnTo>
                    <a:pt x="293" y="236"/>
                  </a:lnTo>
                  <a:lnTo>
                    <a:pt x="293" y="353"/>
                  </a:lnTo>
                  <a:lnTo>
                    <a:pt x="346" y="353"/>
                  </a:lnTo>
                  <a:lnTo>
                    <a:pt x="432" y="534"/>
                  </a:lnTo>
                  <a:lnTo>
                    <a:pt x="240" y="534"/>
                  </a:lnTo>
                  <a:lnTo>
                    <a:pt x="240" y="644"/>
                  </a:lnTo>
                  <a:lnTo>
                    <a:pt x="484" y="644"/>
                  </a:lnTo>
                  <a:lnTo>
                    <a:pt x="520" y="721"/>
                  </a:lnTo>
                  <a:lnTo>
                    <a:pt x="240" y="721"/>
                  </a:lnTo>
                  <a:lnTo>
                    <a:pt x="240" y="831"/>
                  </a:lnTo>
                  <a:lnTo>
                    <a:pt x="542" y="831"/>
                  </a:lnTo>
                  <a:lnTo>
                    <a:pt x="542" y="916"/>
                  </a:lnTo>
                  <a:lnTo>
                    <a:pt x="473" y="916"/>
                  </a:lnTo>
                  <a:lnTo>
                    <a:pt x="473" y="1032"/>
                  </a:lnTo>
                  <a:lnTo>
                    <a:pt x="763" y="1032"/>
                  </a:lnTo>
                  <a:lnTo>
                    <a:pt x="763" y="916"/>
                  </a:lnTo>
                  <a:lnTo>
                    <a:pt x="691" y="916"/>
                  </a:lnTo>
                  <a:lnTo>
                    <a:pt x="691" y="831"/>
                  </a:lnTo>
                  <a:lnTo>
                    <a:pt x="995" y="831"/>
                  </a:lnTo>
                  <a:lnTo>
                    <a:pt x="995" y="721"/>
                  </a:lnTo>
                  <a:lnTo>
                    <a:pt x="713" y="721"/>
                  </a:lnTo>
                  <a:lnTo>
                    <a:pt x="750" y="644"/>
                  </a:lnTo>
                  <a:lnTo>
                    <a:pt x="995" y="644"/>
                  </a:lnTo>
                  <a:lnTo>
                    <a:pt x="995" y="534"/>
                  </a:lnTo>
                  <a:lnTo>
                    <a:pt x="802" y="534"/>
                  </a:lnTo>
                  <a:lnTo>
                    <a:pt x="888" y="353"/>
                  </a:lnTo>
                  <a:lnTo>
                    <a:pt x="937" y="353"/>
                  </a:lnTo>
                  <a:lnTo>
                    <a:pt x="937" y="236"/>
                  </a:lnTo>
                  <a:lnTo>
                    <a:pt x="791" y="236"/>
                  </a:lnTo>
                  <a:lnTo>
                    <a:pt x="908" y="69"/>
                  </a:lnTo>
                  <a:lnTo>
                    <a:pt x="945" y="90"/>
                  </a:lnTo>
                  <a:lnTo>
                    <a:pt x="981" y="113"/>
                  </a:lnTo>
                  <a:lnTo>
                    <a:pt x="1014" y="139"/>
                  </a:lnTo>
                  <a:lnTo>
                    <a:pt x="1046" y="166"/>
                  </a:lnTo>
                  <a:lnTo>
                    <a:pt x="1076" y="195"/>
                  </a:lnTo>
                  <a:lnTo>
                    <a:pt x="1105" y="228"/>
                  </a:lnTo>
                  <a:lnTo>
                    <a:pt x="1131" y="261"/>
                  </a:lnTo>
                  <a:lnTo>
                    <a:pt x="1153" y="295"/>
                  </a:lnTo>
                  <a:lnTo>
                    <a:pt x="1175" y="333"/>
                  </a:lnTo>
                  <a:lnTo>
                    <a:pt x="1194" y="370"/>
                  </a:lnTo>
                  <a:lnTo>
                    <a:pt x="1210" y="410"/>
                  </a:lnTo>
                  <a:lnTo>
                    <a:pt x="1223" y="452"/>
                  </a:lnTo>
                  <a:lnTo>
                    <a:pt x="1233" y="494"/>
                  </a:lnTo>
                  <a:lnTo>
                    <a:pt x="1242" y="537"/>
                  </a:lnTo>
                  <a:lnTo>
                    <a:pt x="1246" y="581"/>
                  </a:lnTo>
                  <a:lnTo>
                    <a:pt x="1248" y="626"/>
                  </a:lnTo>
                  <a:lnTo>
                    <a:pt x="1245" y="690"/>
                  </a:lnTo>
                  <a:lnTo>
                    <a:pt x="1236" y="752"/>
                  </a:lnTo>
                  <a:lnTo>
                    <a:pt x="1220" y="813"/>
                  </a:lnTo>
                  <a:lnTo>
                    <a:pt x="1199" y="870"/>
                  </a:lnTo>
                  <a:lnTo>
                    <a:pt x="1172" y="926"/>
                  </a:lnTo>
                  <a:lnTo>
                    <a:pt x="1141" y="977"/>
                  </a:lnTo>
                  <a:lnTo>
                    <a:pt x="1106" y="1025"/>
                  </a:lnTo>
                  <a:lnTo>
                    <a:pt x="1065" y="1070"/>
                  </a:lnTo>
                  <a:lnTo>
                    <a:pt x="1020" y="1110"/>
                  </a:lnTo>
                  <a:lnTo>
                    <a:pt x="973" y="1146"/>
                  </a:lnTo>
                  <a:lnTo>
                    <a:pt x="922" y="1177"/>
                  </a:lnTo>
                  <a:lnTo>
                    <a:pt x="866" y="1204"/>
                  </a:lnTo>
                  <a:lnTo>
                    <a:pt x="809" y="1225"/>
                  </a:lnTo>
                  <a:lnTo>
                    <a:pt x="749" y="1241"/>
                  </a:lnTo>
                  <a:lnTo>
                    <a:pt x="687" y="1250"/>
                  </a:lnTo>
                  <a:lnTo>
                    <a:pt x="623" y="1253"/>
                  </a:lnTo>
                  <a:lnTo>
                    <a:pt x="560" y="1250"/>
                  </a:lnTo>
                  <a:lnTo>
                    <a:pt x="497" y="1241"/>
                  </a:lnTo>
                  <a:lnTo>
                    <a:pt x="438" y="1225"/>
                  </a:lnTo>
                  <a:lnTo>
                    <a:pt x="381" y="1204"/>
                  </a:lnTo>
                  <a:lnTo>
                    <a:pt x="326" y="1177"/>
                  </a:lnTo>
                  <a:lnTo>
                    <a:pt x="275" y="1146"/>
                  </a:lnTo>
                  <a:lnTo>
                    <a:pt x="226" y="1110"/>
                  </a:lnTo>
                  <a:lnTo>
                    <a:pt x="182" y="1070"/>
                  </a:lnTo>
                  <a:lnTo>
                    <a:pt x="142" y="1025"/>
                  </a:lnTo>
                  <a:lnTo>
                    <a:pt x="107" y="977"/>
                  </a:lnTo>
                  <a:lnTo>
                    <a:pt x="74" y="926"/>
                  </a:lnTo>
                  <a:lnTo>
                    <a:pt x="48" y="870"/>
                  </a:lnTo>
                  <a:lnTo>
                    <a:pt x="28" y="813"/>
                  </a:lnTo>
                  <a:lnTo>
                    <a:pt x="12" y="752"/>
                  </a:lnTo>
                  <a:lnTo>
                    <a:pt x="3" y="690"/>
                  </a:lnTo>
                  <a:lnTo>
                    <a:pt x="0" y="626"/>
                  </a:lnTo>
                  <a:lnTo>
                    <a:pt x="3" y="562"/>
                  </a:lnTo>
                  <a:lnTo>
                    <a:pt x="12" y="500"/>
                  </a:lnTo>
                  <a:lnTo>
                    <a:pt x="28" y="440"/>
                  </a:lnTo>
                  <a:lnTo>
                    <a:pt x="48" y="383"/>
                  </a:lnTo>
                  <a:lnTo>
                    <a:pt x="74" y="328"/>
                  </a:lnTo>
                  <a:lnTo>
                    <a:pt x="107" y="277"/>
                  </a:lnTo>
                  <a:lnTo>
                    <a:pt x="142" y="228"/>
                  </a:lnTo>
                  <a:lnTo>
                    <a:pt x="182" y="184"/>
                  </a:lnTo>
                  <a:lnTo>
                    <a:pt x="226" y="143"/>
                  </a:lnTo>
                  <a:lnTo>
                    <a:pt x="275" y="108"/>
                  </a:lnTo>
                  <a:lnTo>
                    <a:pt x="326" y="75"/>
                  </a:lnTo>
                  <a:lnTo>
                    <a:pt x="381" y="49"/>
                  </a:lnTo>
                  <a:lnTo>
                    <a:pt x="438" y="28"/>
                  </a:lnTo>
                  <a:lnTo>
                    <a:pt x="497" y="13"/>
                  </a:lnTo>
                  <a:lnTo>
                    <a:pt x="560" y="3"/>
                  </a:lnTo>
                  <a:lnTo>
                    <a:pt x="623" y="0"/>
                  </a:lnTo>
                  <a:lnTo>
                    <a:pt x="642" y="0"/>
                  </a:lnTo>
                  <a:lnTo>
                    <a:pt x="662" y="1"/>
                  </a:lnTo>
                  <a:lnTo>
                    <a:pt x="680" y="2"/>
                  </a:lnTo>
                  <a:lnTo>
                    <a:pt x="699" y="4"/>
                  </a:lnTo>
                  <a:lnTo>
                    <a:pt x="717" y="7"/>
                  </a:lnTo>
                  <a:lnTo>
                    <a:pt x="736" y="10"/>
                  </a:lnTo>
                  <a:lnTo>
                    <a:pt x="754" y="14"/>
                  </a:lnTo>
                  <a:lnTo>
                    <a:pt x="772" y="18"/>
                  </a:lnTo>
                  <a:lnTo>
                    <a:pt x="790" y="23"/>
                  </a:lnTo>
                  <a:lnTo>
                    <a:pt x="807" y="28"/>
                  </a:lnTo>
                  <a:lnTo>
                    <a:pt x="825" y="33"/>
                  </a:lnTo>
                  <a:lnTo>
                    <a:pt x="842" y="40"/>
                  </a:lnTo>
                  <a:lnTo>
                    <a:pt x="859" y="46"/>
                  </a:lnTo>
                  <a:lnTo>
                    <a:pt x="876" y="53"/>
                  </a:lnTo>
                  <a:lnTo>
                    <a:pt x="891" y="61"/>
                  </a:lnTo>
                  <a:lnTo>
                    <a:pt x="908" y="69"/>
                  </a:lnTo>
                  <a:lnTo>
                    <a:pt x="791" y="236"/>
                  </a:lnTo>
                  <a:close/>
                </a:path>
              </a:pathLst>
            </a:custGeom>
            <a:solidFill>
              <a:srgbClr val="FF0000"/>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ysClr val="windowText" lastClr="000000"/>
                </a:solidFill>
                <a:effectLst/>
                <a:uLnTx/>
                <a:uFillTx/>
                <a:latin typeface="Arial" charset="0"/>
                <a:ea typeface="ＭＳ Ｐゴシック" charset="-128"/>
                <a:cs typeface="+mn-cs"/>
              </a:endParaRPr>
            </a:p>
          </p:txBody>
        </p:sp>
        <p:sp>
          <p:nvSpPr>
            <p:cNvPr id="162" name="Freeform 6"/>
            <p:cNvSpPr>
              <a:spLocks/>
            </p:cNvSpPr>
            <p:nvPr/>
          </p:nvSpPr>
          <p:spPr bwMode="auto">
            <a:xfrm>
              <a:off x="5615" y="1797"/>
              <a:ext cx="115" cy="136"/>
            </a:xfrm>
            <a:custGeom>
              <a:avLst/>
              <a:gdLst/>
              <a:ahLst/>
              <a:cxnLst>
                <a:cxn ang="0">
                  <a:pos x="822" y="1527"/>
                </a:cxn>
                <a:cxn ang="0">
                  <a:pos x="760" y="1437"/>
                </a:cxn>
                <a:cxn ang="0">
                  <a:pos x="712" y="1342"/>
                </a:cxn>
                <a:cxn ang="0">
                  <a:pos x="679" y="1242"/>
                </a:cxn>
                <a:cxn ang="0">
                  <a:pos x="661" y="1134"/>
                </a:cxn>
                <a:cxn ang="0">
                  <a:pos x="659" y="1022"/>
                </a:cxn>
                <a:cxn ang="0">
                  <a:pos x="672" y="912"/>
                </a:cxn>
                <a:cxn ang="0">
                  <a:pos x="700" y="810"/>
                </a:cxn>
                <a:cxn ang="0">
                  <a:pos x="742" y="713"/>
                </a:cxn>
                <a:cxn ang="0">
                  <a:pos x="800" y="622"/>
                </a:cxn>
                <a:cxn ang="0">
                  <a:pos x="873" y="537"/>
                </a:cxn>
                <a:cxn ang="0">
                  <a:pos x="957" y="464"/>
                </a:cxn>
                <a:cxn ang="0">
                  <a:pos x="1048" y="406"/>
                </a:cxn>
                <a:cxn ang="0">
                  <a:pos x="1145" y="363"/>
                </a:cxn>
                <a:cxn ang="0">
                  <a:pos x="1246" y="335"/>
                </a:cxn>
                <a:cxn ang="0">
                  <a:pos x="1356" y="322"/>
                </a:cxn>
                <a:cxn ang="0">
                  <a:pos x="1437" y="322"/>
                </a:cxn>
                <a:cxn ang="0">
                  <a:pos x="1501" y="329"/>
                </a:cxn>
                <a:cxn ang="0">
                  <a:pos x="1563" y="339"/>
                </a:cxn>
                <a:cxn ang="0">
                  <a:pos x="1623" y="356"/>
                </a:cxn>
                <a:cxn ang="0">
                  <a:pos x="1681" y="377"/>
                </a:cxn>
                <a:cxn ang="0">
                  <a:pos x="1646" y="0"/>
                </a:cxn>
                <a:cxn ang="0">
                  <a:pos x="1625" y="3"/>
                </a:cxn>
                <a:cxn ang="0">
                  <a:pos x="1604" y="6"/>
                </a:cxn>
                <a:cxn ang="0">
                  <a:pos x="1548" y="20"/>
                </a:cxn>
                <a:cxn ang="0">
                  <a:pos x="1424" y="53"/>
                </a:cxn>
                <a:cxn ang="0">
                  <a:pos x="1307" y="93"/>
                </a:cxn>
                <a:cxn ang="0">
                  <a:pos x="1195" y="136"/>
                </a:cxn>
                <a:cxn ang="0">
                  <a:pos x="1088" y="184"/>
                </a:cxn>
                <a:cxn ang="0">
                  <a:pos x="988" y="236"/>
                </a:cxn>
                <a:cxn ang="0">
                  <a:pos x="891" y="292"/>
                </a:cxn>
                <a:cxn ang="0">
                  <a:pos x="798" y="353"/>
                </a:cxn>
                <a:cxn ang="0">
                  <a:pos x="711" y="416"/>
                </a:cxn>
                <a:cxn ang="0">
                  <a:pos x="628" y="483"/>
                </a:cxn>
                <a:cxn ang="0">
                  <a:pos x="549" y="554"/>
                </a:cxn>
                <a:cxn ang="0">
                  <a:pos x="445" y="657"/>
                </a:cxn>
                <a:cxn ang="0">
                  <a:pos x="336" y="783"/>
                </a:cxn>
                <a:cxn ang="0">
                  <a:pos x="234" y="914"/>
                </a:cxn>
                <a:cxn ang="0">
                  <a:pos x="140" y="1052"/>
                </a:cxn>
                <a:cxn ang="0">
                  <a:pos x="54" y="1195"/>
                </a:cxn>
                <a:cxn ang="0">
                  <a:pos x="1281" y="2040"/>
                </a:cxn>
                <a:cxn ang="0">
                  <a:pos x="1312" y="1989"/>
                </a:cxn>
                <a:cxn ang="0">
                  <a:pos x="1345" y="1940"/>
                </a:cxn>
                <a:cxn ang="0">
                  <a:pos x="1383" y="1893"/>
                </a:cxn>
                <a:cxn ang="0">
                  <a:pos x="1423" y="1849"/>
                </a:cxn>
                <a:cxn ang="0">
                  <a:pos x="1466" y="1807"/>
                </a:cxn>
                <a:cxn ang="0">
                  <a:pos x="1459" y="1796"/>
                </a:cxn>
                <a:cxn ang="0">
                  <a:pos x="1426" y="1798"/>
                </a:cxn>
                <a:cxn ang="0">
                  <a:pos x="1393" y="1798"/>
                </a:cxn>
                <a:cxn ang="0">
                  <a:pos x="1282" y="1791"/>
                </a:cxn>
                <a:cxn ang="0">
                  <a:pos x="1178" y="1768"/>
                </a:cxn>
                <a:cxn ang="0">
                  <a:pos x="1079" y="1730"/>
                </a:cxn>
                <a:cxn ang="0">
                  <a:pos x="987" y="1677"/>
                </a:cxn>
                <a:cxn ang="0">
                  <a:pos x="900" y="1608"/>
                </a:cxn>
              </a:cxnLst>
              <a:rect l="0" t="0" r="r" b="b"/>
              <a:pathLst>
                <a:path w="1718" h="2040">
                  <a:moveTo>
                    <a:pt x="873" y="1582"/>
                  </a:moveTo>
                  <a:lnTo>
                    <a:pt x="847" y="1555"/>
                  </a:lnTo>
                  <a:lnTo>
                    <a:pt x="822" y="1527"/>
                  </a:lnTo>
                  <a:lnTo>
                    <a:pt x="800" y="1497"/>
                  </a:lnTo>
                  <a:lnTo>
                    <a:pt x="779" y="1467"/>
                  </a:lnTo>
                  <a:lnTo>
                    <a:pt x="760" y="1437"/>
                  </a:lnTo>
                  <a:lnTo>
                    <a:pt x="742" y="1407"/>
                  </a:lnTo>
                  <a:lnTo>
                    <a:pt x="726" y="1374"/>
                  </a:lnTo>
                  <a:lnTo>
                    <a:pt x="712" y="1342"/>
                  </a:lnTo>
                  <a:lnTo>
                    <a:pt x="700" y="1310"/>
                  </a:lnTo>
                  <a:lnTo>
                    <a:pt x="688" y="1276"/>
                  </a:lnTo>
                  <a:lnTo>
                    <a:pt x="679" y="1242"/>
                  </a:lnTo>
                  <a:lnTo>
                    <a:pt x="672" y="1206"/>
                  </a:lnTo>
                  <a:lnTo>
                    <a:pt x="665" y="1171"/>
                  </a:lnTo>
                  <a:lnTo>
                    <a:pt x="661" y="1134"/>
                  </a:lnTo>
                  <a:lnTo>
                    <a:pt x="659" y="1097"/>
                  </a:lnTo>
                  <a:lnTo>
                    <a:pt x="658" y="1059"/>
                  </a:lnTo>
                  <a:lnTo>
                    <a:pt x="659" y="1022"/>
                  </a:lnTo>
                  <a:lnTo>
                    <a:pt x="661" y="984"/>
                  </a:lnTo>
                  <a:lnTo>
                    <a:pt x="665" y="947"/>
                  </a:lnTo>
                  <a:lnTo>
                    <a:pt x="672" y="912"/>
                  </a:lnTo>
                  <a:lnTo>
                    <a:pt x="679" y="878"/>
                  </a:lnTo>
                  <a:lnTo>
                    <a:pt x="688" y="843"/>
                  </a:lnTo>
                  <a:lnTo>
                    <a:pt x="700" y="810"/>
                  </a:lnTo>
                  <a:lnTo>
                    <a:pt x="712" y="776"/>
                  </a:lnTo>
                  <a:lnTo>
                    <a:pt x="726" y="744"/>
                  </a:lnTo>
                  <a:lnTo>
                    <a:pt x="742" y="713"/>
                  </a:lnTo>
                  <a:lnTo>
                    <a:pt x="760" y="681"/>
                  </a:lnTo>
                  <a:lnTo>
                    <a:pt x="779" y="651"/>
                  </a:lnTo>
                  <a:lnTo>
                    <a:pt x="800" y="622"/>
                  </a:lnTo>
                  <a:lnTo>
                    <a:pt x="822" y="593"/>
                  </a:lnTo>
                  <a:lnTo>
                    <a:pt x="847" y="565"/>
                  </a:lnTo>
                  <a:lnTo>
                    <a:pt x="873" y="537"/>
                  </a:lnTo>
                  <a:lnTo>
                    <a:pt x="900" y="511"/>
                  </a:lnTo>
                  <a:lnTo>
                    <a:pt x="928" y="486"/>
                  </a:lnTo>
                  <a:lnTo>
                    <a:pt x="957" y="464"/>
                  </a:lnTo>
                  <a:lnTo>
                    <a:pt x="987" y="442"/>
                  </a:lnTo>
                  <a:lnTo>
                    <a:pt x="1017" y="424"/>
                  </a:lnTo>
                  <a:lnTo>
                    <a:pt x="1048" y="406"/>
                  </a:lnTo>
                  <a:lnTo>
                    <a:pt x="1079" y="389"/>
                  </a:lnTo>
                  <a:lnTo>
                    <a:pt x="1111" y="376"/>
                  </a:lnTo>
                  <a:lnTo>
                    <a:pt x="1145" y="363"/>
                  </a:lnTo>
                  <a:lnTo>
                    <a:pt x="1178" y="352"/>
                  </a:lnTo>
                  <a:lnTo>
                    <a:pt x="1212" y="342"/>
                  </a:lnTo>
                  <a:lnTo>
                    <a:pt x="1246" y="335"/>
                  </a:lnTo>
                  <a:lnTo>
                    <a:pt x="1282" y="329"/>
                  </a:lnTo>
                  <a:lnTo>
                    <a:pt x="1318" y="325"/>
                  </a:lnTo>
                  <a:lnTo>
                    <a:pt x="1356" y="322"/>
                  </a:lnTo>
                  <a:lnTo>
                    <a:pt x="1393" y="321"/>
                  </a:lnTo>
                  <a:lnTo>
                    <a:pt x="1415" y="321"/>
                  </a:lnTo>
                  <a:lnTo>
                    <a:pt x="1437" y="322"/>
                  </a:lnTo>
                  <a:lnTo>
                    <a:pt x="1458" y="323"/>
                  </a:lnTo>
                  <a:lnTo>
                    <a:pt x="1480" y="326"/>
                  </a:lnTo>
                  <a:lnTo>
                    <a:pt x="1501" y="329"/>
                  </a:lnTo>
                  <a:lnTo>
                    <a:pt x="1522" y="332"/>
                  </a:lnTo>
                  <a:lnTo>
                    <a:pt x="1543" y="335"/>
                  </a:lnTo>
                  <a:lnTo>
                    <a:pt x="1563" y="339"/>
                  </a:lnTo>
                  <a:lnTo>
                    <a:pt x="1583" y="344"/>
                  </a:lnTo>
                  <a:lnTo>
                    <a:pt x="1603" y="350"/>
                  </a:lnTo>
                  <a:lnTo>
                    <a:pt x="1623" y="356"/>
                  </a:lnTo>
                  <a:lnTo>
                    <a:pt x="1642" y="362"/>
                  </a:lnTo>
                  <a:lnTo>
                    <a:pt x="1662" y="369"/>
                  </a:lnTo>
                  <a:lnTo>
                    <a:pt x="1681" y="377"/>
                  </a:lnTo>
                  <a:lnTo>
                    <a:pt x="1700" y="385"/>
                  </a:lnTo>
                  <a:lnTo>
                    <a:pt x="1718" y="394"/>
                  </a:lnTo>
                  <a:lnTo>
                    <a:pt x="1646" y="0"/>
                  </a:lnTo>
                  <a:lnTo>
                    <a:pt x="1638" y="1"/>
                  </a:lnTo>
                  <a:lnTo>
                    <a:pt x="1632" y="2"/>
                  </a:lnTo>
                  <a:lnTo>
                    <a:pt x="1625" y="3"/>
                  </a:lnTo>
                  <a:lnTo>
                    <a:pt x="1619" y="4"/>
                  </a:lnTo>
                  <a:lnTo>
                    <a:pt x="1611" y="5"/>
                  </a:lnTo>
                  <a:lnTo>
                    <a:pt x="1604" y="6"/>
                  </a:lnTo>
                  <a:lnTo>
                    <a:pt x="1598" y="8"/>
                  </a:lnTo>
                  <a:lnTo>
                    <a:pt x="1590" y="9"/>
                  </a:lnTo>
                  <a:lnTo>
                    <a:pt x="1548" y="20"/>
                  </a:lnTo>
                  <a:lnTo>
                    <a:pt x="1506" y="30"/>
                  </a:lnTo>
                  <a:lnTo>
                    <a:pt x="1465" y="42"/>
                  </a:lnTo>
                  <a:lnTo>
                    <a:pt x="1424" y="53"/>
                  </a:lnTo>
                  <a:lnTo>
                    <a:pt x="1385" y="66"/>
                  </a:lnTo>
                  <a:lnTo>
                    <a:pt x="1345" y="79"/>
                  </a:lnTo>
                  <a:lnTo>
                    <a:pt x="1307" y="93"/>
                  </a:lnTo>
                  <a:lnTo>
                    <a:pt x="1269" y="106"/>
                  </a:lnTo>
                  <a:lnTo>
                    <a:pt x="1232" y="121"/>
                  </a:lnTo>
                  <a:lnTo>
                    <a:pt x="1195" y="136"/>
                  </a:lnTo>
                  <a:lnTo>
                    <a:pt x="1159" y="151"/>
                  </a:lnTo>
                  <a:lnTo>
                    <a:pt x="1124" y="168"/>
                  </a:lnTo>
                  <a:lnTo>
                    <a:pt x="1088" y="184"/>
                  </a:lnTo>
                  <a:lnTo>
                    <a:pt x="1054" y="201"/>
                  </a:lnTo>
                  <a:lnTo>
                    <a:pt x="1020" y="218"/>
                  </a:lnTo>
                  <a:lnTo>
                    <a:pt x="988" y="236"/>
                  </a:lnTo>
                  <a:lnTo>
                    <a:pt x="954" y="255"/>
                  </a:lnTo>
                  <a:lnTo>
                    <a:pt x="922" y="273"/>
                  </a:lnTo>
                  <a:lnTo>
                    <a:pt x="891" y="292"/>
                  </a:lnTo>
                  <a:lnTo>
                    <a:pt x="860" y="312"/>
                  </a:lnTo>
                  <a:lnTo>
                    <a:pt x="829" y="332"/>
                  </a:lnTo>
                  <a:lnTo>
                    <a:pt x="798" y="353"/>
                  </a:lnTo>
                  <a:lnTo>
                    <a:pt x="769" y="374"/>
                  </a:lnTo>
                  <a:lnTo>
                    <a:pt x="740" y="394"/>
                  </a:lnTo>
                  <a:lnTo>
                    <a:pt x="711" y="416"/>
                  </a:lnTo>
                  <a:lnTo>
                    <a:pt x="683" y="438"/>
                  </a:lnTo>
                  <a:lnTo>
                    <a:pt x="656" y="460"/>
                  </a:lnTo>
                  <a:lnTo>
                    <a:pt x="628" y="483"/>
                  </a:lnTo>
                  <a:lnTo>
                    <a:pt x="602" y="506"/>
                  </a:lnTo>
                  <a:lnTo>
                    <a:pt x="575" y="530"/>
                  </a:lnTo>
                  <a:lnTo>
                    <a:pt x="549" y="554"/>
                  </a:lnTo>
                  <a:lnTo>
                    <a:pt x="524" y="578"/>
                  </a:lnTo>
                  <a:lnTo>
                    <a:pt x="484" y="618"/>
                  </a:lnTo>
                  <a:lnTo>
                    <a:pt x="445" y="657"/>
                  </a:lnTo>
                  <a:lnTo>
                    <a:pt x="407" y="699"/>
                  </a:lnTo>
                  <a:lnTo>
                    <a:pt x="371" y="741"/>
                  </a:lnTo>
                  <a:lnTo>
                    <a:pt x="336" y="783"/>
                  </a:lnTo>
                  <a:lnTo>
                    <a:pt x="300" y="826"/>
                  </a:lnTo>
                  <a:lnTo>
                    <a:pt x="267" y="870"/>
                  </a:lnTo>
                  <a:lnTo>
                    <a:pt x="234" y="914"/>
                  </a:lnTo>
                  <a:lnTo>
                    <a:pt x="203" y="960"/>
                  </a:lnTo>
                  <a:lnTo>
                    <a:pt x="172" y="1006"/>
                  </a:lnTo>
                  <a:lnTo>
                    <a:pt x="140" y="1052"/>
                  </a:lnTo>
                  <a:lnTo>
                    <a:pt x="111" y="1099"/>
                  </a:lnTo>
                  <a:lnTo>
                    <a:pt x="82" y="1147"/>
                  </a:lnTo>
                  <a:lnTo>
                    <a:pt x="54" y="1195"/>
                  </a:lnTo>
                  <a:lnTo>
                    <a:pt x="27" y="1243"/>
                  </a:lnTo>
                  <a:lnTo>
                    <a:pt x="0" y="1292"/>
                  </a:lnTo>
                  <a:lnTo>
                    <a:pt x="1281" y="2040"/>
                  </a:lnTo>
                  <a:lnTo>
                    <a:pt x="1291" y="2022"/>
                  </a:lnTo>
                  <a:lnTo>
                    <a:pt x="1300" y="2006"/>
                  </a:lnTo>
                  <a:lnTo>
                    <a:pt x="1312" y="1989"/>
                  </a:lnTo>
                  <a:lnTo>
                    <a:pt x="1322" y="1972"/>
                  </a:lnTo>
                  <a:lnTo>
                    <a:pt x="1334" y="1955"/>
                  </a:lnTo>
                  <a:lnTo>
                    <a:pt x="1345" y="1940"/>
                  </a:lnTo>
                  <a:lnTo>
                    <a:pt x="1358" y="1924"/>
                  </a:lnTo>
                  <a:lnTo>
                    <a:pt x="1370" y="1909"/>
                  </a:lnTo>
                  <a:lnTo>
                    <a:pt x="1383" y="1893"/>
                  </a:lnTo>
                  <a:lnTo>
                    <a:pt x="1396" y="1878"/>
                  </a:lnTo>
                  <a:lnTo>
                    <a:pt x="1409" y="1863"/>
                  </a:lnTo>
                  <a:lnTo>
                    <a:pt x="1423" y="1849"/>
                  </a:lnTo>
                  <a:lnTo>
                    <a:pt x="1437" y="1834"/>
                  </a:lnTo>
                  <a:lnTo>
                    <a:pt x="1451" y="1821"/>
                  </a:lnTo>
                  <a:lnTo>
                    <a:pt x="1466" y="1807"/>
                  </a:lnTo>
                  <a:lnTo>
                    <a:pt x="1480" y="1794"/>
                  </a:lnTo>
                  <a:lnTo>
                    <a:pt x="1470" y="1795"/>
                  </a:lnTo>
                  <a:lnTo>
                    <a:pt x="1459" y="1796"/>
                  </a:lnTo>
                  <a:lnTo>
                    <a:pt x="1448" y="1797"/>
                  </a:lnTo>
                  <a:lnTo>
                    <a:pt x="1438" y="1797"/>
                  </a:lnTo>
                  <a:lnTo>
                    <a:pt x="1426" y="1798"/>
                  </a:lnTo>
                  <a:lnTo>
                    <a:pt x="1416" y="1798"/>
                  </a:lnTo>
                  <a:lnTo>
                    <a:pt x="1404" y="1798"/>
                  </a:lnTo>
                  <a:lnTo>
                    <a:pt x="1393" y="1798"/>
                  </a:lnTo>
                  <a:lnTo>
                    <a:pt x="1356" y="1797"/>
                  </a:lnTo>
                  <a:lnTo>
                    <a:pt x="1318" y="1795"/>
                  </a:lnTo>
                  <a:lnTo>
                    <a:pt x="1282" y="1791"/>
                  </a:lnTo>
                  <a:lnTo>
                    <a:pt x="1246" y="1784"/>
                  </a:lnTo>
                  <a:lnTo>
                    <a:pt x="1212" y="1777"/>
                  </a:lnTo>
                  <a:lnTo>
                    <a:pt x="1178" y="1768"/>
                  </a:lnTo>
                  <a:lnTo>
                    <a:pt x="1145" y="1756"/>
                  </a:lnTo>
                  <a:lnTo>
                    <a:pt x="1111" y="1744"/>
                  </a:lnTo>
                  <a:lnTo>
                    <a:pt x="1079" y="1730"/>
                  </a:lnTo>
                  <a:lnTo>
                    <a:pt x="1048" y="1713"/>
                  </a:lnTo>
                  <a:lnTo>
                    <a:pt x="1017" y="1696"/>
                  </a:lnTo>
                  <a:lnTo>
                    <a:pt x="987" y="1677"/>
                  </a:lnTo>
                  <a:lnTo>
                    <a:pt x="957" y="1655"/>
                  </a:lnTo>
                  <a:lnTo>
                    <a:pt x="928" y="1633"/>
                  </a:lnTo>
                  <a:lnTo>
                    <a:pt x="900" y="1608"/>
                  </a:lnTo>
                  <a:lnTo>
                    <a:pt x="873" y="1582"/>
                  </a:lnTo>
                  <a:close/>
                </a:path>
              </a:pathLst>
            </a:custGeom>
            <a:solidFill>
              <a:srgbClr val="FF0000"/>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ysClr val="windowText" lastClr="000000"/>
                </a:solidFill>
                <a:effectLst/>
                <a:uLnTx/>
                <a:uFillTx/>
                <a:latin typeface="Arial" charset="0"/>
                <a:ea typeface="ＭＳ Ｐゴシック" charset="-128"/>
                <a:cs typeface="+mn-cs"/>
              </a:endParaRPr>
            </a:p>
          </p:txBody>
        </p:sp>
      </p:grpSp>
      <p:sp>
        <p:nvSpPr>
          <p:cNvPr id="73" name="正方形/長方形 72"/>
          <p:cNvSpPr/>
          <p:nvPr/>
        </p:nvSpPr>
        <p:spPr>
          <a:xfrm>
            <a:off x="1010547" y="4190053"/>
            <a:ext cx="901203" cy="241980"/>
          </a:xfrm>
          <a:prstGeom prst="rect">
            <a:avLst/>
          </a:prstGeom>
          <a:noFill/>
          <a:effectLst/>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white"/>
                </a:solidFill>
                <a:effectLst/>
                <a:uLnTx/>
                <a:uFillTx/>
                <a:latin typeface="Arial" charset="0"/>
                <a:ea typeface="ＭＳ Ｐゴシック" charset="-128"/>
                <a:cs typeface="+mn-cs"/>
              </a:rPr>
              <a:t>補助率：１／２</a:t>
            </a:r>
          </a:p>
        </p:txBody>
      </p:sp>
      <p:grpSp>
        <p:nvGrpSpPr>
          <p:cNvPr id="74" name="Group 4"/>
          <p:cNvGrpSpPr>
            <a:grpSpLocks noChangeAspect="1"/>
          </p:cNvGrpSpPr>
          <p:nvPr/>
        </p:nvGrpSpPr>
        <p:grpSpPr bwMode="auto">
          <a:xfrm>
            <a:off x="790959" y="4207770"/>
            <a:ext cx="214312" cy="215900"/>
            <a:chOff x="5615" y="1797"/>
            <a:chExt cx="135" cy="136"/>
          </a:xfrm>
          <a:effectLst/>
        </p:grpSpPr>
        <p:sp>
          <p:nvSpPr>
            <p:cNvPr id="75" name="AutoShape 3"/>
            <p:cNvSpPr>
              <a:spLocks noChangeAspect="1" noChangeArrowheads="1" noTextEdit="1"/>
            </p:cNvSpPr>
            <p:nvPr/>
          </p:nvSpPr>
          <p:spPr bwMode="auto">
            <a:xfrm>
              <a:off x="5615" y="1797"/>
              <a:ext cx="135" cy="136"/>
            </a:xfrm>
            <a:prstGeom prst="rect">
              <a:avLst/>
            </a:prstGeom>
            <a:solidFill>
              <a:srgbClr val="FFFFFF"/>
            </a:solidFill>
            <a:ln w="9525">
              <a:no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ysClr val="windowText" lastClr="000000"/>
                </a:solidFill>
                <a:effectLst/>
                <a:uLnTx/>
                <a:uFillTx/>
                <a:latin typeface="Arial" charset="0"/>
                <a:ea typeface="ＭＳ Ｐゴシック" charset="-128"/>
                <a:cs typeface="+mn-cs"/>
              </a:endParaRPr>
            </a:p>
          </p:txBody>
        </p:sp>
        <p:sp>
          <p:nvSpPr>
            <p:cNvPr id="76" name="Freeform 5"/>
            <p:cNvSpPr>
              <a:spLocks/>
            </p:cNvSpPr>
            <p:nvPr/>
          </p:nvSpPr>
          <p:spPr bwMode="auto">
            <a:xfrm>
              <a:off x="5667" y="1826"/>
              <a:ext cx="83" cy="83"/>
            </a:xfrm>
            <a:custGeom>
              <a:avLst/>
              <a:gdLst/>
              <a:ahLst/>
              <a:cxnLst>
                <a:cxn ang="0">
                  <a:pos x="666" y="236"/>
                </a:cxn>
                <a:cxn ang="0">
                  <a:pos x="748" y="353"/>
                </a:cxn>
                <a:cxn ang="0">
                  <a:pos x="504" y="353"/>
                </a:cxn>
                <a:cxn ang="0">
                  <a:pos x="588" y="236"/>
                </a:cxn>
                <a:cxn ang="0">
                  <a:pos x="293" y="353"/>
                </a:cxn>
                <a:cxn ang="0">
                  <a:pos x="432" y="534"/>
                </a:cxn>
                <a:cxn ang="0">
                  <a:pos x="240" y="644"/>
                </a:cxn>
                <a:cxn ang="0">
                  <a:pos x="520" y="721"/>
                </a:cxn>
                <a:cxn ang="0">
                  <a:pos x="240" y="831"/>
                </a:cxn>
                <a:cxn ang="0">
                  <a:pos x="542" y="916"/>
                </a:cxn>
                <a:cxn ang="0">
                  <a:pos x="473" y="1032"/>
                </a:cxn>
                <a:cxn ang="0">
                  <a:pos x="763" y="916"/>
                </a:cxn>
                <a:cxn ang="0">
                  <a:pos x="691" y="831"/>
                </a:cxn>
                <a:cxn ang="0">
                  <a:pos x="995" y="721"/>
                </a:cxn>
                <a:cxn ang="0">
                  <a:pos x="750" y="644"/>
                </a:cxn>
                <a:cxn ang="0">
                  <a:pos x="995" y="534"/>
                </a:cxn>
                <a:cxn ang="0">
                  <a:pos x="888" y="353"/>
                </a:cxn>
                <a:cxn ang="0">
                  <a:pos x="937" y="236"/>
                </a:cxn>
                <a:cxn ang="0">
                  <a:pos x="908" y="69"/>
                </a:cxn>
                <a:cxn ang="0">
                  <a:pos x="981" y="113"/>
                </a:cxn>
                <a:cxn ang="0">
                  <a:pos x="1046" y="166"/>
                </a:cxn>
                <a:cxn ang="0">
                  <a:pos x="1105" y="228"/>
                </a:cxn>
                <a:cxn ang="0">
                  <a:pos x="1153" y="295"/>
                </a:cxn>
                <a:cxn ang="0">
                  <a:pos x="1194" y="370"/>
                </a:cxn>
                <a:cxn ang="0">
                  <a:pos x="1223" y="452"/>
                </a:cxn>
                <a:cxn ang="0">
                  <a:pos x="1242" y="537"/>
                </a:cxn>
                <a:cxn ang="0">
                  <a:pos x="1248" y="626"/>
                </a:cxn>
                <a:cxn ang="0">
                  <a:pos x="1236" y="752"/>
                </a:cxn>
                <a:cxn ang="0">
                  <a:pos x="1199" y="870"/>
                </a:cxn>
                <a:cxn ang="0">
                  <a:pos x="1141" y="977"/>
                </a:cxn>
                <a:cxn ang="0">
                  <a:pos x="1065" y="1070"/>
                </a:cxn>
                <a:cxn ang="0">
                  <a:pos x="973" y="1146"/>
                </a:cxn>
                <a:cxn ang="0">
                  <a:pos x="866" y="1204"/>
                </a:cxn>
                <a:cxn ang="0">
                  <a:pos x="749" y="1241"/>
                </a:cxn>
                <a:cxn ang="0">
                  <a:pos x="623" y="1253"/>
                </a:cxn>
                <a:cxn ang="0">
                  <a:pos x="497" y="1241"/>
                </a:cxn>
                <a:cxn ang="0">
                  <a:pos x="381" y="1204"/>
                </a:cxn>
                <a:cxn ang="0">
                  <a:pos x="275" y="1146"/>
                </a:cxn>
                <a:cxn ang="0">
                  <a:pos x="182" y="1070"/>
                </a:cxn>
                <a:cxn ang="0">
                  <a:pos x="107" y="977"/>
                </a:cxn>
                <a:cxn ang="0">
                  <a:pos x="48" y="870"/>
                </a:cxn>
                <a:cxn ang="0">
                  <a:pos x="12" y="752"/>
                </a:cxn>
                <a:cxn ang="0">
                  <a:pos x="0" y="626"/>
                </a:cxn>
                <a:cxn ang="0">
                  <a:pos x="12" y="500"/>
                </a:cxn>
                <a:cxn ang="0">
                  <a:pos x="48" y="383"/>
                </a:cxn>
                <a:cxn ang="0">
                  <a:pos x="107" y="277"/>
                </a:cxn>
                <a:cxn ang="0">
                  <a:pos x="182" y="184"/>
                </a:cxn>
                <a:cxn ang="0">
                  <a:pos x="275" y="108"/>
                </a:cxn>
                <a:cxn ang="0">
                  <a:pos x="381" y="49"/>
                </a:cxn>
                <a:cxn ang="0">
                  <a:pos x="497" y="13"/>
                </a:cxn>
                <a:cxn ang="0">
                  <a:pos x="623" y="0"/>
                </a:cxn>
                <a:cxn ang="0">
                  <a:pos x="662" y="1"/>
                </a:cxn>
                <a:cxn ang="0">
                  <a:pos x="699" y="4"/>
                </a:cxn>
                <a:cxn ang="0">
                  <a:pos x="736" y="10"/>
                </a:cxn>
                <a:cxn ang="0">
                  <a:pos x="772" y="18"/>
                </a:cxn>
                <a:cxn ang="0">
                  <a:pos x="807" y="28"/>
                </a:cxn>
                <a:cxn ang="0">
                  <a:pos x="842" y="40"/>
                </a:cxn>
                <a:cxn ang="0">
                  <a:pos x="876" y="53"/>
                </a:cxn>
                <a:cxn ang="0">
                  <a:pos x="908" y="69"/>
                </a:cxn>
              </a:cxnLst>
              <a:rect l="0" t="0" r="r" b="b"/>
              <a:pathLst>
                <a:path w="1248" h="1253">
                  <a:moveTo>
                    <a:pt x="791" y="236"/>
                  </a:moveTo>
                  <a:lnTo>
                    <a:pt x="666" y="236"/>
                  </a:lnTo>
                  <a:lnTo>
                    <a:pt x="666" y="353"/>
                  </a:lnTo>
                  <a:lnTo>
                    <a:pt x="748" y="353"/>
                  </a:lnTo>
                  <a:lnTo>
                    <a:pt x="625" y="623"/>
                  </a:lnTo>
                  <a:lnTo>
                    <a:pt x="504" y="353"/>
                  </a:lnTo>
                  <a:lnTo>
                    <a:pt x="588" y="353"/>
                  </a:lnTo>
                  <a:lnTo>
                    <a:pt x="588" y="236"/>
                  </a:lnTo>
                  <a:lnTo>
                    <a:pt x="293" y="236"/>
                  </a:lnTo>
                  <a:lnTo>
                    <a:pt x="293" y="353"/>
                  </a:lnTo>
                  <a:lnTo>
                    <a:pt x="346" y="353"/>
                  </a:lnTo>
                  <a:lnTo>
                    <a:pt x="432" y="534"/>
                  </a:lnTo>
                  <a:lnTo>
                    <a:pt x="240" y="534"/>
                  </a:lnTo>
                  <a:lnTo>
                    <a:pt x="240" y="644"/>
                  </a:lnTo>
                  <a:lnTo>
                    <a:pt x="484" y="644"/>
                  </a:lnTo>
                  <a:lnTo>
                    <a:pt x="520" y="721"/>
                  </a:lnTo>
                  <a:lnTo>
                    <a:pt x="240" y="721"/>
                  </a:lnTo>
                  <a:lnTo>
                    <a:pt x="240" y="831"/>
                  </a:lnTo>
                  <a:lnTo>
                    <a:pt x="542" y="831"/>
                  </a:lnTo>
                  <a:lnTo>
                    <a:pt x="542" y="916"/>
                  </a:lnTo>
                  <a:lnTo>
                    <a:pt x="473" y="916"/>
                  </a:lnTo>
                  <a:lnTo>
                    <a:pt x="473" y="1032"/>
                  </a:lnTo>
                  <a:lnTo>
                    <a:pt x="763" y="1032"/>
                  </a:lnTo>
                  <a:lnTo>
                    <a:pt x="763" y="916"/>
                  </a:lnTo>
                  <a:lnTo>
                    <a:pt x="691" y="916"/>
                  </a:lnTo>
                  <a:lnTo>
                    <a:pt x="691" y="831"/>
                  </a:lnTo>
                  <a:lnTo>
                    <a:pt x="995" y="831"/>
                  </a:lnTo>
                  <a:lnTo>
                    <a:pt x="995" y="721"/>
                  </a:lnTo>
                  <a:lnTo>
                    <a:pt x="713" y="721"/>
                  </a:lnTo>
                  <a:lnTo>
                    <a:pt x="750" y="644"/>
                  </a:lnTo>
                  <a:lnTo>
                    <a:pt x="995" y="644"/>
                  </a:lnTo>
                  <a:lnTo>
                    <a:pt x="995" y="534"/>
                  </a:lnTo>
                  <a:lnTo>
                    <a:pt x="802" y="534"/>
                  </a:lnTo>
                  <a:lnTo>
                    <a:pt x="888" y="353"/>
                  </a:lnTo>
                  <a:lnTo>
                    <a:pt x="937" y="353"/>
                  </a:lnTo>
                  <a:lnTo>
                    <a:pt x="937" y="236"/>
                  </a:lnTo>
                  <a:lnTo>
                    <a:pt x="791" y="236"/>
                  </a:lnTo>
                  <a:lnTo>
                    <a:pt x="908" y="69"/>
                  </a:lnTo>
                  <a:lnTo>
                    <a:pt x="945" y="90"/>
                  </a:lnTo>
                  <a:lnTo>
                    <a:pt x="981" y="113"/>
                  </a:lnTo>
                  <a:lnTo>
                    <a:pt x="1014" y="139"/>
                  </a:lnTo>
                  <a:lnTo>
                    <a:pt x="1046" y="166"/>
                  </a:lnTo>
                  <a:lnTo>
                    <a:pt x="1076" y="195"/>
                  </a:lnTo>
                  <a:lnTo>
                    <a:pt x="1105" y="228"/>
                  </a:lnTo>
                  <a:lnTo>
                    <a:pt x="1131" y="261"/>
                  </a:lnTo>
                  <a:lnTo>
                    <a:pt x="1153" y="295"/>
                  </a:lnTo>
                  <a:lnTo>
                    <a:pt x="1175" y="333"/>
                  </a:lnTo>
                  <a:lnTo>
                    <a:pt x="1194" y="370"/>
                  </a:lnTo>
                  <a:lnTo>
                    <a:pt x="1210" y="410"/>
                  </a:lnTo>
                  <a:lnTo>
                    <a:pt x="1223" y="452"/>
                  </a:lnTo>
                  <a:lnTo>
                    <a:pt x="1233" y="494"/>
                  </a:lnTo>
                  <a:lnTo>
                    <a:pt x="1242" y="537"/>
                  </a:lnTo>
                  <a:lnTo>
                    <a:pt x="1246" y="581"/>
                  </a:lnTo>
                  <a:lnTo>
                    <a:pt x="1248" y="626"/>
                  </a:lnTo>
                  <a:lnTo>
                    <a:pt x="1245" y="690"/>
                  </a:lnTo>
                  <a:lnTo>
                    <a:pt x="1236" y="752"/>
                  </a:lnTo>
                  <a:lnTo>
                    <a:pt x="1220" y="813"/>
                  </a:lnTo>
                  <a:lnTo>
                    <a:pt x="1199" y="870"/>
                  </a:lnTo>
                  <a:lnTo>
                    <a:pt x="1172" y="926"/>
                  </a:lnTo>
                  <a:lnTo>
                    <a:pt x="1141" y="977"/>
                  </a:lnTo>
                  <a:lnTo>
                    <a:pt x="1106" y="1025"/>
                  </a:lnTo>
                  <a:lnTo>
                    <a:pt x="1065" y="1070"/>
                  </a:lnTo>
                  <a:lnTo>
                    <a:pt x="1020" y="1110"/>
                  </a:lnTo>
                  <a:lnTo>
                    <a:pt x="973" y="1146"/>
                  </a:lnTo>
                  <a:lnTo>
                    <a:pt x="922" y="1177"/>
                  </a:lnTo>
                  <a:lnTo>
                    <a:pt x="866" y="1204"/>
                  </a:lnTo>
                  <a:lnTo>
                    <a:pt x="809" y="1225"/>
                  </a:lnTo>
                  <a:lnTo>
                    <a:pt x="749" y="1241"/>
                  </a:lnTo>
                  <a:lnTo>
                    <a:pt x="687" y="1250"/>
                  </a:lnTo>
                  <a:lnTo>
                    <a:pt x="623" y="1253"/>
                  </a:lnTo>
                  <a:lnTo>
                    <a:pt x="560" y="1250"/>
                  </a:lnTo>
                  <a:lnTo>
                    <a:pt x="497" y="1241"/>
                  </a:lnTo>
                  <a:lnTo>
                    <a:pt x="438" y="1225"/>
                  </a:lnTo>
                  <a:lnTo>
                    <a:pt x="381" y="1204"/>
                  </a:lnTo>
                  <a:lnTo>
                    <a:pt x="326" y="1177"/>
                  </a:lnTo>
                  <a:lnTo>
                    <a:pt x="275" y="1146"/>
                  </a:lnTo>
                  <a:lnTo>
                    <a:pt x="226" y="1110"/>
                  </a:lnTo>
                  <a:lnTo>
                    <a:pt x="182" y="1070"/>
                  </a:lnTo>
                  <a:lnTo>
                    <a:pt x="142" y="1025"/>
                  </a:lnTo>
                  <a:lnTo>
                    <a:pt x="107" y="977"/>
                  </a:lnTo>
                  <a:lnTo>
                    <a:pt x="74" y="926"/>
                  </a:lnTo>
                  <a:lnTo>
                    <a:pt x="48" y="870"/>
                  </a:lnTo>
                  <a:lnTo>
                    <a:pt x="28" y="813"/>
                  </a:lnTo>
                  <a:lnTo>
                    <a:pt x="12" y="752"/>
                  </a:lnTo>
                  <a:lnTo>
                    <a:pt x="3" y="690"/>
                  </a:lnTo>
                  <a:lnTo>
                    <a:pt x="0" y="626"/>
                  </a:lnTo>
                  <a:lnTo>
                    <a:pt x="3" y="562"/>
                  </a:lnTo>
                  <a:lnTo>
                    <a:pt x="12" y="500"/>
                  </a:lnTo>
                  <a:lnTo>
                    <a:pt x="28" y="440"/>
                  </a:lnTo>
                  <a:lnTo>
                    <a:pt x="48" y="383"/>
                  </a:lnTo>
                  <a:lnTo>
                    <a:pt x="74" y="328"/>
                  </a:lnTo>
                  <a:lnTo>
                    <a:pt x="107" y="277"/>
                  </a:lnTo>
                  <a:lnTo>
                    <a:pt x="142" y="228"/>
                  </a:lnTo>
                  <a:lnTo>
                    <a:pt x="182" y="184"/>
                  </a:lnTo>
                  <a:lnTo>
                    <a:pt x="226" y="143"/>
                  </a:lnTo>
                  <a:lnTo>
                    <a:pt x="275" y="108"/>
                  </a:lnTo>
                  <a:lnTo>
                    <a:pt x="326" y="75"/>
                  </a:lnTo>
                  <a:lnTo>
                    <a:pt x="381" y="49"/>
                  </a:lnTo>
                  <a:lnTo>
                    <a:pt x="438" y="28"/>
                  </a:lnTo>
                  <a:lnTo>
                    <a:pt x="497" y="13"/>
                  </a:lnTo>
                  <a:lnTo>
                    <a:pt x="560" y="3"/>
                  </a:lnTo>
                  <a:lnTo>
                    <a:pt x="623" y="0"/>
                  </a:lnTo>
                  <a:lnTo>
                    <a:pt x="642" y="0"/>
                  </a:lnTo>
                  <a:lnTo>
                    <a:pt x="662" y="1"/>
                  </a:lnTo>
                  <a:lnTo>
                    <a:pt x="680" y="2"/>
                  </a:lnTo>
                  <a:lnTo>
                    <a:pt x="699" y="4"/>
                  </a:lnTo>
                  <a:lnTo>
                    <a:pt x="717" y="7"/>
                  </a:lnTo>
                  <a:lnTo>
                    <a:pt x="736" y="10"/>
                  </a:lnTo>
                  <a:lnTo>
                    <a:pt x="754" y="14"/>
                  </a:lnTo>
                  <a:lnTo>
                    <a:pt x="772" y="18"/>
                  </a:lnTo>
                  <a:lnTo>
                    <a:pt x="790" y="23"/>
                  </a:lnTo>
                  <a:lnTo>
                    <a:pt x="807" y="28"/>
                  </a:lnTo>
                  <a:lnTo>
                    <a:pt x="825" y="33"/>
                  </a:lnTo>
                  <a:lnTo>
                    <a:pt x="842" y="40"/>
                  </a:lnTo>
                  <a:lnTo>
                    <a:pt x="859" y="46"/>
                  </a:lnTo>
                  <a:lnTo>
                    <a:pt x="876" y="53"/>
                  </a:lnTo>
                  <a:lnTo>
                    <a:pt x="891" y="61"/>
                  </a:lnTo>
                  <a:lnTo>
                    <a:pt x="908" y="69"/>
                  </a:lnTo>
                  <a:lnTo>
                    <a:pt x="791" y="236"/>
                  </a:lnTo>
                  <a:close/>
                </a:path>
              </a:pathLst>
            </a:custGeom>
            <a:solidFill>
              <a:srgbClr val="FF0000"/>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ysClr val="windowText" lastClr="000000"/>
                </a:solidFill>
                <a:effectLst/>
                <a:uLnTx/>
                <a:uFillTx/>
                <a:latin typeface="Arial" charset="0"/>
                <a:ea typeface="ＭＳ Ｐゴシック" charset="-128"/>
                <a:cs typeface="+mn-cs"/>
              </a:endParaRPr>
            </a:p>
          </p:txBody>
        </p:sp>
        <p:sp>
          <p:nvSpPr>
            <p:cNvPr id="77" name="Freeform 6"/>
            <p:cNvSpPr>
              <a:spLocks/>
            </p:cNvSpPr>
            <p:nvPr/>
          </p:nvSpPr>
          <p:spPr bwMode="auto">
            <a:xfrm>
              <a:off x="5615" y="1797"/>
              <a:ext cx="115" cy="136"/>
            </a:xfrm>
            <a:custGeom>
              <a:avLst/>
              <a:gdLst/>
              <a:ahLst/>
              <a:cxnLst>
                <a:cxn ang="0">
                  <a:pos x="822" y="1527"/>
                </a:cxn>
                <a:cxn ang="0">
                  <a:pos x="760" y="1437"/>
                </a:cxn>
                <a:cxn ang="0">
                  <a:pos x="712" y="1342"/>
                </a:cxn>
                <a:cxn ang="0">
                  <a:pos x="679" y="1242"/>
                </a:cxn>
                <a:cxn ang="0">
                  <a:pos x="661" y="1134"/>
                </a:cxn>
                <a:cxn ang="0">
                  <a:pos x="659" y="1022"/>
                </a:cxn>
                <a:cxn ang="0">
                  <a:pos x="672" y="912"/>
                </a:cxn>
                <a:cxn ang="0">
                  <a:pos x="700" y="810"/>
                </a:cxn>
                <a:cxn ang="0">
                  <a:pos x="742" y="713"/>
                </a:cxn>
                <a:cxn ang="0">
                  <a:pos x="800" y="622"/>
                </a:cxn>
                <a:cxn ang="0">
                  <a:pos x="873" y="537"/>
                </a:cxn>
                <a:cxn ang="0">
                  <a:pos x="957" y="464"/>
                </a:cxn>
                <a:cxn ang="0">
                  <a:pos x="1048" y="406"/>
                </a:cxn>
                <a:cxn ang="0">
                  <a:pos x="1145" y="363"/>
                </a:cxn>
                <a:cxn ang="0">
                  <a:pos x="1246" y="335"/>
                </a:cxn>
                <a:cxn ang="0">
                  <a:pos x="1356" y="322"/>
                </a:cxn>
                <a:cxn ang="0">
                  <a:pos x="1437" y="322"/>
                </a:cxn>
                <a:cxn ang="0">
                  <a:pos x="1501" y="329"/>
                </a:cxn>
                <a:cxn ang="0">
                  <a:pos x="1563" y="339"/>
                </a:cxn>
                <a:cxn ang="0">
                  <a:pos x="1623" y="356"/>
                </a:cxn>
                <a:cxn ang="0">
                  <a:pos x="1681" y="377"/>
                </a:cxn>
                <a:cxn ang="0">
                  <a:pos x="1646" y="0"/>
                </a:cxn>
                <a:cxn ang="0">
                  <a:pos x="1625" y="3"/>
                </a:cxn>
                <a:cxn ang="0">
                  <a:pos x="1604" y="6"/>
                </a:cxn>
                <a:cxn ang="0">
                  <a:pos x="1548" y="20"/>
                </a:cxn>
                <a:cxn ang="0">
                  <a:pos x="1424" y="53"/>
                </a:cxn>
                <a:cxn ang="0">
                  <a:pos x="1307" y="93"/>
                </a:cxn>
                <a:cxn ang="0">
                  <a:pos x="1195" y="136"/>
                </a:cxn>
                <a:cxn ang="0">
                  <a:pos x="1088" y="184"/>
                </a:cxn>
                <a:cxn ang="0">
                  <a:pos x="988" y="236"/>
                </a:cxn>
                <a:cxn ang="0">
                  <a:pos x="891" y="292"/>
                </a:cxn>
                <a:cxn ang="0">
                  <a:pos x="798" y="353"/>
                </a:cxn>
                <a:cxn ang="0">
                  <a:pos x="711" y="416"/>
                </a:cxn>
                <a:cxn ang="0">
                  <a:pos x="628" y="483"/>
                </a:cxn>
                <a:cxn ang="0">
                  <a:pos x="549" y="554"/>
                </a:cxn>
                <a:cxn ang="0">
                  <a:pos x="445" y="657"/>
                </a:cxn>
                <a:cxn ang="0">
                  <a:pos x="336" y="783"/>
                </a:cxn>
                <a:cxn ang="0">
                  <a:pos x="234" y="914"/>
                </a:cxn>
                <a:cxn ang="0">
                  <a:pos x="140" y="1052"/>
                </a:cxn>
                <a:cxn ang="0">
                  <a:pos x="54" y="1195"/>
                </a:cxn>
                <a:cxn ang="0">
                  <a:pos x="1281" y="2040"/>
                </a:cxn>
                <a:cxn ang="0">
                  <a:pos x="1312" y="1989"/>
                </a:cxn>
                <a:cxn ang="0">
                  <a:pos x="1345" y="1940"/>
                </a:cxn>
                <a:cxn ang="0">
                  <a:pos x="1383" y="1893"/>
                </a:cxn>
                <a:cxn ang="0">
                  <a:pos x="1423" y="1849"/>
                </a:cxn>
                <a:cxn ang="0">
                  <a:pos x="1466" y="1807"/>
                </a:cxn>
                <a:cxn ang="0">
                  <a:pos x="1459" y="1796"/>
                </a:cxn>
                <a:cxn ang="0">
                  <a:pos x="1426" y="1798"/>
                </a:cxn>
                <a:cxn ang="0">
                  <a:pos x="1393" y="1798"/>
                </a:cxn>
                <a:cxn ang="0">
                  <a:pos x="1282" y="1791"/>
                </a:cxn>
                <a:cxn ang="0">
                  <a:pos x="1178" y="1768"/>
                </a:cxn>
                <a:cxn ang="0">
                  <a:pos x="1079" y="1730"/>
                </a:cxn>
                <a:cxn ang="0">
                  <a:pos x="987" y="1677"/>
                </a:cxn>
                <a:cxn ang="0">
                  <a:pos x="900" y="1608"/>
                </a:cxn>
              </a:cxnLst>
              <a:rect l="0" t="0" r="r" b="b"/>
              <a:pathLst>
                <a:path w="1718" h="2040">
                  <a:moveTo>
                    <a:pt x="873" y="1582"/>
                  </a:moveTo>
                  <a:lnTo>
                    <a:pt x="847" y="1555"/>
                  </a:lnTo>
                  <a:lnTo>
                    <a:pt x="822" y="1527"/>
                  </a:lnTo>
                  <a:lnTo>
                    <a:pt x="800" y="1497"/>
                  </a:lnTo>
                  <a:lnTo>
                    <a:pt x="779" y="1467"/>
                  </a:lnTo>
                  <a:lnTo>
                    <a:pt x="760" y="1437"/>
                  </a:lnTo>
                  <a:lnTo>
                    <a:pt x="742" y="1407"/>
                  </a:lnTo>
                  <a:lnTo>
                    <a:pt x="726" y="1374"/>
                  </a:lnTo>
                  <a:lnTo>
                    <a:pt x="712" y="1342"/>
                  </a:lnTo>
                  <a:lnTo>
                    <a:pt x="700" y="1310"/>
                  </a:lnTo>
                  <a:lnTo>
                    <a:pt x="688" y="1276"/>
                  </a:lnTo>
                  <a:lnTo>
                    <a:pt x="679" y="1242"/>
                  </a:lnTo>
                  <a:lnTo>
                    <a:pt x="672" y="1206"/>
                  </a:lnTo>
                  <a:lnTo>
                    <a:pt x="665" y="1171"/>
                  </a:lnTo>
                  <a:lnTo>
                    <a:pt x="661" y="1134"/>
                  </a:lnTo>
                  <a:lnTo>
                    <a:pt x="659" y="1097"/>
                  </a:lnTo>
                  <a:lnTo>
                    <a:pt x="658" y="1059"/>
                  </a:lnTo>
                  <a:lnTo>
                    <a:pt x="659" y="1022"/>
                  </a:lnTo>
                  <a:lnTo>
                    <a:pt x="661" y="984"/>
                  </a:lnTo>
                  <a:lnTo>
                    <a:pt x="665" y="947"/>
                  </a:lnTo>
                  <a:lnTo>
                    <a:pt x="672" y="912"/>
                  </a:lnTo>
                  <a:lnTo>
                    <a:pt x="679" y="878"/>
                  </a:lnTo>
                  <a:lnTo>
                    <a:pt x="688" y="843"/>
                  </a:lnTo>
                  <a:lnTo>
                    <a:pt x="700" y="810"/>
                  </a:lnTo>
                  <a:lnTo>
                    <a:pt x="712" y="776"/>
                  </a:lnTo>
                  <a:lnTo>
                    <a:pt x="726" y="744"/>
                  </a:lnTo>
                  <a:lnTo>
                    <a:pt x="742" y="713"/>
                  </a:lnTo>
                  <a:lnTo>
                    <a:pt x="760" y="681"/>
                  </a:lnTo>
                  <a:lnTo>
                    <a:pt x="779" y="651"/>
                  </a:lnTo>
                  <a:lnTo>
                    <a:pt x="800" y="622"/>
                  </a:lnTo>
                  <a:lnTo>
                    <a:pt x="822" y="593"/>
                  </a:lnTo>
                  <a:lnTo>
                    <a:pt x="847" y="565"/>
                  </a:lnTo>
                  <a:lnTo>
                    <a:pt x="873" y="537"/>
                  </a:lnTo>
                  <a:lnTo>
                    <a:pt x="900" y="511"/>
                  </a:lnTo>
                  <a:lnTo>
                    <a:pt x="928" y="486"/>
                  </a:lnTo>
                  <a:lnTo>
                    <a:pt x="957" y="464"/>
                  </a:lnTo>
                  <a:lnTo>
                    <a:pt x="987" y="442"/>
                  </a:lnTo>
                  <a:lnTo>
                    <a:pt x="1017" y="424"/>
                  </a:lnTo>
                  <a:lnTo>
                    <a:pt x="1048" y="406"/>
                  </a:lnTo>
                  <a:lnTo>
                    <a:pt x="1079" y="389"/>
                  </a:lnTo>
                  <a:lnTo>
                    <a:pt x="1111" y="376"/>
                  </a:lnTo>
                  <a:lnTo>
                    <a:pt x="1145" y="363"/>
                  </a:lnTo>
                  <a:lnTo>
                    <a:pt x="1178" y="352"/>
                  </a:lnTo>
                  <a:lnTo>
                    <a:pt x="1212" y="342"/>
                  </a:lnTo>
                  <a:lnTo>
                    <a:pt x="1246" y="335"/>
                  </a:lnTo>
                  <a:lnTo>
                    <a:pt x="1282" y="329"/>
                  </a:lnTo>
                  <a:lnTo>
                    <a:pt x="1318" y="325"/>
                  </a:lnTo>
                  <a:lnTo>
                    <a:pt x="1356" y="322"/>
                  </a:lnTo>
                  <a:lnTo>
                    <a:pt x="1393" y="321"/>
                  </a:lnTo>
                  <a:lnTo>
                    <a:pt x="1415" y="321"/>
                  </a:lnTo>
                  <a:lnTo>
                    <a:pt x="1437" y="322"/>
                  </a:lnTo>
                  <a:lnTo>
                    <a:pt x="1458" y="323"/>
                  </a:lnTo>
                  <a:lnTo>
                    <a:pt x="1480" y="326"/>
                  </a:lnTo>
                  <a:lnTo>
                    <a:pt x="1501" y="329"/>
                  </a:lnTo>
                  <a:lnTo>
                    <a:pt x="1522" y="332"/>
                  </a:lnTo>
                  <a:lnTo>
                    <a:pt x="1543" y="335"/>
                  </a:lnTo>
                  <a:lnTo>
                    <a:pt x="1563" y="339"/>
                  </a:lnTo>
                  <a:lnTo>
                    <a:pt x="1583" y="344"/>
                  </a:lnTo>
                  <a:lnTo>
                    <a:pt x="1603" y="350"/>
                  </a:lnTo>
                  <a:lnTo>
                    <a:pt x="1623" y="356"/>
                  </a:lnTo>
                  <a:lnTo>
                    <a:pt x="1642" y="362"/>
                  </a:lnTo>
                  <a:lnTo>
                    <a:pt x="1662" y="369"/>
                  </a:lnTo>
                  <a:lnTo>
                    <a:pt x="1681" y="377"/>
                  </a:lnTo>
                  <a:lnTo>
                    <a:pt x="1700" y="385"/>
                  </a:lnTo>
                  <a:lnTo>
                    <a:pt x="1718" y="394"/>
                  </a:lnTo>
                  <a:lnTo>
                    <a:pt x="1646" y="0"/>
                  </a:lnTo>
                  <a:lnTo>
                    <a:pt x="1638" y="1"/>
                  </a:lnTo>
                  <a:lnTo>
                    <a:pt x="1632" y="2"/>
                  </a:lnTo>
                  <a:lnTo>
                    <a:pt x="1625" y="3"/>
                  </a:lnTo>
                  <a:lnTo>
                    <a:pt x="1619" y="4"/>
                  </a:lnTo>
                  <a:lnTo>
                    <a:pt x="1611" y="5"/>
                  </a:lnTo>
                  <a:lnTo>
                    <a:pt x="1604" y="6"/>
                  </a:lnTo>
                  <a:lnTo>
                    <a:pt x="1598" y="8"/>
                  </a:lnTo>
                  <a:lnTo>
                    <a:pt x="1590" y="9"/>
                  </a:lnTo>
                  <a:lnTo>
                    <a:pt x="1548" y="20"/>
                  </a:lnTo>
                  <a:lnTo>
                    <a:pt x="1506" y="30"/>
                  </a:lnTo>
                  <a:lnTo>
                    <a:pt x="1465" y="42"/>
                  </a:lnTo>
                  <a:lnTo>
                    <a:pt x="1424" y="53"/>
                  </a:lnTo>
                  <a:lnTo>
                    <a:pt x="1385" y="66"/>
                  </a:lnTo>
                  <a:lnTo>
                    <a:pt x="1345" y="79"/>
                  </a:lnTo>
                  <a:lnTo>
                    <a:pt x="1307" y="93"/>
                  </a:lnTo>
                  <a:lnTo>
                    <a:pt x="1269" y="106"/>
                  </a:lnTo>
                  <a:lnTo>
                    <a:pt x="1232" y="121"/>
                  </a:lnTo>
                  <a:lnTo>
                    <a:pt x="1195" y="136"/>
                  </a:lnTo>
                  <a:lnTo>
                    <a:pt x="1159" y="151"/>
                  </a:lnTo>
                  <a:lnTo>
                    <a:pt x="1124" y="168"/>
                  </a:lnTo>
                  <a:lnTo>
                    <a:pt x="1088" y="184"/>
                  </a:lnTo>
                  <a:lnTo>
                    <a:pt x="1054" y="201"/>
                  </a:lnTo>
                  <a:lnTo>
                    <a:pt x="1020" y="218"/>
                  </a:lnTo>
                  <a:lnTo>
                    <a:pt x="988" y="236"/>
                  </a:lnTo>
                  <a:lnTo>
                    <a:pt x="954" y="255"/>
                  </a:lnTo>
                  <a:lnTo>
                    <a:pt x="922" y="273"/>
                  </a:lnTo>
                  <a:lnTo>
                    <a:pt x="891" y="292"/>
                  </a:lnTo>
                  <a:lnTo>
                    <a:pt x="860" y="312"/>
                  </a:lnTo>
                  <a:lnTo>
                    <a:pt x="829" y="332"/>
                  </a:lnTo>
                  <a:lnTo>
                    <a:pt x="798" y="353"/>
                  </a:lnTo>
                  <a:lnTo>
                    <a:pt x="769" y="374"/>
                  </a:lnTo>
                  <a:lnTo>
                    <a:pt x="740" y="394"/>
                  </a:lnTo>
                  <a:lnTo>
                    <a:pt x="711" y="416"/>
                  </a:lnTo>
                  <a:lnTo>
                    <a:pt x="683" y="438"/>
                  </a:lnTo>
                  <a:lnTo>
                    <a:pt x="656" y="460"/>
                  </a:lnTo>
                  <a:lnTo>
                    <a:pt x="628" y="483"/>
                  </a:lnTo>
                  <a:lnTo>
                    <a:pt x="602" y="506"/>
                  </a:lnTo>
                  <a:lnTo>
                    <a:pt x="575" y="530"/>
                  </a:lnTo>
                  <a:lnTo>
                    <a:pt x="549" y="554"/>
                  </a:lnTo>
                  <a:lnTo>
                    <a:pt x="524" y="578"/>
                  </a:lnTo>
                  <a:lnTo>
                    <a:pt x="484" y="618"/>
                  </a:lnTo>
                  <a:lnTo>
                    <a:pt x="445" y="657"/>
                  </a:lnTo>
                  <a:lnTo>
                    <a:pt x="407" y="699"/>
                  </a:lnTo>
                  <a:lnTo>
                    <a:pt x="371" y="741"/>
                  </a:lnTo>
                  <a:lnTo>
                    <a:pt x="336" y="783"/>
                  </a:lnTo>
                  <a:lnTo>
                    <a:pt x="300" y="826"/>
                  </a:lnTo>
                  <a:lnTo>
                    <a:pt x="267" y="870"/>
                  </a:lnTo>
                  <a:lnTo>
                    <a:pt x="234" y="914"/>
                  </a:lnTo>
                  <a:lnTo>
                    <a:pt x="203" y="960"/>
                  </a:lnTo>
                  <a:lnTo>
                    <a:pt x="172" y="1006"/>
                  </a:lnTo>
                  <a:lnTo>
                    <a:pt x="140" y="1052"/>
                  </a:lnTo>
                  <a:lnTo>
                    <a:pt x="111" y="1099"/>
                  </a:lnTo>
                  <a:lnTo>
                    <a:pt x="82" y="1147"/>
                  </a:lnTo>
                  <a:lnTo>
                    <a:pt x="54" y="1195"/>
                  </a:lnTo>
                  <a:lnTo>
                    <a:pt x="27" y="1243"/>
                  </a:lnTo>
                  <a:lnTo>
                    <a:pt x="0" y="1292"/>
                  </a:lnTo>
                  <a:lnTo>
                    <a:pt x="1281" y="2040"/>
                  </a:lnTo>
                  <a:lnTo>
                    <a:pt x="1291" y="2022"/>
                  </a:lnTo>
                  <a:lnTo>
                    <a:pt x="1300" y="2006"/>
                  </a:lnTo>
                  <a:lnTo>
                    <a:pt x="1312" y="1989"/>
                  </a:lnTo>
                  <a:lnTo>
                    <a:pt x="1322" y="1972"/>
                  </a:lnTo>
                  <a:lnTo>
                    <a:pt x="1334" y="1955"/>
                  </a:lnTo>
                  <a:lnTo>
                    <a:pt x="1345" y="1940"/>
                  </a:lnTo>
                  <a:lnTo>
                    <a:pt x="1358" y="1924"/>
                  </a:lnTo>
                  <a:lnTo>
                    <a:pt x="1370" y="1909"/>
                  </a:lnTo>
                  <a:lnTo>
                    <a:pt x="1383" y="1893"/>
                  </a:lnTo>
                  <a:lnTo>
                    <a:pt x="1396" y="1878"/>
                  </a:lnTo>
                  <a:lnTo>
                    <a:pt x="1409" y="1863"/>
                  </a:lnTo>
                  <a:lnTo>
                    <a:pt x="1423" y="1849"/>
                  </a:lnTo>
                  <a:lnTo>
                    <a:pt x="1437" y="1834"/>
                  </a:lnTo>
                  <a:lnTo>
                    <a:pt x="1451" y="1821"/>
                  </a:lnTo>
                  <a:lnTo>
                    <a:pt x="1466" y="1807"/>
                  </a:lnTo>
                  <a:lnTo>
                    <a:pt x="1480" y="1794"/>
                  </a:lnTo>
                  <a:lnTo>
                    <a:pt x="1470" y="1795"/>
                  </a:lnTo>
                  <a:lnTo>
                    <a:pt x="1459" y="1796"/>
                  </a:lnTo>
                  <a:lnTo>
                    <a:pt x="1448" y="1797"/>
                  </a:lnTo>
                  <a:lnTo>
                    <a:pt x="1438" y="1797"/>
                  </a:lnTo>
                  <a:lnTo>
                    <a:pt x="1426" y="1798"/>
                  </a:lnTo>
                  <a:lnTo>
                    <a:pt x="1416" y="1798"/>
                  </a:lnTo>
                  <a:lnTo>
                    <a:pt x="1404" y="1798"/>
                  </a:lnTo>
                  <a:lnTo>
                    <a:pt x="1393" y="1798"/>
                  </a:lnTo>
                  <a:lnTo>
                    <a:pt x="1356" y="1797"/>
                  </a:lnTo>
                  <a:lnTo>
                    <a:pt x="1318" y="1795"/>
                  </a:lnTo>
                  <a:lnTo>
                    <a:pt x="1282" y="1791"/>
                  </a:lnTo>
                  <a:lnTo>
                    <a:pt x="1246" y="1784"/>
                  </a:lnTo>
                  <a:lnTo>
                    <a:pt x="1212" y="1777"/>
                  </a:lnTo>
                  <a:lnTo>
                    <a:pt x="1178" y="1768"/>
                  </a:lnTo>
                  <a:lnTo>
                    <a:pt x="1145" y="1756"/>
                  </a:lnTo>
                  <a:lnTo>
                    <a:pt x="1111" y="1744"/>
                  </a:lnTo>
                  <a:lnTo>
                    <a:pt x="1079" y="1730"/>
                  </a:lnTo>
                  <a:lnTo>
                    <a:pt x="1048" y="1713"/>
                  </a:lnTo>
                  <a:lnTo>
                    <a:pt x="1017" y="1696"/>
                  </a:lnTo>
                  <a:lnTo>
                    <a:pt x="987" y="1677"/>
                  </a:lnTo>
                  <a:lnTo>
                    <a:pt x="957" y="1655"/>
                  </a:lnTo>
                  <a:lnTo>
                    <a:pt x="928" y="1633"/>
                  </a:lnTo>
                  <a:lnTo>
                    <a:pt x="900" y="1608"/>
                  </a:lnTo>
                  <a:lnTo>
                    <a:pt x="873" y="1582"/>
                  </a:lnTo>
                  <a:close/>
                </a:path>
              </a:pathLst>
            </a:custGeom>
            <a:solidFill>
              <a:srgbClr val="FF0000"/>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ysClr val="windowText" lastClr="000000"/>
                </a:solidFill>
                <a:effectLst/>
                <a:uLnTx/>
                <a:uFillTx/>
                <a:latin typeface="Arial" charset="0"/>
                <a:ea typeface="ＭＳ Ｐゴシック" charset="-128"/>
                <a:cs typeface="+mn-cs"/>
              </a:endParaRPr>
            </a:p>
          </p:txBody>
        </p:sp>
      </p:grpSp>
      <p:sp>
        <p:nvSpPr>
          <p:cNvPr id="143" name="下矢印 142"/>
          <p:cNvSpPr/>
          <p:nvPr/>
        </p:nvSpPr>
        <p:spPr>
          <a:xfrm>
            <a:off x="3554491" y="3797862"/>
            <a:ext cx="3176186" cy="639250"/>
          </a:xfrm>
          <a:prstGeom prst="downArrow">
            <a:avLst>
              <a:gd name="adj1" fmla="val 59984"/>
              <a:gd name="adj2" fmla="val 67243"/>
            </a:avLst>
          </a:prstGeom>
          <a:solidFill>
            <a:schemeClr val="accent1"/>
          </a:solidFill>
          <a:ln w="28575" cap="flat" cmpd="sng" algn="ctr">
            <a:solidFill>
              <a:schemeClr val="bg1"/>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dirty="0">
              <a:ln>
                <a:noFill/>
              </a:ln>
              <a:solidFill>
                <a:sysClr val="window" lastClr="FFFFFF"/>
              </a:solidFill>
              <a:effectLst/>
              <a:uLnTx/>
              <a:uFillTx/>
              <a:latin typeface="Calibri"/>
              <a:ea typeface="ＭＳ Ｐゴシック"/>
              <a:cs typeface="+mn-cs"/>
            </a:endParaRPr>
          </a:p>
        </p:txBody>
      </p:sp>
      <p:sp>
        <p:nvSpPr>
          <p:cNvPr id="145" name="正方形/長方形 144"/>
          <p:cNvSpPr/>
          <p:nvPr/>
        </p:nvSpPr>
        <p:spPr>
          <a:xfrm>
            <a:off x="4165104" y="3861804"/>
            <a:ext cx="2016125" cy="360363"/>
          </a:xfrm>
          <a:prstGeom prst="rect">
            <a:avLst/>
          </a:prstGeom>
          <a:noFill/>
          <a:ln w="25400" cap="flat" cmpd="sng" algn="ctr">
            <a:noFill/>
            <a:prstDash val="solid"/>
          </a:ln>
          <a:effectLst/>
        </p:spPr>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sysClr val="window" lastClr="FFFFFF"/>
                </a:solidFill>
                <a:effectLst/>
                <a:uLnTx/>
                <a:uFillTx/>
                <a:latin typeface="ＭＳ Ｐゴシック"/>
                <a:ea typeface="ＭＳ Ｐゴシック"/>
                <a:cs typeface="+mn-cs"/>
              </a:rPr>
              <a:t>計画に基づく　</a:t>
            </a:r>
            <a:endParaRPr kumimoji="0" lang="en-US" altLang="ja-JP" sz="1100" b="0" i="0" u="none" strike="noStrike" kern="0" cap="none" spc="0" normalizeH="0" baseline="0" noProof="0" dirty="0">
              <a:ln>
                <a:noFill/>
              </a:ln>
              <a:solidFill>
                <a:sysClr val="window" lastClr="FFFFFF"/>
              </a:solidFill>
              <a:effectLst/>
              <a:uLnTx/>
              <a:uFillTx/>
              <a:latin typeface="ＭＳ Ｐゴシック"/>
              <a:ea typeface="ＭＳ Ｐゴシック"/>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sysClr val="window" lastClr="FFFFFF"/>
                </a:solidFill>
                <a:effectLst/>
                <a:uLnTx/>
                <a:uFillTx/>
                <a:latin typeface="ＭＳ Ｐゴシック"/>
                <a:ea typeface="ＭＳ Ｐゴシック"/>
                <a:cs typeface="+mn-cs"/>
              </a:rPr>
              <a:t>ソフト・ハード両面の対策</a:t>
            </a:r>
          </a:p>
        </p:txBody>
      </p:sp>
      <p:sp>
        <p:nvSpPr>
          <p:cNvPr id="136" name="正方形/長方形 135"/>
          <p:cNvSpPr/>
          <p:nvPr/>
        </p:nvSpPr>
        <p:spPr>
          <a:xfrm>
            <a:off x="714278" y="2012267"/>
            <a:ext cx="8863656" cy="1791261"/>
          </a:xfrm>
          <a:prstGeom prst="rect">
            <a:avLst/>
          </a:prstGeom>
          <a:solidFill>
            <a:sysClr val="window" lastClr="FFFFFF"/>
          </a:solidFill>
          <a:ln w="25400" cap="flat" cmpd="sng" algn="ctr">
            <a:solidFill>
              <a:schemeClr val="accent1"/>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ysClr val="window" lastClr="FFFFFF"/>
              </a:solidFill>
              <a:effectLst/>
              <a:uLnTx/>
              <a:uFillTx/>
              <a:latin typeface="Calibri"/>
              <a:ea typeface="ＭＳ Ｐゴシック"/>
              <a:cs typeface="+mn-cs"/>
            </a:endParaRPr>
          </a:p>
        </p:txBody>
      </p:sp>
      <p:sp>
        <p:nvSpPr>
          <p:cNvPr id="138" name="テキスト ボックス 137"/>
          <p:cNvSpPr txBox="1"/>
          <p:nvPr/>
        </p:nvSpPr>
        <p:spPr>
          <a:xfrm>
            <a:off x="7333304" y="2132856"/>
            <a:ext cx="2088232" cy="1368152"/>
          </a:xfrm>
          <a:prstGeom prst="rect">
            <a:avLst/>
          </a:prstGeom>
          <a:noFill/>
          <a:ln w="28575">
            <a:solidFill>
              <a:schemeClr val="accent1"/>
            </a:solidFill>
          </a:ln>
          <a:effectLst/>
        </p:spPr>
        <p:txBody>
          <a:bodyPr lIns="36000" tIns="36000" rIns="36000" bIns="36000" anchor="ctr"/>
          <a:lstStyle/>
          <a:p>
            <a:pPr marL="0" marR="0" lvl="0" indent="0" algn="l" defTabSz="914400" rtl="0" eaLnBrk="1" fontAlgn="auto" latinLnBrk="0" hangingPunct="1">
              <a:lnSpc>
                <a:spcPts val="17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sysClr val="windowText" lastClr="000000"/>
                </a:solidFill>
                <a:effectLst/>
                <a:uLnTx/>
                <a:uFillTx/>
                <a:latin typeface="ＭＳ ゴシック" pitchFamily="49" charset="-128"/>
                <a:ea typeface="ＭＳ ゴシック" pitchFamily="49" charset="-128"/>
                <a:cs typeface="+mn-cs"/>
              </a:rPr>
              <a:t>○協議会開催</a:t>
            </a:r>
            <a:endParaRPr kumimoji="0" lang="en-US" altLang="ja-JP" sz="1200" b="0" i="0" u="none" strike="noStrike" kern="0" cap="none" spc="0" normalizeH="0" baseline="0" noProof="0" dirty="0">
              <a:ln>
                <a:noFill/>
              </a:ln>
              <a:solidFill>
                <a:sysClr val="windowText" lastClr="000000"/>
              </a:solidFill>
              <a:effectLst/>
              <a:uLnTx/>
              <a:uFillTx/>
              <a:latin typeface="ＭＳ ゴシック" pitchFamily="49" charset="-128"/>
              <a:ea typeface="ＭＳ ゴシック" pitchFamily="49" charset="-128"/>
              <a:cs typeface="+mn-cs"/>
            </a:endParaRPr>
          </a:p>
          <a:p>
            <a:pPr marL="0" marR="0" lvl="0" indent="0" algn="l" defTabSz="914400" rtl="0" eaLnBrk="1" fontAlgn="auto" latinLnBrk="0" hangingPunct="1">
              <a:lnSpc>
                <a:spcPts val="17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sysClr val="windowText" lastClr="000000"/>
                </a:solidFill>
                <a:effectLst/>
                <a:uLnTx/>
                <a:uFillTx/>
                <a:latin typeface="ＭＳ ゴシック" pitchFamily="49" charset="-128"/>
                <a:ea typeface="ＭＳ ゴシック" pitchFamily="49" charset="-128"/>
                <a:cs typeface="+mn-cs"/>
              </a:rPr>
              <a:t>○計画作成</a:t>
            </a:r>
            <a:endParaRPr kumimoji="0" lang="en-US" altLang="ja-JP" sz="1200" b="0" i="0" u="none" strike="noStrike" kern="0" cap="none" spc="0" normalizeH="0" baseline="0" noProof="0" dirty="0">
              <a:ln>
                <a:noFill/>
              </a:ln>
              <a:solidFill>
                <a:sysClr val="windowText" lastClr="000000"/>
              </a:solidFill>
              <a:effectLst/>
              <a:uLnTx/>
              <a:uFillTx/>
              <a:latin typeface="ＭＳ ゴシック" pitchFamily="49" charset="-128"/>
              <a:ea typeface="ＭＳ ゴシック" pitchFamily="49" charset="-128"/>
              <a:cs typeface="+mn-cs"/>
            </a:endParaRPr>
          </a:p>
          <a:p>
            <a:pPr marL="0" marR="0" lvl="0" indent="0" algn="l" defTabSz="914400" rtl="0" eaLnBrk="1" fontAlgn="auto" latinLnBrk="0" hangingPunct="1">
              <a:lnSpc>
                <a:spcPts val="17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sysClr val="windowText" lastClr="000000"/>
                </a:solidFill>
                <a:effectLst/>
                <a:uLnTx/>
                <a:uFillTx/>
                <a:latin typeface="ＭＳ ゴシック" pitchFamily="49" charset="-128"/>
                <a:ea typeface="ＭＳ ゴシック" pitchFamily="49" charset="-128"/>
                <a:cs typeface="+mn-cs"/>
              </a:rPr>
              <a:t> ・専門家の派遣</a:t>
            </a:r>
            <a:endParaRPr kumimoji="0" lang="en-US" altLang="ja-JP" sz="1200" b="0" i="0" u="none" strike="noStrike" kern="0" cap="none" spc="0" normalizeH="0" baseline="0" noProof="0" dirty="0">
              <a:ln>
                <a:noFill/>
              </a:ln>
              <a:solidFill>
                <a:sysClr val="windowText" lastClr="000000"/>
              </a:solidFill>
              <a:effectLst/>
              <a:uLnTx/>
              <a:uFillTx/>
              <a:latin typeface="ＭＳ ゴシック" pitchFamily="49" charset="-128"/>
              <a:ea typeface="ＭＳ ゴシック" pitchFamily="49" charset="-128"/>
              <a:cs typeface="+mn-cs"/>
            </a:endParaRPr>
          </a:p>
          <a:p>
            <a:pPr marL="0" marR="0" lvl="0" indent="0" algn="l" defTabSz="914400" rtl="0" eaLnBrk="1" fontAlgn="auto" latinLnBrk="0" hangingPunct="1">
              <a:lnSpc>
                <a:spcPts val="17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sysClr val="windowText" lastClr="000000"/>
                </a:solidFill>
                <a:effectLst/>
                <a:uLnTx/>
                <a:uFillTx/>
                <a:latin typeface="ＭＳ ゴシック" pitchFamily="49" charset="-128"/>
                <a:ea typeface="ＭＳ ゴシック" pitchFamily="49" charset="-128"/>
                <a:cs typeface="+mn-cs"/>
              </a:rPr>
              <a:t> ・勉強会、意識啓発活動</a:t>
            </a:r>
            <a:endParaRPr kumimoji="0" lang="en-US" altLang="ja-JP" sz="1200" b="0" i="0" u="none" strike="noStrike" kern="0" cap="none" spc="0" normalizeH="0" baseline="0" noProof="0" dirty="0">
              <a:ln>
                <a:noFill/>
              </a:ln>
              <a:solidFill>
                <a:sysClr val="windowText" lastClr="000000"/>
              </a:solidFill>
              <a:effectLst/>
              <a:uLnTx/>
              <a:uFillTx/>
              <a:latin typeface="ＭＳ ゴシック" pitchFamily="49" charset="-128"/>
              <a:ea typeface="ＭＳ ゴシック" pitchFamily="49" charset="-128"/>
              <a:cs typeface="+mn-cs"/>
            </a:endParaRPr>
          </a:p>
          <a:p>
            <a:pPr marL="0" marR="0" lvl="0" indent="0" algn="l" defTabSz="914400" rtl="0" eaLnBrk="1" fontAlgn="auto" latinLnBrk="0" hangingPunct="1">
              <a:lnSpc>
                <a:spcPts val="17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sysClr val="windowText" lastClr="000000"/>
                </a:solidFill>
                <a:effectLst/>
                <a:uLnTx/>
                <a:uFillTx/>
                <a:latin typeface="ＭＳ ゴシック" pitchFamily="49" charset="-128"/>
                <a:ea typeface="ＭＳ ゴシック" pitchFamily="49" charset="-128"/>
                <a:cs typeface="+mn-cs"/>
              </a:rPr>
              <a:t> ・官民・</a:t>
            </a:r>
            <a:r>
              <a:rPr kumimoji="0" lang="ja-JP" altLang="en-US" sz="1200" b="0" i="0" u="none" strike="noStrike" kern="0" cap="none" spc="0" normalizeH="0" baseline="0" noProof="0" dirty="0" err="1">
                <a:ln>
                  <a:noFill/>
                </a:ln>
                <a:solidFill>
                  <a:sysClr val="windowText" lastClr="000000"/>
                </a:solidFill>
                <a:effectLst/>
                <a:uLnTx/>
                <a:uFillTx/>
                <a:latin typeface="ＭＳ ゴシック" pitchFamily="49" charset="-128"/>
                <a:ea typeface="ＭＳ ゴシック" pitchFamily="49" charset="-128"/>
                <a:cs typeface="+mn-cs"/>
              </a:rPr>
              <a:t>民民</a:t>
            </a:r>
            <a:r>
              <a:rPr kumimoji="0" lang="ja-JP" altLang="en-US" sz="1200" b="0" i="0" u="none" strike="noStrike" kern="0" cap="none" spc="0" normalizeH="0" baseline="0" noProof="0" dirty="0">
                <a:ln>
                  <a:noFill/>
                </a:ln>
                <a:solidFill>
                  <a:sysClr val="windowText" lastClr="000000"/>
                </a:solidFill>
                <a:effectLst/>
                <a:uLnTx/>
                <a:uFillTx/>
                <a:latin typeface="ＭＳ ゴシック" pitchFamily="49" charset="-128"/>
                <a:ea typeface="ＭＳ ゴシック" pitchFamily="49" charset="-128"/>
                <a:cs typeface="+mn-cs"/>
              </a:rPr>
              <a:t>協定の締結に</a:t>
            </a:r>
            <a:endParaRPr kumimoji="0" lang="en-US" altLang="ja-JP" sz="1200" b="0" i="0" u="none" strike="noStrike" kern="0" cap="none" spc="0" normalizeH="0" baseline="0" noProof="0" dirty="0">
              <a:ln>
                <a:noFill/>
              </a:ln>
              <a:solidFill>
                <a:sysClr val="windowText" lastClr="000000"/>
              </a:solidFill>
              <a:effectLst/>
              <a:uLnTx/>
              <a:uFillTx/>
              <a:latin typeface="ＭＳ ゴシック" pitchFamily="49" charset="-128"/>
              <a:ea typeface="ＭＳ ゴシック" pitchFamily="49" charset="-128"/>
              <a:cs typeface="+mn-cs"/>
            </a:endParaRPr>
          </a:p>
          <a:p>
            <a:pPr marL="0" marR="0" lvl="0" indent="0" algn="l" defTabSz="914400" rtl="0" eaLnBrk="1" fontAlgn="auto" latinLnBrk="0" hangingPunct="1">
              <a:lnSpc>
                <a:spcPts val="17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sysClr val="windowText" lastClr="000000"/>
                </a:solidFill>
                <a:effectLst/>
                <a:uLnTx/>
                <a:uFillTx/>
                <a:latin typeface="ＭＳ ゴシック" pitchFamily="49" charset="-128"/>
                <a:ea typeface="ＭＳ ゴシック" pitchFamily="49" charset="-128"/>
                <a:cs typeface="+mn-cs"/>
              </a:rPr>
              <a:t>　 係るコーディネート 等</a:t>
            </a:r>
            <a:endParaRPr kumimoji="0" lang="en-US" altLang="ja-JP" sz="1200" b="0" i="0" u="none" strike="noStrike" kern="0" cap="none" spc="0" normalizeH="0" baseline="0" noProof="0" dirty="0">
              <a:ln>
                <a:noFill/>
              </a:ln>
              <a:solidFill>
                <a:sysClr val="windowText" lastClr="000000"/>
              </a:solidFill>
              <a:effectLst/>
              <a:uLnTx/>
              <a:uFillTx/>
              <a:latin typeface="ＭＳ ゴシック" pitchFamily="49" charset="-128"/>
              <a:ea typeface="ＭＳ ゴシック" pitchFamily="49" charset="-128"/>
              <a:cs typeface="+mn-cs"/>
            </a:endParaRPr>
          </a:p>
        </p:txBody>
      </p:sp>
      <p:sp>
        <p:nvSpPr>
          <p:cNvPr id="139" name="テキスト ボックス 12"/>
          <p:cNvSpPr txBox="1">
            <a:spLocks noChangeArrowheads="1"/>
          </p:cNvSpPr>
          <p:nvPr/>
        </p:nvSpPr>
        <p:spPr bwMode="auto">
          <a:xfrm>
            <a:off x="992560" y="2357040"/>
            <a:ext cx="1655762" cy="1119029"/>
          </a:xfrm>
          <a:prstGeom prst="rect">
            <a:avLst/>
          </a:prstGeom>
          <a:noFill/>
          <a:ln w="9525">
            <a:solidFill>
              <a:sysClr val="windowText" lastClr="000000"/>
            </a:solidFill>
            <a:prstDash val="dash"/>
            <a:miter lim="800000"/>
            <a:headEnd/>
            <a:tailEnd/>
          </a:ln>
        </p:spPr>
        <p:txBody>
          <a:bodyPr lIns="36000" tIns="36000" rIns="36000" bIns="3600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ja-JP" sz="800" b="0" i="0" u="none" strike="noStrike" kern="0" cap="none" spc="0" normalizeH="0" baseline="0" noProof="0" dirty="0">
              <a:ln>
                <a:noFill/>
              </a:ln>
              <a:solidFill>
                <a:sysClr val="windowText" lastClr="000000"/>
              </a:solidFill>
              <a:effectLst/>
              <a:uLnTx/>
              <a:uFillTx/>
              <a:latin typeface="ＭＳ ゴシック" pitchFamily="49" charset="-128"/>
              <a:ea typeface="ＭＳ ゴシック"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sysClr val="windowText" lastClr="000000"/>
                </a:solidFill>
                <a:effectLst/>
                <a:uLnTx/>
                <a:uFillTx/>
                <a:latin typeface="ＭＳ ゴシック" pitchFamily="49" charset="-128"/>
                <a:ea typeface="ＭＳ ゴシック" pitchFamily="49" charset="-128"/>
                <a:cs typeface="+mn-cs"/>
              </a:rPr>
              <a:t>・国</a:t>
            </a:r>
            <a:r>
              <a:rPr kumimoji="0" lang="en-US" altLang="ja-JP" sz="1200" b="0" i="0" u="none" strike="noStrike" kern="0" cap="none" spc="0" normalizeH="0" baseline="0" noProof="0" dirty="0">
                <a:ln>
                  <a:noFill/>
                </a:ln>
                <a:solidFill>
                  <a:sysClr val="windowText" lastClr="000000"/>
                </a:solidFill>
                <a:effectLst/>
                <a:uLnTx/>
                <a:uFillTx/>
                <a:latin typeface="ＭＳ ゴシック" pitchFamily="49" charset="-128"/>
                <a:ea typeface="ＭＳ ゴシック" pitchFamily="49" charset="-128"/>
                <a:cs typeface="+mn-cs"/>
              </a:rPr>
              <a:t>､</a:t>
            </a:r>
            <a:r>
              <a:rPr kumimoji="0" lang="ja-JP" altLang="en-US" sz="1200" b="0" i="0" u="none" strike="noStrike" kern="0" cap="none" spc="0" normalizeH="0" baseline="0" noProof="0" dirty="0">
                <a:ln>
                  <a:noFill/>
                </a:ln>
                <a:solidFill>
                  <a:sysClr val="windowText" lastClr="000000"/>
                </a:solidFill>
                <a:effectLst/>
                <a:uLnTx/>
                <a:uFillTx/>
                <a:latin typeface="ＭＳ ゴシック" pitchFamily="49" charset="-128"/>
                <a:ea typeface="ＭＳ ゴシック" pitchFamily="49" charset="-128"/>
                <a:cs typeface="+mn-cs"/>
              </a:rPr>
              <a:t>都道府県</a:t>
            </a:r>
            <a:r>
              <a:rPr kumimoji="0" lang="en-US" altLang="ja-JP" sz="1200" b="0" i="0" u="none" strike="noStrike" kern="0" cap="none" spc="0" normalizeH="0" baseline="0" noProof="0" dirty="0">
                <a:ln>
                  <a:noFill/>
                </a:ln>
                <a:solidFill>
                  <a:sysClr val="windowText" lastClr="000000"/>
                </a:solidFill>
                <a:effectLst/>
                <a:uLnTx/>
                <a:uFillTx/>
                <a:latin typeface="ＭＳ ゴシック" pitchFamily="49" charset="-128"/>
                <a:ea typeface="ＭＳ ゴシック" pitchFamily="49" charset="-128"/>
                <a:cs typeface="+mn-cs"/>
              </a:rPr>
              <a:t>､</a:t>
            </a:r>
            <a:r>
              <a:rPr kumimoji="0" lang="ja-JP" altLang="en-US" sz="1200" b="0" i="0" u="none" strike="noStrike" kern="0" cap="none" spc="0" normalizeH="0" baseline="0" noProof="0" dirty="0">
                <a:ln>
                  <a:noFill/>
                </a:ln>
                <a:solidFill>
                  <a:sysClr val="windowText" lastClr="000000"/>
                </a:solidFill>
                <a:effectLst/>
                <a:uLnTx/>
                <a:uFillTx/>
                <a:latin typeface="ＭＳ ゴシック" pitchFamily="49" charset="-128"/>
                <a:ea typeface="ＭＳ ゴシック" pitchFamily="49" charset="-128"/>
                <a:cs typeface="+mn-cs"/>
              </a:rPr>
              <a:t>市町村</a:t>
            </a:r>
            <a:endParaRPr kumimoji="0" lang="en-US" altLang="ja-JP" sz="1200" b="0" i="0" u="none" strike="noStrike" kern="0" cap="none" spc="0" normalizeH="0" baseline="0" noProof="0" dirty="0">
              <a:ln>
                <a:noFill/>
              </a:ln>
              <a:solidFill>
                <a:sysClr val="windowText" lastClr="000000"/>
              </a:solidFill>
              <a:effectLst/>
              <a:uLnTx/>
              <a:uFillTx/>
              <a:latin typeface="ＭＳ ゴシック" pitchFamily="49" charset="-128"/>
              <a:ea typeface="ＭＳ ゴシック"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sysClr val="windowText" lastClr="000000"/>
                </a:solidFill>
                <a:effectLst/>
                <a:uLnTx/>
                <a:uFillTx/>
                <a:latin typeface="ＭＳ ゴシック" pitchFamily="49" charset="-128"/>
                <a:ea typeface="ＭＳ ゴシック" pitchFamily="49" charset="-128"/>
                <a:cs typeface="+mn-cs"/>
              </a:rPr>
              <a:t>・大規模ビル等所有者　　</a:t>
            </a:r>
            <a:endParaRPr kumimoji="0" lang="en-US" altLang="ja-JP" sz="1200" b="0" i="0" u="none" strike="noStrike" kern="0" cap="none" spc="0" normalizeH="0" baseline="0" noProof="0" dirty="0">
              <a:ln>
                <a:noFill/>
              </a:ln>
              <a:solidFill>
                <a:sysClr val="windowText" lastClr="000000"/>
              </a:solidFill>
              <a:effectLst/>
              <a:uLnTx/>
              <a:uFillTx/>
              <a:latin typeface="ＭＳ ゴシック" pitchFamily="49" charset="-128"/>
              <a:ea typeface="ＭＳ ゴシック"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sysClr val="windowText" lastClr="000000"/>
                </a:solidFill>
                <a:effectLst/>
                <a:uLnTx/>
                <a:uFillTx/>
                <a:latin typeface="ＭＳ ゴシック" pitchFamily="49" charset="-128"/>
                <a:ea typeface="ＭＳ ゴシック" pitchFamily="49" charset="-128"/>
                <a:cs typeface="+mn-cs"/>
              </a:rPr>
              <a:t>・鉄道事業者　等　　　　　　</a:t>
            </a:r>
            <a:endParaRPr kumimoji="0" lang="en-US" altLang="ja-JP" sz="1200" b="0" i="0" u="none" strike="noStrike" kern="0" cap="none" spc="0" normalizeH="0" baseline="0" noProof="0" dirty="0">
              <a:ln>
                <a:noFill/>
              </a:ln>
              <a:solidFill>
                <a:sysClr val="windowText" lastClr="000000"/>
              </a:solidFill>
              <a:effectLst/>
              <a:uLnTx/>
              <a:uFillTx/>
              <a:latin typeface="ＭＳ ゴシック" pitchFamily="49" charset="-128"/>
              <a:ea typeface="ＭＳ ゴシック" pitchFamily="49"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sysClr val="windowText" lastClr="000000"/>
                </a:solidFill>
                <a:effectLst/>
                <a:uLnTx/>
                <a:uFillTx/>
                <a:latin typeface="ＭＳ ゴシック" pitchFamily="49" charset="-128"/>
                <a:ea typeface="ＭＳ ゴシック" pitchFamily="49" charset="-128"/>
                <a:cs typeface="+mn-cs"/>
              </a:rPr>
              <a:t>　　　　　　</a:t>
            </a:r>
            <a:endParaRPr kumimoji="0" lang="en-US" altLang="ja-JP" sz="1200" b="0" i="0" u="none" strike="noStrike" kern="0" cap="none" spc="0" normalizeH="0" baseline="0" noProof="0" dirty="0">
              <a:ln>
                <a:noFill/>
              </a:ln>
              <a:solidFill>
                <a:sysClr val="windowText" lastClr="000000"/>
              </a:solidFill>
              <a:effectLst/>
              <a:uLnTx/>
              <a:uFillTx/>
              <a:latin typeface="ＭＳ ゴシック" pitchFamily="49" charset="-128"/>
              <a:ea typeface="ＭＳ ゴシック" pitchFamily="49" charset="-128"/>
              <a:cs typeface="+mn-cs"/>
            </a:endParaRPr>
          </a:p>
        </p:txBody>
      </p:sp>
      <p:sp>
        <p:nvSpPr>
          <p:cNvPr id="140" name="正方形/長方形 139"/>
          <p:cNvSpPr/>
          <p:nvPr/>
        </p:nvSpPr>
        <p:spPr bwMode="auto">
          <a:xfrm>
            <a:off x="1362125" y="2203499"/>
            <a:ext cx="935806" cy="288925"/>
          </a:xfrm>
          <a:prstGeom prst="rect">
            <a:avLst/>
          </a:prstGeom>
          <a:solidFill>
            <a:sysClr val="window" lastClr="FFFFFF"/>
          </a:solidFill>
          <a:ln w="25400" cap="flat" cmpd="sng" algn="ctr">
            <a:noFill/>
            <a:prstDash val="solid"/>
          </a:ln>
          <a:effectLst/>
        </p:spPr>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1200" b="0" i="0" u="none" strike="noStrike" kern="0" cap="none" spc="0" normalizeH="0" baseline="0" noProof="0" dirty="0">
                <a:ln>
                  <a:noFill/>
                </a:ln>
                <a:solidFill>
                  <a:sysClr val="windowText" lastClr="000000"/>
                </a:solidFill>
                <a:effectLst/>
                <a:uLnTx/>
                <a:uFillTx/>
                <a:latin typeface="ＭＳ ゴシック" pitchFamily="49" charset="-128"/>
                <a:ea typeface="ＭＳ ゴシック" pitchFamily="49" charset="-128"/>
                <a:cs typeface="+mn-cs"/>
              </a:rPr>
              <a:t>【</a:t>
            </a:r>
            <a:r>
              <a:rPr kumimoji="0" lang="ja-JP" altLang="en-US" sz="1200" b="0" i="0" u="none" strike="noStrike" kern="0" cap="none" spc="0" normalizeH="0" baseline="0" noProof="0" dirty="0">
                <a:ln>
                  <a:noFill/>
                </a:ln>
                <a:solidFill>
                  <a:sysClr val="windowText" lastClr="000000"/>
                </a:solidFill>
                <a:effectLst/>
                <a:uLnTx/>
                <a:uFillTx/>
                <a:latin typeface="ＭＳ ゴシック" pitchFamily="49" charset="-128"/>
                <a:ea typeface="ＭＳ ゴシック" pitchFamily="49" charset="-128"/>
                <a:cs typeface="+mn-cs"/>
              </a:rPr>
              <a:t>構成員</a:t>
            </a:r>
            <a:r>
              <a:rPr kumimoji="0" lang="en-US" altLang="ja-JP" sz="1200" b="0" i="0" u="none" strike="noStrike" kern="0" cap="none" spc="0" normalizeH="0" baseline="0" noProof="0" dirty="0">
                <a:ln>
                  <a:noFill/>
                </a:ln>
                <a:solidFill>
                  <a:sysClr val="windowText" lastClr="000000"/>
                </a:solidFill>
                <a:effectLst/>
                <a:uLnTx/>
                <a:uFillTx/>
                <a:latin typeface="ＭＳ ゴシック" pitchFamily="49" charset="-128"/>
                <a:ea typeface="ＭＳ ゴシック" pitchFamily="49" charset="-128"/>
                <a:cs typeface="+mn-cs"/>
              </a:rPr>
              <a:t>】</a:t>
            </a:r>
            <a:endParaRPr kumimoji="0" lang="ja-JP" altLang="en-US" sz="1200" b="0" i="0" u="none" strike="noStrike" kern="0" cap="none" spc="0" normalizeH="0" baseline="0" noProof="0" dirty="0">
              <a:ln>
                <a:noFill/>
              </a:ln>
              <a:solidFill>
                <a:sysClr val="windowText" lastClr="000000"/>
              </a:solidFill>
              <a:effectLst/>
              <a:uLnTx/>
              <a:uFillTx/>
              <a:latin typeface="ＭＳ ゴシック" pitchFamily="49" charset="-128"/>
              <a:ea typeface="ＭＳ ゴシック" pitchFamily="49" charset="-128"/>
              <a:cs typeface="+mn-cs"/>
            </a:endParaRPr>
          </a:p>
        </p:txBody>
      </p:sp>
      <p:sp>
        <p:nvSpPr>
          <p:cNvPr id="141" name="左矢印 140"/>
          <p:cNvSpPr/>
          <p:nvPr/>
        </p:nvSpPr>
        <p:spPr>
          <a:xfrm>
            <a:off x="7041794" y="2573064"/>
            <a:ext cx="180000" cy="900000"/>
          </a:xfrm>
          <a:prstGeom prst="leftArrow">
            <a:avLst/>
          </a:prstGeom>
          <a:solidFill>
            <a:schemeClr val="accent1"/>
          </a:solidFill>
          <a:ln w="9525"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ysClr val="windowText" lastClr="000000"/>
              </a:solidFill>
              <a:effectLst/>
              <a:uLnTx/>
              <a:uFillTx/>
              <a:latin typeface="Calibri"/>
              <a:ea typeface="ＭＳ Ｐゴシック"/>
              <a:cs typeface="+mn-cs"/>
            </a:endParaRPr>
          </a:p>
        </p:txBody>
      </p:sp>
      <p:sp>
        <p:nvSpPr>
          <p:cNvPr id="151" name="左矢印 150"/>
          <p:cNvSpPr/>
          <p:nvPr/>
        </p:nvSpPr>
        <p:spPr>
          <a:xfrm flipH="1">
            <a:off x="2720752" y="2573064"/>
            <a:ext cx="180000" cy="900000"/>
          </a:xfrm>
          <a:prstGeom prst="leftArrow">
            <a:avLst/>
          </a:prstGeom>
          <a:solidFill>
            <a:schemeClr val="accent1"/>
          </a:solidFill>
          <a:ln w="9525"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ysClr val="windowText" lastClr="000000"/>
              </a:solidFill>
              <a:effectLst/>
              <a:uLnTx/>
              <a:uFillTx/>
              <a:latin typeface="Calibri"/>
              <a:ea typeface="ＭＳ Ｐゴシック"/>
              <a:cs typeface="+mn-cs"/>
            </a:endParaRPr>
          </a:p>
        </p:txBody>
      </p:sp>
      <p:pic>
        <p:nvPicPr>
          <p:cNvPr id="152" name="図 103" descr="004_01.png"/>
          <p:cNvPicPr>
            <a:picLocks noChangeAspect="1"/>
          </p:cNvPicPr>
          <p:nvPr/>
        </p:nvPicPr>
        <p:blipFill>
          <a:blip r:embed="rId4" cstate="print"/>
          <a:srcRect/>
          <a:stretch>
            <a:fillRect/>
          </a:stretch>
        </p:blipFill>
        <p:spPr bwMode="auto">
          <a:xfrm>
            <a:off x="1435123" y="3008921"/>
            <a:ext cx="817463" cy="492087"/>
          </a:xfrm>
          <a:prstGeom prst="rect">
            <a:avLst/>
          </a:prstGeom>
          <a:noFill/>
          <a:ln w="9525">
            <a:noFill/>
            <a:miter lim="800000"/>
            <a:headEnd/>
            <a:tailEnd/>
          </a:ln>
          <a:effectLst/>
        </p:spPr>
      </p:pic>
      <p:grpSp>
        <p:nvGrpSpPr>
          <p:cNvPr id="4" name="グループ化 115"/>
          <p:cNvGrpSpPr>
            <a:grpSpLocks/>
          </p:cNvGrpSpPr>
          <p:nvPr/>
        </p:nvGrpSpPr>
        <p:grpSpPr bwMode="auto">
          <a:xfrm>
            <a:off x="920552" y="3501008"/>
            <a:ext cx="214312" cy="215900"/>
            <a:chOff x="8682176" y="2595384"/>
            <a:chExt cx="214312" cy="215900"/>
          </a:xfrm>
          <a:effectLst/>
        </p:grpSpPr>
        <p:sp>
          <p:nvSpPr>
            <p:cNvPr id="154" name="AutoShape 3"/>
            <p:cNvSpPr>
              <a:spLocks noChangeAspect="1" noChangeArrowheads="1" noTextEdit="1"/>
            </p:cNvSpPr>
            <p:nvPr/>
          </p:nvSpPr>
          <p:spPr bwMode="auto">
            <a:xfrm>
              <a:off x="8682176" y="2595384"/>
              <a:ext cx="214312" cy="215900"/>
            </a:xfrm>
            <a:prstGeom prst="rect">
              <a:avLst/>
            </a:prstGeom>
            <a:solidFill>
              <a:sysClr val="window" lastClr="FFFFFF"/>
            </a:solidFill>
            <a:ln w="9525">
              <a:no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ysClr val="windowText" lastClr="000000"/>
                </a:solidFill>
                <a:effectLst/>
                <a:uLnTx/>
                <a:uFillTx/>
                <a:latin typeface="Arial" charset="0"/>
                <a:ea typeface="ＭＳ Ｐゴシック" charset="-128"/>
                <a:cs typeface="+mn-cs"/>
              </a:endParaRPr>
            </a:p>
          </p:txBody>
        </p:sp>
        <p:sp>
          <p:nvSpPr>
            <p:cNvPr id="155" name="Freeform 5"/>
            <p:cNvSpPr>
              <a:spLocks/>
            </p:cNvSpPr>
            <p:nvPr/>
          </p:nvSpPr>
          <p:spPr bwMode="auto">
            <a:xfrm>
              <a:off x="8764726" y="2641421"/>
              <a:ext cx="131762" cy="131763"/>
            </a:xfrm>
            <a:custGeom>
              <a:avLst/>
              <a:gdLst/>
              <a:ahLst/>
              <a:cxnLst>
                <a:cxn ang="0">
                  <a:pos x="666" y="236"/>
                </a:cxn>
                <a:cxn ang="0">
                  <a:pos x="748" y="353"/>
                </a:cxn>
                <a:cxn ang="0">
                  <a:pos x="504" y="353"/>
                </a:cxn>
                <a:cxn ang="0">
                  <a:pos x="588" y="236"/>
                </a:cxn>
                <a:cxn ang="0">
                  <a:pos x="293" y="353"/>
                </a:cxn>
                <a:cxn ang="0">
                  <a:pos x="432" y="534"/>
                </a:cxn>
                <a:cxn ang="0">
                  <a:pos x="240" y="644"/>
                </a:cxn>
                <a:cxn ang="0">
                  <a:pos x="520" y="721"/>
                </a:cxn>
                <a:cxn ang="0">
                  <a:pos x="240" y="831"/>
                </a:cxn>
                <a:cxn ang="0">
                  <a:pos x="542" y="916"/>
                </a:cxn>
                <a:cxn ang="0">
                  <a:pos x="473" y="1032"/>
                </a:cxn>
                <a:cxn ang="0">
                  <a:pos x="763" y="916"/>
                </a:cxn>
                <a:cxn ang="0">
                  <a:pos x="691" y="831"/>
                </a:cxn>
                <a:cxn ang="0">
                  <a:pos x="995" y="721"/>
                </a:cxn>
                <a:cxn ang="0">
                  <a:pos x="750" y="644"/>
                </a:cxn>
                <a:cxn ang="0">
                  <a:pos x="995" y="534"/>
                </a:cxn>
                <a:cxn ang="0">
                  <a:pos x="888" y="353"/>
                </a:cxn>
                <a:cxn ang="0">
                  <a:pos x="937" y="236"/>
                </a:cxn>
                <a:cxn ang="0">
                  <a:pos x="908" y="69"/>
                </a:cxn>
                <a:cxn ang="0">
                  <a:pos x="981" y="113"/>
                </a:cxn>
                <a:cxn ang="0">
                  <a:pos x="1046" y="166"/>
                </a:cxn>
                <a:cxn ang="0">
                  <a:pos x="1105" y="228"/>
                </a:cxn>
                <a:cxn ang="0">
                  <a:pos x="1153" y="295"/>
                </a:cxn>
                <a:cxn ang="0">
                  <a:pos x="1194" y="370"/>
                </a:cxn>
                <a:cxn ang="0">
                  <a:pos x="1223" y="452"/>
                </a:cxn>
                <a:cxn ang="0">
                  <a:pos x="1242" y="537"/>
                </a:cxn>
                <a:cxn ang="0">
                  <a:pos x="1248" y="626"/>
                </a:cxn>
                <a:cxn ang="0">
                  <a:pos x="1236" y="752"/>
                </a:cxn>
                <a:cxn ang="0">
                  <a:pos x="1199" y="870"/>
                </a:cxn>
                <a:cxn ang="0">
                  <a:pos x="1141" y="977"/>
                </a:cxn>
                <a:cxn ang="0">
                  <a:pos x="1065" y="1070"/>
                </a:cxn>
                <a:cxn ang="0">
                  <a:pos x="973" y="1146"/>
                </a:cxn>
                <a:cxn ang="0">
                  <a:pos x="866" y="1204"/>
                </a:cxn>
                <a:cxn ang="0">
                  <a:pos x="749" y="1241"/>
                </a:cxn>
                <a:cxn ang="0">
                  <a:pos x="623" y="1253"/>
                </a:cxn>
                <a:cxn ang="0">
                  <a:pos x="497" y="1241"/>
                </a:cxn>
                <a:cxn ang="0">
                  <a:pos x="381" y="1204"/>
                </a:cxn>
                <a:cxn ang="0">
                  <a:pos x="275" y="1146"/>
                </a:cxn>
                <a:cxn ang="0">
                  <a:pos x="182" y="1070"/>
                </a:cxn>
                <a:cxn ang="0">
                  <a:pos x="107" y="977"/>
                </a:cxn>
                <a:cxn ang="0">
                  <a:pos x="48" y="870"/>
                </a:cxn>
                <a:cxn ang="0">
                  <a:pos x="12" y="752"/>
                </a:cxn>
                <a:cxn ang="0">
                  <a:pos x="0" y="626"/>
                </a:cxn>
                <a:cxn ang="0">
                  <a:pos x="12" y="500"/>
                </a:cxn>
                <a:cxn ang="0">
                  <a:pos x="48" y="383"/>
                </a:cxn>
                <a:cxn ang="0">
                  <a:pos x="107" y="277"/>
                </a:cxn>
                <a:cxn ang="0">
                  <a:pos x="182" y="184"/>
                </a:cxn>
                <a:cxn ang="0">
                  <a:pos x="275" y="108"/>
                </a:cxn>
                <a:cxn ang="0">
                  <a:pos x="381" y="49"/>
                </a:cxn>
                <a:cxn ang="0">
                  <a:pos x="497" y="13"/>
                </a:cxn>
                <a:cxn ang="0">
                  <a:pos x="623" y="0"/>
                </a:cxn>
                <a:cxn ang="0">
                  <a:pos x="662" y="1"/>
                </a:cxn>
                <a:cxn ang="0">
                  <a:pos x="699" y="4"/>
                </a:cxn>
                <a:cxn ang="0">
                  <a:pos x="736" y="10"/>
                </a:cxn>
                <a:cxn ang="0">
                  <a:pos x="772" y="18"/>
                </a:cxn>
                <a:cxn ang="0">
                  <a:pos x="807" y="28"/>
                </a:cxn>
                <a:cxn ang="0">
                  <a:pos x="842" y="40"/>
                </a:cxn>
                <a:cxn ang="0">
                  <a:pos x="876" y="53"/>
                </a:cxn>
                <a:cxn ang="0">
                  <a:pos x="908" y="69"/>
                </a:cxn>
              </a:cxnLst>
              <a:rect l="0" t="0" r="r" b="b"/>
              <a:pathLst>
                <a:path w="1248" h="1253">
                  <a:moveTo>
                    <a:pt x="791" y="236"/>
                  </a:moveTo>
                  <a:lnTo>
                    <a:pt x="666" y="236"/>
                  </a:lnTo>
                  <a:lnTo>
                    <a:pt x="666" y="353"/>
                  </a:lnTo>
                  <a:lnTo>
                    <a:pt x="748" y="353"/>
                  </a:lnTo>
                  <a:lnTo>
                    <a:pt x="625" y="623"/>
                  </a:lnTo>
                  <a:lnTo>
                    <a:pt x="504" y="353"/>
                  </a:lnTo>
                  <a:lnTo>
                    <a:pt x="588" y="353"/>
                  </a:lnTo>
                  <a:lnTo>
                    <a:pt x="588" y="236"/>
                  </a:lnTo>
                  <a:lnTo>
                    <a:pt x="293" y="236"/>
                  </a:lnTo>
                  <a:lnTo>
                    <a:pt x="293" y="353"/>
                  </a:lnTo>
                  <a:lnTo>
                    <a:pt x="346" y="353"/>
                  </a:lnTo>
                  <a:lnTo>
                    <a:pt x="432" y="534"/>
                  </a:lnTo>
                  <a:lnTo>
                    <a:pt x="240" y="534"/>
                  </a:lnTo>
                  <a:lnTo>
                    <a:pt x="240" y="644"/>
                  </a:lnTo>
                  <a:lnTo>
                    <a:pt x="484" y="644"/>
                  </a:lnTo>
                  <a:lnTo>
                    <a:pt x="520" y="721"/>
                  </a:lnTo>
                  <a:lnTo>
                    <a:pt x="240" y="721"/>
                  </a:lnTo>
                  <a:lnTo>
                    <a:pt x="240" y="831"/>
                  </a:lnTo>
                  <a:lnTo>
                    <a:pt x="542" y="831"/>
                  </a:lnTo>
                  <a:lnTo>
                    <a:pt x="542" y="916"/>
                  </a:lnTo>
                  <a:lnTo>
                    <a:pt x="473" y="916"/>
                  </a:lnTo>
                  <a:lnTo>
                    <a:pt x="473" y="1032"/>
                  </a:lnTo>
                  <a:lnTo>
                    <a:pt x="763" y="1032"/>
                  </a:lnTo>
                  <a:lnTo>
                    <a:pt x="763" y="916"/>
                  </a:lnTo>
                  <a:lnTo>
                    <a:pt x="691" y="916"/>
                  </a:lnTo>
                  <a:lnTo>
                    <a:pt x="691" y="831"/>
                  </a:lnTo>
                  <a:lnTo>
                    <a:pt x="995" y="831"/>
                  </a:lnTo>
                  <a:lnTo>
                    <a:pt x="995" y="721"/>
                  </a:lnTo>
                  <a:lnTo>
                    <a:pt x="713" y="721"/>
                  </a:lnTo>
                  <a:lnTo>
                    <a:pt x="750" y="644"/>
                  </a:lnTo>
                  <a:lnTo>
                    <a:pt x="995" y="644"/>
                  </a:lnTo>
                  <a:lnTo>
                    <a:pt x="995" y="534"/>
                  </a:lnTo>
                  <a:lnTo>
                    <a:pt x="802" y="534"/>
                  </a:lnTo>
                  <a:lnTo>
                    <a:pt x="888" y="353"/>
                  </a:lnTo>
                  <a:lnTo>
                    <a:pt x="937" y="353"/>
                  </a:lnTo>
                  <a:lnTo>
                    <a:pt x="937" y="236"/>
                  </a:lnTo>
                  <a:lnTo>
                    <a:pt x="791" y="236"/>
                  </a:lnTo>
                  <a:lnTo>
                    <a:pt x="908" y="69"/>
                  </a:lnTo>
                  <a:lnTo>
                    <a:pt x="945" y="90"/>
                  </a:lnTo>
                  <a:lnTo>
                    <a:pt x="981" y="113"/>
                  </a:lnTo>
                  <a:lnTo>
                    <a:pt x="1014" y="139"/>
                  </a:lnTo>
                  <a:lnTo>
                    <a:pt x="1046" y="166"/>
                  </a:lnTo>
                  <a:lnTo>
                    <a:pt x="1076" y="195"/>
                  </a:lnTo>
                  <a:lnTo>
                    <a:pt x="1105" y="228"/>
                  </a:lnTo>
                  <a:lnTo>
                    <a:pt x="1131" y="261"/>
                  </a:lnTo>
                  <a:lnTo>
                    <a:pt x="1153" y="295"/>
                  </a:lnTo>
                  <a:lnTo>
                    <a:pt x="1175" y="333"/>
                  </a:lnTo>
                  <a:lnTo>
                    <a:pt x="1194" y="370"/>
                  </a:lnTo>
                  <a:lnTo>
                    <a:pt x="1210" y="410"/>
                  </a:lnTo>
                  <a:lnTo>
                    <a:pt x="1223" y="452"/>
                  </a:lnTo>
                  <a:lnTo>
                    <a:pt x="1233" y="494"/>
                  </a:lnTo>
                  <a:lnTo>
                    <a:pt x="1242" y="537"/>
                  </a:lnTo>
                  <a:lnTo>
                    <a:pt x="1246" y="581"/>
                  </a:lnTo>
                  <a:lnTo>
                    <a:pt x="1248" y="626"/>
                  </a:lnTo>
                  <a:lnTo>
                    <a:pt x="1245" y="690"/>
                  </a:lnTo>
                  <a:lnTo>
                    <a:pt x="1236" y="752"/>
                  </a:lnTo>
                  <a:lnTo>
                    <a:pt x="1220" y="813"/>
                  </a:lnTo>
                  <a:lnTo>
                    <a:pt x="1199" y="870"/>
                  </a:lnTo>
                  <a:lnTo>
                    <a:pt x="1172" y="926"/>
                  </a:lnTo>
                  <a:lnTo>
                    <a:pt x="1141" y="977"/>
                  </a:lnTo>
                  <a:lnTo>
                    <a:pt x="1106" y="1025"/>
                  </a:lnTo>
                  <a:lnTo>
                    <a:pt x="1065" y="1070"/>
                  </a:lnTo>
                  <a:lnTo>
                    <a:pt x="1020" y="1110"/>
                  </a:lnTo>
                  <a:lnTo>
                    <a:pt x="973" y="1146"/>
                  </a:lnTo>
                  <a:lnTo>
                    <a:pt x="922" y="1177"/>
                  </a:lnTo>
                  <a:lnTo>
                    <a:pt x="866" y="1204"/>
                  </a:lnTo>
                  <a:lnTo>
                    <a:pt x="809" y="1225"/>
                  </a:lnTo>
                  <a:lnTo>
                    <a:pt x="749" y="1241"/>
                  </a:lnTo>
                  <a:lnTo>
                    <a:pt x="687" y="1250"/>
                  </a:lnTo>
                  <a:lnTo>
                    <a:pt x="623" y="1253"/>
                  </a:lnTo>
                  <a:lnTo>
                    <a:pt x="560" y="1250"/>
                  </a:lnTo>
                  <a:lnTo>
                    <a:pt x="497" y="1241"/>
                  </a:lnTo>
                  <a:lnTo>
                    <a:pt x="438" y="1225"/>
                  </a:lnTo>
                  <a:lnTo>
                    <a:pt x="381" y="1204"/>
                  </a:lnTo>
                  <a:lnTo>
                    <a:pt x="326" y="1177"/>
                  </a:lnTo>
                  <a:lnTo>
                    <a:pt x="275" y="1146"/>
                  </a:lnTo>
                  <a:lnTo>
                    <a:pt x="226" y="1110"/>
                  </a:lnTo>
                  <a:lnTo>
                    <a:pt x="182" y="1070"/>
                  </a:lnTo>
                  <a:lnTo>
                    <a:pt x="142" y="1025"/>
                  </a:lnTo>
                  <a:lnTo>
                    <a:pt x="107" y="977"/>
                  </a:lnTo>
                  <a:lnTo>
                    <a:pt x="74" y="926"/>
                  </a:lnTo>
                  <a:lnTo>
                    <a:pt x="48" y="870"/>
                  </a:lnTo>
                  <a:lnTo>
                    <a:pt x="28" y="813"/>
                  </a:lnTo>
                  <a:lnTo>
                    <a:pt x="12" y="752"/>
                  </a:lnTo>
                  <a:lnTo>
                    <a:pt x="3" y="690"/>
                  </a:lnTo>
                  <a:lnTo>
                    <a:pt x="0" y="626"/>
                  </a:lnTo>
                  <a:lnTo>
                    <a:pt x="3" y="562"/>
                  </a:lnTo>
                  <a:lnTo>
                    <a:pt x="12" y="500"/>
                  </a:lnTo>
                  <a:lnTo>
                    <a:pt x="28" y="440"/>
                  </a:lnTo>
                  <a:lnTo>
                    <a:pt x="48" y="383"/>
                  </a:lnTo>
                  <a:lnTo>
                    <a:pt x="74" y="328"/>
                  </a:lnTo>
                  <a:lnTo>
                    <a:pt x="107" y="277"/>
                  </a:lnTo>
                  <a:lnTo>
                    <a:pt x="142" y="228"/>
                  </a:lnTo>
                  <a:lnTo>
                    <a:pt x="182" y="184"/>
                  </a:lnTo>
                  <a:lnTo>
                    <a:pt x="226" y="143"/>
                  </a:lnTo>
                  <a:lnTo>
                    <a:pt x="275" y="108"/>
                  </a:lnTo>
                  <a:lnTo>
                    <a:pt x="326" y="75"/>
                  </a:lnTo>
                  <a:lnTo>
                    <a:pt x="381" y="49"/>
                  </a:lnTo>
                  <a:lnTo>
                    <a:pt x="438" y="28"/>
                  </a:lnTo>
                  <a:lnTo>
                    <a:pt x="497" y="13"/>
                  </a:lnTo>
                  <a:lnTo>
                    <a:pt x="560" y="3"/>
                  </a:lnTo>
                  <a:lnTo>
                    <a:pt x="623" y="0"/>
                  </a:lnTo>
                  <a:lnTo>
                    <a:pt x="642" y="0"/>
                  </a:lnTo>
                  <a:lnTo>
                    <a:pt x="662" y="1"/>
                  </a:lnTo>
                  <a:lnTo>
                    <a:pt x="680" y="2"/>
                  </a:lnTo>
                  <a:lnTo>
                    <a:pt x="699" y="4"/>
                  </a:lnTo>
                  <a:lnTo>
                    <a:pt x="717" y="7"/>
                  </a:lnTo>
                  <a:lnTo>
                    <a:pt x="736" y="10"/>
                  </a:lnTo>
                  <a:lnTo>
                    <a:pt x="754" y="14"/>
                  </a:lnTo>
                  <a:lnTo>
                    <a:pt x="772" y="18"/>
                  </a:lnTo>
                  <a:lnTo>
                    <a:pt x="790" y="23"/>
                  </a:lnTo>
                  <a:lnTo>
                    <a:pt x="807" y="28"/>
                  </a:lnTo>
                  <a:lnTo>
                    <a:pt x="825" y="33"/>
                  </a:lnTo>
                  <a:lnTo>
                    <a:pt x="842" y="40"/>
                  </a:lnTo>
                  <a:lnTo>
                    <a:pt x="859" y="46"/>
                  </a:lnTo>
                  <a:lnTo>
                    <a:pt x="876" y="53"/>
                  </a:lnTo>
                  <a:lnTo>
                    <a:pt x="891" y="61"/>
                  </a:lnTo>
                  <a:lnTo>
                    <a:pt x="908" y="69"/>
                  </a:lnTo>
                  <a:lnTo>
                    <a:pt x="791" y="236"/>
                  </a:lnTo>
                  <a:close/>
                </a:path>
              </a:pathLst>
            </a:custGeom>
            <a:solidFill>
              <a:srgbClr val="FF0000"/>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ysClr val="windowText" lastClr="000000"/>
                </a:solidFill>
                <a:effectLst/>
                <a:uLnTx/>
                <a:uFillTx/>
                <a:latin typeface="Arial" charset="0"/>
                <a:ea typeface="ＭＳ Ｐゴシック" charset="-128"/>
                <a:cs typeface="+mn-cs"/>
              </a:endParaRPr>
            </a:p>
          </p:txBody>
        </p:sp>
        <p:sp>
          <p:nvSpPr>
            <p:cNvPr id="156" name="Freeform 6"/>
            <p:cNvSpPr>
              <a:spLocks/>
            </p:cNvSpPr>
            <p:nvPr/>
          </p:nvSpPr>
          <p:spPr bwMode="auto">
            <a:xfrm>
              <a:off x="8682176" y="2595384"/>
              <a:ext cx="182562" cy="215900"/>
            </a:xfrm>
            <a:custGeom>
              <a:avLst/>
              <a:gdLst/>
              <a:ahLst/>
              <a:cxnLst>
                <a:cxn ang="0">
                  <a:pos x="822" y="1527"/>
                </a:cxn>
                <a:cxn ang="0">
                  <a:pos x="760" y="1437"/>
                </a:cxn>
                <a:cxn ang="0">
                  <a:pos x="712" y="1342"/>
                </a:cxn>
                <a:cxn ang="0">
                  <a:pos x="679" y="1242"/>
                </a:cxn>
                <a:cxn ang="0">
                  <a:pos x="661" y="1134"/>
                </a:cxn>
                <a:cxn ang="0">
                  <a:pos x="659" y="1022"/>
                </a:cxn>
                <a:cxn ang="0">
                  <a:pos x="672" y="912"/>
                </a:cxn>
                <a:cxn ang="0">
                  <a:pos x="700" y="810"/>
                </a:cxn>
                <a:cxn ang="0">
                  <a:pos x="742" y="713"/>
                </a:cxn>
                <a:cxn ang="0">
                  <a:pos x="800" y="622"/>
                </a:cxn>
                <a:cxn ang="0">
                  <a:pos x="873" y="537"/>
                </a:cxn>
                <a:cxn ang="0">
                  <a:pos x="957" y="464"/>
                </a:cxn>
                <a:cxn ang="0">
                  <a:pos x="1048" y="406"/>
                </a:cxn>
                <a:cxn ang="0">
                  <a:pos x="1145" y="363"/>
                </a:cxn>
                <a:cxn ang="0">
                  <a:pos x="1246" y="335"/>
                </a:cxn>
                <a:cxn ang="0">
                  <a:pos x="1356" y="322"/>
                </a:cxn>
                <a:cxn ang="0">
                  <a:pos x="1437" y="322"/>
                </a:cxn>
                <a:cxn ang="0">
                  <a:pos x="1501" y="329"/>
                </a:cxn>
                <a:cxn ang="0">
                  <a:pos x="1563" y="339"/>
                </a:cxn>
                <a:cxn ang="0">
                  <a:pos x="1623" y="356"/>
                </a:cxn>
                <a:cxn ang="0">
                  <a:pos x="1681" y="377"/>
                </a:cxn>
                <a:cxn ang="0">
                  <a:pos x="1646" y="0"/>
                </a:cxn>
                <a:cxn ang="0">
                  <a:pos x="1625" y="3"/>
                </a:cxn>
                <a:cxn ang="0">
                  <a:pos x="1604" y="6"/>
                </a:cxn>
                <a:cxn ang="0">
                  <a:pos x="1548" y="20"/>
                </a:cxn>
                <a:cxn ang="0">
                  <a:pos x="1424" y="53"/>
                </a:cxn>
                <a:cxn ang="0">
                  <a:pos x="1307" y="93"/>
                </a:cxn>
                <a:cxn ang="0">
                  <a:pos x="1195" y="136"/>
                </a:cxn>
                <a:cxn ang="0">
                  <a:pos x="1088" y="184"/>
                </a:cxn>
                <a:cxn ang="0">
                  <a:pos x="988" y="236"/>
                </a:cxn>
                <a:cxn ang="0">
                  <a:pos x="891" y="292"/>
                </a:cxn>
                <a:cxn ang="0">
                  <a:pos x="798" y="353"/>
                </a:cxn>
                <a:cxn ang="0">
                  <a:pos x="711" y="416"/>
                </a:cxn>
                <a:cxn ang="0">
                  <a:pos x="628" y="483"/>
                </a:cxn>
                <a:cxn ang="0">
                  <a:pos x="549" y="554"/>
                </a:cxn>
                <a:cxn ang="0">
                  <a:pos x="445" y="657"/>
                </a:cxn>
                <a:cxn ang="0">
                  <a:pos x="336" y="783"/>
                </a:cxn>
                <a:cxn ang="0">
                  <a:pos x="234" y="914"/>
                </a:cxn>
                <a:cxn ang="0">
                  <a:pos x="140" y="1052"/>
                </a:cxn>
                <a:cxn ang="0">
                  <a:pos x="54" y="1195"/>
                </a:cxn>
                <a:cxn ang="0">
                  <a:pos x="1281" y="2040"/>
                </a:cxn>
                <a:cxn ang="0">
                  <a:pos x="1312" y="1989"/>
                </a:cxn>
                <a:cxn ang="0">
                  <a:pos x="1345" y="1940"/>
                </a:cxn>
                <a:cxn ang="0">
                  <a:pos x="1383" y="1893"/>
                </a:cxn>
                <a:cxn ang="0">
                  <a:pos x="1423" y="1849"/>
                </a:cxn>
                <a:cxn ang="0">
                  <a:pos x="1466" y="1807"/>
                </a:cxn>
                <a:cxn ang="0">
                  <a:pos x="1459" y="1796"/>
                </a:cxn>
                <a:cxn ang="0">
                  <a:pos x="1426" y="1798"/>
                </a:cxn>
                <a:cxn ang="0">
                  <a:pos x="1393" y="1798"/>
                </a:cxn>
                <a:cxn ang="0">
                  <a:pos x="1282" y="1791"/>
                </a:cxn>
                <a:cxn ang="0">
                  <a:pos x="1178" y="1768"/>
                </a:cxn>
                <a:cxn ang="0">
                  <a:pos x="1079" y="1730"/>
                </a:cxn>
                <a:cxn ang="0">
                  <a:pos x="987" y="1677"/>
                </a:cxn>
                <a:cxn ang="0">
                  <a:pos x="900" y="1608"/>
                </a:cxn>
              </a:cxnLst>
              <a:rect l="0" t="0" r="r" b="b"/>
              <a:pathLst>
                <a:path w="1718" h="2040">
                  <a:moveTo>
                    <a:pt x="873" y="1582"/>
                  </a:moveTo>
                  <a:lnTo>
                    <a:pt x="847" y="1555"/>
                  </a:lnTo>
                  <a:lnTo>
                    <a:pt x="822" y="1527"/>
                  </a:lnTo>
                  <a:lnTo>
                    <a:pt x="800" y="1497"/>
                  </a:lnTo>
                  <a:lnTo>
                    <a:pt x="779" y="1467"/>
                  </a:lnTo>
                  <a:lnTo>
                    <a:pt x="760" y="1437"/>
                  </a:lnTo>
                  <a:lnTo>
                    <a:pt x="742" y="1407"/>
                  </a:lnTo>
                  <a:lnTo>
                    <a:pt x="726" y="1374"/>
                  </a:lnTo>
                  <a:lnTo>
                    <a:pt x="712" y="1342"/>
                  </a:lnTo>
                  <a:lnTo>
                    <a:pt x="700" y="1310"/>
                  </a:lnTo>
                  <a:lnTo>
                    <a:pt x="688" y="1276"/>
                  </a:lnTo>
                  <a:lnTo>
                    <a:pt x="679" y="1242"/>
                  </a:lnTo>
                  <a:lnTo>
                    <a:pt x="672" y="1206"/>
                  </a:lnTo>
                  <a:lnTo>
                    <a:pt x="665" y="1171"/>
                  </a:lnTo>
                  <a:lnTo>
                    <a:pt x="661" y="1134"/>
                  </a:lnTo>
                  <a:lnTo>
                    <a:pt x="659" y="1097"/>
                  </a:lnTo>
                  <a:lnTo>
                    <a:pt x="658" y="1059"/>
                  </a:lnTo>
                  <a:lnTo>
                    <a:pt x="659" y="1022"/>
                  </a:lnTo>
                  <a:lnTo>
                    <a:pt x="661" y="984"/>
                  </a:lnTo>
                  <a:lnTo>
                    <a:pt x="665" y="947"/>
                  </a:lnTo>
                  <a:lnTo>
                    <a:pt x="672" y="912"/>
                  </a:lnTo>
                  <a:lnTo>
                    <a:pt x="679" y="878"/>
                  </a:lnTo>
                  <a:lnTo>
                    <a:pt x="688" y="843"/>
                  </a:lnTo>
                  <a:lnTo>
                    <a:pt x="700" y="810"/>
                  </a:lnTo>
                  <a:lnTo>
                    <a:pt x="712" y="776"/>
                  </a:lnTo>
                  <a:lnTo>
                    <a:pt x="726" y="744"/>
                  </a:lnTo>
                  <a:lnTo>
                    <a:pt x="742" y="713"/>
                  </a:lnTo>
                  <a:lnTo>
                    <a:pt x="760" y="681"/>
                  </a:lnTo>
                  <a:lnTo>
                    <a:pt x="779" y="651"/>
                  </a:lnTo>
                  <a:lnTo>
                    <a:pt x="800" y="622"/>
                  </a:lnTo>
                  <a:lnTo>
                    <a:pt x="822" y="593"/>
                  </a:lnTo>
                  <a:lnTo>
                    <a:pt x="847" y="565"/>
                  </a:lnTo>
                  <a:lnTo>
                    <a:pt x="873" y="537"/>
                  </a:lnTo>
                  <a:lnTo>
                    <a:pt x="900" y="511"/>
                  </a:lnTo>
                  <a:lnTo>
                    <a:pt x="928" y="486"/>
                  </a:lnTo>
                  <a:lnTo>
                    <a:pt x="957" y="464"/>
                  </a:lnTo>
                  <a:lnTo>
                    <a:pt x="987" y="442"/>
                  </a:lnTo>
                  <a:lnTo>
                    <a:pt x="1017" y="424"/>
                  </a:lnTo>
                  <a:lnTo>
                    <a:pt x="1048" y="406"/>
                  </a:lnTo>
                  <a:lnTo>
                    <a:pt x="1079" y="389"/>
                  </a:lnTo>
                  <a:lnTo>
                    <a:pt x="1111" y="376"/>
                  </a:lnTo>
                  <a:lnTo>
                    <a:pt x="1145" y="363"/>
                  </a:lnTo>
                  <a:lnTo>
                    <a:pt x="1178" y="352"/>
                  </a:lnTo>
                  <a:lnTo>
                    <a:pt x="1212" y="342"/>
                  </a:lnTo>
                  <a:lnTo>
                    <a:pt x="1246" y="335"/>
                  </a:lnTo>
                  <a:lnTo>
                    <a:pt x="1282" y="329"/>
                  </a:lnTo>
                  <a:lnTo>
                    <a:pt x="1318" y="325"/>
                  </a:lnTo>
                  <a:lnTo>
                    <a:pt x="1356" y="322"/>
                  </a:lnTo>
                  <a:lnTo>
                    <a:pt x="1393" y="321"/>
                  </a:lnTo>
                  <a:lnTo>
                    <a:pt x="1415" y="321"/>
                  </a:lnTo>
                  <a:lnTo>
                    <a:pt x="1437" y="322"/>
                  </a:lnTo>
                  <a:lnTo>
                    <a:pt x="1458" y="323"/>
                  </a:lnTo>
                  <a:lnTo>
                    <a:pt x="1480" y="326"/>
                  </a:lnTo>
                  <a:lnTo>
                    <a:pt x="1501" y="329"/>
                  </a:lnTo>
                  <a:lnTo>
                    <a:pt x="1522" y="332"/>
                  </a:lnTo>
                  <a:lnTo>
                    <a:pt x="1543" y="335"/>
                  </a:lnTo>
                  <a:lnTo>
                    <a:pt x="1563" y="339"/>
                  </a:lnTo>
                  <a:lnTo>
                    <a:pt x="1583" y="344"/>
                  </a:lnTo>
                  <a:lnTo>
                    <a:pt x="1603" y="350"/>
                  </a:lnTo>
                  <a:lnTo>
                    <a:pt x="1623" y="356"/>
                  </a:lnTo>
                  <a:lnTo>
                    <a:pt x="1642" y="362"/>
                  </a:lnTo>
                  <a:lnTo>
                    <a:pt x="1662" y="369"/>
                  </a:lnTo>
                  <a:lnTo>
                    <a:pt x="1681" y="377"/>
                  </a:lnTo>
                  <a:lnTo>
                    <a:pt x="1700" y="385"/>
                  </a:lnTo>
                  <a:lnTo>
                    <a:pt x="1718" y="394"/>
                  </a:lnTo>
                  <a:lnTo>
                    <a:pt x="1646" y="0"/>
                  </a:lnTo>
                  <a:lnTo>
                    <a:pt x="1638" y="1"/>
                  </a:lnTo>
                  <a:lnTo>
                    <a:pt x="1632" y="2"/>
                  </a:lnTo>
                  <a:lnTo>
                    <a:pt x="1625" y="3"/>
                  </a:lnTo>
                  <a:lnTo>
                    <a:pt x="1619" y="4"/>
                  </a:lnTo>
                  <a:lnTo>
                    <a:pt x="1611" y="5"/>
                  </a:lnTo>
                  <a:lnTo>
                    <a:pt x="1604" y="6"/>
                  </a:lnTo>
                  <a:lnTo>
                    <a:pt x="1598" y="8"/>
                  </a:lnTo>
                  <a:lnTo>
                    <a:pt x="1590" y="9"/>
                  </a:lnTo>
                  <a:lnTo>
                    <a:pt x="1548" y="20"/>
                  </a:lnTo>
                  <a:lnTo>
                    <a:pt x="1506" y="30"/>
                  </a:lnTo>
                  <a:lnTo>
                    <a:pt x="1465" y="42"/>
                  </a:lnTo>
                  <a:lnTo>
                    <a:pt x="1424" y="53"/>
                  </a:lnTo>
                  <a:lnTo>
                    <a:pt x="1385" y="66"/>
                  </a:lnTo>
                  <a:lnTo>
                    <a:pt x="1345" y="79"/>
                  </a:lnTo>
                  <a:lnTo>
                    <a:pt x="1307" y="93"/>
                  </a:lnTo>
                  <a:lnTo>
                    <a:pt x="1269" y="106"/>
                  </a:lnTo>
                  <a:lnTo>
                    <a:pt x="1232" y="121"/>
                  </a:lnTo>
                  <a:lnTo>
                    <a:pt x="1195" y="136"/>
                  </a:lnTo>
                  <a:lnTo>
                    <a:pt x="1159" y="151"/>
                  </a:lnTo>
                  <a:lnTo>
                    <a:pt x="1124" y="168"/>
                  </a:lnTo>
                  <a:lnTo>
                    <a:pt x="1088" y="184"/>
                  </a:lnTo>
                  <a:lnTo>
                    <a:pt x="1054" y="201"/>
                  </a:lnTo>
                  <a:lnTo>
                    <a:pt x="1020" y="218"/>
                  </a:lnTo>
                  <a:lnTo>
                    <a:pt x="988" y="236"/>
                  </a:lnTo>
                  <a:lnTo>
                    <a:pt x="954" y="255"/>
                  </a:lnTo>
                  <a:lnTo>
                    <a:pt x="922" y="273"/>
                  </a:lnTo>
                  <a:lnTo>
                    <a:pt x="891" y="292"/>
                  </a:lnTo>
                  <a:lnTo>
                    <a:pt x="860" y="312"/>
                  </a:lnTo>
                  <a:lnTo>
                    <a:pt x="829" y="332"/>
                  </a:lnTo>
                  <a:lnTo>
                    <a:pt x="798" y="353"/>
                  </a:lnTo>
                  <a:lnTo>
                    <a:pt x="769" y="374"/>
                  </a:lnTo>
                  <a:lnTo>
                    <a:pt x="740" y="394"/>
                  </a:lnTo>
                  <a:lnTo>
                    <a:pt x="711" y="416"/>
                  </a:lnTo>
                  <a:lnTo>
                    <a:pt x="683" y="438"/>
                  </a:lnTo>
                  <a:lnTo>
                    <a:pt x="656" y="460"/>
                  </a:lnTo>
                  <a:lnTo>
                    <a:pt x="628" y="483"/>
                  </a:lnTo>
                  <a:lnTo>
                    <a:pt x="602" y="506"/>
                  </a:lnTo>
                  <a:lnTo>
                    <a:pt x="575" y="530"/>
                  </a:lnTo>
                  <a:lnTo>
                    <a:pt x="549" y="554"/>
                  </a:lnTo>
                  <a:lnTo>
                    <a:pt x="524" y="578"/>
                  </a:lnTo>
                  <a:lnTo>
                    <a:pt x="484" y="618"/>
                  </a:lnTo>
                  <a:lnTo>
                    <a:pt x="445" y="657"/>
                  </a:lnTo>
                  <a:lnTo>
                    <a:pt x="407" y="699"/>
                  </a:lnTo>
                  <a:lnTo>
                    <a:pt x="371" y="741"/>
                  </a:lnTo>
                  <a:lnTo>
                    <a:pt x="336" y="783"/>
                  </a:lnTo>
                  <a:lnTo>
                    <a:pt x="300" y="826"/>
                  </a:lnTo>
                  <a:lnTo>
                    <a:pt x="267" y="870"/>
                  </a:lnTo>
                  <a:lnTo>
                    <a:pt x="234" y="914"/>
                  </a:lnTo>
                  <a:lnTo>
                    <a:pt x="203" y="960"/>
                  </a:lnTo>
                  <a:lnTo>
                    <a:pt x="172" y="1006"/>
                  </a:lnTo>
                  <a:lnTo>
                    <a:pt x="140" y="1052"/>
                  </a:lnTo>
                  <a:lnTo>
                    <a:pt x="111" y="1099"/>
                  </a:lnTo>
                  <a:lnTo>
                    <a:pt x="82" y="1147"/>
                  </a:lnTo>
                  <a:lnTo>
                    <a:pt x="54" y="1195"/>
                  </a:lnTo>
                  <a:lnTo>
                    <a:pt x="27" y="1243"/>
                  </a:lnTo>
                  <a:lnTo>
                    <a:pt x="0" y="1292"/>
                  </a:lnTo>
                  <a:lnTo>
                    <a:pt x="1281" y="2040"/>
                  </a:lnTo>
                  <a:lnTo>
                    <a:pt x="1291" y="2022"/>
                  </a:lnTo>
                  <a:lnTo>
                    <a:pt x="1300" y="2006"/>
                  </a:lnTo>
                  <a:lnTo>
                    <a:pt x="1312" y="1989"/>
                  </a:lnTo>
                  <a:lnTo>
                    <a:pt x="1322" y="1972"/>
                  </a:lnTo>
                  <a:lnTo>
                    <a:pt x="1334" y="1955"/>
                  </a:lnTo>
                  <a:lnTo>
                    <a:pt x="1345" y="1940"/>
                  </a:lnTo>
                  <a:lnTo>
                    <a:pt x="1358" y="1924"/>
                  </a:lnTo>
                  <a:lnTo>
                    <a:pt x="1370" y="1909"/>
                  </a:lnTo>
                  <a:lnTo>
                    <a:pt x="1383" y="1893"/>
                  </a:lnTo>
                  <a:lnTo>
                    <a:pt x="1396" y="1878"/>
                  </a:lnTo>
                  <a:lnTo>
                    <a:pt x="1409" y="1863"/>
                  </a:lnTo>
                  <a:lnTo>
                    <a:pt x="1423" y="1849"/>
                  </a:lnTo>
                  <a:lnTo>
                    <a:pt x="1437" y="1834"/>
                  </a:lnTo>
                  <a:lnTo>
                    <a:pt x="1451" y="1821"/>
                  </a:lnTo>
                  <a:lnTo>
                    <a:pt x="1466" y="1807"/>
                  </a:lnTo>
                  <a:lnTo>
                    <a:pt x="1480" y="1794"/>
                  </a:lnTo>
                  <a:lnTo>
                    <a:pt x="1470" y="1795"/>
                  </a:lnTo>
                  <a:lnTo>
                    <a:pt x="1459" y="1796"/>
                  </a:lnTo>
                  <a:lnTo>
                    <a:pt x="1448" y="1797"/>
                  </a:lnTo>
                  <a:lnTo>
                    <a:pt x="1438" y="1797"/>
                  </a:lnTo>
                  <a:lnTo>
                    <a:pt x="1426" y="1798"/>
                  </a:lnTo>
                  <a:lnTo>
                    <a:pt x="1416" y="1798"/>
                  </a:lnTo>
                  <a:lnTo>
                    <a:pt x="1404" y="1798"/>
                  </a:lnTo>
                  <a:lnTo>
                    <a:pt x="1393" y="1798"/>
                  </a:lnTo>
                  <a:lnTo>
                    <a:pt x="1356" y="1797"/>
                  </a:lnTo>
                  <a:lnTo>
                    <a:pt x="1318" y="1795"/>
                  </a:lnTo>
                  <a:lnTo>
                    <a:pt x="1282" y="1791"/>
                  </a:lnTo>
                  <a:lnTo>
                    <a:pt x="1246" y="1784"/>
                  </a:lnTo>
                  <a:lnTo>
                    <a:pt x="1212" y="1777"/>
                  </a:lnTo>
                  <a:lnTo>
                    <a:pt x="1178" y="1768"/>
                  </a:lnTo>
                  <a:lnTo>
                    <a:pt x="1145" y="1756"/>
                  </a:lnTo>
                  <a:lnTo>
                    <a:pt x="1111" y="1744"/>
                  </a:lnTo>
                  <a:lnTo>
                    <a:pt x="1079" y="1730"/>
                  </a:lnTo>
                  <a:lnTo>
                    <a:pt x="1048" y="1713"/>
                  </a:lnTo>
                  <a:lnTo>
                    <a:pt x="1017" y="1696"/>
                  </a:lnTo>
                  <a:lnTo>
                    <a:pt x="987" y="1677"/>
                  </a:lnTo>
                  <a:lnTo>
                    <a:pt x="957" y="1655"/>
                  </a:lnTo>
                  <a:lnTo>
                    <a:pt x="928" y="1633"/>
                  </a:lnTo>
                  <a:lnTo>
                    <a:pt x="900" y="1608"/>
                  </a:lnTo>
                  <a:lnTo>
                    <a:pt x="873" y="1582"/>
                  </a:lnTo>
                  <a:close/>
                </a:path>
              </a:pathLst>
            </a:custGeom>
            <a:solidFill>
              <a:srgbClr val="FF0000"/>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ysClr val="windowText" lastClr="000000"/>
                </a:solidFill>
                <a:effectLst/>
                <a:uLnTx/>
                <a:uFillTx/>
                <a:latin typeface="Arial" charset="0"/>
                <a:ea typeface="ＭＳ Ｐゴシック" charset="-128"/>
                <a:cs typeface="+mn-cs"/>
              </a:endParaRPr>
            </a:p>
          </p:txBody>
        </p:sp>
      </p:grpSp>
      <p:sp>
        <p:nvSpPr>
          <p:cNvPr id="167" name="正方形/長方形 166"/>
          <p:cNvSpPr/>
          <p:nvPr/>
        </p:nvSpPr>
        <p:spPr>
          <a:xfrm>
            <a:off x="1136576" y="3501008"/>
            <a:ext cx="936104" cy="241980"/>
          </a:xfrm>
          <a:prstGeom prst="rect">
            <a:avLst/>
          </a:prstGeom>
          <a:noFill/>
          <a:effectLst/>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sysClr val="windowText" lastClr="000000"/>
                </a:solidFill>
                <a:effectLst/>
                <a:uLnTx/>
                <a:uFillTx/>
                <a:latin typeface="Arial" charset="0"/>
                <a:ea typeface="ＭＳ Ｐゴシック" charset="-128"/>
                <a:cs typeface="+mn-cs"/>
              </a:rPr>
              <a:t>補助率：１／２</a:t>
            </a:r>
          </a:p>
        </p:txBody>
      </p:sp>
      <p:sp>
        <p:nvSpPr>
          <p:cNvPr id="170" name="正方形/長方形 169"/>
          <p:cNvSpPr/>
          <p:nvPr/>
        </p:nvSpPr>
        <p:spPr bwMode="auto">
          <a:xfrm>
            <a:off x="2864768" y="2285032"/>
            <a:ext cx="4176464" cy="288033"/>
          </a:xfrm>
          <a:prstGeom prst="rect">
            <a:avLst/>
          </a:prstGeom>
          <a:noFill/>
          <a:ln w="25400" cap="flat" cmpd="sng" algn="ctr">
            <a:noFill/>
            <a:prstDash val="solid"/>
          </a:ln>
          <a:effectLst/>
        </p:spPr>
        <p:txBody>
          <a:bodyPr lIns="36000" tIns="36000" rIns="36000" b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dirty="0">
                <a:ln>
                  <a:noFill/>
                </a:ln>
                <a:solidFill>
                  <a:sysClr val="windowText" lastClr="000000"/>
                </a:solidFill>
                <a:effectLst/>
                <a:uLnTx/>
                <a:uFillTx/>
                <a:latin typeface="ＭＳ ゴシック" pitchFamily="49" charset="-128"/>
                <a:ea typeface="ＭＳ ゴシック" pitchFamily="49" charset="-128"/>
                <a:cs typeface="+mn-cs"/>
              </a:rPr>
              <a:t>＜都市再生安全確保計画・エリア防災計画の作成＞</a:t>
            </a:r>
          </a:p>
        </p:txBody>
      </p:sp>
      <p:sp>
        <p:nvSpPr>
          <p:cNvPr id="174" name="テキスト ボックス 173"/>
          <p:cNvSpPr txBox="1"/>
          <p:nvPr/>
        </p:nvSpPr>
        <p:spPr>
          <a:xfrm>
            <a:off x="3008784" y="2645072"/>
            <a:ext cx="4032448" cy="830997"/>
          </a:xfrm>
          <a:prstGeom prst="rect">
            <a:avLst/>
          </a:prstGeom>
          <a:noFill/>
          <a:ln>
            <a:solidFill>
              <a:schemeClr val="tx1"/>
            </a:solidFill>
            <a:prstDash val="dash"/>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・退避経路、退避施設、備蓄倉庫等の整備及び管理</a:t>
            </a:r>
            <a:endParaRPr kumimoji="1" lang="en-US" altLang="ja-JP" sz="12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・災害時に実施する事務（退避誘導、情報収集・提供、</a:t>
            </a:r>
            <a:endParaRPr kumimoji="1" lang="en-US" altLang="ja-JP" sz="12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　備蓄物資提供等）の内容</a:t>
            </a:r>
            <a:endParaRPr kumimoji="1" lang="en-US" altLang="ja-JP" sz="12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・平常時に実施する訓練の内容 等</a:t>
            </a:r>
          </a:p>
        </p:txBody>
      </p:sp>
      <p:sp>
        <p:nvSpPr>
          <p:cNvPr id="60" name="角丸四角形 59"/>
          <p:cNvSpPr/>
          <p:nvPr/>
        </p:nvSpPr>
        <p:spPr>
          <a:xfrm>
            <a:off x="708659" y="1853858"/>
            <a:ext cx="4393257" cy="351006"/>
          </a:xfrm>
          <a:prstGeom prst="round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mn-cs"/>
              </a:rPr>
              <a:t>都市再生緊急整備協議会・帰宅困難者対策協議会</a:t>
            </a:r>
          </a:p>
        </p:txBody>
      </p:sp>
      <p:grpSp>
        <p:nvGrpSpPr>
          <p:cNvPr id="17" name="グループ化 16"/>
          <p:cNvGrpSpPr/>
          <p:nvPr/>
        </p:nvGrpSpPr>
        <p:grpSpPr>
          <a:xfrm>
            <a:off x="5535890" y="4733943"/>
            <a:ext cx="1132442" cy="827360"/>
            <a:chOff x="4558181" y="4720390"/>
            <a:chExt cx="1132442" cy="827360"/>
          </a:xfrm>
        </p:grpSpPr>
        <p:pic>
          <p:nvPicPr>
            <p:cNvPr id="81" name="図 80"/>
            <p:cNvPicPr>
              <a:picLocks noChangeAspect="1"/>
            </p:cNvPicPr>
            <p:nvPr/>
          </p:nvPicPr>
          <p:blipFill rotWithShape="1">
            <a:blip r:embed="rId5" cstate="print">
              <a:extLst>
                <a:ext uri="{28A0092B-C50C-407E-A947-70E740481C1C}">
                  <a14:useLocalDpi xmlns:a14="http://schemas.microsoft.com/office/drawing/2010/main" val="0"/>
                </a:ext>
              </a:extLst>
            </a:blip>
            <a:srcRect l="14991" t="13328" r="8800" b="9796"/>
            <a:stretch/>
          </p:blipFill>
          <p:spPr bwMode="auto">
            <a:xfrm>
              <a:off x="4558181" y="4720390"/>
              <a:ext cx="1116000" cy="827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1" name="正方形/長方形 170"/>
            <p:cNvSpPr/>
            <p:nvPr/>
          </p:nvSpPr>
          <p:spPr bwMode="auto">
            <a:xfrm>
              <a:off x="4610503" y="5314209"/>
              <a:ext cx="1080120" cy="198437"/>
            </a:xfrm>
            <a:prstGeom prst="rect">
              <a:avLst/>
            </a:prstGeom>
            <a:no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000" b="1" i="0" u="none" strike="noStrike" kern="0" cap="none" spc="0" normalizeH="0" baseline="0" noProof="0" dirty="0">
                  <a:ln>
                    <a:noFill/>
                  </a:ln>
                  <a:solidFill>
                    <a:prstClr val="white"/>
                  </a:solidFill>
                  <a:effectLst/>
                  <a:uLnTx/>
                  <a:uFillTx/>
                  <a:latin typeface="ＭＳ ゴシック" pitchFamily="49" charset="-128"/>
                  <a:ea typeface="ＭＳ ゴシック" pitchFamily="49" charset="-128"/>
                  <a:cs typeface="+mn-cs"/>
                </a:rPr>
                <a:t>防災備蓄倉庫</a:t>
              </a:r>
            </a:p>
          </p:txBody>
        </p:sp>
        <p:sp>
          <p:nvSpPr>
            <p:cNvPr id="16" name="正方形/長方形 15"/>
            <p:cNvSpPr/>
            <p:nvPr/>
          </p:nvSpPr>
          <p:spPr>
            <a:xfrm>
              <a:off x="5261612" y="5173471"/>
              <a:ext cx="175009" cy="72578"/>
            </a:xfrm>
            <a:prstGeom prst="rect">
              <a:avLst/>
            </a:prstGeom>
            <a:solidFill>
              <a:srgbClr val="82A5CB"/>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000" b="0" i="0" u="none" strike="noStrike" kern="1200" cap="none" spc="0" normalizeH="0" baseline="0" noProof="0" dirty="0">
                <a:ln>
                  <a:noFill/>
                </a:ln>
                <a:solidFill>
                  <a:prstClr val="black"/>
                </a:solidFill>
                <a:effectLst/>
                <a:uLnTx/>
                <a:uFillTx/>
                <a:latin typeface="Arial"/>
                <a:ea typeface="ＭＳ Ｐゴシック"/>
                <a:cs typeface="+mn-cs"/>
              </a:endParaRPr>
            </a:p>
          </p:txBody>
        </p:sp>
      </p:grpSp>
      <p:grpSp>
        <p:nvGrpSpPr>
          <p:cNvPr id="18" name="グループ化 17"/>
          <p:cNvGrpSpPr/>
          <p:nvPr/>
        </p:nvGrpSpPr>
        <p:grpSpPr>
          <a:xfrm>
            <a:off x="8213822" y="4738714"/>
            <a:ext cx="1224136" cy="828000"/>
            <a:chOff x="5674181" y="4722038"/>
            <a:chExt cx="1224136" cy="828000"/>
          </a:xfrm>
        </p:grpSpPr>
        <p:pic>
          <p:nvPicPr>
            <p:cNvPr id="82" name="図 81"/>
            <p:cNvPicPr>
              <a:picLocks noChangeAspect="1"/>
            </p:cNvPicPr>
            <p:nvPr/>
          </p:nvPicPr>
          <p:blipFill rotWithShape="1">
            <a:blip r:embed="rId6" cstate="screen">
              <a:extLst>
                <a:ext uri="{28A0092B-C50C-407E-A947-70E740481C1C}">
                  <a14:useLocalDpi xmlns:a14="http://schemas.microsoft.com/office/drawing/2010/main"/>
                </a:ext>
              </a:extLst>
            </a:blip>
            <a:srcRect l="25366" t="11383" r="9923" b="24551"/>
            <a:stretch/>
          </p:blipFill>
          <p:spPr bwMode="auto">
            <a:xfrm>
              <a:off x="5715452" y="4722038"/>
              <a:ext cx="1114425" cy="8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 name="正方形/長方形 171"/>
            <p:cNvSpPr/>
            <p:nvPr/>
          </p:nvSpPr>
          <p:spPr>
            <a:xfrm>
              <a:off x="5674181" y="5320622"/>
              <a:ext cx="1224136" cy="217487"/>
            </a:xfrm>
            <a:prstGeom prst="rect">
              <a:avLst/>
            </a:prstGeom>
            <a:no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000" b="1" i="0" u="none" strike="noStrike" kern="0" cap="none" spc="0" normalizeH="0" baseline="0" noProof="0" dirty="0">
                  <a:ln>
                    <a:noFill/>
                  </a:ln>
                  <a:solidFill>
                    <a:prstClr val="white"/>
                  </a:solidFill>
                  <a:effectLst/>
                  <a:uLnTx/>
                  <a:uFillTx/>
                  <a:latin typeface="ＭＳ ゴシック" pitchFamily="49" charset="-128"/>
                  <a:ea typeface="ＭＳ ゴシック" pitchFamily="49" charset="-128"/>
                  <a:cs typeface="+mn-cs"/>
                </a:rPr>
                <a:t>非常用発電機</a:t>
              </a:r>
            </a:p>
          </p:txBody>
        </p:sp>
      </p:grpSp>
      <p:sp>
        <p:nvSpPr>
          <p:cNvPr id="19" name="正方形/長方形 18"/>
          <p:cNvSpPr/>
          <p:nvPr/>
        </p:nvSpPr>
        <p:spPr>
          <a:xfrm>
            <a:off x="803523" y="4421506"/>
            <a:ext cx="4165427" cy="430887"/>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避難訓練、情報伝達ルール、備蓄ルールの確立、</a:t>
            </a:r>
            <a:endParaRPr kumimoji="1" lang="en-US" altLang="ja-JP" sz="11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ja-JP" sz="11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退避方法や退避施設の確保等に関するルールの作成</a:t>
            </a:r>
            <a:r>
              <a:rPr kumimoji="1" lang="ja-JP" altLang="en-US" sz="11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　等</a:t>
            </a:r>
            <a:endParaRPr kumimoji="1" lang="ja-JP" altLang="en-US" sz="11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p:txBody>
      </p:sp>
      <p:pic>
        <p:nvPicPr>
          <p:cNvPr id="89" name="図 88" descr="http://www.city.sendai.jp/anzensuishin/kurashi/anzen/saigaitaisaku/torikumi/images/kunren03.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66348" y="4853347"/>
            <a:ext cx="1180096" cy="8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テキスト ボックス 19"/>
          <p:cNvSpPr txBox="1"/>
          <p:nvPr/>
        </p:nvSpPr>
        <p:spPr>
          <a:xfrm>
            <a:off x="1489039" y="5464967"/>
            <a:ext cx="1338828" cy="24622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1" i="0" u="none" strike="noStrike" kern="1200" cap="none" spc="0" normalizeH="0" baseline="0" noProof="0" dirty="0">
                <a:ln>
                  <a:noFill/>
                </a:ln>
                <a:solidFill>
                  <a:prstClr val="white"/>
                </a:solidFill>
                <a:effectLst/>
                <a:uLnTx/>
                <a:uFillTx/>
                <a:latin typeface="Arial" charset="0"/>
                <a:ea typeface="ＭＳ Ｐゴシック" charset="-128"/>
                <a:cs typeface="+mn-cs"/>
              </a:rPr>
              <a:t>帰宅困難者対策訓練</a:t>
            </a:r>
          </a:p>
        </p:txBody>
      </p:sp>
      <p:sp>
        <p:nvSpPr>
          <p:cNvPr id="93" name="正方形/長方形 92"/>
          <p:cNvSpPr/>
          <p:nvPr/>
        </p:nvSpPr>
        <p:spPr>
          <a:xfrm>
            <a:off x="3523628" y="5586418"/>
            <a:ext cx="114920" cy="71940"/>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000" b="0" i="0" u="none" strike="noStrike" kern="1200" cap="none" spc="0" normalizeH="0" baseline="0" noProof="0" dirty="0">
              <a:ln>
                <a:noFill/>
              </a:ln>
              <a:solidFill>
                <a:prstClr val="black"/>
              </a:solidFill>
              <a:effectLst/>
              <a:uLnTx/>
              <a:uFillTx/>
              <a:latin typeface="Arial"/>
              <a:ea typeface="ＭＳ Ｐゴシック"/>
              <a:cs typeface="+mn-cs"/>
            </a:endParaRPr>
          </a:p>
        </p:txBody>
      </p:sp>
      <p:grpSp>
        <p:nvGrpSpPr>
          <p:cNvPr id="24" name="グループ化 23"/>
          <p:cNvGrpSpPr/>
          <p:nvPr/>
        </p:nvGrpSpPr>
        <p:grpSpPr>
          <a:xfrm>
            <a:off x="3315087" y="4850900"/>
            <a:ext cx="591207" cy="826844"/>
            <a:chOff x="3698901" y="4915962"/>
            <a:chExt cx="591207" cy="826844"/>
          </a:xfrm>
        </p:grpSpPr>
        <p:pic>
          <p:nvPicPr>
            <p:cNvPr id="91" name="図 90"/>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98901" y="4915962"/>
              <a:ext cx="591207" cy="826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正方形/長方形 20"/>
            <p:cNvSpPr/>
            <p:nvPr/>
          </p:nvSpPr>
          <p:spPr>
            <a:xfrm>
              <a:off x="3856301" y="5131980"/>
              <a:ext cx="114920" cy="71940"/>
            </a:xfrm>
            <a:prstGeom prst="rect">
              <a:avLst/>
            </a:prstGeom>
            <a:solidFill>
              <a:srgbClr val="990099"/>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000" b="0" i="0" u="none" strike="noStrike" kern="1200" cap="none" spc="0" normalizeH="0" baseline="0" noProof="0" dirty="0">
                <a:ln>
                  <a:noFill/>
                </a:ln>
                <a:solidFill>
                  <a:prstClr val="black"/>
                </a:solidFill>
                <a:effectLst/>
                <a:uLnTx/>
                <a:uFillTx/>
                <a:latin typeface="Arial"/>
                <a:ea typeface="ＭＳ Ｐゴシック"/>
                <a:cs typeface="+mn-cs"/>
              </a:endParaRPr>
            </a:p>
          </p:txBody>
        </p:sp>
        <p:sp>
          <p:nvSpPr>
            <p:cNvPr id="23" name="正方形/長方形 22"/>
            <p:cNvSpPr/>
            <p:nvPr/>
          </p:nvSpPr>
          <p:spPr>
            <a:xfrm>
              <a:off x="3822666" y="5662711"/>
              <a:ext cx="69727" cy="45719"/>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000" b="0" i="0" u="none" strike="noStrike" kern="1200" cap="none" spc="0" normalizeH="0" baseline="0" noProof="0" dirty="0">
                <a:ln>
                  <a:noFill/>
                </a:ln>
                <a:solidFill>
                  <a:prstClr val="black"/>
                </a:solidFill>
                <a:effectLst/>
                <a:uLnTx/>
                <a:uFillTx/>
                <a:latin typeface="Arial"/>
                <a:ea typeface="ＭＳ Ｐゴシック"/>
                <a:cs typeface="+mn-cs"/>
              </a:endParaRPr>
            </a:p>
          </p:txBody>
        </p:sp>
      </p:grpSp>
      <p:sp>
        <p:nvSpPr>
          <p:cNvPr id="94" name="テキスト ボックス 93"/>
          <p:cNvSpPr txBox="1"/>
          <p:nvPr/>
        </p:nvSpPr>
        <p:spPr>
          <a:xfrm>
            <a:off x="3149905" y="5456649"/>
            <a:ext cx="949299" cy="24622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Arial" charset="0"/>
                <a:ea typeface="ＭＳ Ｐゴシック" charset="-128"/>
                <a:cs typeface="+mn-cs"/>
              </a:rPr>
              <a:t>ルールの作成</a:t>
            </a:r>
          </a:p>
        </p:txBody>
      </p:sp>
      <p:sp>
        <p:nvSpPr>
          <p:cNvPr id="84" name="Rectangle 2"/>
          <p:cNvSpPr txBox="1">
            <a:spLocks noChangeArrowheads="1"/>
          </p:cNvSpPr>
          <p:nvPr/>
        </p:nvSpPr>
        <p:spPr>
          <a:xfrm>
            <a:off x="128464" y="-13141"/>
            <a:ext cx="9470967" cy="476250"/>
          </a:xfrm>
          <a:prstGeom prst="rect">
            <a:avLst/>
          </a:prstGeom>
        </p:spPr>
        <p:txBody>
          <a:bodyPr/>
          <a:lst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0" cap="none" spc="0" normalizeH="0" baseline="0" noProof="0" dirty="0">
                <a:ln>
                  <a:noFill/>
                </a:ln>
                <a:solidFill>
                  <a:srgbClr val="4087C8"/>
                </a:solidFill>
                <a:effectLst/>
                <a:uLnTx/>
                <a:uFillTx/>
                <a:latin typeface="HGP創英角ｺﾞｼｯｸUB"/>
                <a:ea typeface="HGP創英角ｺﾞｼｯｸUB"/>
                <a:cs typeface="+mj-cs"/>
              </a:rPr>
              <a:t>都市安全確保促進事業</a:t>
            </a:r>
          </a:p>
        </p:txBody>
      </p:sp>
      <p:sp>
        <p:nvSpPr>
          <p:cNvPr id="79" name="スライド番号プレースホルダー 5"/>
          <p:cNvSpPr>
            <a:spLocks noGrp="1"/>
          </p:cNvSpPr>
          <p:nvPr>
            <p:ph type="sldNum" sz="quarter" idx="12"/>
          </p:nvPr>
        </p:nvSpPr>
        <p:spPr>
          <a:xfrm>
            <a:off x="7594600" y="6525344"/>
            <a:ext cx="2311400" cy="476250"/>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6724AF0-4686-45C8-8819-6D2F0345EB9B}" type="slidenum">
              <a:rPr kumimoji="1" lang="en-US" altLang="ja-JP" b="0" i="0" u="none" strike="noStrike" kern="1200" cap="none" spc="0" normalizeH="0" baseline="0" noProof="0" smtClean="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1" lang="en-US" altLang="ja-JP"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640240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角丸四角形 5"/>
          <p:cNvSpPr/>
          <p:nvPr/>
        </p:nvSpPr>
        <p:spPr>
          <a:xfrm>
            <a:off x="79316" y="620727"/>
            <a:ext cx="5724000" cy="6133703"/>
          </a:xfrm>
          <a:prstGeom prst="roundRect">
            <a:avLst>
              <a:gd name="adj" fmla="val 0"/>
            </a:avLst>
          </a:prstGeom>
          <a:noFill/>
          <a:ln>
            <a:solidFill>
              <a:srgbClr val="4F8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Arial"/>
              <a:ea typeface="ＭＳ Ｐゴシック"/>
              <a:cs typeface="+mn-cs"/>
            </a:endParaRPr>
          </a:p>
        </p:txBody>
      </p:sp>
      <p:sp>
        <p:nvSpPr>
          <p:cNvPr id="7" name="テキスト ボックス 6"/>
          <p:cNvSpPr txBox="1"/>
          <p:nvPr/>
        </p:nvSpPr>
        <p:spPr>
          <a:xfrm>
            <a:off x="137059" y="1204881"/>
            <a:ext cx="5558881" cy="517064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大阪駅周辺・中之島・御堂筋周辺地域（大阪駅周辺）（平成</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25</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年</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4</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月</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19</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日）</a:t>
            </a:r>
            <a:endPar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京都駅周辺地域（平成</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25</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年</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12</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月</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19</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日）</a:t>
            </a:r>
            <a:endPar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名古屋駅周辺・伏見・栄地域</a:t>
            </a:r>
            <a:r>
              <a:rPr kumimoji="1" lang="ja-JP" altLang="en-US" sz="1100" b="0" i="0" u="none" strike="noStrike" kern="1200" cap="none" spc="0" normalizeH="0" baseline="0" noProof="0" dirty="0">
                <a:ln>
                  <a:noFill/>
                </a:ln>
                <a:solidFill>
                  <a:srgbClr val="000000"/>
                </a:solidFill>
                <a:effectLst/>
                <a:uLnTx/>
                <a:uFillTx/>
                <a:latin typeface="Calibri"/>
                <a:ea typeface="ＭＳ Ｐゴシック"/>
                <a:cs typeface="+mn-cs"/>
              </a:rPr>
              <a:t>（名古屋駅周辺地区）</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（平成</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26</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年</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2</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月</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13</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日）</a:t>
            </a:r>
            <a:endPar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川崎駅周辺地域（平成</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26</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年</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3</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月</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17</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日）</a:t>
            </a:r>
            <a:endPar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横浜都心・臨海地域（横浜駅周辺地区）（平成</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26</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年</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3</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月</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24</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日）</a:t>
            </a:r>
            <a:endPar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札幌都心地域（平成</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26</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年</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3</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月</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25</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日）</a:t>
            </a:r>
            <a:endPar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新宿駅周辺地域（平成</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26</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年</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3</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月</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27</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日）</a:t>
            </a:r>
            <a:endPar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大阪コスモスクエア駅周辺地域（平成</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26</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年</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8</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月</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6</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日）</a:t>
            </a:r>
            <a:endPar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東京都心・臨海地域（大丸有地区）（平成</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27</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年</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3</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月</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26</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日）</a:t>
            </a:r>
            <a:endPar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大阪京橋駅・大阪ビジネスパーク駅周辺・天満橋駅周辺地域（大阪ビジネスパーク駅周辺）（平成</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27</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年</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3</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月</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27</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日）</a:t>
            </a:r>
            <a:endPar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東京都心・臨海地域（浜松町駅・竹芝駅周辺地区）（平成</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28</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年</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2</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月</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2</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日）</a:t>
            </a:r>
            <a:endPar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本厚木駅周辺地域（平成</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28</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年</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3</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月</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10</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日）</a:t>
            </a:r>
            <a:endPar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渋谷駅周辺地域（平成</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28</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年</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3</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月</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18</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日）</a:t>
            </a:r>
            <a:endPar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福岡都心地域（平成</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28</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年</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3</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月</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25</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日）</a:t>
            </a:r>
            <a:endPar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大阪駅周辺・中之島・御堂筋周辺地域（中之島）（平成</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28</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年</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6</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月</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24</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日</a:t>
            </a:r>
            <a:r>
              <a:rPr kumimoji="1" lang="ja-JP" altLang="en-US" sz="11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a:t>
            </a:r>
            <a:endParaRPr kumimoji="1" lang="en-US" altLang="ja-JP" sz="11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池袋駅周辺地域（平成</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28</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年</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12</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月</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26</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日）</a:t>
            </a:r>
            <a:endPar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神戸三宮駅周辺・臨海地域（平成</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29</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年</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3</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月</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24</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日）</a:t>
            </a:r>
            <a:endPar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横浜都心・臨海地域（みなとみらい</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21</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地区）（平成</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29</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年</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10</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月</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13</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日）</a:t>
            </a:r>
            <a:endPar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千里中央駅周辺地域（平成</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30</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年</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1</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月</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22</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日）</a:t>
            </a:r>
            <a:endPar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大崎駅周辺地域（平成</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30</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年</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1</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月</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31</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日）</a:t>
            </a:r>
            <a:endPar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東京都心・臨海地域（日本橋室町周辺地区）（平成</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30</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年</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3</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月</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29</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日）</a:t>
            </a:r>
            <a:endPar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Calibri"/>
                <a:ea typeface="ＭＳ Ｐゴシック"/>
                <a:cs typeface="+mn-cs"/>
              </a:rPr>
              <a:t>東京都心・臨海地域（虎ノ門地区）（平成</a:t>
            </a:r>
            <a:r>
              <a:rPr kumimoji="1" lang="en-US" altLang="ja-JP" sz="1100" b="0" i="0" u="none" strike="noStrike" kern="1200" cap="none" spc="0" normalizeH="0" baseline="0" noProof="0" dirty="0">
                <a:ln>
                  <a:noFill/>
                </a:ln>
                <a:solidFill>
                  <a:srgbClr val="000000"/>
                </a:solidFill>
                <a:effectLst/>
                <a:uLnTx/>
                <a:uFillTx/>
                <a:latin typeface="Calibri"/>
                <a:ea typeface="ＭＳ Ｐゴシック"/>
                <a:cs typeface="+mn-cs"/>
              </a:rPr>
              <a:t>31</a:t>
            </a:r>
            <a:r>
              <a:rPr kumimoji="1" lang="ja-JP" altLang="en-US" sz="1100" b="0" i="0" u="none" strike="noStrike" kern="1200" cap="none" spc="0" normalizeH="0" baseline="0" noProof="0" dirty="0">
                <a:ln>
                  <a:noFill/>
                </a:ln>
                <a:solidFill>
                  <a:srgbClr val="000000"/>
                </a:solidFill>
                <a:effectLst/>
                <a:uLnTx/>
                <a:uFillTx/>
                <a:latin typeface="Calibri"/>
                <a:ea typeface="ＭＳ Ｐゴシック"/>
                <a:cs typeface="+mn-cs"/>
              </a:rPr>
              <a:t>年</a:t>
            </a:r>
            <a:r>
              <a:rPr kumimoji="1" lang="en-US" altLang="ja-JP" sz="1100" b="0" i="0" u="none" strike="noStrike" kern="1200" cap="none" spc="0" normalizeH="0" baseline="0" noProof="0" dirty="0">
                <a:ln>
                  <a:noFill/>
                </a:ln>
                <a:solidFill>
                  <a:srgbClr val="000000"/>
                </a:solidFill>
                <a:effectLst/>
                <a:uLnTx/>
                <a:uFillTx/>
                <a:latin typeface="Calibri"/>
                <a:ea typeface="ＭＳ Ｐゴシック"/>
                <a:cs typeface="+mn-cs"/>
              </a:rPr>
              <a:t>2</a:t>
            </a:r>
            <a:r>
              <a:rPr kumimoji="1" lang="ja-JP" altLang="en-US" sz="1100" b="0" i="0" u="none" strike="noStrike" kern="1200" cap="none" spc="0" normalizeH="0" baseline="0" noProof="0" dirty="0">
                <a:ln>
                  <a:noFill/>
                </a:ln>
                <a:solidFill>
                  <a:srgbClr val="000000"/>
                </a:solidFill>
                <a:effectLst/>
                <a:uLnTx/>
                <a:uFillTx/>
                <a:latin typeface="Calibri"/>
                <a:ea typeface="ＭＳ Ｐゴシック"/>
                <a:cs typeface="+mn-cs"/>
              </a:rPr>
              <a:t>月</a:t>
            </a:r>
            <a:r>
              <a:rPr kumimoji="1" lang="en-US" altLang="ja-JP" sz="1100" b="0" i="0" u="none" strike="noStrike" kern="1200" cap="none" spc="0" normalizeH="0" baseline="0" noProof="0" dirty="0">
                <a:ln>
                  <a:noFill/>
                </a:ln>
                <a:solidFill>
                  <a:srgbClr val="000000"/>
                </a:solidFill>
                <a:effectLst/>
                <a:uLnTx/>
                <a:uFillTx/>
                <a:latin typeface="Calibri"/>
                <a:ea typeface="ＭＳ Ｐゴシック"/>
                <a:cs typeface="+mn-cs"/>
              </a:rPr>
              <a:t>5</a:t>
            </a:r>
            <a:r>
              <a:rPr kumimoji="1" lang="ja-JP" altLang="en-US" sz="1100" b="0" i="0" u="none" strike="noStrike" kern="1200" cap="none" spc="0" normalizeH="0" baseline="0" noProof="0" dirty="0">
                <a:ln>
                  <a:noFill/>
                </a:ln>
                <a:solidFill>
                  <a:srgbClr val="000000"/>
                </a:solidFill>
                <a:effectLst/>
                <a:uLnTx/>
                <a:uFillTx/>
                <a:latin typeface="Calibri"/>
                <a:ea typeface="ＭＳ Ｐゴシック"/>
                <a:cs typeface="+mn-cs"/>
              </a:rPr>
              <a:t>日）</a:t>
            </a:r>
            <a:endParaRPr kumimoji="1" lang="en-US" altLang="ja-JP" sz="1100" b="0" i="0" u="none" strike="noStrike" kern="1200" cap="none" spc="0" normalizeH="0" baseline="0" noProof="0" dirty="0">
              <a:ln>
                <a:noFill/>
              </a:ln>
              <a:solidFill>
                <a:srgbClr val="000000"/>
              </a:solidFill>
              <a:effectLst/>
              <a:uLnTx/>
              <a:uFillTx/>
              <a:latin typeface="Calibri"/>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Calibri"/>
                <a:ea typeface="ＭＳ Ｐゴシック"/>
                <a:cs typeface="+mn-cs"/>
              </a:rPr>
              <a:t>大阪駅周辺・中之島・御堂筋周辺地域（御堂筋周辺）（平成</a:t>
            </a:r>
            <a:r>
              <a:rPr kumimoji="1" lang="en-US" altLang="ja-JP" sz="1100" b="0" i="0" u="none" strike="noStrike" kern="1200" cap="none" spc="0" normalizeH="0" baseline="0" noProof="0" dirty="0">
                <a:ln>
                  <a:noFill/>
                </a:ln>
                <a:solidFill>
                  <a:srgbClr val="000000"/>
                </a:solidFill>
                <a:effectLst/>
                <a:uLnTx/>
                <a:uFillTx/>
                <a:latin typeface="Calibri"/>
                <a:ea typeface="ＭＳ Ｐゴシック"/>
                <a:cs typeface="+mn-cs"/>
              </a:rPr>
              <a:t>31</a:t>
            </a:r>
            <a:r>
              <a:rPr kumimoji="1" lang="ja-JP" altLang="en-US" sz="1100" b="0" i="0" u="none" strike="noStrike" kern="1200" cap="none" spc="0" normalizeH="0" baseline="0" noProof="0" dirty="0">
                <a:ln>
                  <a:noFill/>
                </a:ln>
                <a:solidFill>
                  <a:srgbClr val="000000"/>
                </a:solidFill>
                <a:effectLst/>
                <a:uLnTx/>
                <a:uFillTx/>
                <a:latin typeface="Calibri"/>
                <a:ea typeface="ＭＳ Ｐゴシック"/>
                <a:cs typeface="+mn-cs"/>
              </a:rPr>
              <a:t>年</a:t>
            </a:r>
            <a:r>
              <a:rPr kumimoji="1" lang="en-US" altLang="ja-JP" sz="1100" b="0" i="0" u="none" strike="noStrike" kern="1200" cap="none" spc="0" normalizeH="0" baseline="0" noProof="0" dirty="0">
                <a:ln>
                  <a:noFill/>
                </a:ln>
                <a:solidFill>
                  <a:srgbClr val="000000"/>
                </a:solidFill>
                <a:effectLst/>
                <a:uLnTx/>
                <a:uFillTx/>
                <a:latin typeface="Calibri"/>
                <a:ea typeface="ＭＳ Ｐゴシック"/>
                <a:cs typeface="+mn-cs"/>
              </a:rPr>
              <a:t>3</a:t>
            </a:r>
            <a:r>
              <a:rPr kumimoji="1" lang="ja-JP" altLang="en-US" sz="1100" b="0" i="0" u="none" strike="noStrike" kern="1200" cap="none" spc="0" normalizeH="0" baseline="0" noProof="0" dirty="0">
                <a:ln>
                  <a:noFill/>
                </a:ln>
                <a:solidFill>
                  <a:srgbClr val="000000"/>
                </a:solidFill>
                <a:effectLst/>
                <a:uLnTx/>
                <a:uFillTx/>
                <a:latin typeface="Calibri"/>
                <a:ea typeface="ＭＳ Ｐゴシック"/>
                <a:cs typeface="+mn-cs"/>
              </a:rPr>
              <a:t>月</a:t>
            </a:r>
            <a:r>
              <a:rPr kumimoji="1" lang="en-US" altLang="ja-JP" sz="1100" b="0" i="0" u="none" strike="noStrike" kern="1200" cap="none" spc="0" normalizeH="0" baseline="0" noProof="0" dirty="0">
                <a:ln>
                  <a:noFill/>
                </a:ln>
                <a:solidFill>
                  <a:srgbClr val="000000"/>
                </a:solidFill>
                <a:effectLst/>
                <a:uLnTx/>
                <a:uFillTx/>
                <a:latin typeface="Calibri"/>
                <a:ea typeface="ＭＳ Ｐゴシック"/>
                <a:cs typeface="+mn-cs"/>
              </a:rPr>
              <a:t>26</a:t>
            </a:r>
            <a:r>
              <a:rPr kumimoji="1" lang="ja-JP" altLang="en-US" sz="1100" b="0" i="0" u="none" strike="noStrike" kern="1200" cap="none" spc="0" normalizeH="0" baseline="0" noProof="0" dirty="0">
                <a:ln>
                  <a:noFill/>
                </a:ln>
                <a:solidFill>
                  <a:srgbClr val="000000"/>
                </a:solidFill>
                <a:effectLst/>
                <a:uLnTx/>
                <a:uFillTx/>
                <a:latin typeface="Calibri"/>
                <a:ea typeface="ＭＳ Ｐゴシック"/>
                <a:cs typeface="+mn-cs"/>
              </a:rPr>
              <a:t>日）</a:t>
            </a:r>
            <a:endParaRPr kumimoji="1" lang="en-US" altLang="ja-JP" sz="1100" b="0" i="0" u="none" strike="noStrike" kern="1200" cap="none" spc="0" normalizeH="0" baseline="0" noProof="0" dirty="0">
              <a:ln>
                <a:noFill/>
              </a:ln>
              <a:solidFill>
                <a:srgbClr val="000000"/>
              </a:solidFill>
              <a:effectLst/>
              <a:uLnTx/>
              <a:uFillTx/>
              <a:latin typeface="Calibri"/>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Calibri"/>
                <a:ea typeface="ＭＳ Ｐゴシック"/>
                <a:cs typeface="+mn-cs"/>
              </a:rPr>
              <a:t>大宮駅周辺地域（平成</a:t>
            </a:r>
            <a:r>
              <a:rPr kumimoji="1" lang="en-US" altLang="ja-JP" sz="1100" b="0" i="0" u="none" strike="noStrike" kern="1200" cap="none" spc="0" normalizeH="0" baseline="0" noProof="0" dirty="0">
                <a:ln>
                  <a:noFill/>
                </a:ln>
                <a:solidFill>
                  <a:srgbClr val="000000"/>
                </a:solidFill>
                <a:effectLst/>
                <a:uLnTx/>
                <a:uFillTx/>
                <a:latin typeface="Calibri"/>
                <a:ea typeface="ＭＳ Ｐゴシック"/>
                <a:cs typeface="+mn-cs"/>
              </a:rPr>
              <a:t>31</a:t>
            </a:r>
            <a:r>
              <a:rPr kumimoji="1" lang="ja-JP" altLang="en-US" sz="1100" b="0" i="0" u="none" strike="noStrike" kern="1200" cap="none" spc="0" normalizeH="0" baseline="0" noProof="0" dirty="0">
                <a:ln>
                  <a:noFill/>
                </a:ln>
                <a:solidFill>
                  <a:srgbClr val="000000"/>
                </a:solidFill>
                <a:effectLst/>
                <a:uLnTx/>
                <a:uFillTx/>
                <a:latin typeface="Calibri"/>
                <a:ea typeface="ＭＳ Ｐゴシック"/>
                <a:cs typeface="+mn-cs"/>
              </a:rPr>
              <a:t>年</a:t>
            </a:r>
            <a:r>
              <a:rPr kumimoji="1" lang="en-US" altLang="ja-JP" sz="1100" b="0" i="0" u="none" strike="noStrike" kern="1200" cap="none" spc="0" normalizeH="0" baseline="0" noProof="0" dirty="0">
                <a:ln>
                  <a:noFill/>
                </a:ln>
                <a:solidFill>
                  <a:srgbClr val="000000"/>
                </a:solidFill>
                <a:effectLst/>
                <a:uLnTx/>
                <a:uFillTx/>
                <a:latin typeface="Calibri"/>
                <a:ea typeface="ＭＳ Ｐゴシック"/>
                <a:cs typeface="+mn-cs"/>
              </a:rPr>
              <a:t>3</a:t>
            </a:r>
            <a:r>
              <a:rPr kumimoji="1" lang="ja-JP" altLang="en-US" sz="1100" b="0" i="0" u="none" strike="noStrike" kern="1200" cap="none" spc="0" normalizeH="0" baseline="0" noProof="0" dirty="0">
                <a:ln>
                  <a:noFill/>
                </a:ln>
                <a:solidFill>
                  <a:srgbClr val="000000"/>
                </a:solidFill>
                <a:effectLst/>
                <a:uLnTx/>
                <a:uFillTx/>
                <a:latin typeface="Calibri"/>
                <a:ea typeface="ＭＳ Ｐゴシック"/>
                <a:cs typeface="+mn-cs"/>
              </a:rPr>
              <a:t>月</a:t>
            </a:r>
            <a:r>
              <a:rPr kumimoji="1" lang="en-US" altLang="ja-JP" sz="1100" b="0" i="0" u="none" strike="noStrike" kern="1200" cap="none" spc="0" normalizeH="0" baseline="0" noProof="0" dirty="0">
                <a:ln>
                  <a:noFill/>
                </a:ln>
                <a:solidFill>
                  <a:srgbClr val="000000"/>
                </a:solidFill>
                <a:effectLst/>
                <a:uLnTx/>
                <a:uFillTx/>
                <a:latin typeface="Calibri"/>
                <a:ea typeface="ＭＳ Ｐゴシック"/>
                <a:cs typeface="+mn-cs"/>
              </a:rPr>
              <a:t>26</a:t>
            </a:r>
            <a:r>
              <a:rPr kumimoji="1" lang="ja-JP" altLang="en-US" sz="1100" b="0" i="0" u="none" strike="noStrike" kern="1200" cap="none" spc="0" normalizeH="0" baseline="0" noProof="0" dirty="0">
                <a:ln>
                  <a:noFill/>
                </a:ln>
                <a:solidFill>
                  <a:srgbClr val="000000"/>
                </a:solidFill>
                <a:effectLst/>
                <a:uLnTx/>
                <a:uFillTx/>
                <a:latin typeface="Calibri"/>
                <a:ea typeface="ＭＳ Ｐゴシック"/>
                <a:cs typeface="+mn-cs"/>
              </a:rPr>
              <a:t>日）</a:t>
            </a:r>
            <a:endParaRPr kumimoji="1" lang="en-US" altLang="ja-JP" sz="1100" b="0" i="0" u="none" strike="noStrike" kern="1200" cap="none" spc="0" normalizeH="0" baseline="0" noProof="0" dirty="0">
              <a:ln>
                <a:noFill/>
              </a:ln>
              <a:solidFill>
                <a:srgbClr val="000000"/>
              </a:solidFill>
              <a:effectLst/>
              <a:uLnTx/>
              <a:uFillTx/>
              <a:latin typeface="Calibri"/>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Calibri"/>
                <a:ea typeface="ＭＳ Ｐゴシック"/>
                <a:cs typeface="+mn-cs"/>
              </a:rPr>
              <a:t>さいたま新都心駅周辺地域（平成</a:t>
            </a:r>
            <a:r>
              <a:rPr kumimoji="1" lang="en-US" altLang="ja-JP" sz="1100" b="0" i="0" u="none" strike="noStrike" kern="1200" cap="none" spc="0" normalizeH="0" baseline="0" noProof="0" dirty="0">
                <a:ln>
                  <a:noFill/>
                </a:ln>
                <a:solidFill>
                  <a:srgbClr val="000000"/>
                </a:solidFill>
                <a:effectLst/>
                <a:uLnTx/>
                <a:uFillTx/>
                <a:latin typeface="Calibri"/>
                <a:ea typeface="ＭＳ Ｐゴシック"/>
                <a:cs typeface="+mn-cs"/>
              </a:rPr>
              <a:t>31</a:t>
            </a:r>
            <a:r>
              <a:rPr kumimoji="1" lang="ja-JP" altLang="en-US" sz="1100" b="0" i="0" u="none" strike="noStrike" kern="1200" cap="none" spc="0" normalizeH="0" baseline="0" noProof="0" dirty="0">
                <a:ln>
                  <a:noFill/>
                </a:ln>
                <a:solidFill>
                  <a:srgbClr val="000000"/>
                </a:solidFill>
                <a:effectLst/>
                <a:uLnTx/>
                <a:uFillTx/>
                <a:latin typeface="Calibri"/>
                <a:ea typeface="ＭＳ Ｐゴシック"/>
                <a:cs typeface="+mn-cs"/>
              </a:rPr>
              <a:t>年</a:t>
            </a:r>
            <a:r>
              <a:rPr kumimoji="1" lang="en-US" altLang="ja-JP" sz="1100" b="0" i="0" u="none" strike="noStrike" kern="1200" cap="none" spc="0" normalizeH="0" baseline="0" noProof="0" dirty="0">
                <a:ln>
                  <a:noFill/>
                </a:ln>
                <a:solidFill>
                  <a:srgbClr val="000000"/>
                </a:solidFill>
                <a:effectLst/>
                <a:uLnTx/>
                <a:uFillTx/>
                <a:latin typeface="Calibri"/>
                <a:ea typeface="ＭＳ Ｐゴシック"/>
                <a:cs typeface="+mn-cs"/>
              </a:rPr>
              <a:t>3</a:t>
            </a:r>
            <a:r>
              <a:rPr kumimoji="1" lang="ja-JP" altLang="en-US" sz="1100" b="0" i="0" u="none" strike="noStrike" kern="1200" cap="none" spc="0" normalizeH="0" baseline="0" noProof="0" dirty="0">
                <a:ln>
                  <a:noFill/>
                </a:ln>
                <a:solidFill>
                  <a:srgbClr val="000000"/>
                </a:solidFill>
                <a:effectLst/>
                <a:uLnTx/>
                <a:uFillTx/>
                <a:latin typeface="Calibri"/>
                <a:ea typeface="ＭＳ Ｐゴシック"/>
                <a:cs typeface="+mn-cs"/>
              </a:rPr>
              <a:t>月</a:t>
            </a:r>
            <a:r>
              <a:rPr kumimoji="1" lang="en-US" altLang="ja-JP" sz="1100" b="0" i="0" u="none" strike="noStrike" kern="1200" cap="none" spc="0" normalizeH="0" baseline="0" noProof="0" dirty="0">
                <a:ln>
                  <a:noFill/>
                </a:ln>
                <a:solidFill>
                  <a:srgbClr val="000000"/>
                </a:solidFill>
                <a:effectLst/>
                <a:uLnTx/>
                <a:uFillTx/>
                <a:latin typeface="Calibri"/>
                <a:ea typeface="ＭＳ Ｐゴシック"/>
                <a:cs typeface="+mn-cs"/>
              </a:rPr>
              <a:t>26</a:t>
            </a:r>
            <a:r>
              <a:rPr kumimoji="1" lang="ja-JP" altLang="en-US" sz="1100" b="0" i="0" u="none" strike="noStrike" kern="1200" cap="none" spc="0" normalizeH="0" baseline="0" noProof="0" dirty="0">
                <a:ln>
                  <a:noFill/>
                </a:ln>
                <a:solidFill>
                  <a:srgbClr val="000000"/>
                </a:solidFill>
                <a:effectLst/>
                <a:uLnTx/>
                <a:uFillTx/>
                <a:latin typeface="Calibri"/>
                <a:ea typeface="ＭＳ Ｐゴシック"/>
                <a:cs typeface="+mn-cs"/>
              </a:rPr>
              <a:t>日）</a:t>
            </a:r>
            <a:endParaRPr kumimoji="1" lang="en-US" altLang="ja-JP" sz="1100" b="0" i="0" u="none" strike="noStrike" kern="1200" cap="none" spc="0" normalizeH="0" baseline="0" noProof="0" dirty="0">
              <a:ln>
                <a:noFill/>
              </a:ln>
              <a:solidFill>
                <a:srgbClr val="000000"/>
              </a:solidFill>
              <a:effectLst/>
              <a:uLnTx/>
              <a:uFillTx/>
              <a:latin typeface="Calibri"/>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Calibri"/>
                <a:ea typeface="ＭＳ Ｐゴシック"/>
                <a:cs typeface="+mn-cs"/>
              </a:rPr>
              <a:t>東京都心・臨海地域（八重洲地区）（令和</a:t>
            </a:r>
            <a:r>
              <a:rPr kumimoji="1" lang="en-US" altLang="ja-JP" sz="1100" b="0" i="0" u="none" strike="noStrike" kern="1200" cap="none" spc="0" normalizeH="0" baseline="0" noProof="0" dirty="0">
                <a:ln>
                  <a:noFill/>
                </a:ln>
                <a:solidFill>
                  <a:srgbClr val="000000"/>
                </a:solidFill>
                <a:effectLst/>
                <a:uLnTx/>
                <a:uFillTx/>
                <a:latin typeface="Calibri"/>
                <a:ea typeface="ＭＳ Ｐゴシック"/>
                <a:cs typeface="+mn-cs"/>
              </a:rPr>
              <a:t>2</a:t>
            </a:r>
            <a:r>
              <a:rPr kumimoji="1" lang="ja-JP" altLang="en-US" sz="1100" b="0" i="0" u="none" strike="noStrike" kern="1200" cap="none" spc="0" normalizeH="0" baseline="0" noProof="0" dirty="0">
                <a:ln>
                  <a:noFill/>
                </a:ln>
                <a:solidFill>
                  <a:srgbClr val="000000"/>
                </a:solidFill>
                <a:effectLst/>
                <a:uLnTx/>
                <a:uFillTx/>
                <a:latin typeface="Calibri"/>
                <a:ea typeface="ＭＳ Ｐゴシック"/>
                <a:cs typeface="+mn-cs"/>
              </a:rPr>
              <a:t>年</a:t>
            </a:r>
            <a:r>
              <a:rPr kumimoji="1" lang="en-US" altLang="ja-JP" sz="1100" b="0" i="0" u="none" strike="noStrike" kern="1200" cap="none" spc="0" normalizeH="0" baseline="0" noProof="0" dirty="0">
                <a:ln>
                  <a:noFill/>
                </a:ln>
                <a:solidFill>
                  <a:srgbClr val="000000"/>
                </a:solidFill>
                <a:effectLst/>
                <a:uLnTx/>
                <a:uFillTx/>
                <a:latin typeface="Calibri"/>
                <a:ea typeface="ＭＳ Ｐゴシック"/>
                <a:cs typeface="+mn-cs"/>
              </a:rPr>
              <a:t>3</a:t>
            </a:r>
            <a:r>
              <a:rPr kumimoji="1" lang="ja-JP" altLang="en-US" sz="1100" b="0" i="0" u="none" strike="noStrike" kern="1200" cap="none" spc="0" normalizeH="0" baseline="0" noProof="0" dirty="0">
                <a:ln>
                  <a:noFill/>
                </a:ln>
                <a:solidFill>
                  <a:srgbClr val="000000"/>
                </a:solidFill>
                <a:effectLst/>
                <a:uLnTx/>
                <a:uFillTx/>
                <a:latin typeface="Calibri"/>
                <a:ea typeface="ＭＳ Ｐゴシック"/>
                <a:cs typeface="+mn-cs"/>
              </a:rPr>
              <a:t>月</a:t>
            </a:r>
            <a:r>
              <a:rPr kumimoji="1" lang="en-US" altLang="ja-JP" sz="1100" b="0" i="0" u="none" strike="noStrike" kern="1200" cap="none" spc="0" normalizeH="0" baseline="0" noProof="0" dirty="0">
                <a:ln>
                  <a:noFill/>
                </a:ln>
                <a:solidFill>
                  <a:srgbClr val="000000"/>
                </a:solidFill>
                <a:effectLst/>
                <a:uLnTx/>
                <a:uFillTx/>
                <a:latin typeface="Calibri"/>
                <a:ea typeface="ＭＳ Ｐゴシック"/>
                <a:cs typeface="+mn-cs"/>
              </a:rPr>
              <a:t>27</a:t>
            </a:r>
            <a:r>
              <a:rPr kumimoji="1" lang="ja-JP" altLang="en-US" sz="1100" b="0" i="0" u="none" strike="noStrike" kern="1200" cap="none" spc="0" normalizeH="0" baseline="0" noProof="0" dirty="0">
                <a:ln>
                  <a:noFill/>
                </a:ln>
                <a:solidFill>
                  <a:srgbClr val="000000"/>
                </a:solidFill>
                <a:effectLst/>
                <a:uLnTx/>
                <a:uFillTx/>
                <a:latin typeface="Calibri"/>
                <a:ea typeface="ＭＳ Ｐゴシック"/>
                <a:cs typeface="+mn-cs"/>
              </a:rPr>
              <a:t>日）</a:t>
            </a:r>
            <a:endParaRPr kumimoji="1" lang="en-US" altLang="ja-JP" sz="1100" b="0" i="0" u="none" strike="noStrike" kern="1200" cap="none" spc="0" normalizeH="0" baseline="0" noProof="0" dirty="0">
              <a:ln>
                <a:noFill/>
              </a:ln>
              <a:solidFill>
                <a:srgbClr val="000000"/>
              </a:solidFill>
              <a:effectLst/>
              <a:uLnTx/>
              <a:uFillTx/>
              <a:latin typeface="Calibri"/>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Calibri"/>
                <a:ea typeface="ＭＳ Ｐゴシック"/>
                <a:cs typeface="+mn-cs"/>
              </a:rPr>
              <a:t>品川駅・田町駅周辺地域（令和</a:t>
            </a:r>
            <a:r>
              <a:rPr kumimoji="1" lang="en-US" altLang="ja-JP" sz="1100" b="0" i="0" u="none" strike="noStrike" kern="1200" cap="none" spc="0" normalizeH="0" baseline="0" noProof="0" dirty="0">
                <a:ln>
                  <a:noFill/>
                </a:ln>
                <a:solidFill>
                  <a:srgbClr val="000000"/>
                </a:solidFill>
                <a:effectLst/>
                <a:uLnTx/>
                <a:uFillTx/>
                <a:latin typeface="Calibri"/>
                <a:ea typeface="ＭＳ Ｐゴシック"/>
                <a:cs typeface="+mn-cs"/>
              </a:rPr>
              <a:t>4</a:t>
            </a:r>
            <a:r>
              <a:rPr kumimoji="1" lang="ja-JP" altLang="en-US" sz="1100" b="0" i="0" u="none" strike="noStrike" kern="1200" cap="none" spc="0" normalizeH="0" baseline="0" noProof="0" dirty="0">
                <a:ln>
                  <a:noFill/>
                </a:ln>
                <a:solidFill>
                  <a:srgbClr val="000000"/>
                </a:solidFill>
                <a:effectLst/>
                <a:uLnTx/>
                <a:uFillTx/>
                <a:latin typeface="Calibri"/>
                <a:ea typeface="ＭＳ Ｐゴシック"/>
                <a:cs typeface="+mn-cs"/>
              </a:rPr>
              <a:t>年</a:t>
            </a:r>
            <a:r>
              <a:rPr kumimoji="1" lang="en-US" altLang="ja-JP" sz="1100" b="0" i="0" u="none" strike="noStrike" kern="1200" cap="none" spc="0" normalizeH="0" baseline="0" noProof="0" dirty="0">
                <a:ln>
                  <a:noFill/>
                </a:ln>
                <a:solidFill>
                  <a:srgbClr val="000000"/>
                </a:solidFill>
                <a:effectLst/>
                <a:uLnTx/>
                <a:uFillTx/>
                <a:latin typeface="Calibri"/>
                <a:ea typeface="ＭＳ Ｐゴシック"/>
                <a:cs typeface="+mn-cs"/>
              </a:rPr>
              <a:t>1</a:t>
            </a:r>
            <a:r>
              <a:rPr kumimoji="1" lang="ja-JP" altLang="en-US" sz="1100" b="0" i="0" u="none" strike="noStrike" kern="1200" cap="none" spc="0" normalizeH="0" baseline="0" noProof="0" dirty="0">
                <a:ln>
                  <a:noFill/>
                </a:ln>
                <a:solidFill>
                  <a:srgbClr val="000000"/>
                </a:solidFill>
                <a:effectLst/>
                <a:uLnTx/>
                <a:uFillTx/>
                <a:latin typeface="Calibri"/>
                <a:ea typeface="ＭＳ Ｐゴシック"/>
                <a:cs typeface="+mn-cs"/>
              </a:rPr>
              <a:t>月</a:t>
            </a:r>
            <a:r>
              <a:rPr kumimoji="1" lang="en-US" altLang="ja-JP" sz="1100" b="0" i="0" u="none" strike="noStrike" kern="1200" cap="none" spc="0" normalizeH="0" baseline="0" noProof="0" dirty="0">
                <a:ln>
                  <a:noFill/>
                </a:ln>
                <a:solidFill>
                  <a:srgbClr val="000000"/>
                </a:solidFill>
                <a:effectLst/>
                <a:uLnTx/>
                <a:uFillTx/>
                <a:latin typeface="Calibri"/>
                <a:ea typeface="ＭＳ Ｐゴシック"/>
                <a:cs typeface="+mn-cs"/>
              </a:rPr>
              <a:t>14</a:t>
            </a:r>
            <a:r>
              <a:rPr kumimoji="1" lang="ja-JP" altLang="en-US" sz="1100" b="0" i="0" u="none" strike="noStrike" kern="1200" cap="none" spc="0" normalizeH="0" baseline="0" noProof="0" dirty="0">
                <a:ln>
                  <a:noFill/>
                </a:ln>
                <a:solidFill>
                  <a:srgbClr val="000000"/>
                </a:solidFill>
                <a:effectLst/>
                <a:uLnTx/>
                <a:uFillTx/>
                <a:latin typeface="Calibri"/>
                <a:ea typeface="ＭＳ Ｐゴシック"/>
                <a:cs typeface="+mn-cs"/>
              </a:rPr>
              <a:t>日）</a:t>
            </a:r>
            <a:endParaRPr kumimoji="1" lang="en-US" altLang="ja-JP" sz="1100" b="0" i="0" u="none" strike="noStrike" kern="1200" cap="none" spc="0" normalizeH="0" baseline="0" noProof="0" dirty="0">
              <a:ln>
                <a:noFill/>
              </a:ln>
              <a:solidFill>
                <a:srgbClr val="000000"/>
              </a:solidFill>
              <a:effectLst/>
              <a:uLnTx/>
              <a:uFillTx/>
              <a:latin typeface="Calibri"/>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Calibri"/>
                <a:ea typeface="ＭＳ Ｐゴシック"/>
                <a:cs typeface="+mn-cs"/>
              </a:rPr>
              <a:t>広島都心地域（令和</a:t>
            </a:r>
            <a:r>
              <a:rPr kumimoji="1" lang="en-US" altLang="ja-JP" sz="1100" b="0" i="0" u="none" strike="noStrike" kern="1200" cap="none" spc="0" normalizeH="0" baseline="0" noProof="0" dirty="0">
                <a:ln>
                  <a:noFill/>
                </a:ln>
                <a:solidFill>
                  <a:srgbClr val="000000"/>
                </a:solidFill>
                <a:effectLst/>
                <a:uLnTx/>
                <a:uFillTx/>
                <a:latin typeface="Calibri"/>
                <a:ea typeface="ＭＳ Ｐゴシック"/>
                <a:cs typeface="+mn-cs"/>
              </a:rPr>
              <a:t>4</a:t>
            </a:r>
            <a:r>
              <a:rPr kumimoji="1" lang="ja-JP" altLang="en-US" sz="1100" b="0" i="0" u="none" strike="noStrike" kern="1200" cap="none" spc="0" normalizeH="0" baseline="0" noProof="0" dirty="0">
                <a:ln>
                  <a:noFill/>
                </a:ln>
                <a:solidFill>
                  <a:srgbClr val="000000"/>
                </a:solidFill>
                <a:effectLst/>
                <a:uLnTx/>
                <a:uFillTx/>
                <a:latin typeface="Calibri"/>
                <a:ea typeface="ＭＳ Ｐゴシック"/>
                <a:cs typeface="+mn-cs"/>
              </a:rPr>
              <a:t>年</a:t>
            </a:r>
            <a:r>
              <a:rPr kumimoji="1" lang="en-US" altLang="ja-JP" sz="1100" b="0" i="0" u="none" strike="noStrike" kern="1200" cap="none" spc="0" normalizeH="0" baseline="0" noProof="0" dirty="0">
                <a:ln>
                  <a:noFill/>
                </a:ln>
                <a:solidFill>
                  <a:srgbClr val="000000"/>
                </a:solidFill>
                <a:effectLst/>
                <a:uLnTx/>
                <a:uFillTx/>
                <a:latin typeface="Calibri"/>
                <a:ea typeface="ＭＳ Ｐゴシック"/>
                <a:cs typeface="+mn-cs"/>
              </a:rPr>
              <a:t>3</a:t>
            </a:r>
            <a:r>
              <a:rPr kumimoji="1" lang="ja-JP" altLang="en-US" sz="1100" b="0" i="0" u="none" strike="noStrike" kern="1200" cap="none" spc="0" normalizeH="0" baseline="0" noProof="0" dirty="0">
                <a:ln>
                  <a:noFill/>
                </a:ln>
                <a:solidFill>
                  <a:srgbClr val="000000"/>
                </a:solidFill>
                <a:effectLst/>
                <a:uLnTx/>
                <a:uFillTx/>
                <a:latin typeface="Calibri"/>
                <a:ea typeface="ＭＳ Ｐゴシック"/>
                <a:cs typeface="+mn-cs"/>
              </a:rPr>
              <a:t>月</a:t>
            </a:r>
            <a:r>
              <a:rPr kumimoji="1" lang="en-US" altLang="ja-JP" sz="1100" b="0" i="0" u="none" strike="noStrike" kern="1200" cap="none" spc="0" normalizeH="0" baseline="0" noProof="0" dirty="0">
                <a:ln>
                  <a:noFill/>
                </a:ln>
                <a:solidFill>
                  <a:srgbClr val="000000"/>
                </a:solidFill>
                <a:effectLst/>
                <a:uLnTx/>
                <a:uFillTx/>
                <a:latin typeface="Calibri"/>
                <a:ea typeface="ＭＳ Ｐゴシック"/>
                <a:cs typeface="+mn-cs"/>
              </a:rPr>
              <a:t>17</a:t>
            </a:r>
            <a:r>
              <a:rPr kumimoji="1" lang="ja-JP" altLang="en-US" sz="1100" b="0" i="0" u="none" strike="noStrike" kern="1200" cap="none" spc="0" normalizeH="0" baseline="0" noProof="0" dirty="0">
                <a:ln>
                  <a:noFill/>
                </a:ln>
                <a:solidFill>
                  <a:srgbClr val="000000"/>
                </a:solidFill>
                <a:effectLst/>
                <a:uLnTx/>
                <a:uFillTx/>
                <a:latin typeface="Calibri"/>
                <a:ea typeface="ＭＳ Ｐゴシック"/>
                <a:cs typeface="+mn-cs"/>
              </a:rPr>
              <a:t>日）</a:t>
            </a:r>
            <a:endParaRPr kumimoji="1" lang="en-US" altLang="ja-JP" sz="1100" b="0" i="0" u="none" strike="noStrike" kern="1200" cap="none" spc="0" normalizeH="0" baseline="0" noProof="0" dirty="0">
              <a:ln>
                <a:noFill/>
              </a:ln>
              <a:solidFill>
                <a:srgbClr val="000000"/>
              </a:solidFill>
              <a:effectLst/>
              <a:uLnTx/>
              <a:uFillTx/>
              <a:latin typeface="Calibri"/>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Calibri"/>
                <a:ea typeface="ＭＳ Ｐゴシック"/>
                <a:cs typeface="+mn-cs"/>
              </a:rPr>
              <a:t>名古屋駅周辺・伏見・栄地域（伏見・栄地区）（令和</a:t>
            </a:r>
            <a:r>
              <a:rPr kumimoji="1" lang="en-US" altLang="ja-JP" sz="1100" b="0" i="0" u="none" strike="noStrike" kern="1200" cap="none" spc="0" normalizeH="0" baseline="0" noProof="0" dirty="0">
                <a:ln>
                  <a:noFill/>
                </a:ln>
                <a:solidFill>
                  <a:srgbClr val="000000"/>
                </a:solidFill>
                <a:effectLst/>
                <a:uLnTx/>
                <a:uFillTx/>
                <a:latin typeface="Calibri"/>
                <a:ea typeface="ＭＳ Ｐゴシック"/>
                <a:cs typeface="+mn-cs"/>
              </a:rPr>
              <a:t>4</a:t>
            </a:r>
            <a:r>
              <a:rPr kumimoji="1" lang="ja-JP" altLang="en-US" sz="1100" b="0" i="0" u="none" strike="noStrike" kern="1200" cap="none" spc="0" normalizeH="0" baseline="0" noProof="0" dirty="0">
                <a:ln>
                  <a:noFill/>
                </a:ln>
                <a:solidFill>
                  <a:srgbClr val="000000"/>
                </a:solidFill>
                <a:effectLst/>
                <a:uLnTx/>
                <a:uFillTx/>
                <a:latin typeface="Calibri"/>
                <a:ea typeface="ＭＳ Ｐゴシック"/>
                <a:cs typeface="+mn-cs"/>
              </a:rPr>
              <a:t>年</a:t>
            </a:r>
            <a:r>
              <a:rPr kumimoji="1" lang="en-US" altLang="ja-JP" sz="1100" b="0" i="0" u="none" strike="noStrike" kern="1200" cap="none" spc="0" normalizeH="0" baseline="0" noProof="0" dirty="0">
                <a:ln>
                  <a:noFill/>
                </a:ln>
                <a:solidFill>
                  <a:srgbClr val="000000"/>
                </a:solidFill>
                <a:effectLst/>
                <a:uLnTx/>
                <a:uFillTx/>
                <a:latin typeface="Calibri"/>
                <a:ea typeface="ＭＳ Ｐゴシック"/>
                <a:cs typeface="+mn-cs"/>
              </a:rPr>
              <a:t>3</a:t>
            </a:r>
            <a:r>
              <a:rPr kumimoji="1" lang="ja-JP" altLang="en-US" sz="1100" b="0" i="0" u="none" strike="noStrike" kern="1200" cap="none" spc="0" normalizeH="0" baseline="0" noProof="0" dirty="0">
                <a:ln>
                  <a:noFill/>
                </a:ln>
                <a:solidFill>
                  <a:srgbClr val="000000"/>
                </a:solidFill>
                <a:effectLst/>
                <a:uLnTx/>
                <a:uFillTx/>
                <a:latin typeface="Calibri"/>
                <a:ea typeface="ＭＳ Ｐゴシック"/>
                <a:cs typeface="+mn-cs"/>
              </a:rPr>
              <a:t>月</a:t>
            </a:r>
            <a:r>
              <a:rPr kumimoji="1" lang="en-US" altLang="ja-JP" sz="1100" b="0" i="0" u="none" strike="noStrike" kern="1200" cap="none" spc="0" normalizeH="0" baseline="0" noProof="0" dirty="0">
                <a:ln>
                  <a:noFill/>
                </a:ln>
                <a:solidFill>
                  <a:srgbClr val="000000"/>
                </a:solidFill>
                <a:effectLst/>
                <a:uLnTx/>
                <a:uFillTx/>
                <a:latin typeface="Calibri"/>
                <a:ea typeface="ＭＳ Ｐゴシック"/>
                <a:cs typeface="+mn-cs"/>
              </a:rPr>
              <a:t>25</a:t>
            </a:r>
            <a:r>
              <a:rPr kumimoji="1" lang="ja-JP" altLang="en-US" sz="1100" b="0" i="0" u="none" strike="noStrike" kern="1200" cap="none" spc="0" normalizeH="0" baseline="0" noProof="0" dirty="0">
                <a:ln>
                  <a:noFill/>
                </a:ln>
                <a:solidFill>
                  <a:srgbClr val="000000"/>
                </a:solidFill>
                <a:effectLst/>
                <a:uLnTx/>
                <a:uFillTx/>
                <a:latin typeface="Calibri"/>
                <a:ea typeface="ＭＳ Ｐゴシック"/>
                <a:cs typeface="+mn-cs"/>
              </a:rPr>
              <a:t>日）</a:t>
            </a:r>
            <a:endParaRPr kumimoji="1" lang="en-US" altLang="ja-JP" sz="1100" b="0" i="0" u="none" strike="noStrike" kern="1200" cap="none" spc="0" normalizeH="0" baseline="0" noProof="0" dirty="0">
              <a:ln>
                <a:noFill/>
              </a:ln>
              <a:solidFill>
                <a:srgbClr val="000000"/>
              </a:solidFill>
              <a:effectLst/>
              <a:uLnTx/>
              <a:uFillTx/>
              <a:latin typeface="Calibri"/>
              <a:ea typeface="ＭＳ Ｐゴシック"/>
              <a:cs typeface="+mn-cs"/>
            </a:endParaRPr>
          </a:p>
        </p:txBody>
      </p:sp>
      <p:sp>
        <p:nvSpPr>
          <p:cNvPr id="10" name="テキスト ボックス 9"/>
          <p:cNvSpPr txBox="1"/>
          <p:nvPr/>
        </p:nvSpPr>
        <p:spPr>
          <a:xfrm>
            <a:off x="7043841" y="302459"/>
            <a:ext cx="2877711" cy="24622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令和７年３月末時点（国土交通省都市局調べ）</a:t>
            </a:r>
          </a:p>
        </p:txBody>
      </p:sp>
      <p:sp>
        <p:nvSpPr>
          <p:cNvPr id="13" name="テキスト ボックス 12"/>
          <p:cNvSpPr txBox="1"/>
          <p:nvPr/>
        </p:nvSpPr>
        <p:spPr>
          <a:xfrm>
            <a:off x="5946407" y="1170626"/>
            <a:ext cx="3756434" cy="44935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Calibri"/>
                <a:ea typeface="ＭＳ Ｐゴシック"/>
                <a:cs typeface="+mn-cs"/>
              </a:rPr>
              <a:t>柏駅周辺地域（平成</a:t>
            </a:r>
            <a:r>
              <a:rPr kumimoji="1" lang="en-US" altLang="ja-JP" sz="1100" b="0" i="0" u="none" strike="noStrike" kern="1200" cap="none" spc="0" normalizeH="0" baseline="0" noProof="0" dirty="0">
                <a:ln>
                  <a:noFill/>
                </a:ln>
                <a:solidFill>
                  <a:srgbClr val="000000"/>
                </a:solidFill>
                <a:effectLst/>
                <a:uLnTx/>
                <a:uFillTx/>
                <a:latin typeface="Calibri"/>
                <a:ea typeface="ＭＳ Ｐゴシック"/>
                <a:cs typeface="+mn-cs"/>
              </a:rPr>
              <a:t>25</a:t>
            </a:r>
            <a:r>
              <a:rPr kumimoji="1" lang="ja-JP" altLang="en-US" sz="1100" b="0" i="0" u="none" strike="noStrike" kern="1200" cap="none" spc="0" normalizeH="0" baseline="0" noProof="0" dirty="0">
                <a:ln>
                  <a:noFill/>
                </a:ln>
                <a:solidFill>
                  <a:srgbClr val="000000"/>
                </a:solidFill>
                <a:effectLst/>
                <a:uLnTx/>
                <a:uFillTx/>
                <a:latin typeface="Calibri"/>
                <a:ea typeface="ＭＳ Ｐゴシック"/>
                <a:cs typeface="+mn-cs"/>
              </a:rPr>
              <a:t>年</a:t>
            </a:r>
            <a:r>
              <a:rPr kumimoji="1" lang="en-US" altLang="ja-JP" sz="1100" b="0" i="0" u="none" strike="noStrike" kern="1200" cap="none" spc="0" normalizeH="0" baseline="0" noProof="0" dirty="0">
                <a:ln>
                  <a:noFill/>
                </a:ln>
                <a:solidFill>
                  <a:srgbClr val="000000"/>
                </a:solidFill>
                <a:effectLst/>
                <a:uLnTx/>
                <a:uFillTx/>
                <a:latin typeface="Calibri"/>
                <a:ea typeface="ＭＳ Ｐゴシック"/>
                <a:cs typeface="+mn-cs"/>
              </a:rPr>
              <a:t>6</a:t>
            </a:r>
            <a:r>
              <a:rPr kumimoji="1" lang="ja-JP" altLang="en-US" sz="1100" b="0" i="0" u="none" strike="noStrike" kern="1200" cap="none" spc="0" normalizeH="0" baseline="0" noProof="0" dirty="0">
                <a:ln>
                  <a:noFill/>
                </a:ln>
                <a:solidFill>
                  <a:srgbClr val="000000"/>
                </a:solidFill>
                <a:effectLst/>
                <a:uLnTx/>
                <a:uFillTx/>
                <a:latin typeface="Calibri"/>
                <a:ea typeface="ＭＳ Ｐゴシック"/>
                <a:cs typeface="+mn-cs"/>
              </a:rPr>
              <a:t>月</a:t>
            </a:r>
            <a:r>
              <a:rPr kumimoji="1" lang="en-US" altLang="ja-JP" sz="1100" b="0" i="0" u="none" strike="noStrike" kern="1200" cap="none" spc="0" normalizeH="0" baseline="0" noProof="0" dirty="0">
                <a:ln>
                  <a:noFill/>
                </a:ln>
                <a:solidFill>
                  <a:srgbClr val="000000"/>
                </a:solidFill>
                <a:effectLst/>
                <a:uLnTx/>
                <a:uFillTx/>
                <a:latin typeface="Calibri"/>
                <a:ea typeface="ＭＳ Ｐゴシック"/>
                <a:cs typeface="+mn-cs"/>
              </a:rPr>
              <a:t>5</a:t>
            </a:r>
            <a:r>
              <a:rPr kumimoji="1" lang="ja-JP" altLang="en-US" sz="1100" b="0" i="0" u="none" strike="noStrike" kern="1200" cap="none" spc="0" normalizeH="0" baseline="0" noProof="0" dirty="0">
                <a:ln>
                  <a:noFill/>
                </a:ln>
                <a:solidFill>
                  <a:srgbClr val="000000"/>
                </a:solidFill>
                <a:effectLst/>
                <a:uLnTx/>
                <a:uFillTx/>
                <a:latin typeface="Calibri"/>
                <a:ea typeface="ＭＳ Ｐゴシック"/>
                <a:cs typeface="+mn-cs"/>
              </a:rPr>
              <a:t>日）</a:t>
            </a:r>
            <a:endParaRPr kumimoji="1" lang="en-US" altLang="ja-JP" sz="1100" b="0" i="0" u="none" strike="noStrike" kern="1200" cap="none" spc="0" normalizeH="0" baseline="0" noProof="0" dirty="0">
              <a:ln>
                <a:noFill/>
              </a:ln>
              <a:solidFill>
                <a:srgbClr val="000000"/>
              </a:solidFill>
              <a:effectLst/>
              <a:uLnTx/>
              <a:uFillTx/>
              <a:latin typeface="Calibri"/>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立川駅周辺地域（平成</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25</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年</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8</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月</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6</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日）</a:t>
            </a:r>
            <a:endPar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北千住駅周辺地域（平成</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25</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年</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12</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月</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18</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日）</a:t>
            </a:r>
            <a:endPar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藤沢駅周辺地域（平成</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26</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年</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1</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月</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21</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日）</a:t>
            </a:r>
            <a:b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b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吉祥寺駅周辺地域（平成</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26</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年</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3</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月</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24</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日）</a:t>
            </a:r>
            <a:endPar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綾瀬駅周辺地域（平成</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27</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年</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3</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月</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4</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日）</a:t>
            </a:r>
            <a:endPar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上野駅周辺地域（平成</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27</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年</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9</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月</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29</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日）</a:t>
            </a:r>
            <a:endPar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仙台駅周辺地域（平成</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27</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年</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12</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月</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3</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日）</a:t>
            </a:r>
            <a:endPar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大井町駅周辺地域（平成</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28</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年</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2</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月</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24</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日）</a:t>
            </a:r>
            <a:endPar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武蔵小杉駅周辺地域（平成</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28</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年</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3</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月</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23</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日）</a:t>
            </a:r>
            <a:endPar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西船橋駅周辺地域（平成</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28</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年</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6</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月</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17</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日）</a:t>
            </a:r>
            <a:endPar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船橋駅周辺地域（平成</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28</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年</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6</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月</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17</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日）</a:t>
            </a:r>
            <a:endPar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中野駅周辺地域（平成</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28</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年</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7</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月</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20</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日）</a:t>
            </a:r>
            <a:endPar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名古屋臨海地域（平成</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29</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年</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2</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月</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1</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日）</a:t>
            </a:r>
            <a:endPar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目黒駅周辺地域（平成</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29</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年</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2</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月</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23</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日）</a:t>
            </a:r>
            <a:endPar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松戸駅周辺地域（平成</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29</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年</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7</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月</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21</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日）</a:t>
            </a:r>
            <a:endPar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豊橋駅周辺地域</a:t>
            </a:r>
            <a:r>
              <a:rPr kumimoji="1" lang="en-US" altLang="ja-JP" sz="1100" b="0" i="0" u="none" strike="noStrike" kern="1200" cap="none" spc="0" normalizeH="0" baseline="0" noProof="0" dirty="0">
                <a:ln>
                  <a:noFill/>
                </a:ln>
                <a:solidFill>
                  <a:srgbClr val="000000"/>
                </a:solidFill>
                <a:effectLst/>
                <a:uLnTx/>
                <a:uFillTx/>
                <a:latin typeface="Arial" charset="0"/>
                <a:ea typeface="ＭＳ Ｐゴシック" pitchFamily="50" charset="-128"/>
                <a:cs typeface="+mn-cs"/>
              </a:rPr>
              <a:t>※3 </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（平成</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30</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年</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1</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月</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23</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日）</a:t>
            </a:r>
            <a:endPar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Calibri"/>
                <a:ea typeface="ＭＳ Ｐゴシック"/>
                <a:cs typeface="+mn-cs"/>
              </a:rPr>
              <a:t>原宿・表参道駅周辺地域（平成</a:t>
            </a:r>
            <a:r>
              <a:rPr kumimoji="1" lang="en-US" altLang="ja-JP" sz="1100" b="0" i="0" u="none" strike="noStrike" kern="1200" cap="none" spc="0" normalizeH="0" baseline="0" noProof="0" dirty="0">
                <a:ln>
                  <a:noFill/>
                </a:ln>
                <a:solidFill>
                  <a:srgbClr val="000000"/>
                </a:solidFill>
                <a:effectLst/>
                <a:uLnTx/>
                <a:uFillTx/>
                <a:latin typeface="Calibri"/>
                <a:ea typeface="ＭＳ Ｐゴシック"/>
                <a:cs typeface="+mn-cs"/>
              </a:rPr>
              <a:t>30</a:t>
            </a:r>
            <a:r>
              <a:rPr kumimoji="1" lang="ja-JP" altLang="en-US" sz="1100" b="0" i="0" u="none" strike="noStrike" kern="1200" cap="none" spc="0" normalizeH="0" baseline="0" noProof="0" dirty="0">
                <a:ln>
                  <a:noFill/>
                </a:ln>
                <a:solidFill>
                  <a:srgbClr val="000000"/>
                </a:solidFill>
                <a:effectLst/>
                <a:uLnTx/>
                <a:uFillTx/>
                <a:latin typeface="Calibri"/>
                <a:ea typeface="ＭＳ Ｐゴシック"/>
                <a:cs typeface="+mn-cs"/>
              </a:rPr>
              <a:t>年</a:t>
            </a:r>
            <a:r>
              <a:rPr kumimoji="1" lang="en-US" altLang="ja-JP" sz="1100" b="0" i="0" u="none" strike="noStrike" kern="1200" cap="none" spc="0" normalizeH="0" baseline="0" noProof="0" dirty="0">
                <a:ln>
                  <a:noFill/>
                </a:ln>
                <a:solidFill>
                  <a:srgbClr val="000000"/>
                </a:solidFill>
                <a:effectLst/>
                <a:uLnTx/>
                <a:uFillTx/>
                <a:latin typeface="Calibri"/>
                <a:ea typeface="ＭＳ Ｐゴシック"/>
                <a:cs typeface="+mn-cs"/>
              </a:rPr>
              <a:t>2</a:t>
            </a:r>
            <a:r>
              <a:rPr kumimoji="1" lang="ja-JP" altLang="en-US" sz="1100" b="0" i="0" u="none" strike="noStrike" kern="1200" cap="none" spc="0" normalizeH="0" baseline="0" noProof="0" dirty="0">
                <a:ln>
                  <a:noFill/>
                </a:ln>
                <a:solidFill>
                  <a:srgbClr val="000000"/>
                </a:solidFill>
                <a:effectLst/>
                <a:uLnTx/>
                <a:uFillTx/>
                <a:latin typeface="Calibri"/>
                <a:ea typeface="ＭＳ Ｐゴシック"/>
                <a:cs typeface="+mn-cs"/>
              </a:rPr>
              <a:t>月</a:t>
            </a:r>
            <a:r>
              <a:rPr kumimoji="1" lang="en-US" altLang="ja-JP" sz="1100" b="0" i="0" u="none" strike="noStrike" kern="1200" cap="none" spc="0" normalizeH="0" baseline="0" noProof="0" dirty="0">
                <a:ln>
                  <a:noFill/>
                </a:ln>
                <a:solidFill>
                  <a:srgbClr val="000000"/>
                </a:solidFill>
                <a:effectLst/>
                <a:uLnTx/>
                <a:uFillTx/>
                <a:latin typeface="Calibri"/>
                <a:ea typeface="ＭＳ Ｐゴシック"/>
                <a:cs typeface="+mn-cs"/>
              </a:rPr>
              <a:t>7</a:t>
            </a:r>
            <a:r>
              <a:rPr kumimoji="1" lang="ja-JP" altLang="en-US" sz="1100" b="0" i="0" u="none" strike="noStrike" kern="1200" cap="none" spc="0" normalizeH="0" baseline="0" noProof="0" dirty="0">
                <a:ln>
                  <a:noFill/>
                </a:ln>
                <a:solidFill>
                  <a:srgbClr val="000000"/>
                </a:solidFill>
                <a:effectLst/>
                <a:uLnTx/>
                <a:uFillTx/>
                <a:latin typeface="Calibri"/>
                <a:ea typeface="ＭＳ Ｐゴシック"/>
                <a:cs typeface="+mn-cs"/>
              </a:rPr>
              <a:t>日）</a:t>
            </a:r>
            <a:endParaRPr kumimoji="1" lang="en-US" altLang="ja-JP" sz="1100" b="0" i="0" u="none" strike="noStrike" kern="1200" cap="none" spc="0" normalizeH="0" baseline="0" noProof="0" dirty="0">
              <a:ln>
                <a:noFill/>
              </a:ln>
              <a:solidFill>
                <a:srgbClr val="000000"/>
              </a:solidFill>
              <a:effectLst/>
              <a:uLnTx/>
              <a:uFillTx/>
              <a:latin typeface="Calibri"/>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Calibri"/>
                <a:ea typeface="ＭＳ Ｐゴシック"/>
                <a:cs typeface="+mn-cs"/>
              </a:rPr>
              <a:t>溝の口駅周辺地域（平成</a:t>
            </a:r>
            <a:r>
              <a:rPr kumimoji="1" lang="en-US" altLang="ja-JP" sz="1100" b="0" i="0" u="none" strike="noStrike" kern="1200" cap="none" spc="0" normalizeH="0" baseline="0" noProof="0" dirty="0">
                <a:ln>
                  <a:noFill/>
                </a:ln>
                <a:solidFill>
                  <a:srgbClr val="000000"/>
                </a:solidFill>
                <a:effectLst/>
                <a:uLnTx/>
                <a:uFillTx/>
                <a:latin typeface="Calibri"/>
                <a:ea typeface="ＭＳ Ｐゴシック"/>
                <a:cs typeface="+mn-cs"/>
              </a:rPr>
              <a:t>30</a:t>
            </a:r>
            <a:r>
              <a:rPr kumimoji="1" lang="ja-JP" altLang="en-US" sz="1100" b="0" i="0" u="none" strike="noStrike" kern="1200" cap="none" spc="0" normalizeH="0" baseline="0" noProof="0" dirty="0">
                <a:ln>
                  <a:noFill/>
                </a:ln>
                <a:solidFill>
                  <a:srgbClr val="000000"/>
                </a:solidFill>
                <a:effectLst/>
                <a:uLnTx/>
                <a:uFillTx/>
                <a:latin typeface="Calibri"/>
                <a:ea typeface="ＭＳ Ｐゴシック"/>
                <a:cs typeface="+mn-cs"/>
              </a:rPr>
              <a:t>年</a:t>
            </a:r>
            <a:r>
              <a:rPr kumimoji="1" lang="en-US" altLang="ja-JP" sz="1100" b="0" i="0" u="none" strike="noStrike" kern="1200" cap="none" spc="0" normalizeH="0" baseline="0" noProof="0" dirty="0">
                <a:ln>
                  <a:noFill/>
                </a:ln>
                <a:solidFill>
                  <a:srgbClr val="000000"/>
                </a:solidFill>
                <a:effectLst/>
                <a:uLnTx/>
                <a:uFillTx/>
                <a:latin typeface="Calibri"/>
                <a:ea typeface="ＭＳ Ｐゴシック"/>
                <a:cs typeface="+mn-cs"/>
              </a:rPr>
              <a:t>3</a:t>
            </a:r>
            <a:r>
              <a:rPr kumimoji="1" lang="ja-JP" altLang="en-US" sz="1100" b="0" i="0" u="none" strike="noStrike" kern="1200" cap="none" spc="0" normalizeH="0" baseline="0" noProof="0" dirty="0">
                <a:ln>
                  <a:noFill/>
                </a:ln>
                <a:solidFill>
                  <a:srgbClr val="000000"/>
                </a:solidFill>
                <a:effectLst/>
                <a:uLnTx/>
                <a:uFillTx/>
                <a:latin typeface="Calibri"/>
                <a:ea typeface="ＭＳ Ｐゴシック"/>
                <a:cs typeface="+mn-cs"/>
              </a:rPr>
              <a:t>月</a:t>
            </a:r>
            <a:r>
              <a:rPr kumimoji="1" lang="en-US" altLang="ja-JP" sz="1100" b="0" i="0" u="none" strike="noStrike" kern="1200" cap="none" spc="0" normalizeH="0" baseline="0" noProof="0" dirty="0">
                <a:ln>
                  <a:noFill/>
                </a:ln>
                <a:solidFill>
                  <a:srgbClr val="000000"/>
                </a:solidFill>
                <a:effectLst/>
                <a:uLnTx/>
                <a:uFillTx/>
                <a:latin typeface="Calibri"/>
                <a:ea typeface="ＭＳ Ｐゴシック"/>
                <a:cs typeface="+mn-cs"/>
              </a:rPr>
              <a:t>1</a:t>
            </a:r>
            <a:r>
              <a:rPr kumimoji="1" lang="ja-JP" altLang="en-US" sz="1100" b="0" i="0" u="none" strike="noStrike" kern="1200" cap="none" spc="0" normalizeH="0" baseline="0" noProof="0" dirty="0">
                <a:ln>
                  <a:noFill/>
                </a:ln>
                <a:solidFill>
                  <a:srgbClr val="000000"/>
                </a:solidFill>
                <a:effectLst/>
                <a:uLnTx/>
                <a:uFillTx/>
                <a:latin typeface="Calibri"/>
                <a:ea typeface="ＭＳ Ｐゴシック"/>
                <a:cs typeface="+mn-cs"/>
              </a:rPr>
              <a:t>日）</a:t>
            </a:r>
            <a:endParaRPr kumimoji="1" lang="en-US" altLang="ja-JP" sz="1100" b="0" i="0" u="none" strike="noStrike" kern="1200" cap="none" spc="0" normalizeH="0" baseline="0" noProof="0" dirty="0">
              <a:ln>
                <a:noFill/>
              </a:ln>
              <a:solidFill>
                <a:srgbClr val="000000"/>
              </a:solidFill>
              <a:effectLst/>
              <a:uLnTx/>
              <a:uFillTx/>
              <a:latin typeface="Calibri"/>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Calibri"/>
                <a:ea typeface="ＭＳ Ｐゴシック"/>
                <a:cs typeface="+mn-cs"/>
              </a:rPr>
              <a:t>荻窪駅周辺地域</a:t>
            </a:r>
            <a:r>
              <a:rPr kumimoji="1" lang="en-US" altLang="ja-JP" sz="1100" b="0" i="0" u="none" strike="noStrike" kern="1200" cap="none" spc="0" normalizeH="0" baseline="0" noProof="0" dirty="0">
                <a:ln>
                  <a:noFill/>
                </a:ln>
                <a:solidFill>
                  <a:srgbClr val="000000"/>
                </a:solidFill>
                <a:effectLst/>
                <a:uLnTx/>
                <a:uFillTx/>
                <a:latin typeface="Arial" charset="0"/>
                <a:ea typeface="ＭＳ Ｐゴシック" pitchFamily="50" charset="-128"/>
                <a:cs typeface="+mn-cs"/>
              </a:rPr>
              <a:t>※3 </a:t>
            </a:r>
            <a:r>
              <a:rPr kumimoji="1" lang="ja-JP" altLang="en-US" sz="1100" b="0" i="0" u="none" strike="noStrike" kern="1200" cap="none" spc="0" normalizeH="0" baseline="0" noProof="0" dirty="0">
                <a:ln>
                  <a:noFill/>
                </a:ln>
                <a:solidFill>
                  <a:srgbClr val="000000"/>
                </a:solidFill>
                <a:effectLst/>
                <a:uLnTx/>
                <a:uFillTx/>
                <a:latin typeface="Calibri"/>
                <a:ea typeface="ＭＳ Ｐゴシック"/>
                <a:cs typeface="+mn-cs"/>
              </a:rPr>
              <a:t>（平成</a:t>
            </a:r>
            <a:r>
              <a:rPr kumimoji="1" lang="en-US" altLang="ja-JP" sz="1100" b="0" i="0" u="none" strike="noStrike" kern="1200" cap="none" spc="0" normalizeH="0" baseline="0" noProof="0" dirty="0">
                <a:ln>
                  <a:noFill/>
                </a:ln>
                <a:solidFill>
                  <a:srgbClr val="000000"/>
                </a:solidFill>
                <a:effectLst/>
                <a:uLnTx/>
                <a:uFillTx/>
                <a:latin typeface="Calibri"/>
                <a:ea typeface="ＭＳ Ｐゴシック"/>
                <a:cs typeface="+mn-cs"/>
              </a:rPr>
              <a:t>31</a:t>
            </a:r>
            <a:r>
              <a:rPr kumimoji="1" lang="ja-JP" altLang="en-US" sz="1100" b="0" i="0" u="none" strike="noStrike" kern="1200" cap="none" spc="0" normalizeH="0" baseline="0" noProof="0" dirty="0">
                <a:ln>
                  <a:noFill/>
                </a:ln>
                <a:solidFill>
                  <a:srgbClr val="000000"/>
                </a:solidFill>
                <a:effectLst/>
                <a:uLnTx/>
                <a:uFillTx/>
                <a:latin typeface="Calibri"/>
                <a:ea typeface="ＭＳ Ｐゴシック"/>
                <a:cs typeface="+mn-cs"/>
              </a:rPr>
              <a:t>年</a:t>
            </a:r>
            <a:r>
              <a:rPr kumimoji="1" lang="en-US" altLang="ja-JP" sz="1100" b="0" i="0" u="none" strike="noStrike" kern="1200" cap="none" spc="0" normalizeH="0" baseline="0" noProof="0" dirty="0">
                <a:ln>
                  <a:noFill/>
                </a:ln>
                <a:solidFill>
                  <a:srgbClr val="000000"/>
                </a:solidFill>
                <a:effectLst/>
                <a:uLnTx/>
                <a:uFillTx/>
                <a:latin typeface="Calibri"/>
                <a:ea typeface="ＭＳ Ｐゴシック"/>
                <a:cs typeface="+mn-cs"/>
              </a:rPr>
              <a:t>3</a:t>
            </a:r>
            <a:r>
              <a:rPr kumimoji="1" lang="ja-JP" altLang="en-US" sz="1100" b="0" i="0" u="none" strike="noStrike" kern="1200" cap="none" spc="0" normalizeH="0" baseline="0" noProof="0" dirty="0">
                <a:ln>
                  <a:noFill/>
                </a:ln>
                <a:solidFill>
                  <a:srgbClr val="000000"/>
                </a:solidFill>
                <a:effectLst/>
                <a:uLnTx/>
                <a:uFillTx/>
                <a:latin typeface="Calibri"/>
                <a:ea typeface="ＭＳ Ｐゴシック"/>
                <a:cs typeface="+mn-cs"/>
              </a:rPr>
              <a:t>月</a:t>
            </a:r>
            <a:r>
              <a:rPr kumimoji="1" lang="en-US" altLang="ja-JP" sz="1100" b="0" i="0" u="none" strike="noStrike" kern="1200" cap="none" spc="0" normalizeH="0" baseline="0" noProof="0" dirty="0">
                <a:ln>
                  <a:noFill/>
                </a:ln>
                <a:solidFill>
                  <a:srgbClr val="000000"/>
                </a:solidFill>
                <a:effectLst/>
                <a:uLnTx/>
                <a:uFillTx/>
                <a:latin typeface="Calibri"/>
                <a:ea typeface="ＭＳ Ｐゴシック"/>
                <a:cs typeface="+mn-cs"/>
              </a:rPr>
              <a:t>18</a:t>
            </a:r>
            <a:r>
              <a:rPr kumimoji="1" lang="ja-JP" altLang="en-US" sz="1100" b="0" i="0" u="none" strike="noStrike" kern="1200" cap="none" spc="0" normalizeH="0" baseline="0" noProof="0" dirty="0">
                <a:ln>
                  <a:noFill/>
                </a:ln>
                <a:solidFill>
                  <a:srgbClr val="000000"/>
                </a:solidFill>
                <a:effectLst/>
                <a:uLnTx/>
                <a:uFillTx/>
                <a:latin typeface="Calibri"/>
                <a:ea typeface="ＭＳ Ｐゴシック"/>
                <a:cs typeface="+mn-cs"/>
              </a:rPr>
              <a:t>日）</a:t>
            </a:r>
            <a:endParaRPr kumimoji="1" lang="en-US" altLang="ja-JP" sz="1100" b="0" i="0" u="none" strike="noStrike" kern="1200" cap="none" spc="0" normalizeH="0" baseline="0" noProof="0" dirty="0">
              <a:ln>
                <a:noFill/>
              </a:ln>
              <a:solidFill>
                <a:srgbClr val="000000"/>
              </a:solidFill>
              <a:effectLst/>
              <a:uLnTx/>
              <a:uFillTx/>
              <a:latin typeface="Calibri"/>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Calibri"/>
                <a:ea typeface="ＭＳ Ｐゴシック"/>
                <a:cs typeface="+mn-cs"/>
              </a:rPr>
              <a:t>新大阪駅周辺地域（平成</a:t>
            </a:r>
            <a:r>
              <a:rPr kumimoji="1" lang="en-US" altLang="ja-JP" sz="1100" b="0" i="0" u="none" strike="noStrike" kern="1200" cap="none" spc="0" normalizeH="0" baseline="0" noProof="0" dirty="0">
                <a:ln>
                  <a:noFill/>
                </a:ln>
                <a:solidFill>
                  <a:srgbClr val="000000"/>
                </a:solidFill>
                <a:effectLst/>
                <a:uLnTx/>
                <a:uFillTx/>
                <a:latin typeface="Calibri"/>
                <a:ea typeface="ＭＳ Ｐゴシック"/>
                <a:cs typeface="+mn-cs"/>
              </a:rPr>
              <a:t>31</a:t>
            </a:r>
            <a:r>
              <a:rPr kumimoji="1" lang="ja-JP" altLang="en-US" sz="1100" b="0" i="0" u="none" strike="noStrike" kern="1200" cap="none" spc="0" normalizeH="0" baseline="0" noProof="0" dirty="0">
                <a:ln>
                  <a:noFill/>
                </a:ln>
                <a:solidFill>
                  <a:srgbClr val="000000"/>
                </a:solidFill>
                <a:effectLst/>
                <a:uLnTx/>
                <a:uFillTx/>
                <a:latin typeface="Calibri"/>
                <a:ea typeface="ＭＳ Ｐゴシック"/>
                <a:cs typeface="+mn-cs"/>
              </a:rPr>
              <a:t>年</a:t>
            </a:r>
            <a:r>
              <a:rPr kumimoji="1" lang="en-US" altLang="ja-JP" sz="1100" b="0" i="0" u="none" strike="noStrike" kern="1200" cap="none" spc="0" normalizeH="0" baseline="0" noProof="0" dirty="0">
                <a:ln>
                  <a:noFill/>
                </a:ln>
                <a:solidFill>
                  <a:srgbClr val="000000"/>
                </a:solidFill>
                <a:effectLst/>
                <a:uLnTx/>
                <a:uFillTx/>
                <a:latin typeface="Calibri"/>
                <a:ea typeface="ＭＳ Ｐゴシック"/>
                <a:cs typeface="+mn-cs"/>
              </a:rPr>
              <a:t>3</a:t>
            </a:r>
            <a:r>
              <a:rPr kumimoji="1" lang="ja-JP" altLang="en-US" sz="1100" b="0" i="0" u="none" strike="noStrike" kern="1200" cap="none" spc="0" normalizeH="0" baseline="0" noProof="0" dirty="0">
                <a:ln>
                  <a:noFill/>
                </a:ln>
                <a:solidFill>
                  <a:srgbClr val="000000"/>
                </a:solidFill>
                <a:effectLst/>
                <a:uLnTx/>
                <a:uFillTx/>
                <a:latin typeface="Calibri"/>
                <a:ea typeface="ＭＳ Ｐゴシック"/>
                <a:cs typeface="+mn-cs"/>
              </a:rPr>
              <a:t>月</a:t>
            </a:r>
            <a:r>
              <a:rPr kumimoji="1" lang="en-US" altLang="ja-JP" sz="1100" b="0" i="0" u="none" strike="noStrike" kern="1200" cap="none" spc="0" normalizeH="0" baseline="0" noProof="0" dirty="0">
                <a:ln>
                  <a:noFill/>
                </a:ln>
                <a:solidFill>
                  <a:srgbClr val="000000"/>
                </a:solidFill>
                <a:effectLst/>
                <a:uLnTx/>
                <a:uFillTx/>
                <a:latin typeface="Calibri"/>
                <a:ea typeface="ＭＳ Ｐゴシック"/>
                <a:cs typeface="+mn-cs"/>
              </a:rPr>
              <a:t>22</a:t>
            </a:r>
            <a:r>
              <a:rPr kumimoji="1" lang="ja-JP" altLang="en-US" sz="1100" b="0" i="0" u="none" strike="noStrike" kern="1200" cap="none" spc="0" normalizeH="0" baseline="0" noProof="0" dirty="0">
                <a:ln>
                  <a:noFill/>
                </a:ln>
                <a:solidFill>
                  <a:srgbClr val="000000"/>
                </a:solidFill>
                <a:effectLst/>
                <a:uLnTx/>
                <a:uFillTx/>
                <a:latin typeface="Calibri"/>
                <a:ea typeface="ＭＳ Ｐゴシック"/>
                <a:cs typeface="+mn-cs"/>
              </a:rPr>
              <a:t>日）</a:t>
            </a:r>
            <a:endParaRPr kumimoji="1" lang="en-US" altLang="ja-JP" sz="1100" b="0" i="0" u="none" strike="noStrike" kern="1200" cap="none" spc="0" normalizeH="0" baseline="0" noProof="0" dirty="0">
              <a:ln>
                <a:noFill/>
              </a:ln>
              <a:solidFill>
                <a:srgbClr val="000000"/>
              </a:solidFill>
              <a:effectLst/>
              <a:uLnTx/>
              <a:uFillTx/>
              <a:latin typeface="Calibri"/>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Calibri"/>
                <a:ea typeface="ＭＳ Ｐゴシック"/>
                <a:cs typeface="+mn-cs"/>
              </a:rPr>
              <a:t>恵比寿駅周辺地域（平成</a:t>
            </a:r>
            <a:r>
              <a:rPr kumimoji="1" lang="en-US" altLang="ja-JP" sz="1100" b="0" i="0" u="none" strike="noStrike" kern="1200" cap="none" spc="0" normalizeH="0" baseline="0" noProof="0" dirty="0">
                <a:ln>
                  <a:noFill/>
                </a:ln>
                <a:solidFill>
                  <a:srgbClr val="000000"/>
                </a:solidFill>
                <a:effectLst/>
                <a:uLnTx/>
                <a:uFillTx/>
                <a:latin typeface="Calibri"/>
                <a:ea typeface="ＭＳ Ｐゴシック"/>
                <a:cs typeface="+mn-cs"/>
              </a:rPr>
              <a:t>31</a:t>
            </a:r>
            <a:r>
              <a:rPr kumimoji="1" lang="ja-JP" altLang="en-US" sz="1100" b="0" i="0" u="none" strike="noStrike" kern="1200" cap="none" spc="0" normalizeH="0" baseline="0" noProof="0" dirty="0">
                <a:ln>
                  <a:noFill/>
                </a:ln>
                <a:solidFill>
                  <a:srgbClr val="000000"/>
                </a:solidFill>
                <a:effectLst/>
                <a:uLnTx/>
                <a:uFillTx/>
                <a:latin typeface="Calibri"/>
                <a:ea typeface="ＭＳ Ｐゴシック"/>
                <a:cs typeface="+mn-cs"/>
              </a:rPr>
              <a:t>年</a:t>
            </a:r>
            <a:r>
              <a:rPr kumimoji="1" lang="en-US" altLang="ja-JP" sz="1100" b="0" i="0" u="none" strike="noStrike" kern="1200" cap="none" spc="0" normalizeH="0" baseline="0" noProof="0" dirty="0">
                <a:ln>
                  <a:noFill/>
                </a:ln>
                <a:solidFill>
                  <a:srgbClr val="000000"/>
                </a:solidFill>
                <a:effectLst/>
                <a:uLnTx/>
                <a:uFillTx/>
                <a:latin typeface="Calibri"/>
                <a:ea typeface="ＭＳ Ｐゴシック"/>
                <a:cs typeface="+mn-cs"/>
              </a:rPr>
              <a:t>3</a:t>
            </a:r>
            <a:r>
              <a:rPr kumimoji="1" lang="ja-JP" altLang="en-US" sz="1100" b="0" i="0" u="none" strike="noStrike" kern="1200" cap="none" spc="0" normalizeH="0" baseline="0" noProof="0" dirty="0">
                <a:ln>
                  <a:noFill/>
                </a:ln>
                <a:solidFill>
                  <a:srgbClr val="000000"/>
                </a:solidFill>
                <a:effectLst/>
                <a:uLnTx/>
                <a:uFillTx/>
                <a:latin typeface="Calibri"/>
                <a:ea typeface="ＭＳ Ｐゴシック"/>
                <a:cs typeface="+mn-cs"/>
              </a:rPr>
              <a:t>月</a:t>
            </a:r>
            <a:r>
              <a:rPr kumimoji="1" lang="en-US" altLang="ja-JP" sz="1100" b="0" i="0" u="none" strike="noStrike" kern="1200" cap="none" spc="0" normalizeH="0" baseline="0" noProof="0" dirty="0">
                <a:ln>
                  <a:noFill/>
                </a:ln>
                <a:solidFill>
                  <a:srgbClr val="000000"/>
                </a:solidFill>
                <a:effectLst/>
                <a:uLnTx/>
                <a:uFillTx/>
                <a:latin typeface="Calibri"/>
                <a:ea typeface="ＭＳ Ｐゴシック"/>
                <a:cs typeface="+mn-cs"/>
              </a:rPr>
              <a:t>27</a:t>
            </a:r>
            <a:r>
              <a:rPr kumimoji="1" lang="ja-JP" altLang="en-US" sz="1100" b="0" i="0" u="none" strike="noStrike" kern="1200" cap="none" spc="0" normalizeH="0" baseline="0" noProof="0" dirty="0">
                <a:ln>
                  <a:noFill/>
                </a:ln>
                <a:solidFill>
                  <a:srgbClr val="000000"/>
                </a:solidFill>
                <a:effectLst/>
                <a:uLnTx/>
                <a:uFillTx/>
                <a:latin typeface="Calibri"/>
                <a:ea typeface="ＭＳ Ｐゴシック"/>
                <a:cs typeface="+mn-cs"/>
              </a:rPr>
              <a:t>日）</a:t>
            </a:r>
            <a:endParaRPr kumimoji="1" lang="en-US" altLang="ja-JP" sz="1100" b="0" i="0" u="none" strike="noStrike" kern="1200" cap="none" spc="0" normalizeH="0" baseline="0" noProof="0" dirty="0">
              <a:ln>
                <a:noFill/>
              </a:ln>
              <a:solidFill>
                <a:srgbClr val="000000"/>
              </a:solidFill>
              <a:effectLst/>
              <a:uLnTx/>
              <a:uFillTx/>
              <a:latin typeface="Calibri"/>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Calibri"/>
                <a:ea typeface="ＭＳ Ｐゴシック"/>
                <a:cs typeface="+mn-cs"/>
              </a:rPr>
              <a:t>町田駅周辺地域（令和</a:t>
            </a:r>
            <a:r>
              <a:rPr kumimoji="1" lang="en-US" altLang="ja-JP" sz="1100" b="0" i="0" u="none" strike="noStrike" kern="1200" cap="none" spc="0" normalizeH="0" baseline="0" noProof="0" dirty="0">
                <a:ln>
                  <a:noFill/>
                </a:ln>
                <a:solidFill>
                  <a:srgbClr val="000000"/>
                </a:solidFill>
                <a:effectLst/>
                <a:uLnTx/>
                <a:uFillTx/>
                <a:latin typeface="Calibri"/>
                <a:ea typeface="ＭＳ Ｐゴシック"/>
                <a:cs typeface="+mn-cs"/>
              </a:rPr>
              <a:t>2</a:t>
            </a:r>
            <a:r>
              <a:rPr kumimoji="1" lang="ja-JP" altLang="en-US" sz="1100" b="0" i="0" u="none" strike="noStrike" kern="1200" cap="none" spc="0" normalizeH="0" baseline="0" noProof="0" dirty="0">
                <a:ln>
                  <a:noFill/>
                </a:ln>
                <a:solidFill>
                  <a:srgbClr val="000000"/>
                </a:solidFill>
                <a:effectLst/>
                <a:uLnTx/>
                <a:uFillTx/>
                <a:latin typeface="Calibri"/>
                <a:ea typeface="ＭＳ Ｐゴシック"/>
                <a:cs typeface="+mn-cs"/>
              </a:rPr>
              <a:t>年</a:t>
            </a:r>
            <a:r>
              <a:rPr kumimoji="1" lang="en-US" altLang="ja-JP" sz="1100" b="0" i="0" u="none" strike="noStrike" kern="1200" cap="none" spc="0" normalizeH="0" baseline="0" noProof="0" dirty="0">
                <a:ln>
                  <a:noFill/>
                </a:ln>
                <a:solidFill>
                  <a:srgbClr val="000000"/>
                </a:solidFill>
                <a:effectLst/>
                <a:uLnTx/>
                <a:uFillTx/>
                <a:latin typeface="Calibri"/>
                <a:ea typeface="ＭＳ Ｐゴシック"/>
                <a:cs typeface="+mn-cs"/>
              </a:rPr>
              <a:t>2</a:t>
            </a:r>
            <a:r>
              <a:rPr kumimoji="1" lang="ja-JP" altLang="en-US" sz="1100" b="0" i="0" u="none" strike="noStrike" kern="1200" cap="none" spc="0" normalizeH="0" baseline="0" noProof="0" dirty="0">
                <a:ln>
                  <a:noFill/>
                </a:ln>
                <a:solidFill>
                  <a:srgbClr val="000000"/>
                </a:solidFill>
                <a:effectLst/>
                <a:uLnTx/>
                <a:uFillTx/>
                <a:latin typeface="Calibri"/>
                <a:ea typeface="ＭＳ Ｐゴシック"/>
                <a:cs typeface="+mn-cs"/>
              </a:rPr>
              <a:t>月</a:t>
            </a:r>
            <a:r>
              <a:rPr kumimoji="1" lang="en-US" altLang="ja-JP" sz="1100" b="0" i="0" u="none" strike="noStrike" kern="1200" cap="none" spc="0" normalizeH="0" baseline="0" noProof="0" dirty="0">
                <a:ln>
                  <a:noFill/>
                </a:ln>
                <a:solidFill>
                  <a:srgbClr val="000000"/>
                </a:solidFill>
                <a:effectLst/>
                <a:uLnTx/>
                <a:uFillTx/>
                <a:latin typeface="Calibri"/>
                <a:ea typeface="ＭＳ Ｐゴシック"/>
                <a:cs typeface="+mn-cs"/>
              </a:rPr>
              <a:t>19</a:t>
            </a:r>
            <a:r>
              <a:rPr kumimoji="1" lang="ja-JP" altLang="en-US" sz="1100" b="0" i="0" u="none" strike="noStrike" kern="1200" cap="none" spc="0" normalizeH="0" baseline="0" noProof="0" dirty="0">
                <a:ln>
                  <a:noFill/>
                </a:ln>
                <a:solidFill>
                  <a:srgbClr val="000000"/>
                </a:solidFill>
                <a:effectLst/>
                <a:uLnTx/>
                <a:uFillTx/>
                <a:latin typeface="Calibri"/>
                <a:ea typeface="ＭＳ Ｐゴシック"/>
                <a:cs typeface="+mn-cs"/>
              </a:rPr>
              <a:t>日）</a:t>
            </a:r>
            <a:endParaRPr kumimoji="1" lang="en-US" altLang="ja-JP" sz="1100" b="0" i="0" u="none" strike="noStrike" kern="1200" cap="none" spc="0" normalizeH="0" baseline="0" noProof="0" dirty="0">
              <a:ln>
                <a:noFill/>
              </a:ln>
              <a:solidFill>
                <a:srgbClr val="000000"/>
              </a:solidFill>
              <a:effectLst/>
              <a:uLnTx/>
              <a:uFillTx/>
              <a:latin typeface="Calibri"/>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金山駅周辺地域（令和</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2</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年</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3</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月</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18</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日）</a:t>
            </a:r>
            <a:endParaRPr kumimoji="1" lang="en-US" altLang="ja-JP" sz="1100" b="0" i="0" u="none" strike="noStrike" kern="1200" cap="none" spc="0" normalizeH="0" baseline="0" noProof="0" dirty="0">
              <a:ln>
                <a:noFill/>
              </a:ln>
              <a:solidFill>
                <a:srgbClr val="000000"/>
              </a:solidFill>
              <a:effectLst/>
              <a:uLnTx/>
              <a:uFillTx/>
              <a:latin typeface="Calibri"/>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Calibri"/>
                <a:ea typeface="ＭＳ Ｐゴシック"/>
                <a:cs typeface="+mn-cs"/>
              </a:rPr>
              <a:t>中目黒駅周辺地域（令和</a:t>
            </a:r>
            <a:r>
              <a:rPr kumimoji="1" lang="en-US" altLang="ja-JP" sz="1100" b="0" i="0" u="none" strike="noStrike" kern="1200" cap="none" spc="0" normalizeH="0" baseline="0" noProof="0" dirty="0">
                <a:ln>
                  <a:noFill/>
                </a:ln>
                <a:solidFill>
                  <a:srgbClr val="000000"/>
                </a:solidFill>
                <a:effectLst/>
                <a:uLnTx/>
                <a:uFillTx/>
                <a:latin typeface="Calibri"/>
                <a:ea typeface="ＭＳ Ｐゴシック"/>
                <a:cs typeface="+mn-cs"/>
              </a:rPr>
              <a:t>2</a:t>
            </a:r>
            <a:r>
              <a:rPr kumimoji="1" lang="ja-JP" altLang="en-US" sz="1100" b="0" i="0" u="none" strike="noStrike" kern="1200" cap="none" spc="0" normalizeH="0" baseline="0" noProof="0" dirty="0">
                <a:ln>
                  <a:noFill/>
                </a:ln>
                <a:solidFill>
                  <a:srgbClr val="000000"/>
                </a:solidFill>
                <a:effectLst/>
                <a:uLnTx/>
                <a:uFillTx/>
                <a:latin typeface="Calibri"/>
                <a:ea typeface="ＭＳ Ｐゴシック"/>
                <a:cs typeface="+mn-cs"/>
              </a:rPr>
              <a:t>年</a:t>
            </a:r>
            <a:r>
              <a:rPr kumimoji="1" lang="en-US" altLang="ja-JP" sz="1100" b="0" i="0" u="none" strike="noStrike" kern="1200" cap="none" spc="0" normalizeH="0" baseline="0" noProof="0" dirty="0">
                <a:ln>
                  <a:noFill/>
                </a:ln>
                <a:solidFill>
                  <a:srgbClr val="000000"/>
                </a:solidFill>
                <a:effectLst/>
                <a:uLnTx/>
                <a:uFillTx/>
                <a:latin typeface="Calibri"/>
                <a:ea typeface="ＭＳ Ｐゴシック"/>
                <a:cs typeface="+mn-cs"/>
              </a:rPr>
              <a:t>3</a:t>
            </a:r>
            <a:r>
              <a:rPr kumimoji="1" lang="ja-JP" altLang="en-US" sz="1100" b="0" i="0" u="none" strike="noStrike" kern="1200" cap="none" spc="0" normalizeH="0" baseline="0" noProof="0" dirty="0">
                <a:ln>
                  <a:noFill/>
                </a:ln>
                <a:solidFill>
                  <a:srgbClr val="000000"/>
                </a:solidFill>
                <a:effectLst/>
                <a:uLnTx/>
                <a:uFillTx/>
                <a:latin typeface="Calibri"/>
                <a:ea typeface="ＭＳ Ｐゴシック"/>
                <a:cs typeface="+mn-cs"/>
              </a:rPr>
              <a:t>月）</a:t>
            </a:r>
            <a:endParaRPr kumimoji="1" lang="en-US" altLang="ja-JP" sz="1100" b="0" i="0" u="none" strike="noStrike" kern="1200" cap="none" spc="0" normalizeH="0" baseline="0" noProof="0" dirty="0">
              <a:ln>
                <a:noFill/>
              </a:ln>
              <a:solidFill>
                <a:srgbClr val="000000"/>
              </a:solidFill>
              <a:effectLst/>
              <a:uLnTx/>
              <a:uFillTx/>
              <a:latin typeface="Calibri"/>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Calibri"/>
                <a:ea typeface="ＭＳ Ｐゴシック"/>
                <a:cs typeface="+mn-cs"/>
              </a:rPr>
              <a:t>熊本駅周辺地域</a:t>
            </a:r>
            <a:r>
              <a:rPr kumimoji="1" lang="en-US" altLang="ja-JP" sz="1100" b="0" i="0" u="none" strike="noStrike" kern="1200" cap="none" spc="0" normalizeH="0" baseline="0" noProof="0" dirty="0">
                <a:ln>
                  <a:noFill/>
                </a:ln>
                <a:solidFill>
                  <a:srgbClr val="000000"/>
                </a:solidFill>
                <a:effectLst/>
                <a:uLnTx/>
                <a:uFillTx/>
                <a:latin typeface="Arial" charset="0"/>
                <a:ea typeface="ＭＳ Ｐゴシック" pitchFamily="50" charset="-128"/>
                <a:cs typeface="+mn-cs"/>
              </a:rPr>
              <a:t>※3 </a:t>
            </a:r>
            <a:r>
              <a:rPr kumimoji="1" lang="ja-JP" altLang="en-US" sz="1100" b="0" i="0" u="none" strike="noStrike" kern="1200" cap="none" spc="0" normalizeH="0" baseline="0" noProof="0" dirty="0">
                <a:ln>
                  <a:noFill/>
                </a:ln>
                <a:solidFill>
                  <a:srgbClr val="000000"/>
                </a:solidFill>
                <a:effectLst/>
                <a:uLnTx/>
                <a:uFillTx/>
                <a:latin typeface="Calibri"/>
                <a:ea typeface="ＭＳ Ｐゴシック"/>
                <a:cs typeface="+mn-cs"/>
              </a:rPr>
              <a:t>（令和</a:t>
            </a:r>
            <a:r>
              <a:rPr kumimoji="1" lang="en-US" altLang="ja-JP" sz="1100" b="0" i="0" u="none" strike="noStrike" kern="1200" cap="none" spc="0" normalizeH="0" baseline="0" noProof="0" dirty="0">
                <a:ln>
                  <a:noFill/>
                </a:ln>
                <a:solidFill>
                  <a:srgbClr val="000000"/>
                </a:solidFill>
                <a:effectLst/>
                <a:uLnTx/>
                <a:uFillTx/>
                <a:latin typeface="Calibri"/>
                <a:ea typeface="ＭＳ Ｐゴシック"/>
                <a:cs typeface="+mn-cs"/>
              </a:rPr>
              <a:t>3</a:t>
            </a:r>
            <a:r>
              <a:rPr kumimoji="1" lang="ja-JP" altLang="en-US" sz="1100" b="0" i="0" u="none" strike="noStrike" kern="1200" cap="none" spc="0" normalizeH="0" baseline="0" noProof="0" dirty="0">
                <a:ln>
                  <a:noFill/>
                </a:ln>
                <a:solidFill>
                  <a:srgbClr val="000000"/>
                </a:solidFill>
                <a:effectLst/>
                <a:uLnTx/>
                <a:uFillTx/>
                <a:latin typeface="Calibri"/>
                <a:ea typeface="ＭＳ Ｐゴシック"/>
                <a:cs typeface="+mn-cs"/>
              </a:rPr>
              <a:t>年</a:t>
            </a:r>
            <a:r>
              <a:rPr kumimoji="1" lang="en-US" altLang="ja-JP" sz="1100" b="0" i="0" u="none" strike="noStrike" kern="1200" cap="none" spc="0" normalizeH="0" baseline="0" noProof="0" dirty="0">
                <a:ln>
                  <a:noFill/>
                </a:ln>
                <a:solidFill>
                  <a:srgbClr val="000000"/>
                </a:solidFill>
                <a:effectLst/>
                <a:uLnTx/>
                <a:uFillTx/>
                <a:latin typeface="Calibri"/>
                <a:ea typeface="ＭＳ Ｐゴシック"/>
                <a:cs typeface="+mn-cs"/>
              </a:rPr>
              <a:t>3</a:t>
            </a:r>
            <a:r>
              <a:rPr kumimoji="1" lang="ja-JP" altLang="en-US" sz="1100" b="0" i="0" u="none" strike="noStrike" kern="1200" cap="none" spc="0" normalizeH="0" baseline="0" noProof="0" dirty="0">
                <a:ln>
                  <a:noFill/>
                </a:ln>
                <a:solidFill>
                  <a:srgbClr val="000000"/>
                </a:solidFill>
                <a:effectLst/>
                <a:uLnTx/>
                <a:uFillTx/>
                <a:latin typeface="Calibri"/>
                <a:ea typeface="ＭＳ Ｐゴシック"/>
                <a:cs typeface="+mn-cs"/>
              </a:rPr>
              <a:t>月</a:t>
            </a:r>
            <a:r>
              <a:rPr kumimoji="1" lang="en-US" altLang="ja-JP" sz="1100" b="0" i="0" u="none" strike="noStrike" kern="1200" cap="none" spc="0" normalizeH="0" baseline="0" noProof="0" dirty="0">
                <a:ln>
                  <a:noFill/>
                </a:ln>
                <a:solidFill>
                  <a:srgbClr val="000000"/>
                </a:solidFill>
                <a:effectLst/>
                <a:uLnTx/>
                <a:uFillTx/>
                <a:latin typeface="Calibri"/>
                <a:ea typeface="ＭＳ Ｐゴシック"/>
                <a:cs typeface="+mn-cs"/>
              </a:rPr>
              <a:t>2</a:t>
            </a:r>
            <a:r>
              <a:rPr kumimoji="1" lang="ja-JP" altLang="en-US" sz="1100" b="0" i="0" u="none" strike="noStrike" kern="1200" cap="none" spc="0" normalizeH="0" baseline="0" noProof="0" dirty="0">
                <a:ln>
                  <a:noFill/>
                </a:ln>
                <a:solidFill>
                  <a:srgbClr val="000000"/>
                </a:solidFill>
                <a:effectLst/>
                <a:uLnTx/>
                <a:uFillTx/>
                <a:latin typeface="Calibri"/>
                <a:ea typeface="ＭＳ Ｐゴシック"/>
                <a:cs typeface="+mn-cs"/>
              </a:rPr>
              <a:t>日）</a:t>
            </a:r>
            <a:endParaRPr kumimoji="1" lang="en-US" altLang="ja-JP" sz="1100" b="0" i="0" u="none" strike="noStrike" kern="1200" cap="none" spc="0" normalizeH="0" baseline="0" noProof="0" dirty="0">
              <a:ln>
                <a:noFill/>
              </a:ln>
              <a:solidFill>
                <a:srgbClr val="000000"/>
              </a:solidFill>
              <a:effectLst/>
              <a:uLnTx/>
              <a:uFillTx/>
              <a:latin typeface="Calibri"/>
              <a:ea typeface="ＭＳ Ｐゴシック"/>
              <a:cs typeface="+mn-cs"/>
            </a:endParaRPr>
          </a:p>
        </p:txBody>
      </p:sp>
      <p:sp>
        <p:nvSpPr>
          <p:cNvPr id="17" name="正方形/長方形 16"/>
          <p:cNvSpPr/>
          <p:nvPr/>
        </p:nvSpPr>
        <p:spPr>
          <a:xfrm>
            <a:off x="102321" y="991761"/>
            <a:ext cx="5138711"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Calibri"/>
                <a:ea typeface="ＭＳ Ｐゴシック"/>
                <a:cs typeface="+mn-cs"/>
              </a:rPr>
              <a:t>《</a:t>
            </a:r>
            <a:r>
              <a:rPr kumimoji="1" lang="ja-JP" altLang="en-US" sz="1200" b="1" i="0" u="none" strike="noStrike" kern="1200" cap="none" spc="0" normalizeH="0" baseline="0" noProof="0" dirty="0">
                <a:ln>
                  <a:noFill/>
                </a:ln>
                <a:solidFill>
                  <a:prstClr val="black"/>
                </a:solidFill>
                <a:effectLst/>
                <a:uLnTx/>
                <a:uFillTx/>
                <a:latin typeface="Calibri"/>
                <a:ea typeface="ＭＳ Ｐゴシック"/>
                <a:cs typeface="+mn-cs"/>
              </a:rPr>
              <a:t>作成済；</a:t>
            </a:r>
            <a:r>
              <a:rPr kumimoji="1" lang="en-US" altLang="ja-JP" sz="1200" b="1" i="0" u="none" strike="noStrike" kern="1200" cap="none" spc="0" normalizeH="0" baseline="0" noProof="0" dirty="0">
                <a:ln>
                  <a:noFill/>
                </a:ln>
                <a:solidFill>
                  <a:prstClr val="black"/>
                </a:solidFill>
                <a:effectLst/>
                <a:uLnTx/>
                <a:uFillTx/>
                <a:latin typeface="Calibri"/>
                <a:ea typeface="ＭＳ Ｐゴシック"/>
                <a:cs typeface="+mn-cs"/>
              </a:rPr>
              <a:t>29</a:t>
            </a:r>
            <a:r>
              <a:rPr kumimoji="1" lang="ja-JP" altLang="en-US" sz="1200" b="1" i="0" u="none" strike="noStrike" kern="1200" cap="none" spc="0" normalizeH="0" baseline="0" noProof="0" dirty="0">
                <a:ln>
                  <a:noFill/>
                </a:ln>
                <a:solidFill>
                  <a:prstClr val="black"/>
                </a:solidFill>
                <a:effectLst/>
                <a:uLnTx/>
                <a:uFillTx/>
                <a:latin typeface="Calibri"/>
                <a:ea typeface="ＭＳ Ｐゴシック"/>
                <a:cs typeface="+mn-cs"/>
              </a:rPr>
              <a:t>計画</a:t>
            </a:r>
            <a:r>
              <a:rPr kumimoji="1" lang="en-US" altLang="ja-JP" sz="1200" b="1" i="0" u="none" strike="noStrike" kern="1200" cap="none" spc="0" normalizeH="0" baseline="0" noProof="0" dirty="0">
                <a:ln>
                  <a:noFill/>
                </a:ln>
                <a:solidFill>
                  <a:prstClr val="black"/>
                </a:solidFill>
                <a:effectLst/>
                <a:uLnTx/>
                <a:uFillTx/>
                <a:latin typeface="Calibri"/>
                <a:ea typeface="ＭＳ Ｐゴシック"/>
                <a:cs typeface="+mn-cs"/>
              </a:rPr>
              <a:t>》</a:t>
            </a:r>
            <a:r>
              <a:rPr kumimoji="1" lang="ja-JP" altLang="en-US" sz="1200" b="1" i="0" u="none" strike="noStrike" kern="1200" cap="none" spc="0" normalizeH="0" baseline="0" noProof="0" dirty="0">
                <a:ln>
                  <a:noFill/>
                </a:ln>
                <a:solidFill>
                  <a:prstClr val="black"/>
                </a:solidFill>
                <a:effectLst/>
                <a:uLnTx/>
                <a:uFillTx/>
                <a:latin typeface="Calibri"/>
                <a:ea typeface="ＭＳ Ｐゴシック"/>
                <a:cs typeface="+mn-cs"/>
              </a:rPr>
              <a:t>　</a:t>
            </a:r>
            <a:endParaRPr kumimoji="1" lang="en-US" altLang="ja-JP" sz="1200" b="1" i="0" u="none" strike="noStrike" kern="1200" cap="none" spc="0" normalizeH="0" baseline="0" noProof="0" dirty="0">
              <a:ln>
                <a:noFill/>
              </a:ln>
              <a:solidFill>
                <a:prstClr val="black"/>
              </a:solidFill>
              <a:effectLst/>
              <a:uLnTx/>
              <a:uFillTx/>
              <a:latin typeface="Calibri"/>
              <a:ea typeface="ＭＳ Ｐゴシック"/>
              <a:cs typeface="+mn-cs"/>
            </a:endParaRPr>
          </a:p>
        </p:txBody>
      </p:sp>
      <p:sp>
        <p:nvSpPr>
          <p:cNvPr id="24" name="Rectangle 2"/>
          <p:cNvSpPr>
            <a:spLocks noGrp="1" noChangeArrowheads="1"/>
          </p:cNvSpPr>
          <p:nvPr>
            <p:ph type="title"/>
          </p:nvPr>
        </p:nvSpPr>
        <p:spPr>
          <a:xfrm>
            <a:off x="170169" y="0"/>
            <a:ext cx="6871063" cy="476250"/>
          </a:xfrm>
          <a:noFill/>
          <a:ln w="9525">
            <a:noFill/>
            <a:miter lim="800000"/>
            <a:headEnd/>
            <a:tailEnd/>
          </a:ln>
        </p:spPr>
        <p:txBody>
          <a:bodyPr anchor="ctr"/>
          <a:lstStyle/>
          <a:p>
            <a:pPr fontAlgn="auto">
              <a:spcBef>
                <a:spcPts val="0"/>
              </a:spcBef>
              <a:spcAft>
                <a:spcPts val="0"/>
              </a:spcAft>
              <a:defRPr/>
            </a:pPr>
            <a:r>
              <a:rPr kumimoji="0" lang="ja-JP" altLang="en-US" sz="2400" dirty="0">
                <a:latin typeface="HGP創英角ｺﾞｼｯｸUB"/>
                <a:ea typeface="HGP創英角ｺﾞｼｯｸUB"/>
              </a:rPr>
              <a:t>都市再生安全確保計画・エリア防災計画の作成状況</a:t>
            </a:r>
          </a:p>
        </p:txBody>
      </p:sp>
      <p:sp>
        <p:nvSpPr>
          <p:cNvPr id="28" name="テキスト ボックス 27"/>
          <p:cNvSpPr txBox="1"/>
          <p:nvPr/>
        </p:nvSpPr>
        <p:spPr>
          <a:xfrm>
            <a:off x="79316" y="631451"/>
            <a:ext cx="5724000" cy="338554"/>
          </a:xfrm>
          <a:prstGeom prst="rect">
            <a:avLst/>
          </a:prstGeom>
          <a:solidFill>
            <a:srgbClr val="4F81BD"/>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TW" altLang="en-US" sz="1600" b="1" i="0" u="none" strike="noStrike" kern="120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mn-cs"/>
              </a:rPr>
              <a:t>都市再生安全確保計画</a:t>
            </a:r>
            <a:r>
              <a:rPr kumimoji="1" lang="en-US" altLang="ja-JP" sz="1050" b="1" i="0" u="none" strike="noStrike" kern="120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mn-cs"/>
              </a:rPr>
              <a:t>※1</a:t>
            </a:r>
            <a:endParaRPr kumimoji="1" lang="en-US" altLang="ja-JP" sz="1800" b="1" i="0" u="none" strike="noStrike" kern="120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mn-cs"/>
            </a:endParaRPr>
          </a:p>
        </p:txBody>
      </p:sp>
      <p:cxnSp>
        <p:nvCxnSpPr>
          <p:cNvPr id="3" name="直線コネクタ 2"/>
          <p:cNvCxnSpPr/>
          <p:nvPr/>
        </p:nvCxnSpPr>
        <p:spPr bwMode="auto">
          <a:xfrm>
            <a:off x="93096" y="6316644"/>
            <a:ext cx="5724000" cy="16301"/>
          </a:xfrm>
          <a:prstGeom prst="line">
            <a:avLst/>
          </a:prstGeom>
          <a:noFill/>
          <a:ln>
            <a:solidFill>
              <a:srgbClr val="4F81BD"/>
            </a:solidFill>
            <a:prstDash val="dash"/>
          </a:ln>
        </p:spPr>
        <p:style>
          <a:lnRef idx="2">
            <a:schemeClr val="accent1">
              <a:shade val="50000"/>
            </a:schemeClr>
          </a:lnRef>
          <a:fillRef idx="1">
            <a:schemeClr val="accent1"/>
          </a:fillRef>
          <a:effectRef idx="0">
            <a:schemeClr val="accent1"/>
          </a:effectRef>
          <a:fontRef idx="minor">
            <a:schemeClr val="lt1"/>
          </a:fontRef>
        </p:style>
      </p:cxnSp>
      <p:sp>
        <p:nvSpPr>
          <p:cNvPr id="32" name="角丸四角形 31"/>
          <p:cNvSpPr/>
          <p:nvPr/>
        </p:nvSpPr>
        <p:spPr>
          <a:xfrm>
            <a:off x="5898296" y="643747"/>
            <a:ext cx="3937468" cy="5020417"/>
          </a:xfrm>
          <a:prstGeom prst="roundRect">
            <a:avLst>
              <a:gd name="adj" fmla="val 0"/>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Arial"/>
              <a:ea typeface="ＭＳ Ｐゴシック"/>
              <a:cs typeface="+mn-cs"/>
            </a:endParaRPr>
          </a:p>
        </p:txBody>
      </p:sp>
      <p:sp>
        <p:nvSpPr>
          <p:cNvPr id="33" name="テキスト ボックス 32"/>
          <p:cNvSpPr txBox="1"/>
          <p:nvPr/>
        </p:nvSpPr>
        <p:spPr>
          <a:xfrm>
            <a:off x="5889104" y="620688"/>
            <a:ext cx="3937468" cy="338554"/>
          </a:xfrm>
          <a:prstGeom prst="rect">
            <a:avLst/>
          </a:prstGeom>
          <a:solidFill>
            <a:srgbClr val="00B050"/>
          </a:solidFill>
        </p:spPr>
        <p:txBody>
          <a:bodyPr wrap="square" rtlCol="0">
            <a:spAutoFit/>
          </a:bodyPr>
          <a:lstStyle>
            <a:defPPr>
              <a:defRPr lang="ja-JP"/>
            </a:defPPr>
            <a:lvl1pPr algn="ctr" fontAlgn="auto">
              <a:spcBef>
                <a:spcPts val="0"/>
              </a:spcBef>
              <a:spcAft>
                <a:spcPts val="0"/>
              </a:spcAft>
              <a:defRPr sz="1600" b="1">
                <a:solidFill>
                  <a:prstClr val="white"/>
                </a:solidFill>
                <a:latin typeface="ＭＳ ゴシック" panose="020B0609070205080204" pitchFamily="49" charset="-128"/>
                <a:ea typeface="ＭＳ ゴシック" panose="020B0609070205080204" pitchFamily="49" charset="-128"/>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mn-cs"/>
              </a:rPr>
              <a:t>エリア</a:t>
            </a:r>
            <a:r>
              <a:rPr kumimoji="1" lang="zh-TW" altLang="en-US" sz="1600" b="1" i="0" u="none" strike="noStrike" kern="120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mn-cs"/>
              </a:rPr>
              <a:t>防災計画</a:t>
            </a:r>
            <a:r>
              <a:rPr kumimoji="1" lang="en-US" altLang="ja-JP" sz="1050" b="1" i="0" u="none" strike="noStrike" kern="120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mn-cs"/>
              </a:rPr>
              <a:t>※2</a:t>
            </a:r>
            <a:endParaRPr kumimoji="1" lang="en-US" altLang="ja-JP" sz="1600" b="1" i="0" u="none" strike="noStrike" kern="120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mn-cs"/>
            </a:endParaRPr>
          </a:p>
        </p:txBody>
      </p:sp>
      <p:sp>
        <p:nvSpPr>
          <p:cNvPr id="34" name="正方形/長方形 33"/>
          <p:cNvSpPr/>
          <p:nvPr/>
        </p:nvSpPr>
        <p:spPr>
          <a:xfrm>
            <a:off x="5904656" y="961558"/>
            <a:ext cx="3224808"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Calibri"/>
                <a:ea typeface="ＭＳ Ｐゴシック"/>
                <a:cs typeface="+mn-cs"/>
              </a:rPr>
              <a:t>《</a:t>
            </a:r>
            <a:r>
              <a:rPr kumimoji="1" lang="ja-JP" altLang="en-US" sz="1200" b="1" i="0" u="none" strike="noStrike" kern="1200" cap="none" spc="0" normalizeH="0" baseline="0" noProof="0" dirty="0">
                <a:ln>
                  <a:noFill/>
                </a:ln>
                <a:solidFill>
                  <a:prstClr val="black"/>
                </a:solidFill>
                <a:effectLst/>
                <a:uLnTx/>
                <a:uFillTx/>
                <a:latin typeface="Calibri"/>
                <a:ea typeface="ＭＳ Ｐゴシック"/>
                <a:cs typeface="+mn-cs"/>
              </a:rPr>
              <a:t>作成済；</a:t>
            </a:r>
            <a:r>
              <a:rPr kumimoji="1" lang="en-US" altLang="ja-JP" sz="1200" b="1" i="0" u="none" strike="noStrike" kern="1200" cap="none" spc="0" normalizeH="0" baseline="0" noProof="0">
                <a:ln>
                  <a:noFill/>
                </a:ln>
                <a:solidFill>
                  <a:prstClr val="black"/>
                </a:solidFill>
                <a:effectLst/>
                <a:uLnTx/>
                <a:uFillTx/>
                <a:latin typeface="Calibri"/>
                <a:ea typeface="ＭＳ Ｐゴシック"/>
                <a:cs typeface="+mn-cs"/>
              </a:rPr>
              <a:t>26</a:t>
            </a:r>
            <a:r>
              <a:rPr kumimoji="1" lang="ja-JP" altLang="en-US" sz="1200" b="1" i="0" u="none" strike="noStrike" kern="1200" cap="none" spc="0" normalizeH="0" baseline="0" noProof="0">
                <a:ln>
                  <a:noFill/>
                </a:ln>
                <a:solidFill>
                  <a:prstClr val="black"/>
                </a:solidFill>
                <a:effectLst/>
                <a:uLnTx/>
                <a:uFillTx/>
                <a:latin typeface="Calibri"/>
                <a:ea typeface="ＭＳ Ｐゴシック"/>
                <a:cs typeface="+mn-cs"/>
              </a:rPr>
              <a:t>計画</a:t>
            </a:r>
            <a:r>
              <a:rPr kumimoji="1" lang="en-US" altLang="ja-JP" sz="1200" b="1" i="0" u="none" strike="noStrike" kern="1200" cap="none" spc="0" normalizeH="0" baseline="0" noProof="0" dirty="0">
                <a:ln>
                  <a:noFill/>
                </a:ln>
                <a:solidFill>
                  <a:prstClr val="black"/>
                </a:solidFill>
                <a:effectLst/>
                <a:uLnTx/>
                <a:uFillTx/>
                <a:latin typeface="Calibri"/>
                <a:ea typeface="ＭＳ Ｐゴシック"/>
                <a:cs typeface="+mn-cs"/>
              </a:rPr>
              <a:t>》</a:t>
            </a:r>
          </a:p>
        </p:txBody>
      </p:sp>
      <p:sp>
        <p:nvSpPr>
          <p:cNvPr id="30" name="正方形/長方形 29"/>
          <p:cNvSpPr/>
          <p:nvPr/>
        </p:nvSpPr>
        <p:spPr>
          <a:xfrm>
            <a:off x="56456" y="6320588"/>
            <a:ext cx="5138711"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prstClr val="black"/>
                </a:solidFill>
                <a:effectLst/>
                <a:uLnTx/>
                <a:uFillTx/>
                <a:latin typeface="Calibri"/>
                <a:ea typeface="ＭＳ Ｐゴシック"/>
                <a:cs typeface="+mn-cs"/>
              </a:rPr>
              <a:t>《</a:t>
            </a:r>
            <a:r>
              <a:rPr kumimoji="1" lang="ja-JP" altLang="en-US" sz="1100" b="1" i="0" u="none" strike="noStrike" kern="1200" cap="none" spc="0" normalizeH="0" baseline="0" noProof="0" dirty="0">
                <a:ln>
                  <a:noFill/>
                </a:ln>
                <a:solidFill>
                  <a:prstClr val="black"/>
                </a:solidFill>
                <a:effectLst/>
                <a:uLnTx/>
                <a:uFillTx/>
                <a:latin typeface="Calibri"/>
                <a:ea typeface="ＭＳ Ｐゴシック"/>
                <a:cs typeface="+mn-cs"/>
              </a:rPr>
              <a:t>指定解除による任意計画；</a:t>
            </a:r>
            <a:r>
              <a:rPr kumimoji="1" lang="en-US" altLang="ja-JP" sz="1100" b="1" i="0" u="none" strike="noStrike" kern="1200" cap="none" spc="0" normalizeH="0" baseline="0" noProof="0" dirty="0">
                <a:ln>
                  <a:noFill/>
                </a:ln>
                <a:solidFill>
                  <a:prstClr val="black"/>
                </a:solidFill>
                <a:effectLst/>
                <a:uLnTx/>
                <a:uFillTx/>
                <a:latin typeface="Calibri"/>
                <a:ea typeface="ＭＳ Ｐゴシック"/>
                <a:cs typeface="+mn-cs"/>
              </a:rPr>
              <a:t>1</a:t>
            </a:r>
            <a:r>
              <a:rPr kumimoji="1" lang="ja-JP" altLang="en-US" sz="1100" b="1" i="0" u="none" strike="noStrike" kern="1200" cap="none" spc="0" normalizeH="0" baseline="0" noProof="0" dirty="0">
                <a:ln>
                  <a:noFill/>
                </a:ln>
                <a:solidFill>
                  <a:prstClr val="black"/>
                </a:solidFill>
                <a:effectLst/>
                <a:uLnTx/>
                <a:uFillTx/>
                <a:latin typeface="Calibri"/>
                <a:ea typeface="ＭＳ Ｐゴシック"/>
                <a:cs typeface="+mn-cs"/>
              </a:rPr>
              <a:t>計画</a:t>
            </a:r>
            <a:r>
              <a:rPr kumimoji="1" lang="en-US" altLang="ja-JP" sz="1100" b="1" i="0" u="none" strike="noStrike" kern="1200" cap="none" spc="0" normalizeH="0" baseline="0" noProof="0" dirty="0">
                <a:ln>
                  <a:noFill/>
                </a:ln>
                <a:solidFill>
                  <a:prstClr val="black"/>
                </a:solidFill>
                <a:effectLst/>
                <a:uLnTx/>
                <a:uFillTx/>
                <a:latin typeface="Calibri"/>
                <a:ea typeface="ＭＳ Ｐゴシック"/>
                <a:cs typeface="+mn-cs"/>
              </a:rPr>
              <a:t>》</a:t>
            </a:r>
          </a:p>
        </p:txBody>
      </p:sp>
      <p:sp>
        <p:nvSpPr>
          <p:cNvPr id="31" name="テキスト ボックス 30"/>
          <p:cNvSpPr txBox="1"/>
          <p:nvPr/>
        </p:nvSpPr>
        <p:spPr>
          <a:xfrm>
            <a:off x="114199" y="6490495"/>
            <a:ext cx="555888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辻堂駅周辺地域（平成</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27</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年</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3</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月</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rPr>
              <a:t>18</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a:cs typeface="+mn-cs"/>
              </a:rPr>
              <a:t>日）</a:t>
            </a:r>
            <a:r>
              <a:rPr kumimoji="1" lang="en-US" altLang="ja-JP" sz="1000" b="0" i="0" u="none" strike="noStrike" kern="1200" cap="none" spc="0" normalizeH="0" baseline="0" noProof="0" dirty="0">
                <a:ln>
                  <a:noFill/>
                </a:ln>
                <a:solidFill>
                  <a:prstClr val="black"/>
                </a:solidFill>
                <a:effectLst/>
                <a:uLnTx/>
                <a:uFillTx/>
                <a:latin typeface="Calibri"/>
                <a:ea typeface="ＭＳ Ｐゴシック"/>
                <a:cs typeface="+mn-cs"/>
              </a:rPr>
              <a:t>※</a:t>
            </a:r>
            <a:r>
              <a:rPr kumimoji="1" lang="ja-JP" altLang="en-US" sz="1000" b="0" i="0" u="none" strike="noStrike" kern="1200" cap="none" spc="0" normalizeH="0" baseline="0" noProof="0" dirty="0">
                <a:ln>
                  <a:noFill/>
                </a:ln>
                <a:solidFill>
                  <a:prstClr val="black"/>
                </a:solidFill>
                <a:effectLst/>
                <a:uLnTx/>
                <a:uFillTx/>
                <a:latin typeface="Calibri"/>
                <a:ea typeface="ＭＳ Ｐゴシック"/>
                <a:cs typeface="+mn-cs"/>
              </a:rPr>
              <a:t>指定解除により現在は任意計画</a:t>
            </a:r>
            <a:endParaRPr kumimoji="1" lang="en-US" altLang="ja-JP" sz="1100" b="0" i="0" u="none" strike="noStrike" kern="1200" cap="none" spc="0" normalizeH="0" baseline="0" noProof="0" dirty="0">
              <a:ln>
                <a:noFill/>
              </a:ln>
              <a:solidFill>
                <a:prstClr val="black"/>
              </a:solidFill>
              <a:effectLst/>
              <a:uLnTx/>
              <a:uFillTx/>
              <a:latin typeface="Calibri"/>
              <a:ea typeface="ＭＳ Ｐゴシック"/>
              <a:cs typeface="+mn-cs"/>
            </a:endParaRPr>
          </a:p>
        </p:txBody>
      </p:sp>
      <p:sp>
        <p:nvSpPr>
          <p:cNvPr id="26" name="テキスト ボックス 25"/>
          <p:cNvSpPr txBox="1"/>
          <p:nvPr/>
        </p:nvSpPr>
        <p:spPr>
          <a:xfrm>
            <a:off x="5821870" y="5855265"/>
            <a:ext cx="4053212" cy="707886"/>
          </a:xfrm>
          <a:prstGeom prst="rect">
            <a:avLst/>
          </a:prstGeom>
          <a:noFill/>
        </p:spPr>
        <p:txBody>
          <a:bodyPr wrap="square" rtlCol="0">
            <a:spAutoFit/>
          </a:bodyPr>
          <a:lstStyle/>
          <a:p>
            <a:pPr marL="108000" marR="0" lvl="0" indent="-108000" algn="l" defTabSz="914400" rtl="0" eaLnBrk="1" fontAlgn="base" latinLnBrk="0" hangingPunct="1">
              <a:lnSpc>
                <a:spcPct val="100000"/>
              </a:lnSpc>
              <a:spcBef>
                <a:spcPct val="0"/>
              </a:spcBef>
              <a:spcAft>
                <a:spcPct val="0"/>
              </a:spcAft>
              <a:buClrTx/>
              <a:buSzTx/>
              <a:buFont typeface="Meiryo UI" panose="020B0604030504040204" pitchFamily="50" charset="-128"/>
              <a:buChar char="※"/>
              <a:tabLst/>
              <a:defRPr/>
            </a:pPr>
            <a:r>
              <a:rPr kumimoji="1" lang="en-US" altLang="ja-JP" sz="800" b="0" i="0" u="none" strike="noStrike" kern="1200" cap="none" spc="0" normalizeH="0" baseline="0" noProof="0" dirty="0">
                <a:ln>
                  <a:noFill/>
                </a:ln>
                <a:solidFill>
                  <a:srgbClr val="000000"/>
                </a:solidFill>
                <a:effectLst/>
                <a:uLnTx/>
                <a:uFillTx/>
                <a:latin typeface="Arial" charset="0"/>
                <a:ea typeface="ＭＳ Ｐゴシック" pitchFamily="50" charset="-128"/>
                <a:cs typeface="+mn-cs"/>
              </a:rPr>
              <a:t>1</a:t>
            </a:r>
            <a:r>
              <a:rPr kumimoji="1" lang="ja-JP" altLang="en-US" sz="800" b="0" i="0" u="none" strike="noStrike" kern="1200" cap="none" spc="0" normalizeH="0" baseline="0" noProof="0" dirty="0">
                <a:ln>
                  <a:noFill/>
                </a:ln>
                <a:solidFill>
                  <a:srgbClr val="000000"/>
                </a:solidFill>
                <a:effectLst/>
                <a:uLnTx/>
                <a:uFillTx/>
                <a:latin typeface="Arial" charset="0"/>
                <a:ea typeface="ＭＳ Ｐゴシック" pitchFamily="50" charset="-128"/>
                <a:cs typeface="+mn-cs"/>
              </a:rPr>
              <a:t>　都市再生特別措置法の都市再生緊急整備地域において、都市再生緊急整備協議会により作成される大規模な地震が発生した場合における滞在者等の安全の確保を図るために必要な退避経路、退避施設、備蓄倉庫その他の施設の整備等に関する計画</a:t>
            </a:r>
            <a:endParaRPr kumimoji="1" lang="en-US" altLang="ja-JP" sz="800" b="0" i="0" u="none" strike="noStrike" kern="1200" cap="none" spc="0" normalizeH="0" baseline="0" noProof="0" dirty="0">
              <a:ln>
                <a:noFill/>
              </a:ln>
              <a:solidFill>
                <a:srgbClr val="000000"/>
              </a:solidFill>
              <a:effectLst/>
              <a:uLnTx/>
              <a:uFillTx/>
              <a:latin typeface="Arial" charset="0"/>
              <a:ea typeface="ＭＳ Ｐゴシック" pitchFamily="50" charset="-128"/>
              <a:cs typeface="+mn-cs"/>
            </a:endParaRPr>
          </a:p>
          <a:p>
            <a:pPr marL="108000" marR="0" lvl="0" indent="-108000" algn="l" defTabSz="914400" rtl="0" eaLnBrk="1" fontAlgn="base" latinLnBrk="0" hangingPunct="1">
              <a:lnSpc>
                <a:spcPct val="100000"/>
              </a:lnSpc>
              <a:spcBef>
                <a:spcPct val="0"/>
              </a:spcBef>
              <a:spcAft>
                <a:spcPct val="0"/>
              </a:spcAft>
              <a:buClrTx/>
              <a:buSzTx/>
              <a:buFont typeface="Meiryo UI" panose="020B0604030504040204" pitchFamily="50" charset="-128"/>
              <a:buChar char="※"/>
              <a:tabLst/>
              <a:defRPr/>
            </a:pPr>
            <a:r>
              <a:rPr kumimoji="1" lang="en-US" altLang="ja-JP" sz="800" b="0" i="0" u="none" strike="noStrike" kern="1200" cap="none" spc="0" normalizeH="0" baseline="0" noProof="0" dirty="0">
                <a:ln>
                  <a:noFill/>
                </a:ln>
                <a:solidFill>
                  <a:srgbClr val="000000"/>
                </a:solidFill>
                <a:effectLst/>
                <a:uLnTx/>
                <a:uFillTx/>
                <a:latin typeface="Arial" charset="0"/>
                <a:ea typeface="ＭＳ Ｐゴシック" pitchFamily="50" charset="-128"/>
                <a:cs typeface="+mn-cs"/>
              </a:rPr>
              <a:t>2</a:t>
            </a:r>
            <a:r>
              <a:rPr kumimoji="1" lang="ja-JP" altLang="en-US" sz="800" b="0" i="0" u="none" strike="noStrike" kern="1200" cap="none" spc="0" normalizeH="0" baseline="0" noProof="0" dirty="0">
                <a:ln>
                  <a:noFill/>
                </a:ln>
                <a:solidFill>
                  <a:srgbClr val="000000"/>
                </a:solidFill>
                <a:effectLst/>
                <a:uLnTx/>
                <a:uFillTx/>
                <a:latin typeface="Arial" charset="0"/>
                <a:ea typeface="ＭＳ Ｐゴシック" pitchFamily="50" charset="-128"/>
                <a:cs typeface="+mn-cs"/>
              </a:rPr>
              <a:t>　帰宅困難者対策協議会により作成される都市再生安全確保計画に準じた計画</a:t>
            </a:r>
            <a:endParaRPr kumimoji="1" lang="en-US" altLang="ja-JP" sz="800" b="0" i="0" u="none" strike="noStrike" kern="1200" cap="none" spc="0" normalizeH="0" baseline="0" noProof="0" dirty="0">
              <a:ln>
                <a:noFill/>
              </a:ln>
              <a:solidFill>
                <a:srgbClr val="000000"/>
              </a:solidFill>
              <a:effectLst/>
              <a:uLnTx/>
              <a:uFillTx/>
              <a:latin typeface="Arial" charset="0"/>
              <a:ea typeface="ＭＳ Ｐゴシック" pitchFamily="50" charset="-128"/>
              <a:cs typeface="+mn-cs"/>
            </a:endParaRPr>
          </a:p>
          <a:p>
            <a:pPr marL="108000" marR="0" lvl="0" indent="-108000" algn="l" defTabSz="914400" rtl="0" eaLnBrk="1" fontAlgn="base" latinLnBrk="0" hangingPunct="1">
              <a:lnSpc>
                <a:spcPct val="100000"/>
              </a:lnSpc>
              <a:spcBef>
                <a:spcPct val="0"/>
              </a:spcBef>
              <a:spcAft>
                <a:spcPct val="0"/>
              </a:spcAft>
              <a:buClrTx/>
              <a:buSzTx/>
              <a:buFont typeface="Meiryo UI" panose="020B0604030504040204" pitchFamily="50" charset="-128"/>
              <a:buChar char="※"/>
              <a:tabLst/>
              <a:defRPr/>
            </a:pPr>
            <a:r>
              <a:rPr kumimoji="1" lang="en-US" altLang="ja-JP" sz="800" b="0" i="0" u="none" strike="noStrike" kern="1200" cap="none" spc="0" normalizeH="0" baseline="0" noProof="0" dirty="0">
                <a:ln>
                  <a:noFill/>
                </a:ln>
                <a:solidFill>
                  <a:srgbClr val="000000"/>
                </a:solidFill>
                <a:effectLst/>
                <a:uLnTx/>
                <a:uFillTx/>
                <a:latin typeface="Arial" charset="0"/>
                <a:ea typeface="ＭＳ Ｐゴシック" pitchFamily="50" charset="-128"/>
                <a:cs typeface="+mn-cs"/>
              </a:rPr>
              <a:t>3</a:t>
            </a:r>
            <a:r>
              <a:rPr kumimoji="1" lang="ja-JP" altLang="en-US" sz="800" b="0" i="0" u="none" strike="noStrike" kern="1200" cap="none" spc="0" normalizeH="0" baseline="0" noProof="0" dirty="0">
                <a:ln>
                  <a:noFill/>
                </a:ln>
                <a:solidFill>
                  <a:srgbClr val="000000"/>
                </a:solidFill>
                <a:effectLst/>
                <a:uLnTx/>
                <a:uFillTx/>
                <a:latin typeface="Arial" charset="0"/>
                <a:ea typeface="ＭＳ Ｐゴシック" pitchFamily="50" charset="-128"/>
                <a:cs typeface="+mn-cs"/>
              </a:rPr>
              <a:t>　中心駅を対象とした計画</a:t>
            </a:r>
          </a:p>
        </p:txBody>
      </p:sp>
      <p:sp>
        <p:nvSpPr>
          <p:cNvPr id="18" name="スライド番号プレースホルダー 1"/>
          <p:cNvSpPr txBox="1"/>
          <p:nvPr/>
        </p:nvSpPr>
        <p:spPr>
          <a:xfrm>
            <a:off x="7594600" y="6525000"/>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ja-JP"/>
            </a:defPPr>
            <a:lvl1pPr algn="r" rtl="0" eaLnBrk="0" fontAlgn="base" hangingPunct="0">
              <a:spcBef>
                <a:spcPct val="0"/>
              </a:spcBef>
              <a:spcAft>
                <a:spcPct val="0"/>
              </a:spcAft>
              <a:defRPr kumimoji="1" sz="1292"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fld id="{29B6D3CF-C449-43AF-A9D0-2DFC9D708CAF}" type="slidenum">
              <a:rPr lang="ja-JP" altLang="en-US" sz="140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pPr/>
              <a:t>15</a:t>
            </a:fld>
            <a:endPar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9824753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グループ化 46"/>
          <p:cNvGrpSpPr/>
          <p:nvPr/>
        </p:nvGrpSpPr>
        <p:grpSpPr>
          <a:xfrm>
            <a:off x="802540" y="1940689"/>
            <a:ext cx="8254916" cy="3950376"/>
            <a:chOff x="81974" y="1729545"/>
            <a:chExt cx="9688061" cy="4636204"/>
          </a:xfrm>
        </p:grpSpPr>
        <p:cxnSp>
          <p:nvCxnSpPr>
            <p:cNvPr id="48" name="直線コネクタ 47"/>
            <p:cNvCxnSpPr/>
            <p:nvPr/>
          </p:nvCxnSpPr>
          <p:spPr>
            <a:xfrm>
              <a:off x="4954899" y="1876413"/>
              <a:ext cx="1993" cy="2569243"/>
            </a:xfrm>
            <a:prstGeom prst="line">
              <a:avLst/>
            </a:prstGeom>
            <a:noFill/>
            <a:ln w="127000" cap="flat" cmpd="sng" algn="ctr">
              <a:solidFill>
                <a:sysClr val="windowText" lastClr="000000">
                  <a:lumMod val="50000"/>
                  <a:lumOff val="50000"/>
                </a:sysClr>
              </a:solidFill>
              <a:prstDash val="solid"/>
            </a:ln>
            <a:effectLst/>
          </p:spPr>
        </p:cxnSp>
        <p:sp>
          <p:nvSpPr>
            <p:cNvPr id="49" name="正方形/長方形 48"/>
            <p:cNvSpPr/>
            <p:nvPr/>
          </p:nvSpPr>
          <p:spPr>
            <a:xfrm>
              <a:off x="81974" y="3252305"/>
              <a:ext cx="9688061" cy="3113444"/>
            </a:xfrm>
            <a:prstGeom prst="rect">
              <a:avLst/>
            </a:prstGeom>
            <a:solidFill>
              <a:srgbClr val="F79646">
                <a:lumMod val="20000"/>
                <a:lumOff val="80000"/>
              </a:srgbClr>
            </a:solidFill>
            <a:ln w="25400" cap="flat" cmpd="sng" algn="ctr">
              <a:solidFill>
                <a:srgbClr val="FFC000"/>
              </a:solidFill>
              <a:prstDash val="solid"/>
            </a:ln>
            <a:effectLst/>
          </p:spPr>
          <p:txBody>
            <a:bodyPr rtlCol="0"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50" name="Picture 7"/>
            <p:cNvPicPr>
              <a:picLocks noChangeAspect="1" noChangeArrowheads="1"/>
            </p:cNvPicPr>
            <p:nvPr/>
          </p:nvPicPr>
          <p:blipFill>
            <a:blip r:embed="rId2" cstate="print"/>
            <a:srcRect/>
            <a:stretch>
              <a:fillRect/>
            </a:stretch>
          </p:blipFill>
          <p:spPr bwMode="auto">
            <a:xfrm>
              <a:off x="3895606" y="3323869"/>
              <a:ext cx="5551507" cy="2982749"/>
            </a:xfrm>
            <a:prstGeom prst="rect">
              <a:avLst/>
            </a:prstGeom>
            <a:noFill/>
            <a:ln w="9525">
              <a:noFill/>
              <a:miter lim="800000"/>
              <a:headEnd/>
              <a:tailEnd/>
            </a:ln>
          </p:spPr>
        </p:pic>
        <p:sp>
          <p:nvSpPr>
            <p:cNvPr id="51" name="角丸四角形 50"/>
            <p:cNvSpPr/>
            <p:nvPr/>
          </p:nvSpPr>
          <p:spPr>
            <a:xfrm>
              <a:off x="668524" y="3297083"/>
              <a:ext cx="2952328" cy="523033"/>
            </a:xfrm>
            <a:prstGeom prst="roundRect">
              <a:avLst>
                <a:gd name="adj" fmla="val 50000"/>
              </a:avLst>
            </a:prstGeom>
            <a:solidFill>
              <a:sysClr val="window" lastClr="FFFFFF"/>
            </a:solidFill>
            <a:ln w="38100" cap="flat" cmpd="sng" algn="ctr">
              <a:solidFill>
                <a:srgbClr val="FF0000"/>
              </a:solidFill>
              <a:prstDash val="solid"/>
            </a:ln>
            <a:effectLst/>
          </p:spPr>
          <p:txBody>
            <a:bodyPr rtlCol="0"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ja-JP" altLang="en-US" sz="1193"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市町村による</a:t>
              </a:r>
              <a:endParaRPr kumimoji="0" lang="en-US" altLang="ja-JP" sz="1193"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ja-JP" altLang="en-US" sz="1193"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公共公益施設の整備</a:t>
              </a:r>
            </a:p>
          </p:txBody>
        </p:sp>
        <p:grpSp>
          <p:nvGrpSpPr>
            <p:cNvPr id="52" name="グループ化 51"/>
            <p:cNvGrpSpPr/>
            <p:nvPr/>
          </p:nvGrpSpPr>
          <p:grpSpPr>
            <a:xfrm>
              <a:off x="1201608" y="3910737"/>
              <a:ext cx="1944216" cy="507927"/>
              <a:chOff x="3801645" y="2632826"/>
              <a:chExt cx="1944216" cy="507927"/>
            </a:xfrm>
          </p:grpSpPr>
          <p:sp>
            <p:nvSpPr>
              <p:cNvPr id="60" name="左矢印 59"/>
              <p:cNvSpPr/>
              <p:nvPr/>
            </p:nvSpPr>
            <p:spPr>
              <a:xfrm rot="5400000">
                <a:off x="4502575" y="2334143"/>
                <a:ext cx="151742" cy="749108"/>
              </a:xfrm>
              <a:prstGeom prst="leftArrow">
                <a:avLst/>
              </a:prstGeom>
              <a:solidFill>
                <a:srgbClr val="C0504D"/>
              </a:solidFill>
              <a:ln w="25400" cap="flat" cmpd="sng" algn="ctr">
                <a:solidFill>
                  <a:srgbClr val="C0504D">
                    <a:shade val="50000"/>
                  </a:srgbClr>
                </a:solidFill>
                <a:prstDash val="solid"/>
              </a:ln>
              <a:effectLst/>
            </p:spPr>
            <p:txBody>
              <a:bodyPr rtlCol="0"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61" name="テキスト ボックス 60"/>
              <p:cNvSpPr txBox="1"/>
              <p:nvPr/>
            </p:nvSpPr>
            <p:spPr>
              <a:xfrm>
                <a:off x="3801645" y="2816943"/>
                <a:ext cx="1944216" cy="323810"/>
              </a:xfrm>
              <a:prstGeom prst="rect">
                <a:avLst/>
              </a:prstGeom>
              <a:noFill/>
            </p:spPr>
            <p:txBody>
              <a:bodyPr wrap="square" rtlCol="0">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ja-JP" altLang="en-US" sz="1193" b="0" i="0" u="sng"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交付金による支援</a:t>
                </a:r>
              </a:p>
            </p:txBody>
          </p:sp>
        </p:grpSp>
        <p:sp>
          <p:nvSpPr>
            <p:cNvPr id="53" name="角丸四角形 52"/>
            <p:cNvSpPr/>
            <p:nvPr/>
          </p:nvSpPr>
          <p:spPr>
            <a:xfrm>
              <a:off x="668524" y="5120285"/>
              <a:ext cx="2954620" cy="288106"/>
            </a:xfrm>
            <a:prstGeom prst="roundRect">
              <a:avLst>
                <a:gd name="adj" fmla="val 50000"/>
              </a:avLst>
            </a:prstGeom>
            <a:solidFill>
              <a:srgbClr val="F79646">
                <a:lumMod val="75000"/>
              </a:srgbClr>
            </a:solidFill>
            <a:ln w="25400" cap="flat" cmpd="sng" algn="ctr">
              <a:solidFill>
                <a:srgbClr val="F79646">
                  <a:shade val="50000"/>
                </a:srgbClr>
              </a:solidFill>
              <a:prstDash val="solid"/>
            </a:ln>
            <a:effectLst/>
          </p:spPr>
          <p:txBody>
            <a:bodyPr rtlCol="0" anchor="ctr">
              <a:no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ja-JP" altLang="en-US" sz="1193" b="0"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道路占用許可基準の特例</a:t>
              </a:r>
            </a:p>
          </p:txBody>
        </p:sp>
        <p:sp>
          <p:nvSpPr>
            <p:cNvPr id="54" name="角丸四角形 53"/>
            <p:cNvSpPr/>
            <p:nvPr/>
          </p:nvSpPr>
          <p:spPr>
            <a:xfrm>
              <a:off x="668524" y="5494277"/>
              <a:ext cx="2954620" cy="288106"/>
            </a:xfrm>
            <a:prstGeom prst="roundRect">
              <a:avLst>
                <a:gd name="adj" fmla="val 50000"/>
              </a:avLst>
            </a:prstGeom>
            <a:solidFill>
              <a:srgbClr val="F79646">
                <a:lumMod val="75000"/>
              </a:srgbClr>
            </a:solidFill>
            <a:ln w="25400" cap="flat" cmpd="sng" algn="ctr">
              <a:solidFill>
                <a:srgbClr val="F79646">
                  <a:shade val="50000"/>
                </a:srgbClr>
              </a:solidFill>
              <a:prstDash val="solid"/>
            </a:ln>
            <a:effectLst/>
          </p:spPr>
          <p:txBody>
            <a:bodyPr rtlCol="0"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ja-JP" altLang="en-US" sz="1193" b="0"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都市再生整備歩行者経路協定</a:t>
              </a:r>
            </a:p>
          </p:txBody>
        </p:sp>
        <p:sp>
          <p:nvSpPr>
            <p:cNvPr id="55" name="角丸四角形 54"/>
            <p:cNvSpPr/>
            <p:nvPr/>
          </p:nvSpPr>
          <p:spPr>
            <a:xfrm>
              <a:off x="668524" y="5868800"/>
              <a:ext cx="2954620" cy="288106"/>
            </a:xfrm>
            <a:prstGeom prst="roundRect">
              <a:avLst>
                <a:gd name="adj" fmla="val 50000"/>
              </a:avLst>
            </a:prstGeom>
            <a:solidFill>
              <a:srgbClr val="F79646">
                <a:lumMod val="75000"/>
              </a:srgbClr>
            </a:solidFill>
            <a:ln w="25400" cap="flat" cmpd="sng" algn="ctr">
              <a:solidFill>
                <a:srgbClr val="F79646">
                  <a:shade val="50000"/>
                </a:srgbClr>
              </a:solidFill>
              <a:prstDash val="solid"/>
            </a:ln>
            <a:effectLst/>
          </p:spPr>
          <p:txBody>
            <a:bodyPr lIns="30675" tIns="30675" rIns="30675" bIns="30675" rtlCol="0" anchor="ctr">
              <a:no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ja-JP" altLang="en-US" sz="1193" b="0"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都市利便増進協定</a:t>
              </a:r>
            </a:p>
          </p:txBody>
        </p:sp>
        <p:sp>
          <p:nvSpPr>
            <p:cNvPr id="56" name="角丸四角形 55"/>
            <p:cNvSpPr/>
            <p:nvPr/>
          </p:nvSpPr>
          <p:spPr>
            <a:xfrm>
              <a:off x="668524" y="4472290"/>
              <a:ext cx="2966842" cy="504056"/>
            </a:xfrm>
            <a:prstGeom prst="roundRect">
              <a:avLst>
                <a:gd name="adj" fmla="val 50000"/>
              </a:avLst>
            </a:prstGeom>
            <a:solidFill>
              <a:srgbClr val="9BBB59">
                <a:lumMod val="50000"/>
              </a:srgbClr>
            </a:solidFill>
            <a:ln w="25400" cap="flat" cmpd="sng" algn="ctr">
              <a:solidFill>
                <a:srgbClr val="9BBB59">
                  <a:shade val="50000"/>
                </a:srgbClr>
              </a:solidFill>
              <a:prstDash val="solid"/>
            </a:ln>
            <a:effectLst/>
          </p:spPr>
          <p:txBody>
            <a:bodyPr rtlCol="0"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ja-JP" altLang="en-US" sz="1193" b="0"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都市再生推進法人等による</a:t>
              </a:r>
              <a:br>
                <a:rPr kumimoji="0" lang="en-US" altLang="ja-JP" sz="1193" b="0"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br>
              <a:r>
                <a:rPr kumimoji="0" lang="ja-JP" altLang="en-US" sz="1193" b="0"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取り組み</a:t>
              </a:r>
            </a:p>
          </p:txBody>
        </p:sp>
        <p:sp>
          <p:nvSpPr>
            <p:cNvPr id="57" name="角丸四角形 56"/>
            <p:cNvSpPr/>
            <p:nvPr/>
          </p:nvSpPr>
          <p:spPr>
            <a:xfrm>
              <a:off x="3730704" y="2140485"/>
              <a:ext cx="2486503" cy="393377"/>
            </a:xfrm>
            <a:prstGeom prst="roundRect">
              <a:avLst>
                <a:gd name="adj" fmla="val 50000"/>
              </a:avLst>
            </a:prstGeom>
            <a:solidFill>
              <a:sysClr val="window" lastClr="FFFFFF"/>
            </a:solidFill>
            <a:ln w="25400" cap="flat" cmpd="sng" algn="ctr">
              <a:solidFill>
                <a:srgbClr val="F79646">
                  <a:lumMod val="75000"/>
                </a:srgbClr>
              </a:solidFill>
              <a:prstDash val="solid"/>
            </a:ln>
            <a:effectLst/>
          </p:spPr>
          <p:txBody>
            <a:bodyPr rtlCol="0"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ja-JP" altLang="en-US" sz="14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市町村都市再生協議会</a:t>
              </a:r>
            </a:p>
          </p:txBody>
        </p:sp>
        <p:sp>
          <p:nvSpPr>
            <p:cNvPr id="58" name="角丸四角形 57"/>
            <p:cNvSpPr/>
            <p:nvPr/>
          </p:nvSpPr>
          <p:spPr>
            <a:xfrm>
              <a:off x="3762642" y="1729545"/>
              <a:ext cx="2414495" cy="339834"/>
            </a:xfrm>
            <a:prstGeom prst="roundRect">
              <a:avLst>
                <a:gd name="adj" fmla="val 50000"/>
              </a:avLst>
            </a:prstGeom>
            <a:solidFill>
              <a:sysClr val="window" lastClr="FFFFFF"/>
            </a:solidFill>
            <a:ln w="25400" cap="flat" cmpd="sng" algn="ctr">
              <a:solidFill>
                <a:srgbClr val="9BBB59">
                  <a:shade val="50000"/>
                </a:srgbClr>
              </a:solidFill>
              <a:prstDash val="solid"/>
            </a:ln>
            <a:effectLst/>
          </p:spPr>
          <p:txBody>
            <a:bodyPr rtlCol="0"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ja-JP" altLang="en-US" sz="14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市町村</a:t>
              </a:r>
            </a:p>
          </p:txBody>
        </p:sp>
        <p:sp>
          <p:nvSpPr>
            <p:cNvPr id="59" name="テキスト ボックス 58"/>
            <p:cNvSpPr txBox="1"/>
            <p:nvPr/>
          </p:nvSpPr>
          <p:spPr>
            <a:xfrm>
              <a:off x="3656856" y="2681692"/>
              <a:ext cx="2592288" cy="397331"/>
            </a:xfrm>
            <a:prstGeom prst="rect">
              <a:avLst/>
            </a:prstGeom>
            <a:solidFill>
              <a:srgbClr val="F79646">
                <a:lumMod val="20000"/>
                <a:lumOff val="80000"/>
              </a:srgbClr>
            </a:solidFill>
            <a:ln w="25400">
              <a:solidFill>
                <a:srgbClr val="FFC000"/>
              </a:solidFill>
            </a:ln>
          </p:spPr>
          <p:txBody>
            <a:bodyPr wrap="square" rtlCol="0">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都市再生整備計画</a:t>
              </a:r>
            </a:p>
          </p:txBody>
        </p:sp>
      </p:grpSp>
      <p:sp>
        <p:nvSpPr>
          <p:cNvPr id="62" name="テキスト ボックス 61"/>
          <p:cNvSpPr txBox="1"/>
          <p:nvPr/>
        </p:nvSpPr>
        <p:spPr>
          <a:xfrm>
            <a:off x="2058403" y="6367290"/>
            <a:ext cx="5789198" cy="338554"/>
          </a:xfrm>
          <a:prstGeom prst="rect">
            <a:avLst/>
          </a:prstGeom>
          <a:solidFill>
            <a:srgbClr val="FFDDFF"/>
          </a:solidFill>
          <a:ln w="25400">
            <a:solidFill>
              <a:srgbClr val="FF3399"/>
            </a:solidFill>
          </a:ln>
        </p:spPr>
        <p:txBody>
          <a:bodyPr wrap="square" rtlCol="0">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民間プロジェクト（認定民間都市再生整備事業）</a:t>
            </a:r>
          </a:p>
        </p:txBody>
      </p:sp>
      <p:grpSp>
        <p:nvGrpSpPr>
          <p:cNvPr id="63" name="グループ化 62"/>
          <p:cNvGrpSpPr/>
          <p:nvPr/>
        </p:nvGrpSpPr>
        <p:grpSpPr>
          <a:xfrm>
            <a:off x="3678414" y="5949280"/>
            <a:ext cx="2549175" cy="337420"/>
            <a:chOff x="3401420" y="6020360"/>
            <a:chExt cx="3132188" cy="425220"/>
          </a:xfrm>
        </p:grpSpPr>
        <p:sp>
          <p:nvSpPr>
            <p:cNvPr id="64" name="上下矢印 63"/>
            <p:cNvSpPr/>
            <p:nvPr/>
          </p:nvSpPr>
          <p:spPr>
            <a:xfrm>
              <a:off x="3401420" y="6020360"/>
              <a:ext cx="3132188" cy="425220"/>
            </a:xfrm>
            <a:prstGeom prst="upDownArrow">
              <a:avLst>
                <a:gd name="adj1" fmla="val 48942"/>
                <a:gd name="adj2" fmla="val 23266"/>
              </a:avLst>
            </a:prstGeom>
            <a:solidFill>
              <a:srgbClr val="002060"/>
            </a:solidFill>
            <a:ln w="25400" cap="flat" cmpd="sng" algn="ctr">
              <a:noFill/>
              <a:prstDash val="solid"/>
            </a:ln>
            <a:effectLst/>
          </p:spPr>
          <p:txBody>
            <a:bodyPr rtlCol="0"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65" name="テキスト ボックス 64"/>
            <p:cNvSpPr txBox="1"/>
            <p:nvPr/>
          </p:nvSpPr>
          <p:spPr>
            <a:xfrm>
              <a:off x="4275900" y="6058781"/>
              <a:ext cx="1584176" cy="347704"/>
            </a:xfrm>
            <a:prstGeom prst="rect">
              <a:avLst/>
            </a:prstGeom>
            <a:noFill/>
          </p:spPr>
          <p:txBody>
            <a:bodyPr wrap="square" rtlCol="0">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ja-JP" altLang="en-US" sz="1193" b="0" i="1"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一体的に施行</a:t>
              </a:r>
            </a:p>
          </p:txBody>
        </p:sp>
      </p:grpSp>
      <p:sp>
        <p:nvSpPr>
          <p:cNvPr id="24" name="Rectangle 2"/>
          <p:cNvSpPr txBox="1">
            <a:spLocks noChangeArrowheads="1"/>
          </p:cNvSpPr>
          <p:nvPr/>
        </p:nvSpPr>
        <p:spPr bwMode="auto">
          <a:xfrm>
            <a:off x="166251" y="0"/>
            <a:ext cx="7955101" cy="47555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799">
                <a:solidFill>
                  <a:srgbClr val="4087C8"/>
                </a:solidFill>
                <a:latin typeface="+mj-lt"/>
                <a:ea typeface="+mj-ea"/>
                <a:cs typeface="+mj-cs"/>
              </a:defRPr>
            </a:lvl1pPr>
            <a:lvl2pPr algn="l" rtl="0" eaLnBrk="0" fontAlgn="base" hangingPunct="0">
              <a:spcBef>
                <a:spcPct val="0"/>
              </a:spcBef>
              <a:spcAft>
                <a:spcPct val="0"/>
              </a:spcAft>
              <a:defRPr kumimoji="1" sz="2799">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799">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799">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799">
                <a:solidFill>
                  <a:srgbClr val="4087C8"/>
                </a:solidFill>
                <a:latin typeface="HGP創英角ｺﾞｼｯｸUB" pitchFamily="50" charset="-128"/>
                <a:ea typeface="HGP創英角ｺﾞｼｯｸUB" pitchFamily="50" charset="-128"/>
              </a:defRPr>
            </a:lvl5pPr>
            <a:lvl6pPr marL="457109" algn="l" rtl="0" fontAlgn="base">
              <a:spcBef>
                <a:spcPct val="0"/>
              </a:spcBef>
              <a:spcAft>
                <a:spcPct val="0"/>
              </a:spcAft>
              <a:defRPr kumimoji="1" sz="2799">
                <a:solidFill>
                  <a:srgbClr val="4087C8"/>
                </a:solidFill>
                <a:latin typeface="HGP創英角ｺﾞｼｯｸUB" pitchFamily="50" charset="-128"/>
                <a:ea typeface="HGP創英角ｺﾞｼｯｸUB" pitchFamily="50" charset="-128"/>
              </a:defRPr>
            </a:lvl6pPr>
            <a:lvl7pPr marL="914217" algn="l" rtl="0" fontAlgn="base">
              <a:spcBef>
                <a:spcPct val="0"/>
              </a:spcBef>
              <a:spcAft>
                <a:spcPct val="0"/>
              </a:spcAft>
              <a:defRPr kumimoji="1" sz="2799">
                <a:solidFill>
                  <a:srgbClr val="4087C8"/>
                </a:solidFill>
                <a:latin typeface="HGP創英角ｺﾞｼｯｸUB" pitchFamily="50" charset="-128"/>
                <a:ea typeface="HGP創英角ｺﾞｼｯｸUB" pitchFamily="50" charset="-128"/>
              </a:defRPr>
            </a:lvl7pPr>
            <a:lvl8pPr marL="1371326" algn="l" rtl="0" fontAlgn="base">
              <a:spcBef>
                <a:spcPct val="0"/>
              </a:spcBef>
              <a:spcAft>
                <a:spcPct val="0"/>
              </a:spcAft>
              <a:defRPr kumimoji="1" sz="2799">
                <a:solidFill>
                  <a:srgbClr val="4087C8"/>
                </a:solidFill>
                <a:latin typeface="HGP創英角ｺﾞｼｯｸUB" pitchFamily="50" charset="-128"/>
                <a:ea typeface="HGP創英角ｺﾞｼｯｸUB" pitchFamily="50" charset="-128"/>
              </a:defRPr>
            </a:lvl8pPr>
            <a:lvl9pPr marL="1828434" algn="l" rtl="0" fontAlgn="base">
              <a:spcBef>
                <a:spcPct val="0"/>
              </a:spcBef>
              <a:spcAft>
                <a:spcPct val="0"/>
              </a:spcAft>
              <a:defRPr kumimoji="1" sz="2799">
                <a:solidFill>
                  <a:srgbClr val="4087C8"/>
                </a:solidFill>
                <a:latin typeface="HGP創英角ｺﾞｼｯｸUB" pitchFamily="50" charset="-128"/>
                <a:ea typeface="HGP創英角ｺﾞｼｯｸUB"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400" i="0" u="none" strike="noStrike" kern="0" cap="none" spc="0" normalizeH="0" baseline="0" noProof="0" dirty="0">
                <a:ln>
                  <a:noFill/>
                </a:ln>
                <a:solidFill>
                  <a:srgbClr val="4087C8"/>
                </a:solidFill>
                <a:effectLst/>
                <a:uLnTx/>
                <a:uFillTx/>
                <a:latin typeface="HGP創英角ｺﾞｼｯｸUB" panose="020B0900000000000000" pitchFamily="50" charset="-128"/>
                <a:ea typeface="HGP創英角ｺﾞｼｯｸUB" panose="020B0900000000000000" pitchFamily="50" charset="-128"/>
                <a:cs typeface="Meiryo UI" panose="020B0604030504040204" pitchFamily="50" charset="-128"/>
              </a:rPr>
              <a:t>都市再生整備計画</a:t>
            </a:r>
            <a:endParaRPr kumimoji="1" lang="ja-JP" altLang="en-US" sz="2400" i="0" u="none" strike="noStrike" kern="0" cap="none" spc="0" normalizeH="0" baseline="0" noProof="0" dirty="0">
              <a:ln>
                <a:noFill/>
              </a:ln>
              <a:solidFill>
                <a:srgbClr val="4087C8"/>
              </a:solidFill>
              <a:effectLst/>
              <a:uLnTx/>
              <a:uFillTx/>
              <a:latin typeface="HGP創英角ｺﾞｼｯｸUB" panose="020B0900000000000000" pitchFamily="50" charset="-128"/>
              <a:ea typeface="HGP創英角ｺﾞｼｯｸUB" panose="020B0900000000000000" pitchFamily="50" charset="-128"/>
              <a:cs typeface="Meiryo UI" panose="020B0604030504040204" pitchFamily="50" charset="-128"/>
            </a:endParaRPr>
          </a:p>
        </p:txBody>
      </p:sp>
      <p:sp>
        <p:nvSpPr>
          <p:cNvPr id="25" name="正方形/長方形 24"/>
          <p:cNvSpPr/>
          <p:nvPr/>
        </p:nvSpPr>
        <p:spPr>
          <a:xfrm>
            <a:off x="560512" y="710349"/>
            <a:ext cx="8496944" cy="1160022"/>
          </a:xfrm>
          <a:prstGeom prst="rect">
            <a:avLst/>
          </a:prstGeom>
          <a:noFill/>
          <a:ln w="25400" cap="flat" cmpd="sng" algn="ctr">
            <a:solidFill>
              <a:srgbClr val="1F497D">
                <a:lumMod val="60000"/>
                <a:lumOff val="40000"/>
              </a:srgbClr>
            </a:solidFill>
            <a:prstDash val="solid"/>
          </a:ln>
          <a:effectLst/>
        </p:spPr>
        <p:txBody>
          <a:bodyPr lIns="30675" tIns="30675" rIns="30675" bIns="30675" rtlCol="0" anchor="ctr" anchorCtr="0">
            <a:noAutofit/>
          </a:bodyPr>
          <a:lstStyle/>
          <a:p>
            <a:pPr eaLnBrk="0" fontAlgn="auto" hangingPunct="0">
              <a:spcBef>
                <a:spcPts val="0"/>
              </a:spcBef>
              <a:spcAft>
                <a:spcPts val="0"/>
              </a:spcAft>
              <a:defRPr/>
            </a:pPr>
            <a:r>
              <a:rPr kumimoji="0" lang="ja-JP" altLang="en-US" sz="1400" kern="0" dirty="0">
                <a:solidFill>
                  <a:prstClr val="black"/>
                </a:solidFill>
                <a:latin typeface="Calibri"/>
                <a:ea typeface="Meiryo UI" panose="020B0604030504040204" pitchFamily="50" charset="-128"/>
              </a:rPr>
              <a:t>○都市再生特別措置法に基づき、</a:t>
            </a:r>
            <a:r>
              <a:rPr kumimoji="0" lang="ja-JP" altLang="en-US" sz="1400" u="sng" kern="0" dirty="0">
                <a:solidFill>
                  <a:srgbClr val="FF0000"/>
                </a:solidFill>
                <a:latin typeface="Calibri"/>
                <a:ea typeface="Meiryo UI" panose="020B0604030504040204" pitchFamily="50" charset="-128"/>
              </a:rPr>
              <a:t>都市の再生に必要な公共公益施設の整備等を重点的に実施すべき土地の区域</a:t>
            </a:r>
            <a:r>
              <a:rPr kumimoji="0" lang="ja-JP" altLang="en-US" sz="1400" kern="0" dirty="0">
                <a:solidFill>
                  <a:prstClr val="black"/>
                </a:solidFill>
                <a:latin typeface="Calibri"/>
                <a:ea typeface="Meiryo UI" panose="020B0604030504040204" pitchFamily="50" charset="-128"/>
              </a:rPr>
              <a:t>を対象として、</a:t>
            </a:r>
            <a:r>
              <a:rPr kumimoji="0" lang="ja-JP" altLang="en-US" sz="1400" u="sng" kern="0" dirty="0">
                <a:solidFill>
                  <a:srgbClr val="FF0000"/>
                </a:solidFill>
                <a:latin typeface="Calibri"/>
                <a:ea typeface="Meiryo UI" panose="020B0604030504040204" pitchFamily="50" charset="-128"/>
              </a:rPr>
              <a:t>市町村が作成</a:t>
            </a:r>
            <a:r>
              <a:rPr kumimoji="0" lang="ja-JP" altLang="en-US" sz="1400" kern="0" dirty="0">
                <a:solidFill>
                  <a:prstClr val="black"/>
                </a:solidFill>
                <a:latin typeface="Calibri"/>
                <a:ea typeface="Meiryo UI" panose="020B0604030504040204" pitchFamily="50" charset="-128"/>
              </a:rPr>
              <a:t>することができる。</a:t>
            </a:r>
            <a:endParaRPr kumimoji="0" lang="en-US" altLang="ja-JP" sz="1400" kern="0" dirty="0">
              <a:solidFill>
                <a:prstClr val="black"/>
              </a:solidFill>
              <a:latin typeface="Calibri"/>
              <a:ea typeface="Meiryo UI" panose="020B0604030504040204" pitchFamily="50" charset="-128"/>
            </a:endParaRPr>
          </a:p>
          <a:p>
            <a:pPr eaLnBrk="0" fontAlgn="auto" hangingPunct="0">
              <a:spcBef>
                <a:spcPts val="0"/>
              </a:spcBef>
              <a:spcAft>
                <a:spcPts val="0"/>
              </a:spcAft>
              <a:defRPr/>
            </a:pPr>
            <a:r>
              <a:rPr kumimoji="0" lang="ja-JP" altLang="en-US" sz="1400" kern="0" dirty="0">
                <a:solidFill>
                  <a:prstClr val="black"/>
                </a:solidFill>
                <a:latin typeface="Calibri"/>
                <a:ea typeface="Meiryo UI" panose="020B0604030504040204" pitchFamily="50" charset="-128"/>
              </a:rPr>
              <a:t>○都市再生整備計画には、</a:t>
            </a:r>
            <a:r>
              <a:rPr kumimoji="0" lang="ja-JP" altLang="en-US" sz="1400" u="sng" kern="0" dirty="0">
                <a:solidFill>
                  <a:srgbClr val="FF0000"/>
                </a:solidFill>
                <a:latin typeface="Calibri"/>
                <a:ea typeface="Meiryo UI" panose="020B0604030504040204" pitchFamily="50" charset="-128"/>
              </a:rPr>
              <a:t>まちづくりの目標を達成するために必要な事業、計画期間、区域、面積等を記載</a:t>
            </a:r>
            <a:r>
              <a:rPr kumimoji="0" lang="ja-JP" altLang="en-US" sz="1400" kern="0" dirty="0">
                <a:solidFill>
                  <a:prstClr val="black"/>
                </a:solidFill>
                <a:latin typeface="Calibri"/>
                <a:ea typeface="Meiryo UI" panose="020B0604030504040204" pitchFamily="50" charset="-128"/>
              </a:rPr>
              <a:t>する。</a:t>
            </a:r>
            <a:endParaRPr kumimoji="0" lang="en-US" altLang="ja-JP" sz="1400" kern="0" dirty="0">
              <a:solidFill>
                <a:prstClr val="black"/>
              </a:solidFill>
              <a:latin typeface="Calibri"/>
              <a:ea typeface="Meiryo UI" panose="020B0604030504040204" pitchFamily="50" charset="-128"/>
            </a:endParaRPr>
          </a:p>
          <a:p>
            <a:pPr marL="151506" indent="-151506" eaLnBrk="0" fontAlgn="auto" hangingPunct="0">
              <a:spcBef>
                <a:spcPts val="0"/>
              </a:spcBef>
              <a:spcAft>
                <a:spcPts val="0"/>
              </a:spcAft>
              <a:defRPr/>
            </a:pPr>
            <a:r>
              <a:rPr kumimoji="0" lang="ja-JP" altLang="en-US" sz="1400" kern="0" dirty="0">
                <a:solidFill>
                  <a:prstClr val="black"/>
                </a:solidFill>
                <a:latin typeface="Calibri"/>
                <a:ea typeface="Meiryo UI" panose="020B0604030504040204" pitchFamily="50" charset="-128"/>
              </a:rPr>
              <a:t>○都市再生整備計画により、</a:t>
            </a:r>
            <a:r>
              <a:rPr kumimoji="0" lang="ja-JP" altLang="en-US" sz="1400" u="sng" kern="0" dirty="0">
                <a:solidFill>
                  <a:srgbClr val="FF0000"/>
                </a:solidFill>
                <a:latin typeface="Calibri"/>
                <a:ea typeface="Meiryo UI" panose="020B0604030504040204" pitchFamily="50" charset="-128"/>
              </a:rPr>
              <a:t>市町村の取組を交付金等により支援</a:t>
            </a:r>
            <a:r>
              <a:rPr kumimoji="0" lang="ja-JP" altLang="en-US" sz="1400" kern="0" dirty="0">
                <a:solidFill>
                  <a:prstClr val="black"/>
                </a:solidFill>
                <a:latin typeface="Calibri"/>
                <a:ea typeface="Meiryo UI" panose="020B0604030504040204" pitchFamily="50" charset="-128"/>
              </a:rPr>
              <a:t>するとともに、計画への位置付けをきっかけとして、民間の取組を促進する。</a:t>
            </a:r>
            <a:endParaRPr kumimoji="0" lang="en-US" altLang="ja-JP" sz="1400" kern="0" dirty="0">
              <a:solidFill>
                <a:prstClr val="black"/>
              </a:solidFill>
              <a:latin typeface="Calibri"/>
              <a:ea typeface="Meiryo UI" panose="020B0604030504040204" pitchFamily="50" charset="-128"/>
            </a:endParaRPr>
          </a:p>
        </p:txBody>
      </p:sp>
      <p:sp>
        <p:nvSpPr>
          <p:cNvPr id="26" name="スライド番号プレースホルダー 1"/>
          <p:cNvSpPr txBox="1"/>
          <p:nvPr/>
        </p:nvSpPr>
        <p:spPr>
          <a:xfrm>
            <a:off x="7594600" y="6525000"/>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ja-JP"/>
            </a:defPPr>
            <a:lvl1pPr algn="r" rtl="0" eaLnBrk="0" fontAlgn="base" hangingPunct="0">
              <a:spcBef>
                <a:spcPct val="0"/>
              </a:spcBef>
              <a:spcAft>
                <a:spcPct val="0"/>
              </a:spcAft>
              <a:defRPr kumimoji="1" sz="1292"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fld id="{29B6D3CF-C449-43AF-A9D0-2DFC9D708CAF}" type="slidenum">
              <a:rPr lang="ja-JP" altLang="en-US" sz="140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pPr/>
              <a:t>16</a:t>
            </a:fld>
            <a:endPar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2084308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9" name="角丸四角形 169"/>
          <p:cNvSpPr/>
          <p:nvPr/>
        </p:nvSpPr>
        <p:spPr>
          <a:xfrm>
            <a:off x="87313" y="617538"/>
            <a:ext cx="9720262" cy="639762"/>
          </a:xfrm>
          <a:prstGeom prst="round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200" dirty="0">
              <a:solidFill>
                <a:srgbClr val="002060"/>
              </a:solidFill>
              <a:latin typeface="HGｺﾞｼｯｸM" panose="020B0609000000000000" pitchFamily="49" charset="-128"/>
              <a:ea typeface="HGｺﾞｼｯｸM" panose="020B0609000000000000" pitchFamily="49" charset="-128"/>
            </a:endParaRPr>
          </a:p>
        </p:txBody>
      </p:sp>
      <p:sp>
        <p:nvSpPr>
          <p:cNvPr id="3431" name="角丸四角形 186"/>
          <p:cNvSpPr/>
          <p:nvPr/>
        </p:nvSpPr>
        <p:spPr>
          <a:xfrm>
            <a:off x="209550" y="4252913"/>
            <a:ext cx="9501188" cy="2566987"/>
          </a:xfrm>
          <a:prstGeom prst="roundRect">
            <a:avLst>
              <a:gd name="adj" fmla="val 7595"/>
            </a:avLst>
          </a:prstGeom>
          <a:no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200" dirty="0">
              <a:solidFill>
                <a:srgbClr val="FFFFFF"/>
              </a:solidFill>
            </a:endParaRPr>
          </a:p>
        </p:txBody>
      </p:sp>
      <p:sp>
        <p:nvSpPr>
          <p:cNvPr id="3433" name="テキスト ボックス 130"/>
          <p:cNvSpPr txBox="1">
            <a:spLocks noChangeArrowheads="1"/>
          </p:cNvSpPr>
          <p:nvPr/>
        </p:nvSpPr>
        <p:spPr>
          <a:xfrm>
            <a:off x="3349625" y="646113"/>
            <a:ext cx="6496050" cy="577850"/>
          </a:xfrm>
          <a:prstGeom prst="rect">
            <a:avLst/>
          </a:prstGeom>
          <a:noFill/>
          <a:ln>
            <a:noFill/>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r>
              <a:rPr lang="ja-JP" altLang="en-US" sz="1050" dirty="0">
                <a:solidFill>
                  <a:srgbClr val="000000"/>
                </a:solidFill>
                <a:latin typeface="HGｺﾞｼｯｸM" panose="020B0609000000000000" pitchFamily="49" charset="-128"/>
                <a:ea typeface="HGｺﾞｼｯｸM" panose="020B0609000000000000" pitchFamily="49" charset="-128"/>
              </a:rPr>
              <a:t>市町村が作成する</a:t>
            </a:r>
            <a:r>
              <a:rPr lang="ja-JP" altLang="en-US" sz="1050" u="sng" dirty="0">
                <a:solidFill>
                  <a:srgbClr val="000000"/>
                </a:solidFill>
                <a:latin typeface="HGｺﾞｼｯｸM" panose="020B0609000000000000" pitchFamily="49" charset="-128"/>
                <a:ea typeface="HGｺﾞｼｯｸM" panose="020B0609000000000000" pitchFamily="49" charset="-128"/>
              </a:rPr>
              <a:t>都市再生整備計画の区域内</a:t>
            </a:r>
            <a:r>
              <a:rPr lang="ja-JP" altLang="en-US" sz="1050" dirty="0">
                <a:solidFill>
                  <a:srgbClr val="000000"/>
                </a:solidFill>
                <a:latin typeface="HGｺﾞｼｯｸM" panose="020B0609000000000000" pitchFamily="49" charset="-128"/>
                <a:ea typeface="HGｺﾞｼｯｸM" panose="020B0609000000000000" pitchFamily="49" charset="-128"/>
              </a:rPr>
              <a:t>において、当該計画に記載された事業と一体的に民間都市開発事業を施行しようとする場合、民間事業者は当該事業に関する計画（民間都市再生整備事業計画）を</a:t>
            </a:r>
            <a:endParaRPr lang="en-US" altLang="ja-JP" sz="1050" dirty="0">
              <a:solidFill>
                <a:srgbClr val="000000"/>
              </a:solidFill>
              <a:latin typeface="HGｺﾞｼｯｸM" panose="020B0609000000000000" pitchFamily="49" charset="-128"/>
              <a:ea typeface="HGｺﾞｼｯｸM" panose="020B0609000000000000" pitchFamily="49" charset="-128"/>
            </a:endParaRPr>
          </a:p>
          <a:p>
            <a:pPr eaLnBrk="1" hangingPunct="1">
              <a:spcBef>
                <a:spcPct val="0"/>
              </a:spcBef>
              <a:buFontTx/>
              <a:buNone/>
              <a:defRPr/>
            </a:pPr>
            <a:r>
              <a:rPr lang="ja-JP" altLang="en-US" sz="1050" dirty="0">
                <a:solidFill>
                  <a:srgbClr val="000000"/>
                </a:solidFill>
                <a:latin typeface="HGｺﾞｼｯｸM" panose="020B0609000000000000" pitchFamily="49" charset="-128"/>
                <a:ea typeface="HGｺﾞｼｯｸM" panose="020B0609000000000000" pitchFamily="49" charset="-128"/>
              </a:rPr>
              <a:t>作成の上、国土交通大臣の認定を申請し、</a:t>
            </a:r>
            <a:r>
              <a:rPr lang="ja-JP" altLang="en-US" sz="1050" u="sng" dirty="0">
                <a:solidFill>
                  <a:srgbClr val="000000"/>
                </a:solidFill>
                <a:latin typeface="HGｺﾞｼｯｸM" panose="020B0609000000000000" pitchFamily="49" charset="-128"/>
                <a:ea typeface="HGｺﾞｼｯｸM" panose="020B0609000000000000" pitchFamily="49" charset="-128"/>
              </a:rPr>
              <a:t>一定の要件に適合している場合</a:t>
            </a:r>
            <a:r>
              <a:rPr lang="ja-JP" altLang="en-US" sz="1050" dirty="0">
                <a:solidFill>
                  <a:srgbClr val="000000"/>
                </a:solidFill>
                <a:latin typeface="HGｺﾞｼｯｸM" panose="020B0609000000000000" pitchFamily="49" charset="-128"/>
                <a:ea typeface="HGｺﾞｼｯｸM" panose="020B0609000000000000" pitchFamily="49" charset="-128"/>
              </a:rPr>
              <a:t>、認定を受けることができる。</a:t>
            </a:r>
            <a:endParaRPr lang="en-US" altLang="ja-JP" sz="1050" dirty="0">
              <a:solidFill>
                <a:srgbClr val="000000"/>
              </a:solidFill>
              <a:latin typeface="HGｺﾞｼｯｸM" panose="020B0609000000000000" pitchFamily="49" charset="-128"/>
              <a:ea typeface="HGｺﾞｼｯｸM" panose="020B0609000000000000" pitchFamily="49" charset="-128"/>
            </a:endParaRPr>
          </a:p>
        </p:txBody>
      </p:sp>
      <p:sp>
        <p:nvSpPr>
          <p:cNvPr id="3434" name="テキスト ボックス 168"/>
          <p:cNvSpPr txBox="1"/>
          <p:nvPr/>
        </p:nvSpPr>
        <p:spPr>
          <a:xfrm>
            <a:off x="2276475" y="1624013"/>
            <a:ext cx="7650163" cy="1200150"/>
          </a:xfrm>
          <a:prstGeom prst="rect">
            <a:avLst/>
          </a:prstGeom>
          <a:noFill/>
        </p:spPr>
        <p:txBody>
          <a:bodyPr>
            <a:spAutoFit/>
          </a:bodyPr>
          <a:lstStyle/>
          <a:p>
            <a:pPr>
              <a:defRPr/>
            </a:pPr>
            <a:r>
              <a:rPr lang="en-US" altLang="ja-JP" sz="900" dirty="0">
                <a:solidFill>
                  <a:srgbClr val="000000"/>
                </a:solidFill>
                <a:latin typeface="HGｺﾞｼｯｸM" panose="020B0609000000000000" pitchFamily="49" charset="-128"/>
                <a:ea typeface="HGｺﾞｼｯｸM" panose="020B0609000000000000" pitchFamily="49" charset="-128"/>
              </a:rPr>
              <a:t>【</a:t>
            </a:r>
            <a:r>
              <a:rPr lang="ja-JP" altLang="en-US" sz="900" dirty="0">
                <a:solidFill>
                  <a:srgbClr val="000000"/>
                </a:solidFill>
                <a:latin typeface="HGｺﾞｼｯｸM" panose="020B0609000000000000" pitchFamily="49" charset="-128"/>
                <a:ea typeface="HGｺﾞｼｯｸM" panose="020B0609000000000000" pitchFamily="49" charset="-128"/>
              </a:rPr>
              <a:t>都市再生特別措置法　第</a:t>
            </a:r>
            <a:r>
              <a:rPr lang="en-US" altLang="ja-JP" sz="900" dirty="0">
                <a:solidFill>
                  <a:srgbClr val="000000"/>
                </a:solidFill>
                <a:latin typeface="HGｺﾞｼｯｸM" panose="020B0609000000000000" pitchFamily="49" charset="-128"/>
                <a:ea typeface="HGｺﾞｼｯｸM" panose="020B0609000000000000" pitchFamily="49" charset="-128"/>
              </a:rPr>
              <a:t>64</a:t>
            </a:r>
            <a:r>
              <a:rPr lang="ja-JP" altLang="en-US" sz="900" dirty="0">
                <a:solidFill>
                  <a:srgbClr val="000000"/>
                </a:solidFill>
                <a:latin typeface="HGｺﾞｼｯｸM" panose="020B0609000000000000" pitchFamily="49" charset="-128"/>
                <a:ea typeface="HGｺﾞｼｯｸM" panose="020B0609000000000000" pitchFamily="49" charset="-128"/>
              </a:rPr>
              <a:t>条第１項</a:t>
            </a:r>
            <a:r>
              <a:rPr lang="en-US" altLang="ja-JP" sz="900" dirty="0">
                <a:solidFill>
                  <a:srgbClr val="000000"/>
                </a:solidFill>
                <a:latin typeface="HGｺﾞｼｯｸM" panose="020B0609000000000000" pitchFamily="49" charset="-128"/>
                <a:ea typeface="HGｺﾞｼｯｸM" panose="020B0609000000000000" pitchFamily="49" charset="-128"/>
              </a:rPr>
              <a:t>】</a:t>
            </a:r>
          </a:p>
          <a:p>
            <a:pPr marL="361950" indent="-93663">
              <a:buFont typeface="Wingdings" panose="05000000000000000000" pitchFamily="2" charset="2"/>
              <a:buChar char="l"/>
              <a:defRPr/>
            </a:pPr>
            <a:r>
              <a:rPr lang="ja-JP" altLang="en-US" sz="900" dirty="0">
                <a:solidFill>
                  <a:srgbClr val="000000"/>
                </a:solidFill>
                <a:latin typeface="HGｺﾞｼｯｸM" panose="020B0609000000000000" pitchFamily="49" charset="-128"/>
                <a:ea typeface="HGｺﾞｼｯｸM" panose="020B0609000000000000" pitchFamily="49" charset="-128"/>
              </a:rPr>
              <a:t>都市再生整備計画に記載された事業と一体的に施行されることによりその事業の効果を一層高めるものであり、かつ、当該都市再生整備</a:t>
            </a:r>
            <a:endParaRPr lang="en-US" altLang="ja-JP" sz="900" dirty="0">
              <a:solidFill>
                <a:srgbClr val="000000"/>
              </a:solidFill>
              <a:latin typeface="HGｺﾞｼｯｸM" panose="020B0609000000000000" pitchFamily="49" charset="-128"/>
              <a:ea typeface="HGｺﾞｼｯｸM" panose="020B0609000000000000" pitchFamily="49" charset="-128"/>
            </a:endParaRPr>
          </a:p>
          <a:p>
            <a:pPr marL="268287">
              <a:defRPr/>
            </a:pPr>
            <a:r>
              <a:rPr lang="ja-JP" altLang="en-US" sz="900" dirty="0">
                <a:solidFill>
                  <a:srgbClr val="000000"/>
                </a:solidFill>
                <a:latin typeface="HGｺﾞｼｯｸM" panose="020B0609000000000000" pitchFamily="49" charset="-128"/>
                <a:ea typeface="HGｺﾞｼｯｸM" panose="020B0609000000000000" pitchFamily="49" charset="-128"/>
              </a:rPr>
              <a:t>　計画の区域を含む都市の再生に著しく貢献するものであると認められること。</a:t>
            </a:r>
            <a:endParaRPr lang="en-US" altLang="ja-JP" sz="900" dirty="0">
              <a:solidFill>
                <a:srgbClr val="000000"/>
              </a:solidFill>
              <a:latin typeface="HGｺﾞｼｯｸM" panose="020B0609000000000000" pitchFamily="49" charset="-128"/>
              <a:ea typeface="HGｺﾞｼｯｸM" panose="020B0609000000000000" pitchFamily="49" charset="-128"/>
            </a:endParaRPr>
          </a:p>
          <a:p>
            <a:pPr marL="361950" indent="-93663">
              <a:buFont typeface="Wingdings" panose="05000000000000000000" pitchFamily="2" charset="2"/>
              <a:buChar char="l"/>
              <a:defRPr/>
            </a:pPr>
            <a:r>
              <a:rPr lang="ja-JP" altLang="en-US" sz="900" dirty="0">
                <a:solidFill>
                  <a:srgbClr val="000000"/>
                </a:solidFill>
                <a:latin typeface="HGｺﾞｼｯｸM" panose="020B0609000000000000" pitchFamily="49" charset="-128"/>
                <a:ea typeface="HGｺﾞｼｯｸM" panose="020B0609000000000000" pitchFamily="49" charset="-128"/>
              </a:rPr>
              <a:t>整備事業区域が都市再生緊急整備地域内にあるときは、建築物及びその敷地並びに公共施設の整備に関する計画が、地域整備方針に適合</a:t>
            </a:r>
            <a:endParaRPr lang="en-US" altLang="ja-JP" sz="900" dirty="0">
              <a:solidFill>
                <a:srgbClr val="000000"/>
              </a:solidFill>
              <a:latin typeface="HGｺﾞｼｯｸM" panose="020B0609000000000000" pitchFamily="49" charset="-128"/>
              <a:ea typeface="HGｺﾞｼｯｸM" panose="020B0609000000000000" pitchFamily="49" charset="-128"/>
            </a:endParaRPr>
          </a:p>
          <a:p>
            <a:pPr marL="268287">
              <a:defRPr/>
            </a:pPr>
            <a:r>
              <a:rPr lang="ja-JP" altLang="en-US" sz="900" dirty="0">
                <a:solidFill>
                  <a:srgbClr val="000000"/>
                </a:solidFill>
                <a:latin typeface="HGｺﾞｼｯｸM" panose="020B0609000000000000" pitchFamily="49" charset="-128"/>
                <a:ea typeface="HGｺﾞｼｯｸM" panose="020B0609000000000000" pitchFamily="49" charset="-128"/>
              </a:rPr>
              <a:t>　するものであること。</a:t>
            </a:r>
            <a:endParaRPr lang="en-US" altLang="ja-JP" sz="900" dirty="0">
              <a:solidFill>
                <a:srgbClr val="000000"/>
              </a:solidFill>
              <a:latin typeface="HGｺﾞｼｯｸM" panose="020B0609000000000000" pitchFamily="49" charset="-128"/>
              <a:ea typeface="HGｺﾞｼｯｸM" panose="020B0609000000000000" pitchFamily="49" charset="-128"/>
            </a:endParaRPr>
          </a:p>
          <a:p>
            <a:pPr marL="361950" indent="-93663">
              <a:buFont typeface="Wingdings" panose="05000000000000000000" pitchFamily="2" charset="2"/>
              <a:buChar char="l"/>
              <a:defRPr/>
            </a:pPr>
            <a:r>
              <a:rPr lang="ja-JP" altLang="en-US" sz="900" dirty="0">
                <a:solidFill>
                  <a:srgbClr val="000000"/>
                </a:solidFill>
                <a:latin typeface="HGｺﾞｼｯｸM" panose="020B0609000000000000" pitchFamily="49" charset="-128"/>
                <a:ea typeface="HGｺﾞｼｯｸM" panose="020B0609000000000000" pitchFamily="49" charset="-128"/>
              </a:rPr>
              <a:t>工事着手の時期、事業施行期間及び用地取得計画が、当該都市再生整備事業を都市再生整備計画に記載された事業と一体的かつ確実に遂</a:t>
            </a:r>
            <a:endParaRPr lang="en-US" altLang="ja-JP" sz="900" dirty="0">
              <a:solidFill>
                <a:srgbClr val="000000"/>
              </a:solidFill>
              <a:latin typeface="HGｺﾞｼｯｸM" panose="020B0609000000000000" pitchFamily="49" charset="-128"/>
              <a:ea typeface="HGｺﾞｼｯｸM" panose="020B0609000000000000" pitchFamily="49" charset="-128"/>
            </a:endParaRPr>
          </a:p>
          <a:p>
            <a:pPr marL="268287">
              <a:defRPr/>
            </a:pPr>
            <a:r>
              <a:rPr lang="ja-JP" altLang="en-US" sz="900" dirty="0">
                <a:solidFill>
                  <a:srgbClr val="000000"/>
                </a:solidFill>
                <a:latin typeface="HGｺﾞｼｯｸM" panose="020B0609000000000000" pitchFamily="49" charset="-128"/>
                <a:ea typeface="HGｺﾞｼｯｸM" panose="020B0609000000000000" pitchFamily="49" charset="-128"/>
              </a:rPr>
              <a:t>　</a:t>
            </a:r>
            <a:r>
              <a:rPr lang="ja-JP" altLang="en-US" sz="900" dirty="0" err="1">
                <a:solidFill>
                  <a:srgbClr val="000000"/>
                </a:solidFill>
                <a:latin typeface="HGｺﾞｼｯｸM" panose="020B0609000000000000" pitchFamily="49" charset="-128"/>
                <a:ea typeface="HGｺﾞｼｯｸM" panose="020B0609000000000000" pitchFamily="49" charset="-128"/>
              </a:rPr>
              <a:t>行する</a:t>
            </a:r>
            <a:r>
              <a:rPr lang="ja-JP" altLang="en-US" sz="900" dirty="0">
                <a:solidFill>
                  <a:srgbClr val="000000"/>
                </a:solidFill>
                <a:latin typeface="HGｺﾞｼｯｸM" panose="020B0609000000000000" pitchFamily="49" charset="-128"/>
                <a:ea typeface="HGｺﾞｼｯｸM" panose="020B0609000000000000" pitchFamily="49" charset="-128"/>
              </a:rPr>
              <a:t>ために適切なものであること。</a:t>
            </a:r>
            <a:endParaRPr lang="en-US" altLang="ja-JP" sz="900" dirty="0">
              <a:solidFill>
                <a:srgbClr val="000000"/>
              </a:solidFill>
              <a:latin typeface="HGｺﾞｼｯｸM" panose="020B0609000000000000" pitchFamily="49" charset="-128"/>
              <a:ea typeface="HGｺﾞｼｯｸM" panose="020B0609000000000000" pitchFamily="49" charset="-128"/>
            </a:endParaRPr>
          </a:p>
          <a:p>
            <a:pPr marL="361950" indent="-93663">
              <a:buFont typeface="Wingdings" panose="05000000000000000000" pitchFamily="2" charset="2"/>
              <a:buChar char="l"/>
              <a:defRPr/>
            </a:pPr>
            <a:r>
              <a:rPr lang="ja-JP" altLang="en-US" sz="900" dirty="0">
                <a:solidFill>
                  <a:srgbClr val="000000"/>
                </a:solidFill>
                <a:latin typeface="HGｺﾞｼｯｸM" panose="020B0609000000000000" pitchFamily="49" charset="-128"/>
                <a:ea typeface="HGｺﾞｼｯｸM" panose="020B0609000000000000" pitchFamily="49" charset="-128"/>
              </a:rPr>
              <a:t>当該都市再生整備事業の施行に必要な経済的基礎及びこれを的確に遂行するために必要なその他の能力が十分であること。</a:t>
            </a:r>
            <a:endParaRPr lang="en-US" altLang="ja-JP" sz="900" u="sng" dirty="0">
              <a:solidFill>
                <a:srgbClr val="000000"/>
              </a:solidFill>
              <a:latin typeface="HGｺﾞｼｯｸM" panose="020B0609000000000000" pitchFamily="49" charset="-128"/>
              <a:ea typeface="HGｺﾞｼｯｸM" panose="020B0609000000000000" pitchFamily="49" charset="-128"/>
            </a:endParaRPr>
          </a:p>
        </p:txBody>
      </p:sp>
      <p:sp>
        <p:nvSpPr>
          <p:cNvPr id="3435" name="テキスト ボックス 40"/>
          <p:cNvSpPr txBox="1">
            <a:spLocks noChangeArrowheads="1"/>
          </p:cNvSpPr>
          <p:nvPr/>
        </p:nvSpPr>
        <p:spPr>
          <a:xfrm>
            <a:off x="23813" y="757238"/>
            <a:ext cx="3411537" cy="338137"/>
          </a:xfrm>
          <a:prstGeom prst="rect">
            <a:avLst/>
          </a:prstGeom>
          <a:noFill/>
          <a:ln>
            <a:noFill/>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zh-TW" altLang="en-US" sz="1600" b="1">
                <a:solidFill>
                  <a:srgbClr val="002060"/>
                </a:solidFill>
                <a:latin typeface="HGｺﾞｼｯｸM" panose="020B0609000000000000" pitchFamily="49" charset="-128"/>
                <a:ea typeface="HGｺﾞｼｯｸM" panose="020B0609000000000000" pitchFamily="49" charset="-128"/>
              </a:rPr>
              <a:t>民間</a:t>
            </a:r>
            <a:r>
              <a:rPr lang="ja-JP" altLang="en-US" sz="1600" b="1">
                <a:solidFill>
                  <a:srgbClr val="002060"/>
                </a:solidFill>
                <a:latin typeface="HGｺﾞｼｯｸM" panose="020B0609000000000000" pitchFamily="49" charset="-128"/>
                <a:ea typeface="HGｺﾞｼｯｸM" panose="020B0609000000000000" pitchFamily="49" charset="-128"/>
              </a:rPr>
              <a:t>都市再生整備</a:t>
            </a:r>
            <a:r>
              <a:rPr lang="zh-TW" altLang="en-US" sz="1600" b="1">
                <a:solidFill>
                  <a:srgbClr val="002060"/>
                </a:solidFill>
                <a:latin typeface="HGｺﾞｼｯｸM" panose="020B0609000000000000" pitchFamily="49" charset="-128"/>
                <a:ea typeface="HGｺﾞｼｯｸM" panose="020B0609000000000000" pitchFamily="49" charset="-128"/>
              </a:rPr>
              <a:t>事業計画</a:t>
            </a:r>
            <a:r>
              <a:rPr lang="ja-JP" altLang="en-US" sz="1600" b="1">
                <a:solidFill>
                  <a:srgbClr val="002060"/>
                </a:solidFill>
                <a:latin typeface="HGｺﾞｼｯｸM" panose="020B0609000000000000" pitchFamily="49" charset="-128"/>
                <a:ea typeface="HGｺﾞｼｯｸM" panose="020B0609000000000000" pitchFamily="49" charset="-128"/>
              </a:rPr>
              <a:t>の認定</a:t>
            </a:r>
            <a:endParaRPr lang="ja-JP" altLang="en-US" sz="1000" b="1">
              <a:solidFill>
                <a:srgbClr val="002060"/>
              </a:solidFill>
              <a:latin typeface="HGｺﾞｼｯｸM" panose="020B0609000000000000" pitchFamily="49" charset="-128"/>
              <a:ea typeface="HGｺﾞｼｯｸM" panose="020B0609000000000000" pitchFamily="49" charset="-128"/>
            </a:endParaRPr>
          </a:p>
        </p:txBody>
      </p:sp>
      <p:sp>
        <p:nvSpPr>
          <p:cNvPr id="3436" name="テキスト ボックス 308"/>
          <p:cNvSpPr txBox="1">
            <a:spLocks noChangeArrowheads="1"/>
          </p:cNvSpPr>
          <p:nvPr/>
        </p:nvSpPr>
        <p:spPr>
          <a:xfrm>
            <a:off x="212725" y="4597400"/>
            <a:ext cx="4759325" cy="415925"/>
          </a:xfrm>
          <a:prstGeom prst="rect">
            <a:avLst/>
          </a:prstGeom>
          <a:noFill/>
          <a:ln w="9525">
            <a:noFill/>
            <a:miter lim="800000"/>
            <a:headEnd/>
            <a:tailEnd/>
          </a:ln>
        </p:spPr>
        <p:txBody>
          <a:bodyPr>
            <a:spAutoFit/>
          </a:bodyPr>
          <a:lstStyle/>
          <a:p>
            <a:pPr fontAlgn="auto">
              <a:spcBef>
                <a:spcPts val="0"/>
              </a:spcBef>
              <a:spcAft>
                <a:spcPts val="0"/>
              </a:spcAft>
              <a:defRPr/>
            </a:pPr>
            <a:r>
              <a:rPr lang="ja-JP" altLang="en-US" sz="1050" dirty="0">
                <a:solidFill>
                  <a:srgbClr val="000000"/>
                </a:solidFill>
                <a:latin typeface="HGｺﾞｼｯｸM" panose="020B0609000000000000" pitchFamily="49" charset="-128"/>
                <a:ea typeface="HGｺﾞｼｯｸM" panose="020B0609000000000000" pitchFamily="49" charset="-128"/>
              </a:rPr>
              <a:t>◯</a:t>
            </a:r>
            <a:r>
              <a:rPr lang="ja-JP" altLang="en-US" sz="1050" u="sng" dirty="0">
                <a:solidFill>
                  <a:srgbClr val="000000"/>
                </a:solidFill>
                <a:latin typeface="HGｺﾞｼｯｸM" panose="020B0609000000000000" pitchFamily="49" charset="-128"/>
                <a:ea typeface="HGｺﾞｼｯｸM" panose="020B0609000000000000" pitchFamily="49" charset="-128"/>
              </a:rPr>
              <a:t>メザニン支援：民間金融機関を補完する貸付又は社債の取得</a:t>
            </a:r>
            <a:endParaRPr lang="en-US" altLang="ja-JP" sz="1050" u="sng" dirty="0">
              <a:solidFill>
                <a:srgbClr val="000000"/>
              </a:solidFill>
              <a:latin typeface="HGｺﾞｼｯｸM" panose="020B0609000000000000" pitchFamily="49" charset="-128"/>
              <a:ea typeface="HGｺﾞｼｯｸM" panose="020B0609000000000000" pitchFamily="49" charset="-128"/>
            </a:endParaRPr>
          </a:p>
          <a:p>
            <a:pPr fontAlgn="auto">
              <a:spcBef>
                <a:spcPts val="0"/>
              </a:spcBef>
              <a:spcAft>
                <a:spcPts val="0"/>
              </a:spcAft>
              <a:defRPr/>
            </a:pPr>
            <a:r>
              <a:rPr lang="ja-JP" altLang="en-US" sz="1050" dirty="0">
                <a:solidFill>
                  <a:srgbClr val="000000"/>
                </a:solidFill>
                <a:latin typeface="HGｺﾞｼｯｸM" panose="020B0609000000000000" pitchFamily="49" charset="-128"/>
                <a:ea typeface="HGｺﾞｼｯｸM" panose="020B0609000000000000" pitchFamily="49" charset="-128"/>
              </a:rPr>
              <a:t>　　　　　　　（社債の取得は</a:t>
            </a:r>
            <a:r>
              <a:rPr lang="en-US" altLang="ja-JP" sz="1050" dirty="0">
                <a:solidFill>
                  <a:srgbClr val="000000"/>
                </a:solidFill>
                <a:latin typeface="HGｺﾞｼｯｸM" panose="020B0609000000000000" pitchFamily="49" charset="-128"/>
                <a:ea typeface="HGｺﾞｼｯｸM" panose="020B0609000000000000" pitchFamily="49" charset="-128"/>
              </a:rPr>
              <a:t>SPC</a:t>
            </a:r>
            <a:r>
              <a:rPr lang="ja-JP" altLang="en-US" sz="1050" dirty="0">
                <a:solidFill>
                  <a:srgbClr val="000000"/>
                </a:solidFill>
                <a:latin typeface="HGｺﾞｼｯｸM" panose="020B0609000000000000" pitchFamily="49" charset="-128"/>
                <a:ea typeface="HGｺﾞｼｯｸM" panose="020B0609000000000000" pitchFamily="49" charset="-128"/>
              </a:rPr>
              <a:t>のみ）　</a:t>
            </a:r>
          </a:p>
        </p:txBody>
      </p:sp>
      <p:sp>
        <p:nvSpPr>
          <p:cNvPr id="3437" name="テキスト ボックス 310"/>
          <p:cNvSpPr txBox="1">
            <a:spLocks noChangeArrowheads="1"/>
          </p:cNvSpPr>
          <p:nvPr/>
        </p:nvSpPr>
        <p:spPr>
          <a:xfrm>
            <a:off x="1852613" y="4298950"/>
            <a:ext cx="3336925" cy="254000"/>
          </a:xfrm>
          <a:prstGeom prst="rect">
            <a:avLst/>
          </a:prstGeom>
          <a:noFill/>
          <a:ln w="9525">
            <a:noFill/>
            <a:miter lim="800000"/>
            <a:headEnd/>
            <a:tailEnd/>
          </a:ln>
        </p:spPr>
        <p:txBody>
          <a:bodyPr>
            <a:spAutoFit/>
          </a:bodyPr>
          <a:lstStyle/>
          <a:p>
            <a:pPr fontAlgn="auto">
              <a:spcBef>
                <a:spcPts val="0"/>
              </a:spcBef>
              <a:spcAft>
                <a:spcPts val="0"/>
              </a:spcAft>
              <a:defRPr/>
            </a:pPr>
            <a:r>
              <a:rPr lang="en-US" altLang="ja-JP" sz="1050" dirty="0">
                <a:solidFill>
                  <a:srgbClr val="000000"/>
                </a:solidFill>
                <a:latin typeface="HGｺﾞｼｯｸM" panose="020B0609000000000000" pitchFamily="49" charset="-128"/>
                <a:ea typeface="HGｺﾞｼｯｸM" panose="020B0609000000000000" pitchFamily="49" charset="-128"/>
              </a:rPr>
              <a:t>【</a:t>
            </a:r>
            <a:r>
              <a:rPr lang="ja-JP" altLang="en-US" sz="1050" dirty="0">
                <a:solidFill>
                  <a:srgbClr val="000000"/>
                </a:solidFill>
                <a:latin typeface="HGｺﾞｼｯｸM" panose="020B0609000000000000" pitchFamily="49" charset="-128"/>
                <a:ea typeface="HGｺﾞｼｯｸM" panose="020B0609000000000000" pitchFamily="49" charset="-128"/>
              </a:rPr>
              <a:t>対象事業者</a:t>
            </a:r>
            <a:r>
              <a:rPr lang="en-US" altLang="ja-JP" sz="1050" dirty="0">
                <a:solidFill>
                  <a:srgbClr val="000000"/>
                </a:solidFill>
                <a:latin typeface="HGｺﾞｼｯｸM" panose="020B0609000000000000" pitchFamily="49" charset="-128"/>
                <a:ea typeface="HGｺﾞｼｯｸM" panose="020B0609000000000000" pitchFamily="49" charset="-128"/>
              </a:rPr>
              <a:t>】</a:t>
            </a:r>
            <a:r>
              <a:rPr lang="ja-JP" altLang="en-US" sz="1050" dirty="0">
                <a:solidFill>
                  <a:prstClr val="black"/>
                </a:solidFill>
                <a:latin typeface="HGｺﾞｼｯｸM" panose="020B0609000000000000" pitchFamily="49" charset="-128"/>
                <a:ea typeface="HGｺﾞｼｯｸM" panose="020B0609000000000000" pitchFamily="49" charset="-128"/>
              </a:rPr>
              <a:t>民間事業者</a:t>
            </a:r>
          </a:p>
        </p:txBody>
      </p:sp>
      <p:sp>
        <p:nvSpPr>
          <p:cNvPr id="3438" name="テキスト ボックス 192"/>
          <p:cNvSpPr txBox="1"/>
          <p:nvPr/>
        </p:nvSpPr>
        <p:spPr>
          <a:xfrm>
            <a:off x="208130" y="5503802"/>
            <a:ext cx="5139878" cy="221599"/>
          </a:xfrm>
          <a:prstGeom prst="rect">
            <a:avLst/>
          </a:prstGeom>
          <a:noFill/>
          <a:ln>
            <a:noFill/>
          </a:ln>
          <a:effectLst/>
          <a:scene3d>
            <a:camera prst="orthographicFront"/>
            <a:lightRig rig="contrasting" dir="t">
              <a:rot lat="0" lon="0" rev="1500000"/>
            </a:lightRig>
          </a:scene3d>
          <a:sp3d prstMaterial="metal">
            <a:bevelT w="88900" h="88900"/>
          </a:sp3d>
        </p:spPr>
        <p:style>
          <a:lnRef idx="1">
            <a:schemeClr val="accent6"/>
          </a:lnRef>
          <a:fillRef idx="2">
            <a:schemeClr val="accent6"/>
          </a:fillRef>
          <a:effectRef idx="1">
            <a:schemeClr val="accent6"/>
          </a:effectRef>
          <a:fontRef idx="minor">
            <a:schemeClr val="dk1"/>
          </a:fontRef>
        </p:style>
        <p:txBody>
          <a:bodyPr>
            <a:spAutoFit/>
          </a:bodyPr>
          <a:lstStyle/>
          <a:p>
            <a:pPr marL="266700" indent="-266700" fontAlgn="auto">
              <a:lnSpc>
                <a:spcPct val="120000"/>
              </a:lnSpc>
              <a:spcBef>
                <a:spcPts val="0"/>
              </a:spcBef>
              <a:spcAft>
                <a:spcPts val="0"/>
              </a:spcAft>
              <a:defRPr/>
            </a:pPr>
            <a:r>
              <a:rPr lang="en-US" altLang="ja-JP" sz="700" dirty="0">
                <a:solidFill>
                  <a:prstClr val="black"/>
                </a:solidFill>
                <a:latin typeface="HGｺﾞｼｯｸM" panose="020B0609000000000000" pitchFamily="49" charset="-128"/>
                <a:ea typeface="HGｺﾞｼｯｸM" panose="020B0609000000000000" pitchFamily="49" charset="-128"/>
              </a:rPr>
              <a:t>※:</a:t>
            </a:r>
            <a:r>
              <a:rPr lang="ja-JP" altLang="en-US" sz="700" dirty="0">
                <a:solidFill>
                  <a:prstClr val="black"/>
                </a:solidFill>
                <a:latin typeface="HGｺﾞｼｯｸM" panose="020B0609000000000000" pitchFamily="49" charset="-128"/>
                <a:ea typeface="HGｺﾞｼｯｸM" panose="020B0609000000000000" pitchFamily="49" charset="-128"/>
              </a:rPr>
              <a:t>公共施設のほか、都市利便施設（駐車場、防災備蓄倉庫等）及び建築利便施設（エレベーター、共用通路等）を含む。</a:t>
            </a:r>
          </a:p>
        </p:txBody>
      </p:sp>
      <p:sp>
        <p:nvSpPr>
          <p:cNvPr id="3439" name="角丸四角形 69"/>
          <p:cNvSpPr/>
          <p:nvPr/>
        </p:nvSpPr>
        <p:spPr>
          <a:xfrm>
            <a:off x="2351088" y="1341438"/>
            <a:ext cx="1255712" cy="298450"/>
          </a:xfrm>
          <a:prstGeom prst="roundRect">
            <a:avLst>
              <a:gd name="adj" fmla="val 759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b="1" dirty="0">
                <a:solidFill>
                  <a:srgbClr val="FFFFFF"/>
                </a:solidFill>
                <a:latin typeface="HGｺﾞｼｯｸM" panose="020B0609000000000000" pitchFamily="49" charset="-128"/>
                <a:ea typeface="HGｺﾞｼｯｸM" panose="020B0609000000000000" pitchFamily="49" charset="-128"/>
              </a:rPr>
              <a:t>認定基準</a:t>
            </a:r>
          </a:p>
        </p:txBody>
      </p:sp>
      <p:sp>
        <p:nvSpPr>
          <p:cNvPr id="3455" name="テキスト ボックス 308"/>
          <p:cNvSpPr txBox="1">
            <a:spLocks noChangeArrowheads="1"/>
          </p:cNvSpPr>
          <p:nvPr/>
        </p:nvSpPr>
        <p:spPr>
          <a:xfrm>
            <a:off x="5318125" y="4591050"/>
            <a:ext cx="4177760" cy="253916"/>
          </a:xfrm>
          <a:prstGeom prst="rect">
            <a:avLst/>
          </a:prstGeom>
          <a:noFill/>
          <a:ln w="9525">
            <a:noFill/>
            <a:miter lim="800000"/>
            <a:headEnd/>
            <a:tailEnd/>
          </a:ln>
        </p:spPr>
        <p:txBody>
          <a:bodyPr wrap="square">
            <a:spAutoFit/>
          </a:bodyPr>
          <a:lstStyle/>
          <a:p>
            <a:pPr fontAlgn="auto">
              <a:spcBef>
                <a:spcPts val="0"/>
              </a:spcBef>
              <a:spcAft>
                <a:spcPts val="0"/>
              </a:spcAft>
              <a:defRPr/>
            </a:pPr>
            <a:r>
              <a:rPr lang="ja-JP" altLang="en-US" sz="1050" dirty="0">
                <a:solidFill>
                  <a:srgbClr val="000000"/>
                </a:solidFill>
                <a:latin typeface="HGｺﾞｼｯｸM" panose="020B0609000000000000" pitchFamily="49" charset="-128"/>
                <a:ea typeface="HGｺﾞｼｯｸM" panose="020B0609000000000000" pitchFamily="49" charset="-128"/>
              </a:rPr>
              <a:t>◯</a:t>
            </a:r>
            <a:r>
              <a:rPr lang="ja-JP" altLang="en-US" sz="1050" u="sng" dirty="0">
                <a:solidFill>
                  <a:srgbClr val="000000"/>
                </a:solidFill>
                <a:latin typeface="HGｺﾞｼｯｸM" panose="020B0609000000000000" pitchFamily="49" charset="-128"/>
                <a:ea typeface="HGｺﾞｼｯｸM" panose="020B0609000000000000" pitchFamily="49" charset="-128"/>
              </a:rPr>
              <a:t>まち再生出資：事業の立上げ支援のための出資又は社債の取得</a:t>
            </a:r>
            <a:r>
              <a:rPr lang="ja-JP" altLang="en-US" sz="1050" dirty="0">
                <a:solidFill>
                  <a:srgbClr val="000000"/>
                </a:solidFill>
                <a:latin typeface="HGｺﾞｼｯｸM" panose="020B0609000000000000" pitchFamily="49" charset="-128"/>
                <a:ea typeface="HGｺﾞｼｯｸM" panose="020B0609000000000000" pitchFamily="49" charset="-128"/>
              </a:rPr>
              <a:t>　</a:t>
            </a:r>
          </a:p>
        </p:txBody>
      </p:sp>
      <p:cxnSp>
        <p:nvCxnSpPr>
          <p:cNvPr id="3456" name="直線コネクタ 5"/>
          <p:cNvCxnSpPr/>
          <p:nvPr/>
        </p:nvCxnSpPr>
        <p:spPr>
          <a:xfrm flipV="1">
            <a:off x="5227638" y="4752975"/>
            <a:ext cx="22225" cy="1916113"/>
          </a:xfrm>
          <a:prstGeom prst="line">
            <a:avLst/>
          </a:prstGeom>
          <a:ln w="15875">
            <a:solidFill>
              <a:srgbClr val="FF6600"/>
            </a:solidFill>
          </a:ln>
        </p:spPr>
        <p:style>
          <a:lnRef idx="1">
            <a:schemeClr val="accent1"/>
          </a:lnRef>
          <a:fillRef idx="0">
            <a:schemeClr val="accent1"/>
          </a:fillRef>
          <a:effectRef idx="0">
            <a:schemeClr val="accent1"/>
          </a:effectRef>
          <a:fontRef idx="minor">
            <a:schemeClr val="tx1"/>
          </a:fontRef>
        </p:style>
      </p:cxnSp>
      <p:sp>
        <p:nvSpPr>
          <p:cNvPr id="3467" name="テキスト ボックス 65"/>
          <p:cNvSpPr txBox="1"/>
          <p:nvPr/>
        </p:nvSpPr>
        <p:spPr>
          <a:xfrm>
            <a:off x="5313040" y="4955948"/>
            <a:ext cx="4397698" cy="630942"/>
          </a:xfrm>
          <a:prstGeom prst="rect">
            <a:avLst/>
          </a:prstGeom>
          <a:noFill/>
          <a:ln>
            <a:noFill/>
          </a:ln>
          <a:effectLst/>
          <a:scene3d>
            <a:camera prst="orthographicFront"/>
            <a:lightRig rig="contrasting" dir="t">
              <a:rot lat="0" lon="0" rev="1500000"/>
            </a:lightRig>
          </a:scene3d>
          <a:sp3d prstMaterial="metal">
            <a:bevelT w="88900" h="88900"/>
          </a:sp3d>
        </p:spPr>
        <p:style>
          <a:lnRef idx="1">
            <a:schemeClr val="accent6"/>
          </a:lnRef>
          <a:fillRef idx="2">
            <a:schemeClr val="accent6"/>
          </a:fillRef>
          <a:effectRef idx="1">
            <a:schemeClr val="accent6"/>
          </a:effectRef>
          <a:fontRef idx="minor">
            <a:schemeClr val="dk1"/>
          </a:fontRef>
        </p:style>
        <p:txBody>
          <a:bodyPr>
            <a:spAutoFit/>
          </a:bodyPr>
          <a:lstStyle/>
          <a:p>
            <a:pPr fontAlgn="auto">
              <a:lnSpc>
                <a:spcPts val="1400"/>
              </a:lnSpc>
              <a:spcBef>
                <a:spcPts val="0"/>
              </a:spcBef>
              <a:spcAft>
                <a:spcPts val="0"/>
              </a:spcAft>
              <a:defRPr/>
            </a:pPr>
            <a:r>
              <a:rPr lang="ja-JP" altLang="en-US" sz="1050" dirty="0">
                <a:solidFill>
                  <a:srgbClr val="000000"/>
                </a:solidFill>
                <a:latin typeface="HGｺﾞｼｯｸM" panose="020B0609000000000000" pitchFamily="49" charset="-128"/>
                <a:ea typeface="HGｺﾞｼｯｸM" panose="020B0609000000000000" pitchFamily="49" charset="-128"/>
              </a:rPr>
              <a:t>＜面積要件＞　上記認定基準のとおり</a:t>
            </a:r>
            <a:endParaRPr lang="en-US" altLang="ja-JP" sz="1050" dirty="0">
              <a:solidFill>
                <a:srgbClr val="000000"/>
              </a:solidFill>
              <a:latin typeface="HGｺﾞｼｯｸM" panose="020B0609000000000000" pitchFamily="49" charset="-128"/>
              <a:ea typeface="HGｺﾞｼｯｸM" panose="020B0609000000000000" pitchFamily="49" charset="-128"/>
            </a:endParaRPr>
          </a:p>
          <a:p>
            <a:pPr fontAlgn="auto">
              <a:lnSpc>
                <a:spcPts val="1400"/>
              </a:lnSpc>
              <a:spcBef>
                <a:spcPts val="0"/>
              </a:spcBef>
              <a:spcAft>
                <a:spcPts val="0"/>
              </a:spcAft>
              <a:defRPr/>
            </a:pPr>
            <a:r>
              <a:rPr lang="ja-JP" altLang="en-US" sz="1050" dirty="0">
                <a:solidFill>
                  <a:srgbClr val="000000"/>
                </a:solidFill>
                <a:latin typeface="HGｺﾞｼｯｸM" panose="020B0609000000000000" pitchFamily="49" charset="-128"/>
                <a:ea typeface="HGｺﾞｼｯｸM" panose="020B0609000000000000" pitchFamily="49" charset="-128"/>
              </a:rPr>
              <a:t>＜支援限度額＞</a:t>
            </a:r>
            <a:r>
              <a:rPr lang="ja-JP" altLang="en-US" sz="1050" dirty="0">
                <a:solidFill>
                  <a:prstClr val="black"/>
                </a:solidFill>
                <a:latin typeface="HGｺﾞｼｯｸM" panose="020B0609000000000000" pitchFamily="49" charset="-128"/>
                <a:ea typeface="HGｺﾞｼｯｸM" panose="020B0609000000000000" pitchFamily="49" charset="-128"/>
              </a:rPr>
              <a:t>次の①～③のうち、最も少ない額</a:t>
            </a:r>
            <a:endParaRPr lang="en-US" altLang="ja-JP" sz="1050" dirty="0">
              <a:solidFill>
                <a:prstClr val="black"/>
              </a:solidFill>
              <a:latin typeface="HGｺﾞｼｯｸM" panose="020B0609000000000000" pitchFamily="49" charset="-128"/>
              <a:ea typeface="HGｺﾞｼｯｸM" panose="020B0609000000000000" pitchFamily="49" charset="-128"/>
            </a:endParaRPr>
          </a:p>
          <a:p>
            <a:pPr fontAlgn="auto">
              <a:lnSpc>
                <a:spcPts val="1400"/>
              </a:lnSpc>
              <a:spcBef>
                <a:spcPts val="0"/>
              </a:spcBef>
              <a:spcAft>
                <a:spcPts val="0"/>
              </a:spcAft>
              <a:defRPr/>
            </a:pPr>
            <a:r>
              <a:rPr lang="ja-JP" altLang="en-US" sz="1050" dirty="0">
                <a:solidFill>
                  <a:prstClr val="black"/>
                </a:solidFill>
                <a:latin typeface="HGｺﾞｼｯｸM" panose="020B0609000000000000" pitchFamily="49" charset="-128"/>
                <a:ea typeface="HGｺﾞｼｯｸM" panose="020B0609000000000000" pitchFamily="49" charset="-128"/>
              </a:rPr>
              <a:t>  ① 総事業費の</a:t>
            </a:r>
            <a:r>
              <a:rPr lang="en-US" altLang="ja-JP" sz="1050" dirty="0">
                <a:solidFill>
                  <a:prstClr val="black"/>
                </a:solidFill>
                <a:latin typeface="HGｺﾞｼｯｸM" panose="020B0609000000000000" pitchFamily="49" charset="-128"/>
                <a:ea typeface="HGｺﾞｼｯｸM" panose="020B0609000000000000" pitchFamily="49" charset="-128"/>
              </a:rPr>
              <a:t>50</a:t>
            </a:r>
            <a:r>
              <a:rPr lang="ja-JP" altLang="en-US" sz="1050" dirty="0">
                <a:solidFill>
                  <a:prstClr val="black"/>
                </a:solidFill>
                <a:latin typeface="HGｺﾞｼｯｸM" panose="020B0609000000000000" pitchFamily="49" charset="-128"/>
                <a:ea typeface="HGｺﾞｼｯｸM" panose="020B0609000000000000" pitchFamily="49" charset="-128"/>
              </a:rPr>
              <a:t>％　　② 資本の</a:t>
            </a:r>
            <a:r>
              <a:rPr lang="en-US" altLang="ja-JP" sz="1050" dirty="0">
                <a:solidFill>
                  <a:prstClr val="black"/>
                </a:solidFill>
                <a:latin typeface="HGｺﾞｼｯｸM" panose="020B0609000000000000" pitchFamily="49" charset="-128"/>
                <a:ea typeface="HGｺﾞｼｯｸM" panose="020B0609000000000000" pitchFamily="49" charset="-128"/>
              </a:rPr>
              <a:t>50</a:t>
            </a:r>
            <a:r>
              <a:rPr lang="ja-JP" altLang="en-US" sz="1050" dirty="0">
                <a:solidFill>
                  <a:prstClr val="black"/>
                </a:solidFill>
                <a:latin typeface="HGｺﾞｼｯｸM" panose="020B0609000000000000" pitchFamily="49" charset="-128"/>
                <a:ea typeface="HGｺﾞｼｯｸM" panose="020B0609000000000000" pitchFamily="49" charset="-128"/>
              </a:rPr>
              <a:t>％　　③ 公共施設等の整備費</a:t>
            </a:r>
            <a:endParaRPr lang="en-US" altLang="ja-JP" sz="1050" dirty="0">
              <a:solidFill>
                <a:prstClr val="black"/>
              </a:solidFill>
              <a:latin typeface="HGｺﾞｼｯｸM" panose="020B0609000000000000" pitchFamily="49" charset="-128"/>
              <a:ea typeface="HGｺﾞｼｯｸM" panose="020B0609000000000000" pitchFamily="49" charset="-128"/>
            </a:endParaRPr>
          </a:p>
        </p:txBody>
      </p:sp>
      <p:sp>
        <p:nvSpPr>
          <p:cNvPr id="3469" name="正方形/長方形 1"/>
          <p:cNvSpPr/>
          <p:nvPr/>
        </p:nvSpPr>
        <p:spPr>
          <a:xfrm>
            <a:off x="8631238" y="3143250"/>
            <a:ext cx="503237" cy="142875"/>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3470" name="正方形/長方形 67"/>
          <p:cNvSpPr/>
          <p:nvPr/>
        </p:nvSpPr>
        <p:spPr>
          <a:xfrm>
            <a:off x="5773738" y="3414713"/>
            <a:ext cx="612775" cy="144462"/>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3471" name="正方形/長方形 68"/>
          <p:cNvSpPr/>
          <p:nvPr/>
        </p:nvSpPr>
        <p:spPr>
          <a:xfrm>
            <a:off x="4181475" y="3581400"/>
            <a:ext cx="504825" cy="144463"/>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3472" name="正方形/長方形 71"/>
          <p:cNvSpPr/>
          <p:nvPr/>
        </p:nvSpPr>
        <p:spPr>
          <a:xfrm>
            <a:off x="3189288" y="5016500"/>
            <a:ext cx="576262" cy="144463"/>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3473" name="テキスト ボックス 66"/>
          <p:cNvSpPr txBox="1"/>
          <p:nvPr/>
        </p:nvSpPr>
        <p:spPr>
          <a:xfrm>
            <a:off x="2254250" y="2813050"/>
            <a:ext cx="7656513" cy="1492716"/>
          </a:xfrm>
          <a:prstGeom prst="rect">
            <a:avLst/>
          </a:prstGeom>
          <a:noFill/>
        </p:spPr>
        <p:txBody>
          <a:bodyPr>
            <a:spAutoFit/>
          </a:bodyPr>
          <a:lstStyle/>
          <a:p>
            <a:pPr>
              <a:defRPr/>
            </a:pPr>
            <a:r>
              <a:rPr lang="en-US" altLang="ja-JP" sz="900" dirty="0">
                <a:solidFill>
                  <a:srgbClr val="000000"/>
                </a:solidFill>
                <a:latin typeface="HGｺﾞｼｯｸM" panose="020B0609000000000000" pitchFamily="49" charset="-128"/>
                <a:ea typeface="HGｺﾞｼｯｸM" panose="020B0609000000000000" pitchFamily="49" charset="-128"/>
              </a:rPr>
              <a:t>【</a:t>
            </a:r>
            <a:r>
              <a:rPr lang="ja-JP" altLang="en-US" sz="900" dirty="0">
                <a:solidFill>
                  <a:srgbClr val="000000"/>
                </a:solidFill>
                <a:latin typeface="HGｺﾞｼｯｸM" panose="020B0609000000000000" pitchFamily="49" charset="-128"/>
                <a:ea typeface="HGｺﾞｼｯｸM" panose="020B0609000000000000" pitchFamily="49" charset="-128"/>
              </a:rPr>
              <a:t>都市再生特別措置法施行令　第</a:t>
            </a:r>
            <a:r>
              <a:rPr lang="en-US" altLang="ja-JP" sz="900" dirty="0">
                <a:solidFill>
                  <a:srgbClr val="000000"/>
                </a:solidFill>
                <a:latin typeface="HGｺﾞｼｯｸM" panose="020B0609000000000000" pitchFamily="49" charset="-128"/>
                <a:ea typeface="HGｺﾞｼｯｸM" panose="020B0609000000000000" pitchFamily="49" charset="-128"/>
              </a:rPr>
              <a:t>23</a:t>
            </a:r>
            <a:r>
              <a:rPr lang="ja-JP" altLang="en-US" sz="900" dirty="0">
                <a:solidFill>
                  <a:srgbClr val="000000"/>
                </a:solidFill>
                <a:latin typeface="HGｺﾞｼｯｸM" panose="020B0609000000000000" pitchFamily="49" charset="-128"/>
                <a:ea typeface="HGｺﾞｼｯｸM" panose="020B0609000000000000" pitchFamily="49" charset="-128"/>
              </a:rPr>
              <a:t>条及び附則第２項</a:t>
            </a:r>
            <a:r>
              <a:rPr lang="en-US" altLang="ja-JP" sz="900" dirty="0">
                <a:solidFill>
                  <a:srgbClr val="000000"/>
                </a:solidFill>
                <a:latin typeface="HGｺﾞｼｯｸM" panose="020B0609000000000000" pitchFamily="49" charset="-128"/>
                <a:ea typeface="HGｺﾞｼｯｸM" panose="020B0609000000000000" pitchFamily="49" charset="-128"/>
              </a:rPr>
              <a:t>】</a:t>
            </a:r>
          </a:p>
          <a:p>
            <a:pPr marL="361950" indent="-95250">
              <a:buFont typeface="Wingdings" panose="05000000000000000000" pitchFamily="2" charset="2"/>
              <a:buChar char="l"/>
              <a:defRPr/>
            </a:pPr>
            <a:r>
              <a:rPr lang="ja-JP" altLang="en-US" sz="900" dirty="0">
                <a:solidFill>
                  <a:srgbClr val="000000"/>
                </a:solidFill>
                <a:latin typeface="HGｺﾞｼｯｸM" panose="020B0609000000000000" pitchFamily="49" charset="-128"/>
                <a:ea typeface="HGｺﾞｼｯｸM" panose="020B0609000000000000" pitchFamily="49" charset="-128"/>
              </a:rPr>
              <a:t>事業区域面積が以下の規模以上の都市開発事業であること。</a:t>
            </a:r>
            <a:endParaRPr lang="en-US" altLang="ja-JP" sz="900" dirty="0">
              <a:solidFill>
                <a:srgbClr val="000000"/>
              </a:solidFill>
              <a:latin typeface="HGｺﾞｼｯｸM" panose="020B0609000000000000" pitchFamily="49" charset="-128"/>
              <a:ea typeface="HGｺﾞｼｯｸM" panose="020B0609000000000000" pitchFamily="49" charset="-128"/>
            </a:endParaRPr>
          </a:p>
          <a:p>
            <a:pPr indent="361950">
              <a:defRPr/>
            </a:pPr>
            <a:r>
              <a:rPr lang="ja-JP" altLang="en-US" sz="900" dirty="0">
                <a:solidFill>
                  <a:srgbClr val="000000"/>
                </a:solidFill>
                <a:latin typeface="HGｺﾞｼｯｸM" panose="020B0609000000000000" pitchFamily="49" charset="-128"/>
                <a:ea typeface="HGｺﾞｼｯｸM" panose="020B0609000000000000" pitchFamily="49" charset="-128"/>
              </a:rPr>
              <a:t>（１）首都圏の既成市街地・近畿圏の既成都市区域・中部圏の都市整備区域の一部（名古屋市の旧市街地）の場合　</a:t>
            </a:r>
            <a:r>
              <a:rPr lang="ja-JP" altLang="en-US" sz="900" u="sng" dirty="0">
                <a:solidFill>
                  <a:srgbClr val="000000"/>
                </a:solidFill>
                <a:latin typeface="HGｺﾞｼｯｸM" panose="020B0609000000000000" pitchFamily="49" charset="-128"/>
                <a:ea typeface="HGｺﾞｼｯｸM" panose="020B0609000000000000" pitchFamily="49" charset="-128"/>
              </a:rPr>
              <a:t>０．５㏊</a:t>
            </a:r>
            <a:endParaRPr lang="en-US" altLang="ja-JP" sz="900" u="sng" dirty="0">
              <a:solidFill>
                <a:srgbClr val="000000"/>
              </a:solidFill>
              <a:latin typeface="HGｺﾞｼｯｸM" panose="020B0609000000000000" pitchFamily="49" charset="-128"/>
              <a:ea typeface="HGｺﾞｼｯｸM" panose="020B0609000000000000" pitchFamily="49" charset="-128"/>
            </a:endParaRPr>
          </a:p>
          <a:p>
            <a:pPr indent="361950">
              <a:defRPr/>
            </a:pPr>
            <a:r>
              <a:rPr lang="ja-JP" altLang="en-US" sz="900" dirty="0">
                <a:solidFill>
                  <a:srgbClr val="000000"/>
                </a:solidFill>
                <a:latin typeface="HGｺﾞｼｯｸM" panose="020B0609000000000000" pitchFamily="49" charset="-128"/>
                <a:ea typeface="HGｺﾞｼｯｸM" panose="020B0609000000000000" pitchFamily="49" charset="-128"/>
              </a:rPr>
              <a:t>   　 ただし、当該都市開発事業の事業区域に隣接し、又は近接してこれと一体的に他の都市開発事業が施行され、かつ、これらの事業</a:t>
            </a:r>
            <a:endParaRPr lang="en-US" altLang="ja-JP" sz="900" dirty="0">
              <a:solidFill>
                <a:srgbClr val="000000"/>
              </a:solidFill>
              <a:latin typeface="HGｺﾞｼｯｸM" panose="020B0609000000000000" pitchFamily="49" charset="-128"/>
              <a:ea typeface="HGｺﾞｼｯｸM" panose="020B0609000000000000" pitchFamily="49" charset="-128"/>
            </a:endParaRPr>
          </a:p>
          <a:p>
            <a:pPr indent="361950">
              <a:defRPr/>
            </a:pPr>
            <a:r>
              <a:rPr lang="ja-JP" altLang="en-US" sz="900" dirty="0">
                <a:solidFill>
                  <a:srgbClr val="000000"/>
                </a:solidFill>
                <a:latin typeface="HGｺﾞｼｯｸM" panose="020B0609000000000000" pitchFamily="49" charset="-128"/>
                <a:ea typeface="HGｺﾞｼｯｸM" panose="020B0609000000000000" pitchFamily="49" charset="-128"/>
              </a:rPr>
              <a:t>　　　の事業区域の面積の合計が０．５㏊以上となる場合　</a:t>
            </a:r>
            <a:r>
              <a:rPr lang="ja-JP" altLang="en-US" sz="900" u="sng" dirty="0">
                <a:solidFill>
                  <a:srgbClr val="000000"/>
                </a:solidFill>
                <a:latin typeface="HGｺﾞｼｯｸM" panose="020B0609000000000000" pitchFamily="49" charset="-128"/>
                <a:ea typeface="HGｺﾞｼｯｸM" panose="020B0609000000000000" pitchFamily="49" charset="-128"/>
              </a:rPr>
              <a:t>０．２５㏊</a:t>
            </a:r>
            <a:endParaRPr lang="en-US" altLang="ja-JP" sz="900" u="sng" dirty="0">
              <a:solidFill>
                <a:srgbClr val="000000"/>
              </a:solidFill>
              <a:latin typeface="HGｺﾞｼｯｸM" panose="020B0609000000000000" pitchFamily="49" charset="-128"/>
              <a:ea typeface="HGｺﾞｼｯｸM" panose="020B0609000000000000" pitchFamily="49" charset="-128"/>
            </a:endParaRPr>
          </a:p>
          <a:p>
            <a:pPr indent="361950">
              <a:defRPr/>
            </a:pPr>
            <a:endParaRPr lang="en-US" altLang="ja-JP" sz="300" u="sng" dirty="0">
              <a:solidFill>
                <a:srgbClr val="000000"/>
              </a:solidFill>
              <a:latin typeface="HGｺﾞｼｯｸM" panose="020B0609000000000000" pitchFamily="49" charset="-128"/>
              <a:ea typeface="HGｺﾞｼｯｸM" panose="020B0609000000000000" pitchFamily="49" charset="-128"/>
            </a:endParaRPr>
          </a:p>
          <a:p>
            <a:pPr indent="361950">
              <a:defRPr/>
            </a:pPr>
            <a:r>
              <a:rPr lang="ja-JP" altLang="en-US" sz="900" dirty="0">
                <a:solidFill>
                  <a:srgbClr val="000000"/>
                </a:solidFill>
                <a:latin typeface="HGｺﾞｼｯｸM" panose="020B0609000000000000" pitchFamily="49" charset="-128"/>
                <a:ea typeface="HGｺﾞｼｯｸM" panose="020B0609000000000000" pitchFamily="49" charset="-128"/>
              </a:rPr>
              <a:t>（２）その他の区域の場合　</a:t>
            </a:r>
            <a:r>
              <a:rPr lang="ja-JP" altLang="en-US" sz="900" u="sng" dirty="0">
                <a:solidFill>
                  <a:srgbClr val="000000"/>
                </a:solidFill>
                <a:latin typeface="HGｺﾞｼｯｸM" panose="020B0609000000000000" pitchFamily="49" charset="-128"/>
                <a:ea typeface="HGｺﾞｼｯｸM" panose="020B0609000000000000" pitchFamily="49" charset="-128"/>
              </a:rPr>
              <a:t>０．２㏊</a:t>
            </a:r>
            <a:endParaRPr lang="en-US" altLang="ja-JP" sz="900" u="sng" dirty="0">
              <a:solidFill>
                <a:srgbClr val="000000"/>
              </a:solidFill>
              <a:latin typeface="HGｺﾞｼｯｸM" panose="020B0609000000000000" pitchFamily="49" charset="-128"/>
              <a:ea typeface="HGｺﾞｼｯｸM" panose="020B0609000000000000" pitchFamily="49" charset="-128"/>
            </a:endParaRPr>
          </a:p>
          <a:p>
            <a:pPr marL="714375" indent="-352425">
              <a:defRPr/>
            </a:pPr>
            <a:r>
              <a:rPr lang="ja-JP" altLang="en-US" sz="900" dirty="0">
                <a:solidFill>
                  <a:srgbClr val="000000"/>
                </a:solidFill>
                <a:latin typeface="HGｺﾞｼｯｸM" panose="020B0609000000000000" pitchFamily="49" charset="-128"/>
                <a:ea typeface="HGｺﾞｼｯｸM" panose="020B0609000000000000" pitchFamily="49" charset="-128"/>
              </a:rPr>
              <a:t>　　　ただし、都市の居住者の共同の福祉又は利便のため必要な施設（教育文化、医療、社会福祉、子育て支援、商業等）を有する建築物</a:t>
            </a:r>
            <a:endParaRPr lang="en-US" altLang="ja-JP" sz="900" dirty="0">
              <a:solidFill>
                <a:srgbClr val="000000"/>
              </a:solidFill>
              <a:latin typeface="HGｺﾞｼｯｸM" panose="020B0609000000000000" pitchFamily="49" charset="-128"/>
              <a:ea typeface="HGｺﾞｼｯｸM" panose="020B0609000000000000" pitchFamily="49" charset="-128"/>
            </a:endParaRPr>
          </a:p>
          <a:p>
            <a:pPr marL="714375" indent="-352425">
              <a:defRPr/>
            </a:pPr>
            <a:r>
              <a:rPr lang="ja-JP" altLang="en-US" sz="900" dirty="0">
                <a:solidFill>
                  <a:srgbClr val="000000"/>
                </a:solidFill>
                <a:latin typeface="HGｺﾞｼｯｸM" panose="020B0609000000000000" pitchFamily="49" charset="-128"/>
                <a:ea typeface="HGｺﾞｼｯｸM" panose="020B0609000000000000" pitchFamily="49" charset="-128"/>
              </a:rPr>
              <a:t>　　　の整備に関する事業を行う場合　</a:t>
            </a:r>
            <a:r>
              <a:rPr lang="en-US" altLang="ja-JP" sz="900" u="sng" dirty="0">
                <a:solidFill>
                  <a:srgbClr val="000000"/>
                </a:solidFill>
                <a:latin typeface="HGｺﾞｼｯｸM" panose="020B0609000000000000" pitchFamily="49" charset="-128"/>
                <a:ea typeface="HGｺﾞｼｯｸM" panose="020B0609000000000000" pitchFamily="49" charset="-128"/>
              </a:rPr>
              <a:t>500</a:t>
            </a:r>
            <a:r>
              <a:rPr lang="ja-JP" altLang="en-US" sz="900" u="sng" dirty="0">
                <a:solidFill>
                  <a:srgbClr val="000000"/>
                </a:solidFill>
                <a:latin typeface="HGｺﾞｼｯｸM" panose="020B0609000000000000" pitchFamily="49" charset="-128"/>
                <a:ea typeface="HGｺﾞｼｯｸM" panose="020B0609000000000000" pitchFamily="49" charset="-128"/>
              </a:rPr>
              <a:t>㎡</a:t>
            </a:r>
            <a:endParaRPr lang="en-US" altLang="ja-JP" sz="900" dirty="0">
              <a:solidFill>
                <a:srgbClr val="000000"/>
              </a:solidFill>
              <a:latin typeface="HGｺﾞｼｯｸM" panose="020B0609000000000000" pitchFamily="49" charset="-128"/>
              <a:ea typeface="HGｺﾞｼｯｸM" panose="020B0609000000000000" pitchFamily="49" charset="-128"/>
            </a:endParaRPr>
          </a:p>
          <a:p>
            <a:pPr indent="361950">
              <a:defRPr/>
            </a:pPr>
            <a:endParaRPr lang="en-US" altLang="ja-JP" sz="300" u="sng" dirty="0">
              <a:solidFill>
                <a:srgbClr val="000000"/>
              </a:solidFill>
              <a:latin typeface="HGｺﾞｼｯｸM" panose="020B0609000000000000" pitchFamily="49" charset="-128"/>
              <a:ea typeface="HGｺﾞｼｯｸM" panose="020B0609000000000000" pitchFamily="49" charset="-128"/>
            </a:endParaRPr>
          </a:p>
          <a:p>
            <a:pPr indent="361950">
              <a:defRPr/>
            </a:pPr>
            <a:r>
              <a:rPr lang="ja-JP" altLang="en-US" sz="900" dirty="0">
                <a:solidFill>
                  <a:srgbClr val="000000"/>
                </a:solidFill>
                <a:latin typeface="HGｺﾞｼｯｸM" panose="020B0609000000000000" pitchFamily="49" charset="-128"/>
                <a:ea typeface="HGｺﾞｼｯｸM" panose="020B0609000000000000" pitchFamily="49" charset="-128"/>
              </a:rPr>
              <a:t>（３）（１）及び（２）にかかわらず、低未利用土地の区域内の場合　</a:t>
            </a:r>
            <a:r>
              <a:rPr lang="en-US" altLang="ja-JP" sz="900" u="sng" dirty="0">
                <a:solidFill>
                  <a:srgbClr val="000000"/>
                </a:solidFill>
                <a:latin typeface="HGｺﾞｼｯｸM" panose="020B0609000000000000" pitchFamily="49" charset="-128"/>
                <a:ea typeface="HGｺﾞｼｯｸM" panose="020B0609000000000000" pitchFamily="49" charset="-128"/>
              </a:rPr>
              <a:t>500</a:t>
            </a:r>
            <a:r>
              <a:rPr lang="ja-JP" altLang="en-US" sz="900" u="sng" dirty="0">
                <a:solidFill>
                  <a:srgbClr val="000000"/>
                </a:solidFill>
                <a:latin typeface="HGｺﾞｼｯｸM" panose="020B0609000000000000" pitchFamily="49" charset="-128"/>
                <a:ea typeface="HGｺﾞｼｯｸM" panose="020B0609000000000000" pitchFamily="49" charset="-128"/>
              </a:rPr>
              <a:t>㎡</a:t>
            </a:r>
            <a:endParaRPr lang="en-US" altLang="ja-JP" sz="900" u="sng" dirty="0">
              <a:solidFill>
                <a:srgbClr val="000000"/>
              </a:solidFill>
              <a:latin typeface="HGｺﾞｼｯｸM" panose="020B0609000000000000" pitchFamily="49" charset="-128"/>
              <a:ea typeface="HGｺﾞｼｯｸM" panose="020B0609000000000000" pitchFamily="49" charset="-128"/>
            </a:endParaRPr>
          </a:p>
          <a:p>
            <a:pPr indent="361950">
              <a:defRPr/>
            </a:pPr>
            <a:endParaRPr lang="en-US" altLang="ja-JP" sz="400" u="sng" dirty="0">
              <a:solidFill>
                <a:srgbClr val="000000"/>
              </a:solidFill>
              <a:latin typeface="HGｺﾞｼｯｸM" panose="020B0609000000000000" pitchFamily="49" charset="-128"/>
              <a:ea typeface="HGｺﾞｼｯｸM" panose="020B0609000000000000" pitchFamily="49" charset="-128"/>
            </a:endParaRPr>
          </a:p>
        </p:txBody>
      </p:sp>
      <p:sp>
        <p:nvSpPr>
          <p:cNvPr id="3474" name="テキスト ボックス 185"/>
          <p:cNvSpPr txBox="1"/>
          <p:nvPr/>
        </p:nvSpPr>
        <p:spPr>
          <a:xfrm>
            <a:off x="208130" y="4958298"/>
            <a:ext cx="4811141" cy="630942"/>
          </a:xfrm>
          <a:prstGeom prst="rect">
            <a:avLst/>
          </a:prstGeom>
          <a:noFill/>
          <a:ln>
            <a:noFill/>
          </a:ln>
          <a:effectLst/>
          <a:scene3d>
            <a:camera prst="orthographicFront"/>
            <a:lightRig rig="contrasting" dir="t">
              <a:rot lat="0" lon="0" rev="1500000"/>
            </a:lightRig>
          </a:scene3d>
          <a:sp3d prstMaterial="metal">
            <a:bevelT w="88900" h="88900"/>
          </a:sp3d>
        </p:spPr>
        <p:style>
          <a:lnRef idx="1">
            <a:schemeClr val="accent6"/>
          </a:lnRef>
          <a:fillRef idx="2">
            <a:schemeClr val="accent6"/>
          </a:fillRef>
          <a:effectRef idx="1">
            <a:schemeClr val="accent6"/>
          </a:effectRef>
          <a:fontRef idx="minor">
            <a:schemeClr val="dk1"/>
          </a:fontRef>
        </p:style>
        <p:txBody>
          <a:bodyPr>
            <a:spAutoFit/>
          </a:bodyPr>
          <a:lstStyle/>
          <a:p>
            <a:pPr fontAlgn="auto">
              <a:lnSpc>
                <a:spcPts val="1400"/>
              </a:lnSpc>
              <a:spcBef>
                <a:spcPts val="0"/>
              </a:spcBef>
              <a:spcAft>
                <a:spcPts val="0"/>
              </a:spcAft>
              <a:defRPr/>
            </a:pPr>
            <a:r>
              <a:rPr lang="ja-JP" altLang="en-US" sz="1050" dirty="0">
                <a:solidFill>
                  <a:srgbClr val="000000"/>
                </a:solidFill>
                <a:latin typeface="HGｺﾞｼｯｸM" panose="020B0609000000000000" pitchFamily="49" charset="-128"/>
                <a:ea typeface="HGｺﾞｼｯｸM" panose="020B0609000000000000" pitchFamily="49" charset="-128"/>
              </a:rPr>
              <a:t>＜面積要件＞  上記認定基準の面積要件のうち、黄色部分に該当するもの</a:t>
            </a:r>
            <a:endParaRPr lang="en-US" altLang="ja-JP" sz="1050" dirty="0">
              <a:solidFill>
                <a:srgbClr val="000000"/>
              </a:solidFill>
              <a:latin typeface="HGｺﾞｼｯｸM" panose="020B0609000000000000" pitchFamily="49" charset="-128"/>
              <a:ea typeface="HGｺﾞｼｯｸM" panose="020B0609000000000000" pitchFamily="49" charset="-128"/>
            </a:endParaRPr>
          </a:p>
          <a:p>
            <a:pPr fontAlgn="auto">
              <a:lnSpc>
                <a:spcPts val="1400"/>
              </a:lnSpc>
              <a:spcBef>
                <a:spcPts val="0"/>
              </a:spcBef>
              <a:spcAft>
                <a:spcPts val="0"/>
              </a:spcAft>
              <a:defRPr/>
            </a:pPr>
            <a:r>
              <a:rPr lang="ja-JP" altLang="en-US" sz="1050" dirty="0">
                <a:solidFill>
                  <a:srgbClr val="000000"/>
                </a:solidFill>
                <a:latin typeface="HGｺﾞｼｯｸM" panose="020B0609000000000000" pitchFamily="49" charset="-128"/>
                <a:ea typeface="HGｺﾞｼｯｸM" panose="020B0609000000000000" pitchFamily="49" charset="-128"/>
              </a:rPr>
              <a:t>＜支援限度額＞</a:t>
            </a:r>
            <a:r>
              <a:rPr lang="ja-JP" altLang="en-US" sz="1050" dirty="0">
                <a:solidFill>
                  <a:prstClr val="black"/>
                </a:solidFill>
                <a:latin typeface="HGｺﾞｼｯｸM" panose="020B0609000000000000" pitchFamily="49" charset="-128"/>
                <a:ea typeface="HGｺﾞｼｯｸM" panose="020B0609000000000000" pitchFamily="49" charset="-128"/>
              </a:rPr>
              <a:t>次の①・②のうち、いずれか少ない額</a:t>
            </a:r>
            <a:endParaRPr lang="en-US" altLang="ja-JP" sz="1050" dirty="0">
              <a:solidFill>
                <a:prstClr val="black"/>
              </a:solidFill>
              <a:latin typeface="HGｺﾞｼｯｸM" panose="020B0609000000000000" pitchFamily="49" charset="-128"/>
              <a:ea typeface="HGｺﾞｼｯｸM" panose="020B0609000000000000" pitchFamily="49" charset="-128"/>
            </a:endParaRPr>
          </a:p>
          <a:p>
            <a:pPr fontAlgn="auto">
              <a:lnSpc>
                <a:spcPts val="1400"/>
              </a:lnSpc>
              <a:spcBef>
                <a:spcPts val="0"/>
              </a:spcBef>
              <a:spcAft>
                <a:spcPts val="0"/>
              </a:spcAft>
              <a:defRPr/>
            </a:pPr>
            <a:r>
              <a:rPr lang="ja-JP" altLang="en-US" sz="1050" dirty="0">
                <a:solidFill>
                  <a:prstClr val="black"/>
                </a:solidFill>
                <a:latin typeface="HGｺﾞｼｯｸM" panose="020B0609000000000000" pitchFamily="49" charset="-128"/>
                <a:ea typeface="HGｺﾞｼｯｸM" panose="020B0609000000000000" pitchFamily="49" charset="-128"/>
              </a:rPr>
              <a:t>　　　　　　　① 総事業費の</a:t>
            </a:r>
            <a:r>
              <a:rPr lang="en-US" altLang="ja-JP" sz="1050" dirty="0">
                <a:solidFill>
                  <a:prstClr val="black"/>
                </a:solidFill>
                <a:latin typeface="HGｺﾞｼｯｸM" panose="020B0609000000000000" pitchFamily="49" charset="-128"/>
                <a:ea typeface="HGｺﾞｼｯｸM" panose="020B0609000000000000" pitchFamily="49" charset="-128"/>
              </a:rPr>
              <a:t>50</a:t>
            </a:r>
            <a:r>
              <a:rPr lang="ja-JP" altLang="en-US" sz="1050" dirty="0">
                <a:solidFill>
                  <a:prstClr val="black"/>
                </a:solidFill>
                <a:latin typeface="HGｺﾞｼｯｸM" panose="020B0609000000000000" pitchFamily="49" charset="-128"/>
                <a:ea typeface="HGｺﾞｼｯｸM" panose="020B0609000000000000" pitchFamily="49" charset="-128"/>
              </a:rPr>
              <a:t>％　　② 公共施設等</a:t>
            </a:r>
            <a:r>
              <a:rPr lang="en-US" altLang="ja-JP" sz="1050" baseline="30000" dirty="0">
                <a:solidFill>
                  <a:prstClr val="black"/>
                </a:solidFill>
                <a:latin typeface="HGｺﾞｼｯｸM" panose="020B0609000000000000" pitchFamily="49" charset="-128"/>
                <a:ea typeface="HGｺﾞｼｯｸM" panose="020B0609000000000000" pitchFamily="49" charset="-128"/>
              </a:rPr>
              <a:t>※</a:t>
            </a:r>
            <a:r>
              <a:rPr lang="ja-JP" altLang="en-US" sz="1050" dirty="0">
                <a:solidFill>
                  <a:prstClr val="black"/>
                </a:solidFill>
                <a:latin typeface="HGｺﾞｼｯｸM" panose="020B0609000000000000" pitchFamily="49" charset="-128"/>
                <a:ea typeface="HGｺﾞｼｯｸM" panose="020B0609000000000000" pitchFamily="49" charset="-128"/>
              </a:rPr>
              <a:t>の整備費</a:t>
            </a:r>
            <a:endParaRPr lang="en-US" altLang="ja-JP" sz="900" dirty="0">
              <a:solidFill>
                <a:prstClr val="black"/>
              </a:solidFill>
              <a:latin typeface="HGｺﾞｼｯｸM" panose="020B0609000000000000" pitchFamily="49" charset="-128"/>
              <a:ea typeface="HGｺﾞｼｯｸM" panose="020B0609000000000000" pitchFamily="49" charset="-128"/>
            </a:endParaRPr>
          </a:p>
        </p:txBody>
      </p:sp>
      <p:sp>
        <p:nvSpPr>
          <p:cNvPr id="3475" name="AutoShape 75"/>
          <p:cNvSpPr>
            <a:spLocks noChangeAspect="1" noChangeArrowheads="1" noTextEdit="1"/>
          </p:cNvSpPr>
          <p:nvPr/>
        </p:nvSpPr>
        <p:spPr>
          <a:xfrm>
            <a:off x="65088" y="1700213"/>
            <a:ext cx="2127250" cy="2160587"/>
          </a:xfrm>
          <a:prstGeom prst="rect">
            <a:avLst/>
          </a:prstGeom>
          <a:noFill/>
          <a:ln>
            <a:noFill/>
          </a:ln>
        </p:spPr>
        <p:txBody>
          <a:bodyPr/>
          <a:lstStyle/>
          <a:p>
            <a:endParaRPr lang="ja-JP" altLang="en-US">
              <a:solidFill>
                <a:srgbClr val="000000"/>
              </a:solidFill>
            </a:endParaRPr>
          </a:p>
        </p:txBody>
      </p:sp>
      <p:pic>
        <p:nvPicPr>
          <p:cNvPr id="3476" name="図 2"/>
          <p:cNvPicPr>
            <a:picLocks noChangeAspect="1"/>
          </p:cNvPicPr>
          <p:nvPr/>
        </p:nvPicPr>
        <p:blipFill>
          <a:blip r:embed="rId3"/>
          <a:stretch>
            <a:fillRect/>
          </a:stretch>
        </p:blipFill>
        <p:spPr>
          <a:xfrm>
            <a:off x="55563" y="1700213"/>
            <a:ext cx="2136775" cy="1890712"/>
          </a:xfrm>
          <a:prstGeom prst="rect">
            <a:avLst/>
          </a:prstGeom>
          <a:noFill/>
          <a:ln>
            <a:noFill/>
          </a:ln>
        </p:spPr>
      </p:pic>
      <p:sp>
        <p:nvSpPr>
          <p:cNvPr id="3477" name="AutoShape 75"/>
          <p:cNvSpPr>
            <a:spLocks noChangeAspect="1" noChangeArrowheads="1" noTextEdit="1"/>
          </p:cNvSpPr>
          <p:nvPr/>
        </p:nvSpPr>
        <p:spPr>
          <a:xfrm>
            <a:off x="147638" y="1700213"/>
            <a:ext cx="2127250" cy="2160587"/>
          </a:xfrm>
          <a:prstGeom prst="rect">
            <a:avLst/>
          </a:prstGeom>
          <a:noFill/>
          <a:ln>
            <a:noFill/>
          </a:ln>
        </p:spPr>
        <p:txBody>
          <a:bodyPr/>
          <a:lstStyle/>
          <a:p>
            <a:endParaRPr lang="ja-JP" altLang="en-US">
              <a:solidFill>
                <a:srgbClr val="000000"/>
              </a:solidFill>
            </a:endParaRPr>
          </a:p>
        </p:txBody>
      </p:sp>
      <p:sp>
        <p:nvSpPr>
          <p:cNvPr id="3478" name="角丸四角形 81"/>
          <p:cNvSpPr/>
          <p:nvPr/>
        </p:nvSpPr>
        <p:spPr>
          <a:xfrm>
            <a:off x="919163" y="3609975"/>
            <a:ext cx="709612" cy="179388"/>
          </a:xfrm>
          <a:prstGeom prst="roundRect">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ja-JP" altLang="en-US" sz="1000" dirty="0">
                <a:solidFill>
                  <a:srgbClr val="FFFFFF"/>
                </a:solidFill>
                <a:latin typeface="HGｺﾞｼｯｸM" panose="020B0609000000000000" pitchFamily="49" charset="-128"/>
                <a:ea typeface="HGｺﾞｼｯｸM" panose="020B0609000000000000" pitchFamily="49" charset="-128"/>
              </a:rPr>
              <a:t>事業区域</a:t>
            </a:r>
          </a:p>
        </p:txBody>
      </p:sp>
      <p:sp>
        <p:nvSpPr>
          <p:cNvPr id="3479" name="角丸四角形 90"/>
          <p:cNvSpPr/>
          <p:nvPr/>
        </p:nvSpPr>
        <p:spPr>
          <a:xfrm>
            <a:off x="919163" y="3825875"/>
            <a:ext cx="1657350" cy="179388"/>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ja-JP" altLang="en-US" sz="1000" dirty="0">
                <a:solidFill>
                  <a:srgbClr val="FFFFFF"/>
                </a:solidFill>
                <a:latin typeface="HGｺﾞｼｯｸM" panose="020B0609000000000000" pitchFamily="49" charset="-128"/>
                <a:ea typeface="HGｺﾞｼｯｸM" panose="020B0609000000000000" pitchFamily="49" charset="-128"/>
              </a:rPr>
              <a:t>都市再生整備計画の区域</a:t>
            </a:r>
          </a:p>
        </p:txBody>
      </p:sp>
      <p:cxnSp>
        <p:nvCxnSpPr>
          <p:cNvPr id="3480" name="直線コネクタ 91"/>
          <p:cNvCxnSpPr/>
          <p:nvPr/>
        </p:nvCxnSpPr>
        <p:spPr>
          <a:xfrm flipV="1">
            <a:off x="147638" y="1920875"/>
            <a:ext cx="981075" cy="1319213"/>
          </a:xfrm>
          <a:prstGeom prst="line">
            <a:avLst/>
          </a:prstGeom>
          <a:ln w="3175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3481" name="直線コネクタ 101"/>
          <p:cNvCxnSpPr/>
          <p:nvPr/>
        </p:nvCxnSpPr>
        <p:spPr>
          <a:xfrm>
            <a:off x="1112838" y="1930400"/>
            <a:ext cx="196850" cy="6350"/>
          </a:xfrm>
          <a:prstGeom prst="line">
            <a:avLst/>
          </a:prstGeom>
          <a:ln w="3175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3482" name="直線コネクタ 103"/>
          <p:cNvCxnSpPr/>
          <p:nvPr/>
        </p:nvCxnSpPr>
        <p:spPr>
          <a:xfrm>
            <a:off x="1296988" y="1936750"/>
            <a:ext cx="50800" cy="131763"/>
          </a:xfrm>
          <a:prstGeom prst="line">
            <a:avLst/>
          </a:prstGeom>
          <a:ln w="3175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3483" name="直線コネクタ 104"/>
          <p:cNvCxnSpPr/>
          <p:nvPr/>
        </p:nvCxnSpPr>
        <p:spPr>
          <a:xfrm flipV="1">
            <a:off x="1347788" y="2049463"/>
            <a:ext cx="434975" cy="6350"/>
          </a:xfrm>
          <a:prstGeom prst="line">
            <a:avLst/>
          </a:prstGeom>
          <a:ln w="3175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3484" name="直線コネクタ 106"/>
          <p:cNvCxnSpPr/>
          <p:nvPr/>
        </p:nvCxnSpPr>
        <p:spPr>
          <a:xfrm>
            <a:off x="1782763" y="2049463"/>
            <a:ext cx="549275" cy="1133475"/>
          </a:xfrm>
          <a:prstGeom prst="line">
            <a:avLst/>
          </a:prstGeom>
          <a:ln w="3175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3485" name="直線コネクタ 107"/>
          <p:cNvCxnSpPr/>
          <p:nvPr/>
        </p:nvCxnSpPr>
        <p:spPr>
          <a:xfrm>
            <a:off x="147638" y="3235325"/>
            <a:ext cx="771525" cy="4763"/>
          </a:xfrm>
          <a:prstGeom prst="line">
            <a:avLst/>
          </a:prstGeom>
          <a:ln w="3175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3486" name="直線コネクタ 108"/>
          <p:cNvCxnSpPr/>
          <p:nvPr/>
        </p:nvCxnSpPr>
        <p:spPr>
          <a:xfrm>
            <a:off x="909638" y="3235325"/>
            <a:ext cx="82550" cy="244475"/>
          </a:xfrm>
          <a:prstGeom prst="line">
            <a:avLst/>
          </a:prstGeom>
          <a:ln w="3175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3487" name="直線コネクタ 109"/>
          <p:cNvCxnSpPr/>
          <p:nvPr/>
        </p:nvCxnSpPr>
        <p:spPr>
          <a:xfrm flipV="1">
            <a:off x="985838" y="3182938"/>
            <a:ext cx="1346200" cy="284162"/>
          </a:xfrm>
          <a:prstGeom prst="line">
            <a:avLst/>
          </a:prstGeom>
          <a:ln w="3175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3488" name="直線コネクタ 110"/>
          <p:cNvCxnSpPr/>
          <p:nvPr/>
        </p:nvCxnSpPr>
        <p:spPr>
          <a:xfrm>
            <a:off x="1554163" y="2686050"/>
            <a:ext cx="33337" cy="209550"/>
          </a:xfrm>
          <a:prstGeom prst="line">
            <a:avLst/>
          </a:prstGeom>
          <a:ln w="31750">
            <a:solidFill>
              <a:srgbClr val="009900"/>
            </a:solidFill>
          </a:ln>
        </p:spPr>
        <p:style>
          <a:lnRef idx="1">
            <a:schemeClr val="accent1"/>
          </a:lnRef>
          <a:fillRef idx="0">
            <a:schemeClr val="accent1"/>
          </a:fillRef>
          <a:effectRef idx="0">
            <a:schemeClr val="accent1"/>
          </a:effectRef>
          <a:fontRef idx="minor">
            <a:schemeClr val="tx1"/>
          </a:fontRef>
        </p:style>
      </p:cxnSp>
      <p:cxnSp>
        <p:nvCxnSpPr>
          <p:cNvPr id="3489" name="直線コネクタ 111"/>
          <p:cNvCxnSpPr/>
          <p:nvPr/>
        </p:nvCxnSpPr>
        <p:spPr>
          <a:xfrm flipV="1">
            <a:off x="1600200" y="2878138"/>
            <a:ext cx="274638" cy="4762"/>
          </a:xfrm>
          <a:prstGeom prst="line">
            <a:avLst/>
          </a:prstGeom>
          <a:ln w="31750">
            <a:solidFill>
              <a:srgbClr val="009900"/>
            </a:solidFill>
          </a:ln>
        </p:spPr>
        <p:style>
          <a:lnRef idx="1">
            <a:schemeClr val="accent1"/>
          </a:lnRef>
          <a:fillRef idx="0">
            <a:schemeClr val="accent1"/>
          </a:fillRef>
          <a:effectRef idx="0">
            <a:schemeClr val="accent1"/>
          </a:effectRef>
          <a:fontRef idx="minor">
            <a:schemeClr val="tx1"/>
          </a:fontRef>
        </p:style>
      </p:cxnSp>
      <p:cxnSp>
        <p:nvCxnSpPr>
          <p:cNvPr id="3490" name="直線コネクタ 113"/>
          <p:cNvCxnSpPr/>
          <p:nvPr/>
        </p:nvCxnSpPr>
        <p:spPr>
          <a:xfrm flipH="1" flipV="1">
            <a:off x="1579563" y="2451100"/>
            <a:ext cx="168275" cy="4763"/>
          </a:xfrm>
          <a:prstGeom prst="line">
            <a:avLst/>
          </a:prstGeom>
          <a:ln w="31750">
            <a:solidFill>
              <a:srgbClr val="009900"/>
            </a:solidFill>
          </a:ln>
        </p:spPr>
        <p:style>
          <a:lnRef idx="1">
            <a:schemeClr val="accent1"/>
          </a:lnRef>
          <a:fillRef idx="0">
            <a:schemeClr val="accent1"/>
          </a:fillRef>
          <a:effectRef idx="0">
            <a:schemeClr val="accent1"/>
          </a:effectRef>
          <a:fontRef idx="minor">
            <a:schemeClr val="tx1"/>
          </a:fontRef>
        </p:style>
      </p:cxnSp>
      <p:cxnSp>
        <p:nvCxnSpPr>
          <p:cNvPr id="3491" name="直線コネクタ 114"/>
          <p:cNvCxnSpPr/>
          <p:nvPr/>
        </p:nvCxnSpPr>
        <p:spPr>
          <a:xfrm flipH="1" flipV="1">
            <a:off x="1751013" y="2444750"/>
            <a:ext cx="115887" cy="439738"/>
          </a:xfrm>
          <a:prstGeom prst="line">
            <a:avLst/>
          </a:prstGeom>
          <a:ln w="31750">
            <a:solidFill>
              <a:srgbClr val="009900"/>
            </a:solidFill>
          </a:ln>
        </p:spPr>
        <p:style>
          <a:lnRef idx="1">
            <a:schemeClr val="accent1"/>
          </a:lnRef>
          <a:fillRef idx="0">
            <a:schemeClr val="accent1"/>
          </a:fillRef>
          <a:effectRef idx="0">
            <a:schemeClr val="accent1"/>
          </a:effectRef>
          <a:fontRef idx="minor">
            <a:schemeClr val="tx1"/>
          </a:fontRef>
        </p:style>
      </p:cxnSp>
      <p:cxnSp>
        <p:nvCxnSpPr>
          <p:cNvPr id="3492" name="直線コネクタ 115"/>
          <p:cNvCxnSpPr/>
          <p:nvPr/>
        </p:nvCxnSpPr>
        <p:spPr>
          <a:xfrm>
            <a:off x="1543050" y="2690813"/>
            <a:ext cx="96838" cy="1587"/>
          </a:xfrm>
          <a:prstGeom prst="line">
            <a:avLst/>
          </a:prstGeom>
          <a:ln w="31750">
            <a:solidFill>
              <a:srgbClr val="009900"/>
            </a:solidFill>
          </a:ln>
        </p:spPr>
        <p:style>
          <a:lnRef idx="1">
            <a:schemeClr val="accent1"/>
          </a:lnRef>
          <a:fillRef idx="0">
            <a:schemeClr val="accent1"/>
          </a:fillRef>
          <a:effectRef idx="0">
            <a:schemeClr val="accent1"/>
          </a:effectRef>
          <a:fontRef idx="minor">
            <a:schemeClr val="tx1"/>
          </a:fontRef>
        </p:style>
      </p:cxnSp>
      <p:cxnSp>
        <p:nvCxnSpPr>
          <p:cNvPr id="3493" name="直線コネクタ 116"/>
          <p:cNvCxnSpPr/>
          <p:nvPr/>
        </p:nvCxnSpPr>
        <p:spPr>
          <a:xfrm>
            <a:off x="1585913" y="2451100"/>
            <a:ext cx="42862" cy="257175"/>
          </a:xfrm>
          <a:prstGeom prst="line">
            <a:avLst/>
          </a:prstGeom>
          <a:ln w="31750">
            <a:solidFill>
              <a:srgbClr val="009900"/>
            </a:solidFill>
          </a:ln>
        </p:spPr>
        <p:style>
          <a:lnRef idx="1">
            <a:schemeClr val="accent1"/>
          </a:lnRef>
          <a:fillRef idx="0">
            <a:schemeClr val="accent1"/>
          </a:fillRef>
          <a:effectRef idx="0">
            <a:schemeClr val="accent1"/>
          </a:effectRef>
          <a:fontRef idx="minor">
            <a:schemeClr val="tx1"/>
          </a:fontRef>
        </p:style>
      </p:cxnSp>
      <p:sp>
        <p:nvSpPr>
          <p:cNvPr id="3494" name="角丸四角形 117"/>
          <p:cNvSpPr/>
          <p:nvPr/>
        </p:nvSpPr>
        <p:spPr>
          <a:xfrm>
            <a:off x="217488" y="4273550"/>
            <a:ext cx="1836737" cy="298450"/>
          </a:xfrm>
          <a:prstGeom prst="roundRect">
            <a:avLst>
              <a:gd name="adj" fmla="val 7595"/>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b="1" u="sng" dirty="0">
                <a:solidFill>
                  <a:srgbClr val="FF9900"/>
                </a:solidFill>
                <a:latin typeface="HGｺﾞｼｯｸM" panose="020B0609000000000000" pitchFamily="49" charset="-128"/>
                <a:ea typeface="HGｺﾞｼｯｸM" panose="020B0609000000000000" pitchFamily="49" charset="-128"/>
              </a:rPr>
              <a:t>　金融支援　</a:t>
            </a:r>
            <a:r>
              <a:rPr lang="ja-JP" altLang="en-US" b="1" u="sng" dirty="0">
                <a:solidFill>
                  <a:srgbClr val="FFFFFF"/>
                </a:solidFill>
                <a:latin typeface="HGｺﾞｼｯｸM" panose="020B0609000000000000" pitchFamily="49" charset="-128"/>
                <a:ea typeface="HGｺﾞｼｯｸM" panose="020B0609000000000000" pitchFamily="49" charset="-128"/>
              </a:rPr>
              <a:t>０</a:t>
            </a:r>
          </a:p>
        </p:txBody>
      </p:sp>
      <p:grpSp>
        <p:nvGrpSpPr>
          <p:cNvPr id="96" name="グループ化 95"/>
          <p:cNvGrpSpPr/>
          <p:nvPr/>
        </p:nvGrpSpPr>
        <p:grpSpPr>
          <a:xfrm>
            <a:off x="609346" y="5757158"/>
            <a:ext cx="4362704" cy="985910"/>
            <a:chOff x="476695" y="1332314"/>
            <a:chExt cx="4181193" cy="896817"/>
          </a:xfrm>
        </p:grpSpPr>
        <p:grpSp>
          <p:nvGrpSpPr>
            <p:cNvPr id="99" name="グループ化 160"/>
            <p:cNvGrpSpPr>
              <a:grpSpLocks noChangeAspect="1"/>
            </p:cNvGrpSpPr>
            <p:nvPr/>
          </p:nvGrpSpPr>
          <p:grpSpPr bwMode="auto">
            <a:xfrm>
              <a:off x="3564665" y="1332314"/>
              <a:ext cx="1093223" cy="896817"/>
              <a:chOff x="5452115" y="2260143"/>
              <a:chExt cx="1713404" cy="1315577"/>
            </a:xfrm>
          </p:grpSpPr>
          <p:sp>
            <p:nvSpPr>
              <p:cNvPr id="109" name="AutoShape 1352" descr="50%"/>
              <p:cNvSpPr>
                <a:spLocks noChangeArrowheads="1"/>
              </p:cNvSpPr>
              <p:nvPr/>
            </p:nvSpPr>
            <p:spPr bwMode="auto">
              <a:xfrm>
                <a:off x="5452115" y="2260143"/>
                <a:ext cx="1713404" cy="1315577"/>
              </a:xfrm>
              <a:prstGeom prst="roundRect">
                <a:avLst>
                  <a:gd name="adj" fmla="val 5009"/>
                </a:avLst>
              </a:prstGeom>
              <a:solidFill>
                <a:schemeClr val="bg1"/>
              </a:solidFill>
              <a:ln w="19050">
                <a:solidFill>
                  <a:schemeClr val="tx1"/>
                </a:solidFill>
                <a:prstDash val="sysDot"/>
                <a:round/>
                <a:headEnd/>
                <a:tailEnd/>
              </a:ln>
            </p:spPr>
            <p:txBody>
              <a:bodyPr wrap="none" tIns="0" bIns="7845" anchorCtr="1"/>
              <a:lstStyle/>
              <a:p>
                <a:pPr marL="0" marR="0" lvl="0" indent="0" algn="ctr" defTabSz="695513" rtl="0" eaLnBrk="1" fontAlgn="base" latinLnBrk="0" hangingPunct="1">
                  <a:lnSpc>
                    <a:spcPct val="100000"/>
                  </a:lnSpc>
                  <a:spcBef>
                    <a:spcPct val="0"/>
                  </a:spcBef>
                  <a:spcAft>
                    <a:spcPct val="0"/>
                  </a:spcAft>
                  <a:buClrTx/>
                  <a:buSzTx/>
                  <a:buFontTx/>
                  <a:buNone/>
                  <a:tabLst/>
                  <a:defRPr/>
                </a:pPr>
                <a:r>
                  <a:rPr kumimoji="1" lang="ja-JP" altLang="en-US" sz="68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民間都市開発事業</a:t>
                </a:r>
                <a:endParaRPr kumimoji="1" lang="en-US" altLang="ja-JP" sz="68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695513" rtl="0" eaLnBrk="1" fontAlgn="base" latinLnBrk="0" hangingPunct="1">
                  <a:lnSpc>
                    <a:spcPct val="100000"/>
                  </a:lnSpc>
                  <a:spcBef>
                    <a:spcPct val="0"/>
                  </a:spcBef>
                  <a:spcAft>
                    <a:spcPct val="0"/>
                  </a:spcAft>
                  <a:buClrTx/>
                  <a:buSzTx/>
                  <a:buFontTx/>
                  <a:buNone/>
                  <a:tabLst/>
                  <a:defRPr/>
                </a:pPr>
                <a:r>
                  <a:rPr kumimoji="1" lang="ja-JP" altLang="en-US" sz="68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（大臣認定事業）</a:t>
                </a:r>
              </a:p>
            </p:txBody>
          </p:sp>
          <p:grpSp>
            <p:nvGrpSpPr>
              <p:cNvPr id="110" name="グループ化 41"/>
              <p:cNvGrpSpPr>
                <a:grpSpLocks/>
              </p:cNvGrpSpPr>
              <p:nvPr/>
            </p:nvGrpSpPr>
            <p:grpSpPr bwMode="auto">
              <a:xfrm>
                <a:off x="5598489" y="2651054"/>
                <a:ext cx="1404714" cy="875584"/>
                <a:chOff x="6406461" y="3676869"/>
                <a:chExt cx="2147083" cy="1862080"/>
              </a:xfrm>
            </p:grpSpPr>
            <p:sp>
              <p:nvSpPr>
                <p:cNvPr id="111" name="Rectangle 1340"/>
                <p:cNvSpPr>
                  <a:spLocks noChangeArrowheads="1"/>
                </p:cNvSpPr>
                <p:nvPr/>
              </p:nvSpPr>
              <p:spPr bwMode="auto">
                <a:xfrm>
                  <a:off x="6406461" y="3676869"/>
                  <a:ext cx="893574" cy="1862080"/>
                </a:xfrm>
                <a:prstGeom prst="rect">
                  <a:avLst/>
                </a:prstGeom>
                <a:solidFill>
                  <a:srgbClr val="C0C0C0"/>
                </a:solidFill>
                <a:ln w="25400" algn="ctr">
                  <a:solidFill>
                    <a:srgbClr val="000000"/>
                  </a:solidFill>
                  <a:miter lim="800000"/>
                  <a:headEnd/>
                  <a:tailEnd/>
                </a:ln>
              </p:spPr>
              <p:txBody>
                <a:bodyPr lIns="13076" rIns="13076" anchor="t"/>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68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土地</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68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建物</a:t>
                  </a:r>
                </a:p>
              </p:txBody>
            </p:sp>
            <p:sp>
              <p:nvSpPr>
                <p:cNvPr id="112" name="Rectangle 1332"/>
                <p:cNvSpPr>
                  <a:spLocks noChangeArrowheads="1"/>
                </p:cNvSpPr>
                <p:nvPr/>
              </p:nvSpPr>
              <p:spPr bwMode="auto">
                <a:xfrm>
                  <a:off x="7297250" y="3680950"/>
                  <a:ext cx="1255457" cy="534356"/>
                </a:xfrm>
                <a:prstGeom prst="rect">
                  <a:avLst/>
                </a:prstGeom>
                <a:solidFill>
                  <a:schemeClr val="bg1"/>
                </a:solidFill>
                <a:ln w="25400" algn="ctr">
                  <a:solidFill>
                    <a:srgbClr val="000000"/>
                  </a:solid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76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融 資</a:t>
                  </a:r>
                </a:p>
              </p:txBody>
            </p:sp>
            <p:sp>
              <p:nvSpPr>
                <p:cNvPr id="113" name="Rectangle 1341"/>
                <p:cNvSpPr>
                  <a:spLocks noChangeArrowheads="1"/>
                </p:cNvSpPr>
                <p:nvPr/>
              </p:nvSpPr>
              <p:spPr bwMode="auto">
                <a:xfrm>
                  <a:off x="7300035" y="4741625"/>
                  <a:ext cx="1252672" cy="797322"/>
                </a:xfrm>
                <a:prstGeom prst="rect">
                  <a:avLst/>
                </a:prstGeom>
                <a:solidFill>
                  <a:schemeClr val="bg1"/>
                </a:solidFill>
                <a:ln w="25400" algn="ctr">
                  <a:solidFill>
                    <a:srgbClr val="00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76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 資</a:t>
                  </a:r>
                </a:p>
              </p:txBody>
            </p:sp>
            <p:sp>
              <p:nvSpPr>
                <p:cNvPr id="114" name="Rectangle 1333" descr="50%"/>
                <p:cNvSpPr>
                  <a:spLocks noChangeArrowheads="1"/>
                </p:cNvSpPr>
                <p:nvPr/>
              </p:nvSpPr>
              <p:spPr bwMode="auto">
                <a:xfrm>
                  <a:off x="7296412" y="4205714"/>
                  <a:ext cx="1257132" cy="662977"/>
                </a:xfrm>
                <a:prstGeom prst="rect">
                  <a:avLst/>
                </a:prstGeom>
                <a:solidFill>
                  <a:srgbClr val="FFFF99"/>
                </a:solidFill>
                <a:ln w="25400" algn="ctr">
                  <a:solidFill>
                    <a:srgbClr val="FF0000"/>
                  </a:solidFill>
                  <a:miter lim="800000"/>
                  <a:headEnd/>
                  <a:tailEnd/>
                </a:ln>
              </p:spPr>
              <p:txBody>
                <a:bodyPr lIns="0" rIns="26154"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68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支援対象</a:t>
                  </a:r>
                </a:p>
              </p:txBody>
            </p:sp>
          </p:grpSp>
        </p:grpSp>
        <p:sp>
          <p:nvSpPr>
            <p:cNvPr id="100" name="正方形/長方形 99"/>
            <p:cNvSpPr>
              <a:spLocks noChangeAspect="1"/>
            </p:cNvSpPr>
            <p:nvPr/>
          </p:nvSpPr>
          <p:spPr bwMode="auto">
            <a:xfrm>
              <a:off x="2616791" y="1551205"/>
              <a:ext cx="948296" cy="3357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95513" rtl="0" eaLnBrk="1" fontAlgn="base" latinLnBrk="0" hangingPunct="1">
                <a:lnSpc>
                  <a:spcPct val="100000"/>
                </a:lnSpc>
                <a:spcBef>
                  <a:spcPct val="0"/>
                </a:spcBef>
                <a:spcAft>
                  <a:spcPct val="0"/>
                </a:spcAft>
                <a:buClrTx/>
                <a:buSzTx/>
                <a:buFontTx/>
                <a:buNone/>
                <a:tabLst/>
                <a:defRPr/>
              </a:pPr>
              <a:r>
                <a:rPr kumimoji="1" lang="ja-JP" altLang="en-US" sz="59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貸付 又は 社債取得</a:t>
              </a:r>
              <a:endParaRPr kumimoji="1" lang="en-US" altLang="ja-JP" sz="59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695513" rtl="0" eaLnBrk="1" fontAlgn="base" latinLnBrk="0" hangingPunct="1">
                <a:lnSpc>
                  <a:spcPct val="100000"/>
                </a:lnSpc>
                <a:spcBef>
                  <a:spcPct val="0"/>
                </a:spcBef>
                <a:spcAft>
                  <a:spcPct val="0"/>
                </a:spcAft>
                <a:buClrTx/>
                <a:buSzTx/>
                <a:buFontTx/>
                <a:buNone/>
                <a:tabLst/>
                <a:defRPr/>
              </a:pPr>
              <a:r>
                <a:rPr kumimoji="1" lang="ja-JP" altLang="en-US" sz="59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（最長</a:t>
              </a:r>
              <a:r>
                <a:rPr kumimoji="1" lang="en-US" altLang="ja-JP" sz="59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40</a:t>
              </a:r>
              <a:r>
                <a:rPr kumimoji="1" lang="ja-JP" altLang="en-US" sz="59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endParaRPr kumimoji="1" lang="en-US" altLang="ja-JP" sz="59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01" name="Line 1354"/>
            <p:cNvSpPr>
              <a:spLocks noChangeShapeType="1"/>
            </p:cNvSpPr>
            <p:nvPr/>
          </p:nvSpPr>
          <p:spPr bwMode="auto">
            <a:xfrm flipV="1">
              <a:off x="2378758" y="1904912"/>
              <a:ext cx="1620000" cy="0"/>
            </a:xfrm>
            <a:prstGeom prst="line">
              <a:avLst/>
            </a:prstGeom>
            <a:noFill/>
            <a:ln w="38100">
              <a:solidFill>
                <a:srgbClr val="FF0000"/>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895"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02" name="AutoShape 1319" descr="50%"/>
            <p:cNvSpPr>
              <a:spLocks noChangeAspect="1" noChangeArrowheads="1"/>
            </p:cNvSpPr>
            <p:nvPr/>
          </p:nvSpPr>
          <p:spPr bwMode="auto">
            <a:xfrm>
              <a:off x="1912007" y="1640796"/>
              <a:ext cx="618196" cy="516107"/>
            </a:xfrm>
            <a:prstGeom prst="roundRect">
              <a:avLst>
                <a:gd name="adj" fmla="val 8810"/>
              </a:avLst>
            </a:prstGeom>
            <a:solidFill>
              <a:srgbClr val="0070C0"/>
            </a:solidFill>
            <a:ln w="19050">
              <a:solidFill>
                <a:schemeClr val="tx1"/>
              </a:solidFill>
              <a:round/>
              <a:headEnd/>
              <a:tailEnd/>
            </a:ln>
          </p:spPr>
          <p:txBody>
            <a:bodyPr wrap="none" tIns="0" anchor="ctr"/>
            <a:lstStyle/>
            <a:p>
              <a:pPr marL="0" marR="0" lvl="0" indent="0" algn="ctr" defTabSz="695513" rtl="0" eaLnBrk="1" fontAlgn="base" latinLnBrk="0" hangingPunct="1">
                <a:lnSpc>
                  <a:spcPct val="100000"/>
                </a:lnSpc>
                <a:spcBef>
                  <a:spcPct val="0"/>
                </a:spcBef>
                <a:spcAft>
                  <a:spcPct val="0"/>
                </a:spcAft>
                <a:buClrTx/>
                <a:buSzTx/>
                <a:buFontTx/>
                <a:buNone/>
                <a:tabLst/>
                <a:defRPr/>
              </a:pPr>
              <a:r>
                <a:rPr kumimoji="1" lang="ja-JP" altLang="en-US" sz="923"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民都機構</a:t>
              </a:r>
            </a:p>
          </p:txBody>
        </p:sp>
        <p:sp>
          <p:nvSpPr>
            <p:cNvPr id="103" name="Line 1325"/>
            <p:cNvSpPr>
              <a:spLocks noChangeAspect="1" noChangeShapeType="1"/>
            </p:cNvSpPr>
            <p:nvPr/>
          </p:nvSpPr>
          <p:spPr bwMode="auto">
            <a:xfrm>
              <a:off x="1077686" y="1896711"/>
              <a:ext cx="828000" cy="0"/>
            </a:xfrm>
            <a:prstGeom prst="line">
              <a:avLst/>
            </a:prstGeom>
            <a:noFill/>
            <a:ln w="38100">
              <a:solidFill>
                <a:schemeClr val="tx1"/>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895"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04" name="テキスト ボックス 103"/>
            <p:cNvSpPr txBox="1">
              <a:spLocks noChangeAspect="1" noChangeArrowheads="1"/>
            </p:cNvSpPr>
            <p:nvPr/>
          </p:nvSpPr>
          <p:spPr bwMode="auto">
            <a:xfrm>
              <a:off x="1362680" y="1630391"/>
              <a:ext cx="616461" cy="186936"/>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政府保証</a:t>
              </a:r>
            </a:p>
          </p:txBody>
        </p:sp>
        <p:grpSp>
          <p:nvGrpSpPr>
            <p:cNvPr id="105" name="グループ化 104"/>
            <p:cNvGrpSpPr/>
            <p:nvPr/>
          </p:nvGrpSpPr>
          <p:grpSpPr>
            <a:xfrm>
              <a:off x="1182805" y="1348539"/>
              <a:ext cx="480504" cy="522902"/>
              <a:chOff x="1175734" y="1495047"/>
              <a:chExt cx="480504" cy="522902"/>
            </a:xfrm>
          </p:grpSpPr>
          <p:cxnSp>
            <p:nvCxnSpPr>
              <p:cNvPr id="107" name="直線矢印コネクタ 106"/>
              <p:cNvCxnSpPr/>
              <p:nvPr/>
            </p:nvCxnSpPr>
            <p:spPr bwMode="auto">
              <a:xfrm>
                <a:off x="1413738" y="1765949"/>
                <a:ext cx="0" cy="252000"/>
              </a:xfrm>
              <a:prstGeom prst="straightConnector1">
                <a:avLst/>
              </a:prstGeom>
              <a:ln w="95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8" name="AutoShape 1348"/>
              <p:cNvSpPr>
                <a:spLocks noChangeArrowheads="1"/>
              </p:cNvSpPr>
              <p:nvPr/>
            </p:nvSpPr>
            <p:spPr bwMode="auto">
              <a:xfrm>
                <a:off x="1175734" y="1495047"/>
                <a:ext cx="480504" cy="295070"/>
              </a:xfrm>
              <a:prstGeom prst="roundRect">
                <a:avLst>
                  <a:gd name="adj" fmla="val 16667"/>
                </a:avLst>
              </a:prstGeom>
              <a:solidFill>
                <a:schemeClr val="bg1"/>
              </a:solidFill>
              <a:ln w="9525">
                <a:solidFill>
                  <a:schemeClr val="tx1"/>
                </a:solidFill>
                <a:round/>
                <a:headEnd/>
                <a:tailEnd/>
              </a:ln>
            </p:spPr>
            <p:txBody>
              <a:bodyPr wrap="none" anchor="ctr"/>
              <a:lstStyle/>
              <a:p>
                <a:pPr marL="0" marR="0" lvl="0" indent="0" algn="ctr" defTabSz="695513" rtl="0" eaLnBrk="1" fontAlgn="base" latinLnBrk="0" hangingPunct="1">
                  <a:lnSpc>
                    <a:spcPct val="100000"/>
                  </a:lnSpc>
                  <a:spcBef>
                    <a:spcPct val="0"/>
                  </a:spcBef>
                  <a:spcAft>
                    <a:spcPct val="0"/>
                  </a:spcAft>
                  <a:buClrTx/>
                  <a:buSzTx/>
                  <a:buFontTx/>
                  <a:buNone/>
                  <a:tabLst/>
                  <a:defRPr/>
                </a:pPr>
                <a:r>
                  <a:rPr kumimoji="1" lang="ja-JP" altLang="en-US" sz="923"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国</a:t>
                </a:r>
              </a:p>
            </p:txBody>
          </p:sp>
        </p:grpSp>
        <p:sp>
          <p:nvSpPr>
            <p:cNvPr id="106" name="AutoShape 1318"/>
            <p:cNvSpPr>
              <a:spLocks noChangeAspect="1" noChangeArrowheads="1"/>
            </p:cNvSpPr>
            <p:nvPr/>
          </p:nvSpPr>
          <p:spPr bwMode="auto">
            <a:xfrm>
              <a:off x="476695" y="1625262"/>
              <a:ext cx="598106" cy="529089"/>
            </a:xfrm>
            <a:prstGeom prst="roundRect">
              <a:avLst>
                <a:gd name="adj" fmla="val 16667"/>
              </a:avLst>
            </a:prstGeom>
            <a:solidFill>
              <a:schemeClr val="bg1"/>
            </a:solidFill>
            <a:ln w="9525">
              <a:solidFill>
                <a:schemeClr val="tx1"/>
              </a:solidFill>
              <a:round/>
              <a:headEnd/>
              <a:tailEnd/>
            </a:ln>
          </p:spPr>
          <p:txBody>
            <a:bodyPr wrap="none" tIns="0" bIns="0" anchor="ctr"/>
            <a:lstStyle/>
            <a:p>
              <a:pPr marL="0" marR="0" lvl="0" indent="0" algn="ctr" defTabSz="695513" rtl="0" eaLnBrk="1" fontAlgn="base" latinLnBrk="0" hangingPunct="1">
                <a:lnSpc>
                  <a:spcPct val="100000"/>
                </a:lnSpc>
                <a:spcBef>
                  <a:spcPct val="0"/>
                </a:spcBef>
                <a:spcAft>
                  <a:spcPct val="0"/>
                </a:spcAft>
                <a:buClrTx/>
                <a:buSzTx/>
                <a:buFontTx/>
                <a:buNone/>
                <a:tabLst/>
                <a:defRPr/>
              </a:pPr>
              <a:r>
                <a:rPr kumimoji="1" lang="ja-JP" altLang="en-US" sz="831"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民間</a:t>
              </a:r>
              <a:endParaRPr kumimoji="1" lang="en-US" altLang="ja-JP" sz="831"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695513" rtl="0" eaLnBrk="1" fontAlgn="base" latinLnBrk="0" hangingPunct="1">
                <a:lnSpc>
                  <a:spcPct val="100000"/>
                </a:lnSpc>
                <a:spcBef>
                  <a:spcPct val="0"/>
                </a:spcBef>
                <a:spcAft>
                  <a:spcPct val="0"/>
                </a:spcAft>
                <a:buClrTx/>
                <a:buSzTx/>
                <a:buFontTx/>
                <a:buNone/>
                <a:tabLst/>
                <a:defRPr/>
              </a:pPr>
              <a:r>
                <a:rPr kumimoji="1" lang="ja-JP" altLang="en-US" sz="831"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金融機関等</a:t>
              </a:r>
            </a:p>
          </p:txBody>
        </p:sp>
      </p:grpSp>
      <p:grpSp>
        <p:nvGrpSpPr>
          <p:cNvPr id="118" name="グループ化 117"/>
          <p:cNvGrpSpPr/>
          <p:nvPr/>
        </p:nvGrpSpPr>
        <p:grpSpPr>
          <a:xfrm>
            <a:off x="5411371" y="5734516"/>
            <a:ext cx="4084514" cy="957157"/>
            <a:chOff x="533728" y="2848669"/>
            <a:chExt cx="4117002" cy="968923"/>
          </a:xfrm>
        </p:grpSpPr>
        <p:grpSp>
          <p:nvGrpSpPr>
            <p:cNvPr id="119" name="グループ化 118"/>
            <p:cNvGrpSpPr/>
            <p:nvPr/>
          </p:nvGrpSpPr>
          <p:grpSpPr>
            <a:xfrm>
              <a:off x="533728" y="2852449"/>
              <a:ext cx="4117002" cy="965143"/>
              <a:chOff x="533728" y="2852449"/>
              <a:chExt cx="4117002" cy="965143"/>
            </a:xfrm>
          </p:grpSpPr>
          <p:sp>
            <p:nvSpPr>
              <p:cNvPr id="123" name="Line 1354"/>
              <p:cNvSpPr>
                <a:spLocks noChangeShapeType="1"/>
              </p:cNvSpPr>
              <p:nvPr/>
            </p:nvSpPr>
            <p:spPr bwMode="auto">
              <a:xfrm flipV="1">
                <a:off x="2527828" y="3470087"/>
                <a:ext cx="288000" cy="0"/>
              </a:xfrm>
              <a:prstGeom prst="line">
                <a:avLst/>
              </a:prstGeom>
              <a:noFill/>
              <a:ln w="38100">
                <a:solidFill>
                  <a:srgbClr val="FF0000"/>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895"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pSp>
            <p:nvGrpSpPr>
              <p:cNvPr id="124" name="グループ化 123"/>
              <p:cNvGrpSpPr/>
              <p:nvPr/>
            </p:nvGrpSpPr>
            <p:grpSpPr>
              <a:xfrm>
                <a:off x="533728" y="2852449"/>
                <a:ext cx="4117002" cy="965143"/>
                <a:chOff x="533728" y="2980650"/>
                <a:chExt cx="4117002" cy="965143"/>
              </a:xfrm>
            </p:grpSpPr>
            <p:sp>
              <p:nvSpPr>
                <p:cNvPr id="125" name="Rectangle 1355"/>
                <p:cNvSpPr>
                  <a:spLocks noChangeArrowheads="1"/>
                </p:cNvSpPr>
                <p:nvPr/>
              </p:nvSpPr>
              <p:spPr bwMode="auto">
                <a:xfrm>
                  <a:off x="2840379" y="3765774"/>
                  <a:ext cx="468321" cy="180019"/>
                </a:xfrm>
                <a:prstGeom prst="rect">
                  <a:avLst/>
                </a:prstGeom>
                <a:noFill/>
                <a:ln w="9525">
                  <a:noFill/>
                  <a:miter lim="800000"/>
                  <a:headEnd/>
                  <a:tailEnd/>
                </a:ln>
              </p:spPr>
              <p:txBody>
                <a:bodyPr wrap="none" anchor="ctr" anchorCtr="1"/>
                <a:lstStyle/>
                <a:p>
                  <a:pPr marL="0" marR="0" lvl="0" indent="0" algn="ctr" defTabSz="695513" rtl="0" eaLnBrk="1" fontAlgn="base" latinLnBrk="0" hangingPunct="1">
                    <a:lnSpc>
                      <a:spcPct val="100000"/>
                    </a:lnSpc>
                    <a:spcBef>
                      <a:spcPct val="0"/>
                    </a:spcBef>
                    <a:spcAft>
                      <a:spcPct val="0"/>
                    </a:spcAft>
                    <a:buClrTx/>
                    <a:buSzTx/>
                    <a:buFontTx/>
                    <a:buNone/>
                    <a:tabLst/>
                    <a:defRPr/>
                  </a:pPr>
                  <a:r>
                    <a:rPr kumimoji="1" lang="ja-JP" altLang="en-US" sz="59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①出資</a:t>
                  </a:r>
                  <a:endParaRPr kumimoji="1" lang="en-US" altLang="ja-JP" sz="256"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p:txBody>
            </p:sp>
            <p:sp>
              <p:nvSpPr>
                <p:cNvPr id="126" name="Rectangle 1359"/>
                <p:cNvSpPr>
                  <a:spLocks noChangeArrowheads="1"/>
                </p:cNvSpPr>
                <p:nvPr/>
              </p:nvSpPr>
              <p:spPr bwMode="auto">
                <a:xfrm>
                  <a:off x="1160296" y="3394437"/>
                  <a:ext cx="617209" cy="133999"/>
                </a:xfrm>
                <a:prstGeom prst="rect">
                  <a:avLst/>
                </a:prstGeom>
                <a:noFill/>
                <a:ln w="9525">
                  <a:noFill/>
                  <a:miter lim="800000"/>
                  <a:headEnd/>
                  <a:tailEnd/>
                </a:ln>
              </p:spPr>
              <p:txBody>
                <a:bodyPr wrap="none" anchor="ctr" anchorCtr="1"/>
                <a:lstStyle/>
                <a:p>
                  <a:pPr marL="0" marR="0" lvl="0" indent="0" algn="l" defTabSz="695513" rtl="0" eaLnBrk="1" fontAlgn="base" latinLnBrk="0" hangingPunct="1">
                    <a:lnSpc>
                      <a:spcPct val="100000"/>
                    </a:lnSpc>
                    <a:spcBef>
                      <a:spcPct val="0"/>
                    </a:spcBef>
                    <a:spcAft>
                      <a:spcPct val="0"/>
                    </a:spcAft>
                    <a:buClrTx/>
                    <a:buSzTx/>
                    <a:buFontTx/>
                    <a:buNone/>
                    <a:tabLst/>
                    <a:defRPr/>
                  </a:pPr>
                  <a:r>
                    <a:rPr kumimoji="1" lang="ja-JP" altLang="en-US" sz="68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補助金</a:t>
                  </a:r>
                </a:p>
              </p:txBody>
            </p:sp>
            <p:sp>
              <p:nvSpPr>
                <p:cNvPr id="127" name="AutoShape 1348"/>
                <p:cNvSpPr>
                  <a:spLocks noChangeArrowheads="1"/>
                </p:cNvSpPr>
                <p:nvPr/>
              </p:nvSpPr>
              <p:spPr bwMode="auto">
                <a:xfrm>
                  <a:off x="533728" y="3414367"/>
                  <a:ext cx="480504" cy="295070"/>
                </a:xfrm>
                <a:prstGeom prst="roundRect">
                  <a:avLst>
                    <a:gd name="adj" fmla="val 16667"/>
                  </a:avLst>
                </a:prstGeom>
                <a:solidFill>
                  <a:schemeClr val="bg1"/>
                </a:solidFill>
                <a:ln w="9525">
                  <a:solidFill>
                    <a:schemeClr val="tx1"/>
                  </a:solidFill>
                  <a:round/>
                  <a:headEnd/>
                  <a:tailEnd/>
                </a:ln>
              </p:spPr>
              <p:txBody>
                <a:bodyPr wrap="none" anchor="ctr"/>
                <a:lstStyle/>
                <a:p>
                  <a:pPr marL="0" marR="0" lvl="0" indent="0" algn="ctr" defTabSz="695513" rtl="0" eaLnBrk="1" fontAlgn="base" latinLnBrk="0" hangingPunct="1">
                    <a:lnSpc>
                      <a:spcPct val="100000"/>
                    </a:lnSpc>
                    <a:spcBef>
                      <a:spcPct val="0"/>
                    </a:spcBef>
                    <a:spcAft>
                      <a:spcPct val="0"/>
                    </a:spcAft>
                    <a:buClrTx/>
                    <a:buSzTx/>
                    <a:buFontTx/>
                    <a:buNone/>
                    <a:tabLst/>
                    <a:defRPr/>
                  </a:pPr>
                  <a:r>
                    <a:rPr kumimoji="1" lang="ja-JP" altLang="en-US" sz="923"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国</a:t>
                  </a:r>
                </a:p>
              </p:txBody>
            </p:sp>
            <p:sp>
              <p:nvSpPr>
                <p:cNvPr id="128" name="AutoShape 1352" descr="50%"/>
                <p:cNvSpPr>
                  <a:spLocks noChangeArrowheads="1"/>
                </p:cNvSpPr>
                <p:nvPr/>
              </p:nvSpPr>
              <p:spPr bwMode="auto">
                <a:xfrm>
                  <a:off x="3557507" y="2980650"/>
                  <a:ext cx="1093223" cy="896817"/>
                </a:xfrm>
                <a:prstGeom prst="roundRect">
                  <a:avLst>
                    <a:gd name="adj" fmla="val 5009"/>
                  </a:avLst>
                </a:prstGeom>
                <a:solidFill>
                  <a:schemeClr val="bg1"/>
                </a:solidFill>
                <a:ln w="19050">
                  <a:solidFill>
                    <a:schemeClr val="tx1"/>
                  </a:solidFill>
                  <a:prstDash val="sysDot"/>
                  <a:round/>
                  <a:headEnd/>
                  <a:tailEnd/>
                </a:ln>
              </p:spPr>
              <p:txBody>
                <a:bodyPr wrap="none" tIns="0" bIns="7845" anchorCtr="1"/>
                <a:lstStyle/>
                <a:p>
                  <a:pPr marL="0" marR="0" lvl="0" indent="0" algn="ctr" defTabSz="695513" rtl="0" eaLnBrk="1" fontAlgn="base" latinLnBrk="0" hangingPunct="1">
                    <a:lnSpc>
                      <a:spcPct val="100000"/>
                    </a:lnSpc>
                    <a:spcBef>
                      <a:spcPct val="0"/>
                    </a:spcBef>
                    <a:spcAft>
                      <a:spcPct val="0"/>
                    </a:spcAft>
                    <a:buClrTx/>
                    <a:buSzTx/>
                    <a:buFontTx/>
                    <a:buNone/>
                    <a:tabLst/>
                    <a:defRPr/>
                  </a:pPr>
                  <a:r>
                    <a:rPr kumimoji="1" lang="ja-JP" altLang="en-US" sz="68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民間都市開発事業</a:t>
                  </a:r>
                  <a:endParaRPr kumimoji="1" lang="en-US" altLang="ja-JP" sz="68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695513" rtl="0" eaLnBrk="1" fontAlgn="base" latinLnBrk="0" hangingPunct="1">
                    <a:lnSpc>
                      <a:spcPct val="100000"/>
                    </a:lnSpc>
                    <a:spcBef>
                      <a:spcPct val="0"/>
                    </a:spcBef>
                    <a:spcAft>
                      <a:spcPct val="0"/>
                    </a:spcAft>
                    <a:buClrTx/>
                    <a:buSzTx/>
                    <a:buFontTx/>
                    <a:buNone/>
                    <a:tabLst/>
                    <a:defRPr/>
                  </a:pPr>
                  <a:r>
                    <a:rPr kumimoji="1" lang="ja-JP" altLang="en-US" sz="68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（大臣認定事業）</a:t>
                  </a:r>
                </a:p>
              </p:txBody>
            </p:sp>
            <p:sp>
              <p:nvSpPr>
                <p:cNvPr id="129" name="Rectangle 1340"/>
                <p:cNvSpPr>
                  <a:spLocks noChangeArrowheads="1"/>
                </p:cNvSpPr>
                <p:nvPr/>
              </p:nvSpPr>
              <p:spPr bwMode="auto">
                <a:xfrm>
                  <a:off x="3684258" y="3229188"/>
                  <a:ext cx="373008" cy="596878"/>
                </a:xfrm>
                <a:prstGeom prst="rect">
                  <a:avLst/>
                </a:prstGeom>
                <a:solidFill>
                  <a:srgbClr val="C0C0C0"/>
                </a:solidFill>
                <a:ln w="25400" algn="ctr">
                  <a:solidFill>
                    <a:srgbClr val="000000"/>
                  </a:solidFill>
                  <a:miter lim="800000"/>
                  <a:headEnd/>
                  <a:tailEnd/>
                </a:ln>
              </p:spPr>
              <p:txBody>
                <a:bodyPr lIns="13076" rIns="13076" anchor="t"/>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68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土地</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68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建物</a:t>
                  </a:r>
                </a:p>
              </p:txBody>
            </p:sp>
            <p:sp>
              <p:nvSpPr>
                <p:cNvPr id="130" name="Rectangle 1332"/>
                <p:cNvSpPr>
                  <a:spLocks noChangeArrowheads="1"/>
                </p:cNvSpPr>
                <p:nvPr/>
              </p:nvSpPr>
              <p:spPr bwMode="auto">
                <a:xfrm>
                  <a:off x="4056104" y="3230495"/>
                  <a:ext cx="524071" cy="266706"/>
                </a:xfrm>
                <a:prstGeom prst="rect">
                  <a:avLst/>
                </a:prstGeom>
                <a:solidFill>
                  <a:schemeClr val="bg1"/>
                </a:solidFill>
                <a:ln w="25400" algn="ctr">
                  <a:solidFill>
                    <a:srgbClr val="000000"/>
                  </a:solid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76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融 資</a:t>
                  </a:r>
                </a:p>
              </p:txBody>
            </p:sp>
            <p:sp>
              <p:nvSpPr>
                <p:cNvPr id="131" name="Rectangle 1333" descr="50%"/>
                <p:cNvSpPr>
                  <a:spLocks noChangeArrowheads="1"/>
                </p:cNvSpPr>
                <p:nvPr/>
              </p:nvSpPr>
              <p:spPr bwMode="auto">
                <a:xfrm>
                  <a:off x="4055754" y="3497201"/>
                  <a:ext cx="524770" cy="328851"/>
                </a:xfrm>
                <a:prstGeom prst="rect">
                  <a:avLst/>
                </a:prstGeom>
                <a:solidFill>
                  <a:srgbClr val="FFFF99"/>
                </a:solidFill>
                <a:ln w="25400" algn="ctr">
                  <a:solidFill>
                    <a:srgbClr val="FF0000"/>
                  </a:solidFill>
                  <a:miter lim="800000"/>
                  <a:headEnd/>
                  <a:tailEnd/>
                </a:ln>
              </p:spPr>
              <p:txBody>
                <a:bodyPr lIns="0" rIns="26154"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68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支援対象</a:t>
                  </a:r>
                </a:p>
              </p:txBody>
            </p:sp>
            <p:sp>
              <p:nvSpPr>
                <p:cNvPr id="132" name="AutoShape 1319" descr="50%"/>
                <p:cNvSpPr>
                  <a:spLocks noChangeAspect="1" noChangeArrowheads="1"/>
                </p:cNvSpPr>
                <p:nvPr/>
              </p:nvSpPr>
              <p:spPr bwMode="auto">
                <a:xfrm>
                  <a:off x="1899736" y="3304356"/>
                  <a:ext cx="618196" cy="516107"/>
                </a:xfrm>
                <a:prstGeom prst="roundRect">
                  <a:avLst>
                    <a:gd name="adj" fmla="val 8810"/>
                  </a:avLst>
                </a:prstGeom>
                <a:solidFill>
                  <a:srgbClr val="0070C0"/>
                </a:solidFill>
                <a:ln w="19050">
                  <a:solidFill>
                    <a:schemeClr val="tx1"/>
                  </a:solidFill>
                  <a:round/>
                  <a:headEnd/>
                  <a:tailEnd/>
                </a:ln>
              </p:spPr>
              <p:txBody>
                <a:bodyPr wrap="none" tIns="0" anchor="ctr"/>
                <a:lstStyle/>
                <a:p>
                  <a:pPr marL="0" marR="0" lvl="0" indent="0" algn="ctr" defTabSz="695513" rtl="0" eaLnBrk="1" fontAlgn="base" latinLnBrk="0" hangingPunct="1">
                    <a:lnSpc>
                      <a:spcPct val="100000"/>
                    </a:lnSpc>
                    <a:spcBef>
                      <a:spcPct val="0"/>
                    </a:spcBef>
                    <a:spcAft>
                      <a:spcPct val="0"/>
                    </a:spcAft>
                    <a:buClrTx/>
                    <a:buSzTx/>
                    <a:buFontTx/>
                    <a:buNone/>
                    <a:tabLst/>
                    <a:defRPr/>
                  </a:pPr>
                  <a:r>
                    <a:rPr kumimoji="1" lang="ja-JP" altLang="en-US" sz="923"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民都機構</a:t>
                  </a:r>
                </a:p>
              </p:txBody>
            </p:sp>
            <p:sp>
              <p:nvSpPr>
                <p:cNvPr id="133" name="Line 1354"/>
                <p:cNvSpPr>
                  <a:spLocks noChangeShapeType="1"/>
                </p:cNvSpPr>
                <p:nvPr/>
              </p:nvSpPr>
              <p:spPr bwMode="auto">
                <a:xfrm flipV="1">
                  <a:off x="2528483" y="3749068"/>
                  <a:ext cx="1530000" cy="0"/>
                </a:xfrm>
                <a:prstGeom prst="line">
                  <a:avLst/>
                </a:prstGeom>
                <a:noFill/>
                <a:ln w="38100">
                  <a:solidFill>
                    <a:srgbClr val="FF0000"/>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895"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34" name="Line 1325"/>
                <p:cNvSpPr>
                  <a:spLocks noChangeAspect="1" noChangeShapeType="1"/>
                </p:cNvSpPr>
                <p:nvPr/>
              </p:nvSpPr>
              <p:spPr bwMode="auto">
                <a:xfrm>
                  <a:off x="1012369" y="3570489"/>
                  <a:ext cx="900000" cy="0"/>
                </a:xfrm>
                <a:prstGeom prst="line">
                  <a:avLst/>
                </a:prstGeom>
                <a:noFill/>
                <a:ln w="38100">
                  <a:solidFill>
                    <a:schemeClr val="tx1"/>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895"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35" name="AutoShape 1348"/>
                <p:cNvSpPr>
                  <a:spLocks noChangeArrowheads="1"/>
                </p:cNvSpPr>
                <p:nvPr/>
              </p:nvSpPr>
              <p:spPr bwMode="auto">
                <a:xfrm>
                  <a:off x="2813579" y="3495367"/>
                  <a:ext cx="480504" cy="200414"/>
                </a:xfrm>
                <a:prstGeom prst="roundRect">
                  <a:avLst>
                    <a:gd name="adj" fmla="val 16667"/>
                  </a:avLst>
                </a:prstGeom>
                <a:solidFill>
                  <a:schemeClr val="bg1"/>
                </a:solidFill>
                <a:ln w="9525">
                  <a:solidFill>
                    <a:schemeClr val="tx1"/>
                  </a:solidFill>
                  <a:round/>
                  <a:headEnd/>
                  <a:tailEnd/>
                </a:ln>
              </p:spPr>
              <p:txBody>
                <a:bodyPr wrap="none" anchor="ctr"/>
                <a:lstStyle/>
                <a:p>
                  <a:pPr marL="0" marR="0" lvl="0" indent="0" algn="ctr" defTabSz="695513" rtl="0" eaLnBrk="1" fontAlgn="base" latinLnBrk="0" hangingPunct="1">
                    <a:lnSpc>
                      <a:spcPct val="100000"/>
                    </a:lnSpc>
                    <a:spcBef>
                      <a:spcPct val="0"/>
                    </a:spcBef>
                    <a:spcAft>
                      <a:spcPct val="0"/>
                    </a:spcAft>
                    <a:buClrTx/>
                    <a:buSzTx/>
                    <a:buFontTx/>
                    <a:buNone/>
                    <a:tabLst/>
                    <a:defRPr/>
                  </a:pPr>
                  <a:r>
                    <a:rPr kumimoji="1" lang="ja-JP" altLang="en-US" sz="831"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ファンド</a:t>
                  </a:r>
                </a:p>
              </p:txBody>
            </p:sp>
            <p:sp>
              <p:nvSpPr>
                <p:cNvPr id="136" name="Line 1354"/>
                <p:cNvSpPr>
                  <a:spLocks noChangeShapeType="1"/>
                </p:cNvSpPr>
                <p:nvPr/>
              </p:nvSpPr>
              <p:spPr bwMode="auto">
                <a:xfrm flipV="1">
                  <a:off x="3302483" y="3595574"/>
                  <a:ext cx="756000" cy="0"/>
                </a:xfrm>
                <a:prstGeom prst="line">
                  <a:avLst/>
                </a:prstGeom>
                <a:noFill/>
                <a:ln w="38100">
                  <a:solidFill>
                    <a:srgbClr val="FF0000"/>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895"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37" name="Rectangle 1355"/>
                <p:cNvSpPr>
                  <a:spLocks noChangeArrowheads="1"/>
                </p:cNvSpPr>
                <p:nvPr/>
              </p:nvSpPr>
              <p:spPr bwMode="auto">
                <a:xfrm>
                  <a:off x="2428522" y="3379065"/>
                  <a:ext cx="468321" cy="180019"/>
                </a:xfrm>
                <a:prstGeom prst="rect">
                  <a:avLst/>
                </a:prstGeom>
                <a:noFill/>
                <a:ln w="9525">
                  <a:noFill/>
                  <a:miter lim="800000"/>
                  <a:headEnd/>
                  <a:tailEnd/>
                </a:ln>
              </p:spPr>
              <p:txBody>
                <a:bodyPr wrap="none" anchor="ctr" anchorCtr="1"/>
                <a:lstStyle/>
                <a:p>
                  <a:pPr marL="0" marR="0" lvl="0" indent="0" algn="ctr" defTabSz="695513" rtl="0" eaLnBrk="1" fontAlgn="base" latinLnBrk="0" hangingPunct="1">
                    <a:lnSpc>
                      <a:spcPct val="100000"/>
                    </a:lnSpc>
                    <a:spcBef>
                      <a:spcPct val="0"/>
                    </a:spcBef>
                    <a:spcAft>
                      <a:spcPct val="0"/>
                    </a:spcAft>
                    <a:buClrTx/>
                    <a:buSzTx/>
                    <a:buFontTx/>
                    <a:buNone/>
                    <a:tabLst/>
                    <a:defRPr/>
                  </a:pPr>
                  <a:r>
                    <a:rPr kumimoji="1" lang="ja-JP" altLang="en-US" sz="59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出資</a:t>
                  </a:r>
                  <a:endParaRPr kumimoji="1" lang="en-US" altLang="ja-JP" sz="25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38" name="Rectangle 1355"/>
                <p:cNvSpPr>
                  <a:spLocks noChangeArrowheads="1"/>
                </p:cNvSpPr>
                <p:nvPr/>
              </p:nvSpPr>
              <p:spPr bwMode="auto">
                <a:xfrm>
                  <a:off x="3226789" y="3278298"/>
                  <a:ext cx="394094" cy="294083"/>
                </a:xfrm>
                <a:prstGeom prst="rect">
                  <a:avLst/>
                </a:prstGeom>
                <a:noFill/>
                <a:ln w="9525">
                  <a:noFill/>
                  <a:miter lim="800000"/>
                  <a:headEnd/>
                  <a:tailEnd/>
                </a:ln>
              </p:spPr>
              <p:txBody>
                <a:bodyPr wrap="none" anchor="ctr" anchorCtr="1"/>
                <a:lstStyle/>
                <a:p>
                  <a:pPr marL="0" marR="0" lvl="0" indent="0" algn="ctr" defTabSz="695513" rtl="0" eaLnBrk="1" fontAlgn="base" latinLnBrk="0" hangingPunct="1">
                    <a:lnSpc>
                      <a:spcPct val="100000"/>
                    </a:lnSpc>
                    <a:spcBef>
                      <a:spcPct val="0"/>
                    </a:spcBef>
                    <a:spcAft>
                      <a:spcPct val="0"/>
                    </a:spcAft>
                    <a:buClrTx/>
                    <a:buSzTx/>
                    <a:buFontTx/>
                    <a:buNone/>
                    <a:tabLst/>
                    <a:defRPr/>
                  </a:pPr>
                  <a:r>
                    <a:rPr kumimoji="1" lang="ja-JP" altLang="en-US" sz="59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②</a:t>
                  </a:r>
                  <a:endParaRPr kumimoji="1" lang="en-US" altLang="ja-JP" sz="59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695513" rtl="0" eaLnBrk="1" fontAlgn="base" latinLnBrk="0" hangingPunct="1">
                    <a:lnSpc>
                      <a:spcPct val="100000"/>
                    </a:lnSpc>
                    <a:spcBef>
                      <a:spcPct val="0"/>
                    </a:spcBef>
                    <a:spcAft>
                      <a:spcPct val="0"/>
                    </a:spcAft>
                    <a:buClrTx/>
                    <a:buSzTx/>
                    <a:buFontTx/>
                    <a:buNone/>
                    <a:tabLst/>
                    <a:defRPr/>
                  </a:pPr>
                  <a:r>
                    <a:rPr kumimoji="1" lang="ja-JP" altLang="en-US" sz="59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社債</a:t>
                  </a:r>
                  <a:endParaRPr kumimoji="1" lang="en-US" altLang="ja-JP" sz="59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695513" rtl="0" eaLnBrk="1" fontAlgn="base" latinLnBrk="0" hangingPunct="1">
                    <a:lnSpc>
                      <a:spcPct val="100000"/>
                    </a:lnSpc>
                    <a:spcBef>
                      <a:spcPct val="0"/>
                    </a:spcBef>
                    <a:spcAft>
                      <a:spcPct val="0"/>
                    </a:spcAft>
                    <a:buClrTx/>
                    <a:buSzTx/>
                    <a:buFontTx/>
                    <a:buNone/>
                    <a:tabLst/>
                    <a:defRPr/>
                  </a:pPr>
                  <a:r>
                    <a:rPr kumimoji="1" lang="ja-JP" altLang="en-US" sz="59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取得</a:t>
                  </a:r>
                  <a:endParaRPr kumimoji="1" lang="en-US" altLang="ja-JP" sz="25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pSp>
        </p:grpSp>
        <p:sp>
          <p:nvSpPr>
            <p:cNvPr id="120" name="AutoShape 1318"/>
            <p:cNvSpPr>
              <a:spLocks noChangeAspect="1" noChangeArrowheads="1"/>
            </p:cNvSpPr>
            <p:nvPr/>
          </p:nvSpPr>
          <p:spPr bwMode="auto">
            <a:xfrm>
              <a:off x="2757045" y="2848669"/>
              <a:ext cx="598106" cy="345146"/>
            </a:xfrm>
            <a:prstGeom prst="roundRect">
              <a:avLst>
                <a:gd name="adj" fmla="val 16667"/>
              </a:avLst>
            </a:prstGeom>
            <a:solidFill>
              <a:schemeClr val="bg1"/>
            </a:solidFill>
            <a:ln w="9525">
              <a:solidFill>
                <a:schemeClr val="tx1"/>
              </a:solidFill>
              <a:round/>
              <a:headEnd/>
              <a:tailEnd/>
            </a:ln>
          </p:spPr>
          <p:txBody>
            <a:bodyPr wrap="none" tIns="0" bIns="0" anchor="ctr"/>
            <a:lstStyle/>
            <a:p>
              <a:pPr marL="0" marR="0" lvl="0" indent="0" algn="ctr" defTabSz="695513" rtl="0" eaLnBrk="1" fontAlgn="base" latinLnBrk="0" hangingPunct="1">
                <a:lnSpc>
                  <a:spcPct val="100000"/>
                </a:lnSpc>
                <a:spcBef>
                  <a:spcPct val="0"/>
                </a:spcBef>
                <a:spcAft>
                  <a:spcPct val="0"/>
                </a:spcAft>
                <a:buClrTx/>
                <a:buSzTx/>
                <a:buFontTx/>
                <a:buNone/>
                <a:tabLst/>
                <a:defRPr/>
              </a:pPr>
              <a:r>
                <a:rPr kumimoji="1" lang="ja-JP" altLang="en-US" sz="831"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民間</a:t>
              </a:r>
              <a:endParaRPr kumimoji="1" lang="en-US" altLang="ja-JP" sz="831"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695513" rtl="0" eaLnBrk="1" fontAlgn="base" latinLnBrk="0" hangingPunct="1">
                <a:lnSpc>
                  <a:spcPct val="100000"/>
                </a:lnSpc>
                <a:spcBef>
                  <a:spcPct val="0"/>
                </a:spcBef>
                <a:spcAft>
                  <a:spcPct val="0"/>
                </a:spcAft>
                <a:buClrTx/>
                <a:buSzTx/>
                <a:buFontTx/>
                <a:buNone/>
                <a:tabLst/>
                <a:defRPr/>
              </a:pPr>
              <a:r>
                <a:rPr kumimoji="1" lang="ja-JP" altLang="en-US" sz="831"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金融機関等</a:t>
              </a:r>
            </a:p>
          </p:txBody>
        </p:sp>
        <p:cxnSp>
          <p:nvCxnSpPr>
            <p:cNvPr id="121" name="直線矢印コネクタ 58"/>
            <p:cNvCxnSpPr>
              <a:cxnSpLocks noChangeShapeType="1"/>
            </p:cNvCxnSpPr>
            <p:nvPr/>
          </p:nvCxnSpPr>
          <p:spPr bwMode="auto">
            <a:xfrm>
              <a:off x="2900191" y="3191249"/>
              <a:ext cx="0" cy="180000"/>
            </a:xfrm>
            <a:prstGeom prst="straightConnector1">
              <a:avLst/>
            </a:prstGeom>
            <a:noFill/>
            <a:ln w="38100"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22" name="Rectangle 64"/>
            <p:cNvSpPr>
              <a:spLocks noChangeArrowheads="1"/>
            </p:cNvSpPr>
            <p:nvPr/>
          </p:nvSpPr>
          <p:spPr bwMode="auto">
            <a:xfrm>
              <a:off x="2844397" y="3208822"/>
              <a:ext cx="480503" cy="111648"/>
            </a:xfrm>
            <a:prstGeom prst="rect">
              <a:avLst/>
            </a:prstGeom>
            <a:noFill/>
            <a:ln w="9525">
              <a:no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59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出資</a:t>
              </a:r>
              <a:endParaRPr kumimoji="1" lang="ja-JP" altLang="en-US" sz="68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pSp>
      <p:sp>
        <p:nvSpPr>
          <p:cNvPr id="80" name="Rectangle 2"/>
          <p:cNvSpPr txBox="1">
            <a:spLocks noChangeArrowheads="1"/>
          </p:cNvSpPr>
          <p:nvPr/>
        </p:nvSpPr>
        <p:spPr bwMode="auto">
          <a:xfrm>
            <a:off x="143215" y="-3987"/>
            <a:ext cx="7906129" cy="43961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defPPr>
              <a:defRPr lang="ja-JP"/>
            </a:defPPr>
            <a:lvl1pPr marL="0" marR="0" lvl="0" indent="0" defTabSz="914400" eaLnBrk="1" latinLnBrk="0" hangingPunct="1">
              <a:lnSpc>
                <a:spcPct val="100000"/>
              </a:lnSpc>
              <a:buClrTx/>
              <a:buSzTx/>
              <a:buFontTx/>
              <a:buNone/>
              <a:tabLst/>
              <a:defRPr sz="2800" b="1" i="0" u="none" strike="noStrike" kern="0" cap="none" spc="0" normalizeH="0" baseline="0">
                <a:ln>
                  <a:noFill/>
                </a:ln>
                <a:solidFill>
                  <a:srgbClr val="4087C8"/>
                </a:solidFill>
                <a:effectLst/>
                <a:uLnTx/>
                <a:uFillTx/>
                <a:latin typeface="Meiryo UI" panose="020B0604030504040204" pitchFamily="50" charset="-128"/>
                <a:ea typeface="Meiryo UI" panose="020B0604030504040204" pitchFamily="50" charset="-128"/>
                <a:cs typeface="Meiryo UI" panose="020B0604030504040204" pitchFamily="50" charset="-128"/>
              </a:defRPr>
            </a:lvl1pPr>
            <a:lvl2pPr>
              <a:defRPr sz="2799">
                <a:solidFill>
                  <a:srgbClr val="4087C8"/>
                </a:solidFill>
                <a:latin typeface="HGP創英角ｺﾞｼｯｸUB" pitchFamily="50" charset="-128"/>
                <a:ea typeface="HGP創英角ｺﾞｼｯｸUB" pitchFamily="50" charset="-128"/>
              </a:defRPr>
            </a:lvl2pPr>
            <a:lvl3pPr>
              <a:defRPr sz="2799">
                <a:solidFill>
                  <a:srgbClr val="4087C8"/>
                </a:solidFill>
                <a:latin typeface="HGP創英角ｺﾞｼｯｸUB" pitchFamily="50" charset="-128"/>
                <a:ea typeface="HGP創英角ｺﾞｼｯｸUB" pitchFamily="50" charset="-128"/>
              </a:defRPr>
            </a:lvl3pPr>
            <a:lvl4pPr>
              <a:defRPr sz="2799">
                <a:solidFill>
                  <a:srgbClr val="4087C8"/>
                </a:solidFill>
                <a:latin typeface="HGP創英角ｺﾞｼｯｸUB" pitchFamily="50" charset="-128"/>
                <a:ea typeface="HGP創英角ｺﾞｼｯｸUB" pitchFamily="50" charset="-128"/>
              </a:defRPr>
            </a:lvl4pPr>
            <a:lvl5pPr>
              <a:defRPr sz="2799">
                <a:solidFill>
                  <a:srgbClr val="4087C8"/>
                </a:solidFill>
                <a:latin typeface="HGP創英角ｺﾞｼｯｸUB" pitchFamily="50" charset="-128"/>
                <a:ea typeface="HGP創英角ｺﾞｼｯｸUB" pitchFamily="50" charset="-128"/>
              </a:defRPr>
            </a:lvl5pPr>
            <a:lvl6pPr marL="457109" fontAlgn="base">
              <a:spcBef>
                <a:spcPct val="0"/>
              </a:spcBef>
              <a:spcAft>
                <a:spcPct val="0"/>
              </a:spcAft>
              <a:defRPr sz="2799">
                <a:solidFill>
                  <a:srgbClr val="4087C8"/>
                </a:solidFill>
                <a:latin typeface="HGP創英角ｺﾞｼｯｸUB" pitchFamily="50" charset="-128"/>
                <a:ea typeface="HGP創英角ｺﾞｼｯｸUB" pitchFamily="50" charset="-128"/>
              </a:defRPr>
            </a:lvl6pPr>
            <a:lvl7pPr marL="914217" fontAlgn="base">
              <a:spcBef>
                <a:spcPct val="0"/>
              </a:spcBef>
              <a:spcAft>
                <a:spcPct val="0"/>
              </a:spcAft>
              <a:defRPr sz="2799">
                <a:solidFill>
                  <a:srgbClr val="4087C8"/>
                </a:solidFill>
                <a:latin typeface="HGP創英角ｺﾞｼｯｸUB" pitchFamily="50" charset="-128"/>
                <a:ea typeface="HGP創英角ｺﾞｼｯｸUB" pitchFamily="50" charset="-128"/>
              </a:defRPr>
            </a:lvl7pPr>
            <a:lvl8pPr marL="1371326" fontAlgn="base">
              <a:spcBef>
                <a:spcPct val="0"/>
              </a:spcBef>
              <a:spcAft>
                <a:spcPct val="0"/>
              </a:spcAft>
              <a:defRPr sz="2799">
                <a:solidFill>
                  <a:srgbClr val="4087C8"/>
                </a:solidFill>
                <a:latin typeface="HGP創英角ｺﾞｼｯｸUB" pitchFamily="50" charset="-128"/>
                <a:ea typeface="HGP創英角ｺﾞｼｯｸUB" pitchFamily="50" charset="-128"/>
              </a:defRPr>
            </a:lvl8pPr>
            <a:lvl9pPr marL="1828434" fontAlgn="base">
              <a:spcBef>
                <a:spcPct val="0"/>
              </a:spcBef>
              <a:spcAft>
                <a:spcPct val="0"/>
              </a:spcAft>
              <a:defRPr sz="2799">
                <a:solidFill>
                  <a:srgbClr val="4087C8"/>
                </a:solidFill>
                <a:latin typeface="HGP創英角ｺﾞｼｯｸUB" pitchFamily="50" charset="-128"/>
                <a:ea typeface="HGP創英角ｺﾞｼｯｸUB" pitchFamily="50" charset="-128"/>
              </a:defRPr>
            </a:lvl9pPr>
          </a:lstStyle>
          <a:p>
            <a:r>
              <a:rPr lang="ja-JP" altLang="en-US" sz="2400" b="0" dirty="0">
                <a:latin typeface="HGP創英角ｺﾞｼｯｸUB" panose="020B0900000000000000" pitchFamily="50" charset="-128"/>
                <a:ea typeface="HGP創英角ｺﾞｼｯｸUB" panose="020B0900000000000000" pitchFamily="50" charset="-128"/>
              </a:rPr>
              <a:t>認定民間都市再生整備事業計画にかかる支援措置</a:t>
            </a:r>
          </a:p>
        </p:txBody>
      </p:sp>
      <p:sp>
        <p:nvSpPr>
          <p:cNvPr id="81" name="スライド番号プレースホルダー 1"/>
          <p:cNvSpPr txBox="1"/>
          <p:nvPr/>
        </p:nvSpPr>
        <p:spPr>
          <a:xfrm>
            <a:off x="7594600" y="6525000"/>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ja-JP"/>
            </a:defPPr>
            <a:lvl1pPr algn="r" rtl="0" eaLnBrk="0" fontAlgn="base" hangingPunct="0">
              <a:spcBef>
                <a:spcPct val="0"/>
              </a:spcBef>
              <a:spcAft>
                <a:spcPct val="0"/>
              </a:spcAft>
              <a:defRPr kumimoji="1" sz="1292"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fld id="{29B6D3CF-C449-43AF-A9D0-2DFC9D708CAF}" type="slidenum">
              <a:rPr lang="ja-JP" altLang="en-US" sz="140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pPr/>
              <a:t>17</a:t>
            </a:fld>
            <a:endPar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731754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表 2">
            <a:extLst>
              <a:ext uri="{FF2B5EF4-FFF2-40B4-BE49-F238E27FC236}">
                <a16:creationId xmlns:a16="http://schemas.microsoft.com/office/drawing/2014/main" id="{3389C701-9D5B-F20B-0F19-17ACB6A4D725}"/>
              </a:ext>
            </a:extLst>
          </p:cNvPr>
          <p:cNvGraphicFramePr>
            <a:graphicFrameLocks noGrp="1"/>
          </p:cNvGraphicFramePr>
          <p:nvPr/>
        </p:nvGraphicFramePr>
        <p:xfrm>
          <a:off x="295937" y="4832049"/>
          <a:ext cx="9254642" cy="1796760"/>
        </p:xfrm>
        <a:graphic>
          <a:graphicData uri="http://schemas.openxmlformats.org/drawingml/2006/table">
            <a:tbl>
              <a:tblPr firstRow="1">
                <a:tableStyleId>{5C22544A-7EE6-4342-B048-85BDC9FD1C3A}</a:tableStyleId>
              </a:tblPr>
              <a:tblGrid>
                <a:gridCol w="3520283">
                  <a:extLst>
                    <a:ext uri="{9D8B030D-6E8A-4147-A177-3AD203B41FA5}">
                      <a16:colId xmlns:a16="http://schemas.microsoft.com/office/drawing/2014/main" val="1553483745"/>
                    </a:ext>
                  </a:extLst>
                </a:gridCol>
                <a:gridCol w="5734359">
                  <a:extLst>
                    <a:ext uri="{9D8B030D-6E8A-4147-A177-3AD203B41FA5}">
                      <a16:colId xmlns:a16="http://schemas.microsoft.com/office/drawing/2014/main" val="2039795616"/>
                    </a:ext>
                  </a:extLst>
                </a:gridCol>
              </a:tblGrid>
              <a:tr h="0">
                <a:tc>
                  <a:txBody>
                    <a:bodyPr/>
                    <a:lstStyle/>
                    <a:p>
                      <a:r>
                        <a:rPr kumimoji="1" lang="ja-JP" altLang="en-US" sz="1100" b="0" dirty="0">
                          <a:solidFill>
                            <a:schemeClr val="tx1"/>
                          </a:solidFill>
                          <a:latin typeface="Meiryo UI" panose="020B0604030504040204" pitchFamily="50" charset="-128"/>
                          <a:ea typeface="Meiryo UI" panose="020B0604030504040204" pitchFamily="50" charset="-128"/>
                        </a:rPr>
                        <a:t>設備の種類</a:t>
                      </a:r>
                    </a:p>
                  </a:txBody>
                  <a:tcPr marL="45720" marR="45720" marT="36000" marB="3600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E2EFDA"/>
                    </a:solidFill>
                  </a:tcPr>
                </a:tc>
                <a:tc>
                  <a:txBody>
                    <a:bodyPr/>
                    <a:lstStyle/>
                    <a:p>
                      <a:r>
                        <a:rPr kumimoji="1" lang="ja-JP" altLang="en-US" sz="1100" b="0" dirty="0">
                          <a:solidFill>
                            <a:schemeClr val="tx1"/>
                          </a:solidFill>
                          <a:latin typeface="Meiryo UI" panose="020B0604030504040204" pitchFamily="50" charset="-128"/>
                          <a:ea typeface="Meiryo UI" panose="020B0604030504040204" pitchFamily="50" charset="-128"/>
                        </a:rPr>
                        <a:t>具体的な対象設備例</a:t>
                      </a:r>
                    </a:p>
                  </a:txBody>
                  <a:tcPr marL="45720" marR="45720" marT="36000" marB="3600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E2EFDA"/>
                    </a:solidFill>
                  </a:tcPr>
                </a:tc>
                <a:extLst>
                  <a:ext uri="{0D108BD9-81ED-4DB2-BD59-A6C34878D82A}">
                    <a16:rowId xmlns:a16="http://schemas.microsoft.com/office/drawing/2014/main" val="66227518"/>
                  </a:ext>
                </a:extLst>
              </a:tr>
              <a:tr h="0">
                <a:tc>
                  <a:txBody>
                    <a:bodyPr/>
                    <a:lstStyle/>
                    <a:p>
                      <a:r>
                        <a:rPr kumimoji="1" lang="ja-JP" altLang="en-US" sz="1100" b="0" dirty="0">
                          <a:solidFill>
                            <a:schemeClr val="tx1"/>
                          </a:solidFill>
                          <a:latin typeface="Meiryo UI" panose="020B0604030504040204" pitchFamily="50" charset="-128"/>
                          <a:ea typeface="Meiryo UI" panose="020B0604030504040204" pitchFamily="50" charset="-128"/>
                        </a:rPr>
                        <a:t>緑地等管理効率化設備</a:t>
                      </a:r>
                    </a:p>
                  </a:txBody>
                  <a:tcPr marL="45720" marR="45720" marT="36000" marB="3600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ja-JP" altLang="en-US" sz="1100" b="0" dirty="0">
                          <a:solidFill>
                            <a:schemeClr val="tx1"/>
                          </a:solidFill>
                          <a:latin typeface="Meiryo UI" panose="020B0604030504040204" pitchFamily="50" charset="-128"/>
                          <a:ea typeface="Meiryo UI" panose="020B0604030504040204" pitchFamily="50" charset="-128"/>
                        </a:rPr>
                        <a:t>・自動かん水システム</a:t>
                      </a:r>
                      <a:endParaRPr kumimoji="1" lang="en-US" altLang="ja-JP" sz="1100" b="0" dirty="0">
                        <a:solidFill>
                          <a:schemeClr val="tx1"/>
                        </a:solidFill>
                        <a:latin typeface="Meiryo UI" panose="020B0604030504040204" pitchFamily="50" charset="-128"/>
                        <a:ea typeface="Meiryo UI" panose="020B0604030504040204" pitchFamily="50" charset="-128"/>
                      </a:endParaRPr>
                    </a:p>
                    <a:p>
                      <a:r>
                        <a:rPr kumimoji="1" lang="ja-JP" altLang="en-US" sz="1100" b="0" dirty="0">
                          <a:solidFill>
                            <a:schemeClr val="tx1"/>
                          </a:solidFill>
                          <a:latin typeface="Meiryo UI" panose="020B0604030504040204" pitchFamily="50" charset="-128"/>
                          <a:ea typeface="Meiryo UI" panose="020B0604030504040204" pitchFamily="50" charset="-128"/>
                        </a:rPr>
                        <a:t>・自動給肥システム　</a:t>
                      </a:r>
                      <a:endParaRPr kumimoji="1" lang="en-US" altLang="ja-JP" sz="1100" b="0" dirty="0">
                        <a:solidFill>
                          <a:schemeClr val="tx1"/>
                        </a:solidFill>
                        <a:latin typeface="Meiryo UI" panose="020B0604030504040204" pitchFamily="50" charset="-128"/>
                        <a:ea typeface="Meiryo UI" panose="020B0604030504040204" pitchFamily="50" charset="-128"/>
                      </a:endParaRPr>
                    </a:p>
                  </a:txBody>
                  <a:tcPr marL="45720" marR="45720" marT="36000" marB="3600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5268344"/>
                  </a:ext>
                </a:extLst>
              </a:tr>
              <a:tr h="0">
                <a:tc>
                  <a:txBody>
                    <a:bodyPr/>
                    <a:lstStyle/>
                    <a:p>
                      <a:r>
                        <a:rPr kumimoji="1" lang="ja-JP" altLang="en-US" sz="1100" b="0" dirty="0">
                          <a:solidFill>
                            <a:schemeClr val="tx1"/>
                          </a:solidFill>
                          <a:latin typeface="Meiryo UI" panose="020B0604030504040204" pitchFamily="50" charset="-128"/>
                          <a:ea typeface="Meiryo UI" panose="020B0604030504040204" pitchFamily="50" charset="-128"/>
                        </a:rPr>
                        <a:t>再生可能エネルギー源等からエネルギーを創出するための設備</a:t>
                      </a:r>
                    </a:p>
                  </a:txBody>
                  <a:tcPr marL="45720" marR="45720" marT="36000" marB="3600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ja-JP" altLang="en-US" sz="1100" b="0" dirty="0">
                          <a:solidFill>
                            <a:schemeClr val="tx1"/>
                          </a:solidFill>
                          <a:latin typeface="Meiryo UI" panose="020B0604030504040204" pitchFamily="50" charset="-128"/>
                          <a:ea typeface="Meiryo UI" panose="020B0604030504040204" pitchFamily="50" charset="-128"/>
                        </a:rPr>
                        <a:t>・再生可能エネルギー発電設備（太陽光、風力、水力、地熱、バイオマス）</a:t>
                      </a:r>
                      <a:r>
                        <a:rPr kumimoji="1" lang="en-US" altLang="ja-JP" sz="1100" b="0" baseline="30000" dirty="0">
                          <a:solidFill>
                            <a:schemeClr val="tx1"/>
                          </a:solidFill>
                          <a:latin typeface="Meiryo UI" panose="020B0604030504040204" pitchFamily="50" charset="-128"/>
                          <a:ea typeface="Meiryo UI" panose="020B0604030504040204" pitchFamily="50" charset="-128"/>
                        </a:rPr>
                        <a:t>※2</a:t>
                      </a:r>
                    </a:p>
                    <a:p>
                      <a:r>
                        <a:rPr kumimoji="1" lang="ja-JP" altLang="en-US" sz="1100" b="0" dirty="0">
                          <a:solidFill>
                            <a:schemeClr val="tx1"/>
                          </a:solidFill>
                          <a:latin typeface="Meiryo UI" panose="020B0604030504040204" pitchFamily="50" charset="-128"/>
                          <a:ea typeface="Meiryo UI" panose="020B0604030504040204" pitchFamily="50" charset="-128"/>
                        </a:rPr>
                        <a:t>・非化石エネルギー源を電気に変換する設備（水素、アンモニア等）</a:t>
                      </a:r>
                      <a:endParaRPr kumimoji="1" lang="en-US" altLang="ja-JP" sz="1100" b="0" dirty="0">
                        <a:solidFill>
                          <a:schemeClr val="tx1"/>
                        </a:solidFill>
                        <a:latin typeface="Meiryo UI" panose="020B0604030504040204" pitchFamily="50" charset="-128"/>
                        <a:ea typeface="Meiryo UI" panose="020B0604030504040204" pitchFamily="50" charset="-128"/>
                      </a:endParaRPr>
                    </a:p>
                    <a:p>
                      <a:r>
                        <a:rPr kumimoji="1" lang="ja-JP" altLang="en-US" sz="1100" b="0" dirty="0">
                          <a:solidFill>
                            <a:schemeClr val="tx1"/>
                          </a:solidFill>
                          <a:latin typeface="Meiryo UI" panose="020B0604030504040204" pitchFamily="50" charset="-128"/>
                          <a:ea typeface="Meiryo UI" panose="020B0604030504040204" pitchFamily="50" charset="-128"/>
                        </a:rPr>
                        <a:t>・再生可能エネルギー源又は非化石エネルギー源を熱として利用する設備</a:t>
                      </a:r>
                      <a:endParaRPr kumimoji="1" lang="en-US" altLang="ja-JP" sz="1100" b="0" dirty="0">
                        <a:solidFill>
                          <a:schemeClr val="tx1"/>
                        </a:solidFill>
                        <a:latin typeface="Meiryo UI" panose="020B0604030504040204" pitchFamily="50" charset="-128"/>
                        <a:ea typeface="Meiryo UI" panose="020B0604030504040204" pitchFamily="50" charset="-128"/>
                      </a:endParaRPr>
                    </a:p>
                  </a:txBody>
                  <a:tcPr marL="45720" marR="45720" marT="36000" marB="3600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7051991"/>
                  </a:ext>
                </a:extLst>
              </a:tr>
              <a:tr h="0">
                <a:tc>
                  <a:txBody>
                    <a:bodyPr/>
                    <a:lstStyle/>
                    <a:p>
                      <a:r>
                        <a:rPr kumimoji="1" lang="ja-JP" altLang="en-US" sz="1100" b="0" dirty="0">
                          <a:solidFill>
                            <a:schemeClr val="tx1"/>
                          </a:solidFill>
                          <a:latin typeface="Meiryo UI" panose="020B0604030504040204" pitchFamily="50" charset="-128"/>
                          <a:ea typeface="Meiryo UI" panose="020B0604030504040204" pitchFamily="50" charset="-128"/>
                        </a:rPr>
                        <a:t>エネルギーの効率的利用を図るための設備</a:t>
                      </a:r>
                    </a:p>
                  </a:txBody>
                  <a:tcPr marL="45720" marR="45720" marT="36000" marB="3600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ja-JP" altLang="en-US" sz="1100" b="0" dirty="0">
                          <a:solidFill>
                            <a:schemeClr val="tx1"/>
                          </a:solidFill>
                          <a:latin typeface="Meiryo UI" panose="020B0604030504040204" pitchFamily="50" charset="-128"/>
                          <a:ea typeface="Meiryo UI" panose="020B0604030504040204" pitchFamily="50" charset="-128"/>
                        </a:rPr>
                        <a:t>・エネルギーマネジメントシステム</a:t>
                      </a:r>
                      <a:endParaRPr kumimoji="1" lang="en-US" altLang="ja-JP" sz="1100" b="0" dirty="0">
                        <a:solidFill>
                          <a:schemeClr val="tx1"/>
                        </a:solidFill>
                        <a:latin typeface="Meiryo UI" panose="020B0604030504040204" pitchFamily="50" charset="-128"/>
                        <a:ea typeface="Meiryo UI" panose="020B0604030504040204" pitchFamily="50" charset="-128"/>
                      </a:endParaRPr>
                    </a:p>
                    <a:p>
                      <a:r>
                        <a:rPr kumimoji="1" lang="ja-JP" altLang="en-US" sz="1100" b="0" dirty="0">
                          <a:solidFill>
                            <a:schemeClr val="tx1"/>
                          </a:solidFill>
                          <a:latin typeface="Meiryo UI" panose="020B0604030504040204" pitchFamily="50" charset="-128"/>
                          <a:ea typeface="Meiryo UI" panose="020B0604030504040204" pitchFamily="50" charset="-128"/>
                        </a:rPr>
                        <a:t>・コージェネレーションシステム</a:t>
                      </a:r>
                      <a:endParaRPr kumimoji="1" lang="en-US" altLang="ja-JP" sz="1100" b="0" dirty="0">
                        <a:solidFill>
                          <a:schemeClr val="tx1"/>
                        </a:solidFill>
                        <a:latin typeface="Meiryo UI" panose="020B0604030504040204" pitchFamily="50" charset="-128"/>
                        <a:ea typeface="Meiryo UI" panose="020B0604030504040204" pitchFamily="50" charset="-128"/>
                      </a:endParaRPr>
                    </a:p>
                    <a:p>
                      <a:r>
                        <a:rPr kumimoji="1" lang="ja-JP" altLang="en-US" sz="1100" b="0" dirty="0">
                          <a:solidFill>
                            <a:schemeClr val="tx1"/>
                          </a:solidFill>
                          <a:latin typeface="Meiryo UI" panose="020B0604030504040204" pitchFamily="50" charset="-128"/>
                          <a:ea typeface="Meiryo UI" panose="020B0604030504040204" pitchFamily="50" charset="-128"/>
                        </a:rPr>
                        <a:t>・蓄熱槽</a:t>
                      </a:r>
                      <a:endParaRPr kumimoji="1" lang="en-US" altLang="ja-JP" sz="1100" b="0" dirty="0">
                        <a:solidFill>
                          <a:schemeClr val="tx1"/>
                        </a:solidFill>
                        <a:latin typeface="Meiryo UI" panose="020B0604030504040204" pitchFamily="50" charset="-128"/>
                        <a:ea typeface="Meiryo UI" panose="020B0604030504040204" pitchFamily="50" charset="-128"/>
                      </a:endParaRPr>
                    </a:p>
                  </a:txBody>
                  <a:tcPr marL="45720" marR="45720" marT="36000" marB="3600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91270407"/>
                  </a:ext>
                </a:extLst>
              </a:tr>
            </a:tbl>
          </a:graphicData>
        </a:graphic>
      </p:graphicFrame>
      <p:sp>
        <p:nvSpPr>
          <p:cNvPr id="17" name="タイトル 2">
            <a:extLst>
              <a:ext uri="{FF2B5EF4-FFF2-40B4-BE49-F238E27FC236}">
                <a16:creationId xmlns:a16="http://schemas.microsoft.com/office/drawing/2014/main" id="{1AF529D9-95E0-7EB3-95ED-C3D65A3138ED}"/>
              </a:ext>
            </a:extLst>
          </p:cNvPr>
          <p:cNvSpPr txBox="1">
            <a:spLocks/>
          </p:cNvSpPr>
          <p:nvPr/>
        </p:nvSpPr>
        <p:spPr bwMode="auto">
          <a:xfrm>
            <a:off x="0" y="36000"/>
            <a:ext cx="8697416" cy="398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4406" tIns="42203" rIns="84406" bIns="42203" numCol="1" anchor="ctr" anchorCtr="0" compatLnSpc="1">
            <a:prstTxWarp prst="textNoShape">
              <a:avLst/>
            </a:prstTxWarp>
          </a:bodyPr>
          <a:lstStyle>
            <a:lvl1pPr algn="l" rtl="0" eaLnBrk="1" fontAlgn="base" hangingPunct="1">
              <a:spcBef>
                <a:spcPct val="0"/>
              </a:spcBef>
              <a:spcAft>
                <a:spcPct val="0"/>
              </a:spcAft>
              <a:defRPr kumimoji="1" sz="2215">
                <a:solidFill>
                  <a:srgbClr val="0070C0"/>
                </a:solidFill>
                <a:latin typeface="+mj-lt"/>
                <a:ea typeface="+mj-ea"/>
                <a:cs typeface="+mj-cs"/>
              </a:defRPr>
            </a:lvl1pPr>
            <a:lvl2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marL="0" marR="0" lvl="0" indent="0" algn="l" defTabSz="844073" rtl="0" eaLnBrk="1" fontAlgn="base" latinLnBrk="0" hangingPunct="1">
              <a:lnSpc>
                <a:spcPct val="100000"/>
              </a:lnSpc>
              <a:spcBef>
                <a:spcPct val="0"/>
              </a:spcBef>
              <a:spcAft>
                <a:spcPct val="0"/>
              </a:spcAft>
              <a:buClrTx/>
              <a:buSzTx/>
              <a:buFontTx/>
              <a:buNone/>
              <a:tabLst/>
              <a:defRPr/>
            </a:pPr>
            <a:r>
              <a:rPr lang="ja-JP" altLang="en-US" sz="2200" b="1" kern="0" dirty="0">
                <a:solidFill>
                  <a:srgbClr val="4087C8"/>
                </a:solidFill>
                <a:latin typeface="HG創英角ｺﾞｼｯｸUB" panose="020B0909000000000000" pitchFamily="49" charset="-128"/>
                <a:ea typeface="HG創英角ｺﾞｼｯｸUB" panose="020B0909000000000000" pitchFamily="49" charset="-128"/>
              </a:rPr>
              <a:t> 民間都市再生整備事業計画（脱炭素事業計画認定制度）</a:t>
            </a:r>
            <a:endParaRPr kumimoji="1" lang="ja-JP" altLang="en-US" sz="2200" b="1" i="0" u="none" strike="noStrike" kern="0" cap="none" spc="0" normalizeH="0" baseline="0" noProof="0" dirty="0">
              <a:ln>
                <a:noFill/>
              </a:ln>
              <a:solidFill>
                <a:srgbClr val="4087C8"/>
              </a:solidFill>
              <a:effectLst/>
              <a:uLnTx/>
              <a:uFillTx/>
              <a:latin typeface="HG創英角ｺﾞｼｯｸUB" panose="020B0909000000000000" pitchFamily="49" charset="-128"/>
              <a:ea typeface="HG創英角ｺﾞｼｯｸUB" panose="020B0909000000000000" pitchFamily="49" charset="-128"/>
            </a:endParaRPr>
          </a:p>
        </p:txBody>
      </p:sp>
      <p:sp>
        <p:nvSpPr>
          <p:cNvPr id="18" name="正方形/長方形 17">
            <a:extLst>
              <a:ext uri="{FF2B5EF4-FFF2-40B4-BE49-F238E27FC236}">
                <a16:creationId xmlns:a16="http://schemas.microsoft.com/office/drawing/2014/main" id="{90B75114-6384-EF8F-3B57-8B2189E6B0A6}"/>
              </a:ext>
            </a:extLst>
          </p:cNvPr>
          <p:cNvSpPr/>
          <p:nvPr/>
        </p:nvSpPr>
        <p:spPr>
          <a:xfrm>
            <a:off x="165349" y="718236"/>
            <a:ext cx="9595748" cy="636642"/>
          </a:xfrm>
          <a:prstGeom prst="rect">
            <a:avLst/>
          </a:prstGeom>
          <a:noFill/>
          <a:ln w="19050">
            <a:solidFill>
              <a:srgbClr val="015249"/>
            </a:solidFill>
          </a:ln>
        </p:spPr>
        <p:style>
          <a:lnRef idx="2">
            <a:schemeClr val="accent1">
              <a:shade val="50000"/>
            </a:schemeClr>
          </a:lnRef>
          <a:fillRef idx="1">
            <a:schemeClr val="accent1"/>
          </a:fillRef>
          <a:effectRef idx="0">
            <a:schemeClr val="accent1"/>
          </a:effectRef>
          <a:fontRef idx="minor">
            <a:schemeClr val="lt1"/>
          </a:fontRef>
        </p:style>
        <p:txBody>
          <a:bodyPr lIns="36000" tIns="180000" rIns="0" bIns="36000" rtlCol="0" anchor="t"/>
          <a:lstStyle/>
          <a:p>
            <a:pPr marL="93663" marR="0" lvl="0" algn="l" defTabSz="1320689" rtl="0" eaLnBrk="1" fontAlgn="base" latinLnBrk="0" hangingPunct="1">
              <a:lnSpc>
                <a:spcPct val="100000"/>
              </a:lnSpc>
              <a:spcBef>
                <a:spcPts val="300"/>
              </a:spcBef>
              <a:spcAft>
                <a:spcPct val="0"/>
              </a:spcAft>
              <a:buClrTx/>
              <a:buSzTx/>
              <a:buFontTx/>
              <a:buNone/>
              <a:tabLst/>
              <a:defRPr/>
            </a:pPr>
            <a:r>
              <a:rPr kumimoji="1" lang="ja-JP" altLang="en-US" sz="14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n-cs"/>
              </a:rPr>
              <a:t>都市再生整備計画の区域内において、当該計画に記載された事業と一体的に施行しようとする都市開発事業であって、一定の要件を満たした</a:t>
            </a:r>
            <a:r>
              <a:rPr kumimoji="1" lang="ja-JP" altLang="en-US" sz="1400" b="1"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n-cs"/>
              </a:rPr>
              <a:t>都市の脱炭素化に資する事業（脱炭素都市再生整備事業）</a:t>
            </a:r>
            <a:r>
              <a:rPr kumimoji="1" lang="ja-JP" altLang="en-US" sz="140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n-cs"/>
              </a:rPr>
              <a:t>に係る計画に対して、</a:t>
            </a:r>
            <a:r>
              <a:rPr kumimoji="1" lang="ja-JP" altLang="en-US" sz="1400" b="1"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n-cs"/>
              </a:rPr>
              <a:t>国土交通大臣が認定</a:t>
            </a:r>
            <a:endParaRPr kumimoji="1" lang="en-US" altLang="ja-JP" sz="11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n-cs"/>
            </a:endParaRPr>
          </a:p>
        </p:txBody>
      </p:sp>
      <p:sp>
        <p:nvSpPr>
          <p:cNvPr id="19" name="角丸四角形 66">
            <a:extLst>
              <a:ext uri="{FF2B5EF4-FFF2-40B4-BE49-F238E27FC236}">
                <a16:creationId xmlns:a16="http://schemas.microsoft.com/office/drawing/2014/main" id="{9C51D9ED-5B7C-A254-9CF4-C1CFFDCC68A1}"/>
              </a:ext>
            </a:extLst>
          </p:cNvPr>
          <p:cNvSpPr/>
          <p:nvPr/>
        </p:nvSpPr>
        <p:spPr>
          <a:xfrm>
            <a:off x="157860" y="595843"/>
            <a:ext cx="6091284" cy="255306"/>
          </a:xfrm>
          <a:prstGeom prst="roundRect">
            <a:avLst/>
          </a:prstGeom>
          <a:solidFill>
            <a:srgbClr val="015249"/>
          </a:solidFill>
          <a:ln w="19050">
            <a:solidFill>
              <a:srgbClr val="0152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39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民間都市再生整備事業計画（脱炭素事業計画認定制度）</a:t>
            </a:r>
            <a:endParaRPr kumimoji="1" lang="ja-JP" altLang="en-US" sz="12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22" name="正方形/長方形 21">
            <a:extLst>
              <a:ext uri="{FF2B5EF4-FFF2-40B4-BE49-F238E27FC236}">
                <a16:creationId xmlns:a16="http://schemas.microsoft.com/office/drawing/2014/main" id="{AE64252E-59C9-7FB8-A772-63B5D67B786A}"/>
              </a:ext>
            </a:extLst>
          </p:cNvPr>
          <p:cNvSpPr/>
          <p:nvPr/>
        </p:nvSpPr>
        <p:spPr>
          <a:xfrm>
            <a:off x="230620" y="6588474"/>
            <a:ext cx="7758348" cy="261610"/>
          </a:xfrm>
          <a:prstGeom prst="rect">
            <a:avLst/>
          </a:prstGeom>
        </p:spPr>
        <p:txBody>
          <a:bodyPr wrap="square">
            <a:spAutoFit/>
          </a:bodyPr>
          <a:lstStyle/>
          <a:p>
            <a:pPr marL="0" marR="0" lvl="0" indent="0" algn="l" defTabSz="914390" rtl="0" eaLnBrk="1" fontAlgn="base" latinLnBrk="0" hangingPunct="1">
              <a:lnSpc>
                <a:spcPct val="100000"/>
              </a:lnSpc>
              <a:spcBef>
                <a:spcPct val="0"/>
              </a:spcBef>
              <a:spcAft>
                <a:spcPct val="0"/>
              </a:spcAft>
              <a:buClrTx/>
              <a:buSzTx/>
              <a:buFontTx/>
              <a:buNone/>
              <a:tabLst/>
              <a:defRPr/>
            </a:pPr>
            <a:r>
              <a:rPr kumimoji="1" lang="en-US" altLang="ja-JP" sz="11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n-cs"/>
              </a:rPr>
              <a:t>※</a:t>
            </a:r>
            <a:r>
              <a:rPr kumimoji="1" lang="ja-JP" altLang="en-US" sz="11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n-cs"/>
              </a:rPr>
              <a:t>１：オフサイトにおいて整備される設備は金融支援の限度額算定の対象外となる。　　</a:t>
            </a:r>
            <a:r>
              <a:rPr kumimoji="1" lang="en-US" altLang="ja-JP" sz="11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n-cs"/>
              </a:rPr>
              <a:t>※</a:t>
            </a:r>
            <a:r>
              <a:rPr kumimoji="1" lang="ja-JP" altLang="en-US" sz="11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n-cs"/>
              </a:rPr>
              <a:t>２：</a:t>
            </a:r>
            <a:r>
              <a:rPr kumimoji="1" lang="en-US" altLang="ja-JP" sz="11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n-cs"/>
              </a:rPr>
              <a:t> FIT/FIP</a:t>
            </a:r>
            <a:r>
              <a:rPr kumimoji="1" lang="ja-JP" altLang="en-US" sz="11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n-cs"/>
              </a:rPr>
              <a:t>認定を受けていないものに限る。</a:t>
            </a:r>
            <a:endParaRPr kumimoji="1" lang="en-US" altLang="ja-JP" sz="11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n-cs"/>
            </a:endParaRPr>
          </a:p>
        </p:txBody>
      </p:sp>
      <p:sp>
        <p:nvSpPr>
          <p:cNvPr id="24" name="正方形/長方形 23">
            <a:extLst>
              <a:ext uri="{FF2B5EF4-FFF2-40B4-BE49-F238E27FC236}">
                <a16:creationId xmlns:a16="http://schemas.microsoft.com/office/drawing/2014/main" id="{46DC7975-F2EE-D8CB-849D-FE3280E3F32D}"/>
              </a:ext>
            </a:extLst>
          </p:cNvPr>
          <p:cNvSpPr/>
          <p:nvPr/>
        </p:nvSpPr>
        <p:spPr>
          <a:xfrm>
            <a:off x="235386" y="4581995"/>
            <a:ext cx="7956003" cy="261610"/>
          </a:xfrm>
          <a:prstGeom prst="rect">
            <a:avLst/>
          </a:prstGeom>
        </p:spPr>
        <p:txBody>
          <a:bodyPr wrap="square">
            <a:spAutoFit/>
          </a:bodyPr>
          <a:lstStyle/>
          <a:p>
            <a:pPr marL="0" marR="0" lvl="0" indent="0" algn="l" defTabSz="91439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n-cs"/>
              </a:rPr>
              <a:t>○従来の支援対象である公共施設等整備費に加え、下記設備の整備費に対して民都機構が支援可能</a:t>
            </a:r>
            <a:r>
              <a:rPr kumimoji="1" lang="en-US" altLang="ja-JP" sz="1100" b="0" i="0" u="none" strike="noStrike" kern="1200" cap="none" spc="0" normalizeH="0" baseline="3000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n-cs"/>
              </a:rPr>
              <a:t>※</a:t>
            </a:r>
            <a:r>
              <a:rPr kumimoji="1" lang="ja-JP" altLang="en-US" sz="1100" b="0" i="0" u="none" strike="noStrike" kern="1200" cap="none" spc="0" normalizeH="0" baseline="3000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n-cs"/>
              </a:rPr>
              <a:t>１</a:t>
            </a:r>
            <a:r>
              <a:rPr kumimoji="1" lang="ja-JP" altLang="en-US" sz="11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n-cs"/>
              </a:rPr>
              <a:t>　</a:t>
            </a:r>
            <a:endParaRPr kumimoji="1" lang="en-US" altLang="ja-JP" sz="11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n-cs"/>
            </a:endParaRPr>
          </a:p>
        </p:txBody>
      </p:sp>
      <p:sp>
        <p:nvSpPr>
          <p:cNvPr id="29" name="正方形/長方形 28">
            <a:extLst>
              <a:ext uri="{FF2B5EF4-FFF2-40B4-BE49-F238E27FC236}">
                <a16:creationId xmlns:a16="http://schemas.microsoft.com/office/drawing/2014/main" id="{B570C39F-57D8-EC64-6E8D-64CD1FF16C8A}"/>
              </a:ext>
            </a:extLst>
          </p:cNvPr>
          <p:cNvSpPr/>
          <p:nvPr/>
        </p:nvSpPr>
        <p:spPr>
          <a:xfrm>
            <a:off x="4239097" y="1769444"/>
            <a:ext cx="6536945" cy="2569934"/>
          </a:xfrm>
          <a:prstGeom prst="rect">
            <a:avLst/>
          </a:prstGeom>
        </p:spPr>
        <p:txBody>
          <a:bodyPr wrap="square">
            <a:spAutoFit/>
          </a:bodyPr>
          <a:lstStyle/>
          <a:p>
            <a:pPr marL="0" marR="0" lvl="0" indent="0" algn="l" defTabSz="914390" rtl="0" eaLnBrk="1" fontAlgn="base" latinLnBrk="0" hangingPunct="1">
              <a:lnSpc>
                <a:spcPct val="100000"/>
              </a:lnSpc>
              <a:spcBef>
                <a:spcPct val="0"/>
              </a:spcBef>
              <a:spcAft>
                <a:spcPct val="0"/>
              </a:spcAft>
              <a:buClrTx/>
              <a:buSzTx/>
              <a:buFontTx/>
              <a:buNone/>
              <a:tabLst/>
              <a:defRPr/>
            </a:pPr>
            <a:r>
              <a:rPr kumimoji="1" lang="en-US" altLang="zh-TW" sz="10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n-cs"/>
              </a:rPr>
              <a:t>【</a:t>
            </a:r>
            <a:r>
              <a:rPr kumimoji="1" lang="zh-TW" altLang="en-US" sz="10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n-cs"/>
              </a:rPr>
              <a:t>都市再生特別措置法　第</a:t>
            </a:r>
            <a:r>
              <a:rPr kumimoji="1" lang="en-US" altLang="zh-TW" sz="10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n-cs"/>
              </a:rPr>
              <a:t>64</a:t>
            </a:r>
            <a:r>
              <a:rPr kumimoji="1" lang="zh-TW" altLang="en-US" sz="10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n-cs"/>
              </a:rPr>
              <a:t>条第１項</a:t>
            </a:r>
            <a:r>
              <a:rPr kumimoji="1" lang="ja-JP" altLang="en-US" sz="10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n-cs"/>
              </a:rPr>
              <a:t>第１号～第４号関係</a:t>
            </a:r>
            <a:r>
              <a:rPr kumimoji="1" lang="en-US" altLang="zh-TW" sz="10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n-cs"/>
              </a:rPr>
              <a:t>】</a:t>
            </a:r>
            <a:endParaRPr kumimoji="1" lang="en-US" altLang="ja-JP" sz="10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n-cs"/>
            </a:endParaRPr>
          </a:p>
          <a:p>
            <a:pPr marL="0" marR="0" lvl="0" indent="0" algn="l" defTabSz="91439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n-cs"/>
              </a:rPr>
              <a:t>○　民間都市再生整備事業計画の大臣認定基準を満たしていること</a:t>
            </a:r>
            <a:endParaRPr kumimoji="1" lang="en-US" altLang="ja-JP" sz="10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n-cs"/>
            </a:endParaRPr>
          </a:p>
          <a:p>
            <a:pPr marL="0" marR="0" lvl="0" indent="0" algn="l" defTabSz="914390" rtl="0" eaLnBrk="1" fontAlgn="base" latinLnBrk="0" hangingPunct="1">
              <a:lnSpc>
                <a:spcPct val="100000"/>
              </a:lnSpc>
              <a:spcBef>
                <a:spcPct val="0"/>
              </a:spcBef>
              <a:spcAft>
                <a:spcPct val="0"/>
              </a:spcAft>
              <a:buClrTx/>
              <a:buSzTx/>
              <a:buFontTx/>
              <a:buNone/>
              <a:tabLst/>
              <a:defRPr/>
            </a:pPr>
            <a:endParaRPr kumimoji="1" lang="en-US" altLang="ja-JP" sz="9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n-cs"/>
            </a:endParaRPr>
          </a:p>
          <a:p>
            <a:pPr defTabSz="914390">
              <a:defRPr/>
            </a:pPr>
            <a:r>
              <a:rPr kumimoji="1" lang="en-US" altLang="zh-TW" sz="10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n-cs"/>
              </a:rPr>
              <a:t>【</a:t>
            </a:r>
            <a:r>
              <a:rPr kumimoji="1" lang="zh-TW" altLang="en-US" sz="10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n-cs"/>
              </a:rPr>
              <a:t>都市再生特別措置法　第</a:t>
            </a:r>
            <a:r>
              <a:rPr kumimoji="1" lang="en-US" altLang="zh-TW" sz="10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n-cs"/>
              </a:rPr>
              <a:t>64</a:t>
            </a:r>
            <a:r>
              <a:rPr kumimoji="1" lang="zh-TW" altLang="en-US" sz="10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n-cs"/>
              </a:rPr>
              <a:t>条第１項</a:t>
            </a:r>
            <a:r>
              <a:rPr kumimoji="1" lang="ja-JP" altLang="en-US" sz="10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n-cs"/>
              </a:rPr>
              <a:t>第５号関係</a:t>
            </a:r>
            <a:r>
              <a:rPr kumimoji="1" lang="en-US" altLang="zh-TW" sz="10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n-cs"/>
              </a:rPr>
              <a:t>】</a:t>
            </a:r>
            <a:endParaRPr kumimoji="1" lang="en-US" altLang="ja-JP" sz="10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n-cs"/>
            </a:endParaRPr>
          </a:p>
          <a:p>
            <a:pPr marL="0" marR="0" lvl="0" indent="0" algn="l" defTabSz="91439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n-cs"/>
              </a:rPr>
              <a:t>○　緑地・緑化施設及び緑地等管理効率化設備の整備・管理関係</a:t>
            </a:r>
            <a:endParaRPr kumimoji="1" lang="en-US" altLang="ja-JP" sz="10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n-cs"/>
            </a:endParaRPr>
          </a:p>
          <a:p>
            <a:pPr marL="0" marR="0" lvl="0" indent="0" algn="l" defTabSz="91439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n-cs"/>
              </a:rPr>
              <a:t>　・　事業区域面積の</a:t>
            </a:r>
            <a:r>
              <a:rPr kumimoji="1" lang="en-US" altLang="ja-JP" sz="10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n-cs"/>
              </a:rPr>
              <a:t>10%</a:t>
            </a:r>
            <a:r>
              <a:rPr kumimoji="1" lang="ja-JP" altLang="en-US" sz="10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n-cs"/>
              </a:rPr>
              <a:t>以上の緑地及び緑化施設（緑地等）を有すること</a:t>
            </a:r>
            <a:endParaRPr kumimoji="1" lang="en-US" altLang="ja-JP" sz="10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n-cs"/>
            </a:endParaRPr>
          </a:p>
          <a:p>
            <a:pPr marL="0" marR="0" lvl="0" indent="0" algn="l" defTabSz="91439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n-cs"/>
              </a:rPr>
              <a:t>　・　事業施行の前後で緑地等面積が減少していないこと</a:t>
            </a:r>
            <a:endParaRPr kumimoji="1" lang="en-US" altLang="ja-JP" sz="10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n-cs"/>
            </a:endParaRPr>
          </a:p>
          <a:p>
            <a:pPr marL="0" marR="0" lvl="0" indent="0" algn="l" defTabSz="91439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n-cs"/>
              </a:rPr>
              <a:t>　・　緑地等管理効率化設備を適切に整備・管理すること</a:t>
            </a:r>
            <a:endParaRPr lang="en-US" altLang="ja-JP" sz="1000" dirty="0">
              <a:solidFill>
                <a:srgbClr val="000000">
                  <a:lumMod val="85000"/>
                  <a:lumOff val="15000"/>
                </a:srgbClr>
              </a:solidFill>
              <a:latin typeface="Meiryo UI" panose="020B0604030504040204" pitchFamily="50" charset="-128"/>
              <a:ea typeface="Meiryo UI" panose="020B0604030504040204" pitchFamily="50" charset="-128"/>
            </a:endParaRPr>
          </a:p>
          <a:p>
            <a:pPr marL="0" marR="0" lvl="0" indent="0" algn="l" defTabSz="914390" rtl="0" eaLnBrk="1" fontAlgn="base" latinLnBrk="0" hangingPunct="1">
              <a:lnSpc>
                <a:spcPct val="100000"/>
              </a:lnSpc>
              <a:spcBef>
                <a:spcPct val="0"/>
              </a:spcBef>
              <a:spcAft>
                <a:spcPct val="0"/>
              </a:spcAft>
              <a:buClrTx/>
              <a:buSzTx/>
              <a:buFontTx/>
              <a:buNone/>
              <a:tabLst/>
              <a:defRPr/>
            </a:pPr>
            <a:endParaRPr kumimoji="1" lang="en-US" altLang="ja-JP" sz="6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n-cs"/>
            </a:endParaRPr>
          </a:p>
          <a:p>
            <a:pPr marL="0" marR="0" lvl="0" indent="0" algn="l" defTabSz="91439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n-cs"/>
              </a:rPr>
              <a:t>○　再生可能エネルギー発電設備等の整備・管理関係</a:t>
            </a:r>
            <a:endParaRPr kumimoji="1" lang="en-US" altLang="ja-JP" sz="10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n-cs"/>
            </a:endParaRPr>
          </a:p>
          <a:p>
            <a:pPr defTabSz="914390">
              <a:defRPr/>
            </a:pPr>
            <a:r>
              <a:rPr kumimoji="1" lang="ja-JP" altLang="en-US" sz="10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n-cs"/>
              </a:rPr>
              <a:t>　・　基準一次エネルギー消費量比</a:t>
            </a:r>
            <a:r>
              <a:rPr kumimoji="1" lang="en-US" altLang="ja-JP" sz="10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n-cs"/>
              </a:rPr>
              <a:t>50%</a:t>
            </a:r>
            <a:r>
              <a:rPr kumimoji="1" lang="ja-JP" altLang="en-US" sz="10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n-cs"/>
              </a:rPr>
              <a:t>以上の省エネを達成すること（</a:t>
            </a:r>
            <a:r>
              <a:rPr kumimoji="1" lang="en-US" altLang="ja-JP" sz="10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n-cs"/>
              </a:rPr>
              <a:t>ZEB Ready</a:t>
            </a:r>
            <a:r>
              <a:rPr kumimoji="1" lang="ja-JP" altLang="en-US" sz="10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n-cs"/>
              </a:rPr>
              <a:t>等の民間認証にて判定）</a:t>
            </a:r>
            <a:endParaRPr kumimoji="1" lang="en-US" altLang="ja-JP" sz="10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n-cs"/>
            </a:endParaRPr>
          </a:p>
          <a:p>
            <a:pPr marL="0" marR="0" lvl="0" indent="0" algn="l" defTabSz="91439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n-cs"/>
              </a:rPr>
              <a:t>　・　基準一次エネルギー消費量比５％以上の再生可能エネルギー発電設備等による創エネを達成すること</a:t>
            </a:r>
            <a:endParaRPr kumimoji="1" lang="en-US" altLang="ja-JP" sz="10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n-cs"/>
            </a:endParaRPr>
          </a:p>
          <a:p>
            <a:pPr marL="0" marR="0" lvl="0" indent="0" algn="l" defTabSz="91439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n-cs"/>
              </a:rPr>
              <a:t>　・　事業全体で</a:t>
            </a:r>
            <a:r>
              <a:rPr kumimoji="1" lang="en-US" altLang="ja-JP" sz="10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n-cs"/>
              </a:rPr>
              <a:t>ZEB</a:t>
            </a:r>
            <a:r>
              <a:rPr kumimoji="1" lang="ja-JP" altLang="en-US" sz="10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n-cs"/>
              </a:rPr>
              <a:t>水準を達成すること（証書による電力も含む）</a:t>
            </a:r>
            <a:endParaRPr kumimoji="1" lang="en-US" altLang="ja-JP" sz="10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n-cs"/>
            </a:endParaRPr>
          </a:p>
          <a:p>
            <a:pPr marL="0" marR="0" lvl="0" indent="0" algn="l" defTabSz="91439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n-cs"/>
              </a:rPr>
              <a:t>　・　主として当該認定事業にエネルギーを供給するための設備であること</a:t>
            </a:r>
            <a:endParaRPr kumimoji="1" lang="en-US" altLang="ja-JP" sz="10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n-cs"/>
            </a:endParaRPr>
          </a:p>
          <a:p>
            <a:pPr marL="0" marR="0" lvl="0" indent="0" algn="l" defTabSz="914390" rtl="0" eaLnBrk="1" fontAlgn="base" latinLnBrk="0" hangingPunct="1">
              <a:lnSpc>
                <a:spcPct val="100000"/>
              </a:lnSpc>
              <a:spcBef>
                <a:spcPct val="0"/>
              </a:spcBef>
              <a:spcAft>
                <a:spcPct val="0"/>
              </a:spcAft>
              <a:buClrTx/>
              <a:buSzTx/>
              <a:buFontTx/>
              <a:buNone/>
              <a:tabLst/>
              <a:defRPr/>
            </a:pPr>
            <a:endParaRPr kumimoji="1" lang="en-US" altLang="ja-JP" sz="6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n-cs"/>
            </a:endParaRPr>
          </a:p>
          <a:p>
            <a:pPr marL="0" marR="0" lvl="0" indent="0" algn="l" defTabSz="91439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n-cs"/>
              </a:rPr>
              <a:t>○　事業施行に伴う温室効果ガス排出量削減措置関係</a:t>
            </a:r>
            <a:endParaRPr kumimoji="1" lang="en-US" altLang="ja-JP" sz="10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n-cs"/>
            </a:endParaRPr>
          </a:p>
          <a:p>
            <a:pPr marL="0" marR="0" lvl="0" indent="0" algn="l" defTabSz="91439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n-cs"/>
              </a:rPr>
              <a:t>　・　事業施行に伴う温室効果ガス排出量削減のための措置が適切に講じられていること</a:t>
            </a:r>
            <a:endParaRPr kumimoji="1" lang="en-US" altLang="ja-JP" sz="1000" b="0" i="0" u="none" strike="noStrike" kern="1200" cap="none" spc="0" normalizeH="0" baseline="0" noProof="0" dirty="0">
              <a:ln>
                <a:noFill/>
              </a:ln>
              <a:solidFill>
                <a:srgbClr val="000000">
                  <a:lumMod val="85000"/>
                  <a:lumOff val="15000"/>
                </a:srgbClr>
              </a:solidFill>
              <a:effectLst/>
              <a:uLnTx/>
              <a:uFillTx/>
              <a:latin typeface="Meiryo UI" panose="020B0604030504040204" pitchFamily="50" charset="-128"/>
              <a:ea typeface="Meiryo UI" panose="020B0604030504040204" pitchFamily="50" charset="-128"/>
              <a:cs typeface="+mn-cs"/>
            </a:endParaRPr>
          </a:p>
        </p:txBody>
      </p:sp>
      <p:grpSp>
        <p:nvGrpSpPr>
          <p:cNvPr id="13" name="グループ化 12">
            <a:extLst>
              <a:ext uri="{FF2B5EF4-FFF2-40B4-BE49-F238E27FC236}">
                <a16:creationId xmlns:a16="http://schemas.microsoft.com/office/drawing/2014/main" id="{D2C9B6FF-3B71-22DB-B529-2CDBD3647DC3}"/>
              </a:ext>
            </a:extLst>
          </p:cNvPr>
          <p:cNvGrpSpPr/>
          <p:nvPr/>
        </p:nvGrpSpPr>
        <p:grpSpPr>
          <a:xfrm>
            <a:off x="18890" y="1371073"/>
            <a:ext cx="3216903" cy="1574050"/>
            <a:chOff x="6499466" y="3965077"/>
            <a:chExt cx="2156306" cy="933540"/>
          </a:xfrm>
        </p:grpSpPr>
        <p:sp>
          <p:nvSpPr>
            <p:cNvPr id="3" name="フローチャート: データ 2">
              <a:extLst>
                <a:ext uri="{FF2B5EF4-FFF2-40B4-BE49-F238E27FC236}">
                  <a16:creationId xmlns:a16="http://schemas.microsoft.com/office/drawing/2014/main" id="{AB34E9FD-FDF7-3DB0-60D4-35768921B8B0}"/>
                </a:ext>
              </a:extLst>
            </p:cNvPr>
            <p:cNvSpPr>
              <a:spLocks noChangeAspect="1"/>
            </p:cNvSpPr>
            <p:nvPr/>
          </p:nvSpPr>
          <p:spPr>
            <a:xfrm>
              <a:off x="6499466" y="4266624"/>
              <a:ext cx="2156306" cy="628830"/>
            </a:xfrm>
            <a:prstGeom prst="flowChartInputOutput">
              <a:avLst/>
            </a:prstGeom>
            <a:noFill/>
            <a:ln w="28575">
              <a:solidFill>
                <a:srgbClr val="00B05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844073" rtl="0" eaLnBrk="1" fontAlgn="base" latinLnBrk="0" hangingPunct="1">
                <a:lnSpc>
                  <a:spcPct val="100000"/>
                </a:lnSpc>
                <a:spcBef>
                  <a:spcPct val="0"/>
                </a:spcBef>
                <a:spcAft>
                  <a:spcPct val="0"/>
                </a:spcAft>
                <a:buClrTx/>
                <a:buSzTx/>
                <a:buFontTx/>
                <a:buNone/>
                <a:tabLst/>
                <a:defRPr/>
              </a:pPr>
              <a:endParaRPr kumimoji="1" lang="ja-JP" altLang="en-US" sz="1662" b="0" i="0" u="none" strike="noStrike" kern="1200" cap="none" spc="0" normalizeH="0" baseline="0" noProof="0">
                <a:ln>
                  <a:noFill/>
                </a:ln>
                <a:solidFill>
                  <a:srgbClr val="000000"/>
                </a:solidFill>
                <a:effectLst/>
                <a:uLnTx/>
                <a:uFillTx/>
                <a:latin typeface="Arial"/>
                <a:ea typeface="ＭＳ Ｐゴシック"/>
                <a:cs typeface="+mn-cs"/>
              </a:endParaRPr>
            </a:p>
          </p:txBody>
        </p:sp>
        <p:cxnSp>
          <p:nvCxnSpPr>
            <p:cNvPr id="4" name="直線コネクタ 3">
              <a:extLst>
                <a:ext uri="{FF2B5EF4-FFF2-40B4-BE49-F238E27FC236}">
                  <a16:creationId xmlns:a16="http://schemas.microsoft.com/office/drawing/2014/main" id="{36A8BE33-3FBD-2881-782B-E219C1ABC573}"/>
                </a:ext>
              </a:extLst>
            </p:cNvPr>
            <p:cNvCxnSpPr>
              <a:cxnSpLocks noChangeAspect="1"/>
            </p:cNvCxnSpPr>
            <p:nvPr/>
          </p:nvCxnSpPr>
          <p:spPr>
            <a:xfrm flipV="1">
              <a:off x="7616572" y="4603453"/>
              <a:ext cx="509501" cy="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フローチャート: データ 4">
              <a:extLst>
                <a:ext uri="{FF2B5EF4-FFF2-40B4-BE49-F238E27FC236}">
                  <a16:creationId xmlns:a16="http://schemas.microsoft.com/office/drawing/2014/main" id="{B1996A0B-B496-B80A-BE51-ABEF8AE508C0}"/>
                </a:ext>
              </a:extLst>
            </p:cNvPr>
            <p:cNvSpPr>
              <a:spLocks noChangeAspect="1"/>
            </p:cNvSpPr>
            <p:nvPr/>
          </p:nvSpPr>
          <p:spPr>
            <a:xfrm>
              <a:off x="7150029" y="4514279"/>
              <a:ext cx="1345640" cy="374316"/>
            </a:xfrm>
            <a:prstGeom prst="flowChartInputOutput">
              <a:avLst/>
            </a:prstGeom>
            <a:solidFill>
              <a:srgbClr val="009900">
                <a:alpha val="37000"/>
              </a:srgbClr>
            </a:solidFill>
            <a:ln w="9525">
              <a:noFill/>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84406" tIns="42203" rIns="84406" bIns="42203" numCol="1" spcCol="0" rtlCol="0" fromWordArt="0" anchor="ctr" anchorCtr="0" forceAA="0" compatLnSpc="1">
              <a:prstTxWarp prst="textNoShape">
                <a:avLst/>
              </a:prstTxWarp>
              <a:noAutofit/>
            </a:bodyPr>
            <a:lstStyle/>
            <a:p>
              <a:pPr marL="0" marR="0" lvl="0" indent="0" algn="ctr" defTabSz="844073" rtl="0" eaLnBrk="1" fontAlgn="base" latinLnBrk="0" hangingPunct="1">
                <a:lnSpc>
                  <a:spcPct val="100000"/>
                </a:lnSpc>
                <a:spcBef>
                  <a:spcPct val="0"/>
                </a:spcBef>
                <a:spcAft>
                  <a:spcPct val="0"/>
                </a:spcAft>
                <a:buClrTx/>
                <a:buSzTx/>
                <a:buFontTx/>
                <a:buNone/>
                <a:tabLst/>
                <a:defRPr/>
              </a:pPr>
              <a:endParaRPr kumimoji="1" lang="ja-JP" altLang="en-US" sz="1662" b="0" i="0" u="none" strike="noStrike" kern="1200" cap="none" spc="0" normalizeH="0" baseline="0" noProof="0">
                <a:ln>
                  <a:noFill/>
                </a:ln>
                <a:solidFill>
                  <a:srgbClr val="000000"/>
                </a:solidFill>
                <a:effectLst/>
                <a:uLnTx/>
                <a:uFillTx/>
                <a:latin typeface="Arial"/>
                <a:ea typeface="ＭＳ Ｐゴシック"/>
                <a:cs typeface="+mn-cs"/>
              </a:endParaRPr>
            </a:p>
          </p:txBody>
        </p:sp>
        <p:pic>
          <p:nvPicPr>
            <p:cNvPr id="6" name="図 5">
              <a:extLst>
                <a:ext uri="{FF2B5EF4-FFF2-40B4-BE49-F238E27FC236}">
                  <a16:creationId xmlns:a16="http://schemas.microsoft.com/office/drawing/2014/main" id="{5DADE8CA-EE6E-46C8-5380-EAB4340AFF5F}"/>
                </a:ext>
              </a:extLst>
            </p:cNvPr>
            <p:cNvPicPr>
              <a:picLocks noChangeAspect="1"/>
            </p:cNvPicPr>
            <p:nvPr/>
          </p:nvPicPr>
          <p:blipFill>
            <a:blip r:embed="rId3"/>
            <a:stretch>
              <a:fillRect/>
            </a:stretch>
          </p:blipFill>
          <p:spPr>
            <a:xfrm>
              <a:off x="8035048" y="4191436"/>
              <a:ext cx="570071" cy="250837"/>
            </a:xfrm>
            <a:prstGeom prst="rect">
              <a:avLst/>
            </a:prstGeom>
          </p:spPr>
        </p:pic>
        <p:pic>
          <p:nvPicPr>
            <p:cNvPr id="7" name="図 6">
              <a:extLst>
                <a:ext uri="{FF2B5EF4-FFF2-40B4-BE49-F238E27FC236}">
                  <a16:creationId xmlns:a16="http://schemas.microsoft.com/office/drawing/2014/main" id="{6B6150B9-117A-3D9E-C3F8-E27068B1C42A}"/>
                </a:ext>
              </a:extLst>
            </p:cNvPr>
            <p:cNvPicPr>
              <a:picLocks noChangeAspect="1"/>
            </p:cNvPicPr>
            <p:nvPr/>
          </p:nvPicPr>
          <p:blipFill>
            <a:blip r:embed="rId4"/>
            <a:stretch>
              <a:fillRect/>
            </a:stretch>
          </p:blipFill>
          <p:spPr>
            <a:xfrm>
              <a:off x="7265194" y="3965077"/>
              <a:ext cx="869196" cy="869196"/>
            </a:xfrm>
            <a:prstGeom prst="rect">
              <a:avLst/>
            </a:prstGeom>
          </p:spPr>
        </p:pic>
        <p:pic>
          <p:nvPicPr>
            <p:cNvPr id="8" name="図 7">
              <a:extLst>
                <a:ext uri="{FF2B5EF4-FFF2-40B4-BE49-F238E27FC236}">
                  <a16:creationId xmlns:a16="http://schemas.microsoft.com/office/drawing/2014/main" id="{C1A3D9D9-D769-C37B-B301-371AE23DA388}"/>
                </a:ext>
              </a:extLst>
            </p:cNvPr>
            <p:cNvPicPr>
              <a:picLocks noChangeAspect="1"/>
            </p:cNvPicPr>
            <p:nvPr/>
          </p:nvPicPr>
          <p:blipFill>
            <a:blip r:embed="rId3"/>
            <a:stretch>
              <a:fillRect/>
            </a:stretch>
          </p:blipFill>
          <p:spPr>
            <a:xfrm>
              <a:off x="6913716" y="4193829"/>
              <a:ext cx="579005" cy="254764"/>
            </a:xfrm>
            <a:prstGeom prst="rect">
              <a:avLst/>
            </a:prstGeom>
          </p:spPr>
        </p:pic>
        <p:pic>
          <p:nvPicPr>
            <p:cNvPr id="9" name="図 8">
              <a:extLst>
                <a:ext uri="{FF2B5EF4-FFF2-40B4-BE49-F238E27FC236}">
                  <a16:creationId xmlns:a16="http://schemas.microsoft.com/office/drawing/2014/main" id="{D0F3A3C5-135B-AC5B-6045-0D7D11E477DA}"/>
                </a:ext>
              </a:extLst>
            </p:cNvPr>
            <p:cNvPicPr>
              <a:picLocks noChangeAspect="1"/>
            </p:cNvPicPr>
            <p:nvPr/>
          </p:nvPicPr>
          <p:blipFill>
            <a:blip r:embed="rId3"/>
            <a:stretch>
              <a:fillRect/>
            </a:stretch>
          </p:blipFill>
          <p:spPr>
            <a:xfrm>
              <a:off x="6614446" y="4647780"/>
              <a:ext cx="570071" cy="250837"/>
            </a:xfrm>
            <a:prstGeom prst="rect">
              <a:avLst/>
            </a:prstGeom>
          </p:spPr>
        </p:pic>
        <p:pic>
          <p:nvPicPr>
            <p:cNvPr id="11" name="図 10">
              <a:extLst>
                <a:ext uri="{FF2B5EF4-FFF2-40B4-BE49-F238E27FC236}">
                  <a16:creationId xmlns:a16="http://schemas.microsoft.com/office/drawing/2014/main" id="{6CD44335-E1D8-9E79-5B04-80DE5F80EEA2}"/>
                </a:ext>
              </a:extLst>
            </p:cNvPr>
            <p:cNvPicPr>
              <a:picLocks noChangeAspect="1"/>
            </p:cNvPicPr>
            <p:nvPr/>
          </p:nvPicPr>
          <p:blipFill>
            <a:blip r:embed="rId3"/>
            <a:stretch>
              <a:fillRect/>
            </a:stretch>
          </p:blipFill>
          <p:spPr>
            <a:xfrm>
              <a:off x="7664478" y="4630546"/>
              <a:ext cx="570071" cy="250837"/>
            </a:xfrm>
            <a:prstGeom prst="rect">
              <a:avLst/>
            </a:prstGeom>
          </p:spPr>
        </p:pic>
        <p:pic>
          <p:nvPicPr>
            <p:cNvPr id="12" name="図 11">
              <a:extLst>
                <a:ext uri="{FF2B5EF4-FFF2-40B4-BE49-F238E27FC236}">
                  <a16:creationId xmlns:a16="http://schemas.microsoft.com/office/drawing/2014/main" id="{B4C925CF-0510-F9CA-0845-CC591F906528}"/>
                </a:ext>
              </a:extLst>
            </p:cNvPr>
            <p:cNvPicPr>
              <a:picLocks noChangeAspect="1"/>
            </p:cNvPicPr>
            <p:nvPr/>
          </p:nvPicPr>
          <p:blipFill>
            <a:blip r:embed="rId3"/>
            <a:stretch>
              <a:fillRect/>
            </a:stretch>
          </p:blipFill>
          <p:spPr>
            <a:xfrm>
              <a:off x="7217891" y="4630546"/>
              <a:ext cx="570071" cy="250837"/>
            </a:xfrm>
            <a:prstGeom prst="rect">
              <a:avLst/>
            </a:prstGeom>
          </p:spPr>
        </p:pic>
      </p:grpSp>
      <p:sp>
        <p:nvSpPr>
          <p:cNvPr id="14" name="角丸四角形 69">
            <a:extLst>
              <a:ext uri="{FF2B5EF4-FFF2-40B4-BE49-F238E27FC236}">
                <a16:creationId xmlns:a16="http://schemas.microsoft.com/office/drawing/2014/main" id="{22449A1B-D45F-05D7-47D9-37823C608B71}"/>
              </a:ext>
            </a:extLst>
          </p:cNvPr>
          <p:cNvSpPr/>
          <p:nvPr/>
        </p:nvSpPr>
        <p:spPr>
          <a:xfrm>
            <a:off x="4222718" y="1474717"/>
            <a:ext cx="1255712" cy="284958"/>
          </a:xfrm>
          <a:prstGeom prst="roundRect">
            <a:avLst>
              <a:gd name="adj" fmla="val 759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600" b="1" dirty="0">
                <a:solidFill>
                  <a:srgbClr val="FFFFFF"/>
                </a:solidFill>
                <a:latin typeface="HGｺﾞｼｯｸM" panose="020B0609000000000000" pitchFamily="49" charset="-128"/>
                <a:ea typeface="HGｺﾞｼｯｸM" panose="020B0609000000000000" pitchFamily="49" charset="-128"/>
              </a:rPr>
              <a:t>認定基準</a:t>
            </a:r>
          </a:p>
        </p:txBody>
      </p:sp>
      <p:sp>
        <p:nvSpPr>
          <p:cNvPr id="15" name="角丸四角形 186">
            <a:extLst>
              <a:ext uri="{FF2B5EF4-FFF2-40B4-BE49-F238E27FC236}">
                <a16:creationId xmlns:a16="http://schemas.microsoft.com/office/drawing/2014/main" id="{61658DA3-F356-212D-0EA2-8539CF9F620C}"/>
              </a:ext>
            </a:extLst>
          </p:cNvPr>
          <p:cNvSpPr/>
          <p:nvPr/>
        </p:nvSpPr>
        <p:spPr>
          <a:xfrm>
            <a:off x="132161" y="4348122"/>
            <a:ext cx="9628936" cy="2477424"/>
          </a:xfrm>
          <a:prstGeom prst="roundRect">
            <a:avLst>
              <a:gd name="adj" fmla="val 7595"/>
            </a:avLst>
          </a:prstGeom>
          <a:no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200">
              <a:solidFill>
                <a:srgbClr val="FFFFFF"/>
              </a:solidFill>
            </a:endParaRPr>
          </a:p>
        </p:txBody>
      </p:sp>
      <p:sp>
        <p:nvSpPr>
          <p:cNvPr id="16" name="角丸四角形 117">
            <a:extLst>
              <a:ext uri="{FF2B5EF4-FFF2-40B4-BE49-F238E27FC236}">
                <a16:creationId xmlns:a16="http://schemas.microsoft.com/office/drawing/2014/main" id="{6EF740A7-51DA-8FA7-7BFE-81F38FACC98E}"/>
              </a:ext>
            </a:extLst>
          </p:cNvPr>
          <p:cNvSpPr/>
          <p:nvPr/>
        </p:nvSpPr>
        <p:spPr>
          <a:xfrm>
            <a:off x="-140942" y="4330634"/>
            <a:ext cx="1836737" cy="298450"/>
          </a:xfrm>
          <a:prstGeom prst="roundRect">
            <a:avLst>
              <a:gd name="adj" fmla="val 7595"/>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600" b="1" u="sng" dirty="0">
                <a:solidFill>
                  <a:srgbClr val="FF9900"/>
                </a:solidFill>
                <a:latin typeface="HGｺﾞｼｯｸM" panose="020B0609000000000000" pitchFamily="49" charset="-128"/>
                <a:ea typeface="HGｺﾞｼｯｸM" panose="020B0609000000000000" pitchFamily="49" charset="-128"/>
              </a:rPr>
              <a:t>金融支援　　</a:t>
            </a:r>
            <a:r>
              <a:rPr kumimoji="1" lang="ja-JP" altLang="en-US" sz="1800" b="1" i="0" u="sng" strike="noStrike" kern="1200" cap="none" spc="0" normalizeH="0" baseline="0" noProof="0" dirty="0">
                <a:ln>
                  <a:noFill/>
                </a:ln>
                <a:solidFill>
                  <a:srgbClr val="FF9900"/>
                </a:solidFill>
                <a:effectLst/>
                <a:uLnTx/>
                <a:uFillTx/>
                <a:latin typeface="HGｺﾞｼｯｸM" panose="020B0609000000000000" pitchFamily="49" charset="-128"/>
                <a:ea typeface="HGｺﾞｼｯｸM" panose="020B0609000000000000" pitchFamily="49" charset="-128"/>
                <a:cs typeface="+mn-cs"/>
              </a:rPr>
              <a:t>　</a:t>
            </a:r>
            <a:r>
              <a:rPr lang="ja-JP" altLang="en-US" sz="1600" b="1" u="sng" dirty="0">
                <a:solidFill>
                  <a:srgbClr val="FF9900"/>
                </a:solidFill>
                <a:latin typeface="HGｺﾞｼｯｸM" panose="020B0609000000000000" pitchFamily="49" charset="-128"/>
                <a:ea typeface="HGｺﾞｼｯｸM" panose="020B0609000000000000" pitchFamily="49" charset="-128"/>
              </a:rPr>
              <a:t>　　　</a:t>
            </a:r>
            <a:endParaRPr lang="ja-JP" altLang="en-US" b="1" u="sng" dirty="0">
              <a:solidFill>
                <a:srgbClr val="FFFFFF"/>
              </a:solidFill>
              <a:latin typeface="HGｺﾞｼｯｸM" panose="020B0609000000000000" pitchFamily="49" charset="-128"/>
              <a:ea typeface="HGｺﾞｼｯｸM" panose="020B0609000000000000" pitchFamily="49" charset="-128"/>
            </a:endParaRPr>
          </a:p>
        </p:txBody>
      </p:sp>
      <p:grpSp>
        <p:nvGrpSpPr>
          <p:cNvPr id="63" name="グループ化 62">
            <a:extLst>
              <a:ext uri="{FF2B5EF4-FFF2-40B4-BE49-F238E27FC236}">
                <a16:creationId xmlns:a16="http://schemas.microsoft.com/office/drawing/2014/main" id="{4BDA386A-5471-FA1A-F3AF-678D4128231C}"/>
              </a:ext>
            </a:extLst>
          </p:cNvPr>
          <p:cNvGrpSpPr/>
          <p:nvPr/>
        </p:nvGrpSpPr>
        <p:grpSpPr>
          <a:xfrm>
            <a:off x="2631016" y="2829155"/>
            <a:ext cx="1581605" cy="1242645"/>
            <a:chOff x="2707329" y="3142726"/>
            <a:chExt cx="1581605" cy="1242645"/>
          </a:xfrm>
        </p:grpSpPr>
        <p:grpSp>
          <p:nvGrpSpPr>
            <p:cNvPr id="62" name="グループ化 61">
              <a:extLst>
                <a:ext uri="{FF2B5EF4-FFF2-40B4-BE49-F238E27FC236}">
                  <a16:creationId xmlns:a16="http://schemas.microsoft.com/office/drawing/2014/main" id="{C40BE6EA-7616-06F7-DB96-41327D99BBE3}"/>
                </a:ext>
              </a:extLst>
            </p:cNvPr>
            <p:cNvGrpSpPr/>
            <p:nvPr/>
          </p:nvGrpSpPr>
          <p:grpSpPr>
            <a:xfrm>
              <a:off x="2785354" y="3142726"/>
              <a:ext cx="1435101" cy="1195437"/>
              <a:chOff x="2785354" y="3142726"/>
              <a:chExt cx="1435101" cy="1195437"/>
            </a:xfrm>
          </p:grpSpPr>
          <p:grpSp>
            <p:nvGrpSpPr>
              <p:cNvPr id="23" name="グループ化 22">
                <a:extLst>
                  <a:ext uri="{FF2B5EF4-FFF2-40B4-BE49-F238E27FC236}">
                    <a16:creationId xmlns:a16="http://schemas.microsoft.com/office/drawing/2014/main" id="{F0A681CD-2EF9-D922-9993-ABF80CDADFCA}"/>
                  </a:ext>
                </a:extLst>
              </p:cNvPr>
              <p:cNvGrpSpPr/>
              <p:nvPr/>
            </p:nvGrpSpPr>
            <p:grpSpPr>
              <a:xfrm>
                <a:off x="2889681" y="3142726"/>
                <a:ext cx="1330774" cy="1100988"/>
                <a:chOff x="6643530" y="5444327"/>
                <a:chExt cx="1330774" cy="1100988"/>
              </a:xfrm>
            </p:grpSpPr>
            <p:pic>
              <p:nvPicPr>
                <p:cNvPr id="25" name="図 24">
                  <a:extLst>
                    <a:ext uri="{FF2B5EF4-FFF2-40B4-BE49-F238E27FC236}">
                      <a16:creationId xmlns:a16="http://schemas.microsoft.com/office/drawing/2014/main" id="{D6B1AAC5-782C-121F-DC82-CA7241307693}"/>
                    </a:ext>
                  </a:extLst>
                </p:cNvPr>
                <p:cNvPicPr>
                  <a:picLocks noChangeAspect="1"/>
                </p:cNvPicPr>
                <p:nvPr/>
              </p:nvPicPr>
              <p:blipFill>
                <a:blip r:embed="rId5"/>
                <a:stretch>
                  <a:fillRect/>
                </a:stretch>
              </p:blipFill>
              <p:spPr>
                <a:xfrm>
                  <a:off x="6643530" y="5444327"/>
                  <a:ext cx="1330774" cy="1100988"/>
                </a:xfrm>
                <a:prstGeom prst="rect">
                  <a:avLst/>
                </a:prstGeom>
              </p:spPr>
            </p:pic>
            <p:sp>
              <p:nvSpPr>
                <p:cNvPr id="26" name="正方形/長方形 25">
                  <a:extLst>
                    <a:ext uri="{FF2B5EF4-FFF2-40B4-BE49-F238E27FC236}">
                      <a16:creationId xmlns:a16="http://schemas.microsoft.com/office/drawing/2014/main" id="{5C6A7DB2-AAF8-8816-1794-618A393E897D}"/>
                    </a:ext>
                  </a:extLst>
                </p:cNvPr>
                <p:cNvSpPr/>
                <p:nvPr/>
              </p:nvSpPr>
              <p:spPr>
                <a:xfrm rot="19940398">
                  <a:off x="6648845" y="5624926"/>
                  <a:ext cx="1002367" cy="69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a:extLst>
                    <a:ext uri="{FF2B5EF4-FFF2-40B4-BE49-F238E27FC236}">
                      <a16:creationId xmlns:a16="http://schemas.microsoft.com/office/drawing/2014/main" id="{85972FB6-3376-262A-14E8-FE4DE82F4E01}"/>
                    </a:ext>
                  </a:extLst>
                </p:cNvPr>
                <p:cNvSpPr/>
                <p:nvPr/>
              </p:nvSpPr>
              <p:spPr>
                <a:xfrm rot="19890080">
                  <a:off x="7006126" y="5634748"/>
                  <a:ext cx="584867" cy="27108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a:extLst>
                    <a:ext uri="{FF2B5EF4-FFF2-40B4-BE49-F238E27FC236}">
                      <a16:creationId xmlns:a16="http://schemas.microsoft.com/office/drawing/2014/main" id="{CDA62AEC-C808-106C-8AE2-D3500844C468}"/>
                    </a:ext>
                  </a:extLst>
                </p:cNvPr>
                <p:cNvSpPr/>
                <p:nvPr/>
              </p:nvSpPr>
              <p:spPr>
                <a:xfrm rot="19890080">
                  <a:off x="6954531" y="5787106"/>
                  <a:ext cx="101305" cy="20845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正方形/長方形 31">
                  <a:extLst>
                    <a:ext uri="{FF2B5EF4-FFF2-40B4-BE49-F238E27FC236}">
                      <a16:creationId xmlns:a16="http://schemas.microsoft.com/office/drawing/2014/main" id="{657AD325-22F4-FD53-7BAB-9A91A4978909}"/>
                    </a:ext>
                  </a:extLst>
                </p:cNvPr>
                <p:cNvSpPr/>
                <p:nvPr/>
              </p:nvSpPr>
              <p:spPr>
                <a:xfrm rot="19890080">
                  <a:off x="6843734" y="5839290"/>
                  <a:ext cx="101305" cy="9208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正方形/長方形 33">
                  <a:extLst>
                    <a:ext uri="{FF2B5EF4-FFF2-40B4-BE49-F238E27FC236}">
                      <a16:creationId xmlns:a16="http://schemas.microsoft.com/office/drawing/2014/main" id="{898924B8-FDE8-B837-42D3-C5E45F2FEC84}"/>
                    </a:ext>
                  </a:extLst>
                </p:cNvPr>
                <p:cNvSpPr/>
                <p:nvPr/>
              </p:nvSpPr>
              <p:spPr>
                <a:xfrm rot="19890080">
                  <a:off x="6934964" y="5877050"/>
                  <a:ext cx="101305" cy="9208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正方形/長方形 34">
                  <a:extLst>
                    <a:ext uri="{FF2B5EF4-FFF2-40B4-BE49-F238E27FC236}">
                      <a16:creationId xmlns:a16="http://schemas.microsoft.com/office/drawing/2014/main" id="{82EF3A33-A71E-78A4-DB09-7595E46C5E7C}"/>
                    </a:ext>
                  </a:extLst>
                </p:cNvPr>
                <p:cNvSpPr/>
                <p:nvPr/>
              </p:nvSpPr>
              <p:spPr>
                <a:xfrm rot="19890080">
                  <a:off x="6797608" y="5860364"/>
                  <a:ext cx="101305"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正方形/長方形 35">
                  <a:extLst>
                    <a:ext uri="{FF2B5EF4-FFF2-40B4-BE49-F238E27FC236}">
                      <a16:creationId xmlns:a16="http://schemas.microsoft.com/office/drawing/2014/main" id="{2F52083F-5A2E-E51B-5EF2-09AAA61B7714}"/>
                    </a:ext>
                  </a:extLst>
                </p:cNvPr>
                <p:cNvSpPr/>
                <p:nvPr/>
              </p:nvSpPr>
              <p:spPr>
                <a:xfrm rot="19890080">
                  <a:off x="7020471" y="5956438"/>
                  <a:ext cx="101305" cy="6073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a:extLst>
                    <a:ext uri="{FF2B5EF4-FFF2-40B4-BE49-F238E27FC236}">
                      <a16:creationId xmlns:a16="http://schemas.microsoft.com/office/drawing/2014/main" id="{0919316E-3302-36DC-6B9D-493E5C132B86}"/>
                    </a:ext>
                  </a:extLst>
                </p:cNvPr>
                <p:cNvSpPr/>
                <p:nvPr/>
              </p:nvSpPr>
              <p:spPr>
                <a:xfrm rot="19890080">
                  <a:off x="7521283" y="5555735"/>
                  <a:ext cx="101305" cy="20743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正方形/長方形 37">
                  <a:extLst>
                    <a:ext uri="{FF2B5EF4-FFF2-40B4-BE49-F238E27FC236}">
                      <a16:creationId xmlns:a16="http://schemas.microsoft.com/office/drawing/2014/main" id="{50E2DB92-B91F-2C51-C5B6-C32D653DD659}"/>
                    </a:ext>
                  </a:extLst>
                </p:cNvPr>
                <p:cNvSpPr/>
                <p:nvPr/>
              </p:nvSpPr>
              <p:spPr>
                <a:xfrm rot="19890080">
                  <a:off x="7549340" y="5575452"/>
                  <a:ext cx="101305" cy="16736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正方形/長方形 38">
                  <a:extLst>
                    <a:ext uri="{FF2B5EF4-FFF2-40B4-BE49-F238E27FC236}">
                      <a16:creationId xmlns:a16="http://schemas.microsoft.com/office/drawing/2014/main" id="{BB1C673A-6B3E-8541-46E1-E0DADB60A027}"/>
                    </a:ext>
                  </a:extLst>
                </p:cNvPr>
                <p:cNvSpPr/>
                <p:nvPr/>
              </p:nvSpPr>
              <p:spPr>
                <a:xfrm rot="19890080">
                  <a:off x="7616954" y="5616678"/>
                  <a:ext cx="101305" cy="9682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正方形/長方形 39">
                  <a:extLst>
                    <a:ext uri="{FF2B5EF4-FFF2-40B4-BE49-F238E27FC236}">
                      <a16:creationId xmlns:a16="http://schemas.microsoft.com/office/drawing/2014/main" id="{5BF5D89A-99F9-2A9E-FDFC-462865D3942C}"/>
                    </a:ext>
                  </a:extLst>
                </p:cNvPr>
                <p:cNvSpPr/>
                <p:nvPr/>
              </p:nvSpPr>
              <p:spPr>
                <a:xfrm rot="19890080">
                  <a:off x="7646331" y="5644899"/>
                  <a:ext cx="101305" cy="5084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正方形/長方形 40">
                  <a:extLst>
                    <a:ext uri="{FF2B5EF4-FFF2-40B4-BE49-F238E27FC236}">
                      <a16:creationId xmlns:a16="http://schemas.microsoft.com/office/drawing/2014/main" id="{73A2CA14-E4EB-7111-4AD2-84943705E07E}"/>
                    </a:ext>
                  </a:extLst>
                </p:cNvPr>
                <p:cNvSpPr/>
                <p:nvPr/>
              </p:nvSpPr>
              <p:spPr>
                <a:xfrm rot="19890080">
                  <a:off x="7060572" y="5973395"/>
                  <a:ext cx="101305" cy="6073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正方形/長方形 41">
                  <a:extLst>
                    <a:ext uri="{FF2B5EF4-FFF2-40B4-BE49-F238E27FC236}">
                      <a16:creationId xmlns:a16="http://schemas.microsoft.com/office/drawing/2014/main" id="{AFFE53E4-2714-5D3F-827E-1D2B1E9BAE84}"/>
                    </a:ext>
                  </a:extLst>
                </p:cNvPr>
                <p:cNvSpPr/>
                <p:nvPr/>
              </p:nvSpPr>
              <p:spPr>
                <a:xfrm rot="19890080">
                  <a:off x="7502233" y="5542212"/>
                  <a:ext cx="99247" cy="20326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フローチャート: 判断 42">
                  <a:extLst>
                    <a:ext uri="{FF2B5EF4-FFF2-40B4-BE49-F238E27FC236}">
                      <a16:creationId xmlns:a16="http://schemas.microsoft.com/office/drawing/2014/main" id="{AB934CBF-F4B7-07A6-F7DE-E5B60A181000}"/>
                    </a:ext>
                  </a:extLst>
                </p:cNvPr>
                <p:cNvSpPr/>
                <p:nvPr/>
              </p:nvSpPr>
              <p:spPr>
                <a:xfrm>
                  <a:off x="7262780" y="5538940"/>
                  <a:ext cx="449376" cy="265994"/>
                </a:xfrm>
                <a:prstGeom prst="flowChartDecision">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フローチャート: 判断 43">
                  <a:extLst>
                    <a:ext uri="{FF2B5EF4-FFF2-40B4-BE49-F238E27FC236}">
                      <a16:creationId xmlns:a16="http://schemas.microsoft.com/office/drawing/2014/main" id="{C47E026F-F1A7-A94B-9464-A415A4C24DD0}"/>
                    </a:ext>
                  </a:extLst>
                </p:cNvPr>
                <p:cNvSpPr/>
                <p:nvPr/>
              </p:nvSpPr>
              <p:spPr>
                <a:xfrm rot="153227">
                  <a:off x="6874381" y="5747910"/>
                  <a:ext cx="449376" cy="265994"/>
                </a:xfrm>
                <a:prstGeom prst="flowChartDecision">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フローチャート: 判断 44">
                  <a:extLst>
                    <a:ext uri="{FF2B5EF4-FFF2-40B4-BE49-F238E27FC236}">
                      <a16:creationId xmlns:a16="http://schemas.microsoft.com/office/drawing/2014/main" id="{F4E0CAB8-9FC9-040A-D2F4-195313CE36CC}"/>
                    </a:ext>
                  </a:extLst>
                </p:cNvPr>
                <p:cNvSpPr/>
                <p:nvPr/>
              </p:nvSpPr>
              <p:spPr>
                <a:xfrm rot="153227">
                  <a:off x="7056863" y="5656185"/>
                  <a:ext cx="449376" cy="265994"/>
                </a:xfrm>
                <a:prstGeom prst="flowChartDecision">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6" name="Picture 2" descr="画像">
                  <a:extLst>
                    <a:ext uri="{FF2B5EF4-FFF2-40B4-BE49-F238E27FC236}">
                      <a16:creationId xmlns:a16="http://schemas.microsoft.com/office/drawing/2014/main" id="{7810317B-16D9-6814-32A7-8F247D41D26C}"/>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9570" t="17580" r="55122" b="14677"/>
                <a:stretch/>
              </p:blipFill>
              <p:spPr bwMode="auto">
                <a:xfrm>
                  <a:off x="6754033" y="6149482"/>
                  <a:ext cx="121444" cy="100319"/>
                </a:xfrm>
                <a:prstGeom prst="rect">
                  <a:avLst/>
                </a:prstGeom>
                <a:noFill/>
                <a:extLst>
                  <a:ext uri="{909E8E84-426E-40DD-AFC4-6F175D3DCCD1}">
                    <a14:hiddenFill xmlns:a14="http://schemas.microsoft.com/office/drawing/2010/main">
                      <a:solidFill>
                        <a:srgbClr val="FFFFFF"/>
                      </a:solidFill>
                    </a14:hiddenFill>
                  </a:ext>
                </a:extLst>
              </p:spPr>
            </p:pic>
            <p:sp>
              <p:nvSpPr>
                <p:cNvPr id="47" name="正方形/長方形 46">
                  <a:extLst>
                    <a:ext uri="{FF2B5EF4-FFF2-40B4-BE49-F238E27FC236}">
                      <a16:creationId xmlns:a16="http://schemas.microsoft.com/office/drawing/2014/main" id="{5650C0F3-B441-A34B-2F16-FCCDF1D53861}"/>
                    </a:ext>
                  </a:extLst>
                </p:cNvPr>
                <p:cNvSpPr/>
                <p:nvPr/>
              </p:nvSpPr>
              <p:spPr>
                <a:xfrm rot="1970676" flipV="1">
                  <a:off x="6752461" y="6139668"/>
                  <a:ext cx="191598" cy="45719"/>
                </a:xfrm>
                <a:prstGeom prst="rect">
                  <a:avLst/>
                </a:prstGeom>
                <a:solidFill>
                  <a:srgbClr val="F5E3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正方形/長方形 47">
                  <a:extLst>
                    <a:ext uri="{FF2B5EF4-FFF2-40B4-BE49-F238E27FC236}">
                      <a16:creationId xmlns:a16="http://schemas.microsoft.com/office/drawing/2014/main" id="{26521E58-D3EB-A29E-4AAE-7397E6B1D6E5}"/>
                    </a:ext>
                  </a:extLst>
                </p:cNvPr>
                <p:cNvSpPr/>
                <p:nvPr/>
              </p:nvSpPr>
              <p:spPr>
                <a:xfrm rot="1723448" flipV="1">
                  <a:off x="6688578" y="6222213"/>
                  <a:ext cx="191598" cy="45719"/>
                </a:xfrm>
                <a:prstGeom prst="rect">
                  <a:avLst/>
                </a:prstGeom>
                <a:solidFill>
                  <a:srgbClr val="F5E3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正方形/長方形 48">
                  <a:extLst>
                    <a:ext uri="{FF2B5EF4-FFF2-40B4-BE49-F238E27FC236}">
                      <a16:creationId xmlns:a16="http://schemas.microsoft.com/office/drawing/2014/main" id="{33BE33A3-8E6E-6288-2F56-FFBFCB870EB0}"/>
                    </a:ext>
                  </a:extLst>
                </p:cNvPr>
                <p:cNvSpPr/>
                <p:nvPr/>
              </p:nvSpPr>
              <p:spPr>
                <a:xfrm rot="5400000" flipV="1">
                  <a:off x="6689685" y="6146975"/>
                  <a:ext cx="123387" cy="45719"/>
                </a:xfrm>
                <a:prstGeom prst="rect">
                  <a:avLst/>
                </a:prstGeom>
                <a:solidFill>
                  <a:srgbClr val="F5E3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正方形/長方形 49">
                  <a:extLst>
                    <a:ext uri="{FF2B5EF4-FFF2-40B4-BE49-F238E27FC236}">
                      <a16:creationId xmlns:a16="http://schemas.microsoft.com/office/drawing/2014/main" id="{60E954A3-C552-22FC-4818-661BF363C9A7}"/>
                    </a:ext>
                  </a:extLst>
                </p:cNvPr>
                <p:cNvSpPr/>
                <p:nvPr/>
              </p:nvSpPr>
              <p:spPr>
                <a:xfrm rot="5400000" flipV="1">
                  <a:off x="6795997" y="6195927"/>
                  <a:ext cx="123387" cy="45719"/>
                </a:xfrm>
                <a:prstGeom prst="rect">
                  <a:avLst/>
                </a:prstGeom>
                <a:solidFill>
                  <a:srgbClr val="F5E3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1" name="Picture 2" descr="画像">
                  <a:extLst>
                    <a:ext uri="{FF2B5EF4-FFF2-40B4-BE49-F238E27FC236}">
                      <a16:creationId xmlns:a16="http://schemas.microsoft.com/office/drawing/2014/main" id="{E0165639-8BA2-3AE1-14CA-0EC9DE7B0DC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9570" t="17580" r="55122" b="14677"/>
                <a:stretch/>
              </p:blipFill>
              <p:spPr bwMode="auto">
                <a:xfrm>
                  <a:off x="6877389" y="6213665"/>
                  <a:ext cx="121444" cy="100319"/>
                </a:xfrm>
                <a:prstGeom prst="rect">
                  <a:avLst/>
                </a:prstGeom>
                <a:noFill/>
                <a:extLst>
                  <a:ext uri="{909E8E84-426E-40DD-AFC4-6F175D3DCCD1}">
                    <a14:hiddenFill xmlns:a14="http://schemas.microsoft.com/office/drawing/2010/main">
                      <a:solidFill>
                        <a:srgbClr val="FFFFFF"/>
                      </a:solidFill>
                    </a14:hiddenFill>
                  </a:ext>
                </a:extLst>
              </p:spPr>
            </p:pic>
            <p:sp>
              <p:nvSpPr>
                <p:cNvPr id="52" name="正方形/長方形 51">
                  <a:extLst>
                    <a:ext uri="{FF2B5EF4-FFF2-40B4-BE49-F238E27FC236}">
                      <a16:creationId xmlns:a16="http://schemas.microsoft.com/office/drawing/2014/main" id="{A76C8CEC-6F5E-BC8D-769D-A3DA7B1931AF}"/>
                    </a:ext>
                  </a:extLst>
                </p:cNvPr>
                <p:cNvSpPr/>
                <p:nvPr/>
              </p:nvSpPr>
              <p:spPr>
                <a:xfrm rot="1970676" flipV="1">
                  <a:off x="6875817" y="6203851"/>
                  <a:ext cx="191598" cy="45719"/>
                </a:xfrm>
                <a:prstGeom prst="rect">
                  <a:avLst/>
                </a:prstGeom>
                <a:solidFill>
                  <a:srgbClr val="F5E3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正方形/長方形 52">
                  <a:extLst>
                    <a:ext uri="{FF2B5EF4-FFF2-40B4-BE49-F238E27FC236}">
                      <a16:creationId xmlns:a16="http://schemas.microsoft.com/office/drawing/2014/main" id="{51F82F48-C1F6-56FD-3FED-20EB9990AEB8}"/>
                    </a:ext>
                  </a:extLst>
                </p:cNvPr>
                <p:cNvSpPr/>
                <p:nvPr/>
              </p:nvSpPr>
              <p:spPr>
                <a:xfrm rot="1723448" flipV="1">
                  <a:off x="6811934" y="6286396"/>
                  <a:ext cx="191598" cy="45719"/>
                </a:xfrm>
                <a:prstGeom prst="rect">
                  <a:avLst/>
                </a:prstGeom>
                <a:solidFill>
                  <a:srgbClr val="F5E3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正方形/長方形 53">
                  <a:extLst>
                    <a:ext uri="{FF2B5EF4-FFF2-40B4-BE49-F238E27FC236}">
                      <a16:creationId xmlns:a16="http://schemas.microsoft.com/office/drawing/2014/main" id="{4097D9EF-443E-592B-F422-657068CE8F17}"/>
                    </a:ext>
                  </a:extLst>
                </p:cNvPr>
                <p:cNvSpPr/>
                <p:nvPr/>
              </p:nvSpPr>
              <p:spPr>
                <a:xfrm rot="5400000" flipV="1">
                  <a:off x="6813041" y="6211158"/>
                  <a:ext cx="123387" cy="45719"/>
                </a:xfrm>
                <a:prstGeom prst="rect">
                  <a:avLst/>
                </a:prstGeom>
                <a:solidFill>
                  <a:srgbClr val="F5E3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正方形/長方形 54">
                  <a:extLst>
                    <a:ext uri="{FF2B5EF4-FFF2-40B4-BE49-F238E27FC236}">
                      <a16:creationId xmlns:a16="http://schemas.microsoft.com/office/drawing/2014/main" id="{76E970D6-F473-4697-0958-959683844861}"/>
                    </a:ext>
                  </a:extLst>
                </p:cNvPr>
                <p:cNvSpPr/>
                <p:nvPr/>
              </p:nvSpPr>
              <p:spPr>
                <a:xfrm rot="5400000" flipV="1">
                  <a:off x="6919353" y="6260110"/>
                  <a:ext cx="123387" cy="45719"/>
                </a:xfrm>
                <a:prstGeom prst="rect">
                  <a:avLst/>
                </a:prstGeom>
                <a:solidFill>
                  <a:srgbClr val="F5E3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6" name="Picture 2" descr="画像">
                  <a:extLst>
                    <a:ext uri="{FF2B5EF4-FFF2-40B4-BE49-F238E27FC236}">
                      <a16:creationId xmlns:a16="http://schemas.microsoft.com/office/drawing/2014/main" id="{D7A8351F-8123-CBC8-0915-8E6DF983754D}"/>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9570" t="17580" r="55122" b="14677"/>
                <a:stretch/>
              </p:blipFill>
              <p:spPr bwMode="auto">
                <a:xfrm>
                  <a:off x="7005797" y="6289055"/>
                  <a:ext cx="121444" cy="100319"/>
                </a:xfrm>
                <a:prstGeom prst="rect">
                  <a:avLst/>
                </a:prstGeom>
                <a:noFill/>
                <a:extLst>
                  <a:ext uri="{909E8E84-426E-40DD-AFC4-6F175D3DCCD1}">
                    <a14:hiddenFill xmlns:a14="http://schemas.microsoft.com/office/drawing/2010/main">
                      <a:solidFill>
                        <a:srgbClr val="FFFFFF"/>
                      </a:solidFill>
                    </a14:hiddenFill>
                  </a:ext>
                </a:extLst>
              </p:spPr>
            </p:pic>
            <p:sp>
              <p:nvSpPr>
                <p:cNvPr id="57" name="正方形/長方形 56">
                  <a:extLst>
                    <a:ext uri="{FF2B5EF4-FFF2-40B4-BE49-F238E27FC236}">
                      <a16:creationId xmlns:a16="http://schemas.microsoft.com/office/drawing/2014/main" id="{4BBF919B-6C19-BBEF-B1EE-507AD584ECDC}"/>
                    </a:ext>
                  </a:extLst>
                </p:cNvPr>
                <p:cNvSpPr/>
                <p:nvPr/>
              </p:nvSpPr>
              <p:spPr>
                <a:xfrm rot="1970676" flipV="1">
                  <a:off x="7004225" y="6279241"/>
                  <a:ext cx="191598" cy="45719"/>
                </a:xfrm>
                <a:prstGeom prst="rect">
                  <a:avLst/>
                </a:prstGeom>
                <a:solidFill>
                  <a:srgbClr val="F5E3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正方形/長方形 57">
                  <a:extLst>
                    <a:ext uri="{FF2B5EF4-FFF2-40B4-BE49-F238E27FC236}">
                      <a16:creationId xmlns:a16="http://schemas.microsoft.com/office/drawing/2014/main" id="{12532F84-11FB-8790-FAD5-B90713F2BC45}"/>
                    </a:ext>
                  </a:extLst>
                </p:cNvPr>
                <p:cNvSpPr/>
                <p:nvPr/>
              </p:nvSpPr>
              <p:spPr>
                <a:xfrm rot="1723448" flipV="1">
                  <a:off x="6940342" y="6361786"/>
                  <a:ext cx="191598" cy="45719"/>
                </a:xfrm>
                <a:prstGeom prst="rect">
                  <a:avLst/>
                </a:prstGeom>
                <a:solidFill>
                  <a:srgbClr val="F5E3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正方形/長方形 58">
                  <a:extLst>
                    <a:ext uri="{FF2B5EF4-FFF2-40B4-BE49-F238E27FC236}">
                      <a16:creationId xmlns:a16="http://schemas.microsoft.com/office/drawing/2014/main" id="{A6F5F4D0-8459-BE0D-9248-88FEC748BED4}"/>
                    </a:ext>
                  </a:extLst>
                </p:cNvPr>
                <p:cNvSpPr/>
                <p:nvPr/>
              </p:nvSpPr>
              <p:spPr>
                <a:xfrm rot="5400000" flipV="1">
                  <a:off x="6941449" y="6286548"/>
                  <a:ext cx="123387" cy="45719"/>
                </a:xfrm>
                <a:prstGeom prst="rect">
                  <a:avLst/>
                </a:prstGeom>
                <a:solidFill>
                  <a:srgbClr val="F5E3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正方形/長方形 59">
                  <a:extLst>
                    <a:ext uri="{FF2B5EF4-FFF2-40B4-BE49-F238E27FC236}">
                      <a16:creationId xmlns:a16="http://schemas.microsoft.com/office/drawing/2014/main" id="{CACD11DF-4F37-1F8E-DA08-1B85B6658DD2}"/>
                    </a:ext>
                  </a:extLst>
                </p:cNvPr>
                <p:cNvSpPr/>
                <p:nvPr/>
              </p:nvSpPr>
              <p:spPr>
                <a:xfrm rot="5400000" flipV="1">
                  <a:off x="7047761" y="6335500"/>
                  <a:ext cx="123387" cy="45719"/>
                </a:xfrm>
                <a:prstGeom prst="rect">
                  <a:avLst/>
                </a:prstGeom>
                <a:solidFill>
                  <a:srgbClr val="F5E3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1" name="フリーフォーム: 図形 20">
                <a:extLst>
                  <a:ext uri="{FF2B5EF4-FFF2-40B4-BE49-F238E27FC236}">
                    <a16:creationId xmlns:a16="http://schemas.microsoft.com/office/drawing/2014/main" id="{79C1834B-2BB9-D398-DAFB-B1253F1AB960}"/>
                  </a:ext>
                </a:extLst>
              </p:cNvPr>
              <p:cNvSpPr/>
              <p:nvPr/>
            </p:nvSpPr>
            <p:spPr>
              <a:xfrm>
                <a:off x="2785354" y="3830163"/>
                <a:ext cx="1435100" cy="508000"/>
              </a:xfrm>
              <a:custGeom>
                <a:avLst/>
                <a:gdLst>
                  <a:gd name="connsiteX0" fmla="*/ 152400 w 1435100"/>
                  <a:gd name="connsiteY0" fmla="*/ 101600 h 508000"/>
                  <a:gd name="connsiteX1" fmla="*/ 6350 w 1435100"/>
                  <a:gd name="connsiteY1" fmla="*/ 95250 h 508000"/>
                  <a:gd name="connsiteX2" fmla="*/ 0 w 1435100"/>
                  <a:gd name="connsiteY2" fmla="*/ 508000 h 508000"/>
                  <a:gd name="connsiteX3" fmla="*/ 1435100 w 1435100"/>
                  <a:gd name="connsiteY3" fmla="*/ 501650 h 508000"/>
                  <a:gd name="connsiteX4" fmla="*/ 1435100 w 1435100"/>
                  <a:gd name="connsiteY4" fmla="*/ 0 h 508000"/>
                  <a:gd name="connsiteX5" fmla="*/ 660400 w 1435100"/>
                  <a:gd name="connsiteY5" fmla="*/ 400050 h 508000"/>
                  <a:gd name="connsiteX6" fmla="*/ 152400 w 1435100"/>
                  <a:gd name="connsiteY6" fmla="*/ 101600 h 50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35100" h="508000">
                    <a:moveTo>
                      <a:pt x="152400" y="101600"/>
                    </a:moveTo>
                    <a:lnTo>
                      <a:pt x="6350" y="95250"/>
                    </a:lnTo>
                    <a:cubicBezTo>
                      <a:pt x="4233" y="232833"/>
                      <a:pt x="2117" y="370417"/>
                      <a:pt x="0" y="508000"/>
                    </a:cubicBezTo>
                    <a:lnTo>
                      <a:pt x="1435100" y="501650"/>
                    </a:lnTo>
                    <a:lnTo>
                      <a:pt x="1435100" y="0"/>
                    </a:lnTo>
                    <a:lnTo>
                      <a:pt x="660400" y="400050"/>
                    </a:lnTo>
                    <a:lnTo>
                      <a:pt x="152400" y="101600"/>
                    </a:lnTo>
                    <a:close/>
                  </a:path>
                </a:pathLst>
              </a:custGeom>
              <a:solidFill>
                <a:srgbClr val="A1D9A1"/>
              </a:solidFill>
              <a:ln w="12700" cap="flat" cmpd="sng" algn="ctr">
                <a:noFill/>
                <a:prstDash val="solid"/>
                <a:round/>
                <a:headEnd type="none" w="sm" len="sm"/>
                <a:tailEnd type="none" w="sm" len="sm"/>
              </a:ln>
              <a:effectLst/>
            </p:spPr>
            <p:txBody>
              <a:bodyPr vertOverflow="overflow" horzOverflow="overflow" wrap="none" numCol="1" rtlCol="0" anchor="t" anchorCtr="0" compatLnSpc="1"/>
              <a:lstStyle/>
              <a:p>
                <a:pPr marL="0" marR="0" indent="0" algn="l" defTabSz="914400" rtl="0" eaLnBrk="1" fontAlgn="base" latinLnBrk="0" hangingPunct="1">
                  <a:lnSpc>
                    <a:spcPct val="100000"/>
                  </a:lnSpc>
                  <a:spcBef>
                    <a:spcPct val="0"/>
                  </a:spcBef>
                  <a:spcAft>
                    <a:spcPct val="0"/>
                  </a:spcAft>
                </a:pPr>
                <a:endParaRPr kumimoji="1" lang="ja-JP" altLang="en-US" sz="1800" b="0" i="0" u="none" strike="noStrike" cap="none" normalizeH="0" baseline="0">
                  <a:ln>
                    <a:noFill/>
                  </a:ln>
                  <a:solidFill>
                    <a:schemeClr val="tx1"/>
                  </a:solidFill>
                  <a:effectLst/>
                  <a:latin typeface="Arial"/>
                  <a:ea typeface="ＭＳ Ｐゴシック"/>
                </a:endParaRPr>
              </a:p>
            </p:txBody>
          </p:sp>
        </p:grpSp>
        <p:pic>
          <p:nvPicPr>
            <p:cNvPr id="67" name="図 66">
              <a:extLst>
                <a:ext uri="{FF2B5EF4-FFF2-40B4-BE49-F238E27FC236}">
                  <a16:creationId xmlns:a16="http://schemas.microsoft.com/office/drawing/2014/main" id="{218DFEE9-D8A4-7CDF-B386-9CE89DECCBBD}"/>
                </a:ext>
              </a:extLst>
            </p:cNvPr>
            <p:cNvPicPr>
              <a:picLocks noChangeAspect="1"/>
            </p:cNvPicPr>
            <p:nvPr/>
          </p:nvPicPr>
          <p:blipFill rotWithShape="1">
            <a:blip r:embed="rId3"/>
            <a:srcRect r="48303"/>
            <a:stretch/>
          </p:blipFill>
          <p:spPr>
            <a:xfrm>
              <a:off x="2707329" y="3955811"/>
              <a:ext cx="446555" cy="429560"/>
            </a:xfrm>
            <a:prstGeom prst="rect">
              <a:avLst/>
            </a:prstGeom>
          </p:spPr>
        </p:pic>
        <p:pic>
          <p:nvPicPr>
            <p:cNvPr id="61" name="図 60">
              <a:extLst>
                <a:ext uri="{FF2B5EF4-FFF2-40B4-BE49-F238E27FC236}">
                  <a16:creationId xmlns:a16="http://schemas.microsoft.com/office/drawing/2014/main" id="{197C2310-E1D9-6A17-6540-221DA1D0B18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0644" r="60454" b="32705"/>
            <a:stretch/>
          </p:blipFill>
          <p:spPr>
            <a:xfrm>
              <a:off x="3572840" y="3999639"/>
              <a:ext cx="283145" cy="375904"/>
            </a:xfrm>
            <a:prstGeom prst="rect">
              <a:avLst/>
            </a:prstGeom>
          </p:spPr>
        </p:pic>
        <p:pic>
          <p:nvPicPr>
            <p:cNvPr id="28" name="図 27">
              <a:extLst>
                <a:ext uri="{FF2B5EF4-FFF2-40B4-BE49-F238E27FC236}">
                  <a16:creationId xmlns:a16="http://schemas.microsoft.com/office/drawing/2014/main" id="{B79EA969-4591-5FE2-E5E4-CFF74C090F5C}"/>
                </a:ext>
              </a:extLst>
            </p:cNvPr>
            <p:cNvPicPr>
              <a:picLocks noChangeAspect="1"/>
            </p:cNvPicPr>
            <p:nvPr/>
          </p:nvPicPr>
          <p:blipFill rotWithShape="1">
            <a:blip r:embed="rId3"/>
            <a:srcRect r="48303"/>
            <a:stretch/>
          </p:blipFill>
          <p:spPr>
            <a:xfrm>
              <a:off x="3842379" y="3931062"/>
              <a:ext cx="446555" cy="429560"/>
            </a:xfrm>
            <a:prstGeom prst="rect">
              <a:avLst/>
            </a:prstGeom>
          </p:spPr>
        </p:pic>
      </p:grpSp>
      <p:sp>
        <p:nvSpPr>
          <p:cNvPr id="30" name="右矢印 55">
            <a:extLst>
              <a:ext uri="{FF2B5EF4-FFF2-40B4-BE49-F238E27FC236}">
                <a16:creationId xmlns:a16="http://schemas.microsoft.com/office/drawing/2014/main" id="{8F0917A3-BC11-F9C2-A95D-B3A9F1163D8A}"/>
              </a:ext>
            </a:extLst>
          </p:cNvPr>
          <p:cNvSpPr>
            <a:spLocks noChangeAspect="1"/>
          </p:cNvSpPr>
          <p:nvPr/>
        </p:nvSpPr>
        <p:spPr>
          <a:xfrm rot="13632933">
            <a:off x="1737395" y="3240225"/>
            <a:ext cx="1030570" cy="299483"/>
          </a:xfrm>
          <a:prstGeom prst="rightArrow">
            <a:avLst/>
          </a:prstGeom>
          <a:solidFill>
            <a:schemeClr val="accent5">
              <a:lumMod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0" rtl="0" eaLnBrk="1" fontAlgn="base" latinLnBrk="0" hangingPunct="1">
              <a:lnSpc>
                <a:spcPct val="100000"/>
              </a:lnSpc>
              <a:spcBef>
                <a:spcPct val="0"/>
              </a:spcBef>
              <a:spcAft>
                <a:spcPct val="0"/>
              </a:spcAft>
              <a:buClrTx/>
              <a:buSzTx/>
              <a:buFontTx/>
              <a:buNone/>
              <a:tabLst/>
              <a:defRPr/>
            </a:pPr>
            <a:endParaRPr kumimoji="1" lang="ja-JP" altLang="en-US" sz="16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テキスト ボックス 32">
            <a:extLst>
              <a:ext uri="{FF2B5EF4-FFF2-40B4-BE49-F238E27FC236}">
                <a16:creationId xmlns:a16="http://schemas.microsoft.com/office/drawing/2014/main" id="{2650FCFD-B614-C265-ACC8-4FADF320C806}"/>
              </a:ext>
            </a:extLst>
          </p:cNvPr>
          <p:cNvSpPr txBox="1">
            <a:spLocks noChangeAspect="1"/>
          </p:cNvSpPr>
          <p:nvPr/>
        </p:nvSpPr>
        <p:spPr>
          <a:xfrm>
            <a:off x="1187928" y="3161544"/>
            <a:ext cx="2155728" cy="400110"/>
          </a:xfrm>
          <a:prstGeom prst="rect">
            <a:avLst/>
          </a:prstGeom>
          <a:noFill/>
        </p:spPr>
        <p:txBody>
          <a:bodyPr wrap="square" rtlCol="0">
            <a:spAutoFit/>
          </a:bodyPr>
          <a:lstStyle/>
          <a:p>
            <a:pPr marL="0" marR="0" lvl="0" indent="0" algn="ctr" defTabSz="844073" rtl="0" eaLnBrk="1" fontAlgn="base" latinLnBrk="0" hangingPunct="1">
              <a:lnSpc>
                <a:spcPct val="100000"/>
              </a:lnSpc>
              <a:spcBef>
                <a:spcPct val="0"/>
              </a:spcBef>
              <a:spcAft>
                <a:spcPct val="0"/>
              </a:spcAft>
              <a:buClrTx/>
              <a:buSzTx/>
              <a:buFontTx/>
              <a:buNone/>
              <a:tabLst/>
              <a:defRPr/>
            </a:pPr>
            <a:r>
              <a:rPr kumimoji="1" lang="ja-JP" altLang="en-US" sz="100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再生可能エネルギーの</a:t>
            </a:r>
            <a:endParaRPr kumimoji="1" lang="en-US" altLang="ja-JP" sz="100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ctr" defTabSz="844073" rtl="0" eaLnBrk="1" fontAlgn="base" latinLnBrk="0" hangingPunct="1">
              <a:lnSpc>
                <a:spcPct val="100000"/>
              </a:lnSpc>
              <a:spcBef>
                <a:spcPct val="0"/>
              </a:spcBef>
              <a:spcAft>
                <a:spcPct val="0"/>
              </a:spcAft>
              <a:buClrTx/>
              <a:buSzTx/>
              <a:buFontTx/>
              <a:buNone/>
              <a:tabLst/>
              <a:defRPr/>
            </a:pPr>
            <a:r>
              <a:rPr kumimoji="1" lang="ja-JP" altLang="en-US" sz="100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供給</a:t>
            </a:r>
            <a:endParaRPr kumimoji="1" lang="en-US" altLang="ja-JP" sz="100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64" name="角丸四角形 81">
            <a:extLst>
              <a:ext uri="{FF2B5EF4-FFF2-40B4-BE49-F238E27FC236}">
                <a16:creationId xmlns:a16="http://schemas.microsoft.com/office/drawing/2014/main" id="{491E8AA3-EB3A-B419-09E4-2AF22E71B13E}"/>
              </a:ext>
            </a:extLst>
          </p:cNvPr>
          <p:cNvSpPr/>
          <p:nvPr/>
        </p:nvSpPr>
        <p:spPr>
          <a:xfrm>
            <a:off x="76104" y="3073017"/>
            <a:ext cx="975392" cy="248604"/>
          </a:xfrm>
          <a:prstGeom prst="roundRect">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400">
                <a:solidFill>
                  <a:srgbClr val="FFFFFF"/>
                </a:solidFill>
                <a:latin typeface="HGｺﾞｼｯｸM" panose="020B0609000000000000" pitchFamily="49" charset="-128"/>
                <a:ea typeface="HGｺﾞｼｯｸM" panose="020B0609000000000000" pitchFamily="49" charset="-128"/>
              </a:rPr>
              <a:t>事業区域</a:t>
            </a:r>
          </a:p>
        </p:txBody>
      </p:sp>
      <p:sp>
        <p:nvSpPr>
          <p:cNvPr id="71" name="テキスト ボックス 70">
            <a:extLst>
              <a:ext uri="{FF2B5EF4-FFF2-40B4-BE49-F238E27FC236}">
                <a16:creationId xmlns:a16="http://schemas.microsoft.com/office/drawing/2014/main" id="{7DCB7ED5-BB26-93E5-3C5A-57EA93168738}"/>
              </a:ext>
            </a:extLst>
          </p:cNvPr>
          <p:cNvSpPr txBox="1">
            <a:spLocks noChangeAspect="1"/>
          </p:cNvSpPr>
          <p:nvPr/>
        </p:nvSpPr>
        <p:spPr>
          <a:xfrm>
            <a:off x="2415349" y="3983841"/>
            <a:ext cx="1993254" cy="390235"/>
          </a:xfrm>
          <a:prstGeom prst="rect">
            <a:avLst/>
          </a:prstGeom>
          <a:noFill/>
        </p:spPr>
        <p:txBody>
          <a:bodyPr wrap="square" rtlCol="0">
            <a:spAutoFit/>
          </a:bodyPr>
          <a:lstStyle/>
          <a:p>
            <a:pPr marL="0" marR="0" lvl="0" indent="0" algn="ctr" defTabSz="844073" rtl="0" eaLnBrk="1" fontAlgn="base" latinLnBrk="0" hangingPunct="1">
              <a:lnSpc>
                <a:spcPct val="100000"/>
              </a:lnSpc>
              <a:spcBef>
                <a:spcPct val="0"/>
              </a:spcBef>
              <a:spcAft>
                <a:spcPct val="0"/>
              </a:spcAft>
              <a:buClrTx/>
              <a:buSzTx/>
              <a:buFontTx/>
              <a:buNone/>
              <a:tabLst/>
              <a:defRPr/>
            </a:pPr>
            <a:r>
              <a:rPr kumimoji="1" lang="ja-JP" altLang="en-US" sz="968"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再生可能エネルギー発電設備</a:t>
            </a:r>
            <a:endParaRPr kumimoji="1" lang="en-US" altLang="ja-JP" sz="968"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ctr" defTabSz="844073" rtl="0" eaLnBrk="1" fontAlgn="base" latinLnBrk="0" hangingPunct="1">
              <a:lnSpc>
                <a:spcPct val="100000"/>
              </a:lnSpc>
              <a:spcBef>
                <a:spcPct val="0"/>
              </a:spcBef>
              <a:spcAft>
                <a:spcPct val="0"/>
              </a:spcAft>
              <a:buClrTx/>
              <a:buSzTx/>
              <a:buFontTx/>
              <a:buNone/>
              <a:tabLst/>
              <a:defRPr/>
            </a:pPr>
            <a:r>
              <a:rPr kumimoji="1" lang="ja-JP" altLang="en-US" sz="968"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等の整備（オフサイト）</a:t>
            </a:r>
            <a:endParaRPr kumimoji="1" lang="en-US" altLang="ja-JP" sz="968"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29400629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Box 55"/>
          <p:cNvSpPr txBox="1">
            <a:spLocks noChangeArrowheads="1"/>
          </p:cNvSpPr>
          <p:nvPr/>
        </p:nvSpPr>
        <p:spPr bwMode="auto">
          <a:xfrm>
            <a:off x="80349" y="1739584"/>
            <a:ext cx="9722208" cy="2102695"/>
          </a:xfrm>
          <a:prstGeom prst="roundRect">
            <a:avLst>
              <a:gd name="adj" fmla="val 6493"/>
            </a:avLst>
          </a:prstGeom>
          <a:noFill/>
          <a:ln w="19050" algn="ctr">
            <a:solidFill>
              <a:schemeClr val="accent1"/>
            </a:solidFill>
            <a:miter lim="800000"/>
            <a:headEnd/>
            <a:tailEnd/>
          </a:ln>
        </p:spPr>
        <p:txBody>
          <a:bodyPr wrap="square" lIns="72000" tIns="144000" rIns="0" bIns="0">
            <a:spAutoFit/>
          </a:bodyPr>
          <a:lstStyle/>
          <a:p>
            <a:pPr defTabSz="800120" eaLnBrk="1" hangingPunct="1">
              <a:spcBef>
                <a:spcPct val="15000"/>
              </a:spcBef>
              <a:defRPr/>
            </a:pPr>
            <a:r>
              <a:rPr lang="ja-JP" altLang="en-US" sz="1400" dirty="0">
                <a:solidFill>
                  <a:srgbClr val="000000"/>
                </a:solidFill>
                <a:latin typeface="Arial" charset="0"/>
                <a:ea typeface="Meiryo UI" panose="020B0604030504040204" pitchFamily="50" charset="-128"/>
              </a:rPr>
              <a:t>平成１４年に都市再生特別措置法を制定。政令で指定した都市再生緊急整備地域に対して以下の支援措置を創設。</a:t>
            </a:r>
          </a:p>
          <a:p>
            <a:pPr marL="163513" indent="-79375" defTabSz="800120" eaLnBrk="1" hangingPunct="1">
              <a:spcBef>
                <a:spcPct val="15000"/>
              </a:spcBef>
              <a:defRPr/>
            </a:pPr>
            <a:r>
              <a:rPr lang="ja-JP" altLang="en-US" sz="1400" dirty="0">
                <a:solidFill>
                  <a:srgbClr val="000000"/>
                </a:solidFill>
                <a:latin typeface="Arial" charset="0"/>
                <a:ea typeface="Meiryo UI" panose="020B0604030504040204" pitchFamily="50" charset="-128"/>
              </a:rPr>
              <a:t>○ 都市再生特別地区</a:t>
            </a:r>
          </a:p>
          <a:p>
            <a:pPr marL="84138" defTabSz="800120" eaLnBrk="1" fontAlgn="ctr" hangingPunct="1">
              <a:spcBef>
                <a:spcPct val="15000"/>
              </a:spcBef>
              <a:defRPr/>
            </a:pPr>
            <a:r>
              <a:rPr lang="ja-JP" altLang="en-US" sz="1400" dirty="0">
                <a:solidFill>
                  <a:srgbClr val="000000"/>
                </a:solidFill>
                <a:latin typeface="Arial" charset="0"/>
                <a:ea typeface="Meiryo UI" panose="020B0604030504040204" pitchFamily="50" charset="-128"/>
              </a:rPr>
              <a:t>○ 民間都市再生事業計画の認定制度による金融支援</a:t>
            </a:r>
            <a:r>
              <a:rPr lang="ja-JP" altLang="en-US" sz="1000" dirty="0">
                <a:solidFill>
                  <a:srgbClr val="000000"/>
                </a:solidFill>
                <a:latin typeface="Arial" charset="0"/>
                <a:ea typeface="Meiryo UI" panose="020B0604030504040204" pitchFamily="50" charset="-128"/>
              </a:rPr>
              <a:t>（出資・社債等取得、債務保証、無利子貸付）</a:t>
            </a:r>
            <a:r>
              <a:rPr lang="ja-JP" altLang="en-US" sz="1400" dirty="0">
                <a:solidFill>
                  <a:srgbClr val="000000"/>
                </a:solidFill>
                <a:latin typeface="Arial" charset="0"/>
                <a:ea typeface="Meiryo UI" panose="020B0604030504040204" pitchFamily="50" charset="-128"/>
              </a:rPr>
              <a:t>、税制特例措置</a:t>
            </a:r>
            <a:r>
              <a:rPr lang="ja-JP" altLang="en-US" sz="1000" dirty="0">
                <a:solidFill>
                  <a:srgbClr val="000000"/>
                </a:solidFill>
                <a:latin typeface="Arial" charset="0"/>
                <a:ea typeface="Meiryo UI" panose="020B0604030504040204" pitchFamily="50" charset="-128"/>
              </a:rPr>
              <a:t>（平成１５年～） </a:t>
            </a:r>
            <a:r>
              <a:rPr lang="ja-JP" altLang="en-US" sz="1400" dirty="0">
                <a:solidFill>
                  <a:srgbClr val="000000"/>
                </a:solidFill>
                <a:latin typeface="Arial" charset="0"/>
                <a:ea typeface="Meiryo UI" panose="020B0604030504040204" pitchFamily="50" charset="-128"/>
              </a:rPr>
              <a:t>等</a:t>
            </a:r>
            <a:endParaRPr lang="en-US" altLang="ja-JP" sz="1400" dirty="0">
              <a:solidFill>
                <a:srgbClr val="000000"/>
              </a:solidFill>
              <a:latin typeface="Arial" charset="0"/>
              <a:ea typeface="Meiryo UI" panose="020B0604030504040204" pitchFamily="50" charset="-128"/>
            </a:endParaRPr>
          </a:p>
          <a:p>
            <a:pPr marL="163513" indent="-79375" defTabSz="800120" eaLnBrk="1" fontAlgn="ctr" hangingPunct="1">
              <a:spcBef>
                <a:spcPct val="15000"/>
              </a:spcBef>
              <a:defRPr/>
            </a:pPr>
            <a:endParaRPr lang="en-US" altLang="ja-JP" sz="1200" dirty="0">
              <a:solidFill>
                <a:srgbClr val="000000"/>
              </a:solidFill>
              <a:latin typeface="Arial" charset="0"/>
              <a:ea typeface="Meiryo UI" panose="020B0604030504040204" pitchFamily="50" charset="-128"/>
            </a:endParaRPr>
          </a:p>
          <a:p>
            <a:pPr marL="163513" indent="-79375" defTabSz="800120" eaLnBrk="1" fontAlgn="ctr" hangingPunct="1">
              <a:spcBef>
                <a:spcPct val="15000"/>
              </a:spcBef>
              <a:defRPr/>
            </a:pPr>
            <a:endParaRPr lang="en-US" altLang="ja-JP" sz="1200" dirty="0">
              <a:solidFill>
                <a:srgbClr val="000000"/>
              </a:solidFill>
              <a:latin typeface="Arial" charset="0"/>
              <a:ea typeface="Meiryo UI" panose="020B0604030504040204" pitchFamily="50" charset="-128"/>
            </a:endParaRPr>
          </a:p>
          <a:p>
            <a:pPr marL="163513" indent="-79375" defTabSz="800120" eaLnBrk="1" fontAlgn="ctr" hangingPunct="1">
              <a:spcBef>
                <a:spcPct val="15000"/>
              </a:spcBef>
              <a:defRPr/>
            </a:pPr>
            <a:r>
              <a:rPr lang="ja-JP" altLang="en-US" sz="1400" dirty="0">
                <a:solidFill>
                  <a:srgbClr val="000000"/>
                </a:solidFill>
                <a:latin typeface="Arial" charset="0"/>
                <a:ea typeface="Meiryo UI" panose="020B0604030504040204" pitchFamily="50" charset="-128"/>
              </a:rPr>
              <a:t>○ バブル崩壊以後、</a:t>
            </a:r>
            <a:r>
              <a:rPr lang="ja-JP" altLang="en-US" sz="1400" b="1" dirty="0">
                <a:solidFill>
                  <a:srgbClr val="FF0000"/>
                </a:solidFill>
                <a:latin typeface="Arial" charset="0"/>
                <a:ea typeface="Meiryo UI" panose="020B0604030504040204" pitchFamily="50" charset="-128"/>
              </a:rPr>
              <a:t>地価の下落</a:t>
            </a:r>
            <a:r>
              <a:rPr lang="ja-JP" altLang="en-US" sz="1400" dirty="0">
                <a:solidFill>
                  <a:srgbClr val="000000"/>
                </a:solidFill>
                <a:latin typeface="Arial" charset="0"/>
                <a:ea typeface="Meiryo UI" panose="020B0604030504040204" pitchFamily="50" charset="-128"/>
              </a:rPr>
              <a:t>に歯止めがかからない状況</a:t>
            </a:r>
          </a:p>
          <a:p>
            <a:pPr marL="163513" indent="-79375" defTabSz="800120" eaLnBrk="1" fontAlgn="ctr" hangingPunct="1">
              <a:spcBef>
                <a:spcPct val="15000"/>
              </a:spcBef>
              <a:defRPr/>
            </a:pPr>
            <a:r>
              <a:rPr lang="ja-JP" altLang="en-US" sz="1400" dirty="0">
                <a:solidFill>
                  <a:srgbClr val="000000"/>
                </a:solidFill>
                <a:latin typeface="Arial" charset="0"/>
                <a:ea typeface="Meiryo UI" panose="020B0604030504040204" pitchFamily="50" charset="-128"/>
              </a:rPr>
              <a:t>○ 少子高齢化、情報化等の進展に伴い、社会・経済環境の変化による、</a:t>
            </a:r>
            <a:r>
              <a:rPr lang="ja-JP" altLang="en-US" sz="1400" b="1" dirty="0">
                <a:solidFill>
                  <a:srgbClr val="FF0000"/>
                </a:solidFill>
                <a:latin typeface="Arial" charset="0"/>
                <a:ea typeface="Meiryo UI" panose="020B0604030504040204" pitchFamily="50" charset="-128"/>
              </a:rPr>
              <a:t>産業構造転換</a:t>
            </a:r>
            <a:r>
              <a:rPr lang="ja-JP" altLang="en-US" sz="1400" dirty="0">
                <a:solidFill>
                  <a:srgbClr val="000000"/>
                </a:solidFill>
                <a:latin typeface="Arial" charset="0"/>
                <a:ea typeface="Meiryo UI" panose="020B0604030504040204" pitchFamily="50" charset="-128"/>
              </a:rPr>
              <a:t>の必要性</a:t>
            </a:r>
          </a:p>
          <a:p>
            <a:pPr marL="163513" indent="-79375" defTabSz="800120" eaLnBrk="1" fontAlgn="ctr" hangingPunct="1">
              <a:spcBef>
                <a:spcPct val="15000"/>
              </a:spcBef>
              <a:defRPr/>
            </a:pPr>
            <a:r>
              <a:rPr lang="ja-JP" altLang="en-US" sz="1400" dirty="0">
                <a:solidFill>
                  <a:srgbClr val="000000"/>
                </a:solidFill>
                <a:latin typeface="Arial" charset="0"/>
                <a:ea typeface="Meiryo UI" panose="020B0604030504040204" pitchFamily="50" charset="-128"/>
              </a:rPr>
              <a:t>○ 災害に対する脆弱性、断片的な国土利用、慢性的な交通渋滞等、</a:t>
            </a:r>
            <a:r>
              <a:rPr lang="ja-JP" altLang="en-US" sz="1400" b="1" dirty="0">
                <a:solidFill>
                  <a:srgbClr val="FF0000"/>
                </a:solidFill>
                <a:latin typeface="Arial" charset="0"/>
                <a:ea typeface="Meiryo UI" panose="020B0604030504040204" pitchFamily="50" charset="-128"/>
              </a:rPr>
              <a:t>大都市における負の遺産</a:t>
            </a:r>
            <a:r>
              <a:rPr lang="ja-JP" altLang="en-US" sz="1400" dirty="0">
                <a:solidFill>
                  <a:srgbClr val="000000"/>
                </a:solidFill>
                <a:latin typeface="Arial" charset="0"/>
                <a:ea typeface="Meiryo UI" panose="020B0604030504040204" pitchFamily="50" charset="-128"/>
              </a:rPr>
              <a:t>の存在</a:t>
            </a:r>
            <a:endParaRPr lang="ja-JP" altLang="en-US" sz="1400" b="1" u="sng" dirty="0">
              <a:solidFill>
                <a:srgbClr val="000000"/>
              </a:solidFill>
              <a:latin typeface="Meiryo UI" panose="020B0604030504040204" pitchFamily="50" charset="-128"/>
              <a:ea typeface="Meiryo UI" panose="020B0604030504040204" pitchFamily="50" charset="-128"/>
            </a:endParaRPr>
          </a:p>
        </p:txBody>
      </p:sp>
      <p:sp>
        <p:nvSpPr>
          <p:cNvPr id="122" name="正方形/長方形 121"/>
          <p:cNvSpPr/>
          <p:nvPr/>
        </p:nvSpPr>
        <p:spPr>
          <a:xfrm>
            <a:off x="30769" y="118"/>
            <a:ext cx="7974623" cy="461665"/>
          </a:xfrm>
          <a:prstGeom prst="rect">
            <a:avLst/>
          </a:prstGeom>
        </p:spPr>
        <p:txBody>
          <a:bodyPr>
            <a:spAutoFit/>
          </a:bodyPr>
          <a:lstStyle/>
          <a:p>
            <a:pPr eaLnBrk="1" hangingPunct="1">
              <a:spcBef>
                <a:spcPct val="50000"/>
              </a:spcBef>
              <a:defRPr/>
            </a:pPr>
            <a:r>
              <a:rPr lang="ja-JP" altLang="en-US" sz="2400" dirty="0">
                <a:solidFill>
                  <a:srgbClr val="4087C8"/>
                </a:solidFill>
                <a:latin typeface="HGP創英角ｺﾞｼｯｸUB"/>
                <a:ea typeface="HGP創英角ｺﾞｼｯｸUB"/>
              </a:rPr>
              <a:t>都市再生の意義・施策の経緯</a:t>
            </a:r>
          </a:p>
        </p:txBody>
      </p:sp>
      <p:sp>
        <p:nvSpPr>
          <p:cNvPr id="7174" name="Text Box 52"/>
          <p:cNvSpPr txBox="1">
            <a:spLocks noChangeArrowheads="1"/>
          </p:cNvSpPr>
          <p:nvPr/>
        </p:nvSpPr>
        <p:spPr bwMode="auto">
          <a:xfrm>
            <a:off x="80349" y="749992"/>
            <a:ext cx="9722208" cy="871904"/>
          </a:xfrm>
          <a:prstGeom prst="roundRect">
            <a:avLst/>
          </a:prstGeom>
          <a:noFill/>
          <a:ln w="19050" algn="ctr">
            <a:solidFill>
              <a:schemeClr val="accent1"/>
            </a:solidFill>
            <a:miter lim="800000"/>
            <a:headEnd/>
            <a:tailEnd/>
          </a:ln>
        </p:spPr>
        <p:txBody>
          <a:bodyPr lIns="66462" tIns="132923" rIns="0" bIns="0"/>
          <a:lstStyle/>
          <a:p>
            <a:pPr defTabSz="866851" eaLnBrk="1" hangingPunct="1">
              <a:spcBef>
                <a:spcPct val="10000"/>
              </a:spcBef>
              <a:defRPr/>
            </a:pPr>
            <a:r>
              <a:rPr lang="ja-JP" altLang="ja-JP" sz="1400" dirty="0">
                <a:solidFill>
                  <a:srgbClr val="000000"/>
                </a:solidFill>
                <a:latin typeface="Arial" charset="0"/>
                <a:ea typeface="Meiryo UI" panose="020B0604030504040204" pitchFamily="50" charset="-128"/>
              </a:rPr>
              <a:t>都市は、人々の生活や経済活動等の場を提供する我が国の活力の源泉であり、より快適に生活できる場の提供等により都市の魅力を高めるとともに、資本や人材等を呼び込み、立地する産業の国際競争力を向上させる都市再生を的確に推進していくことは、国民生活の向上や経済の活性化等の観点から重要。</a:t>
            </a:r>
            <a:endParaRPr lang="ja-JP" altLang="en-US" sz="1400" dirty="0">
              <a:solidFill>
                <a:srgbClr val="000000"/>
              </a:solidFill>
              <a:latin typeface="Arial" charset="0"/>
              <a:ea typeface="Meiryo UI" panose="020B0604030504040204" pitchFamily="50" charset="-128"/>
            </a:endParaRPr>
          </a:p>
        </p:txBody>
      </p:sp>
      <p:sp>
        <p:nvSpPr>
          <p:cNvPr id="7175" name="AutoShape 53"/>
          <p:cNvSpPr>
            <a:spLocks noChangeArrowheads="1"/>
          </p:cNvSpPr>
          <p:nvPr/>
        </p:nvSpPr>
        <p:spPr bwMode="auto">
          <a:xfrm>
            <a:off x="80349" y="593326"/>
            <a:ext cx="1794456" cy="313332"/>
          </a:xfrm>
          <a:prstGeom prst="rect">
            <a:avLst/>
          </a:prstGeom>
          <a:solidFill>
            <a:schemeClr val="accent5"/>
          </a:solidFill>
          <a:ln w="19050" algn="ctr">
            <a:solidFill>
              <a:schemeClr val="accent1"/>
            </a:solidFill>
            <a:round/>
            <a:headEnd/>
            <a:tailEnd/>
          </a:ln>
        </p:spPr>
        <p:txBody>
          <a:bodyPr wrap="square" lIns="166154" tIns="33231" rIns="166154" bIns="33231">
            <a:spAutoFit/>
          </a:bodyPr>
          <a:lstStyle/>
          <a:p>
            <a:pPr marL="77668" indent="-77668" algn="ctr" defTabSz="800120" eaLnBrk="1" hangingPunct="1">
              <a:defRPr/>
            </a:pPr>
            <a:r>
              <a:rPr lang="ja-JP" altLang="en-US" sz="1600" dirty="0">
                <a:solidFill>
                  <a:srgbClr val="4087C8"/>
                </a:solidFill>
                <a:latin typeface="Meiryo UI" panose="020B0604030504040204" pitchFamily="50" charset="-128"/>
                <a:ea typeface="Meiryo UI" panose="020B0604030504040204" pitchFamily="50" charset="-128"/>
                <a:cs typeface="Meiryo UI" panose="020B0604030504040204" pitchFamily="50" charset="-128"/>
              </a:rPr>
              <a:t>都市再生の意義</a:t>
            </a:r>
          </a:p>
        </p:txBody>
      </p:sp>
      <p:sp>
        <p:nvSpPr>
          <p:cNvPr id="5133" name="テキスト ボックス 12"/>
          <p:cNvSpPr txBox="1">
            <a:spLocks noChangeArrowheads="1"/>
          </p:cNvSpPr>
          <p:nvPr/>
        </p:nvSpPr>
        <p:spPr bwMode="auto">
          <a:xfrm>
            <a:off x="10119946" y="2099898"/>
            <a:ext cx="2658208" cy="156197"/>
          </a:xfrm>
          <a:prstGeom prst="rect">
            <a:avLst/>
          </a:prstGeom>
          <a:noFill/>
          <a:ln w="9525">
            <a:noFill/>
            <a:miter lim="800000"/>
            <a:headEnd/>
            <a:tailEnd/>
          </a:ln>
        </p:spPr>
        <p:txBody>
          <a:bodyPr lIns="0" tIns="0" rIns="0" bIns="0">
            <a:spAutoFit/>
          </a:bodyPr>
          <a:lstStyle/>
          <a:p>
            <a:pPr eaLnBrk="1" hangingPunct="1"/>
            <a:endParaRPr lang="ja-JP" altLang="en-US" sz="1015" dirty="0">
              <a:solidFill>
                <a:srgbClr val="000000"/>
              </a:solidFill>
              <a:latin typeface="Arial" charset="0"/>
              <a:ea typeface="Meiryo UI" panose="020B0604030504040204" pitchFamily="50" charset="-128"/>
            </a:endParaRPr>
          </a:p>
        </p:txBody>
      </p:sp>
      <p:sp>
        <p:nvSpPr>
          <p:cNvPr id="3" name="テキスト ボックス 2"/>
          <p:cNvSpPr txBox="1"/>
          <p:nvPr/>
        </p:nvSpPr>
        <p:spPr>
          <a:xfrm>
            <a:off x="252874" y="2708920"/>
            <a:ext cx="553476" cy="307777"/>
          </a:xfrm>
          <a:prstGeom prst="rect">
            <a:avLst/>
          </a:prstGeom>
          <a:noFill/>
          <a:ln>
            <a:solidFill>
              <a:srgbClr val="0070C0"/>
            </a:solidFill>
          </a:ln>
        </p:spPr>
        <p:txBody>
          <a:bodyPr wrap="square" rtlCol="0">
            <a:spAutoFit/>
          </a:bodyPr>
          <a:lstStyle/>
          <a:p>
            <a:pPr algn="ctr" eaLnBrk="1" hangingPunct="1"/>
            <a:r>
              <a:rPr lang="ja-JP" altLang="en-US" sz="1400" dirty="0">
                <a:solidFill>
                  <a:srgbClr val="000000"/>
                </a:solidFill>
                <a:latin typeface="Arial" charset="0"/>
                <a:ea typeface="Meiryo UI" panose="020B0604030504040204" pitchFamily="50" charset="-128"/>
              </a:rPr>
              <a:t>背景</a:t>
            </a:r>
          </a:p>
        </p:txBody>
      </p:sp>
      <p:sp>
        <p:nvSpPr>
          <p:cNvPr id="15" name="Text Box 55"/>
          <p:cNvSpPr txBox="1">
            <a:spLocks noChangeArrowheads="1"/>
          </p:cNvSpPr>
          <p:nvPr/>
        </p:nvSpPr>
        <p:spPr bwMode="auto">
          <a:xfrm>
            <a:off x="80349" y="3978938"/>
            <a:ext cx="9722208" cy="2820782"/>
          </a:xfrm>
          <a:prstGeom prst="roundRect">
            <a:avLst>
              <a:gd name="adj" fmla="val 6493"/>
            </a:avLst>
          </a:prstGeom>
          <a:noFill/>
          <a:ln w="19050" algn="ctr">
            <a:solidFill>
              <a:schemeClr val="accent1"/>
            </a:solidFill>
            <a:miter lim="800000"/>
            <a:headEnd/>
            <a:tailEnd/>
          </a:ln>
        </p:spPr>
        <p:txBody>
          <a:bodyPr wrap="square" lIns="72000" tIns="144000" rIns="0" bIns="0">
            <a:spAutoFit/>
          </a:bodyPr>
          <a:lstStyle/>
          <a:p>
            <a:pPr marL="84138" indent="-84138" defTabSz="866775" eaLnBrk="1" hangingPunct="1">
              <a:lnSpc>
                <a:spcPts val="1800"/>
              </a:lnSpc>
              <a:spcBef>
                <a:spcPct val="15000"/>
              </a:spcBef>
              <a:defRPr/>
            </a:pPr>
            <a:r>
              <a:rPr lang="ja-JP" altLang="en-US" sz="1260" dirty="0">
                <a:solidFill>
                  <a:srgbClr val="000000"/>
                </a:solidFill>
                <a:latin typeface="Meiryo UI" panose="020B0604030504040204" pitchFamily="50" charset="-128"/>
                <a:ea typeface="Meiryo UI" panose="020B0604030504040204" pitchFamily="50" charset="-128"/>
              </a:rPr>
              <a:t>平成１６年 まちづくり交付金制度の創設</a:t>
            </a:r>
          </a:p>
          <a:p>
            <a:pPr marL="84138" indent="-84138" defTabSz="866775" eaLnBrk="1" hangingPunct="1">
              <a:lnSpc>
                <a:spcPts val="1800"/>
              </a:lnSpc>
              <a:spcBef>
                <a:spcPct val="15000"/>
              </a:spcBef>
              <a:defRPr/>
            </a:pPr>
            <a:r>
              <a:rPr lang="ja-JP" altLang="en-US" sz="1260" dirty="0">
                <a:solidFill>
                  <a:srgbClr val="000000"/>
                </a:solidFill>
                <a:latin typeface="Meiryo UI" panose="020B0604030504040204" pitchFamily="50" charset="-128"/>
                <a:ea typeface="Meiryo UI" panose="020B0604030504040204" pitchFamily="50" charset="-128"/>
              </a:rPr>
              <a:t>平成１７年 まちづくり交付金のエリアを対象とした民間都市再生整備事業計画の認定制度による金融支援・税制特例の創設</a:t>
            </a:r>
          </a:p>
          <a:p>
            <a:pPr marL="84138" indent="-84138" defTabSz="866775" eaLnBrk="1" hangingPunct="1">
              <a:lnSpc>
                <a:spcPts val="1800"/>
              </a:lnSpc>
              <a:spcBef>
                <a:spcPct val="15000"/>
              </a:spcBef>
              <a:defRPr/>
            </a:pPr>
            <a:r>
              <a:rPr lang="ja-JP" altLang="en-US" sz="1260" dirty="0">
                <a:solidFill>
                  <a:srgbClr val="000000"/>
                </a:solidFill>
                <a:latin typeface="Meiryo UI" panose="020B0604030504040204" pitchFamily="50" charset="-128"/>
                <a:ea typeface="Meiryo UI" panose="020B0604030504040204" pitchFamily="50" charset="-128"/>
              </a:rPr>
              <a:t>平成１９年 民間都市再生事業計画の認定申請期限の５年延長、都市再生整備推進法人の指定制度の創設　</a:t>
            </a:r>
            <a:endParaRPr lang="en-US" altLang="ja-JP" sz="1260" dirty="0">
              <a:solidFill>
                <a:srgbClr val="000000"/>
              </a:solidFill>
              <a:latin typeface="Meiryo UI" panose="020B0604030504040204" pitchFamily="50" charset="-128"/>
              <a:ea typeface="Meiryo UI" panose="020B0604030504040204" pitchFamily="50" charset="-128"/>
            </a:endParaRPr>
          </a:p>
          <a:p>
            <a:pPr marL="84138" indent="-84138" defTabSz="866775" eaLnBrk="1" hangingPunct="1">
              <a:lnSpc>
                <a:spcPts val="1800"/>
              </a:lnSpc>
              <a:spcBef>
                <a:spcPct val="15000"/>
              </a:spcBef>
              <a:defRPr/>
            </a:pPr>
            <a:r>
              <a:rPr lang="ja-JP" altLang="en-US" sz="1260" dirty="0">
                <a:solidFill>
                  <a:srgbClr val="000000"/>
                </a:solidFill>
                <a:latin typeface="Meiryo UI" panose="020B0604030504040204" pitchFamily="50" charset="-128"/>
                <a:ea typeface="Meiryo UI" panose="020B0604030504040204" pitchFamily="50" charset="-128"/>
              </a:rPr>
              <a:t>平成２１年 歩行者ネットワーク協定制度の創設</a:t>
            </a:r>
            <a:endParaRPr lang="en-US" altLang="ja-JP" sz="1260" dirty="0">
              <a:solidFill>
                <a:srgbClr val="000000"/>
              </a:solidFill>
              <a:latin typeface="Meiryo UI" panose="020B0604030504040204" pitchFamily="50" charset="-128"/>
              <a:ea typeface="Meiryo UI" panose="020B0604030504040204" pitchFamily="50" charset="-128"/>
            </a:endParaRPr>
          </a:p>
          <a:p>
            <a:pPr marL="84138" indent="-84138" defTabSz="866775" eaLnBrk="1" hangingPunct="1">
              <a:lnSpc>
                <a:spcPts val="1800"/>
              </a:lnSpc>
              <a:spcBef>
                <a:spcPct val="15000"/>
              </a:spcBef>
              <a:defRPr/>
            </a:pPr>
            <a:r>
              <a:rPr lang="ja-JP" altLang="en-US" sz="1260" dirty="0">
                <a:solidFill>
                  <a:srgbClr val="000000"/>
                </a:solidFill>
                <a:latin typeface="Meiryo UI" panose="020B0604030504040204" pitchFamily="50" charset="-128"/>
                <a:ea typeface="Meiryo UI" panose="020B0604030504040204" pitchFamily="50" charset="-128"/>
              </a:rPr>
              <a:t>平成２３年 国際競争力強化を図るための</a:t>
            </a:r>
            <a:r>
              <a:rPr lang="ja-JP" altLang="ja-JP" sz="1260" dirty="0">
                <a:solidFill>
                  <a:srgbClr val="000000"/>
                </a:solidFill>
                <a:latin typeface="Meiryo UI" panose="020B0604030504040204" pitchFamily="50" charset="-128"/>
                <a:ea typeface="Meiryo UI" panose="020B0604030504040204" pitchFamily="50" charset="-128"/>
              </a:rPr>
              <a:t>特定都市再生緊急整備地域制度</a:t>
            </a:r>
            <a:r>
              <a:rPr lang="ja-JP" altLang="en-US" sz="1260" dirty="0">
                <a:solidFill>
                  <a:srgbClr val="000000"/>
                </a:solidFill>
                <a:latin typeface="Meiryo UI" panose="020B0604030504040204" pitchFamily="50" charset="-128"/>
                <a:ea typeface="Meiryo UI" panose="020B0604030504040204" pitchFamily="50" charset="-128"/>
              </a:rPr>
              <a:t>の創設、</a:t>
            </a:r>
            <a:r>
              <a:rPr lang="ja-JP" altLang="ja-JP" sz="1260" dirty="0">
                <a:solidFill>
                  <a:srgbClr val="000000"/>
                </a:solidFill>
                <a:latin typeface="Meiryo UI" panose="020B0604030504040204" pitchFamily="50" charset="-128"/>
                <a:ea typeface="Meiryo UI" panose="020B0604030504040204" pitchFamily="50" charset="-128"/>
              </a:rPr>
              <a:t>都市利便増進協定制度の創設</a:t>
            </a:r>
            <a:endParaRPr lang="en-US" altLang="ja-JP" sz="1260" dirty="0">
              <a:solidFill>
                <a:srgbClr val="000000"/>
              </a:solidFill>
              <a:latin typeface="Meiryo UI" panose="020B0604030504040204" pitchFamily="50" charset="-128"/>
              <a:ea typeface="Meiryo UI" panose="020B0604030504040204" pitchFamily="50" charset="-128"/>
            </a:endParaRPr>
          </a:p>
          <a:p>
            <a:pPr marL="84138" indent="-84138" defTabSz="866775" eaLnBrk="1" hangingPunct="1">
              <a:lnSpc>
                <a:spcPts val="1800"/>
              </a:lnSpc>
              <a:spcBef>
                <a:spcPct val="15000"/>
              </a:spcBef>
              <a:defRPr/>
            </a:pPr>
            <a:r>
              <a:rPr lang="ja-JP" altLang="en-US" sz="1260" dirty="0">
                <a:solidFill>
                  <a:srgbClr val="000000"/>
                </a:solidFill>
                <a:latin typeface="Meiryo UI" panose="020B0604030504040204" pitchFamily="50" charset="-128"/>
                <a:ea typeface="Meiryo UI" panose="020B0604030504040204" pitchFamily="50" charset="-128"/>
              </a:rPr>
              <a:t>平成２４年 防災機能の向上を図るための</a:t>
            </a:r>
            <a:r>
              <a:rPr lang="ja-JP" altLang="ja-JP" sz="1260" dirty="0">
                <a:solidFill>
                  <a:srgbClr val="000000"/>
                </a:solidFill>
                <a:latin typeface="Meiryo UI" panose="020B0604030504040204" pitchFamily="50" charset="-128"/>
                <a:ea typeface="Meiryo UI" panose="020B0604030504040204" pitchFamily="50" charset="-128"/>
              </a:rPr>
              <a:t>都市再生安全確保計画</a:t>
            </a:r>
            <a:r>
              <a:rPr lang="ja-JP" altLang="en-US" sz="1260" dirty="0">
                <a:solidFill>
                  <a:srgbClr val="000000"/>
                </a:solidFill>
                <a:latin typeface="Meiryo UI" panose="020B0604030504040204" pitchFamily="50" charset="-128"/>
                <a:ea typeface="Meiryo UI" panose="020B0604030504040204" pitchFamily="50" charset="-128"/>
              </a:rPr>
              <a:t>及び</a:t>
            </a:r>
            <a:r>
              <a:rPr lang="ja-JP" altLang="ja-JP" sz="1260" dirty="0">
                <a:solidFill>
                  <a:srgbClr val="000000"/>
                </a:solidFill>
                <a:latin typeface="Meiryo UI" panose="020B0604030504040204" pitchFamily="50" charset="-128"/>
                <a:ea typeface="Meiryo UI" panose="020B0604030504040204" pitchFamily="50" charset="-128"/>
              </a:rPr>
              <a:t>都市再生安全確保施設に関する協定制度の創設</a:t>
            </a:r>
            <a:endParaRPr lang="ja-JP" altLang="en-US" sz="1260" dirty="0">
              <a:solidFill>
                <a:srgbClr val="000000"/>
              </a:solidFill>
              <a:latin typeface="Meiryo UI" panose="020B0604030504040204" pitchFamily="50" charset="-128"/>
              <a:ea typeface="Meiryo UI" panose="020B0604030504040204" pitchFamily="50" charset="-128"/>
            </a:endParaRPr>
          </a:p>
          <a:p>
            <a:pPr marL="84138" indent="-84138" defTabSz="866775" eaLnBrk="1" hangingPunct="1">
              <a:lnSpc>
                <a:spcPts val="1800"/>
              </a:lnSpc>
              <a:spcBef>
                <a:spcPct val="15000"/>
              </a:spcBef>
              <a:defRPr/>
            </a:pPr>
            <a:r>
              <a:rPr lang="ja-JP" altLang="en-US" sz="1260" dirty="0">
                <a:solidFill>
                  <a:srgbClr val="000000"/>
                </a:solidFill>
                <a:latin typeface="Meiryo UI" panose="020B0604030504040204" pitchFamily="50" charset="-128"/>
                <a:ea typeface="Meiryo UI" panose="020B0604030504040204" pitchFamily="50" charset="-128"/>
              </a:rPr>
              <a:t>平成２６年 市町村によるコンパクトなまちづくりを支援するための立地適正化計画に関する制度の創設</a:t>
            </a:r>
            <a:endParaRPr lang="en-US" altLang="ja-JP" sz="1260" dirty="0">
              <a:solidFill>
                <a:srgbClr val="000000"/>
              </a:solidFill>
              <a:latin typeface="Meiryo UI" panose="020B0604030504040204" pitchFamily="50" charset="-128"/>
              <a:ea typeface="Meiryo UI" panose="020B0604030504040204" pitchFamily="50" charset="-128"/>
            </a:endParaRPr>
          </a:p>
          <a:p>
            <a:pPr marL="84138" indent="-84138" defTabSz="866775" eaLnBrk="1" hangingPunct="1">
              <a:lnSpc>
                <a:spcPts val="1800"/>
              </a:lnSpc>
              <a:spcBef>
                <a:spcPct val="15000"/>
              </a:spcBef>
              <a:defRPr/>
            </a:pPr>
            <a:r>
              <a:rPr lang="ja-JP" altLang="en-US" sz="1260" dirty="0">
                <a:solidFill>
                  <a:srgbClr val="000000"/>
                </a:solidFill>
                <a:latin typeface="Meiryo UI" panose="020B0604030504040204" pitchFamily="50" charset="-128"/>
                <a:ea typeface="Meiryo UI" panose="020B0604030504040204" pitchFamily="50" charset="-128"/>
              </a:rPr>
              <a:t>平成２８年 国際競争力強化に資する施設整備への支援充実、低未利用土地利用促進協定制度の創設</a:t>
            </a:r>
            <a:endParaRPr lang="en-US" altLang="ja-JP" sz="1260" dirty="0">
              <a:solidFill>
                <a:srgbClr val="000000"/>
              </a:solidFill>
              <a:latin typeface="Meiryo UI" panose="020B0604030504040204" pitchFamily="50" charset="-128"/>
              <a:ea typeface="Meiryo UI" panose="020B0604030504040204" pitchFamily="50" charset="-128"/>
            </a:endParaRPr>
          </a:p>
          <a:p>
            <a:pPr marL="84138" indent="-84138" defTabSz="866775" eaLnBrk="1" hangingPunct="1">
              <a:lnSpc>
                <a:spcPts val="1800"/>
              </a:lnSpc>
              <a:spcBef>
                <a:spcPct val="15000"/>
              </a:spcBef>
              <a:defRPr/>
            </a:pPr>
            <a:r>
              <a:rPr lang="ja-JP" altLang="en-US" sz="1260" dirty="0">
                <a:solidFill>
                  <a:srgbClr val="000000"/>
                </a:solidFill>
                <a:latin typeface="Meiryo UI" panose="020B0604030504040204" pitchFamily="50" charset="-128"/>
                <a:ea typeface="Meiryo UI" panose="020B0604030504040204" pitchFamily="50" charset="-128"/>
              </a:rPr>
              <a:t>平成３０年 都市のスポンジ化対策措置の創設、都市再生駐車施設配置計画制度の創設、公共公益施設の転用の柔軟化に関する制度の拡充</a:t>
            </a:r>
            <a:endParaRPr lang="en-US" altLang="ja-JP" sz="1260" dirty="0">
              <a:solidFill>
                <a:srgbClr val="000000"/>
              </a:solidFill>
              <a:latin typeface="Meiryo UI" panose="020B0604030504040204" pitchFamily="50" charset="-128"/>
              <a:ea typeface="Meiryo UI" panose="020B0604030504040204" pitchFamily="50" charset="-128"/>
            </a:endParaRPr>
          </a:p>
          <a:p>
            <a:pPr marL="84138" indent="-84138" defTabSz="866775" eaLnBrk="1" hangingPunct="1">
              <a:lnSpc>
                <a:spcPts val="1800"/>
              </a:lnSpc>
              <a:spcBef>
                <a:spcPct val="15000"/>
              </a:spcBef>
              <a:defRPr/>
            </a:pPr>
            <a:r>
              <a:rPr lang="ja-JP" altLang="en-US" sz="1260" dirty="0">
                <a:solidFill>
                  <a:srgbClr val="000000"/>
                </a:solidFill>
                <a:latin typeface="Meiryo UI" panose="020B0604030504040204" pitchFamily="50" charset="-128"/>
                <a:ea typeface="Meiryo UI" panose="020B0604030504040204" pitchFamily="50" charset="-128"/>
              </a:rPr>
              <a:t>令和　２年　災害ハザードエリアにおける新規立地の抑制等、「居心地が良く歩きたくなるまちなか」の創出等</a:t>
            </a:r>
          </a:p>
        </p:txBody>
      </p:sp>
      <p:sp>
        <p:nvSpPr>
          <p:cNvPr id="16" name="AutoShape 56"/>
          <p:cNvSpPr>
            <a:spLocks noChangeArrowheads="1"/>
          </p:cNvSpPr>
          <p:nvPr/>
        </p:nvSpPr>
        <p:spPr bwMode="auto">
          <a:xfrm>
            <a:off x="80349" y="3854678"/>
            <a:ext cx="2249881" cy="318924"/>
          </a:xfrm>
          <a:prstGeom prst="rect">
            <a:avLst/>
          </a:prstGeom>
          <a:solidFill>
            <a:schemeClr val="accent5"/>
          </a:solidFill>
          <a:ln w="19050" algn="ctr">
            <a:solidFill>
              <a:schemeClr val="accent1"/>
            </a:solidFill>
            <a:round/>
            <a:headEnd/>
            <a:tailEnd/>
          </a:ln>
        </p:spPr>
        <p:txBody>
          <a:bodyPr wrap="square" lIns="180000" tIns="36000" rIns="180000" bIns="36000">
            <a:spAutoFit/>
          </a:bodyPr>
          <a:lstStyle/>
          <a:p>
            <a:pPr marL="84138" indent="-84138" algn="ctr" defTabSz="866775" eaLnBrk="1" hangingPunct="1">
              <a:defRPr/>
            </a:pPr>
            <a:r>
              <a:rPr lang="ja-JP" altLang="en-US" sz="1600" dirty="0">
                <a:solidFill>
                  <a:srgbClr val="4087C8"/>
                </a:solidFill>
                <a:latin typeface="Meiryo UI" panose="020B0604030504040204" pitchFamily="50" charset="-128"/>
                <a:ea typeface="Meiryo UI" panose="020B0604030504040204" pitchFamily="50" charset="-128"/>
                <a:cs typeface="Meiryo UI" panose="020B0604030504040204" pitchFamily="50" charset="-128"/>
              </a:rPr>
              <a:t>その後の改正経緯等</a:t>
            </a:r>
          </a:p>
        </p:txBody>
      </p:sp>
      <p:sp>
        <p:nvSpPr>
          <p:cNvPr id="12" name="AutoShape 53"/>
          <p:cNvSpPr>
            <a:spLocks noChangeArrowheads="1"/>
          </p:cNvSpPr>
          <p:nvPr/>
        </p:nvSpPr>
        <p:spPr bwMode="auto">
          <a:xfrm>
            <a:off x="80349" y="1582918"/>
            <a:ext cx="2817002" cy="313332"/>
          </a:xfrm>
          <a:prstGeom prst="rect">
            <a:avLst/>
          </a:prstGeom>
          <a:solidFill>
            <a:schemeClr val="accent5"/>
          </a:solidFill>
          <a:ln w="19050" algn="ctr">
            <a:solidFill>
              <a:schemeClr val="accent1"/>
            </a:solidFill>
            <a:round/>
            <a:headEnd/>
            <a:tailEnd/>
          </a:ln>
        </p:spPr>
        <p:txBody>
          <a:bodyPr wrap="none" lIns="166154" tIns="33231" rIns="166154" bIns="33231">
            <a:spAutoFit/>
          </a:bodyPr>
          <a:lstStyle/>
          <a:p>
            <a:pPr marL="77668" indent="-77668" algn="ctr" defTabSz="800120" eaLnBrk="1" hangingPunct="1">
              <a:defRPr/>
            </a:pPr>
            <a:r>
              <a:rPr lang="ja-JP" altLang="en-US" sz="1600" dirty="0">
                <a:solidFill>
                  <a:srgbClr val="4087C8"/>
                </a:solidFill>
                <a:latin typeface="Meiryo UI" panose="020B0604030504040204" pitchFamily="50" charset="-128"/>
                <a:ea typeface="Meiryo UI" panose="020B0604030504040204" pitchFamily="50" charset="-128"/>
                <a:cs typeface="Meiryo UI" panose="020B0604030504040204" pitchFamily="50" charset="-128"/>
              </a:rPr>
              <a:t>都市再生特別措置法の制定</a:t>
            </a:r>
          </a:p>
        </p:txBody>
      </p:sp>
      <p:sp>
        <p:nvSpPr>
          <p:cNvPr id="13" name="スライド番号プレースホルダー 1"/>
          <p:cNvSpPr txBox="1"/>
          <p:nvPr/>
        </p:nvSpPr>
        <p:spPr>
          <a:xfrm>
            <a:off x="7594600" y="6525000"/>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ja-JP"/>
            </a:defPPr>
            <a:lvl1pPr algn="r" rtl="0" eaLnBrk="0" fontAlgn="base" hangingPunct="0">
              <a:spcBef>
                <a:spcPct val="0"/>
              </a:spcBef>
              <a:spcAft>
                <a:spcPct val="0"/>
              </a:spcAft>
              <a:defRPr kumimoji="1" sz="1292"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fld id="{29B6D3CF-C449-43AF-A9D0-2DFC9D708CAF}" type="slidenum">
              <a:rPr lang="ja-JP" altLang="en-US" sz="140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pPr/>
              <a:t>1</a:t>
            </a:fld>
            <a:endPar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289086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272480" y="579745"/>
            <a:ext cx="9433048" cy="5945255"/>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1" lang="en-US" altLang="ja-JP" sz="1477" b="0" i="0" u="none" strike="noStrike" kern="1200" cap="none" spc="0" normalizeH="0" baseline="0" noProof="0" dirty="0">
              <a:ln>
                <a:noFill/>
              </a:ln>
              <a:solidFill>
                <a:srgbClr val="1F497D">
                  <a:lumMod val="75000"/>
                </a:srgb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0" fontAlgn="auto" latinLnBrk="0" hangingPunct="0">
              <a:lnSpc>
                <a:spcPct val="100000"/>
              </a:lnSpc>
              <a:spcBef>
                <a:spcPts val="0"/>
              </a:spcBef>
              <a:spcAft>
                <a:spcPts val="0"/>
              </a:spcAft>
              <a:buClrTx/>
              <a:buSzTx/>
              <a:buFontTx/>
              <a:buNone/>
              <a:tabLst/>
              <a:defRPr/>
            </a:pPr>
            <a:endParaRPr kumimoji="1" lang="en-US" altLang="ja-JP" sz="1477" b="0" i="0" u="none" strike="noStrike" kern="1200" cap="none" spc="0" normalizeH="0" baseline="0" noProof="0" dirty="0">
              <a:ln>
                <a:noFill/>
              </a:ln>
              <a:solidFill>
                <a:srgbClr val="1F497D">
                  <a:lumMod val="75000"/>
                </a:srgb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0" fontAlgn="auto" latinLnBrk="0" hangingPunct="0">
              <a:lnSpc>
                <a:spcPct val="100000"/>
              </a:lnSpc>
              <a:spcBef>
                <a:spcPts val="0"/>
              </a:spcBef>
              <a:spcAft>
                <a:spcPts val="0"/>
              </a:spcAft>
              <a:buClrTx/>
              <a:buSzTx/>
              <a:buFontTx/>
              <a:buNone/>
              <a:tabLst/>
              <a:defRPr/>
            </a:pPr>
            <a:endParaRPr kumimoji="1" lang="en-US" altLang="ja-JP" sz="1477" b="0" i="0" u="none" strike="noStrike" kern="1200" cap="none" spc="0" normalizeH="0" baseline="0" noProof="0" dirty="0">
              <a:ln>
                <a:noFill/>
              </a:ln>
              <a:solidFill>
                <a:srgbClr val="1F497D">
                  <a:lumMod val="75000"/>
                </a:srgb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0" fontAlgn="auto" latinLnBrk="0" hangingPunct="0">
              <a:lnSpc>
                <a:spcPct val="100000"/>
              </a:lnSpc>
              <a:spcBef>
                <a:spcPts val="0"/>
              </a:spcBef>
              <a:spcAft>
                <a:spcPts val="0"/>
              </a:spcAft>
              <a:buClrTx/>
              <a:buSzTx/>
              <a:buFontTx/>
              <a:buNone/>
              <a:tabLst/>
              <a:defRPr/>
            </a:pPr>
            <a:endParaRPr kumimoji="1" lang="en-US" altLang="ja-JP" sz="1477" b="0" i="0" u="none" strike="noStrike" kern="1200" cap="none" spc="0" normalizeH="0" baseline="0" noProof="0" dirty="0">
              <a:ln>
                <a:noFill/>
              </a:ln>
              <a:solidFill>
                <a:srgbClr val="1F497D">
                  <a:lumMod val="75000"/>
                </a:srgb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0" fontAlgn="auto" latinLnBrk="0" hangingPunct="0">
              <a:lnSpc>
                <a:spcPct val="100000"/>
              </a:lnSpc>
              <a:spcBef>
                <a:spcPts val="0"/>
              </a:spcBef>
              <a:spcAft>
                <a:spcPts val="0"/>
              </a:spcAft>
              <a:buClrTx/>
              <a:buSzTx/>
              <a:buFontTx/>
              <a:buNone/>
              <a:tabLst/>
              <a:defRPr/>
            </a:pPr>
            <a:endParaRPr kumimoji="1" lang="en-US" altLang="ja-JP" sz="1477" b="0" i="0" u="none" strike="noStrike" kern="1200" cap="none" spc="0" normalizeH="0" baseline="0" noProof="0" dirty="0">
              <a:ln>
                <a:noFill/>
              </a:ln>
              <a:solidFill>
                <a:srgbClr val="1F497D">
                  <a:lumMod val="75000"/>
                </a:srgb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0" fontAlgn="auto" latinLnBrk="0" hangingPunct="0">
              <a:lnSpc>
                <a:spcPct val="100000"/>
              </a:lnSpc>
              <a:spcBef>
                <a:spcPts val="0"/>
              </a:spcBef>
              <a:spcAft>
                <a:spcPts val="0"/>
              </a:spcAft>
              <a:buClrTx/>
              <a:buSzTx/>
              <a:buFontTx/>
              <a:buNone/>
              <a:tabLst/>
              <a:defRPr/>
            </a:pPr>
            <a:endParaRPr kumimoji="1" lang="en-US" altLang="ja-JP" sz="1477" b="0" i="0" u="none" strike="noStrike" kern="1200" cap="none" spc="0" normalizeH="0" baseline="0" noProof="0" dirty="0">
              <a:ln>
                <a:noFill/>
              </a:ln>
              <a:solidFill>
                <a:srgbClr val="1F497D">
                  <a:lumMod val="75000"/>
                </a:srgb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0" fontAlgn="auto" latinLnBrk="0" hangingPunct="0">
              <a:lnSpc>
                <a:spcPct val="100000"/>
              </a:lnSpc>
              <a:spcBef>
                <a:spcPts val="0"/>
              </a:spcBef>
              <a:spcAft>
                <a:spcPts val="0"/>
              </a:spcAft>
              <a:buClrTx/>
              <a:buSzTx/>
              <a:buFontTx/>
              <a:buNone/>
              <a:tabLst/>
              <a:defRPr/>
            </a:pPr>
            <a:endParaRPr kumimoji="1" lang="en-US" altLang="ja-JP" sz="1477" b="0" i="0" u="none" strike="noStrike" kern="1200" cap="none" spc="0" normalizeH="0" baseline="0" noProof="0" dirty="0">
              <a:ln>
                <a:noFill/>
              </a:ln>
              <a:solidFill>
                <a:srgbClr val="1F497D">
                  <a:lumMod val="75000"/>
                </a:srgb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0" fontAlgn="auto" latinLnBrk="0" hangingPunct="0">
              <a:lnSpc>
                <a:spcPct val="100000"/>
              </a:lnSpc>
              <a:spcBef>
                <a:spcPts val="0"/>
              </a:spcBef>
              <a:spcAft>
                <a:spcPts val="0"/>
              </a:spcAft>
              <a:buClrTx/>
              <a:buSzTx/>
              <a:buFontTx/>
              <a:buNone/>
              <a:tabLst/>
              <a:defRPr/>
            </a:pPr>
            <a:endParaRPr kumimoji="1" lang="ja-JP" altLang="en-US" sz="1477" b="0" i="0" u="none" strike="noStrike" kern="1200" cap="none" spc="0" normalizeH="0" baseline="0" noProof="0" dirty="0">
              <a:ln>
                <a:noFill/>
              </a:ln>
              <a:solidFill>
                <a:srgbClr val="1F497D">
                  <a:lumMod val="75000"/>
                </a:srgb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テキスト ボックス 298"/>
          <p:cNvSpPr txBox="1">
            <a:spLocks noChangeArrowheads="1"/>
          </p:cNvSpPr>
          <p:nvPr/>
        </p:nvSpPr>
        <p:spPr bwMode="auto">
          <a:xfrm>
            <a:off x="344488" y="629187"/>
            <a:ext cx="2921974" cy="523220"/>
          </a:xfrm>
          <a:prstGeom prst="rect">
            <a:avLst/>
          </a:prstGeom>
          <a:solidFill>
            <a:srgbClr val="002060"/>
          </a:solidFill>
          <a:ln w="9525">
            <a:noFill/>
            <a:miter lim="800000"/>
            <a:headEnd/>
            <a:tailEnd/>
          </a:ln>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eiryo UI" panose="020B0604030504040204" pitchFamily="50" charset="-128"/>
              </a:rPr>
              <a:t>オガールプラザ整備事業</a:t>
            </a:r>
            <a:endParaRPr kumimoji="1" lang="en-US" altLang="ja-JP" sz="1400" b="0"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eiryo UI" panose="020B0604030504040204" pitchFamily="50" charset="-128"/>
              </a:rPr>
              <a:t>（岩手県紫波町）</a:t>
            </a:r>
            <a:endParaRPr kumimoji="1" lang="en-US" altLang="ja-JP" sz="1400" b="0"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テキスト ボックス 5"/>
          <p:cNvSpPr txBox="1"/>
          <p:nvPr/>
        </p:nvSpPr>
        <p:spPr>
          <a:xfrm>
            <a:off x="344488" y="1204155"/>
            <a:ext cx="2919902" cy="523220"/>
          </a:xfrm>
          <a:prstGeom prst="rect">
            <a:avLst/>
          </a:prstGeom>
          <a:noFill/>
        </p:spPr>
        <p:txBody>
          <a:bodyPr wrap="square">
            <a:spAutoFit/>
          </a:bodyPr>
          <a:lstStyle/>
          <a:p>
            <a:pPr marL="0" marR="0" lvl="0" indent="0" algn="just" defTabSz="914400" rtl="0" eaLnBrk="0" fontAlgn="auto" latinLnBrk="0" hangingPunct="0">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○支援先</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just" defTabSz="914400" rtl="0" eaLnBrk="0" fontAlgn="auto" latinLnBrk="0" hangingPunct="0">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オガールプラザ株式会社</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テキスト ボックス 6"/>
          <p:cNvSpPr txBox="1"/>
          <p:nvPr/>
        </p:nvSpPr>
        <p:spPr>
          <a:xfrm>
            <a:off x="344487" y="1958127"/>
            <a:ext cx="3128863" cy="1169551"/>
          </a:xfrm>
          <a:prstGeom prst="rect">
            <a:avLst/>
          </a:prstGeom>
          <a:noFill/>
        </p:spPr>
        <p:txBody>
          <a:bodyPr wrap="square">
            <a:spAutoFit/>
          </a:bodyPr>
          <a:lstStyle/>
          <a:p>
            <a:pPr marL="0" marR="0" lvl="0" indent="0" algn="just" defTabSz="914400" rtl="0" eaLnBrk="0" fontAlgn="auto" latinLnBrk="0" hangingPunct="0">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○事業内容</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just" defTabSz="914400" rtl="0" eaLnBrk="0" fontAlgn="auto" latinLnBrk="0" hangingPunct="0">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規模　地上２階建</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612546" marR="0" lvl="0" indent="-612546" algn="just" defTabSz="914400" rtl="0" eaLnBrk="0" fontAlgn="auto" latinLnBrk="0" hangingPunct="0">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用途　図書館、物販・飲食施設、</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612546" marR="0" lvl="0" indent="-612546" algn="l" defTabSz="914400" rtl="0" eaLnBrk="0" fontAlgn="auto" latinLnBrk="0" hangingPunct="0">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子育て支援センター</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612546" marR="0" lvl="0" indent="-612546" algn="l" defTabSz="914400" rtl="0" eaLnBrk="0" fontAlgn="auto" latinLnBrk="0" hangingPunct="0">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工期　</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2011</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年９月～</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2012</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年６月</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8" name="図 7" descr="C:\Users\marumo.ryousuke\AppData\Local\Microsoft\Windows\Temporary Internet Files\Content.Word\120611_ogal_0003.jpg"/>
          <p:cNvPicPr/>
          <p:nvPr/>
        </p:nvPicPr>
        <p:blipFill>
          <a:blip r:embed="rId2" cstate="print"/>
          <a:srcRect t="4873" b="5720"/>
          <a:stretch>
            <a:fillRect/>
          </a:stretch>
        </p:blipFill>
        <p:spPr bwMode="auto">
          <a:xfrm>
            <a:off x="344487" y="4799114"/>
            <a:ext cx="2919903" cy="1519833"/>
          </a:xfrm>
          <a:prstGeom prst="rect">
            <a:avLst/>
          </a:prstGeom>
          <a:noFill/>
          <a:ln w="9525">
            <a:noFill/>
            <a:miter lim="800000"/>
            <a:headEnd/>
            <a:tailEnd/>
          </a:ln>
        </p:spPr>
      </p:pic>
      <p:sp>
        <p:nvSpPr>
          <p:cNvPr id="9" name="テキスト ボックス 298"/>
          <p:cNvSpPr txBox="1">
            <a:spLocks noChangeArrowheads="1"/>
          </p:cNvSpPr>
          <p:nvPr/>
        </p:nvSpPr>
        <p:spPr bwMode="auto">
          <a:xfrm>
            <a:off x="6549634" y="629187"/>
            <a:ext cx="2987552" cy="523220"/>
          </a:xfrm>
          <a:prstGeom prst="rect">
            <a:avLst/>
          </a:prstGeom>
          <a:solidFill>
            <a:srgbClr val="002060"/>
          </a:solidFill>
          <a:ln w="9525">
            <a:noFill/>
            <a:miter lim="800000"/>
            <a:headEnd/>
            <a:tailEnd/>
          </a:ln>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eiryo UI" panose="020B0604030504040204" pitchFamily="50" charset="-128"/>
              </a:rPr>
              <a:t>片町</a:t>
            </a:r>
            <a:r>
              <a:rPr kumimoji="1" lang="en-US" altLang="ja-JP" sz="1400" b="0"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eiryo UI" panose="020B0604030504040204" pitchFamily="50" charset="-128"/>
              </a:rPr>
              <a:t>A</a:t>
            </a:r>
            <a:r>
              <a:rPr kumimoji="1" lang="ja-JP" altLang="en-US" sz="1400" b="0"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eiryo UI" panose="020B0604030504040204" pitchFamily="50" charset="-128"/>
              </a:rPr>
              <a:t>地区第一種市街地再開発事業</a:t>
            </a:r>
            <a:endParaRPr kumimoji="1" lang="en-US" altLang="ja-JP" sz="1400" b="0"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石川県金沢市</a:t>
            </a:r>
            <a:r>
              <a:rPr kumimoji="1" lang="ja-JP" altLang="en-US" sz="1400" b="0"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p:txBody>
      </p:sp>
      <p:sp>
        <p:nvSpPr>
          <p:cNvPr id="10" name="テキスト ボックス 9"/>
          <p:cNvSpPr txBox="1"/>
          <p:nvPr/>
        </p:nvSpPr>
        <p:spPr>
          <a:xfrm>
            <a:off x="6545276" y="1204155"/>
            <a:ext cx="3006714" cy="523220"/>
          </a:xfrm>
          <a:prstGeom prst="rect">
            <a:avLst/>
          </a:prstGeom>
          <a:noFill/>
        </p:spPr>
        <p:txBody>
          <a:bodyPr wrap="square">
            <a:spAutoFit/>
          </a:bodyPr>
          <a:lstStyle/>
          <a:p>
            <a:pPr marL="0" marR="0" lvl="0" indent="0" algn="just" defTabSz="914400" rtl="0" eaLnBrk="0" fontAlgn="auto" latinLnBrk="0" hangingPunct="0">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○支援先</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just" defTabSz="914400" rtl="0" eaLnBrk="0" fontAlgn="auto" latinLnBrk="0" hangingPunct="0">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株式会社プロパティマネジメント片町</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p:cNvSpPr txBox="1"/>
          <p:nvPr/>
        </p:nvSpPr>
        <p:spPr>
          <a:xfrm>
            <a:off x="6541658" y="1958127"/>
            <a:ext cx="3229649" cy="954107"/>
          </a:xfrm>
          <a:prstGeom prst="rect">
            <a:avLst/>
          </a:prstGeom>
          <a:noFill/>
        </p:spPr>
        <p:txBody>
          <a:bodyPr wrap="squar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○事業内容</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規模　地上２階建</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612546" marR="0" lvl="0" indent="-612546" algn="l" defTabSz="914400" rtl="0" eaLnBrk="0" fontAlgn="auto" latinLnBrk="0" hangingPunct="0">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用途　</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物販・飲食施設、ブライダル施設</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750296" marR="0" lvl="0" indent="-750296" algn="l" defTabSz="914400" rtl="0" eaLnBrk="0" fontAlgn="auto" latinLnBrk="0" hangingPunct="0">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工期　</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2014</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９</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2016</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５</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月</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298"/>
          <p:cNvSpPr txBox="1">
            <a:spLocks noChangeArrowheads="1"/>
          </p:cNvSpPr>
          <p:nvPr/>
        </p:nvSpPr>
        <p:spPr bwMode="auto">
          <a:xfrm>
            <a:off x="3419434" y="629187"/>
            <a:ext cx="2978293" cy="536044"/>
          </a:xfrm>
          <a:prstGeom prst="rect">
            <a:avLst/>
          </a:prstGeom>
          <a:solidFill>
            <a:srgbClr val="002060"/>
          </a:solidFill>
          <a:ln w="9525">
            <a:noFill/>
            <a:miter lim="800000"/>
            <a:headEnd/>
            <a:tailEnd/>
          </a:ln>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eiryo UI" panose="020B0604030504040204" pitchFamily="50" charset="-128"/>
              </a:rPr>
              <a:t>氷見市</a:t>
            </a:r>
            <a:r>
              <a:rPr kumimoji="1" lang="ja-JP" altLang="en-US" sz="1400" b="0" i="0" u="none" strike="noStrike" kern="1200" cap="none" spc="0" normalizeH="0" baseline="0" noProof="0" dirty="0" err="1">
                <a:ln>
                  <a:noFill/>
                </a:ln>
                <a:solidFill>
                  <a:srgbClr val="FFFFFF"/>
                </a:solidFill>
                <a:effectLst/>
                <a:uLnTx/>
                <a:uFillTx/>
                <a:latin typeface="Meiryo UI" panose="020B0604030504040204" pitchFamily="50" charset="-128"/>
                <a:ea typeface="Meiryo UI" panose="020B0604030504040204" pitchFamily="50" charset="-128"/>
                <a:cs typeface="Meiryo UI" panose="020B0604030504040204" pitchFamily="50" charset="-128"/>
              </a:rPr>
              <a:t>ひみ</a:t>
            </a:r>
            <a:r>
              <a:rPr kumimoji="1" lang="ja-JP" altLang="en-US" sz="1400" b="0"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eiryo UI" panose="020B0604030504040204" pitchFamily="50" charset="-128"/>
              </a:rPr>
              <a:t>番屋街・総湯整備事業</a:t>
            </a:r>
            <a:endParaRPr kumimoji="1" lang="en-US" altLang="ja-JP" sz="1400" b="0"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eiryo UI" panose="020B0604030504040204" pitchFamily="50" charset="-128"/>
              </a:rPr>
              <a:t>（富山県氷見市）</a:t>
            </a:r>
            <a:endParaRPr kumimoji="1" lang="en-US" altLang="ja-JP" sz="1400" b="0"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0" fontAlgn="auto" latinLnBrk="0" hangingPunct="0">
              <a:lnSpc>
                <a:spcPts val="1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テキスト ボックス 13"/>
          <p:cNvSpPr txBox="1"/>
          <p:nvPr/>
        </p:nvSpPr>
        <p:spPr>
          <a:xfrm>
            <a:off x="3408394" y="1204155"/>
            <a:ext cx="2917041" cy="523220"/>
          </a:xfrm>
          <a:prstGeom prst="rect">
            <a:avLst/>
          </a:prstGeom>
          <a:noFill/>
        </p:spPr>
        <p:txBody>
          <a:bodyPr wrap="square">
            <a:spAutoFit/>
          </a:bodyPr>
          <a:lstStyle/>
          <a:p>
            <a:pPr marL="0" marR="0" lvl="0" indent="0" algn="just" defTabSz="914400" rtl="0" eaLnBrk="0" fontAlgn="auto" latinLnBrk="0" hangingPunct="0">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○支援先</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just" defTabSz="914400" rtl="0" eaLnBrk="0" fontAlgn="auto" latinLnBrk="0" hangingPunct="0">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氷見まちづくり株式会社</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テキスト ボックス 14"/>
          <p:cNvSpPr txBox="1"/>
          <p:nvPr/>
        </p:nvSpPr>
        <p:spPr>
          <a:xfrm>
            <a:off x="3411726" y="1958127"/>
            <a:ext cx="3069315" cy="954107"/>
          </a:xfrm>
          <a:prstGeom prst="rect">
            <a:avLst/>
          </a:prstGeom>
          <a:noFill/>
        </p:spPr>
        <p:txBody>
          <a:bodyPr wrap="squar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○事業内容</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規模　平屋建</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一部２階建</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a:p>
            <a:pPr marL="612546" marR="0" lvl="0" indent="-612546" algn="l" defTabSz="914400" rtl="0" eaLnBrk="0" fontAlgn="auto" latinLnBrk="0" hangingPunct="0">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用途　物販・飲食施設、温浴施設</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612546" marR="0" lvl="0" indent="-612546" algn="l" defTabSz="914400" rtl="0" eaLnBrk="0" fontAlgn="auto" latinLnBrk="0" hangingPunct="0">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工期　</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2014</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年３月～</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2014</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年９月</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16" name="図 34" descr="C:\Users\marumo.ryousuke\AppData\Local\Microsoft\Windows\Temporary Internet Files\Content.Word\外観.jpg"/>
          <p:cNvPicPr>
            <a:picLocks noChangeAspect="1" noChangeArrowheads="1"/>
          </p:cNvPicPr>
          <p:nvPr/>
        </p:nvPicPr>
        <p:blipFill>
          <a:blip r:embed="rId3" cstate="print"/>
          <a:srcRect t="22304" b="3922"/>
          <a:stretch>
            <a:fillRect/>
          </a:stretch>
        </p:blipFill>
        <p:spPr bwMode="auto">
          <a:xfrm>
            <a:off x="3414868" y="4799114"/>
            <a:ext cx="2978292" cy="1521153"/>
          </a:xfrm>
          <a:prstGeom prst="rect">
            <a:avLst/>
          </a:prstGeom>
          <a:noFill/>
          <a:ln w="9525">
            <a:noFill/>
            <a:miter lim="800000"/>
            <a:headEnd/>
            <a:tailEnd/>
          </a:ln>
        </p:spPr>
      </p:pic>
      <p:sp>
        <p:nvSpPr>
          <p:cNvPr id="17" name="テキスト ボックス 16"/>
          <p:cNvSpPr txBox="1"/>
          <p:nvPr/>
        </p:nvSpPr>
        <p:spPr>
          <a:xfrm>
            <a:off x="344488" y="3286961"/>
            <a:ext cx="2919902" cy="1384995"/>
          </a:xfrm>
          <a:prstGeom prst="rect">
            <a:avLst/>
          </a:prstGeom>
          <a:noFill/>
        </p:spPr>
        <p:txBody>
          <a:bodyPr wrap="square"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○事業概要</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紫波町が公民連携手法を取り入れて進めているオガールプロジェクトの中核施設として、公益施設と民間施設が合築された複合施設「オガールプラザ」を整備。</a:t>
            </a:r>
          </a:p>
        </p:txBody>
      </p:sp>
      <p:sp>
        <p:nvSpPr>
          <p:cNvPr id="18" name="テキスト ボックス 17"/>
          <p:cNvSpPr txBox="1"/>
          <p:nvPr/>
        </p:nvSpPr>
        <p:spPr>
          <a:xfrm>
            <a:off x="3411726" y="3286961"/>
            <a:ext cx="2978293" cy="1169551"/>
          </a:xfrm>
          <a:prstGeom prst="rect">
            <a:avLst/>
          </a:prstGeom>
          <a:noFill/>
        </p:spPr>
        <p:txBody>
          <a:bodyPr wrap="square"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○事業概要</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氷見市の市有地を活用し、物販・飲食施設である「</a:t>
            </a:r>
            <a:r>
              <a:rPr kumimoji="1" lang="ja-JP" altLang="en-US" sz="14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ひみ</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番屋街」と温浴施設である氷見温泉郷「総湯」の複合施設を整備。</a:t>
            </a:r>
          </a:p>
        </p:txBody>
      </p:sp>
      <p:sp>
        <p:nvSpPr>
          <p:cNvPr id="19" name="テキスト ボックス 18"/>
          <p:cNvSpPr txBox="1"/>
          <p:nvPr/>
        </p:nvSpPr>
        <p:spPr>
          <a:xfrm>
            <a:off x="6545276" y="3286961"/>
            <a:ext cx="2907635" cy="1384995"/>
          </a:xfrm>
          <a:prstGeom prst="rect">
            <a:avLst/>
          </a:prstGeom>
          <a:noFill/>
        </p:spPr>
        <p:txBody>
          <a:bodyPr wrap="square"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○事業概要</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金沢市の中心市街地の再生及び都市機能の集積等を図るため、市街地再開発事業により、商業施設やイベントを開催できる広場等を有する「片町きらら」を整備。</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Rectangle 2"/>
          <p:cNvSpPr txBox="1">
            <a:spLocks noChangeArrowheads="1"/>
          </p:cNvSpPr>
          <p:nvPr/>
        </p:nvSpPr>
        <p:spPr bwMode="auto">
          <a:xfrm>
            <a:off x="166251" y="0"/>
            <a:ext cx="7955101" cy="47555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799">
                <a:solidFill>
                  <a:srgbClr val="4087C8"/>
                </a:solidFill>
                <a:latin typeface="+mj-lt"/>
                <a:ea typeface="+mj-ea"/>
                <a:cs typeface="+mj-cs"/>
              </a:defRPr>
            </a:lvl1pPr>
            <a:lvl2pPr algn="l" rtl="0" eaLnBrk="0" fontAlgn="base" hangingPunct="0">
              <a:spcBef>
                <a:spcPct val="0"/>
              </a:spcBef>
              <a:spcAft>
                <a:spcPct val="0"/>
              </a:spcAft>
              <a:defRPr kumimoji="1" sz="2799">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799">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799">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799">
                <a:solidFill>
                  <a:srgbClr val="4087C8"/>
                </a:solidFill>
                <a:latin typeface="HGP創英角ｺﾞｼｯｸUB" pitchFamily="50" charset="-128"/>
                <a:ea typeface="HGP創英角ｺﾞｼｯｸUB" pitchFamily="50" charset="-128"/>
              </a:defRPr>
            </a:lvl5pPr>
            <a:lvl6pPr marL="457109" algn="l" rtl="0" fontAlgn="base">
              <a:spcBef>
                <a:spcPct val="0"/>
              </a:spcBef>
              <a:spcAft>
                <a:spcPct val="0"/>
              </a:spcAft>
              <a:defRPr kumimoji="1" sz="2799">
                <a:solidFill>
                  <a:srgbClr val="4087C8"/>
                </a:solidFill>
                <a:latin typeface="HGP創英角ｺﾞｼｯｸUB" pitchFamily="50" charset="-128"/>
                <a:ea typeface="HGP創英角ｺﾞｼｯｸUB" pitchFamily="50" charset="-128"/>
              </a:defRPr>
            </a:lvl6pPr>
            <a:lvl7pPr marL="914217" algn="l" rtl="0" fontAlgn="base">
              <a:spcBef>
                <a:spcPct val="0"/>
              </a:spcBef>
              <a:spcAft>
                <a:spcPct val="0"/>
              </a:spcAft>
              <a:defRPr kumimoji="1" sz="2799">
                <a:solidFill>
                  <a:srgbClr val="4087C8"/>
                </a:solidFill>
                <a:latin typeface="HGP創英角ｺﾞｼｯｸUB" pitchFamily="50" charset="-128"/>
                <a:ea typeface="HGP創英角ｺﾞｼｯｸUB" pitchFamily="50" charset="-128"/>
              </a:defRPr>
            </a:lvl7pPr>
            <a:lvl8pPr marL="1371326" algn="l" rtl="0" fontAlgn="base">
              <a:spcBef>
                <a:spcPct val="0"/>
              </a:spcBef>
              <a:spcAft>
                <a:spcPct val="0"/>
              </a:spcAft>
              <a:defRPr kumimoji="1" sz="2799">
                <a:solidFill>
                  <a:srgbClr val="4087C8"/>
                </a:solidFill>
                <a:latin typeface="HGP創英角ｺﾞｼｯｸUB" pitchFamily="50" charset="-128"/>
                <a:ea typeface="HGP創英角ｺﾞｼｯｸUB" pitchFamily="50" charset="-128"/>
              </a:defRPr>
            </a:lvl8pPr>
            <a:lvl9pPr marL="1828434" algn="l" rtl="0" fontAlgn="base">
              <a:spcBef>
                <a:spcPct val="0"/>
              </a:spcBef>
              <a:spcAft>
                <a:spcPct val="0"/>
              </a:spcAft>
              <a:defRPr kumimoji="1" sz="2799">
                <a:solidFill>
                  <a:srgbClr val="4087C8"/>
                </a:solidFill>
                <a:latin typeface="HGP創英角ｺﾞｼｯｸUB" pitchFamily="50" charset="-128"/>
                <a:ea typeface="HGP創英角ｺﾞｼｯｸUB"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i="0" u="none" strike="noStrike" kern="0" cap="none" spc="0" normalizeH="0" baseline="0" noProof="0" dirty="0">
                <a:ln>
                  <a:noFill/>
                </a:ln>
                <a:solidFill>
                  <a:srgbClr val="4087C8"/>
                </a:solidFill>
                <a:effectLst/>
                <a:uLnTx/>
                <a:uFillTx/>
                <a:latin typeface="HGP創英角ｺﾞｼｯｸUB" panose="020B0900000000000000" pitchFamily="50" charset="-128"/>
                <a:ea typeface="HGP創英角ｺﾞｼｯｸUB" panose="020B0900000000000000" pitchFamily="50" charset="-128"/>
                <a:cs typeface="Meiryo UI" panose="020B0604030504040204" pitchFamily="50" charset="-128"/>
              </a:rPr>
              <a:t>民間都市再生整備事業に対する支援事例</a:t>
            </a:r>
          </a:p>
        </p:txBody>
      </p:sp>
      <p:pic>
        <p:nvPicPr>
          <p:cNvPr id="24" name="図 23"/>
          <p:cNvPicPr>
            <a:picLocks noChangeAspect="1"/>
          </p:cNvPicPr>
          <p:nvPr/>
        </p:nvPicPr>
        <p:blipFill rotWithShape="1">
          <a:blip r:embed="rId4">
            <a:extLst>
              <a:ext uri="{28A0092B-C50C-407E-A947-70E740481C1C}">
                <a14:useLocalDpi xmlns:a14="http://schemas.microsoft.com/office/drawing/2010/main" val="0"/>
              </a:ext>
            </a:extLst>
          </a:blip>
          <a:srcRect t="18690" b="6158"/>
          <a:stretch/>
        </p:blipFill>
        <p:spPr>
          <a:xfrm>
            <a:off x="6538153" y="4799114"/>
            <a:ext cx="2999033" cy="1516660"/>
          </a:xfrm>
          <a:prstGeom prst="rect">
            <a:avLst/>
          </a:prstGeom>
        </p:spPr>
      </p:pic>
      <p:sp>
        <p:nvSpPr>
          <p:cNvPr id="22" name="スライド番号プレースホルダー 1"/>
          <p:cNvSpPr txBox="1"/>
          <p:nvPr/>
        </p:nvSpPr>
        <p:spPr>
          <a:xfrm>
            <a:off x="7594600" y="6525000"/>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ja-JP"/>
            </a:defPPr>
            <a:lvl1pPr algn="r" rtl="0" eaLnBrk="0" fontAlgn="base" hangingPunct="0">
              <a:spcBef>
                <a:spcPct val="0"/>
              </a:spcBef>
              <a:spcAft>
                <a:spcPct val="0"/>
              </a:spcAft>
              <a:defRPr kumimoji="1" sz="1292"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fld id="{29B6D3CF-C449-43AF-A9D0-2DFC9D708CAF}" type="slidenum">
              <a:rPr lang="ja-JP" altLang="en-US" sz="140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pPr/>
              <a:t>19</a:t>
            </a:fld>
            <a:endPar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5548259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9" descr="C:\Users\watanabe-k2cf\Desktop\1.gif"/>
          <p:cNvPicPr>
            <a:picLocks noChangeAspect="1" noChangeArrowheads="1"/>
          </p:cNvPicPr>
          <p:nvPr/>
        </p:nvPicPr>
        <p:blipFill>
          <a:blip r:embed="rId3" cstate="print"/>
          <a:srcRect l="18834" r="15742" b="4613"/>
          <a:stretch>
            <a:fillRect/>
          </a:stretch>
        </p:blipFill>
        <p:spPr bwMode="auto">
          <a:xfrm rot="351000">
            <a:off x="2684585" y="1581150"/>
            <a:ext cx="4758104" cy="4525108"/>
          </a:xfrm>
          <a:prstGeom prst="rect">
            <a:avLst/>
          </a:prstGeom>
          <a:noFill/>
          <a:ln w="9525">
            <a:noFill/>
            <a:miter lim="800000"/>
            <a:headEnd/>
            <a:tailEnd/>
          </a:ln>
        </p:spPr>
      </p:pic>
      <p:sp>
        <p:nvSpPr>
          <p:cNvPr id="7" name="Rectangle 23"/>
          <p:cNvSpPr>
            <a:spLocks noChangeArrowheads="1"/>
          </p:cNvSpPr>
          <p:nvPr/>
        </p:nvSpPr>
        <p:spPr bwMode="auto">
          <a:xfrm>
            <a:off x="6563457" y="5288812"/>
            <a:ext cx="2898043" cy="916706"/>
          </a:xfrm>
          <a:prstGeom prst="rect">
            <a:avLst/>
          </a:prstGeom>
          <a:solidFill>
            <a:schemeClr val="bg1"/>
          </a:solidFill>
          <a:ln w="7938">
            <a:solidFill>
              <a:srgbClr val="000000"/>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 </a:t>
            </a:r>
            <a:r>
              <a:rPr kumimoji="1" lang="en-US" altLang="ja-JP"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東京都</a:t>
            </a:r>
            <a:r>
              <a:rPr kumimoji="1" lang="en-US" altLang="ja-JP"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○篠崎駅西口公益複合施設プロジェクト</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 </a:t>
            </a:r>
            <a:r>
              <a:rPr kumimoji="1" lang="en-US" altLang="ja-JP"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仮称</a:t>
            </a:r>
            <a:r>
              <a:rPr kumimoji="1" lang="en-US" altLang="ja-JP"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業平橋押上地区開発計画</a:t>
            </a:r>
            <a:r>
              <a:rPr kumimoji="1" lang="en-US" altLang="ja-JP"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新タワー計画</a:t>
            </a:r>
            <a:r>
              <a:rPr kumimoji="1" lang="en-US" altLang="ja-JP"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○勝どき一丁目地区プロジェクト</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 （仮称）中野プロジェクト</a:t>
            </a:r>
            <a:endParaRPr kumimoji="1" lang="en-US" altLang="ja-JP"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○（仮称）鹿島南六郷物流センター開発計画</a:t>
            </a:r>
            <a:endParaRPr kumimoji="1" lang="en-US" altLang="zh-CN"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zh-CN" sz="923" b="0" i="0" u="none" strike="noStrike" kern="1200" cap="none" spc="0" normalizeH="0" baseline="0" noProof="0" dirty="0">
              <a:ln>
                <a:noFill/>
              </a:ln>
              <a:solidFill>
                <a:srgbClr val="FF0000"/>
              </a:solidFill>
              <a:effectLst/>
              <a:uLnTx/>
              <a:uFillTx/>
              <a:latin typeface="HGPｺﾞｼｯｸM" panose="020B0600000000000000" pitchFamily="50" charset="-128"/>
              <a:ea typeface="HGPｺﾞｼｯｸM" panose="020B0600000000000000" pitchFamily="50" charset="-128"/>
              <a:cs typeface="+mn-cs"/>
            </a:endParaRPr>
          </a:p>
        </p:txBody>
      </p:sp>
      <p:sp>
        <p:nvSpPr>
          <p:cNvPr id="12" name="Rectangle 23"/>
          <p:cNvSpPr>
            <a:spLocks noChangeArrowheads="1"/>
          </p:cNvSpPr>
          <p:nvPr/>
        </p:nvSpPr>
        <p:spPr bwMode="auto">
          <a:xfrm>
            <a:off x="6563457" y="4894432"/>
            <a:ext cx="2896283" cy="360000"/>
          </a:xfrm>
          <a:prstGeom prst="rect">
            <a:avLst/>
          </a:prstGeom>
          <a:solidFill>
            <a:schemeClr val="bg1"/>
          </a:solidFill>
          <a:ln w="7938">
            <a:solidFill>
              <a:srgbClr val="000000"/>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埼玉県</a:t>
            </a:r>
            <a:r>
              <a:rPr kumimoji="1" lang="en-US" altLang="zh-TW"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○鴻巣駅東口</a:t>
            </a:r>
            <a:r>
              <a:rPr kumimoji="1" lang="en-US" altLang="ja-JP"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A</a:t>
            </a:r>
            <a:r>
              <a:rPr kumimoji="1" lang="ja-JP" altLang="en-US"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地区第一種市街地再開発事業</a:t>
            </a:r>
            <a:endParaRPr kumimoji="1" lang="en-US" altLang="ja-JP"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sp>
        <p:nvSpPr>
          <p:cNvPr id="13" name="Rectangle 23"/>
          <p:cNvSpPr>
            <a:spLocks noChangeArrowheads="1"/>
          </p:cNvSpPr>
          <p:nvPr/>
        </p:nvSpPr>
        <p:spPr bwMode="auto">
          <a:xfrm>
            <a:off x="3028970" y="606326"/>
            <a:ext cx="2611315" cy="652097"/>
          </a:xfrm>
          <a:prstGeom prst="rect">
            <a:avLst/>
          </a:prstGeom>
          <a:solidFill>
            <a:schemeClr val="bg1"/>
          </a:solidFill>
          <a:ln w="7938">
            <a:solidFill>
              <a:srgbClr val="000000"/>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富山県</a:t>
            </a:r>
            <a:r>
              <a:rPr kumimoji="1" lang="en-US" altLang="zh-TW"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○総曲輪通り南地区第一種市街地再開発事業</a:t>
            </a:r>
            <a:endParaRPr kumimoji="1" lang="en-US" altLang="ja-JP"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○（仮称）魚津駅南インテリジェントビル整備計画</a:t>
            </a:r>
            <a:endParaRPr kumimoji="1" lang="en-US" altLang="ja-JP"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○氷見市</a:t>
            </a:r>
            <a:r>
              <a:rPr kumimoji="1" lang="ja-JP" altLang="en-US" sz="850" b="0" i="0" u="none" strike="noStrike" kern="1200" cap="none" spc="0" normalizeH="0" baseline="0" noProof="0" dirty="0" err="1">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ひみ</a:t>
            </a:r>
            <a:r>
              <a:rPr kumimoji="1" lang="ja-JP" altLang="en-US"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番屋街・総湯整備事業</a:t>
            </a:r>
          </a:p>
        </p:txBody>
      </p:sp>
      <p:sp>
        <p:nvSpPr>
          <p:cNvPr id="16" name="Rectangle 23"/>
          <p:cNvSpPr>
            <a:spLocks noChangeArrowheads="1"/>
          </p:cNvSpPr>
          <p:nvPr/>
        </p:nvSpPr>
        <p:spPr bwMode="auto">
          <a:xfrm>
            <a:off x="6563456" y="3356992"/>
            <a:ext cx="2894136" cy="360000"/>
          </a:xfrm>
          <a:prstGeom prst="rect">
            <a:avLst/>
          </a:prstGeom>
          <a:solidFill>
            <a:schemeClr val="bg1"/>
          </a:solidFill>
          <a:ln w="7938">
            <a:solidFill>
              <a:srgbClr val="000000"/>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福島県</a:t>
            </a:r>
            <a:r>
              <a:rPr kumimoji="1" lang="en-US" altLang="zh-TW"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○いわき駅前地区第一種市街地再開発事業</a:t>
            </a:r>
            <a:endParaRPr kumimoji="1" lang="en-US" altLang="zh-TW"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sp>
        <p:nvSpPr>
          <p:cNvPr id="17" name="Rectangle 23"/>
          <p:cNvSpPr>
            <a:spLocks noChangeArrowheads="1"/>
          </p:cNvSpPr>
          <p:nvPr/>
        </p:nvSpPr>
        <p:spPr bwMode="auto">
          <a:xfrm>
            <a:off x="6563456" y="4131076"/>
            <a:ext cx="2894136" cy="360000"/>
          </a:xfrm>
          <a:prstGeom prst="rect">
            <a:avLst/>
          </a:prstGeom>
          <a:solidFill>
            <a:schemeClr val="bg1"/>
          </a:solidFill>
          <a:ln w="7938">
            <a:solidFill>
              <a:srgbClr val="000000"/>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群馬県</a:t>
            </a:r>
            <a:r>
              <a:rPr kumimoji="1" lang="en-US" altLang="zh-TW"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○（仮称）伊勢崎東部ショッピングモール計画</a:t>
            </a:r>
            <a:endParaRPr kumimoji="1" lang="en-US" altLang="ja-JP"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sp>
        <p:nvSpPr>
          <p:cNvPr id="18" name="Rectangle 23"/>
          <p:cNvSpPr>
            <a:spLocks noChangeArrowheads="1"/>
          </p:cNvSpPr>
          <p:nvPr/>
        </p:nvSpPr>
        <p:spPr bwMode="auto">
          <a:xfrm>
            <a:off x="400832" y="600409"/>
            <a:ext cx="2476500" cy="864000"/>
          </a:xfrm>
          <a:prstGeom prst="rect">
            <a:avLst/>
          </a:prstGeom>
          <a:solidFill>
            <a:schemeClr val="bg1"/>
          </a:solidFill>
          <a:ln w="7938">
            <a:solidFill>
              <a:srgbClr val="000000"/>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石川県</a:t>
            </a:r>
            <a:r>
              <a:rPr kumimoji="1" lang="en-US" altLang="zh-TW"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○片山津ホテルながやま再生事業計画</a:t>
            </a:r>
            <a:endParaRPr kumimoji="1" lang="en-US" altLang="ja-JP"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○武蔵ヶ辻第四地区第一種市街地再開発事業</a:t>
            </a:r>
            <a:endParaRPr kumimoji="1" lang="en-US" altLang="ja-JP"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○山代温泉山下家再生事業計画</a:t>
            </a:r>
            <a:endParaRPr kumimoji="1" lang="en-US" altLang="ja-JP"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○片町Ａ地区第一種市街地再開発事業</a:t>
            </a:r>
            <a:endParaRPr kumimoji="1" lang="en-US" altLang="ja-JP"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○小松駅南ブロック複合施設建設事業</a:t>
            </a:r>
            <a:endParaRPr kumimoji="1" lang="en-US" altLang="ja-JP"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sp>
        <p:nvSpPr>
          <p:cNvPr id="20" name="Rectangle 23"/>
          <p:cNvSpPr>
            <a:spLocks noChangeArrowheads="1"/>
          </p:cNvSpPr>
          <p:nvPr/>
        </p:nvSpPr>
        <p:spPr bwMode="auto">
          <a:xfrm>
            <a:off x="398976" y="5966906"/>
            <a:ext cx="2485929" cy="360000"/>
          </a:xfrm>
          <a:prstGeom prst="rect">
            <a:avLst/>
          </a:prstGeom>
          <a:solidFill>
            <a:schemeClr val="bg1"/>
          </a:solidFill>
          <a:ln w="7938">
            <a:solidFill>
              <a:srgbClr val="000000"/>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宮崎県</a:t>
            </a:r>
            <a:r>
              <a:rPr kumimoji="1" lang="en-US" altLang="zh-TW"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○宮崎駅西口拠点施設整備事業</a:t>
            </a:r>
            <a:endParaRPr kumimoji="1" lang="en-US" altLang="zh-TW"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sp>
        <p:nvSpPr>
          <p:cNvPr id="22" name="Rectangle 23"/>
          <p:cNvSpPr>
            <a:spLocks noChangeArrowheads="1"/>
          </p:cNvSpPr>
          <p:nvPr/>
        </p:nvSpPr>
        <p:spPr bwMode="auto">
          <a:xfrm>
            <a:off x="3826869" y="6374424"/>
            <a:ext cx="2505785" cy="360000"/>
          </a:xfrm>
          <a:prstGeom prst="rect">
            <a:avLst/>
          </a:prstGeom>
          <a:solidFill>
            <a:schemeClr val="bg1"/>
          </a:solidFill>
          <a:ln w="7938">
            <a:solidFill>
              <a:srgbClr val="000000"/>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沖縄県</a:t>
            </a:r>
            <a:r>
              <a:rPr kumimoji="1" lang="en-US" altLang="zh-TW"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○牧志・安里地区第一種市街地再開発事業</a:t>
            </a:r>
            <a:endParaRPr kumimoji="1" lang="en-US" altLang="ja-JP"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zh-TW" sz="923"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923"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sp>
        <p:nvSpPr>
          <p:cNvPr id="47" name="テキスト ボックス 42"/>
          <p:cNvSpPr txBox="1">
            <a:spLocks noChangeArrowheads="1"/>
          </p:cNvSpPr>
          <p:nvPr/>
        </p:nvSpPr>
        <p:spPr bwMode="auto">
          <a:xfrm>
            <a:off x="7081328" y="492764"/>
            <a:ext cx="2376264" cy="475900"/>
          </a:xfrm>
          <a:prstGeom prst="rect">
            <a:avLst/>
          </a:prstGeom>
          <a:solidFill>
            <a:schemeClr val="bg1"/>
          </a:solidFill>
          <a:ln w="15875">
            <a:solidFill>
              <a:srgbClr val="000000"/>
            </a:solidFill>
            <a:miter lim="800000"/>
            <a:headEnd/>
            <a:tailEnd/>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831"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認定民間都市再生整備事業計画（</a:t>
            </a:r>
            <a:r>
              <a:rPr kumimoji="1" lang="en-US" altLang="ja-JP" sz="831"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54</a:t>
            </a:r>
            <a:r>
              <a:rPr kumimoji="1" lang="ja-JP" altLang="en-US" sz="831"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計画）</a:t>
            </a:r>
            <a:endParaRPr lang="en-US" altLang="ja-JP" sz="831" dirty="0">
              <a:solidFill>
                <a:srgbClr val="000000"/>
              </a:solidFill>
              <a:latin typeface="HGPｺﾞｼｯｸM" panose="020B0600000000000000" pitchFamily="50" charset="-128"/>
              <a:ea typeface="HGPｺﾞｼｯｸM" panose="020B0600000000000000" pitchFamily="50" charset="-128"/>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831"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　　　　　　　　　　　　　　　　令和７年４月１日現在</a:t>
            </a:r>
            <a:endParaRPr lang="en-US" altLang="ja-JP" sz="831" dirty="0">
              <a:solidFill>
                <a:srgbClr val="000000"/>
              </a:solidFill>
              <a:latin typeface="HGPｺﾞｼｯｸM" panose="020B0600000000000000" pitchFamily="50" charset="-128"/>
              <a:ea typeface="HGPｺﾞｼｯｸM" panose="020B0600000000000000" pitchFamily="50" charset="-128"/>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831"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　</a:t>
            </a:r>
            <a:r>
              <a:rPr kumimoji="1" lang="en-US" altLang="ja-JP" sz="738"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738"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　枠内　は令和７年</a:t>
            </a:r>
            <a:r>
              <a:rPr lang="en-US" altLang="ja-JP" sz="738" dirty="0">
                <a:solidFill>
                  <a:prstClr val="black"/>
                </a:solidFill>
                <a:latin typeface="HGPｺﾞｼｯｸM" panose="020B0600000000000000" pitchFamily="50" charset="-128"/>
                <a:ea typeface="HGPｺﾞｼｯｸM" panose="020B0600000000000000" pitchFamily="50" charset="-128"/>
              </a:rPr>
              <a:t>4</a:t>
            </a:r>
            <a:r>
              <a:rPr kumimoji="1" lang="ja-JP" altLang="en-US" sz="738"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月</a:t>
            </a:r>
            <a:r>
              <a:rPr lang="en-US" altLang="ja-JP" sz="738" noProof="0" dirty="0">
                <a:solidFill>
                  <a:prstClr val="black"/>
                </a:solidFill>
                <a:latin typeface="HGPｺﾞｼｯｸM" panose="020B0600000000000000" pitchFamily="50" charset="-128"/>
                <a:ea typeface="HGPｺﾞｼｯｸM" panose="020B0600000000000000" pitchFamily="50" charset="-128"/>
              </a:rPr>
              <a:t>1</a:t>
            </a:r>
            <a:r>
              <a:rPr kumimoji="1" lang="ja-JP" altLang="en-US" sz="738"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日</a:t>
            </a:r>
            <a:r>
              <a:rPr lang="ja-JP" altLang="en-US" sz="738" dirty="0">
                <a:solidFill>
                  <a:prstClr val="black"/>
                </a:solidFill>
                <a:latin typeface="HGPｺﾞｼｯｸM" panose="020B0600000000000000" pitchFamily="50" charset="-128"/>
                <a:ea typeface="HGPｺﾞｼｯｸM" panose="020B0600000000000000" pitchFamily="50" charset="-128"/>
              </a:rPr>
              <a:t>以降</a:t>
            </a:r>
            <a:r>
              <a:rPr kumimoji="1" lang="ja-JP" altLang="en-US" sz="738"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竣工予定の１計画 </a:t>
            </a:r>
            <a:endParaRPr kumimoji="1" lang="en-US" altLang="ja-JP" sz="738"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p:txBody>
      </p:sp>
      <p:sp>
        <p:nvSpPr>
          <p:cNvPr id="49" name="Rectangle 23"/>
          <p:cNvSpPr>
            <a:spLocks noChangeArrowheads="1"/>
          </p:cNvSpPr>
          <p:nvPr/>
        </p:nvSpPr>
        <p:spPr bwMode="auto">
          <a:xfrm>
            <a:off x="400831" y="5230453"/>
            <a:ext cx="2477965" cy="345632"/>
          </a:xfrm>
          <a:prstGeom prst="rect">
            <a:avLst/>
          </a:prstGeom>
          <a:solidFill>
            <a:schemeClr val="bg1"/>
          </a:solidFill>
          <a:ln w="7938">
            <a:solidFill>
              <a:srgbClr val="000000"/>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長崎県</a:t>
            </a:r>
            <a:r>
              <a:rPr kumimoji="1" lang="en-US" altLang="zh-TW"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○栄・常盤地区第一種市街地再開発事業</a:t>
            </a:r>
            <a:endParaRPr kumimoji="1" lang="en-US" altLang="ja-JP"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zh-TW" sz="923"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923"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sp>
        <p:nvSpPr>
          <p:cNvPr id="53" name="Rectangle 23"/>
          <p:cNvSpPr>
            <a:spLocks noChangeArrowheads="1"/>
          </p:cNvSpPr>
          <p:nvPr/>
        </p:nvSpPr>
        <p:spPr bwMode="auto">
          <a:xfrm>
            <a:off x="6563456" y="4515222"/>
            <a:ext cx="2894136" cy="360000"/>
          </a:xfrm>
          <a:prstGeom prst="rect">
            <a:avLst/>
          </a:prstGeom>
          <a:solidFill>
            <a:schemeClr val="bg1"/>
          </a:solidFill>
          <a:ln w="7938">
            <a:solidFill>
              <a:srgbClr val="000000"/>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茨城県</a:t>
            </a:r>
            <a:r>
              <a:rPr kumimoji="1" lang="en-US" altLang="zh-TW"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○ホテルグリーンコア坂東建設計画</a:t>
            </a:r>
            <a:endParaRPr kumimoji="1" lang="en-US" altLang="ja-JP"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sp>
        <p:nvSpPr>
          <p:cNvPr id="56" name="Rectangle 23"/>
          <p:cNvSpPr>
            <a:spLocks noChangeArrowheads="1"/>
          </p:cNvSpPr>
          <p:nvPr/>
        </p:nvSpPr>
        <p:spPr bwMode="auto">
          <a:xfrm>
            <a:off x="6563456" y="989021"/>
            <a:ext cx="2894136" cy="504000"/>
          </a:xfrm>
          <a:prstGeom prst="rect">
            <a:avLst/>
          </a:prstGeom>
          <a:solidFill>
            <a:schemeClr val="bg1"/>
          </a:solidFill>
          <a:ln w="7938">
            <a:solidFill>
              <a:srgbClr val="000000"/>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北海道</a:t>
            </a:r>
            <a:r>
              <a:rPr kumimoji="1" lang="en-US" altLang="zh-TW"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○新函館北斗駅前地区第一街区新函館北斗駅前ビル計画</a:t>
            </a:r>
            <a:endParaRPr kumimoji="1" lang="en-US" altLang="ja-JP"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○北海道ボールパーク（仮称）建設計画</a:t>
            </a:r>
            <a:endParaRPr kumimoji="1" lang="en-US" altLang="zh-TW"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sp>
        <p:nvSpPr>
          <p:cNvPr id="57" name="Rectangle 23"/>
          <p:cNvSpPr>
            <a:spLocks noChangeArrowheads="1"/>
          </p:cNvSpPr>
          <p:nvPr/>
        </p:nvSpPr>
        <p:spPr bwMode="auto">
          <a:xfrm>
            <a:off x="404286" y="4858452"/>
            <a:ext cx="2460335" cy="360000"/>
          </a:xfrm>
          <a:prstGeom prst="rect">
            <a:avLst/>
          </a:prstGeom>
          <a:solidFill>
            <a:schemeClr val="bg1"/>
          </a:solidFill>
          <a:ln w="7938">
            <a:solidFill>
              <a:srgbClr val="000000"/>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佐賀県</a:t>
            </a:r>
            <a:r>
              <a:rPr kumimoji="1" lang="en-US" altLang="zh-TW"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○オン・ザ・ルーフビルディングリノベーション計画</a:t>
            </a:r>
            <a:endParaRPr kumimoji="1" lang="en-US" altLang="zh-TW"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sp>
        <p:nvSpPr>
          <p:cNvPr id="59" name="フリーフォーム 58"/>
          <p:cNvSpPr/>
          <p:nvPr/>
        </p:nvSpPr>
        <p:spPr>
          <a:xfrm>
            <a:off x="4034504" y="4865359"/>
            <a:ext cx="267697" cy="338908"/>
          </a:xfrm>
          <a:custGeom>
            <a:avLst/>
            <a:gdLst>
              <a:gd name="connsiteX0" fmla="*/ 0 w 809625"/>
              <a:gd name="connsiteY0" fmla="*/ 0 h 552450"/>
              <a:gd name="connsiteX1" fmla="*/ 809625 w 809625"/>
              <a:gd name="connsiteY1" fmla="*/ 552450 h 552450"/>
            </a:gdLst>
            <a:ahLst/>
            <a:cxnLst>
              <a:cxn ang="0">
                <a:pos x="connsiteX0" y="connsiteY0"/>
              </a:cxn>
              <a:cxn ang="0">
                <a:pos x="connsiteX1" y="connsiteY1"/>
              </a:cxn>
            </a:cxnLst>
            <a:rect l="l" t="t" r="r" b="b"/>
            <a:pathLst>
              <a:path w="809625" h="552450">
                <a:moveTo>
                  <a:pt x="0" y="0"/>
                </a:moveTo>
                <a:lnTo>
                  <a:pt x="809625" y="552450"/>
                </a:ln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sp>
        <p:nvSpPr>
          <p:cNvPr id="15" name="Rectangle 23"/>
          <p:cNvSpPr>
            <a:spLocks noChangeArrowheads="1"/>
          </p:cNvSpPr>
          <p:nvPr/>
        </p:nvSpPr>
        <p:spPr bwMode="auto">
          <a:xfrm>
            <a:off x="6563456" y="6260544"/>
            <a:ext cx="2898000" cy="501085"/>
          </a:xfrm>
          <a:prstGeom prst="rect">
            <a:avLst/>
          </a:prstGeom>
          <a:solidFill>
            <a:schemeClr val="bg1"/>
          </a:solidFill>
          <a:ln w="7938">
            <a:solidFill>
              <a:srgbClr val="000000"/>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静岡県</a:t>
            </a:r>
            <a:r>
              <a:rPr kumimoji="1" lang="en-US" altLang="zh-TW"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○磐田駅前地区第一種市街地再開発事業</a:t>
            </a:r>
            <a:endParaRPr kumimoji="1" lang="en-US" altLang="ja-JP"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○掛川駅前東街区第一種市街地再開発事業</a:t>
            </a:r>
            <a:endParaRPr kumimoji="1" lang="en-US" altLang="ja-JP"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zh-TW"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sp>
        <p:nvSpPr>
          <p:cNvPr id="10" name="Rectangle 23"/>
          <p:cNvSpPr>
            <a:spLocks noChangeArrowheads="1"/>
          </p:cNvSpPr>
          <p:nvPr/>
        </p:nvSpPr>
        <p:spPr bwMode="auto">
          <a:xfrm>
            <a:off x="400831" y="3228771"/>
            <a:ext cx="2468187" cy="764250"/>
          </a:xfrm>
          <a:prstGeom prst="rect">
            <a:avLst/>
          </a:prstGeom>
          <a:solidFill>
            <a:schemeClr val="bg1"/>
          </a:solidFill>
          <a:ln w="7938">
            <a:solidFill>
              <a:srgbClr val="000000"/>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広島県</a:t>
            </a:r>
            <a:r>
              <a:rPr kumimoji="1" lang="en-US" altLang="zh-TW"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○恋しき保存再生計画</a:t>
            </a:r>
            <a:endParaRPr kumimoji="1" lang="en-US" altLang="ja-JP"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○若草町地区第一種市街地再開発事業</a:t>
            </a:r>
            <a:endParaRPr kumimoji="1" lang="en-US" altLang="ja-JP"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○東桜町地区第一種市街地再開発事業</a:t>
            </a:r>
            <a:endParaRPr kumimoji="1" lang="en-US" altLang="ja-JP"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○（仮称）瀬戸田ホテル建設計画</a:t>
            </a:r>
          </a:p>
        </p:txBody>
      </p:sp>
      <p:sp>
        <p:nvSpPr>
          <p:cNvPr id="23" name="Rectangle 23"/>
          <p:cNvSpPr>
            <a:spLocks noChangeArrowheads="1"/>
          </p:cNvSpPr>
          <p:nvPr/>
        </p:nvSpPr>
        <p:spPr bwMode="auto">
          <a:xfrm>
            <a:off x="398976" y="6341847"/>
            <a:ext cx="3357147" cy="490913"/>
          </a:xfrm>
          <a:prstGeom prst="rect">
            <a:avLst/>
          </a:prstGeom>
          <a:solidFill>
            <a:schemeClr val="bg1"/>
          </a:solidFill>
          <a:ln w="7938">
            <a:solidFill>
              <a:srgbClr val="000000"/>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鹿児島県</a:t>
            </a:r>
            <a:r>
              <a:rPr kumimoji="1" lang="en-US" altLang="zh-TW"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○商業施設（仮称）天文館シネマ建設事業</a:t>
            </a:r>
            <a:endParaRPr kumimoji="1" lang="en-US" altLang="ja-JP"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○旧鹿屋市立菅原小学校活用ユクサおおすみ海の学校設立計画</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923"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zh-TW" sz="923"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923"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sp>
        <p:nvSpPr>
          <p:cNvPr id="24" name="Rectangle 23"/>
          <p:cNvSpPr>
            <a:spLocks noChangeArrowheads="1"/>
          </p:cNvSpPr>
          <p:nvPr/>
        </p:nvSpPr>
        <p:spPr bwMode="auto">
          <a:xfrm>
            <a:off x="400832" y="2469577"/>
            <a:ext cx="2476500" cy="351224"/>
          </a:xfrm>
          <a:prstGeom prst="rect">
            <a:avLst/>
          </a:prstGeom>
          <a:solidFill>
            <a:schemeClr val="bg1"/>
          </a:solidFill>
          <a:ln w="7938">
            <a:solidFill>
              <a:srgbClr val="000000"/>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兵庫県</a:t>
            </a:r>
            <a:r>
              <a:rPr kumimoji="1" lang="en-US" altLang="zh-TW"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○仮称「神戸低侵襲がん医療センター」建設事業</a:t>
            </a:r>
            <a:endParaRPr kumimoji="1" lang="en-US" altLang="ja-JP"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sp>
        <p:nvSpPr>
          <p:cNvPr id="26" name="Rectangle 23"/>
          <p:cNvSpPr>
            <a:spLocks noChangeArrowheads="1"/>
          </p:cNvSpPr>
          <p:nvPr/>
        </p:nvSpPr>
        <p:spPr bwMode="auto">
          <a:xfrm>
            <a:off x="400831" y="4015730"/>
            <a:ext cx="2468187" cy="333449"/>
          </a:xfrm>
          <a:prstGeom prst="rect">
            <a:avLst/>
          </a:prstGeom>
          <a:solidFill>
            <a:schemeClr val="bg1"/>
          </a:solidFill>
          <a:ln w="7938">
            <a:solidFill>
              <a:srgbClr val="000000"/>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愛媛県</a:t>
            </a:r>
            <a:r>
              <a:rPr kumimoji="1" lang="en-US" altLang="zh-TW"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○二番町三丁目南地区優良建築物等整備事業</a:t>
            </a:r>
            <a:endParaRPr kumimoji="1" lang="en-US" altLang="ja-JP"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zh-TW" sz="923"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923"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sp>
        <p:nvSpPr>
          <p:cNvPr id="51" name="Rectangle 23"/>
          <p:cNvSpPr>
            <a:spLocks noChangeArrowheads="1"/>
          </p:cNvSpPr>
          <p:nvPr/>
        </p:nvSpPr>
        <p:spPr bwMode="auto">
          <a:xfrm>
            <a:off x="400832" y="4371888"/>
            <a:ext cx="2476500" cy="462932"/>
          </a:xfrm>
          <a:prstGeom prst="rect">
            <a:avLst/>
          </a:prstGeom>
          <a:solidFill>
            <a:schemeClr val="bg1"/>
          </a:solidFill>
          <a:ln w="7938">
            <a:solidFill>
              <a:srgbClr val="000000"/>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福岡県</a:t>
            </a:r>
            <a:r>
              <a:rPr kumimoji="1" lang="en-US" altLang="zh-TW"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○（仮称）タンガテーブルプロジェクト</a:t>
            </a:r>
            <a:endParaRPr kumimoji="1" lang="en-US" altLang="ja-JP"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○舞鶴オフィスプロジェクト</a:t>
            </a:r>
          </a:p>
        </p:txBody>
      </p:sp>
      <p:sp>
        <p:nvSpPr>
          <p:cNvPr id="61" name="Rectangle 23"/>
          <p:cNvSpPr>
            <a:spLocks noChangeArrowheads="1"/>
          </p:cNvSpPr>
          <p:nvPr/>
        </p:nvSpPr>
        <p:spPr bwMode="auto">
          <a:xfrm>
            <a:off x="400831" y="1956466"/>
            <a:ext cx="2476500" cy="491247"/>
          </a:xfrm>
          <a:prstGeom prst="rect">
            <a:avLst/>
          </a:prstGeom>
          <a:solidFill>
            <a:schemeClr val="bg1"/>
          </a:solidFill>
          <a:ln w="7938">
            <a:solidFill>
              <a:srgbClr val="000000"/>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大阪府</a:t>
            </a:r>
            <a:r>
              <a:rPr kumimoji="1" lang="en-US" altLang="zh-TW"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○ホテル</a:t>
            </a:r>
            <a:r>
              <a:rPr kumimoji="1" lang="en-US" altLang="ja-JP"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WBF</a:t>
            </a:r>
            <a:r>
              <a:rPr kumimoji="1" lang="ja-JP" altLang="en-US"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グランデ関西エアポート計画</a:t>
            </a:r>
            <a:endParaRPr kumimoji="1" lang="en-US" altLang="ja-JP"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○大正リバービレッジプロジェクト</a:t>
            </a:r>
            <a:endParaRPr kumimoji="1" lang="en-US" altLang="ja-JP"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zh-TW" sz="923"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923"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sp>
        <p:nvSpPr>
          <p:cNvPr id="21" name="Rectangle 23"/>
          <p:cNvSpPr>
            <a:spLocks noChangeArrowheads="1"/>
          </p:cNvSpPr>
          <p:nvPr/>
        </p:nvSpPr>
        <p:spPr bwMode="auto">
          <a:xfrm>
            <a:off x="400831" y="5588889"/>
            <a:ext cx="2477965" cy="350043"/>
          </a:xfrm>
          <a:prstGeom prst="rect">
            <a:avLst/>
          </a:prstGeom>
          <a:solidFill>
            <a:schemeClr val="bg1"/>
          </a:solidFill>
          <a:ln w="7938">
            <a:solidFill>
              <a:srgbClr val="000000"/>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熊本県</a:t>
            </a:r>
            <a:r>
              <a:rPr kumimoji="1" lang="en-US" altLang="zh-TW"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○熊本城桜の馬場飲食物販施設設置事業</a:t>
            </a:r>
            <a:endParaRPr kumimoji="1" lang="en-US" altLang="ja-JP"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zh-TW" sz="923"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923"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sp>
        <p:nvSpPr>
          <p:cNvPr id="63" name="Rectangle 23"/>
          <p:cNvSpPr>
            <a:spLocks noChangeArrowheads="1"/>
          </p:cNvSpPr>
          <p:nvPr/>
        </p:nvSpPr>
        <p:spPr bwMode="auto">
          <a:xfrm>
            <a:off x="400831" y="2849481"/>
            <a:ext cx="2476501" cy="350666"/>
          </a:xfrm>
          <a:prstGeom prst="rect">
            <a:avLst/>
          </a:prstGeom>
          <a:solidFill>
            <a:schemeClr val="bg1"/>
          </a:solidFill>
          <a:ln w="7938">
            <a:solidFill>
              <a:srgbClr val="000000"/>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岡山県</a:t>
            </a:r>
            <a:r>
              <a:rPr kumimoji="1" lang="en-US" altLang="zh-TW"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○新津山国際ホテル建設事業</a:t>
            </a:r>
            <a:endParaRPr kumimoji="1" lang="en-US" altLang="ja-JP"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zh-TW" sz="923"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923"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sp>
        <p:nvSpPr>
          <p:cNvPr id="65" name="正方形/長方形 64"/>
          <p:cNvSpPr/>
          <p:nvPr/>
        </p:nvSpPr>
        <p:spPr>
          <a:xfrm>
            <a:off x="7409181" y="796143"/>
            <a:ext cx="251728" cy="136254"/>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FFFFFF"/>
              </a:solidFill>
              <a:effectLst/>
              <a:uLnTx/>
              <a:uFillTx/>
              <a:latin typeface="HGPｺﾞｼｯｸM" panose="020B0600000000000000" pitchFamily="50" charset="-128"/>
              <a:ea typeface="HGPｺﾞｼｯｸM" panose="020B0600000000000000" pitchFamily="50" charset="-128"/>
              <a:cs typeface="+mn-cs"/>
            </a:endParaRPr>
          </a:p>
        </p:txBody>
      </p:sp>
      <p:sp>
        <p:nvSpPr>
          <p:cNvPr id="19" name="Rectangle 23"/>
          <p:cNvSpPr>
            <a:spLocks noChangeArrowheads="1"/>
          </p:cNvSpPr>
          <p:nvPr/>
        </p:nvSpPr>
        <p:spPr bwMode="auto">
          <a:xfrm>
            <a:off x="6563456" y="1523717"/>
            <a:ext cx="2894136" cy="360000"/>
          </a:xfrm>
          <a:prstGeom prst="rect">
            <a:avLst/>
          </a:prstGeom>
          <a:solidFill>
            <a:schemeClr val="bg1"/>
          </a:solidFill>
          <a:ln w="7938">
            <a:solidFill>
              <a:srgbClr val="000000"/>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青森県</a:t>
            </a:r>
            <a:r>
              <a:rPr kumimoji="1" lang="en-US" altLang="zh-TW"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○青森食文化再活性化事業</a:t>
            </a:r>
            <a:r>
              <a:rPr kumimoji="1" lang="en-US" altLang="ja-JP"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「百代」リニューアル計画</a:t>
            </a:r>
            <a:r>
              <a:rPr kumimoji="1" lang="en-US" altLang="ja-JP"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a:t>
            </a:r>
            <a:endParaRPr kumimoji="1" lang="en-US" altLang="zh-TW"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sp>
        <p:nvSpPr>
          <p:cNvPr id="25" name="Rectangle 23"/>
          <p:cNvSpPr>
            <a:spLocks noChangeArrowheads="1"/>
          </p:cNvSpPr>
          <p:nvPr/>
        </p:nvSpPr>
        <p:spPr bwMode="auto">
          <a:xfrm>
            <a:off x="6563457" y="1914413"/>
            <a:ext cx="2896285" cy="612000"/>
          </a:xfrm>
          <a:prstGeom prst="rect">
            <a:avLst/>
          </a:prstGeom>
          <a:solidFill>
            <a:schemeClr val="bg1"/>
          </a:solidFill>
          <a:ln w="7938">
            <a:solidFill>
              <a:srgbClr val="000000"/>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岩手県</a:t>
            </a:r>
            <a:r>
              <a:rPr kumimoji="1" lang="en-US" altLang="zh-TW"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○オガールプラザ整備事業</a:t>
            </a:r>
            <a:endParaRPr kumimoji="1" lang="en-US" altLang="ja-JP"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○（仮称）大船渡温泉新築工事</a:t>
            </a:r>
            <a:endParaRPr kumimoji="1" lang="en-US" altLang="ja-JP"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○オガールセンター整備事業</a:t>
            </a:r>
            <a:endParaRPr kumimoji="1" lang="en-US" altLang="ja-JP"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zh-TW" sz="923"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923"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sp>
        <p:nvSpPr>
          <p:cNvPr id="8" name="Rectangle 23"/>
          <p:cNvSpPr>
            <a:spLocks noChangeArrowheads="1"/>
          </p:cNvSpPr>
          <p:nvPr/>
        </p:nvSpPr>
        <p:spPr bwMode="auto">
          <a:xfrm>
            <a:off x="6563456" y="2557108"/>
            <a:ext cx="2896284" cy="775737"/>
          </a:xfrm>
          <a:prstGeom prst="rect">
            <a:avLst/>
          </a:prstGeom>
          <a:solidFill>
            <a:schemeClr val="bg1"/>
          </a:solidFill>
          <a:ln w="7938">
            <a:solidFill>
              <a:srgbClr val="000000"/>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宮城県</a:t>
            </a:r>
            <a:r>
              <a:rPr kumimoji="1" lang="en-US" altLang="ja-JP"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endParaRPr kumimoji="1" lang="en-US" altLang="zh-TW"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 （仮称）仙台共同ビル計画</a:t>
            </a:r>
            <a:endParaRPr kumimoji="1" lang="en-US" altLang="ja-JP"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○仙台市五橋三丁目マンション計画</a:t>
            </a:r>
            <a:endParaRPr kumimoji="1" lang="en-US" altLang="ja-JP"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○仙台水族館（仮称）プロジェクト</a:t>
            </a:r>
            <a:endParaRPr kumimoji="1" lang="en-US" altLang="ja-JP"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○（仮称）仙台市青葉区一番町オフィス開発計画</a:t>
            </a:r>
            <a:endParaRPr kumimoji="1" lang="en-US" altLang="zh-TW"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sp>
        <p:nvSpPr>
          <p:cNvPr id="14" name="Rectangle 23"/>
          <p:cNvSpPr>
            <a:spLocks noChangeArrowheads="1"/>
          </p:cNvSpPr>
          <p:nvPr/>
        </p:nvSpPr>
        <p:spPr bwMode="auto">
          <a:xfrm>
            <a:off x="6563456" y="3735428"/>
            <a:ext cx="2894136" cy="360000"/>
          </a:xfrm>
          <a:prstGeom prst="rect">
            <a:avLst/>
          </a:prstGeom>
          <a:solidFill>
            <a:schemeClr val="bg1"/>
          </a:solidFill>
          <a:ln w="7938">
            <a:solidFill>
              <a:srgbClr val="000000"/>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栃木県</a:t>
            </a:r>
            <a:r>
              <a:rPr kumimoji="1" lang="en-US" altLang="zh-TW"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○宇都宮馬場通り中央地区第一種市街地再開発事業</a:t>
            </a:r>
            <a:endParaRPr kumimoji="1" lang="en-US" altLang="ja-JP"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zh-TW" sz="923"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923"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cxnSp>
        <p:nvCxnSpPr>
          <p:cNvPr id="3" name="直線コネクタ 2"/>
          <p:cNvCxnSpPr>
            <a:cxnSpLocks/>
            <a:endCxn id="19" idx="1"/>
          </p:cNvCxnSpPr>
          <p:nvPr/>
        </p:nvCxnSpPr>
        <p:spPr>
          <a:xfrm flipV="1">
            <a:off x="5700950" y="1703717"/>
            <a:ext cx="862506" cy="15489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直線コネクタ 68"/>
          <p:cNvCxnSpPr>
            <a:cxnSpLocks/>
            <a:endCxn id="56" idx="1"/>
          </p:cNvCxnSpPr>
          <p:nvPr/>
        </p:nvCxnSpPr>
        <p:spPr>
          <a:xfrm flipV="1">
            <a:off x="5777019" y="1241021"/>
            <a:ext cx="786437" cy="14476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直線コネクタ 73"/>
          <p:cNvCxnSpPr>
            <a:cxnSpLocks/>
            <a:endCxn id="25" idx="1"/>
          </p:cNvCxnSpPr>
          <p:nvPr/>
        </p:nvCxnSpPr>
        <p:spPr>
          <a:xfrm flipV="1">
            <a:off x="5889173" y="2220413"/>
            <a:ext cx="674284" cy="13156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直線コネクタ 76"/>
          <p:cNvCxnSpPr/>
          <p:nvPr/>
        </p:nvCxnSpPr>
        <p:spPr>
          <a:xfrm flipV="1">
            <a:off x="5725258" y="2874335"/>
            <a:ext cx="838199" cy="10496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直線コネクタ 79"/>
          <p:cNvCxnSpPr>
            <a:cxnSpLocks/>
            <a:endCxn id="16" idx="1"/>
          </p:cNvCxnSpPr>
          <p:nvPr/>
        </p:nvCxnSpPr>
        <p:spPr>
          <a:xfrm flipV="1">
            <a:off x="5582384" y="3536992"/>
            <a:ext cx="981072" cy="6382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直線コネクタ 82"/>
          <p:cNvCxnSpPr>
            <a:cxnSpLocks/>
            <a:endCxn id="10" idx="3"/>
          </p:cNvCxnSpPr>
          <p:nvPr/>
        </p:nvCxnSpPr>
        <p:spPr>
          <a:xfrm flipH="1" flipV="1">
            <a:off x="2869018" y="3610896"/>
            <a:ext cx="852835" cy="11900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直線コネクタ 87"/>
          <p:cNvCxnSpPr>
            <a:cxnSpLocks/>
            <a:endCxn id="26" idx="3"/>
          </p:cNvCxnSpPr>
          <p:nvPr/>
        </p:nvCxnSpPr>
        <p:spPr>
          <a:xfrm flipH="1" flipV="1">
            <a:off x="2869018" y="4182455"/>
            <a:ext cx="828297" cy="8105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直線コネクタ 91"/>
          <p:cNvCxnSpPr>
            <a:cxnSpLocks/>
          </p:cNvCxnSpPr>
          <p:nvPr/>
        </p:nvCxnSpPr>
        <p:spPr>
          <a:xfrm flipH="1" flipV="1">
            <a:off x="2877330" y="2995136"/>
            <a:ext cx="1150353" cy="17890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直線コネクタ 95"/>
          <p:cNvCxnSpPr>
            <a:cxnSpLocks/>
            <a:endCxn id="24" idx="3"/>
          </p:cNvCxnSpPr>
          <p:nvPr/>
        </p:nvCxnSpPr>
        <p:spPr>
          <a:xfrm flipH="1" flipV="1">
            <a:off x="2877332" y="2645189"/>
            <a:ext cx="1399394" cy="21271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直線コネクタ 100"/>
          <p:cNvCxnSpPr>
            <a:cxnSpLocks/>
            <a:endCxn id="61" idx="3"/>
          </p:cNvCxnSpPr>
          <p:nvPr/>
        </p:nvCxnSpPr>
        <p:spPr>
          <a:xfrm flipH="1" flipV="1">
            <a:off x="2877331" y="2202090"/>
            <a:ext cx="1525578" cy="25896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直線コネクタ 104"/>
          <p:cNvCxnSpPr>
            <a:cxnSpLocks/>
            <a:stCxn id="9" idx="0"/>
          </p:cNvCxnSpPr>
          <p:nvPr/>
        </p:nvCxnSpPr>
        <p:spPr>
          <a:xfrm flipH="1" flipV="1">
            <a:off x="4798446" y="4737245"/>
            <a:ext cx="299636" cy="10431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直線コネクタ 108"/>
          <p:cNvCxnSpPr>
            <a:cxnSpLocks/>
          </p:cNvCxnSpPr>
          <p:nvPr/>
        </p:nvCxnSpPr>
        <p:spPr>
          <a:xfrm flipH="1" flipV="1">
            <a:off x="5152839" y="4765082"/>
            <a:ext cx="1397928" cy="157721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直線コネクタ 111"/>
          <p:cNvCxnSpPr>
            <a:cxnSpLocks/>
            <a:endCxn id="11" idx="2"/>
          </p:cNvCxnSpPr>
          <p:nvPr/>
        </p:nvCxnSpPr>
        <p:spPr>
          <a:xfrm flipV="1">
            <a:off x="5040222" y="1873767"/>
            <a:ext cx="23415" cy="25172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直線コネクタ 116"/>
          <p:cNvCxnSpPr>
            <a:cxnSpLocks/>
            <a:endCxn id="13" idx="2"/>
          </p:cNvCxnSpPr>
          <p:nvPr/>
        </p:nvCxnSpPr>
        <p:spPr>
          <a:xfrm flipH="1" flipV="1">
            <a:off x="4334628" y="1258423"/>
            <a:ext cx="525976" cy="30722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直線コネクタ 123"/>
          <p:cNvCxnSpPr>
            <a:cxnSpLocks/>
            <a:endCxn id="22" idx="0"/>
          </p:cNvCxnSpPr>
          <p:nvPr/>
        </p:nvCxnSpPr>
        <p:spPr>
          <a:xfrm flipH="1">
            <a:off x="5079762" y="5588889"/>
            <a:ext cx="507343" cy="7855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直線コネクタ 129"/>
          <p:cNvCxnSpPr>
            <a:cxnSpLocks/>
            <a:endCxn id="12" idx="1"/>
          </p:cNvCxnSpPr>
          <p:nvPr/>
        </p:nvCxnSpPr>
        <p:spPr>
          <a:xfrm>
            <a:off x="5318924" y="4532435"/>
            <a:ext cx="1244533" cy="5419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直線コネクタ 133"/>
          <p:cNvCxnSpPr>
            <a:cxnSpLocks/>
            <a:endCxn id="7" idx="1"/>
          </p:cNvCxnSpPr>
          <p:nvPr/>
        </p:nvCxnSpPr>
        <p:spPr>
          <a:xfrm>
            <a:off x="5318924" y="4590765"/>
            <a:ext cx="1244533" cy="1156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直線コネクタ 136"/>
          <p:cNvCxnSpPr>
            <a:cxnSpLocks/>
          </p:cNvCxnSpPr>
          <p:nvPr/>
        </p:nvCxnSpPr>
        <p:spPr>
          <a:xfrm flipV="1">
            <a:off x="5266802" y="4116865"/>
            <a:ext cx="1317514" cy="2794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直線コネクタ 140"/>
          <p:cNvCxnSpPr>
            <a:cxnSpLocks/>
            <a:endCxn id="53" idx="1"/>
          </p:cNvCxnSpPr>
          <p:nvPr/>
        </p:nvCxnSpPr>
        <p:spPr>
          <a:xfrm>
            <a:off x="5582384" y="4496012"/>
            <a:ext cx="981072" cy="1992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直線コネクタ 143"/>
          <p:cNvCxnSpPr>
            <a:cxnSpLocks/>
            <a:endCxn id="14" idx="1"/>
          </p:cNvCxnSpPr>
          <p:nvPr/>
        </p:nvCxnSpPr>
        <p:spPr>
          <a:xfrm flipV="1">
            <a:off x="5433185" y="3915428"/>
            <a:ext cx="1130271" cy="4081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直線コネクタ 147"/>
          <p:cNvCxnSpPr>
            <a:cxnSpLocks/>
            <a:stCxn id="18" idx="3"/>
          </p:cNvCxnSpPr>
          <p:nvPr/>
        </p:nvCxnSpPr>
        <p:spPr>
          <a:xfrm>
            <a:off x="2877332" y="1032409"/>
            <a:ext cx="1840076" cy="32926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直線コネクタ 75"/>
          <p:cNvCxnSpPr>
            <a:cxnSpLocks/>
          </p:cNvCxnSpPr>
          <p:nvPr/>
        </p:nvCxnSpPr>
        <p:spPr>
          <a:xfrm flipH="1" flipV="1">
            <a:off x="3118971" y="1966329"/>
            <a:ext cx="1376487" cy="2920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1" name="グループ化 90">
            <a:extLst>
              <a:ext uri="{FF2B5EF4-FFF2-40B4-BE49-F238E27FC236}">
                <a16:creationId xmlns:a16="http://schemas.microsoft.com/office/drawing/2014/main" id="{D12F381F-10B4-E68E-2195-D56C75CBF697}"/>
              </a:ext>
            </a:extLst>
          </p:cNvPr>
          <p:cNvGrpSpPr/>
          <p:nvPr/>
        </p:nvGrpSpPr>
        <p:grpSpPr>
          <a:xfrm>
            <a:off x="400831" y="1500311"/>
            <a:ext cx="2926378" cy="444154"/>
            <a:chOff x="400831" y="1500311"/>
            <a:chExt cx="2926378" cy="444154"/>
          </a:xfrm>
        </p:grpSpPr>
        <p:sp>
          <p:nvSpPr>
            <p:cNvPr id="75" name="Rectangle 23"/>
            <p:cNvSpPr>
              <a:spLocks noChangeArrowheads="1"/>
            </p:cNvSpPr>
            <p:nvPr/>
          </p:nvSpPr>
          <p:spPr bwMode="auto">
            <a:xfrm>
              <a:off x="400831" y="1500311"/>
              <a:ext cx="2926378" cy="444154"/>
            </a:xfrm>
            <a:prstGeom prst="rect">
              <a:avLst/>
            </a:prstGeom>
            <a:solidFill>
              <a:schemeClr val="bg1"/>
            </a:solidFill>
            <a:ln w="7938">
              <a:solidFill>
                <a:srgbClr val="000000"/>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奈良県</a:t>
              </a:r>
              <a:r>
                <a:rPr kumimoji="1" lang="en-US" altLang="zh-TW"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p>
            <a:p>
              <a:pPr marL="0" marR="0" lvl="0" indent="0" algn="l" defTabSz="914400" rtl="0" eaLnBrk="0" fontAlgn="base" latinLnBrk="0" hangingPunct="0">
                <a:lnSpc>
                  <a:spcPts val="500"/>
                </a:lnSpc>
                <a:spcBef>
                  <a:spcPct val="0"/>
                </a:spcBef>
                <a:spcAft>
                  <a:spcPct val="0"/>
                </a:spcAft>
                <a:buClrTx/>
                <a:buSzTx/>
                <a:buFontTx/>
                <a:buNone/>
                <a:tabLst/>
                <a:defRPr/>
              </a:pPr>
              <a:endParaRPr kumimoji="1" lang="en-US" altLang="zh-TW"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○旧奈良監獄の保存及び活用に係る公共施設等運営事業</a:t>
              </a:r>
              <a:endParaRPr kumimoji="1" lang="en-US" altLang="ja-JP"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sp>
          <p:nvSpPr>
            <p:cNvPr id="68" name="正方形/長方形 67"/>
            <p:cNvSpPr/>
            <p:nvPr/>
          </p:nvSpPr>
          <p:spPr>
            <a:xfrm>
              <a:off x="435553" y="1765394"/>
              <a:ext cx="2748460" cy="149264"/>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FFFFFF"/>
                </a:solidFill>
                <a:effectLst/>
                <a:uLnTx/>
                <a:uFillTx/>
                <a:latin typeface="HGPｺﾞｼｯｸM" panose="020B0600000000000000" pitchFamily="50" charset="-128"/>
                <a:ea typeface="HGPｺﾞｼｯｸM" panose="020B0600000000000000" pitchFamily="50" charset="-128"/>
                <a:cs typeface="+mn-cs"/>
              </a:endParaRPr>
            </a:p>
          </p:txBody>
        </p:sp>
      </p:grpSp>
      <p:sp>
        <p:nvSpPr>
          <p:cNvPr id="71" name="Rectangle 6"/>
          <p:cNvSpPr txBox="1">
            <a:spLocks noChangeArrowheads="1"/>
          </p:cNvSpPr>
          <p:nvPr/>
        </p:nvSpPr>
        <p:spPr>
          <a:xfrm>
            <a:off x="7772400" y="6487411"/>
            <a:ext cx="2133600" cy="325966"/>
          </a:xfrm>
          <a:prstGeom prst="rect">
            <a:avLst/>
          </a:prstGeom>
          <a:ln/>
        </p:spPr>
        <p:txBody>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51FC12D-27C1-4F31-90C9-A93D49E44687}" type="slidenum">
              <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1" lang="en-US" altLang="ja-JP" sz="14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
        <p:nvSpPr>
          <p:cNvPr id="9" name="Rectangle 23"/>
          <p:cNvSpPr>
            <a:spLocks noChangeArrowheads="1"/>
          </p:cNvSpPr>
          <p:nvPr/>
        </p:nvSpPr>
        <p:spPr bwMode="auto">
          <a:xfrm>
            <a:off x="3826869" y="5780396"/>
            <a:ext cx="2542425" cy="466644"/>
          </a:xfrm>
          <a:prstGeom prst="rect">
            <a:avLst/>
          </a:prstGeom>
          <a:solidFill>
            <a:schemeClr val="bg1"/>
          </a:solidFill>
          <a:ln w="7938">
            <a:solidFill>
              <a:srgbClr val="000000"/>
            </a:solidFill>
            <a:miter lim="800000"/>
            <a:headEnd/>
            <a:tailEnd/>
          </a:ln>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愛知県</a:t>
            </a:r>
            <a:r>
              <a:rPr kumimoji="1" lang="en-US" altLang="ja-JP"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○豊田市駅前通り南地区第一種市街地再開発事業</a:t>
            </a:r>
            <a:endParaRPr kumimoji="1" lang="en-US" altLang="ja-JP"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○名古屋伏見プロジェクト</a:t>
            </a:r>
            <a:endParaRPr kumimoji="1" lang="en-US" altLang="ja-JP"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sp>
        <p:nvSpPr>
          <p:cNvPr id="11" name="Rectangle 23"/>
          <p:cNvSpPr>
            <a:spLocks noChangeArrowheads="1"/>
          </p:cNvSpPr>
          <p:nvPr/>
        </p:nvSpPr>
        <p:spPr bwMode="auto">
          <a:xfrm>
            <a:off x="3757979" y="1387914"/>
            <a:ext cx="2611315" cy="485853"/>
          </a:xfrm>
          <a:prstGeom prst="rect">
            <a:avLst/>
          </a:prstGeom>
          <a:solidFill>
            <a:schemeClr val="bg1"/>
          </a:solidFill>
          <a:ln w="7938">
            <a:solidFill>
              <a:srgbClr val="000000"/>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長野県</a:t>
            </a:r>
            <a:r>
              <a:rPr kumimoji="1" lang="en-US" altLang="zh-TW"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○飯田市橋南第二地区第一種市街地再開発事業</a:t>
            </a:r>
            <a:endParaRPr kumimoji="1" lang="en-US" altLang="ja-JP"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5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○りんご並木商業施設（りんご並木横丁）等整備事業</a:t>
            </a:r>
            <a:endParaRPr kumimoji="1" lang="en-US" altLang="ja-JP" sz="85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zh-TW" sz="923"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sp>
        <p:nvSpPr>
          <p:cNvPr id="60" name="Rectangle 23"/>
          <p:cNvSpPr>
            <a:spLocks noChangeArrowheads="1"/>
          </p:cNvSpPr>
          <p:nvPr/>
        </p:nvSpPr>
        <p:spPr bwMode="auto">
          <a:xfrm>
            <a:off x="3836168" y="5202089"/>
            <a:ext cx="1482756" cy="363807"/>
          </a:xfrm>
          <a:prstGeom prst="rect">
            <a:avLst/>
          </a:prstGeom>
          <a:solidFill>
            <a:schemeClr val="bg1"/>
          </a:solidFill>
          <a:ln w="7938">
            <a:solidFill>
              <a:srgbClr val="000000"/>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香川県</a:t>
            </a:r>
            <a:r>
              <a:rPr kumimoji="1" lang="en-US" altLang="zh-TW" sz="1015" b="1" i="0" u="none" strike="noStrike" kern="1200" cap="none" spc="0" normalizeH="0" baseline="0" noProof="0" dirty="0">
                <a:ln>
                  <a:noFill/>
                </a:ln>
                <a:solidFill>
                  <a:srgbClr val="333399"/>
                </a:solidFill>
                <a:effectLst/>
                <a:uLnTx/>
                <a:uFillTx/>
                <a:latin typeface="HGPｺﾞｼｯｸM" panose="020B0600000000000000" pitchFamily="50" charset="-128"/>
                <a:ea typeface="HGPｺﾞｼｯｸM" panose="020B0600000000000000" pitchFamily="50"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a:t>
            </a:r>
            <a:r>
              <a:rPr kumimoji="1" lang="zh-CN" altLang="en-US"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（仮称）四国水族館計画</a:t>
            </a:r>
            <a:endParaRPr kumimoji="1" lang="en-US" altLang="ja-JP" sz="85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cxnSp>
        <p:nvCxnSpPr>
          <p:cNvPr id="113" name="直線コネクタ 112">
            <a:extLst>
              <a:ext uri="{FF2B5EF4-FFF2-40B4-BE49-F238E27FC236}">
                <a16:creationId xmlns:a16="http://schemas.microsoft.com/office/drawing/2014/main" id="{F19C4CCF-5ACE-A02E-E0C3-790AAA997220}"/>
              </a:ext>
            </a:extLst>
          </p:cNvPr>
          <p:cNvCxnSpPr>
            <a:cxnSpLocks/>
          </p:cNvCxnSpPr>
          <p:nvPr/>
        </p:nvCxnSpPr>
        <p:spPr>
          <a:xfrm flipH="1" flipV="1">
            <a:off x="2884905" y="4626789"/>
            <a:ext cx="356817" cy="28555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直線コネクタ 115">
            <a:extLst>
              <a:ext uri="{FF2B5EF4-FFF2-40B4-BE49-F238E27FC236}">
                <a16:creationId xmlns:a16="http://schemas.microsoft.com/office/drawing/2014/main" id="{25FA053A-BFD0-2E76-D613-B2CB297E3708}"/>
              </a:ext>
            </a:extLst>
          </p:cNvPr>
          <p:cNvCxnSpPr>
            <a:cxnSpLocks/>
            <a:endCxn id="57" idx="3"/>
          </p:cNvCxnSpPr>
          <p:nvPr/>
        </p:nvCxnSpPr>
        <p:spPr>
          <a:xfrm flipH="1">
            <a:off x="2864621" y="5002785"/>
            <a:ext cx="164059" cy="356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直線コネクタ 119">
            <a:extLst>
              <a:ext uri="{FF2B5EF4-FFF2-40B4-BE49-F238E27FC236}">
                <a16:creationId xmlns:a16="http://schemas.microsoft.com/office/drawing/2014/main" id="{52F99364-5852-1E8D-719D-FA3321EA9276}"/>
              </a:ext>
            </a:extLst>
          </p:cNvPr>
          <p:cNvCxnSpPr>
            <a:cxnSpLocks/>
            <a:endCxn id="49" idx="3"/>
          </p:cNvCxnSpPr>
          <p:nvPr/>
        </p:nvCxnSpPr>
        <p:spPr>
          <a:xfrm flipH="1">
            <a:off x="2878796" y="5113098"/>
            <a:ext cx="102096" cy="2901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直線コネクタ 122">
            <a:extLst>
              <a:ext uri="{FF2B5EF4-FFF2-40B4-BE49-F238E27FC236}">
                <a16:creationId xmlns:a16="http://schemas.microsoft.com/office/drawing/2014/main" id="{4C5FD732-5DBC-B4BE-623D-2C8741FBA11D}"/>
              </a:ext>
            </a:extLst>
          </p:cNvPr>
          <p:cNvCxnSpPr>
            <a:cxnSpLocks/>
            <a:endCxn id="21" idx="3"/>
          </p:cNvCxnSpPr>
          <p:nvPr/>
        </p:nvCxnSpPr>
        <p:spPr>
          <a:xfrm flipH="1">
            <a:off x="2878796" y="5171373"/>
            <a:ext cx="288634" cy="5925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直線コネクタ 145">
            <a:extLst>
              <a:ext uri="{FF2B5EF4-FFF2-40B4-BE49-F238E27FC236}">
                <a16:creationId xmlns:a16="http://schemas.microsoft.com/office/drawing/2014/main" id="{CADA510A-9F25-1F15-404F-1B50E4F88857}"/>
              </a:ext>
            </a:extLst>
          </p:cNvPr>
          <p:cNvCxnSpPr>
            <a:cxnSpLocks/>
          </p:cNvCxnSpPr>
          <p:nvPr/>
        </p:nvCxnSpPr>
        <p:spPr>
          <a:xfrm flipH="1">
            <a:off x="2889705" y="5329891"/>
            <a:ext cx="421187" cy="8222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直線コネクタ 148">
            <a:extLst>
              <a:ext uri="{FF2B5EF4-FFF2-40B4-BE49-F238E27FC236}">
                <a16:creationId xmlns:a16="http://schemas.microsoft.com/office/drawing/2014/main" id="{B813F3D8-99D5-EE96-3350-6910283A9723}"/>
              </a:ext>
            </a:extLst>
          </p:cNvPr>
          <p:cNvCxnSpPr>
            <a:cxnSpLocks/>
          </p:cNvCxnSpPr>
          <p:nvPr/>
        </p:nvCxnSpPr>
        <p:spPr>
          <a:xfrm>
            <a:off x="3094844" y="5416746"/>
            <a:ext cx="112024" cy="9202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タイトル 61">
            <a:extLst>
              <a:ext uri="{FF2B5EF4-FFF2-40B4-BE49-F238E27FC236}">
                <a16:creationId xmlns:a16="http://schemas.microsoft.com/office/drawing/2014/main" id="{2935FE6B-FE3B-7623-503A-5A24737F6C21}"/>
              </a:ext>
            </a:extLst>
          </p:cNvPr>
          <p:cNvSpPr>
            <a:spLocks noGrp="1"/>
          </p:cNvSpPr>
          <p:nvPr>
            <p:ph type="title"/>
          </p:nvPr>
        </p:nvSpPr>
        <p:spPr bwMode="auto">
          <a:xfrm>
            <a:off x="381000" y="1"/>
            <a:ext cx="7272000" cy="430823"/>
          </a:xfrm>
          <a:noFill/>
          <a:ln>
            <a:miter lim="800000"/>
            <a:headEnd/>
            <a:tailEnd/>
          </a:ln>
        </p:spPr>
        <p:txBody>
          <a:bodyPr vert="horz" numCol="1" anchor="t" anchorCtr="0" compatLnSpc="1">
            <a:prstTxWarp prst="textNoShape">
              <a:avLst/>
            </a:prstTxWarp>
          </a:bodyPr>
          <a:lstStyle/>
          <a:p>
            <a:r>
              <a:rPr lang="ja-JP" altLang="en-US" sz="2215" dirty="0"/>
              <a:t>認定民間都市再生整備事業計画の一覧</a:t>
            </a:r>
          </a:p>
        </p:txBody>
      </p:sp>
    </p:spTree>
    <p:extLst>
      <p:ext uri="{BB962C8B-B14F-4D97-AF65-F5344CB8AC3E}">
        <p14:creationId xmlns:p14="http://schemas.microsoft.com/office/powerpoint/2010/main" val="18757793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8" name="Rectangle 3"/>
          <p:cNvSpPr txBox="1">
            <a:spLocks noChangeArrowheads="1"/>
          </p:cNvSpPr>
          <p:nvPr/>
        </p:nvSpPr>
        <p:spPr>
          <a:xfrm>
            <a:off x="81002" y="549000"/>
            <a:ext cx="9865096" cy="271058"/>
          </a:xfrm>
          <a:prstGeom prst="rect">
            <a:avLst/>
          </a:prstGeom>
          <a:noFill/>
          <a:ln w="9525">
            <a:noFill/>
            <a:miter lim="800000"/>
            <a:headEnd/>
            <a:tailEnd/>
          </a:ln>
        </p:spPr>
        <p:txBody>
          <a:bodyPr wrap="square" lIns="88433" tIns="43196" rIns="88433" bIns="43196">
            <a:spAutoFit/>
          </a:bodyPr>
          <a:lstStyle/>
          <a:p>
            <a:pPr marL="0" marR="0" lvl="0" indent="0" algn="l" defTabSz="863600" rtl="0" eaLnBrk="0" fontAlgn="base" latinLnBrk="0" hangingPunct="0">
              <a:lnSpc>
                <a:spcPct val="100000"/>
              </a:lnSpc>
              <a:spcBef>
                <a:spcPct val="30000"/>
              </a:spcBef>
              <a:spcAft>
                <a:spcPct val="0"/>
              </a:spcAft>
              <a:buClr>
                <a:srgbClr val="808080"/>
              </a:buClr>
              <a:buSzTx/>
              <a:buFontTx/>
              <a:buNone/>
              <a:tabLst/>
              <a:defRPr/>
            </a:pPr>
            <a:r>
              <a:rPr kumimoji="1" lang="ja-JP" altLang="en-US" sz="12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市町村が策定する都市再生整備計画に記載することにより、以下の制度を活用したまちづくりが可能。</a:t>
            </a:r>
            <a:endParaRPr kumimoji="1"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3569" name="タイトル 1"/>
          <p:cNvSpPr txBox="1"/>
          <p:nvPr/>
        </p:nvSpPr>
        <p:spPr>
          <a:xfrm>
            <a:off x="-231576" y="-39321"/>
            <a:ext cx="9115425" cy="476251"/>
          </a:xfrm>
          <a:prstGeom prst="rect">
            <a:avLst/>
          </a:prstGeom>
          <a:noFill/>
          <a:ln>
            <a:noFill/>
          </a:ln>
        </p:spPr>
        <p:txBody>
          <a:bodyPr anchor="ctr"/>
          <a:lstStyle>
            <a:lvl1pPr algn="l" rtl="0" eaLnBrk="0" fontAlgn="base" hangingPunct="0">
              <a:spcBef>
                <a:spcPct val="0"/>
              </a:spcBef>
              <a:spcAft>
                <a:spcPct val="0"/>
              </a:spcAft>
              <a:defRPr kumimoji="1" sz="2585">
                <a:solidFill>
                  <a:srgbClr val="4087C8"/>
                </a:solidFill>
                <a:latin typeface="+mj-lt"/>
                <a:ea typeface="+mj-ea"/>
                <a:cs typeface="+mj-cs"/>
              </a:defRPr>
            </a:lvl1pPr>
            <a:lvl2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5pPr>
            <a:lvl6pPr marL="422041" algn="l" rtl="0" fontAlgn="base">
              <a:spcBef>
                <a:spcPct val="0"/>
              </a:spcBef>
              <a:spcAft>
                <a:spcPct val="0"/>
              </a:spcAft>
              <a:defRPr kumimoji="1" sz="2585">
                <a:solidFill>
                  <a:srgbClr val="4087C8"/>
                </a:solidFill>
                <a:latin typeface="HGP創英角ｺﾞｼｯｸUB" pitchFamily="50" charset="-128"/>
                <a:ea typeface="HGP創英角ｺﾞｼｯｸUB" pitchFamily="50" charset="-128"/>
              </a:defRPr>
            </a:lvl6pPr>
            <a:lvl7pPr marL="844083" algn="l" rtl="0" fontAlgn="base">
              <a:spcBef>
                <a:spcPct val="0"/>
              </a:spcBef>
              <a:spcAft>
                <a:spcPct val="0"/>
              </a:spcAft>
              <a:defRPr kumimoji="1" sz="2585">
                <a:solidFill>
                  <a:srgbClr val="4087C8"/>
                </a:solidFill>
                <a:latin typeface="HGP創英角ｺﾞｼｯｸUB" pitchFamily="50" charset="-128"/>
                <a:ea typeface="HGP創英角ｺﾞｼｯｸUB" pitchFamily="50" charset="-128"/>
              </a:defRPr>
            </a:lvl7pPr>
            <a:lvl8pPr marL="1266124" algn="l" rtl="0" fontAlgn="base">
              <a:spcBef>
                <a:spcPct val="0"/>
              </a:spcBef>
              <a:spcAft>
                <a:spcPct val="0"/>
              </a:spcAft>
              <a:defRPr kumimoji="1" sz="2585">
                <a:solidFill>
                  <a:srgbClr val="4087C8"/>
                </a:solidFill>
                <a:latin typeface="HGP創英角ｺﾞｼｯｸUB" pitchFamily="50" charset="-128"/>
                <a:ea typeface="HGP創英角ｺﾞｼｯｸUB" pitchFamily="50" charset="-128"/>
              </a:defRPr>
            </a:lvl8pPr>
            <a:lvl9pPr marL="1688165" algn="l" rtl="0" fontAlgn="base">
              <a:spcBef>
                <a:spcPct val="0"/>
              </a:spcBef>
              <a:spcAft>
                <a:spcPct val="0"/>
              </a:spcAft>
              <a:defRPr kumimoji="1" sz="2585">
                <a:solidFill>
                  <a:srgbClr val="4087C8"/>
                </a:solidFill>
                <a:latin typeface="HGP創英角ｺﾞｼｯｸUB" pitchFamily="50" charset="-128"/>
                <a:ea typeface="HGP創英角ｺﾞｼｯｸUB"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200" b="0" i="0" u="none" strike="noStrike" kern="0" cap="none" spc="0" normalizeH="0" baseline="0" noProof="0" dirty="0">
                <a:ln>
                  <a:noFill/>
                </a:ln>
                <a:solidFill>
                  <a:srgbClr val="4087C8"/>
                </a:solidFill>
                <a:effectLst/>
                <a:uLnTx/>
                <a:uFillTx/>
                <a:latin typeface="HGP創英角ｺﾞｼｯｸUB"/>
                <a:ea typeface="HGP創英角ｺﾞｼｯｸUB"/>
                <a:cs typeface="+mj-cs"/>
              </a:rPr>
              <a:t>　</a:t>
            </a:r>
            <a:r>
              <a:rPr kumimoji="1" lang="ja-JP" altLang="en-US" sz="2350" b="0" i="0" u="none" strike="noStrike" kern="0" cap="none" spc="0" normalizeH="0" baseline="0" noProof="0" dirty="0">
                <a:ln>
                  <a:noFill/>
                </a:ln>
                <a:solidFill>
                  <a:srgbClr val="4087C8"/>
                </a:solidFill>
                <a:effectLst/>
                <a:uLnTx/>
                <a:uFillTx/>
                <a:latin typeface="HGP創英角ｺﾞｼｯｸUB"/>
                <a:ea typeface="HGP創英角ｺﾞｼｯｸUB"/>
                <a:cs typeface="+mj-cs"/>
              </a:rPr>
              <a:t>都市再生整備計画を活用した官民連携まちづくりのプラットフォーム</a:t>
            </a:r>
          </a:p>
        </p:txBody>
      </p:sp>
      <p:sp>
        <p:nvSpPr>
          <p:cNvPr id="3570" name="正方形/長方形 2137"/>
          <p:cNvSpPr/>
          <p:nvPr/>
        </p:nvSpPr>
        <p:spPr>
          <a:xfrm>
            <a:off x="128464" y="818185"/>
            <a:ext cx="3024336" cy="5994579"/>
          </a:xfrm>
          <a:prstGeom prst="rect">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メイリオ" panose="020B0604030504040204" pitchFamily="50" charset="-128"/>
              <a:ea typeface="メイリオ" panose="020B0604030504040204" pitchFamily="50" charset="-128"/>
              <a:cs typeface="+mn-cs"/>
            </a:endParaRPr>
          </a:p>
        </p:txBody>
      </p:sp>
      <p:sp>
        <p:nvSpPr>
          <p:cNvPr id="3571" name="テキスト ボックス 2138"/>
          <p:cNvSpPr txBox="1"/>
          <p:nvPr/>
        </p:nvSpPr>
        <p:spPr>
          <a:xfrm>
            <a:off x="184344" y="787339"/>
            <a:ext cx="2852852" cy="33766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都市再生整備計画</a:t>
            </a:r>
          </a:p>
        </p:txBody>
      </p:sp>
      <p:sp>
        <p:nvSpPr>
          <p:cNvPr id="3572" name="正方形/長方形 2139"/>
          <p:cNvSpPr/>
          <p:nvPr/>
        </p:nvSpPr>
        <p:spPr>
          <a:xfrm>
            <a:off x="288440" y="1069144"/>
            <a:ext cx="2720344" cy="343856"/>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050" b="1"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mn-cs"/>
              </a:rPr>
              <a:t>交付金を用いて整備したい</a:t>
            </a:r>
            <a:endParaRPr kumimoji="1" lang="en-US" altLang="ja-JP" sz="1050" b="1"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050" b="1"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mn-cs"/>
              </a:rPr>
              <a:t>公共公益施設について記載</a:t>
            </a:r>
          </a:p>
        </p:txBody>
      </p:sp>
      <p:sp>
        <p:nvSpPr>
          <p:cNvPr id="3573" name="正方形/長方形 2140"/>
          <p:cNvSpPr/>
          <p:nvPr/>
        </p:nvSpPr>
        <p:spPr>
          <a:xfrm>
            <a:off x="227522" y="1470564"/>
            <a:ext cx="2853269" cy="5306181"/>
          </a:xfrm>
          <a:prstGeom prst="rect">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メイリオ" panose="020B0604030504040204" pitchFamily="50" charset="-128"/>
              <a:ea typeface="メイリオ" panose="020B0604030504040204" pitchFamily="50" charset="-128"/>
              <a:cs typeface="+mn-cs"/>
            </a:endParaRPr>
          </a:p>
        </p:txBody>
      </p:sp>
      <p:sp>
        <p:nvSpPr>
          <p:cNvPr id="3574" name="テキスト ボックス 2141"/>
          <p:cNvSpPr txBox="1"/>
          <p:nvPr/>
        </p:nvSpPr>
        <p:spPr>
          <a:xfrm>
            <a:off x="219988" y="1471642"/>
            <a:ext cx="2797420" cy="27699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00B0F0"/>
                </a:solidFill>
                <a:effectLst/>
                <a:uLnTx/>
                <a:uFillTx/>
                <a:latin typeface="メイリオ" panose="020B0604030504040204" pitchFamily="50" charset="-128"/>
                <a:ea typeface="メイリオ" panose="020B0604030504040204" pitchFamily="50" charset="-128"/>
                <a:cs typeface="+mn-cs"/>
              </a:rPr>
              <a:t>官民連携まちづくりについて記載可能</a:t>
            </a:r>
          </a:p>
        </p:txBody>
      </p:sp>
      <p:sp>
        <p:nvSpPr>
          <p:cNvPr id="3575" name="正方形/長方形 2142"/>
          <p:cNvSpPr/>
          <p:nvPr/>
        </p:nvSpPr>
        <p:spPr>
          <a:xfrm>
            <a:off x="344360" y="2069521"/>
            <a:ext cx="2664000" cy="360000"/>
          </a:xfrm>
          <a:prstGeom prst="rect">
            <a:avLst/>
          </a:prstGeom>
          <a:solidFill>
            <a:srgbClr val="00CC66"/>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050" b="1"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mn-cs"/>
              </a:rPr>
              <a:t>公共空間内に整備・管理したい施設（広告板・オープンカフェ等）について記載</a:t>
            </a:r>
          </a:p>
        </p:txBody>
      </p:sp>
      <p:sp>
        <p:nvSpPr>
          <p:cNvPr id="3576" name="正方形/長方形 2143"/>
          <p:cNvSpPr/>
          <p:nvPr/>
        </p:nvSpPr>
        <p:spPr>
          <a:xfrm>
            <a:off x="344360" y="2475136"/>
            <a:ext cx="2664000" cy="360000"/>
          </a:xfrm>
          <a:prstGeom prst="rect">
            <a:avLst/>
          </a:prstGeom>
          <a:solidFill>
            <a:srgbClr val="FF660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050" b="1"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mn-cs"/>
              </a:rPr>
              <a:t>都市利便増進施設（広場・駐輪場・並木・ベンチ等）の整備・管理について記載</a:t>
            </a:r>
          </a:p>
        </p:txBody>
      </p:sp>
      <p:sp>
        <p:nvSpPr>
          <p:cNvPr id="3577" name="正方形/長方形 2144"/>
          <p:cNvSpPr/>
          <p:nvPr/>
        </p:nvSpPr>
        <p:spPr>
          <a:xfrm>
            <a:off x="344360" y="1698892"/>
            <a:ext cx="2664000" cy="328914"/>
          </a:xfrm>
          <a:prstGeom prst="rect">
            <a:avLst/>
          </a:prstGeom>
          <a:solidFill>
            <a:srgbClr val="FFFF99"/>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108000" marR="0" lvl="0" indent="-108000" algn="just" defTabSz="914400" rtl="0" eaLnBrk="0" fontAlgn="base" latinLnBrk="0" hangingPunct="0">
              <a:lnSpc>
                <a:spcPct val="100000"/>
              </a:lnSpc>
              <a:spcBef>
                <a:spcPct val="0"/>
              </a:spcBef>
              <a:spcAft>
                <a:spcPct val="0"/>
              </a:spcAft>
              <a:buClrTx/>
              <a:buSzTx/>
              <a:buFontTx/>
              <a:buNone/>
              <a:tabLst/>
              <a:defRPr/>
            </a:pPr>
            <a:r>
              <a:rPr kumimoji="1" lang="en-US" altLang="ja-JP" sz="1050" b="0" i="1"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a:t>
            </a:r>
            <a:r>
              <a:rPr kumimoji="1" lang="ja-JP" altLang="en-US" sz="1050" b="0" i="1"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交付対象事業の記載がなくても、都市再生整備計画の策定は可能</a:t>
            </a:r>
          </a:p>
        </p:txBody>
      </p:sp>
      <p:sp>
        <p:nvSpPr>
          <p:cNvPr id="3578" name="正方形/長方形 2145"/>
          <p:cNvSpPr/>
          <p:nvPr/>
        </p:nvSpPr>
        <p:spPr>
          <a:xfrm>
            <a:off x="336743" y="2889136"/>
            <a:ext cx="2664000" cy="360000"/>
          </a:xfrm>
          <a:prstGeom prst="rect">
            <a:avLst/>
          </a:prstGeom>
          <a:solidFill>
            <a:srgbClr val="FF660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050" b="1"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mn-cs"/>
              </a:rPr>
              <a:t>歩行者経路の整備・管理について記載</a:t>
            </a:r>
          </a:p>
        </p:txBody>
      </p:sp>
      <p:sp>
        <p:nvSpPr>
          <p:cNvPr id="3579" name="正方形/長方形 2146"/>
          <p:cNvSpPr/>
          <p:nvPr/>
        </p:nvSpPr>
        <p:spPr>
          <a:xfrm>
            <a:off x="336743" y="3285136"/>
            <a:ext cx="2664000" cy="360000"/>
          </a:xfrm>
          <a:prstGeom prst="rect">
            <a:avLst/>
          </a:prstGeom>
          <a:solidFill>
            <a:srgbClr val="FF660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050" b="1"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mn-cs"/>
              </a:rPr>
              <a:t>居住者等利用施設（緑地、広場、集会所等）について記載</a:t>
            </a:r>
          </a:p>
        </p:txBody>
      </p:sp>
      <p:sp>
        <p:nvSpPr>
          <p:cNvPr id="3580" name="正方形/長方形 2147"/>
          <p:cNvSpPr/>
          <p:nvPr/>
        </p:nvSpPr>
        <p:spPr>
          <a:xfrm>
            <a:off x="344359" y="3681303"/>
            <a:ext cx="2656383" cy="3060065"/>
          </a:xfrm>
          <a:prstGeom prst="rect">
            <a:avLst/>
          </a:prstGeom>
          <a:solidFill>
            <a:schemeClr val="accent5">
              <a:lumMod val="20000"/>
              <a:lumOff val="80000"/>
            </a:schemeClr>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668CCF"/>
                </a:solidFill>
                <a:effectLst/>
                <a:uLnTx/>
                <a:uFillTx/>
                <a:latin typeface="メイリオ" panose="020B0604030504040204" pitchFamily="50" charset="-128"/>
                <a:ea typeface="メイリオ" panose="020B0604030504040204" pitchFamily="50" charset="-128"/>
                <a:cs typeface="+mn-cs"/>
              </a:rPr>
              <a:t>滞在快適性等向上区域にて記載可能</a:t>
            </a:r>
          </a:p>
        </p:txBody>
      </p:sp>
      <p:sp>
        <p:nvSpPr>
          <p:cNvPr id="3581" name="正方形/長方形 2148"/>
          <p:cNvSpPr/>
          <p:nvPr/>
        </p:nvSpPr>
        <p:spPr>
          <a:xfrm>
            <a:off x="396000" y="3933056"/>
            <a:ext cx="2556000" cy="360000"/>
          </a:xfrm>
          <a:prstGeom prst="rect">
            <a:avLst/>
          </a:prstGeom>
          <a:solidFill>
            <a:schemeClr val="accent1">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050" b="1"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mn-cs"/>
              </a:rPr>
              <a:t>滞在快適性等向上施設等（広場、並木、店舗等）の整備・管理等について記載</a:t>
            </a:r>
            <a:endParaRPr kumimoji="1" lang="zh-TW" altLang="en-US" sz="1050" b="1"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mn-cs"/>
            </a:endParaRPr>
          </a:p>
        </p:txBody>
      </p:sp>
      <p:sp>
        <p:nvSpPr>
          <p:cNvPr id="3582" name="正方形/長方形 2149"/>
          <p:cNvSpPr/>
          <p:nvPr/>
        </p:nvSpPr>
        <p:spPr>
          <a:xfrm>
            <a:off x="387167" y="4616908"/>
            <a:ext cx="2556000" cy="360000"/>
          </a:xfrm>
          <a:prstGeom prst="rect">
            <a:avLst/>
          </a:prstGeom>
          <a:solidFill>
            <a:schemeClr val="accent1">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050" b="1"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mn-cs"/>
              </a:rPr>
              <a:t>交流滞在施設（カフェ･休憩所等）の設置･管理について記載</a:t>
            </a:r>
          </a:p>
        </p:txBody>
      </p:sp>
      <p:sp>
        <p:nvSpPr>
          <p:cNvPr id="3583" name="正方形/長方形 2150"/>
          <p:cNvSpPr/>
          <p:nvPr/>
        </p:nvSpPr>
        <p:spPr>
          <a:xfrm>
            <a:off x="396000" y="5014421"/>
            <a:ext cx="2556000" cy="360000"/>
          </a:xfrm>
          <a:prstGeom prst="rect">
            <a:avLst/>
          </a:prstGeom>
          <a:solidFill>
            <a:schemeClr val="accent1">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050" b="1"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mn-cs"/>
              </a:rPr>
              <a:t>滞在快適性等向上公園施設（カフェ・売店等）の設置・管理等について記載</a:t>
            </a:r>
          </a:p>
        </p:txBody>
      </p:sp>
      <p:sp>
        <p:nvSpPr>
          <p:cNvPr id="3584" name="正方形/長方形 2151"/>
          <p:cNvSpPr/>
          <p:nvPr/>
        </p:nvSpPr>
        <p:spPr>
          <a:xfrm>
            <a:off x="387167" y="6462213"/>
            <a:ext cx="2556000" cy="223962"/>
          </a:xfrm>
          <a:prstGeom prst="rect">
            <a:avLst/>
          </a:prstGeom>
          <a:solidFill>
            <a:schemeClr val="accent1">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050" b="1"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mn-cs"/>
              </a:rPr>
              <a:t>普通財産の安価な貸付等について記載</a:t>
            </a:r>
          </a:p>
        </p:txBody>
      </p:sp>
      <p:sp>
        <p:nvSpPr>
          <p:cNvPr id="3585" name="正方形/長方形 2152"/>
          <p:cNvSpPr/>
          <p:nvPr/>
        </p:nvSpPr>
        <p:spPr>
          <a:xfrm>
            <a:off x="3750797" y="1026035"/>
            <a:ext cx="6098747" cy="1071214"/>
          </a:xfrm>
          <a:prstGeom prst="rect">
            <a:avLst/>
          </a:prstGeom>
          <a:noFill/>
          <a:ln w="6350">
            <a:solidFill>
              <a:srgbClr val="00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メイリオ" panose="020B0604030504040204" pitchFamily="50" charset="-128"/>
              <a:ea typeface="メイリオ" panose="020B0604030504040204" pitchFamily="50" charset="-128"/>
              <a:cs typeface="+mn-cs"/>
            </a:endParaRPr>
          </a:p>
        </p:txBody>
      </p:sp>
      <p:sp>
        <p:nvSpPr>
          <p:cNvPr id="3586" name="正方形/長方形 2153"/>
          <p:cNvSpPr/>
          <p:nvPr/>
        </p:nvSpPr>
        <p:spPr>
          <a:xfrm>
            <a:off x="396000" y="5805304"/>
            <a:ext cx="2556000" cy="360000"/>
          </a:xfrm>
          <a:prstGeom prst="rect">
            <a:avLst/>
          </a:prstGeom>
          <a:solidFill>
            <a:schemeClr val="accent1">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050" b="1"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mn-cs"/>
              </a:rPr>
              <a:t>駐車場出入口の設置を制限すべき道路について記載</a:t>
            </a:r>
          </a:p>
        </p:txBody>
      </p:sp>
      <p:sp>
        <p:nvSpPr>
          <p:cNvPr id="3587" name="テキスト ボックス 2154"/>
          <p:cNvSpPr txBox="1"/>
          <p:nvPr/>
        </p:nvSpPr>
        <p:spPr>
          <a:xfrm>
            <a:off x="3686205" y="780997"/>
            <a:ext cx="5050639" cy="288147"/>
          </a:xfrm>
          <a:prstGeom prst="rect">
            <a:avLst/>
          </a:prstGeom>
          <a:noFill/>
          <a:ln>
            <a:noFill/>
          </a:ln>
        </p:spPr>
        <p:txBody>
          <a:bodyPr wrap="square" lIns="36000" tIns="36000" rIns="36000" bIns="3600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400" b="1" i="0" u="sng" strike="noStrike" kern="1200" cap="none" spc="0" normalizeH="0" baseline="0" noProof="0" dirty="0">
                <a:ln>
                  <a:noFill/>
                </a:ln>
                <a:solidFill>
                  <a:srgbClr val="00CC66"/>
                </a:solidFill>
                <a:effectLst/>
                <a:uLnTx/>
                <a:uFillTx/>
                <a:latin typeface="メイリオ" panose="020B0604030504040204" pitchFamily="50" charset="-128"/>
                <a:ea typeface="メイリオ" panose="020B0604030504040204" pitchFamily="50" charset="-128"/>
                <a:cs typeface="Arial" panose="020B0604020202020204" pitchFamily="34" charset="0"/>
              </a:rPr>
              <a:t>公共空間をオープンに活用する規制緩和制度</a:t>
            </a:r>
          </a:p>
        </p:txBody>
      </p:sp>
      <p:sp>
        <p:nvSpPr>
          <p:cNvPr id="3588" name="テキスト ボックス 2155"/>
          <p:cNvSpPr txBox="1"/>
          <p:nvPr/>
        </p:nvSpPr>
        <p:spPr>
          <a:xfrm>
            <a:off x="3798840" y="1029485"/>
            <a:ext cx="1060153" cy="380480"/>
          </a:xfrm>
          <a:prstGeom prst="rect">
            <a:avLst/>
          </a:prstGeom>
          <a:noFill/>
        </p:spPr>
        <p:txBody>
          <a:bodyPr wrap="none" lIns="36000" tIns="36000" rIns="36000" bIns="36000" rtlCol="0">
            <a:spAutoFit/>
          </a:bodyPr>
          <a:lstStyle/>
          <a:p>
            <a:pPr marL="0" marR="0" lvl="0" indent="0" algn="l" defTabSz="914400" rtl="0" eaLnBrk="0" fontAlgn="base" latinLnBrk="0" hangingPunct="0">
              <a:lnSpc>
                <a:spcPts val="1200"/>
              </a:lnSpc>
              <a:spcBef>
                <a:spcPct val="0"/>
              </a:spcBef>
              <a:spcAft>
                <a:spcPct val="0"/>
              </a:spcAft>
              <a:buClrTx/>
              <a:buSzTx/>
              <a:buFontTx/>
              <a:buNone/>
              <a:tabLst/>
              <a:defRPr/>
            </a:pPr>
            <a:r>
              <a:rPr kumimoji="1" lang="ja-JP" altLang="en-US" sz="1100" b="1" i="0" u="none" strike="noStrike" kern="1200" cap="none" spc="0" normalizeH="0" baseline="0" noProof="0" dirty="0">
                <a:ln>
                  <a:noFill/>
                </a:ln>
                <a:solidFill>
                  <a:srgbClr val="00CC66"/>
                </a:solidFill>
                <a:effectLst/>
                <a:uLnTx/>
                <a:uFillTx/>
                <a:latin typeface="メイリオ" panose="020B0604030504040204" pitchFamily="50" charset="-128"/>
                <a:ea typeface="メイリオ" panose="020B0604030504040204" pitchFamily="50" charset="-128"/>
                <a:cs typeface="+mn-cs"/>
              </a:rPr>
              <a:t>道路</a:t>
            </a:r>
            <a:endParaRPr kumimoji="1" lang="en-US" altLang="ja-JP" sz="1100" b="1" i="0" u="none" strike="noStrike" kern="1200" cap="none" spc="0" normalizeH="0" baseline="0" noProof="0" dirty="0">
              <a:ln>
                <a:noFill/>
              </a:ln>
              <a:solidFill>
                <a:srgbClr val="00CC66"/>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0" fontAlgn="base" latinLnBrk="0" hangingPunct="0">
              <a:lnSpc>
                <a:spcPts val="1200"/>
              </a:lnSpc>
              <a:spcBef>
                <a:spcPct val="0"/>
              </a:spcBef>
              <a:spcAft>
                <a:spcPct val="0"/>
              </a:spcAft>
              <a:buClrTx/>
              <a:buSzTx/>
              <a:buFontTx/>
              <a:buNone/>
              <a:tabLst/>
              <a:defRPr/>
            </a:pPr>
            <a:r>
              <a:rPr kumimoji="1" lang="ja-JP" altLang="en-US" sz="11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占用許可の特例</a:t>
            </a:r>
          </a:p>
        </p:txBody>
      </p:sp>
      <p:cxnSp>
        <p:nvCxnSpPr>
          <p:cNvPr id="3589" name="直線コネクタ 2156"/>
          <p:cNvCxnSpPr>
            <a:cxnSpLocks/>
            <a:stCxn id="3585" idx="1"/>
            <a:endCxn id="3585" idx="1"/>
          </p:cNvCxnSpPr>
          <p:nvPr/>
        </p:nvCxnSpPr>
        <p:spPr>
          <a:xfrm>
            <a:off x="3751386" y="1562388"/>
            <a:ext cx="0" cy="0"/>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3590" name="直線コネクタ 2157"/>
          <p:cNvCxnSpPr>
            <a:cxnSpLocks/>
          </p:cNvCxnSpPr>
          <p:nvPr/>
        </p:nvCxnSpPr>
        <p:spPr>
          <a:xfrm flipH="1">
            <a:off x="3887160" y="1369233"/>
            <a:ext cx="5890377" cy="0"/>
          </a:xfrm>
          <a:prstGeom prst="line">
            <a:avLst/>
          </a:prstGeom>
          <a:ln w="6350">
            <a:solidFill>
              <a:srgbClr val="00CCFF"/>
            </a:solidFill>
          </a:ln>
        </p:spPr>
        <p:style>
          <a:lnRef idx="1">
            <a:schemeClr val="accent1"/>
          </a:lnRef>
          <a:fillRef idx="0">
            <a:schemeClr val="accent1"/>
          </a:fillRef>
          <a:effectRef idx="0">
            <a:schemeClr val="accent1"/>
          </a:effectRef>
          <a:fontRef idx="minor">
            <a:schemeClr val="tx1"/>
          </a:fontRef>
        </p:style>
      </p:cxnSp>
      <p:cxnSp>
        <p:nvCxnSpPr>
          <p:cNvPr id="3591" name="直線コネクタ 2158"/>
          <p:cNvCxnSpPr>
            <a:cxnSpLocks/>
          </p:cNvCxnSpPr>
          <p:nvPr/>
        </p:nvCxnSpPr>
        <p:spPr>
          <a:xfrm flipH="1">
            <a:off x="3887160" y="1724858"/>
            <a:ext cx="5890377" cy="0"/>
          </a:xfrm>
          <a:prstGeom prst="line">
            <a:avLst/>
          </a:prstGeom>
          <a:ln w="6350">
            <a:solidFill>
              <a:srgbClr val="00CCFF"/>
            </a:solidFill>
          </a:ln>
        </p:spPr>
        <p:style>
          <a:lnRef idx="1">
            <a:schemeClr val="accent1"/>
          </a:lnRef>
          <a:fillRef idx="0">
            <a:schemeClr val="accent1"/>
          </a:fillRef>
          <a:effectRef idx="0">
            <a:schemeClr val="accent1"/>
          </a:effectRef>
          <a:fontRef idx="minor">
            <a:schemeClr val="tx1"/>
          </a:fontRef>
        </p:style>
      </p:cxnSp>
      <p:sp>
        <p:nvSpPr>
          <p:cNvPr id="3592" name="テキスト ボックス 2159"/>
          <p:cNvSpPr txBox="1"/>
          <p:nvPr/>
        </p:nvSpPr>
        <p:spPr>
          <a:xfrm>
            <a:off x="3815154" y="1397854"/>
            <a:ext cx="778024" cy="380480"/>
          </a:xfrm>
          <a:prstGeom prst="rect">
            <a:avLst/>
          </a:prstGeom>
          <a:noFill/>
        </p:spPr>
        <p:txBody>
          <a:bodyPr wrap="none" lIns="36000" tIns="36000" rIns="36000" bIns="36000" rtlCol="0">
            <a:spAutoFit/>
          </a:bodyPr>
          <a:lstStyle/>
          <a:p>
            <a:pPr marL="0" marR="0" lvl="0" indent="0" algn="l" defTabSz="914400" rtl="0" eaLnBrk="0" fontAlgn="base" latinLnBrk="0" hangingPunct="0">
              <a:lnSpc>
                <a:spcPts val="1200"/>
              </a:lnSpc>
              <a:spcBef>
                <a:spcPct val="0"/>
              </a:spcBef>
              <a:spcAft>
                <a:spcPct val="0"/>
              </a:spcAft>
              <a:buClrTx/>
              <a:buSzTx/>
              <a:buFontTx/>
              <a:buNone/>
              <a:tabLst/>
              <a:defRPr/>
            </a:pPr>
            <a:r>
              <a:rPr kumimoji="1" lang="ja-JP" altLang="en-US" sz="1100" b="1" i="0" u="none" strike="noStrike" kern="1200" cap="none" spc="0" normalizeH="0" baseline="0" noProof="0" dirty="0">
                <a:ln>
                  <a:noFill/>
                </a:ln>
                <a:solidFill>
                  <a:srgbClr val="00CC66"/>
                </a:solidFill>
                <a:effectLst/>
                <a:uLnTx/>
                <a:uFillTx/>
                <a:latin typeface="メイリオ" panose="020B0604030504040204" pitchFamily="50" charset="-128"/>
                <a:ea typeface="メイリオ" panose="020B0604030504040204" pitchFamily="50" charset="-128"/>
                <a:cs typeface="+mn-cs"/>
              </a:rPr>
              <a:t>河川敷地</a:t>
            </a:r>
            <a:endParaRPr kumimoji="1" lang="en-US" altLang="ja-JP" sz="1100" b="1" i="0" u="none" strike="noStrike" kern="1200" cap="none" spc="0" normalizeH="0" baseline="0" noProof="0" dirty="0">
              <a:ln>
                <a:noFill/>
              </a:ln>
              <a:solidFill>
                <a:srgbClr val="00CC66"/>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0" fontAlgn="base" latinLnBrk="0" hangingPunct="0">
              <a:lnSpc>
                <a:spcPts val="1200"/>
              </a:lnSpc>
              <a:spcBef>
                <a:spcPct val="0"/>
              </a:spcBef>
              <a:spcAft>
                <a:spcPct val="0"/>
              </a:spcAft>
              <a:buClrTx/>
              <a:buSzTx/>
              <a:buFontTx/>
              <a:buNone/>
              <a:tabLst/>
              <a:defRPr/>
            </a:pPr>
            <a:r>
              <a:rPr kumimoji="1" lang="ja-JP" altLang="en-US" sz="11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の占用許可</a:t>
            </a:r>
          </a:p>
        </p:txBody>
      </p:sp>
      <p:sp>
        <p:nvSpPr>
          <p:cNvPr id="3593" name="テキスト ボックス 2160"/>
          <p:cNvSpPr txBox="1"/>
          <p:nvPr/>
        </p:nvSpPr>
        <p:spPr>
          <a:xfrm>
            <a:off x="3798840" y="1748216"/>
            <a:ext cx="1060153" cy="380480"/>
          </a:xfrm>
          <a:prstGeom prst="rect">
            <a:avLst/>
          </a:prstGeom>
          <a:noFill/>
        </p:spPr>
        <p:txBody>
          <a:bodyPr wrap="none" lIns="36000" tIns="36000" rIns="36000" bIns="36000" rtlCol="0">
            <a:spAutoFit/>
          </a:bodyPr>
          <a:lstStyle/>
          <a:p>
            <a:pPr marL="0" marR="0" lvl="0" indent="0" algn="l" defTabSz="914400" rtl="0" eaLnBrk="0" fontAlgn="base" latinLnBrk="0" hangingPunct="0">
              <a:lnSpc>
                <a:spcPts val="1200"/>
              </a:lnSpc>
              <a:spcBef>
                <a:spcPct val="0"/>
              </a:spcBef>
              <a:spcAft>
                <a:spcPct val="0"/>
              </a:spcAft>
              <a:buClrTx/>
              <a:buSzTx/>
              <a:buFontTx/>
              <a:buNone/>
              <a:tabLst/>
              <a:defRPr/>
            </a:pPr>
            <a:r>
              <a:rPr kumimoji="1" lang="ja-JP" altLang="en-US" sz="1100" b="1" i="0" u="none" strike="noStrike" kern="1200" cap="none" spc="0" normalizeH="0" baseline="0" noProof="0" dirty="0">
                <a:ln>
                  <a:noFill/>
                </a:ln>
                <a:solidFill>
                  <a:srgbClr val="00CC66"/>
                </a:solidFill>
                <a:effectLst/>
                <a:uLnTx/>
                <a:uFillTx/>
                <a:latin typeface="メイリオ" panose="020B0604030504040204" pitchFamily="50" charset="-128"/>
                <a:ea typeface="メイリオ" panose="020B0604030504040204" pitchFamily="50" charset="-128"/>
                <a:cs typeface="+mn-cs"/>
              </a:rPr>
              <a:t>都市公園</a:t>
            </a:r>
            <a:endParaRPr kumimoji="1" lang="en-US" altLang="ja-JP" sz="1100" b="1" i="0" u="none" strike="noStrike" kern="1200" cap="none" spc="0" normalizeH="0" baseline="0" noProof="0" dirty="0">
              <a:ln>
                <a:noFill/>
              </a:ln>
              <a:solidFill>
                <a:srgbClr val="00CC66"/>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0" fontAlgn="base" latinLnBrk="0" hangingPunct="0">
              <a:lnSpc>
                <a:spcPts val="1200"/>
              </a:lnSpc>
              <a:spcBef>
                <a:spcPct val="0"/>
              </a:spcBef>
              <a:spcAft>
                <a:spcPct val="0"/>
              </a:spcAft>
              <a:buClrTx/>
              <a:buSzTx/>
              <a:buFontTx/>
              <a:buNone/>
              <a:tabLst/>
              <a:defRPr/>
            </a:pPr>
            <a:r>
              <a:rPr kumimoji="1" lang="ja-JP" altLang="en-US" sz="11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占用許可の特例</a:t>
            </a:r>
          </a:p>
        </p:txBody>
      </p:sp>
      <p:sp>
        <p:nvSpPr>
          <p:cNvPr id="3594" name="正方形/長方形 2161"/>
          <p:cNvSpPr/>
          <p:nvPr/>
        </p:nvSpPr>
        <p:spPr>
          <a:xfrm>
            <a:off x="4908362" y="1100402"/>
            <a:ext cx="576000" cy="180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1000" b="1"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Arial" panose="020B0604020202020204" pitchFamily="34" charset="0"/>
              </a:rPr>
              <a:t>H23</a:t>
            </a:r>
            <a:r>
              <a:rPr kumimoji="1" lang="ja-JP" altLang="en-US" sz="1000" b="1"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Arial" panose="020B0604020202020204" pitchFamily="34" charset="0"/>
              </a:rPr>
              <a:t>～</a:t>
            </a:r>
          </a:p>
        </p:txBody>
      </p:sp>
      <p:sp>
        <p:nvSpPr>
          <p:cNvPr id="3595" name="テキスト ボックス 2162"/>
          <p:cNvSpPr txBox="1"/>
          <p:nvPr/>
        </p:nvSpPr>
        <p:spPr>
          <a:xfrm>
            <a:off x="5528260" y="1040049"/>
            <a:ext cx="4238156" cy="329184"/>
          </a:xfrm>
          <a:prstGeom prst="rect">
            <a:avLst/>
          </a:prstGeom>
          <a:noFill/>
        </p:spPr>
        <p:txBody>
          <a:bodyPr wrap="square" lIns="72000" tIns="36000" rIns="72000" bIns="36000" rtlCol="0">
            <a:spAutoFit/>
          </a:bodyPr>
          <a:lstStyle/>
          <a:p>
            <a:pPr marL="0" marR="0" lvl="0" indent="0" algn="l" defTabSz="914400" rtl="0" eaLnBrk="0" fontAlgn="base" latinLnBrk="0" hangingPunct="0">
              <a:lnSpc>
                <a:spcPts val="1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道路管理者が指定した区域で、道路上に広告板・オープンカフェ等を設置する際に「道路外に余地が無いこと」が要件から除外。</a:t>
            </a:r>
          </a:p>
        </p:txBody>
      </p:sp>
      <p:sp>
        <p:nvSpPr>
          <p:cNvPr id="3596" name="正方形/長方形 2163"/>
          <p:cNvSpPr/>
          <p:nvPr/>
        </p:nvSpPr>
        <p:spPr>
          <a:xfrm>
            <a:off x="4903174" y="1449338"/>
            <a:ext cx="576000" cy="180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1000" b="1"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Arial" panose="020B0604020202020204" pitchFamily="34" charset="0"/>
              </a:rPr>
              <a:t>H16</a:t>
            </a:r>
            <a:r>
              <a:rPr kumimoji="1" lang="ja-JP" altLang="en-US" sz="1000" b="1"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Arial" panose="020B0604020202020204" pitchFamily="34" charset="0"/>
              </a:rPr>
              <a:t>～</a:t>
            </a:r>
          </a:p>
        </p:txBody>
      </p:sp>
      <p:sp>
        <p:nvSpPr>
          <p:cNvPr id="3597" name="テキスト ボックス 2164"/>
          <p:cNvSpPr txBox="1"/>
          <p:nvPr/>
        </p:nvSpPr>
        <p:spPr>
          <a:xfrm>
            <a:off x="5530476" y="1393219"/>
            <a:ext cx="4247061" cy="329184"/>
          </a:xfrm>
          <a:prstGeom prst="rect">
            <a:avLst/>
          </a:prstGeom>
          <a:noFill/>
        </p:spPr>
        <p:txBody>
          <a:bodyPr wrap="square" lIns="72000" tIns="36000" rIns="72000" bIns="36000" rtlCol="0">
            <a:spAutoFit/>
          </a:bodyPr>
          <a:lstStyle/>
          <a:p>
            <a:pPr marL="0" marR="0" lvl="0" indent="0" algn="l" defTabSz="914400" rtl="0" eaLnBrk="0" fontAlgn="base" latinLnBrk="0" hangingPunct="0">
              <a:lnSpc>
                <a:spcPts val="1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河川管理者が指定した河川敷地内にオープンカフェ等を設置することが可能（河川敷地占用許可準則）。</a:t>
            </a:r>
          </a:p>
        </p:txBody>
      </p:sp>
      <p:sp>
        <p:nvSpPr>
          <p:cNvPr id="3598" name="テキスト ボックス 2165"/>
          <p:cNvSpPr txBox="1"/>
          <p:nvPr/>
        </p:nvSpPr>
        <p:spPr>
          <a:xfrm>
            <a:off x="5528259" y="1755359"/>
            <a:ext cx="4246009" cy="329184"/>
          </a:xfrm>
          <a:prstGeom prst="rect">
            <a:avLst/>
          </a:prstGeom>
          <a:noFill/>
        </p:spPr>
        <p:txBody>
          <a:bodyPr wrap="square" lIns="72000" tIns="36000" rIns="72000" bIns="36000" rtlCol="0">
            <a:spAutoFit/>
          </a:bodyPr>
          <a:lstStyle/>
          <a:p>
            <a:pPr marL="0" marR="0" lvl="0" indent="0" algn="l" defTabSz="914400" rtl="0" eaLnBrk="0" fontAlgn="base" latinLnBrk="0" hangingPunct="0">
              <a:lnSpc>
                <a:spcPts val="1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整備計画公表後２年以内に占用の許可の申請があった場合には、賑わいの創出に寄与する施設を設置することが可能。</a:t>
            </a:r>
          </a:p>
        </p:txBody>
      </p:sp>
      <p:sp>
        <p:nvSpPr>
          <p:cNvPr id="3599" name="正方形/長方形 2166"/>
          <p:cNvSpPr/>
          <p:nvPr/>
        </p:nvSpPr>
        <p:spPr>
          <a:xfrm>
            <a:off x="4908362" y="1796653"/>
            <a:ext cx="576000" cy="180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1000" b="1"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Arial" panose="020B0604020202020204" pitchFamily="34" charset="0"/>
              </a:rPr>
              <a:t>H28</a:t>
            </a:r>
            <a:r>
              <a:rPr kumimoji="1" lang="ja-JP" altLang="en-US" sz="1000" b="1"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Arial" panose="020B0604020202020204" pitchFamily="34" charset="0"/>
              </a:rPr>
              <a:t>～</a:t>
            </a:r>
          </a:p>
        </p:txBody>
      </p:sp>
      <p:sp>
        <p:nvSpPr>
          <p:cNvPr id="3600" name="テキスト ボックス 2167"/>
          <p:cNvSpPr txBox="1"/>
          <p:nvPr/>
        </p:nvSpPr>
        <p:spPr>
          <a:xfrm>
            <a:off x="3686204" y="2083548"/>
            <a:ext cx="5839029" cy="288147"/>
          </a:xfrm>
          <a:prstGeom prst="rect">
            <a:avLst/>
          </a:prstGeom>
          <a:noFill/>
        </p:spPr>
        <p:txBody>
          <a:bodyPr wrap="square" lIns="36000" tIns="36000" rIns="36000" bIns="3600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400" b="1" i="0" u="sng"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Arial" panose="020B0604020202020204" pitchFamily="34" charset="0"/>
              </a:rPr>
              <a:t>公共空間・民地を有効活用して、にぎわい創出を促す協定制度</a:t>
            </a:r>
          </a:p>
        </p:txBody>
      </p:sp>
      <p:sp>
        <p:nvSpPr>
          <p:cNvPr id="3601" name="テキスト ボックス 2168"/>
          <p:cNvSpPr txBox="1"/>
          <p:nvPr/>
        </p:nvSpPr>
        <p:spPr>
          <a:xfrm>
            <a:off x="3761469" y="2293326"/>
            <a:ext cx="3663430" cy="226591"/>
          </a:xfrm>
          <a:prstGeom prst="rect">
            <a:avLst/>
          </a:prstGeom>
          <a:noFill/>
        </p:spPr>
        <p:txBody>
          <a:bodyPr wrap="none" lIns="36000" tIns="36000" rIns="36000" bIns="3600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rgbClr val="00B0F0"/>
                </a:solidFill>
                <a:effectLst/>
                <a:uLnTx/>
                <a:uFillTx/>
                <a:latin typeface="メイリオ" panose="020B0604030504040204" pitchFamily="50" charset="-128"/>
                <a:ea typeface="メイリオ" panose="020B0604030504040204" pitchFamily="50" charset="-128"/>
                <a:cs typeface="+mn-cs"/>
              </a:rPr>
              <a:t>まちの</a:t>
            </a:r>
            <a:r>
              <a:rPr kumimoji="1" lang="ja-JP" altLang="en-US" sz="10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mn-cs"/>
              </a:rPr>
              <a:t>利便性を高める施設の整備</a:t>
            </a:r>
            <a:r>
              <a:rPr kumimoji="1" lang="ja-JP" altLang="en-US" sz="1000" b="0" i="0" u="none" strike="noStrike" kern="1200" cap="none" spc="0" normalizeH="0" baseline="0" noProof="0" dirty="0">
                <a:ln>
                  <a:noFill/>
                </a:ln>
                <a:solidFill>
                  <a:srgbClr val="00B0F0"/>
                </a:solidFill>
                <a:effectLst/>
                <a:uLnTx/>
                <a:uFillTx/>
                <a:latin typeface="メイリオ" panose="020B0604030504040204" pitchFamily="50" charset="-128"/>
                <a:ea typeface="メイリオ" panose="020B0604030504040204" pitchFamily="50" charset="-128"/>
                <a:cs typeface="+mn-cs"/>
              </a:rPr>
              <a:t>等を円滑に進めるための制度</a:t>
            </a:r>
          </a:p>
        </p:txBody>
      </p:sp>
      <p:sp>
        <p:nvSpPr>
          <p:cNvPr id="3602" name="テキスト ボックス 2169"/>
          <p:cNvSpPr txBox="1"/>
          <p:nvPr/>
        </p:nvSpPr>
        <p:spPr>
          <a:xfrm>
            <a:off x="3797937" y="2798230"/>
            <a:ext cx="2893988" cy="226591"/>
          </a:xfrm>
          <a:prstGeom prst="rect">
            <a:avLst/>
          </a:prstGeom>
          <a:noFill/>
        </p:spPr>
        <p:txBody>
          <a:bodyPr wrap="none" lIns="36000" tIns="36000" rIns="36000" bIns="3600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mn-cs"/>
              </a:rPr>
              <a:t>歩行者経路</a:t>
            </a:r>
            <a:r>
              <a:rPr kumimoji="1" lang="ja-JP" altLang="en-US" sz="1000" b="0" i="0" u="none" strike="noStrike" kern="1200" cap="none" spc="0" normalizeH="0" baseline="0" noProof="0" dirty="0">
                <a:ln>
                  <a:noFill/>
                </a:ln>
                <a:solidFill>
                  <a:srgbClr val="00B0F0"/>
                </a:solidFill>
                <a:effectLst/>
                <a:uLnTx/>
                <a:uFillTx/>
                <a:latin typeface="メイリオ" panose="020B0604030504040204" pitchFamily="50" charset="-128"/>
                <a:ea typeface="メイリオ" panose="020B0604030504040204" pitchFamily="50" charset="-128"/>
                <a:cs typeface="+mn-cs"/>
              </a:rPr>
              <a:t>を整備、継続的に管理するための制度</a:t>
            </a:r>
          </a:p>
        </p:txBody>
      </p:sp>
      <p:sp>
        <p:nvSpPr>
          <p:cNvPr id="3603" name="テキスト ボックス 2170"/>
          <p:cNvSpPr txBox="1"/>
          <p:nvPr/>
        </p:nvSpPr>
        <p:spPr>
          <a:xfrm>
            <a:off x="3794187" y="3341909"/>
            <a:ext cx="3406949" cy="226591"/>
          </a:xfrm>
          <a:prstGeom prst="rect">
            <a:avLst/>
          </a:prstGeom>
          <a:noFill/>
        </p:spPr>
        <p:txBody>
          <a:bodyPr wrap="none" lIns="36000" tIns="36000" rIns="36000" bIns="3600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mn-cs"/>
              </a:rPr>
              <a:t>低未利用土地</a:t>
            </a:r>
            <a:r>
              <a:rPr kumimoji="1" lang="ja-JP" altLang="en-US" sz="1000" b="0" i="0" u="none" strike="noStrike" kern="1200" cap="none" spc="0" normalizeH="0" baseline="0" noProof="0" dirty="0">
                <a:ln>
                  <a:noFill/>
                </a:ln>
                <a:solidFill>
                  <a:srgbClr val="00B0F0"/>
                </a:solidFill>
                <a:effectLst/>
                <a:uLnTx/>
                <a:uFillTx/>
                <a:latin typeface="メイリオ" panose="020B0604030504040204" pitchFamily="50" charset="-128"/>
                <a:ea typeface="メイリオ" panose="020B0604030504040204" pitchFamily="50" charset="-128"/>
                <a:cs typeface="+mn-cs"/>
              </a:rPr>
              <a:t>を有効かつ適切に整備、管理するための制度</a:t>
            </a:r>
          </a:p>
        </p:txBody>
      </p:sp>
      <p:sp>
        <p:nvSpPr>
          <p:cNvPr id="3604" name="正方形/長方形 2171"/>
          <p:cNvSpPr/>
          <p:nvPr/>
        </p:nvSpPr>
        <p:spPr>
          <a:xfrm>
            <a:off x="4909920" y="2513747"/>
            <a:ext cx="577165" cy="180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1000" b="1"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Arial" panose="020B0604020202020204" pitchFamily="34" charset="0"/>
              </a:rPr>
              <a:t>H23</a:t>
            </a:r>
            <a:r>
              <a:rPr kumimoji="1" lang="ja-JP" altLang="en-US" sz="1000" b="1"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Arial" panose="020B0604020202020204" pitchFamily="34" charset="0"/>
              </a:rPr>
              <a:t>～</a:t>
            </a:r>
          </a:p>
        </p:txBody>
      </p:sp>
      <p:sp>
        <p:nvSpPr>
          <p:cNvPr id="3605" name="テキスト ボックス 2172"/>
          <p:cNvSpPr txBox="1"/>
          <p:nvPr/>
        </p:nvSpPr>
        <p:spPr>
          <a:xfrm>
            <a:off x="3828505" y="2447965"/>
            <a:ext cx="919089" cy="384327"/>
          </a:xfrm>
          <a:prstGeom prst="rect">
            <a:avLst/>
          </a:prstGeom>
          <a:noFill/>
        </p:spPr>
        <p:txBody>
          <a:bodyPr wrap="none" lIns="36000" tIns="36000" rIns="36000" bIns="36000" rtlCol="0">
            <a:spAutoFit/>
          </a:bodyPr>
          <a:lstStyle/>
          <a:p>
            <a:pPr marL="0" marR="0" lvl="0" indent="0" algn="l" defTabSz="914400" rtl="0" eaLnBrk="0" fontAlgn="base" latinLnBrk="0" hangingPunct="0">
              <a:lnSpc>
                <a:spcPts val="1200"/>
              </a:lnSpc>
              <a:spcBef>
                <a:spcPct val="0"/>
              </a:spcBef>
              <a:spcAft>
                <a:spcPct val="0"/>
              </a:spcAft>
              <a:buClrTx/>
              <a:buSzTx/>
              <a:buFontTx/>
              <a:buNone/>
              <a:tabLst/>
              <a:defRPr/>
            </a:pPr>
            <a:r>
              <a:rPr kumimoji="1" lang="ja-JP" altLang="en-US" sz="11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都市利便増進</a:t>
            </a:r>
            <a:endParaRPr kumimoji="1" lang="en-US" altLang="ja-JP" sz="11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0" fontAlgn="base" latinLnBrk="0" hangingPunct="0">
              <a:lnSpc>
                <a:spcPts val="1200"/>
              </a:lnSpc>
              <a:spcBef>
                <a:spcPct val="0"/>
              </a:spcBef>
              <a:spcAft>
                <a:spcPct val="0"/>
              </a:spcAft>
              <a:buClrTx/>
              <a:buSzTx/>
              <a:buFontTx/>
              <a:buNone/>
              <a:tabLst/>
              <a:defRPr/>
            </a:pPr>
            <a:r>
              <a:rPr kumimoji="1" lang="ja-JP" altLang="en-US" sz="11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協定</a:t>
            </a:r>
          </a:p>
        </p:txBody>
      </p:sp>
      <p:sp>
        <p:nvSpPr>
          <p:cNvPr id="3606" name="テキスト ボックス 2173"/>
          <p:cNvSpPr txBox="1"/>
          <p:nvPr/>
        </p:nvSpPr>
        <p:spPr>
          <a:xfrm>
            <a:off x="5534232" y="2466919"/>
            <a:ext cx="4199914" cy="329184"/>
          </a:xfrm>
          <a:prstGeom prst="rect">
            <a:avLst/>
          </a:prstGeom>
          <a:noFill/>
        </p:spPr>
        <p:txBody>
          <a:bodyPr wrap="square" lIns="72000" tIns="36000" rIns="72000" bIns="36000" rtlCol="0">
            <a:spAutoFit/>
          </a:bodyPr>
          <a:lstStyle/>
          <a:p>
            <a:pPr marL="0" marR="0" lvl="0" indent="0" algn="l" defTabSz="914400" rtl="0" eaLnBrk="0" fontAlgn="base" latinLnBrk="0" hangingPunct="0">
              <a:lnSpc>
                <a:spcPts val="1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土地所有者等の間（都市再生推進法人も参加可能）で、施設の設置・管理の方法や費用分担を定める協定。</a:t>
            </a:r>
          </a:p>
        </p:txBody>
      </p:sp>
      <p:sp>
        <p:nvSpPr>
          <p:cNvPr id="3607" name="正方形/長方形 2174"/>
          <p:cNvSpPr/>
          <p:nvPr/>
        </p:nvSpPr>
        <p:spPr>
          <a:xfrm>
            <a:off x="4901797" y="3048360"/>
            <a:ext cx="577165" cy="180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1000" b="1"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Arial" panose="020B0604020202020204" pitchFamily="34" charset="0"/>
              </a:rPr>
              <a:t>H21</a:t>
            </a:r>
            <a:r>
              <a:rPr kumimoji="1" lang="ja-JP" altLang="en-US" sz="1000" b="1"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Arial" panose="020B0604020202020204" pitchFamily="34" charset="0"/>
              </a:rPr>
              <a:t>～</a:t>
            </a:r>
          </a:p>
        </p:txBody>
      </p:sp>
      <p:sp>
        <p:nvSpPr>
          <p:cNvPr id="3608" name="テキスト ボックス 2175"/>
          <p:cNvSpPr txBox="1"/>
          <p:nvPr/>
        </p:nvSpPr>
        <p:spPr>
          <a:xfrm>
            <a:off x="3798346" y="2991780"/>
            <a:ext cx="1060153" cy="380480"/>
          </a:xfrm>
          <a:prstGeom prst="rect">
            <a:avLst/>
          </a:prstGeom>
          <a:noFill/>
        </p:spPr>
        <p:txBody>
          <a:bodyPr wrap="none" lIns="36000" tIns="36000" rIns="36000" bIns="36000" rtlCol="0">
            <a:spAutoFit/>
          </a:bodyPr>
          <a:lstStyle>
            <a:defPPr>
              <a:defRPr lang="en-US"/>
            </a:defPPr>
            <a:lvl1pPr>
              <a:defRPr kumimoji="1" sz="1200" b="1">
                <a:latin typeface="メイリオ" panose="020B0604030504040204" pitchFamily="50" charset="-128"/>
                <a:ea typeface="メイリオ" panose="020B0604030504040204" pitchFamily="50" charset="-128"/>
              </a:defRPr>
            </a:lvl1pPr>
          </a:lstStyle>
          <a:p>
            <a:pPr marL="0" marR="0" lvl="0" indent="0" algn="l" defTabSz="914400" rtl="0" eaLnBrk="0" fontAlgn="base" latinLnBrk="0" hangingPunct="0">
              <a:lnSpc>
                <a:spcPts val="1200"/>
              </a:lnSpc>
              <a:spcBef>
                <a:spcPct val="0"/>
              </a:spcBef>
              <a:spcAft>
                <a:spcPct val="0"/>
              </a:spcAft>
              <a:buClrTx/>
              <a:buSzTx/>
              <a:buFontTx/>
              <a:buNone/>
              <a:tabLst/>
              <a:defRPr/>
            </a:pPr>
            <a:r>
              <a:rPr kumimoji="1" lang="ja-JP" altLang="en-US" sz="11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都市再生整備</a:t>
            </a:r>
            <a:endParaRPr kumimoji="1" lang="en-US" altLang="ja-JP" sz="11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0" fontAlgn="base" latinLnBrk="0" hangingPunct="0">
              <a:lnSpc>
                <a:spcPts val="1200"/>
              </a:lnSpc>
              <a:spcBef>
                <a:spcPct val="0"/>
              </a:spcBef>
              <a:spcAft>
                <a:spcPct val="0"/>
              </a:spcAft>
              <a:buClrTx/>
              <a:buSzTx/>
              <a:buFontTx/>
              <a:buNone/>
              <a:tabLst/>
              <a:defRPr/>
            </a:pPr>
            <a:r>
              <a:rPr kumimoji="1" lang="ja-JP" altLang="en-US" sz="11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歩行者経路協定</a:t>
            </a:r>
          </a:p>
        </p:txBody>
      </p:sp>
      <p:sp>
        <p:nvSpPr>
          <p:cNvPr id="3609" name="テキスト ボックス 2176"/>
          <p:cNvSpPr txBox="1"/>
          <p:nvPr/>
        </p:nvSpPr>
        <p:spPr>
          <a:xfrm>
            <a:off x="5524329" y="2992387"/>
            <a:ext cx="4242085" cy="329184"/>
          </a:xfrm>
          <a:prstGeom prst="rect">
            <a:avLst/>
          </a:prstGeom>
          <a:noFill/>
        </p:spPr>
        <p:txBody>
          <a:bodyPr wrap="square" lIns="72000" tIns="36000" rIns="72000" bIns="36000" rtlCol="0">
            <a:spAutoFit/>
          </a:bodyPr>
          <a:lstStyle/>
          <a:p>
            <a:pPr marL="0" marR="0" lvl="0" indent="0" algn="l" defTabSz="914400" rtl="0" eaLnBrk="0" fontAlgn="base" latinLnBrk="0" hangingPunct="0">
              <a:lnSpc>
                <a:spcPts val="1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土地所有者等の間で、歩行者経路の整備・管理の方法を定める協定。</a:t>
            </a:r>
            <a:r>
              <a:rPr kumimoji="1" lang="en-US" altLang="ja-JP" sz="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mn-cs"/>
              </a:rPr>
              <a:t>※</a:t>
            </a:r>
            <a:r>
              <a:rPr kumimoji="1" lang="ja-JP" altLang="en-US" sz="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mn-cs"/>
              </a:rPr>
              <a:t>所有者が変わっても、協定の効力は引き継がれる（承継効）</a:t>
            </a:r>
          </a:p>
        </p:txBody>
      </p:sp>
      <p:cxnSp>
        <p:nvCxnSpPr>
          <p:cNvPr id="3610" name="直線コネクタ 2177"/>
          <p:cNvCxnSpPr>
            <a:cxnSpLocks/>
          </p:cNvCxnSpPr>
          <p:nvPr/>
        </p:nvCxnSpPr>
        <p:spPr>
          <a:xfrm flipH="1">
            <a:off x="3890429" y="2796103"/>
            <a:ext cx="5879588" cy="0"/>
          </a:xfrm>
          <a:prstGeom prst="line">
            <a:avLst/>
          </a:prstGeom>
          <a:ln w="63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611" name="直線コネクタ 2178"/>
          <p:cNvCxnSpPr>
            <a:cxnSpLocks/>
          </p:cNvCxnSpPr>
          <p:nvPr/>
        </p:nvCxnSpPr>
        <p:spPr>
          <a:xfrm flipH="1">
            <a:off x="3890429" y="3331776"/>
            <a:ext cx="5879588" cy="0"/>
          </a:xfrm>
          <a:prstGeom prst="line">
            <a:avLst/>
          </a:prstGeom>
          <a:ln w="6350">
            <a:solidFill>
              <a:srgbClr val="00B0F0"/>
            </a:solidFill>
          </a:ln>
        </p:spPr>
        <p:style>
          <a:lnRef idx="1">
            <a:schemeClr val="accent1"/>
          </a:lnRef>
          <a:fillRef idx="0">
            <a:schemeClr val="accent1"/>
          </a:fillRef>
          <a:effectRef idx="0">
            <a:schemeClr val="accent1"/>
          </a:effectRef>
          <a:fontRef idx="minor">
            <a:schemeClr val="tx1"/>
          </a:fontRef>
        </p:style>
      </p:cxnSp>
      <p:sp>
        <p:nvSpPr>
          <p:cNvPr id="3612" name="正方形/長方形 2179"/>
          <p:cNvSpPr/>
          <p:nvPr/>
        </p:nvSpPr>
        <p:spPr>
          <a:xfrm>
            <a:off x="3754066" y="2309656"/>
            <a:ext cx="6098746" cy="1577155"/>
          </a:xfrm>
          <a:prstGeom prst="rect">
            <a:avLst/>
          </a:prstGeom>
          <a:noFill/>
          <a:ln w="63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メイリオ" panose="020B0604030504040204" pitchFamily="50" charset="-128"/>
              <a:ea typeface="メイリオ" panose="020B0604030504040204" pitchFamily="50" charset="-128"/>
              <a:cs typeface="+mn-cs"/>
            </a:endParaRPr>
          </a:p>
        </p:txBody>
      </p:sp>
      <p:sp>
        <p:nvSpPr>
          <p:cNvPr id="3613" name="正方形/長方形 2180"/>
          <p:cNvSpPr/>
          <p:nvPr/>
        </p:nvSpPr>
        <p:spPr>
          <a:xfrm>
            <a:off x="4903727" y="3575334"/>
            <a:ext cx="577165" cy="180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1000" b="1"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Arial" panose="020B0604020202020204" pitchFamily="34" charset="0"/>
              </a:rPr>
              <a:t>H28</a:t>
            </a:r>
            <a:r>
              <a:rPr kumimoji="1" lang="ja-JP" altLang="en-US" sz="1000" b="1"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Arial" panose="020B0604020202020204" pitchFamily="34" charset="0"/>
              </a:rPr>
              <a:t>～</a:t>
            </a:r>
          </a:p>
        </p:txBody>
      </p:sp>
      <p:sp>
        <p:nvSpPr>
          <p:cNvPr id="3614" name="テキスト ボックス 2181"/>
          <p:cNvSpPr txBox="1"/>
          <p:nvPr/>
        </p:nvSpPr>
        <p:spPr>
          <a:xfrm>
            <a:off x="3802399" y="3529180"/>
            <a:ext cx="919089" cy="380480"/>
          </a:xfrm>
          <a:prstGeom prst="rect">
            <a:avLst/>
          </a:prstGeom>
          <a:noFill/>
        </p:spPr>
        <p:txBody>
          <a:bodyPr wrap="none" lIns="36000" tIns="36000" rIns="36000" bIns="36000" rtlCol="0">
            <a:spAutoFit/>
          </a:bodyPr>
          <a:lstStyle/>
          <a:p>
            <a:pPr marL="0" marR="0" lvl="0" indent="0" algn="l" defTabSz="914400" rtl="0" eaLnBrk="0" fontAlgn="base" latinLnBrk="0" hangingPunct="0">
              <a:lnSpc>
                <a:spcPts val="1200"/>
              </a:lnSpc>
              <a:spcBef>
                <a:spcPct val="0"/>
              </a:spcBef>
              <a:spcAft>
                <a:spcPct val="0"/>
              </a:spcAft>
              <a:buClrTx/>
              <a:buSzTx/>
              <a:buFontTx/>
              <a:buNone/>
              <a:tabLst/>
              <a:defRPr/>
            </a:pPr>
            <a:r>
              <a:rPr kumimoji="1" lang="ja-JP" altLang="en-US" sz="11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低未利用土地</a:t>
            </a:r>
            <a:endParaRPr kumimoji="1" lang="en-US" altLang="ja-JP" sz="11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0" fontAlgn="base" latinLnBrk="0" hangingPunct="0">
              <a:lnSpc>
                <a:spcPts val="1200"/>
              </a:lnSpc>
              <a:spcBef>
                <a:spcPct val="0"/>
              </a:spcBef>
              <a:spcAft>
                <a:spcPct val="0"/>
              </a:spcAft>
              <a:buClrTx/>
              <a:buSzTx/>
              <a:buFontTx/>
              <a:buNone/>
              <a:tabLst/>
              <a:defRPr/>
            </a:pPr>
            <a:r>
              <a:rPr kumimoji="1" lang="ja-JP" altLang="en-US" sz="11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利用促進協定</a:t>
            </a:r>
          </a:p>
        </p:txBody>
      </p:sp>
      <p:sp>
        <p:nvSpPr>
          <p:cNvPr id="3615" name="テキスト ボックス 2182"/>
          <p:cNvSpPr txBox="1"/>
          <p:nvPr/>
        </p:nvSpPr>
        <p:spPr>
          <a:xfrm>
            <a:off x="5519356" y="3565178"/>
            <a:ext cx="4254911" cy="329184"/>
          </a:xfrm>
          <a:prstGeom prst="rect">
            <a:avLst/>
          </a:prstGeom>
          <a:noFill/>
        </p:spPr>
        <p:txBody>
          <a:bodyPr wrap="square" lIns="72000" tIns="36000" rIns="72000" bIns="36000" rtlCol="0">
            <a:spAutoFit/>
          </a:bodyPr>
          <a:lstStyle/>
          <a:p>
            <a:pPr marL="0" marR="0" lvl="0" indent="0" algn="l" defTabSz="914400" rtl="0" eaLnBrk="0" fontAlgn="base" latinLnBrk="0" hangingPunct="0">
              <a:lnSpc>
                <a:spcPts val="1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土地所有者等にかわり低未利用の土地を有効かつ適切に利用するために必要な施設の整備・管理の方法を定める協定。</a:t>
            </a:r>
          </a:p>
        </p:txBody>
      </p:sp>
      <p:sp>
        <p:nvSpPr>
          <p:cNvPr id="3616" name="正方形/長方形 2183"/>
          <p:cNvSpPr/>
          <p:nvPr/>
        </p:nvSpPr>
        <p:spPr>
          <a:xfrm>
            <a:off x="3761469" y="4116312"/>
            <a:ext cx="6098746" cy="2696775"/>
          </a:xfrm>
          <a:prstGeom prst="rect">
            <a:avLst/>
          </a:prstGeom>
          <a:noFill/>
          <a:ln w="6350">
            <a:solidFill>
              <a:srgbClr val="00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メイリオ" panose="020B0604030504040204" pitchFamily="50" charset="-128"/>
              <a:ea typeface="メイリオ" panose="020B0604030504040204" pitchFamily="50" charset="-128"/>
              <a:cs typeface="+mn-cs"/>
            </a:endParaRPr>
          </a:p>
        </p:txBody>
      </p:sp>
      <p:sp>
        <p:nvSpPr>
          <p:cNvPr id="3617" name="テキスト ボックス 2184"/>
          <p:cNvSpPr txBox="1"/>
          <p:nvPr/>
        </p:nvSpPr>
        <p:spPr>
          <a:xfrm>
            <a:off x="3686205" y="3874435"/>
            <a:ext cx="5923540" cy="288147"/>
          </a:xfrm>
          <a:prstGeom prst="rect">
            <a:avLst/>
          </a:prstGeom>
          <a:noFill/>
          <a:ln>
            <a:noFill/>
          </a:ln>
        </p:spPr>
        <p:txBody>
          <a:bodyPr wrap="square" lIns="36000" tIns="36000" rIns="36000" bIns="3600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400" b="1" i="0" u="sng" strike="noStrike" kern="1200" cap="none" spc="0" normalizeH="0" baseline="0" noProof="0" dirty="0">
                <a:ln>
                  <a:noFill/>
                </a:ln>
                <a:solidFill>
                  <a:srgbClr val="BBE0E3">
                    <a:lumMod val="75000"/>
                  </a:srgbClr>
                </a:solidFill>
                <a:effectLst/>
                <a:uLnTx/>
                <a:uFillTx/>
                <a:latin typeface="メイリオ" panose="020B0604030504040204" pitchFamily="50" charset="-128"/>
                <a:ea typeface="メイリオ" panose="020B0604030504040204" pitchFamily="50" charset="-128"/>
                <a:cs typeface="Arial" panose="020B0604020202020204" pitchFamily="34" charset="0"/>
              </a:rPr>
              <a:t>「居心地が良く歩きたくなる」まちなかを創出するための支援制度</a:t>
            </a:r>
          </a:p>
        </p:txBody>
      </p:sp>
      <p:cxnSp>
        <p:nvCxnSpPr>
          <p:cNvPr id="3618" name="直線コネクタ 2185"/>
          <p:cNvCxnSpPr>
            <a:cxnSpLocks/>
          </p:cNvCxnSpPr>
          <p:nvPr/>
        </p:nvCxnSpPr>
        <p:spPr>
          <a:xfrm>
            <a:off x="3761470" y="5265591"/>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619" name="直線コネクタ 2186"/>
          <p:cNvCxnSpPr>
            <a:cxnSpLocks/>
          </p:cNvCxnSpPr>
          <p:nvPr/>
        </p:nvCxnSpPr>
        <p:spPr>
          <a:xfrm flipH="1">
            <a:off x="3828505" y="4479570"/>
            <a:ext cx="5930652" cy="0"/>
          </a:xfrm>
          <a:prstGeom prst="line">
            <a:avLst/>
          </a:prstGeom>
          <a:ln w="6350">
            <a:solidFill>
              <a:srgbClr val="00CCFF"/>
            </a:solidFill>
          </a:ln>
        </p:spPr>
        <p:style>
          <a:lnRef idx="1">
            <a:schemeClr val="accent1"/>
          </a:lnRef>
          <a:fillRef idx="0">
            <a:schemeClr val="accent1"/>
          </a:fillRef>
          <a:effectRef idx="0">
            <a:schemeClr val="accent1"/>
          </a:effectRef>
          <a:fontRef idx="minor">
            <a:schemeClr val="tx1"/>
          </a:fontRef>
        </p:style>
      </p:cxnSp>
      <p:cxnSp>
        <p:nvCxnSpPr>
          <p:cNvPr id="3620" name="直線コネクタ 2187"/>
          <p:cNvCxnSpPr>
            <a:cxnSpLocks/>
          </p:cNvCxnSpPr>
          <p:nvPr/>
        </p:nvCxnSpPr>
        <p:spPr>
          <a:xfrm flipH="1">
            <a:off x="3828505" y="4896000"/>
            <a:ext cx="5930652" cy="0"/>
          </a:xfrm>
          <a:prstGeom prst="line">
            <a:avLst/>
          </a:prstGeom>
          <a:ln w="6350">
            <a:solidFill>
              <a:srgbClr val="00CCFF"/>
            </a:solidFill>
          </a:ln>
        </p:spPr>
        <p:style>
          <a:lnRef idx="1">
            <a:schemeClr val="accent1"/>
          </a:lnRef>
          <a:fillRef idx="0">
            <a:schemeClr val="accent1"/>
          </a:fillRef>
          <a:effectRef idx="0">
            <a:schemeClr val="accent1"/>
          </a:effectRef>
          <a:fontRef idx="minor">
            <a:schemeClr val="tx1"/>
          </a:fontRef>
        </p:style>
      </p:cxnSp>
      <p:sp>
        <p:nvSpPr>
          <p:cNvPr id="3621" name="正方形/長方形 2188"/>
          <p:cNvSpPr/>
          <p:nvPr/>
        </p:nvSpPr>
        <p:spPr>
          <a:xfrm>
            <a:off x="9126646" y="3906252"/>
            <a:ext cx="476478" cy="20144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1000" b="1"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Arial" panose="020B0604020202020204" pitchFamily="34" charset="0"/>
              </a:rPr>
              <a:t>R2</a:t>
            </a:r>
            <a:r>
              <a:rPr kumimoji="1" lang="ja-JP" altLang="en-US" sz="1000" b="1"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Arial" panose="020B0604020202020204" pitchFamily="34" charset="0"/>
              </a:rPr>
              <a:t>～</a:t>
            </a:r>
          </a:p>
        </p:txBody>
      </p:sp>
      <p:sp>
        <p:nvSpPr>
          <p:cNvPr id="3622" name="テキスト ボックス 2189"/>
          <p:cNvSpPr txBox="1"/>
          <p:nvPr/>
        </p:nvSpPr>
        <p:spPr>
          <a:xfrm>
            <a:off x="3846883" y="4124793"/>
            <a:ext cx="1501923" cy="384327"/>
          </a:xfrm>
          <a:prstGeom prst="rect">
            <a:avLst/>
          </a:prstGeom>
          <a:noFill/>
        </p:spPr>
        <p:txBody>
          <a:bodyPr wrap="square" lIns="36000" tIns="36000" rIns="36000" bIns="36000" rtlCol="0">
            <a:spAutoFit/>
          </a:bodyPr>
          <a:lstStyle/>
          <a:p>
            <a:pPr marL="0" marR="0" lvl="0" indent="0" algn="l" defTabSz="914400" rtl="0" eaLnBrk="0" fontAlgn="base" latinLnBrk="0" hangingPunct="0">
              <a:lnSpc>
                <a:spcPts val="1200"/>
              </a:lnSpc>
              <a:spcBef>
                <a:spcPct val="0"/>
              </a:spcBef>
              <a:spcAft>
                <a:spcPct val="0"/>
              </a:spcAft>
              <a:buClrTx/>
              <a:buSzTx/>
              <a:buFontTx/>
              <a:buNone/>
              <a:tabLst/>
              <a:defRPr/>
            </a:pPr>
            <a:r>
              <a:rPr kumimoji="1" lang="zh-TW" altLang="en-US" sz="11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一体型</a:t>
            </a:r>
            <a:endParaRPr kumimoji="1" lang="en-US" altLang="zh-TW" sz="11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0" fontAlgn="base" latinLnBrk="0" hangingPunct="0">
              <a:lnSpc>
                <a:spcPts val="1200"/>
              </a:lnSpc>
              <a:spcBef>
                <a:spcPct val="0"/>
              </a:spcBef>
              <a:spcAft>
                <a:spcPct val="0"/>
              </a:spcAft>
              <a:buClrTx/>
              <a:buSzTx/>
              <a:buFontTx/>
              <a:buNone/>
              <a:tabLst/>
              <a:defRPr/>
            </a:pPr>
            <a:r>
              <a:rPr kumimoji="1" lang="zh-TW" altLang="en-US" sz="11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滞在快適性等向上事業</a:t>
            </a:r>
          </a:p>
        </p:txBody>
      </p:sp>
      <p:sp>
        <p:nvSpPr>
          <p:cNvPr id="3623" name="テキスト ボックス 2190"/>
          <p:cNvSpPr txBox="1"/>
          <p:nvPr/>
        </p:nvSpPr>
        <p:spPr>
          <a:xfrm>
            <a:off x="5785802" y="4150277"/>
            <a:ext cx="4201691" cy="348999"/>
          </a:xfrm>
          <a:prstGeom prst="rect">
            <a:avLst/>
          </a:prstGeom>
          <a:noFill/>
        </p:spPr>
        <p:txBody>
          <a:bodyPr wrap="square" lIns="36000" tIns="36000" rIns="36000" bIns="3600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市町村の取組と一体的に実施される交流・滞在空間を創出する事業。</a:t>
            </a:r>
            <a:endParaRPr kumimoji="1" lang="en-US" altLang="ja-JP" sz="9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9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a:t>
            </a:r>
            <a:r>
              <a:rPr kumimoji="1" lang="ja-JP" altLang="en-US" sz="9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税制特例が講じられる</a:t>
            </a:r>
          </a:p>
        </p:txBody>
      </p:sp>
      <p:sp>
        <p:nvSpPr>
          <p:cNvPr id="3624" name="テキスト ボックス 2191"/>
          <p:cNvSpPr txBox="1"/>
          <p:nvPr/>
        </p:nvSpPr>
        <p:spPr>
          <a:xfrm>
            <a:off x="3812329" y="5305320"/>
            <a:ext cx="1201217" cy="380480"/>
          </a:xfrm>
          <a:prstGeom prst="rect">
            <a:avLst/>
          </a:prstGeom>
          <a:noFill/>
        </p:spPr>
        <p:txBody>
          <a:bodyPr wrap="none" lIns="36000" tIns="36000" rIns="36000" bIns="36000" rtlCol="0">
            <a:spAutoFit/>
          </a:bodyPr>
          <a:lstStyle>
            <a:defPPr>
              <a:defRPr lang="en-US"/>
            </a:defPPr>
            <a:lvl1pPr>
              <a:defRPr kumimoji="1" sz="1200" b="1">
                <a:latin typeface="メイリオ" panose="020B0604030504040204" pitchFamily="50" charset="-128"/>
                <a:ea typeface="メイリオ" panose="020B0604030504040204" pitchFamily="50" charset="-128"/>
              </a:defRPr>
            </a:lvl1pPr>
          </a:lstStyle>
          <a:p>
            <a:pPr marL="0" marR="0" lvl="0" indent="0" algn="l" defTabSz="914400" rtl="0" eaLnBrk="0" fontAlgn="base" latinLnBrk="0" hangingPunct="0">
              <a:lnSpc>
                <a:spcPts val="1200"/>
              </a:lnSpc>
              <a:spcBef>
                <a:spcPct val="0"/>
              </a:spcBef>
              <a:spcAft>
                <a:spcPct val="0"/>
              </a:spcAft>
              <a:buClrTx/>
              <a:buSzTx/>
              <a:buFontTx/>
              <a:buNone/>
              <a:tabLst/>
              <a:defRPr/>
            </a:pPr>
            <a:r>
              <a:rPr kumimoji="1" lang="ja-JP" altLang="en-US" sz="11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公園施設設置管理</a:t>
            </a:r>
            <a:endParaRPr kumimoji="1" lang="en-US" altLang="ja-JP" sz="11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0" fontAlgn="base" latinLnBrk="0" hangingPunct="0">
              <a:lnSpc>
                <a:spcPts val="1200"/>
              </a:lnSpc>
              <a:spcBef>
                <a:spcPct val="0"/>
              </a:spcBef>
              <a:spcAft>
                <a:spcPct val="0"/>
              </a:spcAft>
              <a:buClrTx/>
              <a:buSzTx/>
              <a:buFontTx/>
              <a:buNone/>
              <a:tabLst/>
              <a:defRPr/>
            </a:pPr>
            <a:r>
              <a:rPr kumimoji="1" lang="ja-JP" altLang="en-US" sz="11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協定制度</a:t>
            </a:r>
            <a:endParaRPr kumimoji="1" lang="en-US" altLang="ja-JP" sz="11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p:txBody>
      </p:sp>
      <p:sp>
        <p:nvSpPr>
          <p:cNvPr id="3625" name="テキスト ボックス 2192"/>
          <p:cNvSpPr txBox="1"/>
          <p:nvPr/>
        </p:nvSpPr>
        <p:spPr>
          <a:xfrm>
            <a:off x="5759195" y="5285739"/>
            <a:ext cx="4044362" cy="487498"/>
          </a:xfrm>
          <a:prstGeom prst="rect">
            <a:avLst/>
          </a:prstGeom>
          <a:noFill/>
        </p:spPr>
        <p:txBody>
          <a:bodyPr wrap="square" lIns="36000" tIns="36000" rIns="36000" bIns="3600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都市再生推進法人や一体型快適性等向上事業の実施主体は、公園管理者との協定に基づきカフェ、売店等の設置・管理を行う場合、都市公園法の特例（設置管理許可期間の延長、建蔽率の上限緩和等）を付与。</a:t>
            </a:r>
          </a:p>
        </p:txBody>
      </p:sp>
      <p:sp>
        <p:nvSpPr>
          <p:cNvPr id="3626" name="テキスト ボックス 2193"/>
          <p:cNvSpPr txBox="1"/>
          <p:nvPr/>
        </p:nvSpPr>
        <p:spPr>
          <a:xfrm>
            <a:off x="3852000" y="4518000"/>
            <a:ext cx="1765474" cy="380480"/>
          </a:xfrm>
          <a:prstGeom prst="rect">
            <a:avLst/>
          </a:prstGeom>
          <a:noFill/>
        </p:spPr>
        <p:txBody>
          <a:bodyPr wrap="none" lIns="36000" tIns="36000" rIns="36000" bIns="36000" rtlCol="0">
            <a:spAutoFit/>
          </a:bodyPr>
          <a:lstStyle>
            <a:defPPr>
              <a:defRPr lang="en-US"/>
            </a:defPPr>
            <a:lvl1pPr>
              <a:defRPr kumimoji="1" sz="1200" b="1">
                <a:latin typeface="メイリオ" panose="020B0604030504040204" pitchFamily="50" charset="-128"/>
                <a:ea typeface="メイリオ" panose="020B0604030504040204" pitchFamily="50" charset="-128"/>
              </a:defRPr>
            </a:lvl1pPr>
          </a:lstStyle>
          <a:p>
            <a:pPr marL="0" marR="0" lvl="0" indent="0" algn="l" defTabSz="914400" rtl="0" eaLnBrk="0" fontAlgn="base" latinLnBrk="0" hangingPunct="0">
              <a:lnSpc>
                <a:spcPts val="1200"/>
              </a:lnSpc>
              <a:spcBef>
                <a:spcPct val="0"/>
              </a:spcBef>
              <a:spcAft>
                <a:spcPct val="0"/>
              </a:spcAft>
              <a:buClrTx/>
              <a:buSzTx/>
              <a:buFontTx/>
              <a:buNone/>
              <a:tabLst/>
              <a:defRPr/>
            </a:pPr>
            <a:r>
              <a:rPr kumimoji="1" lang="ja-JP" altLang="en-US" sz="11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看板等設置に係る</a:t>
            </a:r>
            <a:endParaRPr kumimoji="1" lang="en-US" altLang="ja-JP" sz="11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0" fontAlgn="base" latinLnBrk="0" hangingPunct="0">
              <a:lnSpc>
                <a:spcPts val="1200"/>
              </a:lnSpc>
              <a:spcBef>
                <a:spcPct val="0"/>
              </a:spcBef>
              <a:spcAft>
                <a:spcPct val="0"/>
              </a:spcAft>
              <a:buClrTx/>
              <a:buSzTx/>
              <a:buFontTx/>
              <a:buNone/>
              <a:tabLst/>
              <a:defRPr/>
            </a:pPr>
            <a:r>
              <a:rPr kumimoji="1" lang="ja-JP" altLang="en-US" sz="11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都市公園の占用許可の特例</a:t>
            </a:r>
            <a:endParaRPr kumimoji="1" lang="en-US" altLang="ja-JP" sz="11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p:txBody>
      </p:sp>
      <p:cxnSp>
        <p:nvCxnSpPr>
          <p:cNvPr id="3627" name="直線コネクタ 2194"/>
          <p:cNvCxnSpPr>
            <a:cxnSpLocks/>
          </p:cNvCxnSpPr>
          <p:nvPr/>
        </p:nvCxnSpPr>
        <p:spPr>
          <a:xfrm flipH="1">
            <a:off x="3828505" y="5949280"/>
            <a:ext cx="5930652" cy="0"/>
          </a:xfrm>
          <a:prstGeom prst="line">
            <a:avLst/>
          </a:prstGeom>
          <a:ln w="6350">
            <a:solidFill>
              <a:srgbClr val="00CCFF"/>
            </a:solidFill>
          </a:ln>
        </p:spPr>
        <p:style>
          <a:lnRef idx="1">
            <a:schemeClr val="accent1"/>
          </a:lnRef>
          <a:fillRef idx="0">
            <a:schemeClr val="accent1"/>
          </a:fillRef>
          <a:effectRef idx="0">
            <a:schemeClr val="accent1"/>
          </a:effectRef>
          <a:fontRef idx="minor">
            <a:schemeClr val="tx1"/>
          </a:fontRef>
        </p:style>
      </p:cxnSp>
      <p:sp>
        <p:nvSpPr>
          <p:cNvPr id="3628" name="テキスト ボックス 2195"/>
          <p:cNvSpPr txBox="1"/>
          <p:nvPr/>
        </p:nvSpPr>
        <p:spPr>
          <a:xfrm>
            <a:off x="3846883" y="6525344"/>
            <a:ext cx="1060153" cy="226591"/>
          </a:xfrm>
          <a:prstGeom prst="rect">
            <a:avLst/>
          </a:prstGeom>
          <a:noFill/>
        </p:spPr>
        <p:txBody>
          <a:bodyPr wrap="none" lIns="36000" tIns="36000" rIns="36000" bIns="36000" rtlCol="0">
            <a:spAutoFit/>
          </a:bodyPr>
          <a:lstStyle>
            <a:defPPr>
              <a:defRPr lang="en-US"/>
            </a:defPPr>
            <a:lvl1pPr>
              <a:defRPr kumimoji="1" sz="1200" b="1">
                <a:latin typeface="メイリオ" panose="020B0604030504040204" pitchFamily="50" charset="-128"/>
                <a:ea typeface="メイリオ" panose="020B0604030504040204" pitchFamily="50" charset="-128"/>
              </a:defRPr>
            </a:lvl1pPr>
          </a:lstStyle>
          <a:p>
            <a:pPr marL="0" marR="0" lvl="0" indent="0" algn="l" defTabSz="914400" rtl="0" eaLnBrk="0" fontAlgn="base" latinLnBrk="0" hangingPunct="0">
              <a:lnSpc>
                <a:spcPts val="1200"/>
              </a:lnSpc>
              <a:spcBef>
                <a:spcPct val="0"/>
              </a:spcBef>
              <a:spcAft>
                <a:spcPct val="0"/>
              </a:spcAft>
              <a:buClrTx/>
              <a:buSzTx/>
              <a:buFontTx/>
              <a:buNone/>
              <a:tabLst/>
              <a:defRPr/>
            </a:pPr>
            <a:r>
              <a:rPr kumimoji="1" lang="ja-JP" altLang="en-US" sz="11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普通財産の活用</a:t>
            </a:r>
          </a:p>
        </p:txBody>
      </p:sp>
      <p:sp>
        <p:nvSpPr>
          <p:cNvPr id="3629" name="テキスト ボックス 2196"/>
          <p:cNvSpPr txBox="1"/>
          <p:nvPr/>
        </p:nvSpPr>
        <p:spPr>
          <a:xfrm>
            <a:off x="5761733" y="6492672"/>
            <a:ext cx="3997424" cy="349702"/>
          </a:xfrm>
          <a:prstGeom prst="rect">
            <a:avLst/>
          </a:prstGeom>
          <a:noFill/>
        </p:spPr>
        <p:txBody>
          <a:bodyPr wrap="square" lIns="36000" tIns="36000" rIns="36000" bIns="3600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市町村が所有する普通財産について、都市再生整備計画に定めた内容（普通財産の安価な貸付等）に沿った使用が可能。</a:t>
            </a:r>
          </a:p>
        </p:txBody>
      </p:sp>
      <p:sp>
        <p:nvSpPr>
          <p:cNvPr id="3630" name="テキスト ボックス 2197"/>
          <p:cNvSpPr txBox="1"/>
          <p:nvPr/>
        </p:nvSpPr>
        <p:spPr>
          <a:xfrm>
            <a:off x="3828505" y="5733256"/>
            <a:ext cx="1765474" cy="226591"/>
          </a:xfrm>
          <a:prstGeom prst="rect">
            <a:avLst/>
          </a:prstGeom>
          <a:noFill/>
        </p:spPr>
        <p:txBody>
          <a:bodyPr wrap="none" lIns="36000" tIns="36000" rIns="36000" bIns="36000" rtlCol="0">
            <a:spAutoFit/>
          </a:bodyPr>
          <a:lstStyle>
            <a:defPPr>
              <a:defRPr lang="en-US"/>
            </a:defPPr>
            <a:lvl1pPr>
              <a:defRPr kumimoji="1" sz="1200" b="1">
                <a:latin typeface="メイリオ" panose="020B0604030504040204" pitchFamily="50" charset="-128"/>
                <a:ea typeface="メイリオ" panose="020B0604030504040204" pitchFamily="50" charset="-128"/>
              </a:defRPr>
            </a:lvl1pPr>
          </a:lstStyle>
          <a:p>
            <a:pPr marL="0" marR="0" lvl="0" indent="0" algn="l" defTabSz="914400" rtl="0" eaLnBrk="0" fontAlgn="base" latinLnBrk="0" hangingPunct="0">
              <a:lnSpc>
                <a:spcPts val="1200"/>
              </a:lnSpc>
              <a:spcBef>
                <a:spcPct val="0"/>
              </a:spcBef>
              <a:spcAft>
                <a:spcPct val="0"/>
              </a:spcAft>
              <a:buClrTx/>
              <a:buSzTx/>
              <a:buFontTx/>
              <a:buNone/>
              <a:tabLst/>
              <a:defRPr/>
            </a:pPr>
            <a:r>
              <a:rPr kumimoji="1" lang="ja-JP" altLang="en-US" sz="11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特定路外駐車場の届出制度</a:t>
            </a:r>
            <a:endParaRPr kumimoji="1" lang="en-US" altLang="ja-JP" sz="11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p:txBody>
      </p:sp>
      <p:sp>
        <p:nvSpPr>
          <p:cNvPr id="3631" name="テキスト ボックス 2198"/>
          <p:cNvSpPr txBox="1"/>
          <p:nvPr/>
        </p:nvSpPr>
        <p:spPr>
          <a:xfrm>
            <a:off x="5681659" y="5759968"/>
            <a:ext cx="4063800" cy="211203"/>
          </a:xfrm>
          <a:prstGeom prst="rect">
            <a:avLst/>
          </a:prstGeom>
          <a:noFill/>
        </p:spPr>
        <p:txBody>
          <a:bodyPr wrap="square" lIns="36000" tIns="36000" rIns="36000" bIns="3600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9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p:txBody>
      </p:sp>
      <p:cxnSp>
        <p:nvCxnSpPr>
          <p:cNvPr id="3632" name="直線コネクタ 2199"/>
          <p:cNvCxnSpPr>
            <a:cxnSpLocks/>
          </p:cNvCxnSpPr>
          <p:nvPr/>
        </p:nvCxnSpPr>
        <p:spPr>
          <a:xfrm flipH="1">
            <a:off x="3828505" y="6498000"/>
            <a:ext cx="5930653" cy="0"/>
          </a:xfrm>
          <a:prstGeom prst="line">
            <a:avLst/>
          </a:prstGeom>
          <a:ln w="6350">
            <a:solidFill>
              <a:srgbClr val="00CCFF"/>
            </a:solidFill>
          </a:ln>
        </p:spPr>
        <p:style>
          <a:lnRef idx="1">
            <a:schemeClr val="accent1"/>
          </a:lnRef>
          <a:fillRef idx="0">
            <a:schemeClr val="accent1"/>
          </a:fillRef>
          <a:effectRef idx="0">
            <a:schemeClr val="accent1"/>
          </a:effectRef>
          <a:fontRef idx="minor">
            <a:schemeClr val="tx1"/>
          </a:fontRef>
        </p:style>
      </p:cxnSp>
      <p:sp>
        <p:nvSpPr>
          <p:cNvPr id="3633" name="フリーフォーム 2200"/>
          <p:cNvSpPr/>
          <p:nvPr/>
        </p:nvSpPr>
        <p:spPr>
          <a:xfrm flipV="1">
            <a:off x="2943167" y="6551633"/>
            <a:ext cx="815247" cy="45719"/>
          </a:xfrm>
          <a:custGeom>
            <a:avLst/>
            <a:gdLst>
              <a:gd name="connsiteX0" fmla="*/ 0 w 800100"/>
              <a:gd name="connsiteY0" fmla="*/ 0 h 0"/>
              <a:gd name="connsiteX1" fmla="*/ 800100 w 800100"/>
              <a:gd name="connsiteY1" fmla="*/ 0 h 0"/>
            </a:gdLst>
            <a:ahLst/>
            <a:cxnLst>
              <a:cxn ang="0">
                <a:pos x="connsiteX0" y="connsiteY0"/>
              </a:cxn>
              <a:cxn ang="0">
                <a:pos x="connsiteX1" y="connsiteY1"/>
              </a:cxn>
            </a:cxnLst>
            <a:rect l="l" t="t" r="r" b="b"/>
            <a:pathLst>
              <a:path w="800100">
                <a:moveTo>
                  <a:pt x="0" y="0"/>
                </a:moveTo>
                <a:lnTo>
                  <a:pt x="800100" y="0"/>
                </a:lnTo>
              </a:path>
            </a:pathLst>
          </a:custGeom>
          <a:noFill/>
          <a:ln w="50800">
            <a:solidFill>
              <a:srgbClr val="0070C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3634" name="フリーフォーム 2201"/>
          <p:cNvSpPr/>
          <p:nvPr/>
        </p:nvSpPr>
        <p:spPr>
          <a:xfrm>
            <a:off x="3009874" y="1353521"/>
            <a:ext cx="735676" cy="968607"/>
          </a:xfrm>
          <a:custGeom>
            <a:avLst/>
            <a:gdLst>
              <a:gd name="connsiteX0" fmla="*/ 0 w 735676"/>
              <a:gd name="connsiteY0" fmla="*/ 1230283 h 1230283"/>
              <a:gd name="connsiteX1" fmla="*/ 290945 w 735676"/>
              <a:gd name="connsiteY1" fmla="*/ 1230283 h 1230283"/>
              <a:gd name="connsiteX2" fmla="*/ 290945 w 735676"/>
              <a:gd name="connsiteY2" fmla="*/ 0 h 1230283"/>
              <a:gd name="connsiteX3" fmla="*/ 735676 w 735676"/>
              <a:gd name="connsiteY3" fmla="*/ 0 h 1230283"/>
            </a:gdLst>
            <a:ahLst/>
            <a:cxnLst>
              <a:cxn ang="0">
                <a:pos x="connsiteX0" y="connsiteY0"/>
              </a:cxn>
              <a:cxn ang="0">
                <a:pos x="connsiteX1" y="connsiteY1"/>
              </a:cxn>
              <a:cxn ang="0">
                <a:pos x="connsiteX2" y="connsiteY2"/>
              </a:cxn>
              <a:cxn ang="0">
                <a:pos x="connsiteX3" y="connsiteY3"/>
              </a:cxn>
            </a:cxnLst>
            <a:rect l="l" t="t" r="r" b="b"/>
            <a:pathLst>
              <a:path w="735676" h="1230283">
                <a:moveTo>
                  <a:pt x="0" y="1230283"/>
                </a:moveTo>
                <a:lnTo>
                  <a:pt x="290945" y="1230283"/>
                </a:lnTo>
                <a:lnTo>
                  <a:pt x="290945" y="0"/>
                </a:lnTo>
                <a:lnTo>
                  <a:pt x="735676" y="0"/>
                </a:lnTo>
              </a:path>
            </a:pathLst>
          </a:custGeom>
          <a:noFill/>
          <a:ln w="50800">
            <a:solidFill>
              <a:srgbClr val="00CC66"/>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3635" name="フリーフォーム 2202"/>
          <p:cNvSpPr/>
          <p:nvPr/>
        </p:nvSpPr>
        <p:spPr>
          <a:xfrm>
            <a:off x="3005051" y="2556164"/>
            <a:ext cx="743989" cy="137787"/>
          </a:xfrm>
          <a:custGeom>
            <a:avLst/>
            <a:gdLst>
              <a:gd name="connsiteX0" fmla="*/ 0 w 743989"/>
              <a:gd name="connsiteY0" fmla="*/ 440574 h 440574"/>
              <a:gd name="connsiteX1" fmla="*/ 419793 w 743989"/>
              <a:gd name="connsiteY1" fmla="*/ 440574 h 440574"/>
              <a:gd name="connsiteX2" fmla="*/ 419793 w 743989"/>
              <a:gd name="connsiteY2" fmla="*/ 0 h 440574"/>
              <a:gd name="connsiteX3" fmla="*/ 743989 w 743989"/>
              <a:gd name="connsiteY3" fmla="*/ 0 h 440574"/>
            </a:gdLst>
            <a:ahLst/>
            <a:cxnLst>
              <a:cxn ang="0">
                <a:pos x="connsiteX0" y="connsiteY0"/>
              </a:cxn>
              <a:cxn ang="0">
                <a:pos x="connsiteX1" y="connsiteY1"/>
              </a:cxn>
              <a:cxn ang="0">
                <a:pos x="connsiteX2" y="connsiteY2"/>
              </a:cxn>
              <a:cxn ang="0">
                <a:pos x="connsiteX3" y="connsiteY3"/>
              </a:cxn>
            </a:cxnLst>
            <a:rect l="l" t="t" r="r" b="b"/>
            <a:pathLst>
              <a:path w="743989" h="440574">
                <a:moveTo>
                  <a:pt x="0" y="440574"/>
                </a:moveTo>
                <a:lnTo>
                  <a:pt x="419793" y="440574"/>
                </a:lnTo>
                <a:lnTo>
                  <a:pt x="419793" y="0"/>
                </a:lnTo>
                <a:lnTo>
                  <a:pt x="743989" y="0"/>
                </a:lnTo>
              </a:path>
            </a:pathLst>
          </a:custGeom>
          <a:noFill/>
          <a:ln w="50800">
            <a:solidFill>
              <a:srgbClr val="FF66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3636" name="フリーフォーム 2203"/>
          <p:cNvSpPr/>
          <p:nvPr/>
        </p:nvSpPr>
        <p:spPr>
          <a:xfrm flipV="1">
            <a:off x="3000743" y="3429000"/>
            <a:ext cx="743989" cy="72008"/>
          </a:xfrm>
          <a:custGeom>
            <a:avLst/>
            <a:gdLst>
              <a:gd name="connsiteX0" fmla="*/ 0 w 743989"/>
              <a:gd name="connsiteY0" fmla="*/ 440574 h 440574"/>
              <a:gd name="connsiteX1" fmla="*/ 419793 w 743989"/>
              <a:gd name="connsiteY1" fmla="*/ 440574 h 440574"/>
              <a:gd name="connsiteX2" fmla="*/ 419793 w 743989"/>
              <a:gd name="connsiteY2" fmla="*/ 0 h 440574"/>
              <a:gd name="connsiteX3" fmla="*/ 743989 w 743989"/>
              <a:gd name="connsiteY3" fmla="*/ 0 h 440574"/>
            </a:gdLst>
            <a:ahLst/>
            <a:cxnLst>
              <a:cxn ang="0">
                <a:pos x="connsiteX0" y="connsiteY0"/>
              </a:cxn>
              <a:cxn ang="0">
                <a:pos x="connsiteX1" y="connsiteY1"/>
              </a:cxn>
              <a:cxn ang="0">
                <a:pos x="connsiteX2" y="connsiteY2"/>
              </a:cxn>
              <a:cxn ang="0">
                <a:pos x="connsiteX3" y="connsiteY3"/>
              </a:cxn>
            </a:cxnLst>
            <a:rect l="l" t="t" r="r" b="b"/>
            <a:pathLst>
              <a:path w="743989" h="440574">
                <a:moveTo>
                  <a:pt x="0" y="440574"/>
                </a:moveTo>
                <a:lnTo>
                  <a:pt x="419793" y="440574"/>
                </a:lnTo>
                <a:lnTo>
                  <a:pt x="419793" y="0"/>
                </a:lnTo>
                <a:lnTo>
                  <a:pt x="743989" y="0"/>
                </a:lnTo>
              </a:path>
            </a:pathLst>
          </a:custGeom>
          <a:noFill/>
          <a:ln w="50800">
            <a:solidFill>
              <a:srgbClr val="FF66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3637" name="フリーフォーム 2204"/>
          <p:cNvSpPr/>
          <p:nvPr/>
        </p:nvSpPr>
        <p:spPr>
          <a:xfrm flipV="1">
            <a:off x="2936776" y="5926146"/>
            <a:ext cx="817382" cy="95142"/>
          </a:xfrm>
          <a:custGeom>
            <a:avLst/>
            <a:gdLst>
              <a:gd name="connsiteX0" fmla="*/ 0 w 800100"/>
              <a:gd name="connsiteY0" fmla="*/ 0 h 0"/>
              <a:gd name="connsiteX1" fmla="*/ 800100 w 800100"/>
              <a:gd name="connsiteY1" fmla="*/ 0 h 0"/>
            </a:gdLst>
            <a:ahLst/>
            <a:cxnLst>
              <a:cxn ang="0">
                <a:pos x="connsiteX0" y="connsiteY0"/>
              </a:cxn>
              <a:cxn ang="0">
                <a:pos x="connsiteX1" y="connsiteY1"/>
              </a:cxn>
            </a:cxnLst>
            <a:rect l="l" t="t" r="r" b="b"/>
            <a:pathLst>
              <a:path w="800100">
                <a:moveTo>
                  <a:pt x="0" y="0"/>
                </a:moveTo>
                <a:lnTo>
                  <a:pt x="800100" y="0"/>
                </a:lnTo>
              </a:path>
            </a:pathLst>
          </a:custGeom>
          <a:noFill/>
          <a:ln w="50800">
            <a:solidFill>
              <a:srgbClr val="0070C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3638" name="フリーフォーム 2205"/>
          <p:cNvSpPr/>
          <p:nvPr/>
        </p:nvSpPr>
        <p:spPr>
          <a:xfrm flipV="1">
            <a:off x="2896273" y="6343195"/>
            <a:ext cx="870960" cy="45719"/>
          </a:xfrm>
          <a:custGeom>
            <a:avLst/>
            <a:gdLst>
              <a:gd name="connsiteX0" fmla="*/ 0 w 800100"/>
              <a:gd name="connsiteY0" fmla="*/ 0 h 0"/>
              <a:gd name="connsiteX1" fmla="*/ 800100 w 800100"/>
              <a:gd name="connsiteY1" fmla="*/ 0 h 0"/>
            </a:gdLst>
            <a:ahLst/>
            <a:cxnLst>
              <a:cxn ang="0">
                <a:pos x="connsiteX0" y="connsiteY0"/>
              </a:cxn>
              <a:cxn ang="0">
                <a:pos x="connsiteX1" y="connsiteY1"/>
              </a:cxn>
            </a:cxnLst>
            <a:rect l="l" t="t" r="r" b="b"/>
            <a:pathLst>
              <a:path w="800100">
                <a:moveTo>
                  <a:pt x="0" y="0"/>
                </a:moveTo>
                <a:lnTo>
                  <a:pt x="800100" y="0"/>
                </a:lnTo>
              </a:path>
            </a:pathLst>
          </a:custGeom>
          <a:noFill/>
          <a:ln w="50800">
            <a:solidFill>
              <a:srgbClr val="0070C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3639" name="テキスト ボックス 2206"/>
          <p:cNvSpPr txBox="1"/>
          <p:nvPr/>
        </p:nvSpPr>
        <p:spPr>
          <a:xfrm>
            <a:off x="5732993" y="4511269"/>
            <a:ext cx="4067245" cy="459989"/>
          </a:xfrm>
          <a:prstGeom prst="rect">
            <a:avLst/>
          </a:prstGeom>
          <a:noFill/>
        </p:spPr>
        <p:txBody>
          <a:bodyPr wrap="square" lIns="72000" tIns="36000" rIns="72000" bIns="36000" rtlCol="0">
            <a:spAutoFit/>
          </a:bodyPr>
          <a:lstStyle/>
          <a:p>
            <a:pPr marL="0" marR="0" lvl="0" indent="0" algn="l" defTabSz="914400" rtl="0" eaLnBrk="0" fontAlgn="base" latinLnBrk="0" hangingPunct="0">
              <a:lnSpc>
                <a:spcPts val="1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整備計画公表後２年以内に占用の許可の申請があった場合には、看板及び広告塔を設置することが可能。</a:t>
            </a:r>
            <a:r>
              <a:rPr kumimoji="1" lang="en-US" altLang="ja-JP" sz="9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a:t>
            </a:r>
            <a:r>
              <a:rPr kumimoji="1" lang="ja-JP" altLang="en-US" sz="9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一体型滞在快適性等向上事業（都市公園の整備と一体的な事業に限る）の実施主体が対象</a:t>
            </a:r>
          </a:p>
        </p:txBody>
      </p:sp>
      <p:sp>
        <p:nvSpPr>
          <p:cNvPr id="3640" name="正方形/長方形 2207"/>
          <p:cNvSpPr/>
          <p:nvPr/>
        </p:nvSpPr>
        <p:spPr>
          <a:xfrm>
            <a:off x="396000" y="5409304"/>
            <a:ext cx="2556000" cy="360000"/>
          </a:xfrm>
          <a:prstGeom prst="rect">
            <a:avLst/>
          </a:prstGeom>
          <a:solidFill>
            <a:schemeClr val="accent1">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050" b="1"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mn-cs"/>
              </a:rPr>
              <a:t>路外駐車場の配置・規模の基準について記載</a:t>
            </a:r>
          </a:p>
        </p:txBody>
      </p:sp>
      <p:sp>
        <p:nvSpPr>
          <p:cNvPr id="3641" name="テキスト ボックス 2208"/>
          <p:cNvSpPr txBox="1"/>
          <p:nvPr/>
        </p:nvSpPr>
        <p:spPr>
          <a:xfrm>
            <a:off x="3842498" y="4919405"/>
            <a:ext cx="1342281" cy="384327"/>
          </a:xfrm>
          <a:prstGeom prst="rect">
            <a:avLst/>
          </a:prstGeom>
          <a:noFill/>
        </p:spPr>
        <p:txBody>
          <a:bodyPr wrap="none" lIns="36000" tIns="36000" rIns="36000" bIns="36000" rtlCol="0">
            <a:spAutoFit/>
          </a:bodyPr>
          <a:lstStyle>
            <a:defPPr>
              <a:defRPr lang="en-US"/>
            </a:defPPr>
            <a:lvl1pPr>
              <a:defRPr kumimoji="1" sz="1200" b="1">
                <a:latin typeface="メイリオ" panose="020B0604030504040204" pitchFamily="50" charset="-128"/>
                <a:ea typeface="メイリオ" panose="020B0604030504040204" pitchFamily="50" charset="-128"/>
              </a:defRPr>
            </a:lvl1pPr>
          </a:lstStyle>
          <a:p>
            <a:pPr marL="0" marR="0" lvl="0" indent="0" algn="l" defTabSz="914400" rtl="0" eaLnBrk="0" fontAlgn="base" latinLnBrk="0" hangingPunct="0">
              <a:lnSpc>
                <a:spcPts val="1200"/>
              </a:lnSpc>
              <a:spcBef>
                <a:spcPct val="0"/>
              </a:spcBef>
              <a:spcAft>
                <a:spcPct val="0"/>
              </a:spcAft>
              <a:buClrTx/>
              <a:buSzTx/>
              <a:buFontTx/>
              <a:buNone/>
              <a:tabLst/>
              <a:defRPr/>
            </a:pPr>
            <a:r>
              <a:rPr kumimoji="1" lang="ja-JP" altLang="en-US" sz="11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公園施設の設置管理</a:t>
            </a:r>
            <a:endParaRPr kumimoji="1" lang="en-US" altLang="ja-JP" sz="11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0" fontAlgn="base" latinLnBrk="0" hangingPunct="0">
              <a:lnSpc>
                <a:spcPts val="1200"/>
              </a:lnSpc>
              <a:spcBef>
                <a:spcPct val="0"/>
              </a:spcBef>
              <a:spcAft>
                <a:spcPct val="0"/>
              </a:spcAft>
              <a:buClrTx/>
              <a:buSzTx/>
              <a:buFontTx/>
              <a:buNone/>
              <a:tabLst/>
              <a:defRPr/>
            </a:pPr>
            <a:r>
              <a:rPr kumimoji="1" lang="ja-JP" altLang="en-US" sz="11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許可の特例</a:t>
            </a:r>
            <a:endParaRPr kumimoji="1" lang="en-US" altLang="ja-JP" sz="11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p:txBody>
      </p:sp>
      <p:sp>
        <p:nvSpPr>
          <p:cNvPr id="3642" name="テキスト ボックス 2209"/>
          <p:cNvSpPr txBox="1"/>
          <p:nvPr/>
        </p:nvSpPr>
        <p:spPr>
          <a:xfrm>
            <a:off x="5720488" y="4932594"/>
            <a:ext cx="4092256" cy="329184"/>
          </a:xfrm>
          <a:prstGeom prst="rect">
            <a:avLst/>
          </a:prstGeom>
          <a:noFill/>
        </p:spPr>
        <p:txBody>
          <a:bodyPr wrap="square" lIns="72000" tIns="36000" rIns="72000" bIns="36000" rtlCol="0">
            <a:spAutoFit/>
          </a:bodyPr>
          <a:lstStyle/>
          <a:p>
            <a:pPr marL="0" marR="0" lvl="0" indent="0" algn="l" defTabSz="914400" rtl="0" eaLnBrk="0" fontAlgn="base" latinLnBrk="0" hangingPunct="0">
              <a:lnSpc>
                <a:spcPts val="1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整備計画公表後２年以内に設置管理の許可の申請があった場合には、交流滞在施設を設置することが可能。</a:t>
            </a:r>
          </a:p>
        </p:txBody>
      </p:sp>
      <p:cxnSp>
        <p:nvCxnSpPr>
          <p:cNvPr id="3643" name="直線コネクタ 2210"/>
          <p:cNvCxnSpPr>
            <a:cxnSpLocks/>
          </p:cNvCxnSpPr>
          <p:nvPr/>
        </p:nvCxnSpPr>
        <p:spPr>
          <a:xfrm flipH="1">
            <a:off x="3828505" y="5258314"/>
            <a:ext cx="5930653" cy="0"/>
          </a:xfrm>
          <a:prstGeom prst="line">
            <a:avLst/>
          </a:prstGeom>
          <a:ln w="6350">
            <a:solidFill>
              <a:srgbClr val="00CCFF"/>
            </a:solidFill>
          </a:ln>
        </p:spPr>
        <p:style>
          <a:lnRef idx="1">
            <a:schemeClr val="accent1"/>
          </a:lnRef>
          <a:fillRef idx="0">
            <a:schemeClr val="accent1"/>
          </a:fillRef>
          <a:effectRef idx="0">
            <a:schemeClr val="accent1"/>
          </a:effectRef>
          <a:fontRef idx="minor">
            <a:schemeClr val="tx1"/>
          </a:fontRef>
        </p:style>
      </p:cxnSp>
      <p:sp>
        <p:nvSpPr>
          <p:cNvPr id="3644" name="テキスト ボックス 2211"/>
          <p:cNvSpPr txBox="1"/>
          <p:nvPr/>
        </p:nvSpPr>
        <p:spPr>
          <a:xfrm>
            <a:off x="3820346" y="6166384"/>
            <a:ext cx="1765474" cy="384327"/>
          </a:xfrm>
          <a:prstGeom prst="rect">
            <a:avLst/>
          </a:prstGeom>
          <a:noFill/>
        </p:spPr>
        <p:txBody>
          <a:bodyPr wrap="none" lIns="36000" tIns="36000" rIns="36000" bIns="36000" rtlCol="0">
            <a:spAutoFit/>
          </a:bodyPr>
          <a:lstStyle>
            <a:defPPr>
              <a:defRPr lang="en-US"/>
            </a:defPPr>
            <a:lvl1pPr>
              <a:defRPr kumimoji="1" sz="1200" b="1">
                <a:latin typeface="メイリオ" panose="020B0604030504040204" pitchFamily="50" charset="-128"/>
                <a:ea typeface="メイリオ" panose="020B0604030504040204" pitchFamily="50" charset="-128"/>
              </a:defRPr>
            </a:lvl1pPr>
          </a:lstStyle>
          <a:p>
            <a:pPr marL="0" marR="0" lvl="0" indent="0" algn="l" defTabSz="914400" rtl="0" eaLnBrk="0" fontAlgn="base" latinLnBrk="0" hangingPunct="0">
              <a:lnSpc>
                <a:spcPts val="1200"/>
              </a:lnSpc>
              <a:spcBef>
                <a:spcPct val="0"/>
              </a:spcBef>
              <a:spcAft>
                <a:spcPct val="0"/>
              </a:spcAft>
              <a:buClrTx/>
              <a:buSzTx/>
              <a:buFontTx/>
              <a:buNone/>
              <a:tabLst/>
              <a:defRPr/>
            </a:pPr>
            <a:r>
              <a:rPr kumimoji="1" lang="ja-JP" altLang="en-US" sz="11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附置義務駐車施設の集約化</a:t>
            </a:r>
            <a:endParaRPr kumimoji="1" lang="en-US" altLang="ja-JP" sz="11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0" fontAlgn="base" latinLnBrk="0" hangingPunct="0">
              <a:lnSpc>
                <a:spcPts val="1200"/>
              </a:lnSpc>
              <a:spcBef>
                <a:spcPct val="0"/>
              </a:spcBef>
              <a:spcAft>
                <a:spcPct val="0"/>
              </a:spcAft>
              <a:buClrTx/>
              <a:buSzTx/>
              <a:buFontTx/>
              <a:buNone/>
              <a:tabLst/>
              <a:defRPr/>
            </a:pPr>
            <a:r>
              <a:rPr kumimoji="1" lang="ja-JP" altLang="en-US" sz="11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・出入口設置制限</a:t>
            </a:r>
            <a:endParaRPr kumimoji="1" lang="en-US" altLang="ja-JP" sz="11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p:txBody>
      </p:sp>
      <p:cxnSp>
        <p:nvCxnSpPr>
          <p:cNvPr id="3645" name="直線コネクタ 2212"/>
          <p:cNvCxnSpPr>
            <a:cxnSpLocks/>
          </p:cNvCxnSpPr>
          <p:nvPr/>
        </p:nvCxnSpPr>
        <p:spPr>
          <a:xfrm flipH="1">
            <a:off x="3828505" y="5706000"/>
            <a:ext cx="5930653" cy="0"/>
          </a:xfrm>
          <a:prstGeom prst="line">
            <a:avLst/>
          </a:prstGeom>
          <a:ln w="6350">
            <a:solidFill>
              <a:srgbClr val="00CCFF"/>
            </a:solidFill>
          </a:ln>
        </p:spPr>
        <p:style>
          <a:lnRef idx="1">
            <a:schemeClr val="accent1"/>
          </a:lnRef>
          <a:fillRef idx="0">
            <a:schemeClr val="accent1"/>
          </a:fillRef>
          <a:effectRef idx="0">
            <a:schemeClr val="accent1"/>
          </a:effectRef>
          <a:fontRef idx="minor">
            <a:schemeClr val="tx1"/>
          </a:fontRef>
        </p:style>
      </p:cxnSp>
      <p:sp>
        <p:nvSpPr>
          <p:cNvPr id="3646" name="テキスト ボックス 2213"/>
          <p:cNvSpPr txBox="1"/>
          <p:nvPr/>
        </p:nvSpPr>
        <p:spPr>
          <a:xfrm>
            <a:off x="5728776" y="5732625"/>
            <a:ext cx="4119309" cy="203508"/>
          </a:xfrm>
          <a:prstGeom prst="rect">
            <a:avLst/>
          </a:prstGeom>
          <a:noFill/>
        </p:spPr>
        <p:txBody>
          <a:bodyPr wrap="square" lIns="72000" tIns="36000" rIns="72000" bIns="36000" rtlCol="0">
            <a:spAutoFit/>
          </a:bodyPr>
          <a:lstStyle/>
          <a:p>
            <a:pPr marL="0" marR="0" lvl="0" indent="0" algn="l" defTabSz="914400" rtl="0" eaLnBrk="0" fontAlgn="base" latinLnBrk="0" hangingPunct="0">
              <a:lnSpc>
                <a:spcPts val="1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条例で定める一定規模以上の路外駐車場の届出の義務化が可能。</a:t>
            </a:r>
          </a:p>
        </p:txBody>
      </p:sp>
      <p:sp>
        <p:nvSpPr>
          <p:cNvPr id="3647" name="テキスト ボックス 2214"/>
          <p:cNvSpPr txBox="1"/>
          <p:nvPr/>
        </p:nvSpPr>
        <p:spPr>
          <a:xfrm>
            <a:off x="5746046" y="6177321"/>
            <a:ext cx="4117564" cy="331748"/>
          </a:xfrm>
          <a:prstGeom prst="rect">
            <a:avLst/>
          </a:prstGeom>
          <a:noFill/>
        </p:spPr>
        <p:txBody>
          <a:bodyPr wrap="square" lIns="72000" tIns="36000" rIns="72000" bIns="36000" rtlCol="0">
            <a:spAutoFit/>
          </a:bodyPr>
          <a:lstStyle/>
          <a:p>
            <a:pPr marL="0" marR="0" lvl="0" indent="0" algn="l" defTabSz="914400" rtl="0" eaLnBrk="0" fontAlgn="base" latinLnBrk="0" hangingPunct="0">
              <a:lnSpc>
                <a:spcPts val="1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附置義務条例により、集約駐車施設等への駐車施設の設置を義務づけること及び出入口の設置制限について規定することが可能。</a:t>
            </a:r>
          </a:p>
        </p:txBody>
      </p:sp>
      <p:sp>
        <p:nvSpPr>
          <p:cNvPr id="3648" name="正方形/長方形 2215"/>
          <p:cNvSpPr/>
          <p:nvPr/>
        </p:nvSpPr>
        <p:spPr>
          <a:xfrm>
            <a:off x="396000" y="6209673"/>
            <a:ext cx="2556000" cy="215167"/>
          </a:xfrm>
          <a:prstGeom prst="rect">
            <a:avLst/>
          </a:prstGeom>
          <a:solidFill>
            <a:schemeClr val="accent1">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050" b="1"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mn-cs"/>
              </a:rPr>
              <a:t>集約駐車施設の位置・規模について記載</a:t>
            </a:r>
          </a:p>
        </p:txBody>
      </p:sp>
      <p:sp>
        <p:nvSpPr>
          <p:cNvPr id="3649" name="フリーフォーム 2216"/>
          <p:cNvSpPr/>
          <p:nvPr/>
        </p:nvSpPr>
        <p:spPr>
          <a:xfrm flipV="1">
            <a:off x="2936776" y="2976496"/>
            <a:ext cx="815069" cy="45719"/>
          </a:xfrm>
          <a:custGeom>
            <a:avLst/>
            <a:gdLst>
              <a:gd name="connsiteX0" fmla="*/ 0 w 800100"/>
              <a:gd name="connsiteY0" fmla="*/ 0 h 0"/>
              <a:gd name="connsiteX1" fmla="*/ 800100 w 800100"/>
              <a:gd name="connsiteY1" fmla="*/ 0 h 0"/>
            </a:gdLst>
            <a:ahLst/>
            <a:cxnLst>
              <a:cxn ang="0">
                <a:pos x="connsiteX0" y="connsiteY0"/>
              </a:cxn>
              <a:cxn ang="0">
                <a:pos x="connsiteX1" y="connsiteY1"/>
              </a:cxn>
            </a:cxnLst>
            <a:rect l="l" t="t" r="r" b="b"/>
            <a:pathLst>
              <a:path w="800100">
                <a:moveTo>
                  <a:pt x="0" y="0"/>
                </a:moveTo>
                <a:lnTo>
                  <a:pt x="800100" y="0"/>
                </a:lnTo>
              </a:path>
            </a:pathLst>
          </a:custGeom>
          <a:noFill/>
          <a:ln w="50800">
            <a:solidFill>
              <a:srgbClr val="FF66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cxnSp>
        <p:nvCxnSpPr>
          <p:cNvPr id="3650" name="直線コネクタ 2217"/>
          <p:cNvCxnSpPr>
            <a:cxnSpLocks/>
          </p:cNvCxnSpPr>
          <p:nvPr/>
        </p:nvCxnSpPr>
        <p:spPr>
          <a:xfrm flipH="1">
            <a:off x="3828505" y="6165304"/>
            <a:ext cx="5930653" cy="0"/>
          </a:xfrm>
          <a:prstGeom prst="line">
            <a:avLst/>
          </a:prstGeom>
          <a:ln w="6350">
            <a:solidFill>
              <a:srgbClr val="00CCFF"/>
            </a:solidFill>
          </a:ln>
        </p:spPr>
        <p:style>
          <a:lnRef idx="1">
            <a:schemeClr val="accent1"/>
          </a:lnRef>
          <a:fillRef idx="0">
            <a:schemeClr val="accent1"/>
          </a:fillRef>
          <a:effectRef idx="0">
            <a:schemeClr val="accent1"/>
          </a:effectRef>
          <a:fontRef idx="minor">
            <a:schemeClr val="tx1"/>
          </a:fontRef>
        </p:style>
      </p:cxnSp>
      <p:sp>
        <p:nvSpPr>
          <p:cNvPr id="3651" name="テキスト ボックス 2218"/>
          <p:cNvSpPr txBox="1"/>
          <p:nvPr/>
        </p:nvSpPr>
        <p:spPr>
          <a:xfrm>
            <a:off x="3828505" y="5976000"/>
            <a:ext cx="1906538" cy="226591"/>
          </a:xfrm>
          <a:prstGeom prst="rect">
            <a:avLst/>
          </a:prstGeom>
          <a:noFill/>
        </p:spPr>
        <p:txBody>
          <a:bodyPr wrap="none" lIns="36000" tIns="36000" rIns="36000" bIns="36000" rtlCol="0">
            <a:spAutoFit/>
          </a:bodyPr>
          <a:lstStyle>
            <a:defPPr>
              <a:defRPr lang="en-US"/>
            </a:defPPr>
            <a:lvl1pPr>
              <a:defRPr kumimoji="1" sz="1200" b="1">
                <a:latin typeface="メイリオ" panose="020B0604030504040204" pitchFamily="50" charset="-128"/>
                <a:ea typeface="メイリオ" panose="020B0604030504040204" pitchFamily="50" charset="-128"/>
              </a:defRPr>
            </a:lvl1pPr>
          </a:lstStyle>
          <a:p>
            <a:pPr marL="0" marR="0" lvl="0" indent="0" algn="l" defTabSz="914400" rtl="0" eaLnBrk="0" fontAlgn="base" latinLnBrk="0" hangingPunct="0">
              <a:lnSpc>
                <a:spcPts val="1200"/>
              </a:lnSpc>
              <a:spcBef>
                <a:spcPct val="0"/>
              </a:spcBef>
              <a:spcAft>
                <a:spcPct val="0"/>
              </a:spcAft>
              <a:buClrTx/>
              <a:buSzTx/>
              <a:buFontTx/>
              <a:buNone/>
              <a:tabLst/>
              <a:defRPr/>
            </a:pPr>
            <a:r>
              <a:rPr kumimoji="1" lang="ja-JP" altLang="en-US" sz="11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路外駐車場出入口の設置制限</a:t>
            </a:r>
            <a:endParaRPr kumimoji="1" lang="en-US" altLang="ja-JP" sz="11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p:txBody>
      </p:sp>
      <p:sp>
        <p:nvSpPr>
          <p:cNvPr id="3652" name="テキスト ボックス 2219"/>
          <p:cNvSpPr txBox="1"/>
          <p:nvPr/>
        </p:nvSpPr>
        <p:spPr>
          <a:xfrm>
            <a:off x="5720488" y="5977913"/>
            <a:ext cx="4394283" cy="200943"/>
          </a:xfrm>
          <a:prstGeom prst="rect">
            <a:avLst/>
          </a:prstGeom>
          <a:noFill/>
        </p:spPr>
        <p:txBody>
          <a:bodyPr wrap="square" lIns="72000" tIns="36000" rIns="72000" bIns="36000" rtlCol="0">
            <a:spAutoFit/>
          </a:bodyPr>
          <a:lstStyle/>
          <a:p>
            <a:pPr marL="0" marR="0" lvl="0" indent="0" algn="l" defTabSz="914400" rtl="0" eaLnBrk="0" fontAlgn="base" latinLnBrk="0" hangingPunct="0">
              <a:lnSpc>
                <a:spcPts val="1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条例で定める一定規模以上の駐車場の出入口の設置位置を制限することが可能。</a:t>
            </a:r>
          </a:p>
        </p:txBody>
      </p:sp>
      <p:sp>
        <p:nvSpPr>
          <p:cNvPr id="3653" name="正方形/長方形 2220"/>
          <p:cNvSpPr/>
          <p:nvPr/>
        </p:nvSpPr>
        <p:spPr>
          <a:xfrm>
            <a:off x="396000" y="4319999"/>
            <a:ext cx="2556000" cy="249651"/>
          </a:xfrm>
          <a:prstGeom prst="rect">
            <a:avLst/>
          </a:prstGeom>
          <a:solidFill>
            <a:schemeClr val="accent1">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050" b="1"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mn-cs"/>
              </a:rPr>
              <a:t>看板・広告塔の設置について記載</a:t>
            </a:r>
            <a:endParaRPr kumimoji="1" lang="zh-TW" altLang="en-US" sz="1050" b="1"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mn-cs"/>
            </a:endParaRPr>
          </a:p>
        </p:txBody>
      </p:sp>
      <p:sp>
        <p:nvSpPr>
          <p:cNvPr id="3654" name="フリーフォーム 2221"/>
          <p:cNvSpPr/>
          <p:nvPr/>
        </p:nvSpPr>
        <p:spPr>
          <a:xfrm flipV="1">
            <a:off x="2936776" y="4052802"/>
            <a:ext cx="830457" cy="168286"/>
          </a:xfrm>
          <a:custGeom>
            <a:avLst/>
            <a:gdLst>
              <a:gd name="connsiteX0" fmla="*/ 0 w 743989"/>
              <a:gd name="connsiteY0" fmla="*/ 440574 h 440574"/>
              <a:gd name="connsiteX1" fmla="*/ 419793 w 743989"/>
              <a:gd name="connsiteY1" fmla="*/ 440574 h 440574"/>
              <a:gd name="connsiteX2" fmla="*/ 419793 w 743989"/>
              <a:gd name="connsiteY2" fmla="*/ 0 h 440574"/>
              <a:gd name="connsiteX3" fmla="*/ 743989 w 743989"/>
              <a:gd name="connsiteY3" fmla="*/ 0 h 440574"/>
            </a:gdLst>
            <a:ahLst/>
            <a:cxnLst>
              <a:cxn ang="0">
                <a:pos x="connsiteX0" y="connsiteY0"/>
              </a:cxn>
              <a:cxn ang="0">
                <a:pos x="connsiteX1" y="connsiteY1"/>
              </a:cxn>
              <a:cxn ang="0">
                <a:pos x="connsiteX2" y="connsiteY2"/>
              </a:cxn>
              <a:cxn ang="0">
                <a:pos x="connsiteX3" y="connsiteY3"/>
              </a:cxn>
            </a:cxnLst>
            <a:rect l="l" t="t" r="r" b="b"/>
            <a:pathLst>
              <a:path w="743989" h="440574">
                <a:moveTo>
                  <a:pt x="0" y="440574"/>
                </a:moveTo>
                <a:lnTo>
                  <a:pt x="419793" y="440574"/>
                </a:lnTo>
                <a:lnTo>
                  <a:pt x="419793" y="0"/>
                </a:lnTo>
                <a:lnTo>
                  <a:pt x="743989" y="0"/>
                </a:lnTo>
              </a:path>
            </a:pathLst>
          </a:custGeom>
          <a:noFill/>
          <a:ln w="50800">
            <a:solidFill>
              <a:srgbClr val="0070C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3655" name="フリーフォーム 2222"/>
          <p:cNvSpPr/>
          <p:nvPr/>
        </p:nvSpPr>
        <p:spPr>
          <a:xfrm flipV="1">
            <a:off x="2929081" y="4420548"/>
            <a:ext cx="830457" cy="193558"/>
          </a:xfrm>
          <a:custGeom>
            <a:avLst/>
            <a:gdLst>
              <a:gd name="connsiteX0" fmla="*/ 0 w 743989"/>
              <a:gd name="connsiteY0" fmla="*/ 440574 h 440574"/>
              <a:gd name="connsiteX1" fmla="*/ 419793 w 743989"/>
              <a:gd name="connsiteY1" fmla="*/ 440574 h 440574"/>
              <a:gd name="connsiteX2" fmla="*/ 419793 w 743989"/>
              <a:gd name="connsiteY2" fmla="*/ 0 h 440574"/>
              <a:gd name="connsiteX3" fmla="*/ 743989 w 743989"/>
              <a:gd name="connsiteY3" fmla="*/ 0 h 440574"/>
            </a:gdLst>
            <a:ahLst/>
            <a:cxnLst>
              <a:cxn ang="0">
                <a:pos x="connsiteX0" y="connsiteY0"/>
              </a:cxn>
              <a:cxn ang="0">
                <a:pos x="connsiteX1" y="connsiteY1"/>
              </a:cxn>
              <a:cxn ang="0">
                <a:pos x="connsiteX2" y="connsiteY2"/>
              </a:cxn>
              <a:cxn ang="0">
                <a:pos x="connsiteX3" y="connsiteY3"/>
              </a:cxn>
            </a:cxnLst>
            <a:rect l="l" t="t" r="r" b="b"/>
            <a:pathLst>
              <a:path w="743989" h="440574">
                <a:moveTo>
                  <a:pt x="0" y="440574"/>
                </a:moveTo>
                <a:lnTo>
                  <a:pt x="419793" y="440574"/>
                </a:lnTo>
                <a:lnTo>
                  <a:pt x="419793" y="0"/>
                </a:lnTo>
                <a:lnTo>
                  <a:pt x="743989" y="0"/>
                </a:lnTo>
              </a:path>
            </a:pathLst>
          </a:custGeom>
          <a:noFill/>
          <a:ln w="50800">
            <a:solidFill>
              <a:srgbClr val="0070C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3656" name="フリーフォーム 2223"/>
          <p:cNvSpPr/>
          <p:nvPr/>
        </p:nvSpPr>
        <p:spPr>
          <a:xfrm flipV="1">
            <a:off x="2937290" y="4798772"/>
            <a:ext cx="830457" cy="220663"/>
          </a:xfrm>
          <a:custGeom>
            <a:avLst/>
            <a:gdLst>
              <a:gd name="connsiteX0" fmla="*/ 0 w 743989"/>
              <a:gd name="connsiteY0" fmla="*/ 440574 h 440574"/>
              <a:gd name="connsiteX1" fmla="*/ 419793 w 743989"/>
              <a:gd name="connsiteY1" fmla="*/ 440574 h 440574"/>
              <a:gd name="connsiteX2" fmla="*/ 419793 w 743989"/>
              <a:gd name="connsiteY2" fmla="*/ 0 h 440574"/>
              <a:gd name="connsiteX3" fmla="*/ 743989 w 743989"/>
              <a:gd name="connsiteY3" fmla="*/ 0 h 440574"/>
            </a:gdLst>
            <a:ahLst/>
            <a:cxnLst>
              <a:cxn ang="0">
                <a:pos x="connsiteX0" y="connsiteY0"/>
              </a:cxn>
              <a:cxn ang="0">
                <a:pos x="connsiteX1" y="connsiteY1"/>
              </a:cxn>
              <a:cxn ang="0">
                <a:pos x="connsiteX2" y="connsiteY2"/>
              </a:cxn>
              <a:cxn ang="0">
                <a:pos x="connsiteX3" y="connsiteY3"/>
              </a:cxn>
            </a:cxnLst>
            <a:rect l="l" t="t" r="r" b="b"/>
            <a:pathLst>
              <a:path w="743989" h="440574">
                <a:moveTo>
                  <a:pt x="0" y="440574"/>
                </a:moveTo>
                <a:lnTo>
                  <a:pt x="419793" y="440574"/>
                </a:lnTo>
                <a:lnTo>
                  <a:pt x="419793" y="0"/>
                </a:lnTo>
                <a:lnTo>
                  <a:pt x="743989" y="0"/>
                </a:lnTo>
              </a:path>
            </a:pathLst>
          </a:custGeom>
          <a:noFill/>
          <a:ln w="50800">
            <a:solidFill>
              <a:srgbClr val="0070C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3657" name="フリーフォーム 2224"/>
          <p:cNvSpPr/>
          <p:nvPr/>
        </p:nvSpPr>
        <p:spPr>
          <a:xfrm flipV="1">
            <a:off x="2936776" y="5161574"/>
            <a:ext cx="830457" cy="285078"/>
          </a:xfrm>
          <a:custGeom>
            <a:avLst/>
            <a:gdLst>
              <a:gd name="connsiteX0" fmla="*/ 0 w 743989"/>
              <a:gd name="connsiteY0" fmla="*/ 440574 h 440574"/>
              <a:gd name="connsiteX1" fmla="*/ 419793 w 743989"/>
              <a:gd name="connsiteY1" fmla="*/ 440574 h 440574"/>
              <a:gd name="connsiteX2" fmla="*/ 419793 w 743989"/>
              <a:gd name="connsiteY2" fmla="*/ 0 h 440574"/>
              <a:gd name="connsiteX3" fmla="*/ 743989 w 743989"/>
              <a:gd name="connsiteY3" fmla="*/ 0 h 440574"/>
            </a:gdLst>
            <a:ahLst/>
            <a:cxnLst>
              <a:cxn ang="0">
                <a:pos x="connsiteX0" y="connsiteY0"/>
              </a:cxn>
              <a:cxn ang="0">
                <a:pos x="connsiteX1" y="connsiteY1"/>
              </a:cxn>
              <a:cxn ang="0">
                <a:pos x="connsiteX2" y="connsiteY2"/>
              </a:cxn>
              <a:cxn ang="0">
                <a:pos x="connsiteX3" y="connsiteY3"/>
              </a:cxn>
            </a:cxnLst>
            <a:rect l="l" t="t" r="r" b="b"/>
            <a:pathLst>
              <a:path w="743989" h="440574">
                <a:moveTo>
                  <a:pt x="0" y="440574"/>
                </a:moveTo>
                <a:lnTo>
                  <a:pt x="419793" y="440574"/>
                </a:lnTo>
                <a:lnTo>
                  <a:pt x="419793" y="0"/>
                </a:lnTo>
                <a:lnTo>
                  <a:pt x="743989" y="0"/>
                </a:lnTo>
              </a:path>
            </a:pathLst>
          </a:custGeom>
          <a:noFill/>
          <a:ln w="50800">
            <a:solidFill>
              <a:srgbClr val="0070C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3658" name="フリーフォーム 2225"/>
          <p:cNvSpPr/>
          <p:nvPr/>
        </p:nvSpPr>
        <p:spPr>
          <a:xfrm flipV="1">
            <a:off x="2927483" y="5588791"/>
            <a:ext cx="830457" cy="239386"/>
          </a:xfrm>
          <a:custGeom>
            <a:avLst/>
            <a:gdLst>
              <a:gd name="connsiteX0" fmla="*/ 0 w 743989"/>
              <a:gd name="connsiteY0" fmla="*/ 440574 h 440574"/>
              <a:gd name="connsiteX1" fmla="*/ 419793 w 743989"/>
              <a:gd name="connsiteY1" fmla="*/ 440574 h 440574"/>
              <a:gd name="connsiteX2" fmla="*/ 419793 w 743989"/>
              <a:gd name="connsiteY2" fmla="*/ 0 h 440574"/>
              <a:gd name="connsiteX3" fmla="*/ 743989 w 743989"/>
              <a:gd name="connsiteY3" fmla="*/ 0 h 440574"/>
            </a:gdLst>
            <a:ahLst/>
            <a:cxnLst>
              <a:cxn ang="0">
                <a:pos x="connsiteX0" y="connsiteY0"/>
              </a:cxn>
              <a:cxn ang="0">
                <a:pos x="connsiteX1" y="connsiteY1"/>
              </a:cxn>
              <a:cxn ang="0">
                <a:pos x="connsiteX2" y="connsiteY2"/>
              </a:cxn>
              <a:cxn ang="0">
                <a:pos x="connsiteX3" y="connsiteY3"/>
              </a:cxn>
            </a:cxnLst>
            <a:rect l="l" t="t" r="r" b="b"/>
            <a:pathLst>
              <a:path w="743989" h="440574">
                <a:moveTo>
                  <a:pt x="0" y="440574"/>
                </a:moveTo>
                <a:lnTo>
                  <a:pt x="419793" y="440574"/>
                </a:lnTo>
                <a:lnTo>
                  <a:pt x="419793" y="0"/>
                </a:lnTo>
                <a:lnTo>
                  <a:pt x="743989" y="0"/>
                </a:lnTo>
              </a:path>
            </a:pathLst>
          </a:custGeom>
          <a:noFill/>
          <a:ln w="50800">
            <a:solidFill>
              <a:srgbClr val="0070C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3659" name="フリーフォーム 2226"/>
          <p:cNvSpPr/>
          <p:nvPr/>
        </p:nvSpPr>
        <p:spPr>
          <a:xfrm>
            <a:off x="3398293" y="6018663"/>
            <a:ext cx="354841" cy="208547"/>
          </a:xfrm>
          <a:custGeom>
            <a:avLst/>
            <a:gdLst>
              <a:gd name="connsiteX0" fmla="*/ 0 w 354841"/>
              <a:gd name="connsiteY0" fmla="*/ 0 h 225188"/>
              <a:gd name="connsiteX1" fmla="*/ 0 w 354841"/>
              <a:gd name="connsiteY1" fmla="*/ 225188 h 225188"/>
              <a:gd name="connsiteX2" fmla="*/ 354841 w 354841"/>
              <a:gd name="connsiteY2" fmla="*/ 225188 h 225188"/>
              <a:gd name="connsiteX3" fmla="*/ 354841 w 354841"/>
              <a:gd name="connsiteY3" fmla="*/ 211540 h 225188"/>
            </a:gdLst>
            <a:ahLst/>
            <a:cxnLst>
              <a:cxn ang="0">
                <a:pos x="connsiteX0" y="connsiteY0"/>
              </a:cxn>
              <a:cxn ang="0">
                <a:pos x="connsiteX1" y="connsiteY1"/>
              </a:cxn>
              <a:cxn ang="0">
                <a:pos x="connsiteX2" y="connsiteY2"/>
              </a:cxn>
              <a:cxn ang="0">
                <a:pos x="connsiteX3" y="connsiteY3"/>
              </a:cxn>
            </a:cxnLst>
            <a:rect l="l" t="t" r="r" b="b"/>
            <a:pathLst>
              <a:path w="354841" h="225188">
                <a:moveTo>
                  <a:pt x="0" y="0"/>
                </a:moveTo>
                <a:lnTo>
                  <a:pt x="0" y="225188"/>
                </a:lnTo>
                <a:lnTo>
                  <a:pt x="354841" y="225188"/>
                </a:lnTo>
                <a:lnTo>
                  <a:pt x="354841" y="211540"/>
                </a:lnTo>
              </a:path>
            </a:pathLst>
          </a:custGeom>
          <a:noFill/>
          <a:ln w="50800">
            <a:solidFill>
              <a:srgbClr val="0070C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3660" name="スライド番号プレースホルダー 4"/>
          <p:cNvSpPr>
            <a:spLocks noGrp="1"/>
          </p:cNvSpPr>
          <p:nvPr>
            <p:ph type="sldNum" sz="quarter" idx="12"/>
          </p:nvPr>
        </p:nvSpPr>
        <p:spPr>
          <a:xfrm>
            <a:off x="9632268" y="6553150"/>
            <a:ext cx="224420" cy="215444"/>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5B919F3-C927-4154-A558-F21A8F314B69}" type="slidenum">
              <a:rPr kumimoji="1" lang="ja-JP" altLang="en-US" sz="1400" b="0" i="0" u="none" strike="noStrike" kern="1200" cap="none" spc="0" normalizeH="0" baseline="0" noProof="0" smtClean="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2029419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6" name="角丸四角形 27"/>
          <p:cNvSpPr/>
          <p:nvPr/>
        </p:nvSpPr>
        <p:spPr>
          <a:xfrm>
            <a:off x="273050" y="2506663"/>
            <a:ext cx="9359900" cy="4254500"/>
          </a:xfrm>
          <a:prstGeom prst="roundRect">
            <a:avLst>
              <a:gd name="adj" fmla="val 3882"/>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prstClr val="white"/>
              </a:solidFill>
              <a:effectLst/>
              <a:uLnTx/>
              <a:uFillTx/>
              <a:latin typeface="HGS創英角ｺﾞｼｯｸUB" panose="020B0900000000000000" pitchFamily="50" charset="-128"/>
              <a:ea typeface="HGS創英角ｺﾞｼｯｸUB" panose="020B0900000000000000" pitchFamily="50" charset="-128"/>
              <a:cs typeface="+mn-cs"/>
            </a:endParaRPr>
          </a:p>
        </p:txBody>
      </p:sp>
      <p:sp>
        <p:nvSpPr>
          <p:cNvPr id="3667" name="正方形/長方形 19"/>
          <p:cNvSpPr>
            <a:spLocks noChangeArrowheads="1"/>
          </p:cNvSpPr>
          <p:nvPr/>
        </p:nvSpPr>
        <p:spPr>
          <a:xfrm>
            <a:off x="0" y="1666875"/>
            <a:ext cx="9848850" cy="647700"/>
          </a:xfrm>
          <a:prstGeom prst="rect">
            <a:avLst/>
          </a:prstGeom>
          <a:noFill/>
          <a:ln w="12700">
            <a:noFill/>
            <a:headEnd/>
            <a:tailEnd/>
          </a:ln>
        </p:spPr>
        <p:style>
          <a:lnRef idx="2">
            <a:schemeClr val="accent1"/>
          </a:lnRef>
          <a:fillRef idx="1">
            <a:schemeClr val="lt1"/>
          </a:fillRef>
          <a:effectRef idx="0">
            <a:schemeClr val="accent1"/>
          </a:effectRef>
          <a:fontRef idx="minor">
            <a:schemeClr val="dk1"/>
          </a:fontRef>
        </p:style>
        <p:txBody>
          <a:bodyPr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▶官民連携による良好な道路空間の創出</a:t>
            </a:r>
            <a:endParaRPr kumimoji="1" lang="en-US" altLang="ja-JP" sz="1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1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・都市の道路空間の有効利用により</a:t>
            </a:r>
            <a:r>
              <a:rPr kumimoji="1" lang="en-US" altLang="ja-JP" sz="1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まちのにぎわい･交流の場を創出</a:t>
            </a:r>
            <a:r>
              <a:rPr kumimoji="1" lang="en-US" altLang="ja-JP" sz="1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新たなビジネスチャンスの創出</a:t>
            </a:r>
            <a:r>
              <a:rPr kumimoji="1" lang="en-US" altLang="ja-JP" sz="1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400" b="0" i="0" u="none" strike="noStrike" kern="1200" cap="none" spc="0" normalizeH="0" baseline="0" noProof="0" dirty="0" err="1">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endParaRPr kumimoji="1" lang="en-US" altLang="ja-JP" sz="1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・民間活力の活用により、財政支出を伴わないインフラの管理を展開。</a:t>
            </a:r>
            <a:endParaRPr kumimoji="1" lang="en-US" altLang="ja-JP" sz="1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3668" name="Picture 3" descr="C:\Users\masumoto-u2ut\AppData\Local\Microsoft\Windows\Temporary Internet Files\Content.Outlook\YWTAFAAD\広告版（ドイツ　ベルリン）.jpg"/>
          <p:cNvPicPr>
            <a:picLocks noChangeAspect="1" noChangeArrowheads="1"/>
          </p:cNvPicPr>
          <p:nvPr/>
        </p:nvPicPr>
        <p:blipFill>
          <a:blip r:embed="rId3">
            <a:lum bright="20000"/>
          </a:blip>
          <a:srcRect r="5750" b="7887"/>
          <a:stretch>
            <a:fillRect/>
          </a:stretch>
        </p:blipFill>
        <p:spPr>
          <a:xfrm>
            <a:off x="6669088" y="4822825"/>
            <a:ext cx="2339975" cy="1744663"/>
          </a:xfrm>
          <a:prstGeom prst="rect">
            <a:avLst/>
          </a:prstGeom>
          <a:noFill/>
          <a:ln w="19050">
            <a:solidFill>
              <a:srgbClr val="000000"/>
            </a:solidFill>
            <a:miter lim="800000"/>
            <a:headEnd/>
            <a:tailEnd/>
          </a:ln>
        </p:spPr>
      </p:pic>
      <p:sp>
        <p:nvSpPr>
          <p:cNvPr id="3669" name="テキスト ボックス 32"/>
          <p:cNvSpPr txBox="1"/>
          <p:nvPr/>
        </p:nvSpPr>
        <p:spPr>
          <a:xfrm>
            <a:off x="814388" y="5567363"/>
            <a:ext cx="5348287" cy="873125"/>
          </a:xfrm>
          <a:prstGeom prst="rect">
            <a:avLst/>
          </a:prstGeom>
          <a:solidFill>
            <a:schemeClr val="bg1"/>
          </a:solidFill>
          <a:ln>
            <a:solidFill>
              <a:srgbClr val="00B0F0"/>
            </a:solidFill>
          </a:ln>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1" lang="ja-JP" altLang="en-US" sz="1200" b="0" i="0" u="none" strike="noStrike" kern="1200" cap="none" spc="10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200" b="0" i="0" u="none" strike="noStrike" kern="1200" cap="none" spc="10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1" lang="ja-JP" altLang="en-US" sz="1200" b="0" i="0" u="none" strike="noStrike" kern="1200" cap="none" spc="10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1200" b="0"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余地要件</a:t>
            </a:r>
            <a:r>
              <a:rPr kumimoji="1" lang="ja-JP" altLang="en-US" sz="1000" b="0"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1000" b="0"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000" b="0"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200" b="0"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の適用を除外</a:t>
            </a:r>
          </a:p>
          <a:p>
            <a:pPr marL="177800" marR="0" lvl="0" indent="-177800" algn="l" defTabSz="914400" rtl="0" eaLnBrk="0" fontAlgn="auto" latinLnBrk="0" hangingPunct="0">
              <a:lnSpc>
                <a:spcPct val="100000"/>
              </a:lnSpc>
              <a:spcBef>
                <a:spcPts val="0"/>
              </a:spcBef>
              <a:spcAft>
                <a:spcPts val="0"/>
              </a:spcAft>
              <a:buClrTx/>
              <a:buSzTx/>
              <a:buFontTx/>
              <a:buNone/>
              <a:tabLst/>
              <a:defRPr/>
            </a:pPr>
            <a:r>
              <a:rPr kumimoji="1" lang="ja-JP" altLang="en-US" sz="1200" b="0" i="0" u="none" strike="noStrike" kern="1200" cap="none" spc="10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・占用許可を受けた者は、</a:t>
            </a:r>
            <a:endParaRPr kumimoji="1" lang="en-US" altLang="ja-JP" sz="1200" b="0" i="0" u="none" strike="noStrike" kern="1200" cap="none" spc="10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177800" marR="0" lvl="0" indent="-177800" algn="l" defTabSz="914400" rtl="0" eaLnBrk="0" fontAlgn="auto" latinLnBrk="0" hangingPunct="0">
              <a:lnSpc>
                <a:spcPct val="100000"/>
              </a:lnSpc>
              <a:spcBef>
                <a:spcPts val="0"/>
              </a:spcBef>
              <a:spcAft>
                <a:spcPts val="0"/>
              </a:spcAft>
              <a:buClrTx/>
              <a:buSzTx/>
              <a:buFontTx/>
              <a:buNone/>
              <a:tabLst/>
              <a:defRPr/>
            </a:pPr>
            <a:r>
              <a:rPr kumimoji="1" lang="ja-JP" altLang="en-US" sz="1200" b="0" i="0" u="none" strike="noStrike" kern="1200" cap="none" spc="10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1200" b="0" i="0" u="sng" strike="noStrike" kern="1200" cap="none" spc="10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周辺の道路の清掃、植栽の管理等</a:t>
            </a:r>
            <a:r>
              <a:rPr kumimoji="1" lang="ja-JP" altLang="en-US" sz="1200" b="0" i="0" u="none" strike="noStrike" kern="1200" cap="none" spc="10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を実施</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3670" name="Picture 2"/>
          <p:cNvPicPr>
            <a:picLocks noChangeAspect="1" noChangeArrowheads="1"/>
          </p:cNvPicPr>
          <p:nvPr/>
        </p:nvPicPr>
        <p:blipFill>
          <a:blip r:embed="rId4"/>
          <a:stretch>
            <a:fillRect/>
          </a:stretch>
        </p:blipFill>
        <p:spPr>
          <a:xfrm>
            <a:off x="6654800" y="2973388"/>
            <a:ext cx="2352675" cy="1758950"/>
          </a:xfrm>
          <a:prstGeom prst="rect">
            <a:avLst/>
          </a:prstGeom>
          <a:noFill/>
          <a:ln w="19050">
            <a:solidFill>
              <a:srgbClr val="000000"/>
            </a:solidFill>
            <a:miter lim="800000"/>
            <a:headEnd/>
            <a:tailEnd/>
          </a:ln>
        </p:spPr>
      </p:pic>
      <p:sp>
        <p:nvSpPr>
          <p:cNvPr id="3671" name="正方形/長方形 54"/>
          <p:cNvSpPr/>
          <p:nvPr/>
        </p:nvSpPr>
        <p:spPr>
          <a:xfrm>
            <a:off x="6654800" y="4478338"/>
            <a:ext cx="2352675" cy="254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オープンカフェ</a:t>
            </a:r>
          </a:p>
        </p:txBody>
      </p:sp>
      <p:sp>
        <p:nvSpPr>
          <p:cNvPr id="3672" name="正方形/長方形 4"/>
          <p:cNvSpPr/>
          <p:nvPr/>
        </p:nvSpPr>
        <p:spPr>
          <a:xfrm>
            <a:off x="344488" y="873125"/>
            <a:ext cx="9288462" cy="830263"/>
          </a:xfrm>
          <a:prstGeom prst="rect">
            <a:avLst/>
          </a:prstGeom>
          <a:solidFill>
            <a:schemeClr val="bg1">
              <a:lumMod val="95000"/>
            </a:schemeClr>
          </a:solidFill>
        </p:spPr>
        <p:txBody>
          <a:bodyPr>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都市における道路空間利用のニーズの高まりや厳しい財政事情の中での民間資金の活用の拡大の要請を踏まえ、道路空間のオープン化を推進するため、都市再生整備計画の区域内において道路管理者が指定した区域に設けられるオープンカフェ、広告板等の占用許可基準を緩和する特例制度。</a:t>
            </a:r>
            <a:endParaRPr kumimoji="1"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673" name="正方形/長方形 5"/>
          <p:cNvSpPr/>
          <p:nvPr/>
        </p:nvSpPr>
        <p:spPr>
          <a:xfrm>
            <a:off x="441325" y="2686050"/>
            <a:ext cx="2955925" cy="369888"/>
          </a:xfrm>
          <a:prstGeom prst="rect">
            <a:avLst/>
          </a:prstGeom>
        </p:spPr>
        <p:txBody>
          <a:bodyPr wrap="non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1" lang="ja-JP" altLang="en-US" sz="1800" b="1" i="0" u="none" strike="noStrike" kern="0" cap="none" spc="0" normalizeH="0" baseline="0" noProof="0" dirty="0">
                <a:ln>
                  <a:noFill/>
                </a:ln>
                <a:solidFill>
                  <a:srgbClr val="00B0F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都市再生整備計画の区域内</a:t>
            </a:r>
          </a:p>
        </p:txBody>
      </p:sp>
      <p:sp>
        <p:nvSpPr>
          <p:cNvPr id="3674" name="テキスト ボックス 28"/>
          <p:cNvSpPr txBox="1"/>
          <p:nvPr/>
        </p:nvSpPr>
        <p:spPr>
          <a:xfrm>
            <a:off x="833438" y="3201988"/>
            <a:ext cx="5329237" cy="312737"/>
          </a:xfrm>
          <a:prstGeom prst="rect">
            <a:avLst/>
          </a:prstGeom>
          <a:solidFill>
            <a:srgbClr val="00B0F0"/>
          </a:solidFill>
          <a:ln>
            <a:solidFill>
              <a:srgbClr val="00B0F0"/>
            </a:solidFill>
          </a:ln>
        </p:spPr>
        <p:style>
          <a:lnRef idx="2">
            <a:schemeClr val="accent2"/>
          </a:lnRef>
          <a:fillRef idx="1">
            <a:schemeClr val="lt1"/>
          </a:fillRef>
          <a:effectRef idx="0">
            <a:schemeClr val="accent2"/>
          </a:effectRef>
          <a:fontRef idx="minor">
            <a:schemeClr val="dk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1" lang="ja-JP" altLang="en-US" sz="1600" b="1"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都市再生整備計画への記載</a:t>
            </a:r>
            <a:endParaRPr kumimoji="1" lang="en-US" altLang="ja-JP" sz="1600" b="1" i="0" u="none" strike="noStrike" kern="1200" cap="none" spc="10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675" name="テキスト ボックス 21"/>
          <p:cNvSpPr txBox="1"/>
          <p:nvPr/>
        </p:nvSpPr>
        <p:spPr>
          <a:xfrm>
            <a:off x="833438" y="4114800"/>
            <a:ext cx="5329237" cy="893763"/>
          </a:xfrm>
          <a:prstGeom prst="rect">
            <a:avLst/>
          </a:prstGeom>
          <a:solidFill>
            <a:schemeClr val="bg1"/>
          </a:solidFill>
          <a:ln>
            <a:solidFill>
              <a:srgbClr val="00B0F0"/>
            </a:solidFill>
          </a:ln>
        </p:spPr>
        <p:style>
          <a:lnRef idx="2">
            <a:schemeClr val="accent2"/>
          </a:lnRef>
          <a:fillRef idx="1">
            <a:schemeClr val="lt1"/>
          </a:fillRef>
          <a:effectRef idx="0">
            <a:schemeClr val="accent2"/>
          </a:effectRef>
          <a:fontRef idx="minor">
            <a:schemeClr val="dk1"/>
          </a:fontRef>
        </p:style>
        <p:txBody>
          <a:bodyPr/>
          <a:lstStyle/>
          <a:p>
            <a:pPr marL="177800" marR="0" lvl="0" indent="84138" algn="l" defTabSz="914400" rtl="0" eaLnBrk="0" fontAlgn="auto" latinLnBrk="0" hangingPunct="0">
              <a:lnSpc>
                <a:spcPct val="100000"/>
              </a:lnSpc>
              <a:spcBef>
                <a:spcPts val="0"/>
              </a:spcBef>
              <a:spcAft>
                <a:spcPts val="0"/>
              </a:spcAft>
              <a:buClrTx/>
              <a:buSzTx/>
              <a:buFontTx/>
              <a:buNone/>
              <a:tabLst/>
              <a:defRPr/>
            </a:pPr>
            <a:endParaRPr kumimoji="1" lang="en-US" altLang="ja-JP" sz="1200" b="0" i="0" u="none" strike="noStrike" kern="1200" cap="none" spc="10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177800" marR="0" lvl="0" indent="84138" algn="l" defTabSz="914400" rtl="0" eaLnBrk="0" fontAlgn="auto" latinLnBrk="0" hangingPunct="0">
              <a:lnSpc>
                <a:spcPct val="100000"/>
              </a:lnSpc>
              <a:spcBef>
                <a:spcPts val="0"/>
              </a:spcBef>
              <a:spcAft>
                <a:spcPts val="0"/>
              </a:spcAft>
              <a:buClrTx/>
              <a:buSzTx/>
              <a:buFontTx/>
              <a:buNone/>
              <a:tabLst/>
              <a:defRPr/>
            </a:pPr>
            <a:r>
              <a:rPr kumimoji="1" lang="ja-JP" altLang="en-US" sz="1200" b="0" i="0" u="none" strike="noStrike" kern="1200" cap="none" spc="10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・道路管理者が、</a:t>
            </a:r>
            <a:r>
              <a:rPr kumimoji="1" lang="ja-JP" altLang="en-US" sz="1200" b="0" i="0" u="sng" strike="noStrike" kern="1200" cap="none" spc="10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市町村からの意見聴取等を行い指定</a:t>
            </a:r>
            <a:endParaRPr kumimoji="1" lang="en-US" altLang="ja-JP" sz="1200" b="0" i="0" u="sng" strike="noStrike" kern="1200" cap="none" spc="10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177800" marR="0" lvl="0" indent="84138" algn="l" defTabSz="914400" rtl="0" eaLnBrk="0" fontAlgn="auto" latinLnBrk="0" hangingPunct="0">
              <a:lnSpc>
                <a:spcPct val="100000"/>
              </a:lnSpc>
              <a:spcBef>
                <a:spcPts val="0"/>
              </a:spcBef>
              <a:spcAft>
                <a:spcPts val="0"/>
              </a:spcAft>
              <a:buClrTx/>
              <a:buSzTx/>
              <a:buFontTx/>
              <a:buNone/>
              <a:tabLst/>
              <a:defRPr/>
            </a:pPr>
            <a:r>
              <a:rPr kumimoji="1" lang="ja-JP" altLang="en-US" sz="1200" b="0" i="0" u="none" strike="noStrike" kern="1200" cap="none" spc="10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・都市の再生に貢献し、歩行者等の利便の増進に資する</a:t>
            </a:r>
            <a:endParaRPr kumimoji="1" lang="en-US" altLang="ja-JP" sz="1200" b="0" i="0" u="none" strike="noStrike" kern="1200" cap="none" spc="10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177800" marR="0" lvl="0" indent="84138" algn="l" defTabSz="914400" rtl="0" eaLnBrk="0" fontAlgn="auto" latinLnBrk="0" hangingPunct="0">
              <a:lnSpc>
                <a:spcPct val="100000"/>
              </a:lnSpc>
              <a:spcBef>
                <a:spcPts val="0"/>
              </a:spcBef>
              <a:spcAft>
                <a:spcPts val="0"/>
              </a:spcAft>
              <a:buClrTx/>
              <a:buSzTx/>
              <a:buFontTx/>
              <a:buNone/>
              <a:tabLst/>
              <a:defRPr/>
            </a:pPr>
            <a:r>
              <a:rPr kumimoji="1" lang="ja-JP" altLang="en-US" sz="1200" b="0" i="0" u="none" strike="noStrike" kern="1200" cap="none" spc="10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1200" b="0" i="0" u="sng" strike="noStrike" kern="1200" cap="none" spc="10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オープンカフェ、広告板等</a:t>
            </a:r>
            <a:r>
              <a:rPr kumimoji="1" lang="ja-JP" altLang="en-US" sz="1200" b="0" i="0" u="none" strike="noStrike" kern="1200" cap="none" spc="10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を対象</a:t>
            </a:r>
            <a:endParaRPr kumimoji="1" lang="en-US" altLang="ja-JP" sz="1200" b="0" i="0" u="none" strike="noStrike" kern="1200" cap="none" spc="10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676" name="二等辺三角形 20"/>
          <p:cNvSpPr/>
          <p:nvPr/>
        </p:nvSpPr>
        <p:spPr>
          <a:xfrm rot="10800000">
            <a:off x="3338513" y="3603625"/>
            <a:ext cx="279400" cy="225425"/>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677" name="二等辺三角形 22"/>
          <p:cNvSpPr/>
          <p:nvPr/>
        </p:nvSpPr>
        <p:spPr>
          <a:xfrm rot="10800000">
            <a:off x="3327400" y="5065713"/>
            <a:ext cx="279400" cy="225425"/>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678" name="テキスト ボックス 25"/>
          <p:cNvSpPr txBox="1">
            <a:spLocks noChangeArrowheads="1"/>
          </p:cNvSpPr>
          <p:nvPr/>
        </p:nvSpPr>
        <p:spPr>
          <a:xfrm>
            <a:off x="768350" y="6440488"/>
            <a:ext cx="6264275" cy="246062"/>
          </a:xfrm>
          <a:prstGeom prst="rect">
            <a:avLst/>
          </a:prstGeom>
          <a:noFill/>
          <a:ln>
            <a:noFill/>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000"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000"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占用許可基準の１つ。道路の敷地外に余地がないためにやむをえない占用であること</a:t>
            </a:r>
          </a:p>
        </p:txBody>
      </p:sp>
      <p:sp>
        <p:nvSpPr>
          <p:cNvPr id="3679" name="正方形/長方形 26"/>
          <p:cNvSpPr/>
          <p:nvPr/>
        </p:nvSpPr>
        <p:spPr>
          <a:xfrm>
            <a:off x="6619875" y="2700338"/>
            <a:ext cx="1844675" cy="219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制度活用イメージ</a:t>
            </a:r>
          </a:p>
        </p:txBody>
      </p:sp>
      <p:sp>
        <p:nvSpPr>
          <p:cNvPr id="3680" name="正方形/長方形 33"/>
          <p:cNvSpPr/>
          <p:nvPr/>
        </p:nvSpPr>
        <p:spPr>
          <a:xfrm>
            <a:off x="6654800" y="6324600"/>
            <a:ext cx="2365375" cy="25241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広告板</a:t>
            </a:r>
          </a:p>
        </p:txBody>
      </p:sp>
      <p:sp>
        <p:nvSpPr>
          <p:cNvPr id="3681" name="正方形/長方形 34"/>
          <p:cNvSpPr/>
          <p:nvPr/>
        </p:nvSpPr>
        <p:spPr>
          <a:xfrm>
            <a:off x="796925" y="5407025"/>
            <a:ext cx="5365750" cy="293688"/>
          </a:xfrm>
          <a:prstGeom prst="rect">
            <a:avLst/>
          </a:prstGeom>
          <a:solidFill>
            <a:srgbClr val="00B0F0"/>
          </a:solidFill>
          <a:ln>
            <a:solidFill>
              <a:srgbClr val="00B0F0"/>
            </a:solidFill>
          </a:ln>
        </p:spPr>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1" lang="ja-JP" altLang="en-US" sz="1600" b="1"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占用許可基準の特例</a:t>
            </a:r>
          </a:p>
        </p:txBody>
      </p:sp>
      <p:sp>
        <p:nvSpPr>
          <p:cNvPr id="3682" name="正方形/長方形 35"/>
          <p:cNvSpPr/>
          <p:nvPr/>
        </p:nvSpPr>
        <p:spPr>
          <a:xfrm>
            <a:off x="814388" y="3910013"/>
            <a:ext cx="5365750" cy="327025"/>
          </a:xfrm>
          <a:prstGeom prst="rect">
            <a:avLst/>
          </a:prstGeom>
          <a:solidFill>
            <a:srgbClr val="00B0F0"/>
          </a:solidFill>
          <a:ln>
            <a:solidFill>
              <a:srgbClr val="00B0F0"/>
            </a:solidFill>
          </a:ln>
        </p:spPr>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1" lang="ja-JP" altLang="en-US" sz="1600" b="1"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特例道路占用区域の指定</a:t>
            </a:r>
          </a:p>
        </p:txBody>
      </p:sp>
      <p:sp>
        <p:nvSpPr>
          <p:cNvPr id="3683" name="タイトル 1"/>
          <p:cNvSpPr txBox="1"/>
          <p:nvPr/>
        </p:nvSpPr>
        <p:spPr>
          <a:xfrm>
            <a:off x="0" y="-4763"/>
            <a:ext cx="9115425" cy="476251"/>
          </a:xfrm>
          <a:prstGeom prst="rect">
            <a:avLst/>
          </a:prstGeom>
          <a:noFill/>
          <a:ln>
            <a:noFill/>
          </a:ln>
        </p:spPr>
        <p:txBody>
          <a:bodyPr anchor="ctr"/>
          <a:lstStyle>
            <a:lvl1pPr algn="l" rtl="0" eaLnBrk="0" fontAlgn="base" hangingPunct="0">
              <a:spcBef>
                <a:spcPct val="0"/>
              </a:spcBef>
              <a:spcAft>
                <a:spcPct val="0"/>
              </a:spcAft>
              <a:defRPr kumimoji="1" sz="2585">
                <a:solidFill>
                  <a:srgbClr val="4087C8"/>
                </a:solidFill>
                <a:latin typeface="+mj-lt"/>
                <a:ea typeface="+mj-ea"/>
                <a:cs typeface="+mj-cs"/>
              </a:defRPr>
            </a:lvl1pPr>
            <a:lvl2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5pPr>
            <a:lvl6pPr marL="422041" algn="l" rtl="0" fontAlgn="base">
              <a:spcBef>
                <a:spcPct val="0"/>
              </a:spcBef>
              <a:spcAft>
                <a:spcPct val="0"/>
              </a:spcAft>
              <a:defRPr kumimoji="1" sz="2585">
                <a:solidFill>
                  <a:srgbClr val="4087C8"/>
                </a:solidFill>
                <a:latin typeface="HGP創英角ｺﾞｼｯｸUB" pitchFamily="50" charset="-128"/>
                <a:ea typeface="HGP創英角ｺﾞｼｯｸUB" pitchFamily="50" charset="-128"/>
              </a:defRPr>
            </a:lvl6pPr>
            <a:lvl7pPr marL="844083" algn="l" rtl="0" fontAlgn="base">
              <a:spcBef>
                <a:spcPct val="0"/>
              </a:spcBef>
              <a:spcAft>
                <a:spcPct val="0"/>
              </a:spcAft>
              <a:defRPr kumimoji="1" sz="2585">
                <a:solidFill>
                  <a:srgbClr val="4087C8"/>
                </a:solidFill>
                <a:latin typeface="HGP創英角ｺﾞｼｯｸUB" pitchFamily="50" charset="-128"/>
                <a:ea typeface="HGP創英角ｺﾞｼｯｸUB" pitchFamily="50" charset="-128"/>
              </a:defRPr>
            </a:lvl7pPr>
            <a:lvl8pPr marL="1266124" algn="l" rtl="0" fontAlgn="base">
              <a:spcBef>
                <a:spcPct val="0"/>
              </a:spcBef>
              <a:spcAft>
                <a:spcPct val="0"/>
              </a:spcAft>
              <a:defRPr kumimoji="1" sz="2585">
                <a:solidFill>
                  <a:srgbClr val="4087C8"/>
                </a:solidFill>
                <a:latin typeface="HGP創英角ｺﾞｼｯｸUB" pitchFamily="50" charset="-128"/>
                <a:ea typeface="HGP創英角ｺﾞｼｯｸUB" pitchFamily="50" charset="-128"/>
              </a:defRPr>
            </a:lvl8pPr>
            <a:lvl9pPr marL="1688165" algn="l" rtl="0" fontAlgn="base">
              <a:spcBef>
                <a:spcPct val="0"/>
              </a:spcBef>
              <a:spcAft>
                <a:spcPct val="0"/>
              </a:spcAft>
              <a:defRPr kumimoji="1" sz="2585">
                <a:solidFill>
                  <a:srgbClr val="4087C8"/>
                </a:solidFill>
                <a:latin typeface="HGP創英角ｺﾞｼｯｸUB" pitchFamily="50" charset="-128"/>
                <a:ea typeface="HGP創英角ｺﾞｼｯｸUB"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0" cap="none" spc="0" normalizeH="0" baseline="0" noProof="0" dirty="0">
                <a:ln>
                  <a:noFill/>
                </a:ln>
                <a:solidFill>
                  <a:srgbClr val="4087C8"/>
                </a:solidFill>
                <a:effectLst/>
                <a:uLnTx/>
                <a:uFillTx/>
                <a:latin typeface="HGP創英角ｺﾞｼｯｸUB"/>
                <a:ea typeface="HGP創英角ｺﾞｼｯｸUB"/>
                <a:cs typeface="+mj-cs"/>
              </a:rPr>
              <a:t>　　　　　道路占用許可の特例　</a:t>
            </a:r>
            <a:r>
              <a:rPr kumimoji="1" lang="zh-CN" altLang="en-US" sz="1200" b="0" i="0" u="none" strike="noStrike" kern="0" cap="none" spc="0" normalizeH="0" baseline="0" noProof="0" dirty="0">
                <a:ln>
                  <a:noFill/>
                </a:ln>
                <a:solidFill>
                  <a:srgbClr val="4087C8"/>
                </a:solidFill>
                <a:effectLst/>
                <a:uLnTx/>
                <a:uFillTx/>
                <a:latin typeface="HGP創英角ｺﾞｼｯｸUB"/>
                <a:ea typeface="HGP創英角ｺﾞｼｯｸUB"/>
                <a:cs typeface="+mj-cs"/>
              </a:rPr>
              <a:t>都市再生特別措置法第</a:t>
            </a:r>
            <a:r>
              <a:rPr kumimoji="1" lang="en-US" altLang="zh-CN" sz="1200" b="0" i="0" u="none" strike="noStrike" kern="0" cap="none" spc="0" normalizeH="0" baseline="0" noProof="0" dirty="0">
                <a:ln>
                  <a:noFill/>
                </a:ln>
                <a:solidFill>
                  <a:srgbClr val="4087C8"/>
                </a:solidFill>
                <a:effectLst/>
                <a:uLnTx/>
                <a:uFillTx/>
                <a:latin typeface="HGP創英角ｺﾞｼｯｸUB"/>
                <a:ea typeface="HGP創英角ｺﾞｼｯｸUB"/>
                <a:cs typeface="+mj-cs"/>
              </a:rPr>
              <a:t>62</a:t>
            </a:r>
            <a:r>
              <a:rPr kumimoji="1" lang="zh-CN" altLang="en-US" sz="1200" b="0" i="0" u="none" strike="noStrike" kern="0" cap="none" spc="0" normalizeH="0" baseline="0" noProof="0" dirty="0">
                <a:ln>
                  <a:noFill/>
                </a:ln>
                <a:solidFill>
                  <a:srgbClr val="4087C8"/>
                </a:solidFill>
                <a:effectLst/>
                <a:uLnTx/>
                <a:uFillTx/>
                <a:latin typeface="HGP創英角ｺﾞｼｯｸUB"/>
                <a:ea typeface="HGP創英角ｺﾞｼｯｸUB"/>
                <a:cs typeface="+mj-cs"/>
              </a:rPr>
              <a:t>条</a:t>
            </a:r>
            <a:endParaRPr kumimoji="1" lang="ja-JP" altLang="en-US" sz="1200" b="0" i="0" u="none" strike="noStrike" kern="0" cap="none" spc="0" normalizeH="0" baseline="0" noProof="0" dirty="0">
              <a:ln>
                <a:noFill/>
              </a:ln>
              <a:solidFill>
                <a:srgbClr val="4087C8"/>
              </a:solidFill>
              <a:effectLst/>
              <a:uLnTx/>
              <a:uFillTx/>
              <a:latin typeface="HGP創英角ｺﾞｼｯｸUB"/>
              <a:ea typeface="HGP創英角ｺﾞｼｯｸUB"/>
              <a:cs typeface="+mj-cs"/>
            </a:endParaRPr>
          </a:p>
        </p:txBody>
      </p:sp>
      <p:sp>
        <p:nvSpPr>
          <p:cNvPr id="3684" name="正方形/長方形 31"/>
          <p:cNvSpPr/>
          <p:nvPr/>
        </p:nvSpPr>
        <p:spPr>
          <a:xfrm>
            <a:off x="82550" y="79375"/>
            <a:ext cx="863600" cy="346075"/>
          </a:xfrm>
          <a:prstGeom prst="rect">
            <a:avLst/>
          </a:prstGeom>
          <a:solidFill>
            <a:srgbClr val="00B0F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en-US" altLang="ja-JP" sz="2000" b="0" i="0" u="none" strike="noStrike" kern="1200" cap="none" spc="0" normalizeH="0" baseline="0" noProof="0" dirty="0">
                <a:ln>
                  <a:noFill/>
                </a:ln>
                <a:solidFill>
                  <a:srgbClr val="FFFFFF"/>
                </a:solidFill>
                <a:effectLst/>
                <a:uLnTx/>
                <a:uFillTx/>
                <a:latin typeface="HGP創英角ｺﾞｼｯｸUB" panose="020B0900000000000000" pitchFamily="50" charset="-128"/>
                <a:ea typeface="HGP創英角ｺﾞｼｯｸUB" panose="020B0900000000000000" pitchFamily="50" charset="-128"/>
                <a:cs typeface="+mn-cs"/>
              </a:rPr>
              <a:t>H23-</a:t>
            </a:r>
            <a:endParaRPr kumimoji="1" lang="ja-JP" altLang="en-US" sz="2000" b="0" i="0" u="none" strike="noStrike" kern="1200" cap="none" spc="0" normalizeH="0" baseline="0" noProof="0" dirty="0">
              <a:ln>
                <a:noFill/>
              </a:ln>
              <a:solidFill>
                <a:srgbClr val="FFFFFF"/>
              </a:solidFill>
              <a:effectLst/>
              <a:uLnTx/>
              <a:uFillTx/>
              <a:latin typeface="HGP創英角ｺﾞｼｯｸUB" panose="020B0900000000000000" pitchFamily="50" charset="-128"/>
              <a:ea typeface="HGP創英角ｺﾞｼｯｸUB" panose="020B0900000000000000" pitchFamily="50" charset="-128"/>
              <a:cs typeface="+mn-cs"/>
            </a:endParaRPr>
          </a:p>
        </p:txBody>
      </p:sp>
      <p:sp>
        <p:nvSpPr>
          <p:cNvPr id="3685" name="スライド番号プレースホルダー 4"/>
          <p:cNvSpPr>
            <a:spLocks noGrp="1"/>
          </p:cNvSpPr>
          <p:nvPr>
            <p:ph type="sldNum" sz="quarter" idx="12"/>
          </p:nvPr>
        </p:nvSpPr>
        <p:spPr>
          <a:xfrm>
            <a:off x="9625124" y="6525924"/>
            <a:ext cx="224420" cy="215444"/>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5B919F3-C927-4154-A558-F21A8F314B69}" type="slidenum">
              <a:rPr kumimoji="1" lang="ja-JP" altLang="en-US" sz="1400" b="0" i="0" u="none" strike="noStrike" kern="1200" cap="none" spc="0" normalizeH="0" baseline="0" noProof="0" smtClean="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7367318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65" name="AutoShape 16"/>
          <p:cNvSpPr>
            <a:spLocks noChangeArrowheads="1"/>
          </p:cNvSpPr>
          <p:nvPr/>
        </p:nvSpPr>
        <p:spPr>
          <a:xfrm rot="10800000" flipV="1">
            <a:off x="98539" y="2739454"/>
            <a:ext cx="6550864" cy="1384995"/>
          </a:xfrm>
          <a:prstGeom prst="rect">
            <a:avLst/>
          </a:prstGeom>
          <a:solidFill>
            <a:schemeClr val="accent1">
              <a:lumMod val="20000"/>
              <a:lumOff val="80000"/>
            </a:schemeClr>
          </a:solidFill>
          <a:ln w="19050">
            <a:solidFill>
              <a:srgbClr val="CCECFF"/>
            </a:solidFill>
            <a:round/>
            <a:headEnd/>
            <a:tailEnd/>
          </a:ln>
        </p:spPr>
        <p:txBody>
          <a:bodyPr wrap="square" anchor="ctr">
            <a:spAutoFit/>
          </a:bodyPr>
          <a:lstStyle/>
          <a:p>
            <a:pPr marL="285750" marR="0" lvl="0" indent="-285750" algn="l" defTabSz="1711325"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1" lang="ja-JP" altLang="en-US" sz="12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特例を活用する区域、占用施設、占用主体について地域の合意が図られていること。</a:t>
            </a:r>
            <a:endParaRPr kumimoji="1" lang="en-US" altLang="ja-JP" sz="12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363538" marR="0" lvl="0" indent="-285750" algn="l" defTabSz="1711325" rtl="0" eaLnBrk="1" fontAlgn="base" latinLnBrk="0" hangingPunct="1">
              <a:lnSpc>
                <a:spcPct val="100000"/>
              </a:lnSpc>
              <a:spcBef>
                <a:spcPct val="0"/>
              </a:spcBef>
              <a:spcAft>
                <a:spcPct val="0"/>
              </a:spcAft>
              <a:buClrTx/>
              <a:buSzTx/>
              <a:buFont typeface="Wingdings" panose="05000000000000000000" pitchFamily="2" charset="2"/>
              <a:buChar char="l"/>
              <a:tabLst/>
              <a:defRPr/>
            </a:pPr>
            <a:r>
              <a:rPr kumimoji="1" lang="ja-JP" altLang="en-US" sz="1200" b="0" i="0" u="none" strike="noStrike" kern="120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mn-cs"/>
              </a:rPr>
              <a:t>「地域の合意」を図るにあたっては、協議会によること、地元市町村の同意があること以外にも、河川管理者と協議の上「都市再生整備計画」に河川敷地の利用について定めることでも「地域の合意」とすることが可能（</a:t>
            </a:r>
            <a:r>
              <a:rPr kumimoji="1" lang="en-US" altLang="ja-JP" sz="1200" b="0" i="0" u="none" strike="noStrike" kern="120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mn-cs"/>
              </a:rPr>
              <a:t>H23.3.8</a:t>
            </a:r>
            <a:r>
              <a:rPr kumimoji="1" lang="ja-JP" altLang="en-US" sz="1200" b="0" i="0" u="none" strike="noStrike" kern="120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mn-cs"/>
              </a:rPr>
              <a:t>河川局長通知）</a:t>
            </a:r>
            <a:endParaRPr kumimoji="1" lang="en-US" altLang="ja-JP" sz="1200" b="0" i="0" u="none" strike="noStrike" kern="120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mn-cs"/>
            </a:endParaRPr>
          </a:p>
          <a:p>
            <a:pPr marL="285750" marR="0" lvl="0" indent="-285750" algn="l" defTabSz="1711325"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1" lang="ja-JP" altLang="en-US" sz="12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通常の占用許可でも満たすべき各種基準に該当すること。</a:t>
            </a:r>
            <a:endParaRPr kumimoji="1" lang="en-US" altLang="ja-JP" sz="12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1711325"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　　（</a:t>
            </a:r>
            <a:r>
              <a:rPr kumimoji="1" lang="ja-JP" altLang="ja-JP" sz="12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治水上及び利水上の支障がないこと</a:t>
            </a:r>
            <a:r>
              <a:rPr kumimoji="1" lang="ja-JP" altLang="en-US" sz="12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等）</a:t>
            </a:r>
            <a:endParaRPr kumimoji="1" lang="en-US" altLang="ja-JP" sz="12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266700" marR="0" lvl="0" indent="-266700" algn="l" defTabSz="1711325"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1" lang="ja-JP" altLang="ja-JP" sz="12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都市・地域の再生及び河川敷地の適正な利用に資すること</a:t>
            </a:r>
            <a:r>
              <a:rPr kumimoji="1" lang="ja-JP" altLang="en-US" sz="12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endParaRPr kumimoji="1" lang="ja-JP" altLang="ja-JP" sz="12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p:txBody>
      </p:sp>
      <p:sp>
        <p:nvSpPr>
          <p:cNvPr id="4266" name="AutoShape 16"/>
          <p:cNvSpPr>
            <a:spLocks noChangeArrowheads="1"/>
          </p:cNvSpPr>
          <p:nvPr/>
        </p:nvSpPr>
        <p:spPr>
          <a:xfrm rot="10800000" flipH="1" flipV="1">
            <a:off x="124506" y="2359371"/>
            <a:ext cx="3125927" cy="338554"/>
          </a:xfrm>
          <a:prstGeom prst="rect">
            <a:avLst/>
          </a:prstGeom>
          <a:solidFill>
            <a:srgbClr val="FFFFCC"/>
          </a:solidFill>
          <a:ln w="19050">
            <a:solidFill>
              <a:schemeClr val="tx1"/>
            </a:solidFill>
            <a:round/>
            <a:headEnd/>
            <a:tailEnd/>
          </a:ln>
        </p:spPr>
        <p:txBody>
          <a:bodyPr wrap="square" anchor="ctr">
            <a:spAutoFit/>
          </a:bodyPr>
          <a:lstStyle/>
          <a:p>
            <a:pPr marL="0" marR="0" lvl="0" indent="0" algn="ctr" defTabSz="1711325"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特例が適用される一定の要件</a:t>
            </a:r>
            <a:endParaRPr kumimoji="1" lang="ja-JP" altLang="ja-JP" sz="16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endParaRPr>
          </a:p>
        </p:txBody>
      </p:sp>
      <p:sp>
        <p:nvSpPr>
          <p:cNvPr id="4267" name="AutoShape 16"/>
          <p:cNvSpPr>
            <a:spLocks noChangeArrowheads="1"/>
          </p:cNvSpPr>
          <p:nvPr/>
        </p:nvSpPr>
        <p:spPr>
          <a:xfrm rot="10800000" flipV="1">
            <a:off x="113508" y="1005955"/>
            <a:ext cx="6535895" cy="1200329"/>
          </a:xfrm>
          <a:prstGeom prst="rect">
            <a:avLst/>
          </a:prstGeom>
          <a:solidFill>
            <a:schemeClr val="accent1">
              <a:lumMod val="20000"/>
              <a:lumOff val="80000"/>
            </a:schemeClr>
          </a:solidFill>
          <a:ln w="19050">
            <a:solidFill>
              <a:srgbClr val="ECF7F8"/>
            </a:solidFill>
            <a:round/>
            <a:headEnd/>
            <a:tailEnd/>
          </a:ln>
        </p:spPr>
        <p:txBody>
          <a:bodyPr wrap="square" anchor="ctr">
            <a:spAutoFit/>
          </a:bodyPr>
          <a:lstStyle/>
          <a:p>
            <a:pPr marL="174625" marR="0" lvl="0" indent="-174625" algn="l" defTabSz="1711325"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Arial" charset="0"/>
                <a:ea typeface="ＭＳ ゴシック" panose="020B0609070205080204" pitchFamily="49" charset="-128"/>
                <a:cs typeface="+mn-cs"/>
              </a:rPr>
              <a:t>○　河川敷地の占用主体は原則として公共性・公益性を有する者であるが、河川敷地をにぎわいのある水辺空間として積極的に活用したいという要望の高まり</a:t>
            </a:r>
            <a:r>
              <a:rPr kumimoji="1" lang="ja-JP" altLang="en-US" sz="1200" b="0" i="0" u="none" strike="noStrike" kern="1200" cap="none" spc="0" normalizeH="0" baseline="0" noProof="0" dirty="0">
                <a:ln>
                  <a:noFill/>
                </a:ln>
                <a:solidFill>
                  <a:prstClr val="black"/>
                </a:solidFill>
                <a:effectLst/>
                <a:uLnTx/>
                <a:uFillTx/>
                <a:latin typeface="ＭＳ Ｐゴシック"/>
                <a:ea typeface="ＭＳ Ｐゴシック" charset="-128"/>
                <a:cs typeface="+mn-cs"/>
              </a:rPr>
              <a:t>を受け、</a:t>
            </a:r>
            <a:r>
              <a:rPr kumimoji="1" lang="ja-JP" altLang="en-US" sz="1200" b="0" i="0" u="sng" strike="noStrike" kern="1200" cap="none" spc="0" normalizeH="0" baseline="0" noProof="0" dirty="0">
                <a:ln>
                  <a:noFill/>
                </a:ln>
                <a:solidFill>
                  <a:prstClr val="black"/>
                </a:solidFill>
                <a:effectLst/>
                <a:uLnTx/>
                <a:uFillTx/>
                <a:latin typeface="ＭＳ Ｐゴシック"/>
                <a:ea typeface="ＭＳ Ｐゴシック" charset="-128"/>
                <a:cs typeface="+mn-cs"/>
              </a:rPr>
              <a:t>平成２３年度に準則を改正</a:t>
            </a:r>
            <a:r>
              <a:rPr kumimoji="1" lang="ja-JP" altLang="en-US" sz="1200" b="0" i="0" u="none" strike="noStrike" kern="1200" cap="none" spc="0" normalizeH="0" baseline="0" noProof="0" dirty="0">
                <a:ln>
                  <a:noFill/>
                </a:ln>
                <a:solidFill>
                  <a:prstClr val="black"/>
                </a:solidFill>
                <a:effectLst/>
                <a:uLnTx/>
                <a:uFillTx/>
                <a:latin typeface="ＭＳ Ｐゴシック"/>
                <a:ea typeface="ＭＳ Ｐゴシック" charset="-128"/>
                <a:cs typeface="+mn-cs"/>
              </a:rPr>
              <a:t>し、</a:t>
            </a:r>
            <a:r>
              <a:rPr kumimoji="1" lang="ja-JP" altLang="en-US" sz="1200" b="0" i="0" u="none" strike="noStrike" kern="1200" cap="none" spc="0" normalizeH="0" baseline="0" noProof="0" dirty="0">
                <a:ln>
                  <a:noFill/>
                </a:ln>
                <a:solidFill>
                  <a:prstClr val="black"/>
                </a:solidFill>
                <a:effectLst/>
                <a:uLnTx/>
                <a:uFillTx/>
                <a:latin typeface="Arial" charset="0"/>
                <a:ea typeface="ＭＳ ゴシック" panose="020B0609070205080204" pitchFamily="49" charset="-128"/>
                <a:cs typeface="+mn-cs"/>
              </a:rPr>
              <a:t>一定の要件を満たす場合、</a:t>
            </a:r>
            <a:r>
              <a:rPr kumimoji="1" lang="ja-JP" altLang="en-US" sz="1200" b="0" i="0" u="sng" strike="noStrike" kern="1200" cap="none" spc="0" normalizeH="0" baseline="0" noProof="0" dirty="0">
                <a:ln>
                  <a:noFill/>
                </a:ln>
                <a:solidFill>
                  <a:prstClr val="black"/>
                </a:solidFill>
                <a:effectLst/>
                <a:uLnTx/>
                <a:uFillTx/>
                <a:latin typeface="Arial" charset="0"/>
                <a:ea typeface="ＭＳ ゴシック" panose="020B0609070205080204" pitchFamily="49" charset="-128"/>
                <a:cs typeface="+mn-cs"/>
              </a:rPr>
              <a:t>営業活動を行う事業者等による河川敷地の利用を可能とした</a:t>
            </a:r>
            <a:r>
              <a:rPr kumimoji="1" lang="ja-JP" altLang="en-US" sz="1200" b="0" i="0" u="none" strike="noStrike" kern="1200" cap="none" spc="0" normalizeH="0" baseline="0" noProof="0" dirty="0">
                <a:ln>
                  <a:noFill/>
                </a:ln>
                <a:solidFill>
                  <a:prstClr val="black"/>
                </a:solidFill>
                <a:effectLst/>
                <a:uLnTx/>
                <a:uFillTx/>
                <a:latin typeface="Arial" charset="0"/>
                <a:ea typeface="ＭＳ ゴシック" panose="020B0609070205080204" pitchFamily="49" charset="-128"/>
                <a:cs typeface="+mn-cs"/>
              </a:rPr>
              <a:t>もの。</a:t>
            </a:r>
            <a:endParaRPr kumimoji="1" lang="en-US" altLang="ja-JP" sz="1200" b="0" i="0" u="none" strike="noStrike" kern="1200" cap="none" spc="0" normalizeH="0" baseline="0" noProof="0" dirty="0">
              <a:ln>
                <a:noFill/>
              </a:ln>
              <a:solidFill>
                <a:prstClr val="black"/>
              </a:solidFill>
              <a:effectLst/>
              <a:uLnTx/>
              <a:uFillTx/>
              <a:latin typeface="Arial" charset="0"/>
              <a:ea typeface="ＭＳ ゴシック" panose="020B0609070205080204" pitchFamily="49" charset="-128"/>
              <a:cs typeface="+mn-cs"/>
            </a:endParaRPr>
          </a:p>
          <a:p>
            <a:pPr marL="174625" marR="0" lvl="0" indent="-174625" algn="l" defTabSz="1711325"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ＭＳ Ｐゴシック"/>
                <a:ea typeface="ＭＳ Ｐゴシック" charset="-128"/>
                <a:cs typeface="+mn-cs"/>
              </a:rPr>
              <a:t>○　平成２８年には、民間事業者等が安定的な営業活動を行えるよう、</a:t>
            </a:r>
            <a:r>
              <a:rPr kumimoji="1" lang="ja-JP" altLang="en-US" sz="1200" b="0" i="0" u="sng" strike="noStrike" kern="1200" cap="none" spc="0" normalizeH="0" baseline="0" noProof="0" dirty="0">
                <a:ln>
                  <a:noFill/>
                </a:ln>
                <a:solidFill>
                  <a:prstClr val="black"/>
                </a:solidFill>
                <a:effectLst/>
                <a:uLnTx/>
                <a:uFillTx/>
                <a:latin typeface="ＭＳ Ｐゴシック"/>
                <a:ea typeface="ＭＳ Ｐゴシック" charset="-128"/>
                <a:cs typeface="+mn-cs"/>
              </a:rPr>
              <a:t>準則を改正し、民間事業者等による占用許可期間を「３年以内」から「１０年以内」へと延長した</a:t>
            </a:r>
            <a:r>
              <a:rPr kumimoji="1" lang="ja-JP" altLang="en-US" sz="1200" b="0" i="0" u="none" strike="noStrike" kern="1200" cap="none" spc="0" normalizeH="0" baseline="0" noProof="0" dirty="0">
                <a:ln>
                  <a:noFill/>
                </a:ln>
                <a:solidFill>
                  <a:prstClr val="black"/>
                </a:solidFill>
                <a:effectLst/>
                <a:uLnTx/>
                <a:uFillTx/>
                <a:latin typeface="ＭＳ Ｐゴシック"/>
                <a:ea typeface="ＭＳ Ｐゴシック" charset="-128"/>
                <a:cs typeface="+mn-cs"/>
              </a:rPr>
              <a:t>。（平成２８年６月２日施行）</a:t>
            </a:r>
            <a:endParaRPr kumimoji="1" lang="ja-JP" altLang="ja-JP" sz="1200" b="0" i="0" u="none" strike="noStrike" kern="1200" cap="none" spc="0" normalizeH="0" baseline="0" noProof="0" dirty="0">
              <a:ln>
                <a:noFill/>
              </a:ln>
              <a:solidFill>
                <a:prstClr val="black"/>
              </a:solidFill>
              <a:effectLst/>
              <a:uLnTx/>
              <a:uFillTx/>
              <a:latin typeface="ＭＳ Ｐゴシック"/>
              <a:ea typeface="ＭＳ Ｐゴシック" charset="-128"/>
              <a:cs typeface="+mn-cs"/>
            </a:endParaRPr>
          </a:p>
        </p:txBody>
      </p:sp>
      <p:sp>
        <p:nvSpPr>
          <p:cNvPr id="4268" name="AutoShape 16"/>
          <p:cNvSpPr>
            <a:spLocks noChangeArrowheads="1"/>
          </p:cNvSpPr>
          <p:nvPr/>
        </p:nvSpPr>
        <p:spPr>
          <a:xfrm rot="10800000" flipH="1" flipV="1">
            <a:off x="113507" y="629405"/>
            <a:ext cx="3136927" cy="338554"/>
          </a:xfrm>
          <a:prstGeom prst="rect">
            <a:avLst/>
          </a:prstGeom>
          <a:solidFill>
            <a:srgbClr val="FFFFCC"/>
          </a:solidFill>
          <a:ln w="19050">
            <a:solidFill>
              <a:schemeClr val="tx1"/>
            </a:solidFill>
            <a:round/>
            <a:headEnd/>
            <a:tailEnd/>
          </a:ln>
        </p:spPr>
        <p:txBody>
          <a:bodyPr wrap="square" anchor="ctr">
            <a:spAutoFit/>
          </a:bodyPr>
          <a:lstStyle/>
          <a:p>
            <a:pPr marL="0" marR="0" lvl="0" indent="0" algn="ctr" defTabSz="1711325"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河川敷地占用許可準則の概要</a:t>
            </a:r>
            <a:endParaRPr kumimoji="1" lang="ja-JP" altLang="ja-JP" sz="16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endParaRPr>
          </a:p>
        </p:txBody>
      </p:sp>
      <p:grpSp>
        <p:nvGrpSpPr>
          <p:cNvPr id="4269" name="グループ化 126"/>
          <p:cNvGrpSpPr/>
          <p:nvPr/>
        </p:nvGrpSpPr>
        <p:grpSpPr>
          <a:xfrm>
            <a:off x="36099" y="4216291"/>
            <a:ext cx="3163958" cy="2512234"/>
            <a:chOff x="139255" y="2633686"/>
            <a:chExt cx="4722599" cy="4107681"/>
          </a:xfrm>
        </p:grpSpPr>
        <p:sp>
          <p:nvSpPr>
            <p:cNvPr id="4270" name="正方形/長方形 127"/>
            <p:cNvSpPr/>
            <p:nvPr/>
          </p:nvSpPr>
          <p:spPr>
            <a:xfrm>
              <a:off x="139255" y="2912506"/>
              <a:ext cx="4722599" cy="3828861"/>
            </a:xfrm>
            <a:prstGeom prst="rect">
              <a:avLst/>
            </a:prstGeom>
            <a:no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800" b="0" i="0" u="none" strike="noStrike" kern="1200" cap="none" spc="0" normalizeH="0" baseline="0" noProof="0">
                <a:ln>
                  <a:noFill/>
                </a:ln>
                <a:solidFill>
                  <a:prstClr val="white"/>
                </a:solidFill>
                <a:effectLst/>
                <a:uLnTx/>
                <a:uFillTx/>
                <a:latin typeface="HGP創英角ｺﾞｼｯｸUB"/>
                <a:ea typeface="HGP創英角ｺﾞｼｯｸUB"/>
                <a:cs typeface="+mn-cs"/>
              </a:endParaRPr>
            </a:p>
          </p:txBody>
        </p:sp>
        <p:sp>
          <p:nvSpPr>
            <p:cNvPr id="4271" name="角丸四角形 128"/>
            <p:cNvSpPr/>
            <p:nvPr/>
          </p:nvSpPr>
          <p:spPr>
            <a:xfrm>
              <a:off x="1241343" y="2633686"/>
              <a:ext cx="2512066" cy="495382"/>
            </a:xfrm>
            <a:prstGeom prst="roundRect">
              <a:avLst/>
            </a:prstGeom>
            <a:solidFill>
              <a:srgbClr val="0070C0"/>
            </a:solid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prstClr val="white"/>
                  </a:solidFill>
                  <a:effectLst/>
                  <a:uLnTx/>
                  <a:uFillTx/>
                  <a:latin typeface="HGP創英角ｺﾞｼｯｸUB"/>
                  <a:ea typeface="HGP創英角ｺﾞｼｯｸUB"/>
                  <a:cs typeface="+mn-cs"/>
                </a:rPr>
                <a:t>河川空間利用のイメージ</a:t>
              </a:r>
              <a:endParaRPr kumimoji="1" lang="en-US" altLang="ja-JP" sz="1100" b="0" i="0" u="none" strike="noStrike" kern="1200" cap="none" spc="0" normalizeH="0" baseline="0" noProof="0" dirty="0">
                <a:ln>
                  <a:noFill/>
                </a:ln>
                <a:solidFill>
                  <a:prstClr val="white"/>
                </a:solidFill>
                <a:effectLst/>
                <a:uLnTx/>
                <a:uFillTx/>
                <a:latin typeface="HGP創英角ｺﾞｼｯｸUB"/>
                <a:ea typeface="HGP創英角ｺﾞｼｯｸUB"/>
                <a:cs typeface="+mn-cs"/>
              </a:endParaRPr>
            </a:p>
          </p:txBody>
        </p:sp>
        <p:grpSp>
          <p:nvGrpSpPr>
            <p:cNvPr id="4272" name="グループ化 129"/>
            <p:cNvGrpSpPr/>
            <p:nvPr/>
          </p:nvGrpSpPr>
          <p:grpSpPr>
            <a:xfrm>
              <a:off x="232455" y="3183404"/>
              <a:ext cx="4504521" cy="3440960"/>
              <a:chOff x="-2" y="4344187"/>
              <a:chExt cx="6858002" cy="4737378"/>
            </a:xfrm>
          </p:grpSpPr>
          <p:grpSp>
            <p:nvGrpSpPr>
              <p:cNvPr id="4273" name="グループ化 130"/>
              <p:cNvGrpSpPr/>
              <p:nvPr/>
            </p:nvGrpSpPr>
            <p:grpSpPr>
              <a:xfrm>
                <a:off x="-2" y="4344187"/>
                <a:ext cx="6858002" cy="4476281"/>
                <a:chOff x="-2" y="4834498"/>
                <a:chExt cx="6858002" cy="2569091"/>
              </a:xfrm>
            </p:grpSpPr>
            <p:sp>
              <p:nvSpPr>
                <p:cNvPr id="4274" name="Rectangle 43" descr="小波"/>
                <p:cNvSpPr>
                  <a:spLocks noChangeAspect="1" noChangeArrowheads="1"/>
                </p:cNvSpPr>
                <p:nvPr/>
              </p:nvSpPr>
              <p:spPr>
                <a:xfrm>
                  <a:off x="0" y="7020272"/>
                  <a:ext cx="2276872" cy="383317"/>
                </a:xfrm>
                <a:prstGeom prst="rect">
                  <a:avLst/>
                </a:prstGeom>
                <a:pattFill prst="wave">
                  <a:fgClr>
                    <a:srgbClr val="33CCCC"/>
                  </a:fgClr>
                  <a:bgClr>
                    <a:srgbClr val="FFFFFF"/>
                  </a:bgClr>
                </a:pattFill>
                <a:ln w="9525">
                  <a:noFill/>
                  <a:miter lim="800000"/>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800" b="0" i="0" u="none" strike="noStrike" kern="1200" cap="none" spc="0" normalizeH="0" baseline="0" noProof="0">
                    <a:ln>
                      <a:noFill/>
                    </a:ln>
                    <a:solidFill>
                      <a:prstClr val="black"/>
                    </a:solidFill>
                    <a:effectLst/>
                    <a:uLnTx/>
                    <a:uFillTx/>
                    <a:latin typeface="HGP創英角ｺﾞｼｯｸUB"/>
                    <a:ea typeface="HGP創英角ｺﾞｼｯｸUB"/>
                    <a:cs typeface="+mn-cs"/>
                  </a:endParaRPr>
                </a:p>
              </p:txBody>
            </p:sp>
            <p:sp>
              <p:nvSpPr>
                <p:cNvPr id="4275" name="Line 60"/>
                <p:cNvSpPr>
                  <a:spLocks noChangeAspect="1" noChangeShapeType="1"/>
                </p:cNvSpPr>
                <p:nvPr/>
              </p:nvSpPr>
              <p:spPr>
                <a:xfrm flipV="1">
                  <a:off x="5706967" y="7212965"/>
                  <a:ext cx="287758" cy="0"/>
                </a:xfrm>
                <a:prstGeom prst="line">
                  <a:avLst/>
                </a:prstGeom>
                <a:noFill/>
                <a:ln w="9525">
                  <a:solidFill>
                    <a:srgbClr val="000000"/>
                  </a:solidFill>
                  <a:round/>
                  <a:headEnd type="stealth" w="med" len="med"/>
                  <a:tailEnd type="oval" w="med" len="me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800" b="0" i="0" u="none" strike="noStrike" kern="1200" cap="none" spc="0" normalizeH="0" baseline="0" noProof="0">
                    <a:ln>
                      <a:noFill/>
                    </a:ln>
                    <a:solidFill>
                      <a:prstClr val="black"/>
                    </a:solidFill>
                    <a:effectLst/>
                    <a:uLnTx/>
                    <a:uFillTx/>
                    <a:latin typeface="HGP創英角ｺﾞｼｯｸUB"/>
                    <a:ea typeface="HGP創英角ｺﾞｼｯｸUB"/>
                    <a:cs typeface="+mn-cs"/>
                  </a:endParaRPr>
                </a:p>
              </p:txBody>
            </p:sp>
            <p:sp>
              <p:nvSpPr>
                <p:cNvPr id="4276" name="Freeform 40"/>
                <p:cNvSpPr>
                  <a:spLocks noChangeAspect="1"/>
                </p:cNvSpPr>
                <p:nvPr/>
              </p:nvSpPr>
              <p:spPr>
                <a:xfrm>
                  <a:off x="1841272" y="6671177"/>
                  <a:ext cx="4244436" cy="440401"/>
                </a:xfrm>
                <a:custGeom>
                  <a:avLst/>
                  <a:gdLst>
                    <a:gd name="T0" fmla="*/ 2147483520 w 7970"/>
                    <a:gd name="T1" fmla="*/ 2147483520 h 1097"/>
                    <a:gd name="T2" fmla="*/ 2147483520 w 7970"/>
                    <a:gd name="T3" fmla="*/ 2147483520 h 1097"/>
                    <a:gd name="T4" fmla="*/ 2147483520 w 7970"/>
                    <a:gd name="T5" fmla="*/ 2147483520 h 1097"/>
                    <a:gd name="T6" fmla="*/ 2147483520 w 7970"/>
                    <a:gd name="T7" fmla="*/ 2147483520 h 1097"/>
                    <a:gd name="T8" fmla="*/ 2147483520 w 7970"/>
                    <a:gd name="T9" fmla="*/ 2147483520 h 1097"/>
                    <a:gd name="T10" fmla="*/ 2147483520 w 7970"/>
                    <a:gd name="T11" fmla="*/ 2147483520 h 1097"/>
                    <a:gd name="T12" fmla="*/ 2147483520 w 7970"/>
                    <a:gd name="T13" fmla="*/ 2147483520 h 1097"/>
                    <a:gd name="T14" fmla="*/ 2147483520 w 7970"/>
                    <a:gd name="T15" fmla="*/ 2147483520 h 1097"/>
                    <a:gd name="T16" fmla="*/ 2147483520 w 7970"/>
                    <a:gd name="T17" fmla="*/ 2147483520 h 1097"/>
                    <a:gd name="T18" fmla="*/ 2147483520 w 7970"/>
                    <a:gd name="T19" fmla="*/ 2147483520 h 1097"/>
                    <a:gd name="T20" fmla="*/ 2147483520 w 7970"/>
                    <a:gd name="T21" fmla="*/ 2147483520 h 1097"/>
                    <a:gd name="T22" fmla="*/ 2147483520 w 7970"/>
                    <a:gd name="T23" fmla="*/ 0 h 1097"/>
                    <a:gd name="T24" fmla="*/ 2147483520 w 7970"/>
                    <a:gd name="T25" fmla="*/ 2147483520 h 1097"/>
                    <a:gd name="T26" fmla="*/ 2147483520 w 7970"/>
                    <a:gd name="T27" fmla="*/ 2147483520 h 1097"/>
                    <a:gd name="T28" fmla="*/ 0 w 7970"/>
                    <a:gd name="T29" fmla="*/ 2147483520 h 109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970"/>
                    <a:gd name="T46" fmla="*/ 0 h 1097"/>
                    <a:gd name="T47" fmla="*/ 7970 w 7970"/>
                    <a:gd name="T48" fmla="*/ 1097 h 109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970" h="1097">
                      <a:moveTo>
                        <a:pt x="16" y="1080"/>
                      </a:moveTo>
                      <a:lnTo>
                        <a:pt x="16" y="900"/>
                      </a:lnTo>
                      <a:lnTo>
                        <a:pt x="3616" y="900"/>
                      </a:lnTo>
                      <a:lnTo>
                        <a:pt x="3616" y="720"/>
                      </a:lnTo>
                      <a:lnTo>
                        <a:pt x="3976" y="720"/>
                      </a:lnTo>
                      <a:lnTo>
                        <a:pt x="3976" y="540"/>
                      </a:lnTo>
                      <a:lnTo>
                        <a:pt x="4336" y="540"/>
                      </a:lnTo>
                      <a:lnTo>
                        <a:pt x="4336" y="360"/>
                      </a:lnTo>
                      <a:lnTo>
                        <a:pt x="4696" y="360"/>
                      </a:lnTo>
                      <a:lnTo>
                        <a:pt x="4696" y="180"/>
                      </a:lnTo>
                      <a:lnTo>
                        <a:pt x="5056" y="180"/>
                      </a:lnTo>
                      <a:lnTo>
                        <a:pt x="5056" y="0"/>
                      </a:lnTo>
                      <a:lnTo>
                        <a:pt x="7970" y="1"/>
                      </a:lnTo>
                      <a:lnTo>
                        <a:pt x="7953" y="1097"/>
                      </a:lnTo>
                      <a:lnTo>
                        <a:pt x="0" y="1097"/>
                      </a:lnTo>
                    </a:path>
                  </a:pathLst>
                </a:custGeom>
                <a:gradFill rotWithShape="0">
                  <a:gsLst>
                    <a:gs pos="0">
                      <a:srgbClr val="993300"/>
                    </a:gs>
                    <a:gs pos="100000">
                      <a:srgbClr val="FFCC99"/>
                    </a:gs>
                  </a:gsLst>
                  <a:lin ang="5400000" scaled="1"/>
                  <a:tileRect/>
                </a:gradFill>
                <a:ln w="25400">
                  <a:no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800" b="0" i="0" u="none" strike="noStrike" kern="1200" cap="none" spc="0" normalizeH="0" baseline="0" noProof="0">
                    <a:ln>
                      <a:noFill/>
                    </a:ln>
                    <a:solidFill>
                      <a:prstClr val="black"/>
                    </a:solidFill>
                    <a:effectLst/>
                    <a:uLnTx/>
                    <a:uFillTx/>
                    <a:latin typeface="HGP創英角ｺﾞｼｯｸUB"/>
                    <a:ea typeface="HGP創英角ｺﾞｼｯｸUB"/>
                    <a:cs typeface="+mn-cs"/>
                  </a:endParaRPr>
                </a:p>
              </p:txBody>
            </p:sp>
            <p:sp>
              <p:nvSpPr>
                <p:cNvPr id="4277" name="Line 59"/>
                <p:cNvSpPr>
                  <a:spLocks noChangeAspect="1" noChangeShapeType="1"/>
                </p:cNvSpPr>
                <p:nvPr/>
              </p:nvSpPr>
              <p:spPr>
                <a:xfrm>
                  <a:off x="6043391" y="6878705"/>
                  <a:ext cx="0" cy="503768"/>
                </a:xfrm>
                <a:prstGeom prst="line">
                  <a:avLst/>
                </a:prstGeom>
                <a:noFill/>
                <a:ln w="9525">
                  <a:solidFill>
                    <a:srgbClr val="000000"/>
                  </a:solidFill>
                  <a:prstDash val="dash"/>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800" b="0" i="0" u="none" strike="noStrike" kern="1200" cap="none" spc="0" normalizeH="0" baseline="0" noProof="0">
                    <a:ln>
                      <a:noFill/>
                    </a:ln>
                    <a:solidFill>
                      <a:prstClr val="black"/>
                    </a:solidFill>
                    <a:effectLst/>
                    <a:uLnTx/>
                    <a:uFillTx/>
                    <a:latin typeface="HGP創英角ｺﾞｼｯｸUB"/>
                    <a:ea typeface="HGP創英角ｺﾞｼｯｸUB"/>
                    <a:cs typeface="+mn-cs"/>
                  </a:endParaRPr>
                </a:p>
              </p:txBody>
            </p:sp>
            <p:sp>
              <p:nvSpPr>
                <p:cNvPr id="4278" name="Freeform 41"/>
                <p:cNvSpPr>
                  <a:spLocks noChangeAspect="1"/>
                </p:cNvSpPr>
                <p:nvPr/>
              </p:nvSpPr>
              <p:spPr>
                <a:xfrm>
                  <a:off x="1841272" y="6672762"/>
                  <a:ext cx="5016728" cy="432480"/>
                </a:xfrm>
                <a:custGeom>
                  <a:avLst/>
                  <a:gdLst>
                    <a:gd name="T0" fmla="*/ 0 w 9360"/>
                    <a:gd name="T1" fmla="*/ 2147483520 h 1080"/>
                    <a:gd name="T2" fmla="*/ 0 w 9360"/>
                    <a:gd name="T3" fmla="*/ 2147483520 h 1080"/>
                    <a:gd name="T4" fmla="*/ 2147483520 w 9360"/>
                    <a:gd name="T5" fmla="*/ 2147483520 h 1080"/>
                    <a:gd name="T6" fmla="*/ 2147483520 w 9360"/>
                    <a:gd name="T7" fmla="*/ 2147483520 h 1080"/>
                    <a:gd name="T8" fmla="*/ 2147483520 w 9360"/>
                    <a:gd name="T9" fmla="*/ 2147483520 h 1080"/>
                    <a:gd name="T10" fmla="*/ 2147483520 w 9360"/>
                    <a:gd name="T11" fmla="*/ 2147483520 h 1080"/>
                    <a:gd name="T12" fmla="*/ 2147483520 w 9360"/>
                    <a:gd name="T13" fmla="*/ 2147483520 h 1080"/>
                    <a:gd name="T14" fmla="*/ 2147483520 w 9360"/>
                    <a:gd name="T15" fmla="*/ 2147483520 h 1080"/>
                    <a:gd name="T16" fmla="*/ 2147483520 w 9360"/>
                    <a:gd name="T17" fmla="*/ 2147483520 h 1080"/>
                    <a:gd name="T18" fmla="*/ 2147483520 w 9360"/>
                    <a:gd name="T19" fmla="*/ 2147483520 h 1080"/>
                    <a:gd name="T20" fmla="*/ 2147483520 w 9360"/>
                    <a:gd name="T21" fmla="*/ 2147483520 h 1080"/>
                    <a:gd name="T22" fmla="*/ 2147483520 w 9360"/>
                    <a:gd name="T23" fmla="*/ 0 h 1080"/>
                    <a:gd name="T24" fmla="*/ 2147483520 w 9360"/>
                    <a:gd name="T25" fmla="*/ 0 h 10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360"/>
                    <a:gd name="T40" fmla="*/ 0 h 1080"/>
                    <a:gd name="T41" fmla="*/ 9360 w 9360"/>
                    <a:gd name="T42" fmla="*/ 1080 h 10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360" h="1080">
                      <a:moveTo>
                        <a:pt x="0" y="1080"/>
                      </a:moveTo>
                      <a:lnTo>
                        <a:pt x="0" y="900"/>
                      </a:lnTo>
                      <a:lnTo>
                        <a:pt x="3600" y="900"/>
                      </a:lnTo>
                      <a:lnTo>
                        <a:pt x="3600" y="720"/>
                      </a:lnTo>
                      <a:lnTo>
                        <a:pt x="3960" y="720"/>
                      </a:lnTo>
                      <a:lnTo>
                        <a:pt x="3960" y="540"/>
                      </a:lnTo>
                      <a:lnTo>
                        <a:pt x="4320" y="540"/>
                      </a:lnTo>
                      <a:lnTo>
                        <a:pt x="4320" y="360"/>
                      </a:lnTo>
                      <a:lnTo>
                        <a:pt x="4680" y="360"/>
                      </a:lnTo>
                      <a:lnTo>
                        <a:pt x="4680" y="180"/>
                      </a:lnTo>
                      <a:lnTo>
                        <a:pt x="5040" y="180"/>
                      </a:lnTo>
                      <a:lnTo>
                        <a:pt x="5040" y="0"/>
                      </a:lnTo>
                      <a:lnTo>
                        <a:pt x="9360" y="0"/>
                      </a:lnTo>
                    </a:path>
                  </a:pathLst>
                </a:custGeom>
                <a:noFill/>
                <a:ln w="25400">
                  <a:solidFill>
                    <a:srgbClr val="800000"/>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800" b="0" i="0" u="none" strike="noStrike" kern="1200" cap="none" spc="0" normalizeH="0" baseline="0" noProof="0">
                    <a:ln>
                      <a:noFill/>
                    </a:ln>
                    <a:solidFill>
                      <a:prstClr val="black"/>
                    </a:solidFill>
                    <a:effectLst/>
                    <a:uLnTx/>
                    <a:uFillTx/>
                    <a:latin typeface="HGP創英角ｺﾞｼｯｸUB"/>
                    <a:ea typeface="HGP創英角ｺﾞｼｯｸUB"/>
                    <a:cs typeface="+mn-cs"/>
                  </a:endParaRPr>
                </a:p>
              </p:txBody>
            </p:sp>
            <p:sp>
              <p:nvSpPr>
                <p:cNvPr id="4279" name="Rectangle 42"/>
                <p:cNvSpPr>
                  <a:spLocks noChangeAspect="1" noChangeArrowheads="1"/>
                </p:cNvSpPr>
                <p:nvPr/>
              </p:nvSpPr>
              <p:spPr>
                <a:xfrm>
                  <a:off x="6087823" y="4944425"/>
                  <a:ext cx="770177" cy="2160816"/>
                </a:xfrm>
                <a:prstGeom prst="rect">
                  <a:avLst/>
                </a:prstGeom>
                <a:solidFill>
                  <a:srgbClr val="C0C0C0"/>
                </a:solidFill>
                <a:ln w="9525">
                  <a:noFill/>
                  <a:miter lim="800000"/>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800" b="0" i="0" u="none" strike="noStrike" kern="1200" cap="none" spc="0" normalizeH="0" baseline="0" noProof="0">
                    <a:ln>
                      <a:noFill/>
                    </a:ln>
                    <a:solidFill>
                      <a:prstClr val="black"/>
                    </a:solidFill>
                    <a:effectLst/>
                    <a:uLnTx/>
                    <a:uFillTx/>
                    <a:latin typeface="HGP創英角ｺﾞｼｯｸUB"/>
                    <a:ea typeface="HGP創英角ｺﾞｼｯｸUB"/>
                    <a:cs typeface="+mn-cs"/>
                  </a:endParaRPr>
                </a:p>
              </p:txBody>
            </p:sp>
            <p:pic>
              <p:nvPicPr>
                <p:cNvPr id="4280" name="Picture 44"/>
                <p:cNvPicPr>
                  <a:picLocks noChangeAspect="1" noChangeArrowheads="1"/>
                </p:cNvPicPr>
                <p:nvPr/>
              </p:nvPicPr>
              <p:blipFill>
                <a:blip r:embed="rId2"/>
                <a:stretch>
                  <a:fillRect/>
                </a:stretch>
              </p:blipFill>
              <p:spPr>
                <a:xfrm>
                  <a:off x="4998151" y="6354342"/>
                  <a:ext cx="804031" cy="643175"/>
                </a:xfrm>
                <a:prstGeom prst="rect">
                  <a:avLst/>
                </a:prstGeom>
                <a:noFill/>
                <a:ln w="9525">
                  <a:noFill/>
                  <a:miter lim="800000"/>
                  <a:headEnd/>
                  <a:tailEnd/>
                </a:ln>
              </p:spPr>
            </p:pic>
            <p:grpSp>
              <p:nvGrpSpPr>
                <p:cNvPr id="4281" name="Group 45"/>
                <p:cNvGrpSpPr>
                  <a:grpSpLocks noChangeAspect="1"/>
                </p:cNvGrpSpPr>
                <p:nvPr/>
              </p:nvGrpSpPr>
              <p:grpSpPr>
                <a:xfrm>
                  <a:off x="2577595" y="6566622"/>
                  <a:ext cx="194660" cy="432481"/>
                  <a:chOff x="621" y="5121"/>
                  <a:chExt cx="540" cy="2520"/>
                </a:xfrm>
              </p:grpSpPr>
              <p:sp>
                <p:nvSpPr>
                  <p:cNvPr id="4282" name="Oval 46"/>
                  <p:cNvSpPr>
                    <a:spLocks noChangeAspect="1" noChangeArrowheads="1"/>
                  </p:cNvSpPr>
                  <p:nvPr/>
                </p:nvSpPr>
                <p:spPr>
                  <a:xfrm>
                    <a:off x="621" y="5121"/>
                    <a:ext cx="540" cy="540"/>
                  </a:xfrm>
                  <a:prstGeom prst="ellipse">
                    <a:avLst/>
                  </a:prstGeom>
                  <a:gradFill rotWithShape="0">
                    <a:gsLst>
                      <a:gs pos="0">
                        <a:srgbClr val="808080"/>
                      </a:gs>
                      <a:gs pos="100000">
                        <a:srgbClr val="C0C0C0"/>
                      </a:gs>
                    </a:gsLst>
                    <a:lin ang="5400000" scaled="1"/>
                    <a:tileRect/>
                  </a:gradFill>
                  <a:ln w="9525">
                    <a:no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800" b="0" i="0" u="none" strike="noStrike" kern="1200" cap="none" spc="0" normalizeH="0" baseline="0" noProof="0">
                      <a:ln>
                        <a:noFill/>
                      </a:ln>
                      <a:solidFill>
                        <a:prstClr val="black"/>
                      </a:solidFill>
                      <a:effectLst/>
                      <a:uLnTx/>
                      <a:uFillTx/>
                      <a:latin typeface="HGP創英角ｺﾞｼｯｸUB"/>
                      <a:ea typeface="HGP創英角ｺﾞｼｯｸUB"/>
                      <a:cs typeface="+mn-cs"/>
                    </a:endParaRPr>
                  </a:p>
                </p:txBody>
              </p:sp>
              <p:sp>
                <p:nvSpPr>
                  <p:cNvPr id="4283" name="Oval 47"/>
                  <p:cNvSpPr>
                    <a:spLocks noChangeAspect="1" noChangeArrowheads="1"/>
                  </p:cNvSpPr>
                  <p:nvPr/>
                </p:nvSpPr>
                <p:spPr>
                  <a:xfrm>
                    <a:off x="621" y="5661"/>
                    <a:ext cx="540" cy="1260"/>
                  </a:xfrm>
                  <a:prstGeom prst="ellipse">
                    <a:avLst/>
                  </a:prstGeom>
                  <a:gradFill rotWithShape="0">
                    <a:gsLst>
                      <a:gs pos="0">
                        <a:srgbClr val="808080"/>
                      </a:gs>
                      <a:gs pos="100000">
                        <a:srgbClr val="C0C0C0"/>
                      </a:gs>
                    </a:gsLst>
                    <a:lin ang="5400000" scaled="1"/>
                    <a:tileRect/>
                  </a:gradFill>
                  <a:ln w="9525">
                    <a:no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800" b="0" i="0" u="none" strike="noStrike" kern="1200" cap="none" spc="0" normalizeH="0" baseline="0" noProof="0">
                      <a:ln>
                        <a:noFill/>
                      </a:ln>
                      <a:solidFill>
                        <a:prstClr val="black"/>
                      </a:solidFill>
                      <a:effectLst/>
                      <a:uLnTx/>
                      <a:uFillTx/>
                      <a:latin typeface="HGP創英角ｺﾞｼｯｸUB"/>
                      <a:ea typeface="HGP創英角ｺﾞｼｯｸUB"/>
                      <a:cs typeface="+mn-cs"/>
                    </a:endParaRPr>
                  </a:p>
                </p:txBody>
              </p:sp>
              <p:sp>
                <p:nvSpPr>
                  <p:cNvPr id="4284" name="AutoShape 48"/>
                  <p:cNvSpPr>
                    <a:spLocks noChangeAspect="1" noChangeArrowheads="1"/>
                  </p:cNvSpPr>
                  <p:nvPr/>
                </p:nvSpPr>
                <p:spPr>
                  <a:xfrm flipV="1">
                    <a:off x="621" y="6381"/>
                    <a:ext cx="540" cy="1260"/>
                  </a:xfrm>
                  <a:prstGeom prst="triangle">
                    <a:avLst>
                      <a:gd name="adj" fmla="val 50000"/>
                    </a:avLst>
                  </a:prstGeom>
                  <a:gradFill rotWithShape="0">
                    <a:gsLst>
                      <a:gs pos="0">
                        <a:srgbClr val="808080"/>
                      </a:gs>
                      <a:gs pos="100000">
                        <a:srgbClr val="C0C0C0"/>
                      </a:gs>
                    </a:gsLst>
                    <a:lin ang="5400000" scaled="1"/>
                    <a:tileRect/>
                  </a:gradFill>
                  <a:ln w="9525">
                    <a:noFill/>
                    <a:miter lim="800000"/>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800" b="0" i="0" u="none" strike="noStrike" kern="1200" cap="none" spc="0" normalizeH="0" baseline="0" noProof="0">
                      <a:ln>
                        <a:noFill/>
                      </a:ln>
                      <a:solidFill>
                        <a:prstClr val="black"/>
                      </a:solidFill>
                      <a:effectLst/>
                      <a:uLnTx/>
                      <a:uFillTx/>
                      <a:latin typeface="HGP創英角ｺﾞｼｯｸUB"/>
                      <a:ea typeface="HGP創英角ｺﾞｼｯｸUB"/>
                      <a:cs typeface="+mn-cs"/>
                    </a:endParaRPr>
                  </a:p>
                </p:txBody>
              </p:sp>
            </p:grpSp>
            <p:grpSp>
              <p:nvGrpSpPr>
                <p:cNvPr id="4285" name="Group 49"/>
                <p:cNvGrpSpPr>
                  <a:grpSpLocks noChangeAspect="1"/>
                </p:cNvGrpSpPr>
                <p:nvPr/>
              </p:nvGrpSpPr>
              <p:grpSpPr>
                <a:xfrm>
                  <a:off x="2734169" y="6566622"/>
                  <a:ext cx="188312" cy="432481"/>
                  <a:chOff x="621" y="5121"/>
                  <a:chExt cx="540" cy="2520"/>
                </a:xfrm>
              </p:grpSpPr>
              <p:sp>
                <p:nvSpPr>
                  <p:cNvPr id="4286" name="Oval 50"/>
                  <p:cNvSpPr>
                    <a:spLocks noChangeAspect="1" noChangeArrowheads="1"/>
                  </p:cNvSpPr>
                  <p:nvPr/>
                </p:nvSpPr>
                <p:spPr>
                  <a:xfrm>
                    <a:off x="621" y="5121"/>
                    <a:ext cx="540" cy="540"/>
                  </a:xfrm>
                  <a:prstGeom prst="ellipse">
                    <a:avLst/>
                  </a:prstGeom>
                  <a:gradFill rotWithShape="0">
                    <a:gsLst>
                      <a:gs pos="0">
                        <a:srgbClr val="808080"/>
                      </a:gs>
                      <a:gs pos="100000">
                        <a:srgbClr val="C0C0C0"/>
                      </a:gs>
                    </a:gsLst>
                    <a:lin ang="5400000" scaled="1"/>
                    <a:tileRect/>
                  </a:gradFill>
                  <a:ln w="9525">
                    <a:no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800" b="0" i="0" u="none" strike="noStrike" kern="1200" cap="none" spc="0" normalizeH="0" baseline="0" noProof="0">
                      <a:ln>
                        <a:noFill/>
                      </a:ln>
                      <a:solidFill>
                        <a:prstClr val="black"/>
                      </a:solidFill>
                      <a:effectLst/>
                      <a:uLnTx/>
                      <a:uFillTx/>
                      <a:latin typeface="HGP創英角ｺﾞｼｯｸUB"/>
                      <a:ea typeface="HGP創英角ｺﾞｼｯｸUB"/>
                      <a:cs typeface="+mn-cs"/>
                    </a:endParaRPr>
                  </a:p>
                </p:txBody>
              </p:sp>
              <p:sp>
                <p:nvSpPr>
                  <p:cNvPr id="4287" name="Oval 51"/>
                  <p:cNvSpPr>
                    <a:spLocks noChangeAspect="1" noChangeArrowheads="1"/>
                  </p:cNvSpPr>
                  <p:nvPr/>
                </p:nvSpPr>
                <p:spPr>
                  <a:xfrm>
                    <a:off x="621" y="5661"/>
                    <a:ext cx="540" cy="1260"/>
                  </a:xfrm>
                  <a:prstGeom prst="ellipse">
                    <a:avLst/>
                  </a:prstGeom>
                  <a:gradFill rotWithShape="0">
                    <a:gsLst>
                      <a:gs pos="0">
                        <a:srgbClr val="808080"/>
                      </a:gs>
                      <a:gs pos="100000">
                        <a:srgbClr val="C0C0C0"/>
                      </a:gs>
                    </a:gsLst>
                    <a:lin ang="5400000" scaled="1"/>
                    <a:tileRect/>
                  </a:gradFill>
                  <a:ln w="9525">
                    <a:no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800" b="0" i="0" u="none" strike="noStrike" kern="1200" cap="none" spc="0" normalizeH="0" baseline="0" noProof="0">
                      <a:ln>
                        <a:noFill/>
                      </a:ln>
                      <a:solidFill>
                        <a:prstClr val="black"/>
                      </a:solidFill>
                      <a:effectLst/>
                      <a:uLnTx/>
                      <a:uFillTx/>
                      <a:latin typeface="HGP創英角ｺﾞｼｯｸUB"/>
                      <a:ea typeface="HGP創英角ｺﾞｼｯｸUB"/>
                      <a:cs typeface="+mn-cs"/>
                    </a:endParaRPr>
                  </a:p>
                </p:txBody>
              </p:sp>
              <p:sp>
                <p:nvSpPr>
                  <p:cNvPr id="4288" name="AutoShape 52"/>
                  <p:cNvSpPr>
                    <a:spLocks noChangeAspect="1" noChangeArrowheads="1"/>
                  </p:cNvSpPr>
                  <p:nvPr/>
                </p:nvSpPr>
                <p:spPr>
                  <a:xfrm flipV="1">
                    <a:off x="621" y="6381"/>
                    <a:ext cx="540" cy="1260"/>
                  </a:xfrm>
                  <a:prstGeom prst="triangle">
                    <a:avLst>
                      <a:gd name="adj" fmla="val 50000"/>
                    </a:avLst>
                  </a:prstGeom>
                  <a:gradFill rotWithShape="0">
                    <a:gsLst>
                      <a:gs pos="0">
                        <a:srgbClr val="808080"/>
                      </a:gs>
                      <a:gs pos="100000">
                        <a:srgbClr val="C0C0C0"/>
                      </a:gs>
                    </a:gsLst>
                    <a:lin ang="5400000" scaled="1"/>
                    <a:tileRect/>
                  </a:gradFill>
                  <a:ln w="9525">
                    <a:noFill/>
                    <a:miter lim="800000"/>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800" b="0" i="0" u="none" strike="noStrike" kern="1200" cap="none" spc="0" normalizeH="0" baseline="0" noProof="0">
                      <a:ln>
                        <a:noFill/>
                      </a:ln>
                      <a:solidFill>
                        <a:prstClr val="black"/>
                      </a:solidFill>
                      <a:effectLst/>
                      <a:uLnTx/>
                      <a:uFillTx/>
                      <a:latin typeface="HGP創英角ｺﾞｼｯｸUB"/>
                      <a:ea typeface="HGP創英角ｺﾞｼｯｸUB"/>
                      <a:cs typeface="+mn-cs"/>
                    </a:endParaRPr>
                  </a:p>
                </p:txBody>
              </p:sp>
            </p:grpSp>
            <p:sp>
              <p:nvSpPr>
                <p:cNvPr id="4289" name="Rectangle 57"/>
                <p:cNvSpPr>
                  <a:spLocks noChangeAspect="1" noChangeArrowheads="1"/>
                </p:cNvSpPr>
                <p:nvPr/>
              </p:nvSpPr>
              <p:spPr>
                <a:xfrm>
                  <a:off x="6087823" y="6064438"/>
                  <a:ext cx="387205" cy="575055"/>
                </a:xfrm>
                <a:prstGeom prst="rect">
                  <a:avLst/>
                </a:prstGeom>
                <a:gradFill rotWithShape="0">
                  <a:gsLst>
                    <a:gs pos="0">
                      <a:srgbClr val="FFFFFF"/>
                    </a:gs>
                    <a:gs pos="100000">
                      <a:srgbClr val="767676"/>
                    </a:gs>
                  </a:gsLst>
                  <a:lin ang="0" scaled="1"/>
                  <a:tileRect/>
                </a:gradFill>
                <a:ln w="9525">
                  <a:solidFill>
                    <a:srgbClr val="000000"/>
                  </a:solid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800" b="0" i="0" u="none" strike="noStrike" kern="1200" cap="none" spc="0" normalizeH="0" baseline="0" noProof="0">
                    <a:ln>
                      <a:noFill/>
                    </a:ln>
                    <a:solidFill>
                      <a:prstClr val="black"/>
                    </a:solidFill>
                    <a:effectLst/>
                    <a:uLnTx/>
                    <a:uFillTx/>
                    <a:latin typeface="HGP創英角ｺﾞｼｯｸUB"/>
                    <a:ea typeface="HGP創英角ｺﾞｼｯｸUB"/>
                    <a:cs typeface="+mn-cs"/>
                  </a:endParaRPr>
                </a:p>
              </p:txBody>
            </p:sp>
            <p:sp>
              <p:nvSpPr>
                <p:cNvPr id="4290" name="Freeform 58"/>
                <p:cNvSpPr>
                  <a:spLocks noChangeAspect="1"/>
                </p:cNvSpPr>
                <p:nvPr/>
              </p:nvSpPr>
              <p:spPr>
                <a:xfrm>
                  <a:off x="5613868" y="5920278"/>
                  <a:ext cx="480303" cy="144161"/>
                </a:xfrm>
                <a:custGeom>
                  <a:avLst/>
                  <a:gdLst>
                    <a:gd name="T0" fmla="*/ 2147483520 w 900"/>
                    <a:gd name="T1" fmla="*/ 0 h 180"/>
                    <a:gd name="T2" fmla="*/ 2147483520 w 900"/>
                    <a:gd name="T3" fmla="*/ 0 h 180"/>
                    <a:gd name="T4" fmla="*/ 0 w 900"/>
                    <a:gd name="T5" fmla="*/ 2147483520 h 180"/>
                    <a:gd name="T6" fmla="*/ 2147483520 w 900"/>
                    <a:gd name="T7" fmla="*/ 2147483520 h 180"/>
                    <a:gd name="T8" fmla="*/ 2147483520 w 900"/>
                    <a:gd name="T9" fmla="*/ 0 h 180"/>
                    <a:gd name="T10" fmla="*/ 0 60000 65536"/>
                    <a:gd name="T11" fmla="*/ 0 60000 65536"/>
                    <a:gd name="T12" fmla="*/ 0 60000 65536"/>
                    <a:gd name="T13" fmla="*/ 0 60000 65536"/>
                    <a:gd name="T14" fmla="*/ 0 60000 65536"/>
                    <a:gd name="T15" fmla="*/ 0 w 900"/>
                    <a:gd name="T16" fmla="*/ 0 h 180"/>
                    <a:gd name="T17" fmla="*/ 900 w 900"/>
                    <a:gd name="T18" fmla="*/ 180 h 180"/>
                  </a:gdLst>
                  <a:ahLst/>
                  <a:cxnLst>
                    <a:cxn ang="T10">
                      <a:pos x="T0" y="T1"/>
                    </a:cxn>
                    <a:cxn ang="T11">
                      <a:pos x="T2" y="T3"/>
                    </a:cxn>
                    <a:cxn ang="T12">
                      <a:pos x="T4" y="T5"/>
                    </a:cxn>
                    <a:cxn ang="T13">
                      <a:pos x="T6" y="T7"/>
                    </a:cxn>
                    <a:cxn ang="T14">
                      <a:pos x="T8" y="T9"/>
                    </a:cxn>
                  </a:cxnLst>
                  <a:rect l="T15" t="T16" r="T17" b="T18"/>
                  <a:pathLst>
                    <a:path w="900" h="180">
                      <a:moveTo>
                        <a:pt x="900" y="0"/>
                      </a:moveTo>
                      <a:lnTo>
                        <a:pt x="180" y="0"/>
                      </a:lnTo>
                      <a:lnTo>
                        <a:pt x="0" y="180"/>
                      </a:lnTo>
                      <a:lnTo>
                        <a:pt x="900" y="180"/>
                      </a:lnTo>
                      <a:lnTo>
                        <a:pt x="900" y="0"/>
                      </a:lnTo>
                      <a:close/>
                    </a:path>
                  </a:pathLst>
                </a:custGeom>
                <a:gradFill rotWithShape="0">
                  <a:gsLst>
                    <a:gs pos="0">
                      <a:srgbClr val="76475E"/>
                    </a:gs>
                    <a:gs pos="100000">
                      <a:srgbClr val="FF99CC"/>
                    </a:gs>
                  </a:gsLst>
                  <a:lin ang="5400000" scaled="1"/>
                  <a:tileRect/>
                </a:gradFill>
                <a:ln w="9525">
                  <a:noFill/>
                  <a:round/>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800" b="0" i="0" u="none" strike="noStrike" kern="1200" cap="none" spc="0" normalizeH="0" baseline="0" noProof="0">
                    <a:ln>
                      <a:noFill/>
                    </a:ln>
                    <a:solidFill>
                      <a:prstClr val="black"/>
                    </a:solidFill>
                    <a:effectLst/>
                    <a:uLnTx/>
                    <a:uFillTx/>
                    <a:latin typeface="HGP創英角ｺﾞｼｯｸUB"/>
                    <a:ea typeface="HGP創英角ｺﾞｼｯｸUB"/>
                    <a:cs typeface="+mn-cs"/>
                  </a:endParaRPr>
                </a:p>
              </p:txBody>
            </p:sp>
            <p:sp>
              <p:nvSpPr>
                <p:cNvPr id="4291" name="Line 61"/>
                <p:cNvSpPr>
                  <a:spLocks noChangeAspect="1" noChangeShapeType="1"/>
                </p:cNvSpPr>
                <p:nvPr/>
              </p:nvSpPr>
              <p:spPr>
                <a:xfrm flipH="1" flipV="1">
                  <a:off x="5994725" y="7212965"/>
                  <a:ext cx="291991" cy="0"/>
                </a:xfrm>
                <a:prstGeom prst="line">
                  <a:avLst/>
                </a:prstGeom>
                <a:noFill/>
                <a:ln w="9525">
                  <a:solidFill>
                    <a:srgbClr val="000000"/>
                  </a:solidFill>
                  <a:round/>
                  <a:headEnd type="stealth" w="med" len="med"/>
                  <a:tailEnd type="oval" w="med" len="me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800" b="0" i="0" u="none" strike="noStrike" kern="1200" cap="none" spc="0" normalizeH="0" baseline="0" noProof="0">
                    <a:ln>
                      <a:noFill/>
                    </a:ln>
                    <a:solidFill>
                      <a:prstClr val="black"/>
                    </a:solidFill>
                    <a:effectLst/>
                    <a:uLnTx/>
                    <a:uFillTx/>
                    <a:latin typeface="HGP創英角ｺﾞｼｯｸUB"/>
                    <a:ea typeface="HGP創英角ｺﾞｼｯｸUB"/>
                    <a:cs typeface="+mn-cs"/>
                  </a:endParaRPr>
                </a:p>
              </p:txBody>
            </p:sp>
            <p:sp>
              <p:nvSpPr>
                <p:cNvPr id="4292" name="Rectangle 65"/>
                <p:cNvSpPr>
                  <a:spLocks noChangeAspect="1" noChangeArrowheads="1"/>
                </p:cNvSpPr>
                <p:nvPr/>
              </p:nvSpPr>
              <p:spPr>
                <a:xfrm>
                  <a:off x="6163995" y="5559086"/>
                  <a:ext cx="389320" cy="289905"/>
                </a:xfrm>
                <a:prstGeom prst="rect">
                  <a:avLst/>
                </a:prstGeom>
                <a:gradFill rotWithShape="0">
                  <a:gsLst>
                    <a:gs pos="0">
                      <a:srgbClr val="FFFFFF"/>
                    </a:gs>
                    <a:gs pos="100000">
                      <a:srgbClr val="767676"/>
                    </a:gs>
                  </a:gsLst>
                  <a:lin ang="0" scaled="1"/>
                  <a:tileRect/>
                </a:gradFill>
                <a:ln w="9525">
                  <a:solidFill>
                    <a:srgbClr val="000000"/>
                  </a:solidFill>
                  <a:miter lim="800000"/>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800" b="0" i="0" u="none" strike="noStrike" kern="1200" cap="none" spc="0" normalizeH="0" baseline="0" noProof="0">
                    <a:ln>
                      <a:noFill/>
                    </a:ln>
                    <a:solidFill>
                      <a:prstClr val="black"/>
                    </a:solidFill>
                    <a:effectLst/>
                    <a:uLnTx/>
                    <a:uFillTx/>
                    <a:latin typeface="HGP創英角ｺﾞｼｯｸUB"/>
                    <a:ea typeface="HGP創英角ｺﾞｼｯｸUB"/>
                    <a:cs typeface="+mn-cs"/>
                  </a:endParaRPr>
                </a:p>
              </p:txBody>
            </p:sp>
            <p:sp>
              <p:nvSpPr>
                <p:cNvPr id="4293" name="Rectangle 66"/>
                <p:cNvSpPr>
                  <a:spLocks noChangeAspect="1" noChangeArrowheads="1"/>
                </p:cNvSpPr>
                <p:nvPr/>
              </p:nvSpPr>
              <p:spPr>
                <a:xfrm>
                  <a:off x="6163995" y="5128190"/>
                  <a:ext cx="389320" cy="288320"/>
                </a:xfrm>
                <a:prstGeom prst="rect">
                  <a:avLst/>
                </a:prstGeom>
                <a:gradFill rotWithShape="0">
                  <a:gsLst>
                    <a:gs pos="0">
                      <a:srgbClr val="FFFFFF"/>
                    </a:gs>
                    <a:gs pos="100000">
                      <a:srgbClr val="767676"/>
                    </a:gs>
                  </a:gsLst>
                  <a:lin ang="0" scaled="1"/>
                  <a:tileRect/>
                </a:gradFill>
                <a:ln w="9525">
                  <a:solidFill>
                    <a:srgbClr val="000000"/>
                  </a:solidFill>
                  <a:miter lim="800000"/>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800" b="0" i="0" u="none" strike="noStrike" kern="1200" cap="none" spc="0" normalizeH="0" baseline="0" noProof="0">
                    <a:ln>
                      <a:noFill/>
                    </a:ln>
                    <a:solidFill>
                      <a:prstClr val="black"/>
                    </a:solidFill>
                    <a:effectLst/>
                    <a:uLnTx/>
                    <a:uFillTx/>
                    <a:latin typeface="HGP創英角ｺﾞｼｯｸUB"/>
                    <a:ea typeface="HGP創英角ｺﾞｼｯｸUB"/>
                    <a:cs typeface="+mn-cs"/>
                  </a:endParaRPr>
                </a:p>
              </p:txBody>
            </p:sp>
            <p:sp>
              <p:nvSpPr>
                <p:cNvPr id="4294" name="Rectangle 67" descr="市松模様 (大)"/>
                <p:cNvSpPr>
                  <a:spLocks noChangeAspect="1" noChangeArrowheads="1"/>
                </p:cNvSpPr>
                <p:nvPr/>
              </p:nvSpPr>
              <p:spPr>
                <a:xfrm>
                  <a:off x="5994725" y="4985614"/>
                  <a:ext cx="95215" cy="359608"/>
                </a:xfrm>
                <a:prstGeom prst="rect">
                  <a:avLst/>
                </a:prstGeom>
                <a:pattFill prst="lgCheck">
                  <a:fgClr>
                    <a:srgbClr val="FF0000"/>
                  </a:fgClr>
                  <a:bgClr>
                    <a:srgbClr val="FFFFFF"/>
                  </a:bgClr>
                </a:pattFill>
                <a:ln w="9525">
                  <a:solidFill>
                    <a:srgbClr val="000000"/>
                  </a:solid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800" b="0" i="0" u="none" strike="noStrike" kern="1200" cap="none" spc="0" normalizeH="0" baseline="0" noProof="0">
                    <a:ln>
                      <a:noFill/>
                    </a:ln>
                    <a:solidFill>
                      <a:prstClr val="black"/>
                    </a:solidFill>
                    <a:effectLst/>
                    <a:uLnTx/>
                    <a:uFillTx/>
                    <a:latin typeface="HGP創英角ｺﾞｼｯｸUB"/>
                    <a:ea typeface="HGP創英角ｺﾞｼｯｸUB"/>
                    <a:cs typeface="+mn-cs"/>
                  </a:endParaRPr>
                </a:p>
              </p:txBody>
            </p:sp>
            <p:grpSp>
              <p:nvGrpSpPr>
                <p:cNvPr id="4295" name="Group 68"/>
                <p:cNvGrpSpPr>
                  <a:grpSpLocks noChangeAspect="1"/>
                </p:cNvGrpSpPr>
                <p:nvPr/>
              </p:nvGrpSpPr>
              <p:grpSpPr>
                <a:xfrm>
                  <a:off x="607719" y="6736129"/>
                  <a:ext cx="1546702" cy="499015"/>
                  <a:chOff x="2058" y="7101"/>
                  <a:chExt cx="2340" cy="1064"/>
                </a:xfrm>
              </p:grpSpPr>
              <p:sp>
                <p:nvSpPr>
                  <p:cNvPr id="4296" name="AutoShape 69"/>
                  <p:cNvSpPr>
                    <a:spLocks noChangeAspect="1" noChangeArrowheads="1"/>
                  </p:cNvSpPr>
                  <p:nvPr/>
                </p:nvSpPr>
                <p:spPr>
                  <a:xfrm>
                    <a:off x="2421" y="7101"/>
                    <a:ext cx="1620" cy="720"/>
                  </a:xfrm>
                  <a:prstGeom prst="roundRect">
                    <a:avLst>
                      <a:gd name="adj" fmla="val 16667"/>
                    </a:avLst>
                  </a:prstGeom>
                  <a:solidFill>
                    <a:srgbClr val="C0C0C0"/>
                  </a:solidFill>
                  <a:ln w="9525">
                    <a:solidFill>
                      <a:srgbClr val="000000"/>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800" b="0" i="0" u="none" strike="noStrike" kern="1200" cap="none" spc="0" normalizeH="0" baseline="0" noProof="0">
                      <a:ln>
                        <a:noFill/>
                      </a:ln>
                      <a:solidFill>
                        <a:prstClr val="black"/>
                      </a:solidFill>
                      <a:effectLst/>
                      <a:uLnTx/>
                      <a:uFillTx/>
                      <a:latin typeface="HGP創英角ｺﾞｼｯｸUB"/>
                      <a:ea typeface="HGP創英角ｺﾞｼｯｸUB"/>
                      <a:cs typeface="+mn-cs"/>
                    </a:endParaRPr>
                  </a:p>
                </p:txBody>
              </p:sp>
              <p:sp>
                <p:nvSpPr>
                  <p:cNvPr id="4297" name="AutoShape 70"/>
                  <p:cNvSpPr>
                    <a:spLocks noChangeAspect="1" noChangeArrowheads="1"/>
                  </p:cNvSpPr>
                  <p:nvPr/>
                </p:nvSpPr>
                <p:spPr>
                  <a:xfrm>
                    <a:off x="2601" y="7281"/>
                    <a:ext cx="1261" cy="279"/>
                  </a:xfrm>
                  <a:prstGeom prst="roundRect">
                    <a:avLst>
                      <a:gd name="adj" fmla="val 16667"/>
                    </a:avLst>
                  </a:prstGeom>
                  <a:solidFill>
                    <a:srgbClr val="FFFFFF"/>
                  </a:solidFill>
                  <a:ln w="9525">
                    <a:solidFill>
                      <a:srgbClr val="000000"/>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800" b="0" i="0" u="none" strike="noStrike" kern="1200" cap="none" spc="0" normalizeH="0" baseline="0" noProof="0">
                      <a:ln>
                        <a:noFill/>
                      </a:ln>
                      <a:solidFill>
                        <a:prstClr val="black"/>
                      </a:solidFill>
                      <a:effectLst/>
                      <a:uLnTx/>
                      <a:uFillTx/>
                      <a:latin typeface="HGP創英角ｺﾞｼｯｸUB"/>
                      <a:ea typeface="HGP創英角ｺﾞｼｯｸUB"/>
                      <a:cs typeface="+mn-cs"/>
                    </a:endParaRPr>
                  </a:p>
                </p:txBody>
              </p:sp>
              <p:sp>
                <p:nvSpPr>
                  <p:cNvPr id="4298" name="Line 71"/>
                  <p:cNvSpPr>
                    <a:spLocks noChangeAspect="1" noChangeShapeType="1"/>
                  </p:cNvSpPr>
                  <p:nvPr/>
                </p:nvSpPr>
                <p:spPr>
                  <a:xfrm>
                    <a:off x="3207" y="7281"/>
                    <a:ext cx="0" cy="279"/>
                  </a:xfrm>
                  <a:prstGeom prst="line">
                    <a:avLst/>
                  </a:prstGeom>
                  <a:noFill/>
                  <a:ln w="9525">
                    <a:solidFill>
                      <a:srgbClr val="000000"/>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800" b="0" i="0" u="none" strike="noStrike" kern="1200" cap="none" spc="0" normalizeH="0" baseline="0" noProof="0">
                      <a:ln>
                        <a:noFill/>
                      </a:ln>
                      <a:solidFill>
                        <a:prstClr val="black"/>
                      </a:solidFill>
                      <a:effectLst/>
                      <a:uLnTx/>
                      <a:uFillTx/>
                      <a:latin typeface="HGP創英角ｺﾞｼｯｸUB"/>
                      <a:ea typeface="HGP創英角ｺﾞｼｯｸUB"/>
                      <a:cs typeface="+mn-cs"/>
                    </a:endParaRPr>
                  </a:p>
                </p:txBody>
              </p:sp>
              <p:sp>
                <p:nvSpPr>
                  <p:cNvPr id="4299" name="Freeform 72"/>
                  <p:cNvSpPr>
                    <a:spLocks noChangeAspect="1"/>
                  </p:cNvSpPr>
                  <p:nvPr/>
                </p:nvSpPr>
                <p:spPr>
                  <a:xfrm>
                    <a:off x="2058" y="7641"/>
                    <a:ext cx="2340" cy="524"/>
                  </a:xfrm>
                  <a:custGeom>
                    <a:avLst/>
                    <a:gdLst>
                      <a:gd name="T0" fmla="*/ 0 w 2340"/>
                      <a:gd name="T1" fmla="*/ 0 h 524"/>
                      <a:gd name="T2" fmla="*/ 2340 w 2340"/>
                      <a:gd name="T3" fmla="*/ 0 h 524"/>
                      <a:gd name="T4" fmla="*/ 2340 w 2340"/>
                      <a:gd name="T5" fmla="*/ 270 h 524"/>
                      <a:gd name="T6" fmla="*/ 1198 w 2340"/>
                      <a:gd name="T7" fmla="*/ 524 h 524"/>
                      <a:gd name="T8" fmla="*/ 0 w 2340"/>
                      <a:gd name="T9" fmla="*/ 270 h 524"/>
                      <a:gd name="T10" fmla="*/ 0 w 2340"/>
                      <a:gd name="T11" fmla="*/ 0 h 524"/>
                      <a:gd name="T12" fmla="*/ 0 60000 65536"/>
                      <a:gd name="T13" fmla="*/ 0 60000 65536"/>
                      <a:gd name="T14" fmla="*/ 0 60000 65536"/>
                      <a:gd name="T15" fmla="*/ 0 60000 65536"/>
                      <a:gd name="T16" fmla="*/ 0 60000 65536"/>
                      <a:gd name="T17" fmla="*/ 0 60000 65536"/>
                      <a:gd name="T18" fmla="*/ 0 w 2340"/>
                      <a:gd name="T19" fmla="*/ 0 h 524"/>
                      <a:gd name="T20" fmla="*/ 2340 w 2340"/>
                      <a:gd name="T21" fmla="*/ 524 h 524"/>
                    </a:gdLst>
                    <a:ahLst/>
                    <a:cxnLst>
                      <a:cxn ang="T12">
                        <a:pos x="T0" y="T1"/>
                      </a:cxn>
                      <a:cxn ang="T13">
                        <a:pos x="T2" y="T3"/>
                      </a:cxn>
                      <a:cxn ang="T14">
                        <a:pos x="T4" y="T5"/>
                      </a:cxn>
                      <a:cxn ang="T15">
                        <a:pos x="T6" y="T7"/>
                      </a:cxn>
                      <a:cxn ang="T16">
                        <a:pos x="T8" y="T9"/>
                      </a:cxn>
                      <a:cxn ang="T17">
                        <a:pos x="T10" y="T11"/>
                      </a:cxn>
                    </a:cxnLst>
                    <a:rect l="T18" t="T19" r="T20" b="T21"/>
                    <a:pathLst>
                      <a:path w="2340" h="524">
                        <a:moveTo>
                          <a:pt x="0" y="0"/>
                        </a:moveTo>
                        <a:lnTo>
                          <a:pt x="2340" y="0"/>
                        </a:lnTo>
                        <a:lnTo>
                          <a:pt x="2340" y="270"/>
                        </a:lnTo>
                        <a:lnTo>
                          <a:pt x="1198" y="524"/>
                        </a:lnTo>
                        <a:lnTo>
                          <a:pt x="0" y="270"/>
                        </a:lnTo>
                        <a:lnTo>
                          <a:pt x="0" y="0"/>
                        </a:lnTo>
                        <a:close/>
                      </a:path>
                    </a:pathLst>
                  </a:custGeom>
                  <a:solidFill>
                    <a:srgbClr val="C0C0C0"/>
                  </a:solidFill>
                  <a:ln w="9525">
                    <a:solidFill>
                      <a:srgbClr val="000000"/>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800" b="0" i="0" u="none" strike="noStrike" kern="1200" cap="none" spc="0" normalizeH="0" baseline="0" noProof="0">
                      <a:ln>
                        <a:noFill/>
                      </a:ln>
                      <a:solidFill>
                        <a:prstClr val="black"/>
                      </a:solidFill>
                      <a:effectLst/>
                      <a:uLnTx/>
                      <a:uFillTx/>
                      <a:latin typeface="HGP創英角ｺﾞｼｯｸUB"/>
                      <a:ea typeface="HGP創英角ｺﾞｼｯｸUB"/>
                      <a:cs typeface="+mn-cs"/>
                    </a:endParaRPr>
                  </a:p>
                </p:txBody>
              </p:sp>
            </p:grpSp>
            <p:grpSp>
              <p:nvGrpSpPr>
                <p:cNvPr id="4300" name="Group 73"/>
                <p:cNvGrpSpPr>
                  <a:grpSpLocks noChangeAspect="1"/>
                </p:cNvGrpSpPr>
                <p:nvPr/>
              </p:nvGrpSpPr>
              <p:grpSpPr>
                <a:xfrm>
                  <a:off x="3282179" y="6511176"/>
                  <a:ext cx="192545" cy="432480"/>
                  <a:chOff x="621" y="5121"/>
                  <a:chExt cx="540" cy="2520"/>
                </a:xfrm>
              </p:grpSpPr>
              <p:sp>
                <p:nvSpPr>
                  <p:cNvPr id="4301" name="Oval 74"/>
                  <p:cNvSpPr>
                    <a:spLocks noChangeAspect="1" noChangeArrowheads="1"/>
                  </p:cNvSpPr>
                  <p:nvPr/>
                </p:nvSpPr>
                <p:spPr>
                  <a:xfrm>
                    <a:off x="621" y="5121"/>
                    <a:ext cx="540" cy="540"/>
                  </a:xfrm>
                  <a:prstGeom prst="ellipse">
                    <a:avLst/>
                  </a:prstGeom>
                  <a:gradFill rotWithShape="0">
                    <a:gsLst>
                      <a:gs pos="0">
                        <a:srgbClr val="808080"/>
                      </a:gs>
                      <a:gs pos="100000">
                        <a:srgbClr val="C0C0C0"/>
                      </a:gs>
                    </a:gsLst>
                    <a:lin ang="5400000" scaled="1"/>
                    <a:tileRect/>
                  </a:gradFill>
                  <a:ln w="9525">
                    <a:no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800" b="0" i="0" u="none" strike="noStrike" kern="1200" cap="none" spc="0" normalizeH="0" baseline="0" noProof="0">
                      <a:ln>
                        <a:noFill/>
                      </a:ln>
                      <a:solidFill>
                        <a:prstClr val="black"/>
                      </a:solidFill>
                      <a:effectLst/>
                      <a:uLnTx/>
                      <a:uFillTx/>
                      <a:latin typeface="HGP創英角ｺﾞｼｯｸUB"/>
                      <a:ea typeface="HGP創英角ｺﾞｼｯｸUB"/>
                      <a:cs typeface="+mn-cs"/>
                    </a:endParaRPr>
                  </a:p>
                </p:txBody>
              </p:sp>
              <p:sp>
                <p:nvSpPr>
                  <p:cNvPr id="4302" name="Oval 75"/>
                  <p:cNvSpPr>
                    <a:spLocks noChangeAspect="1" noChangeArrowheads="1"/>
                  </p:cNvSpPr>
                  <p:nvPr/>
                </p:nvSpPr>
                <p:spPr>
                  <a:xfrm>
                    <a:off x="621" y="5661"/>
                    <a:ext cx="540" cy="1260"/>
                  </a:xfrm>
                  <a:prstGeom prst="ellipse">
                    <a:avLst/>
                  </a:prstGeom>
                  <a:gradFill rotWithShape="0">
                    <a:gsLst>
                      <a:gs pos="0">
                        <a:srgbClr val="808080"/>
                      </a:gs>
                      <a:gs pos="100000">
                        <a:srgbClr val="C0C0C0"/>
                      </a:gs>
                    </a:gsLst>
                    <a:lin ang="5400000" scaled="1"/>
                    <a:tileRect/>
                  </a:gradFill>
                  <a:ln w="9525">
                    <a:no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800" b="0" i="0" u="none" strike="noStrike" kern="1200" cap="none" spc="0" normalizeH="0" baseline="0" noProof="0">
                      <a:ln>
                        <a:noFill/>
                      </a:ln>
                      <a:solidFill>
                        <a:prstClr val="black"/>
                      </a:solidFill>
                      <a:effectLst/>
                      <a:uLnTx/>
                      <a:uFillTx/>
                      <a:latin typeface="HGP創英角ｺﾞｼｯｸUB"/>
                      <a:ea typeface="HGP創英角ｺﾞｼｯｸUB"/>
                      <a:cs typeface="+mn-cs"/>
                    </a:endParaRPr>
                  </a:p>
                </p:txBody>
              </p:sp>
              <p:sp>
                <p:nvSpPr>
                  <p:cNvPr id="4303" name="AutoShape 76"/>
                  <p:cNvSpPr>
                    <a:spLocks noChangeAspect="1" noChangeArrowheads="1"/>
                  </p:cNvSpPr>
                  <p:nvPr/>
                </p:nvSpPr>
                <p:spPr>
                  <a:xfrm flipV="1">
                    <a:off x="621" y="6381"/>
                    <a:ext cx="540" cy="1260"/>
                  </a:xfrm>
                  <a:prstGeom prst="triangle">
                    <a:avLst>
                      <a:gd name="adj" fmla="val 50000"/>
                    </a:avLst>
                  </a:prstGeom>
                  <a:gradFill rotWithShape="0">
                    <a:gsLst>
                      <a:gs pos="0">
                        <a:srgbClr val="808080"/>
                      </a:gs>
                      <a:gs pos="100000">
                        <a:srgbClr val="C0C0C0"/>
                      </a:gs>
                    </a:gsLst>
                    <a:lin ang="5400000" scaled="1"/>
                    <a:tileRect/>
                  </a:gradFill>
                  <a:ln w="9525">
                    <a:noFill/>
                    <a:miter lim="800000"/>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800" b="0" i="0" u="none" strike="noStrike" kern="1200" cap="none" spc="0" normalizeH="0" baseline="0" noProof="0">
                      <a:ln>
                        <a:noFill/>
                      </a:ln>
                      <a:solidFill>
                        <a:prstClr val="black"/>
                      </a:solidFill>
                      <a:effectLst/>
                      <a:uLnTx/>
                      <a:uFillTx/>
                      <a:latin typeface="HGP創英角ｺﾞｼｯｸUB"/>
                      <a:ea typeface="HGP創英角ｺﾞｼｯｸUB"/>
                      <a:cs typeface="+mn-cs"/>
                    </a:endParaRPr>
                  </a:p>
                </p:txBody>
              </p:sp>
            </p:grpSp>
            <p:sp>
              <p:nvSpPr>
                <p:cNvPr id="4304" name="Freeform 77"/>
                <p:cNvSpPr>
                  <a:spLocks noChangeAspect="1"/>
                </p:cNvSpPr>
                <p:nvPr/>
              </p:nvSpPr>
              <p:spPr>
                <a:xfrm>
                  <a:off x="3206008" y="6351174"/>
                  <a:ext cx="484535" cy="649512"/>
                </a:xfrm>
                <a:custGeom>
                  <a:avLst/>
                  <a:gdLst>
                    <a:gd name="T0" fmla="*/ 0 w 900"/>
                    <a:gd name="T1" fmla="*/ 0 h 1800"/>
                    <a:gd name="T2" fmla="*/ 2147483520 w 900"/>
                    <a:gd name="T3" fmla="*/ 0 h 1800"/>
                    <a:gd name="T4" fmla="*/ 2147483520 w 900"/>
                    <a:gd name="T5" fmla="*/ 2147483520 h 1800"/>
                    <a:gd name="T6" fmla="*/ 0 w 900"/>
                    <a:gd name="T7" fmla="*/ 2147483520 h 1800"/>
                    <a:gd name="T8" fmla="*/ 0 w 900"/>
                    <a:gd name="T9" fmla="*/ 2147483520 h 1800"/>
                    <a:gd name="T10" fmla="*/ 2147483520 w 900"/>
                    <a:gd name="T11" fmla="*/ 2147483520 h 1800"/>
                    <a:gd name="T12" fmla="*/ 2147483520 w 900"/>
                    <a:gd name="T13" fmla="*/ 2147483520 h 1800"/>
                    <a:gd name="T14" fmla="*/ 0 w 900"/>
                    <a:gd name="T15" fmla="*/ 2147483520 h 1800"/>
                    <a:gd name="T16" fmla="*/ 0 w 900"/>
                    <a:gd name="T17" fmla="*/ 0 h 18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00"/>
                    <a:gd name="T28" fmla="*/ 0 h 1800"/>
                    <a:gd name="T29" fmla="*/ 900 w 900"/>
                    <a:gd name="T30" fmla="*/ 1800 h 18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00" h="1800">
                      <a:moveTo>
                        <a:pt x="0" y="0"/>
                      </a:moveTo>
                      <a:lnTo>
                        <a:pt x="900" y="0"/>
                      </a:lnTo>
                      <a:lnTo>
                        <a:pt x="900" y="1800"/>
                      </a:lnTo>
                      <a:lnTo>
                        <a:pt x="0" y="1800"/>
                      </a:lnTo>
                      <a:lnTo>
                        <a:pt x="0" y="900"/>
                      </a:lnTo>
                      <a:lnTo>
                        <a:pt x="540" y="900"/>
                      </a:lnTo>
                      <a:lnTo>
                        <a:pt x="540" y="180"/>
                      </a:lnTo>
                      <a:lnTo>
                        <a:pt x="0" y="180"/>
                      </a:lnTo>
                      <a:lnTo>
                        <a:pt x="0" y="0"/>
                      </a:lnTo>
                      <a:close/>
                    </a:path>
                  </a:pathLst>
                </a:custGeom>
                <a:solidFill>
                  <a:srgbClr val="CCFFFF"/>
                </a:solidFill>
                <a:ln w="9525">
                  <a:solidFill>
                    <a:srgbClr val="000000"/>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800" b="0" i="0" u="none" strike="noStrike" kern="1200" cap="none" spc="0" normalizeH="0" baseline="0" noProof="0">
                    <a:ln>
                      <a:noFill/>
                    </a:ln>
                    <a:solidFill>
                      <a:prstClr val="black"/>
                    </a:solidFill>
                    <a:effectLst/>
                    <a:uLnTx/>
                    <a:uFillTx/>
                    <a:latin typeface="HGP創英角ｺﾞｼｯｸUB"/>
                    <a:ea typeface="HGP創英角ｺﾞｼｯｸUB"/>
                    <a:cs typeface="+mn-cs"/>
                  </a:endParaRPr>
                </a:p>
              </p:txBody>
            </p:sp>
            <p:sp>
              <p:nvSpPr>
                <p:cNvPr id="4305" name="AutoShape 78"/>
                <p:cNvSpPr>
                  <a:spLocks noChangeAspect="1" noChangeArrowheads="1"/>
                </p:cNvSpPr>
                <p:nvPr/>
              </p:nvSpPr>
              <p:spPr>
                <a:xfrm>
                  <a:off x="2922484" y="5310294"/>
                  <a:ext cx="1722680" cy="283567"/>
                </a:xfrm>
                <a:prstGeom prst="wedgeRoundRectCallout">
                  <a:avLst>
                    <a:gd name="adj1" fmla="val 76694"/>
                    <a:gd name="adj2" fmla="val 310133"/>
                    <a:gd name="adj3" fmla="val 16667"/>
                  </a:avLst>
                </a:prstGeom>
                <a:solidFill>
                  <a:srgbClr val="FFFFFF"/>
                </a:solidFill>
                <a:ln w="9525">
                  <a:solidFill>
                    <a:srgbClr val="000000"/>
                  </a:solidFill>
                  <a:miter lim="800000"/>
                  <a:headEnd/>
                  <a:tailEnd/>
                </a:ln>
              </p:spPr>
              <p:txBody>
                <a:bodyPr anchor="ctr"/>
                <a:lstStyle/>
                <a:p>
                  <a:pPr marL="0" marR="0" lvl="0" indent="0" algn="ctr" defTabSz="914400" rtl="0" eaLnBrk="1" fontAlgn="base" latinLnBrk="0" hangingPunct="1">
                    <a:lnSpc>
                      <a:spcPct val="96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HGP創英角ｺﾞｼｯｸUB"/>
                      <a:ea typeface="HGP創英角ｺﾞｼｯｸUB"/>
                      <a:cs typeface="+mn-cs"/>
                    </a:rPr>
                    <a:t>オープンカフェ</a:t>
                  </a:r>
                </a:p>
              </p:txBody>
            </p:sp>
            <p:sp>
              <p:nvSpPr>
                <p:cNvPr id="4306" name="AutoShape 79"/>
                <p:cNvSpPr>
                  <a:spLocks noChangeAspect="1" noChangeArrowheads="1"/>
                </p:cNvSpPr>
                <p:nvPr/>
              </p:nvSpPr>
              <p:spPr>
                <a:xfrm>
                  <a:off x="4833110" y="5288192"/>
                  <a:ext cx="1136381" cy="272478"/>
                </a:xfrm>
                <a:prstGeom prst="wedgeRoundRectCallout">
                  <a:avLst>
                    <a:gd name="adj1" fmla="val 40297"/>
                    <a:gd name="adj2" fmla="val 174920"/>
                    <a:gd name="adj3" fmla="val 16667"/>
                  </a:avLst>
                </a:prstGeom>
                <a:solidFill>
                  <a:srgbClr val="FFFFFF"/>
                </a:solidFill>
                <a:ln w="9525">
                  <a:solidFill>
                    <a:srgbClr val="000000"/>
                  </a:solidFill>
                  <a:miter lim="800000"/>
                  <a:headEnd/>
                  <a:tailEnd/>
                </a:ln>
              </p:spPr>
              <p:txBody>
                <a:bodyPr anchor="ctr"/>
                <a:lstStyle/>
                <a:p>
                  <a:pPr marL="0" marR="0" lvl="0" indent="0" algn="ctr" defTabSz="914400" rtl="0" eaLnBrk="1" fontAlgn="base" latinLnBrk="0" hangingPunct="1">
                    <a:lnSpc>
                      <a:spcPct val="96000"/>
                    </a:lnSpc>
                    <a:spcBef>
                      <a:spcPct val="0"/>
                    </a:spcBef>
                    <a:spcAft>
                      <a:spcPct val="0"/>
                    </a:spcAft>
                    <a:buClrTx/>
                    <a:buSzTx/>
                    <a:buFontTx/>
                    <a:buNone/>
                    <a:tabLst/>
                    <a:defRPr/>
                  </a:pPr>
                  <a:r>
                    <a:rPr kumimoji="1" lang="ja-JP" altLang="en-US" sz="700" b="0" i="0" u="none" strike="noStrike" kern="1200" cap="none" spc="0" normalizeH="0" baseline="0" noProof="0" dirty="0">
                      <a:ln>
                        <a:noFill/>
                      </a:ln>
                      <a:solidFill>
                        <a:srgbClr val="000000"/>
                      </a:solidFill>
                      <a:effectLst/>
                      <a:uLnTx/>
                      <a:uFillTx/>
                      <a:latin typeface="HGP創英角ｺﾞｼｯｸUB"/>
                      <a:ea typeface="HGP創英角ｺﾞｼｯｸUB"/>
                      <a:cs typeface="+mn-cs"/>
                    </a:rPr>
                    <a:t>日よけ</a:t>
                  </a:r>
                </a:p>
              </p:txBody>
            </p:sp>
            <p:sp>
              <p:nvSpPr>
                <p:cNvPr id="4307" name="AutoShape 80"/>
                <p:cNvSpPr>
                  <a:spLocks noChangeAspect="1" noChangeArrowheads="1"/>
                </p:cNvSpPr>
                <p:nvPr/>
              </p:nvSpPr>
              <p:spPr>
                <a:xfrm>
                  <a:off x="3659617" y="4834498"/>
                  <a:ext cx="1953871" cy="243963"/>
                </a:xfrm>
                <a:prstGeom prst="wedgeRoundRectCallout">
                  <a:avLst>
                    <a:gd name="adj1" fmla="val 71323"/>
                    <a:gd name="adj2" fmla="val 82141"/>
                    <a:gd name="adj3" fmla="val 16667"/>
                  </a:avLst>
                </a:prstGeom>
                <a:solidFill>
                  <a:srgbClr val="FFFFFF"/>
                </a:solidFill>
                <a:ln w="9525">
                  <a:solidFill>
                    <a:srgbClr val="000000"/>
                  </a:solidFill>
                  <a:miter lim="800000"/>
                  <a:headEnd/>
                  <a:tailEnd/>
                </a:ln>
              </p:spPr>
              <p:txBody>
                <a:bodyPr anchor="ctr"/>
                <a:lstStyle/>
                <a:p>
                  <a:pPr marL="0" marR="0" lvl="0" indent="0" algn="ctr" defTabSz="914400" rtl="0" eaLnBrk="1" fontAlgn="base" latinLnBrk="0" hangingPunct="1">
                    <a:lnSpc>
                      <a:spcPct val="96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HGP創英角ｺﾞｼｯｸUB"/>
                      <a:ea typeface="HGP創英角ｺﾞｼｯｸUB"/>
                      <a:cs typeface="+mn-cs"/>
                    </a:rPr>
                    <a:t>突き出し看板</a:t>
                  </a:r>
                </a:p>
              </p:txBody>
            </p:sp>
            <p:grpSp>
              <p:nvGrpSpPr>
                <p:cNvPr id="4308" name="Group 81"/>
                <p:cNvGrpSpPr/>
                <p:nvPr/>
              </p:nvGrpSpPr>
              <p:grpSpPr>
                <a:xfrm>
                  <a:off x="1949181" y="6422462"/>
                  <a:ext cx="507809" cy="589313"/>
                  <a:chOff x="4800" y="5372"/>
                  <a:chExt cx="1182" cy="2273"/>
                </a:xfrm>
              </p:grpSpPr>
              <p:sp>
                <p:nvSpPr>
                  <p:cNvPr id="4309" name="Rectangle 82"/>
                  <p:cNvSpPr>
                    <a:spLocks noChangeArrowheads="1"/>
                  </p:cNvSpPr>
                  <p:nvPr/>
                </p:nvSpPr>
                <p:spPr>
                  <a:xfrm>
                    <a:off x="5547" y="5625"/>
                    <a:ext cx="180" cy="2020"/>
                  </a:xfrm>
                  <a:prstGeom prst="rect">
                    <a:avLst/>
                  </a:prstGeom>
                  <a:gradFill rotWithShape="0">
                    <a:gsLst>
                      <a:gs pos="0">
                        <a:srgbClr val="969696"/>
                      </a:gs>
                      <a:gs pos="50000">
                        <a:srgbClr val="FFFFFF"/>
                      </a:gs>
                      <a:gs pos="100000">
                        <a:srgbClr val="969696"/>
                      </a:gs>
                    </a:gsLst>
                    <a:lin ang="0" scaled="1"/>
                    <a:tileRect/>
                  </a:gradFill>
                  <a:ln w="9525">
                    <a:solidFill>
                      <a:srgbClr val="000000"/>
                    </a:solidFill>
                    <a:miter lim="800000"/>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800" b="0" i="0" u="none" strike="noStrike" kern="1200" cap="none" spc="0" normalizeH="0" baseline="0" noProof="0">
                      <a:ln>
                        <a:noFill/>
                      </a:ln>
                      <a:solidFill>
                        <a:prstClr val="black"/>
                      </a:solidFill>
                      <a:effectLst/>
                      <a:uLnTx/>
                      <a:uFillTx/>
                      <a:latin typeface="HGP創英角ｺﾞｼｯｸUB"/>
                      <a:ea typeface="HGP創英角ｺﾞｼｯｸUB"/>
                      <a:cs typeface="+mn-cs"/>
                    </a:endParaRPr>
                  </a:p>
                </p:txBody>
              </p:sp>
              <p:sp>
                <p:nvSpPr>
                  <p:cNvPr id="4310" name="AutoShape 83"/>
                  <p:cNvSpPr>
                    <a:spLocks noChangeArrowheads="1"/>
                  </p:cNvSpPr>
                  <p:nvPr/>
                </p:nvSpPr>
                <p:spPr>
                  <a:xfrm rot="14514736">
                    <a:off x="5099" y="5620"/>
                    <a:ext cx="674" cy="18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487 w 21600"/>
                      <a:gd name="T13" fmla="*/ 4560 h 21600"/>
                      <a:gd name="T14" fmla="*/ 17113 w 21600"/>
                      <a:gd name="T15" fmla="*/ 1716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C0C0C0"/>
                  </a:solidFill>
                  <a:ln w="9525">
                    <a:solidFill>
                      <a:srgbClr val="000000"/>
                    </a:solidFill>
                    <a:miter lim="800000"/>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800" b="0" i="0" u="none" strike="noStrike" kern="1200" cap="none" spc="0" normalizeH="0" baseline="0" noProof="0">
                      <a:ln>
                        <a:noFill/>
                      </a:ln>
                      <a:solidFill>
                        <a:prstClr val="black"/>
                      </a:solidFill>
                      <a:effectLst/>
                      <a:uLnTx/>
                      <a:uFillTx/>
                      <a:latin typeface="HGP創英角ｺﾞｼｯｸUB"/>
                      <a:ea typeface="HGP創英角ｺﾞｼｯｸUB"/>
                      <a:cs typeface="+mn-cs"/>
                    </a:endParaRPr>
                  </a:p>
                </p:txBody>
              </p:sp>
              <p:sp>
                <p:nvSpPr>
                  <p:cNvPr id="4311" name="Line 84"/>
                  <p:cNvSpPr>
                    <a:spLocks noChangeShapeType="1"/>
                  </p:cNvSpPr>
                  <p:nvPr/>
                </p:nvSpPr>
                <p:spPr>
                  <a:xfrm rot="14514738" flipV="1">
                    <a:off x="5136" y="5678"/>
                    <a:ext cx="0" cy="360"/>
                  </a:xfrm>
                  <a:prstGeom prst="line">
                    <a:avLst/>
                  </a:prstGeom>
                  <a:noFill/>
                  <a:ln w="22225">
                    <a:solidFill>
                      <a:srgbClr val="FFCC00"/>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800" b="0" i="0" u="none" strike="noStrike" kern="1200" cap="none" spc="0" normalizeH="0" baseline="0" noProof="0">
                      <a:ln>
                        <a:noFill/>
                      </a:ln>
                      <a:solidFill>
                        <a:prstClr val="black"/>
                      </a:solidFill>
                      <a:effectLst/>
                      <a:uLnTx/>
                      <a:uFillTx/>
                      <a:latin typeface="HGP創英角ｺﾞｼｯｸUB"/>
                      <a:ea typeface="HGP創英角ｺﾞｼｯｸUB"/>
                      <a:cs typeface="+mn-cs"/>
                    </a:endParaRPr>
                  </a:p>
                </p:txBody>
              </p:sp>
              <p:sp>
                <p:nvSpPr>
                  <p:cNvPr id="4312" name="Line 85"/>
                  <p:cNvSpPr>
                    <a:spLocks noChangeShapeType="1"/>
                  </p:cNvSpPr>
                  <p:nvPr/>
                </p:nvSpPr>
                <p:spPr>
                  <a:xfrm rot="15741411" flipV="1">
                    <a:off x="4984" y="5469"/>
                    <a:ext cx="1" cy="360"/>
                  </a:xfrm>
                  <a:prstGeom prst="line">
                    <a:avLst/>
                  </a:prstGeom>
                  <a:noFill/>
                  <a:ln w="22225">
                    <a:solidFill>
                      <a:srgbClr val="FFCC00"/>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800" b="0" i="0" u="none" strike="noStrike" kern="1200" cap="none" spc="0" normalizeH="0" baseline="0" noProof="0">
                      <a:ln>
                        <a:noFill/>
                      </a:ln>
                      <a:solidFill>
                        <a:prstClr val="black"/>
                      </a:solidFill>
                      <a:effectLst/>
                      <a:uLnTx/>
                      <a:uFillTx/>
                      <a:latin typeface="HGP創英角ｺﾞｼｯｸUB"/>
                      <a:ea typeface="HGP創英角ｺﾞｼｯｸUB"/>
                      <a:cs typeface="+mn-cs"/>
                    </a:endParaRPr>
                  </a:p>
                </p:txBody>
              </p:sp>
              <p:sp>
                <p:nvSpPr>
                  <p:cNvPr id="4313" name="Line 86"/>
                  <p:cNvSpPr>
                    <a:spLocks noChangeShapeType="1"/>
                  </p:cNvSpPr>
                  <p:nvPr/>
                </p:nvSpPr>
                <p:spPr>
                  <a:xfrm rot="-8311935" flipH="1" flipV="1">
                    <a:off x="5242" y="5932"/>
                    <a:ext cx="2" cy="360"/>
                  </a:xfrm>
                  <a:prstGeom prst="line">
                    <a:avLst/>
                  </a:prstGeom>
                  <a:noFill/>
                  <a:ln w="22225">
                    <a:solidFill>
                      <a:srgbClr val="FFCC00"/>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800" b="0" i="0" u="none" strike="noStrike" kern="1200" cap="none" spc="0" normalizeH="0" baseline="0" noProof="0">
                      <a:ln>
                        <a:noFill/>
                      </a:ln>
                      <a:solidFill>
                        <a:prstClr val="black"/>
                      </a:solidFill>
                      <a:effectLst/>
                      <a:uLnTx/>
                      <a:uFillTx/>
                      <a:latin typeface="HGP創英角ｺﾞｼｯｸUB"/>
                      <a:ea typeface="HGP創英角ｺﾞｼｯｸUB"/>
                      <a:cs typeface="+mn-cs"/>
                    </a:endParaRPr>
                  </a:p>
                </p:txBody>
              </p:sp>
              <p:sp>
                <p:nvSpPr>
                  <p:cNvPr id="4314" name="AutoShape 87"/>
                  <p:cNvSpPr>
                    <a:spLocks noChangeArrowheads="1"/>
                  </p:cNvSpPr>
                  <p:nvPr/>
                </p:nvSpPr>
                <p:spPr>
                  <a:xfrm rot="14514736">
                    <a:off x="5560" y="5624"/>
                    <a:ext cx="673" cy="18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493 w 21600"/>
                      <a:gd name="T13" fmla="*/ 4560 h 21600"/>
                      <a:gd name="T14" fmla="*/ 17107 w 21600"/>
                      <a:gd name="T15" fmla="*/ 1716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C0C0C0"/>
                  </a:solidFill>
                  <a:ln w="9525">
                    <a:solidFill>
                      <a:srgbClr val="000000"/>
                    </a:solidFill>
                    <a:miter lim="800000"/>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800" b="0" i="0" u="none" strike="noStrike" kern="1200" cap="none" spc="0" normalizeH="0" baseline="0" noProof="0">
                      <a:ln>
                        <a:noFill/>
                      </a:ln>
                      <a:solidFill>
                        <a:prstClr val="black"/>
                      </a:solidFill>
                      <a:effectLst/>
                      <a:uLnTx/>
                      <a:uFillTx/>
                      <a:latin typeface="HGP創英角ｺﾞｼｯｸUB"/>
                      <a:ea typeface="HGP創英角ｺﾞｼｯｸUB"/>
                      <a:cs typeface="+mn-cs"/>
                    </a:endParaRPr>
                  </a:p>
                </p:txBody>
              </p:sp>
              <p:sp>
                <p:nvSpPr>
                  <p:cNvPr id="4315" name="Line 88"/>
                  <p:cNvSpPr>
                    <a:spLocks noChangeShapeType="1"/>
                  </p:cNvSpPr>
                  <p:nvPr/>
                </p:nvSpPr>
                <p:spPr>
                  <a:xfrm rot="14514738" flipV="1">
                    <a:off x="5592" y="5677"/>
                    <a:ext cx="0" cy="360"/>
                  </a:xfrm>
                  <a:prstGeom prst="line">
                    <a:avLst/>
                  </a:prstGeom>
                  <a:noFill/>
                  <a:ln w="22225">
                    <a:solidFill>
                      <a:srgbClr val="FFCC00"/>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800" b="0" i="0" u="none" strike="noStrike" kern="1200" cap="none" spc="0" normalizeH="0" baseline="0" noProof="0">
                      <a:ln>
                        <a:noFill/>
                      </a:ln>
                      <a:solidFill>
                        <a:prstClr val="black"/>
                      </a:solidFill>
                      <a:effectLst/>
                      <a:uLnTx/>
                      <a:uFillTx/>
                      <a:latin typeface="HGP創英角ｺﾞｼｯｸUB"/>
                      <a:ea typeface="HGP創英角ｺﾞｼｯｸUB"/>
                      <a:cs typeface="+mn-cs"/>
                    </a:endParaRPr>
                  </a:p>
                </p:txBody>
              </p:sp>
              <p:sp>
                <p:nvSpPr>
                  <p:cNvPr id="4316" name="Line 89"/>
                  <p:cNvSpPr>
                    <a:spLocks noChangeShapeType="1"/>
                  </p:cNvSpPr>
                  <p:nvPr/>
                </p:nvSpPr>
                <p:spPr>
                  <a:xfrm rot="15741411" flipV="1">
                    <a:off x="5440" y="5469"/>
                    <a:ext cx="1" cy="360"/>
                  </a:xfrm>
                  <a:prstGeom prst="line">
                    <a:avLst/>
                  </a:prstGeom>
                  <a:noFill/>
                  <a:ln w="22225">
                    <a:solidFill>
                      <a:srgbClr val="FFCC00"/>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800" b="0" i="0" u="none" strike="noStrike" kern="1200" cap="none" spc="0" normalizeH="0" baseline="0" noProof="0">
                      <a:ln>
                        <a:noFill/>
                      </a:ln>
                      <a:solidFill>
                        <a:prstClr val="black"/>
                      </a:solidFill>
                      <a:effectLst/>
                      <a:uLnTx/>
                      <a:uFillTx/>
                      <a:latin typeface="HGP創英角ｺﾞｼｯｸUB"/>
                      <a:ea typeface="HGP創英角ｺﾞｼｯｸUB"/>
                      <a:cs typeface="+mn-cs"/>
                    </a:endParaRPr>
                  </a:p>
                </p:txBody>
              </p:sp>
              <p:sp>
                <p:nvSpPr>
                  <p:cNvPr id="4317" name="Line 90"/>
                  <p:cNvSpPr>
                    <a:spLocks noChangeShapeType="1"/>
                  </p:cNvSpPr>
                  <p:nvPr/>
                </p:nvSpPr>
                <p:spPr>
                  <a:xfrm rot="-8311935" flipH="1" flipV="1">
                    <a:off x="5698" y="5931"/>
                    <a:ext cx="2" cy="360"/>
                  </a:xfrm>
                  <a:prstGeom prst="line">
                    <a:avLst/>
                  </a:prstGeom>
                  <a:noFill/>
                  <a:ln w="22225">
                    <a:solidFill>
                      <a:srgbClr val="FFCC00"/>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800" b="0" i="0" u="none" strike="noStrike" kern="1200" cap="none" spc="0" normalizeH="0" baseline="0" noProof="0">
                      <a:ln>
                        <a:noFill/>
                      </a:ln>
                      <a:solidFill>
                        <a:prstClr val="black"/>
                      </a:solidFill>
                      <a:effectLst/>
                      <a:uLnTx/>
                      <a:uFillTx/>
                      <a:latin typeface="HGP創英角ｺﾞｼｯｸUB"/>
                      <a:ea typeface="HGP創英角ｺﾞｼｯｸUB"/>
                      <a:cs typeface="+mn-cs"/>
                    </a:endParaRPr>
                  </a:p>
                </p:txBody>
              </p:sp>
            </p:grpSp>
            <p:sp>
              <p:nvSpPr>
                <p:cNvPr id="4318" name="AutoShape 91"/>
                <p:cNvSpPr>
                  <a:spLocks noChangeArrowheads="1"/>
                </p:cNvSpPr>
                <p:nvPr/>
              </p:nvSpPr>
              <p:spPr>
                <a:xfrm>
                  <a:off x="0" y="5631958"/>
                  <a:ext cx="2025307" cy="364359"/>
                </a:xfrm>
                <a:prstGeom prst="wedgeRoundRectCallout">
                  <a:avLst>
                    <a:gd name="adj1" fmla="val 57770"/>
                    <a:gd name="adj2" fmla="val 163381"/>
                    <a:gd name="adj3" fmla="val 16667"/>
                  </a:avLst>
                </a:prstGeom>
                <a:solidFill>
                  <a:srgbClr val="FFFFFF"/>
                </a:solidFill>
                <a:ln w="9525">
                  <a:solidFill>
                    <a:srgbClr val="000000"/>
                  </a:solid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HGP創英角ｺﾞｼｯｸUB"/>
                      <a:ea typeface="HGP創英角ｺﾞｼｯｸUB"/>
                      <a:cs typeface="+mn-cs"/>
                    </a:rPr>
                    <a:t>イベント用器材</a:t>
                  </a:r>
                  <a:endParaRPr kumimoji="1" lang="en-US" altLang="ja-JP" sz="800" b="0" i="0" u="none" strike="noStrike" kern="1200" cap="none" spc="0" normalizeH="0" baseline="0" noProof="0" dirty="0">
                    <a:ln>
                      <a:noFill/>
                    </a:ln>
                    <a:solidFill>
                      <a:srgbClr val="000000"/>
                    </a:solidFill>
                    <a:effectLst/>
                    <a:uLnTx/>
                    <a:uFillTx/>
                    <a:latin typeface="HGP創英角ｺﾞｼｯｸUB"/>
                    <a:ea typeface="HGP創英角ｺﾞｼｯｸUB"/>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HGP創英角ｺﾞｼｯｸUB"/>
                      <a:ea typeface="HGP創英角ｺﾞｼｯｸUB"/>
                      <a:cs typeface="+mn-cs"/>
                    </a:rPr>
                    <a:t>（照明等）</a:t>
                  </a:r>
                </a:p>
              </p:txBody>
            </p:sp>
            <p:sp>
              <p:nvSpPr>
                <p:cNvPr id="4319" name="AutoShape 92"/>
                <p:cNvSpPr>
                  <a:spLocks noChangeAspect="1" noChangeArrowheads="1"/>
                </p:cNvSpPr>
                <p:nvPr/>
              </p:nvSpPr>
              <p:spPr>
                <a:xfrm>
                  <a:off x="3067893" y="5818067"/>
                  <a:ext cx="1235232" cy="297419"/>
                </a:xfrm>
                <a:prstGeom prst="wedgeRoundRectCallout">
                  <a:avLst>
                    <a:gd name="adj1" fmla="val 59526"/>
                    <a:gd name="adj2" fmla="val 177641"/>
                    <a:gd name="adj3" fmla="val 16667"/>
                  </a:avLst>
                </a:prstGeom>
                <a:solidFill>
                  <a:srgbClr val="FFFFFF"/>
                </a:solidFill>
                <a:ln w="9525">
                  <a:solidFill>
                    <a:srgbClr val="000000"/>
                  </a:solidFill>
                  <a:miter lim="800000"/>
                  <a:headEnd/>
                  <a:tailEnd/>
                </a:ln>
              </p:spPr>
              <p:txBody>
                <a:bodyPr anchor="ctr"/>
                <a:lstStyle/>
                <a:p>
                  <a:pPr marL="0" marR="0" lvl="0" indent="0" algn="ctr" defTabSz="914400" rtl="0" eaLnBrk="1" fontAlgn="base" latinLnBrk="0" hangingPunct="1">
                    <a:lnSpc>
                      <a:spcPct val="96000"/>
                    </a:lnSpc>
                    <a:spcBef>
                      <a:spcPct val="0"/>
                    </a:spcBef>
                    <a:spcAft>
                      <a:spcPct val="0"/>
                    </a:spcAft>
                    <a:buClrTx/>
                    <a:buSzTx/>
                    <a:buFontTx/>
                    <a:buNone/>
                    <a:tabLst/>
                    <a:defRPr/>
                  </a:pPr>
                  <a:r>
                    <a:rPr kumimoji="1" lang="ja-JP" altLang="en-US" sz="700" b="0" i="0" u="none" strike="noStrike" kern="1200" cap="none" spc="0" normalizeH="0" baseline="0" noProof="0" dirty="0">
                      <a:ln>
                        <a:noFill/>
                      </a:ln>
                      <a:solidFill>
                        <a:srgbClr val="000000"/>
                      </a:solidFill>
                      <a:effectLst/>
                      <a:uLnTx/>
                      <a:uFillTx/>
                      <a:latin typeface="HGP創英角ｺﾞｼｯｸUB"/>
                      <a:ea typeface="HGP創英角ｺﾞｼｯｸUB"/>
                      <a:cs typeface="+mn-cs"/>
                    </a:rPr>
                    <a:t>広告板</a:t>
                  </a:r>
                </a:p>
              </p:txBody>
            </p:sp>
            <p:grpSp>
              <p:nvGrpSpPr>
                <p:cNvPr id="4320" name="Group 93"/>
                <p:cNvGrpSpPr/>
                <p:nvPr/>
              </p:nvGrpSpPr>
              <p:grpSpPr>
                <a:xfrm>
                  <a:off x="4442125" y="6351174"/>
                  <a:ext cx="496789" cy="446738"/>
                  <a:chOff x="4508" y="1536"/>
                  <a:chExt cx="196" cy="288"/>
                </a:xfrm>
              </p:grpSpPr>
              <p:sp>
                <p:nvSpPr>
                  <p:cNvPr id="4321" name="Rectangle 94"/>
                  <p:cNvSpPr>
                    <a:spLocks noChangeArrowheads="1"/>
                  </p:cNvSpPr>
                  <p:nvPr/>
                </p:nvSpPr>
                <p:spPr>
                  <a:xfrm>
                    <a:off x="4512" y="1605"/>
                    <a:ext cx="5" cy="219"/>
                  </a:xfrm>
                  <a:prstGeom prst="rect">
                    <a:avLst/>
                  </a:prstGeom>
                  <a:gradFill rotWithShape="0">
                    <a:gsLst>
                      <a:gs pos="0">
                        <a:srgbClr val="FFCC00"/>
                      </a:gs>
                      <a:gs pos="50000">
                        <a:srgbClr val="FFFFFF"/>
                      </a:gs>
                      <a:gs pos="100000">
                        <a:srgbClr val="FFCC00"/>
                      </a:gs>
                    </a:gsLst>
                    <a:lin ang="0" scaled="1"/>
                    <a:tileRect/>
                  </a:gradFill>
                  <a:ln w="9525">
                    <a:solidFill>
                      <a:srgbClr val="000000"/>
                    </a:solidFill>
                    <a:miter lim="800000"/>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800" b="0" i="0" u="none" strike="noStrike" kern="1200" cap="none" spc="0" normalizeH="0" baseline="0" noProof="0">
                      <a:ln>
                        <a:noFill/>
                      </a:ln>
                      <a:solidFill>
                        <a:prstClr val="black"/>
                      </a:solidFill>
                      <a:effectLst/>
                      <a:uLnTx/>
                      <a:uFillTx/>
                      <a:latin typeface="HGP創英角ｺﾞｼｯｸUB"/>
                      <a:ea typeface="HGP創英角ｺﾞｼｯｸUB"/>
                      <a:cs typeface="+mn-cs"/>
                    </a:endParaRPr>
                  </a:p>
                </p:txBody>
              </p:sp>
              <p:sp>
                <p:nvSpPr>
                  <p:cNvPr id="4322" name="Rectangle 95"/>
                  <p:cNvSpPr>
                    <a:spLocks noChangeArrowheads="1"/>
                  </p:cNvSpPr>
                  <p:nvPr/>
                </p:nvSpPr>
                <p:spPr>
                  <a:xfrm>
                    <a:off x="4699" y="1536"/>
                    <a:ext cx="5" cy="219"/>
                  </a:xfrm>
                  <a:prstGeom prst="rect">
                    <a:avLst/>
                  </a:prstGeom>
                  <a:gradFill rotWithShape="0">
                    <a:gsLst>
                      <a:gs pos="0">
                        <a:srgbClr val="FFCC00"/>
                      </a:gs>
                      <a:gs pos="50000">
                        <a:srgbClr val="FFFFFF"/>
                      </a:gs>
                      <a:gs pos="100000">
                        <a:srgbClr val="FFCC00"/>
                      </a:gs>
                    </a:gsLst>
                    <a:lin ang="0" scaled="1"/>
                    <a:tileRect/>
                  </a:gradFill>
                  <a:ln w="9525">
                    <a:solidFill>
                      <a:srgbClr val="000000"/>
                    </a:solidFill>
                    <a:miter lim="800000"/>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800" b="0" i="0" u="none" strike="noStrike" kern="1200" cap="none" spc="0" normalizeH="0" baseline="0" noProof="0">
                      <a:ln>
                        <a:noFill/>
                      </a:ln>
                      <a:solidFill>
                        <a:prstClr val="black"/>
                      </a:solidFill>
                      <a:effectLst/>
                      <a:uLnTx/>
                      <a:uFillTx/>
                      <a:latin typeface="HGP創英角ｺﾞｼｯｸUB"/>
                      <a:ea typeface="HGP創英角ｺﾞｼｯｸUB"/>
                      <a:cs typeface="+mn-cs"/>
                    </a:endParaRPr>
                  </a:p>
                </p:txBody>
              </p:sp>
              <p:sp>
                <p:nvSpPr>
                  <p:cNvPr id="4323" name="AutoShape 96"/>
                  <p:cNvSpPr>
                    <a:spLocks noChangeArrowheads="1"/>
                  </p:cNvSpPr>
                  <p:nvPr/>
                </p:nvSpPr>
                <p:spPr>
                  <a:xfrm rot="16200000" flipV="1">
                    <a:off x="4567" y="1481"/>
                    <a:ext cx="73" cy="191"/>
                  </a:xfrm>
                  <a:prstGeom prst="parallelogram">
                    <a:avLst>
                      <a:gd name="adj" fmla="val 91528"/>
                    </a:avLst>
                  </a:prstGeom>
                  <a:gradFill rotWithShape="0">
                    <a:gsLst>
                      <a:gs pos="0">
                        <a:schemeClr val="bg1"/>
                      </a:gs>
                      <a:gs pos="50000">
                        <a:srgbClr val="FFCC00"/>
                      </a:gs>
                      <a:gs pos="100000">
                        <a:schemeClr val="bg1"/>
                      </a:gs>
                    </a:gsLst>
                    <a:lin ang="2700000" scaled="1"/>
                    <a:tileRect/>
                  </a:gra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800" b="0" i="0" u="none" strike="noStrike" kern="1200" cap="none" spc="0" normalizeH="0" baseline="0" noProof="0">
                      <a:ln>
                        <a:noFill/>
                      </a:ln>
                      <a:solidFill>
                        <a:prstClr val="black"/>
                      </a:solidFill>
                      <a:effectLst/>
                      <a:uLnTx/>
                      <a:uFillTx/>
                      <a:latin typeface="HGP創英角ｺﾞｼｯｸUB"/>
                      <a:ea typeface="HGP創英角ｺﾞｼｯｸUB"/>
                      <a:cs typeface="+mn-cs"/>
                    </a:endParaRPr>
                  </a:p>
                </p:txBody>
              </p:sp>
              <p:sp>
                <p:nvSpPr>
                  <p:cNvPr id="4324" name="AutoShape 97"/>
                  <p:cNvSpPr>
                    <a:spLocks noChangeArrowheads="1"/>
                  </p:cNvSpPr>
                  <p:nvPr/>
                </p:nvSpPr>
                <p:spPr>
                  <a:xfrm rot="16200000" flipV="1">
                    <a:off x="4509" y="1554"/>
                    <a:ext cx="198" cy="182"/>
                  </a:xfrm>
                  <a:prstGeom prst="parallelogram">
                    <a:avLst>
                      <a:gd name="adj" fmla="val 35357"/>
                    </a:avLst>
                  </a:prstGeom>
                  <a:solidFill>
                    <a:srgbClr val="66FFCC"/>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800" b="0" i="0" u="none" strike="noStrike" kern="1200" cap="none" spc="0" normalizeH="0" baseline="0" noProof="0">
                      <a:ln>
                        <a:noFill/>
                      </a:ln>
                      <a:solidFill>
                        <a:prstClr val="black"/>
                      </a:solidFill>
                      <a:effectLst/>
                      <a:uLnTx/>
                      <a:uFillTx/>
                      <a:latin typeface="HGP創英角ｺﾞｼｯｸUB"/>
                      <a:ea typeface="HGP創英角ｺﾞｼｯｸUB"/>
                      <a:cs typeface="+mn-cs"/>
                    </a:endParaRPr>
                  </a:p>
                </p:txBody>
              </p:sp>
            </p:grpSp>
            <p:sp>
              <p:nvSpPr>
                <p:cNvPr id="4325" name="AutoShape 102"/>
                <p:cNvSpPr>
                  <a:spLocks noChangeAspect="1" noChangeArrowheads="1"/>
                </p:cNvSpPr>
                <p:nvPr/>
              </p:nvSpPr>
              <p:spPr>
                <a:xfrm>
                  <a:off x="59007" y="5000257"/>
                  <a:ext cx="2709280" cy="413801"/>
                </a:xfrm>
                <a:prstGeom prst="wedgeRoundRectCallout">
                  <a:avLst>
                    <a:gd name="adj1" fmla="val 64026"/>
                    <a:gd name="adj2" fmla="val 271882"/>
                    <a:gd name="adj3" fmla="val 16667"/>
                  </a:avLst>
                </a:prstGeom>
                <a:solidFill>
                  <a:srgbClr val="FFFFFF"/>
                </a:solidFill>
                <a:ln w="9525">
                  <a:solidFill>
                    <a:srgbClr val="000000"/>
                  </a:solidFill>
                  <a:miter lim="800000"/>
                  <a:headEnd/>
                  <a:tailEnd/>
                </a:ln>
              </p:spPr>
              <p:txBody>
                <a:bodyPr anchor="ctr"/>
                <a:lstStyle/>
                <a:p>
                  <a:pPr marL="0" marR="0" lvl="0" indent="0" algn="ctr" defTabSz="914400" rtl="0" eaLnBrk="1" fontAlgn="base" latinLnBrk="0" hangingPunct="1">
                    <a:lnSpc>
                      <a:spcPct val="96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HGP創英角ｺﾞｼｯｸUB"/>
                      <a:ea typeface="HGP創英角ｺﾞｼｯｸUB"/>
                      <a:cs typeface="+mn-cs"/>
                    </a:rPr>
                    <a:t>切符売場</a:t>
                  </a:r>
                  <a:endParaRPr kumimoji="1" lang="en-US" altLang="ja-JP" sz="800" b="0" i="0" u="none" strike="noStrike" kern="1200" cap="none" spc="0" normalizeH="0" baseline="0" noProof="0" dirty="0">
                    <a:ln>
                      <a:noFill/>
                    </a:ln>
                    <a:solidFill>
                      <a:srgbClr val="000000"/>
                    </a:solidFill>
                    <a:effectLst/>
                    <a:uLnTx/>
                    <a:uFillTx/>
                    <a:latin typeface="HGP創英角ｺﾞｼｯｸUB"/>
                    <a:ea typeface="HGP創英角ｺﾞｼｯｸUB"/>
                    <a:cs typeface="+mn-cs"/>
                  </a:endParaRPr>
                </a:p>
                <a:p>
                  <a:pPr marL="0" marR="0" lvl="0" indent="0" algn="ctr" defTabSz="914400" rtl="0" eaLnBrk="1" fontAlgn="base" latinLnBrk="0" hangingPunct="1">
                    <a:lnSpc>
                      <a:spcPct val="96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HGP創英角ｺﾞｼｯｸUB"/>
                      <a:ea typeface="HGP創英角ｺﾞｼｯｸUB"/>
                      <a:cs typeface="+mn-cs"/>
                    </a:rPr>
                    <a:t>（船着き場箇所のみ）</a:t>
                  </a:r>
                </a:p>
              </p:txBody>
            </p:sp>
            <p:grpSp>
              <p:nvGrpSpPr>
                <p:cNvPr id="4326" name="Group 49"/>
                <p:cNvGrpSpPr>
                  <a:grpSpLocks noChangeAspect="1"/>
                </p:cNvGrpSpPr>
                <p:nvPr/>
              </p:nvGrpSpPr>
              <p:grpSpPr>
                <a:xfrm>
                  <a:off x="5804297" y="6207014"/>
                  <a:ext cx="190428" cy="432480"/>
                  <a:chOff x="621" y="5121"/>
                  <a:chExt cx="540" cy="2520"/>
                </a:xfrm>
              </p:grpSpPr>
              <p:sp>
                <p:nvSpPr>
                  <p:cNvPr id="4327" name="Oval 50"/>
                  <p:cNvSpPr>
                    <a:spLocks noChangeAspect="1" noChangeArrowheads="1"/>
                  </p:cNvSpPr>
                  <p:nvPr/>
                </p:nvSpPr>
                <p:spPr>
                  <a:xfrm>
                    <a:off x="621" y="5121"/>
                    <a:ext cx="540" cy="540"/>
                  </a:xfrm>
                  <a:prstGeom prst="ellipse">
                    <a:avLst/>
                  </a:prstGeom>
                  <a:gradFill rotWithShape="0">
                    <a:gsLst>
                      <a:gs pos="0">
                        <a:srgbClr val="808080"/>
                      </a:gs>
                      <a:gs pos="100000">
                        <a:srgbClr val="C0C0C0"/>
                      </a:gs>
                    </a:gsLst>
                    <a:lin ang="5400000" scaled="1"/>
                    <a:tileRect/>
                  </a:gradFill>
                  <a:ln w="9525">
                    <a:noFill/>
                    <a:round/>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800" b="0" i="0" u="none" strike="noStrike" kern="1200" cap="none" spc="0" normalizeH="0" baseline="0" noProof="0">
                      <a:ln>
                        <a:noFill/>
                      </a:ln>
                      <a:solidFill>
                        <a:prstClr val="black"/>
                      </a:solidFill>
                      <a:effectLst/>
                      <a:uLnTx/>
                      <a:uFillTx/>
                      <a:latin typeface="HGP創英角ｺﾞｼｯｸUB"/>
                      <a:ea typeface="HGP創英角ｺﾞｼｯｸUB"/>
                      <a:cs typeface="+mn-cs"/>
                    </a:endParaRPr>
                  </a:p>
                </p:txBody>
              </p:sp>
              <p:sp>
                <p:nvSpPr>
                  <p:cNvPr id="4328" name="Oval 51"/>
                  <p:cNvSpPr>
                    <a:spLocks noChangeAspect="1" noChangeArrowheads="1"/>
                  </p:cNvSpPr>
                  <p:nvPr/>
                </p:nvSpPr>
                <p:spPr>
                  <a:xfrm>
                    <a:off x="621" y="5661"/>
                    <a:ext cx="540" cy="1260"/>
                  </a:xfrm>
                  <a:prstGeom prst="ellipse">
                    <a:avLst/>
                  </a:prstGeom>
                  <a:gradFill rotWithShape="0">
                    <a:gsLst>
                      <a:gs pos="0">
                        <a:srgbClr val="808080"/>
                      </a:gs>
                      <a:gs pos="100000">
                        <a:srgbClr val="C0C0C0"/>
                      </a:gs>
                    </a:gsLst>
                    <a:lin ang="5400000" scaled="1"/>
                    <a:tileRect/>
                  </a:gradFill>
                  <a:ln w="9525">
                    <a:noFill/>
                    <a:round/>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800" b="0" i="0" u="none" strike="noStrike" kern="1200" cap="none" spc="0" normalizeH="0" baseline="0" noProof="0">
                      <a:ln>
                        <a:noFill/>
                      </a:ln>
                      <a:solidFill>
                        <a:prstClr val="black"/>
                      </a:solidFill>
                      <a:effectLst/>
                      <a:uLnTx/>
                      <a:uFillTx/>
                      <a:latin typeface="HGP創英角ｺﾞｼｯｸUB"/>
                      <a:ea typeface="HGP創英角ｺﾞｼｯｸUB"/>
                      <a:cs typeface="+mn-cs"/>
                    </a:endParaRPr>
                  </a:p>
                </p:txBody>
              </p:sp>
              <p:sp>
                <p:nvSpPr>
                  <p:cNvPr id="4329" name="AutoShape 52"/>
                  <p:cNvSpPr>
                    <a:spLocks noChangeAspect="1" noChangeArrowheads="1"/>
                  </p:cNvSpPr>
                  <p:nvPr/>
                </p:nvSpPr>
                <p:spPr>
                  <a:xfrm flipV="1">
                    <a:off x="621" y="6381"/>
                    <a:ext cx="540" cy="1260"/>
                  </a:xfrm>
                  <a:prstGeom prst="triangle">
                    <a:avLst>
                      <a:gd name="adj" fmla="val 50000"/>
                    </a:avLst>
                  </a:prstGeom>
                  <a:gradFill rotWithShape="0">
                    <a:gsLst>
                      <a:gs pos="0">
                        <a:srgbClr val="808080"/>
                      </a:gs>
                      <a:gs pos="100000">
                        <a:srgbClr val="C0C0C0"/>
                      </a:gs>
                    </a:gsLst>
                    <a:lin ang="5400000" scaled="1"/>
                    <a:tileRect/>
                  </a:grad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800" b="0" i="0" u="none" strike="noStrike" kern="1200" cap="none" spc="0" normalizeH="0" baseline="0" noProof="0">
                      <a:ln>
                        <a:noFill/>
                      </a:ln>
                      <a:solidFill>
                        <a:prstClr val="black"/>
                      </a:solidFill>
                      <a:effectLst/>
                      <a:uLnTx/>
                      <a:uFillTx/>
                      <a:latin typeface="HGP創英角ｺﾞｼｯｸUB"/>
                      <a:ea typeface="HGP創英角ｺﾞｼｯｸUB"/>
                      <a:cs typeface="+mn-cs"/>
                    </a:endParaRPr>
                  </a:p>
                </p:txBody>
              </p:sp>
            </p:grpSp>
            <p:sp>
              <p:nvSpPr>
                <p:cNvPr id="4330" name="AutoShape 64"/>
                <p:cNvSpPr>
                  <a:spLocks noChangeAspect="1" noChangeArrowheads="1"/>
                </p:cNvSpPr>
                <p:nvPr/>
              </p:nvSpPr>
              <p:spPr>
                <a:xfrm>
                  <a:off x="-2" y="6317802"/>
                  <a:ext cx="1322679" cy="249596"/>
                </a:xfrm>
                <a:prstGeom prst="wedgeRoundRectCallout">
                  <a:avLst>
                    <a:gd name="adj1" fmla="val 40579"/>
                    <a:gd name="adj2" fmla="val 127950"/>
                    <a:gd name="adj3" fmla="val 16667"/>
                  </a:avLst>
                </a:prstGeom>
                <a:solidFill>
                  <a:srgbClr val="FFFFFF"/>
                </a:solidFill>
                <a:ln w="9525">
                  <a:solidFill>
                    <a:srgbClr val="000000"/>
                  </a:solidFill>
                  <a:miter lim="800000"/>
                  <a:headEnd/>
                  <a:tailEnd/>
                </a:ln>
              </p:spPr>
              <p:txBody>
                <a:bodyPr anchor="ctr"/>
                <a:lstStyle/>
                <a:p>
                  <a:pPr marL="0" marR="0" lvl="0" indent="0" algn="ctr" defTabSz="914400" rtl="0" eaLnBrk="1" fontAlgn="base" latinLnBrk="0" hangingPunct="1">
                    <a:lnSpc>
                      <a:spcPct val="96000"/>
                    </a:lnSpc>
                    <a:spcBef>
                      <a:spcPct val="0"/>
                    </a:spcBef>
                    <a:spcAft>
                      <a:spcPct val="0"/>
                    </a:spcAft>
                    <a:buClrTx/>
                    <a:buSzTx/>
                    <a:buFontTx/>
                    <a:buNone/>
                    <a:tabLst/>
                    <a:defRPr/>
                  </a:pPr>
                  <a:r>
                    <a:rPr kumimoji="1" lang="ja-JP" altLang="en-US" sz="700" b="0" i="0" u="none" strike="noStrike" kern="1200" cap="none" spc="0" normalizeH="0" baseline="0" noProof="0" dirty="0">
                      <a:ln>
                        <a:noFill/>
                      </a:ln>
                      <a:solidFill>
                        <a:srgbClr val="000000"/>
                      </a:solidFill>
                      <a:effectLst/>
                      <a:uLnTx/>
                      <a:uFillTx/>
                      <a:latin typeface="HGP創英角ｺﾞｼｯｸUB"/>
                      <a:ea typeface="HGP創英角ｺﾞｼｯｸUB"/>
                      <a:cs typeface="+mn-cs"/>
                    </a:rPr>
                    <a:t>観光船</a:t>
                  </a:r>
                </a:p>
              </p:txBody>
            </p:sp>
          </p:grpSp>
          <p:sp>
            <p:nvSpPr>
              <p:cNvPr id="4331" name="Text Box 62"/>
              <p:cNvSpPr txBox="1">
                <a:spLocks noChangeAspect="1" noChangeArrowheads="1"/>
              </p:cNvSpPr>
              <p:nvPr/>
            </p:nvSpPr>
            <p:spPr>
              <a:xfrm>
                <a:off x="5102035" y="7880948"/>
                <a:ext cx="495274" cy="1200617"/>
              </a:xfrm>
              <a:prstGeom prst="rect">
                <a:avLst/>
              </a:prstGeom>
              <a:solidFill>
                <a:srgbClr val="FFFFFF"/>
              </a:solidFill>
              <a:ln w="9525">
                <a:solidFill>
                  <a:srgbClr val="000000"/>
                </a:solidFill>
                <a:miter lim="800000"/>
                <a:headEnd/>
                <a:tailEnd/>
              </a:ln>
            </p:spPr>
            <p:txBody>
              <a:bodyPr vert="eaVert" anchor="ctr"/>
              <a:lstStyle/>
              <a:p>
                <a:pPr marL="0" marR="0" lvl="0" indent="0" algn="ctr" defTabSz="914400" rtl="0" eaLnBrk="1" fontAlgn="base" latinLnBrk="0" hangingPunct="1">
                  <a:lnSpc>
                    <a:spcPct val="96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HGP創英角ｺﾞｼｯｸUB"/>
                    <a:ea typeface="HGP創英角ｺﾞｼｯｸUB"/>
                    <a:cs typeface="+mn-cs"/>
                  </a:rPr>
                  <a:t>河川区域</a:t>
                </a:r>
              </a:p>
            </p:txBody>
          </p:sp>
          <p:sp>
            <p:nvSpPr>
              <p:cNvPr id="4332" name="Text Box 63"/>
              <p:cNvSpPr txBox="1">
                <a:spLocks noChangeAspect="1" noChangeArrowheads="1"/>
              </p:cNvSpPr>
              <p:nvPr/>
            </p:nvSpPr>
            <p:spPr>
              <a:xfrm>
                <a:off x="6312662" y="7880946"/>
                <a:ext cx="500500" cy="1200617"/>
              </a:xfrm>
              <a:prstGeom prst="rect">
                <a:avLst/>
              </a:prstGeom>
              <a:solidFill>
                <a:srgbClr val="FFFFFF"/>
              </a:solidFill>
              <a:ln w="9525">
                <a:solidFill>
                  <a:srgbClr val="000000"/>
                </a:solidFill>
                <a:miter lim="800000"/>
                <a:headEnd/>
                <a:tailEnd/>
              </a:ln>
            </p:spPr>
            <p:txBody>
              <a:bodyPr vert="eaVert" anchor="ctr"/>
              <a:lstStyle/>
              <a:p>
                <a:pPr marL="0" marR="0" lvl="0" indent="0" algn="ctr" defTabSz="914400" rtl="0" eaLnBrk="1" fontAlgn="base" latinLnBrk="0" hangingPunct="1">
                  <a:lnSpc>
                    <a:spcPct val="96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HGP創英角ｺﾞｼｯｸUB"/>
                    <a:ea typeface="HGP創英角ｺﾞｼｯｸUB"/>
                    <a:cs typeface="+mn-cs"/>
                  </a:rPr>
                  <a:t>民間建物</a:t>
                </a:r>
              </a:p>
            </p:txBody>
          </p:sp>
        </p:grpSp>
      </p:grpSp>
      <p:grpSp>
        <p:nvGrpSpPr>
          <p:cNvPr id="4333" name="グループ化 190"/>
          <p:cNvGrpSpPr/>
          <p:nvPr/>
        </p:nvGrpSpPr>
        <p:grpSpPr>
          <a:xfrm>
            <a:off x="3250435" y="4240640"/>
            <a:ext cx="3800772" cy="2487885"/>
            <a:chOff x="5035266" y="2961007"/>
            <a:chExt cx="5854669" cy="3832314"/>
          </a:xfrm>
        </p:grpSpPr>
        <p:sp>
          <p:nvSpPr>
            <p:cNvPr id="4334" name="正方形/長方形 191"/>
            <p:cNvSpPr/>
            <p:nvPr/>
          </p:nvSpPr>
          <p:spPr>
            <a:xfrm>
              <a:off x="5035266" y="3153487"/>
              <a:ext cx="5854669" cy="3639834"/>
            </a:xfrm>
            <a:prstGeom prst="rect">
              <a:avLst/>
            </a:prstGeom>
            <a:no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800" b="0" i="0" u="none" strike="noStrike" kern="1200" cap="none" spc="0" normalizeH="0" baseline="0" noProof="0">
                <a:ln>
                  <a:noFill/>
                </a:ln>
                <a:solidFill>
                  <a:prstClr val="white"/>
                </a:solidFill>
                <a:effectLst/>
                <a:uLnTx/>
                <a:uFillTx/>
                <a:latin typeface="HGP創英角ｺﾞｼｯｸUB"/>
                <a:ea typeface="HGP創英角ｺﾞｼｯｸUB"/>
                <a:cs typeface="+mn-cs"/>
              </a:endParaRPr>
            </a:p>
          </p:txBody>
        </p:sp>
        <p:sp>
          <p:nvSpPr>
            <p:cNvPr id="4335" name="角丸四角形 192"/>
            <p:cNvSpPr/>
            <p:nvPr/>
          </p:nvSpPr>
          <p:spPr>
            <a:xfrm>
              <a:off x="6161913" y="2961007"/>
              <a:ext cx="3445753" cy="445852"/>
            </a:xfrm>
            <a:prstGeom prst="roundRect">
              <a:avLst/>
            </a:prstGeom>
            <a:solidFill>
              <a:srgbClr val="0070C0"/>
            </a:solid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prstClr val="white"/>
                  </a:solidFill>
                  <a:effectLst/>
                  <a:uLnTx/>
                  <a:uFillTx/>
                  <a:latin typeface="HGP創英角ｺﾞｼｯｸUB"/>
                  <a:ea typeface="HGP創英角ｺﾞｼｯｸUB"/>
                  <a:cs typeface="+mn-cs"/>
                </a:rPr>
                <a:t>河川空間のオープン化の事例</a:t>
              </a:r>
              <a:endParaRPr kumimoji="1" lang="en-US" altLang="ja-JP" sz="1100" b="0" i="0" u="none" strike="noStrike" kern="1200" cap="none" spc="0" normalizeH="0" baseline="0" noProof="0" dirty="0">
                <a:ln>
                  <a:noFill/>
                </a:ln>
                <a:solidFill>
                  <a:prstClr val="white"/>
                </a:solidFill>
                <a:effectLst/>
                <a:uLnTx/>
                <a:uFillTx/>
                <a:latin typeface="HGP創英角ｺﾞｼｯｸUB"/>
                <a:ea typeface="HGP創英角ｺﾞｼｯｸUB"/>
                <a:cs typeface="+mn-cs"/>
              </a:endParaRPr>
            </a:p>
          </p:txBody>
        </p:sp>
        <p:pic>
          <p:nvPicPr>
            <p:cNvPr id="4336" name="Picture 2" descr="\\Rvbssedt001\hd\【企画係】\804準則等よくつかうもの●\141209　雑誌河川（平成２６年１２月号）\写真\①バーベキュー広場（埼玉県　都幾川）.png"/>
            <p:cNvPicPr preferRelativeResize="0">
              <a:picLocks noChangeAspect="1" noChangeArrowheads="1"/>
            </p:cNvPicPr>
            <p:nvPr/>
          </p:nvPicPr>
          <p:blipFill>
            <a:blip r:embed="rId3"/>
            <a:stretch>
              <a:fillRect/>
            </a:stretch>
          </p:blipFill>
          <p:spPr>
            <a:xfrm>
              <a:off x="7513830" y="3840242"/>
              <a:ext cx="3254905" cy="1908048"/>
            </a:xfrm>
            <a:prstGeom prst="rect">
              <a:avLst/>
            </a:prstGeom>
            <a:noFill/>
          </p:spPr>
        </p:pic>
        <p:sp>
          <p:nvSpPr>
            <p:cNvPr id="4337" name="角丸四角形 196"/>
            <p:cNvSpPr/>
            <p:nvPr/>
          </p:nvSpPr>
          <p:spPr>
            <a:xfrm>
              <a:off x="5385986" y="5814928"/>
              <a:ext cx="4997606" cy="888297"/>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HGP創英角ｺﾞｼｯｸUB"/>
                  <a:ea typeface="HGP創英角ｺﾞｼｯｸUB"/>
                  <a:cs typeface="+mn-cs"/>
                </a:rPr>
                <a:t>民間事業者等が河川敷地にオープンカフェやバーベキュー場等を設置することが可能に。</a:t>
              </a:r>
            </a:p>
          </p:txBody>
        </p:sp>
        <p:sp>
          <p:nvSpPr>
            <p:cNvPr id="4338" name="正方形/長方形 198"/>
            <p:cNvSpPr/>
            <p:nvPr/>
          </p:nvSpPr>
          <p:spPr>
            <a:xfrm>
              <a:off x="7962889" y="3469114"/>
              <a:ext cx="2898235" cy="316720"/>
            </a:xfrm>
            <a:prstGeom prst="rect">
              <a:avLst/>
            </a:prstGeom>
            <a:noFill/>
            <a:ln cmpd="dbl">
              <a:noFill/>
            </a:ln>
          </p:spPr>
          <p:style>
            <a:lnRef idx="2">
              <a:schemeClr val="accent1">
                <a:shade val="50000"/>
              </a:schemeClr>
            </a:lnRef>
            <a:fillRef idx="1">
              <a:schemeClr val="accent1"/>
            </a:fillRef>
            <a:effectRef idx="0">
              <a:schemeClr val="accent1"/>
            </a:effectRef>
            <a:fontRef idx="minor">
              <a:schemeClr val="lt1"/>
            </a:fontRef>
          </p:style>
          <p:txBody>
            <a:bodyPr wrap="none" lIns="66462" tIns="33231" rIns="66462" bIns="33231"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HGP創英角ｺﾞｼｯｸUB"/>
                  <a:ea typeface="HGP創英角ｺﾞｼｯｸUB"/>
                  <a:cs typeface="+mn-cs"/>
                </a:rPr>
                <a:t>バーベキュー広場（埼玉県・都幾川）</a:t>
              </a:r>
              <a:endParaRPr kumimoji="1" lang="en-US" altLang="ja-JP" sz="900" b="0" i="0" u="none" strike="noStrike" kern="1200" cap="none" spc="0" normalizeH="0" baseline="0" noProof="0" dirty="0">
                <a:ln>
                  <a:noFill/>
                </a:ln>
                <a:solidFill>
                  <a:prstClr val="black"/>
                </a:solidFill>
                <a:effectLst/>
                <a:uLnTx/>
                <a:uFillTx/>
                <a:latin typeface="HGP創英角ｺﾞｼｯｸUB"/>
                <a:ea typeface="HGP創英角ｺﾞｼｯｸUB"/>
                <a:cs typeface="+mn-cs"/>
              </a:endParaRPr>
            </a:p>
          </p:txBody>
        </p:sp>
        <p:sp>
          <p:nvSpPr>
            <p:cNvPr id="4339" name="正方形/長方形 199"/>
            <p:cNvSpPr/>
            <p:nvPr/>
          </p:nvSpPr>
          <p:spPr>
            <a:xfrm>
              <a:off x="5279470" y="3471084"/>
              <a:ext cx="2606864" cy="316720"/>
            </a:xfrm>
            <a:prstGeom prst="rect">
              <a:avLst/>
            </a:prstGeom>
            <a:noFill/>
            <a:ln cmpd="dbl">
              <a:noFill/>
            </a:ln>
          </p:spPr>
          <p:style>
            <a:lnRef idx="2">
              <a:schemeClr val="accent1">
                <a:shade val="50000"/>
              </a:schemeClr>
            </a:lnRef>
            <a:fillRef idx="1">
              <a:schemeClr val="accent1"/>
            </a:fillRef>
            <a:effectRef idx="0">
              <a:schemeClr val="accent1"/>
            </a:effectRef>
            <a:fontRef idx="minor">
              <a:schemeClr val="lt1"/>
            </a:fontRef>
          </p:style>
          <p:txBody>
            <a:bodyPr wrap="none" lIns="66462" tIns="33231" rIns="66462" bIns="33231"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HGP創英角ｺﾞｼｯｸUB"/>
                  <a:ea typeface="HGP創英角ｺﾞｼｯｸUB"/>
                  <a:cs typeface="+mn-cs"/>
                </a:rPr>
                <a:t>オープンカフェ（広島市・京橋川）</a:t>
              </a:r>
              <a:endParaRPr kumimoji="1" lang="en-US" altLang="ja-JP" sz="900" b="0" i="0" u="none" strike="noStrike" kern="1200" cap="none" spc="0" normalizeH="0" baseline="0" noProof="0" dirty="0">
                <a:ln>
                  <a:noFill/>
                </a:ln>
                <a:solidFill>
                  <a:prstClr val="black"/>
                </a:solidFill>
                <a:effectLst/>
                <a:uLnTx/>
                <a:uFillTx/>
                <a:latin typeface="HGP創英角ｺﾞｼｯｸUB"/>
                <a:ea typeface="HGP創英角ｺﾞｼｯｸUB"/>
                <a:cs typeface="+mn-cs"/>
              </a:endParaRPr>
            </a:p>
          </p:txBody>
        </p:sp>
        <p:pic>
          <p:nvPicPr>
            <p:cNvPr id="4340" name="Picture 15" descr="京橋川OC整備後"/>
            <p:cNvPicPr>
              <a:picLocks noChangeAspect="1" noChangeArrowheads="1"/>
            </p:cNvPicPr>
            <p:nvPr/>
          </p:nvPicPr>
          <p:blipFill>
            <a:blip r:embed="rId4"/>
            <a:stretch>
              <a:fillRect/>
            </a:stretch>
          </p:blipFill>
          <p:spPr>
            <a:xfrm>
              <a:off x="5205522" y="3803088"/>
              <a:ext cx="2754762" cy="1957432"/>
            </a:xfrm>
            <a:prstGeom prst="rect">
              <a:avLst/>
            </a:prstGeom>
            <a:noFill/>
            <a:ln w="9525">
              <a:noFill/>
              <a:miter lim="800000"/>
              <a:headEnd/>
              <a:tailEnd/>
            </a:ln>
          </p:spPr>
        </p:pic>
      </p:grpSp>
      <p:sp>
        <p:nvSpPr>
          <p:cNvPr id="4341" name="正方形/長方形 81"/>
          <p:cNvSpPr/>
          <p:nvPr/>
        </p:nvSpPr>
        <p:spPr>
          <a:xfrm>
            <a:off x="3148095" y="488149"/>
            <a:ext cx="6757905" cy="461665"/>
          </a:xfrm>
          <a:prstGeom prst="rect">
            <a:avLst/>
          </a:prstGeom>
          <a:noFill/>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正式名称</a:t>
            </a:r>
            <a:r>
              <a:rPr kumimoji="1" lang="en-US" altLang="ja-JP" sz="12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　都市及び地域の再生等のために利用する施設に係る占用の特例</a:t>
            </a:r>
            <a:endParaRPr kumimoji="1" lang="en-US" altLang="ja-JP" sz="12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通称</a:t>
            </a:r>
            <a:r>
              <a:rPr kumimoji="1" lang="en-US" altLang="ja-JP" sz="12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　河川空間のオープン化の特例</a:t>
            </a:r>
            <a:endParaRPr kumimoji="1" lang="en-US" altLang="ja-JP" sz="12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endParaRPr>
          </a:p>
        </p:txBody>
      </p:sp>
      <p:sp>
        <p:nvSpPr>
          <p:cNvPr id="4342" name="AutoShape 16"/>
          <p:cNvSpPr>
            <a:spLocks noChangeArrowheads="1"/>
          </p:cNvSpPr>
          <p:nvPr/>
        </p:nvSpPr>
        <p:spPr>
          <a:xfrm rot="10800000" flipV="1">
            <a:off x="7177281" y="3021518"/>
            <a:ext cx="2787140" cy="830997"/>
          </a:xfrm>
          <a:prstGeom prst="rect">
            <a:avLst/>
          </a:prstGeom>
          <a:noFill/>
          <a:ln w="19050">
            <a:noFill/>
            <a:round/>
            <a:headEnd/>
            <a:tailEnd/>
          </a:ln>
        </p:spPr>
        <p:txBody>
          <a:bodyPr wrap="square" anchor="ctr">
            <a:spAutoFit/>
          </a:bodyPr>
          <a:lstStyle/>
          <a:p>
            <a:pPr marL="0" marR="0" lvl="0" indent="0" algn="l" defTabSz="1711325"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Arial" charset="0"/>
                <a:ea typeface="ＭＳ ゴシック" panose="020B0609070205080204" pitchFamily="49" charset="-128"/>
                <a:cs typeface="+mn-cs"/>
              </a:rPr>
              <a:t>都市・地域再生等利用区域において占用許可が可能な施設（準則第</a:t>
            </a:r>
            <a:r>
              <a:rPr kumimoji="1" lang="en-US" altLang="ja-JP" sz="1600" b="1" i="0" u="none" strike="noStrike" kern="1200" cap="none" spc="0" normalizeH="0" baseline="0" noProof="0" dirty="0">
                <a:ln>
                  <a:noFill/>
                </a:ln>
                <a:solidFill>
                  <a:prstClr val="black"/>
                </a:solidFill>
                <a:effectLst/>
                <a:uLnTx/>
                <a:uFillTx/>
                <a:latin typeface="Arial" charset="0"/>
                <a:ea typeface="ＭＳ ゴシック" panose="020B0609070205080204" pitchFamily="49" charset="-128"/>
                <a:cs typeface="+mn-cs"/>
              </a:rPr>
              <a:t>22</a:t>
            </a:r>
            <a:r>
              <a:rPr kumimoji="1" lang="ja-JP" altLang="en-US" sz="1600" b="1" i="0" u="none" strike="noStrike" kern="1200" cap="none" spc="0" normalizeH="0" baseline="0" noProof="0" dirty="0">
                <a:ln>
                  <a:noFill/>
                </a:ln>
                <a:solidFill>
                  <a:prstClr val="black"/>
                </a:solidFill>
                <a:effectLst/>
                <a:uLnTx/>
                <a:uFillTx/>
                <a:latin typeface="Arial" charset="0"/>
                <a:ea typeface="ＭＳ ゴシック" panose="020B0609070205080204" pitchFamily="49" charset="-128"/>
                <a:cs typeface="+mn-cs"/>
              </a:rPr>
              <a:t>第</a:t>
            </a:r>
            <a:r>
              <a:rPr kumimoji="1" lang="en-US" altLang="ja-JP" sz="1600" b="1" i="0" u="none" strike="noStrike" kern="1200" cap="none" spc="0" normalizeH="0" baseline="0" noProof="0" dirty="0">
                <a:ln>
                  <a:noFill/>
                </a:ln>
                <a:solidFill>
                  <a:prstClr val="black"/>
                </a:solidFill>
                <a:effectLst/>
                <a:uLnTx/>
                <a:uFillTx/>
                <a:latin typeface="Arial" charset="0"/>
                <a:ea typeface="ＭＳ ゴシック" panose="020B0609070205080204" pitchFamily="49" charset="-128"/>
                <a:cs typeface="+mn-cs"/>
              </a:rPr>
              <a:t>3</a:t>
            </a:r>
            <a:r>
              <a:rPr kumimoji="1" lang="ja-JP" altLang="en-US" sz="1600" b="1" i="0" u="none" strike="noStrike" kern="1200" cap="none" spc="0" normalizeH="0" baseline="0" noProof="0" dirty="0">
                <a:ln>
                  <a:noFill/>
                </a:ln>
                <a:solidFill>
                  <a:prstClr val="black"/>
                </a:solidFill>
                <a:effectLst/>
                <a:uLnTx/>
                <a:uFillTx/>
                <a:latin typeface="Arial" charset="0"/>
                <a:ea typeface="ＭＳ ゴシック" panose="020B0609070205080204" pitchFamily="49" charset="-128"/>
                <a:cs typeface="+mn-cs"/>
              </a:rPr>
              <a:t>項）</a:t>
            </a:r>
            <a:endParaRPr kumimoji="1" lang="en-US" altLang="ja-JP" sz="1600" b="1" i="0" u="none" strike="noStrike" kern="1200" cap="none" spc="0" normalizeH="0" baseline="0" noProof="0" dirty="0">
              <a:ln>
                <a:noFill/>
              </a:ln>
              <a:solidFill>
                <a:prstClr val="black"/>
              </a:solidFill>
              <a:effectLst/>
              <a:uLnTx/>
              <a:uFillTx/>
              <a:latin typeface="Arial" charset="0"/>
              <a:ea typeface="ＭＳ ゴシック" panose="020B0609070205080204" pitchFamily="49" charset="-128"/>
              <a:cs typeface="+mn-cs"/>
            </a:endParaRPr>
          </a:p>
        </p:txBody>
      </p:sp>
      <p:sp>
        <p:nvSpPr>
          <p:cNvPr id="4343" name="AutoShape 16"/>
          <p:cNvSpPr>
            <a:spLocks noChangeArrowheads="1"/>
          </p:cNvSpPr>
          <p:nvPr/>
        </p:nvSpPr>
        <p:spPr>
          <a:xfrm rot="10800000" flipV="1">
            <a:off x="7162996" y="3837547"/>
            <a:ext cx="2729096" cy="2677656"/>
          </a:xfrm>
          <a:prstGeom prst="rect">
            <a:avLst/>
          </a:prstGeom>
          <a:noFill/>
          <a:ln w="19050">
            <a:noFill/>
            <a:round/>
            <a:headEnd/>
            <a:tailEnd/>
          </a:ln>
        </p:spPr>
        <p:txBody>
          <a:bodyPr wrap="square" anchor="ctr">
            <a:spAutoFit/>
          </a:bodyPr>
          <a:lstStyle/>
          <a:p>
            <a:pPr marL="0" marR="0" lvl="0" indent="0" algn="l" defTabSz="1711325"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Arial" charset="0"/>
                <a:ea typeface="ＭＳ ゴシック" panose="020B0609070205080204" pitchFamily="49" charset="-128"/>
                <a:cs typeface="+mn-cs"/>
              </a:rPr>
              <a:t>一　広場、</a:t>
            </a:r>
            <a:endParaRPr kumimoji="1" lang="en-US" altLang="ja-JP" sz="1200" b="0" i="0" u="none" strike="noStrike" kern="1200" cap="none" spc="0" normalizeH="0" baseline="0" noProof="0" dirty="0">
              <a:ln>
                <a:noFill/>
              </a:ln>
              <a:solidFill>
                <a:prstClr val="black"/>
              </a:solidFill>
              <a:effectLst/>
              <a:uLnTx/>
              <a:uFillTx/>
              <a:latin typeface="Arial" charset="0"/>
              <a:ea typeface="ＭＳ ゴシック" panose="020B0609070205080204" pitchFamily="49" charset="-128"/>
              <a:cs typeface="+mn-cs"/>
            </a:endParaRPr>
          </a:p>
          <a:p>
            <a:pPr marL="0" marR="0" lvl="0" indent="0" algn="l" defTabSz="1711325"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Arial" charset="0"/>
                <a:ea typeface="ＭＳ ゴシック" panose="020B0609070205080204" pitchFamily="49" charset="-128"/>
                <a:cs typeface="+mn-cs"/>
              </a:rPr>
              <a:t>二　イベント施設、</a:t>
            </a:r>
            <a:endParaRPr kumimoji="1" lang="en-US" altLang="ja-JP" sz="1200" b="0" i="0" u="none" strike="noStrike" kern="1200" cap="none" spc="0" normalizeH="0" baseline="0" noProof="0" dirty="0">
              <a:ln>
                <a:noFill/>
              </a:ln>
              <a:solidFill>
                <a:prstClr val="black"/>
              </a:solidFill>
              <a:effectLst/>
              <a:uLnTx/>
              <a:uFillTx/>
              <a:latin typeface="Arial" charset="0"/>
              <a:ea typeface="ＭＳ ゴシック" panose="020B0609070205080204" pitchFamily="49" charset="-128"/>
              <a:cs typeface="+mn-cs"/>
            </a:endParaRPr>
          </a:p>
          <a:p>
            <a:pPr marL="0" marR="0" lvl="0" indent="0" algn="l" defTabSz="1711325"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Arial" charset="0"/>
                <a:ea typeface="ＭＳ ゴシック" panose="020B0609070205080204" pitchFamily="49" charset="-128"/>
                <a:cs typeface="+mn-cs"/>
              </a:rPr>
              <a:t>三　遊歩道、</a:t>
            </a:r>
            <a:endParaRPr kumimoji="1" lang="en-US" altLang="ja-JP" sz="1200" b="0" i="0" u="none" strike="noStrike" kern="1200" cap="none" spc="0" normalizeH="0" baseline="0" noProof="0" dirty="0">
              <a:ln>
                <a:noFill/>
              </a:ln>
              <a:solidFill>
                <a:prstClr val="black"/>
              </a:solidFill>
              <a:effectLst/>
              <a:uLnTx/>
              <a:uFillTx/>
              <a:latin typeface="Arial" charset="0"/>
              <a:ea typeface="ＭＳ ゴシック" panose="020B0609070205080204" pitchFamily="49" charset="-128"/>
              <a:cs typeface="+mn-cs"/>
            </a:endParaRPr>
          </a:p>
          <a:p>
            <a:pPr marL="0" marR="0" lvl="0" indent="0" algn="l" defTabSz="1711325"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Arial" charset="0"/>
                <a:ea typeface="ＭＳ ゴシック" panose="020B0609070205080204" pitchFamily="49" charset="-128"/>
                <a:cs typeface="+mn-cs"/>
              </a:rPr>
              <a:t>四　船着場、</a:t>
            </a:r>
            <a:endParaRPr kumimoji="1" lang="en-US" altLang="ja-JP" sz="1200" b="0" i="0" u="none" strike="noStrike" kern="1200" cap="none" spc="0" normalizeH="0" baseline="0" noProof="0" dirty="0">
              <a:ln>
                <a:noFill/>
              </a:ln>
              <a:solidFill>
                <a:prstClr val="black"/>
              </a:solidFill>
              <a:effectLst/>
              <a:uLnTx/>
              <a:uFillTx/>
              <a:latin typeface="Arial" charset="0"/>
              <a:ea typeface="ＭＳ ゴシック" panose="020B0609070205080204" pitchFamily="49" charset="-128"/>
              <a:cs typeface="+mn-cs"/>
            </a:endParaRPr>
          </a:p>
          <a:p>
            <a:pPr marL="0" marR="0" lvl="0" indent="0" algn="l" defTabSz="1711325"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Arial" charset="0"/>
                <a:ea typeface="ＭＳ ゴシック" panose="020B0609070205080204" pitchFamily="49" charset="-128"/>
                <a:cs typeface="+mn-cs"/>
              </a:rPr>
              <a:t>五　（略）、</a:t>
            </a:r>
            <a:endParaRPr kumimoji="1" lang="en-US" altLang="ja-JP" sz="1200" b="0" i="0" u="none" strike="noStrike" kern="1200" cap="none" spc="0" normalizeH="0" baseline="0" noProof="0" dirty="0">
              <a:ln>
                <a:noFill/>
              </a:ln>
              <a:solidFill>
                <a:prstClr val="black"/>
              </a:solidFill>
              <a:effectLst/>
              <a:uLnTx/>
              <a:uFillTx/>
              <a:latin typeface="Arial" charset="0"/>
              <a:ea typeface="ＭＳ ゴシック" panose="020B0609070205080204" pitchFamily="49" charset="-128"/>
              <a:cs typeface="+mn-cs"/>
            </a:endParaRPr>
          </a:p>
          <a:p>
            <a:pPr marL="263525" marR="0" lvl="0" indent="-263525" algn="l" defTabSz="1711325"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Arial" charset="0"/>
                <a:ea typeface="ＭＳ ゴシック" panose="020B0609070205080204" pitchFamily="49" charset="-128"/>
                <a:cs typeface="+mn-cs"/>
              </a:rPr>
              <a:t>六　前各号に掲げる施設と一体をなす飲食店、売店、オープンカフェ、広告板、広告柱、照明・音響施設、キャンプ場、バーベキュー場、切符売場、案内所、船舶修理場等、</a:t>
            </a:r>
            <a:endParaRPr kumimoji="1" lang="en-US" altLang="ja-JP" sz="1200" b="0" i="0" u="none" strike="noStrike" kern="1200" cap="none" spc="0" normalizeH="0" baseline="0" noProof="0" dirty="0">
              <a:ln>
                <a:noFill/>
              </a:ln>
              <a:solidFill>
                <a:prstClr val="black"/>
              </a:solidFill>
              <a:effectLst/>
              <a:uLnTx/>
              <a:uFillTx/>
              <a:latin typeface="Arial" charset="0"/>
              <a:ea typeface="ＭＳ ゴシック" panose="020B0609070205080204" pitchFamily="49" charset="-128"/>
              <a:cs typeface="+mn-cs"/>
            </a:endParaRPr>
          </a:p>
          <a:p>
            <a:pPr marL="0" marR="0" lvl="0" indent="0" algn="l" defTabSz="1711325"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Arial" charset="0"/>
                <a:ea typeface="ＭＳ ゴシック" panose="020B0609070205080204" pitchFamily="49" charset="-128"/>
                <a:cs typeface="+mn-cs"/>
              </a:rPr>
              <a:t>七～十　（略）、</a:t>
            </a:r>
            <a:endParaRPr kumimoji="1" lang="en-US" altLang="ja-JP" sz="1200" b="0" i="0" u="none" strike="noStrike" kern="1200" cap="none" spc="0" normalizeH="0" baseline="0" noProof="0" dirty="0">
              <a:ln>
                <a:noFill/>
              </a:ln>
              <a:solidFill>
                <a:prstClr val="black"/>
              </a:solidFill>
              <a:effectLst/>
              <a:uLnTx/>
              <a:uFillTx/>
              <a:latin typeface="Arial" charset="0"/>
              <a:ea typeface="ＭＳ ゴシック" panose="020B0609070205080204" pitchFamily="49" charset="-128"/>
              <a:cs typeface="+mn-cs"/>
            </a:endParaRPr>
          </a:p>
          <a:p>
            <a:pPr marL="263525" marR="0" lvl="0" indent="-263525" algn="l" defTabSz="1711325"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Arial" charset="0"/>
                <a:ea typeface="ＭＳ ゴシック" panose="020B0609070205080204" pitchFamily="49" charset="-128"/>
                <a:cs typeface="+mn-cs"/>
              </a:rPr>
              <a:t>十一　その他都市及び地域の再生等のために利用する施設</a:t>
            </a:r>
            <a:endParaRPr kumimoji="1" lang="en-US" altLang="ja-JP" sz="1200" b="0" i="0" u="none" strike="noStrike" kern="1200" cap="none" spc="0" normalizeH="0" baseline="0" noProof="0" dirty="0">
              <a:ln>
                <a:noFill/>
              </a:ln>
              <a:solidFill>
                <a:prstClr val="black"/>
              </a:solidFill>
              <a:effectLst/>
              <a:uLnTx/>
              <a:uFillTx/>
              <a:latin typeface="Arial" charset="0"/>
              <a:ea typeface="ＭＳ ゴシック" panose="020B0609070205080204" pitchFamily="49" charset="-128"/>
              <a:cs typeface="+mn-cs"/>
            </a:endParaRPr>
          </a:p>
        </p:txBody>
      </p:sp>
      <p:sp>
        <p:nvSpPr>
          <p:cNvPr id="4344" name="角丸四角形 90"/>
          <p:cNvSpPr/>
          <p:nvPr/>
        </p:nvSpPr>
        <p:spPr>
          <a:xfrm>
            <a:off x="7133720" y="2926861"/>
            <a:ext cx="2702164" cy="3698490"/>
          </a:xfrm>
          <a:prstGeom prst="roundRect">
            <a:avLst>
              <a:gd name="adj" fmla="val 8506"/>
            </a:avLst>
          </a:prstGeom>
          <a:noFill/>
          <a:ln w="76200" cmpd="thickThi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0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endParaRPr>
          </a:p>
        </p:txBody>
      </p:sp>
      <p:sp>
        <p:nvSpPr>
          <p:cNvPr id="4345" name="角丸四角形 5"/>
          <p:cNvSpPr/>
          <p:nvPr/>
        </p:nvSpPr>
        <p:spPr>
          <a:xfrm>
            <a:off x="7153470" y="2954740"/>
            <a:ext cx="2682414" cy="881980"/>
          </a:xfrm>
          <a:prstGeom prst="roundRect">
            <a:avLst>
              <a:gd name="adj" fmla="val 22426"/>
            </a:avLst>
          </a:prstGeom>
          <a:solidFill>
            <a:schemeClr val="accent2">
              <a:lumMod val="60000"/>
              <a:lumOff val="40000"/>
              <a:alpha val="3411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90" name="タイトル 1"/>
          <p:cNvSpPr txBox="1"/>
          <p:nvPr/>
        </p:nvSpPr>
        <p:spPr>
          <a:xfrm>
            <a:off x="1040025" y="0"/>
            <a:ext cx="8690769" cy="406400"/>
          </a:xfrm>
          <a:prstGeom prst="rect">
            <a:avLst/>
          </a:prstGeom>
          <a:noFill/>
          <a:ln>
            <a:noFill/>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a:defRPr/>
            </a:pPr>
            <a:r>
              <a:rPr lang="ja-JP" altLang="en-US" sz="2400" dirty="0"/>
              <a:t>河川敷地占用許可準則の特例について</a:t>
            </a:r>
            <a:endParaRPr lang="ja-JP" altLang="en-US" sz="1200" kern="0" dirty="0"/>
          </a:p>
        </p:txBody>
      </p:sp>
      <p:sp>
        <p:nvSpPr>
          <p:cNvPr id="91" name="正方形/長方形 31"/>
          <p:cNvSpPr/>
          <p:nvPr/>
        </p:nvSpPr>
        <p:spPr>
          <a:xfrm>
            <a:off x="82550" y="79375"/>
            <a:ext cx="863600" cy="346075"/>
          </a:xfrm>
          <a:prstGeom prst="rect">
            <a:avLst/>
          </a:prstGeom>
          <a:solidFill>
            <a:srgbClr val="00B0F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en-US" altLang="ja-JP" sz="2000" b="0" i="0" u="none" strike="noStrike" kern="1200" cap="none" spc="0" normalizeH="0" baseline="0" noProof="0" dirty="0" err="1">
                <a:ln>
                  <a:noFill/>
                </a:ln>
                <a:solidFill>
                  <a:srgbClr val="FFFFFF"/>
                </a:solidFill>
                <a:effectLst/>
                <a:uLnTx/>
                <a:uFillTx/>
                <a:latin typeface="HGP創英角ｺﾞｼｯｸUB" panose="020B0900000000000000" pitchFamily="50" charset="-128"/>
                <a:ea typeface="HGP創英角ｺﾞｼｯｸUB" panose="020B0900000000000000" pitchFamily="50" charset="-128"/>
                <a:cs typeface="+mn-cs"/>
              </a:rPr>
              <a:t>H16</a:t>
            </a:r>
            <a:r>
              <a:rPr kumimoji="1" lang="en-US" altLang="ja-JP" sz="2000" b="0" i="0" u="none" strike="noStrike" kern="1200" cap="none" spc="0" normalizeH="0" baseline="0" noProof="0" dirty="0">
                <a:ln>
                  <a:noFill/>
                </a:ln>
                <a:solidFill>
                  <a:srgbClr val="FFFFFF"/>
                </a:solidFill>
                <a:effectLst/>
                <a:uLnTx/>
                <a:uFillTx/>
                <a:latin typeface="HGP創英角ｺﾞｼｯｸUB" panose="020B0900000000000000" pitchFamily="50" charset="-128"/>
                <a:ea typeface="HGP創英角ｺﾞｼｯｸUB" panose="020B0900000000000000" pitchFamily="50" charset="-128"/>
                <a:cs typeface="+mn-cs"/>
              </a:rPr>
              <a:t>-</a:t>
            </a:r>
            <a:endParaRPr kumimoji="1" lang="ja-JP" altLang="en-US" sz="2000" b="0" i="0" u="none" strike="noStrike" kern="1200" cap="none" spc="0" normalizeH="0" baseline="0" noProof="0" dirty="0">
              <a:ln>
                <a:noFill/>
              </a:ln>
              <a:solidFill>
                <a:srgbClr val="FFFFFF"/>
              </a:solidFill>
              <a:effectLst/>
              <a:uLnTx/>
              <a:uFillTx/>
              <a:latin typeface="HGP創英角ｺﾞｼｯｸUB" panose="020B0900000000000000" pitchFamily="50" charset="-128"/>
              <a:ea typeface="HGP創英角ｺﾞｼｯｸUB" panose="020B0900000000000000" pitchFamily="50" charset="-128"/>
              <a:cs typeface="+mn-cs"/>
            </a:endParaRPr>
          </a:p>
        </p:txBody>
      </p:sp>
      <p:sp>
        <p:nvSpPr>
          <p:cNvPr id="93" name="スライド番号プレースホルダー 1"/>
          <p:cNvSpPr txBox="1"/>
          <p:nvPr/>
        </p:nvSpPr>
        <p:spPr>
          <a:xfrm>
            <a:off x="7594600" y="6525000"/>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ja-JP"/>
            </a:defPPr>
            <a:lvl1pPr algn="r" rtl="0" eaLnBrk="0" fontAlgn="base" hangingPunct="0">
              <a:spcBef>
                <a:spcPct val="0"/>
              </a:spcBef>
              <a:spcAft>
                <a:spcPct val="0"/>
              </a:spcAft>
              <a:defRPr kumimoji="1" sz="1292"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fld id="{29B6D3CF-C449-43AF-A9D0-2DFC9D708CAF}" type="slidenum">
              <a:rPr lang="ja-JP" altLang="en-US" sz="140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pPr/>
              <a:t>23</a:t>
            </a:fld>
            <a:endPar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正方形/長方形 5">
            <a:extLst>
              <a:ext uri="{FF2B5EF4-FFF2-40B4-BE49-F238E27FC236}">
                <a16:creationId xmlns:a16="http://schemas.microsoft.com/office/drawing/2014/main" id="{267D9D7A-2278-2BEB-FB78-BD36E064976E}"/>
              </a:ext>
            </a:extLst>
          </p:cNvPr>
          <p:cNvSpPr/>
          <p:nvPr/>
        </p:nvSpPr>
        <p:spPr bwMode="auto">
          <a:xfrm>
            <a:off x="6821176" y="924824"/>
            <a:ext cx="2862816" cy="1927336"/>
          </a:xfrm>
          <a:prstGeom prst="rect">
            <a:avLst/>
          </a:prstGeom>
          <a:noFill/>
          <a:ln>
            <a:solidFill>
              <a:schemeClr val="accent6">
                <a:lumMod val="60000"/>
                <a:lumOff val="40000"/>
              </a:schemeClr>
            </a:solidFill>
          </a:ln>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7" name="AutoShape 16">
            <a:extLst>
              <a:ext uri="{FF2B5EF4-FFF2-40B4-BE49-F238E27FC236}">
                <a16:creationId xmlns:a16="http://schemas.microsoft.com/office/drawing/2014/main" id="{1DD8B031-AFBE-7B0C-097A-5385377D1903}"/>
              </a:ext>
            </a:extLst>
          </p:cNvPr>
          <p:cNvSpPr>
            <a:spLocks noChangeArrowheads="1"/>
          </p:cNvSpPr>
          <p:nvPr/>
        </p:nvSpPr>
        <p:spPr bwMode="auto">
          <a:xfrm rot="10800000" flipV="1">
            <a:off x="8697416" y="2636260"/>
            <a:ext cx="1150938"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round/>
                <a:headEnd/>
                <a:tailEnd/>
              </a14:hiddenLine>
            </a:ext>
          </a:extLst>
        </p:spPr>
        <p:txBody>
          <a:bodyPr anchor="ctr">
            <a:spAutoFit/>
          </a:bodyPr>
          <a:lstStyle>
            <a:lvl1pPr defTabSz="1711325">
              <a:defRPr kumimoji="1">
                <a:solidFill>
                  <a:schemeClr val="tx1"/>
                </a:solidFill>
                <a:latin typeface="Arial" panose="020B0604020202020204" pitchFamily="34" charset="0"/>
                <a:ea typeface="ＭＳ Ｐゴシック" panose="020B0600070205080204" pitchFamily="50" charset="-128"/>
              </a:defRPr>
            </a:lvl1pPr>
            <a:lvl2pPr marL="742950" indent="-285750" defTabSz="1711325">
              <a:defRPr kumimoji="1">
                <a:solidFill>
                  <a:schemeClr val="tx1"/>
                </a:solidFill>
                <a:latin typeface="Arial" panose="020B0604020202020204" pitchFamily="34" charset="0"/>
                <a:ea typeface="ＭＳ Ｐゴシック" panose="020B0600070205080204" pitchFamily="50" charset="-128"/>
              </a:defRPr>
            </a:lvl2pPr>
            <a:lvl3pPr marL="1143000" indent="-228600" defTabSz="1711325">
              <a:defRPr kumimoji="1">
                <a:solidFill>
                  <a:schemeClr val="tx1"/>
                </a:solidFill>
                <a:latin typeface="Arial" panose="020B0604020202020204" pitchFamily="34" charset="0"/>
                <a:ea typeface="ＭＳ Ｐゴシック" panose="020B0600070205080204" pitchFamily="50" charset="-128"/>
              </a:defRPr>
            </a:lvl3pPr>
            <a:lvl4pPr marL="1600200" indent="-228600" defTabSz="1711325">
              <a:defRPr kumimoji="1">
                <a:solidFill>
                  <a:schemeClr val="tx1"/>
                </a:solidFill>
                <a:latin typeface="Arial" panose="020B0604020202020204" pitchFamily="34" charset="0"/>
                <a:ea typeface="ＭＳ Ｐゴシック" panose="020B0600070205080204" pitchFamily="50" charset="-128"/>
              </a:defRPr>
            </a:lvl4pPr>
            <a:lvl5pPr marL="2057400" indent="-228600" defTabSz="1711325">
              <a:defRPr kumimoji="1">
                <a:solidFill>
                  <a:schemeClr val="tx1"/>
                </a:solidFill>
                <a:latin typeface="Arial" panose="020B0604020202020204" pitchFamily="34" charset="0"/>
                <a:ea typeface="ＭＳ Ｐゴシック" panose="020B0600070205080204" pitchFamily="50" charset="-128"/>
              </a:defRPr>
            </a:lvl5pPr>
            <a:lvl6pPr marL="2514600" indent="-228600" defTabSz="1711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1711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1711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1711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1711325" rtl="0" eaLnBrk="0" fontAlgn="base" latinLnBrk="0" hangingPunct="0">
              <a:lnSpc>
                <a:spcPct val="100000"/>
              </a:lnSpc>
              <a:spcBef>
                <a:spcPct val="0"/>
              </a:spcBef>
              <a:spcAft>
                <a:spcPct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(R5.3.31</a:t>
            </a:r>
            <a:r>
              <a:rPr kumimoji="1" lang="ja-JP" altLang="en-US" sz="10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現在）</a:t>
            </a:r>
            <a:endParaRPr kumimoji="1" lang="en-US" altLang="ja-JP" sz="10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endParaRPr>
          </a:p>
        </p:txBody>
      </p:sp>
      <p:graphicFrame>
        <p:nvGraphicFramePr>
          <p:cNvPr id="8" name="グラフ 22">
            <a:extLst>
              <a:ext uri="{FF2B5EF4-FFF2-40B4-BE49-F238E27FC236}">
                <a16:creationId xmlns:a16="http://schemas.microsoft.com/office/drawing/2014/main" id="{EFB491E1-3A4F-6DC2-A422-BA3A71EE7D9B}"/>
              </a:ext>
            </a:extLst>
          </p:cNvPr>
          <p:cNvGraphicFramePr>
            <a:graphicFrameLocks/>
          </p:cNvGraphicFramePr>
          <p:nvPr>
            <p:extLst>
              <p:ext uri="{D42A27DB-BD31-4B8C-83A1-F6EECF244321}">
                <p14:modId xmlns:p14="http://schemas.microsoft.com/office/powerpoint/2010/main" val="2301445134"/>
              </p:ext>
            </p:extLst>
          </p:nvPr>
        </p:nvGraphicFramePr>
        <p:xfrm>
          <a:off x="6637338" y="677863"/>
          <a:ext cx="3140075" cy="2159000"/>
        </p:xfrm>
        <a:graphic>
          <a:graphicData uri="http://schemas.openxmlformats.org/presentationml/2006/ole">
            <mc:AlternateContent xmlns:mc="http://schemas.openxmlformats.org/markup-compatibility/2006">
              <mc:Choice xmlns:v="urn:schemas-microsoft-com:vml" Requires="v">
                <p:oleObj name="Chart" r:id="rId5" imgW="2627604" imgH="1774090" progId="Excel.Chart.8">
                  <p:embed/>
                </p:oleObj>
              </mc:Choice>
              <mc:Fallback>
                <p:oleObj name="Chart" r:id="rId5" imgW="2627604" imgH="1774090" progId="Excel.Chart.8">
                  <p:embed/>
                  <p:pic>
                    <p:nvPicPr>
                      <p:cNvPr id="8" name="グラフ 22">
                        <a:extLst>
                          <a:ext uri="{FF2B5EF4-FFF2-40B4-BE49-F238E27FC236}">
                            <a16:creationId xmlns:a16="http://schemas.microsoft.com/office/drawing/2014/main" id="{EFB491E1-3A4F-6DC2-A422-BA3A71EE7D9B}"/>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37338" y="677863"/>
                        <a:ext cx="3140075" cy="2159000"/>
                      </a:xfrm>
                      <a:prstGeom prst="rect">
                        <a:avLst/>
                      </a:prstGeom>
                      <a:noFill/>
                    </p:spPr>
                  </p:pic>
                </p:oleObj>
              </mc:Fallback>
            </mc:AlternateContent>
          </a:graphicData>
        </a:graphic>
      </p:graphicFrame>
      <p:sp>
        <p:nvSpPr>
          <p:cNvPr id="9" name="テキスト ボックス 92">
            <a:extLst>
              <a:ext uri="{FF2B5EF4-FFF2-40B4-BE49-F238E27FC236}">
                <a16:creationId xmlns:a16="http://schemas.microsoft.com/office/drawing/2014/main" id="{DF8CD0DC-F905-509C-3E29-9BA4C4FE71FA}"/>
              </a:ext>
            </a:extLst>
          </p:cNvPr>
          <p:cNvSpPr txBox="1"/>
          <p:nvPr/>
        </p:nvSpPr>
        <p:spPr>
          <a:xfrm>
            <a:off x="6470832" y="914816"/>
            <a:ext cx="2658632" cy="276999"/>
          </a:xfrm>
          <a:prstGeom prst="rect">
            <a:avLst/>
          </a:prstGeom>
          <a:noFill/>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河川空間のオープン化の特例</a:t>
            </a:r>
          </a:p>
        </p:txBody>
      </p:sp>
      <p:sp>
        <p:nvSpPr>
          <p:cNvPr id="10" name="テキスト ボックス 93">
            <a:extLst>
              <a:ext uri="{FF2B5EF4-FFF2-40B4-BE49-F238E27FC236}">
                <a16:creationId xmlns:a16="http://schemas.microsoft.com/office/drawing/2014/main" id="{C074602C-6C05-4358-181A-3CFA801A8A55}"/>
              </a:ext>
            </a:extLst>
          </p:cNvPr>
          <p:cNvSpPr txBox="1"/>
          <p:nvPr/>
        </p:nvSpPr>
        <p:spPr>
          <a:xfrm>
            <a:off x="6146580" y="1110787"/>
            <a:ext cx="2658632" cy="276999"/>
          </a:xfrm>
          <a:prstGeom prst="rect">
            <a:avLst/>
          </a:prstGeom>
          <a:noFill/>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活用実績数（累計）</a:t>
            </a:r>
          </a:p>
        </p:txBody>
      </p:sp>
    </p:spTree>
    <p:extLst>
      <p:ext uri="{BB962C8B-B14F-4D97-AF65-F5344CB8AC3E}">
        <p14:creationId xmlns:p14="http://schemas.microsoft.com/office/powerpoint/2010/main" val="20719630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1" name="図 29"/>
          <p:cNvPicPr>
            <a:picLocks noChangeAspect="1"/>
          </p:cNvPicPr>
          <p:nvPr/>
        </p:nvPicPr>
        <p:blipFill>
          <a:blip r:embed="rId3"/>
          <a:stretch>
            <a:fillRect/>
          </a:stretch>
        </p:blipFill>
        <p:spPr>
          <a:xfrm>
            <a:off x="6653926" y="4791348"/>
            <a:ext cx="2355525" cy="1771355"/>
          </a:xfrm>
          <a:prstGeom prst="rect">
            <a:avLst/>
          </a:prstGeom>
          <a:ln w="12700">
            <a:solidFill>
              <a:schemeClr val="tx1"/>
            </a:solidFill>
          </a:ln>
        </p:spPr>
      </p:pic>
      <p:pic>
        <p:nvPicPr>
          <p:cNvPr id="3782" name="図 25"/>
          <p:cNvPicPr>
            <a:picLocks noChangeAspect="1"/>
          </p:cNvPicPr>
          <p:nvPr/>
        </p:nvPicPr>
        <p:blipFill>
          <a:blip r:embed="rId4"/>
          <a:stretch>
            <a:fillRect/>
          </a:stretch>
        </p:blipFill>
        <p:spPr>
          <a:xfrm>
            <a:off x="6655447" y="2940880"/>
            <a:ext cx="2319741" cy="1791151"/>
          </a:xfrm>
          <a:prstGeom prst="rect">
            <a:avLst/>
          </a:prstGeom>
          <a:ln w="12700">
            <a:solidFill>
              <a:schemeClr val="tx1"/>
            </a:solidFill>
          </a:ln>
        </p:spPr>
      </p:pic>
      <p:sp>
        <p:nvSpPr>
          <p:cNvPr id="3783" name="角丸四角形 27"/>
          <p:cNvSpPr/>
          <p:nvPr/>
        </p:nvSpPr>
        <p:spPr>
          <a:xfrm>
            <a:off x="273050" y="2507044"/>
            <a:ext cx="9359900" cy="4254803"/>
          </a:xfrm>
          <a:prstGeom prst="roundRect">
            <a:avLst>
              <a:gd name="adj" fmla="val 3882"/>
            </a:avLst>
          </a:prstGeom>
          <a:noFill/>
          <a:ln w="57150">
            <a:solidFill>
              <a:srgbClr val="00CC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prstClr val="white"/>
              </a:solidFill>
              <a:effectLst/>
              <a:uLnTx/>
              <a:uFillTx/>
              <a:latin typeface="HGS創英角ｺﾞｼｯｸUB" panose="020B0900000000000000" pitchFamily="50" charset="-128"/>
              <a:ea typeface="HGS創英角ｺﾞｼｯｸUB" panose="020B0900000000000000" pitchFamily="50" charset="-128"/>
              <a:cs typeface="+mn-cs"/>
            </a:endParaRPr>
          </a:p>
        </p:txBody>
      </p:sp>
      <p:sp>
        <p:nvSpPr>
          <p:cNvPr id="3784" name="正方形/長方形 19"/>
          <p:cNvSpPr>
            <a:spLocks noChangeArrowheads="1"/>
          </p:cNvSpPr>
          <p:nvPr/>
        </p:nvSpPr>
        <p:spPr>
          <a:xfrm>
            <a:off x="0" y="1667509"/>
            <a:ext cx="9848850" cy="646725"/>
          </a:xfrm>
          <a:prstGeom prst="rect">
            <a:avLst/>
          </a:prstGeom>
          <a:noFill/>
          <a:ln w="12700">
            <a:noFill/>
            <a:headEnd/>
            <a:tailEnd/>
          </a:ln>
        </p:spPr>
        <p:style>
          <a:lnRef idx="2">
            <a:schemeClr val="accent1"/>
          </a:lnRef>
          <a:fillRef idx="1">
            <a:schemeClr val="lt1"/>
          </a:fillRef>
          <a:effectRef idx="0">
            <a:schemeClr val="accent1"/>
          </a:effectRef>
          <a:fontRef idx="minor">
            <a:schemeClr val="dk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▶官民連携による良好な公園空間の創出</a:t>
            </a:r>
            <a:endParaRPr kumimoji="1" lang="en-US" altLang="ja-JP" sz="1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1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・居住者、来訪者等が訪れる施設相互のアクセス性が向上し、都市の魅力や居住環境が向上。</a:t>
            </a:r>
            <a:endParaRPr kumimoji="1" lang="en-US" altLang="ja-JP" sz="1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・観光サービスの充実により当該地域への来訪者が増加、回遊性が向上し、地域の経済活動が活発化。</a:t>
            </a:r>
            <a:endParaRPr kumimoji="1" lang="en-US" altLang="ja-JP" sz="1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785" name="テキスト ボックス 32"/>
          <p:cNvSpPr txBox="1"/>
          <p:nvPr/>
        </p:nvSpPr>
        <p:spPr>
          <a:xfrm>
            <a:off x="814641" y="5566685"/>
            <a:ext cx="5347458" cy="874098"/>
          </a:xfrm>
          <a:prstGeom prst="rect">
            <a:avLst/>
          </a:prstGeom>
          <a:solidFill>
            <a:schemeClr val="bg1"/>
          </a:solidFill>
          <a:ln>
            <a:solidFill>
              <a:srgbClr val="00CC66"/>
            </a:solidFill>
          </a:ln>
        </p:spPr>
        <p:style>
          <a:lnRef idx="2">
            <a:schemeClr val="accent2"/>
          </a:lnRef>
          <a:fillRef idx="1">
            <a:schemeClr val="lt1"/>
          </a:fillRef>
          <a:effectRef idx="0">
            <a:schemeClr val="accent2"/>
          </a:effectRef>
          <a:fontRef idx="minor">
            <a:schemeClr val="dk1"/>
          </a:fontRef>
        </p:style>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10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200" b="0" i="0" u="none" strike="noStrike" kern="1200" cap="none" spc="10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10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・都市再生整備計画が公表された後２年以内に上記施設の</a:t>
            </a:r>
            <a:endParaRPr kumimoji="1" lang="en-US" altLang="ja-JP" sz="1200" b="0" i="0" u="none" strike="noStrike" kern="1200" cap="none" spc="10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10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占用許可の申請があった場合には、技術的基準に適合する</a:t>
            </a:r>
            <a:endParaRPr kumimoji="1" lang="en-US" altLang="ja-JP" sz="1200" b="0" i="0" u="none" strike="noStrike" kern="1200" cap="none" spc="10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10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限り占用を許可</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786" name="正方形/長方形 4"/>
          <p:cNvSpPr/>
          <p:nvPr/>
        </p:nvSpPr>
        <p:spPr>
          <a:xfrm>
            <a:off x="344489" y="873081"/>
            <a:ext cx="9288462" cy="830997"/>
          </a:xfrm>
          <a:prstGeom prst="rect">
            <a:avLst/>
          </a:prstGeom>
          <a:solidFill>
            <a:schemeClr val="bg1">
              <a:lumMod val="95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都市再生整備計画の区域内において、都市公園でのサイクルポートや観光案内所等の占用を可能とすることにより、都市の利便性を向上させるとともに、民間まちづくり団体の活動の活発化を促し、地域のにぎわい創出に寄与していくための規制緩和制度。</a:t>
            </a:r>
            <a:endParaRPr kumimoji="1"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787" name="正方形/長方形 5"/>
          <p:cNvSpPr/>
          <p:nvPr/>
        </p:nvSpPr>
        <p:spPr>
          <a:xfrm>
            <a:off x="441960" y="2685512"/>
            <a:ext cx="2954655" cy="369332"/>
          </a:xfrm>
          <a:prstGeom prst="rect">
            <a:avLst/>
          </a:prstGeom>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0" cap="none" spc="0" normalizeH="0" baseline="0" noProof="0" dirty="0">
                <a:ln>
                  <a:noFill/>
                </a:ln>
                <a:solidFill>
                  <a:srgbClr val="00CC66"/>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都市再生整備計画の区域内</a:t>
            </a:r>
          </a:p>
        </p:txBody>
      </p:sp>
      <p:sp>
        <p:nvSpPr>
          <p:cNvPr id="3788" name="テキスト ボックス 28"/>
          <p:cNvSpPr txBox="1"/>
          <p:nvPr/>
        </p:nvSpPr>
        <p:spPr>
          <a:xfrm>
            <a:off x="832864" y="3202230"/>
            <a:ext cx="5329236" cy="312882"/>
          </a:xfrm>
          <a:prstGeom prst="rect">
            <a:avLst/>
          </a:prstGeom>
          <a:solidFill>
            <a:srgbClr val="00CC66"/>
          </a:solidFill>
          <a:ln>
            <a:solidFill>
              <a:srgbClr val="00CC66"/>
            </a:solidFill>
          </a:ln>
        </p:spPr>
        <p:style>
          <a:lnRef idx="2">
            <a:schemeClr val="accent2"/>
          </a:lnRef>
          <a:fillRef idx="1">
            <a:schemeClr val="lt1"/>
          </a:fillRef>
          <a:effectRef idx="0">
            <a:schemeClr val="accent2"/>
          </a:effectRef>
          <a:fontRef idx="minor">
            <a:schemeClr val="dk1"/>
          </a:fontRef>
        </p:style>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10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公園管理者と協議し、同意を得る</a:t>
            </a:r>
            <a:endParaRPr kumimoji="1" lang="en-US" altLang="ja-JP" sz="1600" b="1" i="0" u="none" strike="noStrike" kern="1200" cap="none" spc="10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789" name="テキスト ボックス 21"/>
          <p:cNvSpPr txBox="1"/>
          <p:nvPr/>
        </p:nvSpPr>
        <p:spPr>
          <a:xfrm>
            <a:off x="832865" y="4114909"/>
            <a:ext cx="5329237" cy="893886"/>
          </a:xfrm>
          <a:prstGeom prst="rect">
            <a:avLst/>
          </a:prstGeom>
          <a:solidFill>
            <a:schemeClr val="bg1"/>
          </a:solidFill>
          <a:ln>
            <a:solidFill>
              <a:srgbClr val="00CC66"/>
            </a:solidFill>
          </a:ln>
        </p:spPr>
        <p:style>
          <a:lnRef idx="2">
            <a:schemeClr val="accent2"/>
          </a:lnRef>
          <a:fillRef idx="1">
            <a:schemeClr val="lt1"/>
          </a:fillRef>
          <a:effectRef idx="0">
            <a:schemeClr val="accent2"/>
          </a:effectRef>
          <a:fontRef idx="minor">
            <a:schemeClr val="dk1"/>
          </a:fontRef>
        </p:style>
        <p:txBody>
          <a:bodyPr wrap="square">
            <a:noAutofit/>
          </a:bodyPr>
          <a:lstStyle/>
          <a:p>
            <a:pPr marL="177800" marR="0" lvl="0" indent="84138"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10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177800" marR="0" lvl="0" indent="84138"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10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・都市公園に設ける「居住者、来訪者又は滞在者の利便の増進に</a:t>
            </a:r>
            <a:endParaRPr kumimoji="1" lang="en-US" altLang="ja-JP" sz="1200" b="0" i="0" u="none" strike="noStrike" kern="1200" cap="none" spc="10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177800" marR="0" lvl="0" indent="84138"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10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寄与する施設」（サイクルポート・観光案内所等）の整備に</a:t>
            </a:r>
            <a:endParaRPr kumimoji="1" lang="en-US" altLang="ja-JP" sz="1200" b="0" i="0" u="none" strike="noStrike" kern="1200" cap="none" spc="10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177800" marR="0" lvl="0" indent="84138"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10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関する事項を記載</a:t>
            </a:r>
            <a:endParaRPr kumimoji="1" lang="en-US" altLang="ja-JP" sz="1200" b="0" i="0" u="none" strike="noStrike" kern="1200" cap="none" spc="10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790" name="二等辺三角形 20"/>
          <p:cNvSpPr/>
          <p:nvPr/>
        </p:nvSpPr>
        <p:spPr>
          <a:xfrm rot="10800000">
            <a:off x="3338992" y="3603917"/>
            <a:ext cx="279686" cy="225543"/>
          </a:xfrm>
          <a:prstGeom prst="triangle">
            <a:avLst/>
          </a:prstGeom>
          <a:solidFill>
            <a:srgbClr val="00CC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CC66"/>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791" name="二等辺三角形 22"/>
          <p:cNvSpPr/>
          <p:nvPr/>
        </p:nvSpPr>
        <p:spPr>
          <a:xfrm rot="10800000">
            <a:off x="3327399" y="5065577"/>
            <a:ext cx="279686" cy="225543"/>
          </a:xfrm>
          <a:prstGeom prst="triangle">
            <a:avLst/>
          </a:prstGeom>
          <a:solidFill>
            <a:srgbClr val="00CC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792" name="正方形/長方形 26"/>
          <p:cNvSpPr/>
          <p:nvPr/>
        </p:nvSpPr>
        <p:spPr>
          <a:xfrm>
            <a:off x="6620620" y="2700968"/>
            <a:ext cx="1844096" cy="2181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制度活用イメージ</a:t>
            </a:r>
          </a:p>
        </p:txBody>
      </p:sp>
      <p:sp>
        <p:nvSpPr>
          <p:cNvPr id="3793" name="正方形/長方形 33"/>
          <p:cNvSpPr/>
          <p:nvPr/>
        </p:nvSpPr>
        <p:spPr>
          <a:xfrm>
            <a:off x="6655447" y="6324649"/>
            <a:ext cx="2365511" cy="253012"/>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観光案内所</a:t>
            </a:r>
          </a:p>
        </p:txBody>
      </p:sp>
      <p:sp>
        <p:nvSpPr>
          <p:cNvPr id="3794" name="正方形/長方形 34"/>
          <p:cNvSpPr/>
          <p:nvPr/>
        </p:nvSpPr>
        <p:spPr>
          <a:xfrm>
            <a:off x="796421" y="5407252"/>
            <a:ext cx="5365679" cy="293976"/>
          </a:xfrm>
          <a:prstGeom prst="rect">
            <a:avLst/>
          </a:prstGeom>
          <a:solidFill>
            <a:srgbClr val="00CC66"/>
          </a:solidFill>
          <a:ln>
            <a:solidFill>
              <a:srgbClr val="00CC66"/>
            </a:solidFill>
          </a:ln>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占用許可の特例</a:t>
            </a:r>
          </a:p>
        </p:txBody>
      </p:sp>
      <p:sp>
        <p:nvSpPr>
          <p:cNvPr id="3795" name="正方形/長方形 35"/>
          <p:cNvSpPr/>
          <p:nvPr/>
        </p:nvSpPr>
        <p:spPr>
          <a:xfrm>
            <a:off x="814642" y="3910504"/>
            <a:ext cx="5365679" cy="325795"/>
          </a:xfrm>
          <a:prstGeom prst="rect">
            <a:avLst/>
          </a:prstGeom>
          <a:solidFill>
            <a:srgbClr val="00CC66"/>
          </a:solidFill>
          <a:ln>
            <a:solidFill>
              <a:srgbClr val="00B0F0"/>
            </a:solidFill>
          </a:ln>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都市再生整備計画への記載</a:t>
            </a:r>
            <a:endParaRPr kumimoji="1" lang="en-US" altLang="ja-JP" sz="1600" b="1" i="0" u="none" strike="noStrike" kern="1200" cap="none" spc="10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796" name="タイトル 1"/>
          <p:cNvSpPr txBox="1"/>
          <p:nvPr/>
        </p:nvSpPr>
        <p:spPr>
          <a:xfrm>
            <a:off x="961430" y="-20659"/>
            <a:ext cx="9114806" cy="476250"/>
          </a:xfrm>
          <a:prstGeom prst="rect">
            <a:avLst/>
          </a:prstGeom>
          <a:noFill/>
          <a:ln>
            <a:noFill/>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585">
                <a:solidFill>
                  <a:srgbClr val="4087C8"/>
                </a:solidFill>
                <a:latin typeface="+mj-lt"/>
                <a:ea typeface="+mj-ea"/>
                <a:cs typeface="+mj-cs"/>
              </a:defRPr>
            </a:lvl1pPr>
            <a:lvl2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5pPr>
            <a:lvl6pPr marL="422041" algn="l" rtl="0" fontAlgn="base">
              <a:spcBef>
                <a:spcPct val="0"/>
              </a:spcBef>
              <a:spcAft>
                <a:spcPct val="0"/>
              </a:spcAft>
              <a:defRPr kumimoji="1" sz="2585">
                <a:solidFill>
                  <a:srgbClr val="4087C8"/>
                </a:solidFill>
                <a:latin typeface="HGP創英角ｺﾞｼｯｸUB" pitchFamily="50" charset="-128"/>
                <a:ea typeface="HGP創英角ｺﾞｼｯｸUB" pitchFamily="50" charset="-128"/>
              </a:defRPr>
            </a:lvl6pPr>
            <a:lvl7pPr marL="844083" algn="l" rtl="0" fontAlgn="base">
              <a:spcBef>
                <a:spcPct val="0"/>
              </a:spcBef>
              <a:spcAft>
                <a:spcPct val="0"/>
              </a:spcAft>
              <a:defRPr kumimoji="1" sz="2585">
                <a:solidFill>
                  <a:srgbClr val="4087C8"/>
                </a:solidFill>
                <a:latin typeface="HGP創英角ｺﾞｼｯｸUB" pitchFamily="50" charset="-128"/>
                <a:ea typeface="HGP創英角ｺﾞｼｯｸUB" pitchFamily="50" charset="-128"/>
              </a:defRPr>
            </a:lvl7pPr>
            <a:lvl8pPr marL="1266124" algn="l" rtl="0" fontAlgn="base">
              <a:spcBef>
                <a:spcPct val="0"/>
              </a:spcBef>
              <a:spcAft>
                <a:spcPct val="0"/>
              </a:spcAft>
              <a:defRPr kumimoji="1" sz="2585">
                <a:solidFill>
                  <a:srgbClr val="4087C8"/>
                </a:solidFill>
                <a:latin typeface="HGP創英角ｺﾞｼｯｸUB" pitchFamily="50" charset="-128"/>
                <a:ea typeface="HGP創英角ｺﾞｼｯｸUB" pitchFamily="50" charset="-128"/>
              </a:defRPr>
            </a:lvl8pPr>
            <a:lvl9pPr marL="1688165" algn="l" rtl="0" fontAlgn="base">
              <a:spcBef>
                <a:spcPct val="0"/>
              </a:spcBef>
              <a:spcAft>
                <a:spcPct val="0"/>
              </a:spcAft>
              <a:defRPr kumimoji="1" sz="2585">
                <a:solidFill>
                  <a:srgbClr val="4087C8"/>
                </a:solidFill>
                <a:latin typeface="HGP創英角ｺﾞｼｯｸUB" pitchFamily="50" charset="-128"/>
                <a:ea typeface="HGP創英角ｺﾞｼｯｸUB"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0" cap="none" spc="0" normalizeH="0" baseline="0" noProof="0" dirty="0">
                <a:ln>
                  <a:noFill/>
                </a:ln>
                <a:solidFill>
                  <a:srgbClr val="4087C8"/>
                </a:solidFill>
                <a:effectLst/>
                <a:uLnTx/>
                <a:uFillTx/>
                <a:latin typeface="HGP創英角ｺﾞｼｯｸUB"/>
                <a:ea typeface="HGP創英角ｺﾞｼｯｸUB"/>
                <a:cs typeface="+mj-cs"/>
              </a:rPr>
              <a:t>都市公園の占用許可の特例　</a:t>
            </a:r>
            <a:r>
              <a:rPr kumimoji="1" lang="zh-CN" altLang="en-US" sz="1200" b="0" i="0" u="none" strike="noStrike" kern="0" cap="none" spc="0" normalizeH="0" baseline="0" noProof="0" dirty="0">
                <a:ln>
                  <a:noFill/>
                </a:ln>
                <a:solidFill>
                  <a:srgbClr val="4087C8"/>
                </a:solidFill>
                <a:effectLst/>
                <a:uLnTx/>
                <a:uFillTx/>
                <a:latin typeface="HGP創英角ｺﾞｼｯｸUB"/>
                <a:ea typeface="HGP創英角ｺﾞｼｯｸUB"/>
                <a:cs typeface="+mj-cs"/>
              </a:rPr>
              <a:t>都市再生特別措置法第</a:t>
            </a:r>
            <a:r>
              <a:rPr kumimoji="1" lang="en-US" altLang="zh-CN" sz="1200" b="0" i="0" u="none" strike="noStrike" kern="0" cap="none" spc="0" normalizeH="0" baseline="0" noProof="0" dirty="0">
                <a:ln>
                  <a:noFill/>
                </a:ln>
                <a:solidFill>
                  <a:srgbClr val="4087C8"/>
                </a:solidFill>
                <a:effectLst/>
                <a:uLnTx/>
                <a:uFillTx/>
                <a:latin typeface="HGP創英角ｺﾞｼｯｸUB"/>
                <a:ea typeface="HGP創英角ｺﾞｼｯｸUB"/>
                <a:cs typeface="+mj-cs"/>
              </a:rPr>
              <a:t>62</a:t>
            </a:r>
            <a:r>
              <a:rPr kumimoji="1" lang="zh-CN" altLang="en-US" sz="1200" b="0" i="0" u="none" strike="noStrike" kern="0" cap="none" spc="0" normalizeH="0" baseline="0" noProof="0" dirty="0">
                <a:ln>
                  <a:noFill/>
                </a:ln>
                <a:solidFill>
                  <a:srgbClr val="4087C8"/>
                </a:solidFill>
                <a:effectLst/>
                <a:uLnTx/>
                <a:uFillTx/>
                <a:latin typeface="HGP創英角ｺﾞｼｯｸUB"/>
                <a:ea typeface="HGP創英角ｺﾞｼｯｸUB"/>
                <a:cs typeface="+mj-cs"/>
              </a:rPr>
              <a:t>条</a:t>
            </a:r>
            <a:r>
              <a:rPr kumimoji="1" lang="ja-JP" altLang="en-US" sz="1200" b="0" i="0" u="none" strike="noStrike" kern="0" cap="none" spc="0" normalizeH="0" baseline="0" noProof="0" dirty="0">
                <a:ln>
                  <a:noFill/>
                </a:ln>
                <a:solidFill>
                  <a:srgbClr val="4087C8"/>
                </a:solidFill>
                <a:effectLst/>
                <a:uLnTx/>
                <a:uFillTx/>
                <a:latin typeface="HGP創英角ｺﾞｼｯｸUB"/>
                <a:ea typeface="HGP創英角ｺﾞｼｯｸUB"/>
                <a:cs typeface="+mj-cs"/>
              </a:rPr>
              <a:t>の２</a:t>
            </a:r>
          </a:p>
        </p:txBody>
      </p:sp>
      <p:sp>
        <p:nvSpPr>
          <p:cNvPr id="3797" name="正方形/長方形 54"/>
          <p:cNvSpPr/>
          <p:nvPr/>
        </p:nvSpPr>
        <p:spPr>
          <a:xfrm>
            <a:off x="6655447" y="4479020"/>
            <a:ext cx="2352484" cy="253012"/>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サイクルポート</a:t>
            </a:r>
          </a:p>
        </p:txBody>
      </p:sp>
      <p:sp>
        <p:nvSpPr>
          <p:cNvPr id="3798" name="正方形/長方形 31"/>
          <p:cNvSpPr/>
          <p:nvPr/>
        </p:nvSpPr>
        <p:spPr>
          <a:xfrm>
            <a:off x="82550" y="79375"/>
            <a:ext cx="863600" cy="346075"/>
          </a:xfrm>
          <a:prstGeom prst="rect">
            <a:avLst/>
          </a:prstGeom>
          <a:solidFill>
            <a:srgbClr val="00B0F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en-US" altLang="ja-JP" sz="2000" b="0" i="0" u="none" strike="noStrike" kern="1200" cap="none" spc="0" normalizeH="0" baseline="0" noProof="0" dirty="0" err="1">
                <a:ln>
                  <a:noFill/>
                </a:ln>
                <a:solidFill>
                  <a:srgbClr val="FFFFFF"/>
                </a:solidFill>
                <a:effectLst/>
                <a:uLnTx/>
                <a:uFillTx/>
                <a:latin typeface="HGP創英角ｺﾞｼｯｸUB" panose="020B0900000000000000" pitchFamily="50" charset="-128"/>
                <a:ea typeface="HGP創英角ｺﾞｼｯｸUB" panose="020B0900000000000000" pitchFamily="50" charset="-128"/>
                <a:cs typeface="+mn-cs"/>
              </a:rPr>
              <a:t>H28</a:t>
            </a:r>
            <a:r>
              <a:rPr kumimoji="1" lang="en-US" altLang="ja-JP" sz="2000" b="0" i="0" u="none" strike="noStrike" kern="1200" cap="none" spc="0" normalizeH="0" baseline="0" noProof="0" dirty="0">
                <a:ln>
                  <a:noFill/>
                </a:ln>
                <a:solidFill>
                  <a:srgbClr val="FFFFFF"/>
                </a:solidFill>
                <a:effectLst/>
                <a:uLnTx/>
                <a:uFillTx/>
                <a:latin typeface="HGP創英角ｺﾞｼｯｸUB" panose="020B0900000000000000" pitchFamily="50" charset="-128"/>
                <a:ea typeface="HGP創英角ｺﾞｼｯｸUB" panose="020B0900000000000000" pitchFamily="50" charset="-128"/>
                <a:cs typeface="+mn-cs"/>
              </a:rPr>
              <a:t>-</a:t>
            </a:r>
            <a:endParaRPr kumimoji="1" lang="ja-JP" altLang="en-US" sz="2000" b="0" i="0" u="none" strike="noStrike" kern="1200" cap="none" spc="0" normalizeH="0" baseline="0" noProof="0" dirty="0">
              <a:ln>
                <a:noFill/>
              </a:ln>
              <a:solidFill>
                <a:srgbClr val="FFFFFF"/>
              </a:solidFill>
              <a:effectLst/>
              <a:uLnTx/>
              <a:uFillTx/>
              <a:latin typeface="HGP創英角ｺﾞｼｯｸUB" panose="020B0900000000000000" pitchFamily="50" charset="-128"/>
              <a:ea typeface="HGP創英角ｺﾞｼｯｸUB" panose="020B0900000000000000" pitchFamily="50" charset="-128"/>
              <a:cs typeface="+mn-cs"/>
            </a:endParaRPr>
          </a:p>
        </p:txBody>
      </p:sp>
      <p:sp>
        <p:nvSpPr>
          <p:cNvPr id="21" name="スライド番号プレースホルダー 1"/>
          <p:cNvSpPr txBox="1"/>
          <p:nvPr/>
        </p:nvSpPr>
        <p:spPr>
          <a:xfrm>
            <a:off x="7594600" y="6525000"/>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ja-JP"/>
            </a:defPPr>
            <a:lvl1pPr algn="r" rtl="0" eaLnBrk="0" fontAlgn="base" hangingPunct="0">
              <a:spcBef>
                <a:spcPct val="0"/>
              </a:spcBef>
              <a:spcAft>
                <a:spcPct val="0"/>
              </a:spcAft>
              <a:defRPr kumimoji="1" sz="1292"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fld id="{29B6D3CF-C449-43AF-A9D0-2DFC9D708CAF}" type="slidenum">
              <a:rPr lang="ja-JP" altLang="en-US" sz="140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pPr/>
              <a:t>24</a:t>
            </a:fld>
            <a:endPar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2044541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5" name="タイトル 1"/>
          <p:cNvSpPr txBox="1"/>
          <p:nvPr/>
        </p:nvSpPr>
        <p:spPr>
          <a:xfrm>
            <a:off x="0" y="-4763"/>
            <a:ext cx="9115425" cy="476251"/>
          </a:xfrm>
          <a:prstGeom prst="rect">
            <a:avLst/>
          </a:prstGeom>
          <a:noFill/>
          <a:ln>
            <a:noFill/>
          </a:ln>
        </p:spPr>
        <p:txBody>
          <a:bodyPr anchor="ctr"/>
          <a:lstStyle>
            <a:lvl1pPr algn="l" rtl="0" eaLnBrk="0" fontAlgn="base" hangingPunct="0">
              <a:spcBef>
                <a:spcPct val="0"/>
              </a:spcBef>
              <a:spcAft>
                <a:spcPct val="0"/>
              </a:spcAft>
              <a:defRPr kumimoji="1" sz="2585">
                <a:solidFill>
                  <a:srgbClr val="4087C8"/>
                </a:solidFill>
                <a:latin typeface="+mj-lt"/>
                <a:ea typeface="+mj-ea"/>
                <a:cs typeface="+mj-cs"/>
              </a:defRPr>
            </a:lvl1pPr>
            <a:lvl2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5pPr>
            <a:lvl6pPr marL="422041" algn="l" rtl="0" fontAlgn="base">
              <a:spcBef>
                <a:spcPct val="0"/>
              </a:spcBef>
              <a:spcAft>
                <a:spcPct val="0"/>
              </a:spcAft>
              <a:defRPr kumimoji="1" sz="2585">
                <a:solidFill>
                  <a:srgbClr val="4087C8"/>
                </a:solidFill>
                <a:latin typeface="HGP創英角ｺﾞｼｯｸUB" pitchFamily="50" charset="-128"/>
                <a:ea typeface="HGP創英角ｺﾞｼｯｸUB" pitchFamily="50" charset="-128"/>
              </a:defRPr>
            </a:lvl6pPr>
            <a:lvl7pPr marL="844083" algn="l" rtl="0" fontAlgn="base">
              <a:spcBef>
                <a:spcPct val="0"/>
              </a:spcBef>
              <a:spcAft>
                <a:spcPct val="0"/>
              </a:spcAft>
              <a:defRPr kumimoji="1" sz="2585">
                <a:solidFill>
                  <a:srgbClr val="4087C8"/>
                </a:solidFill>
                <a:latin typeface="HGP創英角ｺﾞｼｯｸUB" pitchFamily="50" charset="-128"/>
                <a:ea typeface="HGP創英角ｺﾞｼｯｸUB" pitchFamily="50" charset="-128"/>
              </a:defRPr>
            </a:lvl7pPr>
            <a:lvl8pPr marL="1266124" algn="l" rtl="0" fontAlgn="base">
              <a:spcBef>
                <a:spcPct val="0"/>
              </a:spcBef>
              <a:spcAft>
                <a:spcPct val="0"/>
              </a:spcAft>
              <a:defRPr kumimoji="1" sz="2585">
                <a:solidFill>
                  <a:srgbClr val="4087C8"/>
                </a:solidFill>
                <a:latin typeface="HGP創英角ｺﾞｼｯｸUB" pitchFamily="50" charset="-128"/>
                <a:ea typeface="HGP創英角ｺﾞｼｯｸUB" pitchFamily="50" charset="-128"/>
              </a:defRPr>
            </a:lvl8pPr>
            <a:lvl9pPr marL="1688165" algn="l" rtl="0" fontAlgn="base">
              <a:spcBef>
                <a:spcPct val="0"/>
              </a:spcBef>
              <a:spcAft>
                <a:spcPct val="0"/>
              </a:spcAft>
              <a:defRPr kumimoji="1" sz="2585">
                <a:solidFill>
                  <a:srgbClr val="4087C8"/>
                </a:solidFill>
                <a:latin typeface="HGP創英角ｺﾞｼｯｸUB" pitchFamily="50" charset="-128"/>
                <a:ea typeface="HGP創英角ｺﾞｼｯｸUB"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0" cap="none" spc="0" normalizeH="0" baseline="0" noProof="0" dirty="0">
                <a:ln>
                  <a:noFill/>
                </a:ln>
                <a:solidFill>
                  <a:srgbClr val="4087C8"/>
                </a:solidFill>
                <a:effectLst/>
                <a:uLnTx/>
                <a:uFillTx/>
                <a:latin typeface="HGP創英角ｺﾞｼｯｸUB"/>
                <a:ea typeface="HGP創英角ｺﾞｼｯｸUB"/>
                <a:cs typeface="+mj-cs"/>
              </a:rPr>
              <a:t>　　　　　都市利便増進協定　</a:t>
            </a:r>
            <a:r>
              <a:rPr kumimoji="1" lang="zh-CN" altLang="en-US" sz="1200" b="0" i="0" u="none" strike="noStrike" kern="0" cap="none" spc="0" normalizeH="0" baseline="0" noProof="0" dirty="0">
                <a:ln>
                  <a:noFill/>
                </a:ln>
                <a:solidFill>
                  <a:srgbClr val="4087C8"/>
                </a:solidFill>
                <a:effectLst/>
                <a:uLnTx/>
                <a:uFillTx/>
                <a:latin typeface="HGP創英角ｺﾞｼｯｸUB"/>
                <a:ea typeface="HGP創英角ｺﾞｼｯｸUB"/>
                <a:cs typeface="+mj-cs"/>
              </a:rPr>
              <a:t>都市再生特別措置法第</a:t>
            </a:r>
            <a:r>
              <a:rPr kumimoji="1" lang="en-US" altLang="zh-CN" sz="1200" b="0" i="0" u="none" strike="noStrike" kern="0" cap="none" spc="0" normalizeH="0" baseline="0" noProof="0" dirty="0">
                <a:ln>
                  <a:noFill/>
                </a:ln>
                <a:solidFill>
                  <a:srgbClr val="4087C8"/>
                </a:solidFill>
                <a:effectLst/>
                <a:uLnTx/>
                <a:uFillTx/>
                <a:latin typeface="HGP創英角ｺﾞｼｯｸUB"/>
                <a:ea typeface="HGP創英角ｺﾞｼｯｸUB"/>
                <a:cs typeface="+mj-cs"/>
              </a:rPr>
              <a:t>74</a:t>
            </a:r>
            <a:r>
              <a:rPr kumimoji="1" lang="zh-CN" altLang="en-US" sz="1200" b="0" i="0" u="none" strike="noStrike" kern="0" cap="none" spc="0" normalizeH="0" baseline="0" noProof="0" dirty="0">
                <a:ln>
                  <a:noFill/>
                </a:ln>
                <a:solidFill>
                  <a:srgbClr val="4087C8"/>
                </a:solidFill>
                <a:effectLst/>
                <a:uLnTx/>
                <a:uFillTx/>
                <a:latin typeface="HGP創英角ｺﾞｼｯｸUB"/>
                <a:ea typeface="HGP創英角ｺﾞｼｯｸUB"/>
                <a:cs typeface="+mj-cs"/>
              </a:rPr>
              <a:t>条</a:t>
            </a:r>
            <a:r>
              <a:rPr kumimoji="1" lang="en-US" altLang="zh-CN" sz="1200" b="0" i="0" u="none" strike="noStrike" kern="0" cap="none" spc="0" normalizeH="0" baseline="0" noProof="0" dirty="0">
                <a:ln>
                  <a:noFill/>
                </a:ln>
                <a:solidFill>
                  <a:srgbClr val="4087C8"/>
                </a:solidFill>
                <a:effectLst/>
                <a:uLnTx/>
                <a:uFillTx/>
                <a:latin typeface="HGP創英角ｺﾞｼｯｸUB"/>
                <a:ea typeface="HGP創英角ｺﾞｼｯｸUB"/>
                <a:cs typeface="+mj-cs"/>
              </a:rPr>
              <a:t>-</a:t>
            </a:r>
            <a:r>
              <a:rPr kumimoji="1" lang="zh-CN" altLang="en-US" sz="1200" b="0" i="0" u="none" strike="noStrike" kern="0" cap="none" spc="0" normalizeH="0" baseline="0" noProof="0" dirty="0">
                <a:ln>
                  <a:noFill/>
                </a:ln>
                <a:solidFill>
                  <a:srgbClr val="4087C8"/>
                </a:solidFill>
                <a:effectLst/>
                <a:uLnTx/>
                <a:uFillTx/>
                <a:latin typeface="HGP創英角ｺﾞｼｯｸUB"/>
                <a:ea typeface="HGP創英角ｺﾞｼｯｸUB"/>
                <a:cs typeface="+mj-cs"/>
              </a:rPr>
              <a:t>第</a:t>
            </a:r>
            <a:r>
              <a:rPr kumimoji="1" lang="en-US" altLang="zh-CN" sz="1200" b="0" i="0" u="none" strike="noStrike" kern="0" cap="none" spc="0" normalizeH="0" baseline="0" noProof="0" dirty="0">
                <a:ln>
                  <a:noFill/>
                </a:ln>
                <a:solidFill>
                  <a:srgbClr val="4087C8"/>
                </a:solidFill>
                <a:effectLst/>
                <a:uLnTx/>
                <a:uFillTx/>
                <a:latin typeface="HGP創英角ｺﾞｼｯｸUB"/>
                <a:ea typeface="HGP創英角ｺﾞｼｯｸUB"/>
                <a:cs typeface="+mj-cs"/>
              </a:rPr>
              <a:t>80</a:t>
            </a:r>
            <a:r>
              <a:rPr kumimoji="1" lang="zh-CN" altLang="en-US" sz="1200" b="0" i="0" u="none" strike="noStrike" kern="0" cap="none" spc="0" normalizeH="0" baseline="0" noProof="0" dirty="0">
                <a:ln>
                  <a:noFill/>
                </a:ln>
                <a:solidFill>
                  <a:srgbClr val="4087C8"/>
                </a:solidFill>
                <a:effectLst/>
                <a:uLnTx/>
                <a:uFillTx/>
                <a:latin typeface="HGP創英角ｺﾞｼｯｸUB"/>
                <a:ea typeface="HGP創英角ｺﾞｼｯｸUB"/>
                <a:cs typeface="+mj-cs"/>
              </a:rPr>
              <a:t>条</a:t>
            </a:r>
            <a:endParaRPr kumimoji="1" lang="ja-JP" altLang="en-US" sz="1200" b="0" i="0" u="none" strike="noStrike" kern="0" cap="none" spc="0" normalizeH="0" baseline="0" noProof="0" dirty="0">
              <a:ln>
                <a:noFill/>
              </a:ln>
              <a:solidFill>
                <a:srgbClr val="4087C8"/>
              </a:solidFill>
              <a:effectLst/>
              <a:uLnTx/>
              <a:uFillTx/>
              <a:latin typeface="HGP創英角ｺﾞｼｯｸUB"/>
              <a:ea typeface="HGP創英角ｺﾞｼｯｸUB"/>
              <a:cs typeface="+mj-cs"/>
            </a:endParaRPr>
          </a:p>
        </p:txBody>
      </p:sp>
      <p:sp>
        <p:nvSpPr>
          <p:cNvPr id="3816" name="正方形/長方形 164"/>
          <p:cNvSpPr/>
          <p:nvPr/>
        </p:nvSpPr>
        <p:spPr>
          <a:xfrm>
            <a:off x="82550" y="79375"/>
            <a:ext cx="863600" cy="346075"/>
          </a:xfrm>
          <a:prstGeom prst="rect">
            <a:avLst/>
          </a:prstGeom>
          <a:solidFill>
            <a:srgbClr val="00B0F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en-US" altLang="ja-JP" sz="2000" b="0" i="0" u="none" strike="noStrike" kern="1200" cap="none" spc="0" normalizeH="0" baseline="0" noProof="0" dirty="0">
                <a:ln>
                  <a:noFill/>
                </a:ln>
                <a:solidFill>
                  <a:srgbClr val="FFFFFF"/>
                </a:solidFill>
                <a:effectLst/>
                <a:uLnTx/>
                <a:uFillTx/>
                <a:latin typeface="HGP創英角ｺﾞｼｯｸUB" panose="020B0900000000000000" pitchFamily="50" charset="-128"/>
                <a:ea typeface="HGP創英角ｺﾞｼｯｸUB" panose="020B0900000000000000" pitchFamily="50" charset="-128"/>
                <a:cs typeface="+mn-cs"/>
              </a:rPr>
              <a:t>H23-</a:t>
            </a:r>
            <a:endParaRPr kumimoji="1" lang="ja-JP" altLang="en-US" sz="2000" b="0" i="0" u="none" strike="noStrike" kern="1200" cap="none" spc="0" normalizeH="0" baseline="0" noProof="0" dirty="0">
              <a:ln>
                <a:noFill/>
              </a:ln>
              <a:solidFill>
                <a:srgbClr val="FFFFFF"/>
              </a:solidFill>
              <a:effectLst/>
              <a:uLnTx/>
              <a:uFillTx/>
              <a:latin typeface="HGP創英角ｺﾞｼｯｸUB" panose="020B0900000000000000" pitchFamily="50" charset="-128"/>
              <a:ea typeface="HGP創英角ｺﾞｼｯｸUB" panose="020B0900000000000000" pitchFamily="50" charset="-128"/>
              <a:cs typeface="+mn-cs"/>
            </a:endParaRPr>
          </a:p>
        </p:txBody>
      </p:sp>
      <p:sp>
        <p:nvSpPr>
          <p:cNvPr id="159" name="スライド番号プレースホルダー 1"/>
          <p:cNvSpPr txBox="1"/>
          <p:nvPr/>
        </p:nvSpPr>
        <p:spPr>
          <a:xfrm>
            <a:off x="7594600" y="6525000"/>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ja-JP"/>
            </a:defPPr>
            <a:lvl1pPr algn="r" rtl="0" eaLnBrk="0" fontAlgn="base" hangingPunct="0">
              <a:spcBef>
                <a:spcPct val="0"/>
              </a:spcBef>
              <a:spcAft>
                <a:spcPct val="0"/>
              </a:spcAft>
              <a:defRPr kumimoji="1" sz="1292"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fld id="{29B6D3CF-C449-43AF-A9D0-2DFC9D708CAF}" type="slidenum">
              <a:rPr lang="ja-JP" altLang="en-US" sz="140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pPr/>
              <a:t>25</a:t>
            </a:fld>
            <a:endPar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正方形/長方形 2">
            <a:extLst>
              <a:ext uri="{FF2B5EF4-FFF2-40B4-BE49-F238E27FC236}">
                <a16:creationId xmlns:a16="http://schemas.microsoft.com/office/drawing/2014/main" id="{C052B600-07D0-C727-1D68-89943BD48394}"/>
              </a:ext>
            </a:extLst>
          </p:cNvPr>
          <p:cNvSpPr/>
          <p:nvPr/>
        </p:nvSpPr>
        <p:spPr>
          <a:xfrm>
            <a:off x="4873022" y="2402631"/>
            <a:ext cx="4336180" cy="2792229"/>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44083" rtl="0" eaLnBrk="1" fontAlgn="base" latinLnBrk="0" hangingPunct="1">
              <a:lnSpc>
                <a:spcPct val="100000"/>
              </a:lnSpc>
              <a:spcBef>
                <a:spcPct val="0"/>
              </a:spcBef>
              <a:spcAft>
                <a:spcPct val="0"/>
              </a:spcAft>
              <a:buClrTx/>
              <a:buSzTx/>
              <a:buFontTx/>
              <a:buNone/>
              <a:tabLst/>
              <a:defRPr/>
            </a:pPr>
            <a:endParaRPr kumimoji="1" lang="ja-JP" altLang="en-US" sz="1292" b="0" i="0" u="none" strike="noStrike" kern="1200" cap="none" spc="0" normalizeH="0" baseline="0" noProof="0">
              <a:ln>
                <a:noFill/>
              </a:ln>
              <a:solidFill>
                <a:srgbClr val="FFFFFF"/>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4" name="Text Box 5">
            <a:extLst>
              <a:ext uri="{FF2B5EF4-FFF2-40B4-BE49-F238E27FC236}">
                <a16:creationId xmlns:a16="http://schemas.microsoft.com/office/drawing/2014/main" id="{78BA3D8D-4EF7-15CD-44B0-4F403C55970E}"/>
              </a:ext>
            </a:extLst>
          </p:cNvPr>
          <p:cNvSpPr txBox="1">
            <a:spLocks noChangeArrowheads="1"/>
          </p:cNvSpPr>
          <p:nvPr/>
        </p:nvSpPr>
        <p:spPr bwMode="auto">
          <a:xfrm>
            <a:off x="451134" y="586780"/>
            <a:ext cx="8822346" cy="975230"/>
          </a:xfrm>
          <a:prstGeom prst="rect">
            <a:avLst/>
          </a:prstGeom>
          <a:noFill/>
          <a:ln w="12700">
            <a:solidFill>
              <a:schemeClr val="tx1"/>
            </a:solidFill>
            <a:miter lim="800000"/>
            <a:headEnd/>
            <a:tailEnd/>
          </a:ln>
        </p:spPr>
        <p:txBody>
          <a:bodyPr lIns="66462" tIns="33231" rIns="66462" bIns="33231" anchor="ctr"/>
          <a:lstStyle/>
          <a:p>
            <a:pPr marL="285750" marR="0" lvl="0" indent="-285750" algn="l" defTabSz="844083"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都市再生整備計画の区域において、まちのにぎわいや憩いの場を創出する広場等について、居住環境の向上にも資するよう、地域住民が自主的な管理のための協定を締結。</a:t>
            </a:r>
            <a:r>
              <a:rPr kumimoji="1" lang="ja-JP"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オープンカフェやフリーマーケット等のイベントを開催</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a:p>
            <a:pPr marL="285750" marR="0" lvl="0" indent="-285750" algn="l" defTabSz="844083"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まちづくり団体も参加し、ノウハウを提供。国・自治体が必要なサポートを実施。</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5" name="テキスト ボックス 11">
            <a:extLst>
              <a:ext uri="{FF2B5EF4-FFF2-40B4-BE49-F238E27FC236}">
                <a16:creationId xmlns:a16="http://schemas.microsoft.com/office/drawing/2014/main" id="{137742CB-AB4F-8D01-977D-92A767B9741F}"/>
              </a:ext>
            </a:extLst>
          </p:cNvPr>
          <p:cNvSpPr txBox="1">
            <a:spLocks noChangeArrowheads="1"/>
          </p:cNvSpPr>
          <p:nvPr/>
        </p:nvSpPr>
        <p:spPr bwMode="auto">
          <a:xfrm>
            <a:off x="4943361" y="2973711"/>
            <a:ext cx="4189535" cy="688843"/>
          </a:xfrm>
          <a:prstGeom prst="rect">
            <a:avLst/>
          </a:prstGeom>
          <a:noFill/>
          <a:ln w="28575">
            <a:noFill/>
            <a:miter lim="800000"/>
            <a:headEnd/>
            <a:tailEnd/>
          </a:ln>
        </p:spPr>
        <p:txBody>
          <a:bodyPr wrap="square">
            <a:spAutoFit/>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・地域住民（土地所有者等）</a:t>
            </a:r>
            <a:endParaRPr kumimoji="1" lang="en-US" altLang="ja-JP" sz="1108"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a:p>
            <a:pPr marL="164127" marR="0" lvl="0" indent="-164127" algn="l" defTabSz="844083" rtl="0" eaLnBrk="1" fontAlgn="auto" latinLnBrk="0" hangingPunct="1">
              <a:lnSpc>
                <a:spcPct val="100000"/>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a:t>
            </a:r>
            <a:r>
              <a:rPr kumimoji="1" lang="ja-JP" altLang="en-US" sz="1292"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都市再生推進法人</a:t>
            </a:r>
            <a:endParaRPr kumimoji="1" lang="en-US" altLang="ja-JP" sz="1292"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a:p>
            <a:pPr marL="164127" marR="0" lvl="0" indent="-164127" algn="l" defTabSz="844083" rtl="0" eaLnBrk="1" fontAlgn="auto" latinLnBrk="0" hangingPunct="1">
              <a:lnSpc>
                <a:spcPct val="100000"/>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・一体型滞在快適性等向上事業の実施主体</a:t>
            </a:r>
            <a:endParaRPr kumimoji="1" lang="en-US" altLang="ja-JP" sz="1292"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6" name="テキスト ボックス 5">
            <a:extLst>
              <a:ext uri="{FF2B5EF4-FFF2-40B4-BE49-F238E27FC236}">
                <a16:creationId xmlns:a16="http://schemas.microsoft.com/office/drawing/2014/main" id="{A7506FD6-9F7E-E1EA-19F3-B1CAAC0C0CA1}"/>
              </a:ext>
            </a:extLst>
          </p:cNvPr>
          <p:cNvSpPr txBox="1"/>
          <p:nvPr/>
        </p:nvSpPr>
        <p:spPr>
          <a:xfrm>
            <a:off x="4943362" y="2762697"/>
            <a:ext cx="2392973" cy="227306"/>
          </a:xfrm>
          <a:prstGeom prst="rect">
            <a:avLst/>
          </a:prstGeom>
          <a:noFill/>
          <a:ln w="28575">
            <a:noFill/>
          </a:ln>
        </p:spPr>
        <p:txBody>
          <a:bodyPr lIns="66462" tIns="0" rIns="66462" bIns="0">
            <a:spAutoFit/>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kumimoji="1" lang="ja-JP" altLang="en-US" sz="1477" b="1" i="0" u="none" strike="noStrike" kern="1200" cap="none" spc="0" normalizeH="0" baseline="0" noProof="0" dirty="0">
                <a:ln>
                  <a:noFill/>
                </a:ln>
                <a:solidFill>
                  <a:srgbClr val="00B0F0"/>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①協定締結者</a:t>
            </a:r>
          </a:p>
        </p:txBody>
      </p:sp>
      <p:sp>
        <p:nvSpPr>
          <p:cNvPr id="7" name="テキスト ボックス 11">
            <a:extLst>
              <a:ext uri="{FF2B5EF4-FFF2-40B4-BE49-F238E27FC236}">
                <a16:creationId xmlns:a16="http://schemas.microsoft.com/office/drawing/2014/main" id="{695F3020-8196-3A06-865F-F54AE7682157}"/>
              </a:ext>
            </a:extLst>
          </p:cNvPr>
          <p:cNvSpPr txBox="1">
            <a:spLocks noChangeArrowheads="1"/>
          </p:cNvSpPr>
          <p:nvPr/>
        </p:nvSpPr>
        <p:spPr bwMode="auto">
          <a:xfrm>
            <a:off x="4943360" y="4069494"/>
            <a:ext cx="4189534" cy="1098699"/>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txBody>
          <a:bodyPr wrap="square" lIns="33231" rIns="33231">
            <a:spAutoFit/>
          </a:bodyPr>
          <a:lstStyle>
            <a:lvl1pPr marL="177800" indent="-1778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164127" marR="0" lvl="0" indent="-164127" algn="l" defTabSz="844083" rtl="0" eaLnBrk="1" fontAlgn="base" latinLnBrk="0" hangingPunct="1">
              <a:lnSpc>
                <a:spcPct val="100000"/>
              </a:lnSpc>
              <a:spcBef>
                <a:spcPct val="0"/>
              </a:spcBef>
              <a:spcAft>
                <a:spcPts val="554"/>
              </a:spcAft>
              <a:buClrTx/>
              <a:buSzTx/>
              <a:buFontTx/>
              <a:buNone/>
              <a:tabLst/>
              <a:defRPr/>
            </a:pPr>
            <a:r>
              <a:rPr kumimoji="1" lang="ja-JP" altLang="en-US" sz="1108"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a:t>
            </a:r>
            <a:r>
              <a:rPr kumimoji="1" lang="ja-JP" altLang="ja-JP" sz="1108"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まちづくり会社が広場</a:t>
            </a:r>
            <a:r>
              <a:rPr kumimoji="1" lang="ja-JP" altLang="en-US" sz="1108"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を</a:t>
            </a:r>
            <a:r>
              <a:rPr kumimoji="1" lang="ja-JP" altLang="ja-JP" sz="1108"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管理・運営。その際、イベントの開催等、賑わいを創出する取組も併せて推進。</a:t>
            </a:r>
          </a:p>
          <a:p>
            <a:pPr marL="164127" marR="0" lvl="0" indent="-164127" algn="l" defTabSz="844083" rtl="0" eaLnBrk="1" fontAlgn="base" latinLnBrk="0" hangingPunct="1">
              <a:lnSpc>
                <a:spcPct val="100000"/>
              </a:lnSpc>
              <a:spcBef>
                <a:spcPct val="0"/>
              </a:spcBef>
              <a:spcAft>
                <a:spcPts val="554"/>
              </a:spcAft>
              <a:buClrTx/>
              <a:buSzTx/>
              <a:buFontTx/>
              <a:buNone/>
              <a:tabLst/>
              <a:defRPr/>
            </a:pPr>
            <a:r>
              <a:rPr kumimoji="1" lang="ja-JP" altLang="en-US" sz="1108"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a:t>
            </a:r>
            <a:r>
              <a:rPr kumimoji="1" lang="ja-JP" altLang="ja-JP" sz="1108"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まちづくり会社</a:t>
            </a:r>
            <a:r>
              <a:rPr kumimoji="1" lang="ja-JP" altLang="en-US" sz="1108"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が</a:t>
            </a:r>
            <a:r>
              <a:rPr kumimoji="1" lang="ja-JP" altLang="ja-JP" sz="1108"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広告板を設置し、その管理を行うとともに、広告収入をまちづくり活動に充当。</a:t>
            </a:r>
          </a:p>
          <a:p>
            <a:pPr marL="164127" marR="0" lvl="0" indent="-164127" algn="l" defTabSz="844083" rtl="0" eaLnBrk="1" fontAlgn="base" latinLnBrk="0" hangingPunct="1">
              <a:lnSpc>
                <a:spcPct val="100000"/>
              </a:lnSpc>
              <a:spcBef>
                <a:spcPct val="0"/>
              </a:spcBef>
              <a:spcAft>
                <a:spcPts val="554"/>
              </a:spcAft>
              <a:buClrTx/>
              <a:buSzTx/>
              <a:buFontTx/>
              <a:buNone/>
              <a:tabLst/>
              <a:defRPr/>
            </a:pPr>
            <a:r>
              <a:rPr kumimoji="1" lang="ja-JP" altLang="en-US" sz="1108"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a:t>
            </a:r>
            <a:r>
              <a:rPr kumimoji="1" lang="ja-JP" altLang="ja-JP" sz="1108"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ベンチ、緑地などの清掃・補修等</a:t>
            </a:r>
            <a:r>
              <a:rPr kumimoji="1" lang="ja-JP" altLang="en-US" sz="1108"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を地域住民が自ら実施</a:t>
            </a:r>
            <a:r>
              <a:rPr kumimoji="1" lang="ja-JP" altLang="ja-JP" sz="1108"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a:t>
            </a:r>
            <a:r>
              <a:rPr kumimoji="1" lang="ja-JP" altLang="en-US" sz="1108"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　等</a:t>
            </a:r>
            <a:endParaRPr kumimoji="1" lang="ja-JP" altLang="ja-JP" sz="1108"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8" name="テキスト ボックス 7">
            <a:extLst>
              <a:ext uri="{FF2B5EF4-FFF2-40B4-BE49-F238E27FC236}">
                <a16:creationId xmlns:a16="http://schemas.microsoft.com/office/drawing/2014/main" id="{449FFCFB-B8E5-72A8-6BD1-971C43F117EA}"/>
              </a:ext>
            </a:extLst>
          </p:cNvPr>
          <p:cNvSpPr txBox="1"/>
          <p:nvPr/>
        </p:nvSpPr>
        <p:spPr>
          <a:xfrm>
            <a:off x="4943359" y="3858295"/>
            <a:ext cx="3049381" cy="227306"/>
          </a:xfrm>
          <a:prstGeom prst="rect">
            <a:avLst/>
          </a:prstGeom>
          <a:noFill/>
          <a:ln w="28575">
            <a:noFill/>
          </a:ln>
        </p:spPr>
        <p:txBody>
          <a:bodyPr wrap="square" lIns="66462" tIns="0" rIns="66462" bIns="0">
            <a:spAutoFit/>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kumimoji="1" lang="ja-JP" altLang="en-US" sz="1477" b="1" i="0" u="none" strike="noStrike" kern="1200" cap="none" spc="0" normalizeH="0" baseline="0" noProof="0" dirty="0">
                <a:ln>
                  <a:noFill/>
                </a:ln>
                <a:solidFill>
                  <a:srgbClr val="00B0F0"/>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②協定により定める事項（例）</a:t>
            </a:r>
          </a:p>
        </p:txBody>
      </p:sp>
      <p:sp>
        <p:nvSpPr>
          <p:cNvPr id="9" name="テキスト ボックス 8">
            <a:extLst>
              <a:ext uri="{FF2B5EF4-FFF2-40B4-BE49-F238E27FC236}">
                <a16:creationId xmlns:a16="http://schemas.microsoft.com/office/drawing/2014/main" id="{2E527F34-2D6E-7A9A-EA9A-3B9988595821}"/>
              </a:ext>
            </a:extLst>
          </p:cNvPr>
          <p:cNvSpPr txBox="1"/>
          <p:nvPr/>
        </p:nvSpPr>
        <p:spPr>
          <a:xfrm>
            <a:off x="4871054" y="2404097"/>
            <a:ext cx="4338149" cy="294417"/>
          </a:xfrm>
          <a:prstGeom prst="rect">
            <a:avLst/>
          </a:prstGeom>
          <a:solidFill>
            <a:srgbClr val="00B0F0"/>
          </a:solidFill>
          <a:ln w="28575">
            <a:noFill/>
          </a:ln>
        </p:spPr>
        <p:txBody>
          <a:bodyPr wrap="square" lIns="66462" tIns="33231" rIns="66462" bIns="33231">
            <a:spAutoFit/>
          </a:bodyPr>
          <a:lstStyle/>
          <a:p>
            <a:pPr marL="0" marR="0" lvl="0" indent="0" algn="ctr" defTabSz="844083" rtl="0" eaLnBrk="1" fontAlgn="auto" latinLnBrk="0" hangingPunct="1">
              <a:lnSpc>
                <a:spcPct val="100000"/>
              </a:lnSpc>
              <a:spcBef>
                <a:spcPts val="0"/>
              </a:spcBef>
              <a:spcAft>
                <a:spcPts val="0"/>
              </a:spcAft>
              <a:buClrTx/>
              <a:buSzTx/>
              <a:buFontTx/>
              <a:buNone/>
              <a:tabLst/>
              <a:defRPr/>
            </a:pPr>
            <a:r>
              <a:rPr kumimoji="1" lang="ja-JP" altLang="en-US" sz="1477"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都市利便増進協定</a:t>
            </a:r>
          </a:p>
        </p:txBody>
      </p:sp>
      <p:sp>
        <p:nvSpPr>
          <p:cNvPr id="10" name="テキスト ボックス 186">
            <a:extLst>
              <a:ext uri="{FF2B5EF4-FFF2-40B4-BE49-F238E27FC236}">
                <a16:creationId xmlns:a16="http://schemas.microsoft.com/office/drawing/2014/main" id="{B0A233F4-7322-3036-BFF7-EDAD86C867A8}"/>
              </a:ext>
            </a:extLst>
          </p:cNvPr>
          <p:cNvSpPr txBox="1">
            <a:spLocks noChangeArrowheads="1"/>
          </p:cNvSpPr>
          <p:nvPr/>
        </p:nvSpPr>
        <p:spPr bwMode="auto">
          <a:xfrm>
            <a:off x="4869053" y="5351360"/>
            <a:ext cx="4338149" cy="617075"/>
          </a:xfrm>
          <a:prstGeom prst="rect">
            <a:avLst/>
          </a:prstGeom>
          <a:noFill/>
          <a:ln w="57150">
            <a:noFill/>
            <a:miter lim="800000"/>
            <a:headEnd/>
            <a:tailEnd/>
          </a:ln>
          <a:extLst>
            <a:ext uri="{909E8E84-426E-40DD-AFC4-6F175D3DCCD1}">
              <a14:hiddenFill xmlns:a14="http://schemas.microsoft.com/office/drawing/2010/main">
                <a:solidFill>
                  <a:srgbClr val="FFFFFF"/>
                </a:solidFill>
              </a14:hiddenFill>
            </a:ext>
          </a:extLst>
        </p:spPr>
        <p:txBody>
          <a:bodyPr wrap="square">
            <a:no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844083" rtl="0" eaLnBrk="1" fontAlgn="base" latinLnBrk="0" hangingPunct="1">
              <a:lnSpc>
                <a:spcPct val="150000"/>
              </a:lnSpc>
              <a:spcBef>
                <a:spcPct val="0"/>
              </a:spcBef>
              <a:spcAft>
                <a:spcPct val="0"/>
              </a:spcAft>
              <a:buClrTx/>
              <a:buSzTx/>
              <a:buFontTx/>
              <a:buNone/>
              <a:tabLst/>
              <a:defRPr/>
            </a:pPr>
            <a:r>
              <a:rPr kumimoji="1" lang="ja-JP" altLang="en-US" sz="1477"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市町村長による認定</a:t>
            </a:r>
            <a:endParaRPr kumimoji="1" lang="en-US" altLang="ja-JP" sz="1477"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a:p>
            <a:pPr marL="0" marR="0" lvl="0" indent="0" algn="ctr" defTabSz="844083" rtl="0" eaLnBrk="1" fontAlgn="base" latinLnBrk="0" hangingPunct="1">
              <a:lnSpc>
                <a:spcPct val="100000"/>
              </a:lnSpc>
              <a:spcBef>
                <a:spcPct val="0"/>
              </a:spcBef>
              <a:spcAft>
                <a:spcPct val="0"/>
              </a:spcAft>
              <a:buClrTx/>
              <a:buSzTx/>
              <a:buFontTx/>
              <a:buNone/>
              <a:tabLst/>
              <a:defRPr/>
            </a:pPr>
            <a:r>
              <a:rPr kumimoji="1" lang="ja-JP" altLang="en-US" sz="1108"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国や地方公共団体による援助（情報提供、助言等）</a:t>
            </a:r>
          </a:p>
        </p:txBody>
      </p:sp>
      <p:sp>
        <p:nvSpPr>
          <p:cNvPr id="11" name="二等辺三角形 10">
            <a:extLst>
              <a:ext uri="{FF2B5EF4-FFF2-40B4-BE49-F238E27FC236}">
                <a16:creationId xmlns:a16="http://schemas.microsoft.com/office/drawing/2014/main" id="{1B39F7C5-354F-D99E-4303-3B7C9CA4B1EE}"/>
              </a:ext>
            </a:extLst>
          </p:cNvPr>
          <p:cNvSpPr/>
          <p:nvPr/>
        </p:nvSpPr>
        <p:spPr>
          <a:xfrm>
            <a:off x="6928759" y="5251159"/>
            <a:ext cx="222738" cy="172981"/>
          </a:xfrm>
          <a:prstGeom prst="triangle">
            <a:avLst/>
          </a:prstGeom>
          <a:solidFill>
            <a:schemeClr val="tx1"/>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844083" rtl="0" eaLnBrk="1" fontAlgn="base" latinLnBrk="0" hangingPunct="1">
              <a:lnSpc>
                <a:spcPct val="100000"/>
              </a:lnSpc>
              <a:spcBef>
                <a:spcPct val="0"/>
              </a:spcBef>
              <a:spcAft>
                <a:spcPct val="0"/>
              </a:spcAft>
              <a:buClrTx/>
              <a:buSzTx/>
              <a:buFontTx/>
              <a:buNone/>
              <a:tabLst/>
              <a:defRPr/>
            </a:pPr>
            <a:endParaRPr kumimoji="1" lang="ja-JP" altLang="en-US" sz="923"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2" name="正方形/長方形 11">
            <a:extLst>
              <a:ext uri="{FF2B5EF4-FFF2-40B4-BE49-F238E27FC236}">
                <a16:creationId xmlns:a16="http://schemas.microsoft.com/office/drawing/2014/main" id="{2B8074B2-A44A-5171-0151-197E66356B31}"/>
              </a:ext>
            </a:extLst>
          </p:cNvPr>
          <p:cNvSpPr/>
          <p:nvPr/>
        </p:nvSpPr>
        <p:spPr>
          <a:xfrm>
            <a:off x="437995" y="1598810"/>
            <a:ext cx="7960036" cy="788293"/>
          </a:xfrm>
          <a:prstGeom prst="rect">
            <a:avLst/>
          </a:prstGeom>
        </p:spPr>
        <p:txBody>
          <a:bodyPr wrap="square">
            <a:spAutoFit/>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kumimoji="1" lang="en-US" altLang="ja-JP" sz="1292"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 </a:t>
            </a:r>
            <a:r>
              <a:rPr kumimoji="1" lang="ja-JP" altLang="en-US" sz="1292"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▶地域の実情・ニーズに応じたルールによるまちづくりが実現。</a:t>
            </a:r>
            <a:endParaRPr kumimoji="1" lang="en-US" altLang="ja-JP" sz="1292"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a:p>
            <a:pPr marL="0" marR="0" lvl="0" indent="0" algn="l" defTabSz="844083" rtl="0" eaLnBrk="1" fontAlgn="auto" latinLnBrk="0" hangingPunct="1">
              <a:lnSpc>
                <a:spcPct val="150000"/>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　 ・地域住民等のまちづくり参画の促進、それを通じた満足度の向上。</a:t>
            </a:r>
            <a:endParaRPr kumimoji="1" lang="en-US" altLang="ja-JP" sz="1292"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a:p>
            <a:pPr marL="0" marR="0" lvl="0" indent="0" algn="l" defTabSz="844083" rtl="0" eaLnBrk="1" fontAlgn="auto" latinLnBrk="0" hangingPunct="1">
              <a:lnSpc>
                <a:spcPct val="100000"/>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　 ・公共公益施設の管理を民が行うことで、公共側の財政負担の軽減も期待。</a:t>
            </a:r>
            <a:endParaRPr kumimoji="1" lang="ja-JP" altLang="en-US" sz="1292"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grpSp>
        <p:nvGrpSpPr>
          <p:cNvPr id="13" name="グループ化 12">
            <a:extLst>
              <a:ext uri="{FF2B5EF4-FFF2-40B4-BE49-F238E27FC236}">
                <a16:creationId xmlns:a16="http://schemas.microsoft.com/office/drawing/2014/main" id="{B1BD45BB-CBF3-6AA8-81BD-807107ED9B78}"/>
              </a:ext>
            </a:extLst>
          </p:cNvPr>
          <p:cNvGrpSpPr/>
          <p:nvPr/>
        </p:nvGrpSpPr>
        <p:grpSpPr>
          <a:xfrm>
            <a:off x="695886" y="2396983"/>
            <a:ext cx="3720125" cy="3551808"/>
            <a:chOff x="736442" y="2455878"/>
            <a:chExt cx="3638181" cy="4077785"/>
          </a:xfrm>
        </p:grpSpPr>
        <p:sp>
          <p:nvSpPr>
            <p:cNvPr id="14" name="テキスト ボックス 182">
              <a:extLst>
                <a:ext uri="{FF2B5EF4-FFF2-40B4-BE49-F238E27FC236}">
                  <a16:creationId xmlns:a16="http://schemas.microsoft.com/office/drawing/2014/main" id="{7279C35F-2AAD-6EBD-8477-EC7BD1446B83}"/>
                </a:ext>
              </a:extLst>
            </p:cNvPr>
            <p:cNvSpPr txBox="1">
              <a:spLocks noChangeArrowheads="1"/>
            </p:cNvSpPr>
            <p:nvPr/>
          </p:nvSpPr>
          <p:spPr bwMode="auto">
            <a:xfrm>
              <a:off x="1022302" y="6264597"/>
              <a:ext cx="2985726" cy="269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844083" rtl="0" eaLnBrk="1" fontAlgn="base" latinLnBrk="0" hangingPunct="1">
                <a:lnSpc>
                  <a:spcPct val="100000"/>
                </a:lnSpc>
                <a:spcBef>
                  <a:spcPct val="0"/>
                </a:spcBef>
                <a:spcAft>
                  <a:spcPct val="0"/>
                </a:spcAft>
                <a:buClrTx/>
                <a:buSzTx/>
                <a:buFontTx/>
                <a:buNone/>
                <a:tabLst/>
                <a:defRPr/>
              </a:pPr>
              <a:r>
                <a:rPr kumimoji="1" lang="ja-JP" altLang="en-US" sz="923"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まちの賑わいや憩いの場を提供する施設</a:t>
              </a:r>
            </a:p>
          </p:txBody>
        </p:sp>
        <p:grpSp>
          <p:nvGrpSpPr>
            <p:cNvPr id="15" name="グループ化 14">
              <a:extLst>
                <a:ext uri="{FF2B5EF4-FFF2-40B4-BE49-F238E27FC236}">
                  <a16:creationId xmlns:a16="http://schemas.microsoft.com/office/drawing/2014/main" id="{A5041119-77F4-7A61-ABDC-9A6464C6F5AA}"/>
                </a:ext>
              </a:extLst>
            </p:cNvPr>
            <p:cNvGrpSpPr/>
            <p:nvPr/>
          </p:nvGrpSpPr>
          <p:grpSpPr>
            <a:xfrm>
              <a:off x="736442" y="2455878"/>
              <a:ext cx="3638181" cy="1833172"/>
              <a:chOff x="373813" y="2749380"/>
              <a:chExt cx="4050459" cy="2040907"/>
            </a:xfrm>
          </p:grpSpPr>
          <p:grpSp>
            <p:nvGrpSpPr>
              <p:cNvPr id="39" name="グループ化 148">
                <a:extLst>
                  <a:ext uri="{FF2B5EF4-FFF2-40B4-BE49-F238E27FC236}">
                    <a16:creationId xmlns:a16="http://schemas.microsoft.com/office/drawing/2014/main" id="{A62F55C2-B9A9-0443-2848-54FD79505B49}"/>
                  </a:ext>
                </a:extLst>
              </p:cNvPr>
              <p:cNvGrpSpPr>
                <a:grpSpLocks/>
              </p:cNvGrpSpPr>
              <p:nvPr/>
            </p:nvGrpSpPr>
            <p:grpSpPr bwMode="auto">
              <a:xfrm>
                <a:off x="373813" y="2749380"/>
                <a:ext cx="4050459" cy="2040907"/>
                <a:chOff x="72008" y="1737620"/>
                <a:chExt cx="4640865" cy="2339452"/>
              </a:xfrm>
            </p:grpSpPr>
            <p:grpSp>
              <p:nvGrpSpPr>
                <p:cNvPr id="49" name="グループ化 93">
                  <a:extLst>
                    <a:ext uri="{FF2B5EF4-FFF2-40B4-BE49-F238E27FC236}">
                      <a16:creationId xmlns:a16="http://schemas.microsoft.com/office/drawing/2014/main" id="{94416987-BA04-2370-3232-652CAE3FE61E}"/>
                    </a:ext>
                  </a:extLst>
                </p:cNvPr>
                <p:cNvGrpSpPr>
                  <a:grpSpLocks/>
                </p:cNvGrpSpPr>
                <p:nvPr/>
              </p:nvGrpSpPr>
              <p:grpSpPr bwMode="auto">
                <a:xfrm>
                  <a:off x="72008" y="1739328"/>
                  <a:ext cx="4520868" cy="2337744"/>
                  <a:chOff x="0" y="1340797"/>
                  <a:chExt cx="8913277" cy="4752499"/>
                </a:xfrm>
              </p:grpSpPr>
              <p:sp>
                <p:nvSpPr>
                  <p:cNvPr id="132" name="正方形/長方形 131">
                    <a:extLst>
                      <a:ext uri="{FF2B5EF4-FFF2-40B4-BE49-F238E27FC236}">
                        <a16:creationId xmlns:a16="http://schemas.microsoft.com/office/drawing/2014/main" id="{405D9E28-1D5F-C2AC-9562-879AC4096124}"/>
                      </a:ext>
                    </a:extLst>
                  </p:cNvPr>
                  <p:cNvSpPr/>
                  <p:nvPr/>
                </p:nvSpPr>
                <p:spPr>
                  <a:xfrm>
                    <a:off x="6682533" y="1484207"/>
                    <a:ext cx="142250" cy="2014392"/>
                  </a:xfrm>
                  <a:prstGeom prst="rect">
                    <a:avLst/>
                  </a:prstGeom>
                  <a:solidFill>
                    <a:sysClr val="window" lastClr="FFFFFF">
                      <a:lumMod val="85000"/>
                    </a:sysClr>
                  </a:solidFill>
                  <a:ln w="9525" cap="flat" cmpd="sng" algn="ctr">
                    <a:no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33" name="正方形/長方形 132">
                    <a:extLst>
                      <a:ext uri="{FF2B5EF4-FFF2-40B4-BE49-F238E27FC236}">
                        <a16:creationId xmlns:a16="http://schemas.microsoft.com/office/drawing/2014/main" id="{7132BA62-8EA5-4B13-76C7-C7CED9343D5A}"/>
                      </a:ext>
                    </a:extLst>
                  </p:cNvPr>
                  <p:cNvSpPr/>
                  <p:nvPr/>
                </p:nvSpPr>
                <p:spPr>
                  <a:xfrm>
                    <a:off x="0" y="1340797"/>
                    <a:ext cx="274803" cy="4752499"/>
                  </a:xfrm>
                  <a:prstGeom prst="rect">
                    <a:avLst/>
                  </a:prstGeom>
                  <a:solidFill>
                    <a:sysClr val="window" lastClr="FFFFFF">
                      <a:lumMod val="75000"/>
                    </a:sysClr>
                  </a:solidFill>
                  <a:ln w="9525" cap="flat" cmpd="sng" algn="ctr">
                    <a:no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34" name="正方形/長方形 133">
                    <a:extLst>
                      <a:ext uri="{FF2B5EF4-FFF2-40B4-BE49-F238E27FC236}">
                        <a16:creationId xmlns:a16="http://schemas.microsoft.com/office/drawing/2014/main" id="{AE2B2C28-D9C2-692C-71A5-5131618CE7D2}"/>
                      </a:ext>
                    </a:extLst>
                  </p:cNvPr>
                  <p:cNvSpPr/>
                  <p:nvPr/>
                </p:nvSpPr>
                <p:spPr>
                  <a:xfrm>
                    <a:off x="0" y="3428561"/>
                    <a:ext cx="8913277" cy="503599"/>
                  </a:xfrm>
                  <a:prstGeom prst="rect">
                    <a:avLst/>
                  </a:prstGeom>
                  <a:solidFill>
                    <a:sysClr val="window" lastClr="FFFFFF">
                      <a:lumMod val="75000"/>
                    </a:sysClr>
                  </a:solidFill>
                  <a:ln w="9525" cap="flat" cmpd="sng" algn="ctr">
                    <a:no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35" name="正方形/長方形 134">
                    <a:extLst>
                      <a:ext uri="{FF2B5EF4-FFF2-40B4-BE49-F238E27FC236}">
                        <a16:creationId xmlns:a16="http://schemas.microsoft.com/office/drawing/2014/main" id="{A90DA74F-EA5C-554E-EA3F-46D36687536E}"/>
                      </a:ext>
                    </a:extLst>
                  </p:cNvPr>
                  <p:cNvSpPr/>
                  <p:nvPr/>
                </p:nvSpPr>
                <p:spPr>
                  <a:xfrm>
                    <a:off x="0" y="1484207"/>
                    <a:ext cx="8913277" cy="216780"/>
                  </a:xfrm>
                  <a:prstGeom prst="rect">
                    <a:avLst/>
                  </a:prstGeom>
                  <a:solidFill>
                    <a:sysClr val="window" lastClr="FFFFFF">
                      <a:lumMod val="75000"/>
                    </a:sysClr>
                  </a:solidFill>
                  <a:ln w="9525" cap="flat" cmpd="sng" algn="ctr">
                    <a:no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36" name="正方形/長方形 135">
                    <a:extLst>
                      <a:ext uri="{FF2B5EF4-FFF2-40B4-BE49-F238E27FC236}">
                        <a16:creationId xmlns:a16="http://schemas.microsoft.com/office/drawing/2014/main" id="{65D80C37-A1B8-5E8E-8F0D-136CE54CFE1D}"/>
                      </a:ext>
                    </a:extLst>
                  </p:cNvPr>
                  <p:cNvSpPr/>
                  <p:nvPr/>
                </p:nvSpPr>
                <p:spPr>
                  <a:xfrm>
                    <a:off x="0" y="5659735"/>
                    <a:ext cx="8913277" cy="216780"/>
                  </a:xfrm>
                  <a:prstGeom prst="rect">
                    <a:avLst/>
                  </a:prstGeom>
                  <a:solidFill>
                    <a:sysClr val="window" lastClr="FFFFFF">
                      <a:lumMod val="75000"/>
                    </a:sysClr>
                  </a:solidFill>
                  <a:ln w="9525" cap="flat" cmpd="sng" algn="ctr">
                    <a:no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37" name="正方形/長方形 136">
                    <a:extLst>
                      <a:ext uri="{FF2B5EF4-FFF2-40B4-BE49-F238E27FC236}">
                        <a16:creationId xmlns:a16="http://schemas.microsoft.com/office/drawing/2014/main" id="{C4719E91-BEBF-3362-A73F-E8364A757154}"/>
                      </a:ext>
                    </a:extLst>
                  </p:cNvPr>
                  <p:cNvSpPr/>
                  <p:nvPr/>
                </p:nvSpPr>
                <p:spPr>
                  <a:xfrm>
                    <a:off x="3727606" y="1340797"/>
                    <a:ext cx="145482" cy="4752499"/>
                  </a:xfrm>
                  <a:prstGeom prst="rect">
                    <a:avLst/>
                  </a:prstGeom>
                  <a:solidFill>
                    <a:sysClr val="window" lastClr="FFFFFF">
                      <a:lumMod val="75000"/>
                    </a:sysClr>
                  </a:solidFill>
                  <a:ln w="9525" cap="flat" cmpd="sng" algn="ctr">
                    <a:no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38" name="正方形/長方形 137">
                    <a:extLst>
                      <a:ext uri="{FF2B5EF4-FFF2-40B4-BE49-F238E27FC236}">
                        <a16:creationId xmlns:a16="http://schemas.microsoft.com/office/drawing/2014/main" id="{41268493-47CA-6533-A1F3-D47D3878BDA0}"/>
                      </a:ext>
                    </a:extLst>
                  </p:cNvPr>
                  <p:cNvSpPr/>
                  <p:nvPr/>
                </p:nvSpPr>
                <p:spPr>
                  <a:xfrm>
                    <a:off x="8192326" y="1340797"/>
                    <a:ext cx="287735" cy="4752499"/>
                  </a:xfrm>
                  <a:prstGeom prst="rect">
                    <a:avLst/>
                  </a:prstGeom>
                  <a:solidFill>
                    <a:sysClr val="window" lastClr="FFFFFF">
                      <a:lumMod val="75000"/>
                    </a:sysClr>
                  </a:solidFill>
                  <a:ln w="9525" cap="flat" cmpd="sng" algn="ctr">
                    <a:no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39" name="正方形/長方形 138">
                    <a:extLst>
                      <a:ext uri="{FF2B5EF4-FFF2-40B4-BE49-F238E27FC236}">
                        <a16:creationId xmlns:a16="http://schemas.microsoft.com/office/drawing/2014/main" id="{40EA3733-9C28-D4F6-BC86-96DD8BBC59AC}"/>
                      </a:ext>
                    </a:extLst>
                  </p:cNvPr>
                  <p:cNvSpPr/>
                  <p:nvPr/>
                </p:nvSpPr>
                <p:spPr>
                  <a:xfrm>
                    <a:off x="1496863" y="1700986"/>
                    <a:ext cx="290966" cy="1727575"/>
                  </a:xfrm>
                  <a:prstGeom prst="rect">
                    <a:avLst/>
                  </a:prstGeom>
                  <a:solidFill>
                    <a:srgbClr val="FFC8C8"/>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40" name="正方形/長方形 139">
                    <a:extLst>
                      <a:ext uri="{FF2B5EF4-FFF2-40B4-BE49-F238E27FC236}">
                        <a16:creationId xmlns:a16="http://schemas.microsoft.com/office/drawing/2014/main" id="{B067F892-F749-B32D-7790-189AFA4686D7}"/>
                      </a:ext>
                    </a:extLst>
                  </p:cNvPr>
                  <p:cNvSpPr/>
                  <p:nvPr/>
                </p:nvSpPr>
                <p:spPr>
                  <a:xfrm>
                    <a:off x="1787829" y="1700986"/>
                    <a:ext cx="284501" cy="1727575"/>
                  </a:xfrm>
                  <a:prstGeom prst="rect">
                    <a:avLst/>
                  </a:prstGeom>
                  <a:solidFill>
                    <a:srgbClr val="FFC8C8"/>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41" name="正方形/長方形 140">
                    <a:extLst>
                      <a:ext uri="{FF2B5EF4-FFF2-40B4-BE49-F238E27FC236}">
                        <a16:creationId xmlns:a16="http://schemas.microsoft.com/office/drawing/2014/main" id="{94892F8E-A631-DF59-01C2-16811BE80FFF}"/>
                      </a:ext>
                    </a:extLst>
                  </p:cNvPr>
                  <p:cNvSpPr/>
                  <p:nvPr/>
                </p:nvSpPr>
                <p:spPr>
                  <a:xfrm>
                    <a:off x="2072331" y="2564775"/>
                    <a:ext cx="287734" cy="863786"/>
                  </a:xfrm>
                  <a:prstGeom prst="rect">
                    <a:avLst/>
                  </a:prstGeom>
                  <a:solidFill>
                    <a:srgbClr val="FFC8C8"/>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42" name="正方形/長方形 141">
                    <a:extLst>
                      <a:ext uri="{FF2B5EF4-FFF2-40B4-BE49-F238E27FC236}">
                        <a16:creationId xmlns:a16="http://schemas.microsoft.com/office/drawing/2014/main" id="{9F31A370-A32F-AC3B-A319-B80D3950A8D0}"/>
                      </a:ext>
                    </a:extLst>
                  </p:cNvPr>
                  <p:cNvSpPr/>
                  <p:nvPr/>
                </p:nvSpPr>
                <p:spPr>
                  <a:xfrm>
                    <a:off x="2360062" y="1700986"/>
                    <a:ext cx="362092" cy="1727575"/>
                  </a:xfrm>
                  <a:prstGeom prst="rect">
                    <a:avLst/>
                  </a:prstGeom>
                  <a:solidFill>
                    <a:srgbClr val="FFC8C8"/>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43" name="正方形/長方形 142">
                    <a:extLst>
                      <a:ext uri="{FF2B5EF4-FFF2-40B4-BE49-F238E27FC236}">
                        <a16:creationId xmlns:a16="http://schemas.microsoft.com/office/drawing/2014/main" id="{764C7682-7314-169A-9952-61F7EB6CFBE3}"/>
                      </a:ext>
                    </a:extLst>
                  </p:cNvPr>
                  <p:cNvSpPr/>
                  <p:nvPr/>
                </p:nvSpPr>
                <p:spPr>
                  <a:xfrm>
                    <a:off x="2505547" y="2634811"/>
                    <a:ext cx="216608" cy="793751"/>
                  </a:xfrm>
                  <a:prstGeom prst="rect">
                    <a:avLst/>
                  </a:prstGeom>
                  <a:solidFill>
                    <a:srgbClr val="FFC8C8"/>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44" name="正方形/長方形 143">
                    <a:extLst>
                      <a:ext uri="{FF2B5EF4-FFF2-40B4-BE49-F238E27FC236}">
                        <a16:creationId xmlns:a16="http://schemas.microsoft.com/office/drawing/2014/main" id="{C2D9B830-47EC-259F-A53A-257F4265304C}"/>
                      </a:ext>
                    </a:extLst>
                  </p:cNvPr>
                  <p:cNvSpPr/>
                  <p:nvPr/>
                </p:nvSpPr>
                <p:spPr>
                  <a:xfrm>
                    <a:off x="2722155" y="2778221"/>
                    <a:ext cx="287734" cy="650340"/>
                  </a:xfrm>
                  <a:prstGeom prst="rect">
                    <a:avLst/>
                  </a:prstGeom>
                  <a:solidFill>
                    <a:srgbClr val="FFC8C8"/>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45" name="正方形/長方形 144">
                    <a:extLst>
                      <a:ext uri="{FF2B5EF4-FFF2-40B4-BE49-F238E27FC236}">
                        <a16:creationId xmlns:a16="http://schemas.microsoft.com/office/drawing/2014/main" id="{7B371CB8-2847-F506-01C5-A619EA1104BA}"/>
                      </a:ext>
                    </a:extLst>
                  </p:cNvPr>
                  <p:cNvSpPr/>
                  <p:nvPr/>
                </p:nvSpPr>
                <p:spPr>
                  <a:xfrm>
                    <a:off x="3009889" y="2778221"/>
                    <a:ext cx="213375" cy="650340"/>
                  </a:xfrm>
                  <a:prstGeom prst="rect">
                    <a:avLst/>
                  </a:prstGeom>
                  <a:solidFill>
                    <a:srgbClr val="FFC8C8"/>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46" name="正方形/長方形 145">
                    <a:extLst>
                      <a:ext uri="{FF2B5EF4-FFF2-40B4-BE49-F238E27FC236}">
                        <a16:creationId xmlns:a16="http://schemas.microsoft.com/office/drawing/2014/main" id="{AAC2210E-559A-1B03-46A2-89EB1E252FF6}"/>
                      </a:ext>
                    </a:extLst>
                  </p:cNvPr>
                  <p:cNvSpPr/>
                  <p:nvPr/>
                </p:nvSpPr>
                <p:spPr>
                  <a:xfrm>
                    <a:off x="3223264" y="2778221"/>
                    <a:ext cx="290966" cy="650340"/>
                  </a:xfrm>
                  <a:prstGeom prst="rect">
                    <a:avLst/>
                  </a:prstGeom>
                  <a:solidFill>
                    <a:srgbClr val="FFC8C8"/>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47" name="正方形/長方形 146">
                    <a:extLst>
                      <a:ext uri="{FF2B5EF4-FFF2-40B4-BE49-F238E27FC236}">
                        <a16:creationId xmlns:a16="http://schemas.microsoft.com/office/drawing/2014/main" id="{45B5FFAC-0098-3DC0-EB7B-278BBF2AD1F8}"/>
                      </a:ext>
                    </a:extLst>
                  </p:cNvPr>
                  <p:cNvSpPr/>
                  <p:nvPr/>
                </p:nvSpPr>
                <p:spPr>
                  <a:xfrm>
                    <a:off x="3514231" y="2778221"/>
                    <a:ext cx="213375" cy="650340"/>
                  </a:xfrm>
                  <a:prstGeom prst="rect">
                    <a:avLst/>
                  </a:prstGeom>
                  <a:solidFill>
                    <a:srgbClr val="FFC8C8"/>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48" name="正方形/長方形 147">
                    <a:extLst>
                      <a:ext uri="{FF2B5EF4-FFF2-40B4-BE49-F238E27FC236}">
                        <a16:creationId xmlns:a16="http://schemas.microsoft.com/office/drawing/2014/main" id="{44CBF16F-49B4-C8FA-CAB8-2D1B5D502C9E}"/>
                      </a:ext>
                    </a:extLst>
                  </p:cNvPr>
                  <p:cNvSpPr/>
                  <p:nvPr/>
                </p:nvSpPr>
                <p:spPr>
                  <a:xfrm>
                    <a:off x="2722154" y="1917768"/>
                    <a:ext cx="1005452" cy="860452"/>
                  </a:xfrm>
                  <a:prstGeom prst="rect">
                    <a:avLst/>
                  </a:prstGeom>
                  <a:solidFill>
                    <a:sysClr val="window" lastClr="FFFFFF"/>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49" name="正方形/長方形 148">
                    <a:extLst>
                      <a:ext uri="{FF2B5EF4-FFF2-40B4-BE49-F238E27FC236}">
                        <a16:creationId xmlns:a16="http://schemas.microsoft.com/office/drawing/2014/main" id="{E35D8E66-7A3D-F098-56D0-EDA051BDF1EB}"/>
                      </a:ext>
                    </a:extLst>
                  </p:cNvPr>
                  <p:cNvSpPr/>
                  <p:nvPr/>
                </p:nvSpPr>
                <p:spPr>
                  <a:xfrm>
                    <a:off x="3368746" y="1700987"/>
                    <a:ext cx="358860" cy="503599"/>
                  </a:xfrm>
                  <a:prstGeom prst="rect">
                    <a:avLst/>
                  </a:prstGeom>
                  <a:solidFill>
                    <a:sysClr val="window" lastClr="FFFFFF"/>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50" name="正方形/長方形 149">
                    <a:extLst>
                      <a:ext uri="{FF2B5EF4-FFF2-40B4-BE49-F238E27FC236}">
                        <a16:creationId xmlns:a16="http://schemas.microsoft.com/office/drawing/2014/main" id="{FF337EDC-5115-F521-EEC4-FFD5F7662E76}"/>
                      </a:ext>
                    </a:extLst>
                  </p:cNvPr>
                  <p:cNvSpPr/>
                  <p:nvPr/>
                </p:nvSpPr>
                <p:spPr>
                  <a:xfrm>
                    <a:off x="3009889" y="1700987"/>
                    <a:ext cx="358858" cy="216782"/>
                  </a:xfrm>
                  <a:prstGeom prst="rect">
                    <a:avLst/>
                  </a:prstGeom>
                  <a:solidFill>
                    <a:sysClr val="window" lastClr="FFFFFF"/>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51" name="正方形/長方形 150">
                    <a:extLst>
                      <a:ext uri="{FF2B5EF4-FFF2-40B4-BE49-F238E27FC236}">
                        <a16:creationId xmlns:a16="http://schemas.microsoft.com/office/drawing/2014/main" id="{420EE2D3-655E-A410-F152-4878233D55AF}"/>
                      </a:ext>
                    </a:extLst>
                  </p:cNvPr>
                  <p:cNvSpPr/>
                  <p:nvPr/>
                </p:nvSpPr>
                <p:spPr>
                  <a:xfrm>
                    <a:off x="2722154" y="1700987"/>
                    <a:ext cx="287735" cy="216782"/>
                  </a:xfrm>
                  <a:prstGeom prst="rect">
                    <a:avLst/>
                  </a:prstGeom>
                  <a:solidFill>
                    <a:sysClr val="window" lastClr="FFFFFF"/>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52" name="正方形/長方形 151">
                    <a:extLst>
                      <a:ext uri="{FF2B5EF4-FFF2-40B4-BE49-F238E27FC236}">
                        <a16:creationId xmlns:a16="http://schemas.microsoft.com/office/drawing/2014/main" id="{3443E775-8108-AE75-864E-779E3CB882AC}"/>
                      </a:ext>
                    </a:extLst>
                  </p:cNvPr>
                  <p:cNvSpPr/>
                  <p:nvPr/>
                </p:nvSpPr>
                <p:spPr>
                  <a:xfrm>
                    <a:off x="2072330" y="1700987"/>
                    <a:ext cx="287733" cy="863788"/>
                  </a:xfrm>
                  <a:prstGeom prst="rect">
                    <a:avLst/>
                  </a:prstGeom>
                  <a:solidFill>
                    <a:sysClr val="window" lastClr="FFFFFF"/>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53" name="正方形/長方形 152">
                    <a:extLst>
                      <a:ext uri="{FF2B5EF4-FFF2-40B4-BE49-F238E27FC236}">
                        <a16:creationId xmlns:a16="http://schemas.microsoft.com/office/drawing/2014/main" id="{26A0570F-4486-C427-9D80-F233FE20B6FC}"/>
                      </a:ext>
                    </a:extLst>
                  </p:cNvPr>
                  <p:cNvSpPr/>
                  <p:nvPr/>
                </p:nvSpPr>
                <p:spPr>
                  <a:xfrm>
                    <a:off x="274803" y="1700987"/>
                    <a:ext cx="1222060" cy="1077234"/>
                  </a:xfrm>
                  <a:prstGeom prst="rect">
                    <a:avLst/>
                  </a:prstGeom>
                  <a:solidFill>
                    <a:sysClr val="window" lastClr="FFFFFF"/>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54" name="正方形/長方形 153">
                    <a:extLst>
                      <a:ext uri="{FF2B5EF4-FFF2-40B4-BE49-F238E27FC236}">
                        <a16:creationId xmlns:a16="http://schemas.microsoft.com/office/drawing/2014/main" id="{88C4DC8C-5C95-480D-A212-B29BC4A80F3F}"/>
                      </a:ext>
                    </a:extLst>
                  </p:cNvPr>
                  <p:cNvSpPr/>
                  <p:nvPr/>
                </p:nvSpPr>
                <p:spPr>
                  <a:xfrm>
                    <a:off x="274804" y="2778221"/>
                    <a:ext cx="284501" cy="650340"/>
                  </a:xfrm>
                  <a:prstGeom prst="rect">
                    <a:avLst/>
                  </a:prstGeom>
                  <a:solidFill>
                    <a:srgbClr val="FFC8C8"/>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55" name="正方形/長方形 154">
                    <a:extLst>
                      <a:ext uri="{FF2B5EF4-FFF2-40B4-BE49-F238E27FC236}">
                        <a16:creationId xmlns:a16="http://schemas.microsoft.com/office/drawing/2014/main" id="{622B3470-0981-85AD-6FBB-311CBB876F2B}"/>
                      </a:ext>
                    </a:extLst>
                  </p:cNvPr>
                  <p:cNvSpPr/>
                  <p:nvPr/>
                </p:nvSpPr>
                <p:spPr>
                  <a:xfrm>
                    <a:off x="559303" y="2778221"/>
                    <a:ext cx="287734" cy="650340"/>
                  </a:xfrm>
                  <a:prstGeom prst="rect">
                    <a:avLst/>
                  </a:prstGeom>
                  <a:solidFill>
                    <a:srgbClr val="FFC8C8"/>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56" name="正方形/長方形 155">
                    <a:extLst>
                      <a:ext uri="{FF2B5EF4-FFF2-40B4-BE49-F238E27FC236}">
                        <a16:creationId xmlns:a16="http://schemas.microsoft.com/office/drawing/2014/main" id="{21F9765A-5D9D-64F5-1ECD-9EB096231ECD}"/>
                      </a:ext>
                    </a:extLst>
                  </p:cNvPr>
                  <p:cNvSpPr/>
                  <p:nvPr/>
                </p:nvSpPr>
                <p:spPr>
                  <a:xfrm>
                    <a:off x="847037" y="2778221"/>
                    <a:ext cx="145484" cy="650340"/>
                  </a:xfrm>
                  <a:prstGeom prst="rect">
                    <a:avLst/>
                  </a:prstGeom>
                  <a:solidFill>
                    <a:srgbClr val="FFC8C8"/>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57" name="正方形/長方形 156">
                    <a:extLst>
                      <a:ext uri="{FF2B5EF4-FFF2-40B4-BE49-F238E27FC236}">
                        <a16:creationId xmlns:a16="http://schemas.microsoft.com/office/drawing/2014/main" id="{C34670B1-F9DC-69BA-2B57-C94D5969596D}"/>
                      </a:ext>
                    </a:extLst>
                  </p:cNvPr>
                  <p:cNvSpPr/>
                  <p:nvPr/>
                </p:nvSpPr>
                <p:spPr>
                  <a:xfrm>
                    <a:off x="992521" y="2778221"/>
                    <a:ext cx="290967" cy="650340"/>
                  </a:xfrm>
                  <a:prstGeom prst="rect">
                    <a:avLst/>
                  </a:prstGeom>
                  <a:solidFill>
                    <a:srgbClr val="FFC8C8"/>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58" name="正方形/長方形 157">
                    <a:extLst>
                      <a:ext uri="{FF2B5EF4-FFF2-40B4-BE49-F238E27FC236}">
                        <a16:creationId xmlns:a16="http://schemas.microsoft.com/office/drawing/2014/main" id="{443C0213-E6BA-8097-6558-0974D4F48FE0}"/>
                      </a:ext>
                    </a:extLst>
                  </p:cNvPr>
                  <p:cNvSpPr/>
                  <p:nvPr/>
                </p:nvSpPr>
                <p:spPr>
                  <a:xfrm>
                    <a:off x="1283487" y="2778221"/>
                    <a:ext cx="213375" cy="650340"/>
                  </a:xfrm>
                  <a:prstGeom prst="rect">
                    <a:avLst/>
                  </a:prstGeom>
                  <a:solidFill>
                    <a:srgbClr val="FFC8C8"/>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60" name="正方形/長方形 159">
                    <a:extLst>
                      <a:ext uri="{FF2B5EF4-FFF2-40B4-BE49-F238E27FC236}">
                        <a16:creationId xmlns:a16="http://schemas.microsoft.com/office/drawing/2014/main" id="{3E399C73-6F2C-1520-432E-0894D8B2A591}"/>
                      </a:ext>
                    </a:extLst>
                  </p:cNvPr>
                  <p:cNvSpPr/>
                  <p:nvPr/>
                </p:nvSpPr>
                <p:spPr>
                  <a:xfrm>
                    <a:off x="2505547" y="3932160"/>
                    <a:ext cx="1222060" cy="1727575"/>
                  </a:xfrm>
                  <a:prstGeom prst="rect">
                    <a:avLst/>
                  </a:prstGeom>
                  <a:solidFill>
                    <a:srgbClr val="F79646">
                      <a:lumMod val="75000"/>
                    </a:srgbClr>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61" name="正方形/長方形 160">
                    <a:extLst>
                      <a:ext uri="{FF2B5EF4-FFF2-40B4-BE49-F238E27FC236}">
                        <a16:creationId xmlns:a16="http://schemas.microsoft.com/office/drawing/2014/main" id="{24F95DC4-CDE3-D097-10AA-DD95DDB7DA2F}"/>
                      </a:ext>
                    </a:extLst>
                  </p:cNvPr>
                  <p:cNvSpPr/>
                  <p:nvPr/>
                </p:nvSpPr>
                <p:spPr>
                  <a:xfrm>
                    <a:off x="274803" y="3932160"/>
                    <a:ext cx="1513026" cy="1007196"/>
                  </a:xfrm>
                  <a:prstGeom prst="rect">
                    <a:avLst/>
                  </a:prstGeom>
                  <a:solidFill>
                    <a:srgbClr val="FFC8C8"/>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62" name="正方形/長方形 161">
                    <a:extLst>
                      <a:ext uri="{FF2B5EF4-FFF2-40B4-BE49-F238E27FC236}">
                        <a16:creationId xmlns:a16="http://schemas.microsoft.com/office/drawing/2014/main" id="{D51CDEEE-4381-5B58-6D95-7E5578C88ED5}"/>
                      </a:ext>
                    </a:extLst>
                  </p:cNvPr>
                  <p:cNvSpPr/>
                  <p:nvPr/>
                </p:nvSpPr>
                <p:spPr>
                  <a:xfrm>
                    <a:off x="1567989" y="3932159"/>
                    <a:ext cx="649824" cy="863786"/>
                  </a:xfrm>
                  <a:prstGeom prst="rect">
                    <a:avLst/>
                  </a:prstGeom>
                  <a:solidFill>
                    <a:srgbClr val="FFC8C8"/>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63" name="正方形/長方形 162">
                    <a:extLst>
                      <a:ext uri="{FF2B5EF4-FFF2-40B4-BE49-F238E27FC236}">
                        <a16:creationId xmlns:a16="http://schemas.microsoft.com/office/drawing/2014/main" id="{5D7A6D0B-C4E5-BFF1-D564-7CE3B84AAC89}"/>
                      </a:ext>
                    </a:extLst>
                  </p:cNvPr>
                  <p:cNvSpPr/>
                  <p:nvPr/>
                </p:nvSpPr>
                <p:spPr>
                  <a:xfrm>
                    <a:off x="704787" y="3932159"/>
                    <a:ext cx="287734" cy="647008"/>
                  </a:xfrm>
                  <a:prstGeom prst="rect">
                    <a:avLst/>
                  </a:prstGeom>
                  <a:solidFill>
                    <a:srgbClr val="FFC8C8"/>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64" name="正方形/長方形 163">
                    <a:extLst>
                      <a:ext uri="{FF2B5EF4-FFF2-40B4-BE49-F238E27FC236}">
                        <a16:creationId xmlns:a16="http://schemas.microsoft.com/office/drawing/2014/main" id="{97DE9E3B-F790-F263-C60E-2C215748CEE5}"/>
                      </a:ext>
                    </a:extLst>
                  </p:cNvPr>
                  <p:cNvSpPr/>
                  <p:nvPr/>
                </p:nvSpPr>
                <p:spPr>
                  <a:xfrm>
                    <a:off x="274803" y="4579167"/>
                    <a:ext cx="429983" cy="216780"/>
                  </a:xfrm>
                  <a:prstGeom prst="rect">
                    <a:avLst/>
                  </a:prstGeom>
                  <a:solidFill>
                    <a:sysClr val="window" lastClr="FFFFFF"/>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65" name="正方形/長方形 164">
                    <a:extLst>
                      <a:ext uri="{FF2B5EF4-FFF2-40B4-BE49-F238E27FC236}">
                        <a16:creationId xmlns:a16="http://schemas.microsoft.com/office/drawing/2014/main" id="{CC7F8811-3EFC-B6D3-1793-468861087ABE}"/>
                      </a:ext>
                    </a:extLst>
                  </p:cNvPr>
                  <p:cNvSpPr/>
                  <p:nvPr/>
                </p:nvSpPr>
                <p:spPr>
                  <a:xfrm>
                    <a:off x="274803" y="4939356"/>
                    <a:ext cx="572233" cy="216780"/>
                  </a:xfrm>
                  <a:prstGeom prst="rect">
                    <a:avLst/>
                  </a:prstGeom>
                  <a:solidFill>
                    <a:sysClr val="window" lastClr="FFFFFF"/>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66" name="正方形/長方形 165">
                    <a:extLst>
                      <a:ext uri="{FF2B5EF4-FFF2-40B4-BE49-F238E27FC236}">
                        <a16:creationId xmlns:a16="http://schemas.microsoft.com/office/drawing/2014/main" id="{4155F10D-8BBC-C14F-5310-C4DFB7DA5473}"/>
                      </a:ext>
                    </a:extLst>
                  </p:cNvPr>
                  <p:cNvSpPr/>
                  <p:nvPr/>
                </p:nvSpPr>
                <p:spPr>
                  <a:xfrm>
                    <a:off x="274803" y="5156136"/>
                    <a:ext cx="572233" cy="216782"/>
                  </a:xfrm>
                  <a:prstGeom prst="rect">
                    <a:avLst/>
                  </a:prstGeom>
                  <a:solidFill>
                    <a:sysClr val="window" lastClr="FFFFFF"/>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67" name="正方形/長方形 166">
                    <a:extLst>
                      <a:ext uri="{FF2B5EF4-FFF2-40B4-BE49-F238E27FC236}">
                        <a16:creationId xmlns:a16="http://schemas.microsoft.com/office/drawing/2014/main" id="{0FA4BF51-21E7-9F29-36AC-E8249A5577A2}"/>
                      </a:ext>
                    </a:extLst>
                  </p:cNvPr>
                  <p:cNvSpPr/>
                  <p:nvPr/>
                </p:nvSpPr>
                <p:spPr>
                  <a:xfrm>
                    <a:off x="274803" y="5372917"/>
                    <a:ext cx="572233" cy="286817"/>
                  </a:xfrm>
                  <a:prstGeom prst="rect">
                    <a:avLst/>
                  </a:prstGeom>
                  <a:solidFill>
                    <a:sysClr val="window" lastClr="FFFFFF"/>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68" name="正方形/長方形 167">
                    <a:extLst>
                      <a:ext uri="{FF2B5EF4-FFF2-40B4-BE49-F238E27FC236}">
                        <a16:creationId xmlns:a16="http://schemas.microsoft.com/office/drawing/2014/main" id="{C34B7F55-3483-92C2-B526-3414085A6107}"/>
                      </a:ext>
                    </a:extLst>
                  </p:cNvPr>
                  <p:cNvSpPr/>
                  <p:nvPr/>
                </p:nvSpPr>
                <p:spPr>
                  <a:xfrm>
                    <a:off x="1787829" y="4795946"/>
                    <a:ext cx="429983" cy="863788"/>
                  </a:xfrm>
                  <a:prstGeom prst="rect">
                    <a:avLst/>
                  </a:prstGeom>
                  <a:solidFill>
                    <a:sysClr val="window" lastClr="FFFFFF"/>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69" name="正方形/長方形 168">
                    <a:extLst>
                      <a:ext uri="{FF2B5EF4-FFF2-40B4-BE49-F238E27FC236}">
                        <a16:creationId xmlns:a16="http://schemas.microsoft.com/office/drawing/2014/main" id="{2E1DA974-346C-53CA-BF49-E84FF9839058}"/>
                      </a:ext>
                    </a:extLst>
                  </p:cNvPr>
                  <p:cNvSpPr/>
                  <p:nvPr/>
                </p:nvSpPr>
                <p:spPr>
                  <a:xfrm>
                    <a:off x="4160822" y="3932159"/>
                    <a:ext cx="287734" cy="720378"/>
                  </a:xfrm>
                  <a:prstGeom prst="rect">
                    <a:avLst/>
                  </a:prstGeom>
                  <a:solidFill>
                    <a:srgbClr val="FFC8C8"/>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70" name="正方形/長方形 169">
                    <a:extLst>
                      <a:ext uri="{FF2B5EF4-FFF2-40B4-BE49-F238E27FC236}">
                        <a16:creationId xmlns:a16="http://schemas.microsoft.com/office/drawing/2014/main" id="{2A4A4423-DCEC-AAC3-F0D7-7DC70113B2BE}"/>
                      </a:ext>
                    </a:extLst>
                  </p:cNvPr>
                  <p:cNvSpPr/>
                  <p:nvPr/>
                </p:nvSpPr>
                <p:spPr>
                  <a:xfrm>
                    <a:off x="4448556" y="3932159"/>
                    <a:ext cx="720952" cy="1727575"/>
                  </a:xfrm>
                  <a:prstGeom prst="rect">
                    <a:avLst/>
                  </a:prstGeom>
                  <a:solidFill>
                    <a:srgbClr val="FFC8C8"/>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71" name="正方形/長方形 170">
                    <a:extLst>
                      <a:ext uri="{FF2B5EF4-FFF2-40B4-BE49-F238E27FC236}">
                        <a16:creationId xmlns:a16="http://schemas.microsoft.com/office/drawing/2014/main" id="{ECA0E7DE-86CC-1391-5B79-E00CC2BFC8E6}"/>
                      </a:ext>
                    </a:extLst>
                  </p:cNvPr>
                  <p:cNvSpPr/>
                  <p:nvPr/>
                </p:nvSpPr>
                <p:spPr>
                  <a:xfrm>
                    <a:off x="4448556" y="3932159"/>
                    <a:ext cx="358860" cy="937159"/>
                  </a:xfrm>
                  <a:prstGeom prst="rect">
                    <a:avLst/>
                  </a:prstGeom>
                  <a:solidFill>
                    <a:srgbClr val="FFC8C8"/>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72" name="正方形/長方形 171">
                    <a:extLst>
                      <a:ext uri="{FF2B5EF4-FFF2-40B4-BE49-F238E27FC236}">
                        <a16:creationId xmlns:a16="http://schemas.microsoft.com/office/drawing/2014/main" id="{E9432CF9-B98C-51DB-0718-3BE30F721F57}"/>
                      </a:ext>
                    </a:extLst>
                  </p:cNvPr>
                  <p:cNvSpPr/>
                  <p:nvPr/>
                </p:nvSpPr>
                <p:spPr>
                  <a:xfrm>
                    <a:off x="5169508" y="3932159"/>
                    <a:ext cx="287734" cy="1080567"/>
                  </a:xfrm>
                  <a:prstGeom prst="rect">
                    <a:avLst/>
                  </a:prstGeom>
                  <a:solidFill>
                    <a:srgbClr val="FFC8C8"/>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73" name="正方形/長方形 172">
                    <a:extLst>
                      <a:ext uri="{FF2B5EF4-FFF2-40B4-BE49-F238E27FC236}">
                        <a16:creationId xmlns:a16="http://schemas.microsoft.com/office/drawing/2014/main" id="{4B4E1062-AF55-22CF-7D4F-C2B71C5D6D92}"/>
                      </a:ext>
                    </a:extLst>
                  </p:cNvPr>
                  <p:cNvSpPr/>
                  <p:nvPr/>
                </p:nvSpPr>
                <p:spPr>
                  <a:xfrm>
                    <a:off x="5457240" y="3932159"/>
                    <a:ext cx="433216" cy="1080567"/>
                  </a:xfrm>
                  <a:prstGeom prst="rect">
                    <a:avLst/>
                  </a:prstGeom>
                  <a:solidFill>
                    <a:srgbClr val="FFC8C8"/>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74" name="正方形/長方形 173">
                    <a:extLst>
                      <a:ext uri="{FF2B5EF4-FFF2-40B4-BE49-F238E27FC236}">
                        <a16:creationId xmlns:a16="http://schemas.microsoft.com/office/drawing/2014/main" id="{19B4AD0D-C2CF-3896-4E0C-2E6B5E571980}"/>
                      </a:ext>
                    </a:extLst>
                  </p:cNvPr>
                  <p:cNvSpPr/>
                  <p:nvPr/>
                </p:nvSpPr>
                <p:spPr>
                  <a:xfrm>
                    <a:off x="5890458" y="3932159"/>
                    <a:ext cx="358860" cy="1080567"/>
                  </a:xfrm>
                  <a:prstGeom prst="rect">
                    <a:avLst/>
                  </a:prstGeom>
                  <a:solidFill>
                    <a:srgbClr val="FFC8C8"/>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75" name="正方形/長方形 174">
                    <a:extLst>
                      <a:ext uri="{FF2B5EF4-FFF2-40B4-BE49-F238E27FC236}">
                        <a16:creationId xmlns:a16="http://schemas.microsoft.com/office/drawing/2014/main" id="{A46474AF-96D9-1B76-E757-0594A8F276F5}"/>
                      </a:ext>
                    </a:extLst>
                  </p:cNvPr>
                  <p:cNvSpPr/>
                  <p:nvPr/>
                </p:nvSpPr>
                <p:spPr>
                  <a:xfrm>
                    <a:off x="6249316" y="3932159"/>
                    <a:ext cx="358858" cy="1080567"/>
                  </a:xfrm>
                  <a:prstGeom prst="rect">
                    <a:avLst/>
                  </a:prstGeom>
                  <a:solidFill>
                    <a:srgbClr val="FFC8C8"/>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76" name="正方形/長方形 175">
                    <a:extLst>
                      <a:ext uri="{FF2B5EF4-FFF2-40B4-BE49-F238E27FC236}">
                        <a16:creationId xmlns:a16="http://schemas.microsoft.com/office/drawing/2014/main" id="{1F7F4C26-9DFC-2055-4A99-76738813D021}"/>
                      </a:ext>
                    </a:extLst>
                  </p:cNvPr>
                  <p:cNvSpPr/>
                  <p:nvPr/>
                </p:nvSpPr>
                <p:spPr>
                  <a:xfrm>
                    <a:off x="6608173" y="3932159"/>
                    <a:ext cx="1584152" cy="1223976"/>
                  </a:xfrm>
                  <a:prstGeom prst="rect">
                    <a:avLst/>
                  </a:prstGeom>
                  <a:solidFill>
                    <a:srgbClr val="FFC8C8"/>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77" name="正方形/長方形 176">
                    <a:extLst>
                      <a:ext uri="{FF2B5EF4-FFF2-40B4-BE49-F238E27FC236}">
                        <a16:creationId xmlns:a16="http://schemas.microsoft.com/office/drawing/2014/main" id="{47F5EBDA-CB67-4CCB-38CE-86560ED4082E}"/>
                      </a:ext>
                    </a:extLst>
                  </p:cNvPr>
                  <p:cNvSpPr/>
                  <p:nvPr/>
                </p:nvSpPr>
                <p:spPr>
                  <a:xfrm>
                    <a:off x="6608173" y="3932159"/>
                    <a:ext cx="216608" cy="720378"/>
                  </a:xfrm>
                  <a:prstGeom prst="rect">
                    <a:avLst/>
                  </a:prstGeom>
                  <a:solidFill>
                    <a:srgbClr val="FFC8C8"/>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78" name="正方形/長方形 177">
                    <a:extLst>
                      <a:ext uri="{FF2B5EF4-FFF2-40B4-BE49-F238E27FC236}">
                        <a16:creationId xmlns:a16="http://schemas.microsoft.com/office/drawing/2014/main" id="{81E6E4E3-65DC-F246-291E-FE393946D8B4}"/>
                      </a:ext>
                    </a:extLst>
                  </p:cNvPr>
                  <p:cNvSpPr/>
                  <p:nvPr/>
                </p:nvSpPr>
                <p:spPr>
                  <a:xfrm>
                    <a:off x="6824784" y="3932160"/>
                    <a:ext cx="287733" cy="430225"/>
                  </a:xfrm>
                  <a:prstGeom prst="rect">
                    <a:avLst/>
                  </a:prstGeom>
                  <a:solidFill>
                    <a:srgbClr val="00FF00"/>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79" name="正方形/長方形 178">
                    <a:extLst>
                      <a:ext uri="{FF2B5EF4-FFF2-40B4-BE49-F238E27FC236}">
                        <a16:creationId xmlns:a16="http://schemas.microsoft.com/office/drawing/2014/main" id="{0CC66E4C-C9EC-D485-AE1C-3D6408BAB76B}"/>
                      </a:ext>
                    </a:extLst>
                  </p:cNvPr>
                  <p:cNvSpPr/>
                  <p:nvPr/>
                </p:nvSpPr>
                <p:spPr>
                  <a:xfrm>
                    <a:off x="6824783" y="2778221"/>
                    <a:ext cx="216608" cy="650340"/>
                  </a:xfrm>
                  <a:prstGeom prst="rect">
                    <a:avLst/>
                  </a:prstGeom>
                  <a:solidFill>
                    <a:srgbClr val="FFC8C8"/>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80" name="正方形/長方形 179">
                    <a:extLst>
                      <a:ext uri="{FF2B5EF4-FFF2-40B4-BE49-F238E27FC236}">
                        <a16:creationId xmlns:a16="http://schemas.microsoft.com/office/drawing/2014/main" id="{13D8926D-D331-76AA-9312-8E7D9ABFCBC1}"/>
                      </a:ext>
                    </a:extLst>
                  </p:cNvPr>
                  <p:cNvSpPr/>
                  <p:nvPr/>
                </p:nvSpPr>
                <p:spPr>
                  <a:xfrm>
                    <a:off x="7041391" y="2778221"/>
                    <a:ext cx="216608" cy="650340"/>
                  </a:xfrm>
                  <a:prstGeom prst="rect">
                    <a:avLst/>
                  </a:prstGeom>
                  <a:solidFill>
                    <a:srgbClr val="FFC8C8"/>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81" name="正方形/長方形 180">
                    <a:extLst>
                      <a:ext uri="{FF2B5EF4-FFF2-40B4-BE49-F238E27FC236}">
                        <a16:creationId xmlns:a16="http://schemas.microsoft.com/office/drawing/2014/main" id="{6892022E-CC2D-97F3-E7F1-3C8D7C8E4CA4}"/>
                      </a:ext>
                    </a:extLst>
                  </p:cNvPr>
                  <p:cNvSpPr/>
                  <p:nvPr/>
                </p:nvSpPr>
                <p:spPr>
                  <a:xfrm>
                    <a:off x="6032708" y="2494737"/>
                    <a:ext cx="649826" cy="933824"/>
                  </a:xfrm>
                  <a:prstGeom prst="rect">
                    <a:avLst/>
                  </a:prstGeom>
                  <a:solidFill>
                    <a:srgbClr val="FFC8C8"/>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82" name="正方形/長方形 181">
                    <a:extLst>
                      <a:ext uri="{FF2B5EF4-FFF2-40B4-BE49-F238E27FC236}">
                        <a16:creationId xmlns:a16="http://schemas.microsoft.com/office/drawing/2014/main" id="{581C1AAA-B6D2-08B7-AE8B-ED4BAFDF1D90}"/>
                      </a:ext>
                    </a:extLst>
                  </p:cNvPr>
                  <p:cNvSpPr/>
                  <p:nvPr/>
                </p:nvSpPr>
                <p:spPr>
                  <a:xfrm>
                    <a:off x="6465924" y="2778221"/>
                    <a:ext cx="216608" cy="650340"/>
                  </a:xfrm>
                  <a:prstGeom prst="rect">
                    <a:avLst/>
                  </a:prstGeom>
                  <a:solidFill>
                    <a:srgbClr val="FFC8C8"/>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83" name="正方形/長方形 182">
                    <a:extLst>
                      <a:ext uri="{FF2B5EF4-FFF2-40B4-BE49-F238E27FC236}">
                        <a16:creationId xmlns:a16="http://schemas.microsoft.com/office/drawing/2014/main" id="{F0B383E0-B373-6062-E863-E706D5DD4E6D}"/>
                      </a:ext>
                    </a:extLst>
                  </p:cNvPr>
                  <p:cNvSpPr/>
                  <p:nvPr/>
                </p:nvSpPr>
                <p:spPr>
                  <a:xfrm>
                    <a:off x="5816100" y="2494737"/>
                    <a:ext cx="216608" cy="933824"/>
                  </a:xfrm>
                  <a:prstGeom prst="rect">
                    <a:avLst/>
                  </a:prstGeom>
                  <a:solidFill>
                    <a:srgbClr val="FFC8C8"/>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84" name="正方形/長方形 183">
                    <a:extLst>
                      <a:ext uri="{FF2B5EF4-FFF2-40B4-BE49-F238E27FC236}">
                        <a16:creationId xmlns:a16="http://schemas.microsoft.com/office/drawing/2014/main" id="{E06B23D6-B486-37D4-5BF6-60E02AF5FC67}"/>
                      </a:ext>
                    </a:extLst>
                  </p:cNvPr>
                  <p:cNvSpPr/>
                  <p:nvPr/>
                </p:nvSpPr>
                <p:spPr>
                  <a:xfrm>
                    <a:off x="5599489" y="2494737"/>
                    <a:ext cx="216608" cy="933824"/>
                  </a:xfrm>
                  <a:prstGeom prst="rect">
                    <a:avLst/>
                  </a:prstGeom>
                  <a:solidFill>
                    <a:srgbClr val="FFC8C8"/>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85" name="正方形/長方形 184">
                    <a:extLst>
                      <a:ext uri="{FF2B5EF4-FFF2-40B4-BE49-F238E27FC236}">
                        <a16:creationId xmlns:a16="http://schemas.microsoft.com/office/drawing/2014/main" id="{5F9257D5-67BF-AC41-C093-C893BB1F97F8}"/>
                      </a:ext>
                    </a:extLst>
                  </p:cNvPr>
                  <p:cNvSpPr/>
                  <p:nvPr/>
                </p:nvSpPr>
                <p:spPr>
                  <a:xfrm>
                    <a:off x="5169508" y="1700986"/>
                    <a:ext cx="429983" cy="1727575"/>
                  </a:xfrm>
                  <a:prstGeom prst="rect">
                    <a:avLst/>
                  </a:prstGeom>
                  <a:solidFill>
                    <a:srgbClr val="FFC8C8"/>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86" name="正方形/長方形 185">
                    <a:extLst>
                      <a:ext uri="{FF2B5EF4-FFF2-40B4-BE49-F238E27FC236}">
                        <a16:creationId xmlns:a16="http://schemas.microsoft.com/office/drawing/2014/main" id="{33CB71E6-9800-98AE-51A7-A6B6E32666EB}"/>
                      </a:ext>
                    </a:extLst>
                  </p:cNvPr>
                  <p:cNvSpPr/>
                  <p:nvPr/>
                </p:nvSpPr>
                <p:spPr>
                  <a:xfrm>
                    <a:off x="4736290" y="1700986"/>
                    <a:ext cx="433216" cy="1727575"/>
                  </a:xfrm>
                  <a:prstGeom prst="rect">
                    <a:avLst/>
                  </a:prstGeom>
                  <a:solidFill>
                    <a:srgbClr val="FFC8C8"/>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87" name="正方形/長方形 186">
                    <a:extLst>
                      <a:ext uri="{FF2B5EF4-FFF2-40B4-BE49-F238E27FC236}">
                        <a16:creationId xmlns:a16="http://schemas.microsoft.com/office/drawing/2014/main" id="{7BA35466-B9E0-DD6C-CE6F-330EF4A4FC87}"/>
                      </a:ext>
                    </a:extLst>
                  </p:cNvPr>
                  <p:cNvSpPr/>
                  <p:nvPr/>
                </p:nvSpPr>
                <p:spPr>
                  <a:xfrm>
                    <a:off x="4519682" y="2421365"/>
                    <a:ext cx="216608" cy="1007197"/>
                  </a:xfrm>
                  <a:prstGeom prst="rect">
                    <a:avLst/>
                  </a:prstGeom>
                  <a:solidFill>
                    <a:srgbClr val="FFC8C8"/>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88" name="正方形/長方形 187">
                    <a:extLst>
                      <a:ext uri="{FF2B5EF4-FFF2-40B4-BE49-F238E27FC236}">
                        <a16:creationId xmlns:a16="http://schemas.microsoft.com/office/drawing/2014/main" id="{6CB07FA7-97C3-488B-33B4-6E8277CFDA35}"/>
                      </a:ext>
                    </a:extLst>
                  </p:cNvPr>
                  <p:cNvSpPr/>
                  <p:nvPr/>
                </p:nvSpPr>
                <p:spPr>
                  <a:xfrm>
                    <a:off x="4309539" y="2421365"/>
                    <a:ext cx="219841" cy="1007197"/>
                  </a:xfrm>
                  <a:prstGeom prst="rect">
                    <a:avLst/>
                  </a:prstGeom>
                  <a:solidFill>
                    <a:srgbClr val="FFC8C8"/>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89" name="正方形/長方形 188">
                    <a:extLst>
                      <a:ext uri="{FF2B5EF4-FFF2-40B4-BE49-F238E27FC236}">
                        <a16:creationId xmlns:a16="http://schemas.microsoft.com/office/drawing/2014/main" id="{62628510-BD94-E0E1-BDFF-7A3841905421}"/>
                      </a:ext>
                    </a:extLst>
                  </p:cNvPr>
                  <p:cNvSpPr/>
                  <p:nvPr/>
                </p:nvSpPr>
                <p:spPr>
                  <a:xfrm>
                    <a:off x="3873088" y="2921627"/>
                    <a:ext cx="439683" cy="506932"/>
                  </a:xfrm>
                  <a:prstGeom prst="rect">
                    <a:avLst/>
                  </a:prstGeom>
                  <a:solidFill>
                    <a:srgbClr val="FFC8C8"/>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90" name="正方形/長方形 189">
                    <a:extLst>
                      <a:ext uri="{FF2B5EF4-FFF2-40B4-BE49-F238E27FC236}">
                        <a16:creationId xmlns:a16="http://schemas.microsoft.com/office/drawing/2014/main" id="{7280087A-3730-E718-011C-A832CBA6680D}"/>
                      </a:ext>
                    </a:extLst>
                  </p:cNvPr>
                  <p:cNvSpPr/>
                  <p:nvPr/>
                </p:nvSpPr>
                <p:spPr>
                  <a:xfrm>
                    <a:off x="3873088" y="2494737"/>
                    <a:ext cx="439683" cy="426890"/>
                  </a:xfrm>
                  <a:prstGeom prst="rect">
                    <a:avLst/>
                  </a:prstGeom>
                  <a:solidFill>
                    <a:srgbClr val="FFC8C8"/>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91" name="正方形/長方形 190">
                    <a:extLst>
                      <a:ext uri="{FF2B5EF4-FFF2-40B4-BE49-F238E27FC236}">
                        <a16:creationId xmlns:a16="http://schemas.microsoft.com/office/drawing/2014/main" id="{51E0F96B-5A0F-4AAB-D54D-C9693892A3B7}"/>
                      </a:ext>
                    </a:extLst>
                  </p:cNvPr>
                  <p:cNvSpPr/>
                  <p:nvPr/>
                </p:nvSpPr>
                <p:spPr>
                  <a:xfrm>
                    <a:off x="3873088" y="2061176"/>
                    <a:ext cx="287735" cy="433561"/>
                  </a:xfrm>
                  <a:prstGeom prst="rect">
                    <a:avLst/>
                  </a:prstGeom>
                  <a:solidFill>
                    <a:sysClr val="window" lastClr="FFFFFF"/>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3776" name="正方形/長方形 3775">
                    <a:extLst>
                      <a:ext uri="{FF2B5EF4-FFF2-40B4-BE49-F238E27FC236}">
                        <a16:creationId xmlns:a16="http://schemas.microsoft.com/office/drawing/2014/main" id="{53FE837A-5C41-E2D7-8FE5-6B8C95EE8F35}"/>
                      </a:ext>
                    </a:extLst>
                  </p:cNvPr>
                  <p:cNvSpPr/>
                  <p:nvPr/>
                </p:nvSpPr>
                <p:spPr>
                  <a:xfrm>
                    <a:off x="3873088" y="1700987"/>
                    <a:ext cx="436451" cy="360189"/>
                  </a:xfrm>
                  <a:prstGeom prst="rect">
                    <a:avLst/>
                  </a:prstGeom>
                  <a:solidFill>
                    <a:sysClr val="window" lastClr="FFFFFF"/>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3777" name="正方形/長方形 3776">
                    <a:extLst>
                      <a:ext uri="{FF2B5EF4-FFF2-40B4-BE49-F238E27FC236}">
                        <a16:creationId xmlns:a16="http://schemas.microsoft.com/office/drawing/2014/main" id="{306AA063-E2A0-7305-39BE-DA07048C4FAF}"/>
                      </a:ext>
                    </a:extLst>
                  </p:cNvPr>
                  <p:cNvSpPr/>
                  <p:nvPr/>
                </p:nvSpPr>
                <p:spPr>
                  <a:xfrm>
                    <a:off x="4309539" y="1700987"/>
                    <a:ext cx="426751" cy="503599"/>
                  </a:xfrm>
                  <a:prstGeom prst="rect">
                    <a:avLst/>
                  </a:prstGeom>
                  <a:solidFill>
                    <a:sysClr val="window" lastClr="FFFFFF"/>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3778" name="正方形/長方形 3777">
                    <a:extLst>
                      <a:ext uri="{FF2B5EF4-FFF2-40B4-BE49-F238E27FC236}">
                        <a16:creationId xmlns:a16="http://schemas.microsoft.com/office/drawing/2014/main" id="{B4814531-C404-EFE8-785E-0ABD9C746279}"/>
                      </a:ext>
                    </a:extLst>
                  </p:cNvPr>
                  <p:cNvSpPr/>
                  <p:nvPr/>
                </p:nvSpPr>
                <p:spPr>
                  <a:xfrm>
                    <a:off x="6178191" y="2134548"/>
                    <a:ext cx="504342" cy="360189"/>
                  </a:xfrm>
                  <a:prstGeom prst="rect">
                    <a:avLst/>
                  </a:prstGeom>
                  <a:solidFill>
                    <a:sysClr val="window" lastClr="FFFFFF"/>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3779" name="正方形/長方形 3778">
                    <a:extLst>
                      <a:ext uri="{FF2B5EF4-FFF2-40B4-BE49-F238E27FC236}">
                        <a16:creationId xmlns:a16="http://schemas.microsoft.com/office/drawing/2014/main" id="{C466A802-38F6-C8E1-9900-4F50C9BC947E}"/>
                      </a:ext>
                    </a:extLst>
                  </p:cNvPr>
                  <p:cNvSpPr/>
                  <p:nvPr/>
                </p:nvSpPr>
                <p:spPr>
                  <a:xfrm>
                    <a:off x="6178191" y="1700987"/>
                    <a:ext cx="504342" cy="433561"/>
                  </a:xfrm>
                  <a:prstGeom prst="rect">
                    <a:avLst/>
                  </a:prstGeom>
                  <a:solidFill>
                    <a:sysClr val="window" lastClr="FFFFFF"/>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3780" name="正方形/長方形 3779">
                    <a:extLst>
                      <a:ext uri="{FF2B5EF4-FFF2-40B4-BE49-F238E27FC236}">
                        <a16:creationId xmlns:a16="http://schemas.microsoft.com/office/drawing/2014/main" id="{AD81B8F9-7E30-91AD-0084-1621F14613BA}"/>
                      </a:ext>
                    </a:extLst>
                  </p:cNvPr>
                  <p:cNvSpPr/>
                  <p:nvPr/>
                </p:nvSpPr>
                <p:spPr>
                  <a:xfrm>
                    <a:off x="5599490" y="1700987"/>
                    <a:ext cx="578701" cy="793750"/>
                  </a:xfrm>
                  <a:prstGeom prst="rect">
                    <a:avLst/>
                  </a:prstGeom>
                  <a:solidFill>
                    <a:sysClr val="window" lastClr="FFFFFF"/>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3781" name="正方形/長方形 3780">
                    <a:extLst>
                      <a:ext uri="{FF2B5EF4-FFF2-40B4-BE49-F238E27FC236}">
                        <a16:creationId xmlns:a16="http://schemas.microsoft.com/office/drawing/2014/main" id="{A16CBBCE-C775-9948-CAA5-05F4C74AB02A}"/>
                      </a:ext>
                    </a:extLst>
                  </p:cNvPr>
                  <p:cNvSpPr/>
                  <p:nvPr/>
                </p:nvSpPr>
                <p:spPr>
                  <a:xfrm>
                    <a:off x="5599490" y="1700987"/>
                    <a:ext cx="290967" cy="433561"/>
                  </a:xfrm>
                  <a:prstGeom prst="rect">
                    <a:avLst/>
                  </a:prstGeom>
                  <a:solidFill>
                    <a:sysClr val="window" lastClr="FFFFFF"/>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3782" name="正方形/長方形 3781">
                    <a:extLst>
                      <a:ext uri="{FF2B5EF4-FFF2-40B4-BE49-F238E27FC236}">
                        <a16:creationId xmlns:a16="http://schemas.microsoft.com/office/drawing/2014/main" id="{239C82A9-F0AF-0641-6D44-27F32AD218AD}"/>
                      </a:ext>
                    </a:extLst>
                  </p:cNvPr>
                  <p:cNvSpPr/>
                  <p:nvPr/>
                </p:nvSpPr>
                <p:spPr>
                  <a:xfrm>
                    <a:off x="6824784" y="1700987"/>
                    <a:ext cx="504342" cy="433561"/>
                  </a:xfrm>
                  <a:prstGeom prst="rect">
                    <a:avLst/>
                  </a:prstGeom>
                  <a:solidFill>
                    <a:sysClr val="window" lastClr="FFFFFF"/>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3783" name="正方形/長方形 3782">
                    <a:extLst>
                      <a:ext uri="{FF2B5EF4-FFF2-40B4-BE49-F238E27FC236}">
                        <a16:creationId xmlns:a16="http://schemas.microsoft.com/office/drawing/2014/main" id="{4C319611-EE4E-8F4F-4E3F-5B9B962CA2F0}"/>
                      </a:ext>
                    </a:extLst>
                  </p:cNvPr>
                  <p:cNvSpPr/>
                  <p:nvPr/>
                </p:nvSpPr>
                <p:spPr>
                  <a:xfrm>
                    <a:off x="6824784" y="2134548"/>
                    <a:ext cx="504342" cy="286817"/>
                  </a:xfrm>
                  <a:prstGeom prst="rect">
                    <a:avLst/>
                  </a:prstGeom>
                  <a:solidFill>
                    <a:sysClr val="window" lastClr="FFFFFF"/>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3784" name="正方形/長方形 3783">
                    <a:extLst>
                      <a:ext uri="{FF2B5EF4-FFF2-40B4-BE49-F238E27FC236}">
                        <a16:creationId xmlns:a16="http://schemas.microsoft.com/office/drawing/2014/main" id="{E8DFA96F-3F63-10F0-066D-5AA6D5EB5A6A}"/>
                      </a:ext>
                    </a:extLst>
                  </p:cNvPr>
                  <p:cNvSpPr/>
                  <p:nvPr/>
                </p:nvSpPr>
                <p:spPr>
                  <a:xfrm>
                    <a:off x="6824784" y="2421365"/>
                    <a:ext cx="504342" cy="356855"/>
                  </a:xfrm>
                  <a:prstGeom prst="rect">
                    <a:avLst/>
                  </a:prstGeom>
                  <a:solidFill>
                    <a:sysClr val="window" lastClr="FFFFFF"/>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3785" name="正方形/長方形 3784">
                    <a:extLst>
                      <a:ext uri="{FF2B5EF4-FFF2-40B4-BE49-F238E27FC236}">
                        <a16:creationId xmlns:a16="http://schemas.microsoft.com/office/drawing/2014/main" id="{8025988C-A7AE-F432-5910-91C15C71E4AA}"/>
                      </a:ext>
                    </a:extLst>
                  </p:cNvPr>
                  <p:cNvSpPr/>
                  <p:nvPr/>
                </p:nvSpPr>
                <p:spPr>
                  <a:xfrm>
                    <a:off x="7258002" y="3068372"/>
                    <a:ext cx="504342" cy="360189"/>
                  </a:xfrm>
                  <a:prstGeom prst="rect">
                    <a:avLst/>
                  </a:prstGeom>
                  <a:solidFill>
                    <a:srgbClr val="FFC8C8"/>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3786" name="正方形/長方形 3785">
                    <a:extLst>
                      <a:ext uri="{FF2B5EF4-FFF2-40B4-BE49-F238E27FC236}">
                        <a16:creationId xmlns:a16="http://schemas.microsoft.com/office/drawing/2014/main" id="{91AF9D13-D19A-F42E-50A9-AAD96F65AF8D}"/>
                      </a:ext>
                    </a:extLst>
                  </p:cNvPr>
                  <p:cNvSpPr/>
                  <p:nvPr/>
                </p:nvSpPr>
                <p:spPr>
                  <a:xfrm>
                    <a:off x="7762344" y="3068372"/>
                    <a:ext cx="429983" cy="360189"/>
                  </a:xfrm>
                  <a:prstGeom prst="rect">
                    <a:avLst/>
                  </a:prstGeom>
                  <a:solidFill>
                    <a:srgbClr val="FFC8C8"/>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3787" name="正方形/長方形 3786">
                    <a:extLst>
                      <a:ext uri="{FF2B5EF4-FFF2-40B4-BE49-F238E27FC236}">
                        <a16:creationId xmlns:a16="http://schemas.microsoft.com/office/drawing/2014/main" id="{7E50016B-0035-043A-408C-B3931DDC3019}"/>
                      </a:ext>
                    </a:extLst>
                  </p:cNvPr>
                  <p:cNvSpPr/>
                  <p:nvPr/>
                </p:nvSpPr>
                <p:spPr>
                  <a:xfrm>
                    <a:off x="7258001" y="2778221"/>
                    <a:ext cx="934325" cy="290151"/>
                  </a:xfrm>
                  <a:prstGeom prst="rect">
                    <a:avLst/>
                  </a:prstGeom>
                  <a:solidFill>
                    <a:sysClr val="window" lastClr="FFFFFF"/>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3788" name="正方形/長方形 3787">
                    <a:extLst>
                      <a:ext uri="{FF2B5EF4-FFF2-40B4-BE49-F238E27FC236}">
                        <a16:creationId xmlns:a16="http://schemas.microsoft.com/office/drawing/2014/main" id="{B18281B1-CC84-4FE6-291E-237C03578B20}"/>
                      </a:ext>
                    </a:extLst>
                  </p:cNvPr>
                  <p:cNvSpPr/>
                  <p:nvPr/>
                </p:nvSpPr>
                <p:spPr>
                  <a:xfrm>
                    <a:off x="7329126" y="2564775"/>
                    <a:ext cx="863200" cy="213446"/>
                  </a:xfrm>
                  <a:prstGeom prst="rect">
                    <a:avLst/>
                  </a:prstGeom>
                  <a:solidFill>
                    <a:sysClr val="window" lastClr="FFFFFF"/>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3789" name="正方形/長方形 3788">
                    <a:extLst>
                      <a:ext uri="{FF2B5EF4-FFF2-40B4-BE49-F238E27FC236}">
                        <a16:creationId xmlns:a16="http://schemas.microsoft.com/office/drawing/2014/main" id="{8A937829-E2E6-51AB-E6B6-15BBF05BC47D}"/>
                      </a:ext>
                    </a:extLst>
                  </p:cNvPr>
                  <p:cNvSpPr/>
                  <p:nvPr/>
                </p:nvSpPr>
                <p:spPr>
                  <a:xfrm>
                    <a:off x="7329126" y="2277958"/>
                    <a:ext cx="863200" cy="286817"/>
                  </a:xfrm>
                  <a:prstGeom prst="rect">
                    <a:avLst/>
                  </a:prstGeom>
                  <a:solidFill>
                    <a:sysClr val="window" lastClr="FFFFFF"/>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3790" name="正方形/長方形 3789">
                    <a:extLst>
                      <a:ext uri="{FF2B5EF4-FFF2-40B4-BE49-F238E27FC236}">
                        <a16:creationId xmlns:a16="http://schemas.microsoft.com/office/drawing/2014/main" id="{A2136527-1DEA-4F23-98F0-84B1E00FF5B3}"/>
                      </a:ext>
                    </a:extLst>
                  </p:cNvPr>
                  <p:cNvSpPr/>
                  <p:nvPr/>
                </p:nvSpPr>
                <p:spPr>
                  <a:xfrm>
                    <a:off x="7616858" y="2277958"/>
                    <a:ext cx="575467" cy="143408"/>
                  </a:xfrm>
                  <a:prstGeom prst="rect">
                    <a:avLst/>
                  </a:prstGeom>
                  <a:solidFill>
                    <a:sysClr val="window" lastClr="FFFFFF"/>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3791" name="正方形/長方形 3790">
                    <a:extLst>
                      <a:ext uri="{FF2B5EF4-FFF2-40B4-BE49-F238E27FC236}">
                        <a16:creationId xmlns:a16="http://schemas.microsoft.com/office/drawing/2014/main" id="{F6C0FB2B-A8D5-7136-EE70-292F62914BC3}"/>
                      </a:ext>
                    </a:extLst>
                  </p:cNvPr>
                  <p:cNvSpPr/>
                  <p:nvPr/>
                </p:nvSpPr>
                <p:spPr>
                  <a:xfrm>
                    <a:off x="7329126" y="2061176"/>
                    <a:ext cx="863200" cy="216782"/>
                  </a:xfrm>
                  <a:prstGeom prst="rect">
                    <a:avLst/>
                  </a:prstGeom>
                  <a:solidFill>
                    <a:sysClr val="window" lastClr="FFFFFF"/>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3792" name="正方形/長方形 3791">
                    <a:extLst>
                      <a:ext uri="{FF2B5EF4-FFF2-40B4-BE49-F238E27FC236}">
                        <a16:creationId xmlns:a16="http://schemas.microsoft.com/office/drawing/2014/main" id="{F4BD25A3-87FB-A3A9-3C7F-13FA92E86937}"/>
                      </a:ext>
                    </a:extLst>
                  </p:cNvPr>
                  <p:cNvSpPr/>
                  <p:nvPr/>
                </p:nvSpPr>
                <p:spPr>
                  <a:xfrm>
                    <a:off x="7616858" y="1700987"/>
                    <a:ext cx="575467" cy="360189"/>
                  </a:xfrm>
                  <a:prstGeom prst="rect">
                    <a:avLst/>
                  </a:prstGeom>
                  <a:solidFill>
                    <a:sysClr val="window" lastClr="FFFFFF"/>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3793" name="正方形/長方形 3792">
                    <a:extLst>
                      <a:ext uri="{FF2B5EF4-FFF2-40B4-BE49-F238E27FC236}">
                        <a16:creationId xmlns:a16="http://schemas.microsoft.com/office/drawing/2014/main" id="{1117E05B-5C49-5AFB-E359-284D2D207AD1}"/>
                      </a:ext>
                    </a:extLst>
                  </p:cNvPr>
                  <p:cNvSpPr/>
                  <p:nvPr/>
                </p:nvSpPr>
                <p:spPr>
                  <a:xfrm>
                    <a:off x="7329126" y="1700987"/>
                    <a:ext cx="287733" cy="360189"/>
                  </a:xfrm>
                  <a:prstGeom prst="rect">
                    <a:avLst/>
                  </a:prstGeom>
                  <a:solidFill>
                    <a:sysClr val="window" lastClr="FFFFFF"/>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3794" name="正方形/長方形 3793">
                    <a:extLst>
                      <a:ext uri="{FF2B5EF4-FFF2-40B4-BE49-F238E27FC236}">
                        <a16:creationId xmlns:a16="http://schemas.microsoft.com/office/drawing/2014/main" id="{A6F6AFB4-699F-E208-A2C1-242ED76B07CE}"/>
                      </a:ext>
                    </a:extLst>
                  </p:cNvPr>
                  <p:cNvSpPr/>
                  <p:nvPr/>
                </p:nvSpPr>
                <p:spPr>
                  <a:xfrm>
                    <a:off x="3873088" y="4652539"/>
                    <a:ext cx="575467" cy="647007"/>
                  </a:xfrm>
                  <a:prstGeom prst="rect">
                    <a:avLst/>
                  </a:prstGeom>
                  <a:solidFill>
                    <a:srgbClr val="FFC000"/>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3795" name="正方形/長方形 3794">
                    <a:extLst>
                      <a:ext uri="{FF2B5EF4-FFF2-40B4-BE49-F238E27FC236}">
                        <a16:creationId xmlns:a16="http://schemas.microsoft.com/office/drawing/2014/main" id="{EA07E071-937F-3755-7F91-9D7DEA111886}"/>
                      </a:ext>
                    </a:extLst>
                  </p:cNvPr>
                  <p:cNvSpPr/>
                  <p:nvPr/>
                </p:nvSpPr>
                <p:spPr>
                  <a:xfrm>
                    <a:off x="3873088" y="5299545"/>
                    <a:ext cx="575468" cy="360189"/>
                  </a:xfrm>
                  <a:prstGeom prst="rect">
                    <a:avLst/>
                  </a:prstGeom>
                  <a:solidFill>
                    <a:srgbClr val="FFC8C8"/>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3796" name="正方形/長方形 3795">
                    <a:extLst>
                      <a:ext uri="{FF2B5EF4-FFF2-40B4-BE49-F238E27FC236}">
                        <a16:creationId xmlns:a16="http://schemas.microsoft.com/office/drawing/2014/main" id="{65587C53-D5B2-1C21-D80B-F4DC612C03A6}"/>
                      </a:ext>
                    </a:extLst>
                  </p:cNvPr>
                  <p:cNvSpPr/>
                  <p:nvPr/>
                </p:nvSpPr>
                <p:spPr>
                  <a:xfrm>
                    <a:off x="7616858" y="5156136"/>
                    <a:ext cx="575467" cy="503599"/>
                  </a:xfrm>
                  <a:prstGeom prst="rect">
                    <a:avLst/>
                  </a:prstGeom>
                  <a:solidFill>
                    <a:sysClr val="window" lastClr="FFFFFF"/>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3797" name="正方形/長方形 3796">
                    <a:extLst>
                      <a:ext uri="{FF2B5EF4-FFF2-40B4-BE49-F238E27FC236}">
                        <a16:creationId xmlns:a16="http://schemas.microsoft.com/office/drawing/2014/main" id="{296FAFD2-5254-6147-9F9F-A59782D88FAD}"/>
                      </a:ext>
                    </a:extLst>
                  </p:cNvPr>
                  <p:cNvSpPr/>
                  <p:nvPr/>
                </p:nvSpPr>
                <p:spPr>
                  <a:xfrm>
                    <a:off x="7400251" y="5156136"/>
                    <a:ext cx="216607" cy="503599"/>
                  </a:xfrm>
                  <a:prstGeom prst="rect">
                    <a:avLst/>
                  </a:prstGeom>
                  <a:solidFill>
                    <a:sysClr val="window" lastClr="FFFFFF"/>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3798" name="正方形/長方形 3797">
                    <a:extLst>
                      <a:ext uri="{FF2B5EF4-FFF2-40B4-BE49-F238E27FC236}">
                        <a16:creationId xmlns:a16="http://schemas.microsoft.com/office/drawing/2014/main" id="{D0CD57A8-A3AA-CC37-E46A-D6E79C93878A}"/>
                      </a:ext>
                    </a:extLst>
                  </p:cNvPr>
                  <p:cNvSpPr/>
                  <p:nvPr/>
                </p:nvSpPr>
                <p:spPr>
                  <a:xfrm>
                    <a:off x="3873088" y="3932159"/>
                    <a:ext cx="287734" cy="863787"/>
                  </a:xfrm>
                  <a:prstGeom prst="rect">
                    <a:avLst/>
                  </a:prstGeom>
                  <a:solidFill>
                    <a:srgbClr val="FFC8C8"/>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3799" name="正方形/長方形 3798">
                    <a:extLst>
                      <a:ext uri="{FF2B5EF4-FFF2-40B4-BE49-F238E27FC236}">
                        <a16:creationId xmlns:a16="http://schemas.microsoft.com/office/drawing/2014/main" id="{83365894-461D-6178-D96E-6A68B1491B18}"/>
                      </a:ext>
                    </a:extLst>
                  </p:cNvPr>
                  <p:cNvSpPr/>
                  <p:nvPr/>
                </p:nvSpPr>
                <p:spPr>
                  <a:xfrm>
                    <a:off x="1138003" y="1700987"/>
                    <a:ext cx="358860" cy="863788"/>
                  </a:xfrm>
                  <a:prstGeom prst="rect">
                    <a:avLst/>
                  </a:prstGeom>
                  <a:solidFill>
                    <a:sysClr val="window" lastClr="FFFFFF"/>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3800" name="正方形/長方形 3799">
                    <a:extLst>
                      <a:ext uri="{FF2B5EF4-FFF2-40B4-BE49-F238E27FC236}">
                        <a16:creationId xmlns:a16="http://schemas.microsoft.com/office/drawing/2014/main" id="{3F573EDB-B303-244C-DC48-8FD82B236247}"/>
                      </a:ext>
                    </a:extLst>
                  </p:cNvPr>
                  <p:cNvSpPr/>
                  <p:nvPr/>
                </p:nvSpPr>
                <p:spPr>
                  <a:xfrm>
                    <a:off x="2217812" y="5012728"/>
                    <a:ext cx="578701" cy="647007"/>
                  </a:xfrm>
                  <a:prstGeom prst="rect">
                    <a:avLst/>
                  </a:prstGeom>
                  <a:solidFill>
                    <a:sysClr val="window" lastClr="FFFFFF"/>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3801" name="正方形/長方形 3800">
                    <a:extLst>
                      <a:ext uri="{FF2B5EF4-FFF2-40B4-BE49-F238E27FC236}">
                        <a16:creationId xmlns:a16="http://schemas.microsoft.com/office/drawing/2014/main" id="{434C8A32-C3D8-0B14-EC00-9A3AEF39E55C}"/>
                      </a:ext>
                    </a:extLst>
                  </p:cNvPr>
                  <p:cNvSpPr/>
                  <p:nvPr/>
                </p:nvSpPr>
                <p:spPr>
                  <a:xfrm>
                    <a:off x="2217813" y="3932159"/>
                    <a:ext cx="287734" cy="1080567"/>
                  </a:xfrm>
                  <a:prstGeom prst="rect">
                    <a:avLst/>
                  </a:prstGeom>
                  <a:solidFill>
                    <a:srgbClr val="FFC8C8"/>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3802" name="正方形/長方形 3801">
                    <a:extLst>
                      <a:ext uri="{FF2B5EF4-FFF2-40B4-BE49-F238E27FC236}">
                        <a16:creationId xmlns:a16="http://schemas.microsoft.com/office/drawing/2014/main" id="{91C452E6-72F8-691F-840B-D2F47D5311AC}"/>
                      </a:ext>
                    </a:extLst>
                  </p:cNvPr>
                  <p:cNvSpPr/>
                  <p:nvPr/>
                </p:nvSpPr>
                <p:spPr>
                  <a:xfrm>
                    <a:off x="847036" y="4939356"/>
                    <a:ext cx="940793" cy="720379"/>
                  </a:xfrm>
                  <a:prstGeom prst="rect">
                    <a:avLst/>
                  </a:prstGeom>
                  <a:solidFill>
                    <a:sysClr val="window" lastClr="FFFFFF"/>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3803" name="正方形/長方形 3802">
                    <a:extLst>
                      <a:ext uri="{FF2B5EF4-FFF2-40B4-BE49-F238E27FC236}">
                        <a16:creationId xmlns:a16="http://schemas.microsoft.com/office/drawing/2014/main" id="{17AA4A47-0F27-730F-8F9A-21F28FE9B147}"/>
                      </a:ext>
                    </a:extLst>
                  </p:cNvPr>
                  <p:cNvSpPr/>
                  <p:nvPr/>
                </p:nvSpPr>
                <p:spPr>
                  <a:xfrm>
                    <a:off x="5169507" y="5012728"/>
                    <a:ext cx="1438667" cy="647007"/>
                  </a:xfrm>
                  <a:prstGeom prst="rect">
                    <a:avLst/>
                  </a:prstGeom>
                  <a:solidFill>
                    <a:sysClr val="window" lastClr="FFFFFF"/>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3804" name="正方形/長方形 3803">
                    <a:extLst>
                      <a:ext uri="{FF2B5EF4-FFF2-40B4-BE49-F238E27FC236}">
                        <a16:creationId xmlns:a16="http://schemas.microsoft.com/office/drawing/2014/main" id="{A4A4734B-26B8-B447-F359-EB9BD55D2E04}"/>
                      </a:ext>
                    </a:extLst>
                  </p:cNvPr>
                  <p:cNvSpPr/>
                  <p:nvPr/>
                </p:nvSpPr>
                <p:spPr>
                  <a:xfrm>
                    <a:off x="6608174" y="5156136"/>
                    <a:ext cx="792077" cy="503599"/>
                  </a:xfrm>
                  <a:prstGeom prst="rect">
                    <a:avLst/>
                  </a:prstGeom>
                  <a:solidFill>
                    <a:sysClr val="window" lastClr="FFFFFF"/>
                  </a:solidFill>
                  <a:ln w="9525" cap="flat" cmpd="sng" algn="ctr">
                    <a:solidFill>
                      <a:sysClr val="windowText" lastClr="00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3961" name="フリーフォーム 311">
                    <a:extLst>
                      <a:ext uri="{FF2B5EF4-FFF2-40B4-BE49-F238E27FC236}">
                        <a16:creationId xmlns:a16="http://schemas.microsoft.com/office/drawing/2014/main" id="{E5711AAE-E822-2D50-A6F5-86AB5B785710}"/>
                      </a:ext>
                    </a:extLst>
                  </p:cNvPr>
                  <p:cNvSpPr/>
                  <p:nvPr/>
                </p:nvSpPr>
                <p:spPr>
                  <a:xfrm>
                    <a:off x="200444" y="1627615"/>
                    <a:ext cx="8027446" cy="4032120"/>
                  </a:xfrm>
                  <a:custGeom>
                    <a:avLst/>
                    <a:gdLst>
                      <a:gd name="connsiteX0" fmla="*/ 0 w 7988300"/>
                      <a:gd name="connsiteY0" fmla="*/ 1130300 h 3822700"/>
                      <a:gd name="connsiteX1" fmla="*/ 0 w 7988300"/>
                      <a:gd name="connsiteY1" fmla="*/ 3111500 h 3822700"/>
                      <a:gd name="connsiteX2" fmla="*/ 1574800 w 7988300"/>
                      <a:gd name="connsiteY2" fmla="*/ 3111500 h 3822700"/>
                      <a:gd name="connsiteX3" fmla="*/ 1562100 w 7988300"/>
                      <a:gd name="connsiteY3" fmla="*/ 2959100 h 3822700"/>
                      <a:gd name="connsiteX4" fmla="*/ 1943100 w 7988300"/>
                      <a:gd name="connsiteY4" fmla="*/ 2959100 h 3822700"/>
                      <a:gd name="connsiteX5" fmla="*/ 1930400 w 7988300"/>
                      <a:gd name="connsiteY5" fmla="*/ 3187700 h 3822700"/>
                      <a:gd name="connsiteX6" fmla="*/ 2514600 w 7988300"/>
                      <a:gd name="connsiteY6" fmla="*/ 3187700 h 3822700"/>
                      <a:gd name="connsiteX7" fmla="*/ 2514600 w 7988300"/>
                      <a:gd name="connsiteY7" fmla="*/ 3822700 h 3822700"/>
                      <a:gd name="connsiteX8" fmla="*/ 4229100 w 7988300"/>
                      <a:gd name="connsiteY8" fmla="*/ 3822700 h 3822700"/>
                      <a:gd name="connsiteX9" fmla="*/ 4953000 w 7988300"/>
                      <a:gd name="connsiteY9" fmla="*/ 3810000 h 3822700"/>
                      <a:gd name="connsiteX10" fmla="*/ 4953000 w 7988300"/>
                      <a:gd name="connsiteY10" fmla="*/ 3175000 h 3822700"/>
                      <a:gd name="connsiteX11" fmla="*/ 6337300 w 7988300"/>
                      <a:gd name="connsiteY11" fmla="*/ 3175000 h 3822700"/>
                      <a:gd name="connsiteX12" fmla="*/ 6324600 w 7988300"/>
                      <a:gd name="connsiteY12" fmla="*/ 3327400 h 3822700"/>
                      <a:gd name="connsiteX13" fmla="*/ 7988300 w 7988300"/>
                      <a:gd name="connsiteY13" fmla="*/ 3327400 h 3822700"/>
                      <a:gd name="connsiteX14" fmla="*/ 7988300 w 7988300"/>
                      <a:gd name="connsiteY14" fmla="*/ 1384300 h 3822700"/>
                      <a:gd name="connsiteX15" fmla="*/ 7035800 w 7988300"/>
                      <a:gd name="connsiteY15" fmla="*/ 1384300 h 3822700"/>
                      <a:gd name="connsiteX16" fmla="*/ 7035800 w 7988300"/>
                      <a:gd name="connsiteY16" fmla="*/ 1092200 h 3822700"/>
                      <a:gd name="connsiteX17" fmla="*/ 6464300 w 7988300"/>
                      <a:gd name="connsiteY17" fmla="*/ 1092200 h 3822700"/>
                      <a:gd name="connsiteX18" fmla="*/ 6464300 w 7988300"/>
                      <a:gd name="connsiteY18" fmla="*/ 812800 h 3822700"/>
                      <a:gd name="connsiteX19" fmla="*/ 5384800 w 7988300"/>
                      <a:gd name="connsiteY19" fmla="*/ 812800 h 3822700"/>
                      <a:gd name="connsiteX20" fmla="*/ 5384800 w 7988300"/>
                      <a:gd name="connsiteY20" fmla="*/ 25400 h 3822700"/>
                      <a:gd name="connsiteX21" fmla="*/ 4457700 w 7988300"/>
                      <a:gd name="connsiteY21" fmla="*/ 38100 h 3822700"/>
                      <a:gd name="connsiteX22" fmla="*/ 4457700 w 7988300"/>
                      <a:gd name="connsiteY22" fmla="*/ 723900 h 3822700"/>
                      <a:gd name="connsiteX23" fmla="*/ 4025900 w 7988300"/>
                      <a:gd name="connsiteY23" fmla="*/ 723900 h 3822700"/>
                      <a:gd name="connsiteX24" fmla="*/ 4000500 w 7988300"/>
                      <a:gd name="connsiteY24" fmla="*/ 838200 h 3822700"/>
                      <a:gd name="connsiteX25" fmla="*/ 3619500 w 7988300"/>
                      <a:gd name="connsiteY25" fmla="*/ 825500 h 3822700"/>
                      <a:gd name="connsiteX26" fmla="*/ 3606800 w 7988300"/>
                      <a:gd name="connsiteY26" fmla="*/ 1130300 h 3822700"/>
                      <a:gd name="connsiteX27" fmla="*/ 2489200 w 7988300"/>
                      <a:gd name="connsiteY27" fmla="*/ 1130300 h 3822700"/>
                      <a:gd name="connsiteX28" fmla="*/ 2489200 w 7988300"/>
                      <a:gd name="connsiteY28" fmla="*/ 25400 h 3822700"/>
                      <a:gd name="connsiteX29" fmla="*/ 2082800 w 7988300"/>
                      <a:gd name="connsiteY29" fmla="*/ 25400 h 3822700"/>
                      <a:gd name="connsiteX30" fmla="*/ 2082800 w 7988300"/>
                      <a:gd name="connsiteY30" fmla="*/ 901700 h 3822700"/>
                      <a:gd name="connsiteX31" fmla="*/ 1841500 w 7988300"/>
                      <a:gd name="connsiteY31" fmla="*/ 901700 h 3822700"/>
                      <a:gd name="connsiteX32" fmla="*/ 1841500 w 7988300"/>
                      <a:gd name="connsiteY32" fmla="*/ 0 h 3822700"/>
                      <a:gd name="connsiteX33" fmla="*/ 1231900 w 7988300"/>
                      <a:gd name="connsiteY33" fmla="*/ 12700 h 3822700"/>
                      <a:gd name="connsiteX34" fmla="*/ 1231900 w 7988300"/>
                      <a:gd name="connsiteY34" fmla="*/ 1104900 h 3822700"/>
                      <a:gd name="connsiteX35" fmla="*/ 0 w 7988300"/>
                      <a:gd name="connsiteY35" fmla="*/ 1130300 h 3822700"/>
                      <a:gd name="connsiteX0" fmla="*/ 0 w 7988300"/>
                      <a:gd name="connsiteY0" fmla="*/ 1130300 h 3822700"/>
                      <a:gd name="connsiteX1" fmla="*/ 0 w 7988300"/>
                      <a:gd name="connsiteY1" fmla="*/ 2730500 h 3822700"/>
                      <a:gd name="connsiteX2" fmla="*/ 0 w 7988300"/>
                      <a:gd name="connsiteY2" fmla="*/ 3111500 h 3822700"/>
                      <a:gd name="connsiteX3" fmla="*/ 1574800 w 7988300"/>
                      <a:gd name="connsiteY3" fmla="*/ 3111500 h 3822700"/>
                      <a:gd name="connsiteX4" fmla="*/ 1562100 w 7988300"/>
                      <a:gd name="connsiteY4" fmla="*/ 2959100 h 3822700"/>
                      <a:gd name="connsiteX5" fmla="*/ 1943100 w 7988300"/>
                      <a:gd name="connsiteY5" fmla="*/ 2959100 h 3822700"/>
                      <a:gd name="connsiteX6" fmla="*/ 1930400 w 7988300"/>
                      <a:gd name="connsiteY6" fmla="*/ 3187700 h 3822700"/>
                      <a:gd name="connsiteX7" fmla="*/ 2514600 w 7988300"/>
                      <a:gd name="connsiteY7" fmla="*/ 3187700 h 3822700"/>
                      <a:gd name="connsiteX8" fmla="*/ 2514600 w 7988300"/>
                      <a:gd name="connsiteY8" fmla="*/ 3822700 h 3822700"/>
                      <a:gd name="connsiteX9" fmla="*/ 4229100 w 7988300"/>
                      <a:gd name="connsiteY9" fmla="*/ 3822700 h 3822700"/>
                      <a:gd name="connsiteX10" fmla="*/ 4953000 w 7988300"/>
                      <a:gd name="connsiteY10" fmla="*/ 3810000 h 3822700"/>
                      <a:gd name="connsiteX11" fmla="*/ 4953000 w 7988300"/>
                      <a:gd name="connsiteY11" fmla="*/ 3175000 h 3822700"/>
                      <a:gd name="connsiteX12" fmla="*/ 6337300 w 7988300"/>
                      <a:gd name="connsiteY12" fmla="*/ 3175000 h 3822700"/>
                      <a:gd name="connsiteX13" fmla="*/ 6324600 w 7988300"/>
                      <a:gd name="connsiteY13" fmla="*/ 3327400 h 3822700"/>
                      <a:gd name="connsiteX14" fmla="*/ 7988300 w 7988300"/>
                      <a:gd name="connsiteY14" fmla="*/ 3327400 h 3822700"/>
                      <a:gd name="connsiteX15" fmla="*/ 7988300 w 7988300"/>
                      <a:gd name="connsiteY15" fmla="*/ 1384300 h 3822700"/>
                      <a:gd name="connsiteX16" fmla="*/ 7035800 w 7988300"/>
                      <a:gd name="connsiteY16" fmla="*/ 1384300 h 3822700"/>
                      <a:gd name="connsiteX17" fmla="*/ 7035800 w 7988300"/>
                      <a:gd name="connsiteY17" fmla="*/ 1092200 h 3822700"/>
                      <a:gd name="connsiteX18" fmla="*/ 6464300 w 7988300"/>
                      <a:gd name="connsiteY18" fmla="*/ 1092200 h 3822700"/>
                      <a:gd name="connsiteX19" fmla="*/ 6464300 w 7988300"/>
                      <a:gd name="connsiteY19" fmla="*/ 812800 h 3822700"/>
                      <a:gd name="connsiteX20" fmla="*/ 5384800 w 7988300"/>
                      <a:gd name="connsiteY20" fmla="*/ 812800 h 3822700"/>
                      <a:gd name="connsiteX21" fmla="*/ 5384800 w 7988300"/>
                      <a:gd name="connsiteY21" fmla="*/ 25400 h 3822700"/>
                      <a:gd name="connsiteX22" fmla="*/ 4457700 w 7988300"/>
                      <a:gd name="connsiteY22" fmla="*/ 38100 h 3822700"/>
                      <a:gd name="connsiteX23" fmla="*/ 4457700 w 7988300"/>
                      <a:gd name="connsiteY23" fmla="*/ 723900 h 3822700"/>
                      <a:gd name="connsiteX24" fmla="*/ 4025900 w 7988300"/>
                      <a:gd name="connsiteY24" fmla="*/ 723900 h 3822700"/>
                      <a:gd name="connsiteX25" fmla="*/ 4000500 w 7988300"/>
                      <a:gd name="connsiteY25" fmla="*/ 838200 h 3822700"/>
                      <a:gd name="connsiteX26" fmla="*/ 3619500 w 7988300"/>
                      <a:gd name="connsiteY26" fmla="*/ 825500 h 3822700"/>
                      <a:gd name="connsiteX27" fmla="*/ 3606800 w 7988300"/>
                      <a:gd name="connsiteY27" fmla="*/ 1130300 h 3822700"/>
                      <a:gd name="connsiteX28" fmla="*/ 2489200 w 7988300"/>
                      <a:gd name="connsiteY28" fmla="*/ 1130300 h 3822700"/>
                      <a:gd name="connsiteX29" fmla="*/ 2489200 w 7988300"/>
                      <a:gd name="connsiteY29" fmla="*/ 25400 h 3822700"/>
                      <a:gd name="connsiteX30" fmla="*/ 2082800 w 7988300"/>
                      <a:gd name="connsiteY30" fmla="*/ 25400 h 3822700"/>
                      <a:gd name="connsiteX31" fmla="*/ 2082800 w 7988300"/>
                      <a:gd name="connsiteY31" fmla="*/ 901700 h 3822700"/>
                      <a:gd name="connsiteX32" fmla="*/ 1841500 w 7988300"/>
                      <a:gd name="connsiteY32" fmla="*/ 901700 h 3822700"/>
                      <a:gd name="connsiteX33" fmla="*/ 1841500 w 7988300"/>
                      <a:gd name="connsiteY33" fmla="*/ 0 h 3822700"/>
                      <a:gd name="connsiteX34" fmla="*/ 1231900 w 7988300"/>
                      <a:gd name="connsiteY34" fmla="*/ 12700 h 3822700"/>
                      <a:gd name="connsiteX35" fmla="*/ 1231900 w 7988300"/>
                      <a:gd name="connsiteY35" fmla="*/ 1104900 h 3822700"/>
                      <a:gd name="connsiteX36" fmla="*/ 0 w 7988300"/>
                      <a:gd name="connsiteY36" fmla="*/ 1130300 h 3822700"/>
                      <a:gd name="connsiteX0" fmla="*/ 0 w 7988300"/>
                      <a:gd name="connsiteY0" fmla="*/ 1130300 h 3822700"/>
                      <a:gd name="connsiteX1" fmla="*/ 0 w 7988300"/>
                      <a:gd name="connsiteY1" fmla="*/ 2730500 h 3822700"/>
                      <a:gd name="connsiteX2" fmla="*/ 0 w 7988300"/>
                      <a:gd name="connsiteY2" fmla="*/ 2946400 h 3822700"/>
                      <a:gd name="connsiteX3" fmla="*/ 0 w 7988300"/>
                      <a:gd name="connsiteY3" fmla="*/ 3111500 h 3822700"/>
                      <a:gd name="connsiteX4" fmla="*/ 1574800 w 7988300"/>
                      <a:gd name="connsiteY4" fmla="*/ 3111500 h 3822700"/>
                      <a:gd name="connsiteX5" fmla="*/ 1562100 w 7988300"/>
                      <a:gd name="connsiteY5" fmla="*/ 2959100 h 3822700"/>
                      <a:gd name="connsiteX6" fmla="*/ 1943100 w 7988300"/>
                      <a:gd name="connsiteY6" fmla="*/ 2959100 h 3822700"/>
                      <a:gd name="connsiteX7" fmla="*/ 1930400 w 7988300"/>
                      <a:gd name="connsiteY7" fmla="*/ 3187700 h 3822700"/>
                      <a:gd name="connsiteX8" fmla="*/ 2514600 w 7988300"/>
                      <a:gd name="connsiteY8" fmla="*/ 3187700 h 3822700"/>
                      <a:gd name="connsiteX9" fmla="*/ 2514600 w 7988300"/>
                      <a:gd name="connsiteY9" fmla="*/ 3822700 h 3822700"/>
                      <a:gd name="connsiteX10" fmla="*/ 4229100 w 7988300"/>
                      <a:gd name="connsiteY10" fmla="*/ 3822700 h 3822700"/>
                      <a:gd name="connsiteX11" fmla="*/ 4953000 w 7988300"/>
                      <a:gd name="connsiteY11" fmla="*/ 3810000 h 3822700"/>
                      <a:gd name="connsiteX12" fmla="*/ 4953000 w 7988300"/>
                      <a:gd name="connsiteY12" fmla="*/ 3175000 h 3822700"/>
                      <a:gd name="connsiteX13" fmla="*/ 6337300 w 7988300"/>
                      <a:gd name="connsiteY13" fmla="*/ 3175000 h 3822700"/>
                      <a:gd name="connsiteX14" fmla="*/ 6324600 w 7988300"/>
                      <a:gd name="connsiteY14" fmla="*/ 3327400 h 3822700"/>
                      <a:gd name="connsiteX15" fmla="*/ 7988300 w 7988300"/>
                      <a:gd name="connsiteY15" fmla="*/ 3327400 h 3822700"/>
                      <a:gd name="connsiteX16" fmla="*/ 7988300 w 7988300"/>
                      <a:gd name="connsiteY16" fmla="*/ 1384300 h 3822700"/>
                      <a:gd name="connsiteX17" fmla="*/ 7035800 w 7988300"/>
                      <a:gd name="connsiteY17" fmla="*/ 1384300 h 3822700"/>
                      <a:gd name="connsiteX18" fmla="*/ 7035800 w 7988300"/>
                      <a:gd name="connsiteY18" fmla="*/ 1092200 h 3822700"/>
                      <a:gd name="connsiteX19" fmla="*/ 6464300 w 7988300"/>
                      <a:gd name="connsiteY19" fmla="*/ 1092200 h 3822700"/>
                      <a:gd name="connsiteX20" fmla="*/ 6464300 w 7988300"/>
                      <a:gd name="connsiteY20" fmla="*/ 812800 h 3822700"/>
                      <a:gd name="connsiteX21" fmla="*/ 5384800 w 7988300"/>
                      <a:gd name="connsiteY21" fmla="*/ 812800 h 3822700"/>
                      <a:gd name="connsiteX22" fmla="*/ 5384800 w 7988300"/>
                      <a:gd name="connsiteY22" fmla="*/ 25400 h 3822700"/>
                      <a:gd name="connsiteX23" fmla="*/ 4457700 w 7988300"/>
                      <a:gd name="connsiteY23" fmla="*/ 38100 h 3822700"/>
                      <a:gd name="connsiteX24" fmla="*/ 4457700 w 7988300"/>
                      <a:gd name="connsiteY24" fmla="*/ 723900 h 3822700"/>
                      <a:gd name="connsiteX25" fmla="*/ 4025900 w 7988300"/>
                      <a:gd name="connsiteY25" fmla="*/ 723900 h 3822700"/>
                      <a:gd name="connsiteX26" fmla="*/ 4000500 w 7988300"/>
                      <a:gd name="connsiteY26" fmla="*/ 838200 h 3822700"/>
                      <a:gd name="connsiteX27" fmla="*/ 3619500 w 7988300"/>
                      <a:gd name="connsiteY27" fmla="*/ 825500 h 3822700"/>
                      <a:gd name="connsiteX28" fmla="*/ 3606800 w 7988300"/>
                      <a:gd name="connsiteY28" fmla="*/ 1130300 h 3822700"/>
                      <a:gd name="connsiteX29" fmla="*/ 2489200 w 7988300"/>
                      <a:gd name="connsiteY29" fmla="*/ 1130300 h 3822700"/>
                      <a:gd name="connsiteX30" fmla="*/ 2489200 w 7988300"/>
                      <a:gd name="connsiteY30" fmla="*/ 25400 h 3822700"/>
                      <a:gd name="connsiteX31" fmla="*/ 2082800 w 7988300"/>
                      <a:gd name="connsiteY31" fmla="*/ 25400 h 3822700"/>
                      <a:gd name="connsiteX32" fmla="*/ 2082800 w 7988300"/>
                      <a:gd name="connsiteY32" fmla="*/ 901700 h 3822700"/>
                      <a:gd name="connsiteX33" fmla="*/ 1841500 w 7988300"/>
                      <a:gd name="connsiteY33" fmla="*/ 901700 h 3822700"/>
                      <a:gd name="connsiteX34" fmla="*/ 1841500 w 7988300"/>
                      <a:gd name="connsiteY34" fmla="*/ 0 h 3822700"/>
                      <a:gd name="connsiteX35" fmla="*/ 1231900 w 7988300"/>
                      <a:gd name="connsiteY35" fmla="*/ 12700 h 3822700"/>
                      <a:gd name="connsiteX36" fmla="*/ 1231900 w 7988300"/>
                      <a:gd name="connsiteY36" fmla="*/ 1104900 h 3822700"/>
                      <a:gd name="connsiteX37" fmla="*/ 0 w 7988300"/>
                      <a:gd name="connsiteY37" fmla="*/ 1130300 h 3822700"/>
                      <a:gd name="connsiteX0" fmla="*/ 0 w 7988300"/>
                      <a:gd name="connsiteY0" fmla="*/ 1130300 h 3822700"/>
                      <a:gd name="connsiteX1" fmla="*/ 0 w 7988300"/>
                      <a:gd name="connsiteY1" fmla="*/ 2730500 h 3822700"/>
                      <a:gd name="connsiteX2" fmla="*/ 0 w 7988300"/>
                      <a:gd name="connsiteY2" fmla="*/ 2946400 h 3822700"/>
                      <a:gd name="connsiteX3" fmla="*/ 0 w 7988300"/>
                      <a:gd name="connsiteY3" fmla="*/ 2819400 h 3822700"/>
                      <a:gd name="connsiteX4" fmla="*/ 0 w 7988300"/>
                      <a:gd name="connsiteY4" fmla="*/ 3111500 h 3822700"/>
                      <a:gd name="connsiteX5" fmla="*/ 1574800 w 7988300"/>
                      <a:gd name="connsiteY5" fmla="*/ 3111500 h 3822700"/>
                      <a:gd name="connsiteX6" fmla="*/ 1562100 w 7988300"/>
                      <a:gd name="connsiteY6" fmla="*/ 2959100 h 3822700"/>
                      <a:gd name="connsiteX7" fmla="*/ 1943100 w 7988300"/>
                      <a:gd name="connsiteY7" fmla="*/ 2959100 h 3822700"/>
                      <a:gd name="connsiteX8" fmla="*/ 1930400 w 7988300"/>
                      <a:gd name="connsiteY8" fmla="*/ 3187700 h 3822700"/>
                      <a:gd name="connsiteX9" fmla="*/ 2514600 w 7988300"/>
                      <a:gd name="connsiteY9" fmla="*/ 3187700 h 3822700"/>
                      <a:gd name="connsiteX10" fmla="*/ 2514600 w 7988300"/>
                      <a:gd name="connsiteY10" fmla="*/ 3822700 h 3822700"/>
                      <a:gd name="connsiteX11" fmla="*/ 4229100 w 7988300"/>
                      <a:gd name="connsiteY11" fmla="*/ 3822700 h 3822700"/>
                      <a:gd name="connsiteX12" fmla="*/ 4953000 w 7988300"/>
                      <a:gd name="connsiteY12" fmla="*/ 3810000 h 3822700"/>
                      <a:gd name="connsiteX13" fmla="*/ 4953000 w 7988300"/>
                      <a:gd name="connsiteY13" fmla="*/ 3175000 h 3822700"/>
                      <a:gd name="connsiteX14" fmla="*/ 6337300 w 7988300"/>
                      <a:gd name="connsiteY14" fmla="*/ 3175000 h 3822700"/>
                      <a:gd name="connsiteX15" fmla="*/ 6324600 w 7988300"/>
                      <a:gd name="connsiteY15" fmla="*/ 3327400 h 3822700"/>
                      <a:gd name="connsiteX16" fmla="*/ 7988300 w 7988300"/>
                      <a:gd name="connsiteY16" fmla="*/ 3327400 h 3822700"/>
                      <a:gd name="connsiteX17" fmla="*/ 7988300 w 7988300"/>
                      <a:gd name="connsiteY17" fmla="*/ 1384300 h 3822700"/>
                      <a:gd name="connsiteX18" fmla="*/ 7035800 w 7988300"/>
                      <a:gd name="connsiteY18" fmla="*/ 1384300 h 3822700"/>
                      <a:gd name="connsiteX19" fmla="*/ 7035800 w 7988300"/>
                      <a:gd name="connsiteY19" fmla="*/ 1092200 h 3822700"/>
                      <a:gd name="connsiteX20" fmla="*/ 6464300 w 7988300"/>
                      <a:gd name="connsiteY20" fmla="*/ 1092200 h 3822700"/>
                      <a:gd name="connsiteX21" fmla="*/ 6464300 w 7988300"/>
                      <a:gd name="connsiteY21" fmla="*/ 812800 h 3822700"/>
                      <a:gd name="connsiteX22" fmla="*/ 5384800 w 7988300"/>
                      <a:gd name="connsiteY22" fmla="*/ 812800 h 3822700"/>
                      <a:gd name="connsiteX23" fmla="*/ 5384800 w 7988300"/>
                      <a:gd name="connsiteY23" fmla="*/ 25400 h 3822700"/>
                      <a:gd name="connsiteX24" fmla="*/ 4457700 w 7988300"/>
                      <a:gd name="connsiteY24" fmla="*/ 38100 h 3822700"/>
                      <a:gd name="connsiteX25" fmla="*/ 4457700 w 7988300"/>
                      <a:gd name="connsiteY25" fmla="*/ 723900 h 3822700"/>
                      <a:gd name="connsiteX26" fmla="*/ 4025900 w 7988300"/>
                      <a:gd name="connsiteY26" fmla="*/ 723900 h 3822700"/>
                      <a:gd name="connsiteX27" fmla="*/ 4000500 w 7988300"/>
                      <a:gd name="connsiteY27" fmla="*/ 838200 h 3822700"/>
                      <a:gd name="connsiteX28" fmla="*/ 3619500 w 7988300"/>
                      <a:gd name="connsiteY28" fmla="*/ 825500 h 3822700"/>
                      <a:gd name="connsiteX29" fmla="*/ 3606800 w 7988300"/>
                      <a:gd name="connsiteY29" fmla="*/ 1130300 h 3822700"/>
                      <a:gd name="connsiteX30" fmla="*/ 2489200 w 7988300"/>
                      <a:gd name="connsiteY30" fmla="*/ 1130300 h 3822700"/>
                      <a:gd name="connsiteX31" fmla="*/ 2489200 w 7988300"/>
                      <a:gd name="connsiteY31" fmla="*/ 25400 h 3822700"/>
                      <a:gd name="connsiteX32" fmla="*/ 2082800 w 7988300"/>
                      <a:gd name="connsiteY32" fmla="*/ 25400 h 3822700"/>
                      <a:gd name="connsiteX33" fmla="*/ 2082800 w 7988300"/>
                      <a:gd name="connsiteY33" fmla="*/ 901700 h 3822700"/>
                      <a:gd name="connsiteX34" fmla="*/ 1841500 w 7988300"/>
                      <a:gd name="connsiteY34" fmla="*/ 901700 h 3822700"/>
                      <a:gd name="connsiteX35" fmla="*/ 1841500 w 7988300"/>
                      <a:gd name="connsiteY35" fmla="*/ 0 h 3822700"/>
                      <a:gd name="connsiteX36" fmla="*/ 1231900 w 7988300"/>
                      <a:gd name="connsiteY36" fmla="*/ 12700 h 3822700"/>
                      <a:gd name="connsiteX37" fmla="*/ 1231900 w 7988300"/>
                      <a:gd name="connsiteY37" fmla="*/ 1104900 h 3822700"/>
                      <a:gd name="connsiteX38" fmla="*/ 0 w 7988300"/>
                      <a:gd name="connsiteY38" fmla="*/ 1130300 h 3822700"/>
                      <a:gd name="connsiteX0" fmla="*/ 0 w 7988300"/>
                      <a:gd name="connsiteY0" fmla="*/ 1130300 h 3822700"/>
                      <a:gd name="connsiteX1" fmla="*/ 0 w 7988300"/>
                      <a:gd name="connsiteY1" fmla="*/ 2730500 h 3822700"/>
                      <a:gd name="connsiteX2" fmla="*/ 0 w 7988300"/>
                      <a:gd name="connsiteY2" fmla="*/ 2946400 h 3822700"/>
                      <a:gd name="connsiteX3" fmla="*/ 535236 w 7988300"/>
                      <a:gd name="connsiteY3" fmla="*/ 2866628 h 3822700"/>
                      <a:gd name="connsiteX4" fmla="*/ 0 w 7988300"/>
                      <a:gd name="connsiteY4" fmla="*/ 3111500 h 3822700"/>
                      <a:gd name="connsiteX5" fmla="*/ 1574800 w 7988300"/>
                      <a:gd name="connsiteY5" fmla="*/ 3111500 h 3822700"/>
                      <a:gd name="connsiteX6" fmla="*/ 1562100 w 7988300"/>
                      <a:gd name="connsiteY6" fmla="*/ 2959100 h 3822700"/>
                      <a:gd name="connsiteX7" fmla="*/ 1943100 w 7988300"/>
                      <a:gd name="connsiteY7" fmla="*/ 2959100 h 3822700"/>
                      <a:gd name="connsiteX8" fmla="*/ 1930400 w 7988300"/>
                      <a:gd name="connsiteY8" fmla="*/ 3187700 h 3822700"/>
                      <a:gd name="connsiteX9" fmla="*/ 2514600 w 7988300"/>
                      <a:gd name="connsiteY9" fmla="*/ 3187700 h 3822700"/>
                      <a:gd name="connsiteX10" fmla="*/ 2514600 w 7988300"/>
                      <a:gd name="connsiteY10" fmla="*/ 3822700 h 3822700"/>
                      <a:gd name="connsiteX11" fmla="*/ 4229100 w 7988300"/>
                      <a:gd name="connsiteY11" fmla="*/ 3822700 h 3822700"/>
                      <a:gd name="connsiteX12" fmla="*/ 4953000 w 7988300"/>
                      <a:gd name="connsiteY12" fmla="*/ 3810000 h 3822700"/>
                      <a:gd name="connsiteX13" fmla="*/ 4953000 w 7988300"/>
                      <a:gd name="connsiteY13" fmla="*/ 3175000 h 3822700"/>
                      <a:gd name="connsiteX14" fmla="*/ 6337300 w 7988300"/>
                      <a:gd name="connsiteY14" fmla="*/ 3175000 h 3822700"/>
                      <a:gd name="connsiteX15" fmla="*/ 6324600 w 7988300"/>
                      <a:gd name="connsiteY15" fmla="*/ 3327400 h 3822700"/>
                      <a:gd name="connsiteX16" fmla="*/ 7988300 w 7988300"/>
                      <a:gd name="connsiteY16" fmla="*/ 3327400 h 3822700"/>
                      <a:gd name="connsiteX17" fmla="*/ 7988300 w 7988300"/>
                      <a:gd name="connsiteY17" fmla="*/ 1384300 h 3822700"/>
                      <a:gd name="connsiteX18" fmla="*/ 7035800 w 7988300"/>
                      <a:gd name="connsiteY18" fmla="*/ 1384300 h 3822700"/>
                      <a:gd name="connsiteX19" fmla="*/ 7035800 w 7988300"/>
                      <a:gd name="connsiteY19" fmla="*/ 1092200 h 3822700"/>
                      <a:gd name="connsiteX20" fmla="*/ 6464300 w 7988300"/>
                      <a:gd name="connsiteY20" fmla="*/ 1092200 h 3822700"/>
                      <a:gd name="connsiteX21" fmla="*/ 6464300 w 7988300"/>
                      <a:gd name="connsiteY21" fmla="*/ 812800 h 3822700"/>
                      <a:gd name="connsiteX22" fmla="*/ 5384800 w 7988300"/>
                      <a:gd name="connsiteY22" fmla="*/ 812800 h 3822700"/>
                      <a:gd name="connsiteX23" fmla="*/ 5384800 w 7988300"/>
                      <a:gd name="connsiteY23" fmla="*/ 25400 h 3822700"/>
                      <a:gd name="connsiteX24" fmla="*/ 4457700 w 7988300"/>
                      <a:gd name="connsiteY24" fmla="*/ 38100 h 3822700"/>
                      <a:gd name="connsiteX25" fmla="*/ 4457700 w 7988300"/>
                      <a:gd name="connsiteY25" fmla="*/ 723900 h 3822700"/>
                      <a:gd name="connsiteX26" fmla="*/ 4025900 w 7988300"/>
                      <a:gd name="connsiteY26" fmla="*/ 723900 h 3822700"/>
                      <a:gd name="connsiteX27" fmla="*/ 4000500 w 7988300"/>
                      <a:gd name="connsiteY27" fmla="*/ 838200 h 3822700"/>
                      <a:gd name="connsiteX28" fmla="*/ 3619500 w 7988300"/>
                      <a:gd name="connsiteY28" fmla="*/ 825500 h 3822700"/>
                      <a:gd name="connsiteX29" fmla="*/ 3606800 w 7988300"/>
                      <a:gd name="connsiteY29" fmla="*/ 1130300 h 3822700"/>
                      <a:gd name="connsiteX30" fmla="*/ 2489200 w 7988300"/>
                      <a:gd name="connsiteY30" fmla="*/ 1130300 h 3822700"/>
                      <a:gd name="connsiteX31" fmla="*/ 2489200 w 7988300"/>
                      <a:gd name="connsiteY31" fmla="*/ 25400 h 3822700"/>
                      <a:gd name="connsiteX32" fmla="*/ 2082800 w 7988300"/>
                      <a:gd name="connsiteY32" fmla="*/ 25400 h 3822700"/>
                      <a:gd name="connsiteX33" fmla="*/ 2082800 w 7988300"/>
                      <a:gd name="connsiteY33" fmla="*/ 901700 h 3822700"/>
                      <a:gd name="connsiteX34" fmla="*/ 1841500 w 7988300"/>
                      <a:gd name="connsiteY34" fmla="*/ 901700 h 3822700"/>
                      <a:gd name="connsiteX35" fmla="*/ 1841500 w 7988300"/>
                      <a:gd name="connsiteY35" fmla="*/ 0 h 3822700"/>
                      <a:gd name="connsiteX36" fmla="*/ 1231900 w 7988300"/>
                      <a:gd name="connsiteY36" fmla="*/ 12700 h 3822700"/>
                      <a:gd name="connsiteX37" fmla="*/ 1231900 w 7988300"/>
                      <a:gd name="connsiteY37" fmla="*/ 1104900 h 3822700"/>
                      <a:gd name="connsiteX38" fmla="*/ 0 w 7988300"/>
                      <a:gd name="connsiteY38" fmla="*/ 1130300 h 3822700"/>
                      <a:gd name="connsiteX0" fmla="*/ 0 w 7988300"/>
                      <a:gd name="connsiteY0" fmla="*/ 1130300 h 3822700"/>
                      <a:gd name="connsiteX1" fmla="*/ 0 w 7988300"/>
                      <a:gd name="connsiteY1" fmla="*/ 2730500 h 3822700"/>
                      <a:gd name="connsiteX2" fmla="*/ 391220 w 7988300"/>
                      <a:gd name="connsiteY2" fmla="*/ 2722612 h 3822700"/>
                      <a:gd name="connsiteX3" fmla="*/ 535236 w 7988300"/>
                      <a:gd name="connsiteY3" fmla="*/ 2866628 h 3822700"/>
                      <a:gd name="connsiteX4" fmla="*/ 0 w 7988300"/>
                      <a:gd name="connsiteY4" fmla="*/ 3111500 h 3822700"/>
                      <a:gd name="connsiteX5" fmla="*/ 1574800 w 7988300"/>
                      <a:gd name="connsiteY5" fmla="*/ 3111500 h 3822700"/>
                      <a:gd name="connsiteX6" fmla="*/ 1562100 w 7988300"/>
                      <a:gd name="connsiteY6" fmla="*/ 2959100 h 3822700"/>
                      <a:gd name="connsiteX7" fmla="*/ 1943100 w 7988300"/>
                      <a:gd name="connsiteY7" fmla="*/ 2959100 h 3822700"/>
                      <a:gd name="connsiteX8" fmla="*/ 1930400 w 7988300"/>
                      <a:gd name="connsiteY8" fmla="*/ 3187700 h 3822700"/>
                      <a:gd name="connsiteX9" fmla="*/ 2514600 w 7988300"/>
                      <a:gd name="connsiteY9" fmla="*/ 3187700 h 3822700"/>
                      <a:gd name="connsiteX10" fmla="*/ 2514600 w 7988300"/>
                      <a:gd name="connsiteY10" fmla="*/ 3822700 h 3822700"/>
                      <a:gd name="connsiteX11" fmla="*/ 4229100 w 7988300"/>
                      <a:gd name="connsiteY11" fmla="*/ 3822700 h 3822700"/>
                      <a:gd name="connsiteX12" fmla="*/ 4953000 w 7988300"/>
                      <a:gd name="connsiteY12" fmla="*/ 3810000 h 3822700"/>
                      <a:gd name="connsiteX13" fmla="*/ 4953000 w 7988300"/>
                      <a:gd name="connsiteY13" fmla="*/ 3175000 h 3822700"/>
                      <a:gd name="connsiteX14" fmla="*/ 6337300 w 7988300"/>
                      <a:gd name="connsiteY14" fmla="*/ 3175000 h 3822700"/>
                      <a:gd name="connsiteX15" fmla="*/ 6324600 w 7988300"/>
                      <a:gd name="connsiteY15" fmla="*/ 3327400 h 3822700"/>
                      <a:gd name="connsiteX16" fmla="*/ 7988300 w 7988300"/>
                      <a:gd name="connsiteY16" fmla="*/ 3327400 h 3822700"/>
                      <a:gd name="connsiteX17" fmla="*/ 7988300 w 7988300"/>
                      <a:gd name="connsiteY17" fmla="*/ 1384300 h 3822700"/>
                      <a:gd name="connsiteX18" fmla="*/ 7035800 w 7988300"/>
                      <a:gd name="connsiteY18" fmla="*/ 1384300 h 3822700"/>
                      <a:gd name="connsiteX19" fmla="*/ 7035800 w 7988300"/>
                      <a:gd name="connsiteY19" fmla="*/ 1092200 h 3822700"/>
                      <a:gd name="connsiteX20" fmla="*/ 6464300 w 7988300"/>
                      <a:gd name="connsiteY20" fmla="*/ 1092200 h 3822700"/>
                      <a:gd name="connsiteX21" fmla="*/ 6464300 w 7988300"/>
                      <a:gd name="connsiteY21" fmla="*/ 812800 h 3822700"/>
                      <a:gd name="connsiteX22" fmla="*/ 5384800 w 7988300"/>
                      <a:gd name="connsiteY22" fmla="*/ 812800 h 3822700"/>
                      <a:gd name="connsiteX23" fmla="*/ 5384800 w 7988300"/>
                      <a:gd name="connsiteY23" fmla="*/ 25400 h 3822700"/>
                      <a:gd name="connsiteX24" fmla="*/ 4457700 w 7988300"/>
                      <a:gd name="connsiteY24" fmla="*/ 38100 h 3822700"/>
                      <a:gd name="connsiteX25" fmla="*/ 4457700 w 7988300"/>
                      <a:gd name="connsiteY25" fmla="*/ 723900 h 3822700"/>
                      <a:gd name="connsiteX26" fmla="*/ 4025900 w 7988300"/>
                      <a:gd name="connsiteY26" fmla="*/ 723900 h 3822700"/>
                      <a:gd name="connsiteX27" fmla="*/ 4000500 w 7988300"/>
                      <a:gd name="connsiteY27" fmla="*/ 838200 h 3822700"/>
                      <a:gd name="connsiteX28" fmla="*/ 3619500 w 7988300"/>
                      <a:gd name="connsiteY28" fmla="*/ 825500 h 3822700"/>
                      <a:gd name="connsiteX29" fmla="*/ 3606800 w 7988300"/>
                      <a:gd name="connsiteY29" fmla="*/ 1130300 h 3822700"/>
                      <a:gd name="connsiteX30" fmla="*/ 2489200 w 7988300"/>
                      <a:gd name="connsiteY30" fmla="*/ 1130300 h 3822700"/>
                      <a:gd name="connsiteX31" fmla="*/ 2489200 w 7988300"/>
                      <a:gd name="connsiteY31" fmla="*/ 25400 h 3822700"/>
                      <a:gd name="connsiteX32" fmla="*/ 2082800 w 7988300"/>
                      <a:gd name="connsiteY32" fmla="*/ 25400 h 3822700"/>
                      <a:gd name="connsiteX33" fmla="*/ 2082800 w 7988300"/>
                      <a:gd name="connsiteY33" fmla="*/ 901700 h 3822700"/>
                      <a:gd name="connsiteX34" fmla="*/ 1841500 w 7988300"/>
                      <a:gd name="connsiteY34" fmla="*/ 901700 h 3822700"/>
                      <a:gd name="connsiteX35" fmla="*/ 1841500 w 7988300"/>
                      <a:gd name="connsiteY35" fmla="*/ 0 h 3822700"/>
                      <a:gd name="connsiteX36" fmla="*/ 1231900 w 7988300"/>
                      <a:gd name="connsiteY36" fmla="*/ 12700 h 3822700"/>
                      <a:gd name="connsiteX37" fmla="*/ 1231900 w 7988300"/>
                      <a:gd name="connsiteY37" fmla="*/ 1104900 h 3822700"/>
                      <a:gd name="connsiteX38" fmla="*/ 0 w 7988300"/>
                      <a:gd name="connsiteY38" fmla="*/ 1130300 h 3822700"/>
                      <a:gd name="connsiteX0" fmla="*/ 0 w 7988300"/>
                      <a:gd name="connsiteY0" fmla="*/ 1130300 h 3822700"/>
                      <a:gd name="connsiteX1" fmla="*/ 0 w 7988300"/>
                      <a:gd name="connsiteY1" fmla="*/ 2730500 h 3822700"/>
                      <a:gd name="connsiteX2" fmla="*/ 391220 w 7988300"/>
                      <a:gd name="connsiteY2" fmla="*/ 2722612 h 3822700"/>
                      <a:gd name="connsiteX3" fmla="*/ 391220 w 7988300"/>
                      <a:gd name="connsiteY3" fmla="*/ 2938636 h 3822700"/>
                      <a:gd name="connsiteX4" fmla="*/ 0 w 7988300"/>
                      <a:gd name="connsiteY4" fmla="*/ 3111500 h 3822700"/>
                      <a:gd name="connsiteX5" fmla="*/ 1574800 w 7988300"/>
                      <a:gd name="connsiteY5" fmla="*/ 3111500 h 3822700"/>
                      <a:gd name="connsiteX6" fmla="*/ 1562100 w 7988300"/>
                      <a:gd name="connsiteY6" fmla="*/ 2959100 h 3822700"/>
                      <a:gd name="connsiteX7" fmla="*/ 1943100 w 7988300"/>
                      <a:gd name="connsiteY7" fmla="*/ 2959100 h 3822700"/>
                      <a:gd name="connsiteX8" fmla="*/ 1930400 w 7988300"/>
                      <a:gd name="connsiteY8" fmla="*/ 3187700 h 3822700"/>
                      <a:gd name="connsiteX9" fmla="*/ 2514600 w 7988300"/>
                      <a:gd name="connsiteY9" fmla="*/ 3187700 h 3822700"/>
                      <a:gd name="connsiteX10" fmla="*/ 2514600 w 7988300"/>
                      <a:gd name="connsiteY10" fmla="*/ 3822700 h 3822700"/>
                      <a:gd name="connsiteX11" fmla="*/ 4229100 w 7988300"/>
                      <a:gd name="connsiteY11" fmla="*/ 3822700 h 3822700"/>
                      <a:gd name="connsiteX12" fmla="*/ 4953000 w 7988300"/>
                      <a:gd name="connsiteY12" fmla="*/ 3810000 h 3822700"/>
                      <a:gd name="connsiteX13" fmla="*/ 4953000 w 7988300"/>
                      <a:gd name="connsiteY13" fmla="*/ 3175000 h 3822700"/>
                      <a:gd name="connsiteX14" fmla="*/ 6337300 w 7988300"/>
                      <a:gd name="connsiteY14" fmla="*/ 3175000 h 3822700"/>
                      <a:gd name="connsiteX15" fmla="*/ 6324600 w 7988300"/>
                      <a:gd name="connsiteY15" fmla="*/ 3327400 h 3822700"/>
                      <a:gd name="connsiteX16" fmla="*/ 7988300 w 7988300"/>
                      <a:gd name="connsiteY16" fmla="*/ 3327400 h 3822700"/>
                      <a:gd name="connsiteX17" fmla="*/ 7988300 w 7988300"/>
                      <a:gd name="connsiteY17" fmla="*/ 1384300 h 3822700"/>
                      <a:gd name="connsiteX18" fmla="*/ 7035800 w 7988300"/>
                      <a:gd name="connsiteY18" fmla="*/ 1384300 h 3822700"/>
                      <a:gd name="connsiteX19" fmla="*/ 7035800 w 7988300"/>
                      <a:gd name="connsiteY19" fmla="*/ 1092200 h 3822700"/>
                      <a:gd name="connsiteX20" fmla="*/ 6464300 w 7988300"/>
                      <a:gd name="connsiteY20" fmla="*/ 1092200 h 3822700"/>
                      <a:gd name="connsiteX21" fmla="*/ 6464300 w 7988300"/>
                      <a:gd name="connsiteY21" fmla="*/ 812800 h 3822700"/>
                      <a:gd name="connsiteX22" fmla="*/ 5384800 w 7988300"/>
                      <a:gd name="connsiteY22" fmla="*/ 812800 h 3822700"/>
                      <a:gd name="connsiteX23" fmla="*/ 5384800 w 7988300"/>
                      <a:gd name="connsiteY23" fmla="*/ 25400 h 3822700"/>
                      <a:gd name="connsiteX24" fmla="*/ 4457700 w 7988300"/>
                      <a:gd name="connsiteY24" fmla="*/ 38100 h 3822700"/>
                      <a:gd name="connsiteX25" fmla="*/ 4457700 w 7988300"/>
                      <a:gd name="connsiteY25" fmla="*/ 723900 h 3822700"/>
                      <a:gd name="connsiteX26" fmla="*/ 4025900 w 7988300"/>
                      <a:gd name="connsiteY26" fmla="*/ 723900 h 3822700"/>
                      <a:gd name="connsiteX27" fmla="*/ 4000500 w 7988300"/>
                      <a:gd name="connsiteY27" fmla="*/ 838200 h 3822700"/>
                      <a:gd name="connsiteX28" fmla="*/ 3619500 w 7988300"/>
                      <a:gd name="connsiteY28" fmla="*/ 825500 h 3822700"/>
                      <a:gd name="connsiteX29" fmla="*/ 3606800 w 7988300"/>
                      <a:gd name="connsiteY29" fmla="*/ 1130300 h 3822700"/>
                      <a:gd name="connsiteX30" fmla="*/ 2489200 w 7988300"/>
                      <a:gd name="connsiteY30" fmla="*/ 1130300 h 3822700"/>
                      <a:gd name="connsiteX31" fmla="*/ 2489200 w 7988300"/>
                      <a:gd name="connsiteY31" fmla="*/ 25400 h 3822700"/>
                      <a:gd name="connsiteX32" fmla="*/ 2082800 w 7988300"/>
                      <a:gd name="connsiteY32" fmla="*/ 25400 h 3822700"/>
                      <a:gd name="connsiteX33" fmla="*/ 2082800 w 7988300"/>
                      <a:gd name="connsiteY33" fmla="*/ 901700 h 3822700"/>
                      <a:gd name="connsiteX34" fmla="*/ 1841500 w 7988300"/>
                      <a:gd name="connsiteY34" fmla="*/ 901700 h 3822700"/>
                      <a:gd name="connsiteX35" fmla="*/ 1841500 w 7988300"/>
                      <a:gd name="connsiteY35" fmla="*/ 0 h 3822700"/>
                      <a:gd name="connsiteX36" fmla="*/ 1231900 w 7988300"/>
                      <a:gd name="connsiteY36" fmla="*/ 12700 h 3822700"/>
                      <a:gd name="connsiteX37" fmla="*/ 1231900 w 7988300"/>
                      <a:gd name="connsiteY37" fmla="*/ 1104900 h 3822700"/>
                      <a:gd name="connsiteX38" fmla="*/ 0 w 7988300"/>
                      <a:gd name="connsiteY38" fmla="*/ 1130300 h 3822700"/>
                      <a:gd name="connsiteX0" fmla="*/ 0 w 7988300"/>
                      <a:gd name="connsiteY0" fmla="*/ 1130300 h 3822700"/>
                      <a:gd name="connsiteX1" fmla="*/ 0 w 7988300"/>
                      <a:gd name="connsiteY1" fmla="*/ 2730500 h 3822700"/>
                      <a:gd name="connsiteX2" fmla="*/ 391220 w 7988300"/>
                      <a:gd name="connsiteY2" fmla="*/ 2722612 h 3822700"/>
                      <a:gd name="connsiteX3" fmla="*/ 391220 w 7988300"/>
                      <a:gd name="connsiteY3" fmla="*/ 2938636 h 3822700"/>
                      <a:gd name="connsiteX4" fmla="*/ 31180 w 7988300"/>
                      <a:gd name="connsiteY4" fmla="*/ 2938636 h 3822700"/>
                      <a:gd name="connsiteX5" fmla="*/ 0 w 7988300"/>
                      <a:gd name="connsiteY5" fmla="*/ 3111500 h 3822700"/>
                      <a:gd name="connsiteX6" fmla="*/ 1574800 w 7988300"/>
                      <a:gd name="connsiteY6" fmla="*/ 3111500 h 3822700"/>
                      <a:gd name="connsiteX7" fmla="*/ 1562100 w 7988300"/>
                      <a:gd name="connsiteY7" fmla="*/ 2959100 h 3822700"/>
                      <a:gd name="connsiteX8" fmla="*/ 1943100 w 7988300"/>
                      <a:gd name="connsiteY8" fmla="*/ 2959100 h 3822700"/>
                      <a:gd name="connsiteX9" fmla="*/ 1930400 w 7988300"/>
                      <a:gd name="connsiteY9" fmla="*/ 3187700 h 3822700"/>
                      <a:gd name="connsiteX10" fmla="*/ 2514600 w 7988300"/>
                      <a:gd name="connsiteY10" fmla="*/ 3187700 h 3822700"/>
                      <a:gd name="connsiteX11" fmla="*/ 2514600 w 7988300"/>
                      <a:gd name="connsiteY11" fmla="*/ 3822700 h 3822700"/>
                      <a:gd name="connsiteX12" fmla="*/ 4229100 w 7988300"/>
                      <a:gd name="connsiteY12" fmla="*/ 3822700 h 3822700"/>
                      <a:gd name="connsiteX13" fmla="*/ 4953000 w 7988300"/>
                      <a:gd name="connsiteY13" fmla="*/ 3810000 h 3822700"/>
                      <a:gd name="connsiteX14" fmla="*/ 4953000 w 7988300"/>
                      <a:gd name="connsiteY14" fmla="*/ 3175000 h 3822700"/>
                      <a:gd name="connsiteX15" fmla="*/ 6337300 w 7988300"/>
                      <a:gd name="connsiteY15" fmla="*/ 3175000 h 3822700"/>
                      <a:gd name="connsiteX16" fmla="*/ 6324600 w 7988300"/>
                      <a:gd name="connsiteY16" fmla="*/ 3327400 h 3822700"/>
                      <a:gd name="connsiteX17" fmla="*/ 7988300 w 7988300"/>
                      <a:gd name="connsiteY17" fmla="*/ 3327400 h 3822700"/>
                      <a:gd name="connsiteX18" fmla="*/ 7988300 w 7988300"/>
                      <a:gd name="connsiteY18" fmla="*/ 1384300 h 3822700"/>
                      <a:gd name="connsiteX19" fmla="*/ 7035800 w 7988300"/>
                      <a:gd name="connsiteY19" fmla="*/ 1384300 h 3822700"/>
                      <a:gd name="connsiteX20" fmla="*/ 7035800 w 7988300"/>
                      <a:gd name="connsiteY20" fmla="*/ 1092200 h 3822700"/>
                      <a:gd name="connsiteX21" fmla="*/ 6464300 w 7988300"/>
                      <a:gd name="connsiteY21" fmla="*/ 1092200 h 3822700"/>
                      <a:gd name="connsiteX22" fmla="*/ 6464300 w 7988300"/>
                      <a:gd name="connsiteY22" fmla="*/ 812800 h 3822700"/>
                      <a:gd name="connsiteX23" fmla="*/ 5384800 w 7988300"/>
                      <a:gd name="connsiteY23" fmla="*/ 812800 h 3822700"/>
                      <a:gd name="connsiteX24" fmla="*/ 5384800 w 7988300"/>
                      <a:gd name="connsiteY24" fmla="*/ 25400 h 3822700"/>
                      <a:gd name="connsiteX25" fmla="*/ 4457700 w 7988300"/>
                      <a:gd name="connsiteY25" fmla="*/ 38100 h 3822700"/>
                      <a:gd name="connsiteX26" fmla="*/ 4457700 w 7988300"/>
                      <a:gd name="connsiteY26" fmla="*/ 723900 h 3822700"/>
                      <a:gd name="connsiteX27" fmla="*/ 4025900 w 7988300"/>
                      <a:gd name="connsiteY27" fmla="*/ 723900 h 3822700"/>
                      <a:gd name="connsiteX28" fmla="*/ 4000500 w 7988300"/>
                      <a:gd name="connsiteY28" fmla="*/ 838200 h 3822700"/>
                      <a:gd name="connsiteX29" fmla="*/ 3619500 w 7988300"/>
                      <a:gd name="connsiteY29" fmla="*/ 825500 h 3822700"/>
                      <a:gd name="connsiteX30" fmla="*/ 3606800 w 7988300"/>
                      <a:gd name="connsiteY30" fmla="*/ 1130300 h 3822700"/>
                      <a:gd name="connsiteX31" fmla="*/ 2489200 w 7988300"/>
                      <a:gd name="connsiteY31" fmla="*/ 1130300 h 3822700"/>
                      <a:gd name="connsiteX32" fmla="*/ 2489200 w 7988300"/>
                      <a:gd name="connsiteY32" fmla="*/ 25400 h 3822700"/>
                      <a:gd name="connsiteX33" fmla="*/ 2082800 w 7988300"/>
                      <a:gd name="connsiteY33" fmla="*/ 25400 h 3822700"/>
                      <a:gd name="connsiteX34" fmla="*/ 2082800 w 7988300"/>
                      <a:gd name="connsiteY34" fmla="*/ 901700 h 3822700"/>
                      <a:gd name="connsiteX35" fmla="*/ 1841500 w 7988300"/>
                      <a:gd name="connsiteY35" fmla="*/ 901700 h 3822700"/>
                      <a:gd name="connsiteX36" fmla="*/ 1841500 w 7988300"/>
                      <a:gd name="connsiteY36" fmla="*/ 0 h 3822700"/>
                      <a:gd name="connsiteX37" fmla="*/ 1231900 w 7988300"/>
                      <a:gd name="connsiteY37" fmla="*/ 12700 h 3822700"/>
                      <a:gd name="connsiteX38" fmla="*/ 1231900 w 7988300"/>
                      <a:gd name="connsiteY38" fmla="*/ 1104900 h 3822700"/>
                      <a:gd name="connsiteX39" fmla="*/ 0 w 7988300"/>
                      <a:gd name="connsiteY39" fmla="*/ 1130300 h 3822700"/>
                      <a:gd name="connsiteX0" fmla="*/ 40828 w 8029128"/>
                      <a:gd name="connsiteY0" fmla="*/ 1130300 h 3822700"/>
                      <a:gd name="connsiteX1" fmla="*/ 40828 w 8029128"/>
                      <a:gd name="connsiteY1" fmla="*/ 2730500 h 3822700"/>
                      <a:gd name="connsiteX2" fmla="*/ 432048 w 8029128"/>
                      <a:gd name="connsiteY2" fmla="*/ 2722612 h 3822700"/>
                      <a:gd name="connsiteX3" fmla="*/ 432048 w 8029128"/>
                      <a:gd name="connsiteY3" fmla="*/ 2938636 h 3822700"/>
                      <a:gd name="connsiteX4" fmla="*/ 0 w 8029128"/>
                      <a:gd name="connsiteY4" fmla="*/ 2938636 h 3822700"/>
                      <a:gd name="connsiteX5" fmla="*/ 40828 w 8029128"/>
                      <a:gd name="connsiteY5" fmla="*/ 3111500 h 3822700"/>
                      <a:gd name="connsiteX6" fmla="*/ 1615628 w 8029128"/>
                      <a:gd name="connsiteY6" fmla="*/ 3111500 h 3822700"/>
                      <a:gd name="connsiteX7" fmla="*/ 1602928 w 8029128"/>
                      <a:gd name="connsiteY7" fmla="*/ 2959100 h 3822700"/>
                      <a:gd name="connsiteX8" fmla="*/ 1983928 w 8029128"/>
                      <a:gd name="connsiteY8" fmla="*/ 2959100 h 3822700"/>
                      <a:gd name="connsiteX9" fmla="*/ 1971228 w 8029128"/>
                      <a:gd name="connsiteY9" fmla="*/ 3187700 h 3822700"/>
                      <a:gd name="connsiteX10" fmla="*/ 2555428 w 8029128"/>
                      <a:gd name="connsiteY10" fmla="*/ 3187700 h 3822700"/>
                      <a:gd name="connsiteX11" fmla="*/ 2555428 w 8029128"/>
                      <a:gd name="connsiteY11" fmla="*/ 3822700 h 3822700"/>
                      <a:gd name="connsiteX12" fmla="*/ 4269928 w 8029128"/>
                      <a:gd name="connsiteY12" fmla="*/ 3822700 h 3822700"/>
                      <a:gd name="connsiteX13" fmla="*/ 4993828 w 8029128"/>
                      <a:gd name="connsiteY13" fmla="*/ 3810000 h 3822700"/>
                      <a:gd name="connsiteX14" fmla="*/ 4993828 w 8029128"/>
                      <a:gd name="connsiteY14" fmla="*/ 3175000 h 3822700"/>
                      <a:gd name="connsiteX15" fmla="*/ 6378128 w 8029128"/>
                      <a:gd name="connsiteY15" fmla="*/ 3175000 h 3822700"/>
                      <a:gd name="connsiteX16" fmla="*/ 6365428 w 8029128"/>
                      <a:gd name="connsiteY16" fmla="*/ 3327400 h 3822700"/>
                      <a:gd name="connsiteX17" fmla="*/ 8029128 w 8029128"/>
                      <a:gd name="connsiteY17" fmla="*/ 3327400 h 3822700"/>
                      <a:gd name="connsiteX18" fmla="*/ 8029128 w 8029128"/>
                      <a:gd name="connsiteY18" fmla="*/ 1384300 h 3822700"/>
                      <a:gd name="connsiteX19" fmla="*/ 7076628 w 8029128"/>
                      <a:gd name="connsiteY19" fmla="*/ 1384300 h 3822700"/>
                      <a:gd name="connsiteX20" fmla="*/ 7076628 w 8029128"/>
                      <a:gd name="connsiteY20" fmla="*/ 1092200 h 3822700"/>
                      <a:gd name="connsiteX21" fmla="*/ 6505128 w 8029128"/>
                      <a:gd name="connsiteY21" fmla="*/ 1092200 h 3822700"/>
                      <a:gd name="connsiteX22" fmla="*/ 6505128 w 8029128"/>
                      <a:gd name="connsiteY22" fmla="*/ 812800 h 3822700"/>
                      <a:gd name="connsiteX23" fmla="*/ 5425628 w 8029128"/>
                      <a:gd name="connsiteY23" fmla="*/ 812800 h 3822700"/>
                      <a:gd name="connsiteX24" fmla="*/ 5425628 w 8029128"/>
                      <a:gd name="connsiteY24" fmla="*/ 25400 h 3822700"/>
                      <a:gd name="connsiteX25" fmla="*/ 4498528 w 8029128"/>
                      <a:gd name="connsiteY25" fmla="*/ 38100 h 3822700"/>
                      <a:gd name="connsiteX26" fmla="*/ 4498528 w 8029128"/>
                      <a:gd name="connsiteY26" fmla="*/ 723900 h 3822700"/>
                      <a:gd name="connsiteX27" fmla="*/ 4066728 w 8029128"/>
                      <a:gd name="connsiteY27" fmla="*/ 723900 h 3822700"/>
                      <a:gd name="connsiteX28" fmla="*/ 4041328 w 8029128"/>
                      <a:gd name="connsiteY28" fmla="*/ 838200 h 3822700"/>
                      <a:gd name="connsiteX29" fmla="*/ 3660328 w 8029128"/>
                      <a:gd name="connsiteY29" fmla="*/ 825500 h 3822700"/>
                      <a:gd name="connsiteX30" fmla="*/ 3647628 w 8029128"/>
                      <a:gd name="connsiteY30" fmla="*/ 1130300 h 3822700"/>
                      <a:gd name="connsiteX31" fmla="*/ 2530028 w 8029128"/>
                      <a:gd name="connsiteY31" fmla="*/ 1130300 h 3822700"/>
                      <a:gd name="connsiteX32" fmla="*/ 2530028 w 8029128"/>
                      <a:gd name="connsiteY32" fmla="*/ 25400 h 3822700"/>
                      <a:gd name="connsiteX33" fmla="*/ 2123628 w 8029128"/>
                      <a:gd name="connsiteY33" fmla="*/ 25400 h 3822700"/>
                      <a:gd name="connsiteX34" fmla="*/ 2123628 w 8029128"/>
                      <a:gd name="connsiteY34" fmla="*/ 901700 h 3822700"/>
                      <a:gd name="connsiteX35" fmla="*/ 1882328 w 8029128"/>
                      <a:gd name="connsiteY35" fmla="*/ 901700 h 3822700"/>
                      <a:gd name="connsiteX36" fmla="*/ 1882328 w 8029128"/>
                      <a:gd name="connsiteY36" fmla="*/ 0 h 3822700"/>
                      <a:gd name="connsiteX37" fmla="*/ 1272728 w 8029128"/>
                      <a:gd name="connsiteY37" fmla="*/ 12700 h 3822700"/>
                      <a:gd name="connsiteX38" fmla="*/ 1272728 w 8029128"/>
                      <a:gd name="connsiteY38" fmla="*/ 1104900 h 3822700"/>
                      <a:gd name="connsiteX39" fmla="*/ 40828 w 8029128"/>
                      <a:gd name="connsiteY39" fmla="*/ 1130300 h 3822700"/>
                      <a:gd name="connsiteX0" fmla="*/ 40828 w 8029128"/>
                      <a:gd name="connsiteY0" fmla="*/ 1130300 h 3822700"/>
                      <a:gd name="connsiteX1" fmla="*/ 40828 w 8029128"/>
                      <a:gd name="connsiteY1" fmla="*/ 2730500 h 3822700"/>
                      <a:gd name="connsiteX2" fmla="*/ 432048 w 8029128"/>
                      <a:gd name="connsiteY2" fmla="*/ 2722612 h 3822700"/>
                      <a:gd name="connsiteX3" fmla="*/ 432048 w 8029128"/>
                      <a:gd name="connsiteY3" fmla="*/ 2938636 h 3822700"/>
                      <a:gd name="connsiteX4" fmla="*/ 0 w 8029128"/>
                      <a:gd name="connsiteY4" fmla="*/ 2938636 h 3822700"/>
                      <a:gd name="connsiteX5" fmla="*/ 40828 w 8029128"/>
                      <a:gd name="connsiteY5" fmla="*/ 3111500 h 3822700"/>
                      <a:gd name="connsiteX6" fmla="*/ 1615628 w 8029128"/>
                      <a:gd name="connsiteY6" fmla="*/ 3111500 h 3822700"/>
                      <a:gd name="connsiteX7" fmla="*/ 1602928 w 8029128"/>
                      <a:gd name="connsiteY7" fmla="*/ 2959100 h 3822700"/>
                      <a:gd name="connsiteX8" fmla="*/ 1983928 w 8029128"/>
                      <a:gd name="connsiteY8" fmla="*/ 2959100 h 3822700"/>
                      <a:gd name="connsiteX9" fmla="*/ 1971228 w 8029128"/>
                      <a:gd name="connsiteY9" fmla="*/ 3187700 h 3822700"/>
                      <a:gd name="connsiteX10" fmla="*/ 2555428 w 8029128"/>
                      <a:gd name="connsiteY10" fmla="*/ 3187700 h 3822700"/>
                      <a:gd name="connsiteX11" fmla="*/ 2555428 w 8029128"/>
                      <a:gd name="connsiteY11" fmla="*/ 3822700 h 3822700"/>
                      <a:gd name="connsiteX12" fmla="*/ 4269928 w 8029128"/>
                      <a:gd name="connsiteY12" fmla="*/ 3822700 h 3822700"/>
                      <a:gd name="connsiteX13" fmla="*/ 4993828 w 8029128"/>
                      <a:gd name="connsiteY13" fmla="*/ 3810000 h 3822700"/>
                      <a:gd name="connsiteX14" fmla="*/ 4993828 w 8029128"/>
                      <a:gd name="connsiteY14" fmla="*/ 3175000 h 3822700"/>
                      <a:gd name="connsiteX15" fmla="*/ 6378128 w 8029128"/>
                      <a:gd name="connsiteY15" fmla="*/ 3175000 h 3822700"/>
                      <a:gd name="connsiteX16" fmla="*/ 6365428 w 8029128"/>
                      <a:gd name="connsiteY16" fmla="*/ 3327400 h 3822700"/>
                      <a:gd name="connsiteX17" fmla="*/ 8029128 w 8029128"/>
                      <a:gd name="connsiteY17" fmla="*/ 3327400 h 3822700"/>
                      <a:gd name="connsiteX18" fmla="*/ 8029128 w 8029128"/>
                      <a:gd name="connsiteY18" fmla="*/ 1384300 h 3822700"/>
                      <a:gd name="connsiteX19" fmla="*/ 7076628 w 8029128"/>
                      <a:gd name="connsiteY19" fmla="*/ 1384300 h 3822700"/>
                      <a:gd name="connsiteX20" fmla="*/ 7076628 w 8029128"/>
                      <a:gd name="connsiteY20" fmla="*/ 1092200 h 3822700"/>
                      <a:gd name="connsiteX21" fmla="*/ 6505128 w 8029128"/>
                      <a:gd name="connsiteY21" fmla="*/ 1092200 h 3822700"/>
                      <a:gd name="connsiteX22" fmla="*/ 6505128 w 8029128"/>
                      <a:gd name="connsiteY22" fmla="*/ 812800 h 3822700"/>
                      <a:gd name="connsiteX23" fmla="*/ 5425628 w 8029128"/>
                      <a:gd name="connsiteY23" fmla="*/ 812800 h 3822700"/>
                      <a:gd name="connsiteX24" fmla="*/ 5425628 w 8029128"/>
                      <a:gd name="connsiteY24" fmla="*/ 25400 h 3822700"/>
                      <a:gd name="connsiteX25" fmla="*/ 4498528 w 8029128"/>
                      <a:gd name="connsiteY25" fmla="*/ 38100 h 3822700"/>
                      <a:gd name="connsiteX26" fmla="*/ 4498528 w 8029128"/>
                      <a:gd name="connsiteY26" fmla="*/ 723900 h 3822700"/>
                      <a:gd name="connsiteX27" fmla="*/ 4066728 w 8029128"/>
                      <a:gd name="connsiteY27" fmla="*/ 723900 h 3822700"/>
                      <a:gd name="connsiteX28" fmla="*/ 4041328 w 8029128"/>
                      <a:gd name="connsiteY28" fmla="*/ 838200 h 3822700"/>
                      <a:gd name="connsiteX29" fmla="*/ 3660328 w 8029128"/>
                      <a:gd name="connsiteY29" fmla="*/ 825500 h 3822700"/>
                      <a:gd name="connsiteX30" fmla="*/ 3647628 w 8029128"/>
                      <a:gd name="connsiteY30" fmla="*/ 1130300 h 3822700"/>
                      <a:gd name="connsiteX31" fmla="*/ 2530028 w 8029128"/>
                      <a:gd name="connsiteY31" fmla="*/ 1130300 h 3822700"/>
                      <a:gd name="connsiteX32" fmla="*/ 2530028 w 8029128"/>
                      <a:gd name="connsiteY32" fmla="*/ 25400 h 3822700"/>
                      <a:gd name="connsiteX33" fmla="*/ 2123628 w 8029128"/>
                      <a:gd name="connsiteY33" fmla="*/ 25400 h 3822700"/>
                      <a:gd name="connsiteX34" fmla="*/ 2123628 w 8029128"/>
                      <a:gd name="connsiteY34" fmla="*/ 901700 h 3822700"/>
                      <a:gd name="connsiteX35" fmla="*/ 1882328 w 8029128"/>
                      <a:gd name="connsiteY35" fmla="*/ 901700 h 3822700"/>
                      <a:gd name="connsiteX36" fmla="*/ 1882328 w 8029128"/>
                      <a:gd name="connsiteY36" fmla="*/ 0 h 3822700"/>
                      <a:gd name="connsiteX37" fmla="*/ 1272728 w 8029128"/>
                      <a:gd name="connsiteY37" fmla="*/ 12700 h 3822700"/>
                      <a:gd name="connsiteX38" fmla="*/ 1272728 w 8029128"/>
                      <a:gd name="connsiteY38" fmla="*/ 1104900 h 3822700"/>
                      <a:gd name="connsiteX39" fmla="*/ 40828 w 8029128"/>
                      <a:gd name="connsiteY39" fmla="*/ 1130300 h 3822700"/>
                      <a:gd name="connsiteX0" fmla="*/ 0 w 7988300"/>
                      <a:gd name="connsiteY0" fmla="*/ 1130300 h 3822700"/>
                      <a:gd name="connsiteX1" fmla="*/ 0 w 7988300"/>
                      <a:gd name="connsiteY1" fmla="*/ 2730500 h 3822700"/>
                      <a:gd name="connsiteX2" fmla="*/ 391220 w 7988300"/>
                      <a:gd name="connsiteY2" fmla="*/ 2722612 h 3822700"/>
                      <a:gd name="connsiteX3" fmla="*/ 391220 w 7988300"/>
                      <a:gd name="connsiteY3" fmla="*/ 2938636 h 3822700"/>
                      <a:gd name="connsiteX4" fmla="*/ 31180 w 7988300"/>
                      <a:gd name="connsiteY4" fmla="*/ 2938636 h 3822700"/>
                      <a:gd name="connsiteX5" fmla="*/ 0 w 7988300"/>
                      <a:gd name="connsiteY5" fmla="*/ 3111500 h 3822700"/>
                      <a:gd name="connsiteX6" fmla="*/ 1574800 w 7988300"/>
                      <a:gd name="connsiteY6" fmla="*/ 3111500 h 3822700"/>
                      <a:gd name="connsiteX7" fmla="*/ 1562100 w 7988300"/>
                      <a:gd name="connsiteY7" fmla="*/ 2959100 h 3822700"/>
                      <a:gd name="connsiteX8" fmla="*/ 1943100 w 7988300"/>
                      <a:gd name="connsiteY8" fmla="*/ 2959100 h 3822700"/>
                      <a:gd name="connsiteX9" fmla="*/ 1930400 w 7988300"/>
                      <a:gd name="connsiteY9" fmla="*/ 3187700 h 3822700"/>
                      <a:gd name="connsiteX10" fmla="*/ 2514600 w 7988300"/>
                      <a:gd name="connsiteY10" fmla="*/ 3187700 h 3822700"/>
                      <a:gd name="connsiteX11" fmla="*/ 2514600 w 7988300"/>
                      <a:gd name="connsiteY11" fmla="*/ 3822700 h 3822700"/>
                      <a:gd name="connsiteX12" fmla="*/ 4229100 w 7988300"/>
                      <a:gd name="connsiteY12" fmla="*/ 3822700 h 3822700"/>
                      <a:gd name="connsiteX13" fmla="*/ 4953000 w 7988300"/>
                      <a:gd name="connsiteY13" fmla="*/ 3810000 h 3822700"/>
                      <a:gd name="connsiteX14" fmla="*/ 4953000 w 7988300"/>
                      <a:gd name="connsiteY14" fmla="*/ 3175000 h 3822700"/>
                      <a:gd name="connsiteX15" fmla="*/ 6337300 w 7988300"/>
                      <a:gd name="connsiteY15" fmla="*/ 3175000 h 3822700"/>
                      <a:gd name="connsiteX16" fmla="*/ 6324600 w 7988300"/>
                      <a:gd name="connsiteY16" fmla="*/ 3327400 h 3822700"/>
                      <a:gd name="connsiteX17" fmla="*/ 7988300 w 7988300"/>
                      <a:gd name="connsiteY17" fmla="*/ 3327400 h 3822700"/>
                      <a:gd name="connsiteX18" fmla="*/ 7988300 w 7988300"/>
                      <a:gd name="connsiteY18" fmla="*/ 1384300 h 3822700"/>
                      <a:gd name="connsiteX19" fmla="*/ 7035800 w 7988300"/>
                      <a:gd name="connsiteY19" fmla="*/ 1384300 h 3822700"/>
                      <a:gd name="connsiteX20" fmla="*/ 7035800 w 7988300"/>
                      <a:gd name="connsiteY20" fmla="*/ 1092200 h 3822700"/>
                      <a:gd name="connsiteX21" fmla="*/ 6464300 w 7988300"/>
                      <a:gd name="connsiteY21" fmla="*/ 1092200 h 3822700"/>
                      <a:gd name="connsiteX22" fmla="*/ 6464300 w 7988300"/>
                      <a:gd name="connsiteY22" fmla="*/ 812800 h 3822700"/>
                      <a:gd name="connsiteX23" fmla="*/ 5384800 w 7988300"/>
                      <a:gd name="connsiteY23" fmla="*/ 812800 h 3822700"/>
                      <a:gd name="connsiteX24" fmla="*/ 5384800 w 7988300"/>
                      <a:gd name="connsiteY24" fmla="*/ 25400 h 3822700"/>
                      <a:gd name="connsiteX25" fmla="*/ 4457700 w 7988300"/>
                      <a:gd name="connsiteY25" fmla="*/ 38100 h 3822700"/>
                      <a:gd name="connsiteX26" fmla="*/ 4457700 w 7988300"/>
                      <a:gd name="connsiteY26" fmla="*/ 723900 h 3822700"/>
                      <a:gd name="connsiteX27" fmla="*/ 4025900 w 7988300"/>
                      <a:gd name="connsiteY27" fmla="*/ 723900 h 3822700"/>
                      <a:gd name="connsiteX28" fmla="*/ 4000500 w 7988300"/>
                      <a:gd name="connsiteY28" fmla="*/ 838200 h 3822700"/>
                      <a:gd name="connsiteX29" fmla="*/ 3619500 w 7988300"/>
                      <a:gd name="connsiteY29" fmla="*/ 825500 h 3822700"/>
                      <a:gd name="connsiteX30" fmla="*/ 3606800 w 7988300"/>
                      <a:gd name="connsiteY30" fmla="*/ 1130300 h 3822700"/>
                      <a:gd name="connsiteX31" fmla="*/ 2489200 w 7988300"/>
                      <a:gd name="connsiteY31" fmla="*/ 1130300 h 3822700"/>
                      <a:gd name="connsiteX32" fmla="*/ 2489200 w 7988300"/>
                      <a:gd name="connsiteY32" fmla="*/ 25400 h 3822700"/>
                      <a:gd name="connsiteX33" fmla="*/ 2082800 w 7988300"/>
                      <a:gd name="connsiteY33" fmla="*/ 25400 h 3822700"/>
                      <a:gd name="connsiteX34" fmla="*/ 2082800 w 7988300"/>
                      <a:gd name="connsiteY34" fmla="*/ 901700 h 3822700"/>
                      <a:gd name="connsiteX35" fmla="*/ 1841500 w 7988300"/>
                      <a:gd name="connsiteY35" fmla="*/ 901700 h 3822700"/>
                      <a:gd name="connsiteX36" fmla="*/ 1841500 w 7988300"/>
                      <a:gd name="connsiteY36" fmla="*/ 0 h 3822700"/>
                      <a:gd name="connsiteX37" fmla="*/ 1231900 w 7988300"/>
                      <a:gd name="connsiteY37" fmla="*/ 12700 h 3822700"/>
                      <a:gd name="connsiteX38" fmla="*/ 1231900 w 7988300"/>
                      <a:gd name="connsiteY38" fmla="*/ 1104900 h 3822700"/>
                      <a:gd name="connsiteX39" fmla="*/ 0 w 7988300"/>
                      <a:gd name="connsiteY39" fmla="*/ 1130300 h 3822700"/>
                      <a:gd name="connsiteX0" fmla="*/ 40828 w 8029128"/>
                      <a:gd name="connsiteY0" fmla="*/ 1130300 h 3822700"/>
                      <a:gd name="connsiteX1" fmla="*/ 40828 w 8029128"/>
                      <a:gd name="connsiteY1" fmla="*/ 2730500 h 3822700"/>
                      <a:gd name="connsiteX2" fmla="*/ 432048 w 8029128"/>
                      <a:gd name="connsiteY2" fmla="*/ 2722612 h 3822700"/>
                      <a:gd name="connsiteX3" fmla="*/ 432048 w 8029128"/>
                      <a:gd name="connsiteY3" fmla="*/ 2938636 h 3822700"/>
                      <a:gd name="connsiteX4" fmla="*/ 0 w 8029128"/>
                      <a:gd name="connsiteY4" fmla="*/ 2938636 h 3822700"/>
                      <a:gd name="connsiteX5" fmla="*/ 40828 w 8029128"/>
                      <a:gd name="connsiteY5" fmla="*/ 3111500 h 3822700"/>
                      <a:gd name="connsiteX6" fmla="*/ 1615628 w 8029128"/>
                      <a:gd name="connsiteY6" fmla="*/ 3111500 h 3822700"/>
                      <a:gd name="connsiteX7" fmla="*/ 1602928 w 8029128"/>
                      <a:gd name="connsiteY7" fmla="*/ 2959100 h 3822700"/>
                      <a:gd name="connsiteX8" fmla="*/ 1983928 w 8029128"/>
                      <a:gd name="connsiteY8" fmla="*/ 2959100 h 3822700"/>
                      <a:gd name="connsiteX9" fmla="*/ 1971228 w 8029128"/>
                      <a:gd name="connsiteY9" fmla="*/ 3187700 h 3822700"/>
                      <a:gd name="connsiteX10" fmla="*/ 2555428 w 8029128"/>
                      <a:gd name="connsiteY10" fmla="*/ 3187700 h 3822700"/>
                      <a:gd name="connsiteX11" fmla="*/ 2555428 w 8029128"/>
                      <a:gd name="connsiteY11" fmla="*/ 3822700 h 3822700"/>
                      <a:gd name="connsiteX12" fmla="*/ 4269928 w 8029128"/>
                      <a:gd name="connsiteY12" fmla="*/ 3822700 h 3822700"/>
                      <a:gd name="connsiteX13" fmla="*/ 4993828 w 8029128"/>
                      <a:gd name="connsiteY13" fmla="*/ 3810000 h 3822700"/>
                      <a:gd name="connsiteX14" fmla="*/ 4993828 w 8029128"/>
                      <a:gd name="connsiteY14" fmla="*/ 3175000 h 3822700"/>
                      <a:gd name="connsiteX15" fmla="*/ 6378128 w 8029128"/>
                      <a:gd name="connsiteY15" fmla="*/ 3175000 h 3822700"/>
                      <a:gd name="connsiteX16" fmla="*/ 6365428 w 8029128"/>
                      <a:gd name="connsiteY16" fmla="*/ 3327400 h 3822700"/>
                      <a:gd name="connsiteX17" fmla="*/ 8029128 w 8029128"/>
                      <a:gd name="connsiteY17" fmla="*/ 3327400 h 3822700"/>
                      <a:gd name="connsiteX18" fmla="*/ 8029128 w 8029128"/>
                      <a:gd name="connsiteY18" fmla="*/ 1384300 h 3822700"/>
                      <a:gd name="connsiteX19" fmla="*/ 7076628 w 8029128"/>
                      <a:gd name="connsiteY19" fmla="*/ 1384300 h 3822700"/>
                      <a:gd name="connsiteX20" fmla="*/ 7076628 w 8029128"/>
                      <a:gd name="connsiteY20" fmla="*/ 1092200 h 3822700"/>
                      <a:gd name="connsiteX21" fmla="*/ 6505128 w 8029128"/>
                      <a:gd name="connsiteY21" fmla="*/ 1092200 h 3822700"/>
                      <a:gd name="connsiteX22" fmla="*/ 6505128 w 8029128"/>
                      <a:gd name="connsiteY22" fmla="*/ 812800 h 3822700"/>
                      <a:gd name="connsiteX23" fmla="*/ 5425628 w 8029128"/>
                      <a:gd name="connsiteY23" fmla="*/ 812800 h 3822700"/>
                      <a:gd name="connsiteX24" fmla="*/ 5425628 w 8029128"/>
                      <a:gd name="connsiteY24" fmla="*/ 25400 h 3822700"/>
                      <a:gd name="connsiteX25" fmla="*/ 4498528 w 8029128"/>
                      <a:gd name="connsiteY25" fmla="*/ 38100 h 3822700"/>
                      <a:gd name="connsiteX26" fmla="*/ 4498528 w 8029128"/>
                      <a:gd name="connsiteY26" fmla="*/ 723900 h 3822700"/>
                      <a:gd name="connsiteX27" fmla="*/ 4066728 w 8029128"/>
                      <a:gd name="connsiteY27" fmla="*/ 723900 h 3822700"/>
                      <a:gd name="connsiteX28" fmla="*/ 4041328 w 8029128"/>
                      <a:gd name="connsiteY28" fmla="*/ 838200 h 3822700"/>
                      <a:gd name="connsiteX29" fmla="*/ 3660328 w 8029128"/>
                      <a:gd name="connsiteY29" fmla="*/ 825500 h 3822700"/>
                      <a:gd name="connsiteX30" fmla="*/ 3647628 w 8029128"/>
                      <a:gd name="connsiteY30" fmla="*/ 1130300 h 3822700"/>
                      <a:gd name="connsiteX31" fmla="*/ 2530028 w 8029128"/>
                      <a:gd name="connsiteY31" fmla="*/ 1130300 h 3822700"/>
                      <a:gd name="connsiteX32" fmla="*/ 2530028 w 8029128"/>
                      <a:gd name="connsiteY32" fmla="*/ 25400 h 3822700"/>
                      <a:gd name="connsiteX33" fmla="*/ 2123628 w 8029128"/>
                      <a:gd name="connsiteY33" fmla="*/ 25400 h 3822700"/>
                      <a:gd name="connsiteX34" fmla="*/ 2123628 w 8029128"/>
                      <a:gd name="connsiteY34" fmla="*/ 901700 h 3822700"/>
                      <a:gd name="connsiteX35" fmla="*/ 1882328 w 8029128"/>
                      <a:gd name="connsiteY35" fmla="*/ 901700 h 3822700"/>
                      <a:gd name="connsiteX36" fmla="*/ 1882328 w 8029128"/>
                      <a:gd name="connsiteY36" fmla="*/ 0 h 3822700"/>
                      <a:gd name="connsiteX37" fmla="*/ 1272728 w 8029128"/>
                      <a:gd name="connsiteY37" fmla="*/ 12700 h 3822700"/>
                      <a:gd name="connsiteX38" fmla="*/ 1272728 w 8029128"/>
                      <a:gd name="connsiteY38" fmla="*/ 1104900 h 3822700"/>
                      <a:gd name="connsiteX39" fmla="*/ 40828 w 8029128"/>
                      <a:gd name="connsiteY39" fmla="*/ 1130300 h 382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029128" h="3822700">
                        <a:moveTo>
                          <a:pt x="40828" y="1130300"/>
                        </a:moveTo>
                        <a:lnTo>
                          <a:pt x="40828" y="2730500"/>
                        </a:lnTo>
                        <a:lnTo>
                          <a:pt x="432048" y="2722612"/>
                        </a:lnTo>
                        <a:lnTo>
                          <a:pt x="432048" y="2938636"/>
                        </a:lnTo>
                        <a:lnTo>
                          <a:pt x="0" y="2938636"/>
                        </a:lnTo>
                        <a:lnTo>
                          <a:pt x="40828" y="3111500"/>
                        </a:lnTo>
                        <a:lnTo>
                          <a:pt x="1615628" y="3111500"/>
                        </a:lnTo>
                        <a:lnTo>
                          <a:pt x="1602928" y="2959100"/>
                        </a:lnTo>
                        <a:lnTo>
                          <a:pt x="1983928" y="2959100"/>
                        </a:lnTo>
                        <a:lnTo>
                          <a:pt x="1971228" y="3187700"/>
                        </a:lnTo>
                        <a:lnTo>
                          <a:pt x="2555428" y="3187700"/>
                        </a:lnTo>
                        <a:lnTo>
                          <a:pt x="2555428" y="3822700"/>
                        </a:lnTo>
                        <a:lnTo>
                          <a:pt x="4269928" y="3822700"/>
                        </a:lnTo>
                        <a:lnTo>
                          <a:pt x="4993828" y="3810000"/>
                        </a:lnTo>
                        <a:lnTo>
                          <a:pt x="4993828" y="3175000"/>
                        </a:lnTo>
                        <a:lnTo>
                          <a:pt x="6378128" y="3175000"/>
                        </a:lnTo>
                        <a:lnTo>
                          <a:pt x="6365428" y="3327400"/>
                        </a:lnTo>
                        <a:lnTo>
                          <a:pt x="8029128" y="3327400"/>
                        </a:lnTo>
                        <a:lnTo>
                          <a:pt x="8029128" y="1384300"/>
                        </a:lnTo>
                        <a:lnTo>
                          <a:pt x="7076628" y="1384300"/>
                        </a:lnTo>
                        <a:lnTo>
                          <a:pt x="7076628" y="1092200"/>
                        </a:lnTo>
                        <a:lnTo>
                          <a:pt x="6505128" y="1092200"/>
                        </a:lnTo>
                        <a:lnTo>
                          <a:pt x="6505128" y="812800"/>
                        </a:lnTo>
                        <a:lnTo>
                          <a:pt x="5425628" y="812800"/>
                        </a:lnTo>
                        <a:lnTo>
                          <a:pt x="5425628" y="25400"/>
                        </a:lnTo>
                        <a:lnTo>
                          <a:pt x="4498528" y="38100"/>
                        </a:lnTo>
                        <a:lnTo>
                          <a:pt x="4498528" y="723900"/>
                        </a:lnTo>
                        <a:lnTo>
                          <a:pt x="4066728" y="723900"/>
                        </a:lnTo>
                        <a:lnTo>
                          <a:pt x="4041328" y="838200"/>
                        </a:lnTo>
                        <a:lnTo>
                          <a:pt x="3660328" y="825500"/>
                        </a:lnTo>
                        <a:lnTo>
                          <a:pt x="3647628" y="1130300"/>
                        </a:lnTo>
                        <a:lnTo>
                          <a:pt x="2530028" y="1130300"/>
                        </a:lnTo>
                        <a:lnTo>
                          <a:pt x="2530028" y="25400"/>
                        </a:lnTo>
                        <a:lnTo>
                          <a:pt x="2123628" y="25400"/>
                        </a:lnTo>
                        <a:lnTo>
                          <a:pt x="2123628" y="901700"/>
                        </a:lnTo>
                        <a:lnTo>
                          <a:pt x="1882328" y="901700"/>
                        </a:lnTo>
                        <a:lnTo>
                          <a:pt x="1882328" y="0"/>
                        </a:lnTo>
                        <a:lnTo>
                          <a:pt x="1272728" y="12700"/>
                        </a:lnTo>
                        <a:lnTo>
                          <a:pt x="1272728" y="1104900"/>
                        </a:lnTo>
                        <a:lnTo>
                          <a:pt x="40828" y="1130300"/>
                        </a:lnTo>
                        <a:close/>
                      </a:path>
                    </a:pathLst>
                  </a:custGeom>
                  <a:noFill/>
                  <a:ln w="38100" cap="flat" cmpd="sng" algn="ctr">
                    <a:solidFill>
                      <a:srgbClr val="FF000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grpSp>
            <p:sp>
              <p:nvSpPr>
                <p:cNvPr id="50" name="二等辺三角形 49">
                  <a:extLst>
                    <a:ext uri="{FF2B5EF4-FFF2-40B4-BE49-F238E27FC236}">
                      <a16:creationId xmlns:a16="http://schemas.microsoft.com/office/drawing/2014/main" id="{AE4CA551-33FC-FFAA-C823-9687A204743E}"/>
                    </a:ext>
                  </a:extLst>
                </p:cNvPr>
                <p:cNvSpPr/>
                <p:nvPr/>
              </p:nvSpPr>
              <p:spPr>
                <a:xfrm>
                  <a:off x="560662" y="2797465"/>
                  <a:ext cx="144300" cy="142725"/>
                </a:xfrm>
                <a:prstGeom prst="triangle">
                  <a:avLst/>
                </a:prstGeom>
                <a:solidFill>
                  <a:srgbClr val="0070C0"/>
                </a:solidFill>
                <a:ln w="19050" cap="flat" cmpd="sng" algn="ctr">
                  <a:solidFill>
                    <a:sysClr val="window" lastClr="FFFFFF"/>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51" name="二等辺三角形 50">
                  <a:extLst>
                    <a:ext uri="{FF2B5EF4-FFF2-40B4-BE49-F238E27FC236}">
                      <a16:creationId xmlns:a16="http://schemas.microsoft.com/office/drawing/2014/main" id="{3822D877-0CF2-67DF-DF42-A5B561ED214F}"/>
                    </a:ext>
                  </a:extLst>
                </p:cNvPr>
                <p:cNvSpPr/>
                <p:nvPr/>
              </p:nvSpPr>
              <p:spPr>
                <a:xfrm>
                  <a:off x="1336277" y="2802386"/>
                  <a:ext cx="144300" cy="144366"/>
                </a:xfrm>
                <a:prstGeom prst="triangle">
                  <a:avLst/>
                </a:prstGeom>
                <a:solidFill>
                  <a:srgbClr val="0070C0"/>
                </a:solidFill>
                <a:ln w="19050" cap="flat" cmpd="sng" algn="ctr">
                  <a:solidFill>
                    <a:sysClr val="window" lastClr="FFFFFF"/>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52" name="二等辺三角形 51">
                  <a:extLst>
                    <a:ext uri="{FF2B5EF4-FFF2-40B4-BE49-F238E27FC236}">
                      <a16:creationId xmlns:a16="http://schemas.microsoft.com/office/drawing/2014/main" id="{58B6848F-0C8D-E030-52F4-3D2927734629}"/>
                    </a:ext>
                  </a:extLst>
                </p:cNvPr>
                <p:cNvSpPr/>
                <p:nvPr/>
              </p:nvSpPr>
              <p:spPr>
                <a:xfrm>
                  <a:off x="2228316" y="2797465"/>
                  <a:ext cx="144300" cy="142725"/>
                </a:xfrm>
                <a:prstGeom prst="triangle">
                  <a:avLst/>
                </a:prstGeom>
                <a:solidFill>
                  <a:srgbClr val="0070C0"/>
                </a:solidFill>
                <a:ln w="19050" cap="flat" cmpd="sng" algn="ctr">
                  <a:solidFill>
                    <a:sysClr val="window" lastClr="FFFFFF"/>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53" name="二等辺三角形 52">
                  <a:extLst>
                    <a:ext uri="{FF2B5EF4-FFF2-40B4-BE49-F238E27FC236}">
                      <a16:creationId xmlns:a16="http://schemas.microsoft.com/office/drawing/2014/main" id="{38BE9ED7-E76C-5445-7EB1-59464B61EBB1}"/>
                    </a:ext>
                  </a:extLst>
                </p:cNvPr>
                <p:cNvSpPr/>
                <p:nvPr/>
              </p:nvSpPr>
              <p:spPr>
                <a:xfrm>
                  <a:off x="4017313" y="2797465"/>
                  <a:ext cx="144300" cy="142725"/>
                </a:xfrm>
                <a:prstGeom prst="triangle">
                  <a:avLst/>
                </a:prstGeom>
                <a:solidFill>
                  <a:srgbClr val="0070C0"/>
                </a:solidFill>
                <a:ln w="19050" cap="flat" cmpd="sng" algn="ctr">
                  <a:solidFill>
                    <a:sysClr val="window" lastClr="FFFFFF"/>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54" name="二等辺三角形 53">
                  <a:extLst>
                    <a:ext uri="{FF2B5EF4-FFF2-40B4-BE49-F238E27FC236}">
                      <a16:creationId xmlns:a16="http://schemas.microsoft.com/office/drawing/2014/main" id="{C8797E3D-00B0-ADF6-8C59-146EABEF83E8}"/>
                    </a:ext>
                  </a:extLst>
                </p:cNvPr>
                <p:cNvSpPr/>
                <p:nvPr/>
              </p:nvSpPr>
              <p:spPr>
                <a:xfrm>
                  <a:off x="3512262" y="2797465"/>
                  <a:ext cx="144300" cy="142725"/>
                </a:xfrm>
                <a:prstGeom prst="triangle">
                  <a:avLst/>
                </a:prstGeom>
                <a:solidFill>
                  <a:srgbClr val="0070C0"/>
                </a:solidFill>
                <a:ln w="19050" cap="flat" cmpd="sng" algn="ctr">
                  <a:solidFill>
                    <a:sysClr val="window" lastClr="FFFFFF"/>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55" name="二等辺三角形 54">
                  <a:extLst>
                    <a:ext uri="{FF2B5EF4-FFF2-40B4-BE49-F238E27FC236}">
                      <a16:creationId xmlns:a16="http://schemas.microsoft.com/office/drawing/2014/main" id="{BEDDC290-59DC-92D8-F3DB-98EEE2B83D93}"/>
                    </a:ext>
                  </a:extLst>
                </p:cNvPr>
                <p:cNvSpPr/>
                <p:nvPr/>
              </p:nvSpPr>
              <p:spPr>
                <a:xfrm flipV="1">
                  <a:off x="1783935" y="2843400"/>
                  <a:ext cx="144300" cy="144366"/>
                </a:xfrm>
                <a:prstGeom prst="triangle">
                  <a:avLst/>
                </a:prstGeom>
                <a:solidFill>
                  <a:srgbClr val="FFFF00"/>
                </a:solidFill>
                <a:ln w="19050" cap="flat" cmpd="sng" algn="ctr">
                  <a:solidFill>
                    <a:sysClr val="window" lastClr="FFFFFF"/>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56" name="二等辺三角形 55">
                  <a:extLst>
                    <a:ext uri="{FF2B5EF4-FFF2-40B4-BE49-F238E27FC236}">
                      <a16:creationId xmlns:a16="http://schemas.microsoft.com/office/drawing/2014/main" id="{6EE7E112-2487-F00E-E490-95EE8166B476}"/>
                    </a:ext>
                  </a:extLst>
                </p:cNvPr>
                <p:cNvSpPr/>
                <p:nvPr/>
              </p:nvSpPr>
              <p:spPr>
                <a:xfrm flipV="1">
                  <a:off x="1187057" y="2843400"/>
                  <a:ext cx="144300" cy="144366"/>
                </a:xfrm>
                <a:prstGeom prst="triangle">
                  <a:avLst/>
                </a:prstGeom>
                <a:solidFill>
                  <a:srgbClr val="FFFF00"/>
                </a:solidFill>
                <a:ln w="19050" cap="flat" cmpd="sng" algn="ctr">
                  <a:solidFill>
                    <a:sysClr val="window" lastClr="FFFFFF"/>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57" name="二等辺三角形 56">
                  <a:extLst>
                    <a:ext uri="{FF2B5EF4-FFF2-40B4-BE49-F238E27FC236}">
                      <a16:creationId xmlns:a16="http://schemas.microsoft.com/office/drawing/2014/main" id="{B01F75D3-12D9-7777-CE2B-6F84A763D3C2}"/>
                    </a:ext>
                  </a:extLst>
                </p:cNvPr>
                <p:cNvSpPr/>
                <p:nvPr/>
              </p:nvSpPr>
              <p:spPr>
                <a:xfrm flipV="1">
                  <a:off x="416361" y="2843400"/>
                  <a:ext cx="144300" cy="144366"/>
                </a:xfrm>
                <a:prstGeom prst="triangle">
                  <a:avLst/>
                </a:prstGeom>
                <a:solidFill>
                  <a:srgbClr val="FFFF00"/>
                </a:solidFill>
                <a:ln w="19050" cap="flat" cmpd="sng" algn="ctr">
                  <a:solidFill>
                    <a:sysClr val="window" lastClr="FFFFFF"/>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58" name="二等辺三角形 57">
                  <a:extLst>
                    <a:ext uri="{FF2B5EF4-FFF2-40B4-BE49-F238E27FC236}">
                      <a16:creationId xmlns:a16="http://schemas.microsoft.com/office/drawing/2014/main" id="{F288309A-955F-9DAF-B5F0-06A9FFAC3ABE}"/>
                    </a:ext>
                  </a:extLst>
                </p:cNvPr>
                <p:cNvSpPr/>
                <p:nvPr/>
              </p:nvSpPr>
              <p:spPr>
                <a:xfrm flipV="1">
                  <a:off x="2072537" y="2843400"/>
                  <a:ext cx="144300" cy="144366"/>
                </a:xfrm>
                <a:prstGeom prst="triangle">
                  <a:avLst/>
                </a:prstGeom>
                <a:solidFill>
                  <a:srgbClr val="FFFF00"/>
                </a:solidFill>
                <a:ln w="19050" cap="flat" cmpd="sng" algn="ctr">
                  <a:solidFill>
                    <a:sysClr val="window" lastClr="FFFFFF"/>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59" name="二等辺三角形 58">
                  <a:extLst>
                    <a:ext uri="{FF2B5EF4-FFF2-40B4-BE49-F238E27FC236}">
                      <a16:creationId xmlns:a16="http://schemas.microsoft.com/office/drawing/2014/main" id="{72315B04-8BED-50C2-0FDE-F5D6CE817FF9}"/>
                    </a:ext>
                  </a:extLst>
                </p:cNvPr>
                <p:cNvSpPr/>
                <p:nvPr/>
              </p:nvSpPr>
              <p:spPr>
                <a:xfrm flipV="1">
                  <a:off x="2679255" y="2843400"/>
                  <a:ext cx="144300" cy="144366"/>
                </a:xfrm>
                <a:prstGeom prst="triangle">
                  <a:avLst/>
                </a:prstGeom>
                <a:solidFill>
                  <a:srgbClr val="FFFF00"/>
                </a:solidFill>
                <a:ln w="19050" cap="flat" cmpd="sng" algn="ctr">
                  <a:solidFill>
                    <a:sysClr val="window" lastClr="FFFFFF"/>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60" name="二等辺三角形 59">
                  <a:extLst>
                    <a:ext uri="{FF2B5EF4-FFF2-40B4-BE49-F238E27FC236}">
                      <a16:creationId xmlns:a16="http://schemas.microsoft.com/office/drawing/2014/main" id="{D60EBD48-E1FC-361E-D4AD-64D3D82345FE}"/>
                    </a:ext>
                  </a:extLst>
                </p:cNvPr>
                <p:cNvSpPr/>
                <p:nvPr/>
              </p:nvSpPr>
              <p:spPr>
                <a:xfrm flipV="1">
                  <a:off x="3046566" y="2843400"/>
                  <a:ext cx="144300" cy="144366"/>
                </a:xfrm>
                <a:prstGeom prst="triangle">
                  <a:avLst/>
                </a:prstGeom>
                <a:solidFill>
                  <a:srgbClr val="FFFF00"/>
                </a:solidFill>
                <a:ln w="19050" cap="flat" cmpd="sng" algn="ctr">
                  <a:solidFill>
                    <a:sysClr val="window" lastClr="FFFFFF"/>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61" name="二等辺三角形 60">
                  <a:extLst>
                    <a:ext uri="{FF2B5EF4-FFF2-40B4-BE49-F238E27FC236}">
                      <a16:creationId xmlns:a16="http://schemas.microsoft.com/office/drawing/2014/main" id="{EC378EAD-DE12-D1DC-5F24-2306B4C8BB88}"/>
                    </a:ext>
                  </a:extLst>
                </p:cNvPr>
                <p:cNvSpPr/>
                <p:nvPr/>
              </p:nvSpPr>
              <p:spPr>
                <a:xfrm flipV="1">
                  <a:off x="3800863" y="2843400"/>
                  <a:ext cx="144300" cy="144366"/>
                </a:xfrm>
                <a:prstGeom prst="triangle">
                  <a:avLst/>
                </a:prstGeom>
                <a:solidFill>
                  <a:srgbClr val="FFFF00"/>
                </a:solidFill>
                <a:ln w="19050" cap="flat" cmpd="sng" algn="ctr">
                  <a:solidFill>
                    <a:sysClr val="window" lastClr="FFFFFF"/>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62" name="二等辺三角形 61">
                  <a:extLst>
                    <a:ext uri="{FF2B5EF4-FFF2-40B4-BE49-F238E27FC236}">
                      <a16:creationId xmlns:a16="http://schemas.microsoft.com/office/drawing/2014/main" id="{8933239B-35BD-242C-4803-35F240E755A7}"/>
                    </a:ext>
                  </a:extLst>
                </p:cNvPr>
                <p:cNvSpPr/>
                <p:nvPr/>
              </p:nvSpPr>
              <p:spPr>
                <a:xfrm flipV="1">
                  <a:off x="1928235" y="3251889"/>
                  <a:ext cx="144300" cy="142726"/>
                </a:xfrm>
                <a:prstGeom prst="triangle">
                  <a:avLst/>
                </a:prstGeom>
                <a:solidFill>
                  <a:srgbClr val="FFFF00"/>
                </a:solidFill>
                <a:ln w="19050" cap="flat" cmpd="sng" algn="ctr">
                  <a:solidFill>
                    <a:sysClr val="window" lastClr="FFFFFF"/>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63" name="ひし形 62">
                  <a:extLst>
                    <a:ext uri="{FF2B5EF4-FFF2-40B4-BE49-F238E27FC236}">
                      <a16:creationId xmlns:a16="http://schemas.microsoft.com/office/drawing/2014/main" id="{A35A858C-87DD-2CDA-45A3-FC5A79B6CB24}"/>
                    </a:ext>
                  </a:extLst>
                </p:cNvPr>
                <p:cNvSpPr/>
                <p:nvPr/>
              </p:nvSpPr>
              <p:spPr>
                <a:xfrm>
                  <a:off x="2898986" y="2731846"/>
                  <a:ext cx="134462" cy="288732"/>
                </a:xfrm>
                <a:prstGeom prst="diamond">
                  <a:avLst/>
                </a:prstGeom>
                <a:solidFill>
                  <a:srgbClr val="8064A2">
                    <a:lumMod val="75000"/>
                  </a:srgbClr>
                </a:solidFill>
                <a:ln w="19050" cap="flat" cmpd="sng" algn="ctr">
                  <a:solidFill>
                    <a:sysClr val="window" lastClr="FFFFFF"/>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28" name="テキスト ボックス 114">
                  <a:extLst>
                    <a:ext uri="{FF2B5EF4-FFF2-40B4-BE49-F238E27FC236}">
                      <a16:creationId xmlns:a16="http://schemas.microsoft.com/office/drawing/2014/main" id="{5F9CCA8F-F897-FDCA-CC87-D1558E71B9F5}"/>
                    </a:ext>
                  </a:extLst>
                </p:cNvPr>
                <p:cNvSpPr txBox="1">
                  <a:spLocks noChangeArrowheads="1"/>
                </p:cNvSpPr>
                <p:nvPr/>
              </p:nvSpPr>
              <p:spPr bwMode="auto">
                <a:xfrm>
                  <a:off x="3158613" y="1737620"/>
                  <a:ext cx="1554260" cy="468323"/>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r>
                    <a:rPr kumimoji="1" lang="ja-JP" altLang="en-US" sz="1477" b="1" i="0" u="none" strike="noStrike" kern="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対象エリア</a:t>
                  </a:r>
                </a:p>
              </p:txBody>
            </p:sp>
            <p:sp>
              <p:nvSpPr>
                <p:cNvPr id="129" name="テキスト ボックス 144">
                  <a:extLst>
                    <a:ext uri="{FF2B5EF4-FFF2-40B4-BE49-F238E27FC236}">
                      <a16:creationId xmlns:a16="http://schemas.microsoft.com/office/drawing/2014/main" id="{A85BB795-2806-5105-2016-610137352679}"/>
                    </a:ext>
                  </a:extLst>
                </p:cNvPr>
                <p:cNvSpPr txBox="1">
                  <a:spLocks noChangeArrowheads="1"/>
                </p:cNvSpPr>
                <p:nvPr/>
              </p:nvSpPr>
              <p:spPr bwMode="auto">
                <a:xfrm>
                  <a:off x="2178058" y="3443885"/>
                  <a:ext cx="757127" cy="34337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844083" rtl="0" eaLnBrk="1" fontAlgn="auto" latinLnBrk="0" hangingPunct="1">
                    <a:lnSpc>
                      <a:spcPct val="100000"/>
                    </a:lnSpc>
                    <a:spcBef>
                      <a:spcPct val="0"/>
                    </a:spcBef>
                    <a:spcAft>
                      <a:spcPts val="0"/>
                    </a:spcAft>
                    <a:buClrTx/>
                    <a:buSzTx/>
                    <a:buFontTx/>
                    <a:buNone/>
                    <a:tabLst/>
                    <a:defRPr/>
                  </a:pPr>
                  <a:r>
                    <a:rPr kumimoji="1" lang="ja-JP" altLang="en-US" sz="923" b="0"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駐輪場</a:t>
                  </a:r>
                </a:p>
              </p:txBody>
            </p:sp>
            <p:sp>
              <p:nvSpPr>
                <p:cNvPr id="130" name="テキスト ボックス 145">
                  <a:extLst>
                    <a:ext uri="{FF2B5EF4-FFF2-40B4-BE49-F238E27FC236}">
                      <a16:creationId xmlns:a16="http://schemas.microsoft.com/office/drawing/2014/main" id="{8D9F4844-968B-02F7-08AB-3864D2AC6566}"/>
                    </a:ext>
                  </a:extLst>
                </p:cNvPr>
                <p:cNvSpPr txBox="1">
                  <a:spLocks noChangeArrowheads="1"/>
                </p:cNvSpPr>
                <p:nvPr/>
              </p:nvSpPr>
              <p:spPr bwMode="auto">
                <a:xfrm>
                  <a:off x="3622367" y="3013763"/>
                  <a:ext cx="1008112" cy="34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r>
                    <a:rPr kumimoji="1" lang="ja-JP" altLang="en-US" sz="923" b="0"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緑地</a:t>
                  </a:r>
                </a:p>
              </p:txBody>
            </p:sp>
            <p:sp>
              <p:nvSpPr>
                <p:cNvPr id="131" name="テキスト ボックス 146">
                  <a:extLst>
                    <a:ext uri="{FF2B5EF4-FFF2-40B4-BE49-F238E27FC236}">
                      <a16:creationId xmlns:a16="http://schemas.microsoft.com/office/drawing/2014/main" id="{49CE56F8-5E52-0E99-565F-D5AB4EABD61B}"/>
                    </a:ext>
                  </a:extLst>
                </p:cNvPr>
                <p:cNvSpPr txBox="1">
                  <a:spLocks noChangeArrowheads="1"/>
                </p:cNvSpPr>
                <p:nvPr/>
              </p:nvSpPr>
              <p:spPr bwMode="auto">
                <a:xfrm>
                  <a:off x="1418034" y="3294404"/>
                  <a:ext cx="1008112" cy="34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ct val="0"/>
                    </a:spcBef>
                    <a:spcAft>
                      <a:spcPts val="0"/>
                    </a:spcAft>
                    <a:buClrTx/>
                    <a:buSzTx/>
                    <a:buFontTx/>
                    <a:buNone/>
                    <a:tabLst/>
                    <a:defRPr/>
                  </a:pPr>
                  <a:r>
                    <a:rPr kumimoji="1" lang="ja-JP" altLang="en-US" sz="923" b="0" i="0" u="none" strike="noStrike" kern="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広場</a:t>
                  </a:r>
                </a:p>
              </p:txBody>
            </p:sp>
          </p:grpSp>
          <p:grpSp>
            <p:nvGrpSpPr>
              <p:cNvPr id="40" name="グループ化 39">
                <a:extLst>
                  <a:ext uri="{FF2B5EF4-FFF2-40B4-BE49-F238E27FC236}">
                    <a16:creationId xmlns:a16="http://schemas.microsoft.com/office/drawing/2014/main" id="{949B3C67-88EA-3725-6917-BD8BE5308734}"/>
                  </a:ext>
                </a:extLst>
              </p:cNvPr>
              <p:cNvGrpSpPr/>
              <p:nvPr/>
            </p:nvGrpSpPr>
            <p:grpSpPr>
              <a:xfrm>
                <a:off x="960505" y="3599657"/>
                <a:ext cx="2441575" cy="295275"/>
                <a:chOff x="1024005" y="3485357"/>
                <a:chExt cx="2441575" cy="295275"/>
              </a:xfrm>
              <a:solidFill>
                <a:srgbClr val="00B050"/>
              </a:solidFill>
            </p:grpSpPr>
            <p:sp>
              <p:nvSpPr>
                <p:cNvPr id="41" name="円/楕円 321">
                  <a:extLst>
                    <a:ext uri="{FF2B5EF4-FFF2-40B4-BE49-F238E27FC236}">
                      <a16:creationId xmlns:a16="http://schemas.microsoft.com/office/drawing/2014/main" id="{011F1CE3-C429-9494-2966-BD5B3E723410}"/>
                    </a:ext>
                  </a:extLst>
                </p:cNvPr>
                <p:cNvSpPr/>
                <p:nvPr/>
              </p:nvSpPr>
              <p:spPr>
                <a:xfrm>
                  <a:off x="1024005" y="3628232"/>
                  <a:ext cx="142875" cy="144462"/>
                </a:xfrm>
                <a:prstGeom prst="ellipse">
                  <a:avLst/>
                </a:prstGeom>
                <a:grpFill/>
                <a:ln w="25400" cap="flat" cmpd="sng" algn="ctr">
                  <a:solidFill>
                    <a:sysClr val="window" lastClr="FFFFFF"/>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42" name="円/楕円 322">
                  <a:extLst>
                    <a:ext uri="{FF2B5EF4-FFF2-40B4-BE49-F238E27FC236}">
                      <a16:creationId xmlns:a16="http://schemas.microsoft.com/office/drawing/2014/main" id="{CF2AAC01-B1ED-E131-980F-86BF48AF21E5}"/>
                    </a:ext>
                  </a:extLst>
                </p:cNvPr>
                <p:cNvSpPr/>
                <p:nvPr/>
              </p:nvSpPr>
              <p:spPr>
                <a:xfrm>
                  <a:off x="1166880" y="3485357"/>
                  <a:ext cx="144462" cy="142875"/>
                </a:xfrm>
                <a:prstGeom prst="ellipse">
                  <a:avLst/>
                </a:prstGeom>
                <a:grpFill/>
                <a:ln w="25400" cap="flat" cmpd="sng" algn="ctr">
                  <a:solidFill>
                    <a:sysClr val="window" lastClr="FFFFFF"/>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43" name="円/楕円 323">
                  <a:extLst>
                    <a:ext uri="{FF2B5EF4-FFF2-40B4-BE49-F238E27FC236}">
                      <a16:creationId xmlns:a16="http://schemas.microsoft.com/office/drawing/2014/main" id="{5C98C85D-5753-A2C8-CDD5-E0CCB22690A2}"/>
                    </a:ext>
                  </a:extLst>
                </p:cNvPr>
                <p:cNvSpPr/>
                <p:nvPr/>
              </p:nvSpPr>
              <p:spPr>
                <a:xfrm>
                  <a:off x="1666942" y="3637757"/>
                  <a:ext cx="144463" cy="142875"/>
                </a:xfrm>
                <a:prstGeom prst="ellipse">
                  <a:avLst/>
                </a:prstGeom>
                <a:grpFill/>
                <a:ln w="25400" cap="flat" cmpd="sng" algn="ctr">
                  <a:solidFill>
                    <a:sysClr val="window" lastClr="FFFFFF"/>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44" name="円/楕円 324">
                  <a:extLst>
                    <a:ext uri="{FF2B5EF4-FFF2-40B4-BE49-F238E27FC236}">
                      <a16:creationId xmlns:a16="http://schemas.microsoft.com/office/drawing/2014/main" id="{5EA7ACF0-FA92-63F8-00D9-BC92DF50BA0E}"/>
                    </a:ext>
                  </a:extLst>
                </p:cNvPr>
                <p:cNvSpPr/>
                <p:nvPr/>
              </p:nvSpPr>
              <p:spPr>
                <a:xfrm>
                  <a:off x="1811405" y="3485357"/>
                  <a:ext cx="144462" cy="142875"/>
                </a:xfrm>
                <a:prstGeom prst="ellipse">
                  <a:avLst/>
                </a:prstGeom>
                <a:grpFill/>
                <a:ln w="25400" cap="flat" cmpd="sng" algn="ctr">
                  <a:solidFill>
                    <a:sysClr val="window" lastClr="FFFFFF"/>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45" name="円/楕円 325">
                  <a:extLst>
                    <a:ext uri="{FF2B5EF4-FFF2-40B4-BE49-F238E27FC236}">
                      <a16:creationId xmlns:a16="http://schemas.microsoft.com/office/drawing/2014/main" id="{C58348BB-AE71-9CBE-CE21-39E93073B16E}"/>
                    </a:ext>
                  </a:extLst>
                </p:cNvPr>
                <p:cNvSpPr/>
                <p:nvPr/>
              </p:nvSpPr>
              <p:spPr>
                <a:xfrm>
                  <a:off x="2435292" y="3637757"/>
                  <a:ext cx="144463" cy="142875"/>
                </a:xfrm>
                <a:prstGeom prst="ellipse">
                  <a:avLst/>
                </a:prstGeom>
                <a:grpFill/>
                <a:ln w="25400" cap="flat" cmpd="sng" algn="ctr">
                  <a:solidFill>
                    <a:sysClr val="window" lastClr="FFFFFF"/>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46" name="円/楕円 326">
                  <a:extLst>
                    <a:ext uri="{FF2B5EF4-FFF2-40B4-BE49-F238E27FC236}">
                      <a16:creationId xmlns:a16="http://schemas.microsoft.com/office/drawing/2014/main" id="{0F19140E-E5B5-24DC-2A68-D9A63A0C3F9F}"/>
                    </a:ext>
                  </a:extLst>
                </p:cNvPr>
                <p:cNvSpPr/>
                <p:nvPr/>
              </p:nvSpPr>
              <p:spPr>
                <a:xfrm>
                  <a:off x="2579755" y="3485357"/>
                  <a:ext cx="144462" cy="142875"/>
                </a:xfrm>
                <a:prstGeom prst="ellipse">
                  <a:avLst/>
                </a:prstGeom>
                <a:grpFill/>
                <a:ln w="25400" cap="flat" cmpd="sng" algn="ctr">
                  <a:solidFill>
                    <a:sysClr val="window" lastClr="FFFFFF"/>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47" name="円/楕円 327">
                  <a:extLst>
                    <a:ext uri="{FF2B5EF4-FFF2-40B4-BE49-F238E27FC236}">
                      <a16:creationId xmlns:a16="http://schemas.microsoft.com/office/drawing/2014/main" id="{7FE66730-AF7F-6254-033C-297275BF78F9}"/>
                    </a:ext>
                  </a:extLst>
                </p:cNvPr>
                <p:cNvSpPr/>
                <p:nvPr/>
              </p:nvSpPr>
              <p:spPr>
                <a:xfrm>
                  <a:off x="3176655" y="3637757"/>
                  <a:ext cx="144462" cy="142875"/>
                </a:xfrm>
                <a:prstGeom prst="ellipse">
                  <a:avLst/>
                </a:prstGeom>
                <a:grpFill/>
                <a:ln w="25400" cap="flat" cmpd="sng" algn="ctr">
                  <a:solidFill>
                    <a:sysClr val="window" lastClr="FFFFFF"/>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48" name="円/楕円 328">
                  <a:extLst>
                    <a:ext uri="{FF2B5EF4-FFF2-40B4-BE49-F238E27FC236}">
                      <a16:creationId xmlns:a16="http://schemas.microsoft.com/office/drawing/2014/main" id="{35418D26-90AA-0180-A813-B26B54D40826}"/>
                    </a:ext>
                  </a:extLst>
                </p:cNvPr>
                <p:cNvSpPr/>
                <p:nvPr/>
              </p:nvSpPr>
              <p:spPr>
                <a:xfrm>
                  <a:off x="3321117" y="3485357"/>
                  <a:ext cx="144463" cy="142875"/>
                </a:xfrm>
                <a:prstGeom prst="ellipse">
                  <a:avLst/>
                </a:prstGeom>
                <a:grpFill/>
                <a:ln w="25400" cap="flat" cmpd="sng" algn="ctr">
                  <a:solidFill>
                    <a:sysClr val="window" lastClr="FFFFFF"/>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grpSp>
        </p:grpSp>
        <p:cxnSp>
          <p:nvCxnSpPr>
            <p:cNvPr id="16" name="直線コネクタ 15">
              <a:extLst>
                <a:ext uri="{FF2B5EF4-FFF2-40B4-BE49-F238E27FC236}">
                  <a16:creationId xmlns:a16="http://schemas.microsoft.com/office/drawing/2014/main" id="{231B946F-A9A7-067E-4000-946312CC2B6C}"/>
                </a:ext>
              </a:extLst>
            </p:cNvPr>
            <p:cNvCxnSpPr/>
            <p:nvPr/>
          </p:nvCxnSpPr>
          <p:spPr>
            <a:xfrm>
              <a:off x="3508902" y="3567005"/>
              <a:ext cx="0" cy="759286"/>
            </a:xfrm>
            <a:prstGeom prst="line">
              <a:avLst/>
            </a:prstGeom>
            <a:noFill/>
            <a:ln w="38100" cap="flat" cmpd="sng" algn="ctr">
              <a:solidFill>
                <a:srgbClr val="66FF33"/>
              </a:solidFill>
              <a:prstDash val="solid"/>
            </a:ln>
            <a:effectLst/>
          </p:spPr>
        </p:cxnSp>
        <p:cxnSp>
          <p:nvCxnSpPr>
            <p:cNvPr id="17" name="直線コネクタ 16">
              <a:extLst>
                <a:ext uri="{FF2B5EF4-FFF2-40B4-BE49-F238E27FC236}">
                  <a16:creationId xmlns:a16="http://schemas.microsoft.com/office/drawing/2014/main" id="{8DCF1F6C-A2A1-83FE-6895-5573C2B8F36E}"/>
                </a:ext>
              </a:extLst>
            </p:cNvPr>
            <p:cNvCxnSpPr/>
            <p:nvPr/>
          </p:nvCxnSpPr>
          <p:spPr>
            <a:xfrm>
              <a:off x="2391470" y="3887527"/>
              <a:ext cx="0" cy="438764"/>
            </a:xfrm>
            <a:prstGeom prst="line">
              <a:avLst/>
            </a:prstGeom>
            <a:noFill/>
            <a:ln w="38100" cap="flat" cmpd="sng" algn="ctr">
              <a:solidFill>
                <a:srgbClr val="FFC000"/>
              </a:solidFill>
              <a:prstDash val="solid"/>
            </a:ln>
            <a:effectLst/>
          </p:spPr>
        </p:cxnSp>
        <p:cxnSp>
          <p:nvCxnSpPr>
            <p:cNvPr id="18" name="カギ線コネクタ 173">
              <a:extLst>
                <a:ext uri="{FF2B5EF4-FFF2-40B4-BE49-F238E27FC236}">
                  <a16:creationId xmlns:a16="http://schemas.microsoft.com/office/drawing/2014/main" id="{0AE5A0DA-3E95-A8D2-ABAB-2F7DE8774347}"/>
                </a:ext>
              </a:extLst>
            </p:cNvPr>
            <p:cNvCxnSpPr/>
            <p:nvPr/>
          </p:nvCxnSpPr>
          <p:spPr>
            <a:xfrm rot="10800000" flipV="1">
              <a:off x="1268991" y="3628586"/>
              <a:ext cx="717409" cy="701459"/>
            </a:xfrm>
            <a:prstGeom prst="bentConnector2">
              <a:avLst/>
            </a:prstGeom>
            <a:noFill/>
            <a:ln w="38100" cap="flat" cmpd="sng" algn="ctr">
              <a:solidFill>
                <a:srgbClr val="F79646">
                  <a:lumMod val="75000"/>
                </a:srgbClr>
              </a:solidFill>
              <a:prstDash val="solid"/>
            </a:ln>
            <a:effectLst/>
          </p:spPr>
        </p:cxnSp>
        <p:grpSp>
          <p:nvGrpSpPr>
            <p:cNvPr id="19" name="グループ化 18">
              <a:extLst>
                <a:ext uri="{FF2B5EF4-FFF2-40B4-BE49-F238E27FC236}">
                  <a16:creationId xmlns:a16="http://schemas.microsoft.com/office/drawing/2014/main" id="{2E27958D-F62A-D565-1B00-87AEC2B84BB0}"/>
                </a:ext>
              </a:extLst>
            </p:cNvPr>
            <p:cNvGrpSpPr/>
            <p:nvPr/>
          </p:nvGrpSpPr>
          <p:grpSpPr>
            <a:xfrm>
              <a:off x="761484" y="4345916"/>
              <a:ext cx="3503290" cy="1887564"/>
              <a:chOff x="172513" y="4775254"/>
              <a:chExt cx="3808599" cy="2052066"/>
            </a:xfrm>
          </p:grpSpPr>
          <p:pic>
            <p:nvPicPr>
              <p:cNvPr id="21" name="Picture 4" descr="C:\Users\inukai-t86fg\Pictures\2011_01_09丸の内\RIMG2506.JPG">
                <a:extLst>
                  <a:ext uri="{FF2B5EF4-FFF2-40B4-BE49-F238E27FC236}">
                    <a16:creationId xmlns:a16="http://schemas.microsoft.com/office/drawing/2014/main" id="{65665601-9325-1728-F4E1-2072DFADB20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609" r="9775"/>
              <a:stretch/>
            </p:blipFill>
            <p:spPr bwMode="auto">
              <a:xfrm>
                <a:off x="1212346" y="5862638"/>
                <a:ext cx="838200" cy="936625"/>
              </a:xfrm>
              <a:prstGeom prst="rect">
                <a:avLst/>
              </a:prstGeom>
              <a:noFill/>
              <a:ln w="44450" cap="rnd">
                <a:solidFill>
                  <a:srgbClr val="8064A2">
                    <a:lumMod val="75000"/>
                  </a:srgbClr>
                </a:solidFill>
                <a:round/>
                <a:headEnd/>
                <a:tailEnd/>
              </a:ln>
              <a:extLst>
                <a:ext uri="{909E8E84-426E-40DD-AFC4-6F175D3DCCD1}">
                  <a14:hiddenFill xmlns:a14="http://schemas.microsoft.com/office/drawing/2010/main">
                    <a:solidFill>
                      <a:srgbClr val="FFFFFF"/>
                    </a:solidFill>
                  </a14:hiddenFill>
                </a:ext>
              </a:extLst>
            </p:spPr>
          </p:pic>
          <p:sp>
            <p:nvSpPr>
              <p:cNvPr id="22" name="テキスト ボックス 51">
                <a:extLst>
                  <a:ext uri="{FF2B5EF4-FFF2-40B4-BE49-F238E27FC236}">
                    <a16:creationId xmlns:a16="http://schemas.microsoft.com/office/drawing/2014/main" id="{A05B925C-D2FC-60A7-328F-312FFE7EFEC7}"/>
                  </a:ext>
                </a:extLst>
              </p:cNvPr>
              <p:cNvSpPr txBox="1">
                <a:spLocks noChangeArrowheads="1"/>
              </p:cNvSpPr>
              <p:nvPr/>
            </p:nvSpPr>
            <p:spPr bwMode="auto">
              <a:xfrm>
                <a:off x="1406546" y="6493923"/>
                <a:ext cx="651390" cy="328048"/>
              </a:xfrm>
              <a:prstGeom prst="rect">
                <a:avLst/>
              </a:prstGeom>
              <a:solidFill>
                <a:sysClr val="windowText" lastClr="000000">
                  <a:lumMod val="95000"/>
                  <a:lumOff val="5000"/>
                  <a:alpha val="52000"/>
                </a:sysClr>
              </a:solidFill>
              <a:ln w="9525">
                <a:noFill/>
                <a:miter lim="800000"/>
                <a:headEnd/>
                <a:tailEnd/>
              </a:ln>
            </p:spPr>
            <p:txBody>
              <a:bodyPr wrap="none" anchor="ctr">
                <a:spAutoFit/>
              </a:bodyPr>
              <a:lstStyle/>
              <a:p>
                <a:pPr marL="0" marR="0" lvl="0" indent="0" algn="ctr" defTabSz="844083" rtl="0" eaLnBrk="1" fontAlgn="auto" latinLnBrk="0" hangingPunct="1">
                  <a:lnSpc>
                    <a:spcPct val="100000"/>
                  </a:lnSpc>
                  <a:spcBef>
                    <a:spcPts val="0"/>
                  </a:spcBef>
                  <a:spcAft>
                    <a:spcPts val="0"/>
                  </a:spcAft>
                  <a:buClrTx/>
                  <a:buSzTx/>
                  <a:buFontTx/>
                  <a:buNone/>
                  <a:tabLst/>
                  <a:defRPr/>
                </a:pPr>
                <a:r>
                  <a:rPr kumimoji="0" lang="ja-JP" altLang="en-US" sz="1108" b="1" i="0" u="none" strike="noStrike" kern="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広告板</a:t>
                </a:r>
              </a:p>
            </p:txBody>
          </p:sp>
          <p:sp>
            <p:nvSpPr>
              <p:cNvPr id="23" name="ひし形 22">
                <a:extLst>
                  <a:ext uri="{FF2B5EF4-FFF2-40B4-BE49-F238E27FC236}">
                    <a16:creationId xmlns:a16="http://schemas.microsoft.com/office/drawing/2014/main" id="{6947ADA1-AC08-7841-7A32-0E028FFFFAE2}"/>
                  </a:ext>
                </a:extLst>
              </p:cNvPr>
              <p:cNvSpPr/>
              <p:nvPr/>
            </p:nvSpPr>
            <p:spPr>
              <a:xfrm>
                <a:off x="1250770" y="6550831"/>
                <a:ext cx="107981" cy="224649"/>
              </a:xfrm>
              <a:prstGeom prst="diamond">
                <a:avLst/>
              </a:prstGeom>
              <a:solidFill>
                <a:srgbClr val="8064A2">
                  <a:lumMod val="75000"/>
                </a:srgbClr>
              </a:solidFill>
              <a:ln w="19050" cap="flat" cmpd="sng" algn="ctr">
                <a:solidFill>
                  <a:sysClr val="window" lastClr="FFFFFF"/>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pic>
            <p:nvPicPr>
              <p:cNvPr id="24" name="Picture 5" descr="C:\Users\inukai-t86fg\Pictures\2011_01_09丸の内\RIMG2539.JPG">
                <a:extLst>
                  <a:ext uri="{FF2B5EF4-FFF2-40B4-BE49-F238E27FC236}">
                    <a16:creationId xmlns:a16="http://schemas.microsoft.com/office/drawing/2014/main" id="{40BD3C1D-68AC-1124-490B-91A1BB502524}"/>
                  </a:ext>
                </a:extLst>
              </p:cNvPr>
              <p:cNvPicPr>
                <a:picLocks noChangeAspect="1" noChangeArrowheads="1"/>
              </p:cNvPicPr>
              <p:nvPr/>
            </p:nvPicPr>
            <p:blipFill>
              <a:blip r:embed="rId4">
                <a:lum contrast="20000"/>
                <a:extLst>
                  <a:ext uri="{28A0092B-C50C-407E-A947-70E740481C1C}">
                    <a14:useLocalDpi xmlns:a14="http://schemas.microsoft.com/office/drawing/2010/main" val="0"/>
                  </a:ext>
                </a:extLst>
              </a:blip>
              <a:srcRect/>
              <a:stretch>
                <a:fillRect/>
              </a:stretch>
            </p:blipFill>
            <p:spPr bwMode="auto">
              <a:xfrm>
                <a:off x="183768" y="4775254"/>
                <a:ext cx="1231827" cy="932237"/>
              </a:xfrm>
              <a:prstGeom prst="rect">
                <a:avLst/>
              </a:prstGeom>
              <a:noFill/>
              <a:ln w="44450" cap="rnd">
                <a:solidFill>
                  <a:srgbClr val="F79646">
                    <a:lumMod val="75000"/>
                  </a:srgbClr>
                </a:solidFill>
                <a:round/>
                <a:headEnd/>
                <a:tailEnd/>
              </a:ln>
              <a:extLst>
                <a:ext uri="{909E8E84-426E-40DD-AFC4-6F175D3DCCD1}">
                  <a14:hiddenFill xmlns:a14="http://schemas.microsoft.com/office/drawing/2010/main">
                    <a:solidFill>
                      <a:srgbClr val="FFFFFF"/>
                    </a:solidFill>
                  </a14:hiddenFill>
                </a:ext>
              </a:extLst>
            </p:spPr>
          </p:pic>
          <p:pic>
            <p:nvPicPr>
              <p:cNvPr id="25" name="Picture 6" descr="C:\Users\inukai-t86fg\Pictures\2011_01_09丸の内\RIMG2589.JPG">
                <a:extLst>
                  <a:ext uri="{FF2B5EF4-FFF2-40B4-BE49-F238E27FC236}">
                    <a16:creationId xmlns:a16="http://schemas.microsoft.com/office/drawing/2014/main" id="{BCCFE18D-7CE2-0AC4-C35B-5E2C270CC35B}"/>
                  </a:ext>
                </a:extLst>
              </p:cNvPr>
              <p:cNvPicPr>
                <a:picLocks noChangeAspect="1" noChangeArrowheads="1"/>
              </p:cNvPicPr>
              <p:nvPr/>
            </p:nvPicPr>
            <p:blipFill>
              <a:blip r:embed="rId5">
                <a:lum contrast="20000"/>
                <a:extLst>
                  <a:ext uri="{28A0092B-C50C-407E-A947-70E740481C1C}">
                    <a14:useLocalDpi xmlns:a14="http://schemas.microsoft.com/office/drawing/2010/main" val="0"/>
                  </a:ext>
                </a:extLst>
              </a:blip>
              <a:srcRect/>
              <a:stretch>
                <a:fillRect/>
              </a:stretch>
            </p:blipFill>
            <p:spPr bwMode="auto">
              <a:xfrm>
                <a:off x="3173715" y="5853118"/>
                <a:ext cx="806984" cy="943326"/>
              </a:xfrm>
              <a:prstGeom prst="rect">
                <a:avLst/>
              </a:prstGeom>
              <a:noFill/>
              <a:ln w="44450" cap="rnd">
                <a:solidFill>
                  <a:srgbClr val="FFFF00"/>
                </a:solidFill>
                <a:round/>
                <a:headEnd/>
                <a:tailEnd/>
              </a:ln>
              <a:extLst>
                <a:ext uri="{909E8E84-426E-40DD-AFC4-6F175D3DCCD1}">
                  <a14:hiddenFill xmlns:a14="http://schemas.microsoft.com/office/drawing/2010/main">
                    <a:solidFill>
                      <a:srgbClr val="FFFFFF"/>
                    </a:solidFill>
                  </a14:hiddenFill>
                </a:ext>
              </a:extLst>
            </p:spPr>
          </p:pic>
          <p:sp>
            <p:nvSpPr>
              <p:cNvPr id="26" name="テキスト ボックス 59">
                <a:extLst>
                  <a:ext uri="{FF2B5EF4-FFF2-40B4-BE49-F238E27FC236}">
                    <a16:creationId xmlns:a16="http://schemas.microsoft.com/office/drawing/2014/main" id="{D9AE8704-EF8C-20D7-2D5A-3E428C779D6D}"/>
                  </a:ext>
                </a:extLst>
              </p:cNvPr>
              <p:cNvSpPr txBox="1">
                <a:spLocks noChangeArrowheads="1"/>
              </p:cNvSpPr>
              <p:nvPr/>
            </p:nvSpPr>
            <p:spPr bwMode="auto">
              <a:xfrm>
                <a:off x="3381456" y="6480113"/>
                <a:ext cx="599656" cy="328048"/>
              </a:xfrm>
              <a:prstGeom prst="rect">
                <a:avLst/>
              </a:prstGeom>
              <a:solidFill>
                <a:sysClr val="windowText" lastClr="000000">
                  <a:alpha val="51000"/>
                </a:sysClr>
              </a:solidFill>
              <a:ln w="9525">
                <a:noFill/>
                <a:miter lim="800000"/>
                <a:headEnd/>
                <a:tailEnd/>
              </a:ln>
            </p:spPr>
            <p:txBody>
              <a:bodyPr wrap="square" anchor="ctr">
                <a:spAutoFit/>
              </a:bodyPr>
              <a:lstStyle/>
              <a:p>
                <a:pPr marL="0" marR="0" lvl="0" indent="0" algn="ctr" defTabSz="844083" rtl="0" eaLnBrk="1" fontAlgn="auto" latinLnBrk="0" hangingPunct="1">
                  <a:lnSpc>
                    <a:spcPct val="100000"/>
                  </a:lnSpc>
                  <a:spcBef>
                    <a:spcPts val="0"/>
                  </a:spcBef>
                  <a:spcAft>
                    <a:spcPts val="0"/>
                  </a:spcAft>
                  <a:buClrTx/>
                  <a:buSzTx/>
                  <a:buFontTx/>
                  <a:buNone/>
                  <a:tabLst/>
                  <a:defRPr/>
                </a:pPr>
                <a:r>
                  <a:rPr kumimoji="0" lang="ja-JP" altLang="en-US" sz="1108" b="1" i="0" u="none" strike="noStrike" kern="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街灯</a:t>
                </a:r>
              </a:p>
            </p:txBody>
          </p:sp>
          <p:sp>
            <p:nvSpPr>
              <p:cNvPr id="27" name="二等辺三角形 26">
                <a:extLst>
                  <a:ext uri="{FF2B5EF4-FFF2-40B4-BE49-F238E27FC236}">
                    <a16:creationId xmlns:a16="http://schemas.microsoft.com/office/drawing/2014/main" id="{A543B73B-017B-43AB-9541-D8AB43F4F038}"/>
                  </a:ext>
                </a:extLst>
              </p:cNvPr>
              <p:cNvSpPr/>
              <p:nvPr/>
            </p:nvSpPr>
            <p:spPr>
              <a:xfrm flipV="1">
                <a:off x="3227006" y="6578498"/>
                <a:ext cx="144461" cy="144462"/>
              </a:xfrm>
              <a:prstGeom prst="triangle">
                <a:avLst/>
              </a:prstGeom>
              <a:solidFill>
                <a:srgbClr val="FFFF00"/>
              </a:solidFill>
              <a:ln w="19050" cap="flat" cmpd="sng" algn="ctr">
                <a:solidFill>
                  <a:sysClr val="window" lastClr="FFFFFF"/>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pic>
            <p:nvPicPr>
              <p:cNvPr id="28" name="Picture 7" descr="C:\Users\inukai-t86fg\Pictures\2011_01_09丸の内\RIMG2499.JPG">
                <a:extLst>
                  <a:ext uri="{FF2B5EF4-FFF2-40B4-BE49-F238E27FC236}">
                    <a16:creationId xmlns:a16="http://schemas.microsoft.com/office/drawing/2014/main" id="{A5F20851-C804-547B-7AD9-127773B77217}"/>
                  </a:ext>
                </a:extLst>
              </p:cNvPr>
              <p:cNvPicPr>
                <a:picLocks noChangeAspect="1" noChangeArrowheads="1"/>
              </p:cNvPicPr>
              <p:nvPr/>
            </p:nvPicPr>
            <p:blipFill rotWithShape="1">
              <a:blip r:embed="rId6">
                <a:lum bright="-10000" contrast="20000"/>
                <a:extLst>
                  <a:ext uri="{28A0092B-C50C-407E-A947-70E740481C1C}">
                    <a14:useLocalDpi xmlns:a14="http://schemas.microsoft.com/office/drawing/2010/main" val="0"/>
                  </a:ext>
                </a:extLst>
              </a:blip>
              <a:srcRect l="11867" r="18417"/>
              <a:stretch/>
            </p:blipFill>
            <p:spPr bwMode="auto">
              <a:xfrm>
                <a:off x="172513" y="5864225"/>
                <a:ext cx="895350" cy="935038"/>
              </a:xfrm>
              <a:prstGeom prst="rect">
                <a:avLst/>
              </a:prstGeom>
              <a:noFill/>
              <a:ln w="44450" cap="rnd">
                <a:solidFill>
                  <a:srgbClr val="0070C0"/>
                </a:solidFill>
                <a:round/>
                <a:headEnd/>
                <a:tailEnd/>
              </a:ln>
              <a:extLst>
                <a:ext uri="{909E8E84-426E-40DD-AFC4-6F175D3DCCD1}">
                  <a14:hiddenFill xmlns:a14="http://schemas.microsoft.com/office/drawing/2010/main">
                    <a:solidFill>
                      <a:srgbClr val="FFFFFF"/>
                    </a:solidFill>
                  </a14:hiddenFill>
                </a:ext>
              </a:extLst>
            </p:spPr>
          </p:pic>
          <p:sp>
            <p:nvSpPr>
              <p:cNvPr id="29" name="テキスト ボックス 78">
                <a:extLst>
                  <a:ext uri="{FF2B5EF4-FFF2-40B4-BE49-F238E27FC236}">
                    <a16:creationId xmlns:a16="http://schemas.microsoft.com/office/drawing/2014/main" id="{6825BFCA-6922-2574-5318-47B4C4A9D377}"/>
                  </a:ext>
                </a:extLst>
              </p:cNvPr>
              <p:cNvSpPr txBox="1">
                <a:spLocks noChangeArrowheads="1"/>
              </p:cNvSpPr>
              <p:nvPr/>
            </p:nvSpPr>
            <p:spPr bwMode="auto">
              <a:xfrm>
                <a:off x="354601" y="6494233"/>
                <a:ext cx="711708" cy="328048"/>
              </a:xfrm>
              <a:prstGeom prst="rect">
                <a:avLst/>
              </a:prstGeom>
              <a:solidFill>
                <a:sysClr val="windowText" lastClr="000000">
                  <a:lumMod val="95000"/>
                  <a:lumOff val="5000"/>
                  <a:alpha val="49000"/>
                </a:sysClr>
              </a:solidFill>
              <a:ln w="9525">
                <a:noFill/>
                <a:miter lim="800000"/>
                <a:headEnd/>
                <a:tailEnd/>
              </a:ln>
            </p:spPr>
            <p:txBody>
              <a:bodyPr wrap="square" anchor="ctr">
                <a:spAutoFit/>
              </a:bodyPr>
              <a:lstStyle/>
              <a:p>
                <a:pPr marL="0" marR="0" lvl="0" indent="0" algn="ctr" defTabSz="844083" rtl="0" eaLnBrk="1" fontAlgn="auto" latinLnBrk="0" hangingPunct="1">
                  <a:lnSpc>
                    <a:spcPct val="100000"/>
                  </a:lnSpc>
                  <a:spcBef>
                    <a:spcPts val="0"/>
                  </a:spcBef>
                  <a:spcAft>
                    <a:spcPts val="0"/>
                  </a:spcAft>
                  <a:buClrTx/>
                  <a:buSzTx/>
                  <a:buFontTx/>
                  <a:buNone/>
                  <a:tabLst/>
                  <a:defRPr/>
                </a:pPr>
                <a:r>
                  <a:rPr kumimoji="0" lang="ja-JP" altLang="en-US" sz="1108"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メイリオ" panose="020B0604030504040204" pitchFamily="50" charset="-128"/>
                  </a:rPr>
                  <a:t>ベンチ</a:t>
                </a:r>
              </a:p>
            </p:txBody>
          </p:sp>
          <p:sp>
            <p:nvSpPr>
              <p:cNvPr id="30" name="二等辺三角形 29">
                <a:extLst>
                  <a:ext uri="{FF2B5EF4-FFF2-40B4-BE49-F238E27FC236}">
                    <a16:creationId xmlns:a16="http://schemas.microsoft.com/office/drawing/2014/main" id="{81099B00-F2AC-9393-8C32-5E522F315BAD}"/>
                  </a:ext>
                </a:extLst>
              </p:cNvPr>
              <p:cNvSpPr/>
              <p:nvPr/>
            </p:nvSpPr>
            <p:spPr>
              <a:xfrm>
                <a:off x="200151" y="6585782"/>
                <a:ext cx="144463" cy="144462"/>
              </a:xfrm>
              <a:prstGeom prst="triangle">
                <a:avLst/>
              </a:prstGeom>
              <a:solidFill>
                <a:srgbClr val="0070C0"/>
              </a:solidFill>
              <a:ln w="19050" cap="flat" cmpd="sng" algn="ctr">
                <a:solidFill>
                  <a:sysClr val="window" lastClr="FFFFFF"/>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pic>
            <p:nvPicPr>
              <p:cNvPr id="31" name="Picture 2" descr="C:\Users\inukai-t86fg\Desktop\ポンチ絵使用写真\駐輪場（福岡市コミュニティサイクル、街路課より（福岡市撮影））福岡市駐輪場.jpg">
                <a:extLst>
                  <a:ext uri="{FF2B5EF4-FFF2-40B4-BE49-F238E27FC236}">
                    <a16:creationId xmlns:a16="http://schemas.microsoft.com/office/drawing/2014/main" id="{521501FC-BFBA-0613-4D09-CE43358D14E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71378" y="4783138"/>
                <a:ext cx="1184615" cy="924354"/>
              </a:xfrm>
              <a:prstGeom prst="rect">
                <a:avLst/>
              </a:prstGeom>
              <a:noFill/>
              <a:ln w="44450" cap="rnd">
                <a:solidFill>
                  <a:srgbClr val="FFC000"/>
                </a:solidFill>
                <a:round/>
                <a:headEnd/>
                <a:tailEnd/>
              </a:ln>
              <a:extLst>
                <a:ext uri="{909E8E84-426E-40DD-AFC4-6F175D3DCCD1}">
                  <a14:hiddenFill xmlns:a14="http://schemas.microsoft.com/office/drawing/2010/main">
                    <a:solidFill>
                      <a:srgbClr val="FFFFFF"/>
                    </a:solidFill>
                  </a14:hiddenFill>
                </a:ext>
              </a:extLst>
            </p:spPr>
          </p:pic>
          <p:sp>
            <p:nvSpPr>
              <p:cNvPr id="32" name="テキスト ボックス 85">
                <a:extLst>
                  <a:ext uri="{FF2B5EF4-FFF2-40B4-BE49-F238E27FC236}">
                    <a16:creationId xmlns:a16="http://schemas.microsoft.com/office/drawing/2014/main" id="{C3CE34A8-0B3F-8CAF-5D6A-EB01980AB9A9}"/>
                  </a:ext>
                </a:extLst>
              </p:cNvPr>
              <p:cNvSpPr txBox="1">
                <a:spLocks noChangeArrowheads="1"/>
              </p:cNvSpPr>
              <p:nvPr/>
            </p:nvSpPr>
            <p:spPr bwMode="auto">
              <a:xfrm>
                <a:off x="2035654" y="5404321"/>
                <a:ext cx="720047" cy="328048"/>
              </a:xfrm>
              <a:prstGeom prst="rect">
                <a:avLst/>
              </a:prstGeom>
              <a:solidFill>
                <a:sysClr val="windowText" lastClr="000000">
                  <a:lumMod val="95000"/>
                  <a:lumOff val="5000"/>
                  <a:alpha val="49000"/>
                </a:sysClr>
              </a:solidFill>
              <a:ln w="9525">
                <a:noFill/>
                <a:miter lim="800000"/>
                <a:headEnd/>
                <a:tailEnd/>
              </a:ln>
            </p:spPr>
            <p:txBody>
              <a:bodyPr wrap="square" anchor="ctr">
                <a:spAutoFit/>
              </a:bodyPr>
              <a:lstStyle/>
              <a:p>
                <a:pPr marL="0" marR="0" lvl="0" indent="0" algn="ctr" defTabSz="844083" rtl="0" eaLnBrk="1" fontAlgn="auto" latinLnBrk="0" hangingPunct="1">
                  <a:lnSpc>
                    <a:spcPct val="100000"/>
                  </a:lnSpc>
                  <a:spcBef>
                    <a:spcPts val="0"/>
                  </a:spcBef>
                  <a:spcAft>
                    <a:spcPts val="0"/>
                  </a:spcAft>
                  <a:buClrTx/>
                  <a:buSzTx/>
                  <a:buFontTx/>
                  <a:buNone/>
                  <a:tabLst/>
                  <a:defRPr/>
                </a:pPr>
                <a:r>
                  <a:rPr kumimoji="0" lang="ja-JP" altLang="en-US" sz="1108"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メイリオ" panose="020B0604030504040204" pitchFamily="50" charset="-128"/>
                  </a:rPr>
                  <a:t>駐輪場</a:t>
                </a:r>
              </a:p>
            </p:txBody>
          </p:sp>
          <p:sp>
            <p:nvSpPr>
              <p:cNvPr id="33" name="テキスト ボックス 55">
                <a:extLst>
                  <a:ext uri="{FF2B5EF4-FFF2-40B4-BE49-F238E27FC236}">
                    <a16:creationId xmlns:a16="http://schemas.microsoft.com/office/drawing/2014/main" id="{A2668191-5F74-5A78-C16B-C94695D9D8D6}"/>
                  </a:ext>
                </a:extLst>
              </p:cNvPr>
              <p:cNvSpPr txBox="1">
                <a:spLocks noChangeArrowheads="1"/>
              </p:cNvSpPr>
              <p:nvPr/>
            </p:nvSpPr>
            <p:spPr bwMode="auto">
              <a:xfrm>
                <a:off x="921656" y="5404321"/>
                <a:ext cx="499705" cy="328048"/>
              </a:xfrm>
              <a:prstGeom prst="rect">
                <a:avLst/>
              </a:prstGeom>
              <a:solidFill>
                <a:sysClr val="windowText" lastClr="000000">
                  <a:lumMod val="95000"/>
                  <a:lumOff val="5000"/>
                  <a:alpha val="49000"/>
                </a:sysClr>
              </a:solidFill>
              <a:ln w="9525">
                <a:noFill/>
                <a:miter lim="800000"/>
                <a:headEnd/>
                <a:tailEnd/>
              </a:ln>
            </p:spPr>
            <p:txBody>
              <a:bodyPr wrap="none" anchor="ctr">
                <a:spAutoFit/>
              </a:bodyPr>
              <a:lstStyle/>
              <a:p>
                <a:pPr marL="0" marR="0" lvl="0" indent="0" algn="ctr" defTabSz="844083" rtl="0" eaLnBrk="1" fontAlgn="auto" latinLnBrk="0" hangingPunct="1">
                  <a:lnSpc>
                    <a:spcPct val="100000"/>
                  </a:lnSpc>
                  <a:spcBef>
                    <a:spcPts val="0"/>
                  </a:spcBef>
                  <a:spcAft>
                    <a:spcPts val="0"/>
                  </a:spcAft>
                  <a:buClrTx/>
                  <a:buSzTx/>
                  <a:buFontTx/>
                  <a:buNone/>
                  <a:tabLst/>
                  <a:defRPr/>
                </a:pPr>
                <a:r>
                  <a:rPr kumimoji="0" lang="ja-JP" altLang="en-US" sz="1108"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メイリオ" panose="020B0604030504040204" pitchFamily="50" charset="-128"/>
                  </a:rPr>
                  <a:t>広場</a:t>
                </a:r>
              </a:p>
            </p:txBody>
          </p:sp>
          <p:pic>
            <p:nvPicPr>
              <p:cNvPr id="34" name="Picture 3" descr="C:\Users\inukai-t86fg\Desktop\ポンチ絵使用写真\街路樹（富山、街路課より）ブールバール（上空から）.JPG">
                <a:extLst>
                  <a:ext uri="{FF2B5EF4-FFF2-40B4-BE49-F238E27FC236}">
                    <a16:creationId xmlns:a16="http://schemas.microsoft.com/office/drawing/2014/main" id="{4F0B08E0-C702-58B9-B22A-FC621E9D739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7374" r="9476"/>
              <a:stretch/>
            </p:blipFill>
            <p:spPr bwMode="auto">
              <a:xfrm>
                <a:off x="2192410" y="5862638"/>
                <a:ext cx="838200" cy="936625"/>
              </a:xfrm>
              <a:prstGeom prst="rect">
                <a:avLst/>
              </a:prstGeom>
              <a:noFill/>
              <a:ln w="44450" cap="rnd">
                <a:solidFill>
                  <a:srgbClr val="00B050"/>
                </a:solidFill>
                <a:round/>
                <a:headEnd/>
                <a:tailEnd/>
              </a:ln>
              <a:extLst>
                <a:ext uri="{909E8E84-426E-40DD-AFC4-6F175D3DCCD1}">
                  <a14:hiddenFill xmlns:a14="http://schemas.microsoft.com/office/drawing/2010/main">
                    <a:solidFill>
                      <a:srgbClr val="FFFFFF"/>
                    </a:solidFill>
                  </a14:hiddenFill>
                </a:ext>
              </a:extLst>
            </p:spPr>
          </p:pic>
          <p:sp>
            <p:nvSpPr>
              <p:cNvPr id="35" name="テキスト ボックス 78">
                <a:extLst>
                  <a:ext uri="{FF2B5EF4-FFF2-40B4-BE49-F238E27FC236}">
                    <a16:creationId xmlns:a16="http://schemas.microsoft.com/office/drawing/2014/main" id="{88BC38A7-7953-EA35-5285-9608B965DEB0}"/>
                  </a:ext>
                </a:extLst>
              </p:cNvPr>
              <p:cNvSpPr txBox="1">
                <a:spLocks noChangeArrowheads="1"/>
              </p:cNvSpPr>
              <p:nvPr/>
            </p:nvSpPr>
            <p:spPr bwMode="auto">
              <a:xfrm>
                <a:off x="2538307" y="6499272"/>
                <a:ext cx="499705" cy="328048"/>
              </a:xfrm>
              <a:prstGeom prst="rect">
                <a:avLst/>
              </a:prstGeom>
              <a:solidFill>
                <a:sysClr val="windowText" lastClr="000000">
                  <a:lumMod val="95000"/>
                  <a:lumOff val="5000"/>
                  <a:alpha val="46000"/>
                </a:sysClr>
              </a:solidFill>
              <a:ln w="9525">
                <a:noFill/>
                <a:miter lim="800000"/>
                <a:headEnd/>
                <a:tailEnd/>
              </a:ln>
            </p:spPr>
            <p:txBody>
              <a:bodyPr wrap="none" anchor="ctr">
                <a:spAutoFit/>
              </a:bodyPr>
              <a:lstStyle/>
              <a:p>
                <a:pPr marL="0" marR="0" lvl="0" indent="0" algn="ctr" defTabSz="844083" rtl="0" eaLnBrk="1" fontAlgn="auto" latinLnBrk="0" hangingPunct="1">
                  <a:lnSpc>
                    <a:spcPct val="100000"/>
                  </a:lnSpc>
                  <a:spcBef>
                    <a:spcPts val="0"/>
                  </a:spcBef>
                  <a:spcAft>
                    <a:spcPts val="0"/>
                  </a:spcAft>
                  <a:buClrTx/>
                  <a:buSzTx/>
                  <a:buFontTx/>
                  <a:buNone/>
                  <a:tabLst/>
                  <a:defRPr/>
                </a:pPr>
                <a:r>
                  <a:rPr kumimoji="0" lang="ja-JP" altLang="en-US" sz="1108"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メイリオ" panose="020B0604030504040204" pitchFamily="50" charset="-128"/>
                  </a:rPr>
                  <a:t>並木</a:t>
                </a:r>
              </a:p>
            </p:txBody>
          </p:sp>
          <p:pic>
            <p:nvPicPr>
              <p:cNvPr id="36" name="Picture 2">
                <a:extLst>
                  <a:ext uri="{FF2B5EF4-FFF2-40B4-BE49-F238E27FC236}">
                    <a16:creationId xmlns:a16="http://schemas.microsoft.com/office/drawing/2014/main" id="{3AC61A94-8768-C7A2-D746-339ED8002C8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t="13358" b="19363"/>
              <a:stretch>
                <a:fillRect/>
              </a:stretch>
            </p:blipFill>
            <p:spPr bwMode="auto">
              <a:xfrm>
                <a:off x="2900509" y="4784725"/>
                <a:ext cx="1077687" cy="923585"/>
              </a:xfrm>
              <a:prstGeom prst="rect">
                <a:avLst/>
              </a:prstGeom>
              <a:noFill/>
              <a:ln w="44450" cap="rnd">
                <a:solidFill>
                  <a:srgbClr val="66FF33"/>
                </a:solidFill>
                <a:round/>
                <a:headEnd/>
                <a:tailEnd/>
              </a:ln>
              <a:extLst>
                <a:ext uri="{909E8E84-426E-40DD-AFC4-6F175D3DCCD1}">
                  <a14:hiddenFill xmlns:a14="http://schemas.microsoft.com/office/drawing/2010/main">
                    <a:solidFill>
                      <a:srgbClr val="FFFFFF"/>
                    </a:solidFill>
                  </a14:hiddenFill>
                </a:ext>
              </a:extLst>
            </p:spPr>
          </p:pic>
          <p:sp>
            <p:nvSpPr>
              <p:cNvPr id="37" name="円/楕円 457">
                <a:extLst>
                  <a:ext uri="{FF2B5EF4-FFF2-40B4-BE49-F238E27FC236}">
                    <a16:creationId xmlns:a16="http://schemas.microsoft.com/office/drawing/2014/main" id="{A05F3CA4-6691-ED1B-8D66-33E7AD0B33BA}"/>
                  </a:ext>
                </a:extLst>
              </p:cNvPr>
              <p:cNvSpPr/>
              <p:nvPr/>
            </p:nvSpPr>
            <p:spPr>
              <a:xfrm>
                <a:off x="2277573" y="6585712"/>
                <a:ext cx="144461" cy="144463"/>
              </a:xfrm>
              <a:prstGeom prst="ellipse">
                <a:avLst/>
              </a:prstGeom>
              <a:solidFill>
                <a:srgbClr val="00B050"/>
              </a:solidFill>
              <a:ln w="25400" cap="flat" cmpd="sng" algn="ctr">
                <a:solidFill>
                  <a:sysClr val="window" lastClr="FFFFFF"/>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38" name="テキスト ボックス 85">
                <a:extLst>
                  <a:ext uri="{FF2B5EF4-FFF2-40B4-BE49-F238E27FC236}">
                    <a16:creationId xmlns:a16="http://schemas.microsoft.com/office/drawing/2014/main" id="{0921D14F-A148-4E9C-7A38-74034797BC94}"/>
                  </a:ext>
                </a:extLst>
              </p:cNvPr>
              <p:cNvSpPr txBox="1">
                <a:spLocks noChangeArrowheads="1"/>
              </p:cNvSpPr>
              <p:nvPr/>
            </p:nvSpPr>
            <p:spPr bwMode="auto">
              <a:xfrm>
                <a:off x="3396045" y="5388056"/>
                <a:ext cx="582149" cy="328048"/>
              </a:xfrm>
              <a:prstGeom prst="rect">
                <a:avLst/>
              </a:prstGeom>
              <a:solidFill>
                <a:sysClr val="windowText" lastClr="000000">
                  <a:lumMod val="95000"/>
                  <a:lumOff val="5000"/>
                  <a:alpha val="49000"/>
                </a:sysClr>
              </a:solidFill>
              <a:ln w="9525">
                <a:noFill/>
                <a:miter lim="800000"/>
                <a:headEnd/>
                <a:tailEnd/>
              </a:ln>
            </p:spPr>
            <p:txBody>
              <a:bodyPr wrap="square" anchor="ctr">
                <a:spAutoFit/>
              </a:bodyPr>
              <a:lstStyle/>
              <a:p>
                <a:pPr marL="0" marR="0" lvl="0" indent="0" algn="ctr" defTabSz="844083" rtl="0" eaLnBrk="1" fontAlgn="auto" latinLnBrk="0" hangingPunct="1">
                  <a:lnSpc>
                    <a:spcPct val="100000"/>
                  </a:lnSpc>
                  <a:spcBef>
                    <a:spcPts val="0"/>
                  </a:spcBef>
                  <a:spcAft>
                    <a:spcPts val="0"/>
                  </a:spcAft>
                  <a:buClrTx/>
                  <a:buSzTx/>
                  <a:buFontTx/>
                  <a:buNone/>
                  <a:tabLst/>
                  <a:defRPr/>
                </a:pPr>
                <a:r>
                  <a:rPr kumimoji="0" lang="ja-JP" altLang="en-US" sz="1108"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メイリオ" panose="020B0604030504040204" pitchFamily="50" charset="-128"/>
                  </a:rPr>
                  <a:t>緑地</a:t>
                </a:r>
              </a:p>
            </p:txBody>
          </p:sp>
        </p:grpSp>
        <p:cxnSp>
          <p:nvCxnSpPr>
            <p:cNvPr id="20" name="直線矢印コネクタ 19">
              <a:extLst>
                <a:ext uri="{FF2B5EF4-FFF2-40B4-BE49-F238E27FC236}">
                  <a16:creationId xmlns:a16="http://schemas.microsoft.com/office/drawing/2014/main" id="{6E629A88-EC65-1B65-96D9-4A922219B937}"/>
                </a:ext>
              </a:extLst>
            </p:cNvPr>
            <p:cNvCxnSpPr>
              <a:stCxn id="3791" idx="0"/>
              <a:endCxn id="3785" idx="3"/>
            </p:cNvCxnSpPr>
            <p:nvPr/>
          </p:nvCxnSpPr>
          <p:spPr>
            <a:xfrm>
              <a:off x="3822273" y="2734886"/>
              <a:ext cx="642" cy="457637"/>
            </a:xfrm>
            <a:prstGeom prst="straightConnector1">
              <a:avLst/>
            </a:prstGeom>
            <a:noFill/>
            <a:ln w="57150" cap="flat" cmpd="sng" algn="ctr">
              <a:solidFill>
                <a:srgbClr val="FF0000"/>
              </a:solidFill>
              <a:prstDash val="solid"/>
              <a:tailEnd type="triangle"/>
            </a:ln>
            <a:effectLst/>
          </p:spPr>
        </p:cxnSp>
      </p:grpSp>
      <p:sp>
        <p:nvSpPr>
          <p:cNvPr id="3962" name="テキスト ボックス 3961">
            <a:extLst>
              <a:ext uri="{FF2B5EF4-FFF2-40B4-BE49-F238E27FC236}">
                <a16:creationId xmlns:a16="http://schemas.microsoft.com/office/drawing/2014/main" id="{DD760769-94DF-708B-20BD-963645B0ABB2}"/>
              </a:ext>
            </a:extLst>
          </p:cNvPr>
          <p:cNvSpPr txBox="1"/>
          <p:nvPr/>
        </p:nvSpPr>
        <p:spPr>
          <a:xfrm>
            <a:off x="432882" y="6009834"/>
            <a:ext cx="8804851" cy="802565"/>
          </a:xfrm>
          <a:prstGeom prst="rect">
            <a:avLst/>
          </a:prstGeom>
          <a:noFill/>
          <a:ln w="19050">
            <a:noFill/>
          </a:ln>
        </p:spPr>
        <p:style>
          <a:lnRef idx="2">
            <a:schemeClr val="accent3"/>
          </a:lnRef>
          <a:fillRef idx="1">
            <a:schemeClr val="lt1"/>
          </a:fillRef>
          <a:effectRef idx="0">
            <a:schemeClr val="accent3"/>
          </a:effectRef>
          <a:fontRef idx="minor">
            <a:schemeClr val="dk1"/>
          </a:fontRef>
        </p:style>
        <p:txBody>
          <a:bodyPr vertOverflow="overflow" horzOverflow="overflow" wrap="square" lIns="77888" tIns="38944" rIns="77888" bIns="38944" rtlCol="0">
            <a:spAutoFit/>
          </a:bodyPr>
          <a:lstStyle/>
          <a:p>
            <a:pPr marL="0" marR="0" lvl="0" indent="0" algn="l" defTabSz="844083" rtl="0" eaLnBrk="1" fontAlgn="base" latinLnBrk="0" hangingPunct="1">
              <a:lnSpc>
                <a:spcPct val="96000"/>
              </a:lnSpc>
              <a:spcBef>
                <a:spcPct val="0"/>
              </a:spcBef>
              <a:spcAft>
                <a:spcPct val="0"/>
              </a:spcAft>
              <a:buClrTx/>
              <a:buSzTx/>
              <a:buFontTx/>
              <a:buNone/>
              <a:tabLst/>
              <a:defRPr/>
            </a:pPr>
            <a:r>
              <a:rPr kumimoji="0" lang="en-US" altLang="ja-JP" sz="1200" b="0"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※R4</a:t>
            </a:r>
            <a:r>
              <a:rPr kumimoji="0" lang="ja-JP" altLang="en-US" sz="1200" b="0"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改正により都市利便増進協定の対象施設として以下のものを追加。</a:t>
            </a:r>
            <a:endParaRPr kumimoji="0" lang="en-US" altLang="ja-JP" sz="1200" b="0"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844083" rtl="0" eaLnBrk="1" fontAlgn="base" latinLnBrk="0" hangingPunct="1">
              <a:lnSpc>
                <a:spcPct val="96000"/>
              </a:lnSpc>
              <a:spcBef>
                <a:spcPct val="0"/>
              </a:spcBef>
              <a:spcAft>
                <a:spcPct val="0"/>
              </a:spcAft>
              <a:buClrTx/>
              <a:buSzTx/>
              <a:buFontTx/>
              <a:buNone/>
              <a:tabLst/>
              <a:defRPr/>
            </a:pPr>
            <a:r>
              <a:rPr kumimoji="0" lang="ja-JP" altLang="en-US" sz="1200" b="0"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　・民間事業者間の交流又は連携の拠点となる集会施設（コワーキングスペース等）</a:t>
            </a:r>
            <a:endParaRPr kumimoji="0" lang="en-US" altLang="ja-JP" sz="1200" b="0"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844083" rtl="0" eaLnBrk="1" fontAlgn="base" latinLnBrk="0" hangingPunct="1">
              <a:lnSpc>
                <a:spcPct val="100000"/>
              </a:lnSpc>
              <a:spcBef>
                <a:spcPct val="0"/>
              </a:spcBef>
              <a:spcAft>
                <a:spcPct val="0"/>
              </a:spcAft>
              <a:buClrTx/>
              <a:buSzTx/>
              <a:buFontTx/>
              <a:buNone/>
              <a:tabLst/>
              <a:defRPr/>
            </a:pPr>
            <a:r>
              <a:rPr kumimoji="0" lang="ja-JP" altLang="en-US" sz="1200" b="0"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　・都市の居住者その他の者に有用な情報を把握し、伝達し、又は処理するために必要な撮影機器、通信機器、電子計算機（人流カメラ、センサー等）</a:t>
            </a:r>
          </a:p>
        </p:txBody>
      </p:sp>
    </p:spTree>
    <p:extLst>
      <p:ext uri="{BB962C8B-B14F-4D97-AF65-F5344CB8AC3E}">
        <p14:creationId xmlns:p14="http://schemas.microsoft.com/office/powerpoint/2010/main" val="584878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9" name="タイトル 1"/>
          <p:cNvSpPr txBox="1"/>
          <p:nvPr/>
        </p:nvSpPr>
        <p:spPr>
          <a:xfrm>
            <a:off x="0" y="-4666"/>
            <a:ext cx="9443051" cy="476250"/>
          </a:xfrm>
          <a:prstGeom prst="rect">
            <a:avLst/>
          </a:prstGeom>
          <a:noFill/>
          <a:ln>
            <a:noFill/>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585">
                <a:solidFill>
                  <a:srgbClr val="4087C8"/>
                </a:solidFill>
                <a:latin typeface="+mj-lt"/>
                <a:ea typeface="+mj-ea"/>
                <a:cs typeface="+mj-cs"/>
              </a:defRPr>
            </a:lvl1pPr>
            <a:lvl2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5pPr>
            <a:lvl6pPr marL="422041" algn="l" rtl="0" fontAlgn="base">
              <a:spcBef>
                <a:spcPct val="0"/>
              </a:spcBef>
              <a:spcAft>
                <a:spcPct val="0"/>
              </a:spcAft>
              <a:defRPr kumimoji="1" sz="2585">
                <a:solidFill>
                  <a:srgbClr val="4087C8"/>
                </a:solidFill>
                <a:latin typeface="HGP創英角ｺﾞｼｯｸUB" pitchFamily="50" charset="-128"/>
                <a:ea typeface="HGP創英角ｺﾞｼｯｸUB" pitchFamily="50" charset="-128"/>
              </a:defRPr>
            </a:lvl6pPr>
            <a:lvl7pPr marL="844083" algn="l" rtl="0" fontAlgn="base">
              <a:spcBef>
                <a:spcPct val="0"/>
              </a:spcBef>
              <a:spcAft>
                <a:spcPct val="0"/>
              </a:spcAft>
              <a:defRPr kumimoji="1" sz="2585">
                <a:solidFill>
                  <a:srgbClr val="4087C8"/>
                </a:solidFill>
                <a:latin typeface="HGP創英角ｺﾞｼｯｸUB" pitchFamily="50" charset="-128"/>
                <a:ea typeface="HGP創英角ｺﾞｼｯｸUB" pitchFamily="50" charset="-128"/>
              </a:defRPr>
            </a:lvl7pPr>
            <a:lvl8pPr marL="1266124" algn="l" rtl="0" fontAlgn="base">
              <a:spcBef>
                <a:spcPct val="0"/>
              </a:spcBef>
              <a:spcAft>
                <a:spcPct val="0"/>
              </a:spcAft>
              <a:defRPr kumimoji="1" sz="2585">
                <a:solidFill>
                  <a:srgbClr val="4087C8"/>
                </a:solidFill>
                <a:latin typeface="HGP創英角ｺﾞｼｯｸUB" pitchFamily="50" charset="-128"/>
                <a:ea typeface="HGP創英角ｺﾞｼｯｸUB" pitchFamily="50" charset="-128"/>
              </a:defRPr>
            </a:lvl8pPr>
            <a:lvl9pPr marL="1688165" algn="l" rtl="0" fontAlgn="base">
              <a:spcBef>
                <a:spcPct val="0"/>
              </a:spcBef>
              <a:spcAft>
                <a:spcPct val="0"/>
              </a:spcAft>
              <a:defRPr kumimoji="1" sz="2585">
                <a:solidFill>
                  <a:srgbClr val="4087C8"/>
                </a:solidFill>
                <a:latin typeface="HGP創英角ｺﾞｼｯｸUB" pitchFamily="50" charset="-128"/>
                <a:ea typeface="HGP創英角ｺﾞｼｯｸUB"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0" cap="none" spc="0" normalizeH="0" baseline="0" noProof="0" dirty="0">
                <a:ln>
                  <a:noFill/>
                </a:ln>
                <a:solidFill>
                  <a:srgbClr val="4087C8"/>
                </a:solidFill>
                <a:effectLst/>
                <a:uLnTx/>
                <a:uFillTx/>
                <a:latin typeface="HGP創英角ｺﾞｼｯｸUB"/>
                <a:ea typeface="HGP創英角ｺﾞｼｯｸUB"/>
                <a:cs typeface="+mj-cs"/>
              </a:rPr>
              <a:t>　　　　　都市再生</a:t>
            </a:r>
            <a:r>
              <a:rPr kumimoji="1" lang="en-US" altLang="ja-JP" sz="2400" b="0" i="0" u="none" strike="noStrike" kern="0" cap="none" spc="0" normalizeH="0" baseline="0" noProof="0" dirty="0">
                <a:ln>
                  <a:noFill/>
                </a:ln>
                <a:solidFill>
                  <a:srgbClr val="4087C8"/>
                </a:solidFill>
                <a:effectLst/>
                <a:uLnTx/>
                <a:uFillTx/>
                <a:latin typeface="HGP創英角ｺﾞｼｯｸUB"/>
                <a:ea typeface="HGP創英角ｺﾞｼｯｸUB"/>
                <a:cs typeface="+mj-cs"/>
              </a:rPr>
              <a:t>(</a:t>
            </a:r>
            <a:r>
              <a:rPr kumimoji="1" lang="ja-JP" altLang="en-US" sz="2400" b="0" i="0" u="none" strike="noStrike" kern="0" cap="none" spc="0" normalizeH="0" baseline="0" noProof="0" dirty="0">
                <a:ln>
                  <a:noFill/>
                </a:ln>
                <a:solidFill>
                  <a:srgbClr val="4087C8"/>
                </a:solidFill>
                <a:effectLst/>
                <a:uLnTx/>
                <a:uFillTx/>
                <a:latin typeface="HGP創英角ｺﾞｼｯｸUB"/>
                <a:ea typeface="HGP創英角ｺﾞｼｯｸUB"/>
                <a:cs typeface="+mj-cs"/>
              </a:rPr>
              <a:t>整備</a:t>
            </a:r>
            <a:r>
              <a:rPr kumimoji="1" lang="en-US" altLang="ja-JP" sz="2400" b="0" i="0" u="none" strike="noStrike" kern="0" cap="none" spc="0" normalizeH="0" baseline="0" noProof="0" dirty="0">
                <a:ln>
                  <a:noFill/>
                </a:ln>
                <a:solidFill>
                  <a:srgbClr val="4087C8"/>
                </a:solidFill>
                <a:effectLst/>
                <a:uLnTx/>
                <a:uFillTx/>
                <a:latin typeface="HGP創英角ｺﾞｼｯｸUB"/>
                <a:ea typeface="HGP創英角ｺﾞｼｯｸUB"/>
                <a:cs typeface="+mj-cs"/>
              </a:rPr>
              <a:t>)</a:t>
            </a:r>
            <a:r>
              <a:rPr kumimoji="1" lang="ja-JP" altLang="en-US" sz="2400" b="0" i="0" u="none" strike="noStrike" kern="0" cap="none" spc="0" normalizeH="0" baseline="0" noProof="0" dirty="0">
                <a:ln>
                  <a:noFill/>
                </a:ln>
                <a:solidFill>
                  <a:srgbClr val="4087C8"/>
                </a:solidFill>
                <a:effectLst/>
                <a:uLnTx/>
                <a:uFillTx/>
                <a:latin typeface="HGP創英角ｺﾞｼｯｸUB"/>
                <a:ea typeface="HGP創英角ｺﾞｼｯｸUB"/>
                <a:cs typeface="+mj-cs"/>
              </a:rPr>
              <a:t>歩行者経路協定</a:t>
            </a:r>
            <a:endParaRPr kumimoji="1" lang="ja-JP" altLang="en-US" sz="1200" b="0" i="0" u="none" strike="noStrike" kern="0" cap="none" spc="0" normalizeH="0" baseline="0" noProof="0" dirty="0">
              <a:ln>
                <a:noFill/>
              </a:ln>
              <a:solidFill>
                <a:srgbClr val="4087C8"/>
              </a:solidFill>
              <a:effectLst/>
              <a:uLnTx/>
              <a:uFillTx/>
              <a:latin typeface="HGP創英角ｺﾞｼｯｸUB"/>
              <a:ea typeface="HGP創英角ｺﾞｼｯｸUB"/>
              <a:cs typeface="+mj-cs"/>
            </a:endParaRPr>
          </a:p>
        </p:txBody>
      </p:sp>
      <p:sp>
        <p:nvSpPr>
          <p:cNvPr id="3990" name="正方形/長方形 30"/>
          <p:cNvSpPr/>
          <p:nvPr/>
        </p:nvSpPr>
        <p:spPr>
          <a:xfrm>
            <a:off x="81757" y="78644"/>
            <a:ext cx="863837" cy="346437"/>
          </a:xfrm>
          <a:prstGeom prst="rect">
            <a:avLst/>
          </a:prstGeom>
          <a:solidFill>
            <a:srgbClr val="00B0F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en-US" altLang="ja-JP" sz="2000" b="0" i="0" u="none" strike="noStrike" kern="1200" cap="none" spc="0" normalizeH="0" baseline="0" noProof="0" dirty="0">
                <a:ln>
                  <a:noFill/>
                </a:ln>
                <a:solidFill>
                  <a:srgbClr val="FFFFFF"/>
                </a:solidFill>
                <a:effectLst/>
                <a:uLnTx/>
                <a:uFillTx/>
                <a:latin typeface="HGP創英角ｺﾞｼｯｸUB" panose="020B0900000000000000" pitchFamily="50" charset="-128"/>
                <a:ea typeface="HGP創英角ｺﾞｼｯｸUB" panose="020B0900000000000000" pitchFamily="50" charset="-128"/>
                <a:cs typeface="+mn-cs"/>
              </a:rPr>
              <a:t>H21-</a:t>
            </a:r>
            <a:endParaRPr kumimoji="1" lang="ja-JP" altLang="en-US" sz="2000" b="0" i="0" u="none" strike="noStrike" kern="1200" cap="none" spc="0" normalizeH="0" baseline="0" noProof="0" dirty="0">
              <a:ln>
                <a:noFill/>
              </a:ln>
              <a:solidFill>
                <a:srgbClr val="FFFFFF"/>
              </a:solidFill>
              <a:effectLst/>
              <a:uLnTx/>
              <a:uFillTx/>
              <a:latin typeface="HGP創英角ｺﾞｼｯｸUB" panose="020B0900000000000000" pitchFamily="50" charset="-128"/>
              <a:ea typeface="HGP創英角ｺﾞｼｯｸUB" panose="020B0900000000000000" pitchFamily="50" charset="-128"/>
              <a:cs typeface="+mn-cs"/>
            </a:endParaRPr>
          </a:p>
        </p:txBody>
      </p:sp>
      <p:sp>
        <p:nvSpPr>
          <p:cNvPr id="3992" name="タイトル 1"/>
          <p:cNvSpPr txBox="1"/>
          <p:nvPr/>
        </p:nvSpPr>
        <p:spPr>
          <a:xfrm>
            <a:off x="5488799" y="-74031"/>
            <a:ext cx="2664296" cy="476250"/>
          </a:xfrm>
          <a:prstGeom prst="rect">
            <a:avLst/>
          </a:prstGeom>
          <a:noFill/>
          <a:ln>
            <a:noFill/>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585">
                <a:solidFill>
                  <a:srgbClr val="4087C8"/>
                </a:solidFill>
                <a:latin typeface="+mj-lt"/>
                <a:ea typeface="+mj-ea"/>
                <a:cs typeface="+mj-cs"/>
              </a:defRPr>
            </a:lvl1pPr>
            <a:lvl2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5pPr>
            <a:lvl6pPr marL="422041" algn="l" rtl="0" fontAlgn="base">
              <a:spcBef>
                <a:spcPct val="0"/>
              </a:spcBef>
              <a:spcAft>
                <a:spcPct val="0"/>
              </a:spcAft>
              <a:defRPr kumimoji="1" sz="2585">
                <a:solidFill>
                  <a:srgbClr val="4087C8"/>
                </a:solidFill>
                <a:latin typeface="HGP創英角ｺﾞｼｯｸUB" pitchFamily="50" charset="-128"/>
                <a:ea typeface="HGP創英角ｺﾞｼｯｸUB" pitchFamily="50" charset="-128"/>
              </a:defRPr>
            </a:lvl6pPr>
            <a:lvl7pPr marL="844083" algn="l" rtl="0" fontAlgn="base">
              <a:spcBef>
                <a:spcPct val="0"/>
              </a:spcBef>
              <a:spcAft>
                <a:spcPct val="0"/>
              </a:spcAft>
              <a:defRPr kumimoji="1" sz="2585">
                <a:solidFill>
                  <a:srgbClr val="4087C8"/>
                </a:solidFill>
                <a:latin typeface="HGP創英角ｺﾞｼｯｸUB" pitchFamily="50" charset="-128"/>
                <a:ea typeface="HGP創英角ｺﾞｼｯｸUB" pitchFamily="50" charset="-128"/>
              </a:defRPr>
            </a:lvl7pPr>
            <a:lvl8pPr marL="1266124" algn="l" rtl="0" fontAlgn="base">
              <a:spcBef>
                <a:spcPct val="0"/>
              </a:spcBef>
              <a:spcAft>
                <a:spcPct val="0"/>
              </a:spcAft>
              <a:defRPr kumimoji="1" sz="2585">
                <a:solidFill>
                  <a:srgbClr val="4087C8"/>
                </a:solidFill>
                <a:latin typeface="HGP創英角ｺﾞｼｯｸUB" pitchFamily="50" charset="-128"/>
                <a:ea typeface="HGP創英角ｺﾞｼｯｸUB" pitchFamily="50" charset="-128"/>
              </a:defRPr>
            </a:lvl8pPr>
            <a:lvl9pPr marL="1688165" algn="l" rtl="0" fontAlgn="base">
              <a:spcBef>
                <a:spcPct val="0"/>
              </a:spcBef>
              <a:spcAft>
                <a:spcPct val="0"/>
              </a:spcAft>
              <a:defRPr kumimoji="1" sz="2585">
                <a:solidFill>
                  <a:srgbClr val="4087C8"/>
                </a:solidFill>
                <a:latin typeface="HGP創英角ｺﾞｼｯｸUB" pitchFamily="50" charset="-128"/>
                <a:ea typeface="HGP創英角ｺﾞｼｯｸUB"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0" cap="none" spc="0" normalizeH="0" baseline="0" noProof="0" dirty="0">
                <a:ln>
                  <a:noFill/>
                </a:ln>
                <a:solidFill>
                  <a:srgbClr val="4087C8"/>
                </a:solidFill>
                <a:effectLst/>
                <a:uLnTx/>
                <a:uFillTx/>
                <a:latin typeface="HGP創英角ｺﾞｼｯｸUB"/>
                <a:ea typeface="HGP創英角ｺﾞｼｯｸUB"/>
                <a:cs typeface="+mj-cs"/>
              </a:rPr>
              <a:t> </a:t>
            </a:r>
            <a:r>
              <a:rPr kumimoji="1" lang="ja-JP" altLang="en-US" sz="1200" b="0" i="0" u="none" strike="noStrike" kern="0" cap="none" spc="0" normalizeH="0" baseline="0" noProof="0" dirty="0">
                <a:ln>
                  <a:noFill/>
                </a:ln>
                <a:solidFill>
                  <a:srgbClr val="4087C8"/>
                </a:solidFill>
                <a:effectLst/>
                <a:uLnTx/>
                <a:uFillTx/>
                <a:latin typeface="HGP創英角ｺﾞｼｯｸUB"/>
                <a:ea typeface="HGP創英角ｺﾞｼｯｸUB"/>
                <a:cs typeface="+mj-cs"/>
              </a:rPr>
              <a:t>都市再生特別措置法</a:t>
            </a:r>
            <a:endParaRPr kumimoji="1" lang="en-US" altLang="ja-JP" sz="1200" b="0" i="0" u="none" strike="noStrike" kern="0" cap="none" spc="0" normalizeH="0" baseline="0" noProof="0" dirty="0">
              <a:ln>
                <a:noFill/>
              </a:ln>
              <a:solidFill>
                <a:srgbClr val="4087C8"/>
              </a:solidFill>
              <a:effectLst/>
              <a:uLnTx/>
              <a:uFillTx/>
              <a:latin typeface="HGP創英角ｺﾞｼｯｸUB"/>
              <a:ea typeface="HGP創英角ｺﾞｼｯｸUB"/>
              <a:cs typeface="+mj-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0" cap="none" spc="0" normalizeH="0" baseline="0" noProof="0" dirty="0">
                <a:ln>
                  <a:noFill/>
                </a:ln>
                <a:solidFill>
                  <a:srgbClr val="4087C8"/>
                </a:solidFill>
                <a:effectLst/>
                <a:uLnTx/>
                <a:uFillTx/>
                <a:latin typeface="HGP創英角ｺﾞｼｯｸUB"/>
                <a:ea typeface="HGP創英角ｺﾞｼｯｸUB"/>
                <a:cs typeface="+mj-cs"/>
              </a:rPr>
              <a:t>  第</a:t>
            </a:r>
            <a:r>
              <a:rPr kumimoji="1" lang="en-US" altLang="ja-JP" sz="1200" b="0" i="0" u="none" strike="noStrike" kern="0" cap="none" spc="0" normalizeH="0" baseline="0" noProof="0" dirty="0">
                <a:ln>
                  <a:noFill/>
                </a:ln>
                <a:solidFill>
                  <a:srgbClr val="4087C8"/>
                </a:solidFill>
                <a:effectLst/>
                <a:uLnTx/>
                <a:uFillTx/>
                <a:latin typeface="HGP創英角ｺﾞｼｯｸUB"/>
                <a:ea typeface="HGP創英角ｺﾞｼｯｸUB"/>
                <a:cs typeface="+mj-cs"/>
              </a:rPr>
              <a:t>45</a:t>
            </a:r>
            <a:r>
              <a:rPr kumimoji="1" lang="ja-JP" altLang="en-US" sz="1200" b="0" i="0" u="none" strike="noStrike" kern="0" cap="none" spc="0" normalizeH="0" baseline="0" noProof="0" dirty="0">
                <a:ln>
                  <a:noFill/>
                </a:ln>
                <a:solidFill>
                  <a:srgbClr val="4087C8"/>
                </a:solidFill>
                <a:effectLst/>
                <a:uLnTx/>
                <a:uFillTx/>
                <a:latin typeface="HGP創英角ｺﾞｼｯｸUB"/>
                <a:ea typeface="HGP創英角ｺﾞｼｯｸUB"/>
                <a:cs typeface="+mj-cs"/>
              </a:rPr>
              <a:t>条の</a:t>
            </a:r>
            <a:r>
              <a:rPr kumimoji="1" lang="en-US" altLang="ja-JP" sz="1200" b="0" i="0" u="none" strike="noStrike" kern="0" cap="none" spc="0" normalizeH="0" baseline="0" noProof="0" dirty="0">
                <a:ln>
                  <a:noFill/>
                </a:ln>
                <a:solidFill>
                  <a:srgbClr val="4087C8"/>
                </a:solidFill>
                <a:effectLst/>
                <a:uLnTx/>
                <a:uFillTx/>
                <a:latin typeface="HGP創英角ｺﾞｼｯｸUB"/>
                <a:ea typeface="HGP創英角ｺﾞｼｯｸUB"/>
                <a:cs typeface="+mj-cs"/>
              </a:rPr>
              <a:t>2-</a:t>
            </a:r>
            <a:r>
              <a:rPr kumimoji="1" lang="ja-JP" altLang="en-US" sz="1200" b="0" i="0" u="none" strike="noStrike" kern="0" cap="none" spc="0" normalizeH="0" baseline="0" noProof="0" dirty="0">
                <a:ln>
                  <a:noFill/>
                </a:ln>
                <a:solidFill>
                  <a:srgbClr val="4087C8"/>
                </a:solidFill>
                <a:effectLst/>
                <a:uLnTx/>
                <a:uFillTx/>
                <a:latin typeface="HGP創英角ｺﾞｼｯｸUB"/>
                <a:ea typeface="HGP創英角ｺﾞｼｯｸUB"/>
                <a:cs typeface="+mj-cs"/>
              </a:rPr>
              <a:t>第</a:t>
            </a:r>
            <a:r>
              <a:rPr kumimoji="1" lang="en-US" altLang="ja-JP" sz="1200" b="0" i="0" u="none" strike="noStrike" kern="0" cap="none" spc="0" normalizeH="0" baseline="0" noProof="0" dirty="0">
                <a:ln>
                  <a:noFill/>
                </a:ln>
                <a:solidFill>
                  <a:srgbClr val="4087C8"/>
                </a:solidFill>
                <a:effectLst/>
                <a:uLnTx/>
                <a:uFillTx/>
                <a:latin typeface="HGP創英角ｺﾞｼｯｸUB"/>
                <a:ea typeface="HGP創英角ｺﾞｼｯｸUB"/>
                <a:cs typeface="+mj-cs"/>
              </a:rPr>
              <a:t>45</a:t>
            </a:r>
            <a:r>
              <a:rPr kumimoji="1" lang="ja-JP" altLang="en-US" sz="1200" b="0" i="0" u="none" strike="noStrike" kern="0" cap="none" spc="0" normalizeH="0" baseline="0" noProof="0" dirty="0">
                <a:ln>
                  <a:noFill/>
                </a:ln>
                <a:solidFill>
                  <a:srgbClr val="4087C8"/>
                </a:solidFill>
                <a:effectLst/>
                <a:uLnTx/>
                <a:uFillTx/>
                <a:latin typeface="HGP創英角ｺﾞｼｯｸUB"/>
                <a:ea typeface="HGP創英角ｺﾞｼｯｸUB"/>
                <a:cs typeface="+mj-cs"/>
              </a:rPr>
              <a:t>条の</a:t>
            </a:r>
            <a:r>
              <a:rPr kumimoji="1" lang="en-US" altLang="ja-JP" sz="1200" b="0" i="0" u="none" strike="noStrike" kern="0" cap="none" spc="0" normalizeH="0" baseline="0" noProof="0" dirty="0">
                <a:ln>
                  <a:noFill/>
                </a:ln>
                <a:solidFill>
                  <a:srgbClr val="4087C8"/>
                </a:solidFill>
                <a:effectLst/>
                <a:uLnTx/>
                <a:uFillTx/>
                <a:latin typeface="HGP創英角ｺﾞｼｯｸUB"/>
                <a:ea typeface="HGP創英角ｺﾞｼｯｸUB"/>
                <a:cs typeface="+mj-cs"/>
              </a:rPr>
              <a:t>12</a:t>
            </a:r>
            <a:r>
              <a:rPr kumimoji="1" lang="ja-JP" altLang="en-US" sz="1200" b="0" i="0" u="none" strike="noStrike" kern="0" cap="none" spc="0" normalizeH="0" baseline="0" noProof="0" dirty="0" err="1">
                <a:ln>
                  <a:noFill/>
                </a:ln>
                <a:solidFill>
                  <a:srgbClr val="4087C8"/>
                </a:solidFill>
                <a:effectLst/>
                <a:uLnTx/>
                <a:uFillTx/>
                <a:latin typeface="HGP創英角ｺﾞｼｯｸUB"/>
                <a:ea typeface="HGP創英角ｺﾞｼｯｸUB"/>
                <a:cs typeface="+mj-cs"/>
              </a:rPr>
              <a:t>、</a:t>
            </a:r>
            <a:r>
              <a:rPr kumimoji="1" lang="ja-JP" altLang="en-US" sz="1200" b="0" i="0" u="none" strike="noStrike" kern="0" cap="none" spc="0" normalizeH="0" baseline="0" noProof="0" dirty="0">
                <a:ln>
                  <a:noFill/>
                </a:ln>
                <a:solidFill>
                  <a:srgbClr val="4087C8"/>
                </a:solidFill>
                <a:effectLst/>
                <a:uLnTx/>
                <a:uFillTx/>
                <a:latin typeface="HGP創英角ｺﾞｼｯｸUB"/>
                <a:ea typeface="HGP創英角ｺﾞｼｯｸUB"/>
                <a:cs typeface="+mj-cs"/>
              </a:rPr>
              <a:t>第</a:t>
            </a:r>
            <a:r>
              <a:rPr kumimoji="1" lang="en-US" altLang="ja-JP" sz="1200" b="0" i="0" u="none" strike="noStrike" kern="0" cap="none" spc="0" normalizeH="0" baseline="0" noProof="0" dirty="0">
                <a:ln>
                  <a:noFill/>
                </a:ln>
                <a:solidFill>
                  <a:srgbClr val="4087C8"/>
                </a:solidFill>
                <a:effectLst/>
                <a:uLnTx/>
                <a:uFillTx/>
                <a:latin typeface="HGP創英角ｺﾞｼｯｸUB"/>
                <a:ea typeface="HGP創英角ｺﾞｼｯｸUB"/>
                <a:cs typeface="+mj-cs"/>
              </a:rPr>
              <a:t>73</a:t>
            </a:r>
            <a:r>
              <a:rPr kumimoji="1" lang="ja-JP" altLang="en-US" sz="1200" b="0" i="0" u="none" strike="noStrike" kern="0" cap="none" spc="0" normalizeH="0" baseline="0" noProof="0" dirty="0">
                <a:ln>
                  <a:noFill/>
                </a:ln>
                <a:solidFill>
                  <a:srgbClr val="4087C8"/>
                </a:solidFill>
                <a:effectLst/>
                <a:uLnTx/>
                <a:uFillTx/>
                <a:latin typeface="HGP創英角ｺﾞｼｯｸUB"/>
                <a:ea typeface="HGP創英角ｺﾞｼｯｸUB"/>
                <a:cs typeface="+mj-cs"/>
              </a:rPr>
              <a:t>条</a:t>
            </a:r>
          </a:p>
        </p:txBody>
      </p:sp>
      <p:sp>
        <p:nvSpPr>
          <p:cNvPr id="29" name="スライド番号プレースホルダー 1"/>
          <p:cNvSpPr txBox="1"/>
          <p:nvPr/>
        </p:nvSpPr>
        <p:spPr>
          <a:xfrm>
            <a:off x="7594600" y="6525000"/>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ja-JP"/>
            </a:defPPr>
            <a:lvl1pPr algn="r" rtl="0" eaLnBrk="0" fontAlgn="base" hangingPunct="0">
              <a:spcBef>
                <a:spcPct val="0"/>
              </a:spcBef>
              <a:spcAft>
                <a:spcPct val="0"/>
              </a:spcAft>
              <a:defRPr kumimoji="1" sz="1292"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fld id="{29B6D3CF-C449-43AF-A9D0-2DFC9D708CAF}" type="slidenum">
              <a:rPr lang="ja-JP" altLang="en-US" sz="140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pPr/>
              <a:t>26</a:t>
            </a:fld>
            <a:endPar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3" name="Group 174">
            <a:extLst>
              <a:ext uri="{FF2B5EF4-FFF2-40B4-BE49-F238E27FC236}">
                <a16:creationId xmlns:a16="http://schemas.microsoft.com/office/drawing/2014/main" id="{E6B719C2-3D6E-4970-FC0D-FD25B8B2B429}"/>
              </a:ext>
            </a:extLst>
          </p:cNvPr>
          <p:cNvGrpSpPr/>
          <p:nvPr/>
        </p:nvGrpSpPr>
        <p:grpSpPr>
          <a:xfrm>
            <a:off x="269611" y="2083380"/>
            <a:ext cx="1990795" cy="4423965"/>
            <a:chOff x="1868" y="973"/>
            <a:chExt cx="901" cy="2457"/>
          </a:xfrm>
        </p:grpSpPr>
        <p:pic>
          <p:nvPicPr>
            <p:cNvPr id="4" name="Picture 146" descr="画像 025">
              <a:extLst>
                <a:ext uri="{FF2B5EF4-FFF2-40B4-BE49-F238E27FC236}">
                  <a16:creationId xmlns:a16="http://schemas.microsoft.com/office/drawing/2014/main" id="{B4E2EABC-58FF-442F-5AB0-742CC81A8ADB}"/>
                </a:ext>
              </a:extLst>
            </p:cNvPr>
            <p:cNvPicPr>
              <a:picLocks noChangeArrowheads="1"/>
            </p:cNvPicPr>
            <p:nvPr/>
          </p:nvPicPr>
          <p:blipFill>
            <a:blip r:embed="rId3"/>
            <a:stretch>
              <a:fillRect/>
            </a:stretch>
          </p:blipFill>
          <p:spPr>
            <a:xfrm>
              <a:off x="1868" y="1875"/>
              <a:ext cx="897" cy="631"/>
            </a:xfrm>
            <a:prstGeom prst="rect">
              <a:avLst/>
            </a:prstGeom>
            <a:noFill/>
            <a:ln w="28575">
              <a:solidFill>
                <a:schemeClr val="tx1"/>
              </a:solidFill>
              <a:miter lim="800000"/>
              <a:headEnd/>
              <a:tailEnd/>
            </a:ln>
          </p:spPr>
        </p:pic>
        <p:sp>
          <p:nvSpPr>
            <p:cNvPr id="5" name="Rectangle 147">
              <a:extLst>
                <a:ext uri="{FF2B5EF4-FFF2-40B4-BE49-F238E27FC236}">
                  <a16:creationId xmlns:a16="http://schemas.microsoft.com/office/drawing/2014/main" id="{0BBE8791-4B51-34C8-04D9-175535B93E99}"/>
                </a:ext>
              </a:extLst>
            </p:cNvPr>
            <p:cNvSpPr>
              <a:spLocks noChangeAspect="1" noChangeArrowheads="1"/>
            </p:cNvSpPr>
            <p:nvPr/>
          </p:nvSpPr>
          <p:spPr>
            <a:xfrm>
              <a:off x="1986" y="2533"/>
              <a:ext cx="607" cy="101"/>
            </a:xfrm>
            <a:prstGeom prst="rect">
              <a:avLst/>
            </a:prstGeom>
            <a:noFill/>
            <a:ln w="6350">
              <a:no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defRPr/>
              </a:pPr>
              <a:r>
                <a:rPr lang="ja-JP" altLang="en-US" sz="1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案内板の設置・管理</a:t>
              </a:r>
            </a:p>
          </p:txBody>
        </p:sp>
        <p:pic>
          <p:nvPicPr>
            <p:cNvPr id="6" name="Picture 150">
              <a:extLst>
                <a:ext uri="{FF2B5EF4-FFF2-40B4-BE49-F238E27FC236}">
                  <a16:creationId xmlns:a16="http://schemas.microsoft.com/office/drawing/2014/main" id="{06211498-66AC-089F-C33C-BF2644326CBC}"/>
                </a:ext>
              </a:extLst>
            </p:cNvPr>
            <p:cNvPicPr>
              <a:picLocks noChangeArrowheads="1"/>
            </p:cNvPicPr>
            <p:nvPr/>
          </p:nvPicPr>
          <p:blipFill>
            <a:blip r:embed="rId4"/>
            <a:stretch>
              <a:fillRect/>
            </a:stretch>
          </p:blipFill>
          <p:spPr>
            <a:xfrm>
              <a:off x="1868" y="973"/>
              <a:ext cx="901" cy="730"/>
            </a:xfrm>
            <a:prstGeom prst="rect">
              <a:avLst/>
            </a:prstGeom>
            <a:noFill/>
            <a:ln w="28575">
              <a:solidFill>
                <a:schemeClr val="tx1"/>
              </a:solidFill>
              <a:miter lim="800000"/>
              <a:headEnd/>
              <a:tailEnd/>
            </a:ln>
          </p:spPr>
        </p:pic>
        <p:sp>
          <p:nvSpPr>
            <p:cNvPr id="7" name="Rectangle 151">
              <a:extLst>
                <a:ext uri="{FF2B5EF4-FFF2-40B4-BE49-F238E27FC236}">
                  <a16:creationId xmlns:a16="http://schemas.microsoft.com/office/drawing/2014/main" id="{EA9CEB3E-8940-B856-46B3-B0B3D613DDD1}"/>
                </a:ext>
              </a:extLst>
            </p:cNvPr>
            <p:cNvSpPr>
              <a:spLocks noChangeAspect="1" noChangeArrowheads="1"/>
            </p:cNvSpPr>
            <p:nvPr/>
          </p:nvSpPr>
          <p:spPr>
            <a:xfrm>
              <a:off x="1896" y="1732"/>
              <a:ext cx="833" cy="104"/>
            </a:xfrm>
            <a:prstGeom prst="rect">
              <a:avLst/>
            </a:prstGeom>
            <a:noFill/>
            <a:ln w="6350">
              <a:no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defRPr/>
              </a:pPr>
              <a:r>
                <a:rPr lang="ja-JP" altLang="en-US" sz="1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エレベーター等の設置・管理</a:t>
              </a:r>
            </a:p>
          </p:txBody>
        </p:sp>
        <p:pic>
          <p:nvPicPr>
            <p:cNvPr id="8" name="Picture 155" descr="画像 033">
              <a:extLst>
                <a:ext uri="{FF2B5EF4-FFF2-40B4-BE49-F238E27FC236}">
                  <a16:creationId xmlns:a16="http://schemas.microsoft.com/office/drawing/2014/main" id="{A23E045E-ACC0-77C0-2BDA-7BF572C5B942}"/>
                </a:ext>
              </a:extLst>
            </p:cNvPr>
            <p:cNvPicPr>
              <a:picLocks noChangeArrowheads="1"/>
            </p:cNvPicPr>
            <p:nvPr/>
          </p:nvPicPr>
          <p:blipFill>
            <a:blip r:embed="rId5"/>
            <a:stretch>
              <a:fillRect/>
            </a:stretch>
          </p:blipFill>
          <p:spPr>
            <a:xfrm>
              <a:off x="1868" y="2682"/>
              <a:ext cx="898" cy="624"/>
            </a:xfrm>
            <a:prstGeom prst="rect">
              <a:avLst/>
            </a:prstGeom>
            <a:noFill/>
            <a:ln w="28575">
              <a:solidFill>
                <a:schemeClr val="tx1"/>
              </a:solidFill>
              <a:miter lim="800000"/>
              <a:headEnd/>
              <a:tailEnd/>
            </a:ln>
          </p:spPr>
        </p:pic>
        <p:sp>
          <p:nvSpPr>
            <p:cNvPr id="9" name="Rectangle 156">
              <a:extLst>
                <a:ext uri="{FF2B5EF4-FFF2-40B4-BE49-F238E27FC236}">
                  <a16:creationId xmlns:a16="http://schemas.microsoft.com/office/drawing/2014/main" id="{639E7606-6441-E5AE-4960-7CFFA5753EB4}"/>
                </a:ext>
              </a:extLst>
            </p:cNvPr>
            <p:cNvSpPr>
              <a:spLocks noChangeAspect="1" noChangeArrowheads="1"/>
            </p:cNvSpPr>
            <p:nvPr/>
          </p:nvSpPr>
          <p:spPr>
            <a:xfrm>
              <a:off x="1974" y="3339"/>
              <a:ext cx="640" cy="91"/>
            </a:xfrm>
            <a:prstGeom prst="rect">
              <a:avLst/>
            </a:prstGeom>
            <a:noFill/>
            <a:ln w="6350">
              <a:no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defRPr/>
              </a:pPr>
              <a:r>
                <a:rPr lang="ja-JP" altLang="en-US" sz="1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広告物の設置・管理</a:t>
              </a:r>
            </a:p>
          </p:txBody>
        </p:sp>
      </p:grpSp>
      <p:sp>
        <p:nvSpPr>
          <p:cNvPr id="10" name="Rectangle 149">
            <a:extLst>
              <a:ext uri="{FF2B5EF4-FFF2-40B4-BE49-F238E27FC236}">
                <a16:creationId xmlns:a16="http://schemas.microsoft.com/office/drawing/2014/main" id="{FE31C057-B440-ECCE-1BEC-69C173EE40F9}"/>
              </a:ext>
            </a:extLst>
          </p:cNvPr>
          <p:cNvSpPr>
            <a:spLocks noChangeAspect="1" noChangeArrowheads="1"/>
          </p:cNvSpPr>
          <p:nvPr/>
        </p:nvSpPr>
        <p:spPr>
          <a:xfrm>
            <a:off x="7932291" y="3367723"/>
            <a:ext cx="1535112" cy="184150"/>
          </a:xfrm>
          <a:prstGeom prst="rect">
            <a:avLst/>
          </a:prstGeom>
          <a:noFill/>
          <a:ln>
            <a:noFill/>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00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歩行者デッキ等の整備</a:t>
            </a:r>
          </a:p>
        </p:txBody>
      </p:sp>
      <p:sp>
        <p:nvSpPr>
          <p:cNvPr id="11" name="Rectangle 154">
            <a:extLst>
              <a:ext uri="{FF2B5EF4-FFF2-40B4-BE49-F238E27FC236}">
                <a16:creationId xmlns:a16="http://schemas.microsoft.com/office/drawing/2014/main" id="{57911C2F-BD36-0349-873B-C54B534359F5}"/>
              </a:ext>
            </a:extLst>
          </p:cNvPr>
          <p:cNvSpPr>
            <a:spLocks noChangeAspect="1" noChangeArrowheads="1"/>
          </p:cNvSpPr>
          <p:nvPr/>
        </p:nvSpPr>
        <p:spPr>
          <a:xfrm>
            <a:off x="8170416" y="4848861"/>
            <a:ext cx="1057275" cy="168275"/>
          </a:xfrm>
          <a:prstGeom prst="rect">
            <a:avLst/>
          </a:prstGeom>
          <a:noFill/>
          <a:ln>
            <a:noFill/>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00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清掃・防犯活動</a:t>
            </a:r>
          </a:p>
        </p:txBody>
      </p:sp>
      <p:grpSp>
        <p:nvGrpSpPr>
          <p:cNvPr id="12" name="グループ化 2">
            <a:extLst>
              <a:ext uri="{FF2B5EF4-FFF2-40B4-BE49-F238E27FC236}">
                <a16:creationId xmlns:a16="http://schemas.microsoft.com/office/drawing/2014/main" id="{187889CE-2333-3E68-6377-219771A2CC25}"/>
              </a:ext>
            </a:extLst>
          </p:cNvPr>
          <p:cNvGrpSpPr/>
          <p:nvPr/>
        </p:nvGrpSpPr>
        <p:grpSpPr>
          <a:xfrm>
            <a:off x="7752903" y="2158048"/>
            <a:ext cx="1952625" cy="4132263"/>
            <a:chOff x="7727514" y="2403392"/>
            <a:chExt cx="1952946" cy="4132667"/>
          </a:xfrm>
        </p:grpSpPr>
        <p:pic>
          <p:nvPicPr>
            <p:cNvPr id="13" name="Picture 148" descr="デッキ上空写真２">
              <a:extLst>
                <a:ext uri="{FF2B5EF4-FFF2-40B4-BE49-F238E27FC236}">
                  <a16:creationId xmlns:a16="http://schemas.microsoft.com/office/drawing/2014/main" id="{0E27C9C7-E2B7-FC0C-F4C7-43DB6346344E}"/>
                </a:ext>
              </a:extLst>
            </p:cNvPr>
            <p:cNvPicPr>
              <a:picLocks noChangeArrowheads="1"/>
            </p:cNvPicPr>
            <p:nvPr/>
          </p:nvPicPr>
          <p:blipFill>
            <a:blip r:embed="rId6"/>
            <a:stretch>
              <a:fillRect/>
            </a:stretch>
          </p:blipFill>
          <p:spPr>
            <a:xfrm>
              <a:off x="7727514" y="2403392"/>
              <a:ext cx="1952946" cy="1161445"/>
            </a:xfrm>
            <a:prstGeom prst="rect">
              <a:avLst/>
            </a:prstGeom>
            <a:noFill/>
            <a:ln w="28575">
              <a:solidFill>
                <a:schemeClr val="tx1"/>
              </a:solidFill>
              <a:miter lim="800000"/>
              <a:headEnd/>
              <a:tailEnd/>
            </a:ln>
          </p:spPr>
        </p:pic>
        <p:pic>
          <p:nvPicPr>
            <p:cNvPr id="14" name="Picture 153">
              <a:extLst>
                <a:ext uri="{FF2B5EF4-FFF2-40B4-BE49-F238E27FC236}">
                  <a16:creationId xmlns:a16="http://schemas.microsoft.com/office/drawing/2014/main" id="{F903D344-FCF6-450E-F360-D8E3DD7D06B5}"/>
                </a:ext>
              </a:extLst>
            </p:cNvPr>
            <p:cNvPicPr>
              <a:picLocks noChangeArrowheads="1"/>
            </p:cNvPicPr>
            <p:nvPr/>
          </p:nvPicPr>
          <p:blipFill>
            <a:blip r:embed="rId7"/>
            <a:stretch>
              <a:fillRect/>
            </a:stretch>
          </p:blipFill>
          <p:spPr>
            <a:xfrm>
              <a:off x="7727514" y="3915634"/>
              <a:ext cx="1952946" cy="1111941"/>
            </a:xfrm>
            <a:prstGeom prst="rect">
              <a:avLst/>
            </a:prstGeom>
            <a:noFill/>
            <a:ln w="28575">
              <a:solidFill>
                <a:schemeClr val="tx1"/>
              </a:solidFill>
              <a:miter lim="800000"/>
              <a:headEnd/>
              <a:tailEnd/>
            </a:ln>
          </p:spPr>
        </p:pic>
        <p:pic>
          <p:nvPicPr>
            <p:cNvPr id="15" name="Picture 157" descr="IMG_1135">
              <a:extLst>
                <a:ext uri="{FF2B5EF4-FFF2-40B4-BE49-F238E27FC236}">
                  <a16:creationId xmlns:a16="http://schemas.microsoft.com/office/drawing/2014/main" id="{77F6BCF6-374D-3EFC-42E0-6339D1DF34E9}"/>
                </a:ext>
              </a:extLst>
            </p:cNvPr>
            <p:cNvPicPr>
              <a:picLocks noChangeArrowheads="1"/>
            </p:cNvPicPr>
            <p:nvPr/>
          </p:nvPicPr>
          <p:blipFill>
            <a:blip r:embed="rId8"/>
            <a:stretch>
              <a:fillRect/>
            </a:stretch>
          </p:blipFill>
          <p:spPr>
            <a:xfrm>
              <a:off x="7727514" y="5365094"/>
              <a:ext cx="1952946" cy="1170965"/>
            </a:xfrm>
            <a:prstGeom prst="rect">
              <a:avLst/>
            </a:prstGeom>
            <a:noFill/>
            <a:ln w="28575">
              <a:solidFill>
                <a:schemeClr val="tx1"/>
              </a:solidFill>
              <a:miter lim="800000"/>
              <a:headEnd/>
              <a:tailEnd/>
            </a:ln>
          </p:spPr>
        </p:pic>
      </p:grpSp>
      <p:sp>
        <p:nvSpPr>
          <p:cNvPr id="16" name="Rectangle 158">
            <a:extLst>
              <a:ext uri="{FF2B5EF4-FFF2-40B4-BE49-F238E27FC236}">
                <a16:creationId xmlns:a16="http://schemas.microsoft.com/office/drawing/2014/main" id="{2F8F8779-64E2-EA64-30EB-990CD542D872}"/>
              </a:ext>
            </a:extLst>
          </p:cNvPr>
          <p:cNvSpPr>
            <a:spLocks noChangeAspect="1" noChangeArrowheads="1"/>
          </p:cNvSpPr>
          <p:nvPr/>
        </p:nvSpPr>
        <p:spPr>
          <a:xfrm>
            <a:off x="7833866" y="6358573"/>
            <a:ext cx="1795462" cy="142875"/>
          </a:xfrm>
          <a:prstGeom prst="rect">
            <a:avLst/>
          </a:prstGeom>
          <a:noFill/>
          <a:ln>
            <a:noFill/>
          </a:ln>
        </p:spPr>
        <p:txBody>
          <a:bodyPr wrap="none" lIns="18000" rIns="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00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ベンチ・植栽の設置・管理</a:t>
            </a:r>
          </a:p>
        </p:txBody>
      </p:sp>
      <p:pic>
        <p:nvPicPr>
          <p:cNvPr id="17" name="Picture 171">
            <a:extLst>
              <a:ext uri="{FF2B5EF4-FFF2-40B4-BE49-F238E27FC236}">
                <a16:creationId xmlns:a16="http://schemas.microsoft.com/office/drawing/2014/main" id="{2488A942-C8B3-2174-535D-773EF79179D5}"/>
              </a:ext>
            </a:extLst>
          </p:cNvPr>
          <p:cNvPicPr>
            <a:picLocks noChangeAspect="1" noChangeArrowheads="1"/>
          </p:cNvPicPr>
          <p:nvPr/>
        </p:nvPicPr>
        <p:blipFill>
          <a:blip r:embed="rId9"/>
          <a:stretch>
            <a:fillRect/>
          </a:stretch>
        </p:blipFill>
        <p:spPr>
          <a:xfrm>
            <a:off x="2345878" y="2364423"/>
            <a:ext cx="5284788" cy="3708400"/>
          </a:xfrm>
          <a:prstGeom prst="rect">
            <a:avLst/>
          </a:prstGeom>
          <a:noFill/>
          <a:ln>
            <a:noFill/>
          </a:ln>
        </p:spPr>
      </p:pic>
      <p:sp>
        <p:nvSpPr>
          <p:cNvPr id="18" name="Line 175">
            <a:extLst>
              <a:ext uri="{FF2B5EF4-FFF2-40B4-BE49-F238E27FC236}">
                <a16:creationId xmlns:a16="http://schemas.microsoft.com/office/drawing/2014/main" id="{79E8C7A6-1FBC-3403-7CCF-FE15B1D74717}"/>
              </a:ext>
            </a:extLst>
          </p:cNvPr>
          <p:cNvSpPr>
            <a:spLocks noChangeShapeType="1"/>
          </p:cNvSpPr>
          <p:nvPr/>
        </p:nvSpPr>
        <p:spPr>
          <a:xfrm flipV="1">
            <a:off x="2260153" y="3172461"/>
            <a:ext cx="1341438" cy="1104900"/>
          </a:xfrm>
          <a:prstGeom prst="line">
            <a:avLst/>
          </a:prstGeom>
          <a:noFill/>
          <a:ln w="25400">
            <a:solidFill>
              <a:srgbClr val="FF0000"/>
            </a:solidFill>
            <a:round/>
            <a:headEnd type="none" w="med" len="sm"/>
            <a:tailEnd type="oval" w="lg" len="lg"/>
          </a:ln>
        </p:spPr>
        <p:txBody>
          <a:bodyPr/>
          <a:lstStyle/>
          <a:p>
            <a:endParaRPr lang="ja-JP" altLang="en-US" sz="1400">
              <a:solidFill>
                <a:prstClr val="black"/>
              </a:solidFill>
            </a:endParaRPr>
          </a:p>
        </p:txBody>
      </p:sp>
      <p:sp>
        <p:nvSpPr>
          <p:cNvPr id="19" name="Line 176">
            <a:extLst>
              <a:ext uri="{FF2B5EF4-FFF2-40B4-BE49-F238E27FC236}">
                <a16:creationId xmlns:a16="http://schemas.microsoft.com/office/drawing/2014/main" id="{3D323B6D-5187-ED49-A243-6D81BF7C9F48}"/>
              </a:ext>
            </a:extLst>
          </p:cNvPr>
          <p:cNvSpPr>
            <a:spLocks noChangeShapeType="1"/>
          </p:cNvSpPr>
          <p:nvPr/>
        </p:nvSpPr>
        <p:spPr>
          <a:xfrm>
            <a:off x="2291903" y="2791461"/>
            <a:ext cx="1273175" cy="203200"/>
          </a:xfrm>
          <a:prstGeom prst="line">
            <a:avLst/>
          </a:prstGeom>
          <a:noFill/>
          <a:ln w="25400">
            <a:solidFill>
              <a:srgbClr val="FF0000"/>
            </a:solidFill>
            <a:round/>
            <a:headEnd type="none" w="med" len="sm"/>
            <a:tailEnd type="oval" w="lg" len="lg"/>
          </a:ln>
        </p:spPr>
        <p:txBody>
          <a:bodyPr/>
          <a:lstStyle/>
          <a:p>
            <a:endParaRPr lang="ja-JP" altLang="en-US" sz="1400">
              <a:solidFill>
                <a:prstClr val="black"/>
              </a:solidFill>
            </a:endParaRPr>
          </a:p>
        </p:txBody>
      </p:sp>
      <p:sp>
        <p:nvSpPr>
          <p:cNvPr id="20" name="Line 177">
            <a:extLst>
              <a:ext uri="{FF2B5EF4-FFF2-40B4-BE49-F238E27FC236}">
                <a16:creationId xmlns:a16="http://schemas.microsoft.com/office/drawing/2014/main" id="{985803C5-7AEF-04A5-4482-4D373B25F051}"/>
              </a:ext>
            </a:extLst>
          </p:cNvPr>
          <p:cNvSpPr>
            <a:spLocks noChangeShapeType="1"/>
          </p:cNvSpPr>
          <p:nvPr/>
        </p:nvSpPr>
        <p:spPr>
          <a:xfrm flipV="1">
            <a:off x="2274441" y="3266123"/>
            <a:ext cx="2597150" cy="2471738"/>
          </a:xfrm>
          <a:prstGeom prst="line">
            <a:avLst/>
          </a:prstGeom>
          <a:noFill/>
          <a:ln w="25400">
            <a:solidFill>
              <a:srgbClr val="FF0000"/>
            </a:solidFill>
            <a:round/>
            <a:headEnd type="none" w="med" len="sm"/>
            <a:tailEnd type="oval" w="lg" len="lg"/>
          </a:ln>
        </p:spPr>
        <p:txBody>
          <a:bodyPr/>
          <a:lstStyle/>
          <a:p>
            <a:endParaRPr lang="ja-JP" altLang="en-US" sz="1400">
              <a:solidFill>
                <a:prstClr val="black"/>
              </a:solidFill>
            </a:endParaRPr>
          </a:p>
        </p:txBody>
      </p:sp>
      <p:sp>
        <p:nvSpPr>
          <p:cNvPr id="21" name="Line 178">
            <a:extLst>
              <a:ext uri="{FF2B5EF4-FFF2-40B4-BE49-F238E27FC236}">
                <a16:creationId xmlns:a16="http://schemas.microsoft.com/office/drawing/2014/main" id="{3B4C8FC5-1B6E-EB79-D20B-A5AF98D36A66}"/>
              </a:ext>
            </a:extLst>
          </p:cNvPr>
          <p:cNvSpPr>
            <a:spLocks noChangeShapeType="1"/>
          </p:cNvSpPr>
          <p:nvPr/>
        </p:nvSpPr>
        <p:spPr>
          <a:xfrm flipH="1" flipV="1">
            <a:off x="5484366" y="4645661"/>
            <a:ext cx="2265362" cy="1077912"/>
          </a:xfrm>
          <a:prstGeom prst="line">
            <a:avLst/>
          </a:prstGeom>
          <a:noFill/>
          <a:ln w="25400">
            <a:solidFill>
              <a:srgbClr val="FF0000"/>
            </a:solidFill>
            <a:round/>
            <a:headEnd type="none" w="med" len="sm"/>
            <a:tailEnd type="oval" w="lg" len="lg"/>
          </a:ln>
        </p:spPr>
        <p:txBody>
          <a:bodyPr/>
          <a:lstStyle/>
          <a:p>
            <a:endParaRPr lang="ja-JP" altLang="en-US" sz="1400">
              <a:solidFill>
                <a:prstClr val="black"/>
              </a:solidFill>
            </a:endParaRPr>
          </a:p>
        </p:txBody>
      </p:sp>
      <p:sp>
        <p:nvSpPr>
          <p:cNvPr id="22" name="Line 179">
            <a:extLst>
              <a:ext uri="{FF2B5EF4-FFF2-40B4-BE49-F238E27FC236}">
                <a16:creationId xmlns:a16="http://schemas.microsoft.com/office/drawing/2014/main" id="{7C01FB89-4161-E7BF-477B-0E5700C0D60B}"/>
              </a:ext>
            </a:extLst>
          </p:cNvPr>
          <p:cNvSpPr>
            <a:spLocks noChangeShapeType="1"/>
          </p:cNvSpPr>
          <p:nvPr/>
        </p:nvSpPr>
        <p:spPr>
          <a:xfrm flipH="1" flipV="1">
            <a:off x="4557266" y="4086861"/>
            <a:ext cx="3194050" cy="190500"/>
          </a:xfrm>
          <a:prstGeom prst="line">
            <a:avLst/>
          </a:prstGeom>
          <a:noFill/>
          <a:ln w="25400">
            <a:solidFill>
              <a:srgbClr val="FF0000"/>
            </a:solidFill>
            <a:round/>
            <a:headEnd type="none" w="med" len="sm"/>
            <a:tailEnd type="oval" w="lg" len="lg"/>
          </a:ln>
        </p:spPr>
        <p:txBody>
          <a:bodyPr/>
          <a:lstStyle/>
          <a:p>
            <a:endParaRPr lang="ja-JP" altLang="en-US" sz="1400">
              <a:solidFill>
                <a:prstClr val="black"/>
              </a:solidFill>
            </a:endParaRPr>
          </a:p>
        </p:txBody>
      </p:sp>
      <p:sp>
        <p:nvSpPr>
          <p:cNvPr id="23" name="Line 181">
            <a:extLst>
              <a:ext uri="{FF2B5EF4-FFF2-40B4-BE49-F238E27FC236}">
                <a16:creationId xmlns:a16="http://schemas.microsoft.com/office/drawing/2014/main" id="{A910E91D-85C5-4F45-1739-79C663BF75F0}"/>
              </a:ext>
            </a:extLst>
          </p:cNvPr>
          <p:cNvSpPr>
            <a:spLocks noChangeShapeType="1"/>
          </p:cNvSpPr>
          <p:nvPr/>
        </p:nvSpPr>
        <p:spPr>
          <a:xfrm flipH="1">
            <a:off x="6671816" y="2858136"/>
            <a:ext cx="1079500" cy="150812"/>
          </a:xfrm>
          <a:prstGeom prst="line">
            <a:avLst/>
          </a:prstGeom>
          <a:noFill/>
          <a:ln w="25400">
            <a:solidFill>
              <a:srgbClr val="FF0000"/>
            </a:solidFill>
            <a:round/>
            <a:headEnd type="none" w="med" len="sm"/>
            <a:tailEnd type="oval" w="lg" len="lg"/>
          </a:ln>
        </p:spPr>
        <p:txBody>
          <a:bodyPr/>
          <a:lstStyle/>
          <a:p>
            <a:endParaRPr lang="ja-JP" altLang="en-US" sz="1400">
              <a:solidFill>
                <a:prstClr val="black"/>
              </a:solidFill>
            </a:endParaRPr>
          </a:p>
        </p:txBody>
      </p:sp>
      <p:sp>
        <p:nvSpPr>
          <p:cNvPr id="24" name="正方形/長方形 28">
            <a:extLst>
              <a:ext uri="{FF2B5EF4-FFF2-40B4-BE49-F238E27FC236}">
                <a16:creationId xmlns:a16="http://schemas.microsoft.com/office/drawing/2014/main" id="{AB273267-8CED-4E88-7859-F00BFEDEF617}"/>
              </a:ext>
            </a:extLst>
          </p:cNvPr>
          <p:cNvSpPr/>
          <p:nvPr/>
        </p:nvSpPr>
        <p:spPr>
          <a:xfrm>
            <a:off x="269428" y="713423"/>
            <a:ext cx="9436100" cy="1095375"/>
          </a:xfrm>
          <a:prstGeom prst="rect">
            <a:avLst/>
          </a:prstGeom>
          <a:solidFill>
            <a:schemeClr val="bg1">
              <a:lumMod val="95000"/>
            </a:schemeClr>
          </a:solidFill>
          <a:ln w="19050" cap="flat" cmpd="sng" algn="ctr">
            <a:noFill/>
            <a:prstDash val="sysDot"/>
          </a:ln>
          <a:effectLst/>
        </p:spPr>
        <p:txBody>
          <a:bodyPr anchor="ctr"/>
          <a:lstStyle/>
          <a:p>
            <a:pPr defTabSz="844073" eaLnBrk="1" fontAlgn="auto" hangingPunct="1">
              <a:spcBef>
                <a:spcPts val="0"/>
              </a:spcBef>
              <a:spcAft>
                <a:spcPts val="0"/>
              </a:spcAft>
              <a:defRPr/>
            </a:pPr>
            <a:r>
              <a:rPr lang="ja-JP" altLang="en-US" sz="1400" kern="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・複数の所有者がいる土地に、歩行者経路を整備・管理しようとする場合、法定の協定を結ぶことで、費用分担や</a:t>
            </a:r>
          </a:p>
          <a:p>
            <a:pPr defTabSz="844073" eaLnBrk="1" fontAlgn="auto" hangingPunct="1">
              <a:spcBef>
                <a:spcPts val="0"/>
              </a:spcBef>
              <a:spcAft>
                <a:spcPts val="0"/>
              </a:spcAft>
              <a:defRPr/>
            </a:pPr>
            <a:r>
              <a:rPr lang="ja-JP" altLang="en-US" sz="1400" kern="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　清掃・防犯活動の役割分担を明確にし、また、実行性を担保することができる。</a:t>
            </a:r>
          </a:p>
          <a:p>
            <a:pPr defTabSz="844073" eaLnBrk="1" fontAlgn="auto" hangingPunct="1">
              <a:lnSpc>
                <a:spcPct val="150000"/>
              </a:lnSpc>
              <a:spcBef>
                <a:spcPts val="0"/>
              </a:spcBef>
              <a:spcAft>
                <a:spcPts val="0"/>
              </a:spcAft>
              <a:defRPr/>
            </a:pPr>
            <a:r>
              <a:rPr lang="ja-JP" altLang="en-US" sz="1400" kern="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・協定を結んでおけば、経営状況の悪化等により土地所有者が変わってしまった場合でも、新たな所有者に歩行者</a:t>
            </a:r>
          </a:p>
          <a:p>
            <a:pPr defTabSz="844073" eaLnBrk="1" fontAlgn="auto" hangingPunct="1">
              <a:spcBef>
                <a:spcPts val="0"/>
              </a:spcBef>
              <a:spcAft>
                <a:spcPts val="0"/>
              </a:spcAft>
              <a:defRPr/>
            </a:pPr>
            <a:r>
              <a:rPr lang="ja-JP" altLang="en-US" sz="1400" kern="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　経路を確保する義務が承継される。</a:t>
            </a:r>
          </a:p>
        </p:txBody>
      </p:sp>
    </p:spTree>
    <p:extLst>
      <p:ext uri="{BB962C8B-B14F-4D97-AF65-F5344CB8AC3E}">
        <p14:creationId xmlns:p14="http://schemas.microsoft.com/office/powerpoint/2010/main" val="39796176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6" name="タイトル 1"/>
          <p:cNvSpPr txBox="1"/>
          <p:nvPr/>
        </p:nvSpPr>
        <p:spPr>
          <a:xfrm>
            <a:off x="0" y="-4763"/>
            <a:ext cx="9115425" cy="476251"/>
          </a:xfrm>
          <a:prstGeom prst="rect">
            <a:avLst/>
          </a:prstGeom>
          <a:noFill/>
          <a:ln>
            <a:noFill/>
          </a:ln>
        </p:spPr>
        <p:txBody>
          <a:bodyPr anchor="ctr"/>
          <a:lstStyle>
            <a:lvl1pPr algn="l" rtl="0" eaLnBrk="0" fontAlgn="base" hangingPunct="0">
              <a:spcBef>
                <a:spcPct val="0"/>
              </a:spcBef>
              <a:spcAft>
                <a:spcPct val="0"/>
              </a:spcAft>
              <a:defRPr kumimoji="1" sz="2585">
                <a:solidFill>
                  <a:srgbClr val="4087C8"/>
                </a:solidFill>
                <a:latin typeface="+mj-lt"/>
                <a:ea typeface="+mj-ea"/>
                <a:cs typeface="+mj-cs"/>
              </a:defRPr>
            </a:lvl1pPr>
            <a:lvl2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5pPr>
            <a:lvl6pPr marL="422041" algn="l" rtl="0" fontAlgn="base">
              <a:spcBef>
                <a:spcPct val="0"/>
              </a:spcBef>
              <a:spcAft>
                <a:spcPct val="0"/>
              </a:spcAft>
              <a:defRPr kumimoji="1" sz="2585">
                <a:solidFill>
                  <a:srgbClr val="4087C8"/>
                </a:solidFill>
                <a:latin typeface="HGP創英角ｺﾞｼｯｸUB" pitchFamily="50" charset="-128"/>
                <a:ea typeface="HGP創英角ｺﾞｼｯｸUB" pitchFamily="50" charset="-128"/>
              </a:defRPr>
            </a:lvl6pPr>
            <a:lvl7pPr marL="844083" algn="l" rtl="0" fontAlgn="base">
              <a:spcBef>
                <a:spcPct val="0"/>
              </a:spcBef>
              <a:spcAft>
                <a:spcPct val="0"/>
              </a:spcAft>
              <a:defRPr kumimoji="1" sz="2585">
                <a:solidFill>
                  <a:srgbClr val="4087C8"/>
                </a:solidFill>
                <a:latin typeface="HGP創英角ｺﾞｼｯｸUB" pitchFamily="50" charset="-128"/>
                <a:ea typeface="HGP創英角ｺﾞｼｯｸUB" pitchFamily="50" charset="-128"/>
              </a:defRPr>
            </a:lvl7pPr>
            <a:lvl8pPr marL="1266124" algn="l" rtl="0" fontAlgn="base">
              <a:spcBef>
                <a:spcPct val="0"/>
              </a:spcBef>
              <a:spcAft>
                <a:spcPct val="0"/>
              </a:spcAft>
              <a:defRPr kumimoji="1" sz="2585">
                <a:solidFill>
                  <a:srgbClr val="4087C8"/>
                </a:solidFill>
                <a:latin typeface="HGP創英角ｺﾞｼｯｸUB" pitchFamily="50" charset="-128"/>
                <a:ea typeface="HGP創英角ｺﾞｼｯｸUB" pitchFamily="50" charset="-128"/>
              </a:defRPr>
            </a:lvl8pPr>
            <a:lvl9pPr marL="1688165" algn="l" rtl="0" fontAlgn="base">
              <a:spcBef>
                <a:spcPct val="0"/>
              </a:spcBef>
              <a:spcAft>
                <a:spcPct val="0"/>
              </a:spcAft>
              <a:defRPr kumimoji="1" sz="2585">
                <a:solidFill>
                  <a:srgbClr val="4087C8"/>
                </a:solidFill>
                <a:latin typeface="HGP創英角ｺﾞｼｯｸUB" pitchFamily="50" charset="-128"/>
                <a:ea typeface="HGP創英角ｺﾞｼｯｸUB"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0" cap="none" spc="0" normalizeH="0" baseline="0" noProof="0" dirty="0">
                <a:ln>
                  <a:noFill/>
                </a:ln>
                <a:solidFill>
                  <a:srgbClr val="4087C8"/>
                </a:solidFill>
                <a:effectLst/>
                <a:uLnTx/>
                <a:uFillTx/>
                <a:latin typeface="HGP創英角ｺﾞｼｯｸUB"/>
                <a:ea typeface="HGP創英角ｺﾞｼｯｸUB"/>
                <a:cs typeface="+mj-cs"/>
              </a:rPr>
              <a:t>　　　　　低未利用土地利用促進協定　</a:t>
            </a:r>
            <a:r>
              <a:rPr kumimoji="1" lang="ja-JP" altLang="en-US" sz="1200" b="0" i="0" u="none" strike="noStrike" kern="0" cap="none" spc="0" normalizeH="0" baseline="0" noProof="0" dirty="0">
                <a:ln>
                  <a:noFill/>
                </a:ln>
                <a:solidFill>
                  <a:srgbClr val="4087C8"/>
                </a:solidFill>
                <a:effectLst/>
                <a:uLnTx/>
                <a:uFillTx/>
                <a:latin typeface="HGP創英角ｺﾞｼｯｸUB"/>
                <a:ea typeface="HGP創英角ｺﾞｼｯｸUB"/>
                <a:cs typeface="+mj-cs"/>
              </a:rPr>
              <a:t>都市再生特別措置法 第</a:t>
            </a:r>
            <a:r>
              <a:rPr kumimoji="1" lang="en-US" altLang="ja-JP" sz="1200" b="0" i="0" u="none" strike="noStrike" kern="0" cap="none" spc="0" normalizeH="0" baseline="0" noProof="0" dirty="0">
                <a:ln>
                  <a:noFill/>
                </a:ln>
                <a:solidFill>
                  <a:srgbClr val="4087C8"/>
                </a:solidFill>
                <a:effectLst/>
                <a:uLnTx/>
                <a:uFillTx/>
                <a:latin typeface="HGP創英角ｺﾞｼｯｸUB"/>
                <a:ea typeface="HGP創英角ｺﾞｼｯｸUB"/>
                <a:cs typeface="+mj-cs"/>
              </a:rPr>
              <a:t>80</a:t>
            </a:r>
            <a:r>
              <a:rPr kumimoji="1" lang="ja-JP" altLang="en-US" sz="1200" b="0" i="0" u="none" strike="noStrike" kern="0" cap="none" spc="0" normalizeH="0" baseline="0" noProof="0" dirty="0">
                <a:ln>
                  <a:noFill/>
                </a:ln>
                <a:solidFill>
                  <a:srgbClr val="4087C8"/>
                </a:solidFill>
                <a:effectLst/>
                <a:uLnTx/>
                <a:uFillTx/>
                <a:latin typeface="HGP創英角ｺﾞｼｯｸUB"/>
                <a:ea typeface="HGP創英角ｺﾞｼｯｸUB"/>
                <a:cs typeface="+mj-cs"/>
              </a:rPr>
              <a:t>条の</a:t>
            </a:r>
            <a:r>
              <a:rPr kumimoji="1" lang="en-US" altLang="ja-JP" sz="1200" b="0" i="0" u="none" strike="noStrike" kern="0" cap="none" spc="0" normalizeH="0" baseline="0" noProof="0" dirty="0">
                <a:ln>
                  <a:noFill/>
                </a:ln>
                <a:solidFill>
                  <a:srgbClr val="4087C8"/>
                </a:solidFill>
                <a:effectLst/>
                <a:uLnTx/>
                <a:uFillTx/>
                <a:latin typeface="HGP創英角ｺﾞｼｯｸUB"/>
                <a:ea typeface="HGP創英角ｺﾞｼｯｸUB"/>
                <a:cs typeface="+mj-cs"/>
              </a:rPr>
              <a:t>2-</a:t>
            </a:r>
            <a:r>
              <a:rPr kumimoji="1" lang="ja-JP" altLang="en-US" sz="1200" b="0" i="0" u="none" strike="noStrike" kern="0" cap="none" spc="0" normalizeH="0" baseline="0" noProof="0" dirty="0">
                <a:ln>
                  <a:noFill/>
                </a:ln>
                <a:solidFill>
                  <a:srgbClr val="4087C8"/>
                </a:solidFill>
                <a:effectLst/>
                <a:uLnTx/>
                <a:uFillTx/>
                <a:latin typeface="HGP創英角ｺﾞｼｯｸUB"/>
                <a:ea typeface="HGP創英角ｺﾞｼｯｸUB"/>
                <a:cs typeface="+mj-cs"/>
              </a:rPr>
              <a:t>第</a:t>
            </a:r>
            <a:r>
              <a:rPr kumimoji="1" lang="en-US" altLang="ja-JP" sz="1200" b="0" i="0" u="none" strike="noStrike" kern="0" cap="none" spc="0" normalizeH="0" baseline="0" noProof="0" dirty="0">
                <a:ln>
                  <a:noFill/>
                </a:ln>
                <a:solidFill>
                  <a:srgbClr val="4087C8"/>
                </a:solidFill>
                <a:effectLst/>
                <a:uLnTx/>
                <a:uFillTx/>
                <a:latin typeface="HGP創英角ｺﾞｼｯｸUB"/>
                <a:ea typeface="HGP創英角ｺﾞｼｯｸUB"/>
                <a:cs typeface="+mj-cs"/>
              </a:rPr>
              <a:t>80</a:t>
            </a:r>
            <a:r>
              <a:rPr kumimoji="1" lang="ja-JP" altLang="en-US" sz="1200" b="0" i="0" u="none" strike="noStrike" kern="0" cap="none" spc="0" normalizeH="0" baseline="0" noProof="0" dirty="0">
                <a:ln>
                  <a:noFill/>
                </a:ln>
                <a:solidFill>
                  <a:srgbClr val="4087C8"/>
                </a:solidFill>
                <a:effectLst/>
                <a:uLnTx/>
                <a:uFillTx/>
                <a:latin typeface="HGP創英角ｺﾞｼｯｸUB"/>
                <a:ea typeface="HGP創英角ｺﾞｼｯｸUB"/>
                <a:cs typeface="+mj-cs"/>
              </a:rPr>
              <a:t>条の</a:t>
            </a:r>
            <a:r>
              <a:rPr kumimoji="1" lang="en-US" altLang="ja-JP" sz="1200" b="0" i="0" u="none" strike="noStrike" kern="0" cap="none" spc="0" normalizeH="0" baseline="0" noProof="0" dirty="0">
                <a:ln>
                  <a:noFill/>
                </a:ln>
                <a:solidFill>
                  <a:srgbClr val="4087C8"/>
                </a:solidFill>
                <a:effectLst/>
                <a:uLnTx/>
                <a:uFillTx/>
                <a:latin typeface="HGP創英角ｺﾞｼｯｸUB"/>
                <a:ea typeface="HGP創英角ｺﾞｼｯｸUB"/>
                <a:cs typeface="+mj-cs"/>
              </a:rPr>
              <a:t>8</a:t>
            </a:r>
          </a:p>
        </p:txBody>
      </p:sp>
      <p:sp>
        <p:nvSpPr>
          <p:cNvPr id="4027" name="正方形/長方形 46"/>
          <p:cNvSpPr/>
          <p:nvPr/>
        </p:nvSpPr>
        <p:spPr>
          <a:xfrm>
            <a:off x="82550" y="79375"/>
            <a:ext cx="838200" cy="346075"/>
          </a:xfrm>
          <a:prstGeom prst="rect">
            <a:avLst/>
          </a:prstGeom>
          <a:solidFill>
            <a:srgbClr val="00B0F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en-US" altLang="ja-JP" sz="2000" b="0" i="0" u="none" strike="noStrike" kern="1200" cap="none" spc="0" normalizeH="0" baseline="0" noProof="0" dirty="0">
                <a:ln>
                  <a:noFill/>
                </a:ln>
                <a:solidFill>
                  <a:srgbClr val="FFFFFF"/>
                </a:solidFill>
                <a:effectLst/>
                <a:uLnTx/>
                <a:uFillTx/>
                <a:latin typeface="HGP創英角ｺﾞｼｯｸUB" panose="020B0900000000000000" pitchFamily="50" charset="-128"/>
                <a:ea typeface="HGP創英角ｺﾞｼｯｸUB" panose="020B0900000000000000" pitchFamily="50" charset="-128"/>
                <a:cs typeface="+mn-cs"/>
              </a:rPr>
              <a:t>H28-</a:t>
            </a:r>
            <a:endParaRPr kumimoji="1" lang="ja-JP" altLang="en-US" sz="2000" b="0" i="0" u="none" strike="noStrike" kern="1200" cap="none" spc="0" normalizeH="0" baseline="0" noProof="0" dirty="0">
              <a:ln>
                <a:noFill/>
              </a:ln>
              <a:solidFill>
                <a:srgbClr val="FFFFFF"/>
              </a:solidFill>
              <a:effectLst/>
              <a:uLnTx/>
              <a:uFillTx/>
              <a:latin typeface="HGP創英角ｺﾞｼｯｸUB" panose="020B0900000000000000" pitchFamily="50" charset="-128"/>
              <a:ea typeface="HGP創英角ｺﾞｼｯｸUB" panose="020B0900000000000000" pitchFamily="50" charset="-128"/>
              <a:cs typeface="+mn-cs"/>
            </a:endParaRPr>
          </a:p>
        </p:txBody>
      </p:sp>
      <p:sp>
        <p:nvSpPr>
          <p:cNvPr id="32" name="スライド番号プレースホルダー 1"/>
          <p:cNvSpPr txBox="1"/>
          <p:nvPr/>
        </p:nvSpPr>
        <p:spPr>
          <a:xfrm>
            <a:off x="7594600" y="6525000"/>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ja-JP"/>
            </a:defPPr>
            <a:lvl1pPr algn="r" rtl="0" eaLnBrk="0" fontAlgn="base" hangingPunct="0">
              <a:spcBef>
                <a:spcPct val="0"/>
              </a:spcBef>
              <a:spcAft>
                <a:spcPct val="0"/>
              </a:spcAft>
              <a:defRPr kumimoji="1" sz="1292"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fld id="{29B6D3CF-C449-43AF-A9D0-2DFC9D708CAF}" type="slidenum">
              <a:rPr lang="ja-JP" altLang="en-US" sz="140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pPr/>
              <a:t>27</a:t>
            </a:fld>
            <a:endPar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正方形/長方形 1">
            <a:extLst>
              <a:ext uri="{FF2B5EF4-FFF2-40B4-BE49-F238E27FC236}">
                <a16:creationId xmlns:a16="http://schemas.microsoft.com/office/drawing/2014/main" id="{FB177D34-A535-BD0C-428A-2C7E00987568}"/>
              </a:ext>
            </a:extLst>
          </p:cNvPr>
          <p:cNvSpPr/>
          <p:nvPr/>
        </p:nvSpPr>
        <p:spPr>
          <a:xfrm>
            <a:off x="369888" y="776287"/>
            <a:ext cx="9105900" cy="1095375"/>
          </a:xfrm>
          <a:prstGeom prst="rect">
            <a:avLst/>
          </a:prstGeom>
          <a:solidFill>
            <a:schemeClr val="bg1">
              <a:lumMod val="95000"/>
            </a:schemeClr>
          </a:solidFill>
          <a:ln w="19050" cap="flat" cmpd="sng" algn="ctr">
            <a:noFill/>
            <a:prstDash val="sysDot"/>
          </a:ln>
          <a:effectLst/>
        </p:spPr>
        <p:txBody>
          <a:bodyPr anchor="ctr"/>
          <a:lstStyle/>
          <a:p>
            <a:pPr marL="0" marR="0" lvl="0" indent="0" algn="l" defTabSz="844073" rtl="0" eaLnBrk="1" fontAlgn="auto" latinLnBrk="0" hangingPunct="1">
              <a:lnSpc>
                <a:spcPct val="100000"/>
              </a:lnSpc>
              <a:spcBef>
                <a:spcPts val="0"/>
              </a:spcBef>
              <a:spcAft>
                <a:spcPts val="0"/>
              </a:spcAft>
              <a:buClrTx/>
              <a:buSzTx/>
              <a:buFontTx/>
              <a:buNone/>
              <a:tabLst/>
              <a:defRPr/>
            </a:pPr>
            <a:r>
              <a:rPr kumimoji="1" lang="ja-JP" altLang="en-US" sz="15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・人口減少等を背景として、まちなかで増加している低未利用の土地、建築物の利用促進を図るため、</a:t>
            </a:r>
            <a:endParaRPr kumimoji="1" lang="en-US" altLang="ja-JP" sz="15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844073" rtl="0" eaLnBrk="1" fontAlgn="auto" latinLnBrk="0" hangingPunct="1">
              <a:lnSpc>
                <a:spcPct val="100000"/>
              </a:lnSpc>
              <a:spcBef>
                <a:spcPts val="0"/>
              </a:spcBef>
              <a:spcAft>
                <a:spcPts val="0"/>
              </a:spcAft>
              <a:buClrTx/>
              <a:buSzTx/>
              <a:buFontTx/>
              <a:buNone/>
              <a:tabLst/>
              <a:defRPr/>
            </a:pPr>
            <a:r>
              <a:rPr kumimoji="1" lang="ja-JP" altLang="en-US" sz="15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当該土地、建築物等の有効かつ適切な利用に資する施設の整備及び管理に関する協定制度。</a:t>
            </a:r>
            <a:endParaRPr kumimoji="1" lang="en-US" altLang="ja-JP" sz="15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844073" rtl="0" eaLnBrk="1" fontAlgn="auto" latinLnBrk="0" hangingPunct="1">
              <a:lnSpc>
                <a:spcPct val="150000"/>
              </a:lnSpc>
              <a:spcBef>
                <a:spcPts val="0"/>
              </a:spcBef>
              <a:spcAft>
                <a:spcPts val="0"/>
              </a:spcAft>
              <a:buClrTx/>
              <a:buSzTx/>
              <a:buFontTx/>
              <a:buNone/>
              <a:tabLst/>
              <a:defRPr/>
            </a:pPr>
            <a:r>
              <a:rPr kumimoji="1" lang="ja-JP" altLang="en-US" sz="15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・地域のまちづくりを担う市町村や都市再生推進法人等がノウハウを活かして、低未利用の土地、</a:t>
            </a:r>
            <a:endParaRPr kumimoji="1" lang="en-US" altLang="ja-JP" sz="15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844073" rtl="0" eaLnBrk="1" fontAlgn="auto" latinLnBrk="0" hangingPunct="1">
              <a:lnSpc>
                <a:spcPct val="100000"/>
              </a:lnSpc>
              <a:spcBef>
                <a:spcPts val="0"/>
              </a:spcBef>
              <a:spcAft>
                <a:spcPts val="0"/>
              </a:spcAft>
              <a:buClrTx/>
              <a:buSzTx/>
              <a:buFontTx/>
              <a:buNone/>
              <a:tabLst/>
              <a:defRPr/>
            </a:pPr>
            <a:r>
              <a:rPr kumimoji="1" lang="ja-JP" altLang="en-US" sz="15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建築物等の利用の促進を図ることにより、都市再生の効果を最大化。</a:t>
            </a:r>
          </a:p>
        </p:txBody>
      </p:sp>
      <p:sp>
        <p:nvSpPr>
          <p:cNvPr id="4" name="正方形/長方形 9">
            <a:extLst>
              <a:ext uri="{FF2B5EF4-FFF2-40B4-BE49-F238E27FC236}">
                <a16:creationId xmlns:a16="http://schemas.microsoft.com/office/drawing/2014/main" id="{82A346B2-7CB8-7996-3A42-500BB63E50A5}"/>
              </a:ext>
            </a:extLst>
          </p:cNvPr>
          <p:cNvSpPr/>
          <p:nvPr/>
        </p:nvSpPr>
        <p:spPr>
          <a:xfrm>
            <a:off x="360363" y="2052340"/>
            <a:ext cx="3121025" cy="2476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dist"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srgbClr val="00B0F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協定の内容（市町村長が認可）</a:t>
            </a:r>
          </a:p>
        </p:txBody>
      </p:sp>
      <p:sp>
        <p:nvSpPr>
          <p:cNvPr id="5" name="正方形/長方形 5">
            <a:extLst>
              <a:ext uri="{FF2B5EF4-FFF2-40B4-BE49-F238E27FC236}">
                <a16:creationId xmlns:a16="http://schemas.microsoft.com/office/drawing/2014/main" id="{2F1A0A1A-379D-095E-AE6A-B00ED68FA545}"/>
              </a:ext>
            </a:extLst>
          </p:cNvPr>
          <p:cNvSpPr/>
          <p:nvPr/>
        </p:nvSpPr>
        <p:spPr>
          <a:xfrm>
            <a:off x="363538" y="2225378"/>
            <a:ext cx="4676775" cy="10064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・協定の目的となる低未利用の土地、建築物</a:t>
            </a:r>
            <a:endParaRPr kumimoji="1" lang="en-US" altLang="ja-JP"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・施設の整備・管理の方法に関する事項</a:t>
            </a:r>
            <a:endParaRPr kumimoji="1" lang="en-US" altLang="ja-JP"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・協定の有効期間</a:t>
            </a:r>
            <a:endParaRPr kumimoji="1" lang="en-US" altLang="ja-JP"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・協定に違反した場合の措置</a:t>
            </a:r>
            <a:endParaRPr kumimoji="1" lang="en-US" altLang="ja-JP"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正方形/長方形 61">
            <a:extLst>
              <a:ext uri="{FF2B5EF4-FFF2-40B4-BE49-F238E27FC236}">
                <a16:creationId xmlns:a16="http://schemas.microsoft.com/office/drawing/2014/main" id="{69CFAF32-328D-8E51-5A70-30CBBB45ECFF}"/>
              </a:ext>
            </a:extLst>
          </p:cNvPr>
          <p:cNvSpPr/>
          <p:nvPr/>
        </p:nvSpPr>
        <p:spPr>
          <a:xfrm>
            <a:off x="360363" y="3346153"/>
            <a:ext cx="1222375" cy="2111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dist"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srgbClr val="00B0F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協定の効果</a:t>
            </a:r>
          </a:p>
        </p:txBody>
      </p:sp>
      <p:sp>
        <p:nvSpPr>
          <p:cNvPr id="7" name="正方形/長方形 62">
            <a:extLst>
              <a:ext uri="{FF2B5EF4-FFF2-40B4-BE49-F238E27FC236}">
                <a16:creationId xmlns:a16="http://schemas.microsoft.com/office/drawing/2014/main" id="{EA1CC319-445C-E0EA-4F46-F09B694C57DB}"/>
              </a:ext>
            </a:extLst>
          </p:cNvPr>
          <p:cNvSpPr/>
          <p:nvPr/>
        </p:nvSpPr>
        <p:spPr>
          <a:xfrm>
            <a:off x="369888" y="3490615"/>
            <a:ext cx="4670425" cy="14525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・樹木保存法に基づく樹木保存義務の実施主体として、</a:t>
            </a:r>
            <a:endParaRPr kumimoji="1" lang="en-US" altLang="ja-JP"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都市再生推進法人を追加</a:t>
            </a:r>
            <a:endParaRPr kumimoji="1" lang="en-US" altLang="ja-JP"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→低未利用土地に存する保存樹木の適正な管理ができる</a:t>
            </a:r>
            <a:endParaRPr kumimoji="1" lang="en-US" altLang="ja-JP"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base" latinLnBrk="0" hangingPunct="1">
              <a:lnSpc>
                <a:spcPct val="15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・緑化保全・緑化推進法人、景観整備機構の業務の特例</a:t>
            </a:r>
            <a:endParaRPr kumimoji="1" lang="en-US" altLang="ja-JP"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357188" marR="0" lvl="0" indent="-357188"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→緑地管理などのノウハウを有する法人が低未利用土地の</a:t>
            </a:r>
            <a:endParaRPr kumimoji="1" lang="en-US" altLang="ja-JP"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357188" marR="0" lvl="0" indent="-357188"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管理を実施することが可能になる</a:t>
            </a:r>
            <a:endParaRPr kumimoji="1" lang="en-US" altLang="ja-JP"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正方形/長方形 42">
            <a:extLst>
              <a:ext uri="{FF2B5EF4-FFF2-40B4-BE49-F238E27FC236}">
                <a16:creationId xmlns:a16="http://schemas.microsoft.com/office/drawing/2014/main" id="{9FDC8D6D-72F5-88BD-0882-9687DCB7F80E}"/>
              </a:ext>
            </a:extLst>
          </p:cNvPr>
          <p:cNvSpPr/>
          <p:nvPr/>
        </p:nvSpPr>
        <p:spPr>
          <a:xfrm>
            <a:off x="360363" y="5035253"/>
            <a:ext cx="1222375" cy="2111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dist"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srgbClr val="00B0F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関連予算</a:t>
            </a:r>
          </a:p>
        </p:txBody>
      </p:sp>
      <p:sp>
        <p:nvSpPr>
          <p:cNvPr id="9" name="正方形/長方形 43">
            <a:extLst>
              <a:ext uri="{FF2B5EF4-FFF2-40B4-BE49-F238E27FC236}">
                <a16:creationId xmlns:a16="http://schemas.microsoft.com/office/drawing/2014/main" id="{5E55131A-BD07-3089-B86B-FD690A00D4A0}"/>
              </a:ext>
            </a:extLst>
          </p:cNvPr>
          <p:cNvSpPr/>
          <p:nvPr/>
        </p:nvSpPr>
        <p:spPr>
          <a:xfrm>
            <a:off x="377825" y="5078115"/>
            <a:ext cx="4662488" cy="1371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Ins="3600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官民連携まちなか再生推進事業　　</a:t>
            </a:r>
            <a:endParaRPr kumimoji="1" lang="en-US" altLang="ja-JP"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・低未利用土地利用促進協定に基づき実施する施設整備への補助</a:t>
            </a:r>
            <a:endParaRPr kumimoji="1" lang="en-US" altLang="ja-JP"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広場整備、デッキの整備、樹木の整備等</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・補助率：</a:t>
            </a:r>
            <a:r>
              <a:rPr kumimoji="1" lang="en-US" altLang="ja-JP"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1/2</a:t>
            </a:r>
            <a:r>
              <a:rPr kumimoji="1" lang="ja-JP" altLang="en-US" sz="1200"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以内</a:t>
            </a:r>
            <a:endParaRPr kumimoji="1" lang="en-US" altLang="ja-JP" sz="12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 name="角丸四角形 28">
            <a:extLst>
              <a:ext uri="{FF2B5EF4-FFF2-40B4-BE49-F238E27FC236}">
                <a16:creationId xmlns:a16="http://schemas.microsoft.com/office/drawing/2014/main" id="{3362DD09-8CB9-3763-431D-9B28A09C0551}"/>
              </a:ext>
            </a:extLst>
          </p:cNvPr>
          <p:cNvSpPr>
            <a:spLocks noChangeArrowheads="1"/>
          </p:cNvSpPr>
          <p:nvPr/>
        </p:nvSpPr>
        <p:spPr>
          <a:xfrm>
            <a:off x="8040688" y="3023890"/>
            <a:ext cx="1304925" cy="630238"/>
          </a:xfrm>
          <a:prstGeom prst="roundRect">
            <a:avLst>
              <a:gd name="adj" fmla="val 18542"/>
            </a:avLst>
          </a:prstGeom>
          <a:solidFill>
            <a:srgbClr val="00B0F0"/>
          </a:solidFill>
          <a:ln w="25400" algn="ctr">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600" b="1" i="0" u="none" strike="noStrike" kern="0" cap="none" spc="0" normalizeH="0" baseline="0" noProof="0" dirty="0">
                <a:ln>
                  <a:noFill/>
                </a:ln>
                <a:solidFill>
                  <a:sysClr val="window" lastClr="FFFFFF"/>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都 市 再 生</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600" b="1" i="0" u="none" strike="noStrike" kern="0" cap="none" spc="0" normalizeH="0" baseline="0" noProof="0" dirty="0">
                <a:ln>
                  <a:noFill/>
                </a:ln>
                <a:solidFill>
                  <a:sysClr val="window" lastClr="FFFFFF"/>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推進法人等</a:t>
            </a:r>
          </a:p>
        </p:txBody>
      </p:sp>
      <p:sp>
        <p:nvSpPr>
          <p:cNvPr id="11" name="角丸四角形 28">
            <a:extLst>
              <a:ext uri="{FF2B5EF4-FFF2-40B4-BE49-F238E27FC236}">
                <a16:creationId xmlns:a16="http://schemas.microsoft.com/office/drawing/2014/main" id="{DAB0ABB7-358C-8EF0-2AC9-10D22CC802AE}"/>
              </a:ext>
            </a:extLst>
          </p:cNvPr>
          <p:cNvSpPr>
            <a:spLocks noChangeArrowheads="1"/>
          </p:cNvSpPr>
          <p:nvPr/>
        </p:nvSpPr>
        <p:spPr>
          <a:xfrm>
            <a:off x="5229225" y="1988840"/>
            <a:ext cx="1466850" cy="1755775"/>
          </a:xfrm>
          <a:prstGeom prst="roundRect">
            <a:avLst>
              <a:gd name="adj" fmla="val 12926"/>
            </a:avLst>
          </a:prstGeom>
          <a:solidFill>
            <a:schemeClr val="tx1">
              <a:lumMod val="50000"/>
              <a:lumOff val="50000"/>
            </a:schemeClr>
          </a:solidFill>
          <a:ln w="25400" algn="ctr">
            <a:noFill/>
            <a:round/>
            <a:headEnd/>
            <a:tailEnd/>
          </a:ln>
        </p:spPr>
        <p:txBody>
          <a:bodyPr anchor="ctr"/>
          <a:lstStyle/>
          <a:p>
            <a:pPr marL="0" marR="0" lvl="0" indent="0" algn="ctr" defTabSz="914400" rtl="0" eaLnBrk="1" fontAlgn="auto" latinLnBrk="0" hangingPunct="1">
              <a:lnSpc>
                <a:spcPts val="1500"/>
              </a:lnSpc>
              <a:spcBef>
                <a:spcPts val="0"/>
              </a:spcBef>
              <a:spcAft>
                <a:spcPts val="0"/>
              </a:spcAft>
              <a:buClrTx/>
              <a:buSzTx/>
              <a:buFontTx/>
              <a:buNone/>
              <a:tabLst/>
              <a:defRPr/>
            </a:pPr>
            <a:r>
              <a:rPr kumimoji="0" lang="ja-JP" altLang="en-US" sz="1600" b="1" i="0" u="none" strike="noStrike" kern="0" cap="none" spc="0" normalizeH="0" baseline="0" noProof="0" dirty="0">
                <a:ln>
                  <a:noFill/>
                </a:ln>
                <a:solidFill>
                  <a:sysClr val="window" lastClr="FFFFFF"/>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土  　地</a:t>
            </a:r>
            <a:endParaRPr kumimoji="0" lang="en-US" altLang="ja-JP" sz="1600" b="1" i="0" u="none" strike="noStrike" kern="0" cap="none" spc="0" normalizeH="0" baseline="0" noProof="0" dirty="0">
              <a:ln>
                <a:noFill/>
              </a:ln>
              <a:solidFill>
                <a:sysClr val="window" lastClr="FFFFFF"/>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1" fontAlgn="auto" latinLnBrk="0" hangingPunct="1">
              <a:lnSpc>
                <a:spcPts val="1500"/>
              </a:lnSpc>
              <a:spcBef>
                <a:spcPts val="0"/>
              </a:spcBef>
              <a:spcAft>
                <a:spcPts val="0"/>
              </a:spcAft>
              <a:buClrTx/>
              <a:buSzTx/>
              <a:buFontTx/>
              <a:buNone/>
              <a:tabLst/>
              <a:defRPr/>
            </a:pPr>
            <a:r>
              <a:rPr kumimoji="0" lang="ja-JP" altLang="en-US" sz="1600" b="1" i="0" u="none" strike="noStrike" kern="0" cap="none" spc="0" normalizeH="0" baseline="0" noProof="0" dirty="0">
                <a:ln>
                  <a:noFill/>
                </a:ln>
                <a:solidFill>
                  <a:sysClr val="window" lastClr="FFFFFF"/>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endParaRPr kumimoji="0" lang="en-US" altLang="ja-JP" sz="1600" b="1" i="0" u="none" strike="noStrike" kern="0" cap="none" spc="0" normalizeH="0" baseline="0" noProof="0" dirty="0">
              <a:ln>
                <a:noFill/>
              </a:ln>
              <a:solidFill>
                <a:sysClr val="window" lastClr="FFFFFF"/>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1" fontAlgn="auto" latinLnBrk="0" hangingPunct="1">
              <a:lnSpc>
                <a:spcPts val="1500"/>
              </a:lnSpc>
              <a:spcBef>
                <a:spcPts val="0"/>
              </a:spcBef>
              <a:spcAft>
                <a:spcPts val="0"/>
              </a:spcAft>
              <a:buClrTx/>
              <a:buSzTx/>
              <a:buFontTx/>
              <a:buNone/>
              <a:tabLst/>
              <a:defRPr/>
            </a:pPr>
            <a:r>
              <a:rPr kumimoji="0" lang="ja-JP" altLang="en-US" sz="1600" b="1" i="0" u="none" strike="noStrike" kern="0" cap="none" spc="0" normalizeH="0" baseline="0" noProof="0" dirty="0">
                <a:ln>
                  <a:noFill/>
                </a:ln>
                <a:solidFill>
                  <a:sysClr val="window" lastClr="FFFFFF"/>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建 築 物</a:t>
            </a:r>
            <a:endParaRPr kumimoji="0" lang="en-US" altLang="ja-JP" sz="1600" b="1" i="0" u="none" strike="noStrike" kern="0" cap="none" spc="0" normalizeH="0" baseline="0" noProof="0" dirty="0">
              <a:ln>
                <a:noFill/>
              </a:ln>
              <a:solidFill>
                <a:sysClr val="window" lastClr="FFFFFF"/>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1" fontAlgn="auto" latinLnBrk="0" hangingPunct="1">
              <a:lnSpc>
                <a:spcPts val="2200"/>
              </a:lnSpc>
              <a:spcBef>
                <a:spcPts val="0"/>
              </a:spcBef>
              <a:spcAft>
                <a:spcPts val="0"/>
              </a:spcAft>
              <a:buClrTx/>
              <a:buSzTx/>
              <a:buFontTx/>
              <a:buNone/>
              <a:tabLst/>
              <a:defRPr/>
            </a:pPr>
            <a:r>
              <a:rPr kumimoji="0" lang="ja-JP" altLang="en-US" sz="1600" b="1" i="0" u="none" strike="noStrike" kern="0" cap="none" spc="0" normalizeH="0" baseline="0" noProof="0" dirty="0">
                <a:ln>
                  <a:noFill/>
                </a:ln>
                <a:solidFill>
                  <a:sysClr val="window" lastClr="FFFFFF"/>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の</a:t>
            </a:r>
            <a:endParaRPr kumimoji="0" lang="en-US" altLang="ja-JP" sz="1600" b="1" i="0" u="none" strike="noStrike" kern="0" cap="none" spc="0" normalizeH="0" baseline="0" noProof="0" dirty="0">
              <a:ln>
                <a:noFill/>
              </a:ln>
              <a:solidFill>
                <a:sysClr val="window" lastClr="FFFFFF"/>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1" fontAlgn="auto" latinLnBrk="0" hangingPunct="1">
              <a:lnSpc>
                <a:spcPts val="2200"/>
              </a:lnSpc>
              <a:spcBef>
                <a:spcPts val="0"/>
              </a:spcBef>
              <a:spcAft>
                <a:spcPts val="0"/>
              </a:spcAft>
              <a:buClrTx/>
              <a:buSzTx/>
              <a:buFontTx/>
              <a:buNone/>
              <a:tabLst/>
              <a:defRPr/>
            </a:pPr>
            <a:r>
              <a:rPr kumimoji="0" lang="ja-JP" altLang="en-US" sz="1600" b="1" i="0" u="none" strike="noStrike" kern="0" cap="none" spc="0" normalizeH="0" baseline="0" noProof="0" dirty="0">
                <a:ln>
                  <a:noFill/>
                </a:ln>
                <a:solidFill>
                  <a:sysClr val="window" lastClr="FFFFFF"/>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所 有 者</a:t>
            </a:r>
            <a:endParaRPr kumimoji="0" lang="ja-JP" altLang="en-US" sz="1200" b="0" i="0" u="none" strike="noStrike" kern="0" cap="none" spc="0" normalizeH="0" baseline="0" noProof="0" dirty="0">
              <a:ln>
                <a:noFill/>
              </a:ln>
              <a:solidFill>
                <a:sysClr val="window" lastClr="FFFFFF"/>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Line 54">
            <a:extLst>
              <a:ext uri="{FF2B5EF4-FFF2-40B4-BE49-F238E27FC236}">
                <a16:creationId xmlns:a16="http://schemas.microsoft.com/office/drawing/2014/main" id="{0374EC5B-625F-D852-3EBC-DE9197578C9C}"/>
              </a:ext>
            </a:extLst>
          </p:cNvPr>
          <p:cNvSpPr>
            <a:spLocks noChangeShapeType="1"/>
          </p:cNvSpPr>
          <p:nvPr/>
        </p:nvSpPr>
        <p:spPr>
          <a:xfrm rot="16200000" flipH="1" flipV="1">
            <a:off x="8438356" y="4027984"/>
            <a:ext cx="566738" cy="0"/>
          </a:xfrm>
          <a:prstGeom prst="line">
            <a:avLst/>
          </a:prstGeom>
          <a:noFill/>
          <a:ln w="57150">
            <a:solidFill>
              <a:schemeClr val="tx1"/>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角丸四角形 34">
            <a:extLst>
              <a:ext uri="{FF2B5EF4-FFF2-40B4-BE49-F238E27FC236}">
                <a16:creationId xmlns:a16="http://schemas.microsoft.com/office/drawing/2014/main" id="{99248E92-89D3-2D75-D619-7F3C77DBE9A7}"/>
              </a:ext>
            </a:extLst>
          </p:cNvPr>
          <p:cNvSpPr>
            <a:spLocks noChangeArrowheads="1"/>
          </p:cNvSpPr>
          <p:nvPr/>
        </p:nvSpPr>
        <p:spPr>
          <a:xfrm>
            <a:off x="8040688" y="2104728"/>
            <a:ext cx="1304925" cy="576262"/>
          </a:xfrm>
          <a:prstGeom prst="roundRect">
            <a:avLst>
              <a:gd name="adj" fmla="val 16667"/>
            </a:avLst>
          </a:prstGeom>
          <a:solidFill>
            <a:schemeClr val="bg1"/>
          </a:solidFill>
          <a:ln w="38100" algn="ctr">
            <a:solidFill>
              <a:schemeClr val="tx1">
                <a:lumMod val="65000"/>
                <a:lumOff val="35000"/>
              </a:schemeClr>
            </a:solid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600" b="1" i="0" u="none" strike="noStrike" kern="0" cap="none" spc="0" normalizeH="0" baseline="0" noProof="0" dirty="0">
                <a:ln>
                  <a:noFill/>
                </a:ln>
                <a:solidFill>
                  <a:srgbClr val="000000">
                    <a:lumMod val="65000"/>
                    <a:lumOff val="35000"/>
                  </a:srgb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市　町　村</a:t>
            </a:r>
          </a:p>
        </p:txBody>
      </p:sp>
      <p:sp>
        <p:nvSpPr>
          <p:cNvPr id="14" name="テキスト ボックス 47">
            <a:extLst>
              <a:ext uri="{FF2B5EF4-FFF2-40B4-BE49-F238E27FC236}">
                <a16:creationId xmlns:a16="http://schemas.microsoft.com/office/drawing/2014/main" id="{0C901257-2CDC-E330-FFB6-91C3FA7166CD}"/>
              </a:ext>
            </a:extLst>
          </p:cNvPr>
          <p:cNvSpPr txBox="1">
            <a:spLocks noChangeArrowheads="1"/>
          </p:cNvSpPr>
          <p:nvPr/>
        </p:nvSpPr>
        <p:spPr>
          <a:xfrm>
            <a:off x="7688263" y="5952828"/>
            <a:ext cx="1398587" cy="277812"/>
          </a:xfrm>
          <a:prstGeom prst="rect">
            <a:avLst/>
          </a:prstGeom>
          <a:noFill/>
          <a:ln>
            <a:noFill/>
          </a:ln>
        </p:spPr>
        <p:txBody>
          <a:bodyPr>
            <a:spAutoFit/>
          </a:bodyPr>
          <a:lstStyle>
            <a:lvl1pPr>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広場として活用</a:t>
            </a:r>
            <a:endParaRPr kumimoji="1" lang="en-US" altLang="ja-JP" sz="1200"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 name="テキスト ボックス 47">
            <a:extLst>
              <a:ext uri="{FF2B5EF4-FFF2-40B4-BE49-F238E27FC236}">
                <a16:creationId xmlns:a16="http://schemas.microsoft.com/office/drawing/2014/main" id="{B69FC965-A8AE-FC59-2A94-F5FAB3A9F331}"/>
              </a:ext>
            </a:extLst>
          </p:cNvPr>
          <p:cNvSpPr txBox="1">
            <a:spLocks noChangeArrowheads="1"/>
          </p:cNvSpPr>
          <p:nvPr/>
        </p:nvSpPr>
        <p:spPr>
          <a:xfrm>
            <a:off x="7434263" y="3866853"/>
            <a:ext cx="1162050" cy="307975"/>
          </a:xfrm>
          <a:prstGeom prst="rect">
            <a:avLst/>
          </a:prstGeom>
          <a:noFill/>
          <a:ln>
            <a:noFill/>
          </a:ln>
        </p:spPr>
        <p:txBody>
          <a:bodyPr>
            <a:spAutoFit/>
          </a:bodyPr>
          <a:lstStyle>
            <a:lvl1pPr>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整備・管理</a:t>
            </a:r>
          </a:p>
        </p:txBody>
      </p:sp>
      <p:cxnSp>
        <p:nvCxnSpPr>
          <p:cNvPr id="16" name="直線矢印コネクタ 94">
            <a:extLst>
              <a:ext uri="{FF2B5EF4-FFF2-40B4-BE49-F238E27FC236}">
                <a16:creationId xmlns:a16="http://schemas.microsoft.com/office/drawing/2014/main" id="{4E212512-B229-5B40-D3C6-D2D45AD848A7}"/>
              </a:ext>
            </a:extLst>
          </p:cNvPr>
          <p:cNvCxnSpPr/>
          <p:nvPr/>
        </p:nvCxnSpPr>
        <p:spPr>
          <a:xfrm flipH="1">
            <a:off x="6743700" y="2852440"/>
            <a:ext cx="1104900" cy="0"/>
          </a:xfrm>
          <a:prstGeom prst="straightConnector1">
            <a:avLst/>
          </a:prstGeom>
          <a:ln w="571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テキスト ボックス 47">
            <a:extLst>
              <a:ext uri="{FF2B5EF4-FFF2-40B4-BE49-F238E27FC236}">
                <a16:creationId xmlns:a16="http://schemas.microsoft.com/office/drawing/2014/main" id="{45870D1D-473E-9AED-856E-EB3E364432D2}"/>
              </a:ext>
            </a:extLst>
          </p:cNvPr>
          <p:cNvSpPr txBox="1">
            <a:spLocks noChangeArrowheads="1"/>
          </p:cNvSpPr>
          <p:nvPr/>
        </p:nvSpPr>
        <p:spPr>
          <a:xfrm>
            <a:off x="6743700" y="2390478"/>
            <a:ext cx="1104900" cy="307975"/>
          </a:xfrm>
          <a:prstGeom prst="rect">
            <a:avLst/>
          </a:prstGeom>
          <a:noFill/>
          <a:ln>
            <a:noFill/>
          </a:ln>
        </p:spPr>
        <p:txBody>
          <a:bodyPr>
            <a:spAutoFit/>
          </a:bodyPr>
          <a:lstStyle>
            <a:lvl1pPr>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dist"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協定の締結</a:t>
            </a:r>
          </a:p>
        </p:txBody>
      </p:sp>
      <p:sp>
        <p:nvSpPr>
          <p:cNvPr id="18" name="角丸四角形 34">
            <a:extLst>
              <a:ext uri="{FF2B5EF4-FFF2-40B4-BE49-F238E27FC236}">
                <a16:creationId xmlns:a16="http://schemas.microsoft.com/office/drawing/2014/main" id="{EEF9D3D3-0522-87E2-AA46-539D1B74FBE7}"/>
              </a:ext>
            </a:extLst>
          </p:cNvPr>
          <p:cNvSpPr>
            <a:spLocks noChangeArrowheads="1"/>
          </p:cNvSpPr>
          <p:nvPr/>
        </p:nvSpPr>
        <p:spPr>
          <a:xfrm>
            <a:off x="7935913" y="1988840"/>
            <a:ext cx="1504950" cy="1755775"/>
          </a:xfrm>
          <a:prstGeom prst="roundRect">
            <a:avLst>
              <a:gd name="adj" fmla="val 12321"/>
            </a:avLst>
          </a:prstGeom>
          <a:noFill/>
          <a:ln w="38100" algn="ctr">
            <a:solidFill>
              <a:schemeClr val="tx1"/>
            </a:solid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600" b="1" i="0" u="none" strike="noStrike" kern="0" cap="none" spc="0" normalizeH="0" baseline="0" noProof="0" dirty="0">
              <a:ln>
                <a:noFill/>
              </a:ln>
              <a:solidFill>
                <a:srgbClr val="000000">
                  <a:lumMod val="65000"/>
                  <a:lumOff val="35000"/>
                </a:srgbClr>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 name="テキスト ボックス 47">
            <a:extLst>
              <a:ext uri="{FF2B5EF4-FFF2-40B4-BE49-F238E27FC236}">
                <a16:creationId xmlns:a16="http://schemas.microsoft.com/office/drawing/2014/main" id="{94EC65A6-5E3E-5452-B7AA-480835A38CA9}"/>
              </a:ext>
            </a:extLst>
          </p:cNvPr>
          <p:cNvSpPr txBox="1">
            <a:spLocks noChangeArrowheads="1"/>
          </p:cNvSpPr>
          <p:nvPr/>
        </p:nvSpPr>
        <p:spPr>
          <a:xfrm>
            <a:off x="7926388" y="2734965"/>
            <a:ext cx="1514475" cy="307975"/>
          </a:xfrm>
          <a:prstGeom prst="rect">
            <a:avLst/>
          </a:prstGeom>
          <a:noFill/>
          <a:ln>
            <a:noFill/>
          </a:ln>
        </p:spPr>
        <p:txBody>
          <a:bodyPr>
            <a:spAutoFit/>
          </a:bodyPr>
          <a:lstStyle>
            <a:lvl1pPr>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または</a:t>
            </a:r>
          </a:p>
        </p:txBody>
      </p:sp>
      <p:sp>
        <p:nvSpPr>
          <p:cNvPr id="20" name="テキスト ボックス 47">
            <a:extLst>
              <a:ext uri="{FF2B5EF4-FFF2-40B4-BE49-F238E27FC236}">
                <a16:creationId xmlns:a16="http://schemas.microsoft.com/office/drawing/2014/main" id="{644D53BB-D3AC-C46C-2CFA-AF6C1C38E066}"/>
              </a:ext>
            </a:extLst>
          </p:cNvPr>
          <p:cNvSpPr txBox="1">
            <a:spLocks noChangeArrowheads="1"/>
          </p:cNvSpPr>
          <p:nvPr/>
        </p:nvSpPr>
        <p:spPr>
          <a:xfrm>
            <a:off x="6083300" y="4398665"/>
            <a:ext cx="2435225" cy="492125"/>
          </a:xfrm>
          <a:prstGeom prst="rect">
            <a:avLst/>
          </a:prstGeom>
          <a:noFill/>
          <a:ln>
            <a:noFill/>
          </a:ln>
        </p:spPr>
        <p:txBody>
          <a:bodyPr>
            <a:spAutoFit/>
          </a:bodyPr>
          <a:lstStyle>
            <a:lvl1pPr>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dist"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所有者に代わり活用</a:t>
            </a:r>
            <a:endParaRPr kumimoji="1" lang="en-US" altLang="ja-JP" sz="1400" b="1" i="0" u="none" strike="noStrike" kern="1200" cap="none" spc="0" normalizeH="0" baseline="0" noProof="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dist"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（緑地、広場、カフェ 等）</a:t>
            </a:r>
          </a:p>
        </p:txBody>
      </p:sp>
      <p:sp>
        <p:nvSpPr>
          <p:cNvPr id="21" name="角丸四角形 34">
            <a:extLst>
              <a:ext uri="{FF2B5EF4-FFF2-40B4-BE49-F238E27FC236}">
                <a16:creationId xmlns:a16="http://schemas.microsoft.com/office/drawing/2014/main" id="{90ACDB75-5AA6-E803-7B27-430F2CC3F6CC}"/>
              </a:ext>
            </a:extLst>
          </p:cNvPr>
          <p:cNvSpPr>
            <a:spLocks noChangeArrowheads="1"/>
          </p:cNvSpPr>
          <p:nvPr/>
        </p:nvSpPr>
        <p:spPr>
          <a:xfrm>
            <a:off x="5229225" y="4311353"/>
            <a:ext cx="4186238" cy="2138362"/>
          </a:xfrm>
          <a:prstGeom prst="roundRect">
            <a:avLst>
              <a:gd name="adj" fmla="val 11297"/>
            </a:avLst>
          </a:prstGeom>
          <a:noFill/>
          <a:ln w="38100" algn="ctr">
            <a:solidFill>
              <a:srgbClr val="FF0000"/>
            </a:solid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600" b="1" i="0" u="none" strike="noStrike" kern="0" cap="none" spc="0" normalizeH="0" baseline="0" noProof="0" dirty="0">
              <a:ln>
                <a:noFill/>
              </a:ln>
              <a:solidFill>
                <a:srgbClr val="000000">
                  <a:lumMod val="65000"/>
                  <a:lumOff val="35000"/>
                </a:srgbClr>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 name="二等辺三角形 44">
            <a:extLst>
              <a:ext uri="{FF2B5EF4-FFF2-40B4-BE49-F238E27FC236}">
                <a16:creationId xmlns:a16="http://schemas.microsoft.com/office/drawing/2014/main" id="{60A14496-5ACE-DE4A-84CD-11E665DE5C23}"/>
              </a:ext>
            </a:extLst>
          </p:cNvPr>
          <p:cNvSpPr/>
          <p:nvPr/>
        </p:nvSpPr>
        <p:spPr>
          <a:xfrm rot="5400000">
            <a:off x="7246144" y="5280521"/>
            <a:ext cx="212725" cy="182563"/>
          </a:xfrm>
          <a:prstGeom prst="triangle">
            <a:avLst/>
          </a:prstGeom>
          <a:solidFill>
            <a:srgbClr val="FF0000"/>
          </a:solidFill>
          <a:ln>
            <a:noFill/>
          </a:ln>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0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 name="テキスト ボックス 47">
            <a:extLst>
              <a:ext uri="{FF2B5EF4-FFF2-40B4-BE49-F238E27FC236}">
                <a16:creationId xmlns:a16="http://schemas.microsoft.com/office/drawing/2014/main" id="{39120D9D-6F89-B60A-5331-E8B2B2A4CF95}"/>
              </a:ext>
            </a:extLst>
          </p:cNvPr>
          <p:cNvSpPr txBox="1">
            <a:spLocks noChangeArrowheads="1"/>
          </p:cNvSpPr>
          <p:nvPr/>
        </p:nvSpPr>
        <p:spPr>
          <a:xfrm>
            <a:off x="5549900" y="5940128"/>
            <a:ext cx="1425575" cy="276225"/>
          </a:xfrm>
          <a:prstGeom prst="rect">
            <a:avLst/>
          </a:prstGeom>
          <a:noFill/>
          <a:ln>
            <a:noFill/>
          </a:ln>
        </p:spPr>
        <p:txBody>
          <a:bodyPr>
            <a:spAutoFit/>
          </a:bodyPr>
          <a:lstStyle>
            <a:lvl1pPr>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低未利用な土地</a:t>
            </a:r>
          </a:p>
        </p:txBody>
      </p:sp>
      <p:pic>
        <p:nvPicPr>
          <p:cNvPr id="24" name="図 50">
            <a:extLst>
              <a:ext uri="{FF2B5EF4-FFF2-40B4-BE49-F238E27FC236}">
                <a16:creationId xmlns:a16="http://schemas.microsoft.com/office/drawing/2014/main" id="{20318F52-EB61-9B15-CA8C-30B665EAC5C5}"/>
              </a:ext>
            </a:extLst>
          </p:cNvPr>
          <p:cNvPicPr>
            <a:picLocks noChangeAspect="1"/>
          </p:cNvPicPr>
          <p:nvPr/>
        </p:nvPicPr>
        <p:blipFill>
          <a:blip r:embed="rId3"/>
          <a:stretch>
            <a:fillRect/>
          </a:stretch>
        </p:blipFill>
        <p:spPr>
          <a:xfrm>
            <a:off x="5607050" y="4919365"/>
            <a:ext cx="1376363" cy="1033463"/>
          </a:xfrm>
          <a:prstGeom prst="rect">
            <a:avLst/>
          </a:prstGeom>
          <a:noFill/>
          <a:ln w="9525">
            <a:solidFill>
              <a:schemeClr val="tx1"/>
            </a:solidFill>
            <a:miter lim="800000"/>
            <a:headEnd/>
            <a:tailEnd/>
          </a:ln>
        </p:spPr>
      </p:pic>
      <p:pic>
        <p:nvPicPr>
          <p:cNvPr id="25" name="図 51">
            <a:extLst>
              <a:ext uri="{FF2B5EF4-FFF2-40B4-BE49-F238E27FC236}">
                <a16:creationId xmlns:a16="http://schemas.microsoft.com/office/drawing/2014/main" id="{F97101A2-80D6-AB9D-AE25-C711D54A1D96}"/>
              </a:ext>
            </a:extLst>
          </p:cNvPr>
          <p:cNvPicPr>
            <a:picLocks noChangeAspect="1"/>
          </p:cNvPicPr>
          <p:nvPr/>
        </p:nvPicPr>
        <p:blipFill>
          <a:blip r:embed="rId4"/>
          <a:stretch>
            <a:fillRect/>
          </a:stretch>
        </p:blipFill>
        <p:spPr>
          <a:xfrm>
            <a:off x="7688263" y="4903490"/>
            <a:ext cx="1398587" cy="1047750"/>
          </a:xfrm>
          <a:prstGeom prst="rect">
            <a:avLst/>
          </a:prstGeom>
          <a:noFill/>
          <a:ln w="9525">
            <a:solidFill>
              <a:schemeClr val="tx1"/>
            </a:solidFill>
            <a:miter lim="800000"/>
            <a:headEnd/>
            <a:tailEnd/>
          </a:ln>
        </p:spPr>
      </p:pic>
      <p:sp>
        <p:nvSpPr>
          <p:cNvPr id="26" name="Line 54">
            <a:extLst>
              <a:ext uri="{FF2B5EF4-FFF2-40B4-BE49-F238E27FC236}">
                <a16:creationId xmlns:a16="http://schemas.microsoft.com/office/drawing/2014/main" id="{BE0B0B89-846E-F6F8-7C19-0EE3344A86AC}"/>
              </a:ext>
            </a:extLst>
          </p:cNvPr>
          <p:cNvSpPr>
            <a:spLocks noChangeShapeType="1"/>
          </p:cNvSpPr>
          <p:nvPr/>
        </p:nvSpPr>
        <p:spPr>
          <a:xfrm rot="16200000" flipH="1" flipV="1">
            <a:off x="5549900" y="3944641"/>
            <a:ext cx="733425" cy="0"/>
          </a:xfrm>
          <a:prstGeom prst="line">
            <a:avLst/>
          </a:prstGeom>
          <a:noFill/>
          <a:ln w="57150">
            <a:solidFill>
              <a:schemeClr val="tx1">
                <a:lumMod val="50000"/>
                <a:lumOff val="50000"/>
              </a:schemeClr>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 name="テキスト ボックス 47">
            <a:extLst>
              <a:ext uri="{FF2B5EF4-FFF2-40B4-BE49-F238E27FC236}">
                <a16:creationId xmlns:a16="http://schemas.microsoft.com/office/drawing/2014/main" id="{C085E463-47D9-E15B-0843-D868D7C1193E}"/>
              </a:ext>
            </a:extLst>
          </p:cNvPr>
          <p:cNvSpPr txBox="1">
            <a:spLocks noChangeArrowheads="1"/>
          </p:cNvSpPr>
          <p:nvPr/>
        </p:nvSpPr>
        <p:spPr>
          <a:xfrm>
            <a:off x="6081713" y="3866853"/>
            <a:ext cx="1139825" cy="307975"/>
          </a:xfrm>
          <a:prstGeom prst="rect">
            <a:avLst/>
          </a:prstGeom>
          <a:noFill/>
          <a:ln>
            <a:noFill/>
          </a:ln>
        </p:spPr>
        <p:txBody>
          <a:bodyPr>
            <a:spAutoFit/>
          </a:bodyPr>
          <a:lstStyle>
            <a:lvl1pPr>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a:ln>
                  <a:noFill/>
                </a:ln>
                <a:solidFill>
                  <a:srgbClr val="7F7F7F"/>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土地の提供</a:t>
            </a:r>
          </a:p>
        </p:txBody>
      </p:sp>
      <p:sp>
        <p:nvSpPr>
          <p:cNvPr id="28" name="テキスト ボックス 47">
            <a:extLst>
              <a:ext uri="{FF2B5EF4-FFF2-40B4-BE49-F238E27FC236}">
                <a16:creationId xmlns:a16="http://schemas.microsoft.com/office/drawing/2014/main" id="{DDB6B76D-2C5A-DF98-70B5-288ED0232F76}"/>
              </a:ext>
            </a:extLst>
          </p:cNvPr>
          <p:cNvSpPr txBox="1">
            <a:spLocks noChangeArrowheads="1"/>
          </p:cNvSpPr>
          <p:nvPr/>
        </p:nvSpPr>
        <p:spPr>
          <a:xfrm>
            <a:off x="8040688" y="6216353"/>
            <a:ext cx="1693862" cy="247650"/>
          </a:xfrm>
          <a:prstGeom prst="rect">
            <a:avLst/>
          </a:prstGeom>
          <a:noFill/>
          <a:ln>
            <a:noFill/>
          </a:ln>
        </p:spPr>
        <p:txBody>
          <a:bodyPr>
            <a:spAutoFit/>
          </a:bodyPr>
          <a:lstStyle>
            <a:lvl1pPr>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1000"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000"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イメージ</a:t>
            </a:r>
          </a:p>
        </p:txBody>
      </p:sp>
    </p:spTree>
    <p:extLst>
      <p:ext uri="{BB962C8B-B14F-4D97-AF65-F5344CB8AC3E}">
        <p14:creationId xmlns:p14="http://schemas.microsoft.com/office/powerpoint/2010/main" val="28427619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6" name="Rectangle 2"/>
          <p:cNvSpPr txBox="1">
            <a:spLocks noGrp="1" noChangeArrowheads="1"/>
          </p:cNvSpPr>
          <p:nvPr>
            <p:ph type="title"/>
          </p:nvPr>
        </p:nvSpPr>
        <p:spPr>
          <a:xfrm>
            <a:off x="803287" y="116632"/>
            <a:ext cx="7605713"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799">
                <a:solidFill>
                  <a:srgbClr val="4087C8"/>
                </a:solidFill>
                <a:latin typeface="+mj-lt"/>
                <a:ea typeface="+mj-ea"/>
                <a:cs typeface="+mj-cs"/>
              </a:defRPr>
            </a:lvl1pPr>
            <a:lvl2pPr algn="l" rtl="0" eaLnBrk="0" fontAlgn="base" hangingPunct="0">
              <a:spcBef>
                <a:spcPct val="0"/>
              </a:spcBef>
              <a:spcAft>
                <a:spcPct val="0"/>
              </a:spcAft>
              <a:defRPr kumimoji="1" sz="2799">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799">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799">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799">
                <a:solidFill>
                  <a:srgbClr val="4087C8"/>
                </a:solidFill>
                <a:latin typeface="HGP創英角ｺﾞｼｯｸUB" pitchFamily="50" charset="-128"/>
                <a:ea typeface="HGP創英角ｺﾞｼｯｸUB" pitchFamily="50" charset="-128"/>
              </a:defRPr>
            </a:lvl5pPr>
            <a:lvl6pPr marL="457109" algn="l" rtl="0" fontAlgn="base">
              <a:spcBef>
                <a:spcPct val="0"/>
              </a:spcBef>
              <a:spcAft>
                <a:spcPct val="0"/>
              </a:spcAft>
              <a:defRPr kumimoji="1" sz="2799">
                <a:solidFill>
                  <a:srgbClr val="4087C8"/>
                </a:solidFill>
                <a:latin typeface="HGP創英角ｺﾞｼｯｸUB" pitchFamily="50" charset="-128"/>
                <a:ea typeface="HGP創英角ｺﾞｼｯｸUB" pitchFamily="50" charset="-128"/>
              </a:defRPr>
            </a:lvl6pPr>
            <a:lvl7pPr marL="914217" algn="l" rtl="0" fontAlgn="base">
              <a:spcBef>
                <a:spcPct val="0"/>
              </a:spcBef>
              <a:spcAft>
                <a:spcPct val="0"/>
              </a:spcAft>
              <a:defRPr kumimoji="1" sz="2799">
                <a:solidFill>
                  <a:srgbClr val="4087C8"/>
                </a:solidFill>
                <a:latin typeface="HGP創英角ｺﾞｼｯｸUB" pitchFamily="50" charset="-128"/>
                <a:ea typeface="HGP創英角ｺﾞｼｯｸUB" pitchFamily="50" charset="-128"/>
              </a:defRPr>
            </a:lvl7pPr>
            <a:lvl8pPr marL="1371326" algn="l" rtl="0" fontAlgn="base">
              <a:spcBef>
                <a:spcPct val="0"/>
              </a:spcBef>
              <a:spcAft>
                <a:spcPct val="0"/>
              </a:spcAft>
              <a:defRPr kumimoji="1" sz="2799">
                <a:solidFill>
                  <a:srgbClr val="4087C8"/>
                </a:solidFill>
                <a:latin typeface="HGP創英角ｺﾞｼｯｸUB" pitchFamily="50" charset="-128"/>
                <a:ea typeface="HGP創英角ｺﾞｼｯｸUB" pitchFamily="50" charset="-128"/>
              </a:defRPr>
            </a:lvl8pPr>
            <a:lvl9pPr marL="1828434" algn="l" rtl="0" fontAlgn="base">
              <a:spcBef>
                <a:spcPct val="0"/>
              </a:spcBef>
              <a:spcAft>
                <a:spcPct val="0"/>
              </a:spcAft>
              <a:defRPr kumimoji="1" sz="2799">
                <a:solidFill>
                  <a:srgbClr val="4087C8"/>
                </a:solidFill>
                <a:latin typeface="HGP創英角ｺﾞｼｯｸUB" pitchFamily="50" charset="-128"/>
                <a:ea typeface="HGP創英角ｺﾞｼｯｸUB"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CN" altLang="en-US" sz="2400" b="0" i="0" u="none" strike="noStrike" kern="0" cap="none" spc="0" normalizeH="0" baseline="0" noProof="0" dirty="0">
                <a:ln>
                  <a:noFill/>
                </a:ln>
                <a:solidFill>
                  <a:srgbClr val="4087C8"/>
                </a:solidFill>
                <a:effectLst/>
                <a:uLnTx/>
                <a:uFillTx/>
                <a:latin typeface="HGP創英角ｺﾞｼｯｸUB"/>
                <a:ea typeface="HGP創英角ｺﾞｼｯｸUB"/>
                <a:cs typeface="+mj-cs"/>
              </a:rPr>
              <a:t>滞在快適性等向上区域</a:t>
            </a:r>
            <a:r>
              <a:rPr kumimoji="1" lang="ja-JP" altLang="en-US" sz="2400" b="0" i="0" u="none" strike="noStrike" kern="0" cap="none" spc="0" normalizeH="0" baseline="0" noProof="0" dirty="0">
                <a:ln>
                  <a:noFill/>
                </a:ln>
                <a:solidFill>
                  <a:srgbClr val="4087C8"/>
                </a:solidFill>
                <a:effectLst/>
                <a:uLnTx/>
                <a:uFillTx/>
                <a:latin typeface="HGP創英角ｺﾞｼｯｸUB"/>
                <a:ea typeface="HGP創英角ｺﾞｼｯｸUB"/>
                <a:cs typeface="+mj-cs"/>
              </a:rPr>
              <a:t>　</a:t>
            </a:r>
            <a:r>
              <a:rPr kumimoji="1" lang="ja-JP" altLang="en-US" sz="1200" b="0" i="0" u="none" strike="noStrike" kern="0" cap="none" spc="0" normalizeH="0" baseline="0" noProof="0" dirty="0">
                <a:ln>
                  <a:noFill/>
                </a:ln>
                <a:solidFill>
                  <a:srgbClr val="4087C8"/>
                </a:solidFill>
                <a:effectLst/>
                <a:uLnTx/>
                <a:uFillTx/>
                <a:latin typeface="HGP創英角ｺﾞｼｯｸUB"/>
                <a:ea typeface="HGP創英角ｺﾞｼｯｸUB"/>
                <a:cs typeface="+mj-cs"/>
              </a:rPr>
              <a:t>都市再生特別措置法第４６条第２項第５号、第３項第２号</a:t>
            </a:r>
            <a:br>
              <a:rPr kumimoji="1" lang="ja-JP" altLang="en-US" sz="2400" b="0" i="0" u="none" strike="noStrike" kern="0" cap="none" spc="0" normalizeH="0" baseline="0" noProof="0" dirty="0">
                <a:ln>
                  <a:noFill/>
                </a:ln>
                <a:solidFill>
                  <a:srgbClr val="4087C8"/>
                </a:solidFill>
                <a:effectLst/>
                <a:uLnTx/>
                <a:uFillTx/>
                <a:latin typeface="HGP創英角ｺﾞｼｯｸUB"/>
                <a:ea typeface="HGP創英角ｺﾞｼｯｸUB"/>
                <a:cs typeface="+mj-cs"/>
              </a:rPr>
            </a:br>
            <a:endParaRPr kumimoji="1" lang="ja-JP" altLang="en-US" sz="1400" b="0" i="0" u="none" strike="noStrike" kern="0" cap="none" spc="0" normalizeH="0" baseline="0" noProof="0" dirty="0">
              <a:ln>
                <a:noFill/>
              </a:ln>
              <a:solidFill>
                <a:srgbClr val="4087C8"/>
              </a:solidFill>
              <a:effectLst/>
              <a:uLnTx/>
              <a:uFillTx/>
              <a:latin typeface="HGP創英角ｺﾞｼｯｸUB"/>
              <a:ea typeface="HGP創英角ｺﾞｼｯｸUB"/>
              <a:cs typeface="+mj-cs"/>
            </a:endParaRPr>
          </a:p>
        </p:txBody>
      </p:sp>
      <p:sp>
        <p:nvSpPr>
          <p:cNvPr id="4037" name="正方形/長方形 3271"/>
          <p:cNvSpPr/>
          <p:nvPr/>
        </p:nvSpPr>
        <p:spPr>
          <a:xfrm>
            <a:off x="103712" y="47854"/>
            <a:ext cx="648072" cy="369332"/>
          </a:xfrm>
          <a:prstGeom prst="rect">
            <a:avLst/>
          </a:prstGeom>
          <a:solidFill>
            <a:srgbClr val="00B0F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wrap="square" lIns="72000" rIns="72000" anchor="ct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srgbClr val="FFFFFF"/>
                </a:solidFill>
                <a:effectLst/>
                <a:uLnTx/>
                <a:uFillTx/>
                <a:latin typeface="HGP創英角ｺﾞｼｯｸUB" panose="020B0900000000000000" pitchFamily="50" charset="-128"/>
                <a:ea typeface="HGP創英角ｺﾞｼｯｸUB" panose="020B0900000000000000" pitchFamily="50" charset="-128"/>
                <a:cs typeface="+mn-cs"/>
              </a:rPr>
              <a:t>R2-</a:t>
            </a:r>
            <a:endParaRPr kumimoji="1" lang="ja-JP" altLang="en-US" sz="1800" b="0" i="0" u="none" strike="noStrike" kern="1200" cap="none" spc="0" normalizeH="0" baseline="0" noProof="0" dirty="0">
              <a:ln>
                <a:noFill/>
              </a:ln>
              <a:solidFill>
                <a:srgbClr val="FFFFFF"/>
              </a:solidFill>
              <a:effectLst/>
              <a:uLnTx/>
              <a:uFillTx/>
              <a:latin typeface="HGP創英角ｺﾞｼｯｸUB" panose="020B0900000000000000" pitchFamily="50" charset="-128"/>
              <a:ea typeface="HGP創英角ｺﾞｼｯｸUB" panose="020B0900000000000000" pitchFamily="50" charset="-128"/>
              <a:cs typeface="+mn-cs"/>
            </a:endParaRPr>
          </a:p>
        </p:txBody>
      </p:sp>
      <p:sp>
        <p:nvSpPr>
          <p:cNvPr id="4038" name="正方形/長方形 10"/>
          <p:cNvSpPr/>
          <p:nvPr/>
        </p:nvSpPr>
        <p:spPr>
          <a:xfrm>
            <a:off x="157724" y="2208680"/>
            <a:ext cx="5295124" cy="323504"/>
          </a:xfrm>
          <a:prstGeom prst="rect">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95363"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滞在快適性等向上区域において取り組む事業のイメージ</a:t>
            </a:r>
          </a:p>
        </p:txBody>
      </p:sp>
      <p:sp>
        <p:nvSpPr>
          <p:cNvPr id="4039" name="正方形/長方形 3"/>
          <p:cNvSpPr/>
          <p:nvPr/>
        </p:nvSpPr>
        <p:spPr>
          <a:xfrm>
            <a:off x="116179" y="586929"/>
            <a:ext cx="9655640" cy="1485799"/>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4040" name="テキスト ボックス 30"/>
          <p:cNvSpPr txBox="1"/>
          <p:nvPr/>
        </p:nvSpPr>
        <p:spPr>
          <a:xfrm>
            <a:off x="185780" y="660861"/>
            <a:ext cx="9693293" cy="133793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都市再生整備計画において、都市再生整備計画区域内に「居心地が良く歩きたくなる」まちなかの形成を目指す区域として設定。</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「滞在快適性等向上区域」内の取組に対し、法律・予算・税制等のパッケージで支援。</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ct val="100000"/>
              </a:lnSpc>
              <a:spcBef>
                <a:spcPts val="300"/>
              </a:spcBef>
              <a:spcAft>
                <a:spcPct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区域の設定は、地域の実情に応じて設定可能（</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歩ける範囲のエリア（概ね</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1km</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程度以内の区域を想定））</a:t>
            </a:r>
          </a:p>
          <a:p>
            <a:pPr marL="0" marR="0" lvl="0" indent="0" algn="l" defTabSz="914400" rtl="0" eaLnBrk="1" fontAlgn="base" latinLnBrk="0" hangingPunct="1">
              <a:lnSpc>
                <a:spcPct val="100000"/>
              </a:lnSpc>
              <a:spcBef>
                <a:spcPts val="30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※都市再生整備計画は市町村が策定。都市再生推進法人等は都市再生整備計画の提案が可能。</a:t>
            </a:r>
          </a:p>
        </p:txBody>
      </p:sp>
      <p:sp>
        <p:nvSpPr>
          <p:cNvPr id="4041" name="テキスト ボックス 3025"/>
          <p:cNvSpPr txBox="1"/>
          <p:nvPr/>
        </p:nvSpPr>
        <p:spPr>
          <a:xfrm>
            <a:off x="2737847" y="2666459"/>
            <a:ext cx="4118579" cy="3192306"/>
          </a:xfrm>
          <a:prstGeom prst="rect">
            <a:avLst/>
          </a:prstGeom>
          <a:solidFill>
            <a:srgbClr val="FF9469"/>
          </a:solidFill>
          <a:ln w="19050">
            <a:solidFill>
              <a:schemeClr val="bg1"/>
            </a:solidFill>
          </a:ln>
        </p:spPr>
        <p:style>
          <a:lnRef idx="2">
            <a:schemeClr val="accent3"/>
          </a:lnRef>
          <a:fillRef idx="1">
            <a:schemeClr val="lt1"/>
          </a:fillRef>
          <a:effectRef idx="0">
            <a:schemeClr val="accent3"/>
          </a:effectRef>
          <a:fontRef idx="minor">
            <a:schemeClr val="dk1"/>
          </a:fontRef>
        </p:style>
        <p:txBody>
          <a:bodyPr wrap="square" lIns="84379" tIns="42189" rIns="84379" bIns="42189" rtlCol="0">
            <a:spAutoFit/>
          </a:bodyPr>
          <a:lstStyle/>
          <a:p>
            <a:pPr marL="0" marR="0" lvl="0" indent="0" algn="ctr" defTabSz="914400" rtl="0" eaLnBrk="0" fontAlgn="base" latinLnBrk="0" hangingPunct="0">
              <a:lnSpc>
                <a:spcPct val="96000"/>
              </a:lnSpc>
              <a:spcBef>
                <a:spcPct val="0"/>
              </a:spcBef>
              <a:spcAft>
                <a:spcPct val="0"/>
              </a:spcAft>
              <a:buClrTx/>
              <a:buSzTx/>
              <a:buFontTx/>
              <a:buNone/>
              <a:tabLst/>
              <a:defRPr/>
            </a:pPr>
            <a:r>
              <a:rPr kumimoji="0" lang="ja-JP" altLang="en-US" sz="16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一体型</a:t>
            </a:r>
            <a:r>
              <a:rPr kumimoji="1" lang="ja-JP" altLang="ja-JP" sz="16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滞在快適性等向上</a:t>
            </a:r>
            <a:r>
              <a:rPr kumimoji="0" lang="ja-JP" altLang="en-US" sz="16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事業</a:t>
            </a:r>
            <a:endParaRPr kumimoji="0" lang="en-US" altLang="ja-JP" sz="16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0" fontAlgn="base" latinLnBrk="0" hangingPunct="0">
              <a:lnSpc>
                <a:spcPct val="96000"/>
              </a:lnSpc>
              <a:spcBef>
                <a:spcPct val="0"/>
              </a:spcBef>
              <a:spcAft>
                <a:spcPct val="0"/>
              </a:spcAft>
              <a:buClrTx/>
              <a:buSzTx/>
              <a:buFontTx/>
              <a:buNone/>
              <a:tabLst/>
              <a:defRPr/>
            </a:pPr>
            <a:r>
              <a:rPr kumimoji="0" lang="ja-JP" altLang="en-US" sz="11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官による車道の一部広場化等と一体的に行う、</a:t>
            </a:r>
            <a:endParaRPr kumimoji="0" lang="en-US" altLang="ja-JP" sz="11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0" fontAlgn="base" latinLnBrk="0" hangingPunct="0">
              <a:lnSpc>
                <a:spcPct val="96000"/>
              </a:lnSpc>
              <a:spcBef>
                <a:spcPct val="0"/>
              </a:spcBef>
              <a:spcAft>
                <a:spcPct val="0"/>
              </a:spcAft>
              <a:buClrTx/>
              <a:buSzTx/>
              <a:buFontTx/>
              <a:buNone/>
              <a:tabLst/>
              <a:defRPr/>
            </a:pPr>
            <a:r>
              <a:rPr kumimoji="0" lang="ja-JP" altLang="en-US" sz="11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民による沿道店舗のガラス張り化、オープンテラス化等</a:t>
            </a:r>
            <a:endParaRPr kumimoji="0" lang="en-US" altLang="ja-JP" sz="11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0" fontAlgn="base" latinLnBrk="0" hangingPunct="0">
              <a:lnSpc>
                <a:spcPct val="96000"/>
              </a:lnSpc>
              <a:spcBef>
                <a:spcPct val="0"/>
              </a:spcBef>
              <a:spcAft>
                <a:spcPct val="0"/>
              </a:spcAft>
              <a:buClrTx/>
              <a:buSzTx/>
              <a:buFontTx/>
              <a:buNone/>
              <a:tabLst/>
              <a:defRPr/>
            </a:pPr>
            <a:endParaRPr kumimoji="0" lang="en-US" altLang="ja-JP" sz="12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0" fontAlgn="base" latinLnBrk="0" hangingPunct="0">
              <a:lnSpc>
                <a:spcPct val="96000"/>
              </a:lnSpc>
              <a:spcBef>
                <a:spcPct val="0"/>
              </a:spcBef>
              <a:spcAft>
                <a:spcPct val="0"/>
              </a:spcAft>
              <a:buClrTx/>
              <a:buSzTx/>
              <a:buFontTx/>
              <a:buNone/>
              <a:tabLst/>
              <a:defRPr/>
            </a:pPr>
            <a:endParaRPr kumimoji="0" lang="en-US" altLang="ja-JP" sz="12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0" fontAlgn="base" latinLnBrk="0" hangingPunct="0">
              <a:lnSpc>
                <a:spcPct val="96000"/>
              </a:lnSpc>
              <a:spcBef>
                <a:spcPct val="0"/>
              </a:spcBef>
              <a:spcAft>
                <a:spcPct val="0"/>
              </a:spcAft>
              <a:buClrTx/>
              <a:buSzTx/>
              <a:buFontTx/>
              <a:buNone/>
              <a:tabLst/>
              <a:defRPr/>
            </a:pPr>
            <a:endParaRPr kumimoji="0" lang="en-US" altLang="ja-JP" sz="12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0" fontAlgn="base" latinLnBrk="0" hangingPunct="0">
              <a:lnSpc>
                <a:spcPct val="96000"/>
              </a:lnSpc>
              <a:spcBef>
                <a:spcPct val="0"/>
              </a:spcBef>
              <a:spcAft>
                <a:spcPct val="0"/>
              </a:spcAft>
              <a:buClrTx/>
              <a:buSzTx/>
              <a:buFontTx/>
              <a:buNone/>
              <a:tabLst/>
              <a:defRPr/>
            </a:pPr>
            <a:endParaRPr kumimoji="0" lang="en-US" altLang="ja-JP" sz="12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0" fontAlgn="base" latinLnBrk="0" hangingPunct="0">
              <a:lnSpc>
                <a:spcPct val="96000"/>
              </a:lnSpc>
              <a:spcBef>
                <a:spcPct val="0"/>
              </a:spcBef>
              <a:spcAft>
                <a:spcPct val="0"/>
              </a:spcAft>
              <a:buClrTx/>
              <a:buSzTx/>
              <a:buFontTx/>
              <a:buNone/>
              <a:tabLst/>
              <a:defRPr/>
            </a:pPr>
            <a:endParaRPr kumimoji="0" lang="en-US" altLang="ja-JP" sz="12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0" fontAlgn="base" latinLnBrk="0" hangingPunct="0">
              <a:lnSpc>
                <a:spcPct val="96000"/>
              </a:lnSpc>
              <a:spcBef>
                <a:spcPct val="0"/>
              </a:spcBef>
              <a:spcAft>
                <a:spcPct val="0"/>
              </a:spcAft>
              <a:buClrTx/>
              <a:buSzTx/>
              <a:buFontTx/>
              <a:buNone/>
              <a:tabLst/>
              <a:defRPr/>
            </a:pPr>
            <a:endParaRPr kumimoji="0" lang="en-US" altLang="ja-JP" sz="12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0" fontAlgn="base" latinLnBrk="0" hangingPunct="0">
              <a:lnSpc>
                <a:spcPct val="96000"/>
              </a:lnSpc>
              <a:spcBef>
                <a:spcPct val="0"/>
              </a:spcBef>
              <a:spcAft>
                <a:spcPct val="0"/>
              </a:spcAft>
              <a:buClrTx/>
              <a:buSzTx/>
              <a:buFontTx/>
              <a:buNone/>
              <a:tabLst/>
              <a:defRPr/>
            </a:pPr>
            <a:endParaRPr kumimoji="0" lang="en-US" altLang="ja-JP" sz="12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0" fontAlgn="base" latinLnBrk="0" hangingPunct="0">
              <a:lnSpc>
                <a:spcPct val="96000"/>
              </a:lnSpc>
              <a:spcBef>
                <a:spcPct val="0"/>
              </a:spcBef>
              <a:spcAft>
                <a:spcPct val="0"/>
              </a:spcAft>
              <a:buClrTx/>
              <a:buSzTx/>
              <a:buFontTx/>
              <a:buNone/>
              <a:tabLst/>
              <a:defRPr/>
            </a:pPr>
            <a:endParaRPr kumimoji="0" lang="en-US" altLang="ja-JP" sz="12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0" fontAlgn="base" latinLnBrk="0" hangingPunct="0">
              <a:lnSpc>
                <a:spcPct val="96000"/>
              </a:lnSpc>
              <a:spcBef>
                <a:spcPct val="0"/>
              </a:spcBef>
              <a:spcAft>
                <a:spcPct val="0"/>
              </a:spcAft>
              <a:buClrTx/>
              <a:buSzTx/>
              <a:buFontTx/>
              <a:buNone/>
              <a:tabLst/>
              <a:defRPr/>
            </a:pPr>
            <a:endParaRPr kumimoji="0" lang="en-US" altLang="ja-JP" sz="12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0" fontAlgn="base" latinLnBrk="0" hangingPunct="0">
              <a:lnSpc>
                <a:spcPct val="96000"/>
              </a:lnSpc>
              <a:spcBef>
                <a:spcPct val="0"/>
              </a:spcBef>
              <a:spcAft>
                <a:spcPct val="0"/>
              </a:spcAft>
              <a:buClrTx/>
              <a:buSzTx/>
              <a:buFontTx/>
              <a:buNone/>
              <a:tabLst/>
              <a:defRPr/>
            </a:pPr>
            <a:endParaRPr kumimoji="0" lang="en-US" altLang="ja-JP" sz="12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0" fontAlgn="base" latinLnBrk="0" hangingPunct="0">
              <a:lnSpc>
                <a:spcPct val="96000"/>
              </a:lnSpc>
              <a:spcBef>
                <a:spcPct val="0"/>
              </a:spcBef>
              <a:spcAft>
                <a:spcPct val="0"/>
              </a:spcAft>
              <a:buClrTx/>
              <a:buSzTx/>
              <a:buFontTx/>
              <a:buNone/>
              <a:tabLst/>
              <a:defRPr/>
            </a:pPr>
            <a:endParaRPr kumimoji="0" lang="en-US" altLang="ja-JP" sz="12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0" fontAlgn="base" latinLnBrk="0" hangingPunct="0">
              <a:lnSpc>
                <a:spcPct val="96000"/>
              </a:lnSpc>
              <a:spcBef>
                <a:spcPct val="0"/>
              </a:spcBef>
              <a:spcAft>
                <a:spcPct val="0"/>
              </a:spcAft>
              <a:buClrTx/>
              <a:buSzTx/>
              <a:buFontTx/>
              <a:buNone/>
              <a:tabLst/>
              <a:defRPr/>
            </a:pPr>
            <a:endParaRPr kumimoji="0" lang="en-US" altLang="ja-JP" sz="6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0" fontAlgn="base" latinLnBrk="0" hangingPunct="0">
              <a:lnSpc>
                <a:spcPct val="100000"/>
              </a:lnSpc>
              <a:spcBef>
                <a:spcPts val="600"/>
              </a:spcBef>
              <a:spcAft>
                <a:spcPct val="0"/>
              </a:spcAft>
              <a:buClrTx/>
              <a:buSzTx/>
              <a:buFontTx/>
              <a:buNone/>
              <a:tabLst/>
              <a:defRPr/>
            </a:pPr>
            <a:r>
              <a:rPr kumimoji="0" lang="ja-JP" altLang="en-US" sz="14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⇒官民一体で居心地が良く歩きたくなる</a:t>
            </a:r>
            <a:endParaRPr kumimoji="0" lang="en-US" altLang="ja-JP" sz="14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14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空間を整備</a:t>
            </a:r>
          </a:p>
        </p:txBody>
      </p:sp>
      <p:pic>
        <p:nvPicPr>
          <p:cNvPr id="4042" name="図 3026"/>
          <p:cNvPicPr>
            <a:picLocks noChangeAspect="1"/>
          </p:cNvPicPr>
          <p:nvPr/>
        </p:nvPicPr>
        <p:blipFill>
          <a:blip r:embed="rId3"/>
          <a:stretch>
            <a:fillRect/>
          </a:stretch>
        </p:blipFill>
        <p:spPr>
          <a:xfrm>
            <a:off x="2793281" y="3256541"/>
            <a:ext cx="4032448" cy="2088232"/>
          </a:xfrm>
          <a:prstGeom prst="rect">
            <a:avLst/>
          </a:prstGeom>
        </p:spPr>
      </p:pic>
      <p:sp>
        <p:nvSpPr>
          <p:cNvPr id="4043" name="テキスト ボックス 3028"/>
          <p:cNvSpPr txBox="1"/>
          <p:nvPr/>
        </p:nvSpPr>
        <p:spPr>
          <a:xfrm>
            <a:off x="2829246" y="3414705"/>
            <a:ext cx="1188170" cy="396554"/>
          </a:xfrm>
          <a:prstGeom prst="rect">
            <a:avLst/>
          </a:prstGeom>
          <a:solidFill>
            <a:srgbClr val="FFFFFF">
              <a:alpha val="70000"/>
            </a:srgbClr>
          </a:solidFill>
        </p:spPr>
        <p:txBody>
          <a:bodyPr wrap="square" lIns="0" tIns="0" rIns="36000" bIns="0" rtlCol="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1050" b="1"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１階</a:t>
            </a:r>
            <a:endParaRPr kumimoji="0" lang="en-US" altLang="ja-JP" sz="1050" b="1"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900" b="1"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（店舗やオフィス等）</a:t>
            </a:r>
            <a:endParaRPr kumimoji="0" lang="ja-JP" altLang="en-US" sz="1000" b="1"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044" name="テキスト ボックス 3029"/>
          <p:cNvSpPr txBox="1"/>
          <p:nvPr/>
        </p:nvSpPr>
        <p:spPr>
          <a:xfrm>
            <a:off x="2852664" y="4193118"/>
            <a:ext cx="516680" cy="345543"/>
          </a:xfrm>
          <a:prstGeom prst="rect">
            <a:avLst/>
          </a:prstGeom>
          <a:solidFill>
            <a:srgbClr val="FFFFFF">
              <a:alpha val="70000"/>
            </a:srgbClr>
          </a:solidFill>
        </p:spPr>
        <p:txBody>
          <a:bodyPr wrap="square" lIns="36000" tIns="0" rIns="36000" bIns="0" rtlCol="0" anchor="b">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1050" b="1"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民間</a:t>
            </a:r>
            <a:endParaRPr kumimoji="0" lang="en-US" altLang="ja-JP" sz="1050" b="1"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1050" b="1"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空地</a:t>
            </a:r>
          </a:p>
        </p:txBody>
      </p:sp>
      <p:sp>
        <p:nvSpPr>
          <p:cNvPr id="4045" name="テキスト ボックス 3030"/>
          <p:cNvSpPr txBox="1"/>
          <p:nvPr/>
        </p:nvSpPr>
        <p:spPr>
          <a:xfrm>
            <a:off x="3122364" y="4744367"/>
            <a:ext cx="401298" cy="153470"/>
          </a:xfrm>
          <a:prstGeom prst="rect">
            <a:avLst/>
          </a:prstGeom>
          <a:solidFill>
            <a:srgbClr val="FFFFFF">
              <a:alpha val="70000"/>
            </a:srgbClr>
          </a:solidFill>
        </p:spPr>
        <p:txBody>
          <a:bodyPr wrap="square" lIns="0" tIns="0" rIns="0" bIns="0" rtlCol="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1050" b="1"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街路</a:t>
            </a:r>
          </a:p>
        </p:txBody>
      </p:sp>
      <p:sp>
        <p:nvSpPr>
          <p:cNvPr id="4046" name="テキスト ボックス 3031"/>
          <p:cNvSpPr txBox="1"/>
          <p:nvPr/>
        </p:nvSpPr>
        <p:spPr>
          <a:xfrm>
            <a:off x="5601592" y="3415202"/>
            <a:ext cx="1188170" cy="396554"/>
          </a:xfrm>
          <a:prstGeom prst="rect">
            <a:avLst/>
          </a:prstGeom>
          <a:solidFill>
            <a:srgbClr val="FFFFFF">
              <a:alpha val="70000"/>
            </a:srgbClr>
          </a:solidFill>
        </p:spPr>
        <p:txBody>
          <a:bodyPr wrap="square" lIns="0" tIns="0" rIns="36000" bIns="0" rtlCol="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1050" b="1"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１階</a:t>
            </a:r>
            <a:endParaRPr kumimoji="0" lang="en-US" altLang="ja-JP" sz="1050" b="1"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900" b="1"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（店舗やオフィス等）</a:t>
            </a:r>
            <a:endParaRPr kumimoji="0" lang="ja-JP" altLang="en-US" sz="1000" b="1"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047" name="テキスト ボックス 3032"/>
          <p:cNvSpPr txBox="1"/>
          <p:nvPr/>
        </p:nvSpPr>
        <p:spPr>
          <a:xfrm>
            <a:off x="6154638" y="4357739"/>
            <a:ext cx="428027" cy="127673"/>
          </a:xfrm>
          <a:prstGeom prst="rect">
            <a:avLst/>
          </a:prstGeom>
          <a:solidFill>
            <a:srgbClr val="FFFFFF">
              <a:alpha val="69804"/>
            </a:srgbClr>
          </a:solidFill>
        </p:spPr>
        <p:txBody>
          <a:bodyPr wrap="square" lIns="0" tIns="0" rIns="0" bIns="0" rtlCol="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1050" b="1"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広場</a:t>
            </a:r>
          </a:p>
        </p:txBody>
      </p:sp>
      <p:sp>
        <p:nvSpPr>
          <p:cNvPr id="4048" name="テキスト ボックス 3033"/>
          <p:cNvSpPr txBox="1"/>
          <p:nvPr/>
        </p:nvSpPr>
        <p:spPr>
          <a:xfrm>
            <a:off x="6368651" y="4945130"/>
            <a:ext cx="428027" cy="148743"/>
          </a:xfrm>
          <a:prstGeom prst="rect">
            <a:avLst/>
          </a:prstGeom>
          <a:solidFill>
            <a:srgbClr val="FFFFFF">
              <a:alpha val="69804"/>
            </a:srgbClr>
          </a:solidFill>
        </p:spPr>
        <p:txBody>
          <a:bodyPr wrap="square" lIns="0" tIns="0" rIns="0" bIns="0" rtlCol="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1050" b="1"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公園</a:t>
            </a:r>
          </a:p>
        </p:txBody>
      </p:sp>
      <p:sp>
        <p:nvSpPr>
          <p:cNvPr id="4049" name="テキスト ボックス 3034"/>
          <p:cNvSpPr txBox="1"/>
          <p:nvPr/>
        </p:nvSpPr>
        <p:spPr>
          <a:xfrm>
            <a:off x="4524984" y="5017138"/>
            <a:ext cx="401298" cy="153470"/>
          </a:xfrm>
          <a:prstGeom prst="rect">
            <a:avLst/>
          </a:prstGeom>
          <a:solidFill>
            <a:srgbClr val="FFFFFF">
              <a:alpha val="70000"/>
            </a:srgbClr>
          </a:solidFill>
        </p:spPr>
        <p:txBody>
          <a:bodyPr wrap="square" lIns="0" tIns="0" rIns="0" bIns="0" rtlCol="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1050" b="1"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街路</a:t>
            </a:r>
          </a:p>
        </p:txBody>
      </p:sp>
      <p:sp>
        <p:nvSpPr>
          <p:cNvPr id="4050" name="テキスト ボックス 3035"/>
          <p:cNvSpPr txBox="1"/>
          <p:nvPr/>
        </p:nvSpPr>
        <p:spPr>
          <a:xfrm>
            <a:off x="337938" y="2678072"/>
            <a:ext cx="2383334" cy="1838072"/>
          </a:xfrm>
          <a:prstGeom prst="rect">
            <a:avLst/>
          </a:prstGeom>
          <a:solidFill>
            <a:schemeClr val="tx1">
              <a:lumMod val="50000"/>
              <a:lumOff val="50000"/>
            </a:schemeClr>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メイリオ" panose="020B0604030504040204" pitchFamily="50" charset="-128"/>
              </a:rPr>
              <a:t>駐車場の出入口規制の導入等</a:t>
            </a:r>
            <a:endParaRPr kumimoji="1" lang="en-US" altLang="ja-JP" sz="11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05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5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メイリオ" panose="020B0604030504040204" pitchFamily="50" charset="-128"/>
              </a:rPr>
              <a:t>⇒安全・快適で</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5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メイリオ" panose="020B0604030504040204" pitchFamily="50" charset="-128"/>
              </a:rPr>
              <a:t>歩きやすいまちなか形成</a:t>
            </a:r>
          </a:p>
        </p:txBody>
      </p:sp>
      <p:sp>
        <p:nvSpPr>
          <p:cNvPr id="4051" name="テキスト ボックス 3036"/>
          <p:cNvSpPr txBox="1"/>
          <p:nvPr/>
        </p:nvSpPr>
        <p:spPr>
          <a:xfrm>
            <a:off x="6867019" y="2677167"/>
            <a:ext cx="2454254" cy="1764000"/>
          </a:xfrm>
          <a:prstGeom prst="rect">
            <a:avLst/>
          </a:prstGeom>
          <a:solidFill>
            <a:srgbClr val="00B050"/>
          </a:solidFill>
        </p:spPr>
        <p:txBody>
          <a:bodyPr wrap="square" lIns="36000" rIns="3600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メイリオ" panose="020B0604030504040204" pitchFamily="50" charset="-128"/>
              </a:rPr>
              <a:t>協定に基づく民間による</a:t>
            </a:r>
            <a:endParaRPr kumimoji="1" lang="en-US" altLang="ja-JP" sz="11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メイリオ" panose="020B0604030504040204" pitchFamily="50" charset="-128"/>
              </a:rPr>
              <a:t>カフェ・売店等の設置特例等</a:t>
            </a:r>
            <a:endParaRPr kumimoji="1" lang="en-US" altLang="ja-JP" sz="11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3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5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メイリオ" panose="020B0604030504040204" pitchFamily="50" charset="-128"/>
              </a:rPr>
              <a:t>⇒まちづくりの担い手による公園整備による魅力的な交流・滞在空間創出</a:t>
            </a:r>
          </a:p>
        </p:txBody>
      </p:sp>
      <p:sp>
        <p:nvSpPr>
          <p:cNvPr id="4052" name="テキスト ボックス 3037"/>
          <p:cNvSpPr txBox="1"/>
          <p:nvPr/>
        </p:nvSpPr>
        <p:spPr>
          <a:xfrm>
            <a:off x="6873240" y="4461689"/>
            <a:ext cx="2450336" cy="1999655"/>
          </a:xfrm>
          <a:prstGeom prst="rect">
            <a:avLst/>
          </a:prstGeom>
          <a:solidFill>
            <a:srgbClr val="92D050"/>
          </a:solidFill>
        </p:spPr>
        <p:txBody>
          <a:bodyPr wrap="square" lIns="0" rIns="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都市再生推進法人が道路・公園の</a:t>
            </a:r>
            <a:endParaRPr kumimoji="1" lang="en-US" altLang="ja-JP" sz="11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占用等の手続を一括して対応</a:t>
            </a:r>
            <a:endParaRPr kumimoji="1" lang="en-US" altLang="ja-JP" sz="11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6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05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05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⇒公共空間におけるにぎわいイベント</a:t>
            </a:r>
            <a:endParaRPr kumimoji="1" lang="en-US" altLang="ja-JP" sz="105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などまちづくり活動の活発化</a:t>
            </a:r>
          </a:p>
        </p:txBody>
      </p:sp>
      <p:sp>
        <p:nvSpPr>
          <p:cNvPr id="4053" name="左大かっこ 3038"/>
          <p:cNvSpPr/>
          <p:nvPr/>
        </p:nvSpPr>
        <p:spPr>
          <a:xfrm>
            <a:off x="2852761" y="2943559"/>
            <a:ext cx="82068" cy="288000"/>
          </a:xfrm>
          <a:prstGeom prst="leftBracket">
            <a:avLst/>
          </a:prstGeom>
          <a:noFill/>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4054" name="左大かっこ 3039"/>
          <p:cNvSpPr/>
          <p:nvPr/>
        </p:nvSpPr>
        <p:spPr>
          <a:xfrm rot="10800000">
            <a:off x="6641643" y="2943559"/>
            <a:ext cx="105599" cy="288000"/>
          </a:xfrm>
          <a:prstGeom prst="leftBracket">
            <a:avLst/>
          </a:prstGeom>
          <a:noFill/>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4055" name="テキスト ボックス 3040"/>
          <p:cNvSpPr txBox="1"/>
          <p:nvPr/>
        </p:nvSpPr>
        <p:spPr>
          <a:xfrm>
            <a:off x="335663" y="4534011"/>
            <a:ext cx="2385273" cy="1920146"/>
          </a:xfrm>
          <a:prstGeom prst="rect">
            <a:avLst/>
          </a:prstGeom>
          <a:solidFill>
            <a:schemeClr val="accent1">
              <a:lumMod val="75000"/>
            </a:schemeClr>
          </a:solidFill>
        </p:spPr>
        <p:txBody>
          <a:bodyPr wrap="square" lIns="36000" rIns="3600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メイリオ" panose="020B0604030504040204" pitchFamily="50" charset="-128"/>
              </a:rPr>
              <a:t>都市再生推進法人による交流・滞在空間の充実化に対する金融支援</a:t>
            </a:r>
            <a:endParaRPr kumimoji="1" lang="en-US" altLang="ja-JP" sz="11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05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1" fontAlgn="base" latinLnBrk="0" hangingPunct="1">
              <a:lnSpc>
                <a:spcPct val="100000"/>
              </a:lnSpc>
              <a:spcBef>
                <a:spcPts val="1000"/>
              </a:spcBef>
              <a:spcAft>
                <a:spcPct val="0"/>
              </a:spcAft>
              <a:buClrTx/>
              <a:buSzTx/>
              <a:buFontTx/>
              <a:buNone/>
              <a:tabLst/>
              <a:defRPr/>
            </a:pPr>
            <a:r>
              <a:rPr kumimoji="1" lang="ja-JP" altLang="en-US" sz="105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メイリオ" panose="020B0604030504040204" pitchFamily="50" charset="-128"/>
              </a:rPr>
              <a:t>⇒広場にベンチ設置や植栽を行うなど交流・滞在空間を充実化</a:t>
            </a:r>
            <a:endParaRPr kumimoji="1" lang="en-US" altLang="ja-JP" sz="105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056" name="テキスト ボックス 3042"/>
          <p:cNvSpPr txBox="1"/>
          <p:nvPr/>
        </p:nvSpPr>
        <p:spPr>
          <a:xfrm>
            <a:off x="2753419" y="5801474"/>
            <a:ext cx="2093528" cy="676215"/>
          </a:xfrm>
          <a:prstGeom prst="rect">
            <a:avLst/>
          </a:prstGeom>
          <a:solidFill>
            <a:srgbClr val="FFC000"/>
          </a:solidFill>
        </p:spPr>
        <p:txBody>
          <a:bodyPr wrap="square" lIns="0" rIns="0" rtlCol="0">
            <a:spAutoFit/>
          </a:bodyPr>
          <a:lstStyle/>
          <a:p>
            <a:pPr marL="0" marR="0" lvl="0" indent="0" algn="ctr" defTabSz="914400" rtl="0" eaLnBrk="1" fontAlgn="base" latinLnBrk="0" hangingPunct="1">
              <a:lnSpc>
                <a:spcPct val="100000"/>
              </a:lnSpc>
              <a:spcBef>
                <a:spcPts val="500"/>
              </a:spcBef>
              <a:spcAft>
                <a:spcPct val="0"/>
              </a:spcAft>
              <a:buClrTx/>
              <a:buSzTx/>
              <a:buFontTx/>
              <a:buNone/>
              <a:tabLst/>
              <a:defRPr/>
            </a:pPr>
            <a:r>
              <a:rPr kumimoji="1" lang="ja-JP" altLang="en-US" sz="11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メイリオ" panose="020B0604030504040204" pitchFamily="50" charset="-128"/>
              </a:rPr>
              <a:t>普通財産の活用</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5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メイリオ" panose="020B0604030504040204" pitchFamily="50" charset="-128"/>
              </a:rPr>
              <a:t>⇒市の所有する空き地や建物などをまちづくり活動に有効活用</a:t>
            </a:r>
          </a:p>
        </p:txBody>
      </p:sp>
      <p:sp>
        <p:nvSpPr>
          <p:cNvPr id="4057" name="テキスト ボックス 3043"/>
          <p:cNvSpPr txBox="1"/>
          <p:nvPr/>
        </p:nvSpPr>
        <p:spPr>
          <a:xfrm>
            <a:off x="4881000" y="5801473"/>
            <a:ext cx="1966279" cy="676215"/>
          </a:xfrm>
          <a:prstGeom prst="rect">
            <a:avLst/>
          </a:prstGeom>
          <a:solidFill>
            <a:schemeClr val="accent3">
              <a:lumMod val="50000"/>
            </a:schemeClr>
          </a:solidFill>
        </p:spPr>
        <p:txBody>
          <a:bodyPr wrap="square" lIns="0" tIns="72000" rIns="0" bIns="72000" rtlCol="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メイリオ" panose="020B0604030504040204" pitchFamily="50" charset="-128"/>
              </a:rPr>
              <a:t>　  都市公園に看板等を設置</a:t>
            </a:r>
            <a:endParaRPr kumimoji="1" lang="en-US" altLang="ja-JP" sz="11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1" fontAlgn="base" latinLnBrk="0" hangingPunct="1">
              <a:lnSpc>
                <a:spcPts val="1100"/>
              </a:lnSpc>
              <a:spcBef>
                <a:spcPct val="0"/>
              </a:spcBef>
              <a:spcAft>
                <a:spcPct val="0"/>
              </a:spcAft>
              <a:buClrTx/>
              <a:buSzTx/>
              <a:buFontTx/>
              <a:buNone/>
              <a:tabLst/>
              <a:defRPr/>
            </a:pPr>
            <a:r>
              <a:rPr kumimoji="1" lang="ja-JP" altLang="en-US" sz="1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メイリオ" panose="020B0604030504040204" pitchFamily="50" charset="-128"/>
              </a:rPr>
              <a:t>⇒地域イベント等の情報発信環境の整備と収益向上による一体型</a:t>
            </a:r>
            <a:r>
              <a:rPr kumimoji="1" lang="ja-JP" altLang="ja-JP" sz="1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メイリオ" panose="020B0604030504040204" pitchFamily="50" charset="-128"/>
              </a:rPr>
              <a:t>滞在快適性等向上</a:t>
            </a:r>
            <a:r>
              <a:rPr kumimoji="1" lang="ja-JP" altLang="en-US" sz="1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メイリオ" panose="020B0604030504040204" pitchFamily="50" charset="-128"/>
              </a:rPr>
              <a:t>事業の実施促進</a:t>
            </a:r>
            <a:endParaRPr kumimoji="1" lang="en-US" altLang="ja-JP" sz="1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4058" name="図 3044"/>
          <p:cNvPicPr>
            <a:picLocks noChangeAspect="1"/>
          </p:cNvPicPr>
          <p:nvPr/>
        </p:nvPicPr>
        <p:blipFill>
          <a:blip r:embed="rId4"/>
          <a:stretch>
            <a:fillRect/>
          </a:stretch>
        </p:blipFill>
        <p:spPr>
          <a:xfrm>
            <a:off x="6917371" y="3055792"/>
            <a:ext cx="1275977" cy="933992"/>
          </a:xfrm>
          <a:prstGeom prst="rect">
            <a:avLst/>
          </a:prstGeom>
        </p:spPr>
      </p:pic>
      <p:pic>
        <p:nvPicPr>
          <p:cNvPr id="4059" name="図 3045"/>
          <p:cNvPicPr>
            <a:picLocks noChangeAspect="1"/>
          </p:cNvPicPr>
          <p:nvPr/>
        </p:nvPicPr>
        <p:blipFill>
          <a:blip r:embed="rId5"/>
          <a:stretch>
            <a:fillRect/>
          </a:stretch>
        </p:blipFill>
        <p:spPr>
          <a:xfrm>
            <a:off x="440475" y="2871664"/>
            <a:ext cx="2139134" cy="1244509"/>
          </a:xfrm>
          <a:prstGeom prst="rect">
            <a:avLst/>
          </a:prstGeom>
        </p:spPr>
      </p:pic>
      <p:pic>
        <p:nvPicPr>
          <p:cNvPr id="4060" name="コンテンツ プレースホルダー 3046"/>
          <p:cNvPicPr>
            <a:picLocks noChangeAspect="1"/>
          </p:cNvPicPr>
          <p:nvPr/>
        </p:nvPicPr>
        <p:blipFill>
          <a:blip r:embed="rId6"/>
          <a:stretch>
            <a:fillRect/>
          </a:stretch>
        </p:blipFill>
        <p:spPr>
          <a:xfrm>
            <a:off x="7876720" y="3199620"/>
            <a:ext cx="1344992" cy="891687"/>
          </a:xfrm>
          <a:prstGeom prst="rect">
            <a:avLst/>
          </a:prstGeom>
          <a:noFill/>
          <a:ln w="9525">
            <a:solidFill>
              <a:srgbClr val="FFFFFF">
                <a:lumMod val="50000"/>
              </a:srgbClr>
            </a:solidFill>
            <a:miter lim="800000"/>
            <a:headEnd/>
            <a:tailEnd/>
          </a:ln>
        </p:spPr>
      </p:pic>
      <p:pic>
        <p:nvPicPr>
          <p:cNvPr id="4061" name="図 3047"/>
          <p:cNvPicPr>
            <a:picLocks noChangeAspect="1"/>
          </p:cNvPicPr>
          <p:nvPr/>
        </p:nvPicPr>
        <p:blipFill>
          <a:blip r:embed="rId7"/>
          <a:srcRect b="-2"/>
          <a:stretch>
            <a:fillRect/>
          </a:stretch>
        </p:blipFill>
        <p:spPr>
          <a:xfrm>
            <a:off x="751784" y="4897007"/>
            <a:ext cx="1553032" cy="1147655"/>
          </a:xfrm>
          <a:prstGeom prst="rect">
            <a:avLst/>
          </a:prstGeom>
        </p:spPr>
      </p:pic>
      <p:pic>
        <p:nvPicPr>
          <p:cNvPr id="4062" name="図 3048" descr="C:\Users\sk100084\Desktop\中央イベント広場参考.jpg"/>
          <p:cNvPicPr>
            <a:picLocks noChangeAspect="1"/>
          </p:cNvPicPr>
          <p:nvPr/>
        </p:nvPicPr>
        <p:blipFill>
          <a:blip r:embed="rId8"/>
          <a:stretch>
            <a:fillRect/>
          </a:stretch>
        </p:blipFill>
        <p:spPr>
          <a:xfrm>
            <a:off x="7291938" y="4843535"/>
            <a:ext cx="1570352" cy="1175791"/>
          </a:xfrm>
          <a:prstGeom prst="rect">
            <a:avLst/>
          </a:prstGeom>
          <a:noFill/>
          <a:ln>
            <a:noFill/>
          </a:ln>
        </p:spPr>
      </p:pic>
      <p:grpSp>
        <p:nvGrpSpPr>
          <p:cNvPr id="4063" name="グループ化 3049"/>
          <p:cNvGrpSpPr/>
          <p:nvPr/>
        </p:nvGrpSpPr>
        <p:grpSpPr>
          <a:xfrm>
            <a:off x="1704260" y="2871998"/>
            <a:ext cx="1008000" cy="262371"/>
            <a:chOff x="-1730487" y="3692068"/>
            <a:chExt cx="854722" cy="262371"/>
          </a:xfrm>
        </p:grpSpPr>
      </p:grpSp>
      <p:grpSp>
        <p:nvGrpSpPr>
          <p:cNvPr id="4064" name="グループ化 3052"/>
          <p:cNvGrpSpPr/>
          <p:nvPr/>
        </p:nvGrpSpPr>
        <p:grpSpPr>
          <a:xfrm>
            <a:off x="1964999" y="4847348"/>
            <a:ext cx="747320" cy="262371"/>
            <a:chOff x="-1676785" y="3692068"/>
            <a:chExt cx="747320" cy="262371"/>
          </a:xfrm>
        </p:grpSpPr>
      </p:grpSp>
      <p:grpSp>
        <p:nvGrpSpPr>
          <p:cNvPr id="4065" name="グループ化 3055"/>
          <p:cNvGrpSpPr/>
          <p:nvPr/>
        </p:nvGrpSpPr>
        <p:grpSpPr>
          <a:xfrm>
            <a:off x="8544260" y="3210950"/>
            <a:ext cx="684000" cy="262120"/>
            <a:chOff x="-1618356" y="3692068"/>
            <a:chExt cx="630462" cy="266258"/>
          </a:xfrm>
        </p:grpSpPr>
      </p:grpSp>
      <p:grpSp>
        <p:nvGrpSpPr>
          <p:cNvPr id="4066" name="グループ化 3064"/>
          <p:cNvGrpSpPr/>
          <p:nvPr/>
        </p:nvGrpSpPr>
        <p:grpSpPr>
          <a:xfrm>
            <a:off x="6252782" y="5625262"/>
            <a:ext cx="660758" cy="262371"/>
            <a:chOff x="-1633504" y="3692068"/>
            <a:chExt cx="660758" cy="262371"/>
          </a:xfrm>
        </p:grpSpPr>
      </p:grpSp>
      <p:grpSp>
        <p:nvGrpSpPr>
          <p:cNvPr id="4067" name="グループ化 3067"/>
          <p:cNvGrpSpPr/>
          <p:nvPr/>
        </p:nvGrpSpPr>
        <p:grpSpPr>
          <a:xfrm>
            <a:off x="6096260" y="2692053"/>
            <a:ext cx="828000" cy="262371"/>
            <a:chOff x="-1699227" y="3692068"/>
            <a:chExt cx="792205" cy="262371"/>
          </a:xfrm>
        </p:grpSpPr>
      </p:grpSp>
      <p:sp>
        <p:nvSpPr>
          <p:cNvPr id="4068" name="正方形/長方形 3024"/>
          <p:cNvSpPr/>
          <p:nvPr/>
        </p:nvSpPr>
        <p:spPr>
          <a:xfrm>
            <a:off x="286942" y="2637000"/>
            <a:ext cx="9145016" cy="38880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6" name="スライド番号プレースホルダー 1"/>
          <p:cNvSpPr txBox="1"/>
          <p:nvPr/>
        </p:nvSpPr>
        <p:spPr>
          <a:xfrm>
            <a:off x="7594600" y="6525000"/>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ja-JP"/>
            </a:defPPr>
            <a:lvl1pPr algn="r" rtl="0" eaLnBrk="0" fontAlgn="base" hangingPunct="0">
              <a:spcBef>
                <a:spcPct val="0"/>
              </a:spcBef>
              <a:spcAft>
                <a:spcPct val="0"/>
              </a:spcAft>
              <a:defRPr kumimoji="1" sz="1292"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fld id="{29B6D3CF-C449-43AF-A9D0-2DFC9D708CAF}" type="slidenum">
              <a:rPr lang="ja-JP" altLang="en-US" sz="140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pPr/>
              <a:t>28</a:t>
            </a:fld>
            <a:endPar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143665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Text Box 6" descr="50%"/>
          <p:cNvSpPr txBox="1">
            <a:spLocks noChangeArrowheads="1"/>
          </p:cNvSpPr>
          <p:nvPr/>
        </p:nvSpPr>
        <p:spPr bwMode="auto">
          <a:xfrm>
            <a:off x="53046" y="1708130"/>
            <a:ext cx="5109012" cy="4940479"/>
          </a:xfrm>
          <a:prstGeom prst="rect">
            <a:avLst/>
          </a:prstGeom>
          <a:solidFill>
            <a:srgbClr val="FF0000">
              <a:alpha val="14902"/>
            </a:srgbClr>
          </a:solidFill>
          <a:ln w="19050">
            <a:solidFill>
              <a:srgbClr val="FF0000"/>
            </a:solidFill>
            <a:miter lim="800000"/>
            <a:headEnd/>
            <a:tailEnd/>
          </a:ln>
        </p:spPr>
        <p:txBody>
          <a:bodyPr wrap="none" lIns="88398" tIns="44199" rIns="88398" bIns="44199" anchor="ctr"/>
          <a:lstStyle>
            <a:lvl1pPr eaLnBrk="0" hangingPunct="0">
              <a:defRPr kumimoji="1" sz="1200" b="1">
                <a:solidFill>
                  <a:schemeClr val="tx1"/>
                </a:solidFill>
                <a:latin typeface="Tahoma" pitchFamily="34" charset="0"/>
                <a:ea typeface="ＭＳ Ｐゴシック" charset="-128"/>
              </a:defRPr>
            </a:lvl1pPr>
            <a:lvl2pPr marL="742950" indent="-285750" eaLnBrk="0" hangingPunct="0">
              <a:defRPr kumimoji="1" sz="1200" b="1">
                <a:solidFill>
                  <a:schemeClr val="tx1"/>
                </a:solidFill>
                <a:latin typeface="Tahoma" pitchFamily="34" charset="0"/>
                <a:ea typeface="ＭＳ Ｐゴシック" charset="-128"/>
              </a:defRPr>
            </a:lvl2pPr>
            <a:lvl3pPr marL="1143000" indent="-228600" eaLnBrk="0" hangingPunct="0">
              <a:defRPr kumimoji="1" sz="1200" b="1">
                <a:solidFill>
                  <a:schemeClr val="tx1"/>
                </a:solidFill>
                <a:latin typeface="Tahoma" pitchFamily="34" charset="0"/>
                <a:ea typeface="ＭＳ Ｐゴシック" charset="-128"/>
              </a:defRPr>
            </a:lvl3pPr>
            <a:lvl4pPr marL="1600200" indent="-228600" eaLnBrk="0" hangingPunct="0">
              <a:defRPr kumimoji="1" sz="1200" b="1">
                <a:solidFill>
                  <a:schemeClr val="tx1"/>
                </a:solidFill>
                <a:latin typeface="Tahoma" pitchFamily="34" charset="0"/>
                <a:ea typeface="ＭＳ Ｐゴシック" charset="-128"/>
              </a:defRPr>
            </a:lvl4pPr>
            <a:lvl5pPr marL="2057400" indent="-228600" eaLnBrk="0" hangingPunct="0">
              <a:defRPr kumimoji="1" sz="12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12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12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12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1200" b="1">
                <a:solidFill>
                  <a:schemeClr val="tx1"/>
                </a:solidFill>
                <a:latin typeface="Tahoma" pitchFamily="34"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569" b="1" i="0" u="none" strike="noStrike" kern="1200" cap="none" spc="-92" normalizeH="0" baseline="0" noProof="0">
                <a:ln>
                  <a:noFill/>
                </a:ln>
                <a:solidFill>
                  <a:prstClr val="black"/>
                </a:solidFill>
                <a:effectLst/>
                <a:uLnTx/>
                <a:uFillTx/>
                <a:latin typeface="ＭＳ ゴシック" pitchFamily="49" charset="-128"/>
                <a:ea typeface="ＭＳ ゴシック" pitchFamily="49" charset="-128"/>
                <a:cs typeface="+mn-cs"/>
              </a:rPr>
              <a:t>　</a:t>
            </a:r>
          </a:p>
        </p:txBody>
      </p:sp>
      <p:sp>
        <p:nvSpPr>
          <p:cNvPr id="70" name="Line 7"/>
          <p:cNvSpPr>
            <a:spLocks noChangeShapeType="1"/>
          </p:cNvSpPr>
          <p:nvPr/>
        </p:nvSpPr>
        <p:spPr bwMode="auto">
          <a:xfrm flipH="1" flipV="1">
            <a:off x="703535" y="3388444"/>
            <a:ext cx="0" cy="827491"/>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lIns="88398" tIns="44199" rIns="88398" bIns="44199"/>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477" b="0" i="0" u="none" strike="noStrike" kern="1200" cap="none" spc="-92" normalizeH="0" baseline="0" noProof="0">
              <a:ln>
                <a:noFill/>
              </a:ln>
              <a:solidFill>
                <a:prstClr val="black"/>
              </a:solidFill>
              <a:effectLst/>
              <a:uLnTx/>
              <a:uFillTx/>
              <a:latin typeface="ＭＳ Ｐゴシック" charset="-128"/>
              <a:ea typeface="ＭＳ Ｐゴシック" charset="-128"/>
              <a:cs typeface="+mn-cs"/>
            </a:endParaRPr>
          </a:p>
        </p:txBody>
      </p:sp>
      <p:sp>
        <p:nvSpPr>
          <p:cNvPr id="71" name="Rectangle 10" descr="25%"/>
          <p:cNvSpPr>
            <a:spLocks noChangeArrowheads="1"/>
          </p:cNvSpPr>
          <p:nvPr/>
        </p:nvSpPr>
        <p:spPr bwMode="auto">
          <a:xfrm>
            <a:off x="129992" y="2011377"/>
            <a:ext cx="4962883" cy="1362462"/>
          </a:xfrm>
          <a:prstGeom prst="rect">
            <a:avLst/>
          </a:prstGeom>
          <a:solidFill>
            <a:schemeClr val="bg1"/>
          </a:solidFill>
          <a:ln w="38100" algn="ctr">
            <a:solidFill>
              <a:srgbClr val="FF0000"/>
            </a:solidFill>
            <a:miter lim="800000"/>
            <a:headEnd/>
            <a:tailEnd/>
          </a:ln>
        </p:spPr>
        <p:txBody>
          <a:bodyPr wrap="none" lIns="88398" tIns="44199" rIns="88398" bIns="44199"/>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385" b="1" i="0" u="none" strike="noStrike" kern="1200" cap="none" spc="-92" normalizeH="0" baseline="0" noProof="0" dirty="0">
                <a:ln>
                  <a:noFill/>
                </a:ln>
                <a:solidFill>
                  <a:srgbClr val="FF0000"/>
                </a:solidFill>
                <a:effectLst/>
                <a:uLnTx/>
                <a:uFillTx/>
                <a:latin typeface="ＭＳ ゴシック" pitchFamily="49" charset="-128"/>
                <a:ea typeface="ＭＳ ゴシック" pitchFamily="49" charset="-128"/>
                <a:cs typeface="+mn-cs"/>
              </a:rPr>
              <a:t>都市再生緊急整備地域</a:t>
            </a:r>
            <a:r>
              <a:rPr kumimoji="1" lang="ja-JP" altLang="en-US" sz="1292" b="0" i="0" u="none" strike="noStrike" kern="1200" cap="none" spc="-92" normalizeH="0" baseline="0" noProof="0" dirty="0">
                <a:ln>
                  <a:noFill/>
                </a:ln>
                <a:solidFill>
                  <a:srgbClr val="FF0000"/>
                </a:solidFill>
                <a:effectLst/>
                <a:uLnTx/>
                <a:uFillTx/>
                <a:latin typeface="ＭＳ ゴシック" pitchFamily="49" charset="-128"/>
                <a:ea typeface="ＭＳ ゴシック" pitchFamily="49" charset="-128"/>
                <a:cs typeface="+mn-cs"/>
              </a:rPr>
              <a:t>（政令で指定：</a:t>
            </a:r>
            <a:r>
              <a:rPr kumimoji="1" lang="en-US" altLang="ja-JP" sz="1292" b="1" i="0" u="none" strike="noStrike" kern="1200" cap="none" spc="-92" normalizeH="0" baseline="0" noProof="0" dirty="0">
                <a:ln>
                  <a:noFill/>
                </a:ln>
                <a:solidFill>
                  <a:srgbClr val="FF0000"/>
                </a:solidFill>
                <a:effectLst/>
                <a:uLnTx/>
                <a:uFillTx/>
                <a:latin typeface="ＭＳ ゴシック" pitchFamily="49" charset="-128"/>
                <a:ea typeface="ＭＳ ゴシック" pitchFamily="49" charset="-128"/>
                <a:cs typeface="+mn-cs"/>
              </a:rPr>
              <a:t>54</a:t>
            </a:r>
            <a:r>
              <a:rPr kumimoji="1" lang="ja-JP" altLang="en-US" sz="1292" b="1" i="0" u="none" strike="noStrike" kern="1200" cap="none" spc="-92" normalizeH="0" baseline="0" noProof="0" dirty="0">
                <a:ln>
                  <a:noFill/>
                </a:ln>
                <a:solidFill>
                  <a:srgbClr val="FF0000"/>
                </a:solidFill>
                <a:effectLst/>
                <a:uLnTx/>
                <a:uFillTx/>
                <a:latin typeface="ＭＳ ゴシック" pitchFamily="49" charset="-128"/>
                <a:ea typeface="ＭＳ ゴシック" pitchFamily="49" charset="-128"/>
                <a:cs typeface="+mn-cs"/>
              </a:rPr>
              <a:t>地域 </a:t>
            </a:r>
            <a:r>
              <a:rPr kumimoji="1" lang="en-US" altLang="ja-JP" sz="1292" b="0" i="0" u="none" strike="noStrike" kern="1200" cap="none" spc="-92" normalizeH="0" baseline="0" noProof="0" dirty="0">
                <a:ln>
                  <a:noFill/>
                </a:ln>
                <a:solidFill>
                  <a:srgbClr val="FF0000"/>
                </a:solidFill>
                <a:effectLst/>
                <a:uLnTx/>
                <a:uFillTx/>
                <a:latin typeface="ＭＳ ゴシック" pitchFamily="49" charset="-128"/>
                <a:ea typeface="ＭＳ ゴシック" pitchFamily="49" charset="-128"/>
                <a:cs typeface="+mn-cs"/>
              </a:rPr>
              <a:t>9,752ha</a:t>
            </a:r>
            <a:r>
              <a:rPr kumimoji="1" lang="ja-JP" altLang="en-US" sz="1292" b="0" i="0" u="none" strike="noStrike" kern="1200" cap="none" spc="-92" normalizeH="0" baseline="0" noProof="0" dirty="0">
                <a:ln>
                  <a:noFill/>
                </a:ln>
                <a:solidFill>
                  <a:srgbClr val="FF0000"/>
                </a:solidFill>
                <a:effectLst/>
                <a:uLnTx/>
                <a:uFillTx/>
                <a:latin typeface="ＭＳ ゴシック" pitchFamily="49" charset="-128"/>
                <a:ea typeface="ＭＳ ゴシック" pitchFamily="49" charset="-128"/>
                <a:cs typeface="+mn-cs"/>
              </a:rPr>
              <a:t>）＜</a:t>
            </a:r>
            <a:r>
              <a:rPr kumimoji="1" lang="en-US" altLang="ja-JP" sz="1292" b="0" i="0" u="none" strike="noStrike" kern="1200" cap="none" spc="-92" normalizeH="0" baseline="0" noProof="0" dirty="0">
                <a:ln>
                  <a:noFill/>
                </a:ln>
                <a:solidFill>
                  <a:srgbClr val="FF0000"/>
                </a:solidFill>
                <a:effectLst/>
                <a:uLnTx/>
                <a:uFillTx/>
                <a:latin typeface="ＭＳ ゴシック" pitchFamily="49" charset="-128"/>
                <a:ea typeface="ＭＳ ゴシック" pitchFamily="49" charset="-128"/>
                <a:cs typeface="+mn-cs"/>
              </a:rPr>
              <a:t>H14</a:t>
            </a:r>
            <a:r>
              <a:rPr kumimoji="1" lang="ja-JP" altLang="en-US" sz="1292" b="0" i="0" u="none" strike="noStrike" kern="1200" cap="none" spc="-92" normalizeH="0" baseline="0" noProof="0" dirty="0">
                <a:ln>
                  <a:noFill/>
                </a:ln>
                <a:solidFill>
                  <a:srgbClr val="FF0000"/>
                </a:solidFill>
                <a:effectLst/>
                <a:uLnTx/>
                <a:uFillTx/>
                <a:latin typeface="ＭＳ ゴシック" pitchFamily="49" charset="-128"/>
                <a:ea typeface="ＭＳ ゴシック" pitchFamily="49" charset="-128"/>
                <a:cs typeface="+mn-cs"/>
              </a:rPr>
              <a:t>＞</a:t>
            </a:r>
          </a:p>
        </p:txBody>
      </p:sp>
      <p:sp>
        <p:nvSpPr>
          <p:cNvPr id="72" name="フリーフォーム 71"/>
          <p:cNvSpPr/>
          <p:nvPr/>
        </p:nvSpPr>
        <p:spPr bwMode="auto">
          <a:xfrm>
            <a:off x="714220" y="3884108"/>
            <a:ext cx="1529253" cy="438030"/>
          </a:xfrm>
          <a:custGeom>
            <a:avLst/>
            <a:gdLst>
              <a:gd name="connsiteX0" fmla="*/ 0 w 1255923"/>
              <a:gd name="connsiteY0" fmla="*/ 0 h 242371"/>
              <a:gd name="connsiteX1" fmla="*/ 1255923 w 1255923"/>
              <a:gd name="connsiteY1" fmla="*/ 0 h 242371"/>
              <a:gd name="connsiteX2" fmla="*/ 1255923 w 1255923"/>
              <a:gd name="connsiteY2" fmla="*/ 242371 h 242371"/>
            </a:gdLst>
            <a:ahLst/>
            <a:cxnLst>
              <a:cxn ang="0">
                <a:pos x="connsiteX0" y="connsiteY0"/>
              </a:cxn>
              <a:cxn ang="0">
                <a:pos x="connsiteX1" y="connsiteY1"/>
              </a:cxn>
              <a:cxn ang="0">
                <a:pos x="connsiteX2" y="connsiteY2"/>
              </a:cxn>
            </a:cxnLst>
            <a:rect l="l" t="t" r="r" b="b"/>
            <a:pathLst>
              <a:path w="1255923" h="242371">
                <a:moveTo>
                  <a:pt x="0" y="0"/>
                </a:moveTo>
                <a:lnTo>
                  <a:pt x="1255923" y="0"/>
                </a:lnTo>
                <a:lnTo>
                  <a:pt x="1255923" y="242371"/>
                </a:lnTo>
              </a:path>
            </a:pathLst>
          </a:custGeom>
          <a:ln w="28575">
            <a:solidFill>
              <a:srgbClr val="FF0000"/>
            </a:solidFill>
            <a:headEnd/>
            <a:tailEnd/>
          </a:ln>
        </p:spPr>
        <p:style>
          <a:lnRef idx="1">
            <a:schemeClr val="accent2"/>
          </a:lnRef>
          <a:fillRef idx="0">
            <a:schemeClr val="accent2"/>
          </a:fillRef>
          <a:effectRef idx="0">
            <a:schemeClr val="accent2"/>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477" b="0" i="0" u="none" strike="noStrike" kern="1200" cap="none" spc="-92" normalizeH="0" baseline="0" noProof="0">
              <a:ln>
                <a:noFill/>
              </a:ln>
              <a:solidFill>
                <a:prstClr val="black"/>
              </a:solidFill>
              <a:effectLst/>
              <a:uLnTx/>
              <a:uFillTx/>
              <a:latin typeface="Arial"/>
              <a:ea typeface="ＭＳ Ｐゴシック"/>
              <a:cs typeface="+mn-cs"/>
            </a:endParaRPr>
          </a:p>
        </p:txBody>
      </p:sp>
      <p:sp>
        <p:nvSpPr>
          <p:cNvPr id="73" name="Line 7"/>
          <p:cNvSpPr>
            <a:spLocks noChangeShapeType="1"/>
          </p:cNvSpPr>
          <p:nvPr/>
        </p:nvSpPr>
        <p:spPr bwMode="auto">
          <a:xfrm flipV="1">
            <a:off x="2888012" y="3236958"/>
            <a:ext cx="0" cy="360000"/>
          </a:xfrm>
          <a:prstGeom prst="line">
            <a:avLst/>
          </a:prstGeom>
          <a:noFill/>
          <a:ln w="28575">
            <a:solidFill>
              <a:srgbClr val="969696"/>
            </a:solidFill>
            <a:round/>
            <a:headEnd/>
            <a:tailEnd/>
          </a:ln>
          <a:extLst>
            <a:ext uri="{909E8E84-426E-40DD-AFC4-6F175D3DCCD1}">
              <a14:hiddenFill xmlns:a14="http://schemas.microsoft.com/office/drawing/2010/main">
                <a:noFill/>
              </a14:hiddenFill>
            </a:ext>
          </a:extLst>
        </p:spPr>
        <p:txBody>
          <a:bodyPr lIns="88398" tIns="44199" rIns="88398" bIns="44199"/>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477" b="0" i="0" u="none" strike="noStrike" kern="1200" cap="none" spc="-92" normalizeH="0" baseline="0" noProof="0">
              <a:ln>
                <a:noFill/>
              </a:ln>
              <a:solidFill>
                <a:prstClr val="black"/>
              </a:solidFill>
              <a:effectLst/>
              <a:uLnTx/>
              <a:uFillTx/>
              <a:latin typeface="ＭＳ Ｐゴシック" charset="-128"/>
              <a:ea typeface="ＭＳ Ｐゴシック" charset="-128"/>
              <a:cs typeface="+mn-cs"/>
            </a:endParaRPr>
          </a:p>
        </p:txBody>
      </p:sp>
      <p:sp>
        <p:nvSpPr>
          <p:cNvPr id="74" name="Line 5"/>
          <p:cNvSpPr>
            <a:spLocks noChangeShapeType="1"/>
          </p:cNvSpPr>
          <p:nvPr/>
        </p:nvSpPr>
        <p:spPr bwMode="auto">
          <a:xfrm flipH="1" flipV="1">
            <a:off x="5007868" y="878895"/>
            <a:ext cx="0" cy="449873"/>
          </a:xfrm>
          <a:prstGeom prst="line">
            <a:avLst/>
          </a:prstGeom>
          <a:noFill/>
          <a:ln w="28575">
            <a:solidFill>
              <a:srgbClr val="969696"/>
            </a:solidFill>
            <a:round/>
            <a:headEnd/>
            <a:tailEnd/>
          </a:ln>
          <a:extLst>
            <a:ext uri="{909E8E84-426E-40DD-AFC4-6F175D3DCCD1}">
              <a14:hiddenFill xmlns:a14="http://schemas.microsoft.com/office/drawing/2010/main">
                <a:noFill/>
              </a14:hiddenFill>
            </a:ext>
          </a:extLst>
        </p:spPr>
        <p:txBody>
          <a:bodyPr lIns="88398" tIns="44199" rIns="88398" bIns="44199"/>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477" b="0" i="0" u="none" strike="noStrike" kern="1200" cap="none" spc="0" normalizeH="0" baseline="0" noProof="0">
              <a:ln>
                <a:noFill/>
              </a:ln>
              <a:solidFill>
                <a:prstClr val="black"/>
              </a:solidFill>
              <a:effectLst/>
              <a:uLnTx/>
              <a:uFillTx/>
              <a:latin typeface="ＭＳ Ｐゴシック" charset="-128"/>
              <a:ea typeface="ＭＳ Ｐゴシック" charset="-128"/>
              <a:cs typeface="+mn-cs"/>
            </a:endParaRPr>
          </a:p>
        </p:txBody>
      </p:sp>
      <p:sp>
        <p:nvSpPr>
          <p:cNvPr id="75" name="Rectangle 12"/>
          <p:cNvSpPr>
            <a:spLocks noChangeArrowheads="1"/>
          </p:cNvSpPr>
          <p:nvPr/>
        </p:nvSpPr>
        <p:spPr bwMode="auto">
          <a:xfrm>
            <a:off x="129992" y="4088540"/>
            <a:ext cx="1536424" cy="2455782"/>
          </a:xfrm>
          <a:prstGeom prst="rect">
            <a:avLst/>
          </a:prstGeom>
          <a:solidFill>
            <a:schemeClr val="bg1"/>
          </a:solidFill>
          <a:ln w="28575" algn="ctr">
            <a:solidFill>
              <a:schemeClr val="tx1"/>
            </a:solidFill>
            <a:miter lim="800000"/>
            <a:headEnd/>
            <a:tailEnd/>
          </a:ln>
        </p:spPr>
        <p:txBody>
          <a:bodyPr wrap="none" lIns="88398" tIns="132923" rIns="88398" bIns="44199" anchor="t"/>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385" b="1"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rPr>
              <a:t>都市計画等の特例</a:t>
            </a:r>
            <a:endParaRPr kumimoji="1" lang="en-US" altLang="ja-JP" sz="1385" b="1"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385" b="1"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rPr>
              <a:t>＜</a:t>
            </a:r>
            <a:r>
              <a:rPr kumimoji="1" lang="en-US" altLang="ja-JP" sz="1385" b="1"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rPr>
              <a:t>H14</a:t>
            </a:r>
            <a:r>
              <a:rPr kumimoji="1" lang="ja-JP" altLang="en-US" sz="1385" b="1"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rPr>
              <a:t>＞</a:t>
            </a:r>
          </a:p>
        </p:txBody>
      </p:sp>
      <p:sp>
        <p:nvSpPr>
          <p:cNvPr id="76" name="Text Box 27"/>
          <p:cNvSpPr txBox="1">
            <a:spLocks noChangeArrowheads="1"/>
          </p:cNvSpPr>
          <p:nvPr/>
        </p:nvSpPr>
        <p:spPr bwMode="auto">
          <a:xfrm>
            <a:off x="1707025" y="4088541"/>
            <a:ext cx="1060472" cy="2455781"/>
          </a:xfrm>
          <a:prstGeom prst="rect">
            <a:avLst/>
          </a:prstGeom>
          <a:solidFill>
            <a:schemeClr val="bg1"/>
          </a:solidFill>
          <a:ln w="28575">
            <a:solidFill>
              <a:schemeClr val="tx1"/>
            </a:solidFill>
            <a:miter lim="800000"/>
            <a:headEnd/>
            <a:tailEnd/>
          </a:ln>
        </p:spPr>
        <p:txBody>
          <a:bodyPr lIns="0" tIns="132923" rIns="0" bIns="44199" anchor="t"/>
          <a:lstStyle>
            <a:lvl1pPr eaLnBrk="0" hangingPunct="0">
              <a:defRPr kumimoji="1" sz="1200" b="1">
                <a:solidFill>
                  <a:schemeClr val="tx1"/>
                </a:solidFill>
                <a:latin typeface="Tahoma" pitchFamily="34" charset="0"/>
                <a:ea typeface="ＭＳ Ｐゴシック" charset="-128"/>
              </a:defRPr>
            </a:lvl1pPr>
            <a:lvl2pPr marL="742950" indent="-285750" eaLnBrk="0" hangingPunct="0">
              <a:defRPr kumimoji="1" sz="1200" b="1">
                <a:solidFill>
                  <a:schemeClr val="tx1"/>
                </a:solidFill>
                <a:latin typeface="Tahoma" pitchFamily="34" charset="0"/>
                <a:ea typeface="ＭＳ Ｐゴシック" charset="-128"/>
              </a:defRPr>
            </a:lvl2pPr>
            <a:lvl3pPr marL="1143000" indent="-228600" eaLnBrk="0" hangingPunct="0">
              <a:defRPr kumimoji="1" sz="1200" b="1">
                <a:solidFill>
                  <a:schemeClr val="tx1"/>
                </a:solidFill>
                <a:latin typeface="Tahoma" pitchFamily="34" charset="0"/>
                <a:ea typeface="ＭＳ Ｐゴシック" charset="-128"/>
              </a:defRPr>
            </a:lvl3pPr>
            <a:lvl4pPr marL="1600200" indent="-228600" eaLnBrk="0" hangingPunct="0">
              <a:defRPr kumimoji="1" sz="1200" b="1">
                <a:solidFill>
                  <a:schemeClr val="tx1"/>
                </a:solidFill>
                <a:latin typeface="Tahoma" pitchFamily="34" charset="0"/>
                <a:ea typeface="ＭＳ Ｐゴシック" charset="-128"/>
              </a:defRPr>
            </a:lvl4pPr>
            <a:lvl5pPr marL="2057400" indent="-228600" eaLnBrk="0" hangingPunct="0">
              <a:defRPr kumimoji="1" sz="12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12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12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12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1200" b="1">
                <a:solidFill>
                  <a:schemeClr val="tx1"/>
                </a:solidFill>
                <a:latin typeface="Tahoma" pitchFamily="34" charset="0"/>
                <a:ea typeface="ＭＳ Ｐゴシック" charset="-128"/>
              </a:defRPr>
            </a:lvl9pPr>
          </a:lstStyle>
          <a:p>
            <a:pPr marL="0" marR="0" lvl="0" indent="0" algn="ctr" defTabSz="914400" rtl="0" eaLnBrk="1" fontAlgn="base" latinLnBrk="0" hangingPunct="1">
              <a:lnSpc>
                <a:spcPts val="1108"/>
              </a:lnSpc>
              <a:spcBef>
                <a:spcPct val="50000"/>
              </a:spcBef>
              <a:spcAft>
                <a:spcPct val="0"/>
              </a:spcAft>
              <a:buClrTx/>
              <a:buSzTx/>
              <a:buFontTx/>
              <a:buNone/>
              <a:tabLst/>
              <a:defRPr/>
            </a:pPr>
            <a:r>
              <a:rPr kumimoji="1" lang="ja-JP" altLang="en-US" sz="1390" b="1"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rPr>
              <a:t>民間都市再生</a:t>
            </a:r>
            <a:endParaRPr kumimoji="1" lang="en-US" altLang="ja-JP" sz="1390" b="1"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endParaRPr>
          </a:p>
          <a:p>
            <a:pPr marL="0" marR="0" lvl="0" indent="0" algn="ctr" defTabSz="914400" rtl="0" eaLnBrk="1" fontAlgn="base" latinLnBrk="0" hangingPunct="1">
              <a:lnSpc>
                <a:spcPts val="738"/>
              </a:lnSpc>
              <a:spcBef>
                <a:spcPct val="50000"/>
              </a:spcBef>
              <a:spcAft>
                <a:spcPct val="0"/>
              </a:spcAft>
              <a:buClrTx/>
              <a:buSzTx/>
              <a:buFontTx/>
              <a:buNone/>
              <a:tabLst/>
              <a:defRPr/>
            </a:pPr>
            <a:r>
              <a:rPr kumimoji="1" lang="ja-JP" altLang="en-US" sz="1390" b="1"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rPr>
              <a:t>事業計画</a:t>
            </a:r>
            <a:endParaRPr kumimoji="1" lang="en-US" altLang="ja-JP" sz="1390" b="1"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endParaRPr>
          </a:p>
          <a:p>
            <a:pPr marL="0" marR="0" lvl="0" indent="0" algn="ctr" defTabSz="914400" rtl="0" eaLnBrk="1" fontAlgn="base" latinLnBrk="0" hangingPunct="1">
              <a:lnSpc>
                <a:spcPts val="738"/>
              </a:lnSpc>
              <a:spcBef>
                <a:spcPct val="50000"/>
              </a:spcBef>
              <a:spcAft>
                <a:spcPct val="0"/>
              </a:spcAft>
              <a:buClrTx/>
              <a:buSzTx/>
              <a:buFontTx/>
              <a:buNone/>
              <a:tabLst/>
              <a:defRPr/>
            </a:pPr>
            <a:r>
              <a:rPr kumimoji="1" lang="ja-JP" altLang="en-US" sz="1390" b="1"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rPr>
              <a:t>＜</a:t>
            </a:r>
            <a:r>
              <a:rPr kumimoji="1" lang="en-US" altLang="ja-JP" sz="1390" b="1"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rPr>
              <a:t>H14</a:t>
            </a:r>
            <a:r>
              <a:rPr kumimoji="1" lang="ja-JP" altLang="en-US" sz="1390" b="1"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rPr>
              <a:t>＞</a:t>
            </a:r>
            <a:endParaRPr kumimoji="1" lang="en-US" altLang="ja-JP" sz="1390" b="1"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endParaRPr>
          </a:p>
          <a:p>
            <a:pPr marL="0" marR="0" lvl="0" indent="0" algn="l" defTabSz="914400" rtl="0" eaLnBrk="1" fontAlgn="base" latinLnBrk="0" hangingPunct="1">
              <a:lnSpc>
                <a:spcPts val="1108"/>
              </a:lnSpc>
              <a:spcBef>
                <a:spcPct val="50000"/>
              </a:spcBef>
              <a:spcAft>
                <a:spcPct val="0"/>
              </a:spcAft>
              <a:buClrTx/>
              <a:buSzTx/>
              <a:buFontTx/>
              <a:buNone/>
              <a:tabLst/>
              <a:defRPr/>
            </a:pPr>
            <a:r>
              <a:rPr kumimoji="1" lang="en-US" altLang="ja-JP" sz="1300" b="0"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rPr>
              <a:t>〔</a:t>
            </a:r>
            <a:r>
              <a:rPr kumimoji="1" lang="ja-JP" altLang="en-US" sz="1300" b="0"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rPr>
              <a:t>国土交通　</a:t>
            </a:r>
            <a:endParaRPr kumimoji="1" lang="en-US" altLang="ja-JP" sz="1300" b="0"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endParaRPr>
          </a:p>
          <a:p>
            <a:pPr marL="0" marR="0" lvl="0" indent="0" algn="ctr" defTabSz="914400" rtl="0" eaLnBrk="1" fontAlgn="base" latinLnBrk="0" hangingPunct="1">
              <a:lnSpc>
                <a:spcPts val="738"/>
              </a:lnSpc>
              <a:spcBef>
                <a:spcPct val="50000"/>
              </a:spcBef>
              <a:spcAft>
                <a:spcPct val="0"/>
              </a:spcAft>
              <a:buClrTx/>
              <a:buSzTx/>
              <a:buFontTx/>
              <a:buNone/>
              <a:tabLst/>
              <a:defRPr/>
            </a:pPr>
            <a:r>
              <a:rPr kumimoji="1" lang="ja-JP" altLang="en-US" sz="1300" b="0"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rPr>
              <a:t>   大臣認定</a:t>
            </a:r>
            <a:r>
              <a:rPr kumimoji="1" lang="en-US" altLang="ja-JP" sz="1300" b="0"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rPr>
              <a: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385" b="1"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endParaRPr>
          </a:p>
        </p:txBody>
      </p:sp>
      <p:sp>
        <p:nvSpPr>
          <p:cNvPr id="77" name="Text Box 48"/>
          <p:cNvSpPr txBox="1">
            <a:spLocks noChangeArrowheads="1"/>
          </p:cNvSpPr>
          <p:nvPr/>
        </p:nvSpPr>
        <p:spPr bwMode="auto">
          <a:xfrm>
            <a:off x="225577" y="1504477"/>
            <a:ext cx="4785231" cy="444011"/>
          </a:xfrm>
          <a:prstGeom prst="rect">
            <a:avLst/>
          </a:prstGeom>
          <a:solidFill>
            <a:schemeClr val="bg1"/>
          </a:solidFill>
          <a:ln w="38100" cmpd="dbl">
            <a:solidFill>
              <a:srgbClr val="FF0000"/>
            </a:solidFill>
            <a:miter lim="800000"/>
            <a:headEnd/>
            <a:tailEnd/>
          </a:ln>
        </p:spPr>
        <p:txBody>
          <a:bodyPr wrap="none" lIns="88398" tIns="44199" rIns="88398" bIns="44199" anchor="ctr"/>
          <a:lstStyle>
            <a:lvl1pPr eaLnBrk="0" hangingPunct="0">
              <a:defRPr kumimoji="1" sz="1200" b="1">
                <a:solidFill>
                  <a:schemeClr val="tx1"/>
                </a:solidFill>
                <a:latin typeface="Tahoma" pitchFamily="34" charset="0"/>
                <a:ea typeface="ＭＳ Ｐゴシック" charset="-128"/>
              </a:defRPr>
            </a:lvl1pPr>
            <a:lvl2pPr marL="742950" indent="-285750" eaLnBrk="0" hangingPunct="0">
              <a:defRPr kumimoji="1" sz="1200" b="1">
                <a:solidFill>
                  <a:schemeClr val="tx1"/>
                </a:solidFill>
                <a:latin typeface="Tahoma" pitchFamily="34" charset="0"/>
                <a:ea typeface="ＭＳ Ｐゴシック" charset="-128"/>
              </a:defRPr>
            </a:lvl2pPr>
            <a:lvl3pPr marL="1143000" indent="-228600" eaLnBrk="0" hangingPunct="0">
              <a:defRPr kumimoji="1" sz="1200" b="1">
                <a:solidFill>
                  <a:schemeClr val="tx1"/>
                </a:solidFill>
                <a:latin typeface="Tahoma" pitchFamily="34" charset="0"/>
                <a:ea typeface="ＭＳ Ｐゴシック" charset="-128"/>
              </a:defRPr>
            </a:lvl3pPr>
            <a:lvl4pPr marL="1600200" indent="-228600" eaLnBrk="0" hangingPunct="0">
              <a:defRPr kumimoji="1" sz="1200" b="1">
                <a:solidFill>
                  <a:schemeClr val="tx1"/>
                </a:solidFill>
                <a:latin typeface="Tahoma" pitchFamily="34" charset="0"/>
                <a:ea typeface="ＭＳ Ｐゴシック" charset="-128"/>
              </a:defRPr>
            </a:lvl4pPr>
            <a:lvl5pPr marL="2057400" indent="-228600" eaLnBrk="0" hangingPunct="0">
              <a:defRPr kumimoji="1" sz="12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12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12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12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1200" b="1">
                <a:solidFill>
                  <a:schemeClr val="tx1"/>
                </a:solidFill>
                <a:latin typeface="Tahoma" pitchFamily="34"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385" b="1"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rPr>
              <a:t>民間の活力を中心とした都市再生</a:t>
            </a:r>
          </a:p>
        </p:txBody>
      </p:sp>
      <p:sp>
        <p:nvSpPr>
          <p:cNvPr id="78" name="Text Box 21"/>
          <p:cNvSpPr txBox="1">
            <a:spLocks noChangeArrowheads="1"/>
          </p:cNvSpPr>
          <p:nvPr/>
        </p:nvSpPr>
        <p:spPr bwMode="auto">
          <a:xfrm>
            <a:off x="1796904" y="5707478"/>
            <a:ext cx="900000" cy="332308"/>
          </a:xfrm>
          <a:prstGeom prst="rect">
            <a:avLst/>
          </a:prstGeom>
          <a:solidFill>
            <a:schemeClr val="bg1"/>
          </a:solidFill>
          <a:ln w="25400">
            <a:solidFill>
              <a:schemeClr val="tx1">
                <a:alpha val="30196"/>
              </a:schemeClr>
            </a:solidFill>
            <a:miter lim="800000"/>
            <a:headEnd/>
            <a:tailEnd/>
          </a:ln>
        </p:spPr>
        <p:txBody>
          <a:bodyPr lIns="0" tIns="44199" rIns="0" bIns="44199" anchor="ctr"/>
          <a:lstStyle>
            <a:lvl1pPr eaLnBrk="0" hangingPunct="0">
              <a:defRPr kumimoji="1" sz="1200" b="1">
                <a:solidFill>
                  <a:schemeClr val="tx1"/>
                </a:solidFill>
                <a:latin typeface="Tahoma" pitchFamily="34" charset="0"/>
                <a:ea typeface="ＭＳ Ｐゴシック" charset="-128"/>
              </a:defRPr>
            </a:lvl1pPr>
            <a:lvl2pPr marL="742950" indent="-285750" eaLnBrk="0" hangingPunct="0">
              <a:defRPr kumimoji="1" sz="1200" b="1">
                <a:solidFill>
                  <a:schemeClr val="tx1"/>
                </a:solidFill>
                <a:latin typeface="Tahoma" pitchFamily="34" charset="0"/>
                <a:ea typeface="ＭＳ Ｐゴシック" charset="-128"/>
              </a:defRPr>
            </a:lvl2pPr>
            <a:lvl3pPr marL="1143000" indent="-228600" eaLnBrk="0" hangingPunct="0">
              <a:defRPr kumimoji="1" sz="1200" b="1">
                <a:solidFill>
                  <a:schemeClr val="tx1"/>
                </a:solidFill>
                <a:latin typeface="Tahoma" pitchFamily="34" charset="0"/>
                <a:ea typeface="ＭＳ Ｐゴシック" charset="-128"/>
              </a:defRPr>
            </a:lvl3pPr>
            <a:lvl4pPr marL="1600200" indent="-228600" eaLnBrk="0" hangingPunct="0">
              <a:defRPr kumimoji="1" sz="1200" b="1">
                <a:solidFill>
                  <a:schemeClr val="tx1"/>
                </a:solidFill>
                <a:latin typeface="Tahoma" pitchFamily="34" charset="0"/>
                <a:ea typeface="ＭＳ Ｐゴシック" charset="-128"/>
              </a:defRPr>
            </a:lvl4pPr>
            <a:lvl5pPr marL="2057400" indent="-228600" eaLnBrk="0" hangingPunct="0">
              <a:defRPr kumimoji="1" sz="12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12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12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12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1200" b="1">
                <a:solidFill>
                  <a:schemeClr val="tx1"/>
                </a:solidFill>
                <a:latin typeface="Tahoma" pitchFamily="34"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385" b="0"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rPr>
              <a:t>税制特例</a:t>
            </a:r>
          </a:p>
        </p:txBody>
      </p:sp>
      <p:sp>
        <p:nvSpPr>
          <p:cNvPr id="79" name="Text Box 25"/>
          <p:cNvSpPr txBox="1">
            <a:spLocks noChangeArrowheads="1"/>
          </p:cNvSpPr>
          <p:nvPr/>
        </p:nvSpPr>
        <p:spPr bwMode="auto">
          <a:xfrm>
            <a:off x="1801010" y="6113352"/>
            <a:ext cx="900000" cy="332308"/>
          </a:xfrm>
          <a:prstGeom prst="rect">
            <a:avLst/>
          </a:prstGeom>
          <a:solidFill>
            <a:schemeClr val="bg1"/>
          </a:solidFill>
          <a:ln w="25400">
            <a:solidFill>
              <a:schemeClr val="tx1">
                <a:alpha val="30196"/>
              </a:schemeClr>
            </a:solidFill>
            <a:miter lim="800000"/>
            <a:headEnd/>
            <a:tailEnd/>
          </a:ln>
        </p:spPr>
        <p:txBody>
          <a:bodyPr lIns="0" tIns="44199" rIns="0" bIns="44199" anchor="ctr"/>
          <a:lstStyle>
            <a:lvl1pPr eaLnBrk="0" hangingPunct="0">
              <a:defRPr kumimoji="1" sz="1200" b="1">
                <a:solidFill>
                  <a:schemeClr val="tx1"/>
                </a:solidFill>
                <a:latin typeface="Tahoma" pitchFamily="34" charset="0"/>
                <a:ea typeface="ＭＳ Ｐゴシック" charset="-128"/>
              </a:defRPr>
            </a:lvl1pPr>
            <a:lvl2pPr marL="742950" indent="-285750" eaLnBrk="0" hangingPunct="0">
              <a:defRPr kumimoji="1" sz="1200" b="1">
                <a:solidFill>
                  <a:schemeClr val="tx1"/>
                </a:solidFill>
                <a:latin typeface="Tahoma" pitchFamily="34" charset="0"/>
                <a:ea typeface="ＭＳ Ｐゴシック" charset="-128"/>
              </a:defRPr>
            </a:lvl2pPr>
            <a:lvl3pPr marL="1143000" indent="-228600" eaLnBrk="0" hangingPunct="0">
              <a:defRPr kumimoji="1" sz="1200" b="1">
                <a:solidFill>
                  <a:schemeClr val="tx1"/>
                </a:solidFill>
                <a:latin typeface="Tahoma" pitchFamily="34" charset="0"/>
                <a:ea typeface="ＭＳ Ｐゴシック" charset="-128"/>
              </a:defRPr>
            </a:lvl3pPr>
            <a:lvl4pPr marL="1600200" indent="-228600" eaLnBrk="0" hangingPunct="0">
              <a:defRPr kumimoji="1" sz="1200" b="1">
                <a:solidFill>
                  <a:schemeClr val="tx1"/>
                </a:solidFill>
                <a:latin typeface="Tahoma" pitchFamily="34" charset="0"/>
                <a:ea typeface="ＭＳ Ｐゴシック" charset="-128"/>
              </a:defRPr>
            </a:lvl4pPr>
            <a:lvl5pPr marL="2057400" indent="-228600" eaLnBrk="0" hangingPunct="0">
              <a:defRPr kumimoji="1" sz="12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12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12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12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1200" b="1">
                <a:solidFill>
                  <a:schemeClr val="tx1"/>
                </a:solidFill>
                <a:latin typeface="Tahoma" pitchFamily="34"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385" b="0"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rPr>
              <a:t>金融支援</a:t>
            </a:r>
          </a:p>
        </p:txBody>
      </p:sp>
      <p:sp>
        <p:nvSpPr>
          <p:cNvPr id="80" name="正方形/長方形 79"/>
          <p:cNvSpPr/>
          <p:nvPr/>
        </p:nvSpPr>
        <p:spPr>
          <a:xfrm>
            <a:off x="196456" y="4656446"/>
            <a:ext cx="1407580" cy="984496"/>
          </a:xfrm>
          <a:prstGeom prst="rect">
            <a:avLst/>
          </a:prstGeom>
          <a:noFill/>
          <a:ln w="28575">
            <a:solidFill>
              <a:schemeClr val="tx1">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66462" rIns="0" anchor="t" anchorCtr="0"/>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92" normalizeH="0" baseline="0" noProof="0" dirty="0">
                <a:ln>
                  <a:noFill/>
                </a:ln>
                <a:solidFill>
                  <a:srgbClr val="000000"/>
                </a:solidFill>
                <a:effectLst/>
                <a:uLnTx/>
                <a:uFillTx/>
                <a:latin typeface="ＭＳ ゴシック" pitchFamily="49" charset="-128"/>
                <a:ea typeface="ＭＳ ゴシック" pitchFamily="49" charset="-128"/>
                <a:cs typeface="+mn-cs"/>
              </a:rPr>
              <a:t>都市再生特別地区</a:t>
            </a:r>
            <a:endParaRPr kumimoji="1" lang="en-US" altLang="ja-JP" sz="1200" b="1" i="0" u="none" strike="noStrike" kern="1200" cap="none" spc="-92" normalizeH="0" baseline="0" noProof="0" dirty="0">
              <a:ln>
                <a:noFill/>
              </a:ln>
              <a:solidFill>
                <a:srgbClr val="000000"/>
              </a:solidFill>
              <a:effectLst/>
              <a:uLnTx/>
              <a:uFillTx/>
              <a:latin typeface="ＭＳ ゴシック" pitchFamily="49" charset="-128"/>
              <a:ea typeface="ＭＳ ゴシック" pitchFamily="49"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92" normalizeH="0" baseline="0" noProof="0" dirty="0">
                <a:ln>
                  <a:noFill/>
                </a:ln>
                <a:solidFill>
                  <a:srgbClr val="000000"/>
                </a:solidFill>
                <a:effectLst/>
                <a:uLnTx/>
                <a:uFillTx/>
                <a:latin typeface="ＭＳ ゴシック" pitchFamily="49" charset="-128"/>
                <a:ea typeface="ＭＳ ゴシック" pitchFamily="49" charset="-128"/>
                <a:cs typeface="+mn-cs"/>
              </a:rPr>
              <a:t>〔</a:t>
            </a:r>
            <a:r>
              <a:rPr kumimoji="1" lang="ja-JP" altLang="en-US" sz="1200" b="0" i="0" u="none" strike="noStrike" kern="1200" cap="none" spc="-92" normalizeH="0" baseline="0" noProof="0" dirty="0">
                <a:ln>
                  <a:noFill/>
                </a:ln>
                <a:solidFill>
                  <a:srgbClr val="000000"/>
                </a:solidFill>
                <a:effectLst/>
                <a:uLnTx/>
                <a:uFillTx/>
                <a:latin typeface="ＭＳ ゴシック" pitchFamily="49" charset="-128"/>
                <a:ea typeface="ＭＳ ゴシック" pitchFamily="49" charset="-128"/>
                <a:cs typeface="+mn-cs"/>
              </a:rPr>
              <a:t>都市計画決定</a:t>
            </a:r>
            <a:r>
              <a:rPr kumimoji="1" lang="en-US" altLang="ja-JP" sz="1200" b="0" i="0" u="none" strike="noStrike" kern="1200" cap="none" spc="-92" normalizeH="0" baseline="0" noProof="0" dirty="0">
                <a:ln>
                  <a:noFill/>
                </a:ln>
                <a:solidFill>
                  <a:srgbClr val="000000"/>
                </a:solidFill>
                <a:effectLst/>
                <a:uLnTx/>
                <a:uFillTx/>
                <a:latin typeface="ＭＳ ゴシック" pitchFamily="49" charset="-128"/>
                <a:ea typeface="ＭＳ ゴシック" pitchFamily="49" charset="-128"/>
                <a:cs typeface="+mn-cs"/>
              </a:rPr>
              <a:t>〕</a:t>
            </a:r>
          </a:p>
          <a:p>
            <a:pPr marL="0" marR="0" lvl="0" indent="0" algn="ctr" defTabSz="914400" rtl="0" eaLnBrk="1" fontAlgn="base" latinLnBrk="0" hangingPunct="1">
              <a:lnSpc>
                <a:spcPts val="1662"/>
              </a:lnSpc>
              <a:spcBef>
                <a:spcPct val="0"/>
              </a:spcBef>
              <a:spcAft>
                <a:spcPct val="0"/>
              </a:spcAft>
              <a:buClrTx/>
              <a:buSzTx/>
              <a:buFontTx/>
              <a:buNone/>
              <a:tabLst/>
              <a:defRPr/>
            </a:pPr>
            <a:r>
              <a:rPr kumimoji="1" lang="ja-JP" altLang="en-US" sz="1050" b="0" i="0" u="none" strike="noStrike" kern="1200" cap="none" spc="-92" normalizeH="0" baseline="0" noProof="0" dirty="0">
                <a:ln>
                  <a:noFill/>
                </a:ln>
                <a:solidFill>
                  <a:srgbClr val="000000"/>
                </a:solidFill>
                <a:effectLst/>
                <a:uLnTx/>
                <a:uFillTx/>
                <a:latin typeface="ＭＳ ゴシック" pitchFamily="49" charset="-128"/>
                <a:ea typeface="ＭＳ ゴシック" pitchFamily="49" charset="-128"/>
                <a:cs typeface="+mn-cs"/>
              </a:rPr>
              <a:t>容積緩和、道路上空建築</a:t>
            </a:r>
            <a:endParaRPr kumimoji="1" lang="en-US" altLang="ja-JP" sz="1050" b="0" i="0" u="none" strike="noStrike" kern="1200" cap="none" spc="-92" normalizeH="0" baseline="0" noProof="0" dirty="0">
              <a:ln>
                <a:noFill/>
              </a:ln>
              <a:solidFill>
                <a:srgbClr val="000000"/>
              </a:solidFill>
              <a:effectLst/>
              <a:uLnTx/>
              <a:uFillTx/>
              <a:latin typeface="ＭＳ ゴシック" pitchFamily="49" charset="-128"/>
              <a:ea typeface="ＭＳ ゴシック" pitchFamily="49"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92" normalizeH="0" baseline="0" noProof="0" dirty="0">
                <a:ln>
                  <a:noFill/>
                </a:ln>
                <a:solidFill>
                  <a:srgbClr val="000000"/>
                </a:solidFill>
                <a:effectLst/>
                <a:uLnTx/>
                <a:uFillTx/>
                <a:latin typeface="ＭＳ ゴシック" pitchFamily="49" charset="-128"/>
                <a:ea typeface="ＭＳ ゴシック" pitchFamily="49" charset="-128"/>
                <a:cs typeface="+mn-cs"/>
              </a:rPr>
              <a:t>（</a:t>
            </a:r>
            <a:r>
              <a:rPr kumimoji="1" lang="en-US" altLang="ja-JP" sz="1200" b="1" i="0" u="none" strike="noStrike" kern="1200" cap="none" spc="-92" normalizeH="0" baseline="0" noProof="0" dirty="0">
                <a:ln>
                  <a:noFill/>
                </a:ln>
                <a:solidFill>
                  <a:srgbClr val="000000"/>
                </a:solidFill>
                <a:effectLst/>
                <a:uLnTx/>
                <a:uFillTx/>
                <a:latin typeface="ＭＳ ゴシック" pitchFamily="49" charset="-128"/>
                <a:ea typeface="ＭＳ ゴシック" pitchFamily="49" charset="-128"/>
                <a:cs typeface="+mn-cs"/>
              </a:rPr>
              <a:t>132</a:t>
            </a:r>
            <a:r>
              <a:rPr kumimoji="1" lang="ja-JP" altLang="en-US" sz="1200" b="1" i="0" u="none" strike="noStrike" kern="1200" cap="none" spc="-92" normalizeH="0" baseline="0" noProof="0" dirty="0">
                <a:ln>
                  <a:noFill/>
                </a:ln>
                <a:solidFill>
                  <a:srgbClr val="000000"/>
                </a:solidFill>
                <a:effectLst/>
                <a:uLnTx/>
                <a:uFillTx/>
                <a:latin typeface="ＭＳ ゴシック" pitchFamily="49" charset="-128"/>
                <a:ea typeface="ＭＳ ゴシック" pitchFamily="49" charset="-128"/>
                <a:cs typeface="+mn-cs"/>
              </a:rPr>
              <a:t>地区）</a:t>
            </a:r>
            <a:endParaRPr kumimoji="1" lang="en-US" altLang="ja-JP" sz="1200" b="1" i="0" u="none" strike="noStrike" kern="1200" cap="none" spc="-92" normalizeH="0" baseline="30000" noProof="0" dirty="0">
              <a:ln>
                <a:noFill/>
              </a:ln>
              <a:solidFill>
                <a:srgbClr val="000000"/>
              </a:solidFill>
              <a:effectLst/>
              <a:uLnTx/>
              <a:uFillTx/>
              <a:latin typeface="ＭＳ ゴシック" pitchFamily="49" charset="-128"/>
              <a:ea typeface="ＭＳ ゴシック" pitchFamily="49"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200" b="0"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endParaRPr>
          </a:p>
        </p:txBody>
      </p:sp>
      <p:sp>
        <p:nvSpPr>
          <p:cNvPr id="81" name="正方形/長方形 80"/>
          <p:cNvSpPr/>
          <p:nvPr/>
        </p:nvSpPr>
        <p:spPr>
          <a:xfrm>
            <a:off x="196455" y="5676129"/>
            <a:ext cx="1407581" cy="317560"/>
          </a:xfrm>
          <a:prstGeom prst="rect">
            <a:avLst/>
          </a:prstGeom>
          <a:noFill/>
          <a:ln w="28575">
            <a:solidFill>
              <a:schemeClr val="tx1">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rPr>
              <a:t>都市計画提案制度</a:t>
            </a:r>
          </a:p>
        </p:txBody>
      </p:sp>
      <p:sp>
        <p:nvSpPr>
          <p:cNvPr id="82" name="正方形/長方形 81"/>
          <p:cNvSpPr/>
          <p:nvPr/>
        </p:nvSpPr>
        <p:spPr>
          <a:xfrm>
            <a:off x="196455" y="6051619"/>
            <a:ext cx="1407581" cy="445150"/>
          </a:xfrm>
          <a:prstGeom prst="rect">
            <a:avLst/>
          </a:prstGeom>
          <a:noFill/>
          <a:ln w="28575">
            <a:solidFill>
              <a:schemeClr val="tx1">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66462" rIns="0" anchor="ctr" anchorCtr="0"/>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rPr>
              <a:t>都市再生事業</a:t>
            </a:r>
            <a:r>
              <a:rPr kumimoji="1" lang="ja-JP" altLang="en-US" sz="1050" b="0"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rPr>
              <a:t>に係る</a:t>
            </a:r>
            <a:endParaRPr kumimoji="1" lang="en-US" altLang="ja-JP" sz="1050" b="0"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rPr>
              <a:t>認可等の迅速化</a:t>
            </a:r>
          </a:p>
        </p:txBody>
      </p:sp>
      <p:sp>
        <p:nvSpPr>
          <p:cNvPr id="83" name="Rectangle 10" descr="25%"/>
          <p:cNvSpPr>
            <a:spLocks noChangeArrowheads="1"/>
          </p:cNvSpPr>
          <p:nvPr/>
        </p:nvSpPr>
        <p:spPr bwMode="auto">
          <a:xfrm>
            <a:off x="1105183" y="2990625"/>
            <a:ext cx="3728706" cy="263769"/>
          </a:xfrm>
          <a:prstGeom prst="rect">
            <a:avLst/>
          </a:prstGeom>
          <a:solidFill>
            <a:srgbClr val="CCECFF"/>
          </a:solidFill>
          <a:ln w="25400" algn="ctr">
            <a:solidFill>
              <a:schemeClr val="tx1"/>
            </a:solidFill>
            <a:miter lim="800000"/>
            <a:headEnd/>
            <a:tailEnd/>
          </a:ln>
        </p:spPr>
        <p:txBody>
          <a:bodyPr wrap="none" lIns="88398" tIns="44199" rIns="88398" bIns="44199"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385" b="1"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rPr>
              <a:t>地域整備方針＜</a:t>
            </a:r>
            <a:r>
              <a:rPr kumimoji="1" lang="en-US" altLang="ja-JP" sz="1385" b="1"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rPr>
              <a:t>H14</a:t>
            </a:r>
            <a:r>
              <a:rPr kumimoji="1" lang="ja-JP" altLang="en-US" sz="1385" b="1"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rPr>
              <a:t>＞</a:t>
            </a:r>
            <a:r>
              <a:rPr kumimoji="1" lang="en-US" altLang="ja-JP" sz="1385" b="0"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rPr>
              <a:t>〔</a:t>
            </a:r>
            <a:r>
              <a:rPr kumimoji="1" lang="ja-JP" altLang="en-US" sz="1385" b="0"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rPr>
              <a:t>都市再生本部決定</a:t>
            </a:r>
            <a:r>
              <a:rPr kumimoji="1" lang="en-US" altLang="ja-JP" sz="1385" b="0"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rPr>
              <a:t>〕</a:t>
            </a:r>
            <a:endParaRPr kumimoji="1" lang="ja-JP" altLang="en-US" sz="1385" b="0"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endParaRPr>
          </a:p>
        </p:txBody>
      </p:sp>
      <p:sp>
        <p:nvSpPr>
          <p:cNvPr id="84" name="Rectangle 10" descr="25%"/>
          <p:cNvSpPr>
            <a:spLocks noChangeArrowheads="1"/>
          </p:cNvSpPr>
          <p:nvPr/>
        </p:nvSpPr>
        <p:spPr bwMode="auto">
          <a:xfrm>
            <a:off x="225577" y="2419504"/>
            <a:ext cx="4782291" cy="516114"/>
          </a:xfrm>
          <a:prstGeom prst="rect">
            <a:avLst/>
          </a:prstGeom>
          <a:solidFill>
            <a:schemeClr val="accent3">
              <a:lumMod val="20000"/>
              <a:lumOff val="80000"/>
            </a:schemeClr>
          </a:solidFill>
          <a:ln w="38100" algn="ctr">
            <a:solidFill>
              <a:srgbClr val="00B050"/>
            </a:solidFill>
            <a:miter lim="800000"/>
            <a:headEnd/>
            <a:tailEnd/>
          </a:ln>
        </p:spPr>
        <p:txBody>
          <a:bodyPr wrap="none" lIns="88398" tIns="44199" rIns="88398" bIns="44199" anchor="t"/>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385" b="0" i="0" u="none" strike="noStrike" kern="1200" cap="none" spc="-92" normalizeH="0" baseline="0" noProof="0" dirty="0">
              <a:ln>
                <a:noFill/>
              </a:ln>
              <a:solidFill>
                <a:srgbClr val="00B050"/>
              </a:solidFill>
              <a:effectLst/>
              <a:uLnTx/>
              <a:uFillTx/>
              <a:latin typeface="ＭＳ ゴシック" pitchFamily="49" charset="-128"/>
              <a:ea typeface="ＭＳ ゴシック" pitchFamily="49"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385" b="1" i="0" u="none" strike="noStrike" kern="1200" cap="none" spc="-92" normalizeH="0" baseline="0" noProof="0" dirty="0">
                <a:ln>
                  <a:noFill/>
                </a:ln>
                <a:solidFill>
                  <a:srgbClr val="00B050"/>
                </a:solidFill>
                <a:effectLst/>
                <a:uLnTx/>
                <a:uFillTx/>
                <a:latin typeface="ＭＳ ゴシック" pitchFamily="49" charset="-128"/>
                <a:ea typeface="ＭＳ ゴシック" pitchFamily="49" charset="-128"/>
                <a:cs typeface="+mn-cs"/>
              </a:rPr>
              <a:t>特定都市再生緊急整備地域</a:t>
            </a:r>
            <a:r>
              <a:rPr kumimoji="1" lang="ja-JP" altLang="en-US" sz="1292" b="0" i="0" u="none" strike="noStrike" kern="1200" cap="none" spc="-92" normalizeH="0" baseline="0" noProof="0" dirty="0">
                <a:ln>
                  <a:noFill/>
                </a:ln>
                <a:solidFill>
                  <a:srgbClr val="00B050"/>
                </a:solidFill>
                <a:effectLst/>
                <a:uLnTx/>
                <a:uFillTx/>
                <a:latin typeface="ＭＳ ゴシック" pitchFamily="49" charset="-128"/>
                <a:ea typeface="ＭＳ ゴシック" pitchFamily="49" charset="-128"/>
                <a:cs typeface="+mn-cs"/>
              </a:rPr>
              <a:t>（政令で指定：</a:t>
            </a:r>
            <a:r>
              <a:rPr kumimoji="1" lang="en-US" altLang="ja-JP" sz="1292" b="1" i="0" u="none" strike="noStrike" kern="1200" cap="none" spc="-92" normalizeH="0" baseline="0" noProof="0" dirty="0">
                <a:ln>
                  <a:noFill/>
                </a:ln>
                <a:solidFill>
                  <a:srgbClr val="00B050"/>
                </a:solidFill>
                <a:effectLst/>
                <a:uLnTx/>
                <a:uFillTx/>
                <a:latin typeface="ＭＳ ゴシック" pitchFamily="49" charset="-128"/>
                <a:ea typeface="ＭＳ ゴシック" pitchFamily="49" charset="-128"/>
                <a:cs typeface="+mn-cs"/>
              </a:rPr>
              <a:t>15</a:t>
            </a:r>
            <a:r>
              <a:rPr kumimoji="1" lang="ja-JP" altLang="en-US" sz="1292" b="1" i="0" u="none" strike="noStrike" kern="1200" cap="none" spc="-92" normalizeH="0" baseline="0" noProof="0" dirty="0">
                <a:ln>
                  <a:noFill/>
                </a:ln>
                <a:solidFill>
                  <a:srgbClr val="00B050"/>
                </a:solidFill>
                <a:effectLst/>
                <a:uLnTx/>
                <a:uFillTx/>
                <a:latin typeface="ＭＳ ゴシック" pitchFamily="49" charset="-128"/>
                <a:ea typeface="ＭＳ ゴシック" pitchFamily="49" charset="-128"/>
                <a:cs typeface="+mn-cs"/>
              </a:rPr>
              <a:t>地域 </a:t>
            </a:r>
            <a:r>
              <a:rPr kumimoji="1" lang="en-US" altLang="ja-JP" sz="1292" b="0" i="0" u="none" strike="noStrike" kern="1200" cap="none" spc="-92" normalizeH="0" baseline="0" noProof="0" dirty="0">
                <a:ln>
                  <a:noFill/>
                </a:ln>
                <a:solidFill>
                  <a:srgbClr val="00B050"/>
                </a:solidFill>
                <a:effectLst/>
                <a:uLnTx/>
                <a:uFillTx/>
                <a:latin typeface="ＭＳ ゴシック" pitchFamily="49" charset="-128"/>
                <a:ea typeface="ＭＳ ゴシック" pitchFamily="49" charset="-128"/>
                <a:cs typeface="+mn-cs"/>
              </a:rPr>
              <a:t>4,339ha</a:t>
            </a:r>
            <a:r>
              <a:rPr kumimoji="1" lang="ja-JP" altLang="en-US" sz="1292" b="0" i="0" u="none" strike="noStrike" kern="1200" cap="none" spc="-92" normalizeH="0" baseline="0" noProof="0" dirty="0">
                <a:ln>
                  <a:noFill/>
                </a:ln>
                <a:solidFill>
                  <a:srgbClr val="00B050"/>
                </a:solidFill>
                <a:effectLst/>
                <a:uLnTx/>
                <a:uFillTx/>
                <a:latin typeface="ＭＳ ゴシック" pitchFamily="49" charset="-128"/>
                <a:ea typeface="ＭＳ ゴシック" pitchFamily="49" charset="-128"/>
                <a:cs typeface="+mn-cs"/>
              </a:rPr>
              <a:t>）＜</a:t>
            </a:r>
            <a:r>
              <a:rPr kumimoji="1" lang="en-US" altLang="ja-JP" sz="1292" b="0" i="0" u="none" strike="noStrike" kern="1200" cap="none" spc="-92" normalizeH="0" baseline="0" noProof="0" dirty="0">
                <a:ln>
                  <a:noFill/>
                </a:ln>
                <a:solidFill>
                  <a:srgbClr val="00B050"/>
                </a:solidFill>
                <a:effectLst/>
                <a:uLnTx/>
                <a:uFillTx/>
                <a:latin typeface="ＭＳ ゴシック" pitchFamily="49" charset="-128"/>
                <a:ea typeface="ＭＳ ゴシック" pitchFamily="49" charset="-128"/>
                <a:cs typeface="+mn-cs"/>
              </a:rPr>
              <a:t>H23</a:t>
            </a:r>
            <a:r>
              <a:rPr kumimoji="1" lang="ja-JP" altLang="en-US" sz="1292" b="0" i="0" u="none" strike="noStrike" kern="1200" cap="none" spc="-92" normalizeH="0" baseline="0" noProof="0" dirty="0">
                <a:ln>
                  <a:noFill/>
                </a:ln>
                <a:solidFill>
                  <a:srgbClr val="00B050"/>
                </a:solidFill>
                <a:effectLst/>
                <a:uLnTx/>
                <a:uFillTx/>
                <a:latin typeface="ＭＳ ゴシック" pitchFamily="49" charset="-128"/>
                <a:ea typeface="ＭＳ ゴシック" pitchFamily="49" charset="-128"/>
                <a:cs typeface="+mn-cs"/>
              </a:rPr>
              <a:t>＞</a:t>
            </a:r>
            <a:endParaRPr kumimoji="1" lang="en-US" altLang="ja-JP" sz="1292" b="0" i="0" u="none" strike="noStrike" kern="1200" cap="none" spc="-92" normalizeH="0" baseline="0" noProof="0" dirty="0">
              <a:ln>
                <a:noFill/>
              </a:ln>
              <a:solidFill>
                <a:srgbClr val="00B050"/>
              </a:solidFill>
              <a:effectLst/>
              <a:uLnTx/>
              <a:uFillTx/>
              <a:latin typeface="ＭＳ ゴシック" pitchFamily="49" charset="-128"/>
              <a:ea typeface="ＭＳ ゴシック" pitchFamily="49"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292" b="0" i="0" u="none" strike="noStrike" kern="1200" cap="none" spc="-92" normalizeH="0" baseline="0" noProof="0" dirty="0">
              <a:ln>
                <a:noFill/>
              </a:ln>
              <a:solidFill>
                <a:srgbClr val="FFFF00"/>
              </a:solidFill>
              <a:effectLst/>
              <a:uLnTx/>
              <a:uFillTx/>
              <a:latin typeface="ＭＳ ゴシック" pitchFamily="49" charset="-128"/>
              <a:ea typeface="ＭＳ ゴシック" pitchFamily="49" charset="-128"/>
              <a:cs typeface="+mn-cs"/>
            </a:endParaRPr>
          </a:p>
        </p:txBody>
      </p:sp>
      <p:sp>
        <p:nvSpPr>
          <p:cNvPr id="85" name="Text Box 48"/>
          <p:cNvSpPr txBox="1">
            <a:spLocks noChangeArrowheads="1"/>
          </p:cNvSpPr>
          <p:nvPr/>
        </p:nvSpPr>
        <p:spPr bwMode="auto">
          <a:xfrm>
            <a:off x="1976043" y="2327762"/>
            <a:ext cx="2857846" cy="297473"/>
          </a:xfrm>
          <a:prstGeom prst="rect">
            <a:avLst/>
          </a:prstGeom>
          <a:solidFill>
            <a:srgbClr val="F5FFF5"/>
          </a:solidFill>
          <a:ln w="38100" cmpd="dbl">
            <a:solidFill>
              <a:schemeClr val="tx1"/>
            </a:solidFill>
            <a:miter lim="800000"/>
            <a:headEnd/>
            <a:tailEnd/>
          </a:ln>
        </p:spPr>
        <p:txBody>
          <a:bodyPr wrap="none" lIns="88398" tIns="44199" rIns="88398" bIns="44199"/>
          <a:lstStyle>
            <a:lvl1pPr eaLnBrk="0" hangingPunct="0">
              <a:defRPr kumimoji="1" sz="1200" b="1">
                <a:solidFill>
                  <a:schemeClr val="tx1"/>
                </a:solidFill>
                <a:latin typeface="Tahoma" pitchFamily="34" charset="0"/>
                <a:ea typeface="ＭＳ Ｐゴシック" charset="-128"/>
              </a:defRPr>
            </a:lvl1pPr>
            <a:lvl2pPr marL="742950" indent="-285750" eaLnBrk="0" hangingPunct="0">
              <a:defRPr kumimoji="1" sz="1200" b="1">
                <a:solidFill>
                  <a:schemeClr val="tx1"/>
                </a:solidFill>
                <a:latin typeface="Tahoma" pitchFamily="34" charset="0"/>
                <a:ea typeface="ＭＳ Ｐゴシック" charset="-128"/>
              </a:defRPr>
            </a:lvl2pPr>
            <a:lvl3pPr marL="1143000" indent="-228600" eaLnBrk="0" hangingPunct="0">
              <a:defRPr kumimoji="1" sz="1200" b="1">
                <a:solidFill>
                  <a:schemeClr val="tx1"/>
                </a:solidFill>
                <a:latin typeface="Tahoma" pitchFamily="34" charset="0"/>
                <a:ea typeface="ＭＳ Ｐゴシック" charset="-128"/>
              </a:defRPr>
            </a:lvl3pPr>
            <a:lvl4pPr marL="1600200" indent="-228600" eaLnBrk="0" hangingPunct="0">
              <a:defRPr kumimoji="1" sz="1200" b="1">
                <a:solidFill>
                  <a:schemeClr val="tx1"/>
                </a:solidFill>
                <a:latin typeface="Tahoma" pitchFamily="34" charset="0"/>
                <a:ea typeface="ＭＳ Ｐゴシック" charset="-128"/>
              </a:defRPr>
            </a:lvl4pPr>
            <a:lvl5pPr marL="2057400" indent="-228600" eaLnBrk="0" hangingPunct="0">
              <a:defRPr kumimoji="1" sz="12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12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12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12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1200" b="1">
                <a:solidFill>
                  <a:schemeClr val="tx1"/>
                </a:solidFill>
                <a:latin typeface="Tahoma" pitchFamily="34"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385" b="1"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rPr>
              <a:t>都市の国際競争力の強化</a:t>
            </a:r>
          </a:p>
        </p:txBody>
      </p:sp>
      <p:sp>
        <p:nvSpPr>
          <p:cNvPr id="86" name="Rectangle 8" descr="25%"/>
          <p:cNvSpPr>
            <a:spLocks noChangeArrowheads="1"/>
          </p:cNvSpPr>
          <p:nvPr/>
        </p:nvSpPr>
        <p:spPr bwMode="auto">
          <a:xfrm>
            <a:off x="625720" y="618119"/>
            <a:ext cx="8678008" cy="402981"/>
          </a:xfrm>
          <a:prstGeom prst="rect">
            <a:avLst/>
          </a:prstGeom>
          <a:pattFill prst="pct25">
            <a:fgClr>
              <a:srgbClr val="FFFFCC"/>
            </a:fgClr>
            <a:bgClr>
              <a:srgbClr val="FFFFFF"/>
            </a:bgClr>
          </a:pattFill>
          <a:ln w="38100" cmpd="dbl" algn="ctr">
            <a:solidFill>
              <a:srgbClr val="339966"/>
            </a:solidFill>
            <a:miter lim="800000"/>
            <a:headEnd/>
            <a:tailEnd/>
          </a:ln>
        </p:spPr>
        <p:txBody>
          <a:bodyPr wrap="none" lIns="88398" tIns="44199" rIns="88398" bIns="44199" anchor="ct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1" lang="ja-JP" altLang="en-US" sz="1569"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都</a:t>
            </a:r>
            <a:r>
              <a:rPr kumimoji="1" lang="ja-JP" altLang="en-US" sz="12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 </a:t>
            </a:r>
            <a:r>
              <a:rPr kumimoji="1" lang="ja-JP" altLang="en-US" sz="1569"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市</a:t>
            </a:r>
            <a:r>
              <a:rPr kumimoji="1" lang="ja-JP" altLang="en-US" sz="12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 </a:t>
            </a:r>
            <a:r>
              <a:rPr kumimoji="1" lang="ja-JP" altLang="en-US" sz="1569"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再</a:t>
            </a:r>
            <a:r>
              <a:rPr kumimoji="1" lang="ja-JP" altLang="en-US" sz="12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 </a:t>
            </a:r>
            <a:r>
              <a:rPr kumimoji="1" lang="ja-JP" altLang="en-US" sz="1569"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生</a:t>
            </a:r>
            <a:r>
              <a:rPr kumimoji="1" lang="ja-JP" altLang="en-US" sz="12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 </a:t>
            </a:r>
            <a:r>
              <a:rPr kumimoji="1" lang="ja-JP" altLang="en-US" sz="1569"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本</a:t>
            </a:r>
            <a:r>
              <a:rPr kumimoji="1" lang="ja-JP" altLang="en-US" sz="12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 </a:t>
            </a:r>
            <a:r>
              <a:rPr kumimoji="1" lang="ja-JP" altLang="en-US" sz="1569"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部＜</a:t>
            </a:r>
            <a:r>
              <a:rPr kumimoji="1" lang="en-US" altLang="ja-JP" sz="1569"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H14</a:t>
            </a:r>
            <a:r>
              <a:rPr kumimoji="1" lang="ja-JP" altLang="en-US" sz="1569"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a:t>
            </a:r>
            <a:endParaRPr kumimoji="1" lang="en-US" altLang="ja-JP" sz="1569"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endParaRPr>
          </a:p>
          <a:p>
            <a:pPr marL="0" marR="0" lvl="0" indent="0" algn="ctr" defTabSz="914400" rtl="0" eaLnBrk="1" fontAlgn="base" latinLnBrk="0" hangingPunct="1">
              <a:lnSpc>
                <a:spcPct val="100000"/>
              </a:lnSpc>
              <a:spcBef>
                <a:spcPts val="0"/>
              </a:spcBef>
              <a:spcAft>
                <a:spcPct val="0"/>
              </a:spcAft>
              <a:buClrTx/>
              <a:buSzTx/>
              <a:buFontTx/>
              <a:buNone/>
              <a:tabLst/>
              <a:defRPr/>
            </a:pPr>
            <a:r>
              <a:rPr kumimoji="1" lang="ja-JP" altLang="en-US" sz="923" b="0" i="0" u="none" strike="noStrike" kern="1200" cap="none" spc="0" normalizeH="0" baseline="0" noProof="0" dirty="0">
                <a:ln>
                  <a:noFill/>
                </a:ln>
                <a:solidFill>
                  <a:prstClr val="black"/>
                </a:solidFill>
                <a:effectLst/>
                <a:uLnTx/>
                <a:uFillTx/>
                <a:latin typeface="ＭＳ Ｐゴシック"/>
                <a:ea typeface="ＭＳ Ｐゴシック"/>
                <a:cs typeface="+mn-cs"/>
              </a:rPr>
              <a:t>（本部長：内閣総理大臣　副本部長：内閣官房長官、地方創生担当大臣、国土交通大臣　本部員：本部長及び副本部長以外のすべての国務大臣）</a:t>
            </a:r>
          </a:p>
        </p:txBody>
      </p:sp>
      <p:sp>
        <p:nvSpPr>
          <p:cNvPr id="87" name="Rectangle 9" descr="25%"/>
          <p:cNvSpPr>
            <a:spLocks noChangeArrowheads="1"/>
          </p:cNvSpPr>
          <p:nvPr/>
        </p:nvSpPr>
        <p:spPr bwMode="auto">
          <a:xfrm>
            <a:off x="625720" y="1132400"/>
            <a:ext cx="8678008" cy="266700"/>
          </a:xfrm>
          <a:prstGeom prst="rect">
            <a:avLst/>
          </a:prstGeom>
          <a:pattFill prst="pct25">
            <a:fgClr>
              <a:srgbClr val="FFFFCC"/>
            </a:fgClr>
            <a:bgClr>
              <a:srgbClr val="FFFFFF"/>
            </a:bgClr>
          </a:pattFill>
          <a:ln w="9525" algn="ctr">
            <a:solidFill>
              <a:srgbClr val="339966"/>
            </a:solidFill>
            <a:miter lim="800000"/>
            <a:headEnd/>
            <a:tailEnd/>
          </a:ln>
        </p:spPr>
        <p:txBody>
          <a:bodyPr wrap="none" lIns="88398" tIns="44199" rIns="88398" bIns="44199"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ja-JP" altLang="en-US" sz="1569"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都市再生基本方針＜</a:t>
            </a:r>
            <a:r>
              <a:rPr kumimoji="1" lang="en-US" altLang="ja-JP" sz="1569"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H14</a:t>
            </a:r>
            <a:r>
              <a:rPr kumimoji="1" lang="ja-JP" altLang="en-US" sz="1569"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a:t>
            </a:r>
            <a:r>
              <a:rPr kumimoji="1" lang="en-US" altLang="ja-JP" sz="1569"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a:t>
            </a:r>
            <a:r>
              <a:rPr kumimoji="1" lang="ja-JP" altLang="en-US" sz="1569"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閣議決定</a:t>
            </a:r>
            <a:r>
              <a:rPr kumimoji="1" lang="en-US" altLang="ja-JP" sz="1569"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a:t>
            </a:r>
            <a:endParaRPr kumimoji="1" lang="ja-JP" altLang="en-US" sz="1569"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endParaRPr>
          </a:p>
        </p:txBody>
      </p:sp>
      <p:sp>
        <p:nvSpPr>
          <p:cNvPr id="88" name="下矢印 87"/>
          <p:cNvSpPr/>
          <p:nvPr/>
        </p:nvSpPr>
        <p:spPr>
          <a:xfrm>
            <a:off x="4317704" y="2295341"/>
            <a:ext cx="777153" cy="273047"/>
          </a:xfrm>
          <a:prstGeom prst="downArrow">
            <a:avLst>
              <a:gd name="adj1" fmla="val 65952"/>
              <a:gd name="adj2"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92" normalizeH="0" baseline="0" noProof="0" dirty="0">
                <a:ln>
                  <a:noFill/>
                </a:ln>
                <a:solidFill>
                  <a:prstClr val="black"/>
                </a:solidFill>
                <a:effectLst/>
                <a:uLnTx/>
                <a:uFillTx/>
                <a:latin typeface="Arial"/>
                <a:ea typeface="ＭＳ Ｐゴシック"/>
                <a:cs typeface="+mn-cs"/>
              </a:rPr>
              <a:t>重点化</a:t>
            </a:r>
          </a:p>
        </p:txBody>
      </p:sp>
      <p:sp>
        <p:nvSpPr>
          <p:cNvPr id="89" name="Line 7"/>
          <p:cNvSpPr>
            <a:spLocks noChangeShapeType="1"/>
          </p:cNvSpPr>
          <p:nvPr/>
        </p:nvSpPr>
        <p:spPr bwMode="auto">
          <a:xfrm flipV="1">
            <a:off x="3247115" y="3627191"/>
            <a:ext cx="0" cy="810180"/>
          </a:xfrm>
          <a:prstGeom prst="line">
            <a:avLst/>
          </a:prstGeom>
          <a:noFill/>
          <a:ln w="28575">
            <a:solidFill>
              <a:srgbClr val="969696"/>
            </a:solidFill>
            <a:round/>
            <a:headEnd/>
            <a:tailEnd/>
          </a:ln>
          <a:extLst>
            <a:ext uri="{909E8E84-426E-40DD-AFC4-6F175D3DCCD1}">
              <a14:hiddenFill xmlns:a14="http://schemas.microsoft.com/office/drawing/2010/main">
                <a:noFill/>
              </a14:hiddenFill>
            </a:ext>
          </a:extLst>
        </p:spPr>
        <p:txBody>
          <a:bodyPr lIns="88398" tIns="44199" rIns="88398" bIns="44199"/>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477" b="0" i="0" u="none" strike="noStrike" kern="1200" cap="none" spc="-92" normalizeH="0" baseline="0" noProof="0">
              <a:ln>
                <a:noFill/>
              </a:ln>
              <a:solidFill>
                <a:prstClr val="black"/>
              </a:solidFill>
              <a:effectLst/>
              <a:uLnTx/>
              <a:uFillTx/>
              <a:latin typeface="ＭＳ Ｐゴシック" charset="-128"/>
              <a:ea typeface="ＭＳ Ｐゴシック" charset="-128"/>
              <a:cs typeface="+mn-cs"/>
            </a:endParaRPr>
          </a:p>
        </p:txBody>
      </p:sp>
      <p:sp>
        <p:nvSpPr>
          <p:cNvPr id="90" name="Line 7"/>
          <p:cNvSpPr>
            <a:spLocks noChangeShapeType="1"/>
          </p:cNvSpPr>
          <p:nvPr/>
        </p:nvSpPr>
        <p:spPr bwMode="auto">
          <a:xfrm flipH="1" flipV="1">
            <a:off x="4230715" y="3626406"/>
            <a:ext cx="0" cy="647704"/>
          </a:xfrm>
          <a:prstGeom prst="line">
            <a:avLst/>
          </a:prstGeom>
          <a:noFill/>
          <a:ln w="28575">
            <a:solidFill>
              <a:srgbClr val="969696"/>
            </a:solidFill>
            <a:round/>
            <a:headEnd/>
            <a:tailEnd/>
          </a:ln>
          <a:extLst>
            <a:ext uri="{909E8E84-426E-40DD-AFC4-6F175D3DCCD1}">
              <a14:hiddenFill xmlns:a14="http://schemas.microsoft.com/office/drawing/2010/main">
                <a:noFill/>
              </a14:hiddenFill>
            </a:ext>
          </a:extLst>
        </p:spPr>
        <p:txBody>
          <a:bodyPr lIns="88398" tIns="44199" rIns="88398" bIns="44199"/>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477" b="0" i="0" u="none" strike="noStrike" kern="1200" cap="none" spc="-92" normalizeH="0" baseline="0" noProof="0">
              <a:ln>
                <a:noFill/>
              </a:ln>
              <a:solidFill>
                <a:prstClr val="black"/>
              </a:solidFill>
              <a:effectLst/>
              <a:uLnTx/>
              <a:uFillTx/>
              <a:latin typeface="ＭＳ Ｐゴシック" charset="-128"/>
              <a:ea typeface="ＭＳ Ｐゴシック" charset="-128"/>
              <a:cs typeface="+mn-cs"/>
            </a:endParaRPr>
          </a:p>
        </p:txBody>
      </p:sp>
      <p:sp>
        <p:nvSpPr>
          <p:cNvPr id="91" name="Text Box 27"/>
          <p:cNvSpPr txBox="1">
            <a:spLocks noChangeArrowheads="1"/>
          </p:cNvSpPr>
          <p:nvPr/>
        </p:nvSpPr>
        <p:spPr bwMode="auto">
          <a:xfrm>
            <a:off x="3781822" y="4088538"/>
            <a:ext cx="827349" cy="2455783"/>
          </a:xfrm>
          <a:prstGeom prst="rect">
            <a:avLst/>
          </a:prstGeom>
          <a:solidFill>
            <a:schemeClr val="bg1"/>
          </a:solidFill>
          <a:ln w="28575">
            <a:solidFill>
              <a:schemeClr val="tx1"/>
            </a:solidFill>
            <a:miter lim="800000"/>
            <a:headEnd/>
            <a:tailEnd/>
          </a:ln>
        </p:spPr>
        <p:txBody>
          <a:bodyPr lIns="0" tIns="132923" rIns="0" bIns="44199" anchor="t"/>
          <a:lstStyle>
            <a:lvl1pPr eaLnBrk="0" hangingPunct="0">
              <a:defRPr kumimoji="1" sz="1200" b="1">
                <a:solidFill>
                  <a:schemeClr val="tx1"/>
                </a:solidFill>
                <a:latin typeface="Tahoma" pitchFamily="34" charset="0"/>
                <a:ea typeface="ＭＳ Ｐゴシック" charset="-128"/>
              </a:defRPr>
            </a:lvl1pPr>
            <a:lvl2pPr marL="742950" indent="-285750" eaLnBrk="0" hangingPunct="0">
              <a:defRPr kumimoji="1" sz="1200" b="1">
                <a:solidFill>
                  <a:schemeClr val="tx1"/>
                </a:solidFill>
                <a:latin typeface="Tahoma" pitchFamily="34" charset="0"/>
                <a:ea typeface="ＭＳ Ｐゴシック" charset="-128"/>
              </a:defRPr>
            </a:lvl2pPr>
            <a:lvl3pPr marL="1143000" indent="-228600" eaLnBrk="0" hangingPunct="0">
              <a:defRPr kumimoji="1" sz="1200" b="1">
                <a:solidFill>
                  <a:schemeClr val="tx1"/>
                </a:solidFill>
                <a:latin typeface="Tahoma" pitchFamily="34" charset="0"/>
                <a:ea typeface="ＭＳ Ｐゴシック" charset="-128"/>
              </a:defRPr>
            </a:lvl3pPr>
            <a:lvl4pPr marL="1600200" indent="-228600" eaLnBrk="0" hangingPunct="0">
              <a:defRPr kumimoji="1" sz="1200" b="1">
                <a:solidFill>
                  <a:schemeClr val="tx1"/>
                </a:solidFill>
                <a:latin typeface="Tahoma" pitchFamily="34" charset="0"/>
                <a:ea typeface="ＭＳ Ｐゴシック" charset="-128"/>
              </a:defRPr>
            </a:lvl4pPr>
            <a:lvl5pPr marL="2057400" indent="-228600" eaLnBrk="0" hangingPunct="0">
              <a:defRPr kumimoji="1" sz="12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12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12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12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1200" b="1">
                <a:solidFill>
                  <a:schemeClr val="tx1"/>
                </a:solidFill>
                <a:latin typeface="Tahoma" pitchFamily="34" charset="0"/>
                <a:ea typeface="ＭＳ Ｐゴシック" charset="-128"/>
              </a:defRPr>
            </a:lvl9pPr>
          </a:lstStyle>
          <a:p>
            <a:pPr marL="0" marR="0" lvl="0" indent="0" algn="ctr" defTabSz="914400" rtl="0" eaLnBrk="1" fontAlgn="base" latinLnBrk="0" hangingPunct="1">
              <a:lnSpc>
                <a:spcPts val="900"/>
              </a:lnSpc>
              <a:spcBef>
                <a:spcPts val="831"/>
              </a:spcBef>
              <a:spcAft>
                <a:spcPct val="0"/>
              </a:spcAft>
              <a:buClrTx/>
              <a:buSzTx/>
              <a:buFontTx/>
              <a:buNone/>
              <a:tabLst/>
              <a:defRPr/>
            </a:pPr>
            <a:r>
              <a:rPr kumimoji="1" lang="zh-TW" altLang="en-US" sz="1385" b="1" i="0" u="none" strike="noStrike" kern="1200" cap="none" spc="-92" normalizeH="0" baseline="0" noProof="0" dirty="0">
                <a:ln>
                  <a:noFill/>
                </a:ln>
                <a:solidFill>
                  <a:srgbClr val="000000"/>
                </a:solidFill>
                <a:effectLst/>
                <a:uLnTx/>
                <a:uFillTx/>
                <a:latin typeface="ＭＳ ゴシック" pitchFamily="49" charset="-128"/>
                <a:ea typeface="ＭＳ ゴシック" pitchFamily="49" charset="-128"/>
                <a:cs typeface="+mn-cs"/>
              </a:rPr>
              <a:t>都市再生</a:t>
            </a:r>
            <a:endParaRPr kumimoji="1" lang="en-US" altLang="zh-TW" sz="1385" b="1" i="0" u="none" strike="noStrike" kern="1200" cap="none" spc="-92" normalizeH="0" baseline="0" noProof="0" dirty="0">
              <a:ln>
                <a:noFill/>
              </a:ln>
              <a:solidFill>
                <a:srgbClr val="000000"/>
              </a:solidFill>
              <a:effectLst/>
              <a:uLnTx/>
              <a:uFillTx/>
              <a:latin typeface="ＭＳ ゴシック" pitchFamily="49" charset="-128"/>
              <a:ea typeface="ＭＳ ゴシック" pitchFamily="49" charset="-128"/>
              <a:cs typeface="+mn-cs"/>
            </a:endParaRPr>
          </a:p>
          <a:p>
            <a:pPr marL="0" marR="0" lvl="0" indent="0" algn="ctr" defTabSz="914400" rtl="0" eaLnBrk="1" fontAlgn="base" latinLnBrk="0" hangingPunct="1">
              <a:lnSpc>
                <a:spcPts val="900"/>
              </a:lnSpc>
              <a:spcBef>
                <a:spcPts val="831"/>
              </a:spcBef>
              <a:spcAft>
                <a:spcPct val="0"/>
              </a:spcAft>
              <a:buClrTx/>
              <a:buSzTx/>
              <a:buFontTx/>
              <a:buNone/>
              <a:tabLst/>
              <a:defRPr/>
            </a:pPr>
            <a:r>
              <a:rPr kumimoji="1" lang="zh-TW" altLang="en-US" sz="1385" b="1" i="0" u="none" strike="noStrike" kern="1200" cap="none" spc="-92" normalizeH="0" baseline="0" noProof="0" dirty="0">
                <a:ln>
                  <a:noFill/>
                </a:ln>
                <a:solidFill>
                  <a:srgbClr val="000000"/>
                </a:solidFill>
                <a:effectLst/>
                <a:uLnTx/>
                <a:uFillTx/>
                <a:latin typeface="ＭＳ ゴシック" pitchFamily="49" charset="-128"/>
                <a:ea typeface="ＭＳ ゴシック" pitchFamily="49" charset="-128"/>
                <a:cs typeface="+mn-cs"/>
              </a:rPr>
              <a:t>安全確保</a:t>
            </a:r>
            <a:endParaRPr kumimoji="1" lang="en-US" altLang="zh-TW" sz="1385" b="1" i="0" u="none" strike="noStrike" kern="1200" cap="none" spc="-92" normalizeH="0" baseline="0" noProof="0" dirty="0">
              <a:ln>
                <a:noFill/>
              </a:ln>
              <a:solidFill>
                <a:srgbClr val="000000"/>
              </a:solidFill>
              <a:effectLst/>
              <a:uLnTx/>
              <a:uFillTx/>
              <a:latin typeface="ＭＳ ゴシック" pitchFamily="49" charset="-128"/>
              <a:ea typeface="ＭＳ ゴシック" pitchFamily="49" charset="-128"/>
              <a:cs typeface="+mn-cs"/>
            </a:endParaRPr>
          </a:p>
          <a:p>
            <a:pPr marL="0" marR="0" lvl="0" indent="0" algn="ctr" defTabSz="914400" rtl="0" eaLnBrk="1" fontAlgn="base" latinLnBrk="0" hangingPunct="1">
              <a:lnSpc>
                <a:spcPts val="900"/>
              </a:lnSpc>
              <a:spcBef>
                <a:spcPts val="831"/>
              </a:spcBef>
              <a:spcAft>
                <a:spcPct val="0"/>
              </a:spcAft>
              <a:buClrTx/>
              <a:buSzTx/>
              <a:buFontTx/>
              <a:buNone/>
              <a:tabLst/>
              <a:defRPr/>
            </a:pPr>
            <a:r>
              <a:rPr kumimoji="1" lang="zh-TW" altLang="en-US" sz="1385" b="1" i="0" u="none" strike="noStrike" kern="1200" cap="none" spc="-92" normalizeH="0" baseline="0" noProof="0" dirty="0">
                <a:ln>
                  <a:noFill/>
                </a:ln>
                <a:solidFill>
                  <a:srgbClr val="000000"/>
                </a:solidFill>
                <a:effectLst/>
                <a:uLnTx/>
                <a:uFillTx/>
                <a:latin typeface="ＭＳ ゴシック" pitchFamily="49" charset="-128"/>
                <a:ea typeface="ＭＳ ゴシック" pitchFamily="49" charset="-128"/>
                <a:cs typeface="+mn-cs"/>
              </a:rPr>
              <a:t>計画</a:t>
            </a:r>
            <a:endParaRPr kumimoji="1" lang="en-US" altLang="zh-TW" sz="1385" b="1" i="0" u="none" strike="noStrike" kern="1200" cap="none" spc="-92" normalizeH="0" baseline="0" noProof="0" dirty="0">
              <a:ln>
                <a:noFill/>
              </a:ln>
              <a:solidFill>
                <a:srgbClr val="000000"/>
              </a:solidFill>
              <a:effectLst/>
              <a:uLnTx/>
              <a:uFillTx/>
              <a:latin typeface="ＭＳ ゴシック" pitchFamily="49" charset="-128"/>
              <a:ea typeface="ＭＳ ゴシック" pitchFamily="49" charset="-128"/>
              <a:cs typeface="+mn-cs"/>
            </a:endParaRPr>
          </a:p>
          <a:p>
            <a:pPr marL="0" marR="0" lvl="0" indent="0" algn="ctr" defTabSz="914400" rtl="0" eaLnBrk="1" fontAlgn="base" latinLnBrk="0" hangingPunct="1">
              <a:lnSpc>
                <a:spcPts val="900"/>
              </a:lnSpc>
              <a:spcBef>
                <a:spcPts val="831"/>
              </a:spcBef>
              <a:spcAft>
                <a:spcPct val="0"/>
              </a:spcAft>
              <a:buClrTx/>
              <a:buSzTx/>
              <a:buFontTx/>
              <a:buNone/>
              <a:tabLst/>
              <a:defRPr/>
            </a:pPr>
            <a:r>
              <a:rPr kumimoji="1" lang="ja-JP" altLang="en-US" sz="1390" b="1" i="0" u="none" strike="noStrike" kern="1200" cap="none" spc="-92" normalizeH="0" baseline="0" noProof="0" dirty="0">
                <a:ln>
                  <a:noFill/>
                </a:ln>
                <a:solidFill>
                  <a:srgbClr val="000000"/>
                </a:solidFill>
                <a:effectLst/>
                <a:uLnTx/>
                <a:uFillTx/>
                <a:latin typeface="ＭＳ ゴシック" pitchFamily="49" charset="-128"/>
                <a:ea typeface="ＭＳ ゴシック" pitchFamily="49" charset="-128"/>
                <a:cs typeface="+mn-cs"/>
              </a:rPr>
              <a:t>＜</a:t>
            </a:r>
            <a:r>
              <a:rPr kumimoji="1" lang="en-US" altLang="ja-JP" sz="1390" b="1" i="0" u="none" strike="noStrike" kern="1200" cap="none" spc="-92" normalizeH="0" baseline="0" noProof="0" dirty="0">
                <a:ln>
                  <a:noFill/>
                </a:ln>
                <a:solidFill>
                  <a:srgbClr val="000000"/>
                </a:solidFill>
                <a:effectLst/>
                <a:uLnTx/>
                <a:uFillTx/>
                <a:latin typeface="ＭＳ ゴシック" pitchFamily="49" charset="-128"/>
                <a:ea typeface="ＭＳ ゴシック" pitchFamily="49" charset="-128"/>
                <a:cs typeface="+mn-cs"/>
              </a:rPr>
              <a:t>H24</a:t>
            </a:r>
            <a:r>
              <a:rPr kumimoji="1" lang="ja-JP" altLang="en-US" sz="1390" b="1" i="0" u="none" strike="noStrike" kern="1200" cap="none" spc="-92" normalizeH="0" baseline="0" noProof="0" dirty="0">
                <a:ln>
                  <a:noFill/>
                </a:ln>
                <a:solidFill>
                  <a:srgbClr val="000000"/>
                </a:solidFill>
                <a:effectLst/>
                <a:uLnTx/>
                <a:uFillTx/>
                <a:latin typeface="ＭＳ ゴシック" pitchFamily="49" charset="-128"/>
                <a:ea typeface="ＭＳ ゴシック" pitchFamily="49" charset="-128"/>
                <a:cs typeface="+mn-cs"/>
              </a:rPr>
              <a:t>＞</a:t>
            </a:r>
            <a:endParaRPr kumimoji="1" lang="en-US" altLang="ja-JP" sz="1390" b="1" i="0" u="none" strike="noStrike" kern="1200" cap="none" spc="-92" normalizeH="0" baseline="0" noProof="0" dirty="0">
              <a:ln>
                <a:noFill/>
              </a:ln>
              <a:solidFill>
                <a:srgbClr val="000000"/>
              </a:solidFill>
              <a:effectLst/>
              <a:uLnTx/>
              <a:uFillTx/>
              <a:latin typeface="ＭＳ ゴシック" pitchFamily="49" charset="-128"/>
              <a:ea typeface="ＭＳ ゴシック" pitchFamily="49" charset="-128"/>
              <a:cs typeface="+mn-cs"/>
            </a:endParaRPr>
          </a:p>
          <a:p>
            <a:pPr marL="0" marR="0" lvl="0" indent="0" algn="ctr" defTabSz="914400" rtl="0" eaLnBrk="1" fontAlgn="base" latinLnBrk="0" hangingPunct="1">
              <a:lnSpc>
                <a:spcPts val="900"/>
              </a:lnSpc>
              <a:spcBef>
                <a:spcPts val="831"/>
              </a:spcBef>
              <a:spcAft>
                <a:spcPct val="0"/>
              </a:spcAft>
              <a:buClrTx/>
              <a:buSzTx/>
              <a:buFontTx/>
              <a:buNone/>
              <a:tabLst/>
              <a:defRPr/>
            </a:pPr>
            <a:endParaRPr kumimoji="1" lang="en-US" altLang="ja-JP" sz="1390" b="1" i="0" u="none" strike="noStrike" kern="1200" cap="none" spc="0" normalizeH="0" baseline="0" noProof="0" dirty="0">
              <a:ln>
                <a:noFill/>
              </a:ln>
              <a:solidFill>
                <a:srgbClr val="000000"/>
              </a:solidFill>
              <a:effectLst/>
              <a:uLnTx/>
              <a:uFillTx/>
              <a:latin typeface="ＭＳ ゴシック" pitchFamily="49" charset="-128"/>
              <a:ea typeface="ＭＳ ゴシック" pitchFamily="49" charset="-128"/>
              <a:cs typeface="+mn-cs"/>
            </a:endParaRPr>
          </a:p>
          <a:p>
            <a:pPr marL="0" marR="0" lvl="0" indent="0" algn="ctr" defTabSz="914400" rtl="0" eaLnBrk="1" fontAlgn="base" latinLnBrk="0" hangingPunct="1">
              <a:lnSpc>
                <a:spcPts val="738"/>
              </a:lnSpc>
              <a:spcBef>
                <a:spcPts val="831"/>
              </a:spcBef>
              <a:spcAft>
                <a:spcPct val="0"/>
              </a:spcAft>
              <a:buClrTx/>
              <a:buSzTx/>
              <a:buFontTx/>
              <a:buNone/>
              <a:tabLst/>
              <a:defRPr/>
            </a:pPr>
            <a:r>
              <a:rPr kumimoji="1" lang="en-US" altLang="ja-JP" sz="1385" b="1" i="0" u="none" strike="noStrike" kern="1200" cap="none" spc="0" normalizeH="0" baseline="0" noProof="0" dirty="0">
                <a:ln>
                  <a:noFill/>
                </a:ln>
                <a:solidFill>
                  <a:srgbClr val="000000"/>
                </a:solidFill>
                <a:effectLst/>
                <a:uLnTx/>
                <a:uFillTx/>
                <a:latin typeface="ＭＳ ゴシック" pitchFamily="49" charset="-128"/>
                <a:ea typeface="ＭＳ ゴシック" pitchFamily="49" charset="-128"/>
                <a:cs typeface="+mn-cs"/>
              </a:rPr>
              <a:t>29</a:t>
            </a:r>
            <a:r>
              <a:rPr kumimoji="1" lang="ja-JP" altLang="en-US" sz="1385" b="1" i="0" u="none" strike="noStrike" kern="1200" cap="none" spc="-92" normalizeH="0" baseline="0" noProof="0" dirty="0">
                <a:ln>
                  <a:noFill/>
                </a:ln>
                <a:solidFill>
                  <a:srgbClr val="000000"/>
                </a:solidFill>
                <a:effectLst/>
                <a:uLnTx/>
                <a:uFillTx/>
                <a:latin typeface="ＭＳ ゴシック" pitchFamily="49" charset="-128"/>
                <a:ea typeface="ＭＳ ゴシック" pitchFamily="49" charset="-128"/>
                <a:cs typeface="+mn-cs"/>
              </a:rPr>
              <a:t>計画</a:t>
            </a:r>
            <a:endParaRPr kumimoji="1" lang="en-US" altLang="ja-JP" sz="1385" b="1" i="0" u="none" strike="noStrike" kern="1200" cap="none" spc="-92" normalizeH="0" baseline="0" noProof="0" dirty="0">
              <a:ln>
                <a:noFill/>
              </a:ln>
              <a:solidFill>
                <a:srgbClr val="000000"/>
              </a:solidFill>
              <a:effectLst/>
              <a:uLnTx/>
              <a:uFillTx/>
              <a:latin typeface="ＭＳ ゴシック" pitchFamily="49" charset="-128"/>
              <a:ea typeface="ＭＳ ゴシック" pitchFamily="49" charset="-128"/>
              <a:cs typeface="+mn-cs"/>
            </a:endParaRPr>
          </a:p>
        </p:txBody>
      </p:sp>
      <p:sp>
        <p:nvSpPr>
          <p:cNvPr id="92" name="Text Box 27"/>
          <p:cNvSpPr txBox="1">
            <a:spLocks noChangeArrowheads="1"/>
          </p:cNvSpPr>
          <p:nvPr/>
        </p:nvSpPr>
        <p:spPr bwMode="auto">
          <a:xfrm>
            <a:off x="2812583" y="4091309"/>
            <a:ext cx="897231" cy="2453013"/>
          </a:xfrm>
          <a:prstGeom prst="rect">
            <a:avLst/>
          </a:prstGeom>
          <a:solidFill>
            <a:schemeClr val="accent3">
              <a:lumMod val="20000"/>
              <a:lumOff val="80000"/>
            </a:schemeClr>
          </a:solidFill>
          <a:ln w="28575">
            <a:solidFill>
              <a:schemeClr val="tx1"/>
            </a:solidFill>
            <a:miter lim="800000"/>
            <a:headEnd/>
            <a:tailEnd/>
          </a:ln>
        </p:spPr>
        <p:txBody>
          <a:bodyPr lIns="88398" tIns="132923" rIns="88398" bIns="44199" anchor="t"/>
          <a:lstStyle>
            <a:lvl1pPr eaLnBrk="0" hangingPunct="0">
              <a:defRPr kumimoji="1" sz="1200" b="1">
                <a:solidFill>
                  <a:schemeClr val="tx1"/>
                </a:solidFill>
                <a:latin typeface="Tahoma" pitchFamily="34" charset="0"/>
                <a:ea typeface="ＭＳ Ｐゴシック" charset="-128"/>
              </a:defRPr>
            </a:lvl1pPr>
            <a:lvl2pPr marL="742950" indent="-285750" eaLnBrk="0" hangingPunct="0">
              <a:defRPr kumimoji="1" sz="1200" b="1">
                <a:solidFill>
                  <a:schemeClr val="tx1"/>
                </a:solidFill>
                <a:latin typeface="Tahoma" pitchFamily="34" charset="0"/>
                <a:ea typeface="ＭＳ Ｐゴシック" charset="-128"/>
              </a:defRPr>
            </a:lvl2pPr>
            <a:lvl3pPr marL="1143000" indent="-228600" eaLnBrk="0" hangingPunct="0">
              <a:defRPr kumimoji="1" sz="1200" b="1">
                <a:solidFill>
                  <a:schemeClr val="tx1"/>
                </a:solidFill>
                <a:latin typeface="Tahoma" pitchFamily="34" charset="0"/>
                <a:ea typeface="ＭＳ Ｐゴシック" charset="-128"/>
              </a:defRPr>
            </a:lvl3pPr>
            <a:lvl4pPr marL="1600200" indent="-228600" eaLnBrk="0" hangingPunct="0">
              <a:defRPr kumimoji="1" sz="1200" b="1">
                <a:solidFill>
                  <a:schemeClr val="tx1"/>
                </a:solidFill>
                <a:latin typeface="Tahoma" pitchFamily="34" charset="0"/>
                <a:ea typeface="ＭＳ Ｐゴシック" charset="-128"/>
              </a:defRPr>
            </a:lvl4pPr>
            <a:lvl5pPr marL="2057400" indent="-228600" eaLnBrk="0" hangingPunct="0">
              <a:defRPr kumimoji="1" sz="12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12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12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12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1200" b="1">
                <a:solidFill>
                  <a:schemeClr val="tx1"/>
                </a:solidFill>
                <a:latin typeface="Tahoma" pitchFamily="34" charset="0"/>
                <a:ea typeface="ＭＳ Ｐゴシック" charset="-128"/>
              </a:defRPr>
            </a:lvl9pPr>
          </a:lstStyle>
          <a:p>
            <a:pPr marL="0" marR="0" lvl="0" indent="0" algn="ctr" defTabSz="914400" rtl="0" eaLnBrk="1" fontAlgn="base" latinLnBrk="0" hangingPunct="1">
              <a:lnSpc>
                <a:spcPts val="1108"/>
              </a:lnSpc>
              <a:spcBef>
                <a:spcPts val="831"/>
              </a:spcBef>
              <a:spcAft>
                <a:spcPct val="0"/>
              </a:spcAft>
              <a:buClrTx/>
              <a:buSzTx/>
              <a:buFontTx/>
              <a:buNone/>
              <a:tabLst/>
              <a:defRPr/>
            </a:pPr>
            <a:r>
              <a:rPr kumimoji="1" lang="ja-JP" altLang="en-US" sz="1385" b="1"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rPr>
              <a:t>整備計画</a:t>
            </a:r>
            <a:endParaRPr kumimoji="1" lang="en-US" altLang="ja-JP" sz="1385" b="1"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endParaRPr>
          </a:p>
          <a:p>
            <a:pPr marL="0" marR="0" lvl="0" indent="0" algn="ctr" defTabSz="914400" rtl="0" eaLnBrk="1" fontAlgn="base" latinLnBrk="0" hangingPunct="1">
              <a:lnSpc>
                <a:spcPts val="1108"/>
              </a:lnSpc>
              <a:spcBef>
                <a:spcPts val="831"/>
              </a:spcBef>
              <a:spcAft>
                <a:spcPct val="0"/>
              </a:spcAft>
              <a:buClrTx/>
              <a:buSzTx/>
              <a:buFontTx/>
              <a:buNone/>
              <a:tabLst/>
              <a:defRPr/>
            </a:pPr>
            <a:r>
              <a:rPr kumimoji="1" lang="ja-JP" altLang="en-US" sz="1385" b="1"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rPr>
              <a:t>＜</a:t>
            </a:r>
            <a:r>
              <a:rPr kumimoji="1" lang="en-US" altLang="ja-JP" sz="1385" b="1"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rPr>
              <a:t>H23</a:t>
            </a:r>
            <a:r>
              <a:rPr kumimoji="1" lang="ja-JP" altLang="en-US" sz="1385" b="1"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rPr>
              <a:t>＞</a:t>
            </a:r>
            <a:endParaRPr kumimoji="1" lang="en-US" altLang="zh-TW" sz="1385" b="1"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endParaRPr>
          </a:p>
          <a:p>
            <a:pPr marL="0" marR="0" lvl="0" indent="0" algn="ctr" defTabSz="914400" rtl="0" eaLnBrk="1" fontAlgn="base" latinLnBrk="0" hangingPunct="1">
              <a:lnSpc>
                <a:spcPts val="185"/>
              </a:lnSpc>
              <a:spcBef>
                <a:spcPts val="831"/>
              </a:spcBef>
              <a:spcAft>
                <a:spcPct val="0"/>
              </a:spcAft>
              <a:buClrTx/>
              <a:buSzTx/>
              <a:buFontTx/>
              <a:buNone/>
              <a:tabLst/>
              <a:defRPr/>
            </a:pPr>
            <a:endParaRPr kumimoji="1" lang="en-US" altLang="ja-JP" sz="1385" b="1"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endParaRPr>
          </a:p>
          <a:p>
            <a:pPr marL="0" marR="0" lvl="0" indent="0" algn="ctr" defTabSz="914400" rtl="0" eaLnBrk="1" fontAlgn="base" latinLnBrk="0" hangingPunct="1">
              <a:lnSpc>
                <a:spcPts val="185"/>
              </a:lnSpc>
              <a:spcBef>
                <a:spcPts val="831"/>
              </a:spcBef>
              <a:spcAft>
                <a:spcPct val="0"/>
              </a:spcAft>
              <a:buClrTx/>
              <a:buSzTx/>
              <a:buFontTx/>
              <a:buNone/>
              <a:tabLst/>
              <a:defRPr/>
            </a:pPr>
            <a:endParaRPr kumimoji="1" lang="en-US" altLang="ja-JP" sz="1385" b="1"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endParaRPr>
          </a:p>
          <a:p>
            <a:pPr marL="0" marR="0" lvl="0" indent="0" algn="ctr" defTabSz="914400" rtl="0" eaLnBrk="1" fontAlgn="base" latinLnBrk="0" hangingPunct="1">
              <a:lnSpc>
                <a:spcPts val="738"/>
              </a:lnSpc>
              <a:spcBef>
                <a:spcPts val="831"/>
              </a:spcBef>
              <a:spcAft>
                <a:spcPct val="0"/>
              </a:spcAft>
              <a:buClrTx/>
              <a:buSzTx/>
              <a:buFontTx/>
              <a:buNone/>
              <a:tabLst/>
              <a:defRPr/>
            </a:pPr>
            <a:r>
              <a:rPr kumimoji="1" lang="ja-JP" altLang="en-US" sz="1385" b="0" i="0" u="none" strike="noStrike" kern="1200" cap="none" spc="-92" normalizeH="0" baseline="0" noProof="0" dirty="0">
                <a:ln>
                  <a:noFill/>
                </a:ln>
                <a:solidFill>
                  <a:srgbClr val="00B050"/>
                </a:solidFill>
                <a:effectLst/>
                <a:uLnTx/>
                <a:uFillTx/>
                <a:latin typeface="ＭＳ ゴシック" pitchFamily="49" charset="-128"/>
                <a:ea typeface="ＭＳ ゴシック" pitchFamily="49" charset="-128"/>
                <a:cs typeface="+mn-cs"/>
              </a:rPr>
              <a:t>特定地域</a:t>
            </a:r>
            <a:endParaRPr kumimoji="1" lang="en-US" altLang="ja-JP" sz="1385" b="0" i="0" u="none" strike="noStrike" kern="1200" cap="none" spc="-92" normalizeH="0" baseline="0" noProof="0" dirty="0">
              <a:ln>
                <a:noFill/>
              </a:ln>
              <a:solidFill>
                <a:srgbClr val="00B050"/>
              </a:solidFill>
              <a:effectLst/>
              <a:uLnTx/>
              <a:uFillTx/>
              <a:latin typeface="ＭＳ ゴシック" pitchFamily="49" charset="-128"/>
              <a:ea typeface="ＭＳ ゴシック" pitchFamily="49" charset="-128"/>
              <a:cs typeface="+mn-cs"/>
            </a:endParaRPr>
          </a:p>
          <a:p>
            <a:pPr marL="0" marR="0" lvl="0" indent="0" algn="ctr" defTabSz="914400" rtl="0" eaLnBrk="1" fontAlgn="base" latinLnBrk="0" hangingPunct="1">
              <a:lnSpc>
                <a:spcPts val="738"/>
              </a:lnSpc>
              <a:spcBef>
                <a:spcPts val="831"/>
              </a:spcBef>
              <a:spcAft>
                <a:spcPct val="0"/>
              </a:spcAft>
              <a:buClrTx/>
              <a:buSzTx/>
              <a:buFontTx/>
              <a:buNone/>
              <a:tabLst/>
              <a:defRPr/>
            </a:pPr>
            <a:r>
              <a:rPr kumimoji="1" lang="en-US" altLang="ja-JP" sz="1385" b="1"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14</a:t>
            </a:r>
            <a:r>
              <a:rPr kumimoji="1" lang="ja-JP" altLang="en-US" sz="1385" b="1"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rPr>
              <a:t>地域</a:t>
            </a:r>
            <a:endParaRPr kumimoji="1" lang="en-US" altLang="ja-JP" sz="1385" b="1"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endParaRPr>
          </a:p>
          <a:p>
            <a:pPr marL="0" marR="0" lvl="0" indent="0" algn="ctr" defTabSz="914400" rtl="0" eaLnBrk="1" fontAlgn="base" latinLnBrk="0" hangingPunct="1">
              <a:lnSpc>
                <a:spcPts val="738"/>
              </a:lnSpc>
              <a:spcBef>
                <a:spcPts val="831"/>
              </a:spcBef>
              <a:spcAft>
                <a:spcPct val="0"/>
              </a:spcAft>
              <a:buClrTx/>
              <a:buSzTx/>
              <a:buFontTx/>
              <a:buNone/>
              <a:tabLst/>
              <a:defRPr/>
            </a:pPr>
            <a:r>
              <a:rPr kumimoji="1" lang="ja-JP" altLang="en-US" sz="1385" b="1"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rPr>
              <a:t>で作成</a:t>
            </a:r>
            <a:endParaRPr kumimoji="1" lang="en-US" altLang="zh-TW" sz="1385" b="1"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endParaRPr>
          </a:p>
          <a:p>
            <a:pPr marL="0" marR="0" lvl="0" indent="0" algn="ctr" defTabSz="914400" rtl="0" eaLnBrk="1" fontAlgn="base" latinLnBrk="0" hangingPunct="1">
              <a:lnSpc>
                <a:spcPts val="1108"/>
              </a:lnSpc>
              <a:spcBef>
                <a:spcPts val="831"/>
              </a:spcBef>
              <a:spcAft>
                <a:spcPct val="0"/>
              </a:spcAft>
              <a:buClrTx/>
              <a:buSzTx/>
              <a:buFontTx/>
              <a:buNone/>
              <a:tabLst/>
              <a:defRPr/>
            </a:pPr>
            <a:endParaRPr kumimoji="1" lang="en-US" altLang="zh-TW" sz="1385" b="1"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endParaRPr>
          </a:p>
        </p:txBody>
      </p:sp>
      <p:sp>
        <p:nvSpPr>
          <p:cNvPr id="93" name="Text Box 21"/>
          <p:cNvSpPr txBox="1">
            <a:spLocks noChangeArrowheads="1"/>
          </p:cNvSpPr>
          <p:nvPr/>
        </p:nvSpPr>
        <p:spPr bwMode="auto">
          <a:xfrm>
            <a:off x="2888012" y="5651411"/>
            <a:ext cx="764308" cy="794250"/>
          </a:xfrm>
          <a:prstGeom prst="rect">
            <a:avLst/>
          </a:prstGeom>
          <a:solidFill>
            <a:schemeClr val="accent3">
              <a:lumMod val="20000"/>
              <a:lumOff val="80000"/>
            </a:schemeClr>
          </a:solidFill>
          <a:ln w="25400">
            <a:solidFill>
              <a:schemeClr val="tx1">
                <a:alpha val="30196"/>
              </a:schemeClr>
            </a:solidFill>
            <a:miter lim="800000"/>
            <a:headEnd/>
            <a:tailEnd/>
          </a:ln>
        </p:spPr>
        <p:txBody>
          <a:bodyPr lIns="0" tIns="44199" rIns="0" bIns="44199" anchor="ctr"/>
          <a:lstStyle>
            <a:lvl1pPr eaLnBrk="0" hangingPunct="0">
              <a:defRPr kumimoji="1" sz="1200" b="1">
                <a:solidFill>
                  <a:schemeClr val="tx1"/>
                </a:solidFill>
                <a:latin typeface="Tahoma" pitchFamily="34" charset="0"/>
                <a:ea typeface="ＭＳ Ｐゴシック" charset="-128"/>
              </a:defRPr>
            </a:lvl1pPr>
            <a:lvl2pPr marL="742950" indent="-285750" eaLnBrk="0" hangingPunct="0">
              <a:defRPr kumimoji="1" sz="1200" b="1">
                <a:solidFill>
                  <a:schemeClr val="tx1"/>
                </a:solidFill>
                <a:latin typeface="Tahoma" pitchFamily="34" charset="0"/>
                <a:ea typeface="ＭＳ Ｐゴシック" charset="-128"/>
              </a:defRPr>
            </a:lvl2pPr>
            <a:lvl3pPr marL="1143000" indent="-228600" eaLnBrk="0" hangingPunct="0">
              <a:defRPr kumimoji="1" sz="1200" b="1">
                <a:solidFill>
                  <a:schemeClr val="tx1"/>
                </a:solidFill>
                <a:latin typeface="Tahoma" pitchFamily="34" charset="0"/>
                <a:ea typeface="ＭＳ Ｐゴシック" charset="-128"/>
              </a:defRPr>
            </a:lvl3pPr>
            <a:lvl4pPr marL="1600200" indent="-228600" eaLnBrk="0" hangingPunct="0">
              <a:defRPr kumimoji="1" sz="1200" b="1">
                <a:solidFill>
                  <a:schemeClr val="tx1"/>
                </a:solidFill>
                <a:latin typeface="Tahoma" pitchFamily="34" charset="0"/>
                <a:ea typeface="ＭＳ Ｐゴシック" charset="-128"/>
              </a:defRPr>
            </a:lvl4pPr>
            <a:lvl5pPr marL="2057400" indent="-228600" eaLnBrk="0" hangingPunct="0">
              <a:defRPr kumimoji="1" sz="12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12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12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12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1200" b="1">
                <a:solidFill>
                  <a:schemeClr val="tx1"/>
                </a:solidFill>
                <a:latin typeface="Tahoma" pitchFamily="34"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385" b="0"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rPr>
              <a:t>予算支援</a:t>
            </a:r>
            <a:endParaRPr kumimoji="1" lang="ja-JP" altLang="en-US" sz="1108" b="1"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endParaRPr>
          </a:p>
        </p:txBody>
      </p:sp>
      <p:sp>
        <p:nvSpPr>
          <p:cNvPr id="94" name="大かっこ 93"/>
          <p:cNvSpPr/>
          <p:nvPr/>
        </p:nvSpPr>
        <p:spPr>
          <a:xfrm>
            <a:off x="2877301" y="4841538"/>
            <a:ext cx="764308" cy="621035"/>
          </a:xfrm>
          <a:prstGeom prst="bracketPair">
            <a:avLst>
              <a:gd name="adj" fmla="val 12011"/>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477" b="0" i="0" u="none" strike="noStrike" kern="1200" cap="none" spc="-92" normalizeH="0" baseline="0" noProof="0">
              <a:ln>
                <a:noFill/>
              </a:ln>
              <a:solidFill>
                <a:prstClr val="black"/>
              </a:solidFill>
              <a:effectLst/>
              <a:uLnTx/>
              <a:uFillTx/>
              <a:latin typeface="Arial"/>
              <a:ea typeface="ＭＳ Ｐゴシック"/>
              <a:cs typeface="+mn-cs"/>
            </a:endParaRPr>
          </a:p>
        </p:txBody>
      </p:sp>
      <p:sp>
        <p:nvSpPr>
          <p:cNvPr id="95" name="大かっこ 94"/>
          <p:cNvSpPr/>
          <p:nvPr/>
        </p:nvSpPr>
        <p:spPr>
          <a:xfrm>
            <a:off x="3874671" y="5131130"/>
            <a:ext cx="665333" cy="314094"/>
          </a:xfrm>
          <a:prstGeom prst="bracket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477" b="0" i="0" u="none" strike="noStrike" kern="1200" cap="none" spc="-92" normalizeH="0" baseline="0" noProof="0">
              <a:ln>
                <a:noFill/>
              </a:ln>
              <a:solidFill>
                <a:prstClr val="black"/>
              </a:solidFill>
              <a:effectLst/>
              <a:uLnTx/>
              <a:uFillTx/>
              <a:latin typeface="Arial"/>
              <a:ea typeface="ＭＳ Ｐゴシック"/>
              <a:cs typeface="+mn-cs"/>
            </a:endParaRPr>
          </a:p>
        </p:txBody>
      </p:sp>
      <p:sp>
        <p:nvSpPr>
          <p:cNvPr id="96" name="Text Box 3"/>
          <p:cNvSpPr txBox="1">
            <a:spLocks noChangeArrowheads="1"/>
          </p:cNvSpPr>
          <p:nvPr/>
        </p:nvSpPr>
        <p:spPr bwMode="auto">
          <a:xfrm>
            <a:off x="5215108" y="1708208"/>
            <a:ext cx="1960615" cy="4940401"/>
          </a:xfrm>
          <a:prstGeom prst="rect">
            <a:avLst/>
          </a:prstGeom>
          <a:solidFill>
            <a:srgbClr val="FFFF99">
              <a:alpha val="50195"/>
            </a:srgbClr>
          </a:solidFill>
          <a:ln w="19050">
            <a:solidFill>
              <a:srgbClr val="FFC000"/>
            </a:solidFill>
            <a:miter lim="800000"/>
            <a:headEnd/>
            <a:tailEnd/>
          </a:ln>
        </p:spPr>
        <p:txBody>
          <a:bodyPr wrap="none" lIns="88398" tIns="44199" rIns="88398" bIns="44199"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92" normalizeH="0" baseline="0" noProof="0">
                <a:ln>
                  <a:noFill/>
                </a:ln>
                <a:solidFill>
                  <a:srgbClr val="000000"/>
                </a:solidFill>
                <a:effectLst/>
                <a:uLnTx/>
                <a:uFillTx/>
                <a:latin typeface="ＭＳ ゴシック" pitchFamily="49" charset="-128"/>
                <a:ea typeface="ＭＳ ゴシック" pitchFamily="49" charset="-128"/>
                <a:cs typeface="+mn-cs"/>
              </a:rPr>
              <a:t>　</a:t>
            </a:r>
          </a:p>
        </p:txBody>
      </p:sp>
      <p:sp>
        <p:nvSpPr>
          <p:cNvPr id="97" name="Text Box 47"/>
          <p:cNvSpPr txBox="1">
            <a:spLocks noChangeArrowheads="1"/>
          </p:cNvSpPr>
          <p:nvPr/>
        </p:nvSpPr>
        <p:spPr bwMode="auto">
          <a:xfrm>
            <a:off x="5281569" y="1510565"/>
            <a:ext cx="1827692" cy="445292"/>
          </a:xfrm>
          <a:prstGeom prst="rect">
            <a:avLst/>
          </a:prstGeom>
          <a:solidFill>
            <a:schemeClr val="bg1"/>
          </a:solidFill>
          <a:ln w="38100" cmpd="dbl">
            <a:solidFill>
              <a:srgbClr val="FFC000"/>
            </a:solidFill>
            <a:miter lim="800000"/>
            <a:headEnd/>
            <a:tailEnd/>
          </a:ln>
        </p:spPr>
        <p:txBody>
          <a:bodyPr wrap="none" lIns="88398" tIns="44199" rIns="88398" bIns="44199"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92" b="0" i="0" u="none" strike="noStrike" kern="1200" cap="none" spc="-92" normalizeH="0" baseline="0" noProof="0" dirty="0">
                <a:ln>
                  <a:noFill/>
                </a:ln>
                <a:solidFill>
                  <a:srgbClr val="000000"/>
                </a:solidFill>
                <a:effectLst/>
                <a:uLnTx/>
                <a:uFillTx/>
                <a:latin typeface="ＭＳ ゴシック" pitchFamily="49" charset="-128"/>
                <a:ea typeface="ＭＳ ゴシック" pitchFamily="49" charset="-128"/>
                <a:cs typeface="+mn-cs"/>
              </a:rPr>
              <a:t>官民の公共公益施設整備</a:t>
            </a:r>
            <a:endParaRPr kumimoji="1" lang="en-US" altLang="ja-JP" sz="1292" b="0" i="0" u="none" strike="noStrike" kern="1200" cap="none" spc="-92" normalizeH="0" baseline="0" noProof="0" dirty="0">
              <a:ln>
                <a:noFill/>
              </a:ln>
              <a:solidFill>
                <a:srgbClr val="000000"/>
              </a:solidFill>
              <a:effectLst/>
              <a:uLnTx/>
              <a:uFillTx/>
              <a:latin typeface="ＭＳ ゴシック" pitchFamily="49" charset="-128"/>
              <a:ea typeface="ＭＳ ゴシック" pitchFamily="49" charset="-128"/>
              <a:cs typeface="+mn-cs"/>
            </a:endParaRPr>
          </a:p>
          <a:p>
            <a:pPr marL="0" marR="0" lvl="0" indent="0" algn="ctr" defTabSz="914400" rtl="0" eaLnBrk="1" fontAlgn="base" latinLnBrk="0" hangingPunct="1">
              <a:lnSpc>
                <a:spcPts val="1385"/>
              </a:lnSpc>
              <a:spcBef>
                <a:spcPct val="0"/>
              </a:spcBef>
              <a:spcAft>
                <a:spcPct val="0"/>
              </a:spcAft>
              <a:buClrTx/>
              <a:buSzTx/>
              <a:buFontTx/>
              <a:buNone/>
              <a:tabLst/>
              <a:defRPr/>
            </a:pPr>
            <a:r>
              <a:rPr kumimoji="1" lang="ja-JP" altLang="en-US" sz="1292" b="0" i="0" u="none" strike="noStrike" kern="1200" cap="none" spc="-92" normalizeH="0" baseline="0" noProof="0" dirty="0">
                <a:ln>
                  <a:noFill/>
                </a:ln>
                <a:solidFill>
                  <a:srgbClr val="000000"/>
                </a:solidFill>
                <a:effectLst/>
                <a:uLnTx/>
                <a:uFillTx/>
                <a:latin typeface="ＭＳ ゴシック" pitchFamily="49" charset="-128"/>
                <a:ea typeface="ＭＳ ゴシック" pitchFamily="49" charset="-128"/>
                <a:cs typeface="+mn-cs"/>
              </a:rPr>
              <a:t>等による</a:t>
            </a:r>
            <a:r>
              <a:rPr kumimoji="1" lang="ja-JP" altLang="en-US" sz="1292" b="1" i="0" u="none" strike="noStrike" kern="1200" cap="none" spc="-92" normalizeH="0" baseline="0" noProof="0" dirty="0">
                <a:ln>
                  <a:noFill/>
                </a:ln>
                <a:solidFill>
                  <a:srgbClr val="000000"/>
                </a:solidFill>
                <a:effectLst/>
                <a:uLnTx/>
                <a:uFillTx/>
                <a:latin typeface="ＭＳ ゴシック" pitchFamily="49" charset="-128"/>
                <a:ea typeface="ＭＳ ゴシック" pitchFamily="49" charset="-128"/>
                <a:cs typeface="+mn-cs"/>
              </a:rPr>
              <a:t>全国都市再生</a:t>
            </a:r>
          </a:p>
        </p:txBody>
      </p:sp>
      <p:sp>
        <p:nvSpPr>
          <p:cNvPr id="98" name="Text Box 3"/>
          <p:cNvSpPr txBox="1">
            <a:spLocks noChangeArrowheads="1"/>
          </p:cNvSpPr>
          <p:nvPr/>
        </p:nvSpPr>
        <p:spPr bwMode="auto">
          <a:xfrm>
            <a:off x="7221706" y="1708209"/>
            <a:ext cx="2627838" cy="4940400"/>
          </a:xfrm>
          <a:prstGeom prst="rect">
            <a:avLst/>
          </a:prstGeom>
          <a:solidFill>
            <a:schemeClr val="accent5">
              <a:lumMod val="90000"/>
              <a:alpha val="49000"/>
            </a:schemeClr>
          </a:solidFill>
          <a:ln w="19050">
            <a:solidFill>
              <a:srgbClr val="0070C0"/>
            </a:solidFill>
            <a:miter lim="800000"/>
            <a:headEnd/>
            <a:tailEnd/>
          </a:ln>
        </p:spPr>
        <p:txBody>
          <a:bodyPr wrap="none" lIns="88398" tIns="44199" rIns="88398" bIns="44199"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92" normalizeH="0" baseline="0" noProof="0">
                <a:ln>
                  <a:noFill/>
                </a:ln>
                <a:solidFill>
                  <a:srgbClr val="000000"/>
                </a:solidFill>
                <a:effectLst/>
                <a:uLnTx/>
                <a:uFillTx/>
                <a:latin typeface="ＭＳ ゴシック" pitchFamily="49" charset="-128"/>
                <a:ea typeface="ＭＳ ゴシック" pitchFamily="49" charset="-128"/>
                <a:cs typeface="+mn-cs"/>
              </a:rPr>
              <a:t>　</a:t>
            </a:r>
          </a:p>
        </p:txBody>
      </p:sp>
      <p:sp>
        <p:nvSpPr>
          <p:cNvPr id="99" name="Text Box 47"/>
          <p:cNvSpPr txBox="1">
            <a:spLocks noChangeArrowheads="1"/>
          </p:cNvSpPr>
          <p:nvPr/>
        </p:nvSpPr>
        <p:spPr bwMode="auto">
          <a:xfrm>
            <a:off x="7555317" y="1510565"/>
            <a:ext cx="1960615" cy="445292"/>
          </a:xfrm>
          <a:prstGeom prst="rect">
            <a:avLst/>
          </a:prstGeom>
          <a:solidFill>
            <a:schemeClr val="bg1"/>
          </a:solidFill>
          <a:ln w="38100" cmpd="dbl">
            <a:solidFill>
              <a:srgbClr val="0070C0"/>
            </a:solidFill>
            <a:miter lim="800000"/>
            <a:headEnd/>
            <a:tailEnd/>
          </a:ln>
        </p:spPr>
        <p:txBody>
          <a:bodyPr wrap="none" lIns="88398" tIns="44199" rIns="88398" bIns="44199"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92" b="0" i="0" u="none" strike="noStrike" kern="1200" cap="none" spc="-92" normalizeH="0" baseline="0" noProof="0" dirty="0">
                <a:ln>
                  <a:noFill/>
                </a:ln>
                <a:solidFill>
                  <a:srgbClr val="000000"/>
                </a:solidFill>
                <a:effectLst/>
                <a:uLnTx/>
                <a:uFillTx/>
                <a:latin typeface="ＭＳ ゴシック" pitchFamily="49" charset="-128"/>
                <a:ea typeface="ＭＳ ゴシック" pitchFamily="49" charset="-128"/>
                <a:cs typeface="+mn-cs"/>
              </a:rPr>
              <a:t>土地利用誘導等による</a:t>
            </a:r>
            <a:endParaRPr kumimoji="1" lang="en-US" altLang="ja-JP" sz="1292" b="0" i="0" u="none" strike="noStrike" kern="1200" cap="none" spc="-92" normalizeH="0" baseline="0" noProof="0" dirty="0">
              <a:ln>
                <a:noFill/>
              </a:ln>
              <a:solidFill>
                <a:srgbClr val="000000"/>
              </a:solidFill>
              <a:effectLst/>
              <a:uLnTx/>
              <a:uFillTx/>
              <a:latin typeface="ＭＳ ゴシック" pitchFamily="49" charset="-128"/>
              <a:ea typeface="ＭＳ ゴシック" pitchFamily="49" charset="-128"/>
              <a:cs typeface="+mn-cs"/>
            </a:endParaRPr>
          </a:p>
          <a:p>
            <a:pPr marL="0" marR="0" lvl="0" indent="0" algn="ctr" defTabSz="914400" rtl="0" eaLnBrk="1" fontAlgn="base" latinLnBrk="0" hangingPunct="1">
              <a:lnSpc>
                <a:spcPts val="1385"/>
              </a:lnSpc>
              <a:spcBef>
                <a:spcPct val="0"/>
              </a:spcBef>
              <a:spcAft>
                <a:spcPct val="0"/>
              </a:spcAft>
              <a:buClrTx/>
              <a:buSzTx/>
              <a:buFontTx/>
              <a:buNone/>
              <a:tabLst/>
              <a:defRPr/>
            </a:pPr>
            <a:r>
              <a:rPr kumimoji="1" lang="ja-JP" altLang="en-US" sz="1292" b="1" i="0" u="none" strike="noStrike" kern="1200" cap="none" spc="-92" normalizeH="0" baseline="0" noProof="0" dirty="0">
                <a:ln>
                  <a:noFill/>
                </a:ln>
                <a:solidFill>
                  <a:srgbClr val="000000"/>
                </a:solidFill>
                <a:effectLst/>
                <a:uLnTx/>
                <a:uFillTx/>
                <a:latin typeface="ＭＳ ゴシック" pitchFamily="49" charset="-128"/>
                <a:ea typeface="ＭＳ ゴシック" pitchFamily="49" charset="-128"/>
                <a:cs typeface="+mn-cs"/>
              </a:rPr>
              <a:t>コンパクトシティの推進</a:t>
            </a:r>
            <a:endParaRPr kumimoji="1" lang="en-US" altLang="ja-JP" sz="1292" b="1" i="0" u="none" strike="noStrike" kern="1200" cap="none" spc="-92" normalizeH="0" baseline="0" noProof="0" dirty="0">
              <a:ln>
                <a:noFill/>
              </a:ln>
              <a:solidFill>
                <a:srgbClr val="000000"/>
              </a:solidFill>
              <a:effectLst/>
              <a:uLnTx/>
              <a:uFillTx/>
              <a:latin typeface="ＭＳ ゴシック" pitchFamily="49" charset="-128"/>
              <a:ea typeface="ＭＳ ゴシック" pitchFamily="49" charset="-128"/>
              <a:cs typeface="+mn-cs"/>
            </a:endParaRPr>
          </a:p>
        </p:txBody>
      </p:sp>
      <p:sp>
        <p:nvSpPr>
          <p:cNvPr id="100" name="Rectangle 59" descr="25%"/>
          <p:cNvSpPr>
            <a:spLocks noChangeArrowheads="1"/>
          </p:cNvSpPr>
          <p:nvPr/>
        </p:nvSpPr>
        <p:spPr bwMode="auto">
          <a:xfrm>
            <a:off x="5281569" y="2030501"/>
            <a:ext cx="1827692" cy="4566851"/>
          </a:xfrm>
          <a:prstGeom prst="rect">
            <a:avLst/>
          </a:prstGeom>
          <a:pattFill prst="pct25">
            <a:fgClr>
              <a:srgbClr val="FFFFCC"/>
            </a:fgClr>
            <a:bgClr>
              <a:srgbClr val="FFFFFF"/>
            </a:bgClr>
          </a:pattFill>
          <a:ln w="28575" algn="ctr">
            <a:solidFill>
              <a:srgbClr val="FFC000"/>
            </a:solidFill>
            <a:miter lim="800000"/>
            <a:headEnd/>
            <a:tailEnd/>
          </a:ln>
        </p:spPr>
        <p:txBody>
          <a:bodyPr wrap="none" lIns="88398" tIns="132923" rIns="88398" bIns="44199" anchor="t"/>
          <a:lstStyle/>
          <a:p>
            <a:pPr marL="0" marR="0" lvl="0" indent="0" algn="ctr" defTabSz="914400" rtl="0" eaLnBrk="1" fontAlgn="base" latinLnBrk="0" hangingPunct="1">
              <a:lnSpc>
                <a:spcPts val="700"/>
              </a:lnSpc>
              <a:spcBef>
                <a:spcPct val="0"/>
              </a:spcBef>
              <a:spcAft>
                <a:spcPct val="0"/>
              </a:spcAft>
              <a:buClrTx/>
              <a:buSzTx/>
              <a:buFontTx/>
              <a:buNone/>
              <a:tabLst/>
              <a:defRPr/>
            </a:pPr>
            <a:r>
              <a:rPr kumimoji="1" lang="ja-JP" altLang="en-US" sz="1200" b="1" i="0" u="none" strike="noStrike" kern="1200" cap="none" spc="-92" normalizeH="0" baseline="0" noProof="0" dirty="0">
                <a:ln>
                  <a:noFill/>
                </a:ln>
                <a:solidFill>
                  <a:srgbClr val="000000"/>
                </a:solidFill>
                <a:effectLst/>
                <a:uLnTx/>
                <a:uFillTx/>
                <a:latin typeface="ＭＳ ゴシック" pitchFamily="49" charset="-128"/>
                <a:ea typeface="ＭＳ ゴシック" pitchFamily="49" charset="-128"/>
                <a:cs typeface="+mn-cs"/>
              </a:rPr>
              <a:t>都市再生整備計画</a:t>
            </a:r>
            <a:endParaRPr kumimoji="1" lang="en-US" altLang="ja-JP" sz="1200" b="1" i="0" u="none" strike="noStrike" kern="1200" cap="none" spc="-92" normalizeH="0" baseline="0" noProof="0" dirty="0">
              <a:ln>
                <a:noFill/>
              </a:ln>
              <a:solidFill>
                <a:srgbClr val="000000"/>
              </a:solidFill>
              <a:effectLst/>
              <a:uLnTx/>
              <a:uFillTx/>
              <a:latin typeface="ＭＳ ゴシック" pitchFamily="49" charset="-128"/>
              <a:ea typeface="ＭＳ ゴシック" pitchFamily="49" charset="-128"/>
              <a:cs typeface="+mn-cs"/>
            </a:endParaRPr>
          </a:p>
          <a:p>
            <a:pPr marL="0" marR="0" lvl="0" indent="0" algn="ctr" defTabSz="914400" rtl="0" eaLnBrk="1" fontAlgn="base" latinLnBrk="0" hangingPunct="1">
              <a:lnSpc>
                <a:spcPts val="1100"/>
              </a:lnSpc>
              <a:spcBef>
                <a:spcPct val="0"/>
              </a:spcBef>
              <a:spcAft>
                <a:spcPct val="0"/>
              </a:spcAft>
              <a:buClrTx/>
              <a:buSzTx/>
              <a:buFontTx/>
              <a:buNone/>
              <a:tabLst/>
              <a:defRPr/>
            </a:pPr>
            <a:r>
              <a:rPr kumimoji="1" lang="ja-JP" altLang="en-US" sz="1200" b="1" i="0" u="none" strike="noStrike" kern="1200" cap="none" spc="-92" normalizeH="0" baseline="0" noProof="0" dirty="0">
                <a:ln>
                  <a:noFill/>
                </a:ln>
                <a:solidFill>
                  <a:srgbClr val="000000"/>
                </a:solidFill>
                <a:effectLst/>
                <a:uLnTx/>
                <a:uFillTx/>
                <a:latin typeface="ＭＳ ゴシック" pitchFamily="49" charset="-128"/>
                <a:ea typeface="ＭＳ ゴシック" pitchFamily="49" charset="-128"/>
                <a:cs typeface="+mn-cs"/>
              </a:rPr>
              <a:t>＜</a:t>
            </a:r>
            <a:r>
              <a:rPr kumimoji="1" lang="en-US" altLang="ja-JP" sz="1200" b="1" i="0" u="none" strike="noStrike" kern="1200" cap="none" spc="-92" normalizeH="0" baseline="0" noProof="0" dirty="0">
                <a:ln>
                  <a:noFill/>
                </a:ln>
                <a:solidFill>
                  <a:srgbClr val="000000"/>
                </a:solidFill>
                <a:effectLst/>
                <a:uLnTx/>
                <a:uFillTx/>
                <a:latin typeface="ＭＳ ゴシック" pitchFamily="49" charset="-128"/>
                <a:ea typeface="ＭＳ ゴシック" pitchFamily="49" charset="-128"/>
                <a:cs typeface="+mn-cs"/>
              </a:rPr>
              <a:t>H16</a:t>
            </a:r>
            <a:r>
              <a:rPr kumimoji="1" lang="ja-JP" altLang="en-US" sz="1200" b="1" i="0" u="none" strike="noStrike" kern="1200" cap="none" spc="-92" normalizeH="0" baseline="0" noProof="0" dirty="0">
                <a:ln>
                  <a:noFill/>
                </a:ln>
                <a:solidFill>
                  <a:srgbClr val="000000"/>
                </a:solidFill>
                <a:effectLst/>
                <a:uLnTx/>
                <a:uFillTx/>
                <a:latin typeface="ＭＳ ゴシック" pitchFamily="49" charset="-128"/>
                <a:ea typeface="ＭＳ ゴシック" pitchFamily="49" charset="-128"/>
                <a:cs typeface="+mn-cs"/>
              </a:rPr>
              <a:t>＞</a:t>
            </a:r>
            <a:endParaRPr kumimoji="1" lang="en-US" altLang="ja-JP" sz="1200" b="1" i="0" u="none" strike="noStrike" kern="1200" cap="none" spc="-92" normalizeH="0" baseline="0" noProof="0" dirty="0">
              <a:ln>
                <a:noFill/>
              </a:ln>
              <a:solidFill>
                <a:srgbClr val="000000"/>
              </a:solidFill>
              <a:effectLst/>
              <a:uLnTx/>
              <a:uFillTx/>
              <a:latin typeface="ＭＳ ゴシック" pitchFamily="49" charset="-128"/>
              <a:ea typeface="ＭＳ ゴシック" pitchFamily="49" charset="-128"/>
              <a:cs typeface="+mn-cs"/>
            </a:endParaRPr>
          </a:p>
          <a:p>
            <a:pPr marL="0" marR="0" lvl="0" indent="0" algn="ctr" defTabSz="914400" rtl="0" eaLnBrk="1" fontAlgn="base" latinLnBrk="0" hangingPunct="1">
              <a:lnSpc>
                <a:spcPts val="500"/>
              </a:lnSpc>
              <a:spcBef>
                <a:spcPct val="50000"/>
              </a:spcBef>
              <a:spcAft>
                <a:spcPct val="0"/>
              </a:spcAft>
              <a:buClrTx/>
              <a:buSzTx/>
              <a:buFontTx/>
              <a:buNone/>
              <a:tabLst/>
              <a:defRPr/>
            </a:pPr>
            <a:r>
              <a:rPr kumimoji="1" lang="en-US" altLang="ja-JP" sz="1050" b="0"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rPr>
              <a:t>〔</a:t>
            </a:r>
            <a:r>
              <a:rPr kumimoji="1" lang="ja-JP" altLang="en-US" sz="1050" b="0"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rPr>
              <a:t>市町村が作成</a:t>
            </a:r>
            <a:r>
              <a:rPr kumimoji="1" lang="en-US" altLang="ja-JP" sz="1050" b="0"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rPr>
              <a:t>〕</a:t>
            </a:r>
          </a:p>
        </p:txBody>
      </p:sp>
      <p:sp>
        <p:nvSpPr>
          <p:cNvPr id="101" name="Text Box 56"/>
          <p:cNvSpPr txBox="1">
            <a:spLocks noChangeArrowheads="1"/>
          </p:cNvSpPr>
          <p:nvPr/>
        </p:nvSpPr>
        <p:spPr bwMode="auto">
          <a:xfrm>
            <a:off x="5305162" y="2564005"/>
            <a:ext cx="1780287" cy="954185"/>
          </a:xfrm>
          <a:prstGeom prst="rect">
            <a:avLst/>
          </a:prstGeom>
          <a:solidFill>
            <a:schemeClr val="bg1"/>
          </a:solidFill>
          <a:ln w="28575">
            <a:solidFill>
              <a:srgbClr val="FF9900"/>
            </a:solidFill>
            <a:miter lim="800000"/>
            <a:headEnd/>
            <a:tailEnd/>
          </a:ln>
        </p:spPr>
        <p:txBody>
          <a:bodyPr lIns="33231" tIns="132923" rIns="33231" bIns="33231" anchor="t"/>
          <a:lstStyle/>
          <a:p>
            <a:pPr marL="93663" marR="0" lvl="0" indent="0" algn="l" defTabSz="914400" rtl="0" eaLnBrk="1" fontAlgn="base" latinLnBrk="0" hangingPunct="1">
              <a:lnSpc>
                <a:spcPts val="900"/>
              </a:lnSpc>
              <a:spcBef>
                <a:spcPct val="0"/>
              </a:spcBef>
              <a:spcAft>
                <a:spcPct val="0"/>
              </a:spcAft>
              <a:buClrTx/>
              <a:buSzTx/>
              <a:buFontTx/>
              <a:buNone/>
              <a:tabLst/>
              <a:defRPr/>
            </a:pPr>
            <a:r>
              <a:rPr kumimoji="1" lang="ja-JP" altLang="en-US" sz="900" b="0" i="0" u="none" strike="noStrike" kern="1200" cap="none" spc="-92" normalizeH="0" baseline="0" noProof="0" dirty="0">
                <a:ln>
                  <a:noFill/>
                </a:ln>
                <a:solidFill>
                  <a:srgbClr val="000000"/>
                </a:solidFill>
                <a:effectLst/>
                <a:uLnTx/>
                <a:uFillTx/>
                <a:latin typeface="ＭＳ ゴシック" pitchFamily="49" charset="-128"/>
                <a:ea typeface="ＭＳ ゴシック" pitchFamily="49" charset="-128"/>
                <a:cs typeface="+mn-cs"/>
              </a:rPr>
              <a:t>社会資本整備総合交付金等を活用</a:t>
            </a:r>
            <a:endParaRPr kumimoji="1" lang="en-US" altLang="ja-JP" sz="900" b="0" i="0" u="none" strike="noStrike" kern="1200" cap="none" spc="-92" normalizeH="0" baseline="0" noProof="0" dirty="0">
              <a:ln>
                <a:noFill/>
              </a:ln>
              <a:solidFill>
                <a:srgbClr val="000000"/>
              </a:solidFill>
              <a:effectLst/>
              <a:uLnTx/>
              <a:uFillTx/>
              <a:latin typeface="ＭＳ ゴシック" pitchFamily="49" charset="-128"/>
              <a:ea typeface="ＭＳ ゴシック" pitchFamily="49" charset="-128"/>
              <a:cs typeface="+mn-cs"/>
            </a:endParaRPr>
          </a:p>
        </p:txBody>
      </p:sp>
      <p:sp>
        <p:nvSpPr>
          <p:cNvPr id="102" name="Text Box 36"/>
          <p:cNvSpPr txBox="1">
            <a:spLocks noChangeArrowheads="1"/>
          </p:cNvSpPr>
          <p:nvPr/>
        </p:nvSpPr>
        <p:spPr bwMode="auto">
          <a:xfrm>
            <a:off x="5366934" y="5076317"/>
            <a:ext cx="1661538" cy="594455"/>
          </a:xfrm>
          <a:prstGeom prst="rect">
            <a:avLst/>
          </a:prstGeom>
          <a:solidFill>
            <a:schemeClr val="bg1"/>
          </a:solidFill>
          <a:ln w="28575">
            <a:solidFill>
              <a:srgbClr val="FF9900"/>
            </a:solidFill>
            <a:miter lim="800000"/>
            <a:headEnd/>
            <a:tailEnd/>
          </a:ln>
        </p:spPr>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1" i="0" u="none" strike="noStrike" kern="1200" cap="none" spc="-92" normalizeH="0" baseline="0" noProof="0" dirty="0">
                <a:ln>
                  <a:noFill/>
                </a:ln>
                <a:solidFill>
                  <a:srgbClr val="000000"/>
                </a:solidFill>
                <a:effectLst/>
                <a:uLnTx/>
                <a:uFillTx/>
                <a:latin typeface="Arial" charset="0"/>
                <a:ea typeface="ＭＳ Ｐゴシック" charset="-128"/>
                <a:cs typeface="+mn-cs"/>
              </a:rPr>
              <a:t>賑わい創出等法制度</a:t>
            </a:r>
            <a:endParaRPr kumimoji="1" lang="en-US" altLang="ja-JP" sz="1000" b="1" i="0" u="none" strike="noStrike" kern="1200" cap="none" spc="-92" normalizeH="0" baseline="0" noProof="0" dirty="0">
              <a:ln>
                <a:noFill/>
              </a:ln>
              <a:solidFill>
                <a:srgbClr val="000000"/>
              </a:solidFill>
              <a:effectLst/>
              <a:uLnTx/>
              <a:uFillTx/>
              <a:latin typeface="Arial" charset="0"/>
              <a:ea typeface="ＭＳ Ｐゴシック"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1" i="0" u="none" strike="noStrike" kern="1200" cap="none" spc="-92" normalizeH="0" baseline="0" noProof="0" dirty="0">
                <a:ln>
                  <a:noFill/>
                </a:ln>
                <a:solidFill>
                  <a:srgbClr val="000000"/>
                </a:solidFill>
                <a:effectLst/>
                <a:uLnTx/>
                <a:uFillTx/>
                <a:latin typeface="Arial" charset="0"/>
                <a:ea typeface="ＭＳ Ｐゴシック" charset="-128"/>
                <a:cs typeface="+mn-cs"/>
              </a:rPr>
              <a:t>＜</a:t>
            </a:r>
            <a:r>
              <a:rPr kumimoji="1" lang="en-US" altLang="ja-JP" sz="1000" b="1" i="0" u="none" strike="noStrike" kern="1200" cap="none" spc="-92" normalizeH="0" baseline="0" noProof="0" dirty="0">
                <a:ln>
                  <a:noFill/>
                </a:ln>
                <a:solidFill>
                  <a:srgbClr val="000000"/>
                </a:solidFill>
                <a:effectLst/>
                <a:uLnTx/>
                <a:uFillTx/>
                <a:latin typeface="Arial" charset="0"/>
                <a:ea typeface="ＭＳ Ｐゴシック" charset="-128"/>
                <a:cs typeface="+mn-cs"/>
              </a:rPr>
              <a:t>H23</a:t>
            </a:r>
            <a:r>
              <a:rPr kumimoji="1" lang="ja-JP" altLang="en-US" sz="1000" b="1" i="0" u="none" strike="noStrike" kern="1200" cap="none" spc="-92" normalizeH="0" baseline="0" noProof="0" dirty="0">
                <a:ln>
                  <a:noFill/>
                </a:ln>
                <a:solidFill>
                  <a:srgbClr val="000000"/>
                </a:solidFill>
                <a:effectLst/>
                <a:uLnTx/>
                <a:uFillTx/>
                <a:latin typeface="Arial" charset="0"/>
                <a:ea typeface="ＭＳ Ｐゴシック" charset="-128"/>
                <a:cs typeface="+mn-cs"/>
              </a:rPr>
              <a:t>＞</a:t>
            </a:r>
            <a:endParaRPr kumimoji="1" lang="en-US" altLang="ja-JP" sz="1000" b="1" i="0" u="none" strike="noStrike" kern="1200" cap="none" spc="-92" normalizeH="0" baseline="0" noProof="0" dirty="0">
              <a:ln>
                <a:noFill/>
              </a:ln>
              <a:solidFill>
                <a:srgbClr val="000000"/>
              </a:solidFill>
              <a:effectLst/>
              <a:uLnTx/>
              <a:uFillTx/>
              <a:latin typeface="Arial" charset="0"/>
              <a:ea typeface="ＭＳ Ｐゴシック" charset="-128"/>
              <a:cs typeface="+mn-cs"/>
            </a:endParaRPr>
          </a:p>
          <a:p>
            <a:pPr marL="0" marR="0" lvl="0" indent="0" algn="ctr" defTabSz="914400" rtl="0" eaLnBrk="1" fontAlgn="base" latinLnBrk="0" hangingPunct="1">
              <a:lnSpc>
                <a:spcPts val="900"/>
              </a:lnSpc>
              <a:spcBef>
                <a:spcPct val="0"/>
              </a:spcBef>
              <a:spcAft>
                <a:spcPct val="0"/>
              </a:spcAft>
              <a:buClrTx/>
              <a:buSzTx/>
              <a:buFontTx/>
              <a:buNone/>
              <a:tabLst/>
              <a:defRPr/>
            </a:pPr>
            <a:r>
              <a:rPr kumimoji="1" lang="ja-JP" altLang="en-US" sz="900" b="0" i="0" u="none" strike="noStrike" kern="1200" cap="none" spc="-92" normalizeH="0" baseline="0" noProof="0" dirty="0">
                <a:ln>
                  <a:noFill/>
                </a:ln>
                <a:solidFill>
                  <a:srgbClr val="000000"/>
                </a:solidFill>
                <a:effectLst/>
                <a:uLnTx/>
                <a:uFillTx/>
                <a:latin typeface="Arial" charset="0"/>
                <a:ea typeface="ＭＳ Ｐゴシック" charset="-128"/>
                <a:cs typeface="+mn-cs"/>
              </a:rPr>
              <a:t>都市利便増進協定、道路</a:t>
            </a:r>
            <a:endParaRPr kumimoji="1" lang="en-US" altLang="ja-JP" sz="900" b="0" i="0" u="none" strike="noStrike" kern="1200" cap="none" spc="-92" normalizeH="0" baseline="0" noProof="0" dirty="0">
              <a:ln>
                <a:noFill/>
              </a:ln>
              <a:solidFill>
                <a:srgbClr val="000000"/>
              </a:solidFill>
              <a:effectLst/>
              <a:uLnTx/>
              <a:uFillTx/>
              <a:latin typeface="Arial" charset="0"/>
              <a:ea typeface="ＭＳ Ｐゴシック" charset="-128"/>
              <a:cs typeface="+mn-cs"/>
            </a:endParaRPr>
          </a:p>
          <a:p>
            <a:pPr marL="0" marR="0" lvl="0" indent="0" algn="ctr" defTabSz="914400" rtl="0" eaLnBrk="1" fontAlgn="base" latinLnBrk="0" hangingPunct="1">
              <a:lnSpc>
                <a:spcPts val="900"/>
              </a:lnSpc>
              <a:spcBef>
                <a:spcPct val="0"/>
              </a:spcBef>
              <a:spcAft>
                <a:spcPct val="0"/>
              </a:spcAft>
              <a:buClrTx/>
              <a:buSzTx/>
              <a:buFontTx/>
              <a:buNone/>
              <a:tabLst/>
              <a:defRPr/>
            </a:pPr>
            <a:r>
              <a:rPr kumimoji="1" lang="ja-JP" altLang="en-US" sz="900" b="0" i="0" u="none" strike="noStrike" kern="1200" cap="none" spc="-92" normalizeH="0" baseline="0" noProof="0" dirty="0">
                <a:ln>
                  <a:noFill/>
                </a:ln>
                <a:solidFill>
                  <a:srgbClr val="000000"/>
                </a:solidFill>
                <a:effectLst/>
                <a:uLnTx/>
                <a:uFillTx/>
                <a:latin typeface="Arial" charset="0"/>
                <a:ea typeface="ＭＳ Ｐゴシック" charset="-128"/>
                <a:cs typeface="+mn-cs"/>
              </a:rPr>
              <a:t>占用特例（余地要件緩和）</a:t>
            </a:r>
          </a:p>
        </p:txBody>
      </p:sp>
      <p:sp>
        <p:nvSpPr>
          <p:cNvPr id="103" name="大かっこ 102"/>
          <p:cNvSpPr/>
          <p:nvPr/>
        </p:nvSpPr>
        <p:spPr>
          <a:xfrm>
            <a:off x="5440284" y="2924914"/>
            <a:ext cx="1518765" cy="377111"/>
          </a:xfrm>
          <a:prstGeom prst="bracketPair">
            <a:avLst>
              <a:gd name="adj" fmla="val 11575"/>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lIns="99692" tIns="0" rIns="99692" bIns="0" anchor="b"/>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TW" altLang="en-US" sz="1000" b="1" i="0" u="none" strike="noStrike" kern="1200" cap="none" spc="-92" normalizeH="0" baseline="0" noProof="0" dirty="0">
              <a:ln>
                <a:noFill/>
              </a:ln>
              <a:solidFill>
                <a:prstClr val="black"/>
              </a:solidFill>
              <a:effectLst/>
              <a:uLnTx/>
              <a:uFillTx/>
              <a:latin typeface="ＭＳ Ｐゴシック"/>
              <a:ea typeface="ＭＳ Ｐゴシック"/>
              <a:cs typeface="+mn-cs"/>
            </a:endParaRPr>
          </a:p>
        </p:txBody>
      </p:sp>
      <p:sp>
        <p:nvSpPr>
          <p:cNvPr id="104" name="Text Box 36"/>
          <p:cNvSpPr txBox="1">
            <a:spLocks noChangeArrowheads="1"/>
          </p:cNvSpPr>
          <p:nvPr/>
        </p:nvSpPr>
        <p:spPr bwMode="auto">
          <a:xfrm>
            <a:off x="5364646" y="5711827"/>
            <a:ext cx="1661538" cy="832494"/>
          </a:xfrm>
          <a:prstGeom prst="rect">
            <a:avLst/>
          </a:prstGeom>
          <a:solidFill>
            <a:schemeClr val="bg1"/>
          </a:solidFill>
          <a:ln w="28575">
            <a:solidFill>
              <a:srgbClr val="FF9900"/>
            </a:solidFill>
            <a:miter lim="800000"/>
            <a:headEnd/>
            <a:tailEnd/>
          </a:ln>
        </p:spPr>
        <p:txBody>
          <a:bodyPr lIns="33231" tIns="132923" rIns="33231" anchor="t"/>
          <a:lstStyle>
            <a:lvl1pPr eaLnBrk="0" hangingPunct="0">
              <a:defRPr kumimoji="1" sz="1200" b="1">
                <a:solidFill>
                  <a:schemeClr val="tx1"/>
                </a:solidFill>
                <a:latin typeface="Tahoma" pitchFamily="34" charset="0"/>
                <a:ea typeface="ＭＳ Ｐゴシック" charset="-128"/>
              </a:defRPr>
            </a:lvl1pPr>
            <a:lvl2pPr marL="742950" indent="-285750" eaLnBrk="0" hangingPunct="0">
              <a:defRPr kumimoji="1" sz="1200" b="1">
                <a:solidFill>
                  <a:schemeClr val="tx1"/>
                </a:solidFill>
                <a:latin typeface="Tahoma" pitchFamily="34" charset="0"/>
                <a:ea typeface="ＭＳ Ｐゴシック" charset="-128"/>
              </a:defRPr>
            </a:lvl2pPr>
            <a:lvl3pPr marL="1143000" indent="-228600" eaLnBrk="0" hangingPunct="0">
              <a:defRPr kumimoji="1" sz="1200" b="1">
                <a:solidFill>
                  <a:schemeClr val="tx1"/>
                </a:solidFill>
                <a:latin typeface="Tahoma" pitchFamily="34" charset="0"/>
                <a:ea typeface="ＭＳ Ｐゴシック" charset="-128"/>
              </a:defRPr>
            </a:lvl3pPr>
            <a:lvl4pPr marL="1600200" indent="-228600" eaLnBrk="0" hangingPunct="0">
              <a:defRPr kumimoji="1" sz="1200" b="1">
                <a:solidFill>
                  <a:schemeClr val="tx1"/>
                </a:solidFill>
                <a:latin typeface="Tahoma" pitchFamily="34" charset="0"/>
                <a:ea typeface="ＭＳ Ｐゴシック" charset="-128"/>
              </a:defRPr>
            </a:lvl4pPr>
            <a:lvl5pPr marL="2057400" indent="-228600" eaLnBrk="0" hangingPunct="0">
              <a:defRPr kumimoji="1" sz="12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12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12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12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1200" b="1">
                <a:solidFill>
                  <a:schemeClr val="tx1"/>
                </a:solidFill>
                <a:latin typeface="Tahoma" pitchFamily="34" charset="0"/>
                <a:ea typeface="ＭＳ Ｐゴシック" charset="-128"/>
              </a:defRPr>
            </a:lvl9pPr>
          </a:lstStyle>
          <a:p>
            <a:pPr marL="0" marR="0" lvl="0" indent="0" algn="ctr" defTabSz="914400" rtl="0" eaLnBrk="1" fontAlgn="base" latinLnBrk="0" hangingPunct="1">
              <a:lnSpc>
                <a:spcPts val="500"/>
              </a:lnSpc>
              <a:spcBef>
                <a:spcPct val="50000"/>
              </a:spcBef>
              <a:spcAft>
                <a:spcPct val="0"/>
              </a:spcAft>
              <a:buClrTx/>
              <a:buSzTx/>
              <a:buFontTx/>
              <a:buNone/>
              <a:tabLst/>
              <a:defRPr/>
            </a:pPr>
            <a:r>
              <a:rPr kumimoji="1" lang="ja-JP" altLang="en-US" sz="1000" b="1"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rPr>
              <a:t>民間都市再生整備事業計画</a:t>
            </a:r>
            <a:endParaRPr kumimoji="1" lang="en-US" altLang="ja-JP" sz="1000" b="1"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endParaRPr>
          </a:p>
          <a:p>
            <a:pPr marL="0" marR="0" lvl="0" indent="0" algn="ctr" defTabSz="914400" rtl="0" eaLnBrk="1" fontAlgn="base" latinLnBrk="0" hangingPunct="1">
              <a:lnSpc>
                <a:spcPts val="500"/>
              </a:lnSpc>
              <a:spcBef>
                <a:spcPct val="50000"/>
              </a:spcBef>
              <a:spcAft>
                <a:spcPct val="0"/>
              </a:spcAft>
              <a:buClrTx/>
              <a:buSzTx/>
              <a:buFontTx/>
              <a:buNone/>
              <a:tabLst/>
              <a:defRPr/>
            </a:pPr>
            <a:r>
              <a:rPr kumimoji="1" lang="ja-JP" altLang="en-US" sz="1100" b="1"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rPr>
              <a:t>＜</a:t>
            </a:r>
            <a:r>
              <a:rPr kumimoji="1" lang="en-US" altLang="ja-JP" sz="1100" b="1"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rPr>
              <a:t>H17</a:t>
            </a:r>
            <a:r>
              <a:rPr kumimoji="1" lang="ja-JP" altLang="en-US" sz="1100" b="1"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rPr>
              <a:t>＞</a:t>
            </a:r>
            <a:endParaRPr kumimoji="1" lang="en-US" altLang="ja-JP" sz="1100" b="1"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endParaRPr>
          </a:p>
          <a:p>
            <a:pPr marL="0" marR="0" lvl="0" indent="0" algn="ctr" defTabSz="914400" rtl="0" eaLnBrk="1" fontAlgn="base" latinLnBrk="0" hangingPunct="1">
              <a:lnSpc>
                <a:spcPts val="500"/>
              </a:lnSpc>
              <a:spcBef>
                <a:spcPct val="50000"/>
              </a:spcBef>
              <a:spcAft>
                <a:spcPct val="0"/>
              </a:spcAft>
              <a:buClrTx/>
              <a:buSzTx/>
              <a:buFontTx/>
              <a:buNone/>
              <a:tabLst/>
              <a:defRPr/>
            </a:pPr>
            <a:endParaRPr kumimoji="1" lang="en-US" altLang="ja-JP" sz="1000" b="1"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endParaRPr>
          </a:p>
          <a:p>
            <a:pPr marL="0" marR="0" lvl="0" indent="0" algn="ctr" defTabSz="914400" rtl="0" eaLnBrk="1" fontAlgn="base" latinLnBrk="0" hangingPunct="1">
              <a:lnSpc>
                <a:spcPts val="500"/>
              </a:lnSpc>
              <a:spcBef>
                <a:spcPct val="50000"/>
              </a:spcBef>
              <a:spcAft>
                <a:spcPct val="0"/>
              </a:spcAft>
              <a:buClrTx/>
              <a:buSzTx/>
              <a:buFontTx/>
              <a:buNone/>
              <a:tabLst/>
              <a:defRPr/>
            </a:pPr>
            <a:r>
              <a:rPr kumimoji="1" lang="ja-JP" altLang="en-US" sz="1000" b="1"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rPr>
              <a:t>（</a:t>
            </a:r>
            <a:r>
              <a:rPr kumimoji="1" lang="en-US" altLang="ja-JP" sz="1000" b="1"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rPr>
              <a:t>54</a:t>
            </a:r>
            <a:r>
              <a:rPr kumimoji="1" lang="ja-JP" altLang="en-US" sz="1000" b="1"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rPr>
              <a:t>計画認定）</a:t>
            </a:r>
            <a:endParaRPr kumimoji="1" lang="en-US" altLang="ja-JP" sz="1000" b="1"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endParaRPr>
          </a:p>
          <a:p>
            <a:pPr marL="0" marR="0" lvl="0" indent="0" algn="l" defTabSz="914400" rtl="0" eaLnBrk="1" fontAlgn="base" latinLnBrk="0" hangingPunct="1">
              <a:lnSpc>
                <a:spcPts val="500"/>
              </a:lnSpc>
              <a:spcBef>
                <a:spcPct val="0"/>
              </a:spcBef>
              <a:spcAft>
                <a:spcPct val="0"/>
              </a:spcAft>
              <a:buClrTx/>
              <a:buSzTx/>
              <a:buFontTx/>
              <a:buNone/>
              <a:tabLst/>
              <a:defRPr/>
            </a:pPr>
            <a:endParaRPr kumimoji="1" lang="ja-JP" altLang="ja-JP" sz="1385" b="1"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endParaRPr>
          </a:p>
        </p:txBody>
      </p:sp>
      <p:sp>
        <p:nvSpPr>
          <p:cNvPr id="105" name="Text Box 21"/>
          <p:cNvSpPr txBox="1">
            <a:spLocks noChangeArrowheads="1"/>
          </p:cNvSpPr>
          <p:nvPr/>
        </p:nvSpPr>
        <p:spPr bwMode="auto">
          <a:xfrm>
            <a:off x="5680229" y="3329873"/>
            <a:ext cx="1030154" cy="152133"/>
          </a:xfrm>
          <a:prstGeom prst="rect">
            <a:avLst/>
          </a:prstGeom>
          <a:solidFill>
            <a:schemeClr val="bg1"/>
          </a:solidFill>
          <a:ln w="25400">
            <a:solidFill>
              <a:srgbClr val="000000">
                <a:alpha val="30196"/>
              </a:srgbClr>
            </a:solidFill>
            <a:miter lim="800000"/>
            <a:headEnd/>
            <a:tailEnd/>
          </a:ln>
        </p:spPr>
        <p:txBody>
          <a:bodyPr lIns="0" tIns="44199" rIns="0" bIns="44199" anchor="ctr"/>
          <a:lstStyle>
            <a:lvl1pPr eaLnBrk="0" hangingPunct="0">
              <a:defRPr kumimoji="1" sz="1200" b="1">
                <a:solidFill>
                  <a:schemeClr val="tx1"/>
                </a:solidFill>
                <a:latin typeface="Tahoma" pitchFamily="34" charset="0"/>
                <a:ea typeface="ＭＳ Ｐゴシック" charset="-128"/>
              </a:defRPr>
            </a:lvl1pPr>
            <a:lvl2pPr marL="742950" indent="-285750" eaLnBrk="0" hangingPunct="0">
              <a:defRPr kumimoji="1" sz="1200" b="1">
                <a:solidFill>
                  <a:schemeClr val="tx1"/>
                </a:solidFill>
                <a:latin typeface="Tahoma" pitchFamily="34" charset="0"/>
                <a:ea typeface="ＭＳ Ｐゴシック" charset="-128"/>
              </a:defRPr>
            </a:lvl2pPr>
            <a:lvl3pPr marL="1143000" indent="-228600" eaLnBrk="0" hangingPunct="0">
              <a:defRPr kumimoji="1" sz="1200" b="1">
                <a:solidFill>
                  <a:schemeClr val="tx1"/>
                </a:solidFill>
                <a:latin typeface="Tahoma" pitchFamily="34" charset="0"/>
                <a:ea typeface="ＭＳ Ｐゴシック" charset="-128"/>
              </a:defRPr>
            </a:lvl3pPr>
            <a:lvl4pPr marL="1600200" indent="-228600" eaLnBrk="0" hangingPunct="0">
              <a:defRPr kumimoji="1" sz="1200" b="1">
                <a:solidFill>
                  <a:schemeClr val="tx1"/>
                </a:solidFill>
                <a:latin typeface="Tahoma" pitchFamily="34" charset="0"/>
                <a:ea typeface="ＭＳ Ｐゴシック" charset="-128"/>
              </a:defRPr>
            </a:lvl4pPr>
            <a:lvl5pPr marL="2057400" indent="-228600" eaLnBrk="0" hangingPunct="0">
              <a:defRPr kumimoji="1" sz="12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12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12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12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1200" b="1">
                <a:solidFill>
                  <a:schemeClr val="tx1"/>
                </a:solidFill>
                <a:latin typeface="Tahoma" pitchFamily="34"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rPr>
              <a:t>予算支援</a:t>
            </a:r>
          </a:p>
        </p:txBody>
      </p:sp>
      <p:sp>
        <p:nvSpPr>
          <p:cNvPr id="107" name="Text Box 21"/>
          <p:cNvSpPr txBox="1">
            <a:spLocks noChangeArrowheads="1"/>
          </p:cNvSpPr>
          <p:nvPr/>
        </p:nvSpPr>
        <p:spPr bwMode="auto">
          <a:xfrm>
            <a:off x="5332282" y="5960695"/>
            <a:ext cx="1794462" cy="265397"/>
          </a:xfrm>
          <a:prstGeom prst="rect">
            <a:avLst/>
          </a:prstGeom>
          <a:noFill/>
          <a:ln w="25400">
            <a:noFill/>
            <a:miter lim="800000"/>
            <a:headEnd/>
            <a:tailEnd/>
          </a:ln>
        </p:spPr>
        <p:txBody>
          <a:bodyPr lIns="0" tIns="99692" rIns="0" bIns="44199" anchor="t"/>
          <a:lstStyle>
            <a:lvl1pPr eaLnBrk="0" hangingPunct="0">
              <a:defRPr kumimoji="1" sz="1200" b="1">
                <a:solidFill>
                  <a:schemeClr val="tx1"/>
                </a:solidFill>
                <a:latin typeface="Tahoma" pitchFamily="34" charset="0"/>
                <a:ea typeface="ＭＳ Ｐゴシック" charset="-128"/>
              </a:defRPr>
            </a:lvl1pPr>
            <a:lvl2pPr marL="742950" indent="-285750" eaLnBrk="0" hangingPunct="0">
              <a:defRPr kumimoji="1" sz="1200" b="1">
                <a:solidFill>
                  <a:schemeClr val="tx1"/>
                </a:solidFill>
                <a:latin typeface="Tahoma" pitchFamily="34" charset="0"/>
                <a:ea typeface="ＭＳ Ｐゴシック" charset="-128"/>
              </a:defRPr>
            </a:lvl2pPr>
            <a:lvl3pPr marL="1143000" indent="-228600" eaLnBrk="0" hangingPunct="0">
              <a:defRPr kumimoji="1" sz="1200" b="1">
                <a:solidFill>
                  <a:schemeClr val="tx1"/>
                </a:solidFill>
                <a:latin typeface="Tahoma" pitchFamily="34" charset="0"/>
                <a:ea typeface="ＭＳ Ｐゴシック" charset="-128"/>
              </a:defRPr>
            </a:lvl3pPr>
            <a:lvl4pPr marL="1600200" indent="-228600" eaLnBrk="0" hangingPunct="0">
              <a:defRPr kumimoji="1" sz="1200" b="1">
                <a:solidFill>
                  <a:schemeClr val="tx1"/>
                </a:solidFill>
                <a:latin typeface="Tahoma" pitchFamily="34" charset="0"/>
                <a:ea typeface="ＭＳ Ｐゴシック" charset="-128"/>
              </a:defRPr>
            </a:lvl4pPr>
            <a:lvl5pPr marL="2057400" indent="-228600" eaLnBrk="0" hangingPunct="0">
              <a:defRPr kumimoji="1" sz="12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12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12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12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1200" b="1">
                <a:solidFill>
                  <a:schemeClr val="tx1"/>
                </a:solidFill>
                <a:latin typeface="Tahoma" pitchFamily="34" charset="0"/>
                <a:ea typeface="ＭＳ Ｐゴシック" charset="-128"/>
              </a:defRPr>
            </a:lvl9pPr>
          </a:lstStyle>
          <a:p>
            <a:pPr marL="0" marR="0" lvl="0" indent="0" algn="ctr" defTabSz="914400" rtl="0" eaLnBrk="1" fontAlgn="base" latinLnBrk="0" hangingPunct="1">
              <a:lnSpc>
                <a:spcPts val="1108"/>
              </a:lnSpc>
              <a:spcBef>
                <a:spcPct val="50000"/>
              </a:spcBef>
              <a:spcAft>
                <a:spcPct val="0"/>
              </a:spcAft>
              <a:buClrTx/>
              <a:buSzTx/>
              <a:buFontTx/>
              <a:buNone/>
              <a:tabLst/>
              <a:defRPr/>
            </a:pPr>
            <a:r>
              <a:rPr kumimoji="1" lang="en-US" altLang="ja-JP" sz="900" b="0"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rPr>
              <a:t>〔</a:t>
            </a:r>
            <a:r>
              <a:rPr kumimoji="1" lang="ja-JP" altLang="en-US" sz="900" b="0"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rPr>
              <a:t>国土交通大臣認定</a:t>
            </a:r>
            <a:r>
              <a:rPr kumimoji="1" lang="en-US" altLang="ja-JP" sz="900" b="0"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rPr>
              <a:t>〕</a:t>
            </a:r>
          </a:p>
        </p:txBody>
      </p:sp>
      <p:sp>
        <p:nvSpPr>
          <p:cNvPr id="106" name="Text Box 25"/>
          <p:cNvSpPr txBox="1">
            <a:spLocks noChangeArrowheads="1"/>
          </p:cNvSpPr>
          <p:nvPr/>
        </p:nvSpPr>
        <p:spPr bwMode="auto">
          <a:xfrm>
            <a:off x="5681791" y="6346128"/>
            <a:ext cx="1030154" cy="152131"/>
          </a:xfrm>
          <a:prstGeom prst="rect">
            <a:avLst/>
          </a:prstGeom>
          <a:solidFill>
            <a:schemeClr val="bg1"/>
          </a:solidFill>
          <a:ln w="25400">
            <a:solidFill>
              <a:srgbClr val="000000">
                <a:alpha val="30196"/>
              </a:srgbClr>
            </a:solidFill>
            <a:miter lim="800000"/>
            <a:headEnd/>
            <a:tailEnd/>
          </a:ln>
        </p:spPr>
        <p:txBody>
          <a:bodyPr lIns="0" tIns="44199" rIns="0" bIns="44199" anchor="ctr"/>
          <a:lstStyle>
            <a:lvl1pPr eaLnBrk="0" hangingPunct="0">
              <a:defRPr kumimoji="1" sz="1200" b="1">
                <a:solidFill>
                  <a:schemeClr val="tx1"/>
                </a:solidFill>
                <a:latin typeface="Tahoma" pitchFamily="34" charset="0"/>
                <a:ea typeface="ＭＳ Ｐゴシック" charset="-128"/>
              </a:defRPr>
            </a:lvl1pPr>
            <a:lvl2pPr marL="742950" indent="-285750" eaLnBrk="0" hangingPunct="0">
              <a:defRPr kumimoji="1" sz="1200" b="1">
                <a:solidFill>
                  <a:schemeClr val="tx1"/>
                </a:solidFill>
                <a:latin typeface="Tahoma" pitchFamily="34" charset="0"/>
                <a:ea typeface="ＭＳ Ｐゴシック" charset="-128"/>
              </a:defRPr>
            </a:lvl2pPr>
            <a:lvl3pPr marL="1143000" indent="-228600" eaLnBrk="0" hangingPunct="0">
              <a:defRPr kumimoji="1" sz="1200" b="1">
                <a:solidFill>
                  <a:schemeClr val="tx1"/>
                </a:solidFill>
                <a:latin typeface="Tahoma" pitchFamily="34" charset="0"/>
                <a:ea typeface="ＭＳ Ｐゴシック" charset="-128"/>
              </a:defRPr>
            </a:lvl3pPr>
            <a:lvl4pPr marL="1600200" indent="-228600" eaLnBrk="0" hangingPunct="0">
              <a:defRPr kumimoji="1" sz="1200" b="1">
                <a:solidFill>
                  <a:schemeClr val="tx1"/>
                </a:solidFill>
                <a:latin typeface="Tahoma" pitchFamily="34" charset="0"/>
                <a:ea typeface="ＭＳ Ｐゴシック" charset="-128"/>
              </a:defRPr>
            </a:lvl4pPr>
            <a:lvl5pPr marL="2057400" indent="-228600" eaLnBrk="0" hangingPunct="0">
              <a:defRPr kumimoji="1" sz="12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12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12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12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1200" b="1">
                <a:solidFill>
                  <a:schemeClr val="tx1"/>
                </a:solidFill>
                <a:latin typeface="Tahoma" pitchFamily="34"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rPr>
              <a:t>金融支援</a:t>
            </a:r>
          </a:p>
        </p:txBody>
      </p:sp>
      <p:sp>
        <p:nvSpPr>
          <p:cNvPr id="108" name="Text Box 3"/>
          <p:cNvSpPr txBox="1">
            <a:spLocks noChangeArrowheads="1"/>
          </p:cNvSpPr>
          <p:nvPr/>
        </p:nvSpPr>
        <p:spPr bwMode="auto">
          <a:xfrm>
            <a:off x="7274473" y="1988276"/>
            <a:ext cx="2512588" cy="4556046"/>
          </a:xfrm>
          <a:prstGeom prst="rect">
            <a:avLst/>
          </a:prstGeom>
          <a:solidFill>
            <a:schemeClr val="bg1"/>
          </a:solidFill>
          <a:ln w="19050">
            <a:solidFill>
              <a:schemeClr val="accent5">
                <a:lumMod val="75000"/>
              </a:schemeClr>
            </a:solidFill>
            <a:miter lim="800000"/>
            <a:headEnd/>
            <a:tailEnd/>
          </a:ln>
        </p:spPr>
        <p:txBody>
          <a:bodyPr wrap="none" lIns="88398" tIns="44199" rIns="88398" bIns="44199" anchor="t"/>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385" b="1" i="0" u="none" strike="noStrike" kern="1200" cap="none" spc="-92" normalizeH="0" baseline="0" noProof="0" dirty="0">
                <a:ln>
                  <a:noFill/>
                </a:ln>
                <a:solidFill>
                  <a:srgbClr val="000000"/>
                </a:solidFill>
                <a:effectLst/>
                <a:uLnTx/>
                <a:uFillTx/>
                <a:latin typeface="Arial" charset="0"/>
                <a:ea typeface="ＭＳ Ｐゴシック" charset="-128"/>
                <a:cs typeface="+mn-cs"/>
              </a:rPr>
              <a:t>立地適正化計画＜</a:t>
            </a:r>
            <a:r>
              <a:rPr kumimoji="1" lang="en-US" altLang="ja-JP" sz="1385" b="1" i="0" u="none" strike="noStrike" kern="1200" cap="none" spc="-92" normalizeH="0" baseline="0" noProof="0" dirty="0">
                <a:ln>
                  <a:noFill/>
                </a:ln>
                <a:solidFill>
                  <a:srgbClr val="000000"/>
                </a:solidFill>
                <a:effectLst/>
                <a:uLnTx/>
                <a:uFillTx/>
                <a:latin typeface="Arial" charset="0"/>
                <a:ea typeface="ＭＳ Ｐゴシック" charset="-128"/>
                <a:cs typeface="+mn-cs"/>
              </a:rPr>
              <a:t>H26</a:t>
            </a:r>
            <a:r>
              <a:rPr kumimoji="1" lang="ja-JP" altLang="en-US" sz="1385" b="1" i="0" u="none" strike="noStrike" kern="1200" cap="none" spc="-92" normalizeH="0" baseline="0" noProof="0" dirty="0">
                <a:ln>
                  <a:noFill/>
                </a:ln>
                <a:solidFill>
                  <a:srgbClr val="000000"/>
                </a:solidFill>
                <a:effectLst/>
                <a:uLnTx/>
                <a:uFillTx/>
                <a:latin typeface="Arial" charset="0"/>
                <a:ea typeface="ＭＳ Ｐゴシック" charset="-128"/>
                <a:cs typeface="+mn-cs"/>
              </a:rPr>
              <a:t>＞</a:t>
            </a:r>
            <a:endParaRPr kumimoji="1" lang="en-US" altLang="ja-JP" sz="1385" b="1" i="0" u="none" strike="noStrike" kern="1200" cap="none" spc="-92" normalizeH="0" baseline="0" noProof="0" dirty="0">
              <a:ln>
                <a:noFill/>
              </a:ln>
              <a:solidFill>
                <a:srgbClr val="000000"/>
              </a:solidFill>
              <a:effectLst/>
              <a:uLnTx/>
              <a:uFillTx/>
              <a:latin typeface="Arial" charset="0"/>
              <a:ea typeface="ＭＳ Ｐゴシック" charset="-128"/>
              <a:cs typeface="+mn-cs"/>
            </a:endParaRPr>
          </a:p>
          <a:p>
            <a:pPr marL="0" marR="0" lvl="0" indent="0" algn="ctr" defTabSz="914400" rtl="0" eaLnBrk="1" fontAlgn="base" latinLnBrk="0" hangingPunct="1">
              <a:lnSpc>
                <a:spcPts val="1108"/>
              </a:lnSpc>
              <a:spcBef>
                <a:spcPct val="50000"/>
              </a:spcBef>
              <a:spcAft>
                <a:spcPct val="0"/>
              </a:spcAft>
              <a:buClrTx/>
              <a:buSzTx/>
              <a:buFontTx/>
              <a:buNone/>
              <a:tabLst/>
              <a:defRPr/>
            </a:pPr>
            <a:r>
              <a:rPr kumimoji="1" lang="en-US" altLang="ja-JP" sz="1385" b="0"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rPr>
              <a:t>〔</a:t>
            </a:r>
            <a:r>
              <a:rPr kumimoji="1" lang="ja-JP" altLang="en-US" sz="1385" b="0"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rPr>
              <a:t>市町村が作成</a:t>
            </a:r>
            <a:r>
              <a:rPr kumimoji="1" lang="en-US" altLang="ja-JP" sz="1385" b="0"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rPr>
              <a:t>〕</a:t>
            </a:r>
            <a:endParaRPr kumimoji="1" lang="ja-JP" altLang="en-US" sz="1385" b="0" i="0" u="none" strike="noStrike" kern="1200" cap="none" spc="-92" normalizeH="0" baseline="0" noProof="0" dirty="0">
              <a:ln>
                <a:noFill/>
              </a:ln>
              <a:solidFill>
                <a:srgbClr val="000000"/>
              </a:solidFill>
              <a:effectLst/>
              <a:uLnTx/>
              <a:uFillTx/>
              <a:latin typeface="Arial" charset="0"/>
              <a:ea typeface="ＭＳ Ｐゴシック"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385" b="0" i="0" u="none" strike="noStrike" kern="1200" cap="none" spc="-92" normalizeH="0" baseline="0" noProof="0" dirty="0">
              <a:ln>
                <a:noFill/>
              </a:ln>
              <a:solidFill>
                <a:srgbClr val="000000"/>
              </a:solidFill>
              <a:effectLst/>
              <a:uLnTx/>
              <a:uFillTx/>
              <a:latin typeface="ＭＳ ゴシック" pitchFamily="49" charset="-128"/>
              <a:ea typeface="ＭＳ ゴシック" pitchFamily="49" charset="-128"/>
              <a:cs typeface="+mn-cs"/>
            </a:endParaRPr>
          </a:p>
        </p:txBody>
      </p:sp>
      <p:sp>
        <p:nvSpPr>
          <p:cNvPr id="109" name="Text Box 56"/>
          <p:cNvSpPr txBox="1">
            <a:spLocks noChangeArrowheads="1"/>
          </p:cNvSpPr>
          <p:nvPr/>
        </p:nvSpPr>
        <p:spPr bwMode="auto">
          <a:xfrm>
            <a:off x="7332415" y="2511347"/>
            <a:ext cx="2382637" cy="2301282"/>
          </a:xfrm>
          <a:prstGeom prst="rect">
            <a:avLst/>
          </a:prstGeom>
          <a:solidFill>
            <a:srgbClr val="DAEDEF">
              <a:alpha val="48627"/>
            </a:srgbClr>
          </a:solidFill>
          <a:ln w="28575">
            <a:solidFill>
              <a:srgbClr val="0070C0"/>
            </a:solidFill>
            <a:miter lim="800000"/>
            <a:headEnd/>
            <a:tailEnd/>
          </a:ln>
        </p:spPr>
        <p:txBody>
          <a:bodyPr lIns="0" tIns="33231" rIns="0" bIns="33231" anchor="t"/>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385" b="1" i="0" u="none" strike="noStrike" kern="1200" cap="none" spc="-92" normalizeH="0" baseline="0" noProof="0" dirty="0">
                <a:ln>
                  <a:noFill/>
                </a:ln>
                <a:solidFill>
                  <a:srgbClr val="000000"/>
                </a:solidFill>
                <a:effectLst/>
                <a:uLnTx/>
                <a:uFillTx/>
                <a:latin typeface="ＭＳ ゴシック" pitchFamily="49" charset="-128"/>
                <a:ea typeface="ＭＳ ゴシック" pitchFamily="49" charset="-128"/>
                <a:cs typeface="+mn-cs"/>
              </a:rPr>
              <a:t>居住誘導区域</a:t>
            </a:r>
            <a:endParaRPr kumimoji="1" lang="en-US" altLang="ja-JP" sz="1385" b="1" i="0" u="none" strike="noStrike" kern="1200" cap="none" spc="-92" normalizeH="0" baseline="0" noProof="0" dirty="0">
              <a:ln>
                <a:noFill/>
              </a:ln>
              <a:solidFill>
                <a:srgbClr val="000000"/>
              </a:solidFill>
              <a:effectLst/>
              <a:uLnTx/>
              <a:uFillTx/>
              <a:latin typeface="ＭＳ ゴシック" pitchFamily="49" charset="-128"/>
              <a:ea typeface="ＭＳ ゴシック" pitchFamily="49" charset="-128"/>
              <a:cs typeface="+mn-cs"/>
            </a:endParaRPr>
          </a:p>
        </p:txBody>
      </p:sp>
      <p:sp>
        <p:nvSpPr>
          <p:cNvPr id="110" name="テキスト ボックス 109"/>
          <p:cNvSpPr txBox="1"/>
          <p:nvPr/>
        </p:nvSpPr>
        <p:spPr>
          <a:xfrm>
            <a:off x="7395567" y="2784725"/>
            <a:ext cx="2268000" cy="216000"/>
          </a:xfrm>
          <a:prstGeom prst="rect">
            <a:avLst/>
          </a:prstGeom>
          <a:solidFill>
            <a:schemeClr val="bg1"/>
          </a:solidFill>
          <a:ln w="19050">
            <a:solidFill>
              <a:srgbClr val="87BFE5"/>
            </a:solidFill>
          </a:ln>
        </p:spPr>
        <p:txBody>
          <a:bodyPr wrap="square" lIns="0" tIns="0" rIns="0" bIns="0" rtlCol="0" anchor="ctr" anchorCtr="1">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8" b="0" i="0" u="none" strike="noStrike" kern="1200" cap="none" spc="-92" normalizeH="0" baseline="0" noProof="0" dirty="0">
                <a:ln>
                  <a:noFill/>
                </a:ln>
                <a:solidFill>
                  <a:srgbClr val="000000"/>
                </a:solidFill>
                <a:effectLst/>
                <a:uLnTx/>
                <a:uFillTx/>
                <a:latin typeface="Arial" charset="0"/>
                <a:ea typeface="ＭＳ Ｐゴシック" charset="-128"/>
                <a:cs typeface="+mn-cs"/>
              </a:rPr>
              <a:t>都市計画・景観計画提案制度</a:t>
            </a:r>
          </a:p>
        </p:txBody>
      </p:sp>
      <p:sp>
        <p:nvSpPr>
          <p:cNvPr id="111" name="テキスト ボックス 110"/>
          <p:cNvSpPr txBox="1"/>
          <p:nvPr/>
        </p:nvSpPr>
        <p:spPr>
          <a:xfrm>
            <a:off x="7391404" y="6010092"/>
            <a:ext cx="2268000" cy="216000"/>
          </a:xfrm>
          <a:prstGeom prst="rect">
            <a:avLst/>
          </a:prstGeom>
          <a:solidFill>
            <a:schemeClr val="bg1"/>
          </a:solidFill>
          <a:ln w="22225">
            <a:solidFill>
              <a:srgbClr val="87BFE5"/>
            </a:solidFill>
          </a:ln>
        </p:spPr>
        <p:txBody>
          <a:bodyPr wrap="square" lIns="0" tIns="0" rIns="0" bIns="0" rtlCol="0" anchor="ctr" anchorCtr="1">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8" b="0" i="0" u="none" strike="noStrike" kern="1200" cap="none" spc="-92" normalizeH="0" baseline="0" noProof="0" dirty="0">
                <a:ln>
                  <a:noFill/>
                </a:ln>
                <a:solidFill>
                  <a:srgbClr val="000000"/>
                </a:solidFill>
                <a:effectLst/>
                <a:uLnTx/>
                <a:uFillTx/>
                <a:latin typeface="Arial" charset="0"/>
                <a:ea typeface="ＭＳ Ｐゴシック" charset="-128"/>
                <a:cs typeface="+mn-cs"/>
              </a:rPr>
              <a:t>居住調整地域</a:t>
            </a:r>
          </a:p>
        </p:txBody>
      </p:sp>
      <p:sp>
        <p:nvSpPr>
          <p:cNvPr id="112" name="テキスト ボックス 111"/>
          <p:cNvSpPr txBox="1"/>
          <p:nvPr/>
        </p:nvSpPr>
        <p:spPr>
          <a:xfrm>
            <a:off x="7391404" y="5137059"/>
            <a:ext cx="2268000" cy="216000"/>
          </a:xfrm>
          <a:prstGeom prst="rect">
            <a:avLst/>
          </a:prstGeom>
          <a:solidFill>
            <a:schemeClr val="bg1"/>
          </a:solidFill>
          <a:ln w="22225">
            <a:solidFill>
              <a:srgbClr val="87BFE5"/>
            </a:solidFill>
          </a:ln>
        </p:spPr>
        <p:txBody>
          <a:bodyPr wrap="square" lIns="0" tIns="0" rIns="0" bIns="0" rtlCol="0" anchor="ctr" anchorCtr="1">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8" b="0" i="0" u="none" strike="noStrike" kern="1200" cap="none" spc="-92" normalizeH="0" baseline="0" noProof="0" dirty="0">
                <a:ln>
                  <a:noFill/>
                </a:ln>
                <a:solidFill>
                  <a:srgbClr val="000000"/>
                </a:solidFill>
                <a:effectLst/>
                <a:uLnTx/>
                <a:uFillTx/>
                <a:latin typeface="Arial" charset="0"/>
                <a:ea typeface="ＭＳ Ｐゴシック" charset="-128"/>
                <a:cs typeface="+mn-cs"/>
              </a:rPr>
              <a:t>一定以上の住宅建築等届出</a:t>
            </a:r>
          </a:p>
        </p:txBody>
      </p:sp>
      <p:sp>
        <p:nvSpPr>
          <p:cNvPr id="113" name="Text Box 56"/>
          <p:cNvSpPr txBox="1">
            <a:spLocks noChangeArrowheads="1"/>
          </p:cNvSpPr>
          <p:nvPr/>
        </p:nvSpPr>
        <p:spPr bwMode="auto">
          <a:xfrm>
            <a:off x="7390672" y="3047595"/>
            <a:ext cx="2267231" cy="1728000"/>
          </a:xfrm>
          <a:prstGeom prst="rect">
            <a:avLst/>
          </a:prstGeom>
          <a:solidFill>
            <a:srgbClr val="FFCCCC">
              <a:alpha val="47843"/>
            </a:srgbClr>
          </a:solidFill>
          <a:ln w="28575">
            <a:solidFill>
              <a:srgbClr val="FF66FF"/>
            </a:solidFill>
            <a:miter lim="800000"/>
            <a:headEnd/>
            <a:tailEnd/>
          </a:ln>
        </p:spPr>
        <p:txBody>
          <a:bodyPr lIns="0" tIns="33231" rIns="0" bIns="33231" anchor="t"/>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385" b="1" i="0" u="none" strike="noStrike" kern="1200" cap="none" spc="-92" normalizeH="0" baseline="0" noProof="0" dirty="0">
                <a:ln>
                  <a:noFill/>
                </a:ln>
                <a:solidFill>
                  <a:srgbClr val="000000"/>
                </a:solidFill>
                <a:effectLst/>
                <a:uLnTx/>
                <a:uFillTx/>
                <a:latin typeface="ＭＳ ゴシック" pitchFamily="49" charset="-128"/>
                <a:ea typeface="ＭＳ ゴシック" pitchFamily="49" charset="-128"/>
                <a:cs typeface="+mn-cs"/>
              </a:rPr>
              <a:t>都市機能誘導区域</a:t>
            </a:r>
            <a:endParaRPr kumimoji="1" lang="en-US" altLang="ja-JP" sz="1385" b="1" i="0" u="none" strike="noStrike" kern="1200" cap="none" spc="-92" normalizeH="0" baseline="0" noProof="0" dirty="0">
              <a:ln>
                <a:noFill/>
              </a:ln>
              <a:solidFill>
                <a:srgbClr val="000000"/>
              </a:solidFill>
              <a:effectLst/>
              <a:uLnTx/>
              <a:uFillTx/>
              <a:latin typeface="ＭＳ ゴシック" pitchFamily="49" charset="-128"/>
              <a:ea typeface="ＭＳ ゴシック" pitchFamily="49" charset="-128"/>
              <a:cs typeface="+mn-cs"/>
            </a:endParaRPr>
          </a:p>
        </p:txBody>
      </p:sp>
      <p:sp>
        <p:nvSpPr>
          <p:cNvPr id="114" name="テキスト ボックス 113"/>
          <p:cNvSpPr txBox="1"/>
          <p:nvPr/>
        </p:nvSpPr>
        <p:spPr>
          <a:xfrm>
            <a:off x="7471414" y="3306644"/>
            <a:ext cx="2124058" cy="305468"/>
          </a:xfrm>
          <a:prstGeom prst="rect">
            <a:avLst/>
          </a:prstGeom>
          <a:solidFill>
            <a:schemeClr val="bg1"/>
          </a:solidFill>
          <a:ln w="22225">
            <a:solidFill>
              <a:srgbClr val="FF66FF"/>
            </a:solidFill>
          </a:ln>
        </p:spPr>
        <p:txBody>
          <a:bodyPr wrap="square" lIns="0" rIns="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385" b="0" i="0" u="none" strike="noStrike" kern="1200" cap="none" spc="-92" normalizeH="0" baseline="0" noProof="0" dirty="0">
                <a:ln>
                  <a:noFill/>
                </a:ln>
                <a:solidFill>
                  <a:srgbClr val="000000"/>
                </a:solidFill>
                <a:effectLst/>
                <a:uLnTx/>
                <a:uFillTx/>
                <a:latin typeface="Arial" charset="0"/>
                <a:ea typeface="ＭＳ Ｐゴシック" charset="-128"/>
                <a:cs typeface="+mn-cs"/>
              </a:rPr>
              <a:t>特定用途誘導地区</a:t>
            </a:r>
          </a:p>
        </p:txBody>
      </p:sp>
      <p:sp>
        <p:nvSpPr>
          <p:cNvPr id="115" name="正方形/長方形 114"/>
          <p:cNvSpPr/>
          <p:nvPr/>
        </p:nvSpPr>
        <p:spPr>
          <a:xfrm>
            <a:off x="7471414" y="3673623"/>
            <a:ext cx="2124058" cy="1044000"/>
          </a:xfrm>
          <a:prstGeom prst="rect">
            <a:avLst/>
          </a:prstGeom>
          <a:solidFill>
            <a:schemeClr val="bg1"/>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300" b="1" i="0" u="none" strike="noStrike" kern="1200" cap="none" spc="-92" normalizeH="0" baseline="0" noProof="0" dirty="0">
                <a:ln>
                  <a:noFill/>
                </a:ln>
                <a:solidFill>
                  <a:srgbClr val="000000"/>
                </a:solidFill>
                <a:effectLst/>
                <a:uLnTx/>
                <a:uFillTx/>
                <a:latin typeface="Arial"/>
                <a:ea typeface="ＭＳ Ｐゴシック"/>
                <a:cs typeface="+mn-cs"/>
              </a:rPr>
              <a:t>民間誘導施設等整備事業計画</a:t>
            </a:r>
            <a:endParaRPr kumimoji="1" lang="en-US" altLang="ja-JP" sz="1300" b="1" i="0" u="none" strike="noStrike" kern="1200" cap="none" spc="-92" normalizeH="0" baseline="0" noProof="0" dirty="0">
              <a:ln>
                <a:noFill/>
              </a:ln>
              <a:solidFill>
                <a:srgbClr val="000000"/>
              </a:solidFill>
              <a:effectLst/>
              <a:uLnTx/>
              <a:uFillTx/>
              <a:latin typeface="Arial"/>
              <a:ea typeface="ＭＳ Ｐゴシック"/>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385" b="0" i="0" u="none" strike="noStrike" kern="1200" cap="none" spc="-92" normalizeH="0" baseline="0" noProof="0" dirty="0">
              <a:ln>
                <a:noFill/>
              </a:ln>
              <a:solidFill>
                <a:srgbClr val="FFFFFF"/>
              </a:solidFill>
              <a:effectLst/>
              <a:uLnTx/>
              <a:uFillTx/>
              <a:latin typeface="Arial"/>
              <a:ea typeface="ＭＳ Ｐゴシック"/>
              <a:cs typeface="+mn-cs"/>
            </a:endParaRPr>
          </a:p>
        </p:txBody>
      </p:sp>
      <p:sp>
        <p:nvSpPr>
          <p:cNvPr id="116" name="Text Box 42"/>
          <p:cNvSpPr txBox="1">
            <a:spLocks noChangeArrowheads="1"/>
          </p:cNvSpPr>
          <p:nvPr/>
        </p:nvSpPr>
        <p:spPr bwMode="auto">
          <a:xfrm>
            <a:off x="8049343" y="4404700"/>
            <a:ext cx="1008113" cy="247720"/>
          </a:xfrm>
          <a:prstGeom prst="rect">
            <a:avLst/>
          </a:prstGeom>
          <a:solidFill>
            <a:schemeClr val="bg1"/>
          </a:solidFill>
          <a:ln w="25400">
            <a:solidFill>
              <a:srgbClr val="000000">
                <a:alpha val="30196"/>
              </a:srgbClr>
            </a:solidFill>
            <a:miter lim="800000"/>
            <a:headEnd/>
            <a:tailEnd/>
          </a:ln>
        </p:spPr>
        <p:txBody>
          <a:bodyPr lIns="0" tIns="44199" rIns="0" bIns="44199"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385" b="0" i="0" u="none" strike="noStrike" kern="1200" cap="none" spc="-92" normalizeH="0" baseline="0" noProof="0" dirty="0">
                <a:ln>
                  <a:noFill/>
                </a:ln>
                <a:solidFill>
                  <a:srgbClr val="000000"/>
                </a:solidFill>
                <a:effectLst/>
                <a:uLnTx/>
                <a:uFillTx/>
                <a:latin typeface="ＭＳ ゴシック" pitchFamily="49" charset="-128"/>
                <a:ea typeface="ＭＳ ゴシック" pitchFamily="49" charset="-128"/>
                <a:cs typeface="+mn-cs"/>
              </a:rPr>
              <a:t>金融支援</a:t>
            </a:r>
          </a:p>
        </p:txBody>
      </p:sp>
      <p:sp>
        <p:nvSpPr>
          <p:cNvPr id="118" name="テキスト ボックス 117"/>
          <p:cNvSpPr txBox="1"/>
          <p:nvPr/>
        </p:nvSpPr>
        <p:spPr>
          <a:xfrm>
            <a:off x="7391404" y="4865698"/>
            <a:ext cx="2268000" cy="216000"/>
          </a:xfrm>
          <a:prstGeom prst="rect">
            <a:avLst/>
          </a:prstGeom>
          <a:solidFill>
            <a:schemeClr val="bg1"/>
          </a:solidFill>
          <a:ln w="19050">
            <a:solidFill>
              <a:srgbClr val="87BFE5"/>
            </a:solidFill>
          </a:ln>
        </p:spPr>
        <p:txBody>
          <a:bodyPr wrap="square" lIns="0" rIns="0" rtlCol="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8" b="0" i="0" u="none" strike="noStrike" kern="1200" cap="none" spc="-92" normalizeH="0" baseline="0" noProof="0" dirty="0">
                <a:ln>
                  <a:noFill/>
                </a:ln>
                <a:solidFill>
                  <a:srgbClr val="000000"/>
                </a:solidFill>
                <a:effectLst/>
                <a:uLnTx/>
                <a:uFillTx/>
                <a:latin typeface="Arial" charset="0"/>
                <a:ea typeface="ＭＳ Ｐゴシック" charset="-128"/>
                <a:cs typeface="+mn-cs"/>
              </a:rPr>
              <a:t>誘導施設の建築等届出</a:t>
            </a:r>
          </a:p>
        </p:txBody>
      </p:sp>
      <p:sp>
        <p:nvSpPr>
          <p:cNvPr id="119" name="テキスト ボックス 118"/>
          <p:cNvSpPr txBox="1"/>
          <p:nvPr/>
        </p:nvSpPr>
        <p:spPr>
          <a:xfrm>
            <a:off x="7391404" y="6281452"/>
            <a:ext cx="2268000" cy="216000"/>
          </a:xfrm>
          <a:prstGeom prst="rect">
            <a:avLst/>
          </a:prstGeom>
          <a:solidFill>
            <a:schemeClr val="bg1"/>
          </a:solidFill>
          <a:ln w="22225">
            <a:solidFill>
              <a:srgbClr val="87BFE5"/>
            </a:solidFill>
          </a:ln>
        </p:spPr>
        <p:txBody>
          <a:bodyPr wrap="square" lIns="0" tIns="0" rIns="0" bIns="0" rtlCol="0" anchor="ctr" anchorCtr="1">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8" b="0" i="0" u="none" strike="noStrike" kern="1200" cap="none" spc="-92" normalizeH="0" baseline="0" noProof="0" dirty="0">
                <a:ln>
                  <a:noFill/>
                </a:ln>
                <a:solidFill>
                  <a:srgbClr val="000000"/>
                </a:solidFill>
                <a:effectLst/>
                <a:uLnTx/>
                <a:uFillTx/>
                <a:latin typeface="Arial" charset="0"/>
                <a:ea typeface="ＭＳ Ｐゴシック" charset="-128"/>
                <a:cs typeface="+mn-cs"/>
              </a:rPr>
              <a:t>跡地等管理協定</a:t>
            </a:r>
          </a:p>
        </p:txBody>
      </p:sp>
      <p:sp>
        <p:nvSpPr>
          <p:cNvPr id="120" name="Text Box 21"/>
          <p:cNvSpPr txBox="1">
            <a:spLocks noChangeArrowheads="1"/>
          </p:cNvSpPr>
          <p:nvPr/>
        </p:nvSpPr>
        <p:spPr bwMode="auto">
          <a:xfrm>
            <a:off x="7549138" y="3892179"/>
            <a:ext cx="1941809" cy="367367"/>
          </a:xfrm>
          <a:prstGeom prst="rect">
            <a:avLst/>
          </a:prstGeom>
          <a:noFill/>
          <a:ln w="25400">
            <a:noFill/>
            <a:miter lim="800000"/>
            <a:headEnd/>
            <a:tailEnd/>
          </a:ln>
        </p:spPr>
        <p:txBody>
          <a:bodyPr lIns="0" tIns="99692" rIns="0" bIns="44199" anchor="t"/>
          <a:lstStyle>
            <a:lvl1pPr eaLnBrk="0" hangingPunct="0">
              <a:defRPr kumimoji="1" sz="1200" b="1">
                <a:solidFill>
                  <a:schemeClr val="tx1"/>
                </a:solidFill>
                <a:latin typeface="Tahoma" pitchFamily="34" charset="0"/>
                <a:ea typeface="ＭＳ Ｐゴシック" charset="-128"/>
              </a:defRPr>
            </a:lvl1pPr>
            <a:lvl2pPr marL="742950" indent="-285750" eaLnBrk="0" hangingPunct="0">
              <a:defRPr kumimoji="1" sz="1200" b="1">
                <a:solidFill>
                  <a:schemeClr val="tx1"/>
                </a:solidFill>
                <a:latin typeface="Tahoma" pitchFamily="34" charset="0"/>
                <a:ea typeface="ＭＳ Ｐゴシック" charset="-128"/>
              </a:defRPr>
            </a:lvl2pPr>
            <a:lvl3pPr marL="1143000" indent="-228600" eaLnBrk="0" hangingPunct="0">
              <a:defRPr kumimoji="1" sz="1200" b="1">
                <a:solidFill>
                  <a:schemeClr val="tx1"/>
                </a:solidFill>
                <a:latin typeface="Tahoma" pitchFamily="34" charset="0"/>
                <a:ea typeface="ＭＳ Ｐゴシック" charset="-128"/>
              </a:defRPr>
            </a:lvl3pPr>
            <a:lvl4pPr marL="1600200" indent="-228600" eaLnBrk="0" hangingPunct="0">
              <a:defRPr kumimoji="1" sz="1200" b="1">
                <a:solidFill>
                  <a:schemeClr val="tx1"/>
                </a:solidFill>
                <a:latin typeface="Tahoma" pitchFamily="34" charset="0"/>
                <a:ea typeface="ＭＳ Ｐゴシック" charset="-128"/>
              </a:defRPr>
            </a:lvl4pPr>
            <a:lvl5pPr marL="2057400" indent="-228600" eaLnBrk="0" hangingPunct="0">
              <a:defRPr kumimoji="1" sz="12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12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12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12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1200" b="1">
                <a:solidFill>
                  <a:schemeClr val="tx1"/>
                </a:solidFill>
                <a:latin typeface="Tahoma" pitchFamily="34" charset="0"/>
                <a:ea typeface="ＭＳ Ｐゴシック" charset="-128"/>
              </a:defRPr>
            </a:lvl9pPr>
          </a:lstStyle>
          <a:p>
            <a:pPr marL="0" marR="0" lvl="0" indent="0" algn="ctr" defTabSz="914400" rtl="0" eaLnBrk="1" fontAlgn="base" latinLnBrk="0" hangingPunct="1">
              <a:lnSpc>
                <a:spcPts val="1108"/>
              </a:lnSpc>
              <a:spcBef>
                <a:spcPct val="50000"/>
              </a:spcBef>
              <a:spcAft>
                <a:spcPct val="0"/>
              </a:spcAft>
              <a:buClrTx/>
              <a:buSzTx/>
              <a:buFontTx/>
              <a:buNone/>
              <a:tabLst/>
              <a:defRPr/>
            </a:pPr>
            <a:r>
              <a:rPr kumimoji="1" lang="en-US" altLang="ja-JP" sz="1385" b="0"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rPr>
              <a:t>〔</a:t>
            </a:r>
            <a:r>
              <a:rPr kumimoji="1" lang="ja-JP" altLang="en-US" sz="1385" b="0"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rPr>
              <a:t>国土交通大臣認定</a:t>
            </a:r>
            <a:r>
              <a:rPr kumimoji="1" lang="en-US" altLang="ja-JP" sz="1385" b="0"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rPr>
              <a:t>〕</a:t>
            </a:r>
          </a:p>
          <a:p>
            <a:pPr marL="0" marR="0" lvl="0" indent="0" algn="ctr" defTabSz="914400" rtl="0" eaLnBrk="1" fontAlgn="base" latinLnBrk="0" hangingPunct="1">
              <a:lnSpc>
                <a:spcPts val="1108"/>
              </a:lnSpc>
              <a:spcBef>
                <a:spcPct val="50000"/>
              </a:spcBef>
              <a:spcAft>
                <a:spcPct val="0"/>
              </a:spcAft>
              <a:buClrTx/>
              <a:buSzTx/>
              <a:buFontTx/>
              <a:buNone/>
              <a:tabLst/>
              <a:defRPr/>
            </a:pPr>
            <a:r>
              <a:rPr kumimoji="1" lang="ja-JP" altLang="en-US" sz="1200" b="1"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rPr>
              <a:t>（７計画認定）</a:t>
            </a:r>
            <a:endParaRPr kumimoji="1" lang="en-US" altLang="ja-JP" sz="1385" b="1"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endParaRPr>
          </a:p>
        </p:txBody>
      </p:sp>
      <p:sp>
        <p:nvSpPr>
          <p:cNvPr id="121" name="Line 7"/>
          <p:cNvSpPr>
            <a:spLocks noChangeShapeType="1"/>
          </p:cNvSpPr>
          <p:nvPr/>
        </p:nvSpPr>
        <p:spPr bwMode="auto">
          <a:xfrm flipH="1" flipV="1">
            <a:off x="4880992" y="3650524"/>
            <a:ext cx="0" cy="647704"/>
          </a:xfrm>
          <a:prstGeom prst="line">
            <a:avLst/>
          </a:prstGeom>
          <a:noFill/>
          <a:ln w="28575">
            <a:solidFill>
              <a:srgbClr val="969696"/>
            </a:solidFill>
            <a:round/>
            <a:headEnd/>
            <a:tailEnd/>
          </a:ln>
          <a:extLst>
            <a:ext uri="{909E8E84-426E-40DD-AFC4-6F175D3DCCD1}">
              <a14:hiddenFill xmlns:a14="http://schemas.microsoft.com/office/drawing/2010/main">
                <a:noFill/>
              </a14:hiddenFill>
            </a:ext>
          </a:extLst>
        </p:spPr>
        <p:txBody>
          <a:bodyPr lIns="88398" tIns="44199" rIns="88398" bIns="44199"/>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477" b="0" i="0" u="none" strike="noStrike" kern="1200" cap="none" spc="-92" normalizeH="0" baseline="0" noProof="0">
              <a:ln>
                <a:noFill/>
              </a:ln>
              <a:solidFill>
                <a:prstClr val="black"/>
              </a:solidFill>
              <a:effectLst/>
              <a:uLnTx/>
              <a:uFillTx/>
              <a:latin typeface="ＭＳ Ｐゴシック" charset="-128"/>
              <a:ea typeface="ＭＳ Ｐゴシック" charset="-128"/>
              <a:cs typeface="+mn-cs"/>
            </a:endParaRPr>
          </a:p>
        </p:txBody>
      </p:sp>
      <p:sp>
        <p:nvSpPr>
          <p:cNvPr id="124" name="テキスト ボックス 123"/>
          <p:cNvSpPr txBox="1"/>
          <p:nvPr/>
        </p:nvSpPr>
        <p:spPr>
          <a:xfrm>
            <a:off x="-23122" y="6640597"/>
            <a:ext cx="9999584" cy="3906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969" b="0" i="0" u="none" strike="noStrike" kern="1200" cap="none" spc="0" normalizeH="0" baseline="0" noProof="0" dirty="0">
                <a:ln>
                  <a:noFill/>
                </a:ln>
                <a:solidFill>
                  <a:srgbClr val="000000"/>
                </a:solidFill>
                <a:effectLst/>
                <a:uLnTx/>
                <a:uFillTx/>
                <a:latin typeface="ＭＳ Ｐゴシック"/>
                <a:ea typeface="ＭＳ Ｐゴシック"/>
                <a:cs typeface="+mn-cs"/>
              </a:rPr>
              <a:t>表中の数字は、令和７年４月１日現在（都市再生特別地区については令和６年</a:t>
            </a:r>
            <a:r>
              <a:rPr kumimoji="1" lang="en-US" altLang="ja-JP" sz="969" b="0" i="0" u="none" strike="noStrike" kern="1200" cap="none" spc="0" normalizeH="0" baseline="0" noProof="0" dirty="0">
                <a:ln>
                  <a:noFill/>
                </a:ln>
                <a:solidFill>
                  <a:srgbClr val="000000"/>
                </a:solidFill>
                <a:effectLst/>
                <a:uLnTx/>
                <a:uFillTx/>
                <a:latin typeface="ＭＳ Ｐゴシック"/>
                <a:ea typeface="ＭＳ Ｐゴシック"/>
                <a:cs typeface="+mn-cs"/>
              </a:rPr>
              <a:t>12</a:t>
            </a:r>
            <a:r>
              <a:rPr kumimoji="1" lang="ja-JP" altLang="en-US" sz="969" b="0" i="0" u="none" strike="noStrike" kern="1200" cap="none" spc="0" normalizeH="0" baseline="0" noProof="0" dirty="0">
                <a:ln>
                  <a:noFill/>
                </a:ln>
                <a:solidFill>
                  <a:srgbClr val="000000"/>
                </a:solidFill>
                <a:effectLst/>
                <a:uLnTx/>
                <a:uFillTx/>
                <a:latin typeface="ＭＳ Ｐゴシック"/>
                <a:ea typeface="ＭＳ Ｐゴシック"/>
                <a:cs typeface="+mn-cs"/>
              </a:rPr>
              <a:t>月</a:t>
            </a:r>
            <a:r>
              <a:rPr kumimoji="1" lang="en-US" altLang="ja-JP" sz="969" b="0" i="0" u="none" strike="noStrike" kern="1200" cap="none" spc="0" normalizeH="0" baseline="0" noProof="0" dirty="0">
                <a:ln>
                  <a:noFill/>
                </a:ln>
                <a:solidFill>
                  <a:srgbClr val="000000"/>
                </a:solidFill>
                <a:effectLst/>
                <a:uLnTx/>
                <a:uFillTx/>
                <a:latin typeface="ＭＳ Ｐゴシック"/>
                <a:ea typeface="ＭＳ Ｐゴシック"/>
                <a:cs typeface="+mn-cs"/>
              </a:rPr>
              <a:t>31</a:t>
            </a:r>
            <a:r>
              <a:rPr kumimoji="1" lang="ja-JP" altLang="en-US" sz="969" b="0" i="0" u="none" strike="noStrike" kern="1200" cap="none" spc="0" normalizeH="0" baseline="0" noProof="0" dirty="0">
                <a:ln>
                  <a:noFill/>
                </a:ln>
                <a:solidFill>
                  <a:srgbClr val="000000"/>
                </a:solidFill>
                <a:effectLst/>
                <a:uLnTx/>
                <a:uFillTx/>
                <a:latin typeface="ＭＳ Ｐゴシック"/>
                <a:ea typeface="ＭＳ Ｐゴシック"/>
                <a:cs typeface="+mn-cs"/>
              </a:rPr>
              <a:t>日現在、都市再生整備計画に基づく財政支援件数については令和６年</a:t>
            </a:r>
            <a:r>
              <a:rPr kumimoji="1" lang="en-US" altLang="ja-JP" sz="969" b="0" i="0" u="none" strike="noStrike" kern="1200" cap="none" spc="0" normalizeH="0" baseline="0" noProof="0" dirty="0">
                <a:ln>
                  <a:noFill/>
                </a:ln>
                <a:solidFill>
                  <a:srgbClr val="000000"/>
                </a:solidFill>
                <a:effectLst/>
                <a:uLnTx/>
                <a:uFillTx/>
                <a:latin typeface="ＭＳ Ｐゴシック"/>
                <a:ea typeface="ＭＳ Ｐゴシック"/>
                <a:cs typeface="+mn-cs"/>
              </a:rPr>
              <a:t>12</a:t>
            </a:r>
            <a:r>
              <a:rPr kumimoji="1" lang="ja-JP" altLang="en-US" sz="969" b="0" i="0" u="none" strike="noStrike" kern="1200" cap="none" spc="0" normalizeH="0" baseline="0" noProof="0" dirty="0">
                <a:ln>
                  <a:noFill/>
                </a:ln>
                <a:solidFill>
                  <a:srgbClr val="000000"/>
                </a:solidFill>
                <a:effectLst/>
                <a:uLnTx/>
                <a:uFillTx/>
                <a:latin typeface="ＭＳ Ｐゴシック"/>
                <a:ea typeface="ＭＳ Ｐゴシック"/>
                <a:cs typeface="+mn-cs"/>
              </a:rPr>
              <a:t>月</a:t>
            </a:r>
            <a:r>
              <a:rPr kumimoji="1" lang="en-US" altLang="ja-JP" sz="969" b="0" i="0" u="none" strike="noStrike" kern="1200" cap="none" spc="0" normalizeH="0" baseline="0" noProof="0" dirty="0">
                <a:ln>
                  <a:noFill/>
                </a:ln>
                <a:solidFill>
                  <a:srgbClr val="000000"/>
                </a:solidFill>
                <a:effectLst/>
                <a:uLnTx/>
                <a:uFillTx/>
                <a:latin typeface="ＭＳ Ｐゴシック"/>
                <a:ea typeface="ＭＳ Ｐゴシック"/>
                <a:cs typeface="+mn-cs"/>
              </a:rPr>
              <a:t>17</a:t>
            </a:r>
            <a:r>
              <a:rPr kumimoji="1" lang="ja-JP" altLang="en-US" sz="969" b="0" i="0" u="none" strike="noStrike" kern="1200" cap="none" spc="0" normalizeH="0" baseline="0" noProof="0" dirty="0">
                <a:ln>
                  <a:noFill/>
                </a:ln>
                <a:solidFill>
                  <a:srgbClr val="000000"/>
                </a:solidFill>
                <a:effectLst/>
                <a:uLnTx/>
                <a:uFillTx/>
                <a:latin typeface="ＭＳ Ｐゴシック"/>
                <a:ea typeface="ＭＳ Ｐゴシック"/>
                <a:cs typeface="+mn-cs"/>
              </a:rPr>
              <a:t>日現在）</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1" lang="ja-JP" altLang="en-US" sz="969" b="0" i="0" u="none" strike="noStrike" kern="1200" cap="none" spc="0" normalizeH="0" baseline="0" noProof="0" dirty="0">
              <a:ln>
                <a:noFill/>
              </a:ln>
              <a:solidFill>
                <a:srgbClr val="000000"/>
              </a:solidFill>
              <a:effectLst/>
              <a:uLnTx/>
              <a:uFillTx/>
              <a:latin typeface="ＭＳ Ｐゴシック"/>
              <a:ea typeface="ＭＳ Ｐゴシック"/>
              <a:cs typeface="+mn-cs"/>
            </a:endParaRPr>
          </a:p>
        </p:txBody>
      </p:sp>
      <p:sp>
        <p:nvSpPr>
          <p:cNvPr id="125" name="Text Box 21"/>
          <p:cNvSpPr txBox="1">
            <a:spLocks noChangeArrowheads="1"/>
          </p:cNvSpPr>
          <p:nvPr/>
        </p:nvSpPr>
        <p:spPr bwMode="auto">
          <a:xfrm>
            <a:off x="3855619" y="5661850"/>
            <a:ext cx="684385" cy="794250"/>
          </a:xfrm>
          <a:prstGeom prst="rect">
            <a:avLst/>
          </a:prstGeom>
          <a:solidFill>
            <a:schemeClr val="accent3">
              <a:lumMod val="20000"/>
              <a:lumOff val="80000"/>
            </a:schemeClr>
          </a:solidFill>
          <a:ln w="25400">
            <a:solidFill>
              <a:schemeClr val="tx1">
                <a:alpha val="30196"/>
              </a:schemeClr>
            </a:solidFill>
            <a:miter lim="800000"/>
            <a:headEnd/>
            <a:tailEnd/>
          </a:ln>
        </p:spPr>
        <p:txBody>
          <a:bodyPr lIns="0" tIns="44199" rIns="0" bIns="44199" anchor="ctr"/>
          <a:lstStyle>
            <a:lvl1pPr eaLnBrk="0" hangingPunct="0">
              <a:defRPr kumimoji="1" sz="1200" b="1">
                <a:solidFill>
                  <a:schemeClr val="tx1"/>
                </a:solidFill>
                <a:latin typeface="Tahoma" pitchFamily="34" charset="0"/>
                <a:ea typeface="ＭＳ Ｐゴシック" charset="-128"/>
              </a:defRPr>
            </a:lvl1pPr>
            <a:lvl2pPr marL="742950" indent="-285750" eaLnBrk="0" hangingPunct="0">
              <a:defRPr kumimoji="1" sz="1200" b="1">
                <a:solidFill>
                  <a:schemeClr val="tx1"/>
                </a:solidFill>
                <a:latin typeface="Tahoma" pitchFamily="34" charset="0"/>
                <a:ea typeface="ＭＳ Ｐゴシック" charset="-128"/>
              </a:defRPr>
            </a:lvl2pPr>
            <a:lvl3pPr marL="1143000" indent="-228600" eaLnBrk="0" hangingPunct="0">
              <a:defRPr kumimoji="1" sz="1200" b="1">
                <a:solidFill>
                  <a:schemeClr val="tx1"/>
                </a:solidFill>
                <a:latin typeface="Tahoma" pitchFamily="34" charset="0"/>
                <a:ea typeface="ＭＳ Ｐゴシック" charset="-128"/>
              </a:defRPr>
            </a:lvl3pPr>
            <a:lvl4pPr marL="1600200" indent="-228600" eaLnBrk="0" hangingPunct="0">
              <a:defRPr kumimoji="1" sz="1200" b="1">
                <a:solidFill>
                  <a:schemeClr val="tx1"/>
                </a:solidFill>
                <a:latin typeface="Tahoma" pitchFamily="34" charset="0"/>
                <a:ea typeface="ＭＳ Ｐゴシック" charset="-128"/>
              </a:defRPr>
            </a:lvl4pPr>
            <a:lvl5pPr marL="2057400" indent="-228600" eaLnBrk="0" hangingPunct="0">
              <a:defRPr kumimoji="1" sz="12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12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12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12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1200" b="1">
                <a:solidFill>
                  <a:schemeClr val="tx1"/>
                </a:solidFill>
                <a:latin typeface="Tahoma" pitchFamily="34"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385" b="0"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rPr>
              <a:t>予算支援</a:t>
            </a:r>
            <a:endParaRPr kumimoji="1" lang="ja-JP" altLang="en-US" sz="1108" b="1"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endParaRPr>
          </a:p>
        </p:txBody>
      </p:sp>
      <p:grpSp>
        <p:nvGrpSpPr>
          <p:cNvPr id="126" name="グループ化 125"/>
          <p:cNvGrpSpPr/>
          <p:nvPr/>
        </p:nvGrpSpPr>
        <p:grpSpPr>
          <a:xfrm>
            <a:off x="1759200" y="5165263"/>
            <a:ext cx="918141" cy="529893"/>
            <a:chOff x="1710069" y="4965369"/>
            <a:chExt cx="900965" cy="529893"/>
          </a:xfrm>
        </p:grpSpPr>
        <p:sp>
          <p:nvSpPr>
            <p:cNvPr id="127" name="Text Box 21"/>
            <p:cNvSpPr txBox="1">
              <a:spLocks noChangeArrowheads="1"/>
            </p:cNvSpPr>
            <p:nvPr/>
          </p:nvSpPr>
          <p:spPr bwMode="auto">
            <a:xfrm>
              <a:off x="1710069" y="4965369"/>
              <a:ext cx="900965" cy="529893"/>
            </a:xfrm>
            <a:prstGeom prst="rect">
              <a:avLst/>
            </a:prstGeom>
            <a:noFill/>
            <a:ln w="25400">
              <a:noFill/>
              <a:miter lim="800000"/>
              <a:headEnd/>
              <a:tailEnd/>
            </a:ln>
          </p:spPr>
          <p:txBody>
            <a:bodyPr lIns="0" tIns="99692" rIns="0" bIns="44199" anchor="t"/>
            <a:lstStyle>
              <a:lvl1pPr eaLnBrk="0" hangingPunct="0">
                <a:defRPr kumimoji="1" sz="1200" b="1">
                  <a:solidFill>
                    <a:schemeClr val="tx1"/>
                  </a:solidFill>
                  <a:latin typeface="Tahoma" pitchFamily="34" charset="0"/>
                  <a:ea typeface="ＭＳ Ｐゴシック" charset="-128"/>
                </a:defRPr>
              </a:lvl1pPr>
              <a:lvl2pPr marL="742950" indent="-285750" eaLnBrk="0" hangingPunct="0">
                <a:defRPr kumimoji="1" sz="1200" b="1">
                  <a:solidFill>
                    <a:schemeClr val="tx1"/>
                  </a:solidFill>
                  <a:latin typeface="Tahoma" pitchFamily="34" charset="0"/>
                  <a:ea typeface="ＭＳ Ｐゴシック" charset="-128"/>
                </a:defRPr>
              </a:lvl2pPr>
              <a:lvl3pPr marL="1143000" indent="-228600" eaLnBrk="0" hangingPunct="0">
                <a:defRPr kumimoji="1" sz="1200" b="1">
                  <a:solidFill>
                    <a:schemeClr val="tx1"/>
                  </a:solidFill>
                  <a:latin typeface="Tahoma" pitchFamily="34" charset="0"/>
                  <a:ea typeface="ＭＳ Ｐゴシック" charset="-128"/>
                </a:defRPr>
              </a:lvl3pPr>
              <a:lvl4pPr marL="1600200" indent="-228600" eaLnBrk="0" hangingPunct="0">
                <a:defRPr kumimoji="1" sz="1200" b="1">
                  <a:solidFill>
                    <a:schemeClr val="tx1"/>
                  </a:solidFill>
                  <a:latin typeface="Tahoma" pitchFamily="34" charset="0"/>
                  <a:ea typeface="ＭＳ Ｐゴシック" charset="-128"/>
                </a:defRPr>
              </a:lvl4pPr>
              <a:lvl5pPr marL="2057400" indent="-228600" eaLnBrk="0" hangingPunct="0">
                <a:defRPr kumimoji="1" sz="12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12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12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12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1200" b="1">
                  <a:solidFill>
                    <a:schemeClr val="tx1"/>
                  </a:solidFill>
                  <a:latin typeface="Tahoma" pitchFamily="34" charset="0"/>
                  <a:ea typeface="ＭＳ Ｐゴシック" charset="-128"/>
                </a:defRPr>
              </a:lvl9pPr>
            </a:lstStyle>
            <a:p>
              <a:pPr marL="0" marR="0" lvl="0" indent="0" algn="ctr" defTabSz="914400" rtl="0" eaLnBrk="1" fontAlgn="base" latinLnBrk="0" hangingPunct="1">
                <a:lnSpc>
                  <a:spcPts val="1108"/>
                </a:lnSpc>
                <a:spcBef>
                  <a:spcPct val="50000"/>
                </a:spcBef>
                <a:spcAft>
                  <a:spcPct val="0"/>
                </a:spcAft>
                <a:buClrTx/>
                <a:buSzTx/>
                <a:buFontTx/>
                <a:buNone/>
                <a:tabLst/>
                <a:defRPr/>
              </a:pPr>
              <a:r>
                <a:rPr kumimoji="1" lang="en-US" altLang="ja-JP" sz="1385" b="1"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170</a:t>
              </a:r>
              <a:r>
                <a:rPr kumimoji="1" lang="ja-JP" altLang="en-US" sz="1385" b="1"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rPr>
                <a:t>計画</a:t>
              </a:r>
              <a:endParaRPr kumimoji="1" lang="en-US" altLang="ja-JP" sz="1385" b="1"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endParaRPr>
            </a:p>
            <a:p>
              <a:pPr marL="0" marR="0" lvl="0" indent="0" algn="ctr" defTabSz="914400" rtl="0" eaLnBrk="1" fontAlgn="base" latinLnBrk="0" hangingPunct="1">
                <a:lnSpc>
                  <a:spcPts val="1108"/>
                </a:lnSpc>
                <a:spcBef>
                  <a:spcPct val="50000"/>
                </a:spcBef>
                <a:spcAft>
                  <a:spcPct val="0"/>
                </a:spcAft>
                <a:buClrTx/>
                <a:buSzTx/>
                <a:buFontTx/>
                <a:buNone/>
                <a:tabLst/>
                <a:defRPr/>
              </a:pPr>
              <a:r>
                <a:rPr kumimoji="1" lang="ja-JP" altLang="en-US" sz="1385" b="1"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rPr>
                <a:t>認定</a:t>
              </a:r>
              <a:endParaRPr kumimoji="1" lang="en-US" altLang="ja-JP" sz="1385" b="1"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endParaRPr>
            </a:p>
            <a:p>
              <a:pPr marL="0" marR="0" lvl="0" indent="0" algn="ctr" defTabSz="914400" rtl="0" eaLnBrk="1" fontAlgn="base" latinLnBrk="0" hangingPunct="1">
                <a:lnSpc>
                  <a:spcPts val="1108"/>
                </a:lnSpc>
                <a:spcBef>
                  <a:spcPct val="50000"/>
                </a:spcBef>
                <a:spcAft>
                  <a:spcPct val="0"/>
                </a:spcAft>
                <a:buClrTx/>
                <a:buSzTx/>
                <a:buFontTx/>
                <a:buNone/>
                <a:tabLst/>
                <a:defRPr/>
              </a:pPr>
              <a:endParaRPr kumimoji="1" lang="en-US" altLang="ja-JP" sz="1385" b="1"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endParaRPr>
            </a:p>
            <a:p>
              <a:pPr marL="0" marR="0" lvl="0" indent="0" algn="ctr" defTabSz="914400" rtl="0" eaLnBrk="1" fontAlgn="base" latinLnBrk="0" hangingPunct="1">
                <a:lnSpc>
                  <a:spcPts val="1108"/>
                </a:lnSpc>
                <a:spcBef>
                  <a:spcPct val="50000"/>
                </a:spcBef>
                <a:spcAft>
                  <a:spcPct val="0"/>
                </a:spcAft>
                <a:buClrTx/>
                <a:buSzTx/>
                <a:buFontTx/>
                <a:buNone/>
                <a:tabLst/>
                <a:defRPr/>
              </a:pPr>
              <a:endParaRPr kumimoji="1" lang="ja-JP" altLang="en-US" sz="1385" b="1"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endParaRPr>
            </a:p>
          </p:txBody>
        </p:sp>
        <p:sp>
          <p:nvSpPr>
            <p:cNvPr id="128" name="大かっこ 127"/>
            <p:cNvSpPr/>
            <p:nvPr/>
          </p:nvSpPr>
          <p:spPr>
            <a:xfrm>
              <a:off x="1796160" y="5023544"/>
              <a:ext cx="764308" cy="398769"/>
            </a:xfrm>
            <a:prstGeom prst="bracket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477" b="0" i="0" u="none" strike="noStrike" kern="1200" cap="none" spc="-92" normalizeH="0" baseline="0" noProof="0">
                <a:ln>
                  <a:noFill/>
                </a:ln>
                <a:solidFill>
                  <a:prstClr val="black"/>
                </a:solidFill>
                <a:effectLst/>
                <a:uLnTx/>
                <a:uFillTx/>
                <a:latin typeface="Arial"/>
                <a:ea typeface="ＭＳ Ｐゴシック"/>
                <a:cs typeface="+mn-cs"/>
              </a:endParaRPr>
            </a:p>
          </p:txBody>
        </p:sp>
      </p:grpSp>
      <p:sp>
        <p:nvSpPr>
          <p:cNvPr id="129" name="Text Box 27"/>
          <p:cNvSpPr txBox="1">
            <a:spLocks noChangeArrowheads="1"/>
          </p:cNvSpPr>
          <p:nvPr/>
        </p:nvSpPr>
        <p:spPr bwMode="auto">
          <a:xfrm>
            <a:off x="4682969" y="4088539"/>
            <a:ext cx="394998" cy="2455782"/>
          </a:xfrm>
          <a:prstGeom prst="rect">
            <a:avLst/>
          </a:prstGeom>
          <a:solidFill>
            <a:schemeClr val="bg1"/>
          </a:solidFill>
          <a:ln w="28575">
            <a:solidFill>
              <a:schemeClr val="tx1"/>
            </a:solidFill>
            <a:miter lim="800000"/>
            <a:headEnd/>
            <a:tailEnd/>
          </a:ln>
        </p:spPr>
        <p:txBody>
          <a:bodyPr vert="eaVert" lIns="0" tIns="132923" rIns="0" bIns="44199" anchor="ctr"/>
          <a:lstStyle>
            <a:lvl1pPr eaLnBrk="0" hangingPunct="0">
              <a:defRPr kumimoji="1" sz="1200" b="1">
                <a:solidFill>
                  <a:schemeClr val="tx1"/>
                </a:solidFill>
                <a:latin typeface="Tahoma" pitchFamily="34" charset="0"/>
                <a:ea typeface="ＭＳ Ｐゴシック" charset="-128"/>
              </a:defRPr>
            </a:lvl1pPr>
            <a:lvl2pPr marL="742950" indent="-285750" eaLnBrk="0" hangingPunct="0">
              <a:defRPr kumimoji="1" sz="1200" b="1">
                <a:solidFill>
                  <a:schemeClr val="tx1"/>
                </a:solidFill>
                <a:latin typeface="Tahoma" pitchFamily="34" charset="0"/>
                <a:ea typeface="ＭＳ Ｐゴシック" charset="-128"/>
              </a:defRPr>
            </a:lvl2pPr>
            <a:lvl3pPr marL="1143000" indent="-228600" eaLnBrk="0" hangingPunct="0">
              <a:defRPr kumimoji="1" sz="1200" b="1">
                <a:solidFill>
                  <a:schemeClr val="tx1"/>
                </a:solidFill>
                <a:latin typeface="Tahoma" pitchFamily="34" charset="0"/>
                <a:ea typeface="ＭＳ Ｐゴシック" charset="-128"/>
              </a:defRPr>
            </a:lvl3pPr>
            <a:lvl4pPr marL="1600200" indent="-228600" eaLnBrk="0" hangingPunct="0">
              <a:defRPr kumimoji="1" sz="1200" b="1">
                <a:solidFill>
                  <a:schemeClr val="tx1"/>
                </a:solidFill>
                <a:latin typeface="Tahoma" pitchFamily="34" charset="0"/>
                <a:ea typeface="ＭＳ Ｐゴシック" charset="-128"/>
              </a:defRPr>
            </a:lvl4pPr>
            <a:lvl5pPr marL="2057400" indent="-228600" eaLnBrk="0" hangingPunct="0">
              <a:defRPr kumimoji="1" sz="12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12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12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12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1200" b="1">
                <a:solidFill>
                  <a:schemeClr val="tx1"/>
                </a:solidFill>
                <a:latin typeface="Tahoma" pitchFamily="34" charset="0"/>
                <a:ea typeface="ＭＳ Ｐゴシック" charset="-128"/>
              </a:defRPr>
            </a:lvl9pPr>
          </a:lstStyle>
          <a:p>
            <a:pPr marL="0" marR="0" lvl="0" indent="0" algn="l" defTabSz="914400" rtl="0" eaLnBrk="1" fontAlgn="base" latinLnBrk="0" hangingPunct="1">
              <a:lnSpc>
                <a:spcPts val="1108"/>
              </a:lnSpc>
              <a:spcBef>
                <a:spcPts val="831"/>
              </a:spcBef>
              <a:spcAft>
                <a:spcPct val="0"/>
              </a:spcAft>
              <a:buClrTx/>
              <a:buSzTx/>
              <a:buFontTx/>
              <a:buNone/>
              <a:tabLst/>
              <a:defRPr/>
            </a:pPr>
            <a:r>
              <a:rPr kumimoji="1" lang="zh-TW" altLang="en-US" sz="1200" b="1"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rPr>
              <a:t>都市</a:t>
            </a:r>
            <a:r>
              <a:rPr kumimoji="1" lang="ja-JP" altLang="en-US" sz="1200" b="1"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rPr>
              <a:t>再生駐車施設配置計画</a:t>
            </a:r>
            <a:endParaRPr kumimoji="1" lang="en-US" altLang="zh-TW" sz="1050" b="1"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endParaRPr>
          </a:p>
        </p:txBody>
      </p:sp>
      <p:sp>
        <p:nvSpPr>
          <p:cNvPr id="130" name="テキスト ボックス 129"/>
          <p:cNvSpPr txBox="1"/>
          <p:nvPr/>
        </p:nvSpPr>
        <p:spPr>
          <a:xfrm>
            <a:off x="7391404" y="5408420"/>
            <a:ext cx="2268000" cy="546311"/>
          </a:xfrm>
          <a:prstGeom prst="rect">
            <a:avLst/>
          </a:prstGeom>
          <a:solidFill>
            <a:schemeClr val="bg1"/>
          </a:solidFill>
          <a:ln w="22225">
            <a:solidFill>
              <a:srgbClr val="87BFE5"/>
            </a:solidFill>
          </a:ln>
        </p:spPr>
        <p:txBody>
          <a:bodyPr wrap="square" lIns="0" tIns="0" rIns="0" bIns="0" rtlCol="0" anchor="ctr" anchorCtr="1">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8" b="1" i="0" u="none" strike="noStrike" kern="1200" cap="none" spc="-92" normalizeH="0" baseline="0" noProof="0" dirty="0">
                <a:ln>
                  <a:noFill/>
                </a:ln>
                <a:solidFill>
                  <a:srgbClr val="000000"/>
                </a:solidFill>
                <a:effectLst/>
                <a:uLnTx/>
                <a:uFillTx/>
                <a:latin typeface="Arial" charset="0"/>
                <a:ea typeface="ＭＳ Ｐゴシック" charset="-128"/>
                <a:cs typeface="+mn-cs"/>
              </a:rPr>
              <a:t>都市のスポンジ化対策＜</a:t>
            </a:r>
            <a:r>
              <a:rPr kumimoji="1" lang="en-US" altLang="ja-JP" sz="1108" b="1" i="0" u="none" strike="noStrike" kern="1200" cap="none" spc="-92" normalizeH="0" baseline="0" noProof="0" dirty="0">
                <a:ln>
                  <a:noFill/>
                </a:ln>
                <a:solidFill>
                  <a:srgbClr val="000000"/>
                </a:solidFill>
                <a:effectLst/>
                <a:uLnTx/>
                <a:uFillTx/>
                <a:latin typeface="Arial" charset="0"/>
                <a:ea typeface="ＭＳ Ｐゴシック" charset="-128"/>
                <a:cs typeface="+mn-cs"/>
              </a:rPr>
              <a:t>H30</a:t>
            </a:r>
            <a:r>
              <a:rPr kumimoji="1" lang="ja-JP" altLang="en-US" sz="1108" b="1" i="0" u="none" strike="noStrike" kern="1200" cap="none" spc="-92" normalizeH="0" baseline="0" noProof="0" dirty="0">
                <a:ln>
                  <a:noFill/>
                </a:ln>
                <a:solidFill>
                  <a:srgbClr val="000000"/>
                </a:solidFill>
                <a:effectLst/>
                <a:uLnTx/>
                <a:uFillTx/>
                <a:latin typeface="Arial" charset="0"/>
                <a:ea typeface="ＭＳ Ｐゴシック" charset="-128"/>
                <a:cs typeface="+mn-cs"/>
              </a:rPr>
              <a:t>＞</a:t>
            </a:r>
            <a:endParaRPr kumimoji="1" lang="en-US" altLang="ja-JP" sz="1108" b="1" i="0" u="none" strike="noStrike" kern="1200" cap="none" spc="-92" normalizeH="0" baseline="0" noProof="0" dirty="0">
              <a:ln>
                <a:noFill/>
              </a:ln>
              <a:solidFill>
                <a:srgbClr val="000000"/>
              </a:solidFill>
              <a:effectLst/>
              <a:uLnTx/>
              <a:uFillTx/>
              <a:latin typeface="Arial" charset="0"/>
              <a:ea typeface="ＭＳ Ｐゴシック"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92" normalizeH="0" baseline="0" noProof="0" dirty="0">
                <a:ln>
                  <a:noFill/>
                </a:ln>
                <a:solidFill>
                  <a:srgbClr val="000000"/>
                </a:solidFill>
                <a:effectLst/>
                <a:uLnTx/>
                <a:uFillTx/>
                <a:latin typeface="Arial" charset="0"/>
                <a:ea typeface="ＭＳ Ｐゴシック" charset="-128"/>
                <a:cs typeface="+mn-cs"/>
              </a:rPr>
              <a:t>低未利用土地権利設定等促進計画、</a:t>
            </a:r>
            <a:endParaRPr kumimoji="1" lang="en-US" altLang="ja-JP" sz="1100" b="0" i="0" u="none" strike="noStrike" kern="1200" cap="none" spc="-92" normalizeH="0" baseline="0" noProof="0" dirty="0">
              <a:ln>
                <a:noFill/>
              </a:ln>
              <a:solidFill>
                <a:srgbClr val="000000"/>
              </a:solidFill>
              <a:effectLst/>
              <a:uLnTx/>
              <a:uFillTx/>
              <a:latin typeface="Arial" charset="0"/>
              <a:ea typeface="ＭＳ Ｐゴシック"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92" normalizeH="0" baseline="0" noProof="0" dirty="0">
                <a:ln>
                  <a:noFill/>
                </a:ln>
                <a:solidFill>
                  <a:srgbClr val="000000"/>
                </a:solidFill>
                <a:effectLst/>
                <a:uLnTx/>
                <a:uFillTx/>
                <a:latin typeface="Arial" charset="0"/>
                <a:ea typeface="ＭＳ Ｐゴシック" charset="-128"/>
                <a:cs typeface="+mn-cs"/>
              </a:rPr>
              <a:t>立地誘導促進施設協定　等</a:t>
            </a:r>
          </a:p>
        </p:txBody>
      </p:sp>
      <p:sp>
        <p:nvSpPr>
          <p:cNvPr id="131" name="Rectangle 10" descr="25%"/>
          <p:cNvSpPr>
            <a:spLocks noChangeArrowheads="1"/>
          </p:cNvSpPr>
          <p:nvPr/>
        </p:nvSpPr>
        <p:spPr bwMode="auto">
          <a:xfrm>
            <a:off x="750947" y="3504506"/>
            <a:ext cx="4344928" cy="263769"/>
          </a:xfrm>
          <a:prstGeom prst="rect">
            <a:avLst/>
          </a:prstGeom>
          <a:solidFill>
            <a:srgbClr val="CCECFF"/>
          </a:solidFill>
          <a:ln w="25400" algn="ctr">
            <a:solidFill>
              <a:schemeClr val="tx1"/>
            </a:solidFill>
            <a:miter lim="800000"/>
            <a:headEnd/>
            <a:tailEnd/>
          </a:ln>
        </p:spPr>
        <p:txBody>
          <a:bodyPr wrap="none" lIns="88398" tIns="44199" rIns="88398" bIns="44199"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385" b="1"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rPr>
              <a:t>都市再生緊急整備協議会＜</a:t>
            </a:r>
            <a:r>
              <a:rPr kumimoji="1" lang="en-US" altLang="ja-JP" sz="1385" b="1"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rPr>
              <a:t>H14</a:t>
            </a:r>
            <a:r>
              <a:rPr kumimoji="1" lang="ja-JP" altLang="en-US" sz="1385" b="1"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rPr>
              <a:t>＞</a:t>
            </a:r>
            <a:r>
              <a:rPr kumimoji="1" lang="en-US" altLang="ja-JP" sz="1385" b="0"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rPr>
              <a:t>〔</a:t>
            </a:r>
            <a:r>
              <a:rPr kumimoji="1" lang="ja-JP" altLang="en-US" sz="1385" b="0"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rPr>
              <a:t>官民で組織</a:t>
            </a:r>
            <a:r>
              <a:rPr kumimoji="1" lang="en-US" altLang="ja-JP" sz="1385" b="0"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rPr>
              <a:t>〕</a:t>
            </a:r>
            <a:r>
              <a:rPr kumimoji="1" lang="ja-JP" altLang="en-US" sz="1385" b="1"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rPr>
              <a:t>（</a:t>
            </a:r>
            <a:r>
              <a:rPr kumimoji="1" lang="en-US" altLang="ja-JP" sz="1385" b="1"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rPr>
              <a:t>25</a:t>
            </a:r>
            <a:r>
              <a:rPr kumimoji="1" lang="ja-JP" altLang="en-US" sz="1385" b="1"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rPr>
              <a:t>地域）</a:t>
            </a:r>
          </a:p>
        </p:txBody>
      </p:sp>
      <p:sp>
        <p:nvSpPr>
          <p:cNvPr id="2" name="テキスト ボックス 1"/>
          <p:cNvSpPr txBox="1"/>
          <p:nvPr/>
        </p:nvSpPr>
        <p:spPr>
          <a:xfrm>
            <a:off x="5458767" y="2895220"/>
            <a:ext cx="1561309"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ＭＳ Ｐゴシック"/>
                <a:ea typeface="ＭＳ Ｐゴシック"/>
                <a:cs typeface="+mn-cs"/>
              </a:rPr>
              <a:t>これまで</a:t>
            </a:r>
            <a:r>
              <a:rPr kumimoji="1" lang="en-US" altLang="ja-JP" sz="800" b="0" i="0" u="none" strike="noStrike" kern="1200" cap="none" spc="0" normalizeH="0" baseline="0" noProof="0" dirty="0">
                <a:ln>
                  <a:noFill/>
                </a:ln>
                <a:solidFill>
                  <a:srgbClr val="000000"/>
                </a:solidFill>
                <a:effectLst/>
                <a:uLnTx/>
                <a:uFillTx/>
                <a:latin typeface="ＭＳ Ｐゴシック"/>
                <a:ea typeface="ＭＳ Ｐゴシック"/>
                <a:cs typeface="+mn-cs"/>
              </a:rPr>
              <a:t>3,783</a:t>
            </a:r>
            <a:r>
              <a:rPr kumimoji="1" lang="ja-JP" altLang="en-US" sz="800" b="0" i="0" u="none" strike="noStrike" kern="1200" cap="none" spc="0" normalizeH="0" baseline="0" noProof="0" dirty="0">
                <a:ln>
                  <a:noFill/>
                </a:ln>
                <a:solidFill>
                  <a:srgbClr val="000000"/>
                </a:solidFill>
                <a:effectLst/>
                <a:uLnTx/>
                <a:uFillTx/>
                <a:latin typeface="ＭＳ Ｐゴシック"/>
                <a:ea typeface="ＭＳ Ｐゴシック"/>
                <a:cs typeface="+mn-cs"/>
              </a:rPr>
              <a:t>地区に支援</a:t>
            </a:r>
            <a:endParaRPr kumimoji="1" lang="en-US" altLang="ja-JP" sz="800" b="0" i="0" u="none" strike="noStrike" kern="1200" cap="none" spc="0" normalizeH="0" baseline="0" noProof="0" dirty="0">
              <a:ln>
                <a:noFill/>
              </a:ln>
              <a:solidFill>
                <a:srgbClr val="000000"/>
              </a:solidFill>
              <a:effectLst/>
              <a:uLnTx/>
              <a:uFillTx/>
              <a:latin typeface="ＭＳ Ｐゴシック"/>
              <a:ea typeface="ＭＳ Ｐゴシック"/>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ＭＳ Ｐゴシック"/>
                <a:ea typeface="ＭＳ Ｐゴシック"/>
                <a:cs typeface="+mn-cs"/>
              </a:rPr>
              <a:t>（</a:t>
            </a:r>
            <a:r>
              <a:rPr kumimoji="1" lang="en-US" altLang="ja-JP" sz="800" b="0" i="0" u="none" strike="noStrike" kern="1200" cap="none" spc="0" normalizeH="0" baseline="0" noProof="0" dirty="0">
                <a:ln>
                  <a:noFill/>
                </a:ln>
                <a:solidFill>
                  <a:srgbClr val="000000"/>
                </a:solidFill>
                <a:effectLst/>
                <a:uLnTx/>
                <a:uFillTx/>
                <a:latin typeface="ＭＳ Ｐゴシック"/>
                <a:ea typeface="ＭＳ Ｐゴシック"/>
                <a:cs typeface="+mn-cs"/>
              </a:rPr>
              <a:t>※</a:t>
            </a:r>
            <a:r>
              <a:rPr kumimoji="1" lang="ja-JP" altLang="en-US" sz="800" b="0" i="0" u="none" strike="noStrike" kern="1200" cap="none" spc="-92" normalizeH="0" baseline="0" noProof="0" dirty="0">
                <a:ln>
                  <a:noFill/>
                </a:ln>
                <a:solidFill>
                  <a:srgbClr val="000000"/>
                </a:solidFill>
                <a:effectLst/>
                <a:uLnTx/>
                <a:uFillTx/>
                <a:latin typeface="ＭＳ Ｐゴシック"/>
                <a:ea typeface="ＭＳ Ｐゴシック"/>
                <a:cs typeface="+mn-cs"/>
              </a:rPr>
              <a:t>社会資本整備総合</a:t>
            </a:r>
            <a:r>
              <a:rPr kumimoji="1" lang="ja-JP" altLang="en-US" sz="800" b="0" i="0" u="none" strike="noStrike" kern="1200" cap="none" spc="0" normalizeH="0" baseline="0" noProof="0" dirty="0">
                <a:ln>
                  <a:noFill/>
                </a:ln>
                <a:solidFill>
                  <a:srgbClr val="000000"/>
                </a:solidFill>
                <a:effectLst/>
                <a:uLnTx/>
                <a:uFillTx/>
                <a:latin typeface="ＭＳ Ｐゴシック"/>
                <a:ea typeface="ＭＳ Ｐゴシック"/>
                <a:cs typeface="+mn-cs"/>
              </a:rPr>
              <a:t>交付金等を交付した累計地区数）</a:t>
            </a:r>
            <a:endParaRPr kumimoji="1" lang="zh-TW" altLang="en-US" sz="800" b="1" i="0" u="none" strike="noStrike" kern="1200" cap="none" spc="-92" normalizeH="0" baseline="0" noProof="0" dirty="0">
              <a:ln>
                <a:noFill/>
              </a:ln>
              <a:solidFill>
                <a:prstClr val="black"/>
              </a:solidFill>
              <a:effectLst/>
              <a:uLnTx/>
              <a:uFillTx/>
              <a:latin typeface="ＭＳ Ｐゴシック"/>
              <a:ea typeface="ＭＳ Ｐゴシック"/>
              <a:cs typeface="+mn-cs"/>
            </a:endParaRPr>
          </a:p>
        </p:txBody>
      </p:sp>
      <p:sp>
        <p:nvSpPr>
          <p:cNvPr id="132" name="Text Box 56"/>
          <p:cNvSpPr txBox="1">
            <a:spLocks noChangeArrowheads="1"/>
          </p:cNvSpPr>
          <p:nvPr/>
        </p:nvSpPr>
        <p:spPr bwMode="auto">
          <a:xfrm>
            <a:off x="5329901" y="3563492"/>
            <a:ext cx="1742173" cy="1469092"/>
          </a:xfrm>
          <a:prstGeom prst="rect">
            <a:avLst/>
          </a:prstGeom>
          <a:solidFill>
            <a:srgbClr val="FFCC66">
              <a:alpha val="47451"/>
            </a:srgbClr>
          </a:solidFill>
          <a:ln w="28575">
            <a:solidFill>
              <a:srgbClr val="FFC000"/>
            </a:solidFill>
            <a:miter lim="800000"/>
            <a:headEnd/>
            <a:tailEnd/>
          </a:ln>
        </p:spPr>
        <p:txBody>
          <a:bodyPr lIns="0" tIns="33231" rIns="0" bIns="33231" anchor="t"/>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1" i="0" u="none" strike="noStrike" kern="1200" cap="none" spc="-92" normalizeH="0" baseline="0" noProof="0" dirty="0">
                <a:ln>
                  <a:noFill/>
                </a:ln>
                <a:solidFill>
                  <a:srgbClr val="000000"/>
                </a:solidFill>
                <a:effectLst/>
                <a:uLnTx/>
                <a:uFillTx/>
                <a:latin typeface="ＭＳ ゴシック" pitchFamily="49" charset="-128"/>
                <a:ea typeface="ＭＳ ゴシック" pitchFamily="49" charset="-128"/>
                <a:cs typeface="+mn-cs"/>
              </a:rPr>
              <a:t>滞在快適性等向上区域</a:t>
            </a:r>
            <a:endParaRPr kumimoji="1" lang="en-US" altLang="ja-JP" sz="1100" b="1" i="0" u="none" strike="noStrike" kern="1200" cap="none" spc="-92" normalizeH="0" baseline="0" noProof="0" dirty="0">
              <a:ln>
                <a:noFill/>
              </a:ln>
              <a:solidFill>
                <a:srgbClr val="000000"/>
              </a:solidFill>
              <a:effectLst/>
              <a:uLnTx/>
              <a:uFillTx/>
              <a:latin typeface="ＭＳ ゴシック" pitchFamily="49" charset="-128"/>
              <a:ea typeface="ＭＳ ゴシック" pitchFamily="49" charset="-128"/>
              <a:cs typeface="+mn-cs"/>
            </a:endParaRPr>
          </a:p>
        </p:txBody>
      </p:sp>
      <p:grpSp>
        <p:nvGrpSpPr>
          <p:cNvPr id="67" name="グループ化 66"/>
          <p:cNvGrpSpPr/>
          <p:nvPr/>
        </p:nvGrpSpPr>
        <p:grpSpPr>
          <a:xfrm>
            <a:off x="4393091" y="5967341"/>
            <a:ext cx="974461" cy="273628"/>
            <a:chOff x="1710069" y="4965370"/>
            <a:chExt cx="900965" cy="553675"/>
          </a:xfrm>
        </p:grpSpPr>
        <p:sp>
          <p:nvSpPr>
            <p:cNvPr id="68" name="Text Box 21"/>
            <p:cNvSpPr txBox="1">
              <a:spLocks noChangeArrowheads="1"/>
            </p:cNvSpPr>
            <p:nvPr/>
          </p:nvSpPr>
          <p:spPr bwMode="auto">
            <a:xfrm>
              <a:off x="1710069" y="4965370"/>
              <a:ext cx="900965" cy="305824"/>
            </a:xfrm>
            <a:prstGeom prst="rect">
              <a:avLst/>
            </a:prstGeom>
            <a:noFill/>
            <a:ln w="25400">
              <a:noFill/>
              <a:miter lim="800000"/>
              <a:headEnd/>
              <a:tailEnd/>
            </a:ln>
          </p:spPr>
          <p:txBody>
            <a:bodyPr lIns="0" tIns="99692" rIns="0" bIns="44199" anchor="t"/>
            <a:lstStyle>
              <a:lvl1pPr eaLnBrk="0" hangingPunct="0">
                <a:defRPr kumimoji="1" sz="1200" b="1">
                  <a:solidFill>
                    <a:schemeClr val="tx1"/>
                  </a:solidFill>
                  <a:latin typeface="Tahoma" pitchFamily="34" charset="0"/>
                  <a:ea typeface="ＭＳ Ｐゴシック" charset="-128"/>
                </a:defRPr>
              </a:lvl1pPr>
              <a:lvl2pPr marL="742950" indent="-285750" eaLnBrk="0" hangingPunct="0">
                <a:defRPr kumimoji="1" sz="1200" b="1">
                  <a:solidFill>
                    <a:schemeClr val="tx1"/>
                  </a:solidFill>
                  <a:latin typeface="Tahoma" pitchFamily="34" charset="0"/>
                  <a:ea typeface="ＭＳ Ｐゴシック" charset="-128"/>
                </a:defRPr>
              </a:lvl2pPr>
              <a:lvl3pPr marL="1143000" indent="-228600" eaLnBrk="0" hangingPunct="0">
                <a:defRPr kumimoji="1" sz="1200" b="1">
                  <a:solidFill>
                    <a:schemeClr val="tx1"/>
                  </a:solidFill>
                  <a:latin typeface="Tahoma" pitchFamily="34" charset="0"/>
                  <a:ea typeface="ＭＳ Ｐゴシック" charset="-128"/>
                </a:defRPr>
              </a:lvl3pPr>
              <a:lvl4pPr marL="1600200" indent="-228600" eaLnBrk="0" hangingPunct="0">
                <a:defRPr kumimoji="1" sz="1200" b="1">
                  <a:solidFill>
                    <a:schemeClr val="tx1"/>
                  </a:solidFill>
                  <a:latin typeface="Tahoma" pitchFamily="34" charset="0"/>
                  <a:ea typeface="ＭＳ Ｐゴシック" charset="-128"/>
                </a:defRPr>
              </a:lvl4pPr>
              <a:lvl5pPr marL="2057400" indent="-228600" eaLnBrk="0" hangingPunct="0">
                <a:defRPr kumimoji="1" sz="12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12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12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12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1200" b="1">
                  <a:solidFill>
                    <a:schemeClr val="tx1"/>
                  </a:solidFill>
                  <a:latin typeface="Tahoma" pitchFamily="34" charset="0"/>
                  <a:ea typeface="ＭＳ Ｐゴシック" charset="-128"/>
                </a:defRPr>
              </a:lvl9pPr>
            </a:lstStyle>
            <a:p>
              <a:pPr marL="0" marR="0" lvl="0" indent="0" algn="ctr" defTabSz="914400" rtl="0" eaLnBrk="1" fontAlgn="base" latinLnBrk="0" hangingPunct="1">
                <a:lnSpc>
                  <a:spcPts val="1108"/>
                </a:lnSpc>
                <a:spcBef>
                  <a:spcPct val="50000"/>
                </a:spcBef>
                <a:spcAft>
                  <a:spcPct val="0"/>
                </a:spcAft>
                <a:buClrTx/>
                <a:buSzTx/>
                <a:buFontTx/>
                <a:buNone/>
                <a:tabLst/>
                <a:defRPr/>
              </a:pPr>
              <a:r>
                <a:rPr lang="en-US" altLang="ja-JP" sz="1000" dirty="0">
                  <a:solidFill>
                    <a:prstClr val="black"/>
                  </a:solidFill>
                  <a:latin typeface="ＭＳ ゴシック" pitchFamily="49" charset="-128"/>
                  <a:ea typeface="ＭＳ ゴシック" pitchFamily="49" charset="-128"/>
                </a:rPr>
                <a:t>2</a:t>
              </a:r>
              <a:r>
                <a:rPr kumimoji="1" lang="ja-JP" altLang="en-US" sz="1000" b="1"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rPr>
                <a:t>計画</a:t>
              </a:r>
              <a:endParaRPr kumimoji="1" lang="en-US" altLang="ja-JP" sz="1000" b="1"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endParaRPr>
            </a:p>
            <a:p>
              <a:pPr marL="0" marR="0" lvl="0" indent="0" algn="ctr" defTabSz="914400" rtl="0" eaLnBrk="1" fontAlgn="base" latinLnBrk="0" hangingPunct="1">
                <a:lnSpc>
                  <a:spcPts val="1108"/>
                </a:lnSpc>
                <a:spcBef>
                  <a:spcPct val="50000"/>
                </a:spcBef>
                <a:spcAft>
                  <a:spcPct val="0"/>
                </a:spcAft>
                <a:buClrTx/>
                <a:buSzTx/>
                <a:buFontTx/>
                <a:buNone/>
                <a:tabLst/>
                <a:defRPr/>
              </a:pPr>
              <a:r>
                <a:rPr kumimoji="1" lang="ja-JP" altLang="en-US" sz="1000" b="1"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rPr>
                <a:t>＜</a:t>
              </a:r>
              <a:r>
                <a:rPr kumimoji="1" lang="en-US" altLang="ja-JP" sz="1000" b="1"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rPr>
                <a:t>H30</a:t>
              </a:r>
              <a:r>
                <a:rPr kumimoji="1" lang="ja-JP" altLang="en-US" sz="1000" b="1"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rPr>
                <a:t>＞</a:t>
              </a:r>
            </a:p>
          </p:txBody>
        </p:sp>
        <p:sp>
          <p:nvSpPr>
            <p:cNvPr id="117" name="大かっこ 116"/>
            <p:cNvSpPr/>
            <p:nvPr/>
          </p:nvSpPr>
          <p:spPr>
            <a:xfrm>
              <a:off x="1997196" y="5088202"/>
              <a:ext cx="324873" cy="430843"/>
            </a:xfrm>
            <a:prstGeom prst="bracket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050" b="0" i="0" u="none" strike="noStrike" kern="1200" cap="none" spc="-92" normalizeH="0" baseline="0" noProof="0">
                <a:ln>
                  <a:noFill/>
                </a:ln>
                <a:solidFill>
                  <a:prstClr val="black"/>
                </a:solidFill>
                <a:effectLst/>
                <a:uLnTx/>
                <a:uFillTx/>
                <a:latin typeface="Arial"/>
                <a:ea typeface="ＭＳ Ｐゴシック"/>
                <a:cs typeface="+mn-cs"/>
              </a:endParaRPr>
            </a:p>
          </p:txBody>
        </p:sp>
      </p:grpSp>
      <p:sp>
        <p:nvSpPr>
          <p:cNvPr id="65" name="Text Box 36"/>
          <p:cNvSpPr txBox="1">
            <a:spLocks noChangeArrowheads="1"/>
          </p:cNvSpPr>
          <p:nvPr/>
        </p:nvSpPr>
        <p:spPr bwMode="auto">
          <a:xfrm>
            <a:off x="5382815" y="3779249"/>
            <a:ext cx="1633318" cy="1205379"/>
          </a:xfrm>
          <a:prstGeom prst="rect">
            <a:avLst/>
          </a:prstGeom>
          <a:solidFill>
            <a:schemeClr val="bg1"/>
          </a:solidFill>
          <a:ln w="28575">
            <a:solidFill>
              <a:srgbClr val="FF9900"/>
            </a:solidFill>
            <a:miter lim="800000"/>
            <a:headEnd/>
            <a:tailEnd/>
          </a:ln>
        </p:spPr>
        <p:txBody>
          <a:bodyPr lIns="0" rIns="0" anchor="t"/>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50" b="1" i="0" u="none" strike="noStrike" kern="1200" cap="none" spc="-92" normalizeH="0" baseline="0" noProof="0" dirty="0">
                <a:ln>
                  <a:noFill/>
                </a:ln>
                <a:solidFill>
                  <a:srgbClr val="000000"/>
                </a:solidFill>
                <a:effectLst/>
                <a:uLnTx/>
                <a:uFillTx/>
                <a:latin typeface="Arial" charset="0"/>
                <a:ea typeface="ＭＳ Ｐゴシック" charset="-128"/>
                <a:cs typeface="+mn-cs"/>
              </a:rPr>
              <a:t>「居心地が良く歩きたくなる」</a:t>
            </a:r>
            <a:endParaRPr kumimoji="1" lang="en-US" altLang="ja-JP" sz="1050" b="1" i="0" u="none" strike="noStrike" kern="1200" cap="none" spc="-92" normalizeH="0" baseline="0" noProof="0" dirty="0">
              <a:ln>
                <a:noFill/>
              </a:ln>
              <a:solidFill>
                <a:srgbClr val="000000"/>
              </a:solidFill>
              <a:effectLst/>
              <a:uLnTx/>
              <a:uFillTx/>
              <a:latin typeface="Arial" charset="0"/>
              <a:ea typeface="ＭＳ Ｐゴシック"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50" b="1" i="0" u="none" strike="noStrike" kern="1200" cap="none" spc="-92" normalizeH="0" baseline="0" noProof="0" dirty="0">
                <a:ln>
                  <a:noFill/>
                </a:ln>
                <a:solidFill>
                  <a:srgbClr val="000000"/>
                </a:solidFill>
                <a:effectLst/>
                <a:uLnTx/>
                <a:uFillTx/>
                <a:latin typeface="Arial" charset="0"/>
                <a:ea typeface="ＭＳ Ｐゴシック" charset="-128"/>
                <a:cs typeface="+mn-cs"/>
              </a:rPr>
              <a:t>まちなかづくり＜</a:t>
            </a:r>
            <a:r>
              <a:rPr kumimoji="1" lang="en-US" altLang="ja-JP" sz="1050" b="1" i="0" u="none" strike="noStrike" kern="1200" cap="none" spc="-92" normalizeH="0" baseline="0" noProof="0" dirty="0">
                <a:ln>
                  <a:noFill/>
                </a:ln>
                <a:solidFill>
                  <a:srgbClr val="000000"/>
                </a:solidFill>
                <a:effectLst/>
                <a:uLnTx/>
                <a:uFillTx/>
                <a:latin typeface="Arial" charset="0"/>
                <a:ea typeface="ＭＳ Ｐゴシック" charset="-128"/>
                <a:cs typeface="+mn-cs"/>
              </a:rPr>
              <a:t>R2</a:t>
            </a:r>
            <a:r>
              <a:rPr kumimoji="1" lang="ja-JP" altLang="en-US" sz="1050" b="1" i="0" u="none" strike="noStrike" kern="1200" cap="none" spc="-92" normalizeH="0" baseline="0" noProof="0" dirty="0">
                <a:ln>
                  <a:noFill/>
                </a:ln>
                <a:solidFill>
                  <a:srgbClr val="000000"/>
                </a:solidFill>
                <a:effectLst/>
                <a:uLnTx/>
                <a:uFillTx/>
                <a:latin typeface="Arial" charset="0"/>
                <a:ea typeface="ＭＳ Ｐゴシック" charset="-128"/>
                <a:cs typeface="+mn-cs"/>
              </a:rPr>
              <a:t>＞</a:t>
            </a:r>
            <a:endParaRPr kumimoji="1" lang="en-US" altLang="ja-JP" sz="1050" b="1" i="0" u="none" strike="noStrike" kern="1200" cap="none" spc="-92" normalizeH="0" baseline="0" noProof="0" dirty="0">
              <a:ln>
                <a:noFill/>
              </a:ln>
              <a:solidFill>
                <a:srgbClr val="000000"/>
              </a:solidFill>
              <a:effectLst/>
              <a:uLnTx/>
              <a:uFillTx/>
              <a:latin typeface="Arial" charset="0"/>
              <a:ea typeface="ＭＳ Ｐゴシック" charset="-128"/>
              <a:cs typeface="+mn-cs"/>
            </a:endParaRPr>
          </a:p>
          <a:p>
            <a:pPr marL="0" marR="0" lvl="0" indent="0" algn="ctr" defTabSz="914400" rtl="0" eaLnBrk="1" fontAlgn="base" latinLnBrk="0" hangingPunct="1">
              <a:lnSpc>
                <a:spcPts val="300"/>
              </a:lnSpc>
              <a:spcBef>
                <a:spcPct val="0"/>
              </a:spcBef>
              <a:spcAft>
                <a:spcPct val="0"/>
              </a:spcAft>
              <a:buClrTx/>
              <a:buSzTx/>
              <a:buFontTx/>
              <a:buNone/>
              <a:tabLst/>
              <a:defRPr/>
            </a:pPr>
            <a:endParaRPr kumimoji="1" lang="en-US" altLang="ja-JP" sz="1000" b="0" i="0" u="none" strike="noStrike" kern="1200" cap="none" spc="-92" normalizeH="0" baseline="0" noProof="0" dirty="0">
              <a:ln>
                <a:noFill/>
              </a:ln>
              <a:solidFill>
                <a:srgbClr val="000000"/>
              </a:solidFill>
              <a:effectLst/>
              <a:uLnTx/>
              <a:uFillTx/>
              <a:latin typeface="Arial" charset="0"/>
              <a:ea typeface="ＭＳ Ｐゴシック" charset="-128"/>
              <a:cs typeface="+mn-cs"/>
            </a:endParaRPr>
          </a:p>
          <a:p>
            <a:pPr marL="0" marR="0" lvl="0" indent="0" algn="ctr" defTabSz="914400" rtl="0" eaLnBrk="1" fontAlgn="base" latinLnBrk="0" hangingPunct="1">
              <a:lnSpc>
                <a:spcPts val="1000"/>
              </a:lnSpc>
              <a:spcBef>
                <a:spcPct val="0"/>
              </a:spcBef>
              <a:spcAft>
                <a:spcPct val="0"/>
              </a:spcAft>
              <a:buClrTx/>
              <a:buSzTx/>
              <a:buFontTx/>
              <a:buNone/>
              <a:tabLst/>
              <a:defRPr/>
            </a:pPr>
            <a:r>
              <a:rPr kumimoji="1" lang="ja-JP" altLang="en-US" sz="900" b="0" i="0" u="none" strike="noStrike" kern="1200" cap="none" spc="-92" normalizeH="0" baseline="0" noProof="0" dirty="0">
                <a:ln>
                  <a:noFill/>
                </a:ln>
                <a:solidFill>
                  <a:srgbClr val="000000"/>
                </a:solidFill>
                <a:effectLst/>
                <a:uLnTx/>
                <a:uFillTx/>
                <a:latin typeface="Arial" charset="0"/>
                <a:ea typeface="ＭＳ Ｐゴシック" charset="-128"/>
                <a:cs typeface="+mn-cs"/>
              </a:rPr>
              <a:t>官民一体による</a:t>
            </a:r>
            <a:endParaRPr kumimoji="1" lang="en-US" altLang="ja-JP" sz="900" b="0" i="0" u="none" strike="noStrike" kern="1200" cap="none" spc="-92" normalizeH="0" baseline="0" noProof="0" dirty="0">
              <a:ln>
                <a:noFill/>
              </a:ln>
              <a:solidFill>
                <a:srgbClr val="000000"/>
              </a:solidFill>
              <a:effectLst/>
              <a:uLnTx/>
              <a:uFillTx/>
              <a:latin typeface="Arial" charset="0"/>
              <a:ea typeface="ＭＳ Ｐゴシック" charset="-128"/>
              <a:cs typeface="+mn-cs"/>
            </a:endParaRPr>
          </a:p>
          <a:p>
            <a:pPr marL="0" marR="0" lvl="0" indent="0" algn="ctr" defTabSz="914400" rtl="0" eaLnBrk="1" fontAlgn="base" latinLnBrk="0" hangingPunct="1">
              <a:lnSpc>
                <a:spcPts val="1000"/>
              </a:lnSpc>
              <a:spcBef>
                <a:spcPct val="0"/>
              </a:spcBef>
              <a:spcAft>
                <a:spcPct val="0"/>
              </a:spcAft>
              <a:buClrTx/>
              <a:buSzTx/>
              <a:buFontTx/>
              <a:buNone/>
              <a:tabLst/>
              <a:defRPr/>
            </a:pPr>
            <a:r>
              <a:rPr kumimoji="1" lang="ja-JP" altLang="en-US" sz="900" b="0" i="0" u="none" strike="noStrike" kern="1200" cap="none" spc="-92" normalizeH="0" baseline="0" noProof="0" dirty="0">
                <a:ln>
                  <a:noFill/>
                </a:ln>
                <a:solidFill>
                  <a:srgbClr val="000000"/>
                </a:solidFill>
                <a:effectLst/>
                <a:uLnTx/>
                <a:uFillTx/>
                <a:latin typeface="Arial" charset="0"/>
                <a:ea typeface="ＭＳ Ｐゴシック" charset="-128"/>
                <a:cs typeface="+mn-cs"/>
              </a:rPr>
              <a:t>交流・滞在空間の創出</a:t>
            </a:r>
            <a:endParaRPr kumimoji="1" lang="en-US" altLang="ja-JP" sz="900" b="0" i="0" u="none" strike="noStrike" kern="1200" cap="none" spc="-92" normalizeH="0" baseline="0" noProof="0" dirty="0">
              <a:ln>
                <a:noFill/>
              </a:ln>
              <a:solidFill>
                <a:srgbClr val="000000"/>
              </a:solidFill>
              <a:effectLst/>
              <a:uLnTx/>
              <a:uFillTx/>
              <a:latin typeface="Arial" charset="0"/>
              <a:ea typeface="ＭＳ Ｐゴシック" charset="-128"/>
              <a:cs typeface="+mn-cs"/>
            </a:endParaRPr>
          </a:p>
          <a:p>
            <a:pPr marL="0" marR="0" lvl="0" indent="0" algn="ctr" defTabSz="914400" rtl="0" eaLnBrk="1" fontAlgn="base" latinLnBrk="0" hangingPunct="1">
              <a:lnSpc>
                <a:spcPts val="300"/>
              </a:lnSpc>
              <a:spcBef>
                <a:spcPct val="0"/>
              </a:spcBef>
              <a:spcAft>
                <a:spcPct val="0"/>
              </a:spcAft>
              <a:buClrTx/>
              <a:buSzTx/>
              <a:buFontTx/>
              <a:buNone/>
              <a:tabLst/>
              <a:defRPr/>
            </a:pPr>
            <a:endParaRPr kumimoji="1" lang="en-US" altLang="ja-JP" sz="1000" b="0" i="0" u="none" strike="noStrike" kern="1200" cap="none" spc="-92" normalizeH="0" baseline="0" noProof="0" dirty="0">
              <a:ln>
                <a:noFill/>
              </a:ln>
              <a:solidFill>
                <a:srgbClr val="000000"/>
              </a:solidFill>
              <a:effectLst/>
              <a:uLnTx/>
              <a:uFillTx/>
              <a:latin typeface="Arial" charset="0"/>
              <a:ea typeface="ＭＳ Ｐゴシック" charset="-128"/>
              <a:cs typeface="+mn-cs"/>
            </a:endParaRPr>
          </a:p>
          <a:p>
            <a:pPr marL="0" marR="0" lvl="0" indent="0" algn="ctr" defTabSz="914400" rtl="0" eaLnBrk="1" fontAlgn="base" latinLnBrk="0" hangingPunct="1">
              <a:lnSpc>
                <a:spcPts val="1000"/>
              </a:lnSpc>
              <a:spcBef>
                <a:spcPct val="0"/>
              </a:spcBef>
              <a:spcAft>
                <a:spcPct val="0"/>
              </a:spcAft>
              <a:buClrTx/>
              <a:buSzTx/>
              <a:buFontTx/>
              <a:buNone/>
              <a:tabLst/>
              <a:defRPr/>
            </a:pPr>
            <a:r>
              <a:rPr kumimoji="1" lang="ja-JP" altLang="en-US" sz="900" b="0" i="0" u="none" strike="noStrike" kern="1200" cap="none" spc="-92" normalizeH="0" baseline="0" noProof="0" dirty="0">
                <a:ln>
                  <a:noFill/>
                </a:ln>
                <a:solidFill>
                  <a:srgbClr val="000000"/>
                </a:solidFill>
                <a:effectLst/>
                <a:uLnTx/>
                <a:uFillTx/>
                <a:latin typeface="Arial" charset="0"/>
                <a:ea typeface="ＭＳ Ｐゴシック" charset="-128"/>
                <a:cs typeface="+mn-cs"/>
              </a:rPr>
              <a:t>（一体型滞在快適性等向上事業、</a:t>
            </a:r>
            <a:endParaRPr kumimoji="1" lang="en-US" altLang="ja-JP" sz="900" b="0" i="0" u="none" strike="noStrike" kern="1200" cap="none" spc="-92" normalizeH="0" baseline="0" noProof="0" dirty="0">
              <a:ln>
                <a:noFill/>
              </a:ln>
              <a:solidFill>
                <a:srgbClr val="000000"/>
              </a:solidFill>
              <a:effectLst/>
              <a:uLnTx/>
              <a:uFillTx/>
              <a:latin typeface="Arial" charset="0"/>
              <a:ea typeface="ＭＳ Ｐゴシック" charset="-128"/>
              <a:cs typeface="+mn-cs"/>
            </a:endParaRPr>
          </a:p>
          <a:p>
            <a:pPr marL="0" marR="0" lvl="0" indent="0" algn="ctr" defTabSz="914400" rtl="0" eaLnBrk="1" fontAlgn="base" latinLnBrk="0" hangingPunct="1">
              <a:lnSpc>
                <a:spcPts val="1000"/>
              </a:lnSpc>
              <a:spcBef>
                <a:spcPct val="0"/>
              </a:spcBef>
              <a:spcAft>
                <a:spcPct val="0"/>
              </a:spcAft>
              <a:buClrTx/>
              <a:buSzTx/>
              <a:buFontTx/>
              <a:buNone/>
              <a:tabLst/>
              <a:defRPr/>
            </a:pPr>
            <a:r>
              <a:rPr kumimoji="1" lang="ja-JP" altLang="en-US" sz="900" b="0" i="0" u="none" strike="noStrike" kern="1200" cap="none" spc="-92" normalizeH="0" baseline="0" noProof="0" dirty="0">
                <a:ln>
                  <a:noFill/>
                </a:ln>
                <a:solidFill>
                  <a:srgbClr val="000000"/>
                </a:solidFill>
                <a:effectLst/>
                <a:uLnTx/>
                <a:uFillTx/>
                <a:latin typeface="Arial" charset="0"/>
                <a:ea typeface="ＭＳ Ｐゴシック" charset="-128"/>
                <a:cs typeface="+mn-cs"/>
              </a:rPr>
              <a:t>公園施設設置管理協定　等）</a:t>
            </a:r>
            <a:endParaRPr kumimoji="1" lang="en-US" altLang="ja-JP" sz="900" b="0" i="0" u="none" strike="noStrike" kern="1200" cap="none" spc="-92" normalizeH="0" baseline="0" noProof="0" dirty="0">
              <a:ln>
                <a:noFill/>
              </a:ln>
              <a:solidFill>
                <a:srgbClr val="000000"/>
              </a:solidFill>
              <a:effectLst/>
              <a:uLnTx/>
              <a:uFillTx/>
              <a:latin typeface="Arial" charset="0"/>
              <a:ea typeface="ＭＳ Ｐゴシック" charset="-128"/>
              <a:cs typeface="+mn-cs"/>
            </a:endParaRPr>
          </a:p>
        </p:txBody>
      </p:sp>
      <p:sp>
        <p:nvSpPr>
          <p:cNvPr id="66" name="Text Box 25"/>
          <p:cNvSpPr txBox="1">
            <a:spLocks noChangeArrowheads="1"/>
          </p:cNvSpPr>
          <p:nvPr/>
        </p:nvSpPr>
        <p:spPr bwMode="auto">
          <a:xfrm>
            <a:off x="5429717" y="4741811"/>
            <a:ext cx="1539514" cy="199143"/>
          </a:xfrm>
          <a:prstGeom prst="rect">
            <a:avLst/>
          </a:prstGeom>
          <a:solidFill>
            <a:schemeClr val="bg1"/>
          </a:solidFill>
          <a:ln w="25400">
            <a:solidFill>
              <a:srgbClr val="000000">
                <a:alpha val="30196"/>
              </a:srgbClr>
            </a:solidFill>
            <a:miter lim="800000"/>
            <a:headEnd/>
            <a:tailEnd/>
          </a:ln>
        </p:spPr>
        <p:txBody>
          <a:bodyPr lIns="0" tIns="44199" rIns="0" bIns="44199" anchor="ctr"/>
          <a:lstStyle>
            <a:lvl1pPr eaLnBrk="0" hangingPunct="0">
              <a:defRPr kumimoji="1" sz="1200" b="1">
                <a:solidFill>
                  <a:schemeClr val="tx1"/>
                </a:solidFill>
                <a:latin typeface="Tahoma" pitchFamily="34" charset="0"/>
                <a:ea typeface="ＭＳ Ｐゴシック" charset="-128"/>
              </a:defRPr>
            </a:lvl1pPr>
            <a:lvl2pPr marL="742950" indent="-285750" eaLnBrk="0" hangingPunct="0">
              <a:defRPr kumimoji="1" sz="1200" b="1">
                <a:solidFill>
                  <a:schemeClr val="tx1"/>
                </a:solidFill>
                <a:latin typeface="Tahoma" pitchFamily="34" charset="0"/>
                <a:ea typeface="ＭＳ Ｐゴシック" charset="-128"/>
              </a:defRPr>
            </a:lvl2pPr>
            <a:lvl3pPr marL="1143000" indent="-228600" eaLnBrk="0" hangingPunct="0">
              <a:defRPr kumimoji="1" sz="1200" b="1">
                <a:solidFill>
                  <a:schemeClr val="tx1"/>
                </a:solidFill>
                <a:latin typeface="Tahoma" pitchFamily="34" charset="0"/>
                <a:ea typeface="ＭＳ Ｐゴシック" charset="-128"/>
              </a:defRPr>
            </a:lvl3pPr>
            <a:lvl4pPr marL="1600200" indent="-228600" eaLnBrk="0" hangingPunct="0">
              <a:defRPr kumimoji="1" sz="1200" b="1">
                <a:solidFill>
                  <a:schemeClr val="tx1"/>
                </a:solidFill>
                <a:latin typeface="Tahoma" pitchFamily="34" charset="0"/>
                <a:ea typeface="ＭＳ Ｐゴシック" charset="-128"/>
              </a:defRPr>
            </a:lvl4pPr>
            <a:lvl5pPr marL="2057400" indent="-228600" eaLnBrk="0" hangingPunct="0">
              <a:defRPr kumimoji="1" sz="12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12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12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12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1200" b="1">
                <a:solidFill>
                  <a:schemeClr val="tx1"/>
                </a:solidFill>
                <a:latin typeface="Tahoma" pitchFamily="34"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92" normalizeH="0" baseline="0" noProof="0" dirty="0">
                <a:ln>
                  <a:noFill/>
                </a:ln>
                <a:solidFill>
                  <a:prstClr val="black"/>
                </a:solidFill>
                <a:effectLst/>
                <a:uLnTx/>
                <a:uFillTx/>
                <a:latin typeface="ＭＳ ゴシック" pitchFamily="49" charset="-128"/>
                <a:ea typeface="ＭＳ ゴシック" pitchFamily="49" charset="-128"/>
                <a:cs typeface="+mn-cs"/>
              </a:rPr>
              <a:t>予算・金融支援・税制特例</a:t>
            </a:r>
          </a:p>
        </p:txBody>
      </p:sp>
      <p:sp>
        <p:nvSpPr>
          <p:cNvPr id="6" name="スライド番号プレースホルダー 1">
            <a:extLst>
              <a:ext uri="{FF2B5EF4-FFF2-40B4-BE49-F238E27FC236}">
                <a16:creationId xmlns:a16="http://schemas.microsoft.com/office/drawing/2014/main" id="{05037FB1-BAFE-394D-5F2C-47E3BEBB8240}"/>
              </a:ext>
            </a:extLst>
          </p:cNvPr>
          <p:cNvSpPr>
            <a:spLocks noGrp="1"/>
          </p:cNvSpPr>
          <p:nvPr>
            <p:ph type="sldNum" sz="quarter" idx="12"/>
          </p:nvPr>
        </p:nvSpPr>
        <p:spPr>
          <a:xfrm>
            <a:off x="7594600" y="6599682"/>
            <a:ext cx="2311400" cy="476250"/>
          </a:xfrm>
        </p:spPr>
        <p:txBody>
          <a:bodyPr/>
          <a:lstStyle/>
          <a:p>
            <a:pPr>
              <a:defRPr/>
            </a:pPr>
            <a:fld id="{35C1E978-A3B9-4673-8199-379729392307}" type="slidenum">
              <a:rPr lang="en-US" altLang="ja-JP" sz="1400" smtClean="0"/>
              <a:pPr>
                <a:defRPr/>
              </a:pPr>
              <a:t>2</a:t>
            </a:fld>
            <a:endParaRPr lang="en-US" altLang="ja-JP" sz="1400" dirty="0"/>
          </a:p>
        </p:txBody>
      </p:sp>
      <p:sp>
        <p:nvSpPr>
          <p:cNvPr id="4" name="正方形/長方形 3">
            <a:extLst>
              <a:ext uri="{FF2B5EF4-FFF2-40B4-BE49-F238E27FC236}">
                <a16:creationId xmlns:a16="http://schemas.microsoft.com/office/drawing/2014/main" id="{6CC73114-7560-5F95-0E12-AB02B68527D9}"/>
              </a:ext>
            </a:extLst>
          </p:cNvPr>
          <p:cNvSpPr/>
          <p:nvPr/>
        </p:nvSpPr>
        <p:spPr>
          <a:xfrm>
            <a:off x="0" y="85972"/>
            <a:ext cx="9224795" cy="3766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1" lang="ja-JP" altLang="en-US" sz="2200" b="1" i="0" u="none" strike="noStrike" kern="0" cap="none" spc="0" normalizeH="0" baseline="0" noProof="0" dirty="0">
                <a:ln>
                  <a:noFill/>
                </a:ln>
                <a:solidFill>
                  <a:srgbClr val="4087C8"/>
                </a:solidFill>
                <a:effectLst/>
                <a:uLnTx/>
                <a:uFillTx/>
                <a:latin typeface="ＭＳ Ｐゴシック"/>
                <a:ea typeface="HGP創英角ｺﾞｼｯｸUB"/>
                <a:cs typeface="+mn-cs"/>
              </a:rPr>
              <a:t>　都市再生の制度に関する基本的な枠組み</a:t>
            </a:r>
          </a:p>
        </p:txBody>
      </p:sp>
    </p:spTree>
    <p:extLst>
      <p:ext uri="{BB962C8B-B14F-4D97-AF65-F5344CB8AC3E}">
        <p14:creationId xmlns:p14="http://schemas.microsoft.com/office/powerpoint/2010/main" val="41806763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角丸四角形 44"/>
          <p:cNvSpPr/>
          <p:nvPr/>
        </p:nvSpPr>
        <p:spPr>
          <a:xfrm>
            <a:off x="6017455" y="4293913"/>
            <a:ext cx="3759713" cy="2530750"/>
          </a:xfrm>
          <a:prstGeom prst="roundRect">
            <a:avLst>
              <a:gd name="adj" fmla="val 2511"/>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46" name="Rectangle 27"/>
          <p:cNvSpPr>
            <a:spLocks noChangeArrowheads="1"/>
          </p:cNvSpPr>
          <p:nvPr/>
        </p:nvSpPr>
        <p:spPr bwMode="auto">
          <a:xfrm>
            <a:off x="717954" y="-127281"/>
            <a:ext cx="6500156" cy="749648"/>
          </a:xfrm>
          <a:prstGeom prst="rect">
            <a:avLst/>
          </a:prstGeom>
          <a:noFill/>
          <a:ln>
            <a:noFill/>
          </a:ln>
        </p:spPr>
        <p:txBody>
          <a:bodyPr lIns="83956" tIns="41978" rIns="83956" bIns="41978" anchor="ctr"/>
          <a:lstStyle>
            <a:lvl1pPr eaLnBrk="0" hangingPunct="0">
              <a:defRPr kumimoji="1" sz="16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0" cap="none" spc="0" normalizeH="0" baseline="0" noProof="0" dirty="0">
                <a:ln>
                  <a:noFill/>
                </a:ln>
                <a:solidFill>
                  <a:srgbClr val="4087C8"/>
                </a:solidFill>
                <a:effectLst/>
                <a:uLnTx/>
                <a:uFillTx/>
                <a:latin typeface="HGP創英角ｺﾞｼｯｸUB"/>
                <a:ea typeface="HGP創英角ｺﾞｼｯｸUB"/>
                <a:cs typeface="+mn-cs"/>
              </a:rPr>
              <a:t>一体型滞在快適性等向上事業の概要</a:t>
            </a:r>
            <a:endParaRPr kumimoji="1" lang="en-US" altLang="ja-JP" sz="2400" b="0" i="0" u="none" strike="noStrike" kern="0" cap="none" spc="0" normalizeH="0" baseline="0" noProof="0" dirty="0">
              <a:ln>
                <a:noFill/>
              </a:ln>
              <a:solidFill>
                <a:srgbClr val="4087C8"/>
              </a:solidFill>
              <a:effectLst/>
              <a:uLnTx/>
              <a:uFillTx/>
              <a:latin typeface="HGP創英角ｺﾞｼｯｸUB"/>
              <a:ea typeface="HGP創英角ｺﾞｼｯｸUB"/>
              <a:cs typeface="+mn-cs"/>
            </a:endParaRPr>
          </a:p>
        </p:txBody>
      </p:sp>
      <p:sp>
        <p:nvSpPr>
          <p:cNvPr id="47" name="角丸四角形 46"/>
          <p:cNvSpPr/>
          <p:nvPr/>
        </p:nvSpPr>
        <p:spPr>
          <a:xfrm>
            <a:off x="136959" y="1474304"/>
            <a:ext cx="9669724" cy="2664063"/>
          </a:xfrm>
          <a:prstGeom prst="roundRect">
            <a:avLst>
              <a:gd name="adj" fmla="val 2511"/>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48" name="角丸四角形 47"/>
          <p:cNvSpPr/>
          <p:nvPr/>
        </p:nvSpPr>
        <p:spPr>
          <a:xfrm>
            <a:off x="246557" y="1930215"/>
            <a:ext cx="9447131" cy="1586561"/>
          </a:xfrm>
          <a:prstGeom prst="roundRect">
            <a:avLst>
              <a:gd name="adj" fmla="val 577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49" name="テキスト ボックス 48"/>
          <p:cNvSpPr txBox="1"/>
          <p:nvPr/>
        </p:nvSpPr>
        <p:spPr>
          <a:xfrm>
            <a:off x="254909" y="1926266"/>
            <a:ext cx="9450900" cy="1577355"/>
          </a:xfrm>
          <a:prstGeom prst="rect">
            <a:avLst/>
          </a:prstGeom>
          <a:noFill/>
        </p:spPr>
        <p:txBody>
          <a:bodyPr wrap="square" rtlCol="0">
            <a:spAutoFit/>
          </a:bodyPr>
          <a:lstStyle/>
          <a:p>
            <a:pPr marL="179388" marR="0" lvl="0" indent="-179388" algn="just" defTabSz="914400" rtl="0" eaLnBrk="1" fontAlgn="base" latinLnBrk="0" hangingPunct="1">
              <a:lnSpc>
                <a:spcPct val="100000"/>
              </a:lnSpc>
              <a:spcBef>
                <a:spcPct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実施主体：滞在快適性等向上区域内の土地、建物の所有者・借地権等を有する者</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9388" marR="0" lvl="0" indent="-179388" algn="just" defTabSz="914400" rtl="0" eaLnBrk="1" fontAlgn="base" latinLnBrk="0" hangingPunct="1">
              <a:lnSpc>
                <a:spcPct val="100000"/>
              </a:lnSpc>
              <a:spcBef>
                <a:spcPts val="30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実施場所：市町村実施事業</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b="0"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市町村による公共施設の整備又は管理に関する事業</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）に</a:t>
            </a:r>
            <a:r>
              <a:rPr kumimoji="1" lang="ja-JP" altLang="en-US" sz="1400" b="0"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隣接又は近接</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する区域</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622300" marR="0" lvl="0" indent="-622300" algn="just" defTabSz="914400" rtl="0" eaLnBrk="1" fontAlgn="base" latinLnBrk="0" hangingPunct="1">
              <a:lnSpc>
                <a:spcPct val="100000"/>
              </a:lnSpc>
              <a:spcBef>
                <a:spcPts val="30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地域のまちづくり団体や独立行政法人都市再生機構等との適切な役割分担の下、</a:t>
            </a:r>
            <a:r>
              <a:rPr kumimoji="1" lang="ja-JP" altLang="en-US" sz="1100" b="0"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官民協働して高質な管理を行う場合でも対象</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となる</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622300" marR="0" lvl="0" indent="-622300" algn="just" defTabSz="914400" rtl="0" eaLnBrk="1" fontAlgn="base" latinLnBrk="0" hangingPunct="1">
              <a:lnSpc>
                <a:spcPct val="100000"/>
              </a:lnSpc>
              <a:spcBef>
                <a:spcPts val="30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事業内容：市町村実施事業と一体的に実施される滞在快適性等向上施設等（</a:t>
            </a:r>
            <a:r>
              <a:rPr kumimoji="1" lang="ja-JP" altLang="en-US" sz="1400" b="0"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広場、並木、店舗等</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b="0"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の整備又は管理</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に</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622300" marR="0" lvl="0" indent="-622300" algn="just" defTabSz="914400" rtl="0" eaLnBrk="1" fontAlgn="base" latinLnBrk="0" hangingPunct="1">
              <a:lnSpc>
                <a:spcPct val="100000"/>
              </a:lnSpc>
              <a:spcBef>
                <a:spcPts val="30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関する事業（オープンスペースの提供など）及び当該事業と一体となってその効果を高める事業（オープンスペースを</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622300" marR="0" lvl="0" indent="-622300" algn="just" defTabSz="914400" rtl="0" eaLnBrk="1" fontAlgn="base" latinLnBrk="0" hangingPunct="1">
              <a:lnSpc>
                <a:spcPct val="100000"/>
              </a:lnSpc>
              <a:spcBef>
                <a:spcPts val="30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活用したイベントの実施など）</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50" name="正方形/長方形 49"/>
          <p:cNvSpPr/>
          <p:nvPr/>
        </p:nvSpPr>
        <p:spPr bwMode="auto">
          <a:xfrm>
            <a:off x="158830" y="1377084"/>
            <a:ext cx="1265778" cy="255000"/>
          </a:xfrm>
          <a:prstGeom prst="rect">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95363"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事業の概要</a:t>
            </a:r>
          </a:p>
        </p:txBody>
      </p:sp>
      <p:sp>
        <p:nvSpPr>
          <p:cNvPr id="51" name="正方形/長方形 50"/>
          <p:cNvSpPr/>
          <p:nvPr/>
        </p:nvSpPr>
        <p:spPr>
          <a:xfrm>
            <a:off x="142301" y="646548"/>
            <a:ext cx="9655640" cy="668228"/>
          </a:xfrm>
          <a:prstGeom prst="rect">
            <a:avLst/>
          </a:prstGeom>
          <a:noFill/>
          <a:ln w="19050"/>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52" name="テキスト ボックス 51"/>
          <p:cNvSpPr txBox="1"/>
          <p:nvPr/>
        </p:nvSpPr>
        <p:spPr>
          <a:xfrm>
            <a:off x="114455" y="694911"/>
            <a:ext cx="9607946" cy="584775"/>
          </a:xfrm>
          <a:prstGeom prst="rect">
            <a:avLst/>
          </a:prstGeom>
          <a:noFill/>
        </p:spPr>
        <p:txBody>
          <a:bodyPr wrap="square" rtlCol="0">
            <a:spAutoFit/>
          </a:bodyPr>
          <a:lstStyle/>
          <a:p>
            <a:pPr marL="0" marR="0" lvl="0" indent="-179388"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600" b="0"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一体型滞在快適性等向上事業</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とは、「居心地が良く歩きたくなる」まちなかの形成を目指す区域（</a:t>
            </a:r>
            <a:r>
              <a:rPr kumimoji="1" lang="ja-JP" altLang="en-US" sz="1600" b="0"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滞在快適性等</a:t>
            </a:r>
            <a:endParaRPr kumimoji="1" lang="en-US" altLang="ja-JP" sz="1600" b="0"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a:p>
            <a:pPr marL="0" marR="0" lvl="0" indent="-179388" algn="l" defTabSz="914400" rtl="0" eaLnBrk="1" fontAlgn="base" latinLnBrk="0" hangingPunct="1">
              <a:lnSpc>
                <a:spcPct val="100000"/>
              </a:lnSpc>
              <a:spcBef>
                <a:spcPct val="0"/>
              </a:spcBef>
              <a:spcAft>
                <a:spcPct val="0"/>
              </a:spcAft>
              <a:buClrTx/>
              <a:buSzTx/>
              <a:buFontTx/>
              <a:buNone/>
              <a:tabLst/>
              <a:defRPr/>
            </a:pPr>
            <a:r>
              <a:rPr kumimoji="1" lang="ja-JP" altLang="en-US" sz="1600" b="0"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　　向上区域</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）内の</a:t>
            </a:r>
            <a:r>
              <a:rPr kumimoji="1" lang="ja-JP" altLang="en-US" sz="1600" b="0"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民間事業者等（土地所有者等）が、市町村の取組と併せて交流・滞在空間を創出する事業</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53" name="テキスト ボックス 52"/>
          <p:cNvSpPr txBox="1"/>
          <p:nvPr/>
        </p:nvSpPr>
        <p:spPr>
          <a:xfrm>
            <a:off x="5986502" y="4701503"/>
            <a:ext cx="3765434" cy="1209560"/>
          </a:xfrm>
          <a:prstGeom prst="rect">
            <a:avLst/>
          </a:prstGeom>
          <a:noFill/>
          <a:ln>
            <a:noFill/>
          </a:ln>
        </p:spPr>
        <p:txBody>
          <a:bodyPr wrap="square" lIns="60279" tIns="30139" rIns="60279" bIns="30139" rtlCol="0">
            <a:prstTxWarp prst="textNoShape">
              <a:avLst/>
            </a:prstTxWarp>
            <a:noAutofit/>
          </a:bodyPr>
          <a:lstStyle/>
          <a:p>
            <a:pPr marL="185738" marR="0" lvl="0" indent="-185738" algn="l" defTabSz="914400" rtl="0" eaLnBrk="0" fontAlgn="base" latinLnBrk="0" hangingPunct="0">
              <a:lnSpc>
                <a:spcPts val="144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〇</a:t>
            </a:r>
            <a:r>
              <a:rPr kumimoji="1" lang="en-US" altLang="ja-JP"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静岡市の駿府ふれあい地区では、市町村による市道の舗装の打ち換えと併せて、民間事業者が、市道に隣接するボウリング場の建て替えとともに</a:t>
            </a:r>
            <a:r>
              <a:rPr kumimoji="1" lang="ja-JP" altLang="en-US" sz="1200" b="0" i="0" u="none" strike="noStrike" kern="1200" cap="none" spc="0" normalizeH="0" baseline="0" noProof="0" dirty="0" err="1">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全天候型の誰でも利用できる交流広場を整備。</a:t>
            </a:r>
            <a:endParaRPr kumimoji="1" lang="en-US" altLang="ja-JP"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5738" marR="0" lvl="0" indent="-185738" algn="l" defTabSz="914400" rtl="0" eaLnBrk="0" fontAlgn="base" latinLnBrk="0" hangingPunct="0">
              <a:lnSpc>
                <a:spcPts val="144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〇</a:t>
            </a:r>
            <a:r>
              <a:rPr kumimoji="1" lang="en-US" altLang="ja-JP"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多くの家族連れが訪れるようになり、地域活性化に寄与。</a:t>
            </a:r>
            <a:endParaRPr kumimoji="1" lang="en-US" altLang="ja-JP"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54" name="テキスト ボックス 53"/>
          <p:cNvSpPr txBox="1"/>
          <p:nvPr/>
        </p:nvSpPr>
        <p:spPr>
          <a:xfrm>
            <a:off x="6016923" y="4442665"/>
            <a:ext cx="3709026" cy="276999"/>
          </a:xfrm>
          <a:prstGeom prst="rect">
            <a:avLst/>
          </a:prstGeom>
          <a:noFill/>
        </p:spPr>
        <p:txBody>
          <a:bodyPr wrap="square" rtlCol="0">
            <a:spAutoFit/>
          </a:bodyPr>
          <a:lstStyle/>
          <a:p>
            <a:pPr marL="179388" marR="0" lvl="0" indent="-179388" algn="l" defTabSz="914400" rtl="0" eaLnBrk="1" fontAlgn="base" latinLnBrk="0" hangingPunct="1">
              <a:lnSpc>
                <a:spcPct val="100000"/>
              </a:lnSpc>
              <a:spcBef>
                <a:spcPct val="0"/>
              </a:spcBef>
              <a:spcAft>
                <a:spcPts val="0"/>
              </a:spcAft>
              <a:buClrTx/>
              <a:buSzTx/>
              <a:buFontTx/>
              <a:buNone/>
              <a:tabLst/>
              <a:defRPr/>
            </a:pPr>
            <a:r>
              <a:rPr kumimoji="1" lang="ja-JP" altLang="en-US"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静岡県静岡市「</a:t>
            </a:r>
            <a:r>
              <a:rPr kumimoji="1" lang="en-US" altLang="ja-JP"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ARTIE</a:t>
            </a:r>
            <a:r>
              <a:rPr kumimoji="1" lang="ja-JP" altLang="en-US"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」の取り組み</a:t>
            </a:r>
            <a:endParaRPr kumimoji="1" lang="en-US" altLang="ja-JP"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55" name="角丸四角形 54"/>
          <p:cNvSpPr/>
          <p:nvPr/>
        </p:nvSpPr>
        <p:spPr>
          <a:xfrm>
            <a:off x="150017" y="4293913"/>
            <a:ext cx="5811095" cy="2530750"/>
          </a:xfrm>
          <a:prstGeom prst="roundRect">
            <a:avLst>
              <a:gd name="adj" fmla="val 2511"/>
            </a:avLst>
          </a:prstGeom>
          <a:solidFill>
            <a:schemeClr val="accent4">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56" name="乗算記号 53"/>
          <p:cNvSpPr/>
          <p:nvPr/>
        </p:nvSpPr>
        <p:spPr>
          <a:xfrm>
            <a:off x="4711532" y="4743585"/>
            <a:ext cx="206896" cy="309823"/>
          </a:xfrm>
          <a:prstGeom prst="mathMultiply">
            <a:avLst>
              <a:gd name="adj1" fmla="val 852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57" name="角丸四角形 56">
            <a:extLst>
              <a:ext uri="{FF2B5EF4-FFF2-40B4-BE49-F238E27FC236}">
                <a16:creationId xmlns:a16="http://schemas.microsoft.com/office/drawing/2014/main" id="{91C902C3-884D-A848-AD97-5F69036F1D99}"/>
              </a:ext>
            </a:extLst>
          </p:cNvPr>
          <p:cNvSpPr/>
          <p:nvPr/>
        </p:nvSpPr>
        <p:spPr>
          <a:xfrm>
            <a:off x="208645" y="4580305"/>
            <a:ext cx="3423541" cy="1239993"/>
          </a:xfrm>
          <a:prstGeom prst="roundRect">
            <a:avLst>
              <a:gd name="adj" fmla="val 577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58" name="正方形/長方形 57">
            <a:extLst>
              <a:ext uri="{FF2B5EF4-FFF2-40B4-BE49-F238E27FC236}">
                <a16:creationId xmlns:a16="http://schemas.microsoft.com/office/drawing/2014/main" id="{A944B3E9-4A79-824B-9D40-0DC3F0B4A9FC}"/>
              </a:ext>
            </a:extLst>
          </p:cNvPr>
          <p:cNvSpPr/>
          <p:nvPr/>
        </p:nvSpPr>
        <p:spPr>
          <a:xfrm>
            <a:off x="5754675" y="17068"/>
            <a:ext cx="2659702" cy="461665"/>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4F81BD"/>
                </a:solidFill>
                <a:effectLst/>
                <a:uLnTx/>
                <a:uFillTx/>
                <a:latin typeface="HGP創英角ｺﾞｼｯｸUB" panose="020B0900000000000000" pitchFamily="50" charset="-128"/>
                <a:ea typeface="HGP創英角ｺﾞｼｯｸUB" panose="020B0900000000000000" pitchFamily="50" charset="-128"/>
                <a:cs typeface="+mn-cs"/>
              </a:rPr>
              <a:t>第</a:t>
            </a:r>
            <a:r>
              <a:rPr kumimoji="1" lang="en-US" altLang="ja-JP" sz="1200" b="0" i="0" u="none" strike="noStrike" kern="1200" cap="none" spc="0" normalizeH="0" baseline="0" noProof="0" dirty="0">
                <a:ln>
                  <a:noFill/>
                </a:ln>
                <a:solidFill>
                  <a:srgbClr val="4F81BD"/>
                </a:solidFill>
                <a:effectLst/>
                <a:uLnTx/>
                <a:uFillTx/>
                <a:latin typeface="HGP創英角ｺﾞｼｯｸUB" panose="020B0900000000000000" pitchFamily="50" charset="-128"/>
                <a:ea typeface="HGP創英角ｺﾞｼｯｸUB" panose="020B0900000000000000" pitchFamily="50" charset="-128"/>
                <a:cs typeface="+mn-cs"/>
              </a:rPr>
              <a:t>46</a:t>
            </a:r>
            <a:r>
              <a:rPr kumimoji="1" lang="ja-JP" altLang="en-US" sz="1200" b="0" i="0" u="none" strike="noStrike" kern="1200" cap="none" spc="0" normalizeH="0" baseline="0" noProof="0" dirty="0">
                <a:ln>
                  <a:noFill/>
                </a:ln>
                <a:solidFill>
                  <a:srgbClr val="4F81BD"/>
                </a:solidFill>
                <a:effectLst/>
                <a:uLnTx/>
                <a:uFillTx/>
                <a:latin typeface="HGP創英角ｺﾞｼｯｸUB" panose="020B0900000000000000" pitchFamily="50" charset="-128"/>
                <a:ea typeface="HGP創英角ｺﾞｼｯｸUB" panose="020B0900000000000000" pitchFamily="50" charset="-128"/>
                <a:cs typeface="+mn-cs"/>
              </a:rPr>
              <a:t>条第３項第２号、第４項第２号、</a:t>
            </a:r>
            <a:endParaRPr kumimoji="1" lang="en-US" altLang="ja-JP" sz="1200" b="0" i="0" u="none" strike="noStrike" kern="1200" cap="none" spc="0" normalizeH="0" baseline="0" noProof="0" dirty="0">
              <a:ln>
                <a:noFill/>
              </a:ln>
              <a:solidFill>
                <a:srgbClr val="4F81B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4F81BD"/>
                </a:solidFill>
                <a:effectLst/>
                <a:uLnTx/>
                <a:uFillTx/>
                <a:latin typeface="HGP創英角ｺﾞｼｯｸUB" panose="020B0900000000000000" pitchFamily="50" charset="-128"/>
                <a:ea typeface="HGP創英角ｺﾞｼｯｸUB" panose="020B0900000000000000" pitchFamily="50" charset="-128"/>
                <a:cs typeface="+mn-cs"/>
              </a:rPr>
              <a:t>第</a:t>
            </a:r>
            <a:r>
              <a:rPr kumimoji="1" lang="en-US" altLang="ja-JP" sz="1200" b="0" i="0" u="none" strike="noStrike" kern="1200" cap="none" spc="0" normalizeH="0" baseline="0" noProof="0" dirty="0">
                <a:ln>
                  <a:noFill/>
                </a:ln>
                <a:solidFill>
                  <a:srgbClr val="4F81BD"/>
                </a:solidFill>
                <a:effectLst/>
                <a:uLnTx/>
                <a:uFillTx/>
                <a:latin typeface="HGP創英角ｺﾞｼｯｸUB" panose="020B0900000000000000" pitchFamily="50" charset="-128"/>
                <a:ea typeface="HGP創英角ｺﾞｼｯｸUB" panose="020B0900000000000000" pitchFamily="50" charset="-128"/>
                <a:cs typeface="+mn-cs"/>
              </a:rPr>
              <a:t>46</a:t>
            </a:r>
            <a:r>
              <a:rPr kumimoji="1" lang="ja-JP" altLang="en-US" sz="1200" b="0" i="0" u="none" strike="noStrike" kern="1200" cap="none" spc="0" normalizeH="0" baseline="0" noProof="0" dirty="0">
                <a:ln>
                  <a:noFill/>
                </a:ln>
                <a:solidFill>
                  <a:srgbClr val="4F81BD"/>
                </a:solidFill>
                <a:effectLst/>
                <a:uLnTx/>
                <a:uFillTx/>
                <a:latin typeface="HGP創英角ｺﾞｼｯｸUB" panose="020B0900000000000000" pitchFamily="50" charset="-128"/>
                <a:ea typeface="HGP創英角ｺﾞｼｯｸUB" panose="020B0900000000000000" pitchFamily="50" charset="-128"/>
                <a:cs typeface="+mn-cs"/>
              </a:rPr>
              <a:t>条の２～第</a:t>
            </a:r>
            <a:r>
              <a:rPr kumimoji="1" lang="en-US" altLang="ja-JP" sz="1200" b="0" i="0" u="none" strike="noStrike" kern="1200" cap="none" spc="0" normalizeH="0" baseline="0" noProof="0" dirty="0">
                <a:ln>
                  <a:noFill/>
                </a:ln>
                <a:solidFill>
                  <a:srgbClr val="4F81BD"/>
                </a:solidFill>
                <a:effectLst/>
                <a:uLnTx/>
                <a:uFillTx/>
                <a:latin typeface="HGP創英角ｺﾞｼｯｸUB" panose="020B0900000000000000" pitchFamily="50" charset="-128"/>
                <a:ea typeface="HGP創英角ｺﾞｼｯｸUB" panose="020B0900000000000000" pitchFamily="50" charset="-128"/>
                <a:cs typeface="+mn-cs"/>
              </a:rPr>
              <a:t>46</a:t>
            </a:r>
            <a:r>
              <a:rPr kumimoji="1" lang="ja-JP" altLang="en-US" sz="1200" b="0" i="0" u="none" strike="noStrike" kern="1200" cap="none" spc="0" normalizeH="0" baseline="0" noProof="0" dirty="0">
                <a:ln>
                  <a:noFill/>
                </a:ln>
                <a:solidFill>
                  <a:srgbClr val="4F81BD"/>
                </a:solidFill>
                <a:effectLst/>
                <a:uLnTx/>
                <a:uFillTx/>
                <a:latin typeface="HGP創英角ｺﾞｼｯｸUB" panose="020B0900000000000000" pitchFamily="50" charset="-128"/>
                <a:ea typeface="HGP創英角ｺﾞｼｯｸUB" panose="020B0900000000000000" pitchFamily="50" charset="-128"/>
                <a:cs typeface="+mn-cs"/>
              </a:rPr>
              <a:t>条の８</a:t>
            </a:r>
          </a:p>
        </p:txBody>
      </p:sp>
      <p:sp>
        <p:nvSpPr>
          <p:cNvPr id="59" name="正方形/長方形 58">
            <a:extLst>
              <a:ext uri="{FF2B5EF4-FFF2-40B4-BE49-F238E27FC236}">
                <a16:creationId xmlns:a16="http://schemas.microsoft.com/office/drawing/2014/main" id="{FD586188-5352-BE4F-8836-176A1539570D}"/>
              </a:ext>
            </a:extLst>
          </p:cNvPr>
          <p:cNvSpPr/>
          <p:nvPr/>
        </p:nvSpPr>
        <p:spPr bwMode="auto">
          <a:xfrm>
            <a:off x="158829" y="4174546"/>
            <a:ext cx="1265779" cy="267315"/>
          </a:xfrm>
          <a:prstGeom prst="rect">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95363"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事業のイメージ</a:t>
            </a:r>
          </a:p>
        </p:txBody>
      </p:sp>
      <p:sp>
        <p:nvSpPr>
          <p:cNvPr id="60" name="テキスト ボックス 59"/>
          <p:cNvSpPr txBox="1"/>
          <p:nvPr/>
        </p:nvSpPr>
        <p:spPr>
          <a:xfrm>
            <a:off x="216707" y="4595755"/>
            <a:ext cx="3547974" cy="120032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＜市町村実施事業（例）＞</a:t>
            </a:r>
            <a:endPar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360363" marR="0" lvl="0" indent="-360363"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  車道の一部広場化（歩行空間の充実）</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360363" marR="0" lvl="0" indent="-360363"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  道路のカラー舗装等によるまち歩きルートの整備　</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360363" marR="0" lvl="0" indent="-360363"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　都市公園における芝生広場の整備</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360363" marR="0" lvl="0" indent="-360363"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  河川・水辺空間における広場の整備</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360363" marR="0" lvl="0" indent="-360363"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  市有地の広場化　など</a:t>
            </a:r>
          </a:p>
        </p:txBody>
      </p:sp>
      <p:sp>
        <p:nvSpPr>
          <p:cNvPr id="61" name="角丸四角形 60">
            <a:extLst>
              <a:ext uri="{FF2B5EF4-FFF2-40B4-BE49-F238E27FC236}">
                <a16:creationId xmlns:a16="http://schemas.microsoft.com/office/drawing/2014/main" id="{B274686D-4F48-BB41-99EF-C4A046B5C10A}"/>
              </a:ext>
            </a:extLst>
          </p:cNvPr>
          <p:cNvSpPr/>
          <p:nvPr/>
        </p:nvSpPr>
        <p:spPr>
          <a:xfrm>
            <a:off x="200471" y="5874902"/>
            <a:ext cx="3431715" cy="889521"/>
          </a:xfrm>
          <a:prstGeom prst="roundRect">
            <a:avLst>
              <a:gd name="adj" fmla="val 577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62" name="テキスト ボックス 61"/>
          <p:cNvSpPr txBox="1"/>
          <p:nvPr/>
        </p:nvSpPr>
        <p:spPr>
          <a:xfrm>
            <a:off x="208645" y="5901527"/>
            <a:ext cx="3500482" cy="83099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＜一体型滞在快適性等向上事業（例）＞</a:t>
            </a:r>
            <a:endPar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360363" marR="0" lvl="0" indent="-360363"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  民地の広場化</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360363" marR="0" lvl="0" indent="-360363"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  建物低層部のガラス張り化</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360363" marR="0" lvl="0" indent="-360363"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店舗軒先を休憩スペースとして開放　　　など</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63" name="正方形/長方形 62">
            <a:extLst>
              <a:ext uri="{FF2B5EF4-FFF2-40B4-BE49-F238E27FC236}">
                <a16:creationId xmlns:a16="http://schemas.microsoft.com/office/drawing/2014/main" id="{277AEA6E-1AA7-2941-8420-9BF18A98C02F}"/>
              </a:ext>
            </a:extLst>
          </p:cNvPr>
          <p:cNvSpPr/>
          <p:nvPr/>
        </p:nvSpPr>
        <p:spPr bwMode="auto">
          <a:xfrm>
            <a:off x="6033120" y="4174546"/>
            <a:ext cx="1265779" cy="267315"/>
          </a:xfrm>
          <a:prstGeom prst="rect">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95363"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具体事例</a:t>
            </a:r>
          </a:p>
        </p:txBody>
      </p:sp>
      <p:sp>
        <p:nvSpPr>
          <p:cNvPr id="64" name="テキスト ボックス 63"/>
          <p:cNvSpPr txBox="1"/>
          <p:nvPr/>
        </p:nvSpPr>
        <p:spPr>
          <a:xfrm>
            <a:off x="214983" y="3510703"/>
            <a:ext cx="9576697" cy="600164"/>
          </a:xfrm>
          <a:prstGeom prst="rect">
            <a:avLst/>
          </a:prstGeom>
          <a:noFill/>
        </p:spPr>
        <p:txBody>
          <a:bodyPr wrap="square" rtlCol="0">
            <a:spAutoFit/>
          </a:bodyPr>
          <a:lstStyle/>
          <a:p>
            <a:pPr marL="179388" marR="0" lvl="0" indent="-179388" algn="just" defTabSz="914400" rtl="0" eaLnBrk="1" fontAlgn="base" latinLnBrk="0" hangingPunct="1">
              <a:lnSpc>
                <a:spcPct val="100000"/>
              </a:lnSpc>
              <a:spcBef>
                <a:spcPts val="60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併せて、都市再生推進法人のみが対象であった</a:t>
            </a:r>
            <a:r>
              <a:rPr kumimoji="1" lang="ja-JP" altLang="en-US" sz="1100" b="0"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都市再生整備計画の提案制度について</a:t>
            </a:r>
            <a:r>
              <a:rPr kumimoji="1" lang="ja-JP" altLang="en-US" sz="1100" b="0" i="0" u="sng" strike="noStrike" kern="1200" cap="none" spc="0" normalizeH="0" baseline="0" noProof="0" dirty="0" err="1">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100" b="0"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一体型滞在快適性等向上事業の実施主体又は一体型滞在快適性等向上事業を実施しようとする者も提案可能</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に。これにより、民間事業者等が主導してオープンスペースを提供しようとするときに提案制度を活用するなど、都市再生整備計画に一体型滞在快適性等向上事業が位置付けられていない場合も含め、</a:t>
            </a:r>
            <a:r>
              <a:rPr kumimoji="1" lang="ja-JP" altLang="en-US" sz="1100" b="0"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民間発意の計画づくり</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が行いやすくなる。</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65" name="テキスト ボックス 64"/>
          <p:cNvSpPr txBox="1"/>
          <p:nvPr/>
        </p:nvSpPr>
        <p:spPr>
          <a:xfrm>
            <a:off x="208645" y="1628649"/>
            <a:ext cx="9450900" cy="307777"/>
          </a:xfrm>
          <a:prstGeom prst="rect">
            <a:avLst/>
          </a:prstGeom>
          <a:noFill/>
        </p:spPr>
        <p:txBody>
          <a:bodyPr wrap="square" rtlCol="0">
            <a:spAutoFit/>
          </a:bodyPr>
          <a:lstStyle/>
          <a:p>
            <a:pPr marL="179388" marR="0" lvl="0" indent="-179388" algn="just" defTabSz="914400" rtl="0" eaLnBrk="1" fontAlgn="base" latinLnBrk="0" hangingPunct="1">
              <a:lnSpc>
                <a:spcPct val="100000"/>
              </a:lnSpc>
              <a:spcBef>
                <a:spcPct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市町村は、以下の事項を都市再生整備計画に位置付け。</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66" name="図 65"/>
          <p:cNvPicPr>
            <a:picLocks noChangeAspect="1"/>
          </p:cNvPicPr>
          <p:nvPr/>
        </p:nvPicPr>
        <p:blipFill rotWithShape="1">
          <a:blip r:embed="rId3"/>
          <a:srcRect t="3318" b="20309"/>
          <a:stretch/>
        </p:blipFill>
        <p:spPr>
          <a:xfrm>
            <a:off x="6176572" y="5703213"/>
            <a:ext cx="1688525" cy="990723"/>
          </a:xfrm>
          <a:prstGeom prst="rect">
            <a:avLst/>
          </a:prstGeom>
        </p:spPr>
      </p:pic>
      <p:grpSp>
        <p:nvGrpSpPr>
          <p:cNvPr id="67" name="グループ化 66"/>
          <p:cNvGrpSpPr/>
          <p:nvPr/>
        </p:nvGrpSpPr>
        <p:grpSpPr>
          <a:xfrm>
            <a:off x="7955637" y="5708420"/>
            <a:ext cx="1637316" cy="985516"/>
            <a:chOff x="3131635" y="4149005"/>
            <a:chExt cx="1756277" cy="1057120"/>
          </a:xfrm>
        </p:grpSpPr>
        <p:pic>
          <p:nvPicPr>
            <p:cNvPr id="68" name="図 67"/>
            <p:cNvPicPr>
              <a:picLocks noChangeAspect="1"/>
            </p:cNvPicPr>
            <p:nvPr/>
          </p:nvPicPr>
          <p:blipFill rotWithShape="1">
            <a:blip r:embed="rId4"/>
            <a:srcRect t="15473" b="6757"/>
            <a:stretch/>
          </p:blipFill>
          <p:spPr>
            <a:xfrm>
              <a:off x="3131635" y="4149005"/>
              <a:ext cx="1756277" cy="1057120"/>
            </a:xfrm>
            <a:prstGeom prst="rect">
              <a:avLst/>
            </a:prstGeom>
          </p:spPr>
        </p:pic>
        <p:pic>
          <p:nvPicPr>
            <p:cNvPr id="69" name="図 68"/>
            <p:cNvPicPr>
              <a:picLocks noChangeAspect="1"/>
            </p:cNvPicPr>
            <p:nvPr/>
          </p:nvPicPr>
          <p:blipFill>
            <a:blip r:embed="rId5">
              <a:extLst>
                <a:ext uri="{BEBA8EAE-BF5A-486C-A8C5-ECC9F3942E4B}">
                  <a14:imgProps xmlns:a14="http://schemas.microsoft.com/office/drawing/2010/main">
                    <a14:imgLayer r:embed="rId6">
                      <a14:imgEffect>
                        <a14:artisticBlur/>
                      </a14:imgEffect>
                    </a14:imgLayer>
                  </a14:imgProps>
                </a:ext>
              </a:extLst>
            </a:blip>
            <a:stretch>
              <a:fillRect/>
            </a:stretch>
          </p:blipFill>
          <p:spPr>
            <a:xfrm>
              <a:off x="3872514" y="4917114"/>
              <a:ext cx="69146" cy="69146"/>
            </a:xfrm>
            <a:prstGeom prst="ellipse">
              <a:avLst/>
            </a:prstGeom>
          </p:spPr>
        </p:pic>
      </p:grpSp>
      <p:sp>
        <p:nvSpPr>
          <p:cNvPr id="70" name="正方形/長方形 69"/>
          <p:cNvSpPr/>
          <p:nvPr/>
        </p:nvSpPr>
        <p:spPr>
          <a:xfrm>
            <a:off x="7944309" y="5730463"/>
            <a:ext cx="1867503" cy="1607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700" b="1" i="0" u="none" strike="noStrike" kern="1200" cap="none" spc="0" normalizeH="0" baseline="0" noProof="0" dirty="0">
                <a:ln w="6350">
                  <a:noFill/>
                </a:ln>
                <a:solidFill>
                  <a:prstClr val="black"/>
                </a:solidFill>
                <a:effectLst>
                  <a:glow rad="139700">
                    <a:prstClr val="white"/>
                  </a:glow>
                </a:effectLst>
                <a:uLnTx/>
                <a:uFillTx/>
                <a:latin typeface="Meiryo UI" panose="020B0604030504040204" pitchFamily="50" charset="-128"/>
                <a:ea typeface="Meiryo UI" panose="020B0604030504040204" pitchFamily="50" charset="-128"/>
                <a:cs typeface="+mn-cs"/>
              </a:rPr>
              <a:t>広場中央には子供が遊べる遊具を設置</a:t>
            </a:r>
            <a:endParaRPr kumimoji="1" lang="en-US" altLang="ja-JP" sz="700" b="1" i="0" u="none" strike="noStrike" kern="1200" cap="none" spc="0" normalizeH="0" baseline="0" noProof="0" dirty="0">
              <a:ln w="6350">
                <a:noFill/>
              </a:ln>
              <a:solidFill>
                <a:prstClr val="black"/>
              </a:solidFill>
              <a:effectLst>
                <a:glow rad="139700">
                  <a:prstClr val="white"/>
                </a:glow>
              </a:effectLst>
              <a:uLnTx/>
              <a:uFillTx/>
              <a:latin typeface="Meiryo UI" panose="020B0604030504040204" pitchFamily="50" charset="-128"/>
              <a:ea typeface="Meiryo UI" panose="020B0604030504040204" pitchFamily="50" charset="-128"/>
              <a:cs typeface="+mn-cs"/>
            </a:endParaRPr>
          </a:p>
        </p:txBody>
      </p:sp>
      <p:sp>
        <p:nvSpPr>
          <p:cNvPr id="71" name="正方形/長方形 70"/>
          <p:cNvSpPr/>
          <p:nvPr/>
        </p:nvSpPr>
        <p:spPr>
          <a:xfrm>
            <a:off x="6150775" y="5730463"/>
            <a:ext cx="1867503" cy="1607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700" b="1" i="0" u="none" strike="noStrike" kern="1200" cap="none" spc="0" normalizeH="0" baseline="0" noProof="0" dirty="0">
                <a:ln w="6350">
                  <a:noFill/>
                </a:ln>
                <a:solidFill>
                  <a:prstClr val="black"/>
                </a:solidFill>
                <a:effectLst>
                  <a:glow rad="139700">
                    <a:prstClr val="white"/>
                  </a:glow>
                </a:effectLst>
                <a:uLnTx/>
                <a:uFillTx/>
                <a:latin typeface="Meiryo UI" panose="020B0604030504040204" pitchFamily="50" charset="-128"/>
                <a:ea typeface="Meiryo UI" panose="020B0604030504040204" pitchFamily="50" charset="-128"/>
                <a:cs typeface="+mn-cs"/>
              </a:rPr>
              <a:t>全天候型広場の整備</a:t>
            </a:r>
            <a:endParaRPr kumimoji="1" lang="en-US" altLang="ja-JP" sz="700" b="1" i="0" u="none" strike="noStrike" kern="1200" cap="none" spc="0" normalizeH="0" baseline="0" noProof="0" dirty="0">
              <a:ln w="6350">
                <a:noFill/>
              </a:ln>
              <a:solidFill>
                <a:prstClr val="black"/>
              </a:solidFill>
              <a:effectLst>
                <a:glow rad="139700">
                  <a:prstClr val="white"/>
                </a:glow>
              </a:effectLst>
              <a:uLnTx/>
              <a:uFillTx/>
              <a:latin typeface="Meiryo UI" panose="020B0604030504040204" pitchFamily="50" charset="-128"/>
              <a:ea typeface="Meiryo UI" panose="020B0604030504040204" pitchFamily="50" charset="-128"/>
              <a:cs typeface="+mn-cs"/>
            </a:endParaRPr>
          </a:p>
        </p:txBody>
      </p:sp>
      <p:grpSp>
        <p:nvGrpSpPr>
          <p:cNvPr id="72" name="グループ化 71"/>
          <p:cNvGrpSpPr/>
          <p:nvPr/>
        </p:nvGrpSpPr>
        <p:grpSpPr>
          <a:xfrm>
            <a:off x="3772184" y="5196464"/>
            <a:ext cx="2125870" cy="1120561"/>
            <a:chOff x="3842447" y="5442746"/>
            <a:chExt cx="3364315" cy="1773354"/>
          </a:xfrm>
        </p:grpSpPr>
        <p:pic>
          <p:nvPicPr>
            <p:cNvPr id="73" name="図 72"/>
            <p:cNvPicPr>
              <a:picLocks noChangeAspect="1"/>
            </p:cNvPicPr>
            <p:nvPr/>
          </p:nvPicPr>
          <p:blipFill rotWithShape="1">
            <a:blip r:embed="rId7"/>
            <a:srcRect b="9910"/>
            <a:stretch/>
          </p:blipFill>
          <p:spPr>
            <a:xfrm>
              <a:off x="3842447" y="5442746"/>
              <a:ext cx="3349324" cy="1773354"/>
            </a:xfrm>
            <a:prstGeom prst="rect">
              <a:avLst/>
            </a:prstGeom>
          </p:spPr>
        </p:pic>
        <p:sp>
          <p:nvSpPr>
            <p:cNvPr id="74" name="フリーフォーム 73"/>
            <p:cNvSpPr/>
            <p:nvPr/>
          </p:nvSpPr>
          <p:spPr>
            <a:xfrm>
              <a:off x="3850749" y="5756414"/>
              <a:ext cx="1167942" cy="372864"/>
            </a:xfrm>
            <a:custGeom>
              <a:avLst/>
              <a:gdLst>
                <a:gd name="connsiteX0" fmla="*/ 1548581 w 3141407"/>
                <a:gd name="connsiteY0" fmla="*/ 1002890 h 1002890"/>
                <a:gd name="connsiteX1" fmla="*/ 1519084 w 3141407"/>
                <a:gd name="connsiteY1" fmla="*/ 353961 h 1002890"/>
                <a:gd name="connsiteX2" fmla="*/ 29497 w 3141407"/>
                <a:gd name="connsiteY2" fmla="*/ 353961 h 1002890"/>
                <a:gd name="connsiteX3" fmla="*/ 0 w 3141407"/>
                <a:gd name="connsiteY3" fmla="*/ 103238 h 1002890"/>
                <a:gd name="connsiteX4" fmla="*/ 1253613 w 3141407"/>
                <a:gd name="connsiteY4" fmla="*/ 0 h 1002890"/>
                <a:gd name="connsiteX5" fmla="*/ 2050026 w 3141407"/>
                <a:gd name="connsiteY5" fmla="*/ 58993 h 1002890"/>
                <a:gd name="connsiteX6" fmla="*/ 3141407 w 3141407"/>
                <a:gd name="connsiteY6" fmla="*/ 221225 h 1002890"/>
                <a:gd name="connsiteX7" fmla="*/ 2757948 w 3141407"/>
                <a:gd name="connsiteY7" fmla="*/ 693174 h 1002890"/>
                <a:gd name="connsiteX8" fmla="*/ 1548581 w 3141407"/>
                <a:gd name="connsiteY8" fmla="*/ 1002890 h 1002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41407" h="1002890">
                  <a:moveTo>
                    <a:pt x="1548581" y="1002890"/>
                  </a:moveTo>
                  <a:lnTo>
                    <a:pt x="1519084" y="353961"/>
                  </a:lnTo>
                  <a:lnTo>
                    <a:pt x="29497" y="353961"/>
                  </a:lnTo>
                  <a:lnTo>
                    <a:pt x="0" y="103238"/>
                  </a:lnTo>
                  <a:lnTo>
                    <a:pt x="1253613" y="0"/>
                  </a:lnTo>
                  <a:lnTo>
                    <a:pt x="2050026" y="58993"/>
                  </a:lnTo>
                  <a:lnTo>
                    <a:pt x="3141407" y="221225"/>
                  </a:lnTo>
                  <a:lnTo>
                    <a:pt x="2757948" y="693174"/>
                  </a:lnTo>
                  <a:lnTo>
                    <a:pt x="1548581" y="1002890"/>
                  </a:lnTo>
                  <a:close/>
                </a:path>
              </a:pathLst>
            </a:custGeom>
            <a:solidFill>
              <a:srgbClr val="FF5050">
                <a:alpha val="22000"/>
              </a:srgbClr>
            </a:solid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75" name="フリーフォーム 74"/>
            <p:cNvSpPr/>
            <p:nvPr/>
          </p:nvSpPr>
          <p:spPr>
            <a:xfrm>
              <a:off x="6800999" y="6335646"/>
              <a:ext cx="405763" cy="471563"/>
            </a:xfrm>
            <a:custGeom>
              <a:avLst/>
              <a:gdLst>
                <a:gd name="connsiteX0" fmla="*/ 0 w 1091380"/>
                <a:gd name="connsiteY0" fmla="*/ 0 h 1268361"/>
                <a:gd name="connsiteX1" fmla="*/ 1032387 w 1091380"/>
                <a:gd name="connsiteY1" fmla="*/ 796413 h 1268361"/>
                <a:gd name="connsiteX2" fmla="*/ 1091380 w 1091380"/>
                <a:gd name="connsiteY2" fmla="*/ 1268361 h 1268361"/>
                <a:gd name="connsiteX3" fmla="*/ 29496 w 1091380"/>
                <a:gd name="connsiteY3" fmla="*/ 427703 h 1268361"/>
                <a:gd name="connsiteX4" fmla="*/ 0 w 1091380"/>
                <a:gd name="connsiteY4" fmla="*/ 0 h 1268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380" h="1268361">
                  <a:moveTo>
                    <a:pt x="0" y="0"/>
                  </a:moveTo>
                  <a:lnTo>
                    <a:pt x="1032387" y="796413"/>
                  </a:lnTo>
                  <a:lnTo>
                    <a:pt x="1091380" y="1268361"/>
                  </a:lnTo>
                  <a:lnTo>
                    <a:pt x="29496" y="427703"/>
                  </a:lnTo>
                  <a:lnTo>
                    <a:pt x="0" y="0"/>
                  </a:lnTo>
                  <a:close/>
                </a:path>
              </a:pathLst>
            </a:custGeom>
            <a:solidFill>
              <a:srgbClr val="FF5050">
                <a:alpha val="22000"/>
              </a:srgbClr>
            </a:solid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grpSp>
      <p:sp>
        <p:nvSpPr>
          <p:cNvPr id="76" name="円/楕円 49"/>
          <p:cNvSpPr/>
          <p:nvPr/>
        </p:nvSpPr>
        <p:spPr>
          <a:xfrm>
            <a:off x="3821024" y="4729148"/>
            <a:ext cx="883821" cy="33869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Arial"/>
              <a:ea typeface="ＭＳ Ｐゴシック"/>
              <a:cs typeface="+mn-cs"/>
            </a:endParaRPr>
          </a:p>
        </p:txBody>
      </p:sp>
      <p:sp>
        <p:nvSpPr>
          <p:cNvPr id="77" name="円/楕円 51"/>
          <p:cNvSpPr/>
          <p:nvPr/>
        </p:nvSpPr>
        <p:spPr>
          <a:xfrm>
            <a:off x="4932348" y="4725105"/>
            <a:ext cx="884722" cy="346783"/>
          </a:xfrm>
          <a:prstGeom prst="ellipse">
            <a:avLst/>
          </a:prstGeom>
          <a:solidFill>
            <a:srgbClr val="FF5B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Arial"/>
              <a:ea typeface="ＭＳ Ｐゴシック"/>
              <a:cs typeface="+mn-cs"/>
            </a:endParaRPr>
          </a:p>
        </p:txBody>
      </p:sp>
      <p:sp>
        <p:nvSpPr>
          <p:cNvPr id="78" name="テキスト ボックス 51"/>
          <p:cNvSpPr txBox="1"/>
          <p:nvPr/>
        </p:nvSpPr>
        <p:spPr>
          <a:xfrm>
            <a:off x="5276211" y="4744607"/>
            <a:ext cx="209493" cy="307778"/>
          </a:xfrm>
          <a:prstGeom prst="rect">
            <a:avLst/>
          </a:prstGeom>
          <a:noFill/>
        </p:spPr>
        <p:txBody>
          <a:bodyPr wrap="square" rtlCol="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民</a:t>
            </a:r>
          </a:p>
        </p:txBody>
      </p:sp>
      <p:sp>
        <p:nvSpPr>
          <p:cNvPr id="79" name="テキスト ボックス 53"/>
          <p:cNvSpPr txBox="1"/>
          <p:nvPr/>
        </p:nvSpPr>
        <p:spPr>
          <a:xfrm>
            <a:off x="4062717" y="4744608"/>
            <a:ext cx="424616" cy="307777"/>
          </a:xfrm>
          <a:prstGeom prst="rect">
            <a:avLst/>
          </a:prstGeom>
          <a:noFill/>
        </p:spPr>
        <p:txBody>
          <a:bodyPr wrap="square" rtlCol="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官</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a:xfrm>
            <a:off x="7594600" y="6497165"/>
            <a:ext cx="2311400" cy="47625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51FC12D-27C1-4F31-90C9-A93D49E44687}" type="slidenum">
              <a:rPr kumimoji="1" lang="en-US" altLang="ja-JP" sz="1400" b="0" i="0" u="none" strike="noStrike" kern="1200" cap="none" spc="0" normalizeH="0" baseline="0" noProof="0" smtClean="0">
                <a:ln>
                  <a:noFill/>
                </a:ln>
                <a:solidFill>
                  <a:prstClr val="black"/>
                </a:solidFill>
                <a:effectLst/>
                <a:uLnTx/>
                <a:uFillTx/>
                <a:latin typeface="Arial"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1" lang="en-US" altLang="ja-JP" sz="14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p:sp>
        <p:nvSpPr>
          <p:cNvPr id="3" name="正方形/長方形 3271">
            <a:extLst>
              <a:ext uri="{FF2B5EF4-FFF2-40B4-BE49-F238E27FC236}">
                <a16:creationId xmlns:a16="http://schemas.microsoft.com/office/drawing/2014/main" id="{64070562-4CC4-70EF-F507-627AC733944F}"/>
              </a:ext>
            </a:extLst>
          </p:cNvPr>
          <p:cNvSpPr/>
          <p:nvPr/>
        </p:nvSpPr>
        <p:spPr>
          <a:xfrm>
            <a:off x="57000" y="91360"/>
            <a:ext cx="648072" cy="369332"/>
          </a:xfrm>
          <a:prstGeom prst="rect">
            <a:avLst/>
          </a:prstGeom>
          <a:solidFill>
            <a:srgbClr val="00B0F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wrap="square" lIns="72000" rIns="72000" anchor="ct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srgbClr val="FFFFFF"/>
                </a:solidFill>
                <a:effectLst/>
                <a:uLnTx/>
                <a:uFillTx/>
                <a:latin typeface="HGP創英角ｺﾞｼｯｸUB" panose="020B0900000000000000" pitchFamily="50" charset="-128"/>
                <a:ea typeface="HGP創英角ｺﾞｼｯｸUB" panose="020B0900000000000000" pitchFamily="50" charset="-128"/>
                <a:cs typeface="+mn-cs"/>
              </a:rPr>
              <a:t>R2-</a:t>
            </a:r>
            <a:endParaRPr kumimoji="1" lang="ja-JP" altLang="en-US" sz="1800" b="0" i="0" u="none" strike="noStrike" kern="1200" cap="none" spc="0" normalizeH="0" baseline="0" noProof="0" dirty="0">
              <a:ln>
                <a:noFill/>
              </a:ln>
              <a:solidFill>
                <a:srgbClr val="FFFFFF"/>
              </a:solidFill>
              <a:effectLst/>
              <a:uLnTx/>
              <a:uFillTx/>
              <a:latin typeface="HGP創英角ｺﾞｼｯｸUB" panose="020B0900000000000000" pitchFamily="50" charset="-128"/>
              <a:ea typeface="HGP創英角ｺﾞｼｯｸUB" panose="020B0900000000000000" pitchFamily="50" charset="-128"/>
              <a:cs typeface="+mn-cs"/>
            </a:endParaRPr>
          </a:p>
        </p:txBody>
      </p:sp>
    </p:spTree>
    <p:extLst>
      <p:ext uri="{BB962C8B-B14F-4D97-AF65-F5344CB8AC3E}">
        <p14:creationId xmlns:p14="http://schemas.microsoft.com/office/powerpoint/2010/main" val="2214324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0" name="Rectangle 2"/>
          <p:cNvSpPr txBox="1">
            <a:spLocks noGrp="1" noChangeArrowheads="1"/>
          </p:cNvSpPr>
          <p:nvPr>
            <p:ph type="title"/>
          </p:nvPr>
        </p:nvSpPr>
        <p:spPr>
          <a:xfrm>
            <a:off x="731287" y="-27384"/>
            <a:ext cx="7605713"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799">
                <a:solidFill>
                  <a:srgbClr val="4087C8"/>
                </a:solidFill>
                <a:latin typeface="+mj-lt"/>
                <a:ea typeface="+mj-ea"/>
                <a:cs typeface="+mj-cs"/>
              </a:defRPr>
            </a:lvl1pPr>
            <a:lvl2pPr algn="l" rtl="0" eaLnBrk="0" fontAlgn="base" hangingPunct="0">
              <a:spcBef>
                <a:spcPct val="0"/>
              </a:spcBef>
              <a:spcAft>
                <a:spcPct val="0"/>
              </a:spcAft>
              <a:defRPr kumimoji="1" sz="2799">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799">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799">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799">
                <a:solidFill>
                  <a:srgbClr val="4087C8"/>
                </a:solidFill>
                <a:latin typeface="HGP創英角ｺﾞｼｯｸUB" pitchFamily="50" charset="-128"/>
                <a:ea typeface="HGP創英角ｺﾞｼｯｸUB" pitchFamily="50" charset="-128"/>
              </a:defRPr>
            </a:lvl5pPr>
            <a:lvl6pPr marL="457109" algn="l" rtl="0" fontAlgn="base">
              <a:spcBef>
                <a:spcPct val="0"/>
              </a:spcBef>
              <a:spcAft>
                <a:spcPct val="0"/>
              </a:spcAft>
              <a:defRPr kumimoji="1" sz="2799">
                <a:solidFill>
                  <a:srgbClr val="4087C8"/>
                </a:solidFill>
                <a:latin typeface="HGP創英角ｺﾞｼｯｸUB" pitchFamily="50" charset="-128"/>
                <a:ea typeface="HGP創英角ｺﾞｼｯｸUB" pitchFamily="50" charset="-128"/>
              </a:defRPr>
            </a:lvl6pPr>
            <a:lvl7pPr marL="914217" algn="l" rtl="0" fontAlgn="base">
              <a:spcBef>
                <a:spcPct val="0"/>
              </a:spcBef>
              <a:spcAft>
                <a:spcPct val="0"/>
              </a:spcAft>
              <a:defRPr kumimoji="1" sz="2799">
                <a:solidFill>
                  <a:srgbClr val="4087C8"/>
                </a:solidFill>
                <a:latin typeface="HGP創英角ｺﾞｼｯｸUB" pitchFamily="50" charset="-128"/>
                <a:ea typeface="HGP創英角ｺﾞｼｯｸUB" pitchFamily="50" charset="-128"/>
              </a:defRPr>
            </a:lvl7pPr>
            <a:lvl8pPr marL="1371326" algn="l" rtl="0" fontAlgn="base">
              <a:spcBef>
                <a:spcPct val="0"/>
              </a:spcBef>
              <a:spcAft>
                <a:spcPct val="0"/>
              </a:spcAft>
              <a:defRPr kumimoji="1" sz="2799">
                <a:solidFill>
                  <a:srgbClr val="4087C8"/>
                </a:solidFill>
                <a:latin typeface="HGP創英角ｺﾞｼｯｸUB" pitchFamily="50" charset="-128"/>
                <a:ea typeface="HGP創英角ｺﾞｼｯｸUB" pitchFamily="50" charset="-128"/>
              </a:defRPr>
            </a:lvl8pPr>
            <a:lvl9pPr marL="1828434" algn="l" rtl="0" fontAlgn="base">
              <a:spcBef>
                <a:spcPct val="0"/>
              </a:spcBef>
              <a:spcAft>
                <a:spcPct val="0"/>
              </a:spcAft>
              <a:defRPr kumimoji="1" sz="2799">
                <a:solidFill>
                  <a:srgbClr val="4087C8"/>
                </a:solidFill>
                <a:latin typeface="HGP創英角ｺﾞｼｯｸUB" pitchFamily="50" charset="-128"/>
                <a:ea typeface="HGP創英角ｺﾞｼｯｸUB"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300" i="0" u="none" strike="noStrike" kern="1200" cap="none" spc="0" normalizeH="0" baseline="0" noProof="0" dirty="0">
                <a:ln>
                  <a:noFill/>
                </a:ln>
                <a:solidFill>
                  <a:srgbClr val="4087C8"/>
                </a:solidFill>
                <a:effectLst/>
                <a:uLnTx/>
                <a:uFillTx/>
                <a:latin typeface="HGP創英角ｺﾞｼｯｸUB" panose="020B0900000000000000" pitchFamily="50" charset="-128"/>
                <a:ea typeface="HGP創英角ｺﾞｼｯｸUB" panose="020B0900000000000000" pitchFamily="50" charset="-128"/>
                <a:cs typeface="+mn-cs"/>
              </a:rPr>
              <a:t>一体型滞在快適性等向上事業に対する特例措置</a:t>
            </a:r>
            <a:endParaRPr kumimoji="1" lang="en-US" altLang="ja-JP" sz="2300" i="0" u="none" strike="noStrike" kern="1200" cap="none" spc="0" normalizeH="0" baseline="0" noProof="0" dirty="0">
              <a:ln>
                <a:noFill/>
              </a:ln>
              <a:solidFill>
                <a:srgbClr val="4087C8"/>
              </a:solidFill>
              <a:effectLst/>
              <a:uLnTx/>
              <a:uFillTx/>
              <a:latin typeface="HGP創英角ｺﾞｼｯｸUB" panose="020B0900000000000000" pitchFamily="50" charset="-128"/>
              <a:ea typeface="HGP創英角ｺﾞｼｯｸUB" panose="020B0900000000000000" pitchFamily="50" charset="-128"/>
              <a:cs typeface="+mn-cs"/>
            </a:endParaRPr>
          </a:p>
        </p:txBody>
      </p:sp>
      <p:sp>
        <p:nvSpPr>
          <p:cNvPr id="4021" name="正方形/長方形 1"/>
          <p:cNvSpPr/>
          <p:nvPr/>
        </p:nvSpPr>
        <p:spPr>
          <a:xfrm>
            <a:off x="6839711" y="44624"/>
            <a:ext cx="1595309" cy="430887"/>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100" b="0" i="0" u="none" strike="noStrike" kern="1200" cap="none" spc="0" normalizeH="0" baseline="0" noProof="0" dirty="0" err="1">
                <a:ln>
                  <a:noFill/>
                </a:ln>
                <a:solidFill>
                  <a:srgbClr val="4F81BD"/>
                </a:solidFill>
                <a:effectLst/>
                <a:uLnTx/>
                <a:uFillTx/>
                <a:latin typeface="HGP創英角ｺﾞｼｯｸUB" panose="020B0900000000000000" pitchFamily="50" charset="-128"/>
                <a:ea typeface="HGP創英角ｺﾞｼｯｸUB" panose="020B0900000000000000" pitchFamily="50" charset="-128"/>
                <a:cs typeface="+mn-cs"/>
              </a:rPr>
              <a:t>都市再生特別措置法</a:t>
            </a:r>
            <a:endParaRPr kumimoji="1" lang="en-US" altLang="ja-JP" sz="1100" b="0" i="0" u="none" strike="noStrike" kern="1200" cap="none" spc="0" normalizeH="0" baseline="0" noProof="0" dirty="0">
              <a:ln>
                <a:noFill/>
              </a:ln>
              <a:solidFill>
                <a:srgbClr val="4F81B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4F81BD"/>
                </a:solidFill>
                <a:effectLst/>
                <a:uLnTx/>
                <a:uFillTx/>
                <a:latin typeface="HGP創英角ｺﾞｼｯｸUB" panose="020B0900000000000000" pitchFamily="50" charset="-128"/>
                <a:ea typeface="HGP創英角ｺﾞｼｯｸUB" panose="020B0900000000000000" pitchFamily="50" charset="-128"/>
                <a:cs typeface="+mn-cs"/>
              </a:rPr>
              <a:t>第４６条第３項第２号等</a:t>
            </a:r>
          </a:p>
        </p:txBody>
      </p:sp>
      <p:sp>
        <p:nvSpPr>
          <p:cNvPr id="4022" name="角丸四角形 52"/>
          <p:cNvSpPr/>
          <p:nvPr/>
        </p:nvSpPr>
        <p:spPr>
          <a:xfrm>
            <a:off x="200471" y="5874902"/>
            <a:ext cx="3431715" cy="889521"/>
          </a:xfrm>
          <a:prstGeom prst="roundRect">
            <a:avLst>
              <a:gd name="adj" fmla="val 577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4024" name="正方形/長方形 1"/>
          <p:cNvSpPr/>
          <p:nvPr/>
        </p:nvSpPr>
        <p:spPr>
          <a:xfrm>
            <a:off x="261944" y="756682"/>
            <a:ext cx="9417326" cy="106671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4025" name="正方形/長方形 2"/>
          <p:cNvSpPr/>
          <p:nvPr/>
        </p:nvSpPr>
        <p:spPr>
          <a:xfrm>
            <a:off x="261944" y="772056"/>
            <a:ext cx="5788350" cy="318432"/>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4026" name="テキスト ボックス 16"/>
          <p:cNvSpPr txBox="1"/>
          <p:nvPr/>
        </p:nvSpPr>
        <p:spPr>
          <a:xfrm>
            <a:off x="207353" y="750777"/>
            <a:ext cx="5932366" cy="276999"/>
          </a:xfrm>
          <a:prstGeom prst="rect">
            <a:avLst/>
          </a:prstGeom>
          <a:noFill/>
        </p:spPr>
        <p:txBody>
          <a:bodyPr wrap="square" rtlCol="0">
            <a:spAutoFit/>
          </a:bodyPr>
          <a:lstStyle/>
          <a:p>
            <a:pPr marL="179388" marR="0" lvl="0" indent="-179388" algn="l" defTabSz="914400" rtl="0" eaLnBrk="1" fontAlgn="base" latinLnBrk="0" hangingPunct="1">
              <a:lnSpc>
                <a:spcPct val="100000"/>
              </a:lnSpc>
              <a:spcBef>
                <a:spcPct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ウォーカブル推進税制（固定資産税・都市計画税：</a:t>
            </a:r>
            <a:r>
              <a:rPr kumimoji="1" lang="en-US" altLang="ja-JP" sz="12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R8.</a:t>
            </a:r>
            <a:r>
              <a:rPr kumimoji="1" lang="ja-JP" altLang="en-US" sz="12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８</a:t>
            </a:r>
            <a:r>
              <a:rPr kumimoji="1" lang="en-US" altLang="ja-JP" sz="12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.31</a:t>
            </a:r>
            <a:r>
              <a:rPr kumimoji="1" lang="ja-JP" altLang="en-US" sz="12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まで）</a:t>
            </a:r>
            <a:endParaRPr kumimoji="1" lang="en-US" altLang="ja-JP" sz="15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4027" name="テキスト ボックス 18"/>
          <p:cNvSpPr txBox="1"/>
          <p:nvPr/>
        </p:nvSpPr>
        <p:spPr>
          <a:xfrm>
            <a:off x="289654" y="1115507"/>
            <a:ext cx="9462276" cy="707886"/>
          </a:xfrm>
          <a:prstGeom prst="rect">
            <a:avLst/>
          </a:prstGeom>
          <a:noFill/>
        </p:spPr>
        <p:txBody>
          <a:bodyPr wrap="square" rtlCol="0">
            <a:spAutoFit/>
          </a:bodyPr>
          <a:lstStyle/>
          <a:p>
            <a:pPr marL="179388" marR="0" lvl="0" indent="-179388" algn="l" defTabSz="914400" rtl="0" eaLnBrk="1" fontAlgn="base" latinLnBrk="0" hangingPunct="1">
              <a:lnSpc>
                <a:spcPts val="1640"/>
              </a:lnSpc>
              <a:spcBef>
                <a:spcPct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b="0" i="0" u="none" strike="noStrike" kern="1200" cap="none" spc="40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対象者</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：一体型滞在快適性等向上事業の実施主体</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9388" marR="0" lvl="0" indent="-179388" algn="l" defTabSz="914400" rtl="0" eaLnBrk="1" fontAlgn="base" latinLnBrk="0" hangingPunct="1">
              <a:lnSpc>
                <a:spcPts val="1640"/>
              </a:lnSpc>
              <a:spcBef>
                <a:spcPct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対象事業：</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土地（固定資産税・都市計画税）・償却資産（固定資産税）</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民地のオープンスペース化（広場化等）</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081088" marR="0" lvl="0" indent="-1081088" algn="l" defTabSz="914400" rtl="0" eaLnBrk="1" fontAlgn="base" latinLnBrk="0" hangingPunct="1">
              <a:lnSpc>
                <a:spcPts val="1640"/>
              </a:lnSpc>
              <a:spcBef>
                <a:spcPct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家屋（固定資産税・都市計画税）</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建物低層部のオープン化（ガラス張り化等）</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4028" name="正方形/長方形 19"/>
          <p:cNvSpPr/>
          <p:nvPr/>
        </p:nvSpPr>
        <p:spPr>
          <a:xfrm>
            <a:off x="261079" y="1973649"/>
            <a:ext cx="4637088" cy="1536222"/>
          </a:xfrm>
          <a:prstGeom prst="rect">
            <a:avLst/>
          </a:prstGeom>
          <a:no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4029" name="正方形/長方形 20"/>
          <p:cNvSpPr/>
          <p:nvPr/>
        </p:nvSpPr>
        <p:spPr>
          <a:xfrm>
            <a:off x="261079" y="1932085"/>
            <a:ext cx="4637087" cy="313364"/>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4030" name="正方形/長方形 25"/>
          <p:cNvSpPr/>
          <p:nvPr/>
        </p:nvSpPr>
        <p:spPr>
          <a:xfrm>
            <a:off x="5042182" y="1964483"/>
            <a:ext cx="4637088" cy="1550646"/>
          </a:xfrm>
          <a:prstGeom prst="rect">
            <a:avLst/>
          </a:prstGeom>
          <a:no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4031" name="正方形/長方形 26"/>
          <p:cNvSpPr/>
          <p:nvPr/>
        </p:nvSpPr>
        <p:spPr>
          <a:xfrm>
            <a:off x="5042182" y="1922920"/>
            <a:ext cx="4637087" cy="313364"/>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4032" name="テキスト ボックス 27"/>
          <p:cNvSpPr txBox="1"/>
          <p:nvPr/>
        </p:nvSpPr>
        <p:spPr>
          <a:xfrm>
            <a:off x="200472" y="1902905"/>
            <a:ext cx="4609377" cy="276999"/>
          </a:xfrm>
          <a:prstGeom prst="rect">
            <a:avLst/>
          </a:prstGeom>
          <a:noFill/>
        </p:spPr>
        <p:txBody>
          <a:bodyPr wrap="square" rtlCol="0">
            <a:spAutoFit/>
          </a:bodyPr>
          <a:lstStyle/>
          <a:p>
            <a:pPr marL="179388" marR="0" lvl="0" indent="-179388" algn="l" defTabSz="914400" rtl="0" eaLnBrk="1" fontAlgn="base" latinLnBrk="0" hangingPunct="1">
              <a:lnSpc>
                <a:spcPct val="100000"/>
              </a:lnSpc>
              <a:spcBef>
                <a:spcPct val="0"/>
              </a:spcBef>
              <a:spcAft>
                <a:spcPts val="0"/>
              </a:spcAft>
              <a:buClrTx/>
              <a:buSzTx/>
              <a:buFontTx/>
              <a:buNone/>
              <a:tabLst/>
              <a:defRPr/>
            </a:pPr>
            <a:r>
              <a:rPr kumimoji="1" lang="ja-JP" altLang="en-US" sz="12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都市</a:t>
            </a:r>
            <a:r>
              <a:rPr kumimoji="1" lang="ja-JP" altLang="en-US" sz="12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公園</a:t>
            </a:r>
            <a:r>
              <a:rPr kumimoji="1" lang="ja-JP" altLang="en-US" sz="12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における官民協定に基づくカフェ</a:t>
            </a:r>
            <a:r>
              <a:rPr kumimoji="1" lang="ja-JP" altLang="en-US" sz="12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等の設置</a:t>
            </a:r>
            <a:r>
              <a:rPr kumimoji="1" lang="ja-JP" altLang="en-US" sz="12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・管理</a:t>
            </a:r>
            <a:endParaRPr kumimoji="1" lang="en-US" altLang="ja-JP" sz="15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4033" name="テキスト ボックス 28"/>
          <p:cNvSpPr txBox="1"/>
          <p:nvPr/>
        </p:nvSpPr>
        <p:spPr>
          <a:xfrm>
            <a:off x="277046" y="2238736"/>
            <a:ext cx="4664797" cy="1302601"/>
          </a:xfrm>
          <a:prstGeom prst="rect">
            <a:avLst/>
          </a:prstGeom>
          <a:noFill/>
        </p:spPr>
        <p:txBody>
          <a:bodyPr wrap="square" rtlCol="0">
            <a:spAutoFit/>
          </a:bodyPr>
          <a:lstStyle/>
          <a:p>
            <a:pPr marL="179388" marR="0" lvl="0" indent="-179388" algn="l" defTabSz="914400" rtl="0" eaLnBrk="1" fontAlgn="base" latinLnBrk="0" hangingPunct="1">
              <a:lnSpc>
                <a:spcPts val="1640"/>
              </a:lnSpc>
              <a:spcBef>
                <a:spcPct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対象者：一体型滞在快適性等向上事業の</a:t>
            </a: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実施主体又は都市再生　</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9388" marR="0" lvl="0" indent="-179388" algn="l" defTabSz="914400" rtl="0" eaLnBrk="1" fontAlgn="base" latinLnBrk="0" hangingPunct="1">
              <a:lnSpc>
                <a:spcPts val="1640"/>
              </a:lnSpc>
              <a:spcBef>
                <a:spcPct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推進</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法人</a:t>
            </a: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で、対象となる都市公園におけるまちづくり活動の</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9388" marR="0" lvl="0" indent="-179388" algn="l" defTabSz="914400" rtl="0" eaLnBrk="1" fontAlgn="base" latinLnBrk="0" hangingPunct="1">
              <a:lnSpc>
                <a:spcPts val="1640"/>
              </a:lnSpc>
              <a:spcBef>
                <a:spcPct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実績</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のある者</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9388" marR="0" lvl="0" indent="-179388" algn="l" defTabSz="914400" rtl="0" eaLnBrk="1" fontAlgn="base" latinLnBrk="0" hangingPunct="1">
              <a:lnSpc>
                <a:spcPts val="1640"/>
              </a:lnSpc>
              <a:spcBef>
                <a:spcPct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内　</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容</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：公園管理者との協定</a:t>
            </a: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に基づきカフェ</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売店等の設置（併せて</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9388" marR="0" lvl="0" indent="-179388" algn="l" defTabSz="914400" rtl="0" eaLnBrk="1" fontAlgn="base" latinLnBrk="0" hangingPunct="1">
              <a:lnSpc>
                <a:spcPts val="1640"/>
              </a:lnSpc>
              <a:spcBef>
                <a:spcPct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園路等の整備を行うことが必要）を行う場合</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、建蔽率</a:t>
            </a: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の上</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9388" marR="0" lvl="0" indent="-179388" algn="l" defTabSz="914400" rtl="0" eaLnBrk="1" fontAlgn="base" latinLnBrk="0" hangingPunct="1">
              <a:lnSpc>
                <a:spcPts val="1640"/>
              </a:lnSpc>
              <a:spcBef>
                <a:spcPct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限</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緩和等が</a:t>
            </a: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可能に</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4034" name="正方形/長方形 23"/>
          <p:cNvSpPr/>
          <p:nvPr/>
        </p:nvSpPr>
        <p:spPr>
          <a:xfrm>
            <a:off x="261944" y="3577025"/>
            <a:ext cx="4637088" cy="1232742"/>
          </a:xfrm>
          <a:prstGeom prst="rect">
            <a:avLst/>
          </a:prstGeom>
          <a:no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4035" name="正方形/長方形 24"/>
          <p:cNvSpPr/>
          <p:nvPr/>
        </p:nvSpPr>
        <p:spPr>
          <a:xfrm>
            <a:off x="261945" y="3603928"/>
            <a:ext cx="4637087" cy="313364"/>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4036" name="正方形/長方形 33"/>
          <p:cNvSpPr/>
          <p:nvPr/>
        </p:nvSpPr>
        <p:spPr>
          <a:xfrm>
            <a:off x="5044051" y="3587728"/>
            <a:ext cx="4637088" cy="1222039"/>
          </a:xfrm>
          <a:prstGeom prst="rect">
            <a:avLst/>
          </a:prstGeom>
          <a:no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4037" name="正方形/長方形 34"/>
          <p:cNvSpPr/>
          <p:nvPr/>
        </p:nvSpPr>
        <p:spPr>
          <a:xfrm>
            <a:off x="5044052" y="3614631"/>
            <a:ext cx="4637087" cy="313364"/>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4038" name="テキスト ボックス 35"/>
          <p:cNvSpPr txBox="1"/>
          <p:nvPr/>
        </p:nvSpPr>
        <p:spPr>
          <a:xfrm>
            <a:off x="4991508" y="3606589"/>
            <a:ext cx="4609377" cy="276999"/>
          </a:xfrm>
          <a:prstGeom prst="rect">
            <a:avLst/>
          </a:prstGeom>
          <a:noFill/>
        </p:spPr>
        <p:txBody>
          <a:bodyPr wrap="square" rtlCol="0">
            <a:spAutoFit/>
          </a:bodyPr>
          <a:lstStyle/>
          <a:p>
            <a:pPr marL="179388" marR="0" lvl="0" indent="-179388" algn="l" defTabSz="914400" rtl="0" eaLnBrk="1" fontAlgn="base" latinLnBrk="0" hangingPunct="1">
              <a:lnSpc>
                <a:spcPct val="100000"/>
              </a:lnSpc>
              <a:spcBef>
                <a:spcPct val="0"/>
              </a:spcBef>
              <a:spcAft>
                <a:spcPts val="0"/>
              </a:spcAft>
              <a:buClrTx/>
              <a:buSzTx/>
              <a:buFontTx/>
              <a:buNone/>
              <a:tabLst/>
              <a:defRPr/>
            </a:pPr>
            <a:r>
              <a:rPr kumimoji="1" lang="ja-JP" altLang="en-US" sz="12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景観</a:t>
            </a:r>
            <a:r>
              <a:rPr kumimoji="1" lang="ja-JP" altLang="en-US" sz="12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計画の提案</a:t>
            </a:r>
            <a:endParaRPr kumimoji="1" lang="en-US" altLang="ja-JP" sz="12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4039" name="テキスト ボックス 36"/>
          <p:cNvSpPr txBox="1"/>
          <p:nvPr/>
        </p:nvSpPr>
        <p:spPr>
          <a:xfrm>
            <a:off x="5069612" y="3917535"/>
            <a:ext cx="4637086" cy="892232"/>
          </a:xfrm>
          <a:prstGeom prst="rect">
            <a:avLst/>
          </a:prstGeom>
          <a:noFill/>
        </p:spPr>
        <p:txBody>
          <a:bodyPr wrap="square" rtlCol="0">
            <a:spAutoFit/>
          </a:bodyPr>
          <a:lstStyle/>
          <a:p>
            <a:pPr marL="179388" marR="0" lvl="0" indent="-179388" algn="l" defTabSz="914400" rtl="0" eaLnBrk="1" fontAlgn="base" latinLnBrk="0" hangingPunct="1">
              <a:lnSpc>
                <a:spcPts val="1640"/>
              </a:lnSpc>
              <a:spcBef>
                <a:spcPct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対象者：一体型滞在快適性等向上事業の</a:t>
            </a: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実施主体又は都市再生</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9388" marR="0" lvl="0" indent="-179388" algn="l" defTabSz="914400" rtl="0" eaLnBrk="1" fontAlgn="base" latinLnBrk="0" hangingPunct="1">
              <a:lnSpc>
                <a:spcPts val="1640"/>
              </a:lnSpc>
              <a:spcBef>
                <a:spcPct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推進</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法人</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9388" marR="0" lvl="0" indent="-179388" algn="l" defTabSz="914400" rtl="0" eaLnBrk="1" fontAlgn="base" latinLnBrk="0" hangingPunct="1">
              <a:lnSpc>
                <a:spcPts val="1640"/>
              </a:lnSpc>
              <a:spcBef>
                <a:spcPct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内　</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容</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：景観行政団体に対し、景観計画の策定等の</a:t>
            </a: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提案を行うこと</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9388" marR="0" lvl="0" indent="-179388" algn="l" defTabSz="914400" rtl="0" eaLnBrk="1" fontAlgn="base" latinLnBrk="0" hangingPunct="1">
              <a:lnSpc>
                <a:spcPts val="1640"/>
              </a:lnSpc>
              <a:spcBef>
                <a:spcPct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が可能に</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4040" name="正方形/長方形 37"/>
          <p:cNvSpPr/>
          <p:nvPr/>
        </p:nvSpPr>
        <p:spPr>
          <a:xfrm>
            <a:off x="261080" y="4925606"/>
            <a:ext cx="4637088" cy="1383714"/>
          </a:xfrm>
          <a:prstGeom prst="rect">
            <a:avLst/>
          </a:prstGeom>
          <a:no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4041" name="正方形/長方形 38"/>
          <p:cNvSpPr/>
          <p:nvPr/>
        </p:nvSpPr>
        <p:spPr>
          <a:xfrm>
            <a:off x="261080" y="4884042"/>
            <a:ext cx="4637087" cy="313364"/>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4042" name="テキスト ボックス 39"/>
          <p:cNvSpPr txBox="1"/>
          <p:nvPr/>
        </p:nvSpPr>
        <p:spPr>
          <a:xfrm>
            <a:off x="4987864" y="1929223"/>
            <a:ext cx="4609377" cy="276999"/>
          </a:xfrm>
          <a:prstGeom prst="rect">
            <a:avLst/>
          </a:prstGeom>
          <a:noFill/>
        </p:spPr>
        <p:txBody>
          <a:bodyPr wrap="square" rtlCol="0">
            <a:spAutoFit/>
          </a:bodyPr>
          <a:lstStyle/>
          <a:p>
            <a:pPr marL="179388" marR="0" lvl="0" indent="-179388" algn="l" defTabSz="914400" rtl="0" eaLnBrk="1" fontAlgn="base" latinLnBrk="0" hangingPunct="1">
              <a:lnSpc>
                <a:spcPct val="100000"/>
              </a:lnSpc>
              <a:spcBef>
                <a:spcPct val="0"/>
              </a:spcBef>
              <a:spcAft>
                <a:spcPts val="0"/>
              </a:spcAft>
              <a:buClrTx/>
              <a:buSzTx/>
              <a:buFontTx/>
              <a:buNone/>
              <a:tabLst/>
              <a:defRPr/>
            </a:pPr>
            <a:r>
              <a:rPr kumimoji="1" lang="ja-JP" altLang="en-US" sz="12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都市</a:t>
            </a:r>
            <a:r>
              <a:rPr kumimoji="1" lang="ja-JP" altLang="en-US" sz="12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再生整備計画の提案</a:t>
            </a:r>
            <a:endParaRPr kumimoji="1" lang="en-US" altLang="ja-JP" sz="12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4043" name="テキスト ボックス 40"/>
          <p:cNvSpPr txBox="1"/>
          <p:nvPr/>
        </p:nvSpPr>
        <p:spPr>
          <a:xfrm>
            <a:off x="5069612" y="2227896"/>
            <a:ext cx="4709996" cy="1302664"/>
          </a:xfrm>
          <a:prstGeom prst="rect">
            <a:avLst/>
          </a:prstGeom>
          <a:noFill/>
        </p:spPr>
        <p:txBody>
          <a:bodyPr wrap="square" rtlCol="0">
            <a:spAutoFit/>
          </a:bodyPr>
          <a:lstStyle/>
          <a:p>
            <a:pPr marL="179388" marR="0" lvl="0" indent="-179388" algn="l" defTabSz="914400" rtl="0" eaLnBrk="1" fontAlgn="base" latinLnBrk="0" hangingPunct="1">
              <a:lnSpc>
                <a:spcPts val="1640"/>
              </a:lnSpc>
              <a:spcBef>
                <a:spcPct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対象者：一体型滞在快適性等向上事業の実施主体又は一体型滞</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9388" marR="0" lvl="0" indent="-179388" algn="l" defTabSz="914400" rtl="0" eaLnBrk="1" fontAlgn="base" latinLnBrk="0" hangingPunct="1">
              <a:lnSpc>
                <a:spcPts val="1640"/>
              </a:lnSpc>
              <a:spcBef>
                <a:spcPct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在快適性等向上事業を実施しようとする者（都市再生推進</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9388" marR="0" lvl="0" indent="-179388" algn="l" defTabSz="914400" rtl="0" eaLnBrk="1" fontAlgn="base" latinLnBrk="0" hangingPunct="1">
              <a:lnSpc>
                <a:spcPts val="1640"/>
              </a:lnSpc>
              <a:spcBef>
                <a:spcPct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法人は現行においても提案が可能）</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9388" marR="0" lvl="0" indent="-179388" algn="l" defTabSz="914400" rtl="0" eaLnBrk="1" fontAlgn="base" latinLnBrk="0" hangingPunct="1">
              <a:lnSpc>
                <a:spcPts val="1640"/>
              </a:lnSpc>
              <a:spcBef>
                <a:spcPct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内　</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容：市町村に対し、都市再生整備計画の作成等の提案を行う</a:t>
            </a:r>
            <a:r>
              <a:rPr kumimoji="1" lang="ja-JP" altLang="en-US" sz="12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こ</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9388" marR="0" lvl="0" indent="-179388" algn="l" defTabSz="914400" rtl="0" eaLnBrk="1" fontAlgn="base" latinLnBrk="0" hangingPunct="1">
              <a:lnSpc>
                <a:spcPts val="1640"/>
              </a:lnSpc>
              <a:spcBef>
                <a:spcPct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とが</a:t>
            </a: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可能に</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9388" marR="0" lvl="0" indent="-179388" algn="l" defTabSz="914400" rtl="0" eaLnBrk="1" fontAlgn="base" latinLnBrk="0" hangingPunct="1">
              <a:lnSpc>
                <a:spcPts val="1640"/>
              </a:lnSpc>
              <a:spcBef>
                <a:spcPct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4044" name="正方形/長方形 41"/>
          <p:cNvSpPr/>
          <p:nvPr/>
        </p:nvSpPr>
        <p:spPr>
          <a:xfrm>
            <a:off x="5043618" y="4924321"/>
            <a:ext cx="4637088" cy="1383714"/>
          </a:xfrm>
          <a:prstGeom prst="rect">
            <a:avLst/>
          </a:prstGeom>
          <a:no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4045" name="正方形/長方形 42"/>
          <p:cNvSpPr/>
          <p:nvPr/>
        </p:nvSpPr>
        <p:spPr>
          <a:xfrm>
            <a:off x="5043618" y="4882757"/>
            <a:ext cx="4637087" cy="313364"/>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4046" name="テキスト ボックス 43"/>
          <p:cNvSpPr txBox="1"/>
          <p:nvPr/>
        </p:nvSpPr>
        <p:spPr>
          <a:xfrm>
            <a:off x="4974988" y="4893807"/>
            <a:ext cx="4609377" cy="276999"/>
          </a:xfrm>
          <a:prstGeom prst="rect">
            <a:avLst/>
          </a:prstGeom>
          <a:noFill/>
        </p:spPr>
        <p:txBody>
          <a:bodyPr wrap="square" rtlCol="0">
            <a:spAutoFit/>
          </a:bodyPr>
          <a:lstStyle/>
          <a:p>
            <a:pPr marL="179388" marR="0" lvl="0" indent="-179388" algn="l" defTabSz="914400" rtl="0" eaLnBrk="1" fontAlgn="base" latinLnBrk="0" hangingPunct="1">
              <a:lnSpc>
                <a:spcPct val="100000"/>
              </a:lnSpc>
              <a:spcBef>
                <a:spcPct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都市利便増進協定の締結</a:t>
            </a:r>
            <a:endParaRPr kumimoji="1" lang="en-US" altLang="ja-JP" sz="12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4047" name="テキスト ボックス 44"/>
          <p:cNvSpPr txBox="1"/>
          <p:nvPr/>
        </p:nvSpPr>
        <p:spPr>
          <a:xfrm>
            <a:off x="5071328" y="5201903"/>
            <a:ext cx="4637086" cy="1097416"/>
          </a:xfrm>
          <a:prstGeom prst="rect">
            <a:avLst/>
          </a:prstGeom>
          <a:noFill/>
        </p:spPr>
        <p:txBody>
          <a:bodyPr wrap="square" rtlCol="0">
            <a:spAutoFit/>
          </a:bodyPr>
          <a:lstStyle/>
          <a:p>
            <a:pPr marL="179388" marR="0" lvl="0" indent="-179388" algn="l" defTabSz="914400" rtl="0" eaLnBrk="1" fontAlgn="base" latinLnBrk="0" hangingPunct="1">
              <a:lnSpc>
                <a:spcPts val="1640"/>
              </a:lnSpc>
              <a:spcBef>
                <a:spcPct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対象者：一体型滞在快適性等向上事業の実施主体（都市再生推</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9388" marR="0" lvl="0" indent="-179388" algn="l" defTabSz="914400" rtl="0" eaLnBrk="1" fontAlgn="base" latinLnBrk="0" hangingPunct="1">
              <a:lnSpc>
                <a:spcPts val="1640"/>
              </a:lnSpc>
              <a:spcBef>
                <a:spcPct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進法人は現行においても締結が可能）</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9388" marR="0" lvl="0" indent="-179388" algn="l" defTabSz="914400" rtl="0" eaLnBrk="1" fontAlgn="base" latinLnBrk="0" hangingPunct="1">
              <a:lnSpc>
                <a:spcPts val="1640"/>
              </a:lnSpc>
              <a:spcBef>
                <a:spcPct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内　</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容：一体型滞在快適性等向上事業の実施のために必要がある</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9388" marR="0" lvl="0" indent="-179388" algn="l" defTabSz="914400" rtl="0" eaLnBrk="1" fontAlgn="base" latinLnBrk="0" hangingPunct="1">
              <a:lnSpc>
                <a:spcPts val="1640"/>
              </a:lnSpc>
              <a:spcBef>
                <a:spcPct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ときは、協定の対象区域等が都市再生整備計画に定められ</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9388" marR="0" lvl="0" indent="-179388" algn="l" defTabSz="914400" rtl="0" eaLnBrk="1" fontAlgn="base" latinLnBrk="0" hangingPunct="1">
              <a:lnSpc>
                <a:spcPts val="1640"/>
              </a:lnSpc>
              <a:spcBef>
                <a:spcPct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て</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いなくても、都市利便増進協定の締結が可能に</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4048" name="テキスト ボックス 30"/>
          <p:cNvSpPr txBox="1"/>
          <p:nvPr/>
        </p:nvSpPr>
        <p:spPr>
          <a:xfrm>
            <a:off x="216162" y="4888862"/>
            <a:ext cx="4609377" cy="276999"/>
          </a:xfrm>
          <a:prstGeom prst="rect">
            <a:avLst/>
          </a:prstGeom>
          <a:noFill/>
        </p:spPr>
        <p:txBody>
          <a:bodyPr wrap="square" rtlCol="0">
            <a:spAutoFit/>
          </a:bodyPr>
          <a:lstStyle/>
          <a:p>
            <a:pPr marL="179388" marR="0" lvl="0" indent="-179388" algn="l" defTabSz="914400" rtl="0" eaLnBrk="1" fontAlgn="base" latinLnBrk="0" hangingPunct="1">
              <a:lnSpc>
                <a:spcPct val="100000"/>
              </a:lnSpc>
              <a:spcBef>
                <a:spcPct val="0"/>
              </a:spcBef>
              <a:spcAft>
                <a:spcPts val="0"/>
              </a:spcAft>
              <a:buClrTx/>
              <a:buSzTx/>
              <a:buFontTx/>
              <a:buNone/>
              <a:tabLst/>
              <a:defRPr/>
            </a:pPr>
            <a:r>
              <a:rPr kumimoji="1" lang="ja-JP" altLang="en-US" sz="12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普通</a:t>
            </a:r>
            <a:r>
              <a:rPr kumimoji="1" lang="ja-JP" altLang="en-US" sz="12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財産の活用</a:t>
            </a:r>
            <a:endParaRPr kumimoji="1" lang="en-US" altLang="ja-JP" sz="12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4049" name="テキスト ボックス 32"/>
          <p:cNvSpPr txBox="1"/>
          <p:nvPr/>
        </p:nvSpPr>
        <p:spPr>
          <a:xfrm>
            <a:off x="288788" y="5191064"/>
            <a:ext cx="4637086" cy="1118255"/>
          </a:xfrm>
          <a:prstGeom prst="rect">
            <a:avLst/>
          </a:prstGeom>
          <a:noFill/>
        </p:spPr>
        <p:txBody>
          <a:bodyPr wrap="square" rtlCol="0">
            <a:spAutoFit/>
          </a:bodyPr>
          <a:lstStyle/>
          <a:p>
            <a:pPr marL="179388" marR="0" lvl="0" indent="-179388" algn="l" defTabSz="914400" rtl="0" eaLnBrk="1" fontAlgn="base" latinLnBrk="0" hangingPunct="1">
              <a:lnSpc>
                <a:spcPts val="1640"/>
              </a:lnSpc>
              <a:spcBef>
                <a:spcPct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対象者：一体型滞在快適性等向上事業の実施主体又は都市再生</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9388" marR="0" lvl="0" indent="-179388" algn="l" defTabSz="914400" rtl="0" eaLnBrk="1" fontAlgn="base" latinLnBrk="0" hangingPunct="1">
              <a:lnSpc>
                <a:spcPts val="1640"/>
              </a:lnSpc>
              <a:spcBef>
                <a:spcPct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推進法人</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9388" marR="0" lvl="0" indent="-179388" algn="l" defTabSz="914400" rtl="0" eaLnBrk="1" fontAlgn="base" latinLnBrk="0" hangingPunct="1">
              <a:lnSpc>
                <a:spcPts val="1640"/>
              </a:lnSpc>
              <a:spcBef>
                <a:spcPct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内　</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容：市町村が所有する普通財産について、市町村が都市再生</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9388" marR="0" lvl="0" indent="-179388" algn="l" defTabSz="914400" rtl="0" eaLnBrk="1" fontAlgn="base" latinLnBrk="0" hangingPunct="1">
              <a:lnSpc>
                <a:spcPts val="1640"/>
              </a:lnSpc>
              <a:spcBef>
                <a:spcPct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整備計画に定めた内容（普通財産の安価な貸付等）に</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9388" marR="0" lvl="0" indent="-179388" algn="l" defTabSz="914400" rtl="0" eaLnBrk="1" fontAlgn="base" latinLnBrk="0" hangingPunct="1">
              <a:lnSpc>
                <a:spcPts val="1640"/>
              </a:lnSpc>
              <a:spcBef>
                <a:spcPct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沿った使用が可能に</a:t>
            </a:r>
            <a:endParaRPr kumimoji="1" lang="en-US" altLang="ja-JP" sz="1200" b="0" i="0" u="none" strike="noStrike" kern="1200" cap="none" spc="0" normalizeH="0" baseline="0" noProof="0" dirty="0">
              <a:ln>
                <a:noFill/>
              </a:ln>
              <a:solidFill>
                <a:prstClr val="black"/>
              </a:solidFill>
              <a:effectLst/>
              <a:highlight>
                <a:srgbClr val="FFFF00"/>
              </a:highligh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4050" name="テキスト ボックス 21"/>
          <p:cNvSpPr txBox="1"/>
          <p:nvPr/>
        </p:nvSpPr>
        <p:spPr>
          <a:xfrm>
            <a:off x="200472" y="3602402"/>
            <a:ext cx="4609377" cy="276999"/>
          </a:xfrm>
          <a:prstGeom prst="rect">
            <a:avLst/>
          </a:prstGeom>
          <a:noFill/>
        </p:spPr>
        <p:txBody>
          <a:bodyPr wrap="square" rtlCol="0">
            <a:spAutoFit/>
          </a:bodyPr>
          <a:lstStyle/>
          <a:p>
            <a:pPr marL="179388" marR="0" lvl="0" indent="-179388" algn="l" defTabSz="914400" rtl="0" eaLnBrk="1" fontAlgn="base" latinLnBrk="0" hangingPunct="1">
              <a:lnSpc>
                <a:spcPct val="100000"/>
              </a:lnSpc>
              <a:spcBef>
                <a:spcPct val="0"/>
              </a:spcBef>
              <a:spcAft>
                <a:spcPts val="0"/>
              </a:spcAft>
              <a:buClrTx/>
              <a:buSzTx/>
              <a:buFontTx/>
              <a:buNone/>
              <a:tabLst/>
              <a:defRPr/>
            </a:pPr>
            <a:r>
              <a:rPr kumimoji="1" lang="ja-JP" altLang="en-US" sz="12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都市</a:t>
            </a:r>
            <a:r>
              <a:rPr kumimoji="1" lang="ja-JP" altLang="en-US" sz="12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公園における看板</a:t>
            </a:r>
            <a:r>
              <a:rPr kumimoji="1" lang="ja-JP" altLang="en-US" sz="12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等の設置</a:t>
            </a:r>
            <a:endParaRPr kumimoji="1" lang="en-US" altLang="ja-JP" sz="12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4051" name="テキスト ボックス 22"/>
          <p:cNvSpPr txBox="1"/>
          <p:nvPr/>
        </p:nvSpPr>
        <p:spPr>
          <a:xfrm>
            <a:off x="272949" y="3917535"/>
            <a:ext cx="4637086" cy="892232"/>
          </a:xfrm>
          <a:prstGeom prst="rect">
            <a:avLst/>
          </a:prstGeom>
          <a:noFill/>
        </p:spPr>
        <p:txBody>
          <a:bodyPr wrap="square" rtlCol="0">
            <a:spAutoFit/>
          </a:bodyPr>
          <a:lstStyle/>
          <a:p>
            <a:pPr marL="179388" marR="0" lvl="0" indent="-179388" algn="l" defTabSz="914400" rtl="0" eaLnBrk="1" fontAlgn="base" latinLnBrk="0" hangingPunct="1">
              <a:lnSpc>
                <a:spcPts val="1640"/>
              </a:lnSpc>
              <a:spcBef>
                <a:spcPct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対象者：一体型滞在快適性等向上事業の</a:t>
            </a: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実施主体</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9388" marR="0" lvl="0" indent="-179388" algn="l" defTabSz="914400" rtl="0" eaLnBrk="1" fontAlgn="base" latinLnBrk="0" hangingPunct="1">
              <a:lnSpc>
                <a:spcPts val="1640"/>
              </a:lnSpc>
              <a:spcBef>
                <a:spcPct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9388" marR="0" lvl="0" indent="-179388" algn="l" defTabSz="914400" rtl="0" eaLnBrk="1" fontAlgn="base" latinLnBrk="0" hangingPunct="1">
              <a:lnSpc>
                <a:spcPts val="1640"/>
              </a:lnSpc>
              <a:spcBef>
                <a:spcPct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内　</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容</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：イベントなど地域の催しに関する情報を提供</a:t>
            </a: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する看板又は広</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9388" marR="0" lvl="0" indent="-179388" algn="l" defTabSz="914400" rtl="0" eaLnBrk="1" fontAlgn="base" latinLnBrk="0" hangingPunct="1">
              <a:lnSpc>
                <a:spcPts val="1640"/>
              </a:lnSpc>
              <a:spcBef>
                <a:spcPct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告塔</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について、都市公園に設置することが</a:t>
            </a: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可能に</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4052" name="正方形/長方形 3271"/>
          <p:cNvSpPr/>
          <p:nvPr/>
        </p:nvSpPr>
        <p:spPr>
          <a:xfrm>
            <a:off x="57000" y="45000"/>
            <a:ext cx="648072" cy="369332"/>
          </a:xfrm>
          <a:prstGeom prst="rect">
            <a:avLst/>
          </a:prstGeom>
          <a:solidFill>
            <a:srgbClr val="00B0F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wrap="square" lIns="72000" rIns="72000" anchor="ct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srgbClr val="FFFFFF"/>
                </a:solidFill>
                <a:effectLst/>
                <a:uLnTx/>
                <a:uFillTx/>
                <a:latin typeface="HGP創英角ｺﾞｼｯｸUB" panose="020B0900000000000000" pitchFamily="50" charset="-128"/>
                <a:ea typeface="HGP創英角ｺﾞｼｯｸUB" panose="020B0900000000000000" pitchFamily="50" charset="-128"/>
                <a:cs typeface="+mn-cs"/>
              </a:rPr>
              <a:t>R2-</a:t>
            </a:r>
            <a:endParaRPr kumimoji="1" lang="ja-JP" altLang="en-US" sz="1800" b="0" i="0" u="none" strike="noStrike" kern="1200" cap="none" spc="0" normalizeH="0" baseline="0" noProof="0" dirty="0">
              <a:ln>
                <a:noFill/>
              </a:ln>
              <a:solidFill>
                <a:srgbClr val="FFFFFF"/>
              </a:solidFill>
              <a:effectLst/>
              <a:uLnTx/>
              <a:uFillTx/>
              <a:latin typeface="HGP創英角ｺﾞｼｯｸUB" panose="020B0900000000000000" pitchFamily="50" charset="-128"/>
              <a:ea typeface="HGP創英角ｺﾞｼｯｸUB" panose="020B0900000000000000" pitchFamily="50" charset="-128"/>
              <a:cs typeface="+mn-cs"/>
            </a:endParaRPr>
          </a:p>
        </p:txBody>
      </p:sp>
      <p:sp>
        <p:nvSpPr>
          <p:cNvPr id="35" name="スライド番号プレースホルダー 1"/>
          <p:cNvSpPr txBox="1"/>
          <p:nvPr/>
        </p:nvSpPr>
        <p:spPr>
          <a:xfrm>
            <a:off x="7594600" y="6525000"/>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ja-JP"/>
            </a:defPPr>
            <a:lvl1pPr algn="r" rtl="0" eaLnBrk="0" fontAlgn="base" hangingPunct="0">
              <a:spcBef>
                <a:spcPct val="0"/>
              </a:spcBef>
              <a:spcAft>
                <a:spcPct val="0"/>
              </a:spcAft>
              <a:defRPr kumimoji="1" sz="1292"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fld id="{29B6D3CF-C449-43AF-A9D0-2DFC9D708CAF}" type="slidenum">
              <a:rPr lang="ja-JP" altLang="en-US" sz="140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pPr/>
              <a:t>30</a:t>
            </a:fld>
            <a:endPar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9609110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32684" y="660570"/>
            <a:ext cx="9651936" cy="938719"/>
          </a:xfrm>
          <a:prstGeom prst="rect">
            <a:avLst/>
          </a:prstGeom>
          <a:ln>
            <a:noFill/>
          </a:ln>
        </p:spPr>
        <p:txBody>
          <a:bodyPr wrap="square">
            <a:spAutoFit/>
          </a:bodyPr>
          <a:lstStyle/>
          <a:p>
            <a:pPr marL="216000" marR="0" lvl="0" indent="-216000" algn="just" defTabSz="914400" rtl="0" eaLnBrk="1" fontAlgn="base" latinLnBrk="1" hangingPunct="1">
              <a:lnSpc>
                <a:spcPts val="22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6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「居心地が良く歩きたくなる」まちなかの形成を目指す区域（滞在快適性等向上区域）において、</a:t>
            </a:r>
            <a:r>
              <a:rPr kumimoji="1" lang="ja-JP" altLang="en-US" sz="16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民間事業者等（土地所有者等）</a:t>
            </a:r>
            <a:r>
              <a:rPr kumimoji="1" lang="ja-JP" altLang="en-US" sz="16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が、市町村による道路、公園等の公共施設の整備等と併せて</a:t>
            </a:r>
            <a:r>
              <a:rPr kumimoji="1" lang="ja-JP" altLang="en-US" sz="16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民地のオープンスペース化や建物 </a:t>
            </a:r>
            <a:endParaRPr kumimoji="1" lang="en-US" altLang="ja-JP" sz="16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a:p>
            <a:pPr marL="216000" marR="0" lvl="0" indent="-216000" algn="just" defTabSz="914400" rtl="0" eaLnBrk="1" fontAlgn="base" latinLnBrk="1" hangingPunct="1">
              <a:lnSpc>
                <a:spcPts val="2200"/>
              </a:lnSpc>
              <a:spcBef>
                <a:spcPct val="0"/>
              </a:spcBef>
              <a:spcAft>
                <a:spcPct val="0"/>
              </a:spcAft>
              <a:buClrTx/>
              <a:buSzTx/>
              <a:buFontTx/>
              <a:buNone/>
              <a:tabLst/>
              <a:defRPr/>
            </a:pPr>
            <a:r>
              <a:rPr kumimoji="1" lang="en-US" altLang="ja-JP" sz="16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     </a:t>
            </a:r>
            <a:r>
              <a:rPr kumimoji="1" lang="ja-JP" altLang="en-US" sz="16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低層部のオープン化</a:t>
            </a:r>
            <a:r>
              <a:rPr kumimoji="1" lang="ja-JP" altLang="en-US" sz="16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を行った場合に、</a:t>
            </a:r>
            <a:r>
              <a:rPr kumimoji="1" lang="ja-JP" altLang="en-US" sz="16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固定資産税・都市計画税の軽減</a:t>
            </a:r>
            <a:r>
              <a:rPr kumimoji="1" lang="ja-JP" altLang="en-US" sz="16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措置を講じる。</a:t>
            </a:r>
            <a:endParaRPr kumimoji="1" lang="en-US" altLang="ja-JP" sz="105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cxnSp>
        <p:nvCxnSpPr>
          <p:cNvPr id="14" name="直線コネクタ 13"/>
          <p:cNvCxnSpPr/>
          <p:nvPr/>
        </p:nvCxnSpPr>
        <p:spPr>
          <a:xfrm flipH="1">
            <a:off x="1580614" y="5370170"/>
            <a:ext cx="234437" cy="1058814"/>
          </a:xfrm>
          <a:prstGeom prst="line">
            <a:avLst/>
          </a:prstGeom>
          <a:ln w="254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20" name="円/楕円 61"/>
          <p:cNvSpPr/>
          <p:nvPr/>
        </p:nvSpPr>
        <p:spPr bwMode="white">
          <a:xfrm rot="5637563">
            <a:off x="7479870" y="4590903"/>
            <a:ext cx="1228757" cy="1942617"/>
          </a:xfrm>
          <a:prstGeom prst="ellipse">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2" name="直角三角形 31"/>
          <p:cNvSpPr/>
          <p:nvPr/>
        </p:nvSpPr>
        <p:spPr bwMode="white">
          <a:xfrm>
            <a:off x="231387" y="5757322"/>
            <a:ext cx="1756524" cy="729331"/>
          </a:xfrm>
          <a:prstGeom prst="rtTriangle">
            <a:avLst/>
          </a:prstGeom>
          <a:no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 name="正方形/長方形 2"/>
          <p:cNvSpPr/>
          <p:nvPr/>
        </p:nvSpPr>
        <p:spPr>
          <a:xfrm>
            <a:off x="91677" y="662113"/>
            <a:ext cx="9717341" cy="957971"/>
          </a:xfrm>
          <a:prstGeom prst="rect">
            <a:avLst/>
          </a:prstGeom>
          <a:no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Arial"/>
              <a:ea typeface="ＭＳ Ｐゴシック"/>
              <a:cs typeface="+mn-cs"/>
            </a:endParaRPr>
          </a:p>
        </p:txBody>
      </p:sp>
      <p:cxnSp>
        <p:nvCxnSpPr>
          <p:cNvPr id="36" name="直線コネクタ 35"/>
          <p:cNvCxnSpPr/>
          <p:nvPr/>
        </p:nvCxnSpPr>
        <p:spPr>
          <a:xfrm flipH="1">
            <a:off x="4906536" y="1750923"/>
            <a:ext cx="0" cy="5040000"/>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37" name="正方形/長方形 87"/>
          <p:cNvSpPr/>
          <p:nvPr/>
        </p:nvSpPr>
        <p:spPr>
          <a:xfrm>
            <a:off x="98229" y="2041875"/>
            <a:ext cx="4721172" cy="2302439"/>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62" name="正方形/長方形 61"/>
          <p:cNvSpPr/>
          <p:nvPr/>
        </p:nvSpPr>
        <p:spPr bwMode="auto">
          <a:xfrm>
            <a:off x="98229" y="2049779"/>
            <a:ext cx="3114007" cy="318092"/>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0" rIns="91440" bIns="0" numCol="1" rtlCol="0" anchor="ctr" anchorCtr="0" compatLnSpc="1">
            <a:prstTxWarp prst="textNoShape">
              <a:avLst/>
            </a:prstTxWarp>
          </a:bodyPr>
          <a:lstStyle/>
          <a:p>
            <a:pPr marL="0" marR="0" lvl="0" indent="0" algn="ctr" defTabSz="995363"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①民地のオープンスペース化に係る課税の特例</a:t>
            </a:r>
            <a:endParaRPr kumimoji="1" lang="en-US" altLang="ja-JP" sz="12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63" name="テキスト ボックス 62"/>
          <p:cNvSpPr txBox="1"/>
          <p:nvPr/>
        </p:nvSpPr>
        <p:spPr>
          <a:xfrm>
            <a:off x="53709" y="1602667"/>
            <a:ext cx="4446959" cy="425758"/>
          </a:xfrm>
          <a:prstGeom prst="rect">
            <a:avLst/>
          </a:prstGeom>
          <a:noFill/>
        </p:spPr>
        <p:txBody>
          <a:bodyPr wrap="square" rtlCol="0">
            <a:spAutoFit/>
          </a:bodyPr>
          <a:lstStyle/>
          <a:p>
            <a:pPr marL="0" marR="0" lvl="0" indent="0" algn="l" defTabSz="914400" rtl="0" eaLnBrk="1" fontAlgn="base" latinLnBrk="0" hangingPunct="1">
              <a:lnSpc>
                <a:spcPts val="2600"/>
              </a:lnSpc>
              <a:spcBef>
                <a:spcPct val="0"/>
              </a:spcBef>
              <a:spcAft>
                <a:spcPts val="600"/>
              </a:spcAft>
              <a:buClrTx/>
              <a:buSzTx/>
              <a:buFontTx/>
              <a:buNone/>
              <a:tabLst/>
              <a:defRPr/>
            </a:pPr>
            <a:r>
              <a:rPr kumimoji="1" lang="ja-JP" altLang="en-US"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★特例措置の内容（～令和８年</a:t>
            </a:r>
            <a:r>
              <a:rPr kumimoji="1" lang="en-US" altLang="ja-JP"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a:t>
            </a:r>
            <a:r>
              <a:rPr kumimoji="1" lang="ja-JP" altLang="en-US"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a:t>
            </a:r>
            <a:r>
              <a:rPr kumimoji="1" lang="en-US" altLang="ja-JP"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31</a:t>
            </a:r>
            <a:r>
              <a:rPr kumimoji="1" lang="ja-JP" altLang="en-US"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日）</a:t>
            </a:r>
            <a:endParaRPr kumimoji="1" lang="en-US" altLang="ja-JP"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pSp>
        <p:nvGrpSpPr>
          <p:cNvPr id="13" name="グループ化 12"/>
          <p:cNvGrpSpPr/>
          <p:nvPr/>
        </p:nvGrpSpPr>
        <p:grpSpPr>
          <a:xfrm>
            <a:off x="2294830" y="3106794"/>
            <a:ext cx="2370666" cy="1232792"/>
            <a:chOff x="4195178" y="3130424"/>
            <a:chExt cx="3725930" cy="1937554"/>
          </a:xfrm>
        </p:grpSpPr>
        <p:cxnSp>
          <p:nvCxnSpPr>
            <p:cNvPr id="65" name="直線コネクタ 64"/>
            <p:cNvCxnSpPr/>
            <p:nvPr/>
          </p:nvCxnSpPr>
          <p:spPr>
            <a:xfrm flipH="1">
              <a:off x="5771509" y="3754403"/>
              <a:ext cx="234437" cy="1058814"/>
            </a:xfrm>
            <a:prstGeom prst="line">
              <a:avLst/>
            </a:prstGeom>
            <a:ln w="254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66" name="直角三角形 65"/>
            <p:cNvSpPr/>
            <p:nvPr/>
          </p:nvSpPr>
          <p:spPr bwMode="white">
            <a:xfrm>
              <a:off x="4422282" y="4141555"/>
              <a:ext cx="1756524" cy="729331"/>
            </a:xfrm>
            <a:prstGeom prst="rtTriangle">
              <a:avLst/>
            </a:prstGeom>
            <a:no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67" name="テキスト ボックス 66"/>
            <p:cNvSpPr txBox="1"/>
            <p:nvPr/>
          </p:nvSpPr>
          <p:spPr>
            <a:xfrm>
              <a:off x="4195178" y="4705184"/>
              <a:ext cx="2327202" cy="362794"/>
            </a:xfrm>
            <a:prstGeom prst="rect">
              <a:avLst/>
            </a:prstGeom>
            <a:noFill/>
            <a:ln w="12700">
              <a:noFill/>
              <a:prstDash val="solid"/>
            </a:ln>
          </p:spPr>
          <p:txBody>
            <a:bodyPr wrap="square" lIns="36000" rIns="3600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srgbClr val="FF0000"/>
                  </a:solidFill>
                  <a:effectLst/>
                  <a:uLnTx/>
                  <a:uFillTx/>
                  <a:latin typeface="Arial" charset="0"/>
                  <a:ea typeface="ＭＳ Ｐゴシック" charset="-128"/>
                  <a:cs typeface="+mn-cs"/>
                </a:rPr>
                <a:t>税制特例適用イメージ</a:t>
              </a:r>
              <a:endParaRPr kumimoji="1" lang="en-US" altLang="ja-JP" sz="900" b="0" i="0" u="none" strike="noStrike" kern="1200" cap="none" spc="0" normalizeH="0" baseline="0" noProof="0" dirty="0">
                <a:ln>
                  <a:noFill/>
                </a:ln>
                <a:solidFill>
                  <a:srgbClr val="FF0000"/>
                </a:solidFill>
                <a:effectLst/>
                <a:uLnTx/>
                <a:uFillTx/>
                <a:latin typeface="Arial" charset="0"/>
                <a:ea typeface="ＭＳ Ｐゴシック" charset="-128"/>
                <a:cs typeface="+mn-cs"/>
              </a:endParaRPr>
            </a:p>
          </p:txBody>
        </p:sp>
        <p:pic>
          <p:nvPicPr>
            <p:cNvPr id="69" name="図 68"/>
            <p:cNvPicPr>
              <a:picLocks noChangeAspect="1"/>
            </p:cNvPicPr>
            <p:nvPr/>
          </p:nvPicPr>
          <p:blipFill>
            <a:blip r:embed="rId2"/>
            <a:stretch>
              <a:fillRect/>
            </a:stretch>
          </p:blipFill>
          <p:spPr>
            <a:xfrm>
              <a:off x="4463375" y="3130424"/>
              <a:ext cx="1768077" cy="1545564"/>
            </a:xfrm>
            <a:prstGeom prst="rect">
              <a:avLst/>
            </a:prstGeom>
            <a:ln w="9525">
              <a:solidFill>
                <a:srgbClr val="FFC000"/>
              </a:solidFill>
            </a:ln>
          </p:spPr>
        </p:pic>
        <p:pic>
          <p:nvPicPr>
            <p:cNvPr id="70" name="図 6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82400" y="3140128"/>
              <a:ext cx="1538708" cy="1153148"/>
            </a:xfrm>
            <a:prstGeom prst="rect">
              <a:avLst/>
            </a:prstGeom>
          </p:spPr>
        </p:pic>
        <p:sp>
          <p:nvSpPr>
            <p:cNvPr id="71" name="正方形/長方形 70"/>
            <p:cNvSpPr/>
            <p:nvPr/>
          </p:nvSpPr>
          <p:spPr>
            <a:xfrm>
              <a:off x="6677226" y="3462427"/>
              <a:ext cx="809108" cy="492647"/>
            </a:xfrm>
            <a:prstGeom prst="rect">
              <a:avLst/>
            </a:prstGeom>
            <a:noFill/>
            <a:ln w="9525">
              <a:solidFill>
                <a:srgbClr val="FFC000"/>
              </a:solidFill>
            </a:ln>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585802" tIns="204017" rIns="585802" bIns="204017" numCol="1" spcCol="1270" rtlCol="0" anchor="ctr" anchorCtr="0">
              <a:noAutofit/>
            </a:bodyPr>
            <a:lstStyle/>
            <a:p>
              <a:pPr marL="0" marR="0" lvl="0" indent="0" algn="ctr" defTabSz="711200" rtl="0" eaLnBrk="1" fontAlgn="base" latinLnBrk="0" hangingPunct="1">
                <a:lnSpc>
                  <a:spcPct val="90000"/>
                </a:lnSpc>
                <a:spcBef>
                  <a:spcPct val="0"/>
                </a:spcBef>
                <a:spcAft>
                  <a:spcPct val="35000"/>
                </a:spcAft>
                <a:buClrTx/>
                <a:buSzTx/>
                <a:buFontTx/>
                <a:buNone/>
                <a:tabLst/>
                <a:defRPr/>
              </a:pPr>
              <a:endParaRPr kumimoji="1" lang="ja-JP" altLang="en-US" sz="1800" b="1"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endParaRPr>
            </a:p>
          </p:txBody>
        </p:sp>
        <p:cxnSp>
          <p:nvCxnSpPr>
            <p:cNvPr id="72" name="直線コネクタ 71"/>
            <p:cNvCxnSpPr/>
            <p:nvPr/>
          </p:nvCxnSpPr>
          <p:spPr>
            <a:xfrm>
              <a:off x="6240714" y="3175469"/>
              <a:ext cx="481446" cy="345005"/>
            </a:xfrm>
            <a:prstGeom prst="line">
              <a:avLst/>
            </a:prstGeom>
            <a:ln w="9525">
              <a:solidFill>
                <a:srgbClr val="FFC000"/>
              </a:solidFill>
            </a:ln>
          </p:spPr>
          <p:style>
            <a:lnRef idx="1">
              <a:schemeClr val="accent1"/>
            </a:lnRef>
            <a:fillRef idx="0">
              <a:schemeClr val="accent1"/>
            </a:fillRef>
            <a:effectRef idx="0">
              <a:schemeClr val="accent1"/>
            </a:effectRef>
            <a:fontRef idx="minor">
              <a:schemeClr val="tx1"/>
            </a:fontRef>
          </p:style>
        </p:cxnSp>
        <p:sp>
          <p:nvSpPr>
            <p:cNvPr id="73" name="直角三角形 72"/>
            <p:cNvSpPr/>
            <p:nvPr/>
          </p:nvSpPr>
          <p:spPr bwMode="white">
            <a:xfrm>
              <a:off x="4488288" y="3948568"/>
              <a:ext cx="1756524" cy="729331"/>
            </a:xfrm>
            <a:prstGeom prst="rtTriangle">
              <a:avLst/>
            </a:prstGeom>
            <a:no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cxnSp>
          <p:nvCxnSpPr>
            <p:cNvPr id="74" name="直線コネクタ 73"/>
            <p:cNvCxnSpPr/>
            <p:nvPr/>
          </p:nvCxnSpPr>
          <p:spPr>
            <a:xfrm flipV="1">
              <a:off x="6251864" y="3821806"/>
              <a:ext cx="428508" cy="723837"/>
            </a:xfrm>
            <a:prstGeom prst="line">
              <a:avLst/>
            </a:prstGeom>
            <a:ln w="9525">
              <a:solidFill>
                <a:srgbClr val="FFC000"/>
              </a:solidFill>
            </a:ln>
          </p:spPr>
          <p:style>
            <a:lnRef idx="1">
              <a:schemeClr val="accent1"/>
            </a:lnRef>
            <a:fillRef idx="0">
              <a:schemeClr val="accent1"/>
            </a:fillRef>
            <a:effectRef idx="0">
              <a:schemeClr val="accent1"/>
            </a:effectRef>
            <a:fontRef idx="minor">
              <a:schemeClr val="tx1"/>
            </a:fontRef>
          </p:style>
        </p:cxnSp>
        <p:sp>
          <p:nvSpPr>
            <p:cNvPr id="75" name="右中かっこ 74"/>
            <p:cNvSpPr/>
            <p:nvPr/>
          </p:nvSpPr>
          <p:spPr>
            <a:xfrm rot="5400000">
              <a:off x="5314808" y="3842404"/>
              <a:ext cx="60840" cy="1713880"/>
            </a:xfrm>
            <a:prstGeom prst="rightBrace">
              <a:avLst/>
            </a:prstGeom>
            <a:noFill/>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0000"/>
                </a:solidFill>
                <a:effectLst/>
                <a:uLnTx/>
                <a:uFillTx/>
                <a:latin typeface="Calibri"/>
                <a:ea typeface="ＭＳ Ｐゴシック" panose="020B0600070205080204" pitchFamily="50" charset="-128"/>
                <a:cs typeface="+mn-cs"/>
              </a:endParaRPr>
            </a:p>
          </p:txBody>
        </p:sp>
      </p:grpSp>
      <p:sp>
        <p:nvSpPr>
          <p:cNvPr id="76" name="正方形/長方形 75"/>
          <p:cNvSpPr/>
          <p:nvPr/>
        </p:nvSpPr>
        <p:spPr bwMode="auto">
          <a:xfrm>
            <a:off x="98229" y="4437465"/>
            <a:ext cx="3114007" cy="318092"/>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0" rIns="91440" bIns="0" numCol="1" rtlCol="0" anchor="ctr" anchorCtr="0" compatLnSpc="1">
            <a:prstTxWarp prst="textNoShape">
              <a:avLst/>
            </a:prstTxWarp>
          </a:bodyPr>
          <a:lstStyle/>
          <a:p>
            <a:pPr marL="0" marR="0" lvl="0" indent="0" algn="ctr" defTabSz="995363"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②建物低層部のオープン化に係る課税の特例</a:t>
            </a:r>
            <a:endParaRPr kumimoji="1" lang="en-US" altLang="ja-JP" sz="12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grpSp>
        <p:nvGrpSpPr>
          <p:cNvPr id="18" name="グループ化 17"/>
          <p:cNvGrpSpPr/>
          <p:nvPr/>
        </p:nvGrpSpPr>
        <p:grpSpPr>
          <a:xfrm>
            <a:off x="3267699" y="5541105"/>
            <a:ext cx="1397797" cy="1141740"/>
            <a:chOff x="2404804" y="4932731"/>
            <a:chExt cx="2389005" cy="1951371"/>
          </a:xfrm>
        </p:grpSpPr>
        <p:pic>
          <p:nvPicPr>
            <p:cNvPr id="77" name="図 76"/>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404806" y="4932731"/>
              <a:ext cx="2377834" cy="1582057"/>
            </a:xfrm>
            <a:prstGeom prst="rect">
              <a:avLst/>
            </a:prstGeom>
          </p:spPr>
        </p:pic>
        <p:sp>
          <p:nvSpPr>
            <p:cNvPr id="78" name="円/楕円 61"/>
            <p:cNvSpPr/>
            <p:nvPr/>
          </p:nvSpPr>
          <p:spPr bwMode="white">
            <a:xfrm rot="5637563">
              <a:off x="3171013" y="4587766"/>
              <a:ext cx="1228757" cy="1942617"/>
            </a:xfrm>
            <a:prstGeom prst="ellipse">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79" name="テキスト ボックス 78"/>
            <p:cNvSpPr txBox="1"/>
            <p:nvPr/>
          </p:nvSpPr>
          <p:spPr>
            <a:xfrm>
              <a:off x="2404804" y="6489582"/>
              <a:ext cx="2389005" cy="394520"/>
            </a:xfrm>
            <a:prstGeom prst="rect">
              <a:avLst/>
            </a:prstGeom>
            <a:noFill/>
            <a:ln w="12700">
              <a:noFill/>
              <a:prstDash val="solid"/>
            </a:ln>
          </p:spPr>
          <p:txBody>
            <a:bodyPr wrap="square" lIns="36000" rIns="3600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srgbClr val="FF0000"/>
                  </a:solidFill>
                  <a:effectLst/>
                  <a:uLnTx/>
                  <a:uFillTx/>
                  <a:latin typeface="Arial" charset="0"/>
                  <a:ea typeface="ＭＳ Ｐゴシック" charset="-128"/>
                  <a:cs typeface="+mn-cs"/>
                </a:rPr>
                <a:t>税制特例適用イメージ</a:t>
              </a:r>
              <a:endParaRPr kumimoji="1" lang="en-US" altLang="ja-JP" sz="900" b="0" i="0" u="none" strike="noStrike" kern="1200" cap="none" spc="0" normalizeH="0" baseline="0" noProof="0" dirty="0">
                <a:ln>
                  <a:noFill/>
                </a:ln>
                <a:solidFill>
                  <a:srgbClr val="FF0000"/>
                </a:solidFill>
                <a:effectLst/>
                <a:uLnTx/>
                <a:uFillTx/>
                <a:latin typeface="Arial" charset="0"/>
                <a:ea typeface="ＭＳ Ｐゴシック" charset="-128"/>
                <a:cs typeface="+mn-cs"/>
              </a:endParaRPr>
            </a:p>
          </p:txBody>
        </p:sp>
        <p:cxnSp>
          <p:nvCxnSpPr>
            <p:cNvPr id="80" name="直線コネクタ 79"/>
            <p:cNvCxnSpPr/>
            <p:nvPr/>
          </p:nvCxnSpPr>
          <p:spPr bwMode="white">
            <a:xfrm flipH="1">
              <a:off x="3694280" y="6097740"/>
              <a:ext cx="320205" cy="39184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61" name="正方形/長方形 87"/>
          <p:cNvSpPr/>
          <p:nvPr/>
        </p:nvSpPr>
        <p:spPr>
          <a:xfrm>
            <a:off x="98229" y="4429124"/>
            <a:ext cx="4721172" cy="2302439"/>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pic>
        <p:nvPicPr>
          <p:cNvPr id="21" name="図 20"/>
          <p:cNvPicPr>
            <a:picLocks noChangeAspect="1"/>
          </p:cNvPicPr>
          <p:nvPr/>
        </p:nvPicPr>
        <p:blipFill>
          <a:blip r:embed="rId5">
            <a:extLst>
              <a:ext uri="{BEBA8EAE-BF5A-486C-A8C5-ECC9F3942E4B}">
                <a14:imgProps xmlns:a14="http://schemas.microsoft.com/office/drawing/2010/main">
                  <a14:imgLayer r:embed="rId6">
                    <a14:imgEffect>
                      <a14:brightnessContrast bright="15000"/>
                    </a14:imgEffect>
                  </a14:imgLayer>
                </a14:imgProps>
              </a:ext>
            </a:extLst>
          </a:blip>
          <a:stretch>
            <a:fillRect/>
          </a:stretch>
        </p:blipFill>
        <p:spPr>
          <a:xfrm>
            <a:off x="5032979" y="4724504"/>
            <a:ext cx="2691284" cy="2007059"/>
          </a:xfrm>
          <a:prstGeom prst="rect">
            <a:avLst/>
          </a:prstGeom>
        </p:spPr>
      </p:pic>
      <p:sp>
        <p:nvSpPr>
          <p:cNvPr id="82" name="テキスト ボックス 81"/>
          <p:cNvSpPr txBox="1"/>
          <p:nvPr/>
        </p:nvSpPr>
        <p:spPr>
          <a:xfrm>
            <a:off x="4929594" y="4356063"/>
            <a:ext cx="4976405" cy="387286"/>
          </a:xfrm>
          <a:prstGeom prst="rect">
            <a:avLst/>
          </a:prstGeom>
          <a:noFill/>
        </p:spPr>
        <p:txBody>
          <a:bodyPr wrap="square" rtlCol="0">
            <a:spAutoFit/>
          </a:bodyPr>
          <a:lstStyle/>
          <a:p>
            <a:pPr marL="0" marR="0" lvl="0" indent="0" algn="l" defTabSz="914400" rtl="0" eaLnBrk="1" fontAlgn="base" latinLnBrk="0" hangingPunct="1">
              <a:lnSpc>
                <a:spcPts val="1000"/>
              </a:lnSpc>
              <a:spcBef>
                <a:spcPct val="0"/>
              </a:spcBef>
              <a:spcAft>
                <a:spcPts val="30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▼静岡市の事例　「</a:t>
            </a:r>
            <a:r>
              <a:rPr kumimoji="1"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ARTIE</a:t>
            </a:r>
            <a:r>
              <a:rPr kumimoji="1"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（アルティエ）」　令和４年</a:t>
            </a:r>
            <a:r>
              <a:rPr kumimoji="1"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a:t>
            </a:r>
            <a:r>
              <a:rPr kumimoji="1"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月竣工　</a:t>
            </a:r>
            <a:endParaRPr kumimoji="1" lang="en-US" altLang="ja-JP" sz="7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ts val="1000"/>
              </a:lnSpc>
              <a:spcBef>
                <a:spcPct val="0"/>
              </a:spcBef>
              <a:spcAft>
                <a:spcPts val="60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〇ボウリング場の建替えに合わせ、全天候型の誰でも使える交流広場を整備し、賑わいを創出</a:t>
            </a:r>
            <a:endParaRPr kumimoji="1" lang="en-US" altLang="ja-JP"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83" name="図 82"/>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15000"/>
                    </a14:imgEffect>
                  </a14:imgLayer>
                </a14:imgProps>
              </a:ext>
            </a:extLst>
          </a:blip>
          <a:srcRect l="-1" t="21579" r="3389" b="16582"/>
          <a:stretch/>
        </p:blipFill>
        <p:spPr>
          <a:xfrm>
            <a:off x="7777154" y="4724503"/>
            <a:ext cx="1980814" cy="966995"/>
          </a:xfrm>
          <a:prstGeom prst="rect">
            <a:avLst/>
          </a:prstGeom>
        </p:spPr>
      </p:pic>
      <p:pic>
        <p:nvPicPr>
          <p:cNvPr id="84" name="図 83"/>
          <p:cNvPicPr>
            <a:picLocks noChangeAspect="1"/>
          </p:cNvPicPr>
          <p:nvPr/>
        </p:nvPicPr>
        <p:blipFill rotWithShape="1">
          <a:blip r:embed="rId9">
            <a:extLst>
              <a:ext uri="{BEBA8EAE-BF5A-486C-A8C5-ECC9F3942E4B}">
                <a14:imgProps xmlns:a14="http://schemas.microsoft.com/office/drawing/2010/main">
                  <a14:imgLayer r:embed="rId10">
                    <a14:imgEffect>
                      <a14:brightnessContrast bright="15000"/>
                    </a14:imgEffect>
                  </a14:imgLayer>
                </a14:imgProps>
              </a:ext>
            </a:extLst>
          </a:blip>
          <a:srcRect t="21003" b="14793"/>
          <a:stretch/>
        </p:blipFill>
        <p:spPr>
          <a:xfrm>
            <a:off x="7777153" y="5757321"/>
            <a:ext cx="2003863" cy="974242"/>
          </a:xfrm>
          <a:prstGeom prst="rect">
            <a:avLst/>
          </a:prstGeom>
        </p:spPr>
      </p:pic>
      <p:sp>
        <p:nvSpPr>
          <p:cNvPr id="86" name="テキスト ボックス 85"/>
          <p:cNvSpPr txBox="1"/>
          <p:nvPr/>
        </p:nvSpPr>
        <p:spPr>
          <a:xfrm>
            <a:off x="4929594" y="1969045"/>
            <a:ext cx="5101097" cy="387286"/>
          </a:xfrm>
          <a:prstGeom prst="rect">
            <a:avLst/>
          </a:prstGeom>
          <a:noFill/>
        </p:spPr>
        <p:txBody>
          <a:bodyPr wrap="square" rtlCol="0">
            <a:spAutoFit/>
          </a:bodyPr>
          <a:lstStyle/>
          <a:p>
            <a:pPr marL="0" marR="0" lvl="0" indent="0" algn="l" defTabSz="914400" rtl="0" eaLnBrk="1" fontAlgn="base" latinLnBrk="0" hangingPunct="1">
              <a:lnSpc>
                <a:spcPts val="1000"/>
              </a:lnSpc>
              <a:spcBef>
                <a:spcPct val="0"/>
              </a:spcBef>
              <a:spcAft>
                <a:spcPts val="30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▼川崎市の事例　「こすぎコアパーク」　令和３年</a:t>
            </a:r>
            <a:r>
              <a:rPr kumimoji="1"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10</a:t>
            </a:r>
            <a:r>
              <a:rPr kumimoji="1"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月竣工　</a:t>
            </a:r>
            <a:endParaRPr kumimoji="1"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ts val="1000"/>
              </a:lnSpc>
              <a:spcBef>
                <a:spcPct val="0"/>
              </a:spcBef>
              <a:spcAft>
                <a:spcPts val="60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〇都市公園と駅施設の分断を解消して、一体的に空間を再整備し、日常の憩い空間を創出</a:t>
            </a:r>
            <a:endParaRPr kumimoji="1" lang="en-US" altLang="ja-JP"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22" name="図 21"/>
          <p:cNvPicPr>
            <a:picLocks noChangeAspect="1"/>
          </p:cNvPicPr>
          <p:nvPr/>
        </p:nvPicPr>
        <p:blipFill rotWithShape="1">
          <a:blip r:embed="rId11">
            <a:extLst>
              <a:ext uri="{BEBA8EAE-BF5A-486C-A8C5-ECC9F3942E4B}">
                <a14:imgProps xmlns:a14="http://schemas.microsoft.com/office/drawing/2010/main">
                  <a14:imgLayer r:embed="rId12">
                    <a14:imgEffect>
                      <a14:brightnessContrast bright="20000"/>
                    </a14:imgEffect>
                  </a14:imgLayer>
                </a14:imgProps>
              </a:ext>
            </a:extLst>
          </a:blip>
          <a:srcRect l="15902" r="10504"/>
          <a:stretch/>
        </p:blipFill>
        <p:spPr>
          <a:xfrm>
            <a:off x="7186517" y="2318891"/>
            <a:ext cx="2562956" cy="1964367"/>
          </a:xfrm>
          <a:prstGeom prst="rect">
            <a:avLst/>
          </a:prstGeom>
        </p:spPr>
      </p:pic>
      <p:pic>
        <p:nvPicPr>
          <p:cNvPr id="23" name="図 22"/>
          <p:cNvPicPr>
            <a:picLocks noChangeAspect="1"/>
          </p:cNvPicPr>
          <p:nvPr/>
        </p:nvPicPr>
        <p:blipFill rotWithShape="1">
          <a:blip r:embed="rId13">
            <a:extLst>
              <a:ext uri="{BEBA8EAE-BF5A-486C-A8C5-ECC9F3942E4B}">
                <a14:imgProps xmlns:a14="http://schemas.microsoft.com/office/drawing/2010/main">
                  <a14:imgLayer r:embed="rId14">
                    <a14:imgEffect>
                      <a14:brightnessContrast bright="20000"/>
                    </a14:imgEffect>
                  </a14:imgLayer>
                </a14:imgProps>
              </a:ext>
            </a:extLst>
          </a:blip>
          <a:srcRect l="25015" r="15435"/>
          <a:stretch/>
        </p:blipFill>
        <p:spPr>
          <a:xfrm>
            <a:off x="5026717" y="2312467"/>
            <a:ext cx="2072664" cy="1964943"/>
          </a:xfrm>
          <a:prstGeom prst="rect">
            <a:avLst/>
          </a:prstGeom>
        </p:spPr>
      </p:pic>
      <p:sp>
        <p:nvSpPr>
          <p:cNvPr id="89" name="Rectangle 27"/>
          <p:cNvSpPr>
            <a:spLocks noChangeArrowheads="1"/>
          </p:cNvSpPr>
          <p:nvPr/>
        </p:nvSpPr>
        <p:spPr>
          <a:xfrm>
            <a:off x="0" y="-9394"/>
            <a:ext cx="9911429" cy="490703"/>
          </a:xfrm>
          <a:prstGeom prst="rect">
            <a:avLst/>
          </a:prstGeom>
          <a:noFill/>
          <a:ln w="12700">
            <a:noFill/>
            <a:miter lim="800000"/>
            <a:headEnd/>
            <a:tailEnd/>
          </a:ln>
        </p:spPr>
        <p:txBody>
          <a:bodyPr lIns="83943" tIns="41971" rIns="83943" bIns="41971"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4087C8"/>
                </a:solidFill>
                <a:effectLst/>
                <a:uLnTx/>
                <a:uFillTx/>
                <a:latin typeface="HGP創英角ｺﾞｼｯｸUB"/>
                <a:ea typeface="HGP創英角ｺﾞｼｯｸUB"/>
                <a:cs typeface="+mn-cs"/>
              </a:rPr>
              <a:t>ウォーカブル推進税制の概要及び適用事例</a:t>
            </a:r>
          </a:p>
        </p:txBody>
      </p:sp>
      <p:sp>
        <p:nvSpPr>
          <p:cNvPr id="41" name="テキスト ボックス 40"/>
          <p:cNvSpPr txBox="1"/>
          <p:nvPr/>
        </p:nvSpPr>
        <p:spPr>
          <a:xfrm>
            <a:off x="4905616" y="1602667"/>
            <a:ext cx="4446959" cy="378052"/>
          </a:xfrm>
          <a:prstGeom prst="rect">
            <a:avLst/>
          </a:prstGeom>
          <a:noFill/>
        </p:spPr>
        <p:txBody>
          <a:bodyPr wrap="square" rtlCol="0">
            <a:spAutoFit/>
          </a:bodyPr>
          <a:lstStyle/>
          <a:p>
            <a:pPr marL="0" marR="0" lvl="0" indent="0" algn="l" defTabSz="914400" rtl="0" eaLnBrk="1" fontAlgn="base" latinLnBrk="0" hangingPunct="1">
              <a:lnSpc>
                <a:spcPts val="2600"/>
              </a:lnSpc>
              <a:spcBef>
                <a:spcPct val="0"/>
              </a:spcBef>
              <a:spcAft>
                <a:spcPts val="600"/>
              </a:spcAft>
              <a:buClrTx/>
              <a:buSzTx/>
              <a:buFontTx/>
              <a:buNone/>
              <a:tabLst/>
              <a:defRPr/>
            </a:pPr>
            <a:r>
              <a:rPr kumimoji="1" lang="ja-JP" altLang="en-US"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★適用事例</a:t>
            </a:r>
            <a:endParaRPr kumimoji="1" lang="en-US" altLang="ja-JP"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6" name="図 5"/>
          <p:cNvPicPr>
            <a:picLocks noChangeAspect="1"/>
          </p:cNvPicPr>
          <p:nvPr/>
        </p:nvPicPr>
        <p:blipFill>
          <a:blip r:embed="rId15"/>
          <a:stretch>
            <a:fillRect/>
          </a:stretch>
        </p:blipFill>
        <p:spPr>
          <a:xfrm>
            <a:off x="7188773" y="3611485"/>
            <a:ext cx="933562" cy="660855"/>
          </a:xfrm>
          <a:prstGeom prst="rect">
            <a:avLst/>
          </a:prstGeom>
          <a:ln w="19050">
            <a:solidFill>
              <a:schemeClr val="bg1"/>
            </a:solidFill>
          </a:ln>
        </p:spPr>
      </p:pic>
      <p:pic>
        <p:nvPicPr>
          <p:cNvPr id="7" name="図 6"/>
          <p:cNvPicPr>
            <a:picLocks noChangeAspect="1"/>
          </p:cNvPicPr>
          <p:nvPr/>
        </p:nvPicPr>
        <p:blipFill rotWithShape="1">
          <a:blip r:embed="rId16"/>
          <a:srcRect l="31669" t="7828" r="5996" b="22648"/>
          <a:stretch/>
        </p:blipFill>
        <p:spPr>
          <a:xfrm>
            <a:off x="5030248" y="3612665"/>
            <a:ext cx="811561" cy="655758"/>
          </a:xfrm>
          <a:prstGeom prst="rect">
            <a:avLst/>
          </a:prstGeom>
          <a:ln w="19050">
            <a:solidFill>
              <a:schemeClr val="bg1"/>
            </a:solidFill>
          </a:ln>
        </p:spPr>
      </p:pic>
      <p:sp>
        <p:nvSpPr>
          <p:cNvPr id="46" name="正方形/長方形 45"/>
          <p:cNvSpPr/>
          <p:nvPr/>
        </p:nvSpPr>
        <p:spPr>
          <a:xfrm>
            <a:off x="7119542" y="4119941"/>
            <a:ext cx="840984" cy="152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700" b="1" i="0" u="none" strike="noStrike" kern="1200" cap="none" spc="0" normalizeH="0" baseline="0" noProof="0" dirty="0">
                <a:ln w="6350">
                  <a:noFill/>
                </a:ln>
                <a:solidFill>
                  <a:prstClr val="black"/>
                </a:solidFill>
                <a:effectLst>
                  <a:glow rad="139700">
                    <a:prstClr val="white"/>
                  </a:glow>
                </a:effectLst>
                <a:uLnTx/>
                <a:uFillTx/>
                <a:latin typeface="Meiryo UI" panose="020B0604030504040204" pitchFamily="50" charset="-128"/>
                <a:ea typeface="Meiryo UI" panose="020B0604030504040204" pitchFamily="50" charset="-128"/>
                <a:cs typeface="+mn-cs"/>
              </a:rPr>
              <a:t>◆再整備前</a:t>
            </a:r>
            <a:endParaRPr kumimoji="1" lang="en-US" altLang="ja-JP" sz="700" b="1" i="0" u="none" strike="noStrike" kern="1200" cap="none" spc="0" normalizeH="0" baseline="0" noProof="0" dirty="0">
              <a:ln w="6350">
                <a:noFill/>
              </a:ln>
              <a:solidFill>
                <a:prstClr val="black"/>
              </a:solidFill>
              <a:effectLst>
                <a:glow rad="139700">
                  <a:prstClr val="white"/>
                </a:glow>
              </a:effectLst>
              <a:uLnTx/>
              <a:uFillTx/>
              <a:latin typeface="Meiryo UI" panose="020B0604030504040204" pitchFamily="50" charset="-128"/>
              <a:ea typeface="Meiryo UI" panose="020B0604030504040204" pitchFamily="50" charset="-128"/>
              <a:cs typeface="+mn-cs"/>
            </a:endParaRPr>
          </a:p>
        </p:txBody>
      </p:sp>
      <p:sp>
        <p:nvSpPr>
          <p:cNvPr id="47" name="正方形/長方形 46"/>
          <p:cNvSpPr/>
          <p:nvPr/>
        </p:nvSpPr>
        <p:spPr>
          <a:xfrm>
            <a:off x="4953681" y="4119348"/>
            <a:ext cx="840984" cy="152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700" b="1" i="0" u="none" strike="noStrike" kern="1200" cap="none" spc="0" normalizeH="0" baseline="0" noProof="0" dirty="0">
                <a:ln w="6350">
                  <a:noFill/>
                </a:ln>
                <a:solidFill>
                  <a:prstClr val="black"/>
                </a:solidFill>
                <a:effectLst>
                  <a:glow rad="139700">
                    <a:prstClr val="white"/>
                  </a:glow>
                </a:effectLst>
                <a:uLnTx/>
                <a:uFillTx/>
                <a:latin typeface="Meiryo UI" panose="020B0604030504040204" pitchFamily="50" charset="-128"/>
                <a:ea typeface="Meiryo UI" panose="020B0604030504040204" pitchFamily="50" charset="-128"/>
                <a:cs typeface="+mn-cs"/>
              </a:rPr>
              <a:t>◆再整備前</a:t>
            </a:r>
            <a:endParaRPr kumimoji="1" lang="en-US" altLang="ja-JP" sz="700" b="1" i="0" u="none" strike="noStrike" kern="1200" cap="none" spc="0" normalizeH="0" baseline="0" noProof="0" dirty="0">
              <a:ln w="6350">
                <a:noFill/>
              </a:ln>
              <a:solidFill>
                <a:prstClr val="black"/>
              </a:solidFill>
              <a:effectLst>
                <a:glow rad="139700">
                  <a:prstClr val="white"/>
                </a:glow>
              </a:effectLst>
              <a:uLnTx/>
              <a:uFillTx/>
              <a:latin typeface="Meiryo UI" panose="020B0604030504040204" pitchFamily="50" charset="-128"/>
              <a:ea typeface="Meiryo UI" panose="020B0604030504040204" pitchFamily="50" charset="-128"/>
              <a:cs typeface="+mn-cs"/>
            </a:endParaRPr>
          </a:p>
        </p:txBody>
      </p:sp>
      <p:pic>
        <p:nvPicPr>
          <p:cNvPr id="8" name="図 7"/>
          <p:cNvPicPr>
            <a:picLocks noChangeAspect="1"/>
          </p:cNvPicPr>
          <p:nvPr/>
        </p:nvPicPr>
        <p:blipFill rotWithShape="1">
          <a:blip r:embed="rId17" cstate="print">
            <a:extLst>
              <a:ext uri="{28A0092B-C50C-407E-A947-70E740481C1C}">
                <a14:useLocalDpi xmlns:a14="http://schemas.microsoft.com/office/drawing/2010/main" val="0"/>
              </a:ext>
            </a:extLst>
          </a:blip>
          <a:srcRect b="17890"/>
          <a:stretch/>
        </p:blipFill>
        <p:spPr>
          <a:xfrm>
            <a:off x="5032979" y="4724503"/>
            <a:ext cx="1034363" cy="649477"/>
          </a:xfrm>
          <a:prstGeom prst="rect">
            <a:avLst/>
          </a:prstGeom>
          <a:ln w="19050">
            <a:solidFill>
              <a:schemeClr val="bg1"/>
            </a:solidFill>
          </a:ln>
        </p:spPr>
      </p:pic>
      <p:sp>
        <p:nvSpPr>
          <p:cNvPr id="49" name="正方形/長方形 48"/>
          <p:cNvSpPr/>
          <p:nvPr/>
        </p:nvSpPr>
        <p:spPr>
          <a:xfrm>
            <a:off x="4966396" y="4705583"/>
            <a:ext cx="840984" cy="152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700" b="1" i="0" u="none" strike="noStrike" kern="1200" cap="none" spc="0" normalizeH="0" baseline="0" noProof="0" dirty="0">
                <a:ln w="6350">
                  <a:noFill/>
                </a:ln>
                <a:solidFill>
                  <a:prstClr val="black"/>
                </a:solidFill>
                <a:effectLst>
                  <a:glow rad="139700">
                    <a:prstClr val="white"/>
                  </a:glow>
                </a:effectLst>
                <a:uLnTx/>
                <a:uFillTx/>
                <a:latin typeface="Meiryo UI" panose="020B0604030504040204" pitchFamily="50" charset="-128"/>
                <a:ea typeface="Meiryo UI" panose="020B0604030504040204" pitchFamily="50" charset="-128"/>
                <a:cs typeface="+mn-cs"/>
              </a:rPr>
              <a:t>◆再整備前</a:t>
            </a:r>
            <a:endParaRPr kumimoji="1" lang="en-US" altLang="ja-JP" sz="700" b="1" i="0" u="none" strike="noStrike" kern="1200" cap="none" spc="0" normalizeH="0" baseline="0" noProof="0" dirty="0">
              <a:ln w="6350">
                <a:noFill/>
              </a:ln>
              <a:solidFill>
                <a:prstClr val="black"/>
              </a:solidFill>
              <a:effectLst>
                <a:glow rad="139700">
                  <a:prstClr val="white"/>
                </a:glow>
              </a:effectLst>
              <a:uLnTx/>
              <a:uFillTx/>
              <a:latin typeface="Meiryo UI" panose="020B0604030504040204" pitchFamily="50" charset="-128"/>
              <a:ea typeface="Meiryo UI" panose="020B0604030504040204" pitchFamily="50" charset="-128"/>
              <a:cs typeface="+mn-cs"/>
            </a:endParaRPr>
          </a:p>
        </p:txBody>
      </p:sp>
      <p:sp>
        <p:nvSpPr>
          <p:cNvPr id="50" name="正方形/長方形 49"/>
          <p:cNvSpPr/>
          <p:nvPr/>
        </p:nvSpPr>
        <p:spPr>
          <a:xfrm>
            <a:off x="98229" y="2498709"/>
            <a:ext cx="4953000" cy="1554272"/>
          </a:xfrm>
          <a:prstGeom prst="rect">
            <a:avLst/>
          </a:prstGeom>
        </p:spPr>
        <p:txBody>
          <a:bodyPr>
            <a:spAutoFit/>
          </a:bodyPr>
          <a:lstStyle/>
          <a:p>
            <a:pPr marL="36000" marR="0" lvl="0" indent="-180975" algn="l" defTabSz="914400" rtl="0" eaLnBrk="1" fontAlgn="base" latinLnBrk="0" hangingPunct="1">
              <a:lnSpc>
                <a:spcPts val="1400"/>
              </a:lnSpc>
              <a:spcBef>
                <a:spcPts val="60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オープンスペース化した土地（広場、通路等）及びその上に</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36000" marR="0" lvl="0" indent="-180975" algn="l" defTabSz="914400" rtl="0" eaLnBrk="1" fontAlgn="base" latinLnBrk="0" hangingPunct="1">
              <a:lnSpc>
                <a:spcPts val="1400"/>
              </a:lnSpc>
              <a:spcBef>
                <a:spcPts val="60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設置された償却資産（ベンチ、芝生等）の課税標準を</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36000" marR="0" lvl="0" indent="-180975" algn="l" defTabSz="914400" rtl="0" eaLnBrk="1" fontAlgn="base" latinLnBrk="0" hangingPunct="1">
              <a:lnSpc>
                <a:spcPts val="1400"/>
              </a:lnSpc>
              <a:spcBef>
                <a:spcPts val="60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５年間、１</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３</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２</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３の</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36000" marR="0" lvl="0" indent="-180975" algn="l" defTabSz="914400" rtl="0" eaLnBrk="1" fontAlgn="base" latinLnBrk="0" hangingPunct="1">
              <a:lnSpc>
                <a:spcPts val="1400"/>
              </a:lnSpc>
              <a:spcBef>
                <a:spcPts val="60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範囲内において市町村の</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36000" marR="0" lvl="0" indent="-180975" algn="l" defTabSz="914400" rtl="0" eaLnBrk="1" fontAlgn="base" latinLnBrk="0" hangingPunct="1">
              <a:lnSpc>
                <a:spcPts val="1400"/>
              </a:lnSpc>
              <a:spcBef>
                <a:spcPts val="60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条例で定める割合に軽減</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36000" marR="0" lvl="0" indent="-180975" algn="l" defTabSz="914400" rtl="0" eaLnBrk="1" fontAlgn="base" latinLnBrk="0" hangingPunct="1">
              <a:lnSpc>
                <a:spcPts val="1400"/>
              </a:lnSpc>
              <a:spcBef>
                <a:spcPts val="60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（参酌基準１</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２）</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51" name="正方形/長方形 50"/>
          <p:cNvSpPr/>
          <p:nvPr/>
        </p:nvSpPr>
        <p:spPr>
          <a:xfrm>
            <a:off x="73717" y="4692424"/>
            <a:ext cx="4953000" cy="1810752"/>
          </a:xfrm>
          <a:prstGeom prst="rect">
            <a:avLst/>
          </a:prstGeom>
        </p:spPr>
        <p:txBody>
          <a:bodyPr>
            <a:spAutoFit/>
          </a:bodyPr>
          <a:lstStyle/>
          <a:p>
            <a:pPr marL="36000" marR="0" lvl="0" indent="-180975" algn="l" defTabSz="914400" rtl="0" eaLnBrk="1" fontAlgn="base" latinLnBrk="0" hangingPunct="1">
              <a:lnSpc>
                <a:spcPts val="1400"/>
              </a:lnSpc>
              <a:spcBef>
                <a:spcPts val="600"/>
              </a:spcBef>
              <a:spcAft>
                <a:spcPct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36000" marR="0" lvl="0" indent="-180975" algn="l" defTabSz="914400" rtl="0" eaLnBrk="1" fontAlgn="base" latinLnBrk="0" hangingPunct="1">
              <a:lnSpc>
                <a:spcPts val="1400"/>
              </a:lnSpc>
              <a:spcBef>
                <a:spcPts val="60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低層部の階をオープン化</a:t>
            </a:r>
            <a:r>
              <a:rPr kumimoji="1" lang="en-US" altLang="ja-JP" sz="1400" b="0" i="0" u="none" strike="noStrike" kern="1200" cap="none" spc="0" normalizeH="0" baseline="3000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した家屋（カフェ、休憩所等）に</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36000" marR="0" lvl="0" indent="-180975" algn="l" defTabSz="914400" rtl="0" eaLnBrk="1" fontAlgn="base" latinLnBrk="0" hangingPunct="1">
              <a:lnSpc>
                <a:spcPts val="1400"/>
              </a:lnSpc>
              <a:spcBef>
                <a:spcPts val="60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ついて、不特定多数の者が無償で交流・滞在できるスペースの</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36000" marR="0" lvl="0" indent="-180975" algn="l" defTabSz="914400" rtl="0" eaLnBrk="1" fontAlgn="base" latinLnBrk="0" hangingPunct="1">
              <a:lnSpc>
                <a:spcPts val="1400"/>
              </a:lnSpc>
              <a:spcBef>
                <a:spcPts val="60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課税標準を５年間、１</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３</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２</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３の</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36000" marR="0" lvl="0" indent="-180975" algn="l" defTabSz="914400" rtl="0" eaLnBrk="1" fontAlgn="base" latinLnBrk="0" hangingPunct="1">
              <a:lnSpc>
                <a:spcPts val="1400"/>
              </a:lnSpc>
              <a:spcBef>
                <a:spcPts val="60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範囲内において市町村の条例で</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36000" marR="0" lvl="0" indent="-180975" algn="l" defTabSz="914400" rtl="0" eaLnBrk="1" fontAlgn="base" latinLnBrk="0" hangingPunct="1">
              <a:lnSpc>
                <a:spcPts val="1400"/>
              </a:lnSpc>
              <a:spcBef>
                <a:spcPts val="60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定める割合に軽減（参酌基準１</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２）</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36000" marR="0" lvl="0" indent="-180975" algn="l" defTabSz="914400" rtl="0" eaLnBrk="1" fontAlgn="base" latinLnBrk="0" hangingPunct="1">
              <a:lnSpc>
                <a:spcPts val="1400"/>
              </a:lnSpc>
              <a:spcBef>
                <a:spcPts val="600"/>
              </a:spcBef>
              <a:spcAft>
                <a:spcPct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改修の場合に限る</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20825765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7" name="角丸四角形 53"/>
          <p:cNvSpPr/>
          <p:nvPr/>
        </p:nvSpPr>
        <p:spPr>
          <a:xfrm>
            <a:off x="128464" y="2168860"/>
            <a:ext cx="9577064" cy="4635793"/>
          </a:xfrm>
          <a:prstGeom prst="roundRect">
            <a:avLst>
              <a:gd name="adj" fmla="val 0"/>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t" anchorCtr="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一体型滞在快適性等向上事業</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により</a:t>
            </a:r>
            <a:r>
              <a:rPr kumimoji="1" lang="ja-JP" altLang="en-US" sz="1400" b="0"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整備した土地・償却資産又は家屋</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に対して、以下の</a:t>
            </a:r>
            <a:r>
              <a:rPr kumimoji="1" lang="ja-JP" altLang="en-US" sz="1400" b="0"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税制特例①又は②を適用</a:t>
            </a:r>
          </a:p>
        </p:txBody>
      </p:sp>
      <p:sp>
        <p:nvSpPr>
          <p:cNvPr id="2828" name="正方形/長方形 59"/>
          <p:cNvSpPr/>
          <p:nvPr/>
        </p:nvSpPr>
        <p:spPr>
          <a:xfrm>
            <a:off x="167167" y="4310452"/>
            <a:ext cx="9322336" cy="2393662"/>
          </a:xfrm>
          <a:prstGeom prst="rect">
            <a:avLst/>
          </a:prstGeom>
          <a:solidFill>
            <a:schemeClr val="bg1"/>
          </a:solidFill>
          <a:ln>
            <a:solidFill>
              <a:schemeClr val="tx1"/>
            </a:solidFill>
          </a:ln>
        </p:spPr>
        <p:txBody>
          <a:bodyPr wrap="square">
            <a:noAutofit/>
          </a:bodyPr>
          <a:lstStyle/>
          <a:p>
            <a:pPr marL="87313" marR="0" lvl="0" indent="-87313" algn="l" defTabSz="914400" rtl="0" eaLnBrk="1" fontAlgn="base" latinLnBrk="0" hangingPunct="1">
              <a:lnSpc>
                <a:spcPct val="100000"/>
              </a:lnSpc>
              <a:spcBef>
                <a:spcPts val="0"/>
              </a:spcBef>
              <a:spcAft>
                <a:spcPct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②</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家屋（固定資産税・都市計画税） </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a:p>
            <a:pPr marL="87313" marR="0" lvl="0" indent="-87313" algn="l" defTabSz="914400" rtl="0" eaLnBrk="1" fontAlgn="base" latinLnBrk="0" hangingPunct="1">
              <a:lnSpc>
                <a:spcPct val="100000"/>
              </a:lnSpc>
              <a:spcBef>
                <a:spcPts val="0"/>
              </a:spcBef>
              <a:spcAft>
                <a:spcPct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低層部の階</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をオープン化（壁の過半について、ガラス等の透明な素材とすること、開閉可能な構造とすること </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87313" marR="0" lvl="0" indent="-87313" algn="l" defTabSz="914400" rtl="0" eaLnBrk="1" fontAlgn="base" latinLnBrk="0" hangingPunct="1">
              <a:lnSpc>
                <a:spcPct val="100000"/>
              </a:lnSpc>
              <a:spcBef>
                <a:spcPts val="0"/>
              </a:spcBef>
              <a:spcAft>
                <a:spcPct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又は位置を後退させること）した家屋（カフェ、休憩所等）について、不特定多数の者が無償で交流・滞在で  </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87313" marR="0" lvl="0" indent="-87313" algn="l" defTabSz="914400" rtl="0" eaLnBrk="1" fontAlgn="base" latinLnBrk="0" hangingPunct="1">
              <a:lnSpc>
                <a:spcPct val="100000"/>
              </a:lnSpc>
              <a:spcBef>
                <a:spcPts val="0"/>
              </a:spcBef>
              <a:spcAft>
                <a:spcPct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きるスペースの部分</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の課税標準を５年間、</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1/3</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2/3</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の範囲内において市町村の条例で定める割合とする（参酌基準：</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87313" marR="0" lvl="0" indent="-87313" algn="l" defTabSz="914400" rtl="0" eaLnBrk="1" fontAlgn="base" latinLnBrk="0" hangingPunct="1">
              <a:lnSpc>
                <a:spcPct val="100000"/>
              </a:lnSpc>
              <a:spcBef>
                <a:spcPts val="0"/>
              </a:spcBef>
              <a:spcAft>
                <a:spcPct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87313" marR="0" lvl="0" indent="-87313" algn="l" defTabSz="914400" rtl="0" eaLnBrk="1" fontAlgn="base" latinLnBrk="0" hangingPunct="1">
              <a:lnSpc>
                <a:spcPts val="1400"/>
              </a:lnSpc>
              <a:spcBef>
                <a:spcPts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 </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建物の一階部分が対象（原則）。ただし、一階以外の階が広場、通路等に接している場合（サンクンガーデンに面する建物の地階部分や歩行者</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87313" marR="0" lvl="0" indent="-87313" algn="l" defTabSz="914400" rtl="0" eaLnBrk="1" fontAlgn="base" latinLnBrk="0" hangingPunct="1">
              <a:lnSpc>
                <a:spcPts val="1400"/>
              </a:lnSpc>
              <a:spcBef>
                <a:spcPts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デッキに面する建物の二階部分など）は、当該階が対象（例外）。</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87313" marR="0" lvl="0" indent="-87313" algn="l" defTabSz="914400" rtl="0" eaLnBrk="1" fontAlgn="base" latinLnBrk="0" hangingPunct="1">
              <a:lnSpc>
                <a:spcPts val="1400"/>
              </a:lnSpc>
              <a:spcBef>
                <a:spcPts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 </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オープン化した低層部の階にあるものに限る</a:t>
            </a:r>
          </a:p>
        </p:txBody>
      </p:sp>
      <p:sp>
        <p:nvSpPr>
          <p:cNvPr id="2829" name="角丸四角形 55"/>
          <p:cNvSpPr/>
          <p:nvPr/>
        </p:nvSpPr>
        <p:spPr>
          <a:xfrm>
            <a:off x="109955" y="1196753"/>
            <a:ext cx="9614082" cy="802008"/>
          </a:xfrm>
          <a:prstGeom prst="roundRect">
            <a:avLst>
              <a:gd name="adj" fmla="val 1325"/>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nchorCtr="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滞在快適性等向上区域内の民間事業者等（土地所有者等）が市町村の取組と併せて交流・滞在空間を創出する</a:t>
            </a:r>
            <a:r>
              <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事業</a:t>
            </a:r>
            <a:r>
              <a:rPr kumimoji="1" lang="ja-JP" altLang="en-US" sz="1400" b="0"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（一体型滞在快適性等向上事業）</a:t>
            </a:r>
            <a:r>
              <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について、</a:t>
            </a:r>
            <a:r>
              <a:rPr kumimoji="1" lang="ja-JP" altLang="en-US" sz="1400" b="0"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市町村</a:t>
            </a:r>
            <a:r>
              <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が、当該民間事業者等の同意を得て、</a:t>
            </a:r>
            <a:r>
              <a:rPr kumimoji="1" lang="ja-JP" altLang="en-US" sz="1400" b="0"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都市再生整備計画に位置付け</a:t>
            </a:r>
            <a:r>
              <a:rPr kumimoji="1" lang="en-US" altLang="ja-JP" sz="1000" b="0"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400" b="0"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830" name="角丸四角形 56"/>
          <p:cNvSpPr/>
          <p:nvPr/>
        </p:nvSpPr>
        <p:spPr>
          <a:xfrm>
            <a:off x="109955" y="621860"/>
            <a:ext cx="9614082" cy="476174"/>
          </a:xfrm>
          <a:prstGeom prst="roundRect">
            <a:avLst>
              <a:gd name="adj" fmla="val 2488"/>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nchorCtr="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37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市町村が、</a:t>
            </a:r>
            <a:r>
              <a:rPr kumimoji="1" lang="ja-JP" altLang="en-US" sz="137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都市再生整備計画の区域内に「居心地が良く歩きたくなる」まちなかの形成を目指す区域</a:t>
            </a:r>
            <a:r>
              <a:rPr kumimoji="1" lang="ja-JP" altLang="en-US" sz="1370" b="0"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（滞在快適性等向上区域）</a:t>
            </a:r>
            <a:r>
              <a:rPr kumimoji="1" lang="ja-JP" altLang="en-US" sz="137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を設定</a:t>
            </a:r>
          </a:p>
        </p:txBody>
      </p:sp>
      <p:sp>
        <p:nvSpPr>
          <p:cNvPr id="2856" name="正方形/長方形 112"/>
          <p:cNvSpPr/>
          <p:nvPr/>
        </p:nvSpPr>
        <p:spPr>
          <a:xfrm>
            <a:off x="167167" y="2509183"/>
            <a:ext cx="9311745" cy="1751910"/>
          </a:xfrm>
          <a:prstGeom prst="rect">
            <a:avLst/>
          </a:prstGeom>
          <a:solidFill>
            <a:schemeClr val="bg1"/>
          </a:solidFill>
          <a:ln>
            <a:solidFill>
              <a:schemeClr val="tx1"/>
            </a:solidFill>
          </a:ln>
        </p:spPr>
        <p:txBody>
          <a:bodyPr wrap="square">
            <a:noAutofit/>
          </a:bodyPr>
          <a:lstStyle/>
          <a:p>
            <a:pPr marL="87313" marR="0" lvl="0" indent="-87313" algn="l" defTabSz="914400" rtl="0" eaLnBrk="1" fontAlgn="base" latinLnBrk="0" hangingPunct="1">
              <a:lnSpc>
                <a:spcPct val="100000"/>
              </a:lnSpc>
              <a:spcBef>
                <a:spcPts val="0"/>
              </a:spcBef>
              <a:spcAft>
                <a:spcPct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①</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土地（固定資産税・都市計画税）・償却資産（固定資産税）</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a:p>
            <a:pPr marL="87313" marR="0" lvl="0" indent="-87313" algn="l" defTabSz="914400" rtl="0" eaLnBrk="1" fontAlgn="base" latinLnBrk="0" hangingPunct="1">
              <a:lnSpc>
                <a:spcPct val="100000"/>
              </a:lnSpc>
              <a:spcBef>
                <a:spcPts val="0"/>
              </a:spcBef>
              <a:spcAft>
                <a:spcPct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オープンスペース化した土地（広場、通路等）及びその上に設置された償却資産（ベンチ、芝生等）の</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87313" marR="0" lvl="0" indent="-87313" algn="l" defTabSz="914400" rtl="0" eaLnBrk="1" fontAlgn="base" latinLnBrk="0" hangingPunct="1">
              <a:lnSpc>
                <a:spcPct val="100000"/>
              </a:lnSpc>
              <a:spcBef>
                <a:spcPts val="0"/>
              </a:spcBef>
              <a:spcAft>
                <a:spcPct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課税標準を５年間、</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1/3</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2/3</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の範囲内において市町村の条例で定める割合とする（参酌基準：</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a:p>
            <a:pPr marL="87313" marR="0" lvl="0" indent="-87313" algn="l" defTabSz="914400" rtl="0" eaLnBrk="1" fontAlgn="base" latinLnBrk="0" hangingPunct="1">
              <a:lnSpc>
                <a:spcPct val="100000"/>
              </a:lnSpc>
              <a:spcBef>
                <a:spcPts val="0"/>
              </a:spcBef>
              <a:spcAft>
                <a:spcPct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874" name="正方形/長方形 141"/>
          <p:cNvSpPr/>
          <p:nvPr/>
        </p:nvSpPr>
        <p:spPr>
          <a:xfrm>
            <a:off x="227475" y="3389787"/>
            <a:ext cx="9268619" cy="739939"/>
          </a:xfrm>
          <a:prstGeom prst="rect">
            <a:avLst/>
          </a:prstGeom>
          <a:noFill/>
          <a:ln>
            <a:noFill/>
          </a:ln>
        </p:spPr>
        <p:txBody>
          <a:bodyPr wrap="square">
            <a:noAutofit/>
          </a:bodyPr>
          <a:lstStyle/>
          <a:p>
            <a:pPr marL="711200" marR="0" lvl="0" indent="-711200" algn="l" defTabSz="914400" rtl="0" eaLnBrk="1" fontAlgn="base" latinLnBrk="0" hangingPunct="1">
              <a:lnSpc>
                <a:spcPct val="100000"/>
              </a:lnSpc>
              <a:spcBef>
                <a:spcPts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＜対象施設＞</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ts val="0"/>
              </a:spcBef>
              <a:spcAft>
                <a:spcPct val="0"/>
              </a:spcAft>
              <a:buClrTx/>
              <a:buSzTx/>
              <a:buFontTx/>
              <a:buNone/>
              <a:tabLst>
                <a:tab pos="811213" algn="l"/>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ア）土地</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：道路、通路、公園、緑地、広場その他これらに類するもの</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ts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イ）償却資産：ア及びアの上に設置される駐輪場、噴水、水流、池、アーケード、柵、ベンチ又はその上屋、街灯、花壇、樹木、並木、電源設備、給排　</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ts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水設備及び冷暖房設備その他これらに類するもの</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87313" marR="0" lvl="0" indent="-87313" algn="l" defTabSz="914400" rtl="0" eaLnBrk="1" fontAlgn="base" latinLnBrk="0" hangingPunct="1">
              <a:lnSpc>
                <a:spcPct val="100000"/>
              </a:lnSpc>
              <a:spcBef>
                <a:spcPts val="0"/>
              </a:spcBef>
              <a:spcAft>
                <a:spcPct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875" name="正方形/長方形 142"/>
          <p:cNvSpPr/>
          <p:nvPr/>
        </p:nvSpPr>
        <p:spPr>
          <a:xfrm>
            <a:off x="228899" y="6299699"/>
            <a:ext cx="6258907" cy="405141"/>
          </a:xfrm>
          <a:prstGeom prst="rect">
            <a:avLst/>
          </a:prstGeom>
          <a:noFill/>
          <a:ln>
            <a:noFill/>
          </a:ln>
        </p:spPr>
        <p:txBody>
          <a:bodyPr wrap="square">
            <a:noAutofit/>
          </a:bodyPr>
          <a:lstStyle/>
          <a:p>
            <a:pPr marL="87313" marR="0" lvl="0" indent="-87313" algn="l" defTabSz="914400" rtl="0" eaLnBrk="1" fontAlgn="base" latinLnBrk="0" hangingPunct="1">
              <a:lnSpc>
                <a:spcPts val="1400"/>
              </a:lnSpc>
              <a:spcBef>
                <a:spcPts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＜対象施設＞</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87313" marR="0" lvl="0" indent="-87313" algn="l" defTabSz="914400" rtl="0" eaLnBrk="1" fontAlgn="base" latinLnBrk="0" hangingPunct="1">
              <a:lnSpc>
                <a:spcPts val="1400"/>
              </a:lnSpc>
              <a:spcBef>
                <a:spcPts val="0"/>
              </a:spcBef>
              <a:spcAft>
                <a:spcPct val="0"/>
              </a:spcAft>
              <a:buClrTx/>
              <a:buSzTx/>
              <a:buFontTx/>
              <a:buNone/>
              <a:tabLst>
                <a:tab pos="900113" algn="l"/>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家屋：食事施設、購買施設、休憩施設、案内施設その他これに類するもの</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886" name="二等辺三角形 156"/>
          <p:cNvSpPr/>
          <p:nvPr/>
        </p:nvSpPr>
        <p:spPr>
          <a:xfrm flipV="1">
            <a:off x="4196916" y="1072384"/>
            <a:ext cx="1440160" cy="124368"/>
          </a:xfrm>
          <a:prstGeom prst="triangle">
            <a:avLst/>
          </a:prstGeom>
          <a:solidFill>
            <a:schemeClr val="bg1">
              <a:lumMod val="8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mn-cs"/>
            </a:endParaRPr>
          </a:p>
        </p:txBody>
      </p:sp>
      <p:sp>
        <p:nvSpPr>
          <p:cNvPr id="2887" name="二等辺三角形 157"/>
          <p:cNvSpPr/>
          <p:nvPr/>
        </p:nvSpPr>
        <p:spPr>
          <a:xfrm flipV="1">
            <a:off x="4196916" y="1999487"/>
            <a:ext cx="1440160" cy="124368"/>
          </a:xfrm>
          <a:prstGeom prst="triangle">
            <a:avLst/>
          </a:prstGeom>
          <a:solidFill>
            <a:schemeClr val="bg1">
              <a:lumMod val="8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34" charset="-128"/>
              <a:cs typeface="+mn-cs"/>
            </a:endParaRPr>
          </a:p>
        </p:txBody>
      </p:sp>
      <p:sp>
        <p:nvSpPr>
          <p:cNvPr id="2896" name="タイトル 1"/>
          <p:cNvSpPr>
            <a:spLocks noGrp="1"/>
          </p:cNvSpPr>
          <p:nvPr>
            <p:ph type="title"/>
          </p:nvPr>
        </p:nvSpPr>
        <p:spPr>
          <a:xfrm>
            <a:off x="0" y="-90553"/>
            <a:ext cx="8583564" cy="637787"/>
          </a:xfrm>
        </p:spPr>
        <p:txBody>
          <a:bodyPr/>
          <a:lstStyle/>
          <a:p>
            <a:pPr>
              <a:defRPr/>
            </a:pPr>
            <a:r>
              <a:rPr lang="ja-JP" altLang="en-US" sz="2400" kern="1200" dirty="0">
                <a:latin typeface="HGP創英角ｺﾞｼｯｸUB"/>
                <a:ea typeface="HGP創英角ｺﾞｼｯｸUB"/>
                <a:cs typeface="+mn-cs"/>
              </a:rPr>
              <a:t>ウォーカブル推進税制のフロー・制度概要</a:t>
            </a:r>
          </a:p>
        </p:txBody>
      </p:sp>
      <p:sp>
        <p:nvSpPr>
          <p:cNvPr id="2" name="スライド番号プレースホルダー 1"/>
          <p:cNvSpPr>
            <a:spLocks noGrp="1"/>
          </p:cNvSpPr>
          <p:nvPr>
            <p:ph type="sldNum" sz="quarter" idx="12"/>
          </p:nvPr>
        </p:nvSpPr>
        <p:spPr>
          <a:xfrm>
            <a:off x="7640362" y="6535740"/>
            <a:ext cx="2311400" cy="47625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51FC12D-27C1-4F31-90C9-A93D49E44687}" type="slidenum">
              <a:rPr kumimoji="1" lang="en-US" altLang="ja-JP" sz="14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
        <p:nvSpPr>
          <p:cNvPr id="4" name="テキスト ボックス 3">
            <a:extLst>
              <a:ext uri="{FF2B5EF4-FFF2-40B4-BE49-F238E27FC236}">
                <a16:creationId xmlns:a16="http://schemas.microsoft.com/office/drawing/2014/main" id="{B7835507-2FBD-846A-E725-77CA4B7B261E}"/>
              </a:ext>
            </a:extLst>
          </p:cNvPr>
          <p:cNvSpPr txBox="1"/>
          <p:nvPr/>
        </p:nvSpPr>
        <p:spPr>
          <a:xfrm>
            <a:off x="6430212" y="1789770"/>
            <a:ext cx="3437858" cy="258340"/>
          </a:xfrm>
          <a:prstGeom prst="rect">
            <a:avLst/>
          </a:prstGeom>
          <a:noFill/>
        </p:spPr>
        <p:txBody>
          <a:bodyPr wrap="square">
            <a:spAutoFit/>
          </a:bodyPr>
          <a:lstStyle/>
          <a:p>
            <a:pPr marL="87313" marR="0" lvl="0" indent="-87313" algn="l" defTabSz="914400" rtl="0" eaLnBrk="1" fontAlgn="base" latinLnBrk="0" hangingPunct="1">
              <a:lnSpc>
                <a:spcPts val="1400"/>
              </a:lnSpc>
              <a:spcBef>
                <a:spcPts val="0"/>
              </a:spcBef>
              <a:spcAft>
                <a:spcPct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事前に課税・財政担当部署との事前調整が必要です。</a:t>
            </a:r>
            <a:endParaRPr kumimoji="1" lang="ja-JP" altLang="en-US" sz="105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37203298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59568" y="37057"/>
            <a:ext cx="8553400" cy="439615"/>
          </a:xfrm>
        </p:spPr>
        <p:txBody>
          <a:bodyPr/>
          <a:lstStyle/>
          <a:p>
            <a:r>
              <a:rPr lang="ja-JP" altLang="en-US" sz="2250" b="1" dirty="0">
                <a:latin typeface="Meiryo UI" panose="020B0604030504040204" pitchFamily="34" charset="-128"/>
                <a:ea typeface="Meiryo UI" panose="020B0604030504040204" pitchFamily="34" charset="-128"/>
              </a:rPr>
              <a:t>　　　　　</a:t>
            </a:r>
            <a:r>
              <a:rPr lang="ja-JP" altLang="en-US" sz="2250" dirty="0">
                <a:latin typeface="HGP創英角ｺﾞｼｯｸUB" panose="020B0900000000000000" pitchFamily="50" charset="-128"/>
                <a:ea typeface="HGP創英角ｺﾞｼｯｸUB" panose="020B0900000000000000" pitchFamily="50" charset="-128"/>
              </a:rPr>
              <a:t>都市公園における看板等の設置</a:t>
            </a:r>
            <a:r>
              <a:rPr lang="en-US" altLang="ja-JP" sz="2250" dirty="0">
                <a:latin typeface="HGP創英角ｺﾞｼｯｸUB" panose="020B0900000000000000" pitchFamily="50" charset="-128"/>
                <a:ea typeface="HGP創英角ｺﾞｼｯｸUB" panose="020B0900000000000000" pitchFamily="50" charset="-128"/>
              </a:rPr>
              <a:t>/</a:t>
            </a:r>
            <a:r>
              <a:rPr lang="ja-JP" altLang="en-US" sz="2250" dirty="0">
                <a:latin typeface="HGP創英角ｺﾞｼｯｸUB" panose="020B0900000000000000" pitchFamily="50" charset="-128"/>
                <a:ea typeface="HGP創英角ｺﾞｼｯｸUB" panose="020B0900000000000000" pitchFamily="50" charset="-128"/>
              </a:rPr>
              <a:t>交流滞在施設の設置・管理</a:t>
            </a:r>
            <a:r>
              <a:rPr lang="ja-JP" altLang="en-US" sz="2250" b="1" dirty="0">
                <a:solidFill>
                  <a:srgbClr val="FF0000"/>
                </a:solidFill>
                <a:latin typeface="Meiryo UI" panose="020B0604030504040204" pitchFamily="34" charset="-128"/>
                <a:ea typeface="Meiryo UI" panose="020B0604030504040204" pitchFamily="34" charset="-128"/>
                <a:cs typeface="メイリオ" pitchFamily="50" charset="-128"/>
              </a:rPr>
              <a:t>　</a:t>
            </a:r>
            <a:endParaRPr lang="ja-JP" altLang="en-US" sz="2250" b="1" dirty="0">
              <a:solidFill>
                <a:srgbClr val="FF0000"/>
              </a:solidFill>
              <a:latin typeface="Meiryo UI" panose="020B0604030504040204" pitchFamily="34" charset="-128"/>
              <a:ea typeface="Meiryo UI" panose="020B0604030504040204" pitchFamily="34" charset="-128"/>
            </a:endParaRPr>
          </a:p>
        </p:txBody>
      </p:sp>
      <p:sp>
        <p:nvSpPr>
          <p:cNvPr id="7" name="正方形/長方形 6"/>
          <p:cNvSpPr/>
          <p:nvPr/>
        </p:nvSpPr>
        <p:spPr>
          <a:xfrm>
            <a:off x="97118" y="581891"/>
            <a:ext cx="3703754" cy="252886"/>
          </a:xfrm>
          <a:prstGeom prst="rect">
            <a:avLst/>
          </a:prstGeom>
          <a:solidFill>
            <a:schemeClr val="tx2">
              <a:lumMod val="60000"/>
              <a:lumOff val="40000"/>
            </a:schemeClr>
          </a:solidFill>
          <a:ln>
            <a:solidFill>
              <a:schemeClr val="tx2">
                <a:lumMod val="60000"/>
                <a:lumOff val="40000"/>
              </a:schemeClr>
            </a:solidFill>
          </a:ln>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66154" tIns="188323" rIns="166154" bIns="188323" numCol="1" spcCol="1270" rtlCol="0" anchor="ctr" anchorCtr="0">
            <a:noAutofit/>
          </a:bodyPr>
          <a:lstStyle/>
          <a:p>
            <a:pPr marL="0" marR="0" lvl="0" indent="0" algn="l" defTabSz="656509" rtl="0" eaLnBrk="1" fontAlgn="base" latinLnBrk="0" hangingPunct="1">
              <a:lnSpc>
                <a:spcPct val="90000"/>
              </a:lnSpc>
              <a:spcBef>
                <a:spcPct val="0"/>
              </a:spcBef>
              <a:spcAft>
                <a:spcPct val="3500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mn-cs"/>
              </a:rPr>
              <a:t>都市公園の占用</a:t>
            </a:r>
            <a:r>
              <a:rPr kumimoji="1" lang="ja-JP" altLang="en-US" sz="1600" b="1"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rPr>
              <a:t>許可の特例</a:t>
            </a:r>
            <a:endParaRPr kumimoji="1" lang="ja-JP" altLang="en-US" sz="1600" b="1" i="0" u="none" strike="noStrike" kern="12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pic>
        <p:nvPicPr>
          <p:cNvPr id="25" name="図 2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458557" y="1196752"/>
            <a:ext cx="1318980" cy="1212276"/>
          </a:xfrm>
          <a:prstGeom prst="rect">
            <a:avLst/>
          </a:prstGeom>
        </p:spPr>
      </p:pic>
      <p:pic>
        <p:nvPicPr>
          <p:cNvPr id="26" name="図 2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484464" y="2636912"/>
            <a:ext cx="1267061" cy="1688553"/>
          </a:xfrm>
          <a:prstGeom prst="rect">
            <a:avLst/>
          </a:prstGeom>
        </p:spPr>
      </p:pic>
      <p:sp>
        <p:nvSpPr>
          <p:cNvPr id="27" name="テキスト ボックス 26"/>
          <p:cNvSpPr txBox="1"/>
          <p:nvPr/>
        </p:nvSpPr>
        <p:spPr bwMode="auto">
          <a:xfrm>
            <a:off x="8445910" y="4365104"/>
            <a:ext cx="1365647" cy="245366"/>
          </a:xfrm>
          <a:prstGeom prst="rect">
            <a:avLst/>
          </a:prstGeom>
          <a:solidFill>
            <a:srgbClr val="FFFFFF"/>
          </a:solidFill>
          <a:ln w="9525">
            <a:noFill/>
            <a:miter lim="800000"/>
            <a:headEnd/>
            <a:tailEnd/>
          </a:ln>
        </p:spPr>
        <p:txBody>
          <a:bodyPr vert="horz" wrap="square" lIns="3323" tIns="3323" rIns="3323" bIns="3323" numCol="1" rtlCol="0" anchor="ctr" anchorCtr="0" compatLnSpc="1">
            <a:prstTxWarp prst="textNoShape">
              <a:avLst/>
            </a:prstTxWarp>
            <a:spAutoFit/>
          </a:bodyPr>
          <a:lstStyle/>
          <a:p>
            <a:pPr marL="0" marR="0" lvl="0" indent="0" algn="ctr" defTabSz="844083" rtl="0" eaLnBrk="1" fontAlgn="base" latinLnBrk="0" hangingPunct="1">
              <a:lnSpc>
                <a:spcPct val="80000"/>
              </a:lnSpc>
              <a:spcBef>
                <a:spcPct val="0"/>
              </a:spcBef>
              <a:spcAft>
                <a:spcPct val="0"/>
              </a:spcAft>
              <a:buClrTx/>
              <a:buSzTx/>
              <a:buFontTx/>
              <a:buNone/>
              <a:tabLst/>
              <a:defRPr/>
            </a:pPr>
            <a:r>
              <a:rPr kumimoji="1" lang="ja-JP" altLang="en-US" sz="969" b="0" i="0" u="none" strike="noStrike" kern="1200" cap="none" spc="0" normalizeH="0" baseline="0" noProof="0" dirty="0">
                <a:ln>
                  <a:noFill/>
                </a:ln>
                <a:solidFill>
                  <a:prstClr val="black"/>
                </a:solidFill>
                <a:effectLst/>
                <a:uLnTx/>
                <a:uFillTx/>
                <a:latin typeface="ＭＳ Ｐゴシック" pitchFamily="50" charset="-128"/>
                <a:ea typeface="ＭＳ Ｐゴシック" pitchFamily="50" charset="-128"/>
                <a:cs typeface="+mn-cs"/>
              </a:rPr>
              <a:t>公園内に設置する看板、広告塔のイメージ</a:t>
            </a:r>
          </a:p>
        </p:txBody>
      </p:sp>
      <p:sp>
        <p:nvSpPr>
          <p:cNvPr id="4" name="正方形/長方形 3"/>
          <p:cNvSpPr/>
          <p:nvPr/>
        </p:nvSpPr>
        <p:spPr>
          <a:xfrm>
            <a:off x="5529064" y="557778"/>
            <a:ext cx="5014549" cy="276999"/>
          </a:xfrm>
          <a:prstGeom prst="rect">
            <a:avLst/>
          </a:prstGeom>
        </p:spPr>
        <p:txBody>
          <a:bodyPr wrap="square">
            <a:spAutoFit/>
          </a:bodyPr>
          <a:lstStyle/>
          <a:p>
            <a:pPr marL="0" marR="0" lvl="0" indent="0" algn="l" defTabSz="844083" rtl="0" eaLnBrk="1" fontAlgn="base" latinLnBrk="0" hangingPunct="1">
              <a:lnSpc>
                <a:spcPct val="100000"/>
              </a:lnSpc>
              <a:spcBef>
                <a:spcPct val="0"/>
              </a:spcBef>
              <a:spcAft>
                <a:spcPct val="0"/>
              </a:spcAft>
              <a:buClrTx/>
              <a:buSzTx/>
              <a:buFontTx/>
              <a:buNone/>
              <a:tabLst/>
              <a:defRPr/>
            </a:pPr>
            <a:r>
              <a:rPr kumimoji="1" lang="en-US" altLang="ja-JP" sz="1200" b="1" i="0" u="none" strike="noStrike" kern="1200" cap="none" spc="0" normalizeH="0" baseline="0" noProof="0" dirty="0">
                <a:ln>
                  <a:noFill/>
                </a:ln>
                <a:solidFill>
                  <a:srgbClr val="FF0000"/>
                </a:solidFill>
                <a:effectLst/>
                <a:uLnTx/>
                <a:uFillTx/>
                <a:latin typeface="Meiryo UI" panose="020B0604030504040204" pitchFamily="34" charset="-128"/>
                <a:ea typeface="Meiryo UI" panose="020B0604030504040204" pitchFamily="34" charset="-128"/>
                <a:cs typeface="+mn-cs"/>
              </a:rPr>
              <a:t>【</a:t>
            </a:r>
            <a:r>
              <a:rPr kumimoji="1" lang="ja-JP" altLang="en-US" sz="1200" b="1" i="0" u="none" strike="noStrike" kern="1200" cap="none" spc="0" normalizeH="0" baseline="0" noProof="0" dirty="0">
                <a:ln>
                  <a:noFill/>
                </a:ln>
                <a:solidFill>
                  <a:srgbClr val="FF0000"/>
                </a:solidFill>
                <a:effectLst/>
                <a:uLnTx/>
                <a:uFillTx/>
                <a:latin typeface="Meiryo UI" panose="020B0604030504040204" pitchFamily="34" charset="-128"/>
                <a:ea typeface="Meiryo UI" panose="020B0604030504040204" pitchFamily="34" charset="-128"/>
                <a:cs typeface="+mn-cs"/>
              </a:rPr>
              <a:t>第</a:t>
            </a:r>
            <a:r>
              <a:rPr kumimoji="1" lang="en-US" altLang="ja-JP" sz="1200" b="1" i="0" u="none" strike="noStrike" kern="1200" cap="none" spc="0" normalizeH="0" baseline="0" noProof="0" dirty="0">
                <a:ln>
                  <a:noFill/>
                </a:ln>
                <a:solidFill>
                  <a:srgbClr val="FF0000"/>
                </a:solidFill>
                <a:effectLst/>
                <a:uLnTx/>
                <a:uFillTx/>
                <a:latin typeface="Meiryo UI" panose="020B0604030504040204" pitchFamily="34" charset="-128"/>
                <a:ea typeface="Meiryo UI" panose="020B0604030504040204" pitchFamily="34" charset="-128"/>
                <a:cs typeface="+mn-cs"/>
              </a:rPr>
              <a:t>46</a:t>
            </a:r>
            <a:r>
              <a:rPr kumimoji="1" lang="ja-JP" altLang="en-US" sz="1200" b="1" i="0" u="none" strike="noStrike" kern="1200" cap="none" spc="0" normalizeH="0" baseline="0" noProof="0" dirty="0">
                <a:ln>
                  <a:noFill/>
                </a:ln>
                <a:solidFill>
                  <a:srgbClr val="FF0000"/>
                </a:solidFill>
                <a:effectLst/>
                <a:uLnTx/>
                <a:uFillTx/>
                <a:latin typeface="Meiryo UI" panose="020B0604030504040204" pitchFamily="34" charset="-128"/>
                <a:ea typeface="Meiryo UI" panose="020B0604030504040204" pitchFamily="34" charset="-128"/>
                <a:cs typeface="+mn-cs"/>
              </a:rPr>
              <a:t>条第</a:t>
            </a:r>
            <a:r>
              <a:rPr kumimoji="1" lang="en-US" altLang="ja-JP" sz="1200" b="1" i="0" u="none" strike="noStrike" kern="1200" cap="none" spc="0" normalizeH="0" baseline="0" noProof="0" dirty="0">
                <a:ln>
                  <a:noFill/>
                </a:ln>
                <a:solidFill>
                  <a:srgbClr val="FF0000"/>
                </a:solidFill>
                <a:effectLst/>
                <a:uLnTx/>
                <a:uFillTx/>
                <a:latin typeface="Meiryo UI" panose="020B0604030504040204" pitchFamily="34" charset="-128"/>
                <a:ea typeface="Meiryo UI" panose="020B0604030504040204" pitchFamily="34" charset="-128"/>
                <a:cs typeface="+mn-cs"/>
              </a:rPr>
              <a:t>14</a:t>
            </a:r>
            <a:r>
              <a:rPr kumimoji="1" lang="ja-JP" altLang="en-US" sz="1200" b="1" i="0" u="none" strike="noStrike" kern="1200" cap="none" spc="0" normalizeH="0" baseline="0" noProof="0" dirty="0">
                <a:ln>
                  <a:noFill/>
                </a:ln>
                <a:solidFill>
                  <a:srgbClr val="FF0000"/>
                </a:solidFill>
                <a:effectLst/>
                <a:uLnTx/>
                <a:uFillTx/>
                <a:latin typeface="Meiryo UI" panose="020B0604030504040204" pitchFamily="34" charset="-128"/>
                <a:ea typeface="Meiryo UI" panose="020B0604030504040204" pitchFamily="34" charset="-128"/>
                <a:cs typeface="+mn-cs"/>
              </a:rPr>
              <a:t>項第１号、</a:t>
            </a:r>
            <a:r>
              <a:rPr kumimoji="1" lang="ja-JP" altLang="en-US" sz="12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第</a:t>
            </a:r>
            <a:r>
              <a:rPr kumimoji="1" lang="en-US" altLang="ja-JP" sz="12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17</a:t>
            </a:r>
            <a:r>
              <a:rPr kumimoji="1" lang="ja-JP" altLang="en-US" sz="12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項第１号、</a:t>
            </a:r>
            <a:r>
              <a:rPr kumimoji="1" lang="ja-JP" altLang="en-US" sz="1200" b="1" i="0" u="none" strike="noStrike" kern="1200" cap="none" spc="0" normalizeH="0" baseline="0" noProof="0" dirty="0">
                <a:ln>
                  <a:noFill/>
                </a:ln>
                <a:solidFill>
                  <a:srgbClr val="FF0000"/>
                </a:solidFill>
                <a:effectLst/>
                <a:uLnTx/>
                <a:uFillTx/>
                <a:latin typeface="Meiryo UI" panose="020B0604030504040204" pitchFamily="34" charset="-128"/>
                <a:ea typeface="Meiryo UI" panose="020B0604030504040204" pitchFamily="34" charset="-128"/>
                <a:cs typeface="+mn-cs"/>
              </a:rPr>
              <a:t>第</a:t>
            </a:r>
            <a:r>
              <a:rPr kumimoji="1" lang="en-US" altLang="ja-JP" sz="1200" b="1" i="0" u="none" strike="noStrike" kern="1200" cap="none" spc="0" normalizeH="0" baseline="0" noProof="0" dirty="0">
                <a:ln>
                  <a:noFill/>
                </a:ln>
                <a:solidFill>
                  <a:srgbClr val="FF0000"/>
                </a:solidFill>
                <a:effectLst/>
                <a:uLnTx/>
                <a:uFillTx/>
                <a:latin typeface="Meiryo UI" panose="020B0604030504040204" pitchFamily="34" charset="-128"/>
                <a:ea typeface="Meiryo UI" panose="020B0604030504040204" pitchFamily="34" charset="-128"/>
                <a:cs typeface="+mn-cs"/>
              </a:rPr>
              <a:t>62</a:t>
            </a:r>
            <a:r>
              <a:rPr kumimoji="1" lang="ja-JP" altLang="en-US" sz="1200" b="1" i="0" u="none" strike="noStrike" kern="1200" cap="none" spc="0" normalizeH="0" baseline="0" noProof="0" dirty="0">
                <a:ln>
                  <a:noFill/>
                </a:ln>
                <a:solidFill>
                  <a:srgbClr val="FF0000"/>
                </a:solidFill>
                <a:effectLst/>
                <a:uLnTx/>
                <a:uFillTx/>
                <a:latin typeface="Meiryo UI" panose="020B0604030504040204" pitchFamily="34" charset="-128"/>
                <a:ea typeface="Meiryo UI" panose="020B0604030504040204" pitchFamily="34" charset="-128"/>
                <a:cs typeface="+mn-cs"/>
              </a:rPr>
              <a:t>条の２第１項</a:t>
            </a:r>
            <a:r>
              <a:rPr kumimoji="1" lang="en-US" altLang="ja-JP" sz="1200" b="1" i="0" u="none" strike="noStrike" kern="1200" cap="none" spc="0" normalizeH="0" baseline="0" noProof="0" dirty="0">
                <a:ln>
                  <a:noFill/>
                </a:ln>
                <a:solidFill>
                  <a:srgbClr val="FF0000"/>
                </a:solidFill>
                <a:effectLst/>
                <a:uLnTx/>
                <a:uFillTx/>
                <a:latin typeface="Meiryo UI" panose="020B0604030504040204" pitchFamily="34" charset="-128"/>
                <a:ea typeface="Meiryo UI" panose="020B0604030504040204" pitchFamily="34" charset="-128"/>
                <a:cs typeface="+mn-cs"/>
              </a:rPr>
              <a:t>】</a:t>
            </a:r>
            <a:endParaRPr kumimoji="1" lang="ja-JP" altLang="en-US" sz="1200" b="1" i="0" u="none" strike="noStrike" kern="1200" cap="none" spc="0" normalizeH="0" baseline="0" noProof="0" dirty="0">
              <a:ln>
                <a:noFill/>
              </a:ln>
              <a:solidFill>
                <a:srgbClr val="FF0000"/>
              </a:solidFill>
              <a:effectLst/>
              <a:uLnTx/>
              <a:uFillTx/>
              <a:latin typeface="Meiryo UI" panose="020B0604030504040204" pitchFamily="34" charset="-128"/>
              <a:ea typeface="Meiryo UI" panose="020B0604030504040204" pitchFamily="34" charset="-128"/>
              <a:cs typeface="+mn-cs"/>
            </a:endParaRPr>
          </a:p>
        </p:txBody>
      </p:sp>
      <p:sp>
        <p:nvSpPr>
          <p:cNvPr id="15" name="正方形/長方形 14"/>
          <p:cNvSpPr/>
          <p:nvPr/>
        </p:nvSpPr>
        <p:spPr>
          <a:xfrm>
            <a:off x="97118" y="5013176"/>
            <a:ext cx="3703754" cy="254583"/>
          </a:xfrm>
          <a:prstGeom prst="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mn-cs"/>
              </a:rPr>
              <a:t>公園施設の設置管理許可の特例</a:t>
            </a:r>
          </a:p>
        </p:txBody>
      </p:sp>
      <p:sp>
        <p:nvSpPr>
          <p:cNvPr id="17" name="テキスト ボックス 16"/>
          <p:cNvSpPr txBox="1"/>
          <p:nvPr/>
        </p:nvSpPr>
        <p:spPr>
          <a:xfrm>
            <a:off x="160887" y="5392087"/>
            <a:ext cx="8169208" cy="1277273"/>
          </a:xfrm>
          <a:prstGeom prst="rect">
            <a:avLst/>
          </a:prstGeom>
          <a:noFill/>
          <a:ln>
            <a:solidFill>
              <a:schemeClr val="tx1"/>
            </a:solidFill>
          </a:ln>
        </p:spPr>
        <p:txBody>
          <a:bodyPr wrap="square" rtlCol="0">
            <a:spAutoFit/>
          </a:bodyPr>
          <a:lstStyle/>
          <a:p>
            <a:pPr marL="0" marR="0" lvl="0" indent="-95250" algn="just"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滞在快適性等向上区域内の都市公園において民間事業者等が行う</a:t>
            </a:r>
            <a:r>
              <a:rPr kumimoji="1" lang="ja-JP" altLang="en-US" sz="14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カフェ、休憩所等の交流滞在施設の設</a:t>
            </a:r>
            <a:endParaRPr kumimoji="1" lang="en-US" altLang="ja-JP" sz="14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a:p>
            <a:pPr marL="0" marR="0" lvl="0" indent="-95250" algn="just"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　　置・管理</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について、市町村が</a:t>
            </a:r>
            <a:r>
              <a:rPr kumimoji="1" lang="ja-JP" altLang="en-US" sz="14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都市再生整備計画に位置付け</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た場合、公園管理者は、当該</a:t>
            </a:r>
            <a:r>
              <a:rPr kumimoji="1" lang="ja-JP" altLang="en-US" sz="14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計画に基づき行わ</a:t>
            </a:r>
            <a:endParaRPr kumimoji="1" lang="en-US" altLang="ja-JP" sz="14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a:p>
            <a:pPr marL="0" marR="0" lvl="0" indent="-95250" algn="just"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　　れた設置管理許可の申請に対しては、許可を行う</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ものとする。</a:t>
            </a:r>
            <a:r>
              <a:rPr kumimoji="1" lang="en-US" altLang="ja-JP" sz="1400" b="0" i="0" u="none" strike="noStrike" kern="1200" cap="none" spc="0" normalizeH="0" baseline="30000" noProof="0" dirty="0">
                <a:ln>
                  <a:noFill/>
                </a:ln>
                <a:solidFill>
                  <a:prstClr val="black"/>
                </a:solidFill>
                <a:effectLst/>
                <a:uLnTx/>
                <a:uFillTx/>
                <a:latin typeface="Meiryo UI" panose="020B0604030504040204" pitchFamily="50" charset="-128"/>
                <a:ea typeface="Meiryo UI" panose="020B0604030504040204" pitchFamily="50" charset="-128"/>
                <a:cs typeface="+mn-cs"/>
              </a:rPr>
              <a:t> *1,2</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95250" algn="just" defTabSz="914400" rtl="0" eaLnBrk="1" fontAlgn="base" latinLnBrk="0" hangingPunct="1">
              <a:lnSpc>
                <a:spcPct val="100000"/>
              </a:lnSpc>
              <a:spcBef>
                <a:spcPct val="0"/>
              </a:spcBef>
              <a:spcAft>
                <a:spcPct val="0"/>
              </a:spcAft>
              <a:buClrTx/>
              <a:buSzTx/>
              <a:buFontTx/>
              <a:buNone/>
              <a:tabLst/>
              <a:defRPr/>
            </a:pPr>
            <a:endParaRPr kumimoji="1"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08000" marR="0" lvl="0" indent="-95250" algn="l" defTabSz="914400" rtl="0" eaLnBrk="1" fontAlgn="base" latinLnBrk="0" hangingPunct="1">
              <a:lnSpc>
                <a:spcPct val="100000"/>
              </a:lnSpc>
              <a:spcBef>
                <a:spcPts val="300"/>
              </a:spcBef>
              <a:spcAft>
                <a:spcPct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 </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設置管理許可の見通しが立つようにすることで、民間事業者等がより円滑に交流滞在施設の設置を行えるようにするもの。　</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08000" marR="0" lvl="0" indent="-95250" algn="l" defTabSz="914400" rtl="0" eaLnBrk="1" fontAlgn="base" latinLnBrk="0" hangingPunct="1">
              <a:lnSpc>
                <a:spcPct val="100000"/>
              </a:lnSpc>
              <a:spcBef>
                <a:spcPts val="300"/>
              </a:spcBef>
              <a:spcAft>
                <a:spcPct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rPr>
              <a:t>＊</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rPr>
              <a:t>2 </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公園管理者に許可を義務付ける期間は、都市再生整備計画の公表から２年。</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18" name="図 1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445910" y="5443247"/>
            <a:ext cx="1292968" cy="950441"/>
          </a:xfrm>
          <a:prstGeom prst="rect">
            <a:avLst/>
          </a:prstGeom>
        </p:spPr>
      </p:pic>
      <p:sp>
        <p:nvSpPr>
          <p:cNvPr id="19" name="正方形/長方形 18"/>
          <p:cNvSpPr/>
          <p:nvPr/>
        </p:nvSpPr>
        <p:spPr>
          <a:xfrm>
            <a:off x="97117" y="5290883"/>
            <a:ext cx="9680420" cy="1450485"/>
          </a:xfrm>
          <a:prstGeom prst="rect">
            <a:avLst/>
          </a:prstGeom>
          <a:noFill/>
          <a:ln>
            <a:solidFill>
              <a:schemeClr val="tx2">
                <a:lumMod val="60000"/>
                <a:lumOff val="40000"/>
              </a:schemeClr>
            </a:solidFill>
          </a:ln>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585802" tIns="204017" rIns="585802" bIns="204017" numCol="1" spcCol="1270" rtlCol="0" anchor="ctr" anchorCtr="0">
            <a:noAutofit/>
          </a:bodyPr>
          <a:lstStyle/>
          <a:p>
            <a:pPr marL="0" marR="0" lvl="0" indent="0" algn="ctr" defTabSz="711200" rtl="0" eaLnBrk="1" fontAlgn="base" latinLnBrk="0" hangingPunct="1">
              <a:lnSpc>
                <a:spcPct val="90000"/>
              </a:lnSpc>
              <a:spcBef>
                <a:spcPct val="0"/>
              </a:spcBef>
              <a:spcAft>
                <a:spcPct val="35000"/>
              </a:spcAft>
              <a:buClrTx/>
              <a:buSzTx/>
              <a:buFontTx/>
              <a:buNone/>
              <a:tabLst/>
              <a:defRPr/>
            </a:pPr>
            <a:endParaRPr kumimoji="1" lang="ja-JP" altLang="en-US" sz="1800" b="1" i="0" u="none" strike="noStrike" kern="1200" cap="none" spc="0" normalizeH="0" baseline="0" noProof="0" dirty="0">
              <a:ln>
                <a:noFill/>
              </a:ln>
              <a:solidFill>
                <a:prstClr val="white"/>
              </a:solidFill>
              <a:effectLst/>
              <a:uLnTx/>
              <a:uFillTx/>
              <a:latin typeface="ＭＳ Ｐゴシック"/>
              <a:ea typeface="ＭＳ Ｐゴシック"/>
              <a:cs typeface="+mn-cs"/>
            </a:endParaRPr>
          </a:p>
        </p:txBody>
      </p:sp>
      <p:sp>
        <p:nvSpPr>
          <p:cNvPr id="21" name="テキスト ボックス 20"/>
          <p:cNvSpPr txBox="1"/>
          <p:nvPr/>
        </p:nvSpPr>
        <p:spPr bwMode="auto">
          <a:xfrm>
            <a:off x="8256878" y="6451201"/>
            <a:ext cx="1649122" cy="130381"/>
          </a:xfrm>
          <a:prstGeom prst="rect">
            <a:avLst/>
          </a:prstGeom>
          <a:noFill/>
          <a:ln w="9525">
            <a:noFill/>
            <a:miter lim="800000"/>
            <a:headEnd/>
            <a:tailEnd/>
          </a:ln>
        </p:spPr>
        <p:txBody>
          <a:bodyPr vert="horz" wrap="square" lIns="3600" tIns="3600" rIns="3600" bIns="3600" numCol="1" rtlCol="0" anchor="ctr" anchorCtr="0" compatLnSpc="1">
            <a:prstTxWarp prst="textNoShape">
              <a:avLst/>
            </a:prstTxWarp>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ＭＳ Ｐゴシック" pitchFamily="50" charset="-128"/>
                <a:ea typeface="ＭＳ Ｐゴシック" pitchFamily="50" charset="-128"/>
                <a:cs typeface="+mn-cs"/>
              </a:rPr>
              <a:t>交流滞在施設のイメージ</a:t>
            </a:r>
          </a:p>
        </p:txBody>
      </p:sp>
      <p:sp>
        <p:nvSpPr>
          <p:cNvPr id="22" name="テキスト ボックス 21"/>
          <p:cNvSpPr txBox="1"/>
          <p:nvPr/>
        </p:nvSpPr>
        <p:spPr>
          <a:xfrm>
            <a:off x="160886" y="908720"/>
            <a:ext cx="8169209" cy="3575722"/>
          </a:xfrm>
          <a:prstGeom prst="rect">
            <a:avLst/>
          </a:prstGeom>
          <a:noFill/>
          <a:ln>
            <a:solidFill>
              <a:schemeClr val="tx1"/>
            </a:solidFill>
          </a:ln>
        </p:spPr>
        <p:txBody>
          <a:bodyPr wrap="square" rtlCol="0">
            <a:spAutoFit/>
          </a:bodyPr>
          <a:lstStyle/>
          <a:p>
            <a:pPr marL="273050" marR="0" lvl="0" indent="-273050" algn="just" defTabSz="844083"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「居心地が良く歩きたくなる」まちなかの形成を目指す区域（滞在快適性等向上区域）内の都市公園において</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73050" marR="0" lvl="0" indent="-273050" algn="just" defTabSz="844083"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民間事業者等</a:t>
            </a:r>
            <a:r>
              <a:rPr kumimoji="1" lang="en-US" altLang="ja-JP" sz="1400" b="0" i="0" u="none" strike="noStrike" kern="1200" cap="none" spc="0" normalizeH="0" baseline="30000" noProof="0" dirty="0">
                <a:ln>
                  <a:noFill/>
                </a:ln>
                <a:solidFill>
                  <a:prstClr val="black"/>
                </a:solidFill>
                <a:effectLst/>
                <a:uLnTx/>
                <a:uFillTx/>
                <a:latin typeface="Meiryo UI" panose="020B0604030504040204" pitchFamily="50" charset="-128"/>
                <a:ea typeface="Meiryo UI" panose="020B0604030504040204" pitchFamily="50" charset="-128"/>
                <a:cs typeface="+mn-cs"/>
              </a:rPr>
              <a:t>*1</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が行う</a:t>
            </a:r>
            <a:r>
              <a:rPr kumimoji="1" lang="ja-JP" altLang="en-US" sz="14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地域の催しに関する情報を提供する看板又は広告塔</a:t>
            </a:r>
            <a:r>
              <a:rPr kumimoji="1" lang="en-US" altLang="ja-JP" sz="1400" b="0" i="0" u="none" strike="noStrike" kern="1200" cap="none" spc="0" normalizeH="0" baseline="30000" noProof="0" dirty="0">
                <a:ln>
                  <a:noFill/>
                </a:ln>
                <a:solidFill>
                  <a:srgbClr val="FF0000"/>
                </a:solidFill>
                <a:effectLst/>
                <a:uLnTx/>
                <a:uFillTx/>
                <a:latin typeface="Meiryo UI" panose="020B0604030504040204" pitchFamily="50" charset="-128"/>
                <a:ea typeface="Meiryo UI" panose="020B0604030504040204" pitchFamily="50" charset="-128"/>
                <a:cs typeface="+mn-cs"/>
              </a:rPr>
              <a:t>*2</a:t>
            </a:r>
            <a:r>
              <a:rPr kumimoji="1" lang="ja-JP" altLang="en-US" sz="14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の設置</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について、市町村が</a:t>
            </a:r>
            <a:r>
              <a:rPr kumimoji="1" lang="ja-JP" altLang="en-US" sz="14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都市再生整備計画に位置付け</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た場合、公園管理者は、当該</a:t>
            </a:r>
            <a:r>
              <a:rPr kumimoji="1" lang="ja-JP" altLang="en-US" sz="14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計画に基づき行われた占用許可の申請に対しては、許可を行う</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ものとする。</a:t>
            </a:r>
            <a:r>
              <a:rPr kumimoji="1" lang="en-US" altLang="ja-JP" sz="1400" b="0" i="0" u="none" strike="noStrike" kern="1200" cap="none" spc="0" normalizeH="0" baseline="30000" noProof="0" dirty="0">
                <a:ln>
                  <a:noFill/>
                </a:ln>
                <a:solidFill>
                  <a:prstClr val="black"/>
                </a:solidFill>
                <a:effectLst/>
                <a:uLnTx/>
                <a:uFillTx/>
                <a:latin typeface="Meiryo UI" panose="020B0604030504040204" pitchFamily="50" charset="-128"/>
                <a:ea typeface="Meiryo UI" panose="020B0604030504040204" pitchFamily="50" charset="-128"/>
                <a:cs typeface="+mn-cs"/>
              </a:rPr>
              <a:t>*3,4,5</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（特例を受ける際は、都市公園の環境の維持・向上を図るための清掃等を行うことが必要）</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73050" marR="0" lvl="0" indent="-273050" algn="l" defTabSz="844083"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73050" marR="0" lvl="0" indent="-273050" algn="l" defTabSz="844083"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73050" marR="0" lvl="0" indent="-273050" algn="l" defTabSz="844083"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73050" marR="0" lvl="0" indent="-273050" algn="l" defTabSz="844083"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73050" marR="0" lvl="0" indent="-273050" algn="l" defTabSz="844083"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87925" marR="0" lvl="0" indent="-87925" algn="l" defTabSz="844083" rtl="0" eaLnBrk="1" fontAlgn="base" latinLnBrk="0" hangingPunct="1">
              <a:lnSpc>
                <a:spcPts val="1240"/>
              </a:lnSpc>
              <a:spcBef>
                <a:spcPts val="30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531813" marR="0" lvl="0" indent="-531813" algn="l" defTabSz="844083" rtl="0" eaLnBrk="1" fontAlgn="base" latinLnBrk="0" hangingPunct="1">
              <a:lnSpc>
                <a:spcPts val="1500"/>
              </a:lnSpc>
              <a:spcBef>
                <a:spcPts val="30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531813" marR="0" lvl="0" indent="-531813" algn="l" defTabSz="844083" rtl="0" eaLnBrk="1" fontAlgn="base" latinLnBrk="0" hangingPunct="1">
              <a:lnSpc>
                <a:spcPts val="1500"/>
              </a:lnSpc>
              <a:spcBef>
                <a:spcPts val="300"/>
              </a:spcBef>
              <a:spcAft>
                <a:spcPct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531813" marR="0" lvl="0" indent="-531813" algn="l" defTabSz="844083" rtl="0" eaLnBrk="1" fontAlgn="base" latinLnBrk="0" hangingPunct="1">
              <a:lnSpc>
                <a:spcPts val="1500"/>
              </a:lnSpc>
              <a:spcBef>
                <a:spcPts val="300"/>
              </a:spcBef>
              <a:spcAft>
                <a:spcPct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531813" marR="0" lvl="0" indent="-531813" algn="l" defTabSz="844083" rtl="0" eaLnBrk="1" fontAlgn="base" latinLnBrk="0" hangingPunct="1">
              <a:lnSpc>
                <a:spcPts val="1500"/>
              </a:lnSpc>
              <a:spcBef>
                <a:spcPts val="300"/>
              </a:spcBef>
              <a:spcAft>
                <a:spcPct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531813" marR="0" lvl="0" indent="-531813" algn="l" defTabSz="844083" rtl="0" eaLnBrk="1" fontAlgn="base" latinLnBrk="0" hangingPunct="1">
              <a:lnSpc>
                <a:spcPts val="1500"/>
              </a:lnSpc>
              <a:spcBef>
                <a:spcPts val="30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4" name="テキスト ボックス 23"/>
          <p:cNvSpPr txBox="1"/>
          <p:nvPr/>
        </p:nvSpPr>
        <p:spPr bwMode="auto">
          <a:xfrm>
            <a:off x="4664967" y="5013176"/>
            <a:ext cx="5832649" cy="155003"/>
          </a:xfrm>
          <a:prstGeom prst="rect">
            <a:avLst/>
          </a:prstGeom>
          <a:noFill/>
          <a:ln w="9525">
            <a:noFill/>
            <a:miter lim="800000"/>
            <a:headEnd/>
            <a:tailEnd/>
          </a:ln>
        </p:spPr>
        <p:txBody>
          <a:bodyPr vert="horz" wrap="square" lIns="3600" tIns="3600" rIns="3600" bIns="3600" numCol="1" rtlCol="0" anchor="ctr" anchorCtr="0" compatLnSpc="1">
            <a:prstTxWarp prst="textNoShape">
              <a:avLst/>
            </a:prstTxWarp>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1" lang="en-US" altLang="ja-JP" sz="1200" b="1" i="0" u="none" strike="noStrike" kern="1200" cap="none" spc="0" normalizeH="0" baseline="0" noProof="0" dirty="0">
                <a:ln>
                  <a:noFill/>
                </a:ln>
                <a:solidFill>
                  <a:srgbClr val="FF0000"/>
                </a:solidFill>
                <a:effectLst/>
                <a:uLnTx/>
                <a:uFillTx/>
                <a:latin typeface="Meiryo UI" panose="020B0604030504040204" pitchFamily="34" charset="-128"/>
                <a:ea typeface="Meiryo UI" panose="020B0604030504040204" pitchFamily="34" charset="-128"/>
                <a:cs typeface="+mn-cs"/>
              </a:rPr>
              <a:t>【</a:t>
            </a:r>
            <a:r>
              <a:rPr kumimoji="1" lang="ja-JP" altLang="en-US" sz="1200" b="1" i="0" u="none" strike="noStrike" kern="1200" cap="none" spc="0" normalizeH="0" baseline="0" noProof="0" dirty="0">
                <a:ln>
                  <a:noFill/>
                </a:ln>
                <a:solidFill>
                  <a:srgbClr val="FF0000"/>
                </a:solidFill>
                <a:effectLst/>
                <a:uLnTx/>
                <a:uFillTx/>
                <a:latin typeface="Meiryo UI" panose="020B0604030504040204" pitchFamily="34" charset="-128"/>
                <a:ea typeface="Meiryo UI" panose="020B0604030504040204" pitchFamily="34" charset="-128"/>
                <a:cs typeface="+mn-cs"/>
              </a:rPr>
              <a:t>第</a:t>
            </a:r>
            <a:r>
              <a:rPr kumimoji="1" lang="en-US" altLang="ja-JP" sz="1200" b="1" i="0" u="none" strike="noStrike" kern="1200" cap="none" spc="0" normalizeH="0" baseline="0" noProof="0" dirty="0">
                <a:ln>
                  <a:noFill/>
                </a:ln>
                <a:solidFill>
                  <a:srgbClr val="FF0000"/>
                </a:solidFill>
                <a:effectLst/>
                <a:uLnTx/>
                <a:uFillTx/>
                <a:latin typeface="Meiryo UI" panose="020B0604030504040204" pitchFamily="34" charset="-128"/>
                <a:ea typeface="Meiryo UI" panose="020B0604030504040204" pitchFamily="34" charset="-128"/>
                <a:cs typeface="+mn-cs"/>
              </a:rPr>
              <a:t>46</a:t>
            </a:r>
            <a:r>
              <a:rPr kumimoji="1" lang="ja-JP" altLang="en-US" sz="1200" b="1" i="0" u="none" strike="noStrike" kern="1200" cap="none" spc="0" normalizeH="0" baseline="0" noProof="0" dirty="0">
                <a:ln>
                  <a:noFill/>
                </a:ln>
                <a:solidFill>
                  <a:srgbClr val="FF0000"/>
                </a:solidFill>
                <a:effectLst/>
                <a:uLnTx/>
                <a:uFillTx/>
                <a:latin typeface="Meiryo UI" panose="020B0604030504040204" pitchFamily="34" charset="-128"/>
                <a:ea typeface="Meiryo UI" panose="020B0604030504040204" pitchFamily="34" charset="-128"/>
                <a:cs typeface="+mn-cs"/>
              </a:rPr>
              <a:t>条第</a:t>
            </a:r>
            <a:r>
              <a:rPr kumimoji="1" lang="en-US" altLang="ja-JP" sz="1200" b="1" i="0" u="none" strike="noStrike" kern="1200" cap="none" spc="0" normalizeH="0" baseline="0" noProof="0" dirty="0">
                <a:ln>
                  <a:noFill/>
                </a:ln>
                <a:solidFill>
                  <a:srgbClr val="FF0000"/>
                </a:solidFill>
                <a:effectLst/>
                <a:uLnTx/>
                <a:uFillTx/>
                <a:latin typeface="Meiryo UI" panose="020B0604030504040204" pitchFamily="34" charset="-128"/>
                <a:ea typeface="Meiryo UI" panose="020B0604030504040204" pitchFamily="34" charset="-128"/>
                <a:cs typeface="+mn-cs"/>
              </a:rPr>
              <a:t>14</a:t>
            </a:r>
            <a:r>
              <a:rPr kumimoji="1" lang="ja-JP" altLang="en-US" sz="1200" b="1" i="0" u="none" strike="noStrike" kern="1200" cap="none" spc="0" normalizeH="0" baseline="0" noProof="0" dirty="0">
                <a:ln>
                  <a:noFill/>
                </a:ln>
                <a:solidFill>
                  <a:srgbClr val="FF0000"/>
                </a:solidFill>
                <a:effectLst/>
                <a:uLnTx/>
                <a:uFillTx/>
                <a:latin typeface="Meiryo UI" panose="020B0604030504040204" pitchFamily="34" charset="-128"/>
                <a:ea typeface="Meiryo UI" panose="020B0604030504040204" pitchFamily="34" charset="-128"/>
                <a:cs typeface="+mn-cs"/>
              </a:rPr>
              <a:t>項第２号イ、</a:t>
            </a:r>
            <a:r>
              <a:rPr kumimoji="1" lang="ja-JP" altLang="en-US" sz="12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第</a:t>
            </a:r>
            <a:r>
              <a:rPr kumimoji="1" lang="en-US" altLang="ja-JP" sz="12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17</a:t>
            </a:r>
            <a:r>
              <a:rPr kumimoji="1" lang="ja-JP" altLang="en-US" sz="12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項第２号、</a:t>
            </a:r>
            <a:r>
              <a:rPr kumimoji="1" lang="ja-JP" altLang="en-US" sz="1200" b="1" i="0" u="none" strike="noStrike" kern="1200" cap="none" spc="0" normalizeH="0" baseline="0" noProof="0" dirty="0">
                <a:ln>
                  <a:noFill/>
                </a:ln>
                <a:solidFill>
                  <a:srgbClr val="FF0000"/>
                </a:solidFill>
                <a:effectLst/>
                <a:uLnTx/>
                <a:uFillTx/>
                <a:latin typeface="Meiryo UI" panose="020B0604030504040204" pitchFamily="34" charset="-128"/>
                <a:ea typeface="Meiryo UI" panose="020B0604030504040204" pitchFamily="34" charset="-128"/>
                <a:cs typeface="+mn-cs"/>
              </a:rPr>
              <a:t>第</a:t>
            </a:r>
            <a:r>
              <a:rPr kumimoji="1" lang="en-US" altLang="ja-JP" sz="1200" b="1" i="0" u="none" strike="noStrike" kern="1200" cap="none" spc="0" normalizeH="0" baseline="0" noProof="0" dirty="0">
                <a:ln>
                  <a:noFill/>
                </a:ln>
                <a:solidFill>
                  <a:srgbClr val="FF0000"/>
                </a:solidFill>
                <a:effectLst/>
                <a:uLnTx/>
                <a:uFillTx/>
                <a:latin typeface="Meiryo UI" panose="020B0604030504040204" pitchFamily="34" charset="-128"/>
                <a:ea typeface="Meiryo UI" panose="020B0604030504040204" pitchFamily="34" charset="-128"/>
                <a:cs typeface="+mn-cs"/>
              </a:rPr>
              <a:t>62</a:t>
            </a:r>
            <a:r>
              <a:rPr kumimoji="1" lang="ja-JP" altLang="en-US" sz="1200" b="1" i="0" u="none" strike="noStrike" kern="1200" cap="none" spc="0" normalizeH="0" baseline="0" noProof="0" dirty="0">
                <a:ln>
                  <a:noFill/>
                </a:ln>
                <a:solidFill>
                  <a:srgbClr val="FF0000"/>
                </a:solidFill>
                <a:effectLst/>
                <a:uLnTx/>
                <a:uFillTx/>
                <a:latin typeface="Meiryo UI" panose="020B0604030504040204" pitchFamily="34" charset="-128"/>
                <a:ea typeface="Meiryo UI" panose="020B0604030504040204" pitchFamily="34" charset="-128"/>
                <a:cs typeface="+mn-cs"/>
              </a:rPr>
              <a:t>条の２第２項</a:t>
            </a:r>
            <a:r>
              <a:rPr kumimoji="1" lang="en-US" altLang="ja-JP" sz="1200" b="1" i="0" u="none" strike="noStrike" kern="1200" cap="none" spc="0" normalizeH="0" baseline="0" noProof="0" dirty="0">
                <a:ln>
                  <a:noFill/>
                </a:ln>
                <a:solidFill>
                  <a:srgbClr val="FF0000"/>
                </a:solidFill>
                <a:effectLst/>
                <a:uLnTx/>
                <a:uFillTx/>
                <a:latin typeface="Meiryo UI" panose="020B0604030504040204" pitchFamily="34" charset="-128"/>
                <a:ea typeface="Meiryo UI" panose="020B0604030504040204" pitchFamily="34" charset="-128"/>
                <a:cs typeface="+mn-cs"/>
              </a:rPr>
              <a:t>】</a:t>
            </a:r>
            <a:endParaRPr kumimoji="1" lang="ja-JP" altLang="en-US" sz="1200" b="1" i="0" u="none" strike="noStrike" kern="1200" cap="none" spc="0" normalizeH="0" baseline="0" noProof="0" dirty="0">
              <a:ln>
                <a:noFill/>
              </a:ln>
              <a:solidFill>
                <a:srgbClr val="FF0000"/>
              </a:solidFill>
              <a:effectLst/>
              <a:uLnTx/>
              <a:uFillTx/>
              <a:latin typeface="Meiryo UI" panose="020B0604030504040204" pitchFamily="34" charset="-128"/>
              <a:ea typeface="Meiryo UI" panose="020B0604030504040204" pitchFamily="34" charset="-128"/>
              <a:cs typeface="+mn-cs"/>
            </a:endParaRPr>
          </a:p>
        </p:txBody>
      </p:sp>
      <p:sp>
        <p:nvSpPr>
          <p:cNvPr id="3" name="正方形/長方形 2"/>
          <p:cNvSpPr/>
          <p:nvPr/>
        </p:nvSpPr>
        <p:spPr>
          <a:xfrm>
            <a:off x="101389" y="836713"/>
            <a:ext cx="9680420" cy="3863174"/>
          </a:xfrm>
          <a:prstGeom prst="rect">
            <a:avLst/>
          </a:prstGeom>
          <a:noFill/>
          <a:ln>
            <a:solidFill>
              <a:schemeClr val="tx2">
                <a:lumMod val="60000"/>
                <a:lumOff val="40000"/>
              </a:schemeClr>
            </a:solidFill>
          </a:ln>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540740" tIns="188323" rIns="540740" bIns="188323" numCol="1" spcCol="1270" rtlCol="0" anchor="ctr" anchorCtr="0">
            <a:noAutofit/>
          </a:bodyPr>
          <a:lstStyle/>
          <a:p>
            <a:pPr marL="0" marR="0" lvl="0" indent="0" algn="ctr" defTabSz="656509" rtl="0" eaLnBrk="1" fontAlgn="base" latinLnBrk="0" hangingPunct="1">
              <a:lnSpc>
                <a:spcPct val="90000"/>
              </a:lnSpc>
              <a:spcBef>
                <a:spcPct val="0"/>
              </a:spcBef>
              <a:spcAft>
                <a:spcPct val="35000"/>
              </a:spcAft>
              <a:buClrTx/>
              <a:buSzTx/>
              <a:buFontTx/>
              <a:buNone/>
              <a:tabLst/>
              <a:defRPr/>
            </a:pPr>
            <a:endParaRPr kumimoji="1" lang="ja-JP" altLang="en-US" sz="1662" b="1" i="0" u="none" strike="noStrike" kern="1200" cap="none" spc="0" normalizeH="0" baseline="0" noProof="0" dirty="0">
              <a:ln>
                <a:noFill/>
              </a:ln>
              <a:solidFill>
                <a:prstClr val="white"/>
              </a:solidFill>
              <a:effectLst/>
              <a:uLnTx/>
              <a:uFillTx/>
              <a:latin typeface="ＭＳ Ｐゴシック"/>
              <a:ea typeface="ＭＳ Ｐゴシック"/>
              <a:cs typeface="+mn-cs"/>
            </a:endParaRPr>
          </a:p>
        </p:txBody>
      </p:sp>
      <p:sp>
        <p:nvSpPr>
          <p:cNvPr id="5" name="テキスト ボックス 4"/>
          <p:cNvSpPr txBox="1"/>
          <p:nvPr/>
        </p:nvSpPr>
        <p:spPr bwMode="auto">
          <a:xfrm>
            <a:off x="446747" y="2243336"/>
            <a:ext cx="7818621" cy="2138623"/>
          </a:xfrm>
          <a:prstGeom prst="rect">
            <a:avLst/>
          </a:prstGeom>
          <a:noFill/>
          <a:ln w="9525">
            <a:noFill/>
            <a:miter lim="800000"/>
            <a:headEnd/>
            <a:tailEnd/>
          </a:ln>
        </p:spPr>
        <p:txBody>
          <a:bodyPr vert="horz" wrap="square" lIns="3600" tIns="3600" rIns="3600" bIns="3600" numCol="1" rtlCol="0" anchor="ctr" anchorCtr="0" compatLnSpc="1">
            <a:prstTxWarp prst="textNoShape">
              <a:avLst/>
            </a:prstTxWarp>
            <a:spAutoFit/>
          </a:bodyPr>
          <a:lstStyle/>
          <a:p>
            <a:pPr marL="266700" marR="0" lvl="0" indent="-266700" algn="just"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rPr>
              <a:t>＊</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rPr>
              <a:t>1 </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rPr>
              <a:t>市町村とともにまちづくり活動に取り組んでいる民間事業者等が対象。具体的には、一体型滞在快適性等向上事業のうち</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endParaRPr>
          </a:p>
          <a:p>
            <a:pPr marL="266700" lvl="0" indent="-266700" algn="just">
              <a:defRPr/>
            </a:pPr>
            <a:r>
              <a:rPr lang="ja-JP" altLang="en-US" sz="1200" dirty="0">
                <a:solidFill>
                  <a:prstClr val="black"/>
                </a:solidFill>
                <a:latin typeface="Meiryo UI" panose="020B0604030504040204" pitchFamily="34" charset="-128"/>
                <a:ea typeface="Meiryo UI" panose="020B0604030504040204" pitchFamily="34" charset="-128"/>
              </a:rPr>
              <a:t>　　　市町村による都市公園の整備等と一体的に行われる事業の</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rPr>
              <a:t>実施主体に限定。　</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endParaRPr>
          </a:p>
          <a:p>
            <a:pPr marL="266700" marR="0" lvl="0" indent="-266700" algn="just" defTabSz="914400" rtl="0" eaLnBrk="1" fontAlgn="base" latinLnBrk="0" hangingPunct="1">
              <a:lnSpc>
                <a:spcPts val="600"/>
              </a:lnSpc>
              <a:spcBef>
                <a:spcPct val="0"/>
              </a:spcBef>
              <a:spcAft>
                <a:spcPct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endParaRPr>
          </a:p>
          <a:p>
            <a:pPr marL="266700" marR="0" lvl="0" indent="-266700" algn="just" defTabSz="844083" rtl="0" eaLnBrk="1" fontAlgn="base" latinLnBrk="0" hangingPunct="1">
              <a:lnSpc>
                <a:spcPts val="1200"/>
              </a:lnSpc>
              <a:spcBef>
                <a:spcPts val="30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rPr>
              <a:t>＊</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rPr>
              <a:t>2 </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具体的には、文化・芸術・スポーツ等各種イベントの告知を行うための看板や、各種イベントの告知・協賛企業の</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PR</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を行う</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66700" marR="0" lvl="0" indent="-266700" algn="just" defTabSz="844083" rtl="0" eaLnBrk="1" fontAlgn="base" latinLnBrk="0" hangingPunct="1">
              <a:lnSpc>
                <a:spcPts val="1200"/>
              </a:lnSpc>
              <a:spcBef>
                <a:spcPts val="30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ための広告塔。　　</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66700" marR="0" lvl="0" indent="-266700" algn="just" defTabSz="844083" rtl="0" eaLnBrk="1" fontAlgn="base" latinLnBrk="0" hangingPunct="1">
              <a:lnSpc>
                <a:spcPts val="600"/>
              </a:lnSpc>
              <a:spcBef>
                <a:spcPts val="300"/>
              </a:spcBef>
              <a:spcAft>
                <a:spcPct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endParaRPr>
          </a:p>
          <a:p>
            <a:pPr marL="266700" marR="0" lvl="0" indent="-266700" algn="just"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rPr>
              <a:t>＊</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rPr>
              <a:t>3 </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都市公園の</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rPr>
              <a:t>占用物件に看板等を追加するとともに、占用許可の見通しが立つようにすることで、地域住民の利便性の向上を</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endParaRPr>
          </a:p>
          <a:p>
            <a:pPr marL="266700" lvl="0" indent="-266700" algn="ju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rPr>
              <a:t>　　　図りつつ、民間事業者等がより円滑に看板等の設置を行えるようにするもの。</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endParaRPr>
          </a:p>
          <a:p>
            <a:pPr marL="266700" lvl="0" indent="-266700" algn="just">
              <a:defRPr/>
            </a:pP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endParaRPr>
          </a:p>
          <a:p>
            <a:pPr marL="266700" marR="0" lvl="0" indent="-266700" algn="just"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rPr>
              <a:t>＊</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rPr>
              <a:t>4 </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rPr>
              <a:t>公園管理者に許可を義務付ける期間は、都市再生整備計画の公表から２年。</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endParaRPr>
          </a:p>
          <a:p>
            <a:pPr marL="266700" marR="0" lvl="0" indent="-266700" algn="just" defTabSz="914400" rtl="0" eaLnBrk="1" fontAlgn="base" latinLnBrk="0" hangingPunct="1">
              <a:lnSpc>
                <a:spcPts val="6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endParaRPr>
          </a:p>
          <a:p>
            <a:pPr marL="266700" marR="0" lvl="0" indent="-266700" algn="just"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rPr>
              <a:t>＊</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rPr>
              <a:t>5 </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rPr>
              <a:t>特例制度の運用に当たっては、看板等の設置により得られる収益を一体型滞在快適性等向上事業に要する費用に充てるこ</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endParaRPr>
          </a:p>
          <a:p>
            <a:pPr marL="266700" marR="0" lvl="0" indent="-266700" algn="just"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rPr>
              <a:t>　　　とを想定。</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endParaRPr>
          </a:p>
        </p:txBody>
      </p:sp>
      <p:sp>
        <p:nvSpPr>
          <p:cNvPr id="29" name="正方形/長方形 3271"/>
          <p:cNvSpPr/>
          <p:nvPr/>
        </p:nvSpPr>
        <p:spPr>
          <a:xfrm>
            <a:off x="56456" y="47023"/>
            <a:ext cx="648072" cy="369332"/>
          </a:xfrm>
          <a:prstGeom prst="rect">
            <a:avLst/>
          </a:prstGeom>
          <a:solidFill>
            <a:srgbClr val="00B0F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wrap="square" lIns="72000" rIns="72000" anchor="ct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en-US" altLang="ja-JP" b="0" i="0" u="none" strike="noStrike" kern="1200" cap="none" spc="0" normalizeH="0" baseline="0" noProof="0" dirty="0">
                <a:ln>
                  <a:noFill/>
                </a:ln>
                <a:solidFill>
                  <a:srgbClr val="FFFFFF"/>
                </a:solidFill>
                <a:effectLst/>
                <a:uLnTx/>
                <a:uFillTx/>
                <a:latin typeface="HGP創英角ｺﾞｼｯｸUB" panose="020B0900000000000000" pitchFamily="50" charset="-128"/>
                <a:ea typeface="HGP創英角ｺﾞｼｯｸUB" panose="020B0900000000000000" pitchFamily="50" charset="-128"/>
                <a:cs typeface="+mn-cs"/>
              </a:rPr>
              <a:t>R2-</a:t>
            </a:r>
            <a:endParaRPr kumimoji="1" lang="ja-JP" altLang="en-US" b="0" i="0" u="none" strike="noStrike" kern="1200" cap="none" spc="0" normalizeH="0" baseline="0" noProof="0" dirty="0">
              <a:ln>
                <a:noFill/>
              </a:ln>
              <a:solidFill>
                <a:srgbClr val="FFFFFF"/>
              </a:solidFill>
              <a:effectLst/>
              <a:uLnTx/>
              <a:uFillTx/>
              <a:latin typeface="HGP創英角ｺﾞｼｯｸUB" panose="020B0900000000000000" pitchFamily="50" charset="-128"/>
              <a:ea typeface="HGP創英角ｺﾞｼｯｸUB" panose="020B0900000000000000" pitchFamily="50" charset="-128"/>
              <a:cs typeface="+mn-cs"/>
            </a:endParaRPr>
          </a:p>
        </p:txBody>
      </p:sp>
      <p:sp>
        <p:nvSpPr>
          <p:cNvPr id="23" name="スライド番号プレースホルダー 1"/>
          <p:cNvSpPr txBox="1"/>
          <p:nvPr/>
        </p:nvSpPr>
        <p:spPr>
          <a:xfrm>
            <a:off x="7594600" y="6525000"/>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ja-JP"/>
            </a:defPPr>
            <a:lvl1pPr algn="r" rtl="0" eaLnBrk="0" fontAlgn="base" hangingPunct="0">
              <a:spcBef>
                <a:spcPct val="0"/>
              </a:spcBef>
              <a:spcAft>
                <a:spcPct val="0"/>
              </a:spcAft>
              <a:defRPr kumimoji="1" sz="1292"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fld id="{29B6D3CF-C449-43AF-A9D0-2DFC9D708CAF}" type="slidenum">
              <a:rPr lang="ja-JP" altLang="en-US" sz="140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pPr/>
              <a:t>33</a:t>
            </a:fld>
            <a:endPar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7363916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5" name="テキスト ボックス 8"/>
          <p:cNvSpPr txBox="1"/>
          <p:nvPr/>
        </p:nvSpPr>
        <p:spPr>
          <a:xfrm>
            <a:off x="7972917" y="3674914"/>
            <a:ext cx="1815649" cy="302736"/>
          </a:xfrm>
          <a:prstGeom prst="rect">
            <a:avLst/>
          </a:prstGeom>
          <a:solidFill>
            <a:srgbClr val="FFFFFF"/>
          </a:solidFill>
          <a:ln w="9525">
            <a:noFill/>
            <a:miter lim="800000"/>
            <a:headEnd/>
            <a:tailEnd/>
          </a:ln>
        </p:spPr>
        <p:txBody>
          <a:bodyPr vert="horz" wrap="square" lIns="3600" tIns="3600" rIns="3600" bIns="3600" numCol="1" rtlCol="0" anchor="ctr" anchorCtr="0" compatLnSpc="1">
            <a:prstTxWarp prst="textNoShape">
              <a:avLst/>
            </a:prstTxWarp>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ＭＳ Ｐゴシック" pitchFamily="50" charset="-128"/>
                <a:ea typeface="ＭＳ Ｐゴシック" pitchFamily="50" charset="-128"/>
                <a:cs typeface="+mn-cs"/>
              </a:rPr>
              <a:t>←滞在快適性等向上</a:t>
            </a:r>
            <a:endParaRPr kumimoji="1" lang="en-US" altLang="ja-JP" sz="1200" b="0" i="0" u="none" strike="noStrike" kern="1200" cap="none" spc="0" normalizeH="0" baseline="0" noProof="0" dirty="0">
              <a:ln>
                <a:noFill/>
              </a:ln>
              <a:solidFill>
                <a:prstClr val="black"/>
              </a:solidFill>
              <a:effectLst/>
              <a:uLnTx/>
              <a:uFillTx/>
              <a:latin typeface="ＭＳ Ｐゴシック" pitchFamily="50" charset="-128"/>
              <a:ea typeface="ＭＳ Ｐゴシック" pitchFamily="50" charset="-128"/>
              <a:cs typeface="+mn-cs"/>
            </a:endParaRPr>
          </a:p>
          <a:p>
            <a:pPr marL="0" marR="0" lvl="0" indent="0" algn="ctr" defTabSz="914400" rtl="0" eaLnBrk="1" fontAlgn="base" latinLnBrk="0" hangingPunct="1">
              <a:lnSpc>
                <a:spcPct val="8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ＭＳ Ｐゴシック" pitchFamily="50" charset="-128"/>
                <a:ea typeface="ＭＳ Ｐゴシック" pitchFamily="50" charset="-128"/>
                <a:cs typeface="+mn-cs"/>
              </a:rPr>
              <a:t>　</a:t>
            </a:r>
            <a:r>
              <a:rPr kumimoji="1" lang="en-US" altLang="ja-JP" sz="1200" b="0" i="0" u="none" strike="noStrike" kern="1200" cap="none" spc="0" normalizeH="0" baseline="0" noProof="0" dirty="0">
                <a:ln>
                  <a:noFill/>
                </a:ln>
                <a:solidFill>
                  <a:prstClr val="black"/>
                </a:solidFill>
                <a:effectLst/>
                <a:uLnTx/>
                <a:uFillTx/>
                <a:latin typeface="ＭＳ Ｐゴシック" pitchFamily="50" charset="-128"/>
                <a:ea typeface="ＭＳ Ｐゴシック" pitchFamily="50" charset="-128"/>
                <a:cs typeface="+mn-cs"/>
              </a:rPr>
              <a:t> </a:t>
            </a:r>
            <a:r>
              <a:rPr kumimoji="1" lang="ja-JP" altLang="en-US" sz="1200" b="0" i="0" u="none" strike="noStrike" kern="1200" cap="none" spc="0" normalizeH="0" baseline="0" noProof="0" dirty="0">
                <a:ln>
                  <a:noFill/>
                </a:ln>
                <a:solidFill>
                  <a:prstClr val="black"/>
                </a:solidFill>
                <a:effectLst/>
                <a:uLnTx/>
                <a:uFillTx/>
                <a:latin typeface="ＭＳ Ｐゴシック" pitchFamily="50" charset="-128"/>
                <a:ea typeface="ＭＳ Ｐゴシック" pitchFamily="50" charset="-128"/>
                <a:cs typeface="+mn-cs"/>
              </a:rPr>
              <a:t>公園施設（イメージ）</a:t>
            </a:r>
          </a:p>
        </p:txBody>
      </p:sp>
      <p:sp>
        <p:nvSpPr>
          <p:cNvPr id="5576" name="テキスト ボックス 27"/>
          <p:cNvSpPr txBox="1"/>
          <p:nvPr/>
        </p:nvSpPr>
        <p:spPr>
          <a:xfrm>
            <a:off x="173035" y="3789040"/>
            <a:ext cx="6939339" cy="30162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①</a:t>
            </a:r>
            <a:r>
              <a:rPr kumimoji="1" lang="ja-JP" altLang="en-US" sz="1400" b="0"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設置管理許可期間の延長（１０年→２０年）</a:t>
            </a:r>
            <a:endParaRPr kumimoji="1" lang="en-US" altLang="ja-JP" sz="1400" b="0"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a:p>
            <a:pPr marL="285750" marR="0" lvl="0" indent="-200025"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協定の有効期間は最大</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p>
          <a:p>
            <a:pPr marL="285750" marR="0" lvl="0" indent="-200025"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その期間中に許可申請があった場合は設置管理の許可を与えなければならない</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設置管理許可の期間の上限は</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10</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年のままだが、認定期間（上限</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年間）内は更新を保証</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ct val="100000"/>
              </a:lnSpc>
              <a:spcBef>
                <a:spcPts val="60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②</a:t>
            </a:r>
            <a:r>
              <a:rPr kumimoji="1" lang="ja-JP" altLang="en-US" sz="1400" b="0"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建蔽率の上限緩和（２％→１２％）</a:t>
            </a:r>
            <a:endParaRPr kumimoji="1" lang="en-US" altLang="ja-JP" sz="1400" b="0"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a:p>
            <a:pPr marL="266700" marR="0" lvl="0" indent="-180975"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通常、飲食店、売店等の便益施設の建蔽率は２％</a:t>
            </a:r>
          </a:p>
          <a:p>
            <a:pPr marL="266700" marR="0" lvl="0" indent="-180975"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滞在快適性等向上公園施設については、休養施設、運動施設等と同様に</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66700" marR="0" lvl="0" indent="-180975"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建蔽率を</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10</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％上乗せ</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ct val="100000"/>
              </a:lnSpc>
              <a:spcBef>
                <a:spcPts val="60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③</a:t>
            </a:r>
            <a:r>
              <a:rPr kumimoji="1" lang="ja-JP" altLang="en-US" sz="1400" b="0"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占用物件の追加（自転車駐車場、看板、広告塔の設置を可能に）</a:t>
            </a:r>
            <a:endParaRPr kumimoji="1" lang="en-US" altLang="ja-JP" sz="1400" b="0"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a:p>
            <a:pPr marL="285750" marR="0" lvl="0" indent="-200025"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itchFamily="50" charset="-128"/>
              </a:rPr>
              <a:t>協定に基づく場合に限り、自転車駐車場、看板、広告塔を「公園利便増進</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itchFamily="50" charset="-128"/>
            </a:endParaRPr>
          </a:p>
          <a:p>
            <a:pPr marL="285750" marR="0" lvl="0" indent="-200025"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itchFamily="50" charset="-128"/>
              </a:rPr>
              <a:t>施設等」（占用物件）として設置可能</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＊設置する場合、都市公園の環境の維持・向上を図るための清掃等を行うことが必要</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itchFamily="50" charset="-128"/>
            </a:endParaRPr>
          </a:p>
        </p:txBody>
      </p:sp>
      <p:sp>
        <p:nvSpPr>
          <p:cNvPr id="5577" name="正方形/長方形 5"/>
          <p:cNvSpPr/>
          <p:nvPr/>
        </p:nvSpPr>
        <p:spPr>
          <a:xfrm>
            <a:off x="23144" y="1668987"/>
            <a:ext cx="9823804" cy="5144013"/>
          </a:xfrm>
          <a:prstGeom prst="rect">
            <a:avLst/>
          </a:prstGeom>
          <a:noFill/>
          <a:ln>
            <a:solidFill>
              <a:schemeClr val="accent1"/>
            </a:solidFill>
          </a:ln>
        </p:spPr>
        <p:style>
          <a:lnRef idx="2">
            <a:schemeClr val="lt1"/>
          </a:lnRef>
          <a:fillRef idx="1">
            <a:srgbClr val="000000"/>
          </a:fillRef>
          <a:effectRef idx="0">
            <a:schemeClr val="accent2"/>
          </a:effectRef>
          <a:fontRef idx="minor">
            <a:schemeClr val="lt1"/>
          </a:fontRef>
        </p:style>
        <p:txBody>
          <a:bodyPr spcFirstLastPara="0" vert="horz" wrap="square" lIns="585802" tIns="204017" rIns="585802" bIns="204017" numCol="1" spcCol="1270" rtlCol="0" anchor="ctr" anchorCtr="0">
            <a:noAutofit/>
          </a:bodyPr>
          <a:lstStyle/>
          <a:p>
            <a:pPr marL="0" marR="0" lvl="0" indent="0" algn="ctr" defTabSz="711200" rtl="0" eaLnBrk="1" fontAlgn="base" latinLnBrk="0" hangingPunct="1">
              <a:lnSpc>
                <a:spcPct val="90000"/>
              </a:lnSpc>
              <a:spcBef>
                <a:spcPct val="0"/>
              </a:spcBef>
              <a:spcAft>
                <a:spcPct val="35000"/>
              </a:spcAft>
              <a:buClrTx/>
              <a:buSzTx/>
              <a:buFontTx/>
              <a:buNone/>
              <a:tabLst/>
              <a:defRPr/>
            </a:pPr>
            <a:endParaRPr kumimoji="1" lang="ja-JP" altLang="en-US" sz="1800" b="1" i="0" u="none" strike="noStrike" kern="1200" cap="none" spc="0" normalizeH="0" baseline="0" noProof="0" dirty="0">
              <a:ln>
                <a:noFill/>
              </a:ln>
              <a:solidFill>
                <a:prstClr val="white"/>
              </a:solidFill>
              <a:effectLst/>
              <a:uLnTx/>
              <a:uFillTx/>
              <a:latin typeface="ＭＳ Ｐゴシック"/>
              <a:ea typeface="ＭＳ Ｐゴシック"/>
              <a:cs typeface="+mn-cs"/>
            </a:endParaRPr>
          </a:p>
        </p:txBody>
      </p:sp>
      <p:sp>
        <p:nvSpPr>
          <p:cNvPr id="5578" name="正方形/長方形 6"/>
          <p:cNvSpPr/>
          <p:nvPr/>
        </p:nvSpPr>
        <p:spPr>
          <a:xfrm>
            <a:off x="272480" y="3630911"/>
            <a:ext cx="2448690" cy="274731"/>
          </a:xfrm>
          <a:prstGeom prst="rect">
            <a:avLst/>
          </a:prstGeom>
          <a:noFill/>
          <a:ln>
            <a:noFill/>
          </a:ln>
        </p:spPr>
        <p:style>
          <a:lnRef idx="2">
            <a:schemeClr val="lt1"/>
          </a:lnRef>
          <a:fillRef idx="1">
            <a:srgbClr val="000000"/>
          </a:fillRef>
          <a:effectRef idx="0">
            <a:schemeClr val="accent2"/>
          </a:effectRef>
          <a:fontRef idx="minor">
            <a:schemeClr val="lt1"/>
          </a:fontRef>
        </p:style>
        <p:txBody>
          <a:bodyPr spcFirstLastPara="0" vert="horz" wrap="square" lIns="72000" tIns="144000" rIns="72000" bIns="144000" numCol="1" spcCol="1270" rtlCol="0" anchor="ctr" anchorCtr="0">
            <a:noAutofit/>
          </a:bodyPr>
          <a:lstStyle/>
          <a:p>
            <a:pPr marL="0" marR="0" lvl="0" indent="0" algn="l" defTabSz="711200" rtl="0" eaLnBrk="1" fontAlgn="base" latinLnBrk="0" hangingPunct="1">
              <a:lnSpc>
                <a:spcPct val="90000"/>
              </a:lnSpc>
              <a:spcBef>
                <a:spcPct val="0"/>
              </a:spcBef>
              <a:spcAft>
                <a:spcPct val="35000"/>
              </a:spcAft>
              <a:buClrTx/>
              <a:buSzTx/>
              <a:buFontTx/>
              <a:buNone/>
              <a:tabLst/>
              <a:defRPr/>
            </a:pPr>
            <a:r>
              <a:rPr kumimoji="1" lang="ja-JP" altLang="en-US" sz="1400" b="0" i="0" u="sng"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rPr>
              <a:t>都市公園法の特例</a:t>
            </a:r>
          </a:p>
        </p:txBody>
      </p:sp>
      <p:pic>
        <p:nvPicPr>
          <p:cNvPr id="5579" name="図 7"/>
          <p:cNvPicPr>
            <a:picLocks noChangeAspect="1"/>
          </p:cNvPicPr>
          <p:nvPr/>
        </p:nvPicPr>
        <p:blipFill>
          <a:blip r:embed="rId3"/>
          <a:stretch>
            <a:fillRect/>
          </a:stretch>
        </p:blipFill>
        <p:spPr>
          <a:xfrm>
            <a:off x="6513021" y="3585640"/>
            <a:ext cx="1617661" cy="1184098"/>
          </a:xfrm>
          <a:prstGeom prst="rect">
            <a:avLst/>
          </a:prstGeom>
        </p:spPr>
      </p:pic>
      <p:sp>
        <p:nvSpPr>
          <p:cNvPr id="5580" name="正方形/長方形 32"/>
          <p:cNvSpPr/>
          <p:nvPr/>
        </p:nvSpPr>
        <p:spPr>
          <a:xfrm>
            <a:off x="23144" y="731705"/>
            <a:ext cx="9831964" cy="880952"/>
          </a:xfrm>
          <a:prstGeom prst="rect">
            <a:avLst/>
          </a:prstGeom>
          <a:noFill/>
          <a:ln w="19050">
            <a:solidFill>
              <a:schemeClr val="tx1"/>
            </a:solidFill>
          </a:ln>
        </p:spPr>
        <p:style>
          <a:lnRef idx="2">
            <a:schemeClr val="lt1"/>
          </a:lnRef>
          <a:fillRef idx="1">
            <a:srgbClr val="000000"/>
          </a:fillRef>
          <a:effectRef idx="0">
            <a:schemeClr val="accent2"/>
          </a:effectRef>
          <a:fontRef idx="minor">
            <a:schemeClr val="lt1"/>
          </a:fontRef>
        </p:style>
        <p:txBody>
          <a:bodyPr spcFirstLastPara="0" vert="horz" wrap="square" lIns="585802" tIns="204017" rIns="585802" bIns="204017" numCol="1" spcCol="1270" rtlCol="0" anchor="ctr" anchorCtr="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050" b="0" i="0" u="none" strike="noStrike" kern="0" cap="none" spc="0" normalizeH="0" baseline="0" noProof="0" dirty="0">
              <a:ln>
                <a:noFill/>
              </a:ln>
              <a:solidFill>
                <a:srgbClr val="FF0000"/>
              </a:solidFill>
              <a:effectLst/>
              <a:uLnTx/>
              <a:uFillTx/>
              <a:latin typeface="HGP創英角ｺﾞｼｯｸUB"/>
              <a:ea typeface="HGP創英角ｺﾞｼｯｸUB"/>
              <a:cs typeface="+mn-cs"/>
            </a:endParaRPr>
          </a:p>
        </p:txBody>
      </p:sp>
      <p:sp>
        <p:nvSpPr>
          <p:cNvPr id="5581" name="テキスト ボックス 9"/>
          <p:cNvSpPr txBox="1"/>
          <p:nvPr/>
        </p:nvSpPr>
        <p:spPr>
          <a:xfrm>
            <a:off x="-8160" y="775229"/>
            <a:ext cx="9855108" cy="810095"/>
          </a:xfrm>
          <a:prstGeom prst="rect">
            <a:avLst/>
          </a:prstGeom>
          <a:noFill/>
          <a:ln w="9525">
            <a:noFill/>
            <a:miter lim="800000"/>
            <a:headEnd/>
            <a:tailEnd/>
          </a:ln>
        </p:spPr>
        <p:txBody>
          <a:bodyPr vert="horz" wrap="square" lIns="90000" tIns="46800" rIns="90000" bIns="46800" numCol="1" rtlCol="0" anchor="ctr" anchorCtr="0" compatLnSpc="1">
            <a:prstTxWarp prst="textNoShape">
              <a:avLst/>
            </a:prstTxWarp>
            <a:spAutoFit/>
          </a:bodyPr>
          <a:lstStyle/>
          <a:p>
            <a:pPr marL="352425" marR="0" lvl="0" indent="-352425" algn="just" defTabSz="914400" rtl="0" eaLnBrk="1" fontAlgn="base" latinLnBrk="0" hangingPunct="1">
              <a:lnSpc>
                <a:spcPct val="100000"/>
              </a:lnSpc>
              <a:spcBef>
                <a:spcPct val="0"/>
              </a:spcBef>
              <a:spcAft>
                <a:spcPct val="0"/>
              </a:spcAft>
              <a:buClrTx/>
              <a:buSzTx/>
              <a:buFontTx/>
              <a:buNone/>
              <a:tabLst/>
              <a:defRPr/>
            </a:pPr>
            <a:r>
              <a:rPr kumimoji="1" lang="ja-JP" altLang="en-US" sz="1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都市公園も含めた一体的なエリアにおいて「居心地が良く歩きたくなる」まちなかを形成するため、</a:t>
            </a:r>
            <a:r>
              <a:rPr kumimoji="1" lang="ja-JP" altLang="en-US" sz="155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官（市町村まちづくり部局・公園管理者）と民の連携</a:t>
            </a:r>
            <a:r>
              <a:rPr kumimoji="1" lang="ja-JP" altLang="en-US" sz="1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により、民間のノウハウを活用した都市公園における交流・滞在空間の創出を促進する</a:t>
            </a:r>
            <a:r>
              <a:rPr kumimoji="1" lang="ja-JP" altLang="en-US" sz="155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「公園施設設置管理協定制度」</a:t>
            </a:r>
            <a:r>
              <a:rPr kumimoji="1" lang="ja-JP" altLang="en-US" sz="1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を創設。</a:t>
            </a:r>
          </a:p>
        </p:txBody>
      </p:sp>
      <p:pic>
        <p:nvPicPr>
          <p:cNvPr id="5582" name="図 10"/>
          <p:cNvPicPr>
            <a:picLocks noChangeAspect="1"/>
          </p:cNvPicPr>
          <p:nvPr/>
        </p:nvPicPr>
        <p:blipFill>
          <a:blip r:embed="rId4"/>
          <a:stretch>
            <a:fillRect/>
          </a:stretch>
        </p:blipFill>
        <p:spPr>
          <a:xfrm>
            <a:off x="6129647" y="4913754"/>
            <a:ext cx="3530695" cy="972300"/>
          </a:xfrm>
          <a:prstGeom prst="rect">
            <a:avLst/>
          </a:prstGeom>
        </p:spPr>
      </p:pic>
      <p:pic>
        <p:nvPicPr>
          <p:cNvPr id="5583" name="図 36" descr="PPFIイラスト（全部のせ）.png"/>
          <p:cNvPicPr>
            <a:picLocks noChangeAspect="1"/>
          </p:cNvPicPr>
          <p:nvPr/>
        </p:nvPicPr>
        <p:blipFill>
          <a:blip r:embed="rId5"/>
          <a:stretch>
            <a:fillRect/>
          </a:stretch>
        </p:blipFill>
        <p:spPr>
          <a:xfrm>
            <a:off x="6853977" y="4769738"/>
            <a:ext cx="2618458" cy="1098773"/>
          </a:xfrm>
          <a:prstGeom prst="rect">
            <a:avLst/>
          </a:prstGeom>
        </p:spPr>
      </p:pic>
      <p:sp>
        <p:nvSpPr>
          <p:cNvPr id="5584" name="平行四辺形 37"/>
          <p:cNvSpPr/>
          <p:nvPr/>
        </p:nvSpPr>
        <p:spPr>
          <a:xfrm>
            <a:off x="6513021" y="5047309"/>
            <a:ext cx="3035269" cy="809352"/>
          </a:xfrm>
          <a:prstGeom prst="parallelogram">
            <a:avLst>
              <a:gd name="adj" fmla="val 60913"/>
            </a:avLst>
          </a:pr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5585" name="平行四辺形 38"/>
          <p:cNvSpPr/>
          <p:nvPr/>
        </p:nvSpPr>
        <p:spPr>
          <a:xfrm>
            <a:off x="8388552" y="5062718"/>
            <a:ext cx="1129811" cy="224132"/>
          </a:xfrm>
          <a:prstGeom prst="parallelogram">
            <a:avLst>
              <a:gd name="adj" fmla="val 60913"/>
            </a:avLst>
          </a:prstGeom>
          <a:noFill/>
          <a:ln w="28575">
            <a:solidFill>
              <a:srgbClr val="4133C8"/>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5586" name="左カーブ矢印 39"/>
          <p:cNvSpPr/>
          <p:nvPr/>
        </p:nvSpPr>
        <p:spPr>
          <a:xfrm rot="1777186">
            <a:off x="9320218" y="5162236"/>
            <a:ext cx="236752" cy="510726"/>
          </a:xfrm>
          <a:prstGeom prst="curvedLeftArrow">
            <a:avLst/>
          </a:prstGeom>
          <a:solidFill>
            <a:srgbClr val="FF9933"/>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5587" name="テキスト ボックス 41"/>
          <p:cNvSpPr txBox="1"/>
          <p:nvPr/>
        </p:nvSpPr>
        <p:spPr>
          <a:xfrm>
            <a:off x="9159487" y="5584218"/>
            <a:ext cx="695621" cy="31944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738" b="0" i="0" u="none" strike="noStrike" kern="1200" cap="none" spc="0" normalizeH="0" baseline="0" noProof="0" dirty="0">
                <a:ln>
                  <a:noFill/>
                </a:ln>
                <a:solidFill>
                  <a:srgbClr val="FF0000"/>
                </a:solidFill>
                <a:effectLst/>
                <a:uLnTx/>
                <a:uFillTx/>
                <a:latin typeface="Arial" charset="0"/>
                <a:ea typeface="ＭＳ Ｐゴシック" charset="-128"/>
                <a:cs typeface="+mn-cs"/>
              </a:rPr>
              <a:t>収益を活用して整備</a:t>
            </a:r>
          </a:p>
        </p:txBody>
      </p:sp>
      <p:sp>
        <p:nvSpPr>
          <p:cNvPr id="5589" name="角丸四角形 31"/>
          <p:cNvSpPr>
            <a:spLocks noChangeArrowheads="1"/>
          </p:cNvSpPr>
          <p:nvPr/>
        </p:nvSpPr>
        <p:spPr>
          <a:xfrm>
            <a:off x="7854280" y="6206724"/>
            <a:ext cx="1636830" cy="289084"/>
          </a:xfrm>
          <a:prstGeom prst="roundRect">
            <a:avLst>
              <a:gd name="adj" fmla="val 26648"/>
            </a:avLst>
          </a:prstGeom>
          <a:solidFill>
            <a:srgbClr val="CCECFF"/>
          </a:solidFill>
          <a:ln w="9525" algn="ctr">
            <a:solidFill>
              <a:srgbClr val="000000"/>
            </a:solidFill>
            <a:round/>
            <a:headEnd/>
            <a:tailEnd/>
          </a:ln>
        </p:spPr>
        <p:txBody>
          <a:bodyPr wrap="square" lIns="72000" tIns="0" bIns="0"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ＭＳ Ｐゴシック" panose="020B0600070205080204" pitchFamily="50" charset="-128"/>
                <a:ea typeface="メイリオ" panose="020B0604030504040204" pitchFamily="50" charset="-128"/>
                <a:cs typeface="メイリオ" panose="020B0604030504040204" pitchFamily="50" charset="-128"/>
              </a:rPr>
              <a:t>カフェ、売店</a:t>
            </a:r>
            <a:r>
              <a:rPr kumimoji="1" lang="ja-JP" altLang="en-US"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等の収益施設</a:t>
            </a:r>
            <a:endParaRPr kumimoji="1" lang="en-US" altLang="ja-JP"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（滞在快適性等向上公園施設）</a:t>
            </a:r>
            <a:endParaRPr kumimoji="1" lang="en-US" altLang="ja-JP"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590" name="角丸四角形 409"/>
          <p:cNvSpPr>
            <a:spLocks noChangeArrowheads="1"/>
          </p:cNvSpPr>
          <p:nvPr/>
        </p:nvSpPr>
        <p:spPr>
          <a:xfrm>
            <a:off x="6224336" y="6222793"/>
            <a:ext cx="1627403" cy="274796"/>
          </a:xfrm>
          <a:prstGeom prst="roundRect">
            <a:avLst>
              <a:gd name="adj" fmla="val 19183"/>
            </a:avLst>
          </a:prstGeom>
          <a:solidFill>
            <a:srgbClr val="FFE5FF"/>
          </a:solidFill>
          <a:ln w="9525" algn="ctr">
            <a:solidFill>
              <a:srgbClr val="C00000"/>
            </a:solidFill>
            <a:round/>
            <a:headEnd/>
            <a:tailEnd/>
          </a:ln>
        </p:spPr>
        <p:txBody>
          <a:bodyPr wrap="square" tIns="0" bIns="0"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ＭＳ Ｐゴシック" panose="020B0600070205080204" pitchFamily="50" charset="-128"/>
                <a:ea typeface="メイリオ" panose="020B0604030504040204" pitchFamily="50" charset="-128"/>
                <a:cs typeface="メイリオ" panose="020B0604030504040204" pitchFamily="50" charset="-128"/>
              </a:rPr>
              <a:t> 園路、広場等の公共部分</a:t>
            </a:r>
            <a:endParaRPr kumimoji="1" lang="en-US" altLang="ja-JP" sz="800" b="0" i="0" u="none" strike="noStrike" kern="1200" cap="none" spc="0" normalizeH="0" baseline="0" noProof="0" dirty="0">
              <a:ln>
                <a:noFill/>
              </a:ln>
              <a:solidFill>
                <a:srgbClr val="000000"/>
              </a:solidFill>
              <a:effectLst/>
              <a:uLnTx/>
              <a:uFillTx/>
              <a:latin typeface="ＭＳ Ｐゴシック" panose="020B0600070205080204" pitchFamily="50" charset="-128"/>
              <a:ea typeface="メイリオ" panose="020B0604030504040204" pitchFamily="50" charset="-128"/>
              <a:cs typeface="メイリオ" panose="020B060403050404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ＭＳ Ｐゴシック" panose="020B0600070205080204" pitchFamily="50" charset="-128"/>
                <a:ea typeface="メイリオ" panose="020B0604030504040204" pitchFamily="50" charset="-128"/>
                <a:cs typeface="メイリオ" panose="020B0604030504040204" pitchFamily="50" charset="-128"/>
              </a:rPr>
              <a:t>（特定公園施設）</a:t>
            </a:r>
            <a:endParaRPr kumimoji="1" lang="en-US" altLang="ja-JP" sz="800" b="0" i="0" u="none" strike="noStrike" kern="1200" cap="none" spc="0" normalizeH="0" baseline="0" noProof="0" dirty="0">
              <a:ln>
                <a:noFill/>
              </a:ln>
              <a:solidFill>
                <a:srgbClr val="000000"/>
              </a:solidFill>
              <a:effectLst/>
              <a:uLnTx/>
              <a:uFillTx/>
              <a:latin typeface="ＭＳ Ｐゴシック" panose="020B0600070205080204" pitchFamily="50" charset="-128"/>
              <a:ea typeface="メイリオ" panose="020B0604030504040204" pitchFamily="50" charset="-128"/>
              <a:cs typeface="メイリオ" panose="020B0604030504040204" pitchFamily="50" charset="-128"/>
            </a:endParaRPr>
          </a:p>
        </p:txBody>
      </p:sp>
      <p:sp>
        <p:nvSpPr>
          <p:cNvPr id="5591" name="正方形/長方形 51"/>
          <p:cNvSpPr/>
          <p:nvPr/>
        </p:nvSpPr>
        <p:spPr>
          <a:xfrm>
            <a:off x="6946939" y="6510351"/>
            <a:ext cx="2536633" cy="148471"/>
          </a:xfrm>
          <a:prstGeom prst="rect">
            <a:avLst/>
          </a:prstGeom>
          <a:solidFill>
            <a:schemeClr val="accent1">
              <a:lumMod val="20000"/>
              <a:lumOff val="80000"/>
            </a:schemeClr>
          </a:solidFill>
          <a:ln w="19050">
            <a:solidFill>
              <a:srgbClr val="413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民間資金</a:t>
            </a:r>
          </a:p>
        </p:txBody>
      </p:sp>
      <p:sp>
        <p:nvSpPr>
          <p:cNvPr id="5592" name="正方形/長方形 52"/>
          <p:cNvSpPr/>
          <p:nvPr/>
        </p:nvSpPr>
        <p:spPr>
          <a:xfrm>
            <a:off x="6946939" y="6507693"/>
            <a:ext cx="904800" cy="141945"/>
          </a:xfrm>
          <a:prstGeom prst="rect">
            <a:avLst/>
          </a:prstGeom>
          <a:noFill/>
          <a:ln w="28575">
            <a:solidFill>
              <a:srgbClr val="0000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Arial"/>
                <a:ea typeface="ＭＳ Ｐゴシック"/>
                <a:cs typeface="+mn-cs"/>
              </a:rPr>
              <a:t>収益を充当</a:t>
            </a:r>
          </a:p>
        </p:txBody>
      </p:sp>
      <p:sp>
        <p:nvSpPr>
          <p:cNvPr id="5593" name="正方形/長方形 54"/>
          <p:cNvSpPr/>
          <p:nvPr/>
        </p:nvSpPr>
        <p:spPr>
          <a:xfrm>
            <a:off x="6224336" y="6505380"/>
            <a:ext cx="710176" cy="160604"/>
          </a:xfrm>
          <a:prstGeom prst="rect">
            <a:avLst/>
          </a:prstGeom>
          <a:solidFill>
            <a:srgbClr val="FFE7FF"/>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公的資金</a:t>
            </a:r>
          </a:p>
        </p:txBody>
      </p:sp>
      <p:cxnSp>
        <p:nvCxnSpPr>
          <p:cNvPr id="5594" name="直線コネクタ 55"/>
          <p:cNvCxnSpPr>
            <a:cxnSpLocks/>
          </p:cNvCxnSpPr>
          <p:nvPr/>
        </p:nvCxnSpPr>
        <p:spPr>
          <a:xfrm flipH="1">
            <a:off x="8665609" y="5301208"/>
            <a:ext cx="265783" cy="887906"/>
          </a:xfrm>
          <a:prstGeom prst="line">
            <a:avLst/>
          </a:prstGeom>
          <a:ln>
            <a:solidFill>
              <a:srgbClr val="4087C8"/>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595" name="直線コネクタ 56"/>
          <p:cNvCxnSpPr>
            <a:cxnSpLocks/>
          </p:cNvCxnSpPr>
          <p:nvPr/>
        </p:nvCxnSpPr>
        <p:spPr>
          <a:xfrm flipH="1">
            <a:off x="7046410" y="5863986"/>
            <a:ext cx="126098" cy="339102"/>
          </a:xfrm>
          <a:prstGeom prst="line">
            <a:avLst/>
          </a:prstGeom>
          <a:ln>
            <a:solidFill>
              <a:srgbClr val="FF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5596" name="正方形/長方形 60"/>
          <p:cNvSpPr/>
          <p:nvPr/>
        </p:nvSpPr>
        <p:spPr>
          <a:xfrm>
            <a:off x="6078784" y="5696579"/>
            <a:ext cx="919815" cy="20589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738" b="0" i="0" u="none" strike="noStrike" kern="1200" cap="none" spc="0" normalizeH="0" baseline="0" noProof="0" dirty="0">
                <a:ln>
                  <a:noFill/>
                </a:ln>
                <a:solidFill>
                  <a:srgbClr val="000000"/>
                </a:solidFill>
                <a:effectLst/>
                <a:uLnTx/>
                <a:uFillTx/>
                <a:latin typeface="Arial" charset="0"/>
                <a:ea typeface="ＭＳ Ｐゴシック" charset="-128"/>
                <a:cs typeface="+mn-cs"/>
              </a:rPr>
              <a:t>都市公園</a:t>
            </a:r>
            <a:endParaRPr kumimoji="1" lang="en-US" altLang="ja-JP" sz="738"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
        <p:nvSpPr>
          <p:cNvPr id="5597" name="Rectangle 2"/>
          <p:cNvSpPr txBox="1">
            <a:spLocks noChangeArrowheads="1"/>
          </p:cNvSpPr>
          <p:nvPr/>
        </p:nvSpPr>
        <p:spPr>
          <a:xfrm>
            <a:off x="775651" y="16425"/>
            <a:ext cx="7509269" cy="393373"/>
          </a:xfrm>
          <a:prstGeom prst="rect">
            <a:avLst/>
          </a:prstGeom>
        </p:spPr>
        <p:txBody>
          <a:bodyPr/>
          <a:lstStyle>
            <a:lvl1pPr algn="l" rtl="0" eaLnBrk="0" fontAlgn="base" hangingPunct="0">
              <a:spcBef>
                <a:spcPct val="0"/>
              </a:spcBef>
              <a:spcAft>
                <a:spcPct val="0"/>
              </a:spcAft>
              <a:defRPr kumimoji="1" sz="2585">
                <a:solidFill>
                  <a:srgbClr val="4087C8"/>
                </a:solidFill>
                <a:latin typeface="+mj-lt"/>
                <a:ea typeface="+mj-ea"/>
                <a:cs typeface="+mj-cs"/>
              </a:defRPr>
            </a:lvl1pPr>
            <a:lvl2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5pPr>
            <a:lvl6pPr marL="422041" algn="l" rtl="0" fontAlgn="base">
              <a:spcBef>
                <a:spcPct val="0"/>
              </a:spcBef>
              <a:spcAft>
                <a:spcPct val="0"/>
              </a:spcAft>
              <a:defRPr kumimoji="1" sz="2585">
                <a:solidFill>
                  <a:srgbClr val="4087C8"/>
                </a:solidFill>
                <a:latin typeface="HGP創英角ｺﾞｼｯｸUB" pitchFamily="50" charset="-128"/>
                <a:ea typeface="HGP創英角ｺﾞｼｯｸUB" pitchFamily="50" charset="-128"/>
              </a:defRPr>
            </a:lvl6pPr>
            <a:lvl7pPr marL="844083" algn="l" rtl="0" fontAlgn="base">
              <a:spcBef>
                <a:spcPct val="0"/>
              </a:spcBef>
              <a:spcAft>
                <a:spcPct val="0"/>
              </a:spcAft>
              <a:defRPr kumimoji="1" sz="2585">
                <a:solidFill>
                  <a:srgbClr val="4087C8"/>
                </a:solidFill>
                <a:latin typeface="HGP創英角ｺﾞｼｯｸUB" pitchFamily="50" charset="-128"/>
                <a:ea typeface="HGP創英角ｺﾞｼｯｸUB" pitchFamily="50" charset="-128"/>
              </a:defRPr>
            </a:lvl7pPr>
            <a:lvl8pPr marL="1266124" algn="l" rtl="0" fontAlgn="base">
              <a:spcBef>
                <a:spcPct val="0"/>
              </a:spcBef>
              <a:spcAft>
                <a:spcPct val="0"/>
              </a:spcAft>
              <a:defRPr kumimoji="1" sz="2585">
                <a:solidFill>
                  <a:srgbClr val="4087C8"/>
                </a:solidFill>
                <a:latin typeface="HGP創英角ｺﾞｼｯｸUB" pitchFamily="50" charset="-128"/>
                <a:ea typeface="HGP創英角ｺﾞｼｯｸUB" pitchFamily="50" charset="-128"/>
              </a:defRPr>
            </a:lvl8pPr>
            <a:lvl9pPr marL="1688165" algn="l" rtl="0" fontAlgn="base">
              <a:spcBef>
                <a:spcPct val="0"/>
              </a:spcBef>
              <a:spcAft>
                <a:spcPct val="0"/>
              </a:spcAft>
              <a:defRPr kumimoji="1" sz="2585">
                <a:solidFill>
                  <a:srgbClr val="4087C8"/>
                </a:solidFill>
                <a:latin typeface="HGP創英角ｺﾞｼｯｸUB" pitchFamily="50" charset="-128"/>
                <a:ea typeface="HGP創英角ｺﾞｼｯｸUB"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0" cap="none" spc="0" normalizeH="0" baseline="0" noProof="0" dirty="0">
                <a:ln>
                  <a:noFill/>
                </a:ln>
                <a:solidFill>
                  <a:srgbClr val="4087C8"/>
                </a:solidFill>
                <a:effectLst/>
                <a:uLnTx/>
                <a:uFillTx/>
                <a:latin typeface="HGP創英角ｺﾞｼｯｸUB" panose="020B0900000000000000" pitchFamily="50" charset="-128"/>
                <a:ea typeface="HGP創英角ｺﾞｼｯｸUB" panose="020B0900000000000000" pitchFamily="50" charset="-128"/>
                <a:cs typeface="+mj-cs"/>
              </a:rPr>
              <a:t>都市公園における官民協定に基づくカフェ等の設置・管理</a:t>
            </a:r>
            <a:endParaRPr kumimoji="1" lang="en-US" altLang="ja-JP" sz="2400" b="0" i="0" u="none" strike="noStrike" kern="0" cap="none" spc="0" normalizeH="0" baseline="0" noProof="0" dirty="0">
              <a:ln>
                <a:noFill/>
              </a:ln>
              <a:solidFill>
                <a:srgbClr val="4087C8"/>
              </a:solidFill>
              <a:effectLst/>
              <a:uLnTx/>
              <a:uFillTx/>
              <a:latin typeface="HGP創英角ｺﾞｼｯｸUB" panose="020B0900000000000000" pitchFamily="50" charset="-128"/>
              <a:ea typeface="HGP創英角ｺﾞｼｯｸUB" panose="020B0900000000000000" pitchFamily="50" charset="-128"/>
              <a:cs typeface="+mj-cs"/>
            </a:endParaRPr>
          </a:p>
        </p:txBody>
      </p:sp>
      <p:sp>
        <p:nvSpPr>
          <p:cNvPr id="5598" name="テキスト ボックス 30"/>
          <p:cNvSpPr txBox="1"/>
          <p:nvPr/>
        </p:nvSpPr>
        <p:spPr>
          <a:xfrm>
            <a:off x="984549" y="568547"/>
            <a:ext cx="9080451" cy="154933"/>
          </a:xfrm>
          <a:prstGeom prst="rect">
            <a:avLst/>
          </a:prstGeom>
          <a:solidFill>
            <a:schemeClr val="bg1"/>
          </a:solidFill>
          <a:ln w="9525">
            <a:noFill/>
            <a:miter lim="800000"/>
            <a:headEnd/>
            <a:tailEnd/>
          </a:ln>
        </p:spPr>
        <p:txBody>
          <a:bodyPr vert="horz" wrap="square" lIns="3600" tIns="3600" rIns="3600" bIns="3600" numCol="1" rtlCol="0" anchor="ctr" anchorCtr="0" compatLnSpc="1">
            <a:prstTxWarp prst="textNoShape">
              <a:avLst/>
            </a:prstTxWarp>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4F81BD"/>
                </a:solidFill>
                <a:effectLst/>
                <a:uLnTx/>
                <a:uFillTx/>
                <a:latin typeface="Meiryo UI" panose="020B0604030504040204" pitchFamily="50" charset="-128"/>
                <a:ea typeface="Meiryo UI" panose="020B0604030504040204" pitchFamily="50" charset="-128"/>
                <a:cs typeface="+mn-cs"/>
              </a:rPr>
              <a:t>都市再生特別措置法第</a:t>
            </a:r>
            <a:r>
              <a:rPr kumimoji="1" lang="en-US" altLang="ja-JP" sz="1200" b="1" i="0" u="none" strike="noStrike" kern="1200" cap="none" spc="0" normalizeH="0" baseline="0" noProof="0" dirty="0">
                <a:ln>
                  <a:noFill/>
                </a:ln>
                <a:solidFill>
                  <a:srgbClr val="4F81BD"/>
                </a:solidFill>
                <a:effectLst/>
                <a:uLnTx/>
                <a:uFillTx/>
                <a:latin typeface="Meiryo UI" panose="020B0604030504040204" pitchFamily="50" charset="-128"/>
                <a:ea typeface="Meiryo UI" panose="020B0604030504040204" pitchFamily="50" charset="-128"/>
                <a:cs typeface="+mn-cs"/>
              </a:rPr>
              <a:t>46</a:t>
            </a:r>
            <a:r>
              <a:rPr kumimoji="1" lang="ja-JP" altLang="en-US" sz="1200" b="1" i="0" u="none" strike="noStrike" kern="1200" cap="none" spc="0" normalizeH="0" baseline="0" noProof="0" dirty="0">
                <a:ln>
                  <a:noFill/>
                </a:ln>
                <a:solidFill>
                  <a:srgbClr val="4F81BD"/>
                </a:solidFill>
                <a:effectLst/>
                <a:uLnTx/>
                <a:uFillTx/>
                <a:latin typeface="Meiryo UI" panose="020B0604030504040204" pitchFamily="50" charset="-128"/>
                <a:ea typeface="Meiryo UI" panose="020B0604030504040204" pitchFamily="50" charset="-128"/>
                <a:cs typeface="+mn-cs"/>
              </a:rPr>
              <a:t>条第</a:t>
            </a:r>
            <a:r>
              <a:rPr kumimoji="1" lang="en-US" altLang="ja-JP" sz="1200" b="1" i="0" u="none" strike="noStrike" kern="1200" cap="none" spc="0" normalizeH="0" baseline="0" noProof="0" dirty="0">
                <a:ln>
                  <a:noFill/>
                </a:ln>
                <a:solidFill>
                  <a:srgbClr val="4F81BD"/>
                </a:solidFill>
                <a:effectLst/>
                <a:uLnTx/>
                <a:uFillTx/>
                <a:latin typeface="Meiryo UI" panose="020B0604030504040204" pitchFamily="50" charset="-128"/>
                <a:ea typeface="Meiryo UI" panose="020B0604030504040204" pitchFamily="50" charset="-128"/>
                <a:cs typeface="+mn-cs"/>
              </a:rPr>
              <a:t>14</a:t>
            </a:r>
            <a:r>
              <a:rPr kumimoji="1" lang="ja-JP" altLang="en-US" sz="1200" b="1" i="0" u="none" strike="noStrike" kern="1200" cap="none" spc="0" normalizeH="0" baseline="0" noProof="0" dirty="0">
                <a:ln>
                  <a:noFill/>
                </a:ln>
                <a:solidFill>
                  <a:srgbClr val="4F81BD"/>
                </a:solidFill>
                <a:effectLst/>
                <a:uLnTx/>
                <a:uFillTx/>
                <a:latin typeface="Meiryo UI" panose="020B0604030504040204" pitchFamily="50" charset="-128"/>
                <a:ea typeface="Meiryo UI" panose="020B0604030504040204" pitchFamily="50" charset="-128"/>
                <a:cs typeface="+mn-cs"/>
              </a:rPr>
              <a:t>項第２号ロ、第</a:t>
            </a:r>
            <a:r>
              <a:rPr kumimoji="1" lang="en-US" altLang="ja-JP" sz="1200" b="1" i="0" u="none" strike="noStrike" kern="1200" cap="none" spc="0" normalizeH="0" baseline="0" noProof="0" dirty="0">
                <a:ln>
                  <a:noFill/>
                </a:ln>
                <a:solidFill>
                  <a:srgbClr val="4F81BD"/>
                </a:solidFill>
                <a:effectLst/>
                <a:uLnTx/>
                <a:uFillTx/>
                <a:latin typeface="Meiryo UI" panose="020B0604030504040204" pitchFamily="50" charset="-128"/>
                <a:ea typeface="Meiryo UI" panose="020B0604030504040204" pitchFamily="50" charset="-128"/>
                <a:cs typeface="+mn-cs"/>
              </a:rPr>
              <a:t>15</a:t>
            </a:r>
            <a:r>
              <a:rPr kumimoji="1" lang="ja-JP" altLang="en-US" sz="1200" b="1" i="0" u="none" strike="noStrike" kern="1200" cap="none" spc="0" normalizeH="0" baseline="0" noProof="0" dirty="0">
                <a:ln>
                  <a:noFill/>
                </a:ln>
                <a:solidFill>
                  <a:srgbClr val="4F81BD"/>
                </a:solidFill>
                <a:effectLst/>
                <a:uLnTx/>
                <a:uFillTx/>
                <a:latin typeface="Meiryo UI" panose="020B0604030504040204" pitchFamily="50" charset="-128"/>
                <a:ea typeface="Meiryo UI" panose="020B0604030504040204" pitchFamily="50" charset="-128"/>
                <a:cs typeface="+mn-cs"/>
              </a:rPr>
              <a:t>項</a:t>
            </a:r>
            <a:r>
              <a:rPr kumimoji="1" lang="ja-JP" altLang="en-US" sz="1200" b="1" i="0" u="none" strike="noStrike" kern="1200" cap="none" spc="0" normalizeH="0" baseline="0" noProof="0" dirty="0" err="1">
                <a:ln>
                  <a:noFill/>
                </a:ln>
                <a:solidFill>
                  <a:srgbClr val="4F81BD"/>
                </a:solidFill>
                <a:effectLst/>
                <a:uLnTx/>
                <a:uFillTx/>
                <a:latin typeface="Meiryo UI" panose="020B0604030504040204" pitchFamily="50" charset="-128"/>
                <a:ea typeface="Meiryo UI" panose="020B0604030504040204" pitchFamily="50" charset="-128"/>
                <a:cs typeface="+mn-cs"/>
              </a:rPr>
              <a:t>、</a:t>
            </a:r>
            <a:r>
              <a:rPr kumimoji="1" lang="ja-JP" altLang="en-US" sz="1200" b="1" i="0" u="none" strike="noStrike" kern="1200" cap="none" spc="0" normalizeH="0" baseline="0" noProof="0" dirty="0">
                <a:ln>
                  <a:noFill/>
                </a:ln>
                <a:solidFill>
                  <a:srgbClr val="4F81BD"/>
                </a:solidFill>
                <a:effectLst/>
                <a:uLnTx/>
                <a:uFillTx/>
                <a:latin typeface="Meiryo UI" panose="020B0604030504040204" pitchFamily="50" charset="-128"/>
                <a:ea typeface="Meiryo UI" panose="020B0604030504040204" pitchFamily="50" charset="-128"/>
                <a:cs typeface="+mn-cs"/>
              </a:rPr>
              <a:t>第</a:t>
            </a:r>
            <a:r>
              <a:rPr kumimoji="1" lang="en-US" altLang="ja-JP" sz="1200" b="1" i="0" u="none" strike="noStrike" kern="1200" cap="none" spc="0" normalizeH="0" baseline="0" noProof="0" dirty="0">
                <a:ln>
                  <a:noFill/>
                </a:ln>
                <a:solidFill>
                  <a:srgbClr val="4F81BD"/>
                </a:solidFill>
                <a:effectLst/>
                <a:uLnTx/>
                <a:uFillTx/>
                <a:latin typeface="Meiryo UI" panose="020B0604030504040204" pitchFamily="50" charset="-128"/>
                <a:ea typeface="Meiryo UI" panose="020B0604030504040204" pitchFamily="50" charset="-128"/>
                <a:cs typeface="+mn-cs"/>
              </a:rPr>
              <a:t>16</a:t>
            </a:r>
            <a:r>
              <a:rPr kumimoji="1" lang="ja-JP" altLang="en-US" sz="1200" b="1" i="0" u="none" strike="noStrike" kern="1200" cap="none" spc="0" normalizeH="0" baseline="0" noProof="0" dirty="0">
                <a:ln>
                  <a:noFill/>
                </a:ln>
                <a:solidFill>
                  <a:srgbClr val="4F81BD"/>
                </a:solidFill>
                <a:effectLst/>
                <a:uLnTx/>
                <a:uFillTx/>
                <a:latin typeface="Meiryo UI" panose="020B0604030504040204" pitchFamily="50" charset="-128"/>
                <a:ea typeface="Meiryo UI" panose="020B0604030504040204" pitchFamily="50" charset="-128"/>
                <a:cs typeface="+mn-cs"/>
              </a:rPr>
              <a:t>項、第</a:t>
            </a:r>
            <a:r>
              <a:rPr kumimoji="1" lang="en-US" altLang="ja-JP" sz="1200" b="1" i="0" u="none" strike="noStrike" kern="1200" cap="none" spc="0" normalizeH="0" baseline="0" noProof="0" dirty="0">
                <a:ln>
                  <a:noFill/>
                </a:ln>
                <a:solidFill>
                  <a:srgbClr val="4F81BD"/>
                </a:solidFill>
                <a:effectLst/>
                <a:uLnTx/>
                <a:uFillTx/>
                <a:latin typeface="Meiryo UI" panose="020B0604030504040204" pitchFamily="50" charset="-128"/>
                <a:ea typeface="Meiryo UI" panose="020B0604030504040204" pitchFamily="50" charset="-128"/>
                <a:cs typeface="+mn-cs"/>
              </a:rPr>
              <a:t>17</a:t>
            </a:r>
            <a:r>
              <a:rPr kumimoji="1" lang="ja-JP" altLang="en-US" sz="1200" b="1" i="0" u="none" strike="noStrike" kern="1200" cap="none" spc="0" normalizeH="0" baseline="0" noProof="0" dirty="0">
                <a:ln>
                  <a:noFill/>
                </a:ln>
                <a:solidFill>
                  <a:srgbClr val="4F81BD"/>
                </a:solidFill>
                <a:effectLst/>
                <a:uLnTx/>
                <a:uFillTx/>
                <a:latin typeface="Meiryo UI" panose="020B0604030504040204" pitchFamily="50" charset="-128"/>
                <a:ea typeface="Meiryo UI" panose="020B0604030504040204" pitchFamily="50" charset="-128"/>
                <a:cs typeface="+mn-cs"/>
              </a:rPr>
              <a:t>項第３号・４号、第</a:t>
            </a:r>
            <a:r>
              <a:rPr kumimoji="1" lang="en-US" altLang="ja-JP" sz="1200" b="1" i="0" u="none" strike="noStrike" kern="1200" cap="none" spc="0" normalizeH="0" baseline="0" noProof="0" dirty="0">
                <a:ln>
                  <a:noFill/>
                </a:ln>
                <a:solidFill>
                  <a:srgbClr val="4F81BD"/>
                </a:solidFill>
                <a:effectLst/>
                <a:uLnTx/>
                <a:uFillTx/>
                <a:latin typeface="Meiryo UI" panose="020B0604030504040204" pitchFamily="50" charset="-128"/>
                <a:ea typeface="Meiryo UI" panose="020B0604030504040204" pitchFamily="50" charset="-128"/>
                <a:cs typeface="+mn-cs"/>
              </a:rPr>
              <a:t>18</a:t>
            </a:r>
            <a:r>
              <a:rPr kumimoji="1" lang="ja-JP" altLang="en-US" sz="1200" b="1" i="0" u="none" strike="noStrike" kern="1200" cap="none" spc="0" normalizeH="0" baseline="0" noProof="0" dirty="0">
                <a:ln>
                  <a:noFill/>
                </a:ln>
                <a:solidFill>
                  <a:srgbClr val="4F81BD"/>
                </a:solidFill>
                <a:effectLst/>
                <a:uLnTx/>
                <a:uFillTx/>
                <a:latin typeface="Meiryo UI" panose="020B0604030504040204" pitchFamily="50" charset="-128"/>
                <a:ea typeface="Meiryo UI" panose="020B0604030504040204" pitchFamily="50" charset="-128"/>
                <a:cs typeface="+mn-cs"/>
              </a:rPr>
              <a:t>項～第</a:t>
            </a:r>
            <a:r>
              <a:rPr kumimoji="1" lang="en-US" altLang="ja-JP" sz="1200" b="1" i="0" u="none" strike="noStrike" kern="1200" cap="none" spc="0" normalizeH="0" baseline="0" noProof="0" dirty="0">
                <a:ln>
                  <a:noFill/>
                </a:ln>
                <a:solidFill>
                  <a:srgbClr val="4F81BD"/>
                </a:solidFill>
                <a:effectLst/>
                <a:uLnTx/>
                <a:uFillTx/>
                <a:latin typeface="Meiryo UI" panose="020B0604030504040204" pitchFamily="50" charset="-128"/>
                <a:ea typeface="Meiryo UI" panose="020B0604030504040204" pitchFamily="50" charset="-128"/>
                <a:cs typeface="+mn-cs"/>
              </a:rPr>
              <a:t>21</a:t>
            </a:r>
            <a:r>
              <a:rPr kumimoji="1" lang="ja-JP" altLang="en-US" sz="1200" b="1" i="0" u="none" strike="noStrike" kern="1200" cap="none" spc="0" normalizeH="0" baseline="0" noProof="0" dirty="0">
                <a:ln>
                  <a:noFill/>
                </a:ln>
                <a:solidFill>
                  <a:srgbClr val="4F81BD"/>
                </a:solidFill>
                <a:effectLst/>
                <a:uLnTx/>
                <a:uFillTx/>
                <a:latin typeface="Meiryo UI" panose="020B0604030504040204" pitchFamily="50" charset="-128"/>
                <a:ea typeface="Meiryo UI" panose="020B0604030504040204" pitchFamily="50" charset="-128"/>
                <a:cs typeface="+mn-cs"/>
              </a:rPr>
              <a:t>項、第</a:t>
            </a:r>
            <a:r>
              <a:rPr kumimoji="1" lang="en-US" altLang="ja-JP" sz="1200" b="1" i="0" u="none" strike="noStrike" kern="1200" cap="none" spc="0" normalizeH="0" baseline="0" noProof="0" dirty="0">
                <a:ln>
                  <a:noFill/>
                </a:ln>
                <a:solidFill>
                  <a:srgbClr val="4F81BD"/>
                </a:solidFill>
                <a:effectLst/>
                <a:uLnTx/>
                <a:uFillTx/>
                <a:latin typeface="Meiryo UI" panose="020B0604030504040204" pitchFamily="50" charset="-128"/>
                <a:ea typeface="Meiryo UI" panose="020B0604030504040204" pitchFamily="50" charset="-128"/>
                <a:cs typeface="+mn-cs"/>
              </a:rPr>
              <a:t>62</a:t>
            </a:r>
            <a:r>
              <a:rPr kumimoji="1" lang="ja-JP" altLang="en-US" sz="1200" b="1" i="0" u="none" strike="noStrike" kern="1200" cap="none" spc="0" normalizeH="0" baseline="0" noProof="0" dirty="0">
                <a:ln>
                  <a:noFill/>
                </a:ln>
                <a:solidFill>
                  <a:srgbClr val="4F81BD"/>
                </a:solidFill>
                <a:effectLst/>
                <a:uLnTx/>
                <a:uFillTx/>
                <a:latin typeface="Meiryo UI" panose="020B0604030504040204" pitchFamily="50" charset="-128"/>
                <a:ea typeface="Meiryo UI" panose="020B0604030504040204" pitchFamily="50" charset="-128"/>
                <a:cs typeface="+mn-cs"/>
              </a:rPr>
              <a:t>条の３～第</a:t>
            </a:r>
            <a:r>
              <a:rPr kumimoji="1" lang="en-US" altLang="ja-JP" sz="1200" b="1" i="0" u="none" strike="noStrike" kern="1200" cap="none" spc="0" normalizeH="0" baseline="0" noProof="0" dirty="0">
                <a:ln>
                  <a:noFill/>
                </a:ln>
                <a:solidFill>
                  <a:srgbClr val="4F81BD"/>
                </a:solidFill>
                <a:effectLst/>
                <a:uLnTx/>
                <a:uFillTx/>
                <a:latin typeface="HGP創英角ｺﾞｼｯｸUB" panose="020B0900000000000000" pitchFamily="50" charset="-128"/>
                <a:ea typeface="HGP創英角ｺﾞｼｯｸUB" panose="020B0900000000000000" pitchFamily="50" charset="-128"/>
                <a:cs typeface="+mn-cs"/>
              </a:rPr>
              <a:t>62</a:t>
            </a:r>
            <a:r>
              <a:rPr kumimoji="1" lang="ja-JP" altLang="en-US" sz="1200" b="1" i="0" u="none" strike="noStrike" kern="1200" cap="none" spc="0" normalizeH="0" baseline="0" noProof="0" dirty="0">
                <a:ln>
                  <a:noFill/>
                </a:ln>
                <a:solidFill>
                  <a:srgbClr val="4F81BD"/>
                </a:solidFill>
                <a:effectLst/>
                <a:uLnTx/>
                <a:uFillTx/>
                <a:latin typeface="Meiryo UI" panose="020B0604030504040204" pitchFamily="50" charset="-128"/>
                <a:ea typeface="Meiryo UI" panose="020B0604030504040204" pitchFamily="50" charset="-128"/>
                <a:cs typeface="+mn-cs"/>
              </a:rPr>
              <a:t>条の７</a:t>
            </a:r>
          </a:p>
        </p:txBody>
      </p:sp>
      <p:sp>
        <p:nvSpPr>
          <p:cNvPr id="5599" name="テキスト ボックス 33"/>
          <p:cNvSpPr txBox="1"/>
          <p:nvPr/>
        </p:nvSpPr>
        <p:spPr>
          <a:xfrm>
            <a:off x="101783" y="2037921"/>
            <a:ext cx="9641226" cy="1484598"/>
          </a:xfrm>
          <a:prstGeom prst="rect">
            <a:avLst/>
          </a:prstGeom>
          <a:noFill/>
          <a:ln w="9525">
            <a:noFill/>
            <a:miter lim="800000"/>
            <a:headEnd/>
            <a:tailEnd/>
          </a:ln>
        </p:spPr>
        <p:txBody>
          <a:bodyPr vert="horz" wrap="square" lIns="3600" tIns="3600" rIns="3600" bIns="3600" numCol="1" rtlCol="0"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「居心地が良く歩きたくなる」まちなかの形成を目指す区域（</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滞在快適性等向上区域）内の都市公園において民間事業者等</a:t>
            </a:r>
            <a:r>
              <a:rPr kumimoji="1" lang="en-US" altLang="ja-JP" sz="1400" b="0" i="0" u="none" strike="noStrike" kern="1200" cap="none" spc="0" normalizeH="0" baseline="3000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が行う</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4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カフェ、売店等（滞在快適性等向上公園施設）の設置・管理</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やそれにより得られる収益を活用した</a:t>
            </a:r>
            <a:r>
              <a:rPr kumimoji="1" lang="ja-JP" altLang="en-US" sz="14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園路、広場等（特定公園施設）</a:t>
            </a:r>
            <a:endParaRPr kumimoji="1" lang="en-US" altLang="ja-JP" sz="14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　　の整備</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を、市町村が</a:t>
            </a:r>
            <a:r>
              <a:rPr kumimoji="1" lang="ja-JP" altLang="en-US" sz="14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都市再生整備計画に位置付け</a:t>
            </a:r>
            <a:endParaRPr kumimoji="1" lang="en-US" altLang="ja-JP" sz="14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 市町村とともにまちづくり活動に取り組んでいる民間事</a:t>
            </a: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業者等が対象。具体的には、一体型</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滞在快適性等向上事業の実施主体又は都市再生</a:t>
            </a: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推進法人</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　　　　であって</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当該都市</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公園におけるまちづくり活動の実績のある</a:t>
            </a: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者に限定</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当該都市再生整備計画に基づき</a:t>
            </a:r>
            <a:r>
              <a:rPr kumimoji="1" lang="ja-JP" altLang="en-US" sz="14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公園管理者と民間事業者等が協定（公園施設設置管理協定）を締結</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した場合、滞在快適性等</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向上公園施設の設置等について、以下の</a:t>
            </a:r>
            <a:r>
              <a:rPr kumimoji="1" lang="ja-JP" altLang="en-US" sz="14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都市公園法の特例を付与</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5600" name="正方形/長方形 40"/>
          <p:cNvSpPr/>
          <p:nvPr/>
        </p:nvSpPr>
        <p:spPr>
          <a:xfrm>
            <a:off x="81526" y="1723369"/>
            <a:ext cx="9707040" cy="1815267"/>
          </a:xfrm>
          <a:prstGeom prst="rect">
            <a:avLst/>
          </a:prstGeom>
          <a:noFill/>
          <a:ln>
            <a:solidFill>
              <a:schemeClr val="accent1"/>
            </a:solidFill>
          </a:ln>
        </p:spPr>
        <p:style>
          <a:lnRef idx="2">
            <a:schemeClr val="lt1"/>
          </a:lnRef>
          <a:fillRef idx="1">
            <a:srgbClr val="000000"/>
          </a:fillRef>
          <a:effectRef idx="0">
            <a:schemeClr val="accent2"/>
          </a:effectRef>
          <a:fontRef idx="minor">
            <a:schemeClr val="lt1"/>
          </a:fontRef>
        </p:style>
        <p:txBody>
          <a:bodyPr spcFirstLastPara="0" vert="horz" wrap="square" lIns="585802" tIns="204017" rIns="585802" bIns="204017" numCol="1" spcCol="1270" rtlCol="0" anchor="ctr" anchorCtr="0">
            <a:noAutofit/>
          </a:bodyPr>
          <a:lstStyle/>
          <a:p>
            <a:pPr marL="0" marR="0" lvl="0" indent="0" algn="ctr" defTabSz="711200" rtl="0" eaLnBrk="1" fontAlgn="base" latinLnBrk="0" hangingPunct="1">
              <a:lnSpc>
                <a:spcPct val="90000"/>
              </a:lnSpc>
              <a:spcBef>
                <a:spcPct val="0"/>
              </a:spcBef>
              <a:spcAft>
                <a:spcPct val="35000"/>
              </a:spcAft>
              <a:buClrTx/>
              <a:buSzTx/>
              <a:buFontTx/>
              <a:buNone/>
              <a:tabLst/>
              <a:defRPr/>
            </a:pPr>
            <a:endParaRPr kumimoji="1" lang="ja-JP" altLang="en-US" sz="1800" b="1" i="0" u="none" strike="noStrike" kern="1200" cap="none" spc="0" normalizeH="0" baseline="0" noProof="0" dirty="0">
              <a:ln>
                <a:noFill/>
              </a:ln>
              <a:solidFill>
                <a:prstClr val="white"/>
              </a:solidFill>
              <a:effectLst/>
              <a:uLnTx/>
              <a:uFillTx/>
              <a:latin typeface="ＭＳ Ｐゴシック"/>
              <a:ea typeface="ＭＳ Ｐゴシック"/>
              <a:cs typeface="+mn-cs"/>
            </a:endParaRPr>
          </a:p>
        </p:txBody>
      </p:sp>
      <p:sp>
        <p:nvSpPr>
          <p:cNvPr id="5601" name="正方形/長方形 31"/>
          <p:cNvSpPr/>
          <p:nvPr/>
        </p:nvSpPr>
        <p:spPr>
          <a:xfrm>
            <a:off x="101783" y="1731470"/>
            <a:ext cx="1250817" cy="292439"/>
          </a:xfrm>
          <a:prstGeom prst="rect">
            <a:avLst/>
          </a:prstGeom>
          <a:solidFill>
            <a:schemeClr val="accent1"/>
          </a:solidFill>
          <a:ln>
            <a:solidFill>
              <a:schemeClr val="accent1"/>
            </a:solidFill>
          </a:ln>
        </p:spPr>
        <p:style>
          <a:lnRef idx="2">
            <a:schemeClr val="lt1"/>
          </a:lnRef>
          <a:fillRef idx="1">
            <a:srgbClr val="000000"/>
          </a:fillRef>
          <a:effectRef idx="0">
            <a:schemeClr val="accent2"/>
          </a:effectRef>
          <a:fontRef idx="minor">
            <a:schemeClr val="lt1"/>
          </a:fontRef>
        </p:style>
        <p:txBody>
          <a:bodyPr spcFirstLastPara="0" vert="horz" wrap="square" lIns="72000" tIns="144000" rIns="72000" bIns="144000" numCol="1" spcCol="1270" rtlCol="0" anchor="ctr" anchorCtr="0">
            <a:noAutofit/>
          </a:bodyPr>
          <a:lstStyle/>
          <a:p>
            <a:pPr marL="0" marR="0" lvl="0" indent="0" algn="l" defTabSz="711200" rtl="0" eaLnBrk="1" fontAlgn="base" latinLnBrk="0" hangingPunct="1">
              <a:lnSpc>
                <a:spcPct val="90000"/>
              </a:lnSpc>
              <a:spcBef>
                <a:spcPct val="0"/>
              </a:spcBef>
              <a:spcAft>
                <a:spcPct val="3500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mn-cs"/>
              </a:rPr>
              <a:t>制度の概要</a:t>
            </a:r>
          </a:p>
        </p:txBody>
      </p:sp>
      <p:sp>
        <p:nvSpPr>
          <p:cNvPr id="5602" name="テキスト ボックス 44"/>
          <p:cNvSpPr txBox="1"/>
          <p:nvPr/>
        </p:nvSpPr>
        <p:spPr>
          <a:xfrm>
            <a:off x="8218464" y="4394994"/>
            <a:ext cx="1524545" cy="302736"/>
          </a:xfrm>
          <a:prstGeom prst="rect">
            <a:avLst/>
          </a:prstGeom>
          <a:solidFill>
            <a:srgbClr val="FFFFFF"/>
          </a:solidFill>
          <a:ln w="9525">
            <a:noFill/>
            <a:miter lim="800000"/>
            <a:headEnd/>
            <a:tailEnd/>
          </a:ln>
        </p:spPr>
        <p:txBody>
          <a:bodyPr vert="horz" wrap="square" lIns="3600" tIns="3600" rIns="3600" bIns="3600" numCol="1" rtlCol="0" anchor="ctr" anchorCtr="0" compatLnSpc="1">
            <a:prstTxWarp prst="textNoShape">
              <a:avLst/>
            </a:prstTxWarp>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ＭＳ Ｐゴシック" pitchFamily="50" charset="-128"/>
                <a:ea typeface="ＭＳ Ｐゴシック" pitchFamily="50" charset="-128"/>
                <a:cs typeface="+mn-cs"/>
              </a:rPr>
              <a:t>↓制度を活用した公園</a:t>
            </a:r>
            <a:endParaRPr kumimoji="1" lang="en-US" altLang="ja-JP" sz="1200" b="0" i="0" u="none" strike="noStrike" kern="1200" cap="none" spc="0" normalizeH="0" baseline="0" noProof="0" dirty="0">
              <a:ln>
                <a:noFill/>
              </a:ln>
              <a:solidFill>
                <a:prstClr val="black"/>
              </a:solidFill>
              <a:effectLst/>
              <a:uLnTx/>
              <a:uFillTx/>
              <a:latin typeface="ＭＳ Ｐゴシック" pitchFamily="50" charset="-128"/>
              <a:ea typeface="ＭＳ Ｐゴシック" pitchFamily="50" charset="-128"/>
              <a:cs typeface="+mn-cs"/>
            </a:endParaRPr>
          </a:p>
          <a:p>
            <a:pPr marL="0" marR="0" lvl="0" indent="0" algn="l" defTabSz="914400" rtl="0" eaLnBrk="1" fontAlgn="base" latinLnBrk="0" hangingPunct="1">
              <a:lnSpc>
                <a:spcPct val="8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ＭＳ Ｐゴシック" pitchFamily="50" charset="-128"/>
                <a:ea typeface="ＭＳ Ｐゴシック" pitchFamily="50" charset="-128"/>
                <a:cs typeface="+mn-cs"/>
              </a:rPr>
              <a:t>　</a:t>
            </a:r>
            <a:r>
              <a:rPr kumimoji="1" lang="en-US" altLang="ja-JP" sz="1200" b="0" i="0" u="none" strike="noStrike" kern="1200" cap="none" spc="0" normalizeH="0" baseline="0" noProof="0" dirty="0">
                <a:ln>
                  <a:noFill/>
                </a:ln>
                <a:solidFill>
                  <a:prstClr val="black"/>
                </a:solidFill>
                <a:effectLst/>
                <a:uLnTx/>
                <a:uFillTx/>
                <a:latin typeface="ＭＳ Ｐゴシック" pitchFamily="50" charset="-128"/>
                <a:ea typeface="ＭＳ Ｐゴシック" pitchFamily="50" charset="-128"/>
                <a:cs typeface="+mn-cs"/>
              </a:rPr>
              <a:t> </a:t>
            </a:r>
            <a:r>
              <a:rPr kumimoji="1" lang="ja-JP" altLang="en-US" sz="1200" b="0" i="0" u="none" strike="noStrike" kern="1200" cap="none" spc="0" normalizeH="0" baseline="0" noProof="0">
                <a:ln>
                  <a:noFill/>
                </a:ln>
                <a:solidFill>
                  <a:prstClr val="black"/>
                </a:solidFill>
                <a:effectLst/>
                <a:uLnTx/>
                <a:uFillTx/>
                <a:latin typeface="ＭＳ Ｐゴシック" pitchFamily="50" charset="-128"/>
                <a:ea typeface="ＭＳ Ｐゴシック" pitchFamily="50" charset="-128"/>
                <a:cs typeface="+mn-cs"/>
              </a:rPr>
              <a:t>整備（イメージ）</a:t>
            </a:r>
            <a:endParaRPr kumimoji="1" lang="ja-JP" altLang="en-US" sz="1200" b="0" i="0" u="none" strike="noStrike" kern="1200" cap="none" spc="0" normalizeH="0" baseline="0" noProof="0" dirty="0">
              <a:ln>
                <a:noFill/>
              </a:ln>
              <a:solidFill>
                <a:prstClr val="black"/>
              </a:solidFill>
              <a:effectLst/>
              <a:uLnTx/>
              <a:uFillTx/>
              <a:latin typeface="ＭＳ Ｐゴシック" pitchFamily="50" charset="-128"/>
              <a:ea typeface="ＭＳ Ｐゴシック" pitchFamily="50" charset="-128"/>
              <a:cs typeface="+mn-cs"/>
            </a:endParaRPr>
          </a:p>
        </p:txBody>
      </p:sp>
      <p:sp>
        <p:nvSpPr>
          <p:cNvPr id="32" name="正方形/長方形 3271"/>
          <p:cNvSpPr/>
          <p:nvPr/>
        </p:nvSpPr>
        <p:spPr>
          <a:xfrm>
            <a:off x="83215" y="47023"/>
            <a:ext cx="648072" cy="369332"/>
          </a:xfrm>
          <a:prstGeom prst="rect">
            <a:avLst/>
          </a:prstGeom>
          <a:solidFill>
            <a:srgbClr val="00B0F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wrap="square" lIns="72000" rIns="72000" anchor="ct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srgbClr val="FFFFFF"/>
                </a:solidFill>
                <a:effectLst/>
                <a:uLnTx/>
                <a:uFillTx/>
                <a:latin typeface="HGP創英角ｺﾞｼｯｸUB" panose="020B0900000000000000" pitchFamily="50" charset="-128"/>
                <a:ea typeface="HGP創英角ｺﾞｼｯｸUB" panose="020B0900000000000000" pitchFamily="50" charset="-128"/>
                <a:cs typeface="+mn-cs"/>
              </a:rPr>
              <a:t>R2-</a:t>
            </a:r>
            <a:endParaRPr kumimoji="1" lang="ja-JP" altLang="en-US" sz="1800" b="0" i="0" u="none" strike="noStrike" kern="1200" cap="none" spc="0" normalizeH="0" baseline="0" noProof="0" dirty="0">
              <a:ln>
                <a:noFill/>
              </a:ln>
              <a:solidFill>
                <a:srgbClr val="FFFFFF"/>
              </a:solidFill>
              <a:effectLst/>
              <a:uLnTx/>
              <a:uFillTx/>
              <a:latin typeface="HGP創英角ｺﾞｼｯｸUB" panose="020B0900000000000000" pitchFamily="50" charset="-128"/>
              <a:ea typeface="HGP創英角ｺﾞｼｯｸUB" panose="020B0900000000000000" pitchFamily="50" charset="-128"/>
              <a:cs typeface="+mn-cs"/>
            </a:endParaRPr>
          </a:p>
        </p:txBody>
      </p:sp>
      <p:sp>
        <p:nvSpPr>
          <p:cNvPr id="31" name="スライド番号プレースホルダー 4"/>
          <p:cNvSpPr>
            <a:spLocks noGrp="1"/>
          </p:cNvSpPr>
          <p:nvPr>
            <p:ph type="sldNum" sz="quarter" idx="12"/>
          </p:nvPr>
        </p:nvSpPr>
        <p:spPr>
          <a:xfrm>
            <a:off x="9561512" y="6525924"/>
            <a:ext cx="224420" cy="215444"/>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5B919F3-C927-4154-A558-F21A8F314B69}" type="slidenum">
              <a:rPr kumimoji="1" lang="ja-JP" altLang="en-US" sz="1400" b="0" i="0" u="none" strike="noStrike" kern="1200" cap="none" spc="0" normalizeH="0" baseline="0" noProof="0" smtClean="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5588" name="テキスト ボックス 43"/>
          <p:cNvSpPr txBox="1"/>
          <p:nvPr/>
        </p:nvSpPr>
        <p:spPr>
          <a:xfrm>
            <a:off x="6496961" y="5909670"/>
            <a:ext cx="2714340" cy="173340"/>
          </a:xfrm>
          <a:prstGeom prst="rect">
            <a:avLst/>
          </a:prstGeom>
          <a:solidFill>
            <a:schemeClr val="bg1"/>
          </a:solidFill>
          <a:ln w="19050">
            <a:noFill/>
          </a:ln>
        </p:spPr>
        <p:txBody>
          <a:bodyPr wrap="square" rtlCol="0" anchor="ctr" anchorCtr="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969" b="0" i="0" u="sng"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民間が収益施設と公共部分を一体的に整備</a:t>
            </a:r>
          </a:p>
        </p:txBody>
      </p:sp>
    </p:spTree>
    <p:extLst>
      <p:ext uri="{BB962C8B-B14F-4D97-AF65-F5344CB8AC3E}">
        <p14:creationId xmlns:p14="http://schemas.microsoft.com/office/powerpoint/2010/main" val="334861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36"/>
          <p:cNvSpPr/>
          <p:nvPr/>
        </p:nvSpPr>
        <p:spPr>
          <a:xfrm>
            <a:off x="73872" y="598419"/>
            <a:ext cx="9729034" cy="1341299"/>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marR="0" lvl="0" indent="-174625" algn="just" defTabSz="914400" rtl="0" eaLnBrk="1" fontAlgn="base" latinLnBrk="0" hangingPunct="1">
              <a:lnSpc>
                <a:spcPct val="100000"/>
              </a:lnSpc>
              <a:spcBef>
                <a:spcPts val="300"/>
              </a:spcBef>
              <a:spcAft>
                <a:spcPct val="0"/>
              </a:spcAft>
              <a:buClrTx/>
              <a:buSzTx/>
              <a:buFontTx/>
              <a:buNone/>
              <a:tabLst/>
              <a:defRPr/>
            </a:pPr>
            <a:r>
              <a:rPr kumimoji="1" lang="ja-JP" altLang="en-US" sz="15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○都市再生特別措置法等の一部を改正する法律（令和</a:t>
            </a:r>
            <a:r>
              <a:rPr kumimoji="1" lang="en-US" altLang="ja-JP" sz="15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2</a:t>
            </a:r>
            <a:r>
              <a:rPr kumimoji="1" lang="ja-JP" altLang="en-US" sz="15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年法律第</a:t>
            </a:r>
            <a:r>
              <a:rPr kumimoji="1" lang="en-US" altLang="ja-JP" sz="15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43</a:t>
            </a:r>
            <a:r>
              <a:rPr kumimoji="1" lang="ja-JP" altLang="en-US" sz="15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号）により創設　</a:t>
            </a:r>
            <a:r>
              <a:rPr kumimoji="1" lang="en-US" altLang="ja-JP" sz="15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5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第</a:t>
            </a:r>
            <a:r>
              <a:rPr kumimoji="1" lang="en-US" altLang="ja-JP" sz="15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46</a:t>
            </a:r>
            <a:r>
              <a:rPr kumimoji="1" lang="ja-JP" altLang="en-US" sz="15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の</a:t>
            </a:r>
            <a:r>
              <a:rPr kumimoji="1" lang="en-US" altLang="ja-JP" sz="15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2</a:t>
            </a:r>
            <a:r>
              <a:rPr kumimoji="1" lang="ja-JP" altLang="en-US" sz="1500" b="0" i="0" u="none" strike="noStrike" kern="1200" cap="none" spc="0" normalizeH="0" baseline="0" noProof="0" dirty="0" err="1">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5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第</a:t>
            </a:r>
            <a:r>
              <a:rPr kumimoji="1" lang="en-US" altLang="ja-JP" sz="15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46</a:t>
            </a:r>
            <a:r>
              <a:rPr kumimoji="1" lang="ja-JP" altLang="en-US" sz="15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条の</a:t>
            </a:r>
            <a:r>
              <a:rPr kumimoji="1" lang="en-US" altLang="ja-JP" sz="15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14</a:t>
            </a:r>
            <a:r>
              <a:rPr kumimoji="1" lang="ja-JP" altLang="en-US" sz="15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等</a:t>
            </a:r>
            <a:r>
              <a:rPr kumimoji="1" lang="en-US" altLang="ja-JP" sz="15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a:t>
            </a:r>
          </a:p>
          <a:p>
            <a:pPr marL="174625" marR="0" lvl="0" indent="-174625" algn="just" defTabSz="914400" rtl="0" eaLnBrk="1" fontAlgn="base" latinLnBrk="0" hangingPunct="1">
              <a:lnSpc>
                <a:spcPct val="100000"/>
              </a:lnSpc>
              <a:spcBef>
                <a:spcPts val="300"/>
              </a:spcBef>
              <a:spcAft>
                <a:spcPct val="0"/>
              </a:spcAft>
              <a:buClrTx/>
              <a:buSzTx/>
              <a:buFontTx/>
              <a:buNone/>
              <a:tabLst/>
              <a:defRPr/>
            </a:pPr>
            <a:r>
              <a:rPr kumimoji="1" lang="ja-JP" altLang="en-US" sz="15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滞在快適性等向上区域において、①路外駐車場配置等基準、②駐車場出入口制限道路、③集約駐車施設の位置・規模を定めることにより、①路外駐車場の配置の適正化、②にぎわいの中心となる道路への出入口設置制限、③附置義務駐車施設の集約化等を図るこ</a:t>
            </a:r>
            <a:r>
              <a:rPr kumimoji="1" lang="ja-JP" altLang="en-US" sz="1500" b="0" i="0" u="none" strike="noStrike" kern="1200" cap="none" spc="0" normalizeH="0" baseline="0" noProof="0" dirty="0" err="1">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とが</a:t>
            </a:r>
            <a:r>
              <a:rPr kumimoji="1" lang="ja-JP" altLang="en-US" sz="15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可能となる。</a:t>
            </a:r>
            <a:endParaRPr kumimoji="1" lang="en-US" altLang="ja-JP" sz="15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endParaRPr>
          </a:p>
          <a:p>
            <a:pPr marL="174625" marR="0" lvl="0" indent="-174625" algn="just" defTabSz="914400" rtl="0" eaLnBrk="1" fontAlgn="base" latinLnBrk="0" hangingPunct="1">
              <a:lnSpc>
                <a:spcPct val="100000"/>
              </a:lnSpc>
              <a:spcBef>
                <a:spcPts val="300"/>
              </a:spcBef>
              <a:spcAft>
                <a:spcPct val="0"/>
              </a:spcAft>
              <a:buClrTx/>
              <a:buSzTx/>
              <a:buFontTx/>
              <a:buNone/>
              <a:tabLst/>
              <a:defRPr/>
            </a:pPr>
            <a:r>
              <a:rPr kumimoji="1" lang="ja-JP" altLang="en-US" sz="15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○改正に関して、令和</a:t>
            </a:r>
            <a:r>
              <a:rPr kumimoji="1" lang="en-US" altLang="ja-JP" sz="15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2</a:t>
            </a:r>
            <a:r>
              <a:rPr kumimoji="1" lang="ja-JP" altLang="en-US" sz="15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年</a:t>
            </a:r>
            <a:r>
              <a:rPr kumimoji="1" lang="en-US" altLang="ja-JP" sz="15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9</a:t>
            </a:r>
            <a:r>
              <a:rPr kumimoji="1" lang="ja-JP" altLang="en-US" sz="15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月に「標準駐車場条例の改正に関する技術的助言」を発出。</a:t>
            </a:r>
            <a:endParaRPr kumimoji="1" lang="en-US" altLang="ja-JP" sz="15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8" name="テキスト ボックス 2"/>
          <p:cNvSpPr txBox="1"/>
          <p:nvPr/>
        </p:nvSpPr>
        <p:spPr>
          <a:xfrm>
            <a:off x="3546004" y="6647928"/>
            <a:ext cx="6362639" cy="24622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0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技術的助言等については国土交通省</a:t>
            </a:r>
            <a:r>
              <a:rPr kumimoji="1" lang="en-US" altLang="ja-JP" sz="10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HP</a:t>
            </a:r>
            <a:r>
              <a:rPr kumimoji="1" lang="ja-JP" altLang="en-US" sz="10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a:t>
            </a:r>
            <a:r>
              <a:rPr kumimoji="1" lang="en-US" altLang="ja-JP" sz="10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 http://www.mlit.go.jp/toshi/toshi_gairo_tk_000040.html </a:t>
            </a:r>
            <a:r>
              <a:rPr kumimoji="1" lang="ja-JP" altLang="en-US" sz="10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）をご覧下さい。</a:t>
            </a:r>
          </a:p>
        </p:txBody>
      </p:sp>
      <p:grpSp>
        <p:nvGrpSpPr>
          <p:cNvPr id="49" name="グループ化 48"/>
          <p:cNvGrpSpPr/>
          <p:nvPr/>
        </p:nvGrpSpPr>
        <p:grpSpPr>
          <a:xfrm>
            <a:off x="98697" y="2009711"/>
            <a:ext cx="9623684" cy="1363732"/>
            <a:chOff x="115856" y="3896132"/>
            <a:chExt cx="3856628" cy="1363732"/>
          </a:xfrm>
        </p:grpSpPr>
        <p:sp>
          <p:nvSpPr>
            <p:cNvPr id="18" name="正方形/長方形 21"/>
            <p:cNvSpPr/>
            <p:nvPr/>
          </p:nvSpPr>
          <p:spPr>
            <a:xfrm>
              <a:off x="172948" y="4294013"/>
              <a:ext cx="2779356" cy="376602"/>
            </a:xfrm>
            <a:prstGeom prst="rect">
              <a:avLst/>
            </a:prstGeom>
          </p:spPr>
          <p:txBody>
            <a:bodyPr wrap="square" lIns="3600" tIns="3600" rIns="3600" bIns="3600">
              <a:spAutoFit/>
            </a:bodyPr>
            <a:lstStyle/>
            <a:p>
              <a:pPr marL="144000" marR="0" lvl="0" indent="-144000" algn="just"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居心地が良く歩きたくなる」まちなかの形成を目指す区域（滞在快適性等向上区域）において、届出が必要となる路外駐車場の規模及び配置の基準を定め誘導する等、まちなかの路外駐車場の配置を適正化。</a:t>
              </a:r>
              <a:endParaRPr kumimoji="1" lang="en-US" altLang="ja-JP" sz="12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9" name="正方形/長方形 40"/>
            <p:cNvSpPr/>
            <p:nvPr/>
          </p:nvSpPr>
          <p:spPr>
            <a:xfrm>
              <a:off x="115856" y="4127864"/>
              <a:ext cx="3856628" cy="1132000"/>
            </a:xfrm>
            <a:prstGeom prst="rect">
              <a:avLst/>
            </a:prstGeom>
            <a:noFill/>
            <a:ln w="28575">
              <a:solidFill>
                <a:srgbClr val="F84A4A"/>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nchorCtr="0">
              <a:noAutofit/>
            </a:bodyPr>
            <a:lstStyle/>
            <a:p>
              <a:pPr marL="180975" marR="0" lvl="0" indent="-180975" algn="just" defTabSz="914400" rtl="0" eaLnBrk="1" fontAlgn="base" latinLnBrk="0" hangingPunct="1">
                <a:lnSpc>
                  <a:spcPct val="100000"/>
                </a:lnSpc>
                <a:spcBef>
                  <a:spcPct val="0"/>
                </a:spcBef>
                <a:spcAft>
                  <a:spcPct val="0"/>
                </a:spcAft>
                <a:buClrTx/>
                <a:buSzTx/>
                <a:buFontTx/>
                <a:buNone/>
                <a:tabLst/>
                <a:defRPr/>
              </a:pPr>
              <a:endParaRPr kumimoji="1" lang="en-US" altLang="ja-JP" sz="1050" b="0" i="0" u="none" strike="noStrike" kern="1200" cap="none" spc="0" normalizeH="0" baseline="0" noProof="0" dirty="0">
                <a:ln>
                  <a:noFill/>
                </a:ln>
                <a:solidFill>
                  <a:srgbClr val="000000"/>
                </a:solidFill>
                <a:effectLst/>
                <a:uLnTx/>
                <a:uFillTx/>
                <a:latin typeface="Arial"/>
                <a:ea typeface="ＭＳ Ｐゴシック"/>
                <a:cs typeface="+mn-cs"/>
              </a:endParaRPr>
            </a:p>
            <a:p>
              <a:pPr marL="144000" marR="0" lvl="0" indent="-144000" algn="just" defTabSz="914400" rtl="0" eaLnBrk="1" fontAlgn="base" latinLnBrk="0" hangingPunct="1">
                <a:lnSpc>
                  <a:spcPct val="100000"/>
                </a:lnSpc>
                <a:spcBef>
                  <a:spcPct val="0"/>
                </a:spcBef>
                <a:spcAft>
                  <a:spcPct val="0"/>
                </a:spcAft>
                <a:buClrTx/>
                <a:buSzTx/>
                <a:buFontTx/>
                <a:buNone/>
                <a:tabLst/>
                <a:defRPr/>
              </a:pPr>
              <a:endParaRPr kumimoji="1" lang="en-US" altLang="ja-JP" sz="1000" b="0" i="0" u="none" strike="noStrike" kern="1200" cap="none" spc="0" normalizeH="0" baseline="0" noProof="0" dirty="0">
                <a:ln>
                  <a:noFill/>
                </a:ln>
                <a:solidFill>
                  <a:srgbClr val="000000"/>
                </a:solidFill>
                <a:effectLst/>
                <a:uLnTx/>
                <a:uFillTx/>
                <a:latin typeface="Arial"/>
                <a:ea typeface="ＭＳ Ｐゴシック"/>
                <a:cs typeface="+mn-cs"/>
              </a:endParaRPr>
            </a:p>
            <a:p>
              <a:pPr marL="144000" marR="0" lvl="0" indent="-144000" algn="just" defTabSz="914400" rtl="0" eaLnBrk="1" fontAlgn="base" latinLnBrk="0" hangingPunct="1">
                <a:lnSpc>
                  <a:spcPct val="100000"/>
                </a:lnSpc>
                <a:spcBef>
                  <a:spcPct val="0"/>
                </a:spcBef>
                <a:spcAft>
                  <a:spcPct val="0"/>
                </a:spcAft>
                <a:buClrTx/>
                <a:buSzTx/>
                <a:buFontTx/>
                <a:buNone/>
                <a:tabLst/>
                <a:defRPr/>
              </a:pPr>
              <a:endParaRPr kumimoji="1" lang="en-US" altLang="ja-JP" sz="1000" b="0" i="0" u="none" strike="noStrike" kern="1200" cap="none" spc="0" normalizeH="0" baseline="0" noProof="0" dirty="0">
                <a:ln>
                  <a:noFill/>
                </a:ln>
                <a:solidFill>
                  <a:srgbClr val="000000"/>
                </a:solidFill>
                <a:effectLst/>
                <a:uLnTx/>
                <a:uFillTx/>
                <a:latin typeface="Arial"/>
                <a:ea typeface="ＭＳ Ｐゴシック"/>
                <a:cs typeface="+mn-cs"/>
              </a:endParaRPr>
            </a:p>
            <a:p>
              <a:pPr marL="144000" marR="0" lvl="0" indent="-144000" algn="just" defTabSz="914400" rtl="0" eaLnBrk="1" fontAlgn="base" latinLnBrk="0" hangingPunct="1">
                <a:lnSpc>
                  <a:spcPct val="100000"/>
                </a:lnSpc>
                <a:spcBef>
                  <a:spcPct val="0"/>
                </a:spcBef>
                <a:spcAft>
                  <a:spcPct val="0"/>
                </a:spcAft>
                <a:buClrTx/>
                <a:buSzTx/>
                <a:buFontTx/>
                <a:buNone/>
                <a:tabLst/>
                <a:defRPr/>
              </a:pPr>
              <a:endParaRPr kumimoji="1" lang="en-US" altLang="ja-JP" sz="1000" b="0" i="0" u="none" strike="noStrike" kern="1200" cap="none" spc="0" normalizeH="0" baseline="0" noProof="0" dirty="0">
                <a:ln>
                  <a:noFill/>
                </a:ln>
                <a:solidFill>
                  <a:srgbClr val="000000"/>
                </a:solidFill>
                <a:effectLst/>
                <a:uLnTx/>
                <a:uFillTx/>
                <a:latin typeface="Arial"/>
                <a:ea typeface="ＭＳ Ｐゴシック"/>
                <a:cs typeface="+mn-cs"/>
              </a:endParaRPr>
            </a:p>
            <a:p>
              <a:pPr marL="144000" marR="0" lvl="0" indent="-144000" algn="just" defTabSz="914400" rtl="0" eaLnBrk="1" fontAlgn="base" latinLnBrk="0" hangingPunct="1">
                <a:lnSpc>
                  <a:spcPct val="100000"/>
                </a:lnSpc>
                <a:spcBef>
                  <a:spcPct val="0"/>
                </a:spcBef>
                <a:spcAft>
                  <a:spcPct val="0"/>
                </a:spcAft>
                <a:buClrTx/>
                <a:buSzTx/>
                <a:buFontTx/>
                <a:buNone/>
                <a:tabLst/>
                <a:defRPr/>
              </a:pPr>
              <a:endParaRPr kumimoji="1" lang="en-US" altLang="ja-JP" sz="10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10" name="テキスト ボックス 41"/>
            <p:cNvSpPr txBox="1"/>
            <p:nvPr/>
          </p:nvSpPr>
          <p:spPr>
            <a:xfrm>
              <a:off x="1320684" y="3896132"/>
              <a:ext cx="1358586" cy="307777"/>
            </a:xfrm>
            <a:prstGeom prst="rect">
              <a:avLst/>
            </a:prstGeom>
            <a:solidFill>
              <a:srgbClr val="FF0000"/>
            </a:solidFill>
            <a:ln>
              <a:solidFill>
                <a:srgbClr val="FF0000"/>
              </a:solidFill>
            </a:ln>
          </p:spPr>
          <p:txBody>
            <a:bodyPr wrap="square" lIns="72000" rIns="7200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srgbClr val="FFFFFF"/>
                  </a:solidFill>
                  <a:effectLst/>
                  <a:uLnTx/>
                  <a:uFillTx/>
                  <a:latin typeface="Meiryo UI" panose="020B0604030504040204" pitchFamily="34" charset="-128"/>
                  <a:ea typeface="Meiryo UI" panose="020B0604030504040204" pitchFamily="34" charset="-128"/>
                  <a:cs typeface="+mn-cs"/>
                </a:rPr>
                <a:t>まちなかの路外駐車場の面的な配置適正化</a:t>
              </a:r>
            </a:p>
          </p:txBody>
        </p:sp>
        <p:sp>
          <p:nvSpPr>
            <p:cNvPr id="15" name="下矢印 56"/>
            <p:cNvSpPr/>
            <p:nvPr/>
          </p:nvSpPr>
          <p:spPr>
            <a:xfrm>
              <a:off x="1389674" y="4674193"/>
              <a:ext cx="133584" cy="144962"/>
            </a:xfrm>
            <a:prstGeom prst="downArrow">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19" name="正方形/長方形 23"/>
            <p:cNvSpPr/>
            <p:nvPr/>
          </p:nvSpPr>
          <p:spPr>
            <a:xfrm>
              <a:off x="166578" y="4833701"/>
              <a:ext cx="2514907" cy="376602"/>
            </a:xfrm>
            <a:prstGeom prst="rect">
              <a:avLst/>
            </a:prstGeom>
          </p:spPr>
          <p:txBody>
            <a:bodyPr wrap="square" lIns="3600" tIns="3600" rIns="3600" bIns="3600">
              <a:spAutoFit/>
            </a:bodyPr>
            <a:lstStyle/>
            <a:p>
              <a:pPr marL="144000" marR="0" lvl="0" indent="-144000" algn="just"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 フリンジ駐車場の設置による区域内への自動車流入の抑制、自動車と歩行者の動線の分離等により、安全・快適で歩きやすいまちなかを形成</a:t>
              </a: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endParaRPr kumimoji="1" lang="en-US"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grpSp>
      <p:sp>
        <p:nvSpPr>
          <p:cNvPr id="11" name="正方形/長方形 43"/>
          <p:cNvSpPr/>
          <p:nvPr/>
        </p:nvSpPr>
        <p:spPr>
          <a:xfrm>
            <a:off x="124086" y="3645352"/>
            <a:ext cx="4468874" cy="3029406"/>
          </a:xfrm>
          <a:prstGeom prst="rect">
            <a:avLst/>
          </a:prstGeom>
          <a:noFill/>
          <a:ln w="28575">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nchorCtr="0">
            <a:noAutofit/>
          </a:bodyPr>
          <a:lstStyle/>
          <a:p>
            <a:pPr marL="144000" marR="0" lvl="0" indent="-144000" algn="just"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Arial"/>
              <a:ea typeface="ＭＳ Ｐゴシック"/>
              <a:cs typeface="+mn-cs"/>
            </a:endParaRPr>
          </a:p>
          <a:p>
            <a:pPr marL="144000" marR="0" lvl="0" indent="-144000" algn="just" defTabSz="914400" rtl="0" eaLnBrk="1" fontAlgn="base" latinLnBrk="0" hangingPunct="1">
              <a:lnSpc>
                <a:spcPct val="100000"/>
              </a:lnSpc>
              <a:spcBef>
                <a:spcPct val="0"/>
              </a:spcBef>
              <a:spcAft>
                <a:spcPct val="0"/>
              </a:spcAft>
              <a:buClrTx/>
              <a:buSzTx/>
              <a:buFontTx/>
              <a:buNone/>
              <a:tabLst/>
              <a:defRPr/>
            </a:pPr>
            <a:endParaRPr kumimoji="1" lang="en-US" altLang="ja-JP" sz="1000" b="0" i="0" u="none" strike="noStrike" kern="1200" cap="none" spc="0" normalizeH="0" baseline="0" noProof="0" dirty="0">
              <a:ln>
                <a:noFill/>
              </a:ln>
              <a:solidFill>
                <a:srgbClr val="000000"/>
              </a:solidFill>
              <a:effectLst/>
              <a:uLnTx/>
              <a:uFillTx/>
              <a:latin typeface="Arial"/>
              <a:ea typeface="ＭＳ Ｐゴシック"/>
              <a:cs typeface="+mn-cs"/>
            </a:endParaRPr>
          </a:p>
          <a:p>
            <a:pPr marL="144000" marR="0" lvl="0" indent="-144000" algn="just" defTabSz="914400" rtl="0" eaLnBrk="1" fontAlgn="base" latinLnBrk="0" hangingPunct="1">
              <a:lnSpc>
                <a:spcPct val="100000"/>
              </a:lnSpc>
              <a:spcBef>
                <a:spcPct val="0"/>
              </a:spcBef>
              <a:spcAft>
                <a:spcPct val="0"/>
              </a:spcAft>
              <a:buClrTx/>
              <a:buSzTx/>
              <a:buFontTx/>
              <a:buNone/>
              <a:tabLst/>
              <a:defRPr/>
            </a:pPr>
            <a:endParaRPr kumimoji="1" lang="en-US" altLang="ja-JP" sz="1000" b="0" i="0" u="none" strike="noStrike" kern="1200" cap="none" spc="0" normalizeH="0" baseline="0" noProof="0" dirty="0">
              <a:ln>
                <a:noFill/>
              </a:ln>
              <a:solidFill>
                <a:srgbClr val="000000"/>
              </a:solidFill>
              <a:effectLst/>
              <a:uLnTx/>
              <a:uFillTx/>
              <a:latin typeface="Arial"/>
              <a:ea typeface="ＭＳ Ｐゴシック"/>
              <a:cs typeface="+mn-cs"/>
            </a:endParaRPr>
          </a:p>
          <a:p>
            <a:pPr marL="144000" marR="0" lvl="0" indent="-144000" algn="just" defTabSz="914400" rtl="0" eaLnBrk="1" fontAlgn="base" latinLnBrk="0" hangingPunct="1">
              <a:lnSpc>
                <a:spcPct val="100000"/>
              </a:lnSpc>
              <a:spcBef>
                <a:spcPct val="0"/>
              </a:spcBef>
              <a:spcAft>
                <a:spcPct val="0"/>
              </a:spcAft>
              <a:buClrTx/>
              <a:buSzTx/>
              <a:buFontTx/>
              <a:buNone/>
              <a:tabLst/>
              <a:defRPr/>
            </a:pPr>
            <a:endParaRPr kumimoji="1" lang="en-US" altLang="ja-JP" sz="10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12" name="テキスト ボックス 44"/>
          <p:cNvSpPr txBox="1"/>
          <p:nvPr/>
        </p:nvSpPr>
        <p:spPr>
          <a:xfrm>
            <a:off x="767586" y="3419970"/>
            <a:ext cx="3113865" cy="485634"/>
          </a:xfrm>
          <a:prstGeom prst="rect">
            <a:avLst/>
          </a:prstGeom>
          <a:solidFill>
            <a:srgbClr val="00B050"/>
          </a:solidFill>
          <a:ln>
            <a:solidFill>
              <a:srgbClr val="00B050"/>
            </a:solidFill>
          </a:ln>
        </p:spPr>
        <p:txBody>
          <a:bodyPr wrap="square" lIns="72000" tIns="36000" rIns="72000" bIns="36000" rtlCol="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srgbClr val="FFFFFF"/>
                </a:solidFill>
                <a:effectLst/>
                <a:uLnTx/>
                <a:uFillTx/>
                <a:latin typeface="Meiryo UI" panose="020B0604030504040204" pitchFamily="34" charset="-128"/>
                <a:ea typeface="Meiryo UI" panose="020B0604030504040204" pitchFamily="34" charset="-128"/>
                <a:cs typeface="+mn-cs"/>
              </a:rPr>
              <a:t>まちなかのメインストリート等における</a:t>
            </a:r>
            <a:endParaRPr kumimoji="1" lang="en-US" altLang="ja-JP" sz="1400" b="1" i="0" u="none" strike="noStrike" kern="1200" cap="none" spc="0" normalizeH="0" baseline="0" noProof="0" dirty="0">
              <a:ln>
                <a:noFill/>
              </a:ln>
              <a:solidFill>
                <a:srgbClr val="FFFFFF"/>
              </a:solidFill>
              <a:effectLst/>
              <a:uLnTx/>
              <a:uFillTx/>
              <a:latin typeface="Meiryo UI" panose="020B0604030504040204" pitchFamily="34" charset="-128"/>
              <a:ea typeface="Meiryo UI" panose="020B060403050404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srgbClr val="FFFFFF"/>
                </a:solidFill>
                <a:effectLst/>
                <a:uLnTx/>
                <a:uFillTx/>
                <a:latin typeface="Meiryo UI" panose="020B0604030504040204" pitchFamily="34" charset="-128"/>
                <a:ea typeface="Meiryo UI" panose="020B0604030504040204" pitchFamily="34" charset="-128"/>
                <a:cs typeface="+mn-cs"/>
              </a:rPr>
              <a:t>路外駐車場の出入口規制</a:t>
            </a:r>
          </a:p>
        </p:txBody>
      </p:sp>
      <p:sp>
        <p:nvSpPr>
          <p:cNvPr id="16" name="テキスト ボックス 11"/>
          <p:cNvSpPr txBox="1"/>
          <p:nvPr/>
        </p:nvSpPr>
        <p:spPr>
          <a:xfrm>
            <a:off x="272345" y="3902008"/>
            <a:ext cx="4172357" cy="1484598"/>
          </a:xfrm>
          <a:prstGeom prst="rect">
            <a:avLst/>
          </a:prstGeom>
          <a:noFill/>
          <a:ln w="9525">
            <a:noFill/>
            <a:miter lim="800000"/>
            <a:headEnd/>
            <a:tailEnd/>
          </a:ln>
        </p:spPr>
        <p:txBody>
          <a:bodyPr vert="horz" wrap="square" lIns="3600" tIns="3600" rIns="3600" bIns="3600" numCol="1" rtlCol="0" anchor="ctr" anchorCtr="0" compatLnSpc="1">
            <a:prstTxWarp prst="textNoShape">
              <a:avLst/>
            </a:prstTxWarp>
            <a:spAutoFit/>
          </a:bodyPr>
          <a:lstStyle/>
          <a:p>
            <a:pPr marL="144000" marR="0" lvl="0" indent="-144000" algn="just"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 「居心地が良く歩きたくなる」まちなかの形成を目指す区域（滞在快適性等向上区域）において、メインストリートなどの交流・滞在空間として重要な道路を「駐車場出入口制限道路」に指定し、路外駐車場からの自動車の出入りを抑制。</a:t>
            </a:r>
            <a:endParaRPr kumimoji="1" lang="en-US" altLang="ja-JP" sz="12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endParaRPr>
          </a:p>
          <a:p>
            <a:pPr marL="144000" marR="0" lvl="0" indent="-144000" algn="just"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endParaRPr>
          </a:p>
          <a:p>
            <a:pPr marL="144000" marR="0" lvl="0" indent="-144000" algn="just"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 歩行者の安全性・快適性が向上。沿道のオープンスペースでの交流・滞在や様々なイベント等の実施がしやすい公共空間を形成。</a:t>
            </a:r>
            <a:endParaRPr kumimoji="1" lang="en-US" altLang="ja-JP" sz="12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endParaRPr>
          </a:p>
        </p:txBody>
      </p:sp>
      <p:pic>
        <p:nvPicPr>
          <p:cNvPr id="20" name="図 7"/>
          <p:cNvPicPr>
            <a:picLocks noChangeAspect="1"/>
          </p:cNvPicPr>
          <p:nvPr/>
        </p:nvPicPr>
        <p:blipFill>
          <a:blip r:embed="rId2"/>
          <a:stretch>
            <a:fillRect/>
          </a:stretch>
        </p:blipFill>
        <p:spPr>
          <a:xfrm>
            <a:off x="1026162" y="5287173"/>
            <a:ext cx="2062487" cy="1344037"/>
          </a:xfrm>
          <a:prstGeom prst="rect">
            <a:avLst/>
          </a:prstGeom>
        </p:spPr>
      </p:pic>
      <p:sp>
        <p:nvSpPr>
          <p:cNvPr id="21" name="下矢印 9"/>
          <p:cNvSpPr/>
          <p:nvPr/>
        </p:nvSpPr>
        <p:spPr>
          <a:xfrm>
            <a:off x="2021796" y="4685296"/>
            <a:ext cx="311725" cy="142875"/>
          </a:xfrm>
          <a:prstGeom prst="down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pic>
        <p:nvPicPr>
          <p:cNvPr id="22" name="図 5"/>
          <p:cNvPicPr>
            <a:picLocks noChangeAspect="1"/>
          </p:cNvPicPr>
          <p:nvPr/>
        </p:nvPicPr>
        <p:blipFill>
          <a:blip r:embed="rId3"/>
          <a:stretch>
            <a:fillRect/>
          </a:stretch>
        </p:blipFill>
        <p:spPr>
          <a:xfrm>
            <a:off x="1031866" y="5271148"/>
            <a:ext cx="1256838" cy="1223618"/>
          </a:xfrm>
          <a:prstGeom prst="rect">
            <a:avLst/>
          </a:prstGeom>
        </p:spPr>
      </p:pic>
      <p:sp>
        <p:nvSpPr>
          <p:cNvPr id="23" name="正方形/長方形 40"/>
          <p:cNvSpPr/>
          <p:nvPr/>
        </p:nvSpPr>
        <p:spPr>
          <a:xfrm>
            <a:off x="4691546" y="3645351"/>
            <a:ext cx="5030835" cy="3022822"/>
          </a:xfrm>
          <a:prstGeom prst="rect">
            <a:avLst/>
          </a:prstGeom>
          <a:noFill/>
          <a:ln w="28575">
            <a:solidFill>
              <a:schemeClr val="accent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nchorCtr="0">
            <a:noAutofit/>
          </a:bodyPr>
          <a:lstStyle/>
          <a:p>
            <a:pPr marL="180975" marR="0" lvl="0" indent="-180975" algn="just" defTabSz="914400" rtl="0" eaLnBrk="1" fontAlgn="base" latinLnBrk="0" hangingPunct="1">
              <a:lnSpc>
                <a:spcPct val="100000"/>
              </a:lnSpc>
              <a:spcBef>
                <a:spcPct val="0"/>
              </a:spcBef>
              <a:spcAft>
                <a:spcPct val="0"/>
              </a:spcAft>
              <a:buClrTx/>
              <a:buSzTx/>
              <a:buFontTx/>
              <a:buNone/>
              <a:tabLst/>
              <a:defRPr/>
            </a:pPr>
            <a:endParaRPr kumimoji="1" lang="en-US" altLang="ja-JP" sz="1050" b="0"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endParaRPr>
          </a:p>
          <a:p>
            <a:pPr marL="144000" marR="0" lvl="0" indent="-144000" algn="just" defTabSz="914400" rtl="0" eaLnBrk="1" fontAlgn="base" latinLnBrk="0" hangingPunct="1">
              <a:lnSpc>
                <a:spcPct val="100000"/>
              </a:lnSpc>
              <a:spcBef>
                <a:spcPct val="0"/>
              </a:spcBef>
              <a:spcAft>
                <a:spcPct val="0"/>
              </a:spcAft>
              <a:buClrTx/>
              <a:buSzTx/>
              <a:buFontTx/>
              <a:buNone/>
              <a:tabLst/>
              <a:defRPr/>
            </a:pPr>
            <a:endParaRPr kumimoji="1" lang="en-US" altLang="ja-JP" sz="1000" b="0"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endParaRPr>
          </a:p>
          <a:p>
            <a:pPr marL="144000" marR="0" lvl="0" indent="-144000" algn="just" defTabSz="914400" rtl="0" eaLnBrk="1" fontAlgn="base" latinLnBrk="0" hangingPunct="1">
              <a:lnSpc>
                <a:spcPct val="100000"/>
              </a:lnSpc>
              <a:spcBef>
                <a:spcPct val="0"/>
              </a:spcBef>
              <a:spcAft>
                <a:spcPct val="0"/>
              </a:spcAft>
              <a:buClrTx/>
              <a:buSzTx/>
              <a:buFontTx/>
              <a:buNone/>
              <a:tabLst/>
              <a:defRPr/>
            </a:pPr>
            <a:endParaRPr kumimoji="1" lang="en-US" altLang="ja-JP" sz="1000" b="0"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endParaRPr>
          </a:p>
          <a:p>
            <a:pPr marL="144000" marR="0" lvl="0" indent="-144000" algn="just" defTabSz="914400" rtl="0" eaLnBrk="1" fontAlgn="base" latinLnBrk="0" hangingPunct="1">
              <a:lnSpc>
                <a:spcPct val="100000"/>
              </a:lnSpc>
              <a:spcBef>
                <a:spcPct val="0"/>
              </a:spcBef>
              <a:spcAft>
                <a:spcPct val="0"/>
              </a:spcAft>
              <a:buClrTx/>
              <a:buSzTx/>
              <a:buFontTx/>
              <a:buNone/>
              <a:tabLst/>
              <a:defRPr/>
            </a:pPr>
            <a:endParaRPr kumimoji="1" lang="en-US" altLang="ja-JP" sz="1000" b="0"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endParaRPr>
          </a:p>
          <a:p>
            <a:pPr marL="144000" marR="0" lvl="0" indent="-144000" algn="just" defTabSz="914400" rtl="0" eaLnBrk="1" fontAlgn="base" latinLnBrk="0" hangingPunct="1">
              <a:lnSpc>
                <a:spcPct val="100000"/>
              </a:lnSpc>
              <a:spcBef>
                <a:spcPct val="0"/>
              </a:spcBef>
              <a:spcAft>
                <a:spcPct val="0"/>
              </a:spcAft>
              <a:buClrTx/>
              <a:buSzTx/>
              <a:buFontTx/>
              <a:buNone/>
              <a:tabLst/>
              <a:defRPr/>
            </a:pPr>
            <a:endParaRPr kumimoji="1" lang="en-US" altLang="ja-JP" sz="1000" b="0"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endParaRPr>
          </a:p>
        </p:txBody>
      </p:sp>
      <p:sp>
        <p:nvSpPr>
          <p:cNvPr id="24" name="テキスト ボックス 41"/>
          <p:cNvSpPr txBox="1"/>
          <p:nvPr/>
        </p:nvSpPr>
        <p:spPr>
          <a:xfrm>
            <a:off x="5969365" y="3499177"/>
            <a:ext cx="2299842" cy="307777"/>
          </a:xfrm>
          <a:prstGeom prst="rect">
            <a:avLst/>
          </a:prstGeom>
          <a:solidFill>
            <a:schemeClr val="accent6"/>
          </a:solidFill>
          <a:ln>
            <a:solidFill>
              <a:schemeClr val="accent6"/>
            </a:solidFill>
          </a:ln>
        </p:spPr>
        <p:txBody>
          <a:bodyPr wrap="none" lIns="72000" rIns="7200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srgbClr val="FFFFFF"/>
                </a:solidFill>
                <a:effectLst/>
                <a:uLnTx/>
                <a:uFillTx/>
                <a:latin typeface="Meiryo UI" panose="020B0604030504040204" pitchFamily="34" charset="-128"/>
                <a:ea typeface="Meiryo UI" panose="020B0604030504040204" pitchFamily="34" charset="-128"/>
                <a:cs typeface="+mn-cs"/>
              </a:rPr>
              <a:t>附置義務駐車施設の集約化</a:t>
            </a:r>
          </a:p>
        </p:txBody>
      </p:sp>
      <p:sp>
        <p:nvSpPr>
          <p:cNvPr id="25" name="正方形/長方形 21"/>
          <p:cNvSpPr/>
          <p:nvPr/>
        </p:nvSpPr>
        <p:spPr>
          <a:xfrm>
            <a:off x="4747921" y="3844858"/>
            <a:ext cx="4918085" cy="561268"/>
          </a:xfrm>
          <a:prstGeom prst="rect">
            <a:avLst/>
          </a:prstGeom>
        </p:spPr>
        <p:txBody>
          <a:bodyPr wrap="square" lIns="3600" tIns="3600" rIns="3600" bIns="3600">
            <a:spAutoFit/>
          </a:bodyPr>
          <a:lstStyle/>
          <a:p>
            <a:pPr marL="144000" marR="0" lvl="0" indent="-144000" algn="just"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 「居心地が良く歩きたくなる」まちなかの形成を目指す区域（滞在快適性等向上区域）において、附置義務駐車施設を集約化することにより、</a:t>
            </a: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安全・快適で歩きやすいまちなか</a:t>
            </a:r>
            <a:r>
              <a:rPr kumimoji="1" lang="ja-JP" altLang="en-US" sz="12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を形成。</a:t>
            </a:r>
            <a:endParaRPr kumimoji="1" lang="en-US" altLang="ja-JP" sz="12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26" name="角丸四角形 107"/>
          <p:cNvSpPr/>
          <p:nvPr/>
        </p:nvSpPr>
        <p:spPr>
          <a:xfrm>
            <a:off x="5274060" y="4685792"/>
            <a:ext cx="1377041" cy="616926"/>
          </a:xfrm>
          <a:prstGeom prst="roundRect">
            <a:avLst>
              <a:gd name="adj" fmla="val 5578"/>
            </a:avLst>
          </a:prstGeom>
          <a:noFill/>
          <a:ln w="19050">
            <a:solidFill>
              <a:srgbClr val="FF9933"/>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base" latinLnBrk="0" hangingPunct="1">
              <a:lnSpc>
                <a:spcPct val="150000"/>
              </a:lnSpc>
              <a:spcBef>
                <a:spcPct val="0"/>
              </a:spcBef>
              <a:spcAft>
                <a:spcPct val="0"/>
              </a:spcAft>
              <a:buClrTx/>
              <a:buSzTx/>
              <a:buFontTx/>
              <a:buNone/>
              <a:tabLst/>
              <a:defRPr/>
            </a:pPr>
            <a:endParaRPr kumimoji="1" lang="ja-JP" altLang="en-US" sz="1200" b="0" i="0" u="none" strike="noStrike" kern="1200" cap="none" spc="0" normalizeH="0" baseline="0" noProof="0" dirty="0">
              <a:ln>
                <a:noFill/>
              </a:ln>
              <a:solidFill>
                <a:srgbClr val="FFFFFF"/>
              </a:solidFill>
              <a:effectLst/>
              <a:uLnTx/>
              <a:uFillTx/>
              <a:latin typeface="Meiryo UI" panose="020B0604030504040204" pitchFamily="34" charset="-128"/>
              <a:ea typeface="Meiryo UI" panose="020B0604030504040204" pitchFamily="34" charset="-128"/>
              <a:cs typeface="+mn-cs"/>
            </a:endParaRPr>
          </a:p>
        </p:txBody>
      </p:sp>
      <p:sp>
        <p:nvSpPr>
          <p:cNvPr id="27" name="角丸四角形 108"/>
          <p:cNvSpPr/>
          <p:nvPr/>
        </p:nvSpPr>
        <p:spPr>
          <a:xfrm>
            <a:off x="5208828" y="4417522"/>
            <a:ext cx="1511300" cy="34131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rPr>
              <a:t>駐車場法（現行）</a:t>
            </a:r>
          </a:p>
        </p:txBody>
      </p:sp>
      <p:sp>
        <p:nvSpPr>
          <p:cNvPr id="28" name="テキスト ボックス 34"/>
          <p:cNvSpPr txBox="1">
            <a:spLocks noChangeArrowheads="1"/>
          </p:cNvSpPr>
          <p:nvPr/>
        </p:nvSpPr>
        <p:spPr>
          <a:xfrm>
            <a:off x="5305783" y="4702553"/>
            <a:ext cx="1327164" cy="600164"/>
          </a:xfrm>
          <a:prstGeom prst="rect">
            <a:avLst/>
          </a:prstGeom>
          <a:noFill/>
          <a:ln>
            <a:noFill/>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rPr>
              <a:t>条例に基づき当該建築物の敷地内に駐車施設を設置</a:t>
            </a:r>
            <a:endParaRPr kumimoji="1" lang="en-US" altLang="ja-JP" sz="1100" b="0"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endParaRPr>
          </a:p>
        </p:txBody>
      </p:sp>
      <p:sp>
        <p:nvSpPr>
          <p:cNvPr id="29" name="AutoShape 21"/>
          <p:cNvSpPr>
            <a:spLocks noChangeArrowheads="1"/>
          </p:cNvSpPr>
          <p:nvPr/>
        </p:nvSpPr>
        <p:spPr>
          <a:xfrm rot="16200000">
            <a:off x="6659136" y="5791207"/>
            <a:ext cx="647700" cy="387350"/>
          </a:xfrm>
          <a:prstGeom prst="downArrow">
            <a:avLst>
              <a:gd name="adj1" fmla="val 53213"/>
              <a:gd name="adj2" fmla="val 67162"/>
            </a:avLst>
          </a:prstGeom>
          <a:solidFill>
            <a:srgbClr val="FF9933"/>
          </a:solidFill>
          <a:ln>
            <a:noFill/>
          </a:ln>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eiryo UI" panose="020B0604030504040204" pitchFamily="34" charset="-128"/>
              <a:ea typeface="Meiryo UI" panose="020B0604030504040204" pitchFamily="34" charset="-128"/>
              <a:cs typeface="+mn-cs"/>
            </a:endParaRPr>
          </a:p>
        </p:txBody>
      </p:sp>
      <p:sp>
        <p:nvSpPr>
          <p:cNvPr id="30" name="テキスト ボックス 19"/>
          <p:cNvSpPr txBox="1">
            <a:spLocks noChangeArrowheads="1"/>
          </p:cNvSpPr>
          <p:nvPr/>
        </p:nvSpPr>
        <p:spPr>
          <a:xfrm>
            <a:off x="7102477" y="4661185"/>
            <a:ext cx="2236787" cy="769441"/>
          </a:xfrm>
          <a:prstGeom prst="rect">
            <a:avLst/>
          </a:prstGeom>
          <a:noFill/>
          <a:ln>
            <a:noFill/>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rPr>
              <a:t>３パターンの条例が制定可能に。</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rPr>
              <a:t>①集約駐車施設内に設置させる</a:t>
            </a:r>
            <a:endParaRPr kumimoji="1" lang="en-US" altLang="ja-JP" sz="1100" b="0"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rPr>
              <a:t>②建築物の敷地内に設置させる</a:t>
            </a:r>
            <a:endParaRPr kumimoji="1" lang="en-US" altLang="ja-JP" sz="1100" b="0"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rPr>
              <a:t>③①か②のどちらかに設置させる</a:t>
            </a:r>
            <a:endParaRPr kumimoji="1" lang="en-US" altLang="ja-JP" sz="1100" b="0"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endParaRPr>
          </a:p>
        </p:txBody>
      </p:sp>
      <p:sp>
        <p:nvSpPr>
          <p:cNvPr id="31" name="角丸四角形 113"/>
          <p:cNvSpPr/>
          <p:nvPr/>
        </p:nvSpPr>
        <p:spPr>
          <a:xfrm>
            <a:off x="7129464" y="4677060"/>
            <a:ext cx="2112082" cy="743017"/>
          </a:xfrm>
          <a:prstGeom prst="roundRect">
            <a:avLst>
              <a:gd name="adj" fmla="val 5578"/>
            </a:avLst>
          </a:prstGeom>
          <a:noFill/>
          <a:ln w="19050">
            <a:solidFill>
              <a:srgbClr val="FF9933"/>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50000"/>
              </a:lnSpc>
              <a:spcBef>
                <a:spcPct val="0"/>
              </a:spcBef>
              <a:spcAft>
                <a:spcPct val="0"/>
              </a:spcAft>
              <a:buClrTx/>
              <a:buSzTx/>
              <a:buFontTx/>
              <a:buNone/>
              <a:tabLst/>
              <a:defRPr/>
            </a:pPr>
            <a:endParaRPr kumimoji="1" lang="ja-JP" altLang="en-US" sz="1200" b="0" i="0" u="none" strike="noStrike" kern="1200" cap="none" spc="0" normalizeH="0" baseline="0" noProof="0" dirty="0">
              <a:ln>
                <a:noFill/>
              </a:ln>
              <a:solidFill>
                <a:srgbClr val="FFFFFF"/>
              </a:solidFill>
              <a:effectLst/>
              <a:uLnTx/>
              <a:uFillTx/>
              <a:latin typeface="Meiryo UI" panose="020B0604030504040204" pitchFamily="34" charset="-128"/>
              <a:ea typeface="Meiryo UI" panose="020B0604030504040204" pitchFamily="34" charset="-128"/>
              <a:cs typeface="+mn-cs"/>
            </a:endParaRPr>
          </a:p>
        </p:txBody>
      </p:sp>
      <p:sp>
        <p:nvSpPr>
          <p:cNvPr id="32" name="角丸四角形 114"/>
          <p:cNvSpPr/>
          <p:nvPr/>
        </p:nvSpPr>
        <p:spPr>
          <a:xfrm>
            <a:off x="7439027" y="4404822"/>
            <a:ext cx="1512887" cy="34131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rPr>
              <a:t>駐車場法の特例</a:t>
            </a:r>
          </a:p>
        </p:txBody>
      </p:sp>
      <p:grpSp>
        <p:nvGrpSpPr>
          <p:cNvPr id="33" name="グループ化 29"/>
          <p:cNvGrpSpPr/>
          <p:nvPr/>
        </p:nvGrpSpPr>
        <p:grpSpPr>
          <a:xfrm>
            <a:off x="5289506" y="5507516"/>
            <a:ext cx="1307596" cy="1058400"/>
            <a:chOff x="716891" y="2483397"/>
            <a:chExt cx="1307596" cy="1058400"/>
          </a:xfrm>
        </p:grpSpPr>
        <p:pic>
          <p:nvPicPr>
            <p:cNvPr id="34" name="図 357"/>
            <p:cNvPicPr>
              <a:picLocks noChangeAspect="1"/>
            </p:cNvPicPr>
            <p:nvPr/>
          </p:nvPicPr>
          <p:blipFill>
            <a:blip r:embed="rId4"/>
            <a:stretch>
              <a:fillRect/>
            </a:stretch>
          </p:blipFill>
          <p:spPr>
            <a:xfrm>
              <a:off x="716891" y="2483397"/>
              <a:ext cx="1307596" cy="1058400"/>
            </a:xfrm>
            <a:prstGeom prst="rect">
              <a:avLst/>
            </a:prstGeom>
          </p:spPr>
        </p:pic>
        <p:sp>
          <p:nvSpPr>
            <p:cNvPr id="35" name="フリーフォーム 24"/>
            <p:cNvSpPr/>
            <p:nvPr/>
          </p:nvSpPr>
          <p:spPr>
            <a:xfrm>
              <a:off x="826294" y="2488406"/>
              <a:ext cx="211931" cy="352425"/>
            </a:xfrm>
            <a:custGeom>
              <a:avLst/>
              <a:gdLst>
                <a:gd name="connsiteX0" fmla="*/ 133350 w 211931"/>
                <a:gd name="connsiteY0" fmla="*/ 0 h 352425"/>
                <a:gd name="connsiteX1" fmla="*/ 59531 w 211931"/>
                <a:gd name="connsiteY1" fmla="*/ 26194 h 352425"/>
                <a:gd name="connsiteX2" fmla="*/ 47625 w 211931"/>
                <a:gd name="connsiteY2" fmla="*/ 240507 h 352425"/>
                <a:gd name="connsiteX3" fmla="*/ 0 w 211931"/>
                <a:gd name="connsiteY3" fmla="*/ 269082 h 352425"/>
                <a:gd name="connsiteX4" fmla="*/ 85725 w 211931"/>
                <a:gd name="connsiteY4" fmla="*/ 352425 h 352425"/>
                <a:gd name="connsiteX5" fmla="*/ 121444 w 211931"/>
                <a:gd name="connsiteY5" fmla="*/ 314325 h 352425"/>
                <a:gd name="connsiteX6" fmla="*/ 130969 w 211931"/>
                <a:gd name="connsiteY6" fmla="*/ 185738 h 352425"/>
                <a:gd name="connsiteX7" fmla="*/ 209550 w 211931"/>
                <a:gd name="connsiteY7" fmla="*/ 150019 h 352425"/>
                <a:gd name="connsiteX8" fmla="*/ 211931 w 211931"/>
                <a:gd name="connsiteY8" fmla="*/ 71438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931" h="352425">
                  <a:moveTo>
                    <a:pt x="133350" y="0"/>
                  </a:moveTo>
                  <a:lnTo>
                    <a:pt x="59531" y="26194"/>
                  </a:lnTo>
                  <a:lnTo>
                    <a:pt x="47625" y="240507"/>
                  </a:lnTo>
                  <a:lnTo>
                    <a:pt x="0" y="269082"/>
                  </a:lnTo>
                  <a:lnTo>
                    <a:pt x="85725" y="352425"/>
                  </a:lnTo>
                  <a:lnTo>
                    <a:pt x="121444" y="314325"/>
                  </a:lnTo>
                  <a:lnTo>
                    <a:pt x="130969" y="185738"/>
                  </a:lnTo>
                  <a:lnTo>
                    <a:pt x="209550" y="150019"/>
                  </a:lnTo>
                  <a:cubicBezTo>
                    <a:pt x="210344" y="123825"/>
                    <a:pt x="211137" y="97632"/>
                    <a:pt x="211931" y="71438"/>
                  </a:cubicBezTo>
                </a:path>
              </a:pathLst>
            </a:custGeom>
            <a:solidFill>
              <a:srgbClr val="0070C0">
                <a:alpha val="30000"/>
              </a:srgbClr>
            </a:solidFill>
            <a:ln>
              <a:noFill/>
            </a:ln>
          </p:spPr>
          <p:style>
            <a:lnRef idx="2">
              <a:schemeClr val="lt1"/>
            </a:lnRef>
            <a:fillRef idx="1">
              <a:srgbClr val="000000"/>
            </a:fillRef>
            <a:effectRef idx="0">
              <a:schemeClr val="accent2"/>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36" name="フリーフォーム 25"/>
            <p:cNvSpPr/>
            <p:nvPr/>
          </p:nvSpPr>
          <p:spPr>
            <a:xfrm>
              <a:off x="1362075" y="3062288"/>
              <a:ext cx="271463" cy="421481"/>
            </a:xfrm>
            <a:custGeom>
              <a:avLst/>
              <a:gdLst>
                <a:gd name="connsiteX0" fmla="*/ 207169 w 271463"/>
                <a:gd name="connsiteY0" fmla="*/ 38100 h 421481"/>
                <a:gd name="connsiteX1" fmla="*/ 169069 w 271463"/>
                <a:gd name="connsiteY1" fmla="*/ 0 h 421481"/>
                <a:gd name="connsiteX2" fmla="*/ 16669 w 271463"/>
                <a:gd name="connsiteY2" fmla="*/ 47625 h 421481"/>
                <a:gd name="connsiteX3" fmla="*/ 0 w 271463"/>
                <a:gd name="connsiteY3" fmla="*/ 207168 h 421481"/>
                <a:gd name="connsiteX4" fmla="*/ 204788 w 271463"/>
                <a:gd name="connsiteY4" fmla="*/ 421481 h 421481"/>
                <a:gd name="connsiteX5" fmla="*/ 271463 w 271463"/>
                <a:gd name="connsiteY5" fmla="*/ 400050 h 421481"/>
                <a:gd name="connsiteX6" fmla="*/ 123825 w 271463"/>
                <a:gd name="connsiteY6" fmla="*/ 250031 h 421481"/>
                <a:gd name="connsiteX7" fmla="*/ 128588 w 271463"/>
                <a:gd name="connsiteY7" fmla="*/ 180975 h 421481"/>
                <a:gd name="connsiteX8" fmla="*/ 180975 w 271463"/>
                <a:gd name="connsiteY8" fmla="*/ 142875 h 421481"/>
                <a:gd name="connsiteX9" fmla="*/ 207169 w 271463"/>
                <a:gd name="connsiteY9" fmla="*/ 38100 h 421481"/>
                <a:gd name="connsiteX0" fmla="*/ 207169 w 271463"/>
                <a:gd name="connsiteY0" fmla="*/ 38100 h 421481"/>
                <a:gd name="connsiteX1" fmla="*/ 169069 w 271463"/>
                <a:gd name="connsiteY1" fmla="*/ 0 h 421481"/>
                <a:gd name="connsiteX2" fmla="*/ 16669 w 271463"/>
                <a:gd name="connsiteY2" fmla="*/ 47625 h 421481"/>
                <a:gd name="connsiteX3" fmla="*/ 0 w 271463"/>
                <a:gd name="connsiteY3" fmla="*/ 207168 h 421481"/>
                <a:gd name="connsiteX4" fmla="*/ 204788 w 271463"/>
                <a:gd name="connsiteY4" fmla="*/ 421481 h 421481"/>
                <a:gd name="connsiteX5" fmla="*/ 271463 w 271463"/>
                <a:gd name="connsiteY5" fmla="*/ 400050 h 421481"/>
                <a:gd name="connsiteX6" fmla="*/ 123825 w 271463"/>
                <a:gd name="connsiteY6" fmla="*/ 250031 h 421481"/>
                <a:gd name="connsiteX7" fmla="*/ 128588 w 271463"/>
                <a:gd name="connsiteY7" fmla="*/ 180975 h 421481"/>
                <a:gd name="connsiteX8" fmla="*/ 180975 w 271463"/>
                <a:gd name="connsiteY8" fmla="*/ 142875 h 421481"/>
                <a:gd name="connsiteX9" fmla="*/ 183356 w 271463"/>
                <a:gd name="connsiteY9" fmla="*/ 107156 h 421481"/>
                <a:gd name="connsiteX10" fmla="*/ 207169 w 271463"/>
                <a:gd name="connsiteY10" fmla="*/ 38100 h 421481"/>
                <a:gd name="connsiteX0" fmla="*/ 207169 w 271463"/>
                <a:gd name="connsiteY0" fmla="*/ 38100 h 421481"/>
                <a:gd name="connsiteX1" fmla="*/ 169069 w 271463"/>
                <a:gd name="connsiteY1" fmla="*/ 0 h 421481"/>
                <a:gd name="connsiteX2" fmla="*/ 16669 w 271463"/>
                <a:gd name="connsiteY2" fmla="*/ 47625 h 421481"/>
                <a:gd name="connsiteX3" fmla="*/ 0 w 271463"/>
                <a:gd name="connsiteY3" fmla="*/ 207168 h 421481"/>
                <a:gd name="connsiteX4" fmla="*/ 204788 w 271463"/>
                <a:gd name="connsiteY4" fmla="*/ 421481 h 421481"/>
                <a:gd name="connsiteX5" fmla="*/ 271463 w 271463"/>
                <a:gd name="connsiteY5" fmla="*/ 400050 h 421481"/>
                <a:gd name="connsiteX6" fmla="*/ 123825 w 271463"/>
                <a:gd name="connsiteY6" fmla="*/ 250031 h 421481"/>
                <a:gd name="connsiteX7" fmla="*/ 128588 w 271463"/>
                <a:gd name="connsiteY7" fmla="*/ 180975 h 421481"/>
                <a:gd name="connsiteX8" fmla="*/ 180975 w 271463"/>
                <a:gd name="connsiteY8" fmla="*/ 142875 h 421481"/>
                <a:gd name="connsiteX9" fmla="*/ 180974 w 271463"/>
                <a:gd name="connsiteY9" fmla="*/ 45244 h 421481"/>
                <a:gd name="connsiteX10" fmla="*/ 207169 w 271463"/>
                <a:gd name="connsiteY10" fmla="*/ 38100 h 421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1463" h="421481">
                  <a:moveTo>
                    <a:pt x="207169" y="38100"/>
                  </a:moveTo>
                  <a:lnTo>
                    <a:pt x="169069" y="0"/>
                  </a:lnTo>
                  <a:lnTo>
                    <a:pt x="16669" y="47625"/>
                  </a:lnTo>
                  <a:lnTo>
                    <a:pt x="0" y="207168"/>
                  </a:lnTo>
                  <a:lnTo>
                    <a:pt x="204788" y="421481"/>
                  </a:lnTo>
                  <a:lnTo>
                    <a:pt x="271463" y="400050"/>
                  </a:lnTo>
                  <a:lnTo>
                    <a:pt x="123825" y="250031"/>
                  </a:lnTo>
                  <a:lnTo>
                    <a:pt x="128588" y="180975"/>
                  </a:lnTo>
                  <a:lnTo>
                    <a:pt x="180975" y="142875"/>
                  </a:lnTo>
                  <a:cubicBezTo>
                    <a:pt x="180975" y="110331"/>
                    <a:pt x="180974" y="77788"/>
                    <a:pt x="180974" y="45244"/>
                  </a:cubicBezTo>
                  <a:lnTo>
                    <a:pt x="207169" y="38100"/>
                  </a:lnTo>
                  <a:close/>
                </a:path>
              </a:pathLst>
            </a:custGeom>
            <a:solidFill>
              <a:srgbClr val="0070C0">
                <a:alpha val="30000"/>
              </a:srgbClr>
            </a:solidFill>
            <a:ln>
              <a:noFill/>
            </a:ln>
          </p:spPr>
          <p:style>
            <a:lnRef idx="2">
              <a:schemeClr val="lt1"/>
            </a:lnRef>
            <a:fillRef idx="1">
              <a:srgbClr val="000000"/>
            </a:fillRef>
            <a:effectRef idx="0">
              <a:schemeClr val="accent2"/>
            </a:effectRef>
            <a:fontRef idx="minor">
              <a:schemeClr val="lt1"/>
            </a:fontRef>
          </p:style>
          <p:txBody>
            <a:bodyPr spcFirstLastPara="0" vert="horz" wrap="square" lIns="585802" tIns="204017" rIns="585802" bIns="204017" numCol="1" spcCol="1270" rtlCol="0" anchor="ctr" anchorCtr="0">
              <a:noAutofit/>
            </a:bodyPr>
            <a:lstStyle/>
            <a:p>
              <a:pPr marL="0" marR="0" lvl="0" indent="0" algn="ctr" defTabSz="711200" rtl="0" eaLnBrk="1" fontAlgn="base" latinLnBrk="0" hangingPunct="1">
                <a:lnSpc>
                  <a:spcPct val="90000"/>
                </a:lnSpc>
                <a:spcBef>
                  <a:spcPct val="0"/>
                </a:spcBef>
                <a:spcAft>
                  <a:spcPct val="35000"/>
                </a:spcAft>
                <a:buClrTx/>
                <a:buSzTx/>
                <a:buFontTx/>
                <a:buNone/>
                <a:tabLst/>
                <a:defRPr/>
              </a:pPr>
              <a:endParaRPr kumimoji="1" lang="ja-JP" altLang="en-US" sz="1800" b="1" i="0" u="none" strike="noStrike" kern="12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37" name="フリーフォーム 27"/>
            <p:cNvSpPr/>
            <p:nvPr/>
          </p:nvSpPr>
          <p:spPr>
            <a:xfrm>
              <a:off x="1750219" y="3255169"/>
              <a:ext cx="166687" cy="183356"/>
            </a:xfrm>
            <a:custGeom>
              <a:avLst/>
              <a:gdLst>
                <a:gd name="connsiteX0" fmla="*/ 0 w 166687"/>
                <a:gd name="connsiteY0" fmla="*/ 28575 h 183356"/>
                <a:gd name="connsiteX1" fmla="*/ 16669 w 166687"/>
                <a:gd name="connsiteY1" fmla="*/ 157162 h 183356"/>
                <a:gd name="connsiteX2" fmla="*/ 50006 w 166687"/>
                <a:gd name="connsiteY2" fmla="*/ 183356 h 183356"/>
                <a:gd name="connsiteX3" fmla="*/ 161925 w 166687"/>
                <a:gd name="connsiteY3" fmla="*/ 142875 h 183356"/>
                <a:gd name="connsiteX4" fmla="*/ 166687 w 166687"/>
                <a:gd name="connsiteY4" fmla="*/ 97631 h 183356"/>
                <a:gd name="connsiteX5" fmla="*/ 64294 w 166687"/>
                <a:gd name="connsiteY5" fmla="*/ 0 h 183356"/>
                <a:gd name="connsiteX6" fmla="*/ 0 w 166687"/>
                <a:gd name="connsiteY6" fmla="*/ 28575 h 183356"/>
                <a:gd name="connsiteX0" fmla="*/ 0 w 166687"/>
                <a:gd name="connsiteY0" fmla="*/ 28575 h 183356"/>
                <a:gd name="connsiteX1" fmla="*/ 7144 w 166687"/>
                <a:gd name="connsiteY1" fmla="*/ 76200 h 183356"/>
                <a:gd name="connsiteX2" fmla="*/ 16669 w 166687"/>
                <a:gd name="connsiteY2" fmla="*/ 157162 h 183356"/>
                <a:gd name="connsiteX3" fmla="*/ 50006 w 166687"/>
                <a:gd name="connsiteY3" fmla="*/ 183356 h 183356"/>
                <a:gd name="connsiteX4" fmla="*/ 161925 w 166687"/>
                <a:gd name="connsiteY4" fmla="*/ 142875 h 183356"/>
                <a:gd name="connsiteX5" fmla="*/ 166687 w 166687"/>
                <a:gd name="connsiteY5" fmla="*/ 97631 h 183356"/>
                <a:gd name="connsiteX6" fmla="*/ 64294 w 166687"/>
                <a:gd name="connsiteY6" fmla="*/ 0 h 183356"/>
                <a:gd name="connsiteX7" fmla="*/ 0 w 166687"/>
                <a:gd name="connsiteY7" fmla="*/ 28575 h 183356"/>
                <a:gd name="connsiteX0" fmla="*/ 0 w 166687"/>
                <a:gd name="connsiteY0" fmla="*/ 28575 h 183356"/>
                <a:gd name="connsiteX1" fmla="*/ 19050 w 166687"/>
                <a:gd name="connsiteY1" fmla="*/ 50007 h 183356"/>
                <a:gd name="connsiteX2" fmla="*/ 16669 w 166687"/>
                <a:gd name="connsiteY2" fmla="*/ 157162 h 183356"/>
                <a:gd name="connsiteX3" fmla="*/ 50006 w 166687"/>
                <a:gd name="connsiteY3" fmla="*/ 183356 h 183356"/>
                <a:gd name="connsiteX4" fmla="*/ 161925 w 166687"/>
                <a:gd name="connsiteY4" fmla="*/ 142875 h 183356"/>
                <a:gd name="connsiteX5" fmla="*/ 166687 w 166687"/>
                <a:gd name="connsiteY5" fmla="*/ 97631 h 183356"/>
                <a:gd name="connsiteX6" fmla="*/ 64294 w 166687"/>
                <a:gd name="connsiteY6" fmla="*/ 0 h 183356"/>
                <a:gd name="connsiteX7" fmla="*/ 0 w 166687"/>
                <a:gd name="connsiteY7" fmla="*/ 28575 h 183356"/>
                <a:gd name="connsiteX0" fmla="*/ 0 w 166687"/>
                <a:gd name="connsiteY0" fmla="*/ 28575 h 183356"/>
                <a:gd name="connsiteX1" fmla="*/ 26193 w 166687"/>
                <a:gd name="connsiteY1" fmla="*/ 61913 h 183356"/>
                <a:gd name="connsiteX2" fmla="*/ 16669 w 166687"/>
                <a:gd name="connsiteY2" fmla="*/ 157162 h 183356"/>
                <a:gd name="connsiteX3" fmla="*/ 50006 w 166687"/>
                <a:gd name="connsiteY3" fmla="*/ 183356 h 183356"/>
                <a:gd name="connsiteX4" fmla="*/ 161925 w 166687"/>
                <a:gd name="connsiteY4" fmla="*/ 142875 h 183356"/>
                <a:gd name="connsiteX5" fmla="*/ 166687 w 166687"/>
                <a:gd name="connsiteY5" fmla="*/ 97631 h 183356"/>
                <a:gd name="connsiteX6" fmla="*/ 64294 w 166687"/>
                <a:gd name="connsiteY6" fmla="*/ 0 h 183356"/>
                <a:gd name="connsiteX7" fmla="*/ 0 w 166687"/>
                <a:gd name="connsiteY7" fmla="*/ 28575 h 183356"/>
                <a:gd name="connsiteX0" fmla="*/ 0 w 166687"/>
                <a:gd name="connsiteY0" fmla="*/ 28575 h 183356"/>
                <a:gd name="connsiteX1" fmla="*/ 26193 w 166687"/>
                <a:gd name="connsiteY1" fmla="*/ 61913 h 183356"/>
                <a:gd name="connsiteX2" fmla="*/ 19050 w 166687"/>
                <a:gd name="connsiteY2" fmla="*/ 150018 h 183356"/>
                <a:gd name="connsiteX3" fmla="*/ 50006 w 166687"/>
                <a:gd name="connsiteY3" fmla="*/ 183356 h 183356"/>
                <a:gd name="connsiteX4" fmla="*/ 161925 w 166687"/>
                <a:gd name="connsiteY4" fmla="*/ 142875 h 183356"/>
                <a:gd name="connsiteX5" fmla="*/ 166687 w 166687"/>
                <a:gd name="connsiteY5" fmla="*/ 97631 h 183356"/>
                <a:gd name="connsiteX6" fmla="*/ 64294 w 166687"/>
                <a:gd name="connsiteY6" fmla="*/ 0 h 183356"/>
                <a:gd name="connsiteX7" fmla="*/ 0 w 166687"/>
                <a:gd name="connsiteY7" fmla="*/ 28575 h 183356"/>
                <a:gd name="connsiteX0" fmla="*/ 0 w 166687"/>
                <a:gd name="connsiteY0" fmla="*/ 28575 h 183356"/>
                <a:gd name="connsiteX1" fmla="*/ 26193 w 166687"/>
                <a:gd name="connsiteY1" fmla="*/ 61913 h 183356"/>
                <a:gd name="connsiteX2" fmla="*/ 26194 w 166687"/>
                <a:gd name="connsiteY2" fmla="*/ 161925 h 183356"/>
                <a:gd name="connsiteX3" fmla="*/ 50006 w 166687"/>
                <a:gd name="connsiteY3" fmla="*/ 183356 h 183356"/>
                <a:gd name="connsiteX4" fmla="*/ 161925 w 166687"/>
                <a:gd name="connsiteY4" fmla="*/ 142875 h 183356"/>
                <a:gd name="connsiteX5" fmla="*/ 166687 w 166687"/>
                <a:gd name="connsiteY5" fmla="*/ 97631 h 183356"/>
                <a:gd name="connsiteX6" fmla="*/ 64294 w 166687"/>
                <a:gd name="connsiteY6" fmla="*/ 0 h 183356"/>
                <a:gd name="connsiteX7" fmla="*/ 0 w 166687"/>
                <a:gd name="connsiteY7" fmla="*/ 28575 h 183356"/>
                <a:gd name="connsiteX0" fmla="*/ 0 w 166687"/>
                <a:gd name="connsiteY0" fmla="*/ 28575 h 183356"/>
                <a:gd name="connsiteX1" fmla="*/ 26193 w 166687"/>
                <a:gd name="connsiteY1" fmla="*/ 61913 h 183356"/>
                <a:gd name="connsiteX2" fmla="*/ 21432 w 166687"/>
                <a:gd name="connsiteY2" fmla="*/ 159543 h 183356"/>
                <a:gd name="connsiteX3" fmla="*/ 50006 w 166687"/>
                <a:gd name="connsiteY3" fmla="*/ 183356 h 183356"/>
                <a:gd name="connsiteX4" fmla="*/ 161925 w 166687"/>
                <a:gd name="connsiteY4" fmla="*/ 142875 h 183356"/>
                <a:gd name="connsiteX5" fmla="*/ 166687 w 166687"/>
                <a:gd name="connsiteY5" fmla="*/ 97631 h 183356"/>
                <a:gd name="connsiteX6" fmla="*/ 64294 w 166687"/>
                <a:gd name="connsiteY6" fmla="*/ 0 h 183356"/>
                <a:gd name="connsiteX7" fmla="*/ 0 w 166687"/>
                <a:gd name="connsiteY7" fmla="*/ 28575 h 183356"/>
                <a:gd name="connsiteX0" fmla="*/ 0 w 166687"/>
                <a:gd name="connsiteY0" fmla="*/ 28575 h 183356"/>
                <a:gd name="connsiteX1" fmla="*/ 26193 w 166687"/>
                <a:gd name="connsiteY1" fmla="*/ 61913 h 183356"/>
                <a:gd name="connsiteX2" fmla="*/ 16669 w 166687"/>
                <a:gd name="connsiteY2" fmla="*/ 157162 h 183356"/>
                <a:gd name="connsiteX3" fmla="*/ 50006 w 166687"/>
                <a:gd name="connsiteY3" fmla="*/ 183356 h 183356"/>
                <a:gd name="connsiteX4" fmla="*/ 161925 w 166687"/>
                <a:gd name="connsiteY4" fmla="*/ 142875 h 183356"/>
                <a:gd name="connsiteX5" fmla="*/ 166687 w 166687"/>
                <a:gd name="connsiteY5" fmla="*/ 97631 h 183356"/>
                <a:gd name="connsiteX6" fmla="*/ 64294 w 166687"/>
                <a:gd name="connsiteY6" fmla="*/ 0 h 183356"/>
                <a:gd name="connsiteX7" fmla="*/ 0 w 166687"/>
                <a:gd name="connsiteY7" fmla="*/ 28575 h 18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6687" h="183356">
                  <a:moveTo>
                    <a:pt x="0" y="28575"/>
                  </a:moveTo>
                  <a:lnTo>
                    <a:pt x="26193" y="61913"/>
                  </a:lnTo>
                  <a:cubicBezTo>
                    <a:pt x="25399" y="97631"/>
                    <a:pt x="17463" y="121444"/>
                    <a:pt x="16669" y="157162"/>
                  </a:cubicBezTo>
                  <a:lnTo>
                    <a:pt x="50006" y="183356"/>
                  </a:lnTo>
                  <a:lnTo>
                    <a:pt x="161925" y="142875"/>
                  </a:lnTo>
                  <a:lnTo>
                    <a:pt x="166687" y="97631"/>
                  </a:lnTo>
                  <a:lnTo>
                    <a:pt x="64294" y="0"/>
                  </a:lnTo>
                  <a:lnTo>
                    <a:pt x="0" y="28575"/>
                  </a:lnTo>
                  <a:close/>
                </a:path>
              </a:pathLst>
            </a:custGeom>
            <a:solidFill>
              <a:srgbClr val="0070C0">
                <a:alpha val="30000"/>
              </a:srgbClr>
            </a:solidFill>
            <a:ln>
              <a:noFill/>
            </a:ln>
          </p:spPr>
          <p:style>
            <a:lnRef idx="2">
              <a:schemeClr val="lt1"/>
            </a:lnRef>
            <a:fillRef idx="1">
              <a:srgbClr val="000000"/>
            </a:fillRef>
            <a:effectRef idx="0">
              <a:schemeClr val="accent2"/>
            </a:effectRef>
            <a:fontRef idx="minor">
              <a:schemeClr val="lt1"/>
            </a:fontRef>
          </p:style>
          <p:txBody>
            <a:bodyPr spcFirstLastPara="0" vert="horz" wrap="square" lIns="585802" tIns="204017" rIns="585802" bIns="204017" numCol="1" spcCol="1270" rtlCol="0" anchor="ctr" anchorCtr="0">
              <a:noAutofit/>
            </a:bodyPr>
            <a:lstStyle/>
            <a:p>
              <a:pPr marL="0" marR="0" lvl="0" indent="0" algn="ctr" defTabSz="711200" rtl="0" eaLnBrk="1" fontAlgn="base" latinLnBrk="0" hangingPunct="1">
                <a:lnSpc>
                  <a:spcPct val="90000"/>
                </a:lnSpc>
                <a:spcBef>
                  <a:spcPct val="0"/>
                </a:spcBef>
                <a:spcAft>
                  <a:spcPct val="35000"/>
                </a:spcAft>
                <a:buClrTx/>
                <a:buSzTx/>
                <a:buFontTx/>
                <a:buNone/>
                <a:tabLst/>
                <a:defRPr/>
              </a:pPr>
              <a:endParaRPr kumimoji="1" lang="ja-JP" altLang="en-US" sz="1800" b="1" i="0" u="none" strike="noStrike" kern="12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grpSp>
      <p:grpSp>
        <p:nvGrpSpPr>
          <p:cNvPr id="38" name="グループ化 32"/>
          <p:cNvGrpSpPr/>
          <p:nvPr/>
        </p:nvGrpSpPr>
        <p:grpSpPr>
          <a:xfrm>
            <a:off x="7521711" y="5450043"/>
            <a:ext cx="1229204" cy="1102805"/>
            <a:chOff x="2949096" y="2425924"/>
            <a:chExt cx="1229204" cy="1102805"/>
          </a:xfrm>
        </p:grpSpPr>
        <p:grpSp>
          <p:nvGrpSpPr>
            <p:cNvPr id="39" name="グループ化 4"/>
            <p:cNvGrpSpPr/>
            <p:nvPr/>
          </p:nvGrpSpPr>
          <p:grpSpPr>
            <a:xfrm>
              <a:off x="2949096" y="2425924"/>
              <a:ext cx="1229204" cy="1102805"/>
              <a:chOff x="2949096" y="2425924"/>
              <a:chExt cx="1229204" cy="1102805"/>
            </a:xfrm>
          </p:grpSpPr>
          <p:pic>
            <p:nvPicPr>
              <p:cNvPr id="41" name="図 359"/>
              <p:cNvPicPr>
                <a:picLocks noChangeAspect="1"/>
              </p:cNvPicPr>
              <p:nvPr/>
            </p:nvPicPr>
            <p:blipFill>
              <a:blip r:embed="rId5"/>
              <a:stretch>
                <a:fillRect/>
              </a:stretch>
            </p:blipFill>
            <p:spPr>
              <a:xfrm>
                <a:off x="2949096" y="2425924"/>
                <a:ext cx="1229204" cy="1102805"/>
              </a:xfrm>
              <a:prstGeom prst="rect">
                <a:avLst/>
              </a:prstGeom>
            </p:spPr>
          </p:pic>
          <p:sp>
            <p:nvSpPr>
              <p:cNvPr id="42" name="正方形/長方形 2"/>
              <p:cNvSpPr/>
              <p:nvPr/>
            </p:nvSpPr>
            <p:spPr>
              <a:xfrm>
                <a:off x="3625690" y="2439189"/>
                <a:ext cx="540000" cy="144000"/>
              </a:xfrm>
              <a:prstGeom prst="rect">
                <a:avLst/>
              </a:prstGeom>
              <a:solidFill>
                <a:schemeClr val="bg1"/>
              </a:solidFill>
              <a:ln>
                <a:noFill/>
              </a:ln>
            </p:spPr>
            <p:style>
              <a:lnRef idx="2">
                <a:schemeClr val="lt1"/>
              </a:lnRef>
              <a:fillRef idx="1">
                <a:srgbClr val="000000"/>
              </a:fillRef>
              <a:effectRef idx="0">
                <a:schemeClr val="accent2"/>
              </a:effectRef>
              <a:fontRef idx="minor">
                <a:schemeClr val="lt1"/>
              </a:fontRef>
            </p:style>
            <p:txBody>
              <a:bodyPr spcFirstLastPara="0" vert="horz" wrap="square" lIns="585802" tIns="204017" rIns="585802" bIns="204017" numCol="1" spcCol="1270" rtlCol="0" anchor="ctr" anchorCtr="0">
                <a:noAutofit/>
              </a:bodyPr>
              <a:lstStyle/>
              <a:p>
                <a:pPr marL="0" marR="0" lvl="0" indent="0" algn="ctr" defTabSz="711200" rtl="0" eaLnBrk="1" fontAlgn="base" latinLnBrk="0" hangingPunct="1">
                  <a:lnSpc>
                    <a:spcPct val="90000"/>
                  </a:lnSpc>
                  <a:spcBef>
                    <a:spcPct val="0"/>
                  </a:spcBef>
                  <a:spcAft>
                    <a:spcPct val="35000"/>
                  </a:spcAft>
                  <a:buClrTx/>
                  <a:buSzTx/>
                  <a:buFontTx/>
                  <a:buNone/>
                  <a:tabLst/>
                  <a:defRPr/>
                </a:pPr>
                <a:endParaRPr kumimoji="1" lang="ja-JP" altLang="en-US" sz="1800" b="1" i="0" u="none" strike="noStrike" kern="12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grpSp>
        <p:sp>
          <p:nvSpPr>
            <p:cNvPr id="40" name="フリーフォーム 28"/>
            <p:cNvSpPr/>
            <p:nvPr/>
          </p:nvSpPr>
          <p:spPr>
            <a:xfrm>
              <a:off x="3717925" y="3136900"/>
              <a:ext cx="377825" cy="358775"/>
            </a:xfrm>
            <a:custGeom>
              <a:avLst/>
              <a:gdLst>
                <a:gd name="connsiteX0" fmla="*/ 12700 w 377825"/>
                <a:gd name="connsiteY0" fmla="*/ 44450 h 358775"/>
                <a:gd name="connsiteX1" fmla="*/ 66675 w 377825"/>
                <a:gd name="connsiteY1" fmla="*/ 28575 h 358775"/>
                <a:gd name="connsiteX2" fmla="*/ 104775 w 377825"/>
                <a:gd name="connsiteY2" fmla="*/ 57150 h 358775"/>
                <a:gd name="connsiteX3" fmla="*/ 301625 w 377825"/>
                <a:gd name="connsiteY3" fmla="*/ 0 h 358775"/>
                <a:gd name="connsiteX4" fmla="*/ 377825 w 377825"/>
                <a:gd name="connsiteY4" fmla="*/ 66675 h 358775"/>
                <a:gd name="connsiteX5" fmla="*/ 374650 w 377825"/>
                <a:gd name="connsiteY5" fmla="*/ 241300 h 358775"/>
                <a:gd name="connsiteX6" fmla="*/ 111125 w 377825"/>
                <a:gd name="connsiteY6" fmla="*/ 358775 h 358775"/>
                <a:gd name="connsiteX7" fmla="*/ 0 w 377825"/>
                <a:gd name="connsiteY7" fmla="*/ 257175 h 358775"/>
                <a:gd name="connsiteX8" fmla="*/ 12700 w 377825"/>
                <a:gd name="connsiteY8" fmla="*/ 44450 h 358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7825" h="358775">
                  <a:moveTo>
                    <a:pt x="12700" y="44450"/>
                  </a:moveTo>
                  <a:lnTo>
                    <a:pt x="66675" y="28575"/>
                  </a:lnTo>
                  <a:lnTo>
                    <a:pt x="104775" y="57150"/>
                  </a:lnTo>
                  <a:lnTo>
                    <a:pt x="301625" y="0"/>
                  </a:lnTo>
                  <a:lnTo>
                    <a:pt x="377825" y="66675"/>
                  </a:lnTo>
                  <a:cubicBezTo>
                    <a:pt x="376767" y="124883"/>
                    <a:pt x="375708" y="183092"/>
                    <a:pt x="374650" y="241300"/>
                  </a:cubicBezTo>
                  <a:lnTo>
                    <a:pt x="111125" y="358775"/>
                  </a:lnTo>
                  <a:lnTo>
                    <a:pt x="0" y="257175"/>
                  </a:lnTo>
                  <a:lnTo>
                    <a:pt x="12700" y="44450"/>
                  </a:lnTo>
                  <a:close/>
                </a:path>
              </a:pathLst>
            </a:custGeom>
            <a:solidFill>
              <a:srgbClr val="FF0000">
                <a:alpha val="30000"/>
              </a:srgbClr>
            </a:solidFill>
            <a:ln>
              <a:noFill/>
            </a:ln>
          </p:spPr>
          <p:style>
            <a:lnRef idx="2">
              <a:schemeClr val="lt1"/>
            </a:lnRef>
            <a:fillRef idx="1">
              <a:srgbClr val="000000"/>
            </a:fillRef>
            <a:effectRef idx="0">
              <a:schemeClr val="accent2"/>
            </a:effectRef>
            <a:fontRef idx="minor">
              <a:schemeClr val="lt1"/>
            </a:fontRef>
          </p:style>
          <p:txBody>
            <a:bodyPr spcFirstLastPara="0" vert="horz" wrap="square" lIns="585802" tIns="204017" rIns="585802" bIns="204017" numCol="1" spcCol="1270" rtlCol="0" anchor="ctr" anchorCtr="0">
              <a:noAutofit/>
            </a:bodyPr>
            <a:lstStyle/>
            <a:p>
              <a:pPr marL="0" marR="0" lvl="0" indent="0" algn="ctr" defTabSz="711200" rtl="0" eaLnBrk="1" fontAlgn="base" latinLnBrk="0" hangingPunct="1">
                <a:lnSpc>
                  <a:spcPct val="90000"/>
                </a:lnSpc>
                <a:spcBef>
                  <a:spcPct val="0"/>
                </a:spcBef>
                <a:spcAft>
                  <a:spcPct val="35000"/>
                </a:spcAft>
                <a:buClrTx/>
                <a:buSzTx/>
                <a:buFontTx/>
                <a:buNone/>
                <a:tabLst/>
                <a:defRPr/>
              </a:pPr>
              <a:endParaRPr kumimoji="1" lang="ja-JP" altLang="en-US" sz="1800" b="1" i="0" u="none" strike="noStrike" kern="12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grpSp>
      <p:sp>
        <p:nvSpPr>
          <p:cNvPr id="43" name="フリーフォーム 14"/>
          <p:cNvSpPr/>
          <p:nvPr/>
        </p:nvSpPr>
        <p:spPr>
          <a:xfrm>
            <a:off x="6429990" y="6357869"/>
            <a:ext cx="1828800" cy="143859"/>
          </a:xfrm>
          <a:custGeom>
            <a:avLst/>
            <a:gdLst>
              <a:gd name="connsiteX0" fmla="*/ 0 w 1828800"/>
              <a:gd name="connsiteY0" fmla="*/ 57150 h 115951"/>
              <a:gd name="connsiteX1" fmla="*/ 657225 w 1828800"/>
              <a:gd name="connsiteY1" fmla="*/ 114300 h 115951"/>
              <a:gd name="connsiteX2" fmla="*/ 1828800 w 1828800"/>
              <a:gd name="connsiteY2" fmla="*/ 0 h 115951"/>
              <a:gd name="connsiteX0" fmla="*/ 0 w 1828800"/>
              <a:gd name="connsiteY0" fmla="*/ 57150 h 181611"/>
              <a:gd name="connsiteX1" fmla="*/ 628650 w 1828800"/>
              <a:gd name="connsiteY1" fmla="*/ 180975 h 181611"/>
              <a:gd name="connsiteX2" fmla="*/ 1828800 w 1828800"/>
              <a:gd name="connsiteY2" fmla="*/ 0 h 181611"/>
              <a:gd name="connsiteX0" fmla="*/ 0 w 1828800"/>
              <a:gd name="connsiteY0" fmla="*/ 57150 h 143859"/>
              <a:gd name="connsiteX1" fmla="*/ 790575 w 1828800"/>
              <a:gd name="connsiteY1" fmla="*/ 142875 h 143859"/>
              <a:gd name="connsiteX2" fmla="*/ 1828800 w 1828800"/>
              <a:gd name="connsiteY2" fmla="*/ 0 h 143859"/>
            </a:gdLst>
            <a:ahLst/>
            <a:cxnLst>
              <a:cxn ang="0">
                <a:pos x="connsiteX0" y="connsiteY0"/>
              </a:cxn>
              <a:cxn ang="0">
                <a:pos x="connsiteX1" y="connsiteY1"/>
              </a:cxn>
              <a:cxn ang="0">
                <a:pos x="connsiteX2" y="connsiteY2"/>
              </a:cxn>
            </a:cxnLst>
            <a:rect l="l" t="t" r="r" b="b"/>
            <a:pathLst>
              <a:path w="1828800" h="143859">
                <a:moveTo>
                  <a:pt x="0" y="57150"/>
                </a:moveTo>
                <a:cubicBezTo>
                  <a:pt x="176212" y="90487"/>
                  <a:pt x="485775" y="152400"/>
                  <a:pt x="790575" y="142875"/>
                </a:cubicBezTo>
                <a:cubicBezTo>
                  <a:pt x="1095375" y="133350"/>
                  <a:pt x="1395412" y="52387"/>
                  <a:pt x="1828800" y="0"/>
                </a:cubicBezTo>
              </a:path>
            </a:pathLst>
          </a:custGeom>
          <a:ln w="3175">
            <a:solidFill>
              <a:srgbClr val="0070C0"/>
            </a:solidFill>
            <a:prstDash val="dash"/>
            <a:headEnd type="none"/>
            <a:tailEnd type="triangle"/>
          </a:ln>
        </p:spPr>
        <p:style>
          <a:lnRef idx="1">
            <a:schemeClr val="accent2"/>
          </a:lnRef>
          <a:fillRef idx="0">
            <a:schemeClr val="accent2"/>
          </a:fillRef>
          <a:effectRef idx="0">
            <a:schemeClr val="accent2"/>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Meiryo UI" panose="020B0604030504040204" pitchFamily="34" charset="-128"/>
              <a:ea typeface="Meiryo UI" panose="020B0604030504040204" pitchFamily="34" charset="-128"/>
              <a:cs typeface="+mn-cs"/>
            </a:endParaRPr>
          </a:p>
        </p:txBody>
      </p:sp>
      <p:sp>
        <p:nvSpPr>
          <p:cNvPr id="44" name="フリーフォーム 16"/>
          <p:cNvSpPr/>
          <p:nvPr/>
        </p:nvSpPr>
        <p:spPr>
          <a:xfrm>
            <a:off x="5477490" y="5620071"/>
            <a:ext cx="2847975" cy="566348"/>
          </a:xfrm>
          <a:custGeom>
            <a:avLst/>
            <a:gdLst>
              <a:gd name="connsiteX0" fmla="*/ 0 w 2847975"/>
              <a:gd name="connsiteY0" fmla="*/ 135759 h 621534"/>
              <a:gd name="connsiteX1" fmla="*/ 1666875 w 2847975"/>
              <a:gd name="connsiteY1" fmla="*/ 30984 h 621534"/>
              <a:gd name="connsiteX2" fmla="*/ 2847975 w 2847975"/>
              <a:gd name="connsiteY2" fmla="*/ 621534 h 621534"/>
              <a:gd name="connsiteX0" fmla="*/ 0 w 2847975"/>
              <a:gd name="connsiteY0" fmla="*/ 92649 h 578424"/>
              <a:gd name="connsiteX1" fmla="*/ 1666875 w 2847975"/>
              <a:gd name="connsiteY1" fmla="*/ 45024 h 578424"/>
              <a:gd name="connsiteX2" fmla="*/ 2847975 w 2847975"/>
              <a:gd name="connsiteY2" fmla="*/ 578424 h 578424"/>
              <a:gd name="connsiteX0" fmla="*/ 0 w 2847975"/>
              <a:gd name="connsiteY0" fmla="*/ 80573 h 566348"/>
              <a:gd name="connsiteX1" fmla="*/ 1676400 w 2847975"/>
              <a:gd name="connsiteY1" fmla="*/ 51998 h 566348"/>
              <a:gd name="connsiteX2" fmla="*/ 2847975 w 2847975"/>
              <a:gd name="connsiteY2" fmla="*/ 566348 h 566348"/>
            </a:gdLst>
            <a:ahLst/>
            <a:cxnLst>
              <a:cxn ang="0">
                <a:pos x="connsiteX0" y="connsiteY0"/>
              </a:cxn>
              <a:cxn ang="0">
                <a:pos x="connsiteX1" y="connsiteY1"/>
              </a:cxn>
              <a:cxn ang="0">
                <a:pos x="connsiteX2" y="connsiteY2"/>
              </a:cxn>
            </a:cxnLst>
            <a:rect l="l" t="t" r="r" b="b"/>
            <a:pathLst>
              <a:path w="2847975" h="566348">
                <a:moveTo>
                  <a:pt x="0" y="80573"/>
                </a:moveTo>
                <a:cubicBezTo>
                  <a:pt x="596106" y="-12296"/>
                  <a:pt x="1201738" y="-28964"/>
                  <a:pt x="1676400" y="51998"/>
                </a:cubicBezTo>
                <a:cubicBezTo>
                  <a:pt x="2151062" y="132960"/>
                  <a:pt x="2494756" y="311554"/>
                  <a:pt x="2847975" y="566348"/>
                </a:cubicBezTo>
              </a:path>
            </a:pathLst>
          </a:custGeom>
          <a:noFill/>
          <a:ln w="3175">
            <a:solidFill>
              <a:srgbClr val="0070C0"/>
            </a:solidFill>
            <a:prstDash val="dash"/>
            <a:tailEnd type="triangle"/>
          </a:ln>
        </p:spPr>
        <p:style>
          <a:lnRef idx="2">
            <a:schemeClr val="lt1"/>
          </a:lnRef>
          <a:fillRef idx="1">
            <a:srgbClr val="000000"/>
          </a:fillRef>
          <a:effectRef idx="0">
            <a:schemeClr val="accent2"/>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45" name="フリーフォーム 23"/>
          <p:cNvSpPr/>
          <p:nvPr/>
        </p:nvSpPr>
        <p:spPr>
          <a:xfrm>
            <a:off x="6020415" y="6205469"/>
            <a:ext cx="2228850" cy="145287"/>
          </a:xfrm>
          <a:custGeom>
            <a:avLst/>
            <a:gdLst>
              <a:gd name="connsiteX0" fmla="*/ 0 w 2228850"/>
              <a:gd name="connsiteY0" fmla="*/ 0 h 145287"/>
              <a:gd name="connsiteX1" fmla="*/ 685800 w 2228850"/>
              <a:gd name="connsiteY1" fmla="*/ 142875 h 145287"/>
              <a:gd name="connsiteX2" fmla="*/ 2228850 w 2228850"/>
              <a:gd name="connsiteY2" fmla="*/ 76200 h 145287"/>
            </a:gdLst>
            <a:ahLst/>
            <a:cxnLst>
              <a:cxn ang="0">
                <a:pos x="connsiteX0" y="connsiteY0"/>
              </a:cxn>
              <a:cxn ang="0">
                <a:pos x="connsiteX1" y="connsiteY1"/>
              </a:cxn>
              <a:cxn ang="0">
                <a:pos x="connsiteX2" y="connsiteY2"/>
              </a:cxn>
            </a:cxnLst>
            <a:rect l="l" t="t" r="r" b="b"/>
            <a:pathLst>
              <a:path w="2228850" h="145287">
                <a:moveTo>
                  <a:pt x="0" y="0"/>
                </a:moveTo>
                <a:cubicBezTo>
                  <a:pt x="157162" y="65087"/>
                  <a:pt x="314325" y="130175"/>
                  <a:pt x="685800" y="142875"/>
                </a:cubicBezTo>
                <a:cubicBezTo>
                  <a:pt x="1057275" y="155575"/>
                  <a:pt x="1643062" y="115887"/>
                  <a:pt x="2228850" y="76200"/>
                </a:cubicBezTo>
              </a:path>
            </a:pathLst>
          </a:custGeom>
          <a:noFill/>
          <a:ln w="3175">
            <a:solidFill>
              <a:srgbClr val="0070C0"/>
            </a:solidFill>
            <a:prstDash val="dash"/>
            <a:tailEnd type="triangle"/>
          </a:ln>
        </p:spPr>
        <p:style>
          <a:lnRef idx="2">
            <a:schemeClr val="lt1"/>
          </a:lnRef>
          <a:fillRef idx="1">
            <a:srgbClr val="000000"/>
          </a:fillRef>
          <a:effectRef idx="0">
            <a:schemeClr val="accent2"/>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46" name="Text Box 24"/>
          <p:cNvSpPr txBox="1">
            <a:spLocks noChangeArrowheads="1"/>
          </p:cNvSpPr>
          <p:nvPr/>
        </p:nvSpPr>
        <p:spPr>
          <a:xfrm>
            <a:off x="5659424" y="5414292"/>
            <a:ext cx="1149921" cy="179536"/>
          </a:xfrm>
          <a:prstGeom prst="rect">
            <a:avLst/>
          </a:prstGeom>
          <a:solidFill>
            <a:srgbClr val="FFFFFF"/>
          </a:solidFill>
          <a:ln w="9525" algn="ctr">
            <a:solidFill>
              <a:srgbClr val="0070C0"/>
            </a:solidFill>
            <a:miter lim="800000"/>
            <a:headEnd/>
            <a:tailEnd/>
          </a:ln>
        </p:spPr>
        <p:txBody>
          <a:bodyPr wrap="none" lIns="36000" tIns="8890" rIns="36000" bIns="889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rPr>
              <a:t>附置義務駐車施設</a:t>
            </a:r>
          </a:p>
        </p:txBody>
      </p:sp>
      <p:sp>
        <p:nvSpPr>
          <p:cNvPr id="47" name="Text Box 24"/>
          <p:cNvSpPr txBox="1">
            <a:spLocks noChangeArrowheads="1"/>
          </p:cNvSpPr>
          <p:nvPr/>
        </p:nvSpPr>
        <p:spPr>
          <a:xfrm>
            <a:off x="8682394" y="5970314"/>
            <a:ext cx="880618" cy="179536"/>
          </a:xfrm>
          <a:prstGeom prst="rect">
            <a:avLst/>
          </a:prstGeom>
          <a:solidFill>
            <a:srgbClr val="FFFFFF"/>
          </a:solidFill>
          <a:ln w="9525" algn="ctr">
            <a:solidFill>
              <a:srgbClr val="FF0000"/>
            </a:solidFill>
            <a:miter lim="800000"/>
            <a:headEnd/>
            <a:tailEnd/>
          </a:ln>
        </p:spPr>
        <p:txBody>
          <a:bodyPr wrap="none" lIns="36000" tIns="8890" rIns="36000" bIns="889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rPr>
              <a:t>集約駐車施設</a:t>
            </a:r>
          </a:p>
        </p:txBody>
      </p:sp>
      <p:pic>
        <p:nvPicPr>
          <p:cNvPr id="51" name="図 46"/>
          <p:cNvPicPr>
            <a:picLocks noChangeAspect="1"/>
          </p:cNvPicPr>
          <p:nvPr/>
        </p:nvPicPr>
        <p:blipFill>
          <a:blip r:embed="rId6"/>
          <a:stretch>
            <a:fillRect/>
          </a:stretch>
        </p:blipFill>
        <p:spPr>
          <a:xfrm>
            <a:off x="8301420" y="2263951"/>
            <a:ext cx="1044068" cy="1096611"/>
          </a:xfrm>
          <a:prstGeom prst="rect">
            <a:avLst/>
          </a:prstGeom>
        </p:spPr>
      </p:pic>
      <p:pic>
        <p:nvPicPr>
          <p:cNvPr id="52" name="図 47"/>
          <p:cNvPicPr>
            <a:picLocks noChangeAspect="1"/>
          </p:cNvPicPr>
          <p:nvPr/>
        </p:nvPicPr>
        <p:blipFill>
          <a:blip r:embed="rId7"/>
          <a:stretch>
            <a:fillRect/>
          </a:stretch>
        </p:blipFill>
        <p:spPr>
          <a:xfrm>
            <a:off x="7259980" y="2274477"/>
            <a:ext cx="1058255" cy="1058256"/>
          </a:xfrm>
          <a:prstGeom prst="rect">
            <a:avLst/>
          </a:prstGeom>
        </p:spPr>
      </p:pic>
      <p:sp>
        <p:nvSpPr>
          <p:cNvPr id="54" name="タイトル 3"/>
          <p:cNvSpPr>
            <a:spLocks noGrp="1"/>
          </p:cNvSpPr>
          <p:nvPr>
            <p:ph type="title"/>
          </p:nvPr>
        </p:nvSpPr>
        <p:spPr>
          <a:xfrm>
            <a:off x="-142072" y="13404"/>
            <a:ext cx="6609184" cy="476250"/>
          </a:xfrm>
        </p:spPr>
        <p:txBody>
          <a:bodyPr/>
          <a:lstStyle/>
          <a:p>
            <a:pPr eaLnBrk="1" hangingPunct="1"/>
            <a:r>
              <a:rPr lang="ja-JP" altLang="en-US" sz="2400" b="1" dirty="0">
                <a:latin typeface="Meiryo UI" panose="020B0604030504040204" pitchFamily="34" charset="-128"/>
                <a:ea typeface="Meiryo UI" panose="020B0604030504040204" pitchFamily="34" charset="-128"/>
              </a:rPr>
              <a:t>　　　　　</a:t>
            </a:r>
            <a:r>
              <a:rPr lang="ja-JP" altLang="en-US" sz="2400" dirty="0">
                <a:latin typeface="HGP創英角ｺﾞｼｯｸUB" panose="020B0900000000000000" pitchFamily="50" charset="-128"/>
                <a:ea typeface="HGP創英角ｺﾞｼｯｸUB" panose="020B0900000000000000" pitchFamily="50" charset="-128"/>
              </a:rPr>
              <a:t>駐車場出入口の設置制限等</a:t>
            </a:r>
          </a:p>
        </p:txBody>
      </p:sp>
      <p:sp>
        <p:nvSpPr>
          <p:cNvPr id="55" name="テキスト ボックス 54"/>
          <p:cNvSpPr txBox="1"/>
          <p:nvPr/>
        </p:nvSpPr>
        <p:spPr bwMode="auto">
          <a:xfrm>
            <a:off x="4304928" y="387734"/>
            <a:ext cx="7040297" cy="155003"/>
          </a:xfrm>
          <a:prstGeom prst="rect">
            <a:avLst/>
          </a:prstGeom>
          <a:noFill/>
          <a:ln w="9525">
            <a:noFill/>
            <a:miter lim="800000"/>
            <a:headEnd/>
            <a:tailEnd/>
          </a:ln>
        </p:spPr>
        <p:txBody>
          <a:bodyPr vert="horz" wrap="square" lIns="3600" tIns="3600" rIns="3600" bIns="3600" numCol="1" rtlCol="0" anchor="ctr" anchorCtr="0" compatLnSpc="1">
            <a:prstTxWarp prst="textNoShape">
              <a:avLst/>
            </a:prstTxWarp>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1" lang="en-US" altLang="ja-JP" sz="1200" b="1" i="0" u="none" strike="noStrike" kern="1200" cap="none" spc="0" normalizeH="0" baseline="0" noProof="0" dirty="0">
                <a:ln>
                  <a:noFill/>
                </a:ln>
                <a:solidFill>
                  <a:srgbClr val="FF0000"/>
                </a:solidFill>
                <a:effectLst/>
                <a:uLnTx/>
                <a:uFillTx/>
                <a:latin typeface="Meiryo UI" panose="020B0604030504040204" pitchFamily="34" charset="-128"/>
                <a:ea typeface="Meiryo UI" panose="020B0604030504040204" pitchFamily="34" charset="-128"/>
                <a:cs typeface="+mn-cs"/>
              </a:rPr>
              <a:t>【</a:t>
            </a:r>
            <a:r>
              <a:rPr kumimoji="1" lang="ja-JP" altLang="en-US" sz="1200" b="1" i="0" u="none" strike="noStrike" kern="1200" cap="none" spc="0" normalizeH="0" baseline="0" noProof="0" dirty="0">
                <a:ln>
                  <a:noFill/>
                </a:ln>
                <a:solidFill>
                  <a:srgbClr val="FF0000"/>
                </a:solidFill>
                <a:effectLst/>
                <a:uLnTx/>
                <a:uFillTx/>
                <a:latin typeface="Meiryo UI" panose="020B0604030504040204" pitchFamily="34" charset="-128"/>
                <a:ea typeface="Meiryo UI" panose="020B0604030504040204" pitchFamily="34" charset="-128"/>
                <a:cs typeface="+mn-cs"/>
              </a:rPr>
              <a:t>第</a:t>
            </a:r>
            <a:r>
              <a:rPr kumimoji="1" lang="en-US" altLang="ja-JP" sz="1200" b="1" i="0" u="none" strike="noStrike" kern="1200" cap="none" spc="0" normalizeH="0" baseline="0" noProof="0" dirty="0">
                <a:ln>
                  <a:noFill/>
                </a:ln>
                <a:solidFill>
                  <a:srgbClr val="FF0000"/>
                </a:solidFill>
                <a:effectLst/>
                <a:uLnTx/>
                <a:uFillTx/>
                <a:latin typeface="Meiryo UI" panose="020B0604030504040204" pitchFamily="34" charset="-128"/>
                <a:ea typeface="Meiryo UI" panose="020B0604030504040204" pitchFamily="34" charset="-128"/>
                <a:cs typeface="+mn-cs"/>
              </a:rPr>
              <a:t>46</a:t>
            </a:r>
            <a:r>
              <a:rPr kumimoji="1" lang="ja-JP" altLang="en-US" sz="1200" b="1" i="0" u="none" strike="noStrike" kern="1200" cap="none" spc="0" normalizeH="0" baseline="0" noProof="0" dirty="0">
                <a:ln>
                  <a:noFill/>
                </a:ln>
                <a:solidFill>
                  <a:srgbClr val="FF0000"/>
                </a:solidFill>
                <a:effectLst/>
                <a:uLnTx/>
                <a:uFillTx/>
                <a:latin typeface="Meiryo UI" panose="020B0604030504040204" pitchFamily="34" charset="-128"/>
                <a:ea typeface="Meiryo UI" panose="020B0604030504040204" pitchFamily="34" charset="-128"/>
                <a:cs typeface="+mn-cs"/>
              </a:rPr>
              <a:t>条第</a:t>
            </a:r>
            <a:r>
              <a:rPr kumimoji="1" lang="en-US" altLang="ja-JP" sz="1200" b="1" i="0" u="none" strike="noStrike" kern="1200" cap="none" spc="0" normalizeH="0" baseline="0" noProof="0" dirty="0">
                <a:ln>
                  <a:noFill/>
                </a:ln>
                <a:solidFill>
                  <a:srgbClr val="FF0000"/>
                </a:solidFill>
                <a:effectLst/>
                <a:uLnTx/>
                <a:uFillTx/>
                <a:latin typeface="Meiryo UI" panose="020B0604030504040204" pitchFamily="34" charset="-128"/>
                <a:ea typeface="Meiryo UI" panose="020B0604030504040204" pitchFamily="34" charset="-128"/>
                <a:cs typeface="+mn-cs"/>
              </a:rPr>
              <a:t>14</a:t>
            </a:r>
            <a:r>
              <a:rPr kumimoji="1" lang="ja-JP" altLang="en-US" sz="1200" b="1" i="0" u="none" strike="noStrike" kern="1200" cap="none" spc="0" normalizeH="0" baseline="0" noProof="0" dirty="0">
                <a:ln>
                  <a:noFill/>
                </a:ln>
                <a:solidFill>
                  <a:srgbClr val="FF0000"/>
                </a:solidFill>
                <a:effectLst/>
                <a:uLnTx/>
                <a:uFillTx/>
                <a:latin typeface="Meiryo UI" panose="020B0604030504040204" pitchFamily="34" charset="-128"/>
                <a:ea typeface="Meiryo UI" panose="020B0604030504040204" pitchFamily="34" charset="-128"/>
                <a:cs typeface="+mn-cs"/>
              </a:rPr>
              <a:t>項</a:t>
            </a:r>
            <a:r>
              <a:rPr kumimoji="1" lang="en-US" altLang="ja-JP" sz="1200" b="1" i="0" u="none" strike="noStrike" kern="1200" cap="none" spc="0" normalizeH="0" baseline="0" noProof="0" dirty="0">
                <a:ln>
                  <a:noFill/>
                </a:ln>
                <a:solidFill>
                  <a:srgbClr val="FF0000"/>
                </a:solidFill>
                <a:effectLst/>
                <a:uLnTx/>
                <a:uFillTx/>
                <a:latin typeface="Meiryo UI" panose="020B0604030504040204" pitchFamily="34" charset="-128"/>
                <a:ea typeface="Meiryo UI" panose="020B0604030504040204" pitchFamily="34" charset="-128"/>
                <a:cs typeface="+mn-cs"/>
              </a:rPr>
              <a:t>3</a:t>
            </a:r>
            <a:r>
              <a:rPr kumimoji="1" lang="ja-JP" altLang="en-US" sz="1200" b="1" i="0" u="none" strike="noStrike" kern="1200" cap="none" spc="0" normalizeH="0" baseline="0" noProof="0" dirty="0">
                <a:ln>
                  <a:noFill/>
                </a:ln>
                <a:solidFill>
                  <a:srgbClr val="FF0000"/>
                </a:solidFill>
                <a:effectLst/>
                <a:uLnTx/>
                <a:uFillTx/>
                <a:latin typeface="Meiryo UI" panose="020B0604030504040204" pitchFamily="34" charset="-128"/>
                <a:ea typeface="Meiryo UI" panose="020B0604030504040204" pitchFamily="34" charset="-128"/>
                <a:cs typeface="+mn-cs"/>
              </a:rPr>
              <a:t>号、</a:t>
            </a:r>
            <a:r>
              <a:rPr kumimoji="1" lang="ja-JP" altLang="en-US" sz="12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第</a:t>
            </a:r>
            <a:r>
              <a:rPr kumimoji="1" lang="en-US" altLang="ja-JP" sz="12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22</a:t>
            </a:r>
            <a:r>
              <a:rPr kumimoji="1" lang="ja-JP" altLang="en-US" sz="12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項、</a:t>
            </a:r>
            <a:r>
              <a:rPr kumimoji="1" lang="ja-JP" altLang="en-US" sz="1200" b="1" i="0" u="none" strike="noStrike" kern="1200" cap="none" spc="0" normalizeH="0" baseline="0" noProof="0" dirty="0">
                <a:ln>
                  <a:noFill/>
                </a:ln>
                <a:solidFill>
                  <a:srgbClr val="FF0000"/>
                </a:solidFill>
                <a:effectLst/>
                <a:uLnTx/>
                <a:uFillTx/>
                <a:latin typeface="Meiryo UI" panose="020B0604030504040204" pitchFamily="34" charset="-128"/>
                <a:ea typeface="Meiryo UI" panose="020B0604030504040204" pitchFamily="34" charset="-128"/>
                <a:cs typeface="+mn-cs"/>
              </a:rPr>
              <a:t>第</a:t>
            </a:r>
            <a:r>
              <a:rPr kumimoji="1" lang="en-US" altLang="ja-JP" sz="1200" b="1" i="0" u="none" strike="noStrike" kern="1200" cap="none" spc="0" normalizeH="0" baseline="0" noProof="0" dirty="0">
                <a:ln>
                  <a:noFill/>
                </a:ln>
                <a:solidFill>
                  <a:srgbClr val="FF0000"/>
                </a:solidFill>
                <a:effectLst/>
                <a:uLnTx/>
                <a:uFillTx/>
                <a:latin typeface="Meiryo UI" panose="020B0604030504040204" pitchFamily="34" charset="-128"/>
                <a:ea typeface="Meiryo UI" panose="020B0604030504040204" pitchFamily="34" charset="-128"/>
                <a:cs typeface="+mn-cs"/>
              </a:rPr>
              <a:t>62</a:t>
            </a:r>
            <a:r>
              <a:rPr kumimoji="1" lang="ja-JP" altLang="en-US" sz="1200" b="1" i="0" u="none" strike="noStrike" kern="1200" cap="none" spc="0" normalizeH="0" baseline="0" noProof="0" dirty="0">
                <a:ln>
                  <a:noFill/>
                </a:ln>
                <a:solidFill>
                  <a:srgbClr val="FF0000"/>
                </a:solidFill>
                <a:effectLst/>
                <a:uLnTx/>
                <a:uFillTx/>
                <a:latin typeface="Meiryo UI" panose="020B0604030504040204" pitchFamily="34" charset="-128"/>
                <a:ea typeface="Meiryo UI" panose="020B0604030504040204" pitchFamily="34" charset="-128"/>
                <a:cs typeface="+mn-cs"/>
              </a:rPr>
              <a:t>条の</a:t>
            </a:r>
            <a:r>
              <a:rPr kumimoji="1" lang="en-US" altLang="ja-JP" sz="1200" b="1" i="0" u="none" strike="noStrike" kern="1200" cap="none" spc="0" normalizeH="0" baseline="0" noProof="0" dirty="0">
                <a:ln>
                  <a:noFill/>
                </a:ln>
                <a:solidFill>
                  <a:srgbClr val="FF0000"/>
                </a:solidFill>
                <a:effectLst/>
                <a:uLnTx/>
                <a:uFillTx/>
                <a:latin typeface="Meiryo UI" panose="020B0604030504040204" pitchFamily="34" charset="-128"/>
                <a:ea typeface="Meiryo UI" panose="020B0604030504040204" pitchFamily="34" charset="-128"/>
                <a:cs typeface="+mn-cs"/>
              </a:rPr>
              <a:t>9</a:t>
            </a:r>
            <a:r>
              <a:rPr kumimoji="1" lang="ja-JP" altLang="en-US" sz="12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a:t>
            </a:r>
            <a:r>
              <a:rPr kumimoji="1" lang="ja-JP" altLang="en-US" sz="1200" b="1" i="0" u="none" strike="noStrike" kern="1200" cap="none" spc="0" normalizeH="0" baseline="0" noProof="0" dirty="0">
                <a:ln>
                  <a:noFill/>
                </a:ln>
                <a:solidFill>
                  <a:srgbClr val="FF0000"/>
                </a:solidFill>
                <a:effectLst/>
                <a:uLnTx/>
                <a:uFillTx/>
                <a:latin typeface="Meiryo UI" panose="020B0604030504040204" pitchFamily="34" charset="-128"/>
                <a:ea typeface="Meiryo UI" panose="020B0604030504040204" pitchFamily="34" charset="-128"/>
                <a:cs typeface="+mn-cs"/>
              </a:rPr>
              <a:t>第</a:t>
            </a:r>
            <a:r>
              <a:rPr kumimoji="1" lang="en-US" altLang="ja-JP" sz="1200" b="1" i="0" u="none" strike="noStrike" kern="1200" cap="none" spc="0" normalizeH="0" baseline="0" noProof="0" dirty="0">
                <a:ln>
                  <a:noFill/>
                </a:ln>
                <a:solidFill>
                  <a:srgbClr val="FF0000"/>
                </a:solidFill>
                <a:effectLst/>
                <a:uLnTx/>
                <a:uFillTx/>
                <a:latin typeface="Meiryo UI" panose="020B0604030504040204" pitchFamily="34" charset="-128"/>
                <a:ea typeface="Meiryo UI" panose="020B0604030504040204" pitchFamily="34" charset="-128"/>
                <a:cs typeface="+mn-cs"/>
              </a:rPr>
              <a:t>62</a:t>
            </a:r>
            <a:r>
              <a:rPr kumimoji="1" lang="ja-JP" altLang="en-US" sz="1200" b="1" i="0" u="none" strike="noStrike" kern="1200" cap="none" spc="0" normalizeH="0" baseline="0" noProof="0" dirty="0">
                <a:ln>
                  <a:noFill/>
                </a:ln>
                <a:solidFill>
                  <a:srgbClr val="FF0000"/>
                </a:solidFill>
                <a:effectLst/>
                <a:uLnTx/>
                <a:uFillTx/>
                <a:latin typeface="Meiryo UI" panose="020B0604030504040204" pitchFamily="34" charset="-128"/>
                <a:ea typeface="Meiryo UI" panose="020B0604030504040204" pitchFamily="34" charset="-128"/>
                <a:cs typeface="+mn-cs"/>
              </a:rPr>
              <a:t>条の</a:t>
            </a:r>
            <a:r>
              <a:rPr kumimoji="1" lang="en-US" altLang="ja-JP" sz="1200" b="1" i="0" u="none" strike="noStrike" kern="1200" cap="none" spc="0" normalizeH="0" baseline="0" noProof="0" dirty="0">
                <a:ln>
                  <a:noFill/>
                </a:ln>
                <a:solidFill>
                  <a:srgbClr val="FF0000"/>
                </a:solidFill>
                <a:effectLst/>
                <a:uLnTx/>
                <a:uFillTx/>
                <a:latin typeface="Meiryo UI" panose="020B0604030504040204" pitchFamily="34" charset="-128"/>
                <a:ea typeface="Meiryo UI" panose="020B0604030504040204" pitchFamily="34" charset="-128"/>
                <a:cs typeface="+mn-cs"/>
              </a:rPr>
              <a:t>12】</a:t>
            </a:r>
            <a:endParaRPr kumimoji="1" lang="ja-JP" altLang="en-US" sz="1200" b="1" i="0" u="none" strike="noStrike" kern="1200" cap="none" spc="0" normalizeH="0" baseline="0" noProof="0" dirty="0">
              <a:ln>
                <a:noFill/>
              </a:ln>
              <a:solidFill>
                <a:srgbClr val="FF0000"/>
              </a:solidFill>
              <a:effectLst/>
              <a:uLnTx/>
              <a:uFillTx/>
              <a:latin typeface="Meiryo UI" panose="020B0604030504040204" pitchFamily="34" charset="-128"/>
              <a:ea typeface="Meiryo UI" panose="020B0604030504040204" pitchFamily="34" charset="-128"/>
              <a:cs typeface="+mn-cs"/>
            </a:endParaRPr>
          </a:p>
        </p:txBody>
      </p:sp>
      <p:sp>
        <p:nvSpPr>
          <p:cNvPr id="56" name="正方形/長方形 3271"/>
          <p:cNvSpPr/>
          <p:nvPr/>
        </p:nvSpPr>
        <p:spPr>
          <a:xfrm>
            <a:off x="83215" y="47023"/>
            <a:ext cx="648072" cy="369332"/>
          </a:xfrm>
          <a:prstGeom prst="rect">
            <a:avLst/>
          </a:prstGeom>
          <a:solidFill>
            <a:srgbClr val="00B0F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wrap="square" lIns="72000" rIns="72000" anchor="ct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srgbClr val="FFFFFF"/>
                </a:solidFill>
                <a:effectLst/>
                <a:uLnTx/>
                <a:uFillTx/>
                <a:latin typeface="HGP創英角ｺﾞｼｯｸUB" panose="020B0900000000000000" pitchFamily="50" charset="-128"/>
                <a:ea typeface="HGP創英角ｺﾞｼｯｸUB" panose="020B0900000000000000" pitchFamily="50" charset="-128"/>
                <a:cs typeface="+mn-cs"/>
              </a:rPr>
              <a:t>R2-</a:t>
            </a:r>
            <a:endParaRPr kumimoji="1" lang="ja-JP" altLang="en-US" sz="1800" b="0" i="0" u="none" strike="noStrike" kern="1200" cap="none" spc="0" normalizeH="0" baseline="0" noProof="0" dirty="0">
              <a:ln>
                <a:noFill/>
              </a:ln>
              <a:solidFill>
                <a:srgbClr val="FFFFFF"/>
              </a:solidFill>
              <a:effectLst/>
              <a:uLnTx/>
              <a:uFillTx/>
              <a:latin typeface="HGP創英角ｺﾞｼｯｸUB" panose="020B0900000000000000" pitchFamily="50" charset="-128"/>
              <a:ea typeface="HGP創英角ｺﾞｼｯｸUB" panose="020B0900000000000000" pitchFamily="50" charset="-128"/>
              <a:cs typeface="+mn-cs"/>
            </a:endParaRPr>
          </a:p>
        </p:txBody>
      </p:sp>
      <p:sp>
        <p:nvSpPr>
          <p:cNvPr id="48" name="スライド番号プレースホルダー 1"/>
          <p:cNvSpPr txBox="1"/>
          <p:nvPr/>
        </p:nvSpPr>
        <p:spPr>
          <a:xfrm>
            <a:off x="7594600" y="6525000"/>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ja-JP"/>
            </a:defPPr>
            <a:lvl1pPr algn="r" rtl="0" eaLnBrk="0" fontAlgn="base" hangingPunct="0">
              <a:spcBef>
                <a:spcPct val="0"/>
              </a:spcBef>
              <a:spcAft>
                <a:spcPct val="0"/>
              </a:spcAft>
              <a:defRPr kumimoji="1" sz="1292"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fld id="{29B6D3CF-C449-43AF-A9D0-2DFC9D708CAF}" type="slidenum">
              <a:rPr lang="ja-JP" altLang="en-US" sz="140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pPr/>
              <a:t>35</a:t>
            </a:fld>
            <a:endPar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6692306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1" name="Rectangle 2"/>
          <p:cNvSpPr txBox="1">
            <a:spLocks noChangeArrowheads="1"/>
          </p:cNvSpPr>
          <p:nvPr/>
        </p:nvSpPr>
        <p:spPr>
          <a:xfrm>
            <a:off x="738270" y="3558"/>
            <a:ext cx="7605713"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799">
                <a:solidFill>
                  <a:srgbClr val="4087C8"/>
                </a:solidFill>
                <a:latin typeface="+mj-lt"/>
                <a:ea typeface="+mj-ea"/>
                <a:cs typeface="+mj-cs"/>
              </a:defRPr>
            </a:lvl1pPr>
            <a:lvl2pPr algn="l" rtl="0" eaLnBrk="0" fontAlgn="base" hangingPunct="0">
              <a:spcBef>
                <a:spcPct val="0"/>
              </a:spcBef>
              <a:spcAft>
                <a:spcPct val="0"/>
              </a:spcAft>
              <a:defRPr kumimoji="1" sz="2799">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799">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799">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799">
                <a:solidFill>
                  <a:srgbClr val="4087C8"/>
                </a:solidFill>
                <a:latin typeface="HGP創英角ｺﾞｼｯｸUB" pitchFamily="50" charset="-128"/>
                <a:ea typeface="HGP創英角ｺﾞｼｯｸUB" pitchFamily="50" charset="-128"/>
              </a:defRPr>
            </a:lvl5pPr>
            <a:lvl6pPr marL="457109" algn="l" rtl="0" eaLnBrk="1" fontAlgn="base" hangingPunct="1">
              <a:spcBef>
                <a:spcPct val="0"/>
              </a:spcBef>
              <a:spcAft>
                <a:spcPct val="0"/>
              </a:spcAft>
              <a:defRPr kumimoji="1" sz="2799">
                <a:solidFill>
                  <a:srgbClr val="4087C8"/>
                </a:solidFill>
                <a:latin typeface="HGP創英角ｺﾞｼｯｸUB" pitchFamily="50" charset="-128"/>
                <a:ea typeface="HGP創英角ｺﾞｼｯｸUB" pitchFamily="50" charset="-128"/>
              </a:defRPr>
            </a:lvl6pPr>
            <a:lvl7pPr marL="914217" algn="l" rtl="0" eaLnBrk="1" fontAlgn="base" hangingPunct="1">
              <a:spcBef>
                <a:spcPct val="0"/>
              </a:spcBef>
              <a:spcAft>
                <a:spcPct val="0"/>
              </a:spcAft>
              <a:defRPr kumimoji="1" sz="2799">
                <a:solidFill>
                  <a:srgbClr val="4087C8"/>
                </a:solidFill>
                <a:latin typeface="HGP創英角ｺﾞｼｯｸUB" pitchFamily="50" charset="-128"/>
                <a:ea typeface="HGP創英角ｺﾞｼｯｸUB" pitchFamily="50" charset="-128"/>
              </a:defRPr>
            </a:lvl7pPr>
            <a:lvl8pPr marL="1371326" algn="l" rtl="0" eaLnBrk="1" fontAlgn="base" hangingPunct="1">
              <a:spcBef>
                <a:spcPct val="0"/>
              </a:spcBef>
              <a:spcAft>
                <a:spcPct val="0"/>
              </a:spcAft>
              <a:defRPr kumimoji="1" sz="2799">
                <a:solidFill>
                  <a:srgbClr val="4087C8"/>
                </a:solidFill>
                <a:latin typeface="HGP創英角ｺﾞｼｯｸUB" pitchFamily="50" charset="-128"/>
                <a:ea typeface="HGP創英角ｺﾞｼｯｸUB" pitchFamily="50" charset="-128"/>
              </a:defRPr>
            </a:lvl8pPr>
            <a:lvl9pPr marL="1828434" algn="l" rtl="0" eaLnBrk="1" fontAlgn="base" hangingPunct="1">
              <a:spcBef>
                <a:spcPct val="0"/>
              </a:spcBef>
              <a:spcAft>
                <a:spcPct val="0"/>
              </a:spcAft>
              <a:defRPr kumimoji="1" sz="2799">
                <a:solidFill>
                  <a:srgbClr val="4087C8"/>
                </a:solidFill>
                <a:latin typeface="HGP創英角ｺﾞｼｯｸUB" pitchFamily="50" charset="-128"/>
                <a:ea typeface="HGP創英角ｺﾞｼｯｸUB" pitchFamily="50" charset="-128"/>
              </a:defRPr>
            </a:lvl9pPr>
          </a:lstStyle>
          <a:p>
            <a:pPr eaLnBrk="1" hangingPunct="1">
              <a:defRPr/>
            </a:pPr>
            <a:r>
              <a:rPr kumimoji="1" lang="ja-JP" altLang="en-US" sz="2400" b="1" i="0" u="none" strike="noStrike" kern="1200" cap="none" spc="0" normalizeH="0" baseline="0" noProof="0" dirty="0">
                <a:ln>
                  <a:noFill/>
                </a:ln>
                <a:solidFill>
                  <a:srgbClr val="4087C8"/>
                </a:solidFill>
                <a:effectLst/>
                <a:uLnTx/>
                <a:uFillTx/>
                <a:latin typeface="Meiryo UI" panose="020B0604030504040204" pitchFamily="34" charset="-128"/>
                <a:ea typeface="Meiryo UI" panose="020B0604030504040204" pitchFamily="34" charset="-128"/>
                <a:cs typeface="+mn-cs"/>
              </a:rPr>
              <a:t> </a:t>
            </a:r>
            <a:r>
              <a:rPr kumimoji="1" lang="ja-JP" altLang="en-US" sz="2400" i="0" u="none" strike="noStrike" kern="1200" cap="none" spc="0" normalizeH="0" baseline="0" noProof="0" dirty="0">
                <a:ln>
                  <a:noFill/>
                </a:ln>
                <a:solidFill>
                  <a:srgbClr val="4087C8"/>
                </a:solidFill>
                <a:effectLst/>
                <a:uLnTx/>
                <a:uFillTx/>
                <a:latin typeface="+mj-ea"/>
                <a:cs typeface="+mn-cs"/>
              </a:rPr>
              <a:t>普通財産の活用</a:t>
            </a:r>
            <a:endParaRPr lang="en-US" altLang="ja-JP" sz="2400" kern="1200" dirty="0">
              <a:latin typeface="+mj-ea"/>
              <a:cs typeface="+mn-cs"/>
            </a:endParaRPr>
          </a:p>
        </p:txBody>
      </p:sp>
      <p:sp>
        <p:nvSpPr>
          <p:cNvPr id="5554" name="角丸四角形 3953"/>
          <p:cNvSpPr/>
          <p:nvPr/>
        </p:nvSpPr>
        <p:spPr>
          <a:xfrm>
            <a:off x="4799047" y="4729568"/>
            <a:ext cx="4671032" cy="1968377"/>
          </a:xfrm>
          <a:prstGeom prst="roundRect">
            <a:avLst>
              <a:gd name="adj" fmla="val 2511"/>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5555" name="角丸四角形 3954"/>
          <p:cNvSpPr/>
          <p:nvPr/>
        </p:nvSpPr>
        <p:spPr>
          <a:xfrm>
            <a:off x="4799047" y="2380448"/>
            <a:ext cx="4671032" cy="2236672"/>
          </a:xfrm>
          <a:prstGeom prst="roundRect">
            <a:avLst>
              <a:gd name="adj" fmla="val 2511"/>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5556" name="正方形/長方形 3955"/>
          <p:cNvSpPr/>
          <p:nvPr/>
        </p:nvSpPr>
        <p:spPr>
          <a:xfrm>
            <a:off x="188187" y="692697"/>
            <a:ext cx="9488458" cy="964987"/>
          </a:xfrm>
          <a:prstGeom prst="rect">
            <a:avLst/>
          </a:prstGeom>
          <a:no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5557" name="テキスト ボックス 3956"/>
          <p:cNvSpPr txBox="1"/>
          <p:nvPr/>
        </p:nvSpPr>
        <p:spPr>
          <a:xfrm>
            <a:off x="188187" y="758414"/>
            <a:ext cx="9447474" cy="838371"/>
          </a:xfrm>
          <a:prstGeom prst="rect">
            <a:avLst/>
          </a:prstGeom>
          <a:noFill/>
        </p:spPr>
        <p:txBody>
          <a:bodyPr wrap="square" rtlCol="0">
            <a:spAutoFit/>
          </a:bodyPr>
          <a:lstStyle/>
          <a:p>
            <a:pPr marL="0" marR="0" lvl="0" indent="0" algn="l" defTabSz="914400" rtl="0" eaLnBrk="1" fontAlgn="base" latinLnBrk="0" hangingPunct="1">
              <a:lnSpc>
                <a:spcPts val="2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市町村が所有する</a:t>
            </a:r>
            <a:r>
              <a:rPr kumimoji="1" lang="ja-JP"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普通財産</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をまちづくり活動のために有効</a:t>
            </a:r>
            <a:r>
              <a:rPr kumimoji="1" lang="ja-JP"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に活用</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できる</a:t>
            </a:r>
            <a:r>
              <a:rPr kumimoji="1" lang="ja-JP" altLang="en-US"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よう</a:t>
            </a:r>
            <a:r>
              <a:rPr kumimoji="1" lang="ja-JP" altLang="ja-JP"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民間事業者等</a:t>
            </a:r>
            <a:r>
              <a:rPr kumimoji="1" lang="ja-JP" altLang="ja-JP"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に</a:t>
            </a:r>
            <a:r>
              <a:rPr kumimoji="1" lang="ja-JP"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対する</a:t>
            </a:r>
            <a:r>
              <a:rPr kumimoji="1" lang="ja-JP" altLang="ja-JP" sz="1600" b="0" i="0" u="none" strike="noStrike" kern="1200" cap="none" spc="0" normalizeH="0" baseline="0" noProof="0">
                <a:ln>
                  <a:noFill/>
                </a:ln>
                <a:solidFill>
                  <a:srgbClr val="FF0000"/>
                </a:solidFill>
                <a:effectLst/>
                <a:uLnTx/>
                <a:uFillTx/>
                <a:latin typeface="Meiryo UI" panose="020B0604030504040204" pitchFamily="50" charset="-128"/>
                <a:ea typeface="Meiryo UI" panose="020B0604030504040204" pitchFamily="50" charset="-128"/>
                <a:cs typeface="+mn-cs"/>
              </a:rPr>
              <a:t>普通財産</a:t>
            </a:r>
            <a:endParaRPr kumimoji="1" lang="en-US" altLang="ja-JP" sz="16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ts val="2000"/>
              </a:lnSpc>
              <a:spcBef>
                <a:spcPct val="0"/>
              </a:spcBef>
              <a:spcAft>
                <a:spcPct val="0"/>
              </a:spcAft>
              <a:buClrTx/>
              <a:buSzTx/>
              <a:buFontTx/>
              <a:buNone/>
              <a:tabLst/>
              <a:defRPr/>
            </a:pPr>
            <a:r>
              <a:rPr kumimoji="1" lang="ja-JP" altLang="en-US" sz="1600" b="0" i="0" u="none" strike="noStrike" kern="1200" cap="none" spc="0" normalizeH="0" baseline="0" noProof="0">
                <a:ln>
                  <a:noFill/>
                </a:ln>
                <a:solidFill>
                  <a:srgbClr val="FF0000"/>
                </a:solidFill>
                <a:effectLst/>
                <a:uLnTx/>
                <a:uFillTx/>
                <a:latin typeface="Meiryo UI" panose="020B0604030504040204" pitchFamily="50" charset="-128"/>
                <a:ea typeface="Meiryo UI" panose="020B0604030504040204" pitchFamily="50" charset="-128"/>
                <a:cs typeface="+mn-cs"/>
              </a:rPr>
              <a:t>　　</a:t>
            </a:r>
            <a:r>
              <a:rPr kumimoji="1" lang="ja-JP" altLang="ja-JP" sz="1600" b="0" i="0" u="none" strike="noStrike" kern="1200" cap="none" spc="0" normalizeH="0" baseline="0" noProof="0">
                <a:ln>
                  <a:noFill/>
                </a:ln>
                <a:solidFill>
                  <a:srgbClr val="FF0000"/>
                </a:solidFill>
                <a:effectLst/>
                <a:uLnTx/>
                <a:uFillTx/>
                <a:latin typeface="Meiryo UI" panose="020B0604030504040204" pitchFamily="50" charset="-128"/>
                <a:ea typeface="Meiryo UI" panose="020B0604030504040204" pitchFamily="50" charset="-128"/>
                <a:cs typeface="+mn-cs"/>
              </a:rPr>
              <a:t>の</a:t>
            </a:r>
            <a:r>
              <a:rPr kumimoji="1" lang="ja-JP" altLang="ja-JP" sz="16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安価な貸付</a:t>
            </a:r>
            <a:r>
              <a:rPr kumimoji="1" lang="ja-JP" altLang="en-US" sz="16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等</a:t>
            </a:r>
            <a:r>
              <a:rPr kumimoji="1" lang="ja-JP"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a:t>
            </a:r>
            <a:r>
              <a:rPr kumimoji="1" lang="ja-JP" altLang="en-US" sz="16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「居心地が良く歩きたくなる」まちなかの形成を</a:t>
            </a:r>
            <a:r>
              <a:rPr kumimoji="1" lang="ja-JP" altLang="en-US" sz="1600" b="0" i="0" u="none" strike="noStrike" kern="1200" cap="none" spc="0" normalizeH="0" baseline="0" noProof="0">
                <a:ln>
                  <a:noFill/>
                </a:ln>
                <a:solidFill>
                  <a:srgbClr val="FF0000"/>
                </a:solidFill>
                <a:effectLst/>
                <a:uLnTx/>
                <a:uFillTx/>
                <a:latin typeface="Meiryo UI" panose="020B0604030504040204" pitchFamily="50" charset="-128"/>
                <a:ea typeface="Meiryo UI" panose="020B0604030504040204" pitchFamily="50" charset="-128"/>
                <a:cs typeface="+mn-cs"/>
              </a:rPr>
              <a:t>目指す区域（</a:t>
            </a:r>
            <a:r>
              <a:rPr kumimoji="1" lang="ja-JP" altLang="en-US" sz="16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滞在快適性等向上区域</a:t>
            </a:r>
            <a:r>
              <a:rPr kumimoji="1" lang="ja-JP" altLang="en-US" sz="1600" b="0" i="0" u="none" strike="noStrike" kern="1200" cap="none" spc="0" normalizeH="0" baseline="0" noProof="0">
                <a:ln>
                  <a:noFill/>
                </a:ln>
                <a:solidFill>
                  <a:srgbClr val="FF0000"/>
                </a:solidFill>
                <a:effectLst/>
                <a:uLnTx/>
                <a:uFillTx/>
                <a:latin typeface="Meiryo UI" panose="020B0604030504040204" pitchFamily="50" charset="-128"/>
                <a:ea typeface="Meiryo UI" panose="020B0604030504040204" pitchFamily="50" charset="-128"/>
                <a:cs typeface="+mn-cs"/>
              </a:rPr>
              <a:t>）にお</a:t>
            </a:r>
            <a:endParaRPr kumimoji="1" lang="en-US" altLang="ja-JP" sz="16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ts val="2000"/>
              </a:lnSpc>
              <a:spcBef>
                <a:spcPct val="0"/>
              </a:spcBef>
              <a:spcAft>
                <a:spcPct val="0"/>
              </a:spcAft>
              <a:buClrTx/>
              <a:buSzTx/>
              <a:buFontTx/>
              <a:buNone/>
              <a:tabLst/>
              <a:defRPr/>
            </a:pPr>
            <a:r>
              <a:rPr kumimoji="1" lang="ja-JP" altLang="en-US" sz="1600" b="0" i="0" u="none" strike="noStrike" kern="1200" cap="none" spc="0" normalizeH="0" baseline="0" noProof="0">
                <a:ln>
                  <a:noFill/>
                </a:ln>
                <a:solidFill>
                  <a:srgbClr val="FF0000"/>
                </a:solidFill>
                <a:effectLst/>
                <a:uLnTx/>
                <a:uFillTx/>
                <a:latin typeface="Meiryo UI" panose="020B0604030504040204" pitchFamily="50" charset="-128"/>
                <a:ea typeface="Meiryo UI" panose="020B0604030504040204" pitchFamily="50" charset="-128"/>
                <a:cs typeface="+mn-cs"/>
              </a:rPr>
              <a:t>　　ける</a:t>
            </a:r>
            <a:r>
              <a:rPr kumimoji="1" lang="ja-JP" altLang="ja-JP" sz="16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支援メニュー</a:t>
            </a:r>
            <a:r>
              <a:rPr kumimoji="1" lang="ja-JP"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として位置</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付</a:t>
            </a:r>
            <a:r>
              <a:rPr kumimoji="1" lang="ja-JP"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け</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5558" name="図 3957"/>
          <p:cNvPicPr/>
          <p:nvPr/>
        </p:nvPicPr>
        <p:blipFill>
          <a:blip r:embed="rId3"/>
          <a:srcRect l="4967" b="11761"/>
          <a:stretch>
            <a:fillRect/>
          </a:stretch>
        </p:blipFill>
        <p:spPr>
          <a:xfrm>
            <a:off x="7555883" y="5093706"/>
            <a:ext cx="1774354" cy="1175953"/>
          </a:xfrm>
          <a:prstGeom prst="rect">
            <a:avLst/>
          </a:prstGeom>
          <a:noFill/>
          <a:ln w="6350">
            <a:solidFill>
              <a:schemeClr val="tx1">
                <a:lumMod val="50000"/>
                <a:lumOff val="50000"/>
              </a:schemeClr>
            </a:solidFill>
            <a:miter lim="800000"/>
            <a:headEnd/>
            <a:tailEnd/>
          </a:ln>
        </p:spPr>
      </p:pic>
      <p:sp>
        <p:nvSpPr>
          <p:cNvPr id="5559" name="テキスト ボックス 3958"/>
          <p:cNvSpPr txBox="1">
            <a:spLocks noChangeArrowheads="1"/>
          </p:cNvSpPr>
          <p:nvPr/>
        </p:nvSpPr>
        <p:spPr>
          <a:xfrm>
            <a:off x="7827353" y="6254851"/>
            <a:ext cx="1708398" cy="230832"/>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just" defTabSz="914400" rtl="0" eaLnBrk="1" fontAlgn="base" latinLnBrk="0" hangingPunct="1">
              <a:lnSpc>
                <a:spcPct val="100000"/>
              </a:lnSpc>
              <a:spcBef>
                <a:spcPct val="0"/>
              </a:spcBef>
              <a:spcAft>
                <a:spcPts val="0"/>
              </a:spcAft>
              <a:buClrTx/>
              <a:buSzTx/>
              <a:buFontTx/>
              <a:buNone/>
              <a:tabLst/>
              <a:defRPr/>
            </a:pPr>
            <a:r>
              <a:rPr kumimoji="1" lang="ja-JP" altLang="en-US" sz="900" b="0" i="0" u="none" strike="noStrike" kern="100" cap="none" spc="0" normalizeH="0" baseline="0" noProof="0" dirty="0">
                <a:ln>
                  <a:noFill/>
                </a:ln>
                <a:solidFill>
                  <a:srgbClr val="000000"/>
                </a:solidFill>
                <a:effectLst/>
                <a:uLnTx/>
                <a:uFillTx/>
                <a:latin typeface="Century" panose="02040604050505020304" pitchFamily="18" charset="0"/>
                <a:ea typeface="ＭＳ 明朝" panose="02020609040205080304" pitchFamily="17" charset="-128"/>
                <a:cs typeface="Times New Roman" panose="02020603050405020304" pitchFamily="18" charset="0"/>
              </a:rPr>
              <a:t>＜フラノマルシェ＞</a:t>
            </a:r>
            <a:endParaRPr kumimoji="1" lang="ja-JP" altLang="en-US" sz="1000" b="0" i="0" u="none" strike="noStrike" kern="100" cap="none" spc="0" normalizeH="0" baseline="0" noProof="0" dirty="0">
              <a:ln>
                <a:noFill/>
              </a:ln>
              <a:solidFill>
                <a:prstClr val="black"/>
              </a:solidFill>
              <a:effectLst/>
              <a:uLnTx/>
              <a:uFillTx/>
              <a:latin typeface="Century" panose="02040604050505020304" pitchFamily="18" charset="0"/>
              <a:ea typeface="ＭＳ 明朝" panose="02020609040205080304" pitchFamily="17" charset="-128"/>
              <a:cs typeface="Times New Roman" panose="02020603050405020304" pitchFamily="18" charset="0"/>
            </a:endParaRPr>
          </a:p>
        </p:txBody>
      </p:sp>
      <p:pic>
        <p:nvPicPr>
          <p:cNvPr id="5560" name="図 3959"/>
          <p:cNvPicPr/>
          <p:nvPr/>
        </p:nvPicPr>
        <p:blipFill>
          <a:blip r:embed="rId4"/>
          <a:stretch>
            <a:fillRect/>
          </a:stretch>
        </p:blipFill>
        <p:spPr>
          <a:xfrm>
            <a:off x="7558541" y="2801961"/>
            <a:ext cx="1797262" cy="1407746"/>
          </a:xfrm>
          <a:prstGeom prst="rect">
            <a:avLst/>
          </a:prstGeom>
          <a:noFill/>
          <a:ln>
            <a:solidFill>
              <a:schemeClr val="tx1">
                <a:lumMod val="50000"/>
                <a:lumOff val="50000"/>
              </a:schemeClr>
            </a:solidFill>
          </a:ln>
        </p:spPr>
      </p:pic>
      <p:sp>
        <p:nvSpPr>
          <p:cNvPr id="5561" name="テキスト ボックス 3960"/>
          <p:cNvSpPr txBox="1">
            <a:spLocks noChangeArrowheads="1"/>
          </p:cNvSpPr>
          <p:nvPr/>
        </p:nvSpPr>
        <p:spPr>
          <a:xfrm>
            <a:off x="7694784" y="4223238"/>
            <a:ext cx="1678305" cy="246221"/>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just" defTabSz="914400" rtl="0" eaLnBrk="1" fontAlgn="base" latinLnBrk="0" hangingPunct="1">
              <a:lnSpc>
                <a:spcPct val="100000"/>
              </a:lnSpc>
              <a:spcBef>
                <a:spcPct val="0"/>
              </a:spcBef>
              <a:spcAft>
                <a:spcPts val="0"/>
              </a:spcAft>
              <a:buClrTx/>
              <a:buSzTx/>
              <a:buFontTx/>
              <a:buNone/>
              <a:tabLst/>
              <a:defRPr/>
            </a:pPr>
            <a:r>
              <a:rPr kumimoji="1" lang="ja-JP" altLang="en-US" sz="1000" b="0" i="0" u="none" strike="noStrike" kern="100" cap="none" spc="0" normalizeH="0" baseline="0" noProof="0" dirty="0">
                <a:ln>
                  <a:noFill/>
                </a:ln>
                <a:solidFill>
                  <a:srgbClr val="000000"/>
                </a:solidFill>
                <a:effectLst/>
                <a:uLnTx/>
                <a:uFillTx/>
                <a:latin typeface="Century" panose="02040604050505020304" pitchFamily="18" charset="0"/>
                <a:ea typeface="ＭＳ 明朝" panose="02020609040205080304" pitchFamily="17" charset="-128"/>
                <a:cs typeface="Times New Roman" panose="02020603050405020304" pitchFamily="18" charset="0"/>
              </a:rPr>
              <a:t>＜</a:t>
            </a:r>
            <a:r>
              <a:rPr kumimoji="1" lang="en-US" sz="1000" b="0" i="0" u="none" strike="noStrike" kern="100" cap="none" spc="0" normalizeH="0" baseline="0" noProof="0" dirty="0">
                <a:ln>
                  <a:noFill/>
                </a:ln>
                <a:solidFill>
                  <a:srgbClr val="000000"/>
                </a:solidFill>
                <a:effectLst/>
                <a:uLnTx/>
                <a:uFillTx/>
                <a:latin typeface="Century" panose="02040604050505020304" pitchFamily="18" charset="0"/>
                <a:ea typeface="ＭＳ 明朝" panose="02020609040205080304" pitchFamily="17" charset="-128"/>
                <a:cs typeface="Times New Roman" panose="02020603050405020304" pitchFamily="18" charset="0"/>
              </a:rPr>
              <a:t>Tree by Naked </a:t>
            </a:r>
            <a:r>
              <a:rPr kumimoji="1" lang="en-US" sz="1000" b="0" i="0" u="none" strike="noStrike" kern="100" cap="none" spc="0" normalizeH="0" baseline="0" noProof="0" dirty="0" err="1">
                <a:ln>
                  <a:noFill/>
                </a:ln>
                <a:solidFill>
                  <a:srgbClr val="000000"/>
                </a:solidFill>
                <a:effectLst/>
                <a:uLnTx/>
                <a:uFillTx/>
                <a:latin typeface="Century" panose="02040604050505020304" pitchFamily="18" charset="0"/>
                <a:ea typeface="ＭＳ 明朝" panose="02020609040205080304" pitchFamily="17" charset="-128"/>
                <a:cs typeface="Times New Roman" panose="02020603050405020304" pitchFamily="18" charset="0"/>
              </a:rPr>
              <a:t>tajimi</a:t>
            </a:r>
            <a:r>
              <a:rPr kumimoji="1" lang="ja-JP" altLang="en-US" sz="1000" b="0" i="0" u="none" strike="noStrike" kern="100" cap="none" spc="0" normalizeH="0" baseline="0" noProof="0" dirty="0">
                <a:ln>
                  <a:noFill/>
                </a:ln>
                <a:solidFill>
                  <a:srgbClr val="000000"/>
                </a:solidFill>
                <a:effectLst/>
                <a:uLnTx/>
                <a:uFillTx/>
                <a:latin typeface="Century" panose="02040604050505020304" pitchFamily="18" charset="0"/>
                <a:ea typeface="ＭＳ 明朝" panose="02020609040205080304" pitchFamily="17" charset="-128"/>
                <a:cs typeface="Times New Roman" panose="02020603050405020304" pitchFamily="18" charset="0"/>
              </a:rPr>
              <a:t>＞</a:t>
            </a:r>
            <a:endParaRPr kumimoji="1" lang="ja-JP" altLang="en-US" sz="1050" b="0" i="0" u="none" strike="noStrike" kern="100" cap="none" spc="0" normalizeH="0" baseline="0" noProof="0" dirty="0">
              <a:ln>
                <a:noFill/>
              </a:ln>
              <a:solidFill>
                <a:prstClr val="black"/>
              </a:solidFill>
              <a:effectLst/>
              <a:uLnTx/>
              <a:uFillTx/>
              <a:latin typeface="Century" panose="02040604050505020304" pitchFamily="18" charset="0"/>
              <a:ea typeface="ＭＳ 明朝" panose="02020609040205080304" pitchFamily="17" charset="-128"/>
              <a:cs typeface="Times New Roman" panose="02020603050405020304" pitchFamily="18" charset="0"/>
            </a:endParaRPr>
          </a:p>
        </p:txBody>
      </p:sp>
      <p:sp>
        <p:nvSpPr>
          <p:cNvPr id="5562" name="テキスト ボックス 3961"/>
          <p:cNvSpPr txBox="1"/>
          <p:nvPr/>
        </p:nvSpPr>
        <p:spPr>
          <a:xfrm>
            <a:off x="4932416" y="2385052"/>
            <a:ext cx="2010381" cy="338554"/>
          </a:xfrm>
          <a:prstGeom prst="rect">
            <a:avLst/>
          </a:prstGeom>
          <a:noFill/>
        </p:spPr>
        <p:txBody>
          <a:bodyPr wrap="square" rtlCol="0">
            <a:spAutoFit/>
          </a:bodyPr>
          <a:lstStyle>
            <a:defPPr>
              <a:defRPr lang="ja-JP"/>
            </a:defPPr>
            <a:lvl1pPr>
              <a:defRPr sz="1100">
                <a:solidFill>
                  <a:prstClr val="black"/>
                </a:solidFill>
                <a:latin typeface="メイリオ" pitchFamily="50" charset="-128"/>
                <a:ea typeface="メイリオ" pitchFamily="50" charset="-128"/>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岐阜県多治見市</a:t>
            </a:r>
            <a:endParaRPr kumimoji="1" lang="en-US" altLang="ja-JP" sz="16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5563" name="正方形/長方形 3962"/>
          <p:cNvSpPr/>
          <p:nvPr/>
        </p:nvSpPr>
        <p:spPr>
          <a:xfrm>
            <a:off x="4812218" y="2727393"/>
            <a:ext cx="2629840" cy="1815882"/>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市内の企業による組合（イベント実施等を目的とする組合）が、</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JR</a:t>
            </a:r>
            <a:r>
              <a:rPr kumimoji="1" lang="ja-JP"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多治見駅北口の市有地（普通財産）を市から時価より安価に借り受け、東濃地域の陶器・タイル文化と先進アートを楽しめる体験型レストラン「</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Tree by Naked </a:t>
            </a:r>
            <a:r>
              <a:rPr kumimoji="1" lang="en-US" altLang="ja-JP" sz="14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tajimi</a:t>
            </a:r>
            <a:r>
              <a:rPr kumimoji="1" lang="ja-JP"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」を整備・運営している</a:t>
            </a:r>
            <a:r>
              <a:rPr kumimoji="1" lang="ja-JP"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5564" name="テキスト ボックス 3963"/>
          <p:cNvSpPr txBox="1"/>
          <p:nvPr/>
        </p:nvSpPr>
        <p:spPr>
          <a:xfrm>
            <a:off x="4932416" y="4747805"/>
            <a:ext cx="1968323" cy="338554"/>
          </a:xfrm>
          <a:prstGeom prst="rect">
            <a:avLst/>
          </a:prstGeom>
          <a:noFill/>
        </p:spPr>
        <p:txBody>
          <a:bodyPr wrap="square" rtlCol="0">
            <a:spAutoFit/>
          </a:bodyPr>
          <a:lstStyle>
            <a:defPPr>
              <a:defRPr lang="ja-JP"/>
            </a:defPPr>
            <a:lvl1pPr>
              <a:defRPr sz="1100">
                <a:solidFill>
                  <a:prstClr val="black"/>
                </a:solidFill>
                <a:latin typeface="メイリオ" pitchFamily="50" charset="-128"/>
                <a:ea typeface="メイリオ" pitchFamily="50" charset="-128"/>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北海道富良野市</a:t>
            </a:r>
            <a:endParaRPr kumimoji="1" lang="en-US" altLang="ja-JP" sz="16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5565" name="正方形/長方形 3964"/>
          <p:cNvSpPr/>
          <p:nvPr/>
        </p:nvSpPr>
        <p:spPr>
          <a:xfrm>
            <a:off x="4803423" y="5086884"/>
            <a:ext cx="2616725" cy="1600438"/>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ふらのまちづくり株式会社が、未利用地となっていた</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2000</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坪ほどの市有地（普通財産）を市から時価より安価に借り受け、広場やファーマーズマーケット、カフェ等からなる「フラノマルシェ」を整備・運営している。</a:t>
            </a:r>
          </a:p>
        </p:txBody>
      </p:sp>
      <p:sp>
        <p:nvSpPr>
          <p:cNvPr id="5566" name="テキスト ボックス 3965"/>
          <p:cNvSpPr txBox="1">
            <a:spLocks noChangeArrowheads="1"/>
          </p:cNvSpPr>
          <p:nvPr/>
        </p:nvSpPr>
        <p:spPr>
          <a:xfrm>
            <a:off x="4799047" y="1916832"/>
            <a:ext cx="1378089" cy="400110"/>
          </a:xfrm>
          <a:prstGeom prst="rect">
            <a:avLst/>
          </a:prstGeom>
          <a:noFill/>
          <a:ln>
            <a:noFill/>
          </a:ln>
        </p:spPr>
        <p:txBody>
          <a:bodyPr wrap="square">
            <a:spAutoFit/>
          </a:bodyPr>
          <a:lstStyle>
            <a:lvl1pPr>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ts val="24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srgbClr val="00B0F0"/>
                </a:solidFill>
                <a:effectLst/>
                <a:uLnTx/>
                <a:uFillTx/>
                <a:latin typeface="Meiryo UI" panose="020B0604030504040204" pitchFamily="34" charset="-128"/>
                <a:ea typeface="Meiryo UI" panose="020B0604030504040204" pitchFamily="34" charset="-128"/>
                <a:cs typeface="メイリオ" panose="020B0604030504040204" pitchFamily="50" charset="-128"/>
              </a:rPr>
              <a:t>先進事例</a:t>
            </a:r>
          </a:p>
        </p:txBody>
      </p:sp>
      <p:sp>
        <p:nvSpPr>
          <p:cNvPr id="5567" name="テキスト ボックス 3966"/>
          <p:cNvSpPr txBox="1">
            <a:spLocks noChangeArrowheads="1"/>
          </p:cNvSpPr>
          <p:nvPr/>
        </p:nvSpPr>
        <p:spPr>
          <a:xfrm>
            <a:off x="229171" y="1916832"/>
            <a:ext cx="4191000" cy="400110"/>
          </a:xfrm>
          <a:prstGeom prst="rect">
            <a:avLst/>
          </a:prstGeom>
          <a:noFill/>
          <a:ln>
            <a:noFill/>
          </a:ln>
        </p:spPr>
        <p:txBody>
          <a:bodyPr>
            <a:spAutoFit/>
          </a:bodyPr>
          <a:lstStyle>
            <a:lvl1pPr>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ts val="24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srgbClr val="00B0F0"/>
                </a:solidFill>
                <a:effectLst/>
                <a:uLnTx/>
                <a:uFillTx/>
                <a:latin typeface="Meiryo UI" panose="020B0604030504040204" pitchFamily="34" charset="-128"/>
                <a:ea typeface="Meiryo UI" panose="020B0604030504040204" pitchFamily="34" charset="-128"/>
                <a:cs typeface="メイリオ" panose="020B0604030504040204" pitchFamily="50" charset="-128"/>
              </a:rPr>
              <a:t>普通財産の活用の流れ</a:t>
            </a:r>
          </a:p>
        </p:txBody>
      </p:sp>
      <p:sp>
        <p:nvSpPr>
          <p:cNvPr id="5568" name="正方形/長方形 3967"/>
          <p:cNvSpPr/>
          <p:nvPr/>
        </p:nvSpPr>
        <p:spPr>
          <a:xfrm>
            <a:off x="287009" y="2492896"/>
            <a:ext cx="4372196" cy="4142160"/>
          </a:xfrm>
          <a:prstGeom prst="rect">
            <a:avLst/>
          </a:prstGeom>
        </p:spPr>
        <p:txBody>
          <a:bodyPr wrap="square">
            <a:spAutoFit/>
          </a:bodyPr>
          <a:lstStyle/>
          <a:p>
            <a:pPr marL="0" marR="0" lvl="0" indent="0" algn="just" defTabSz="914400" rtl="0" eaLnBrk="1" fontAlgn="base" latinLnBrk="0" hangingPunct="1">
              <a:lnSpc>
                <a:spcPts val="1700"/>
              </a:lnSpc>
              <a:spcBef>
                <a:spcPts val="600"/>
              </a:spcBef>
              <a:spcAft>
                <a:spcPct val="0"/>
              </a:spcAft>
              <a:buClrTx/>
              <a:buSzTx/>
              <a:buFontTx/>
              <a:buNone/>
              <a:tabLst/>
              <a:defRPr/>
            </a:pPr>
            <a:r>
              <a:rPr kumimoji="1" lang="ja-JP" altLang="en-US" sz="16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市町村は、</a:t>
            </a:r>
            <a:r>
              <a:rPr kumimoji="1" lang="ja-JP" altLang="en-US" sz="1600" b="0" i="0" u="none" strike="noStrike" kern="1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Times New Roman" panose="02020603050405020304" pitchFamily="18" charset="0"/>
              </a:rPr>
              <a:t>都市再生整備計画に</a:t>
            </a:r>
            <a:r>
              <a:rPr kumimoji="1" lang="ja-JP" altLang="en-US" sz="16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、民間事業者等</a:t>
            </a:r>
            <a:r>
              <a:rPr kumimoji="1" lang="ja-JP" altLang="en-US" sz="1600" b="0" i="0" u="none" strike="noStrike" kern="1200" cap="none" spc="0" normalizeH="0" baseline="3000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に対する</a:t>
            </a:r>
            <a:r>
              <a:rPr kumimoji="1" lang="ja-JP" altLang="en-US" sz="16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普通財産の使用に関する事項（</a:t>
            </a:r>
            <a:r>
              <a:rPr kumimoji="1" lang="ja-JP" altLang="en-US" sz="1600" b="0" i="0" u="none" strike="noStrike" kern="1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Times New Roman" panose="02020603050405020304" pitchFamily="18" charset="0"/>
              </a:rPr>
              <a:t>普通財産の安価な貸付等）を記載。</a:t>
            </a:r>
            <a:endParaRPr kumimoji="1" lang="en-US" altLang="ja-JP" sz="1600" b="0" i="0" u="none" strike="noStrike" kern="1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0" marR="0" lvl="0" indent="0" algn="just" defTabSz="914400" rtl="0" eaLnBrk="1" fontAlgn="base" latinLnBrk="0" hangingPunct="1">
              <a:lnSpc>
                <a:spcPts val="1700"/>
              </a:lnSpc>
              <a:spcBef>
                <a:spcPts val="0"/>
              </a:spcBef>
              <a:spcAft>
                <a:spcPts val="0"/>
              </a:spcAft>
              <a:buClrTx/>
              <a:buSzTx/>
              <a:buFontTx/>
              <a:buNone/>
              <a:tabLst/>
              <a:defRPr/>
            </a:pPr>
            <a:endParaRPr kumimoji="1" lang="en-US" altLang="ja-JP" sz="16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0" marR="0" lvl="0" indent="0" algn="just" defTabSz="914400" rtl="0" eaLnBrk="1" fontAlgn="base" latinLnBrk="0" hangingPunct="1">
              <a:lnSpc>
                <a:spcPts val="1700"/>
              </a:lnSpc>
              <a:spcBef>
                <a:spcPts val="0"/>
              </a:spcBef>
              <a:spcAft>
                <a:spcPts val="0"/>
              </a:spcAft>
              <a:buClrTx/>
              <a:buSzTx/>
              <a:buFontTx/>
              <a:buNone/>
              <a:tabLst/>
              <a:defRPr/>
            </a:pPr>
            <a:r>
              <a:rPr kumimoji="1" lang="ja-JP" altLang="en-US" sz="16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例）市の所有する空き地をまちづくり会社に安価に</a:t>
            </a:r>
            <a:endParaRPr kumimoji="1" lang="en-US" altLang="ja-JP" sz="16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0" marR="0" lvl="0" indent="0" algn="just" defTabSz="914400" rtl="0" eaLnBrk="1" fontAlgn="base" latinLnBrk="0" hangingPunct="1">
              <a:lnSpc>
                <a:spcPts val="1700"/>
              </a:lnSpc>
              <a:spcBef>
                <a:spcPts val="0"/>
              </a:spcBef>
              <a:spcAft>
                <a:spcPts val="0"/>
              </a:spcAft>
              <a:buClrTx/>
              <a:buSzTx/>
              <a:buFontTx/>
              <a:buNone/>
              <a:tabLst/>
              <a:defRPr/>
            </a:pPr>
            <a:r>
              <a:rPr kumimoji="1" lang="ja-JP" altLang="en-US" sz="16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貸し付け、まちおこしイベントの実施を支援</a:t>
            </a:r>
            <a:endParaRPr kumimoji="1" lang="en-US" altLang="ja-JP" sz="16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0" marR="0" lvl="0" indent="0" algn="just" defTabSz="914400" rtl="0" eaLnBrk="1" fontAlgn="base" latinLnBrk="0" hangingPunct="1">
              <a:lnSpc>
                <a:spcPts val="1700"/>
              </a:lnSpc>
              <a:spcBef>
                <a:spcPts val="0"/>
              </a:spcBef>
              <a:spcAft>
                <a:spcPts val="0"/>
              </a:spcAft>
              <a:buClrTx/>
              <a:buSzTx/>
              <a:buFontTx/>
              <a:buNone/>
              <a:tabLst/>
              <a:defRPr/>
            </a:pPr>
            <a:r>
              <a:rPr kumimoji="1" lang="ja-JP" altLang="en-US" sz="16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例）市の所有する建物の一室をまちづくり会社に無</a:t>
            </a:r>
            <a:endParaRPr kumimoji="1" lang="en-US" altLang="ja-JP" sz="16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0" marR="0" lvl="0" indent="0" algn="just" defTabSz="914400" rtl="0" eaLnBrk="1" fontAlgn="base" latinLnBrk="0" hangingPunct="1">
              <a:lnSpc>
                <a:spcPts val="1700"/>
              </a:lnSpc>
              <a:spcBef>
                <a:spcPts val="0"/>
              </a:spcBef>
              <a:spcAft>
                <a:spcPts val="0"/>
              </a:spcAft>
              <a:buClrTx/>
              <a:buSzTx/>
              <a:buFontTx/>
              <a:buNone/>
              <a:tabLst/>
              <a:defRPr/>
            </a:pPr>
            <a:r>
              <a:rPr kumimoji="1" lang="ja-JP" altLang="en-US" sz="16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償で貸し付け、まちづくり会社の運営を支援</a:t>
            </a:r>
            <a:endParaRPr kumimoji="1" lang="en-US" altLang="ja-JP" sz="1600" b="0" i="0" u="none" strike="noStrike" kern="1200" cap="none" spc="0" normalizeH="0" baseline="3000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just" defTabSz="914400" rtl="0" eaLnBrk="1" fontAlgn="base" latinLnBrk="0" hangingPunct="1">
              <a:lnSpc>
                <a:spcPts val="1700"/>
              </a:lnSpc>
              <a:spcBef>
                <a:spcPts val="600"/>
              </a:spcBef>
              <a:spcAft>
                <a:spcPts val="0"/>
              </a:spcAft>
              <a:buClrTx/>
              <a:buSzTx/>
              <a:buFontTx/>
              <a:buNone/>
              <a:tabLst/>
              <a:defRPr/>
            </a:pPr>
            <a:endParaRPr kumimoji="1" lang="en-US" altLang="ja-JP" sz="1600" b="0" i="0" u="none" strike="noStrike" kern="1200" cap="none" spc="0" normalizeH="0" baseline="3000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3000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600" b="0" i="0" u="none" strike="noStrike" kern="1200" cap="none" spc="0" normalizeH="0" baseline="3000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市町村とともにまちづくり活動に取り組んでいる民</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間事</a:t>
            </a:r>
            <a:r>
              <a:rPr kumimoji="1" lang="ja-JP" altLang="en-US"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業者等が対象。</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具体的には、一体型滞在</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快適性等向上事業の実施主体又は都市再生</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推進法人に限定。</a:t>
            </a:r>
            <a:endParaRPr kumimoji="1" lang="en-US" altLang="ja-JP" sz="16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0" marR="0" lvl="0" indent="0" algn="just" defTabSz="914400" rtl="0" eaLnBrk="1" fontAlgn="base" latinLnBrk="0" hangingPunct="1">
              <a:lnSpc>
                <a:spcPts val="1700"/>
              </a:lnSpc>
              <a:spcBef>
                <a:spcPts val="600"/>
              </a:spcBef>
              <a:spcAft>
                <a:spcPts val="0"/>
              </a:spcAft>
              <a:buClrTx/>
              <a:buSzTx/>
              <a:buFontTx/>
              <a:buNone/>
              <a:tabLst/>
              <a:defRPr/>
            </a:pPr>
            <a:endParaRPr kumimoji="1" lang="en-US" altLang="ja-JP" sz="16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0" marR="0" lvl="0" indent="0" algn="just" defTabSz="914400" rtl="0" eaLnBrk="1" fontAlgn="base" latinLnBrk="0" hangingPunct="1">
              <a:lnSpc>
                <a:spcPts val="1700"/>
              </a:lnSpc>
              <a:spcBef>
                <a:spcPts val="600"/>
              </a:spcBef>
              <a:spcAft>
                <a:spcPts val="0"/>
              </a:spcAft>
              <a:buClrTx/>
              <a:buSzTx/>
              <a:buFontTx/>
              <a:buNone/>
              <a:tabLst/>
              <a:defRPr/>
            </a:pPr>
            <a:r>
              <a:rPr kumimoji="1" lang="ja-JP" altLang="en-US" sz="16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a:t>
            </a:r>
            <a:r>
              <a:rPr kumimoji="1" lang="ja-JP" altLang="en-US" sz="1600" b="0" i="0" u="none" strike="noStrike" kern="1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Times New Roman" panose="02020603050405020304" pitchFamily="18" charset="0"/>
              </a:rPr>
              <a:t>普通財産の安価な貸付等により普通財産を活用する者</a:t>
            </a:r>
            <a:r>
              <a:rPr kumimoji="1" lang="ja-JP" altLang="en-US" sz="16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は、</a:t>
            </a:r>
            <a:r>
              <a:rPr kumimoji="1" lang="ja-JP"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普通財産を活用した賑わい活動を行いつつ、周辺の清掃</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等の</a:t>
            </a:r>
            <a:r>
              <a:rPr kumimoji="1" lang="ja-JP" altLang="ja-JP" sz="16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地域貢献</a:t>
            </a:r>
            <a:r>
              <a:rPr kumimoji="1" lang="ja-JP" altLang="en-US" sz="16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を行う</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en-US" altLang="ja-JP" sz="16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5569" name="正方形/長方形 3969"/>
          <p:cNvSpPr/>
          <p:nvPr/>
        </p:nvSpPr>
        <p:spPr>
          <a:xfrm>
            <a:off x="3352273" y="78149"/>
            <a:ext cx="4124956" cy="310662"/>
          </a:xfrm>
          <a:prstGeom prst="rect">
            <a:avLst/>
          </a:prstGeom>
          <a:noFill/>
        </p:spPr>
        <p:txBody>
          <a:bodyPr wrap="square">
            <a:spAutoFit/>
          </a:bodyPr>
          <a:lstStyle/>
          <a:p>
            <a:pPr marL="0" marR="0" lvl="0" indent="0" algn="l" defTabSz="914400" rtl="0" eaLnBrk="1" fontAlgn="base" latinLnBrk="0" hangingPunct="1">
              <a:lnSpc>
                <a:spcPts val="2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4F81BD"/>
                </a:solidFill>
                <a:effectLst/>
                <a:uLnTx/>
                <a:uFillTx/>
                <a:latin typeface="HGP創英角ｺﾞｼｯｸUB" panose="020B0900000000000000" pitchFamily="50" charset="-128"/>
                <a:ea typeface="HGP創英角ｺﾞｼｯｸUB" panose="020B0900000000000000" pitchFamily="50" charset="-128"/>
              </a:rPr>
              <a:t>都市再生特別措置法第</a:t>
            </a:r>
            <a:r>
              <a:rPr kumimoji="1" lang="en-US" altLang="ja-JP" sz="1200" b="1" i="0" u="none" strike="noStrike" kern="1200" cap="none" spc="0" normalizeH="0" baseline="0" noProof="0" dirty="0">
                <a:ln>
                  <a:noFill/>
                </a:ln>
                <a:solidFill>
                  <a:srgbClr val="4F81BD"/>
                </a:solidFill>
                <a:effectLst/>
                <a:uLnTx/>
                <a:uFillTx/>
                <a:latin typeface="HGP創英角ｺﾞｼｯｸUB" panose="020B0900000000000000" pitchFamily="50" charset="-128"/>
                <a:ea typeface="HGP創英角ｺﾞｼｯｸUB" panose="020B0900000000000000" pitchFamily="50" charset="-128"/>
              </a:rPr>
              <a:t>46</a:t>
            </a:r>
            <a:r>
              <a:rPr kumimoji="1" lang="ja-JP" altLang="en-US" sz="1200" b="1" i="0" u="none" strike="noStrike" kern="1200" cap="none" spc="0" normalizeH="0" baseline="0" noProof="0" dirty="0">
                <a:ln>
                  <a:noFill/>
                </a:ln>
                <a:solidFill>
                  <a:srgbClr val="4F81BD"/>
                </a:solidFill>
                <a:effectLst/>
                <a:uLnTx/>
                <a:uFillTx/>
                <a:latin typeface="HGP創英角ｺﾞｼｯｸUB" panose="020B0900000000000000" pitchFamily="50" charset="-128"/>
                <a:ea typeface="HGP創英角ｺﾞｼｯｸUB" panose="020B0900000000000000" pitchFamily="50" charset="-128"/>
              </a:rPr>
              <a:t>条第</a:t>
            </a:r>
            <a:r>
              <a:rPr kumimoji="1" lang="en-US" altLang="ja-JP" sz="1200" b="1" i="0" u="none" strike="noStrike" kern="1200" cap="none" spc="0" normalizeH="0" baseline="0" noProof="0" dirty="0">
                <a:ln>
                  <a:noFill/>
                </a:ln>
                <a:solidFill>
                  <a:srgbClr val="4F81BD"/>
                </a:solidFill>
                <a:effectLst/>
                <a:uLnTx/>
                <a:uFillTx/>
                <a:latin typeface="HGP創英角ｺﾞｼｯｸUB" panose="020B0900000000000000" pitchFamily="50" charset="-128"/>
                <a:ea typeface="HGP創英角ｺﾞｼｯｸUB" panose="020B0900000000000000" pitchFamily="50" charset="-128"/>
              </a:rPr>
              <a:t>14</a:t>
            </a:r>
            <a:r>
              <a:rPr kumimoji="1" lang="ja-JP" altLang="en-US" sz="1200" b="1" i="0" u="none" strike="noStrike" kern="1200" cap="none" spc="0" normalizeH="0" baseline="0" noProof="0" dirty="0">
                <a:ln>
                  <a:noFill/>
                </a:ln>
                <a:solidFill>
                  <a:srgbClr val="4F81BD"/>
                </a:solidFill>
                <a:effectLst/>
                <a:uLnTx/>
                <a:uFillTx/>
                <a:latin typeface="HGP創英角ｺﾞｼｯｸUB" panose="020B0900000000000000" pitchFamily="50" charset="-128"/>
                <a:ea typeface="HGP創英角ｺﾞｼｯｸUB" panose="020B0900000000000000" pitchFamily="50" charset="-128"/>
              </a:rPr>
              <a:t>項第４号、第</a:t>
            </a:r>
            <a:r>
              <a:rPr kumimoji="1" lang="en-US" altLang="ja-JP" sz="1200" b="1" i="0" u="none" strike="noStrike" kern="1200" cap="none" spc="0" normalizeH="0" baseline="0" noProof="0" dirty="0">
                <a:ln>
                  <a:noFill/>
                </a:ln>
                <a:solidFill>
                  <a:srgbClr val="4F81BD"/>
                </a:solidFill>
                <a:effectLst/>
                <a:uLnTx/>
                <a:uFillTx/>
                <a:latin typeface="HGP創英角ｺﾞｼｯｸUB" panose="020B0900000000000000" pitchFamily="50" charset="-128"/>
                <a:ea typeface="HGP創英角ｺﾞｼｯｸUB" panose="020B0900000000000000" pitchFamily="50" charset="-128"/>
              </a:rPr>
              <a:t>62</a:t>
            </a:r>
            <a:r>
              <a:rPr kumimoji="1" lang="ja-JP" altLang="en-US" sz="1200" b="1" i="0" u="none" strike="noStrike" kern="1200" cap="none" spc="0" normalizeH="0" baseline="0" noProof="0" dirty="0">
                <a:ln>
                  <a:noFill/>
                </a:ln>
                <a:solidFill>
                  <a:srgbClr val="4F81BD"/>
                </a:solidFill>
                <a:effectLst/>
                <a:uLnTx/>
                <a:uFillTx/>
                <a:latin typeface="HGP創英角ｺﾞｼｯｸUB" panose="020B0900000000000000" pitchFamily="50" charset="-128"/>
                <a:ea typeface="HGP創英角ｺﾞｼｯｸUB" panose="020B0900000000000000" pitchFamily="50" charset="-128"/>
              </a:rPr>
              <a:t>条の</a:t>
            </a:r>
            <a:r>
              <a:rPr kumimoji="1" lang="en-US" altLang="ja-JP" sz="1200" b="1" i="0" u="none" strike="noStrike" kern="1200" cap="none" spc="0" normalizeH="0" baseline="0" noProof="0" dirty="0">
                <a:ln>
                  <a:noFill/>
                </a:ln>
                <a:solidFill>
                  <a:srgbClr val="4F81BD"/>
                </a:solidFill>
                <a:effectLst/>
                <a:uLnTx/>
                <a:uFillTx/>
                <a:latin typeface="HGP創英角ｺﾞｼｯｸUB" panose="020B0900000000000000" pitchFamily="50" charset="-128"/>
                <a:ea typeface="HGP創英角ｺﾞｼｯｸUB" panose="020B0900000000000000" pitchFamily="50" charset="-128"/>
              </a:rPr>
              <a:t>13</a:t>
            </a:r>
            <a:endParaRPr kumimoji="1" lang="en-US" altLang="ja-JP" sz="800" b="1"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endParaRPr>
          </a:p>
        </p:txBody>
      </p:sp>
      <p:sp>
        <p:nvSpPr>
          <p:cNvPr id="21" name="正方形/長方形 3271"/>
          <p:cNvSpPr/>
          <p:nvPr/>
        </p:nvSpPr>
        <p:spPr>
          <a:xfrm>
            <a:off x="83215" y="47023"/>
            <a:ext cx="648072" cy="369332"/>
          </a:xfrm>
          <a:prstGeom prst="rect">
            <a:avLst/>
          </a:prstGeom>
          <a:solidFill>
            <a:srgbClr val="00B0F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wrap="square" lIns="72000" rIns="72000" anchor="ct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en-US" altLang="ja-JP" b="0" i="0" u="none" strike="noStrike" kern="1200" cap="none" spc="0" normalizeH="0" baseline="0" noProof="0" dirty="0">
                <a:ln>
                  <a:noFill/>
                </a:ln>
                <a:solidFill>
                  <a:srgbClr val="FFFFFF"/>
                </a:solidFill>
                <a:effectLst/>
                <a:uLnTx/>
                <a:uFillTx/>
                <a:latin typeface="HGP創英角ｺﾞｼｯｸUB" panose="020B0900000000000000" pitchFamily="50" charset="-128"/>
                <a:ea typeface="HGP創英角ｺﾞｼｯｸUB" panose="020B0900000000000000" pitchFamily="50" charset="-128"/>
                <a:cs typeface="+mn-cs"/>
              </a:rPr>
              <a:t>R2-</a:t>
            </a:r>
            <a:endParaRPr kumimoji="1" lang="ja-JP" altLang="en-US" b="0" i="0" u="none" strike="noStrike" kern="1200" cap="none" spc="0" normalizeH="0" baseline="0" noProof="0" dirty="0">
              <a:ln>
                <a:noFill/>
              </a:ln>
              <a:solidFill>
                <a:srgbClr val="FFFFFF"/>
              </a:solidFill>
              <a:effectLst/>
              <a:uLnTx/>
              <a:uFillTx/>
              <a:latin typeface="HGP創英角ｺﾞｼｯｸUB" panose="020B0900000000000000" pitchFamily="50" charset="-128"/>
              <a:ea typeface="HGP創英角ｺﾞｼｯｸUB" panose="020B0900000000000000" pitchFamily="50" charset="-128"/>
              <a:cs typeface="+mn-cs"/>
            </a:endParaRPr>
          </a:p>
        </p:txBody>
      </p:sp>
      <p:sp>
        <p:nvSpPr>
          <p:cNvPr id="22" name="スライド番号プレースホルダー 1"/>
          <p:cNvSpPr txBox="1"/>
          <p:nvPr/>
        </p:nvSpPr>
        <p:spPr>
          <a:xfrm>
            <a:off x="7594600" y="6525000"/>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ja-JP"/>
            </a:defPPr>
            <a:lvl1pPr algn="r" rtl="0" eaLnBrk="0" fontAlgn="base" hangingPunct="0">
              <a:spcBef>
                <a:spcPct val="0"/>
              </a:spcBef>
              <a:spcAft>
                <a:spcPct val="0"/>
              </a:spcAft>
              <a:defRPr kumimoji="1" sz="1292"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fld id="{29B6D3CF-C449-43AF-A9D0-2DFC9D708CAF}" type="slidenum">
              <a:rPr lang="ja-JP" altLang="en-US" sz="140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pPr/>
              <a:t>36</a:t>
            </a:fld>
            <a:endPar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5850704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6" name="タイトル 1"/>
          <p:cNvSpPr txBox="1"/>
          <p:nvPr/>
        </p:nvSpPr>
        <p:spPr>
          <a:xfrm>
            <a:off x="200472" y="-17243"/>
            <a:ext cx="9114806" cy="476250"/>
          </a:xfrm>
          <a:prstGeom prst="rect">
            <a:avLst/>
          </a:prstGeom>
          <a:noFill/>
          <a:ln>
            <a:noFill/>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585">
                <a:solidFill>
                  <a:srgbClr val="4087C8"/>
                </a:solidFill>
                <a:latin typeface="+mj-lt"/>
                <a:ea typeface="+mj-ea"/>
                <a:cs typeface="+mj-cs"/>
              </a:defRPr>
            </a:lvl1pPr>
            <a:lvl2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5pPr>
            <a:lvl6pPr marL="422041" algn="l" rtl="0" fontAlgn="base">
              <a:spcBef>
                <a:spcPct val="0"/>
              </a:spcBef>
              <a:spcAft>
                <a:spcPct val="0"/>
              </a:spcAft>
              <a:defRPr kumimoji="1" sz="2585">
                <a:solidFill>
                  <a:srgbClr val="4087C8"/>
                </a:solidFill>
                <a:latin typeface="HGP創英角ｺﾞｼｯｸUB" pitchFamily="50" charset="-128"/>
                <a:ea typeface="HGP創英角ｺﾞｼｯｸUB" pitchFamily="50" charset="-128"/>
              </a:defRPr>
            </a:lvl6pPr>
            <a:lvl7pPr marL="844083" algn="l" rtl="0" fontAlgn="base">
              <a:spcBef>
                <a:spcPct val="0"/>
              </a:spcBef>
              <a:spcAft>
                <a:spcPct val="0"/>
              </a:spcAft>
              <a:defRPr kumimoji="1" sz="2585">
                <a:solidFill>
                  <a:srgbClr val="4087C8"/>
                </a:solidFill>
                <a:latin typeface="HGP創英角ｺﾞｼｯｸUB" pitchFamily="50" charset="-128"/>
                <a:ea typeface="HGP創英角ｺﾞｼｯｸUB" pitchFamily="50" charset="-128"/>
              </a:defRPr>
            </a:lvl7pPr>
            <a:lvl8pPr marL="1266124" algn="l" rtl="0" fontAlgn="base">
              <a:spcBef>
                <a:spcPct val="0"/>
              </a:spcBef>
              <a:spcAft>
                <a:spcPct val="0"/>
              </a:spcAft>
              <a:defRPr kumimoji="1" sz="2585">
                <a:solidFill>
                  <a:srgbClr val="4087C8"/>
                </a:solidFill>
                <a:latin typeface="HGP創英角ｺﾞｼｯｸUB" pitchFamily="50" charset="-128"/>
                <a:ea typeface="HGP創英角ｺﾞｼｯｸUB" pitchFamily="50" charset="-128"/>
              </a:defRPr>
            </a:lvl8pPr>
            <a:lvl9pPr marL="1688165" algn="l" rtl="0" fontAlgn="base">
              <a:spcBef>
                <a:spcPct val="0"/>
              </a:spcBef>
              <a:spcAft>
                <a:spcPct val="0"/>
              </a:spcAft>
              <a:defRPr kumimoji="1" sz="2585">
                <a:solidFill>
                  <a:srgbClr val="4087C8"/>
                </a:solidFill>
                <a:latin typeface="HGP創英角ｺﾞｼｯｸUB" pitchFamily="50" charset="-128"/>
                <a:ea typeface="HGP創英角ｺﾞｼｯｸUB"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0" cap="none" spc="0" normalizeH="0" baseline="0" noProof="0" dirty="0">
                <a:ln>
                  <a:noFill/>
                </a:ln>
                <a:solidFill>
                  <a:srgbClr val="4087C8"/>
                </a:solidFill>
                <a:effectLst/>
                <a:uLnTx/>
                <a:uFillTx/>
                <a:latin typeface="HGP創英角ｺﾞｼｯｸUB"/>
                <a:ea typeface="HGP創英角ｺﾞｼｯｸUB"/>
                <a:cs typeface="+mj-cs"/>
              </a:rPr>
              <a:t>民間まちづくりの担い手 ～都市再生推進法人～</a:t>
            </a:r>
          </a:p>
        </p:txBody>
      </p:sp>
      <p:sp>
        <p:nvSpPr>
          <p:cNvPr id="4317" name="角丸四角形 2449"/>
          <p:cNvSpPr>
            <a:spLocks noChangeArrowheads="1"/>
          </p:cNvSpPr>
          <p:nvPr/>
        </p:nvSpPr>
        <p:spPr>
          <a:xfrm>
            <a:off x="513675" y="2859379"/>
            <a:ext cx="6710356" cy="1062400"/>
          </a:xfrm>
          <a:prstGeom prst="roundRect">
            <a:avLst>
              <a:gd name="adj" fmla="val 10088"/>
            </a:avLst>
          </a:prstGeom>
          <a:solidFill>
            <a:schemeClr val="accent2">
              <a:lumMod val="40000"/>
              <a:lumOff val="60000"/>
            </a:schemeClr>
          </a:solidFill>
          <a:ln w="25400" algn="ctr">
            <a:noFill/>
            <a:round/>
            <a:headEnd/>
            <a:tailEnd/>
          </a:ln>
        </p:spPr>
        <p:txBody>
          <a:bodyPr lIns="36000" rIns="3600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400" b="1"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都市再生推進法人</a:t>
            </a:r>
            <a:endParaRPr kumimoji="0" lang="en-US" altLang="ja-JP" sz="1600" b="1"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318" name="角丸四角形 2450"/>
          <p:cNvSpPr>
            <a:spLocks noChangeArrowheads="1"/>
          </p:cNvSpPr>
          <p:nvPr/>
        </p:nvSpPr>
        <p:spPr>
          <a:xfrm>
            <a:off x="4950288" y="1303522"/>
            <a:ext cx="2273743" cy="503479"/>
          </a:xfrm>
          <a:prstGeom prst="roundRect">
            <a:avLst>
              <a:gd name="adj" fmla="val 16667"/>
            </a:avLst>
          </a:prstGeom>
          <a:solidFill>
            <a:schemeClr val="bg1">
              <a:lumMod val="65000"/>
            </a:schemeClr>
          </a:solidFill>
          <a:ln w="25400" algn="ctr">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800" b="1"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国・民都機構等</a:t>
            </a:r>
            <a:endParaRPr kumimoji="0" lang="en-US" altLang="ja-JP" sz="1800" b="1"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319" name="テキスト ボックス 2451"/>
          <p:cNvSpPr txBox="1">
            <a:spLocks noChangeArrowheads="1"/>
          </p:cNvSpPr>
          <p:nvPr/>
        </p:nvSpPr>
        <p:spPr>
          <a:xfrm>
            <a:off x="4352776" y="2124699"/>
            <a:ext cx="1196973" cy="338554"/>
          </a:xfrm>
          <a:prstGeom prst="rect">
            <a:avLst/>
          </a:prstGeom>
          <a:noFill/>
          <a:ln w="9525">
            <a:noFill/>
            <a:miter lim="800000"/>
            <a:headEnd/>
            <a:tailEnd/>
          </a:ln>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srgbClr val="00B0F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法人指定</a:t>
            </a:r>
            <a:endParaRPr kumimoji="1" lang="en-US" altLang="ja-JP" sz="1600" b="1" i="0" u="none" strike="noStrike" kern="1200" cap="none" spc="0" normalizeH="0" baseline="0" noProof="0" dirty="0">
              <a:ln>
                <a:noFill/>
              </a:ln>
              <a:solidFill>
                <a:srgbClr val="00B0F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320" name="角丸四角形 2452"/>
          <p:cNvSpPr>
            <a:spLocks noChangeArrowheads="1"/>
          </p:cNvSpPr>
          <p:nvPr/>
        </p:nvSpPr>
        <p:spPr>
          <a:xfrm>
            <a:off x="513675" y="5477636"/>
            <a:ext cx="6710356" cy="539933"/>
          </a:xfrm>
          <a:prstGeom prst="roundRect">
            <a:avLst>
              <a:gd name="adj" fmla="val 16667"/>
            </a:avLst>
          </a:prstGeom>
          <a:solidFill>
            <a:schemeClr val="bg1">
              <a:lumMod val="65000"/>
            </a:schemeClr>
          </a:solidFill>
          <a:ln w="25400" algn="ctr">
            <a:noFill/>
            <a:round/>
            <a:headEnd/>
            <a:tailEnd/>
          </a:ln>
        </p:spPr>
        <p:txBody>
          <a:bodyPr lIns="144000" tIns="108000" rIns="36000" bIns="7200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800" b="1"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地域の土地所有者（民間又は行政</a:t>
            </a:r>
            <a:r>
              <a:rPr kumimoji="0" lang="ja-JP" altLang="en-US" sz="1400" b="1"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endParaRPr kumimoji="0" lang="en-US" altLang="ja-JP" sz="1400" b="1"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321" name="Line 2453"/>
          <p:cNvSpPr>
            <a:spLocks noChangeShapeType="1"/>
          </p:cNvSpPr>
          <p:nvPr/>
        </p:nvSpPr>
        <p:spPr>
          <a:xfrm rot="16200000" flipV="1">
            <a:off x="3311976" y="4697694"/>
            <a:ext cx="1563062" cy="0"/>
          </a:xfrm>
          <a:prstGeom prst="line">
            <a:avLst/>
          </a:prstGeom>
          <a:noFill/>
          <a:ln w="57150">
            <a:solidFill>
              <a:srgbClr val="FF0000"/>
            </a:solidFill>
            <a:round/>
            <a:headEnd type="triangle" w="med" len="me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1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322" name="角丸四角形 2454"/>
          <p:cNvSpPr>
            <a:spLocks noChangeArrowheads="1"/>
          </p:cNvSpPr>
          <p:nvPr/>
        </p:nvSpPr>
        <p:spPr>
          <a:xfrm>
            <a:off x="5851093" y="2060978"/>
            <a:ext cx="2074114" cy="465997"/>
          </a:xfrm>
          <a:prstGeom prst="roundRect">
            <a:avLst>
              <a:gd name="adj" fmla="val 20288"/>
            </a:avLst>
          </a:prstGeom>
          <a:solidFill>
            <a:schemeClr val="bg1"/>
          </a:solidFill>
          <a:ln w="3175">
            <a:noFill/>
            <a:prstDash val="sysDot"/>
            <a:headEnd/>
            <a:tailEnd/>
          </a:ln>
        </p:spPr>
        <p:style>
          <a:lnRef idx="2">
            <a:schemeClr val="accent2"/>
          </a:lnRef>
          <a:fillRef idx="1">
            <a:schemeClr val="lt1"/>
          </a:fillRef>
          <a:effectRef idx="0">
            <a:schemeClr val="accent2"/>
          </a:effectRef>
          <a:fontRef idx="minor">
            <a:schemeClr val="dk1"/>
          </a:fontRef>
        </p:style>
        <p:txBody>
          <a:bodyPr lIns="36000" tIns="36000" rIns="36000" bIns="36000" anchor="ctr"/>
          <a:lstStyle/>
          <a:p>
            <a:pPr marL="0" marR="0" lvl="0" indent="0" algn="ctr" defTabSz="914400" rtl="0" eaLnBrk="1" fontAlgn="base" latinLnBrk="0" hangingPunct="1">
              <a:lnSpc>
                <a:spcPct val="100000"/>
              </a:lnSpc>
              <a:spcBef>
                <a:spcPct val="0"/>
              </a:spcBef>
              <a:spcAft>
                <a:spcPts val="0"/>
              </a:spcAft>
              <a:buClrTx/>
              <a:buSzTx/>
              <a:buFontTx/>
              <a:buNone/>
              <a:tabLst/>
              <a:defRPr/>
            </a:pPr>
            <a:r>
              <a:rPr kumimoji="1" lang="ja-JP" altLang="en-US" sz="1200" b="1" i="0" u="none" strike="noStrike" kern="1200" cap="none" spc="0" normalizeH="0" baseline="0" noProof="0" dirty="0">
                <a:ln>
                  <a:noFill/>
                </a:ln>
                <a:solidFill>
                  <a:srgbClr val="000000"/>
                </a:solidFill>
                <a:effectLst/>
                <a:uLnTx/>
                <a:uFillTx/>
                <a:latin typeface="メイリオ" pitchFamily="50" charset="-128"/>
                <a:ea typeface="メイリオ" pitchFamily="50" charset="-128"/>
                <a:cs typeface="+mn-cs"/>
              </a:rPr>
              <a:t>補助金・金融支援</a:t>
            </a:r>
            <a:endParaRPr kumimoji="1" lang="en-US" altLang="ja-JP" sz="1200" b="1" i="0" u="none" strike="noStrike" kern="1200" cap="none" spc="0" normalizeH="0" baseline="0" noProof="0" dirty="0">
              <a:ln>
                <a:noFill/>
              </a:ln>
              <a:solidFill>
                <a:srgbClr val="000000"/>
              </a:solidFill>
              <a:effectLst/>
              <a:uLnTx/>
              <a:uFillTx/>
              <a:latin typeface="メイリオ" pitchFamily="50" charset="-128"/>
              <a:ea typeface="メイリオ" pitchFamily="50" charset="-128"/>
              <a:cs typeface="+mn-cs"/>
            </a:endParaRPr>
          </a:p>
        </p:txBody>
      </p:sp>
      <p:sp>
        <p:nvSpPr>
          <p:cNvPr id="4323" name="角丸四角形 2455"/>
          <p:cNvSpPr>
            <a:spLocks noChangeArrowheads="1"/>
          </p:cNvSpPr>
          <p:nvPr/>
        </p:nvSpPr>
        <p:spPr>
          <a:xfrm>
            <a:off x="3748862" y="2933344"/>
            <a:ext cx="3394482" cy="841624"/>
          </a:xfrm>
          <a:prstGeom prst="roundRect">
            <a:avLst>
              <a:gd name="adj" fmla="val 10088"/>
            </a:avLst>
          </a:prstGeom>
          <a:solidFill>
            <a:schemeClr val="bg1"/>
          </a:solidFill>
          <a:ln w="25400" algn="ctr">
            <a:noFill/>
            <a:round/>
            <a:headEnd/>
            <a:tailEnd/>
          </a:ln>
        </p:spPr>
        <p:txBody>
          <a:bodyPr lIns="36000" tIns="36000" rIns="36000" b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800" b="1" i="0" u="none" strike="noStrike" kern="0" cap="none" spc="0" normalizeH="0" baseline="0" noProof="0" dirty="0">
                <a:ln>
                  <a:noFill/>
                </a:ln>
                <a:solidFill>
                  <a:srgbClr val="00B0F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民間まちづくり団体</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dirty="0">
                <a:ln>
                  <a:noFill/>
                </a:ln>
                <a:solidFill>
                  <a:srgbClr val="00B0F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株式会社、社団・財団法人、</a:t>
            </a:r>
            <a:r>
              <a:rPr kumimoji="0" lang="en-US" altLang="ja-JP" sz="1200" b="1" i="0" u="none" strike="noStrike" kern="0" cap="none" spc="0" normalizeH="0" baseline="0" noProof="0" dirty="0">
                <a:ln>
                  <a:noFill/>
                </a:ln>
                <a:solidFill>
                  <a:srgbClr val="00B0F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NPO</a:t>
            </a:r>
            <a:r>
              <a:rPr kumimoji="0" lang="ja-JP" altLang="en-US" sz="1200" b="1" i="0" u="none" strike="noStrike" kern="0" cap="none" spc="0" normalizeH="0" baseline="0" noProof="0" dirty="0">
                <a:ln>
                  <a:noFill/>
                </a:ln>
                <a:solidFill>
                  <a:srgbClr val="00B0F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法人　等</a:t>
            </a:r>
          </a:p>
        </p:txBody>
      </p:sp>
      <p:sp>
        <p:nvSpPr>
          <p:cNvPr id="4324" name="角丸四角形 2456"/>
          <p:cNvSpPr>
            <a:spLocks noChangeArrowheads="1"/>
          </p:cNvSpPr>
          <p:nvPr/>
        </p:nvSpPr>
        <p:spPr>
          <a:xfrm>
            <a:off x="294485" y="1954868"/>
            <a:ext cx="1776136" cy="595244"/>
          </a:xfrm>
          <a:prstGeom prst="roundRect">
            <a:avLst>
              <a:gd name="adj" fmla="val 20288"/>
            </a:avLst>
          </a:prstGeom>
          <a:noFill/>
          <a:ln w="3175">
            <a:noFill/>
            <a:prstDash val="sysDot"/>
            <a:headEnd/>
            <a:tailEnd/>
          </a:ln>
        </p:spPr>
        <p:style>
          <a:lnRef idx="2">
            <a:schemeClr val="accent2"/>
          </a:lnRef>
          <a:fillRef idx="1">
            <a:schemeClr val="lt1"/>
          </a:fillRef>
          <a:effectRef idx="0">
            <a:schemeClr val="accent2"/>
          </a:effectRef>
          <a:fontRef idx="minor">
            <a:schemeClr val="dk1"/>
          </a:fontRef>
        </p:style>
        <p:txBody>
          <a:bodyPr lIns="36000" tIns="72000" rIns="36000" bIns="36000" anchor="ctr"/>
          <a:lstStyle/>
          <a:p>
            <a:pPr marL="0" marR="0" lvl="0" indent="0" algn="l" defTabSz="914400" rtl="0" eaLnBrk="1" fontAlgn="base" latinLnBrk="0" hangingPunct="1">
              <a:lnSpc>
                <a:spcPct val="150000"/>
              </a:lnSpc>
              <a:spcBef>
                <a:spcPct val="0"/>
              </a:spcBef>
              <a:spcAft>
                <a:spcPts val="0"/>
              </a:spcAft>
              <a:buClrTx/>
              <a:buSzTx/>
              <a:buFontTx/>
              <a:buNone/>
              <a:tabLst/>
              <a:defRPr/>
            </a:pPr>
            <a:r>
              <a:rPr kumimoji="1" lang="ja-JP" altLang="en-US" sz="1200" b="1" i="0" u="none" strike="noStrike" kern="1200" cap="none" spc="0" normalizeH="0" baseline="0" noProof="0" dirty="0">
                <a:ln>
                  <a:noFill/>
                </a:ln>
                <a:solidFill>
                  <a:srgbClr val="FF0000"/>
                </a:solidFill>
                <a:effectLst/>
                <a:uLnTx/>
                <a:uFillTx/>
                <a:latin typeface="メイリオ" pitchFamily="50" charset="-128"/>
                <a:ea typeface="メイリオ" pitchFamily="50" charset="-128"/>
                <a:cs typeface="+mn-cs"/>
              </a:rPr>
              <a:t>都市再生整備計画</a:t>
            </a:r>
            <a:endParaRPr kumimoji="1" lang="en-US" altLang="ja-JP" sz="1200" b="1" i="0" u="none" strike="noStrike" kern="1200" cap="none" spc="0" normalizeH="0" baseline="0" noProof="0" dirty="0">
              <a:ln>
                <a:noFill/>
              </a:ln>
              <a:solidFill>
                <a:srgbClr val="FF0000"/>
              </a:solidFill>
              <a:effectLst/>
              <a:uLnTx/>
              <a:uFillTx/>
              <a:latin typeface="メイリオ" pitchFamily="50" charset="-128"/>
              <a:ea typeface="メイリオ" pitchFamily="50" charset="-128"/>
              <a:cs typeface="+mn-cs"/>
            </a:endParaRPr>
          </a:p>
          <a:p>
            <a:pPr marL="0" marR="0" lvl="0" indent="0" algn="l" defTabSz="914400" rtl="0" eaLnBrk="1" fontAlgn="base" latinLnBrk="0" hangingPunct="1">
              <a:lnSpc>
                <a:spcPct val="150000"/>
              </a:lnSpc>
              <a:spcBef>
                <a:spcPct val="0"/>
              </a:spcBef>
              <a:spcAft>
                <a:spcPts val="0"/>
              </a:spcAft>
              <a:buClrTx/>
              <a:buSzTx/>
              <a:buFontTx/>
              <a:buNone/>
              <a:tabLst/>
              <a:defRPr/>
            </a:pPr>
            <a:r>
              <a:rPr kumimoji="1" lang="ja-JP" altLang="en-US" sz="1200" b="1" i="0" u="none" strike="noStrike" kern="1200" cap="none" spc="0" normalizeH="0" baseline="0" noProof="0" dirty="0">
                <a:ln>
                  <a:noFill/>
                </a:ln>
                <a:solidFill>
                  <a:srgbClr val="FF0000"/>
                </a:solidFill>
                <a:effectLst/>
                <a:uLnTx/>
                <a:uFillTx/>
                <a:latin typeface="メイリオ" pitchFamily="50" charset="-128"/>
                <a:ea typeface="メイリオ" pitchFamily="50" charset="-128"/>
                <a:cs typeface="+mn-cs"/>
              </a:rPr>
              <a:t>及び  景観計画  の提案</a:t>
            </a:r>
            <a:endParaRPr kumimoji="1" lang="en-US" altLang="ja-JP" sz="1200" b="1" i="0" u="none" strike="noStrike" kern="1200" cap="none" spc="0" normalizeH="0" baseline="0" noProof="0" dirty="0">
              <a:ln>
                <a:noFill/>
              </a:ln>
              <a:solidFill>
                <a:srgbClr val="FF0000"/>
              </a:solidFill>
              <a:effectLst/>
              <a:uLnTx/>
              <a:uFillTx/>
              <a:latin typeface="メイリオ" pitchFamily="50" charset="-128"/>
              <a:ea typeface="メイリオ" pitchFamily="50" charset="-128"/>
              <a:cs typeface="+mn-cs"/>
            </a:endParaRPr>
          </a:p>
        </p:txBody>
      </p:sp>
      <p:sp>
        <p:nvSpPr>
          <p:cNvPr id="4325" name="角丸四角形 2457"/>
          <p:cNvSpPr>
            <a:spLocks noChangeArrowheads="1"/>
          </p:cNvSpPr>
          <p:nvPr/>
        </p:nvSpPr>
        <p:spPr>
          <a:xfrm>
            <a:off x="513675" y="1304512"/>
            <a:ext cx="4197175" cy="503479"/>
          </a:xfrm>
          <a:prstGeom prst="roundRect">
            <a:avLst>
              <a:gd name="adj" fmla="val 16667"/>
            </a:avLst>
          </a:prstGeom>
          <a:solidFill>
            <a:srgbClr val="FFCC66"/>
          </a:solidFill>
          <a:ln w="38100" algn="ctr">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800" b="1"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市　町　村</a:t>
            </a:r>
          </a:p>
        </p:txBody>
      </p:sp>
      <p:sp>
        <p:nvSpPr>
          <p:cNvPr id="4326" name="Line 2458"/>
          <p:cNvSpPr>
            <a:spLocks noChangeShapeType="1"/>
          </p:cNvSpPr>
          <p:nvPr/>
        </p:nvSpPr>
        <p:spPr>
          <a:xfrm rot="16200000" flipH="1" flipV="1">
            <a:off x="5552173" y="2332042"/>
            <a:ext cx="1054674" cy="0"/>
          </a:xfrm>
          <a:prstGeom prst="line">
            <a:avLst/>
          </a:prstGeom>
          <a:noFill/>
          <a:ln w="57150">
            <a:solidFill>
              <a:schemeClr val="tx1"/>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1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327" name="角丸四角形 2459"/>
          <p:cNvSpPr>
            <a:spLocks noChangeArrowheads="1"/>
          </p:cNvSpPr>
          <p:nvPr/>
        </p:nvSpPr>
        <p:spPr>
          <a:xfrm>
            <a:off x="9066162" y="2027441"/>
            <a:ext cx="512912" cy="2910604"/>
          </a:xfrm>
          <a:prstGeom prst="roundRect">
            <a:avLst>
              <a:gd name="adj" fmla="val 16667"/>
            </a:avLst>
          </a:prstGeom>
          <a:solidFill>
            <a:srgbClr val="33CC33"/>
          </a:solidFill>
          <a:ln w="38100" algn="ctr">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800" b="1"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市町村都市再生協議会</a:t>
            </a:r>
          </a:p>
        </p:txBody>
      </p:sp>
      <p:sp>
        <p:nvSpPr>
          <p:cNvPr id="4328" name="Line 2460"/>
          <p:cNvSpPr>
            <a:spLocks noChangeShapeType="1"/>
          </p:cNvSpPr>
          <p:nvPr/>
        </p:nvSpPr>
        <p:spPr>
          <a:xfrm rot="16200000" flipH="1">
            <a:off x="8144028" y="2578924"/>
            <a:ext cx="0" cy="1752226"/>
          </a:xfrm>
          <a:prstGeom prst="line">
            <a:avLst/>
          </a:prstGeom>
          <a:noFill/>
          <a:ln w="57150">
            <a:solidFill>
              <a:srgbClr val="FF000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1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329" name="角丸四角形 2461"/>
          <p:cNvSpPr>
            <a:spLocks noChangeArrowheads="1"/>
          </p:cNvSpPr>
          <p:nvPr/>
        </p:nvSpPr>
        <p:spPr>
          <a:xfrm>
            <a:off x="7082613" y="2892703"/>
            <a:ext cx="2074117" cy="628452"/>
          </a:xfrm>
          <a:prstGeom prst="roundRect">
            <a:avLst>
              <a:gd name="adj" fmla="val 20288"/>
            </a:avLst>
          </a:prstGeom>
          <a:noFill/>
          <a:ln w="3175">
            <a:noFill/>
            <a:prstDash val="sysDot"/>
            <a:headEnd/>
            <a:tailEnd/>
          </a:ln>
        </p:spPr>
        <p:style>
          <a:lnRef idx="2">
            <a:schemeClr val="accent2"/>
          </a:lnRef>
          <a:fillRef idx="1">
            <a:schemeClr val="lt1"/>
          </a:fillRef>
          <a:effectRef idx="0">
            <a:schemeClr val="accent2"/>
          </a:effectRef>
          <a:fontRef idx="minor">
            <a:schemeClr val="dk1"/>
          </a:fontRef>
        </p:style>
        <p:txBody>
          <a:bodyPr lIns="36000" tIns="36000" rIns="36000" bIns="36000" anchor="ctr"/>
          <a:lstStyle/>
          <a:p>
            <a:pPr marL="0" marR="0" lvl="0" indent="0" algn="ctr" defTabSz="914400" rtl="0" eaLnBrk="1" fontAlgn="base" latinLnBrk="0" hangingPunct="1">
              <a:lnSpc>
                <a:spcPct val="100000"/>
              </a:lnSpc>
              <a:spcBef>
                <a:spcPct val="0"/>
              </a:spcBef>
              <a:spcAft>
                <a:spcPts val="0"/>
              </a:spcAft>
              <a:buClrTx/>
              <a:buSzTx/>
              <a:buFontTx/>
              <a:buNone/>
              <a:tabLst/>
              <a:defRPr/>
            </a:pPr>
            <a:r>
              <a:rPr kumimoji="1" lang="ja-JP" altLang="en-US" sz="1200" b="1" i="0" u="none" strike="noStrike" kern="1200" cap="none" spc="0" normalizeH="0" baseline="0" noProof="0" dirty="0">
                <a:ln>
                  <a:noFill/>
                </a:ln>
                <a:solidFill>
                  <a:srgbClr val="FF0000"/>
                </a:solidFill>
                <a:effectLst/>
                <a:uLnTx/>
                <a:uFillTx/>
                <a:latin typeface="メイリオ" pitchFamily="50" charset="-128"/>
                <a:ea typeface="メイリオ" pitchFamily="50" charset="-128"/>
                <a:cs typeface="+mn-cs"/>
              </a:rPr>
              <a:t>協議会を組織</a:t>
            </a:r>
            <a:endParaRPr kumimoji="1" lang="en-US" altLang="ja-JP" sz="1200" b="1" i="0" u="none" strike="noStrike" kern="1200" cap="none" spc="0" normalizeH="0" baseline="0" noProof="0" dirty="0">
              <a:ln>
                <a:noFill/>
              </a:ln>
              <a:solidFill>
                <a:srgbClr val="FF0000"/>
              </a:solidFill>
              <a:effectLst/>
              <a:uLnTx/>
              <a:uFillTx/>
              <a:latin typeface="メイリオ" pitchFamily="50" charset="-128"/>
              <a:ea typeface="メイリオ" pitchFamily="50" charset="-128"/>
              <a:cs typeface="+mn-cs"/>
            </a:endParaRPr>
          </a:p>
          <a:p>
            <a:pPr marL="0" marR="0" lvl="0" indent="0" algn="ctr" defTabSz="914400" rtl="0" eaLnBrk="1" fontAlgn="base" latinLnBrk="0" hangingPunct="1">
              <a:lnSpc>
                <a:spcPct val="100000"/>
              </a:lnSpc>
              <a:spcBef>
                <a:spcPct val="0"/>
              </a:spcBef>
              <a:spcAft>
                <a:spcPts val="0"/>
              </a:spcAft>
              <a:buClrTx/>
              <a:buSzTx/>
              <a:buFontTx/>
              <a:buNone/>
              <a:tabLst/>
              <a:defRPr/>
            </a:pPr>
            <a:r>
              <a:rPr kumimoji="1" lang="ja-JP" altLang="en-US" sz="1200" b="1" i="0" u="none" strike="noStrike" kern="1200" cap="none" spc="0" normalizeH="0" baseline="0" noProof="0" dirty="0">
                <a:ln>
                  <a:noFill/>
                </a:ln>
                <a:solidFill>
                  <a:srgbClr val="FF0000"/>
                </a:solidFill>
                <a:effectLst/>
                <a:uLnTx/>
                <a:uFillTx/>
                <a:latin typeface="メイリオ" pitchFamily="50" charset="-128"/>
                <a:ea typeface="メイリオ" pitchFamily="50" charset="-128"/>
                <a:cs typeface="+mn-cs"/>
              </a:rPr>
              <a:t>・参画可能</a:t>
            </a:r>
            <a:endParaRPr kumimoji="1" lang="en-US" altLang="ja-JP" sz="1200" b="1" i="0" u="none" strike="noStrike" kern="1200" cap="none" spc="0" normalizeH="0" baseline="0" noProof="0" dirty="0">
              <a:ln>
                <a:noFill/>
              </a:ln>
              <a:solidFill>
                <a:srgbClr val="FF0000"/>
              </a:solidFill>
              <a:effectLst/>
              <a:uLnTx/>
              <a:uFillTx/>
              <a:latin typeface="メイリオ" pitchFamily="50" charset="-128"/>
              <a:ea typeface="メイリオ" pitchFamily="50" charset="-128"/>
              <a:cs typeface="+mn-cs"/>
            </a:endParaRPr>
          </a:p>
        </p:txBody>
      </p:sp>
      <p:sp>
        <p:nvSpPr>
          <p:cNvPr id="4330" name="右矢印 2462"/>
          <p:cNvSpPr/>
          <p:nvPr/>
        </p:nvSpPr>
        <p:spPr>
          <a:xfrm rot="10800000">
            <a:off x="3440468" y="3070558"/>
            <a:ext cx="333989" cy="609554"/>
          </a:xfrm>
          <a:prstGeom prst="rightArrow">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331" name="角丸四角形 2463"/>
          <p:cNvSpPr>
            <a:spLocks noChangeArrowheads="1"/>
          </p:cNvSpPr>
          <p:nvPr/>
        </p:nvSpPr>
        <p:spPr>
          <a:xfrm>
            <a:off x="1162822" y="4108123"/>
            <a:ext cx="2227833" cy="538615"/>
          </a:xfrm>
          <a:prstGeom prst="roundRect">
            <a:avLst>
              <a:gd name="adj" fmla="val 20288"/>
            </a:avLst>
          </a:prstGeom>
          <a:noFill/>
          <a:ln w="34925" cmpd="dbl">
            <a:solidFill>
              <a:srgbClr val="FF0000"/>
            </a:solidFill>
            <a:prstDash val="sysDot"/>
            <a:headEnd/>
            <a:tailEnd/>
          </a:ln>
        </p:spPr>
        <p:style>
          <a:lnRef idx="2">
            <a:schemeClr val="accent2"/>
          </a:lnRef>
          <a:fillRef idx="1">
            <a:schemeClr val="lt1"/>
          </a:fillRef>
          <a:effectRef idx="0">
            <a:schemeClr val="accent2"/>
          </a:effectRef>
          <a:fontRef idx="minor">
            <a:schemeClr val="dk1"/>
          </a:fontRef>
        </p:style>
        <p:txBody>
          <a:bodyPr lIns="36000" tIns="72000" rIns="36000" bIns="36000" anchor="ctr"/>
          <a:lstStyle/>
          <a:p>
            <a:pPr marL="0" marR="0" lvl="0" indent="0" algn="l" defTabSz="914400" rtl="0" eaLnBrk="1" fontAlgn="base" latinLnBrk="0" hangingPunct="1">
              <a:lnSpc>
                <a:spcPct val="100000"/>
              </a:lnSpc>
              <a:spcBef>
                <a:spcPct val="0"/>
              </a:spcBef>
              <a:spcAft>
                <a:spcPts val="0"/>
              </a:spcAft>
              <a:buClrTx/>
              <a:buSzTx/>
              <a:buFontTx/>
              <a:buNone/>
              <a:tabLst/>
              <a:defRPr/>
            </a:pPr>
            <a:r>
              <a:rPr kumimoji="1" lang="ja-JP" altLang="en-US" sz="1200" b="1" i="0" u="none" strike="noStrike" kern="1200" cap="none" spc="0" normalizeH="0" baseline="0" noProof="0" dirty="0">
                <a:ln>
                  <a:noFill/>
                </a:ln>
                <a:solidFill>
                  <a:srgbClr val="FF0000"/>
                </a:solidFill>
                <a:effectLst/>
                <a:uLnTx/>
                <a:uFillTx/>
                <a:latin typeface="メイリオ" pitchFamily="50" charset="-128"/>
                <a:ea typeface="メイリオ" pitchFamily="50" charset="-128"/>
                <a:cs typeface="+mn-cs"/>
              </a:rPr>
              <a:t>道路・公園の占用許可申請等</a:t>
            </a:r>
            <a:endParaRPr kumimoji="1" lang="en-US" altLang="ja-JP" sz="1200" b="1" i="0" u="none" strike="noStrike" kern="1200" cap="none" spc="0" normalizeH="0" baseline="0" noProof="0" dirty="0">
              <a:ln>
                <a:noFill/>
              </a:ln>
              <a:solidFill>
                <a:srgbClr val="FF0000"/>
              </a:solidFill>
              <a:effectLst/>
              <a:uLnTx/>
              <a:uFillTx/>
              <a:latin typeface="メイリオ" pitchFamily="50" charset="-128"/>
              <a:ea typeface="メイリオ" pitchFamily="50" charset="-128"/>
              <a:cs typeface="+mn-cs"/>
            </a:endParaRPr>
          </a:p>
          <a:p>
            <a:pPr marL="0" marR="0" lvl="0" indent="0" algn="l" defTabSz="914400" rtl="0" eaLnBrk="1" fontAlgn="base" latinLnBrk="0" hangingPunct="1">
              <a:lnSpc>
                <a:spcPct val="100000"/>
              </a:lnSpc>
              <a:spcBef>
                <a:spcPct val="0"/>
              </a:spcBef>
              <a:spcAft>
                <a:spcPts val="0"/>
              </a:spcAft>
              <a:buClrTx/>
              <a:buSzTx/>
              <a:buFontTx/>
              <a:buNone/>
              <a:tabLst/>
              <a:defRPr/>
            </a:pPr>
            <a:r>
              <a:rPr kumimoji="1" lang="ja-JP" altLang="en-US" sz="1200" b="1" i="0" u="none" strike="noStrike" kern="1200" cap="none" spc="0" normalizeH="0" baseline="0" noProof="0" dirty="0">
                <a:ln>
                  <a:noFill/>
                </a:ln>
                <a:solidFill>
                  <a:srgbClr val="FF0000"/>
                </a:solidFill>
                <a:effectLst/>
                <a:uLnTx/>
                <a:uFillTx/>
                <a:latin typeface="メイリオ" pitchFamily="50" charset="-128"/>
                <a:ea typeface="メイリオ" pitchFamily="50" charset="-128"/>
                <a:cs typeface="+mn-cs"/>
              </a:rPr>
              <a:t>の経由・サポート等</a:t>
            </a:r>
            <a:endParaRPr kumimoji="1" lang="en-US" altLang="ja-JP" sz="1200" b="1" i="0" u="none" strike="noStrike" kern="1200" cap="none" spc="0" normalizeH="0" baseline="0" noProof="0" dirty="0">
              <a:ln>
                <a:noFill/>
              </a:ln>
              <a:solidFill>
                <a:srgbClr val="FF0000"/>
              </a:solidFill>
              <a:effectLst/>
              <a:uLnTx/>
              <a:uFillTx/>
              <a:latin typeface="メイリオ" pitchFamily="50" charset="-128"/>
              <a:ea typeface="メイリオ" pitchFamily="50" charset="-128"/>
              <a:cs typeface="+mn-cs"/>
            </a:endParaRPr>
          </a:p>
        </p:txBody>
      </p:sp>
      <p:sp>
        <p:nvSpPr>
          <p:cNvPr id="4332" name="角丸四角形 2464"/>
          <p:cNvSpPr>
            <a:spLocks noChangeArrowheads="1"/>
          </p:cNvSpPr>
          <p:nvPr/>
        </p:nvSpPr>
        <p:spPr>
          <a:xfrm flipH="1">
            <a:off x="513675" y="4783776"/>
            <a:ext cx="3113890" cy="512954"/>
          </a:xfrm>
          <a:prstGeom prst="roundRect">
            <a:avLst>
              <a:gd name="adj" fmla="val 16667"/>
            </a:avLst>
          </a:prstGeom>
          <a:solidFill>
            <a:schemeClr val="bg1">
              <a:lumMod val="65000"/>
            </a:schemeClr>
          </a:solidFill>
          <a:ln w="25400" algn="ctr">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800" b="1"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イベント主催者・出店者等</a:t>
            </a:r>
            <a:endParaRPr kumimoji="0" lang="en-US" altLang="ja-JP" sz="1800" b="1"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333" name="Line 2465"/>
          <p:cNvSpPr>
            <a:spLocks noChangeShapeType="1"/>
          </p:cNvSpPr>
          <p:nvPr/>
        </p:nvSpPr>
        <p:spPr>
          <a:xfrm rot="16200000" flipH="1">
            <a:off x="491738" y="4354079"/>
            <a:ext cx="890907" cy="12427"/>
          </a:xfrm>
          <a:prstGeom prst="line">
            <a:avLst/>
          </a:prstGeom>
          <a:noFill/>
          <a:ln w="57150">
            <a:solidFill>
              <a:srgbClr val="FF000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1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334" name="Line 2466"/>
          <p:cNvSpPr>
            <a:spLocks noChangeShapeType="1"/>
          </p:cNvSpPr>
          <p:nvPr/>
        </p:nvSpPr>
        <p:spPr>
          <a:xfrm rot="16200000" flipV="1">
            <a:off x="1537584" y="2322162"/>
            <a:ext cx="1080000" cy="0"/>
          </a:xfrm>
          <a:prstGeom prst="line">
            <a:avLst/>
          </a:prstGeom>
          <a:noFill/>
          <a:ln w="57150">
            <a:solidFill>
              <a:srgbClr val="FF000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1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335" name="角丸四角形 2467"/>
          <p:cNvSpPr>
            <a:spLocks noChangeArrowheads="1"/>
          </p:cNvSpPr>
          <p:nvPr/>
        </p:nvSpPr>
        <p:spPr>
          <a:xfrm>
            <a:off x="5439306" y="5549149"/>
            <a:ext cx="1527761" cy="325276"/>
          </a:xfrm>
          <a:prstGeom prst="roundRect">
            <a:avLst>
              <a:gd name="adj" fmla="val 16667"/>
            </a:avLst>
          </a:prstGeom>
          <a:solidFill>
            <a:schemeClr val="bg1"/>
          </a:solidFill>
          <a:ln w="25400" algn="ctr">
            <a:noFill/>
            <a:round/>
            <a:headEnd/>
            <a:tailEnd/>
          </a:ln>
        </p:spPr>
        <p:txBody>
          <a:bodyPr lIns="36000" tIns="36000" rIns="36000" b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800" b="1" i="0" u="none" strike="noStrike" kern="0" cap="none" spc="0" normalizeH="0" baseline="0" noProof="0" dirty="0">
                <a:ln>
                  <a:noFill/>
                </a:ln>
                <a:solidFill>
                  <a:srgbClr val="FFFFFF">
                    <a:lumMod val="50000"/>
                  </a:srgb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公園管理者</a:t>
            </a:r>
            <a:endParaRPr kumimoji="0" lang="en-US" altLang="ja-JP" sz="1800" b="1" i="0" u="none" strike="noStrike" kern="0" cap="none" spc="0" normalizeH="0" baseline="0" noProof="0" dirty="0">
              <a:ln>
                <a:noFill/>
              </a:ln>
              <a:solidFill>
                <a:srgbClr val="FFFFFF">
                  <a:lumMod val="50000"/>
                </a:srgbClr>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336" name="Line 2468"/>
          <p:cNvSpPr>
            <a:spLocks noChangeShapeType="1"/>
          </p:cNvSpPr>
          <p:nvPr/>
        </p:nvSpPr>
        <p:spPr>
          <a:xfrm rot="16200000">
            <a:off x="5571537" y="4730123"/>
            <a:ext cx="1642082" cy="0"/>
          </a:xfrm>
          <a:prstGeom prst="line">
            <a:avLst/>
          </a:prstGeom>
          <a:noFill/>
          <a:ln w="57150">
            <a:solidFill>
              <a:srgbClr val="FF0000"/>
            </a:solidFill>
            <a:round/>
            <a:headEnd type="triangle" w="med" len="me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1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337" name="角丸四角形 2469"/>
          <p:cNvSpPr>
            <a:spLocks noChangeArrowheads="1"/>
          </p:cNvSpPr>
          <p:nvPr/>
        </p:nvSpPr>
        <p:spPr>
          <a:xfrm>
            <a:off x="6567160" y="4463393"/>
            <a:ext cx="1434633" cy="565117"/>
          </a:xfrm>
          <a:prstGeom prst="roundRect">
            <a:avLst>
              <a:gd name="adj" fmla="val 20288"/>
            </a:avLst>
          </a:prstGeom>
          <a:noFill/>
          <a:ln w="34925" cmpd="dbl">
            <a:solidFill>
              <a:srgbClr val="FF0000"/>
            </a:solidFill>
            <a:prstDash val="sysDot"/>
            <a:headEnd/>
            <a:tailEnd/>
          </a:ln>
        </p:spPr>
        <p:style>
          <a:lnRef idx="2">
            <a:schemeClr val="accent2"/>
          </a:lnRef>
          <a:fillRef idx="1">
            <a:schemeClr val="lt1"/>
          </a:fillRef>
          <a:effectRef idx="0">
            <a:schemeClr val="accent2"/>
          </a:effectRef>
          <a:fontRef idx="minor">
            <a:schemeClr val="dk1"/>
          </a:fontRef>
        </p:style>
        <p:txBody>
          <a:bodyPr lIns="36000" tIns="72000" rIns="36000" bIns="36000" anchor="ctr"/>
          <a:lstStyle/>
          <a:p>
            <a:pPr marL="0" marR="0" lvl="0" indent="0" algn="l" defTabSz="914400" rtl="0" eaLnBrk="1" fontAlgn="base" latinLnBrk="0" hangingPunct="1">
              <a:lnSpc>
                <a:spcPct val="100000"/>
              </a:lnSpc>
              <a:spcBef>
                <a:spcPct val="0"/>
              </a:spcBef>
              <a:spcAft>
                <a:spcPts val="0"/>
              </a:spcAft>
              <a:buClrTx/>
              <a:buSzTx/>
              <a:buFontTx/>
              <a:buNone/>
              <a:tabLst/>
              <a:defRPr/>
            </a:pPr>
            <a:r>
              <a:rPr kumimoji="1" lang="ja-JP" altLang="en-US" sz="1200" b="1" i="0" u="none" strike="noStrike" kern="1200" cap="none" spc="0" normalizeH="0" baseline="0" noProof="0" dirty="0">
                <a:ln>
                  <a:noFill/>
                </a:ln>
                <a:solidFill>
                  <a:srgbClr val="FF0000"/>
                </a:solidFill>
                <a:effectLst/>
                <a:uLnTx/>
                <a:uFillTx/>
                <a:latin typeface="メイリオ" pitchFamily="50" charset="-128"/>
                <a:ea typeface="メイリオ" pitchFamily="50" charset="-128"/>
                <a:cs typeface="+mn-cs"/>
              </a:rPr>
              <a:t>公園施設設置管理</a:t>
            </a:r>
            <a:endParaRPr kumimoji="1" lang="en-US" altLang="ja-JP" sz="1200" b="1" i="0" u="none" strike="noStrike" kern="1200" cap="none" spc="0" normalizeH="0" baseline="0" noProof="0" dirty="0">
              <a:ln>
                <a:noFill/>
              </a:ln>
              <a:solidFill>
                <a:srgbClr val="FF0000"/>
              </a:solidFill>
              <a:effectLst/>
              <a:uLnTx/>
              <a:uFillTx/>
              <a:latin typeface="メイリオ" pitchFamily="50" charset="-128"/>
              <a:ea typeface="メイリオ" pitchFamily="50" charset="-128"/>
              <a:cs typeface="+mn-cs"/>
            </a:endParaRPr>
          </a:p>
          <a:p>
            <a:pPr marL="0" marR="0" lvl="0" indent="0" algn="l" defTabSz="914400" rtl="0" eaLnBrk="1" fontAlgn="base" latinLnBrk="0" hangingPunct="1">
              <a:lnSpc>
                <a:spcPct val="100000"/>
              </a:lnSpc>
              <a:spcBef>
                <a:spcPct val="0"/>
              </a:spcBef>
              <a:spcAft>
                <a:spcPts val="0"/>
              </a:spcAft>
              <a:buClrTx/>
              <a:buSzTx/>
              <a:buFontTx/>
              <a:buNone/>
              <a:tabLst/>
              <a:defRPr/>
            </a:pPr>
            <a:r>
              <a:rPr kumimoji="1" lang="ja-JP" altLang="en-US" sz="1200" b="1" i="0" u="none" strike="noStrike" kern="1200" cap="none" spc="0" normalizeH="0" baseline="0" noProof="0" dirty="0">
                <a:ln>
                  <a:noFill/>
                </a:ln>
                <a:solidFill>
                  <a:srgbClr val="FF0000"/>
                </a:solidFill>
                <a:effectLst/>
                <a:uLnTx/>
                <a:uFillTx/>
                <a:latin typeface="メイリオ" pitchFamily="50" charset="-128"/>
                <a:ea typeface="メイリオ" pitchFamily="50" charset="-128"/>
                <a:cs typeface="+mn-cs"/>
              </a:rPr>
              <a:t>協定の締結</a:t>
            </a:r>
          </a:p>
        </p:txBody>
      </p:sp>
      <p:sp>
        <p:nvSpPr>
          <p:cNvPr id="4338" name="Line 2470"/>
          <p:cNvSpPr>
            <a:spLocks noChangeShapeType="1"/>
          </p:cNvSpPr>
          <p:nvPr/>
        </p:nvSpPr>
        <p:spPr>
          <a:xfrm rot="16200000" flipH="1" flipV="1">
            <a:off x="3855363" y="2344705"/>
            <a:ext cx="1080000" cy="1"/>
          </a:xfrm>
          <a:prstGeom prst="line">
            <a:avLst/>
          </a:prstGeom>
          <a:noFill/>
          <a:ln w="57150">
            <a:solidFill>
              <a:schemeClr val="accent2"/>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1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339" name="Line 2471"/>
          <p:cNvSpPr>
            <a:spLocks noChangeShapeType="1"/>
          </p:cNvSpPr>
          <p:nvPr/>
        </p:nvSpPr>
        <p:spPr>
          <a:xfrm rot="16200000" flipV="1">
            <a:off x="2072262" y="2319379"/>
            <a:ext cx="1080000" cy="0"/>
          </a:xfrm>
          <a:prstGeom prst="line">
            <a:avLst/>
          </a:prstGeom>
          <a:noFill/>
          <a:ln w="57150">
            <a:solidFill>
              <a:srgbClr val="FF0000"/>
            </a:solidFill>
            <a:round/>
            <a:headEnd type="triangle" w="med" len="me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1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340" name="テキスト ボックス 2472"/>
          <p:cNvSpPr txBox="1"/>
          <p:nvPr/>
        </p:nvSpPr>
        <p:spPr>
          <a:xfrm>
            <a:off x="509606" y="6129090"/>
            <a:ext cx="8408386" cy="6839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70C0"/>
                </a:solidFill>
                <a:effectLst/>
                <a:uLnTx/>
                <a:uFillTx/>
                <a:latin typeface="Meiryo UI" panose="020B0604030504040204" pitchFamily="50" charset="-128"/>
                <a:ea typeface="Meiryo UI" panose="020B0604030504040204" pitchFamily="50" charset="-128"/>
                <a:cs typeface="メイリオ" panose="020B0604030504040204" pitchFamily="50" charset="-128"/>
              </a:rPr>
              <a:t>★　法に基づく指定を受けることにより、団体の信用度・認知度の向上及び公平性の担保</a:t>
            </a:r>
            <a:endParaRPr kumimoji="1" lang="en-US" altLang="ja-JP" sz="1800" b="0" i="0" u="none" strike="noStrike" kern="1200" cap="none" spc="0" normalizeH="0" baseline="0" noProof="0" dirty="0">
              <a:ln>
                <a:noFill/>
              </a:ln>
              <a:solidFill>
                <a:srgbClr val="0070C0"/>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914400" rtl="0" eaLnBrk="0" fontAlgn="base" latinLnBrk="0" hangingPunct="0">
              <a:lnSpc>
                <a:spcPct val="100000"/>
              </a:lnSpc>
              <a:spcBef>
                <a:spcPts val="300"/>
              </a:spcBef>
              <a:spcAft>
                <a:spcPct val="0"/>
              </a:spcAft>
              <a:buClrTx/>
              <a:buSzTx/>
              <a:buFontTx/>
              <a:buNone/>
              <a:tabLst/>
              <a:defRPr/>
            </a:pPr>
            <a:r>
              <a:rPr kumimoji="1" lang="ja-JP" altLang="en-US" sz="1800" b="0" i="0" u="none" strike="noStrike" kern="1200" cap="none" spc="0" normalizeH="0" baseline="0" noProof="0" dirty="0">
                <a:ln>
                  <a:noFill/>
                </a:ln>
                <a:solidFill>
                  <a:srgbClr val="0070C0"/>
                </a:solidFill>
                <a:effectLst/>
                <a:uLnTx/>
                <a:uFillTx/>
                <a:latin typeface="Meiryo UI" panose="020B0604030504040204" pitchFamily="50" charset="-128"/>
                <a:ea typeface="Meiryo UI" panose="020B0604030504040204" pitchFamily="50" charset="-128"/>
                <a:cs typeface="メイリオ" panose="020B0604030504040204" pitchFamily="50" charset="-128"/>
              </a:rPr>
              <a:t>★　指定された団体は、まちづくり活動のコーディネーターや推進主体としての役割を期待</a:t>
            </a:r>
            <a:endParaRPr kumimoji="1"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4341" name="角丸四角形 2473"/>
          <p:cNvSpPr>
            <a:spLocks noChangeArrowheads="1"/>
          </p:cNvSpPr>
          <p:nvPr/>
        </p:nvSpPr>
        <p:spPr>
          <a:xfrm>
            <a:off x="2703335" y="2091509"/>
            <a:ext cx="1241096" cy="358382"/>
          </a:xfrm>
          <a:prstGeom prst="roundRect">
            <a:avLst>
              <a:gd name="adj" fmla="val 20288"/>
            </a:avLst>
          </a:prstGeom>
          <a:noFill/>
          <a:ln w="34925" cmpd="dbl">
            <a:solidFill>
              <a:srgbClr val="FF0000"/>
            </a:solidFill>
            <a:prstDash val="sysDot"/>
            <a:headEnd/>
            <a:tailEnd/>
          </a:ln>
        </p:spPr>
        <p:style>
          <a:lnRef idx="2">
            <a:schemeClr val="accent2"/>
          </a:lnRef>
          <a:fillRef idx="1">
            <a:schemeClr val="lt1"/>
          </a:fillRef>
          <a:effectRef idx="0">
            <a:schemeClr val="accent2"/>
          </a:effectRef>
          <a:fontRef idx="minor">
            <a:schemeClr val="dk1"/>
          </a:fontRef>
        </p:style>
        <p:txBody>
          <a:bodyPr lIns="36000" tIns="72000" rIns="36000" bIns="36000" anchor="ctr"/>
          <a:lstStyle/>
          <a:p>
            <a:pPr marL="0" marR="0" lvl="0" indent="0" algn="ctr" defTabSz="914400" rtl="0" eaLnBrk="1" fontAlgn="base" latinLnBrk="0" hangingPunct="1">
              <a:lnSpc>
                <a:spcPct val="100000"/>
              </a:lnSpc>
              <a:spcBef>
                <a:spcPct val="0"/>
              </a:spcBef>
              <a:spcAft>
                <a:spcPts val="0"/>
              </a:spcAft>
              <a:buClrTx/>
              <a:buSzTx/>
              <a:buFontTx/>
              <a:buNone/>
              <a:tabLst/>
              <a:defRPr/>
            </a:pPr>
            <a:r>
              <a:rPr kumimoji="1" lang="ja-JP" altLang="en-US" sz="1200" b="1" i="0" u="none" strike="noStrike" kern="1200" cap="none" spc="0" normalizeH="0" baseline="0" noProof="0" dirty="0">
                <a:ln>
                  <a:noFill/>
                </a:ln>
                <a:solidFill>
                  <a:srgbClr val="FF0000"/>
                </a:solidFill>
                <a:effectLst/>
                <a:uLnTx/>
                <a:uFillTx/>
                <a:latin typeface="メイリオ" pitchFamily="50" charset="-128"/>
                <a:ea typeface="メイリオ" pitchFamily="50" charset="-128"/>
                <a:cs typeface="+mn-cs"/>
              </a:rPr>
              <a:t>普通財産の活用</a:t>
            </a:r>
          </a:p>
        </p:txBody>
      </p:sp>
      <p:sp>
        <p:nvSpPr>
          <p:cNvPr id="4342" name="角丸四角形 2474"/>
          <p:cNvSpPr>
            <a:spLocks noChangeArrowheads="1"/>
          </p:cNvSpPr>
          <p:nvPr/>
        </p:nvSpPr>
        <p:spPr>
          <a:xfrm>
            <a:off x="709463" y="2246505"/>
            <a:ext cx="736057" cy="326898"/>
          </a:xfrm>
          <a:prstGeom prst="roundRect">
            <a:avLst>
              <a:gd name="adj" fmla="val 20288"/>
            </a:avLst>
          </a:prstGeom>
          <a:noFill/>
          <a:ln w="34925" cmpd="dbl">
            <a:solidFill>
              <a:srgbClr val="FF0000"/>
            </a:solidFill>
            <a:prstDash val="sysDot"/>
            <a:headEnd/>
            <a:tailEnd/>
          </a:ln>
        </p:spPr>
        <p:style>
          <a:lnRef idx="2">
            <a:schemeClr val="accent2"/>
          </a:lnRef>
          <a:fillRef idx="1">
            <a:schemeClr val="lt1"/>
          </a:fillRef>
          <a:effectRef idx="0">
            <a:schemeClr val="accent2"/>
          </a:effectRef>
          <a:fontRef idx="minor">
            <a:schemeClr val="dk1"/>
          </a:fontRef>
        </p:style>
        <p:txBody>
          <a:bodyPr lIns="36000" tIns="72000" rIns="36000" bIns="36000" anchor="ctr"/>
          <a:lstStyle/>
          <a:p>
            <a:pPr marL="0" marR="0" lvl="0" indent="0" algn="l" defTabSz="914400" rtl="0" eaLnBrk="1" fontAlgn="base" latinLnBrk="0" hangingPunct="1">
              <a:lnSpc>
                <a:spcPct val="100000"/>
              </a:lnSpc>
              <a:spcBef>
                <a:spcPct val="0"/>
              </a:spcBef>
              <a:spcAft>
                <a:spcPts val="0"/>
              </a:spcAft>
              <a:buClrTx/>
              <a:buSzTx/>
              <a:buFontTx/>
              <a:buNone/>
              <a:tabLst/>
              <a:defRPr/>
            </a:pPr>
            <a:endParaRPr kumimoji="1" lang="ja-JP" altLang="en-US" sz="1200" b="1" i="0" u="none" strike="noStrike" kern="1200" cap="none" spc="0" normalizeH="0" baseline="0" noProof="0" dirty="0">
              <a:ln>
                <a:noFill/>
              </a:ln>
              <a:solidFill>
                <a:srgbClr val="FF0000"/>
              </a:solidFill>
              <a:effectLst/>
              <a:uLnTx/>
              <a:uFillTx/>
              <a:latin typeface="メイリオ" pitchFamily="50" charset="-128"/>
              <a:ea typeface="メイリオ" pitchFamily="50" charset="-128"/>
              <a:cs typeface="+mn-cs"/>
            </a:endParaRPr>
          </a:p>
        </p:txBody>
      </p:sp>
      <p:sp>
        <p:nvSpPr>
          <p:cNvPr id="4343" name="角丸四角形 2475"/>
          <p:cNvSpPr>
            <a:spLocks noChangeArrowheads="1"/>
          </p:cNvSpPr>
          <p:nvPr/>
        </p:nvSpPr>
        <p:spPr>
          <a:xfrm>
            <a:off x="4262483" y="4463393"/>
            <a:ext cx="1580634" cy="469350"/>
          </a:xfrm>
          <a:prstGeom prst="roundRect">
            <a:avLst>
              <a:gd name="adj" fmla="val 20288"/>
            </a:avLst>
          </a:prstGeom>
          <a:noFill/>
          <a:ln w="3175">
            <a:noFill/>
            <a:prstDash val="sysDot"/>
            <a:headEnd/>
            <a:tailEnd/>
          </a:ln>
        </p:spPr>
        <p:style>
          <a:lnRef idx="2">
            <a:schemeClr val="accent2"/>
          </a:lnRef>
          <a:fillRef idx="1">
            <a:schemeClr val="lt1"/>
          </a:fillRef>
          <a:effectRef idx="0">
            <a:schemeClr val="accent2"/>
          </a:effectRef>
          <a:fontRef idx="minor">
            <a:schemeClr val="dk1"/>
          </a:fontRef>
        </p:style>
        <p:txBody>
          <a:bodyPr lIns="36000" tIns="36000" rIns="36000" bIns="0" anchor="ctr"/>
          <a:lstStyle/>
          <a:p>
            <a:pPr marL="0" marR="0" lvl="0" indent="0" algn="l" defTabSz="914400" rtl="0" eaLnBrk="1" fontAlgn="base" latinLnBrk="0" hangingPunct="1">
              <a:lnSpc>
                <a:spcPct val="100000"/>
              </a:lnSpc>
              <a:spcBef>
                <a:spcPct val="0"/>
              </a:spcBef>
              <a:spcAft>
                <a:spcPts val="0"/>
              </a:spcAft>
              <a:buClrTx/>
              <a:buSzTx/>
              <a:buFontTx/>
              <a:buNone/>
              <a:tabLst/>
              <a:defRPr/>
            </a:pPr>
            <a:r>
              <a:rPr kumimoji="1" lang="ja-JP" altLang="en-US" sz="1200" b="1" i="0" u="none" strike="noStrike" kern="1200" cap="none" spc="0" normalizeH="0" baseline="0" noProof="0" dirty="0">
                <a:ln>
                  <a:noFill/>
                </a:ln>
                <a:solidFill>
                  <a:srgbClr val="FF0000"/>
                </a:solidFill>
                <a:effectLst/>
                <a:uLnTx/>
                <a:uFillTx/>
                <a:latin typeface="Meiryo UI" panose="020B0604030504040204" pitchFamily="34" charset="-128"/>
                <a:ea typeface="Meiryo UI" panose="020B0604030504040204" pitchFamily="34" charset="-128"/>
                <a:cs typeface="+mn-cs"/>
              </a:rPr>
              <a:t>都市利便増進協定等</a:t>
            </a:r>
          </a:p>
          <a:p>
            <a:pPr marL="0" marR="0" lvl="0" indent="0" algn="l" defTabSz="914400" rtl="0" eaLnBrk="1" fontAlgn="base" latinLnBrk="0" hangingPunct="1">
              <a:lnSpc>
                <a:spcPct val="100000"/>
              </a:lnSpc>
              <a:spcBef>
                <a:spcPct val="0"/>
              </a:spcBef>
              <a:spcAft>
                <a:spcPts val="0"/>
              </a:spcAft>
              <a:buClrTx/>
              <a:buSzTx/>
              <a:buFontTx/>
              <a:buNone/>
              <a:tabLst/>
              <a:defRPr/>
            </a:pPr>
            <a:r>
              <a:rPr kumimoji="1" lang="ja-JP" altLang="en-US" sz="1200" b="1" i="0" u="none" strike="noStrike" kern="1200" cap="none" spc="0" normalizeH="0" baseline="0" noProof="0" dirty="0">
                <a:ln>
                  <a:noFill/>
                </a:ln>
                <a:solidFill>
                  <a:srgbClr val="FF0000"/>
                </a:solidFill>
                <a:effectLst/>
                <a:uLnTx/>
                <a:uFillTx/>
                <a:latin typeface="Meiryo UI" panose="020B0604030504040204" pitchFamily="34" charset="-128"/>
                <a:ea typeface="Meiryo UI" panose="020B0604030504040204" pitchFamily="34" charset="-128"/>
                <a:cs typeface="+mn-cs"/>
              </a:rPr>
              <a:t>各種協定の締結</a:t>
            </a:r>
            <a:endParaRPr kumimoji="1" sz="12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4344" name="Rectangle 2476"/>
          <p:cNvSpPr>
            <a:spLocks noChangeArrowheads="1"/>
          </p:cNvSpPr>
          <p:nvPr/>
        </p:nvSpPr>
        <p:spPr>
          <a:xfrm>
            <a:off x="81757" y="633216"/>
            <a:ext cx="9690808" cy="618508"/>
          </a:xfrm>
          <a:prstGeom prst="rect">
            <a:avLst/>
          </a:prstGeom>
          <a:solidFill>
            <a:schemeClr val="bg1">
              <a:lumMod val="95000"/>
            </a:schemeClr>
          </a:solidFill>
          <a:ln w="12700">
            <a:noFill/>
            <a:headEnd/>
            <a:tailEnd/>
          </a:ln>
        </p:spPr>
        <p:style>
          <a:lnRef idx="2">
            <a:schemeClr val="accent2"/>
          </a:lnRef>
          <a:fillRef idx="1">
            <a:schemeClr val="lt1"/>
          </a:fillRef>
          <a:effectRef idx="0">
            <a:schemeClr val="accent2"/>
          </a:effectRef>
          <a:fontRef idx="minor">
            <a:schemeClr val="dk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メイリオ" pitchFamily="50" charset="-128"/>
              </a:rPr>
              <a:t>　都市再生推進法人は、まちづくりに関する豊富なノウハウ等を有し、運営体制等が整っている優良なまちづくり団体に対して、都市再生特別措置法に基づき</a:t>
            </a:r>
            <a:r>
              <a:rPr kumimoji="1" lang="ja-JP" altLang="en-US" sz="16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メイリオ" pitchFamily="50" charset="-128"/>
              </a:rPr>
              <a:t>市町村長が指定</a:t>
            </a:r>
            <a:r>
              <a:rPr kumimoji="1" lang="ja-JP" altLang="en-US" sz="16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メイリオ" pitchFamily="50" charset="-128"/>
              </a:rPr>
              <a:t>する法人をいう。</a:t>
            </a:r>
            <a:endParaRPr kumimoji="1" lang="en-US" altLang="ja-JP" sz="1600" b="0" i="0" u="none" strike="noStrike" kern="1200" cap="none" spc="0" normalizeH="0" baseline="0" noProof="0" dirty="0">
              <a:ln>
                <a:noFill/>
              </a:ln>
              <a:solidFill>
                <a:srgbClr val="000000"/>
              </a:solidFill>
              <a:effectLst/>
              <a:uLnTx/>
              <a:uFillTx/>
              <a:latin typeface="メイリオ" pitchFamily="50" charset="-128"/>
              <a:ea typeface="メイリオ" pitchFamily="50" charset="-128"/>
              <a:cs typeface="+mn-cs"/>
            </a:endParaRPr>
          </a:p>
        </p:txBody>
      </p:sp>
      <p:sp>
        <p:nvSpPr>
          <p:cNvPr id="4345" name="角丸四角形 2477"/>
          <p:cNvSpPr>
            <a:spLocks noChangeArrowheads="1"/>
          </p:cNvSpPr>
          <p:nvPr/>
        </p:nvSpPr>
        <p:spPr>
          <a:xfrm>
            <a:off x="7514741" y="1498676"/>
            <a:ext cx="323301" cy="227647"/>
          </a:xfrm>
          <a:prstGeom prst="roundRect">
            <a:avLst>
              <a:gd name="adj" fmla="val 20288"/>
            </a:avLst>
          </a:prstGeom>
          <a:noFill/>
          <a:ln w="34925" cmpd="dbl">
            <a:solidFill>
              <a:srgbClr val="FF0000"/>
            </a:solidFill>
            <a:prstDash val="sysDot"/>
            <a:headEnd/>
            <a:tailEnd/>
          </a:ln>
        </p:spPr>
        <p:style>
          <a:lnRef idx="2">
            <a:schemeClr val="accent2"/>
          </a:lnRef>
          <a:fillRef idx="1">
            <a:schemeClr val="lt1"/>
          </a:fillRef>
          <a:effectRef idx="0">
            <a:schemeClr val="accent2"/>
          </a:effectRef>
          <a:fontRef idx="minor">
            <a:schemeClr val="dk1"/>
          </a:fontRef>
        </p:style>
        <p:txBody>
          <a:bodyPr lIns="36000" tIns="72000" rIns="36000" bIns="36000" anchor="ctr"/>
          <a:lstStyle/>
          <a:p>
            <a:pPr marL="0" marR="0" lvl="0" indent="0" algn="l" defTabSz="914400" rtl="0" eaLnBrk="1" fontAlgn="base" latinLnBrk="0" hangingPunct="1">
              <a:lnSpc>
                <a:spcPct val="100000"/>
              </a:lnSpc>
              <a:spcBef>
                <a:spcPct val="0"/>
              </a:spcBef>
              <a:spcAft>
                <a:spcPts val="0"/>
              </a:spcAft>
              <a:buClrTx/>
              <a:buSzTx/>
              <a:buFontTx/>
              <a:buNone/>
              <a:tabLst/>
              <a:defRPr/>
            </a:pPr>
            <a:endParaRPr kumimoji="1"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4346" name="角丸四角形 2478"/>
          <p:cNvSpPr>
            <a:spLocks noChangeArrowheads="1"/>
          </p:cNvSpPr>
          <p:nvPr/>
        </p:nvSpPr>
        <p:spPr>
          <a:xfrm>
            <a:off x="7600192" y="1413000"/>
            <a:ext cx="2074114" cy="465997"/>
          </a:xfrm>
          <a:prstGeom prst="roundRect">
            <a:avLst>
              <a:gd name="adj" fmla="val 20288"/>
            </a:avLst>
          </a:prstGeom>
          <a:noFill/>
          <a:ln w="3175">
            <a:noFill/>
            <a:prstDash val="sysDot"/>
            <a:headEnd/>
            <a:tailEnd/>
          </a:ln>
        </p:spPr>
        <p:style>
          <a:lnRef idx="2">
            <a:schemeClr val="accent2"/>
          </a:lnRef>
          <a:fillRef idx="1">
            <a:schemeClr val="lt1"/>
          </a:fillRef>
          <a:effectRef idx="0">
            <a:schemeClr val="accent2"/>
          </a:effectRef>
          <a:fontRef idx="minor">
            <a:schemeClr val="dk1"/>
          </a:fontRef>
        </p:style>
        <p:txBody>
          <a:bodyPr lIns="36000" tIns="36000" rIns="36000" bIns="36000" anchor="ctr"/>
          <a:lstStyle/>
          <a:p>
            <a:pPr marL="0" marR="0" lvl="0" indent="0" algn="ctr" defTabSz="914400" rtl="0" eaLnBrk="1" fontAlgn="base" latinLnBrk="0" hangingPunct="1">
              <a:lnSpc>
                <a:spcPct val="100000"/>
              </a:lnSpc>
              <a:spcBef>
                <a:spcPct val="0"/>
              </a:spcBef>
              <a:spcAft>
                <a:spcPts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メイリオ" pitchFamily="50" charset="-128"/>
                <a:ea typeface="メイリオ" pitchFamily="50" charset="-128"/>
                <a:cs typeface="+mn-cs"/>
              </a:rPr>
              <a:t>R２年度法改正による</a:t>
            </a:r>
            <a:endParaRPr kumimoji="1" lang="en-US" altLang="ja-JP" sz="1200" b="0" i="0" u="none" strike="noStrike" kern="1200" cap="none" spc="0" normalizeH="0" baseline="0" noProof="0" dirty="0">
              <a:ln>
                <a:noFill/>
              </a:ln>
              <a:solidFill>
                <a:srgbClr val="000000"/>
              </a:solidFill>
              <a:effectLst/>
              <a:uLnTx/>
              <a:uFillTx/>
              <a:latin typeface="メイリオ" pitchFamily="50" charset="-128"/>
              <a:ea typeface="メイリオ" pitchFamily="50" charset="-128"/>
              <a:cs typeface="+mn-cs"/>
            </a:endParaRPr>
          </a:p>
          <a:p>
            <a:pPr marL="0" marR="0" lvl="0" indent="0" algn="ctr" defTabSz="914400" rtl="0" eaLnBrk="1" fontAlgn="base" latinLnBrk="0" hangingPunct="1">
              <a:lnSpc>
                <a:spcPct val="100000"/>
              </a:lnSpc>
              <a:spcBef>
                <a:spcPct val="0"/>
              </a:spcBef>
              <a:spcAft>
                <a:spcPts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メイリオ" pitchFamily="50" charset="-128"/>
                <a:ea typeface="メイリオ" pitchFamily="50" charset="-128"/>
                <a:cs typeface="+mn-cs"/>
              </a:rPr>
              <a:t>主な追加事項</a:t>
            </a:r>
          </a:p>
        </p:txBody>
      </p:sp>
      <p:sp>
        <p:nvSpPr>
          <p:cNvPr id="34" name="スライド番号プレースホルダー 1"/>
          <p:cNvSpPr txBox="1"/>
          <p:nvPr/>
        </p:nvSpPr>
        <p:spPr>
          <a:xfrm>
            <a:off x="7594600" y="6525000"/>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ja-JP"/>
            </a:defPPr>
            <a:lvl1pPr algn="r" rtl="0" eaLnBrk="0" fontAlgn="base" hangingPunct="0">
              <a:spcBef>
                <a:spcPct val="0"/>
              </a:spcBef>
              <a:spcAft>
                <a:spcPct val="0"/>
              </a:spcAft>
              <a:defRPr kumimoji="1" sz="1292"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fld id="{29B6D3CF-C449-43AF-A9D0-2DFC9D708CAF}" type="slidenum">
              <a:rPr lang="ja-JP" altLang="en-US" sz="140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pPr/>
              <a:t>37</a:t>
            </a:fld>
            <a:endPar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6026377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スライド番号プレースホルダー 1"/>
          <p:cNvSpPr txBox="1"/>
          <p:nvPr/>
        </p:nvSpPr>
        <p:spPr>
          <a:xfrm>
            <a:off x="7594600" y="6525000"/>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ja-JP"/>
            </a:defPPr>
            <a:lvl1pPr algn="r" rtl="0" eaLnBrk="0" fontAlgn="base" hangingPunct="0">
              <a:spcBef>
                <a:spcPct val="0"/>
              </a:spcBef>
              <a:spcAft>
                <a:spcPct val="0"/>
              </a:spcAft>
              <a:defRPr kumimoji="1" sz="1292"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fld id="{29B6D3CF-C449-43AF-A9D0-2DFC9D708CAF}" type="slidenum">
              <a:rPr lang="ja-JP" altLang="en-US" sz="140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pPr/>
              <a:t>38</a:t>
            </a:fld>
            <a:endPar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856" name="Picture 1">
            <a:extLst>
              <a:ext uri="{FF2B5EF4-FFF2-40B4-BE49-F238E27FC236}">
                <a16:creationId xmlns:a16="http://schemas.microsoft.com/office/drawing/2014/main" id="{924779F5-B29D-8A4D-6A39-A59046AA9F61}"/>
              </a:ext>
            </a:extLst>
          </p:cNvPr>
          <p:cNvPicPr>
            <a:picLocks noChangeAspect="1" noChangeArrowheads="1"/>
          </p:cNvPicPr>
          <p:nvPr/>
        </p:nvPicPr>
        <p:blipFill>
          <a:blip r:embed="rId3"/>
          <a:srcRect r="22018" b="8434"/>
          <a:stretch>
            <a:fillRect/>
          </a:stretch>
        </p:blipFill>
        <p:spPr>
          <a:xfrm>
            <a:off x="591648" y="403624"/>
            <a:ext cx="8361405" cy="6293294"/>
          </a:xfrm>
          <a:prstGeom prst="rect">
            <a:avLst/>
          </a:prstGeom>
          <a:noFill/>
          <a:ln w="9525">
            <a:noFill/>
            <a:miter lim="800000"/>
            <a:headEnd/>
            <a:tailEnd/>
          </a:ln>
        </p:spPr>
      </p:pic>
      <p:sp>
        <p:nvSpPr>
          <p:cNvPr id="1857" name="タイトル 1">
            <a:extLst>
              <a:ext uri="{FF2B5EF4-FFF2-40B4-BE49-F238E27FC236}">
                <a16:creationId xmlns:a16="http://schemas.microsoft.com/office/drawing/2014/main" id="{D81DAB44-D7A9-BEA3-1B04-3AC4246946A0}"/>
              </a:ext>
            </a:extLst>
          </p:cNvPr>
          <p:cNvSpPr txBox="1"/>
          <p:nvPr/>
        </p:nvSpPr>
        <p:spPr>
          <a:xfrm>
            <a:off x="0" y="-19274"/>
            <a:ext cx="9114806" cy="476250"/>
          </a:xfrm>
          <a:prstGeom prst="rect">
            <a:avLst/>
          </a:prstGeom>
          <a:noFill/>
          <a:ln>
            <a:noFill/>
          </a:ln>
        </p:spPr>
        <p:txBody>
          <a:bodyPr vert="horz" wrap="square" lIns="91440" tIns="45720" rIns="91440" bIns="45720" numCol="1" anchor="ctr" anchorCtr="0" compatLnSpc="1"/>
          <a:lstStyle>
            <a:lvl1pPr algn="l" rtl="0" eaLnBrk="0" fontAlgn="base" hangingPunct="0">
              <a:spcBef>
                <a:spcPct val="0"/>
              </a:spcBef>
              <a:spcAft>
                <a:spcPct val="0"/>
              </a:spcAft>
              <a:defRPr kumimoji="1" sz="2585">
                <a:solidFill>
                  <a:srgbClr val="4087C8"/>
                </a:solidFill>
                <a:latin typeface="+mj-lt"/>
                <a:ea typeface="+mj-ea"/>
                <a:cs typeface="+mj-cs"/>
              </a:defRPr>
            </a:lvl1pPr>
            <a:lvl2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5pPr>
            <a:lvl6pPr marL="422275" algn="l" rtl="0" fontAlgn="base">
              <a:spcBef>
                <a:spcPct val="0"/>
              </a:spcBef>
              <a:spcAft>
                <a:spcPct val="0"/>
              </a:spcAft>
              <a:defRPr kumimoji="1" sz="2585">
                <a:solidFill>
                  <a:srgbClr val="4087C8"/>
                </a:solidFill>
                <a:latin typeface="HGP創英角ｺﾞｼｯｸUB" pitchFamily="50" charset="-128"/>
                <a:ea typeface="HGP創英角ｺﾞｼｯｸUB" pitchFamily="50" charset="-128"/>
              </a:defRPr>
            </a:lvl6pPr>
            <a:lvl7pPr marL="843915" algn="l" rtl="0" fontAlgn="base">
              <a:spcBef>
                <a:spcPct val="0"/>
              </a:spcBef>
              <a:spcAft>
                <a:spcPct val="0"/>
              </a:spcAft>
              <a:defRPr kumimoji="1" sz="2585">
                <a:solidFill>
                  <a:srgbClr val="4087C8"/>
                </a:solidFill>
                <a:latin typeface="HGP創英角ｺﾞｼｯｸUB" pitchFamily="50" charset="-128"/>
                <a:ea typeface="HGP創英角ｺﾞｼｯｸUB" pitchFamily="50" charset="-128"/>
              </a:defRPr>
            </a:lvl7pPr>
            <a:lvl8pPr marL="1266190" algn="l" rtl="0" fontAlgn="base">
              <a:spcBef>
                <a:spcPct val="0"/>
              </a:spcBef>
              <a:spcAft>
                <a:spcPct val="0"/>
              </a:spcAft>
              <a:defRPr kumimoji="1" sz="2585">
                <a:solidFill>
                  <a:srgbClr val="4087C8"/>
                </a:solidFill>
                <a:latin typeface="HGP創英角ｺﾞｼｯｸUB" pitchFamily="50" charset="-128"/>
                <a:ea typeface="HGP創英角ｺﾞｼｯｸUB" pitchFamily="50" charset="-128"/>
              </a:defRPr>
            </a:lvl8pPr>
            <a:lvl9pPr marL="1688465" algn="l" rtl="0" fontAlgn="base">
              <a:spcBef>
                <a:spcPct val="0"/>
              </a:spcBef>
              <a:spcAft>
                <a:spcPct val="0"/>
              </a:spcAft>
              <a:defRPr kumimoji="1" sz="2585">
                <a:solidFill>
                  <a:srgbClr val="4087C8"/>
                </a:solidFill>
                <a:latin typeface="HGP創英角ｺﾞｼｯｸUB" pitchFamily="50" charset="-128"/>
                <a:ea typeface="HGP創英角ｺﾞｼｯｸUB"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0" cap="none" spc="0" normalizeH="0" baseline="0" noProof="0" dirty="0">
                <a:ln>
                  <a:noFill/>
                </a:ln>
                <a:solidFill>
                  <a:srgbClr val="4087C8"/>
                </a:solidFill>
                <a:effectLst/>
                <a:uLnTx/>
                <a:uFillTx/>
                <a:latin typeface="HGP創英角ｺﾞｼｯｸUB"/>
                <a:ea typeface="HGP創英角ｺﾞｼｯｸUB"/>
                <a:cs typeface="+mj-cs"/>
              </a:rPr>
              <a:t>都市再生推進法人の指定状況 </a:t>
            </a:r>
            <a:r>
              <a:rPr kumimoji="1" lang="ja-JP" altLang="en-US" sz="1800" b="0" i="0" u="none" strike="noStrike" kern="0" cap="none" spc="0" normalizeH="0" baseline="0" noProof="0" dirty="0">
                <a:ln>
                  <a:noFill/>
                </a:ln>
                <a:solidFill>
                  <a:srgbClr val="4087C8"/>
                </a:solidFill>
                <a:effectLst/>
                <a:uLnTx/>
                <a:uFillTx/>
                <a:latin typeface="HGP創英角ｺﾞｼｯｸUB"/>
                <a:ea typeface="HGP創英角ｺﾞｼｯｸUB"/>
                <a:cs typeface="+mj-cs"/>
              </a:rPr>
              <a:t>（全</a:t>
            </a:r>
            <a:r>
              <a:rPr kumimoji="1" lang="en-US" altLang="ja-JP" sz="1800" b="0" i="0" u="none" strike="noStrike" kern="0" cap="none" spc="0" normalizeH="0" baseline="0" noProof="0" dirty="0">
                <a:ln>
                  <a:noFill/>
                </a:ln>
                <a:solidFill>
                  <a:srgbClr val="4087C8"/>
                </a:solidFill>
                <a:effectLst/>
                <a:uLnTx/>
                <a:uFillTx/>
                <a:latin typeface="HGP創英角ｺﾞｼｯｸUB"/>
                <a:ea typeface="HGP創英角ｺﾞｼｯｸUB"/>
                <a:cs typeface="+mj-cs"/>
              </a:rPr>
              <a:t>137</a:t>
            </a:r>
            <a:r>
              <a:rPr kumimoji="1" lang="ja-JP" altLang="en-US" sz="1800" b="0" i="0" u="none" strike="noStrike" kern="0" cap="none" spc="0" normalizeH="0" baseline="0" noProof="0" dirty="0">
                <a:ln>
                  <a:noFill/>
                </a:ln>
                <a:solidFill>
                  <a:srgbClr val="4087C8"/>
                </a:solidFill>
                <a:effectLst/>
                <a:uLnTx/>
                <a:uFillTx/>
                <a:latin typeface="HGP創英角ｺﾞｼｯｸUB"/>
                <a:ea typeface="HGP創英角ｺﾞｼｯｸUB"/>
                <a:cs typeface="+mj-cs"/>
              </a:rPr>
              <a:t>団体・令和</a:t>
            </a:r>
            <a:r>
              <a:rPr kumimoji="1" lang="en-US" altLang="ja-JP" sz="1800" b="0" i="0" u="none" strike="noStrike" kern="0" cap="none" spc="0" normalizeH="0" baseline="0" noProof="0" dirty="0">
                <a:ln>
                  <a:noFill/>
                </a:ln>
                <a:solidFill>
                  <a:srgbClr val="4087C8"/>
                </a:solidFill>
                <a:effectLst/>
                <a:uLnTx/>
                <a:uFillTx/>
                <a:latin typeface="HGP創英角ｺﾞｼｯｸUB"/>
                <a:ea typeface="HGP創英角ｺﾞｼｯｸUB"/>
                <a:cs typeface="+mj-cs"/>
              </a:rPr>
              <a:t>6</a:t>
            </a:r>
            <a:r>
              <a:rPr kumimoji="1" lang="ja-JP" altLang="en-US" sz="1800" b="0" i="0" u="none" strike="noStrike" kern="0" cap="none" spc="0" normalizeH="0" baseline="0" noProof="0" dirty="0">
                <a:ln>
                  <a:noFill/>
                </a:ln>
                <a:solidFill>
                  <a:srgbClr val="4087C8"/>
                </a:solidFill>
                <a:effectLst/>
                <a:uLnTx/>
                <a:uFillTx/>
                <a:latin typeface="HGP創英角ｺﾞｼｯｸUB"/>
                <a:ea typeface="HGP創英角ｺﾞｼｯｸUB"/>
                <a:cs typeface="+mj-cs"/>
              </a:rPr>
              <a:t>年</a:t>
            </a:r>
            <a:r>
              <a:rPr kumimoji="1" lang="en-US" altLang="ja-JP" sz="1800" b="0" i="0" u="none" strike="noStrike" kern="0" cap="none" spc="0" normalizeH="0" baseline="0" noProof="0" dirty="0">
                <a:ln>
                  <a:noFill/>
                </a:ln>
                <a:solidFill>
                  <a:srgbClr val="4087C8"/>
                </a:solidFill>
                <a:effectLst/>
                <a:uLnTx/>
                <a:uFillTx/>
                <a:latin typeface="HGP創英角ｺﾞｼｯｸUB"/>
                <a:ea typeface="HGP創英角ｺﾞｼｯｸUB"/>
                <a:cs typeface="+mj-cs"/>
              </a:rPr>
              <a:t>10</a:t>
            </a:r>
            <a:r>
              <a:rPr kumimoji="1" lang="ja-JP" altLang="en-US" sz="1800" b="0" i="0" u="none" strike="noStrike" kern="0" cap="none" spc="0" normalizeH="0" baseline="0" noProof="0" dirty="0">
                <a:ln>
                  <a:noFill/>
                </a:ln>
                <a:solidFill>
                  <a:srgbClr val="4087C8"/>
                </a:solidFill>
                <a:effectLst/>
                <a:uLnTx/>
                <a:uFillTx/>
                <a:latin typeface="HGP創英角ｺﾞｼｯｸUB"/>
                <a:ea typeface="HGP創英角ｺﾞｼｯｸUB"/>
                <a:cs typeface="+mj-cs"/>
              </a:rPr>
              <a:t>月末時点）</a:t>
            </a:r>
            <a:endParaRPr kumimoji="1" lang="ja-JP" altLang="en-US" sz="1800" b="0" i="0" u="none" strike="noStrike" kern="0" cap="none" spc="0" normalizeH="0" baseline="0" noProof="0" dirty="0">
              <a:ln>
                <a:noFill/>
              </a:ln>
              <a:solidFill>
                <a:srgbClr val="FF0000"/>
              </a:solidFill>
              <a:effectLst/>
              <a:uLnTx/>
              <a:uFillTx/>
              <a:latin typeface="HGP創英角ｺﾞｼｯｸUB"/>
              <a:ea typeface="HGP創英角ｺﾞｼｯｸUB"/>
              <a:cs typeface="+mj-cs"/>
            </a:endParaRPr>
          </a:p>
        </p:txBody>
      </p:sp>
      <p:cxnSp>
        <p:nvCxnSpPr>
          <p:cNvPr id="1858" name="直線矢印コネクタ 122">
            <a:extLst>
              <a:ext uri="{FF2B5EF4-FFF2-40B4-BE49-F238E27FC236}">
                <a16:creationId xmlns:a16="http://schemas.microsoft.com/office/drawing/2014/main" id="{7EF3195C-BEDB-B299-EEDE-4D2D095D09D8}"/>
              </a:ext>
            </a:extLst>
          </p:cNvPr>
          <p:cNvCxnSpPr>
            <a:cxnSpLocks/>
            <a:stCxn id="231" idx="0"/>
          </p:cNvCxnSpPr>
          <p:nvPr/>
        </p:nvCxnSpPr>
        <p:spPr>
          <a:xfrm flipH="1" flipV="1">
            <a:off x="5129922" y="4868766"/>
            <a:ext cx="961537" cy="1072008"/>
          </a:xfrm>
          <a:prstGeom prst="straightConnector1">
            <a:avLst/>
          </a:prstGeom>
          <a:noFill/>
          <a:ln w="6350" cap="flat" cmpd="sng" algn="ctr">
            <a:solidFill>
              <a:srgbClr val="00B0F0"/>
            </a:solidFill>
            <a:prstDash val="solid"/>
            <a:headEnd type="none" w="med" len="med"/>
            <a:tailEnd type="none" w="med" len="med"/>
          </a:ln>
          <a:effectLst/>
        </p:spPr>
      </p:cxnSp>
      <p:cxnSp>
        <p:nvCxnSpPr>
          <p:cNvPr id="1859" name="直線矢印コネクタ 273">
            <a:extLst>
              <a:ext uri="{FF2B5EF4-FFF2-40B4-BE49-F238E27FC236}">
                <a16:creationId xmlns:a16="http://schemas.microsoft.com/office/drawing/2014/main" id="{D472FE55-C4A1-C68C-85A3-4B444A7F3F1B}"/>
              </a:ext>
            </a:extLst>
          </p:cNvPr>
          <p:cNvCxnSpPr>
            <a:cxnSpLocks/>
          </p:cNvCxnSpPr>
          <p:nvPr/>
        </p:nvCxnSpPr>
        <p:spPr>
          <a:xfrm>
            <a:off x="5662186" y="4819617"/>
            <a:ext cx="411083" cy="330128"/>
          </a:xfrm>
          <a:prstGeom prst="straightConnector1">
            <a:avLst/>
          </a:prstGeom>
          <a:noFill/>
          <a:ln w="6350" cap="flat" cmpd="sng" algn="ctr">
            <a:solidFill>
              <a:srgbClr val="00B0F0"/>
            </a:solidFill>
            <a:prstDash val="solid"/>
            <a:headEnd type="none" w="med" len="med"/>
            <a:tailEnd type="none" w="med" len="med"/>
          </a:ln>
          <a:effectLst/>
        </p:spPr>
      </p:cxnSp>
      <p:cxnSp>
        <p:nvCxnSpPr>
          <p:cNvPr id="1860" name="直線矢印コネクタ 261">
            <a:extLst>
              <a:ext uri="{FF2B5EF4-FFF2-40B4-BE49-F238E27FC236}">
                <a16:creationId xmlns:a16="http://schemas.microsoft.com/office/drawing/2014/main" id="{454ABA83-86FB-139C-19E3-5F932263D7F6}"/>
              </a:ext>
            </a:extLst>
          </p:cNvPr>
          <p:cNvCxnSpPr>
            <a:cxnSpLocks/>
            <a:stCxn id="225" idx="3"/>
            <a:endCxn id="1929" idx="0"/>
          </p:cNvCxnSpPr>
          <p:nvPr/>
        </p:nvCxnSpPr>
        <p:spPr>
          <a:xfrm flipH="1">
            <a:off x="4867808" y="3362166"/>
            <a:ext cx="29332" cy="933275"/>
          </a:xfrm>
          <a:prstGeom prst="straightConnector1">
            <a:avLst/>
          </a:prstGeom>
          <a:noFill/>
          <a:ln w="6350" cap="flat" cmpd="sng" algn="ctr">
            <a:solidFill>
              <a:srgbClr val="00B0F0"/>
            </a:solidFill>
            <a:prstDash val="solid"/>
            <a:headEnd type="none" w="med" len="med"/>
            <a:tailEnd type="none" w="med" len="med"/>
          </a:ln>
          <a:effectLst/>
        </p:spPr>
      </p:cxnSp>
      <p:sp>
        <p:nvSpPr>
          <p:cNvPr id="1861" name="テキスト ボックス 128">
            <a:extLst>
              <a:ext uri="{FF2B5EF4-FFF2-40B4-BE49-F238E27FC236}">
                <a16:creationId xmlns:a16="http://schemas.microsoft.com/office/drawing/2014/main" id="{F6078E84-3835-AA21-875B-43D5C1AB9990}"/>
              </a:ext>
            </a:extLst>
          </p:cNvPr>
          <p:cNvSpPr txBox="1"/>
          <p:nvPr/>
        </p:nvSpPr>
        <p:spPr>
          <a:xfrm>
            <a:off x="130778" y="2251194"/>
            <a:ext cx="2841162" cy="419346"/>
          </a:xfrm>
          <a:prstGeom prst="rect">
            <a:avLst/>
          </a:prstGeom>
          <a:noFill/>
          <a:ln w="12700">
            <a:noFill/>
          </a:ln>
        </p:spPr>
        <p:txBody>
          <a:bodyPr wrap="none" lIns="71755" tIns="36195" rIns="71755" bIns="36195" rtlCol="0">
            <a:spAutoFit/>
          </a:bodyPr>
          <a:lstStyle/>
          <a:p>
            <a:pPr eaLnBrk="1" fontAlgn="auto" hangingPunct="1">
              <a:lnSpc>
                <a:spcPts val="900"/>
              </a:lnSpc>
              <a:spcBef>
                <a:spcPts val="0"/>
              </a:spcBef>
              <a:spcAft>
                <a:spcPts val="0"/>
              </a:spcAft>
              <a:defRPr/>
            </a:pPr>
            <a:r>
              <a:rPr lang="en-US" altLang="ja-JP" sz="7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7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番号は指定順</a:t>
            </a:r>
            <a:endParaRPr lang="en-US" altLang="ja-JP" sz="7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eaLnBrk="1" fontAlgn="auto" hangingPunct="1">
              <a:lnSpc>
                <a:spcPts val="900"/>
              </a:lnSpc>
              <a:spcBef>
                <a:spcPts val="0"/>
              </a:spcBef>
              <a:spcAft>
                <a:spcPts val="0"/>
              </a:spcAft>
              <a:defRPr/>
            </a:pPr>
            <a:r>
              <a:rPr lang="en-US" altLang="ja-JP" sz="7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7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赤字は新規指定（令和</a:t>
            </a:r>
            <a:r>
              <a:rPr lang="en-US" altLang="ja-JP" sz="750">
                <a:solidFill>
                  <a:prstClr val="black"/>
                </a:solidFill>
                <a:latin typeface="Meiryo UI" panose="020B0604030504040204" pitchFamily="50" charset="-128"/>
                <a:ea typeface="Meiryo UI" panose="020B0604030504040204" pitchFamily="50" charset="-128"/>
                <a:cs typeface="Meiryo UI" panose="020B0604030504040204" pitchFamily="50" charset="-128"/>
              </a:rPr>
              <a:t>5</a:t>
            </a:r>
            <a:r>
              <a:rPr lang="ja-JP" altLang="en-US" sz="750">
                <a:solidFill>
                  <a:prstClr val="black"/>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7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11</a:t>
            </a:r>
            <a:r>
              <a:rPr lang="ja-JP" altLang="en-US" sz="7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月から令和</a:t>
            </a:r>
            <a:r>
              <a:rPr lang="en-US" altLang="ja-JP" sz="7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6</a:t>
            </a:r>
            <a:r>
              <a:rPr lang="ja-JP" altLang="en-US" sz="7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7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7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月の間に指定）</a:t>
            </a:r>
            <a:endParaRPr lang="en-US" altLang="ja-JP" sz="7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eaLnBrk="1" fontAlgn="auto" hangingPunct="1">
              <a:lnSpc>
                <a:spcPts val="900"/>
              </a:lnSpc>
              <a:spcBef>
                <a:spcPts val="0"/>
              </a:spcBef>
              <a:spcAft>
                <a:spcPts val="0"/>
              </a:spcAft>
              <a:defRPr/>
            </a:pPr>
            <a:r>
              <a:rPr lang="en-US" altLang="ja-JP" sz="7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7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グレー文字は解散又は指定を取り消しされた団体</a:t>
            </a:r>
          </a:p>
        </p:txBody>
      </p:sp>
      <p:cxnSp>
        <p:nvCxnSpPr>
          <p:cNvPr id="1862" name="直線矢印コネクタ 23">
            <a:extLst>
              <a:ext uri="{FF2B5EF4-FFF2-40B4-BE49-F238E27FC236}">
                <a16:creationId xmlns:a16="http://schemas.microsoft.com/office/drawing/2014/main" id="{D07A58B4-9B0E-C778-DA13-05FC8BBB47C7}"/>
              </a:ext>
            </a:extLst>
          </p:cNvPr>
          <p:cNvCxnSpPr>
            <a:cxnSpLocks/>
            <a:stCxn id="1876" idx="2"/>
            <a:endCxn id="1991" idx="0"/>
          </p:cNvCxnSpPr>
          <p:nvPr/>
        </p:nvCxnSpPr>
        <p:spPr>
          <a:xfrm flipH="1">
            <a:off x="6206063" y="1050514"/>
            <a:ext cx="428459" cy="739839"/>
          </a:xfrm>
          <a:prstGeom prst="straightConnector1">
            <a:avLst/>
          </a:prstGeom>
          <a:noFill/>
          <a:ln w="6350" cap="flat" cmpd="sng" algn="ctr">
            <a:solidFill>
              <a:srgbClr val="00B0F0"/>
            </a:solidFill>
            <a:prstDash val="solid"/>
            <a:headEnd type="none" w="med" len="med"/>
            <a:tailEnd type="none" w="med" len="med"/>
          </a:ln>
          <a:effectLst/>
        </p:spPr>
      </p:cxnSp>
      <p:sp>
        <p:nvSpPr>
          <p:cNvPr id="1863" name="テキスト ボックス 39">
            <a:extLst>
              <a:ext uri="{FF2B5EF4-FFF2-40B4-BE49-F238E27FC236}">
                <a16:creationId xmlns:a16="http://schemas.microsoft.com/office/drawing/2014/main" id="{63844757-28FD-0A35-8954-3D0495FCB033}"/>
              </a:ext>
            </a:extLst>
          </p:cNvPr>
          <p:cNvSpPr txBox="1"/>
          <p:nvPr/>
        </p:nvSpPr>
        <p:spPr>
          <a:xfrm>
            <a:off x="7798789" y="1155708"/>
            <a:ext cx="1431111" cy="344128"/>
          </a:xfrm>
          <a:prstGeom prst="rect">
            <a:avLst/>
          </a:prstGeom>
          <a:solidFill>
            <a:srgbClr val="FFFFFF"/>
          </a:solidFill>
          <a:ln w="12700">
            <a:solidFill>
              <a:srgbClr val="00B0F0"/>
            </a:solidFill>
          </a:ln>
        </p:spPr>
        <p:txBody>
          <a:bodyPr wrap="square" lIns="72000" tIns="18000" rIns="72000" bIns="18000" rtlCol="0">
            <a:spAutoFit/>
          </a:bodyPr>
          <a:lstStyle/>
          <a:p>
            <a:pPr marL="0" marR="0" lvl="0" indent="0" defTabSz="914400" eaLnBrk="1" fontAlgn="auto" latinLnBrk="0" hangingPunct="1">
              <a:lnSpc>
                <a:spcPts val="800"/>
              </a:lnSpc>
              <a:spcBef>
                <a:spcPts val="0"/>
              </a:spcBef>
              <a:spcAft>
                <a:spcPts val="0"/>
              </a:spcAft>
              <a:buClrTx/>
              <a:buSzTx/>
              <a:buFontTx/>
              <a:buNone/>
              <a:tabLst/>
              <a:defRPr/>
            </a:pPr>
            <a:r>
              <a:rPr kumimoji="0" lang="en-US" altLang="ja-JP" sz="7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22. (</a:t>
            </a:r>
            <a:r>
              <a:rPr kumimoji="0" lang="ja-JP" altLang="en-US" sz="7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一社</a:t>
            </a:r>
            <a:r>
              <a:rPr kumimoji="0" lang="en-US" altLang="ja-JP" sz="7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7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荒井タウンマネジメント</a:t>
            </a:r>
            <a:endParaRPr kumimoji="0" lang="en-US" altLang="ja-JP" sz="7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defTabSz="914400" eaLnBrk="1" fontAlgn="auto" latinLnBrk="0" hangingPunct="1">
              <a:lnSpc>
                <a:spcPts val="800"/>
              </a:lnSpc>
              <a:spcBef>
                <a:spcPts val="0"/>
              </a:spcBef>
              <a:spcAft>
                <a:spcPts val="0"/>
              </a:spcAft>
              <a:buClrTx/>
              <a:buSzTx/>
              <a:buFontTx/>
              <a:buNone/>
              <a:tabLst/>
              <a:defRPr/>
            </a:pPr>
            <a:r>
              <a:rPr kumimoji="0" lang="en-US" altLang="ja-JP"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71. </a:t>
            </a:r>
            <a:r>
              <a:rPr kumimoji="0" lang="ja-JP" altLang="en-US"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㈱街づくりまんぼう</a:t>
            </a:r>
            <a:endParaRPr kumimoji="0" lang="en-US" altLang="ja-JP"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defTabSz="914400" eaLnBrk="1" fontAlgn="auto" latinLnBrk="0" hangingPunct="1">
              <a:lnSpc>
                <a:spcPts val="800"/>
              </a:lnSpc>
              <a:spcBef>
                <a:spcPts val="0"/>
              </a:spcBef>
              <a:spcAft>
                <a:spcPts val="0"/>
              </a:spcAft>
              <a:buClrTx/>
              <a:buSzTx/>
              <a:buFontTx/>
              <a:buNone/>
              <a:tabLst/>
              <a:defRPr/>
            </a:pPr>
            <a:r>
              <a:rPr kumimoji="0" lang="en-US" altLang="ja-JP"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93</a:t>
            </a:r>
            <a:r>
              <a:rPr kumimoji="0" lang="ja-JP" altLang="en-US"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．女川みらい創造</a:t>
            </a:r>
            <a:r>
              <a:rPr kumimoji="0" lang="en-US" altLang="ja-JP"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株</a:t>
            </a:r>
            <a:r>
              <a:rPr kumimoji="0" lang="en-US" altLang="ja-JP"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p:txBody>
      </p:sp>
      <p:cxnSp>
        <p:nvCxnSpPr>
          <p:cNvPr id="1864" name="直線矢印コネクタ 42">
            <a:extLst>
              <a:ext uri="{FF2B5EF4-FFF2-40B4-BE49-F238E27FC236}">
                <a16:creationId xmlns:a16="http://schemas.microsoft.com/office/drawing/2014/main" id="{CB184C4E-C9C1-3F8D-F448-4EAE1BB5530F}"/>
              </a:ext>
            </a:extLst>
          </p:cNvPr>
          <p:cNvCxnSpPr>
            <a:cxnSpLocks/>
            <a:stCxn id="1988" idx="3"/>
            <a:endCxn id="1987" idx="1"/>
          </p:cNvCxnSpPr>
          <p:nvPr/>
        </p:nvCxnSpPr>
        <p:spPr>
          <a:xfrm>
            <a:off x="4969563" y="3062915"/>
            <a:ext cx="88084" cy="1122446"/>
          </a:xfrm>
          <a:prstGeom prst="straightConnector1">
            <a:avLst/>
          </a:prstGeom>
          <a:noFill/>
          <a:ln w="6350" cap="flat" cmpd="sng" algn="ctr">
            <a:solidFill>
              <a:srgbClr val="00B0F0"/>
            </a:solidFill>
            <a:prstDash val="solid"/>
            <a:headEnd type="none" w="med" len="med"/>
            <a:tailEnd type="none" w="med" len="med"/>
          </a:ln>
          <a:effectLst/>
        </p:spPr>
      </p:cxnSp>
      <p:sp>
        <p:nvSpPr>
          <p:cNvPr id="1865" name="テキスト ボックス 43">
            <a:extLst>
              <a:ext uri="{FF2B5EF4-FFF2-40B4-BE49-F238E27FC236}">
                <a16:creationId xmlns:a16="http://schemas.microsoft.com/office/drawing/2014/main" id="{8CFCF2BA-2CFA-8DB8-0EE3-4BD78F2AF613}"/>
              </a:ext>
            </a:extLst>
          </p:cNvPr>
          <p:cNvSpPr txBox="1"/>
          <p:nvPr/>
        </p:nvSpPr>
        <p:spPr>
          <a:xfrm>
            <a:off x="3794582" y="3494568"/>
            <a:ext cx="1025882" cy="278281"/>
          </a:xfrm>
          <a:prstGeom prst="rect">
            <a:avLst/>
          </a:prstGeom>
          <a:solidFill>
            <a:srgbClr val="FFFFFF"/>
          </a:solidFill>
          <a:ln w="12700">
            <a:solidFill>
              <a:srgbClr val="00B0F0"/>
            </a:solidFill>
          </a:ln>
        </p:spPr>
        <p:txBody>
          <a:bodyPr wrap="square" lIns="71755" tIns="36195" rIns="71755" bIns="36195" rtlCol="0">
            <a:spAutoFit/>
          </a:bodyPr>
          <a:lstStyle/>
          <a:p>
            <a:pPr marL="0" marR="0" lvl="0" indent="0" defTabSz="914400" eaLnBrk="1" fontAlgn="auto" latinLnBrk="0" hangingPunct="1">
              <a:lnSpc>
                <a:spcPts val="800"/>
              </a:lnSpc>
              <a:spcBef>
                <a:spcPts val="0"/>
              </a:spcBef>
              <a:spcAft>
                <a:spcPts val="0"/>
              </a:spcAft>
              <a:buClrTx/>
              <a:buSzTx/>
              <a:buFontTx/>
              <a:buNone/>
              <a:tabLst/>
              <a:defRPr/>
            </a:pPr>
            <a:r>
              <a:rPr kumimoji="0" lang="en-US" altLang="ja-JP" sz="7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7. </a:t>
            </a:r>
            <a:r>
              <a:rPr kumimoji="0" lang="ja-JP" altLang="en-US" sz="7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まちづくり福井㈱</a:t>
            </a:r>
            <a:endParaRPr kumimoji="0" lang="en-US" altLang="ja-JP" sz="7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defTabSz="914400" eaLnBrk="1" fontAlgn="auto" latinLnBrk="0" hangingPunct="1">
              <a:lnSpc>
                <a:spcPts val="800"/>
              </a:lnSpc>
              <a:spcBef>
                <a:spcPts val="0"/>
              </a:spcBef>
              <a:spcAft>
                <a:spcPts val="0"/>
              </a:spcAft>
              <a:buClrTx/>
              <a:buSzTx/>
              <a:buFontTx/>
              <a:buNone/>
              <a:tabLst/>
              <a:defRPr/>
            </a:pPr>
            <a:r>
              <a:rPr kumimoji="0" lang="en-US" altLang="ja-JP"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102.</a:t>
            </a:r>
            <a:r>
              <a:rPr kumimoji="0" lang="ja-JP" altLang="en-US"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まちづくり武生㈱</a:t>
            </a:r>
          </a:p>
        </p:txBody>
      </p:sp>
      <p:cxnSp>
        <p:nvCxnSpPr>
          <p:cNvPr id="1866" name="直線矢印コネクタ 55">
            <a:extLst>
              <a:ext uri="{FF2B5EF4-FFF2-40B4-BE49-F238E27FC236}">
                <a16:creationId xmlns:a16="http://schemas.microsoft.com/office/drawing/2014/main" id="{8D01FD62-E993-19E8-5240-78215CB7E2AD}"/>
              </a:ext>
            </a:extLst>
          </p:cNvPr>
          <p:cNvCxnSpPr>
            <a:cxnSpLocks/>
            <a:stCxn id="1865" idx="2"/>
            <a:endCxn id="1926" idx="2"/>
          </p:cNvCxnSpPr>
          <p:nvPr/>
        </p:nvCxnSpPr>
        <p:spPr>
          <a:xfrm>
            <a:off x="4307523" y="3772849"/>
            <a:ext cx="424431" cy="646538"/>
          </a:xfrm>
          <a:prstGeom prst="straightConnector1">
            <a:avLst/>
          </a:prstGeom>
          <a:noFill/>
          <a:ln w="6350" cap="flat" cmpd="sng" algn="ctr">
            <a:solidFill>
              <a:srgbClr val="00B0F0"/>
            </a:solidFill>
            <a:prstDash val="solid"/>
            <a:headEnd type="none" w="med" len="med"/>
            <a:tailEnd type="none" w="med" len="med"/>
          </a:ln>
          <a:effectLst/>
        </p:spPr>
      </p:cxnSp>
      <p:cxnSp>
        <p:nvCxnSpPr>
          <p:cNvPr id="1867" name="直線矢印コネクタ 73">
            <a:extLst>
              <a:ext uri="{FF2B5EF4-FFF2-40B4-BE49-F238E27FC236}">
                <a16:creationId xmlns:a16="http://schemas.microsoft.com/office/drawing/2014/main" id="{11A8380F-5219-F285-55CF-CA6CA0CBE8B3}"/>
              </a:ext>
            </a:extLst>
          </p:cNvPr>
          <p:cNvCxnSpPr>
            <a:cxnSpLocks/>
          </p:cNvCxnSpPr>
          <p:nvPr/>
        </p:nvCxnSpPr>
        <p:spPr>
          <a:xfrm flipV="1">
            <a:off x="4011518" y="5134079"/>
            <a:ext cx="460879" cy="1143658"/>
          </a:xfrm>
          <a:prstGeom prst="straightConnector1">
            <a:avLst/>
          </a:prstGeom>
          <a:noFill/>
          <a:ln w="6350" cap="flat" cmpd="sng" algn="ctr">
            <a:solidFill>
              <a:srgbClr val="00B0F0"/>
            </a:solidFill>
            <a:prstDash val="solid"/>
            <a:headEnd type="none" w="med" len="med"/>
            <a:tailEnd type="none" w="med" len="med"/>
          </a:ln>
          <a:effectLst/>
        </p:spPr>
      </p:cxnSp>
      <p:sp>
        <p:nvSpPr>
          <p:cNvPr id="1868" name="テキスト ボックス 61">
            <a:extLst>
              <a:ext uri="{FF2B5EF4-FFF2-40B4-BE49-F238E27FC236}">
                <a16:creationId xmlns:a16="http://schemas.microsoft.com/office/drawing/2014/main" id="{00649D2B-19FF-B1C5-8F80-C782F70FB511}"/>
              </a:ext>
            </a:extLst>
          </p:cNvPr>
          <p:cNvSpPr txBox="1"/>
          <p:nvPr/>
        </p:nvSpPr>
        <p:spPr>
          <a:xfrm>
            <a:off x="283698" y="2674080"/>
            <a:ext cx="1959546" cy="586058"/>
          </a:xfrm>
          <a:prstGeom prst="rect">
            <a:avLst/>
          </a:prstGeom>
          <a:solidFill>
            <a:srgbClr val="FFFFFF"/>
          </a:solidFill>
          <a:ln w="12700">
            <a:solidFill>
              <a:srgbClr val="00B0F0"/>
            </a:solidFill>
          </a:ln>
        </p:spPr>
        <p:txBody>
          <a:bodyPr wrap="square" lIns="71755" tIns="36195" rIns="71755" bIns="36195" rtlCol="0">
            <a:spAutoFit/>
          </a:bodyPr>
          <a:lstStyle/>
          <a:p>
            <a:pPr marL="0" marR="0" lvl="0" indent="0" defTabSz="914400" eaLnBrk="1" fontAlgn="auto" latinLnBrk="0" hangingPunct="1">
              <a:lnSpc>
                <a:spcPts val="800"/>
              </a:lnSpc>
              <a:spcBef>
                <a:spcPts val="0"/>
              </a:spcBef>
              <a:spcAft>
                <a:spcPts val="0"/>
              </a:spcAft>
              <a:buClrTx/>
              <a:buSzTx/>
              <a:buFontTx/>
              <a:buNone/>
              <a:tabLst/>
              <a:defRPr/>
            </a:pPr>
            <a:r>
              <a:rPr kumimoji="0" lang="en-US" altLang="ja-JP" sz="7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15. (</a:t>
            </a:r>
            <a:r>
              <a:rPr kumimoji="0" lang="ja-JP" altLang="en-US" sz="7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一社</a:t>
            </a:r>
            <a:r>
              <a:rPr kumimoji="0" lang="en-US" altLang="ja-JP" sz="7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7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グランフロント大阪</a:t>
            </a:r>
            <a:r>
              <a:rPr kumimoji="0" lang="en-US" altLang="ja-JP" sz="7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TMO</a:t>
            </a:r>
          </a:p>
          <a:p>
            <a:pPr marL="0" marR="0" lvl="0" indent="0" defTabSz="914400" eaLnBrk="1" fontAlgn="auto" latinLnBrk="0" hangingPunct="1">
              <a:lnSpc>
                <a:spcPts val="800"/>
              </a:lnSpc>
              <a:spcBef>
                <a:spcPts val="0"/>
              </a:spcBef>
              <a:spcAft>
                <a:spcPts val="0"/>
              </a:spcAft>
              <a:buClrTx/>
              <a:buSzTx/>
              <a:buFontTx/>
              <a:buNone/>
              <a:tabLst/>
              <a:defRPr/>
            </a:pPr>
            <a:r>
              <a:rPr kumimoji="0" lang="en-US" altLang="ja-JP"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53. </a:t>
            </a:r>
            <a:r>
              <a:rPr kumimoji="0" lang="ja-JP" altLang="en-US"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アドバンス寝屋川マネジメント㈱</a:t>
            </a:r>
            <a:br>
              <a:rPr kumimoji="0" lang="en-US" altLang="ja-JP" sz="7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br>
            <a:r>
              <a:rPr kumimoji="0" lang="en-US" altLang="ja-JP"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86. (</a:t>
            </a:r>
            <a:r>
              <a:rPr kumimoji="0" lang="ja-JP" altLang="en-US"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一社</a:t>
            </a:r>
            <a:r>
              <a:rPr kumimoji="0" lang="en-US" altLang="ja-JP"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梅田</a:t>
            </a:r>
            <a:r>
              <a:rPr kumimoji="0" lang="en-US" altLang="ja-JP"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0" lang="ja-JP" altLang="en-US"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丁目エリアマネジメント</a:t>
            </a:r>
          </a:p>
          <a:p>
            <a:pPr marL="0" marR="0" lvl="0" indent="0" defTabSz="914400" eaLnBrk="1" fontAlgn="auto" latinLnBrk="0" hangingPunct="1">
              <a:lnSpc>
                <a:spcPts val="800"/>
              </a:lnSpc>
              <a:spcBef>
                <a:spcPts val="0"/>
              </a:spcBef>
              <a:spcAft>
                <a:spcPts val="0"/>
              </a:spcAft>
              <a:buClrTx/>
              <a:buSzTx/>
              <a:buFontTx/>
              <a:buNone/>
              <a:tabLst/>
              <a:defRPr/>
            </a:pPr>
            <a:r>
              <a:rPr kumimoji="0" lang="en-US" altLang="ja-JP" sz="750" b="0"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133.</a:t>
            </a:r>
            <a:r>
              <a:rPr kumimoji="0" lang="ja-JP" altLang="en-US" sz="750" b="0"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一般社団法人水間門前町コ・デザイン区</a:t>
            </a:r>
          </a:p>
          <a:p>
            <a:pPr marL="0" marR="0" lvl="0" indent="0" defTabSz="914400" eaLnBrk="1" fontAlgn="auto" latinLnBrk="0" hangingPunct="1">
              <a:lnSpc>
                <a:spcPts val="800"/>
              </a:lnSpc>
              <a:spcBef>
                <a:spcPts val="0"/>
              </a:spcBef>
              <a:spcAft>
                <a:spcPts val="0"/>
              </a:spcAft>
              <a:buClrTx/>
              <a:buSzTx/>
              <a:buFontTx/>
              <a:buNone/>
              <a:tabLst/>
              <a:defRPr/>
            </a:pPr>
            <a:r>
              <a:rPr kumimoji="0" lang="en-US" altLang="ja-JP" sz="750" b="0"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135. (</a:t>
            </a:r>
            <a:r>
              <a:rPr kumimoji="0" lang="ja-JP" altLang="en-US" sz="750" b="0"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一社</a:t>
            </a:r>
            <a:r>
              <a:rPr kumimoji="0" lang="en-US" altLang="ja-JP" sz="750" b="0"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750" b="0"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うめきた</a:t>
            </a:r>
            <a:r>
              <a:rPr kumimoji="0" lang="en-US" altLang="ja-JP" sz="750" b="0"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MMO</a:t>
            </a:r>
          </a:p>
        </p:txBody>
      </p:sp>
      <p:cxnSp>
        <p:nvCxnSpPr>
          <p:cNvPr id="1869" name="直線矢印コネクタ 62">
            <a:extLst>
              <a:ext uri="{FF2B5EF4-FFF2-40B4-BE49-F238E27FC236}">
                <a16:creationId xmlns:a16="http://schemas.microsoft.com/office/drawing/2014/main" id="{92220CA3-BBAC-939F-24CB-C74921105981}"/>
              </a:ext>
            </a:extLst>
          </p:cNvPr>
          <p:cNvCxnSpPr>
            <a:cxnSpLocks/>
            <a:stCxn id="1868" idx="3"/>
            <a:endCxn id="1951" idx="1"/>
          </p:cNvCxnSpPr>
          <p:nvPr/>
        </p:nvCxnSpPr>
        <p:spPr>
          <a:xfrm>
            <a:off x="2243244" y="2967109"/>
            <a:ext cx="2282562" cy="1972330"/>
          </a:xfrm>
          <a:prstGeom prst="straightConnector1">
            <a:avLst/>
          </a:prstGeom>
          <a:noFill/>
          <a:ln w="6350" cap="flat" cmpd="sng" algn="ctr">
            <a:solidFill>
              <a:srgbClr val="00B0F0"/>
            </a:solidFill>
            <a:prstDash val="solid"/>
            <a:headEnd type="none" w="med" len="med"/>
            <a:tailEnd type="none" w="med" len="med"/>
          </a:ln>
          <a:effectLst/>
        </p:spPr>
      </p:cxnSp>
      <p:sp>
        <p:nvSpPr>
          <p:cNvPr id="1870" name="テキスト ボックス 77">
            <a:extLst>
              <a:ext uri="{FF2B5EF4-FFF2-40B4-BE49-F238E27FC236}">
                <a16:creationId xmlns:a16="http://schemas.microsoft.com/office/drawing/2014/main" id="{910CA7C1-6F10-3FF4-4964-ADDE75E87F51}"/>
              </a:ext>
            </a:extLst>
          </p:cNvPr>
          <p:cNvSpPr txBox="1"/>
          <p:nvPr/>
        </p:nvSpPr>
        <p:spPr>
          <a:xfrm>
            <a:off x="7798789" y="3357312"/>
            <a:ext cx="1547509" cy="344128"/>
          </a:xfrm>
          <a:prstGeom prst="rect">
            <a:avLst/>
          </a:prstGeom>
          <a:noFill/>
          <a:ln w="12700">
            <a:solidFill>
              <a:srgbClr val="00B0F0"/>
            </a:solidFill>
          </a:ln>
        </p:spPr>
        <p:txBody>
          <a:bodyPr wrap="square" lIns="72000" tIns="18000" rIns="72000" bIns="18000" rtlCol="0">
            <a:spAutoFit/>
          </a:bodyPr>
          <a:lstStyle/>
          <a:p>
            <a:pPr eaLnBrk="1" fontAlgn="auto" hangingPunct="1">
              <a:lnSpc>
                <a:spcPts val="800"/>
              </a:lnSpc>
              <a:spcBef>
                <a:spcPts val="0"/>
              </a:spcBef>
              <a:spcAft>
                <a:spcPts val="0"/>
              </a:spcAft>
              <a:defRPr/>
            </a:pPr>
            <a:r>
              <a:rPr lang="en-US" altLang="ja-JP" sz="7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10. </a:t>
            </a:r>
            <a:r>
              <a:rPr lang="ja-JP" altLang="en-US" sz="7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牛久都市開発㈱</a:t>
            </a:r>
            <a:endParaRPr lang="en-US" altLang="ja-JP" sz="7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eaLnBrk="1" fontAlgn="auto" hangingPunct="1">
              <a:lnSpc>
                <a:spcPts val="800"/>
              </a:lnSpc>
              <a:spcBef>
                <a:spcPts val="0"/>
              </a:spcBef>
              <a:spcAft>
                <a:spcPts val="0"/>
              </a:spcAft>
              <a:defRPr/>
            </a:pPr>
            <a:r>
              <a:rPr lang="en-US" altLang="ja-JP" sz="7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47. </a:t>
            </a:r>
            <a:r>
              <a:rPr lang="ja-JP" altLang="en-US" sz="7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㈱まちみとラボ</a:t>
            </a:r>
            <a:endParaRPr lang="en-US" altLang="ja-JP" sz="7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eaLnBrk="1" fontAlgn="auto" hangingPunct="1">
              <a:lnSpc>
                <a:spcPts val="800"/>
              </a:lnSpc>
              <a:spcBef>
                <a:spcPts val="0"/>
              </a:spcBef>
              <a:spcAft>
                <a:spcPts val="0"/>
              </a:spcAft>
              <a:defRPr/>
            </a:pPr>
            <a:r>
              <a:rPr lang="en-US" altLang="ja-JP" sz="75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112.</a:t>
            </a:r>
            <a:r>
              <a:rPr lang="ja-JP" altLang="en-US" sz="75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つくばまちなかデザイン株式会社</a:t>
            </a:r>
          </a:p>
        </p:txBody>
      </p:sp>
      <p:sp>
        <p:nvSpPr>
          <p:cNvPr id="1871" name="テキスト ボックス 97">
            <a:extLst>
              <a:ext uri="{FF2B5EF4-FFF2-40B4-BE49-F238E27FC236}">
                <a16:creationId xmlns:a16="http://schemas.microsoft.com/office/drawing/2014/main" id="{CCAF6492-5D19-FBF8-7A8F-414B144C81A6}"/>
              </a:ext>
            </a:extLst>
          </p:cNvPr>
          <p:cNvSpPr txBox="1"/>
          <p:nvPr/>
        </p:nvSpPr>
        <p:spPr>
          <a:xfrm>
            <a:off x="7805827" y="2401005"/>
            <a:ext cx="1582953" cy="857089"/>
          </a:xfrm>
          <a:prstGeom prst="rect">
            <a:avLst/>
          </a:prstGeom>
          <a:noFill/>
          <a:ln w="12700">
            <a:solidFill>
              <a:srgbClr val="00B0F0"/>
            </a:solidFill>
          </a:ln>
        </p:spPr>
        <p:txBody>
          <a:bodyPr wrap="square" lIns="72000" tIns="18000" rIns="72000" bIns="18000" rtlCol="0">
            <a:spAutoFit/>
          </a:bodyPr>
          <a:lstStyle/>
          <a:p>
            <a:pPr eaLnBrk="1" fontAlgn="auto" hangingPunct="1">
              <a:lnSpc>
                <a:spcPts val="800"/>
              </a:lnSpc>
              <a:spcBef>
                <a:spcPts val="0"/>
              </a:spcBef>
              <a:spcAft>
                <a:spcPts val="0"/>
              </a:spcAft>
              <a:defRPr/>
            </a:pPr>
            <a:r>
              <a:rPr lang="en-US" altLang="ja-JP" sz="7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6. </a:t>
            </a:r>
            <a:r>
              <a:rPr lang="ja-JP" altLang="en-US" sz="7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㈱まちづくり川越</a:t>
            </a:r>
            <a:endParaRPr lang="en-US" altLang="ja-JP" sz="7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eaLnBrk="1" fontAlgn="auto" hangingPunct="1">
              <a:lnSpc>
                <a:spcPts val="800"/>
              </a:lnSpc>
              <a:spcBef>
                <a:spcPts val="0"/>
              </a:spcBef>
              <a:spcAft>
                <a:spcPts val="0"/>
              </a:spcAft>
              <a:defRPr/>
            </a:pPr>
            <a:r>
              <a:rPr lang="en-US" altLang="ja-JP" sz="7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24. (</a:t>
            </a:r>
            <a:r>
              <a:rPr lang="ja-JP" altLang="en-US" sz="7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一社</a:t>
            </a:r>
            <a:r>
              <a:rPr lang="en-US" altLang="ja-JP" sz="7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7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美園タウンマネジメント</a:t>
            </a:r>
            <a:endParaRPr lang="en-US" altLang="ja-JP" sz="7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eaLnBrk="1" fontAlgn="auto" hangingPunct="1">
              <a:lnSpc>
                <a:spcPts val="800"/>
              </a:lnSpc>
              <a:spcBef>
                <a:spcPts val="0"/>
              </a:spcBef>
              <a:spcAft>
                <a:spcPts val="0"/>
              </a:spcAft>
              <a:defRPr/>
            </a:pPr>
            <a:r>
              <a:rPr lang="en-US" altLang="ja-JP" sz="7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27. (</a:t>
            </a:r>
            <a:r>
              <a:rPr lang="ja-JP" altLang="en-US" sz="7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一社</a:t>
            </a:r>
            <a:r>
              <a:rPr lang="en-US" altLang="ja-JP" sz="7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7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ｱｰﾊﾞﾝﾃﾞｻﾞｲﾝｾﾝﾀｰ大宮</a:t>
            </a:r>
            <a:endParaRPr lang="en-US" altLang="ja-JP" sz="7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eaLnBrk="1" fontAlgn="auto" hangingPunct="1">
              <a:lnSpc>
                <a:spcPts val="800"/>
              </a:lnSpc>
              <a:spcBef>
                <a:spcPts val="0"/>
              </a:spcBef>
              <a:spcAft>
                <a:spcPts val="0"/>
              </a:spcAft>
              <a:defRPr/>
            </a:pPr>
            <a:r>
              <a:rPr lang="en-US" altLang="ja-JP" sz="7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44. </a:t>
            </a:r>
            <a:r>
              <a:rPr lang="ja-JP" altLang="en-US" sz="7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川口都市開発㈱</a:t>
            </a:r>
          </a:p>
          <a:p>
            <a:pPr eaLnBrk="1" fontAlgn="auto" hangingPunct="1">
              <a:lnSpc>
                <a:spcPts val="800"/>
              </a:lnSpc>
              <a:spcBef>
                <a:spcPts val="0"/>
              </a:spcBef>
              <a:spcAft>
                <a:spcPts val="0"/>
              </a:spcAft>
              <a:defRPr/>
            </a:pPr>
            <a:r>
              <a:rPr lang="en-US" altLang="ja-JP" sz="75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72. </a:t>
            </a:r>
            <a:r>
              <a:rPr lang="ja-JP" altLang="en-US" sz="75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アコス㈱</a:t>
            </a:r>
            <a:endParaRPr lang="en-US" altLang="ja-JP" sz="75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eaLnBrk="1" fontAlgn="auto" hangingPunct="1">
              <a:lnSpc>
                <a:spcPts val="800"/>
              </a:lnSpc>
              <a:spcBef>
                <a:spcPts val="0"/>
              </a:spcBef>
              <a:spcAft>
                <a:spcPts val="0"/>
              </a:spcAft>
              <a:defRPr/>
            </a:pPr>
            <a:r>
              <a:rPr lang="en-US" altLang="ja-JP" sz="75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73. NPO</a:t>
            </a:r>
            <a:r>
              <a:rPr lang="ja-JP" altLang="en-US" sz="75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法人今様草加宿</a:t>
            </a:r>
          </a:p>
          <a:p>
            <a:pPr eaLnBrk="1" fontAlgn="auto" hangingPunct="1">
              <a:lnSpc>
                <a:spcPts val="800"/>
              </a:lnSpc>
              <a:spcBef>
                <a:spcPts val="0"/>
              </a:spcBef>
              <a:spcAft>
                <a:spcPts val="0"/>
              </a:spcAft>
              <a:defRPr/>
            </a:pPr>
            <a:r>
              <a:rPr lang="en-US" altLang="ja-JP" sz="75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76. </a:t>
            </a:r>
            <a:r>
              <a:rPr lang="ja-JP" altLang="en-US" sz="75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㈱まちづくり寄居</a:t>
            </a:r>
            <a:endParaRPr lang="en-US" altLang="ja-JP" sz="75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eaLnBrk="1" fontAlgn="auto" hangingPunct="1">
              <a:lnSpc>
                <a:spcPts val="800"/>
              </a:lnSpc>
              <a:spcBef>
                <a:spcPts val="0"/>
              </a:spcBef>
              <a:spcAft>
                <a:spcPts val="0"/>
              </a:spcAft>
              <a:defRPr/>
            </a:pPr>
            <a:r>
              <a:rPr lang="en-US" altLang="ja-JP" sz="7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120.</a:t>
            </a:r>
            <a:r>
              <a:rPr lang="ja-JP" altLang="en-US" sz="7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つなぐば家守舎株式会社</a:t>
            </a:r>
          </a:p>
        </p:txBody>
      </p:sp>
      <p:sp>
        <p:nvSpPr>
          <p:cNvPr id="1872" name="テキスト ボックス 99">
            <a:extLst>
              <a:ext uri="{FF2B5EF4-FFF2-40B4-BE49-F238E27FC236}">
                <a16:creationId xmlns:a16="http://schemas.microsoft.com/office/drawing/2014/main" id="{FAA2780A-9C5F-5928-AC4B-9379D3F4B04C}"/>
              </a:ext>
            </a:extLst>
          </p:cNvPr>
          <p:cNvSpPr txBox="1"/>
          <p:nvPr/>
        </p:nvSpPr>
        <p:spPr>
          <a:xfrm>
            <a:off x="7798789" y="3821150"/>
            <a:ext cx="1679236" cy="446720"/>
          </a:xfrm>
          <a:prstGeom prst="rect">
            <a:avLst/>
          </a:prstGeom>
          <a:noFill/>
          <a:ln w="12700">
            <a:solidFill>
              <a:srgbClr val="00B0F0"/>
            </a:solidFill>
          </a:ln>
        </p:spPr>
        <p:txBody>
          <a:bodyPr wrap="square" lIns="72000" tIns="18000" rIns="72000" bIns="18000" rtlCol="0">
            <a:spAutoFit/>
          </a:bodyPr>
          <a:lstStyle/>
          <a:p>
            <a:pPr eaLnBrk="1" fontAlgn="auto" hangingPunct="1">
              <a:lnSpc>
                <a:spcPts val="800"/>
              </a:lnSpc>
              <a:spcBef>
                <a:spcPts val="0"/>
              </a:spcBef>
              <a:spcAft>
                <a:spcPts val="0"/>
              </a:spcAft>
              <a:defRPr/>
            </a:pPr>
            <a:r>
              <a:rPr lang="en-US" altLang="ja-JP" sz="75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12. (</a:t>
            </a:r>
            <a:r>
              <a:rPr lang="ja-JP" altLang="en-US" sz="75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一社</a:t>
            </a:r>
            <a:r>
              <a:rPr lang="en-US" altLang="ja-JP" sz="75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75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柏の葉ｱｰﾊﾞﾝﾃﾞｻﾞｲﾝｾﾝﾀｰ</a:t>
            </a:r>
            <a:endParaRPr lang="en-US" altLang="ja-JP" sz="75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eaLnBrk="1" fontAlgn="auto" hangingPunct="1">
              <a:lnSpc>
                <a:spcPts val="800"/>
              </a:lnSpc>
              <a:spcBef>
                <a:spcPts val="0"/>
              </a:spcBef>
              <a:spcAft>
                <a:spcPts val="0"/>
              </a:spcAft>
              <a:defRPr/>
            </a:pPr>
            <a:r>
              <a:rPr lang="en-US" altLang="ja-JP" sz="75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13. (</a:t>
            </a:r>
            <a:r>
              <a:rPr lang="ja-JP" altLang="en-US" sz="75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一財</a:t>
            </a:r>
            <a:r>
              <a:rPr lang="en-US" altLang="ja-JP" sz="75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75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柏市まちづくり公社</a:t>
            </a:r>
            <a:endParaRPr lang="en-US" altLang="ja-JP" sz="75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eaLnBrk="1" fontAlgn="auto" hangingPunct="1">
              <a:lnSpc>
                <a:spcPts val="800"/>
              </a:lnSpc>
              <a:spcBef>
                <a:spcPts val="0"/>
              </a:spcBef>
              <a:spcAft>
                <a:spcPts val="0"/>
              </a:spcAft>
              <a:defRPr/>
            </a:pPr>
            <a:r>
              <a:rPr lang="en-US" altLang="ja-JP" sz="75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14. (</a:t>
            </a:r>
            <a:r>
              <a:rPr lang="ja-JP" altLang="en-US" sz="75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一財</a:t>
            </a:r>
            <a:r>
              <a:rPr lang="en-US" altLang="ja-JP" sz="75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75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柏市みどりの基金</a:t>
            </a:r>
            <a:endParaRPr lang="en-US" altLang="ja-JP" sz="75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eaLnBrk="1" fontAlgn="auto" hangingPunct="1">
              <a:lnSpc>
                <a:spcPts val="800"/>
              </a:lnSpc>
              <a:spcBef>
                <a:spcPts val="0"/>
              </a:spcBef>
              <a:spcAft>
                <a:spcPts val="0"/>
              </a:spcAft>
              <a:defRPr/>
            </a:pPr>
            <a:r>
              <a:rPr lang="en-US" altLang="ja-JP" sz="75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54. (</a:t>
            </a:r>
            <a:r>
              <a:rPr lang="ja-JP" altLang="en-US" sz="75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一社</a:t>
            </a:r>
            <a:r>
              <a:rPr lang="en-US" altLang="ja-JP" sz="75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)UDCK</a:t>
            </a:r>
            <a:r>
              <a:rPr lang="ja-JP" altLang="en-US" sz="75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タウンマネジメント</a:t>
            </a:r>
          </a:p>
        </p:txBody>
      </p:sp>
      <p:sp>
        <p:nvSpPr>
          <p:cNvPr id="1873" name="テキスト ボックス 103">
            <a:extLst>
              <a:ext uri="{FF2B5EF4-FFF2-40B4-BE49-F238E27FC236}">
                <a16:creationId xmlns:a16="http://schemas.microsoft.com/office/drawing/2014/main" id="{44821AB8-E65D-207F-2B94-B1BAAF878300}"/>
              </a:ext>
            </a:extLst>
          </p:cNvPr>
          <p:cNvSpPr txBox="1"/>
          <p:nvPr/>
        </p:nvSpPr>
        <p:spPr>
          <a:xfrm>
            <a:off x="7798789" y="4362305"/>
            <a:ext cx="1978747" cy="2460092"/>
          </a:xfrm>
          <a:prstGeom prst="rect">
            <a:avLst/>
          </a:prstGeom>
          <a:noFill/>
          <a:ln w="12700">
            <a:solidFill>
              <a:srgbClr val="00B0F0"/>
            </a:solidFill>
          </a:ln>
        </p:spPr>
        <p:txBody>
          <a:bodyPr wrap="none" lIns="71755" tIns="18000" rIns="71755" bIns="18000" rtlCol="0">
            <a:spAutoFit/>
          </a:bodyPr>
          <a:lstStyle/>
          <a:p>
            <a:pPr eaLnBrk="1" fontAlgn="auto" hangingPunct="1">
              <a:lnSpc>
                <a:spcPts val="900"/>
              </a:lnSpc>
              <a:spcBef>
                <a:spcPts val="0"/>
              </a:spcBef>
              <a:spcAft>
                <a:spcPts val="0"/>
              </a:spcAft>
              <a:defRPr/>
            </a:pPr>
            <a:r>
              <a:rPr lang="en-US" altLang="ja-JP" sz="75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8.</a:t>
            </a:r>
            <a:r>
              <a:rPr lang="ja-JP" altLang="en-US" sz="75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75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75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一社</a:t>
            </a:r>
            <a:r>
              <a:rPr lang="en-US" altLang="ja-JP" sz="75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75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大丸有まちづくり協議会</a:t>
            </a:r>
            <a:endParaRPr lang="en-US" altLang="ja-JP" sz="75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eaLnBrk="1" fontAlgn="auto" hangingPunct="1">
              <a:lnSpc>
                <a:spcPts val="900"/>
              </a:lnSpc>
              <a:spcBef>
                <a:spcPts val="0"/>
              </a:spcBef>
              <a:spcAft>
                <a:spcPts val="0"/>
              </a:spcAft>
              <a:defRPr/>
            </a:pPr>
            <a:r>
              <a:rPr lang="en-US" altLang="ja-JP" sz="75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9. </a:t>
            </a:r>
            <a:r>
              <a:rPr lang="ja-JP" altLang="en-US" sz="75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秋葉原タウンマネジメント㈱</a:t>
            </a:r>
            <a:endParaRPr lang="en-US" altLang="ja-JP" sz="75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eaLnBrk="1" fontAlgn="auto" hangingPunct="1">
              <a:lnSpc>
                <a:spcPts val="900"/>
              </a:lnSpc>
              <a:spcBef>
                <a:spcPts val="0"/>
              </a:spcBef>
              <a:spcAft>
                <a:spcPts val="0"/>
              </a:spcAft>
              <a:defRPr/>
            </a:pPr>
            <a:r>
              <a:rPr lang="en-US" altLang="ja-JP" sz="75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18. (</a:t>
            </a:r>
            <a:r>
              <a:rPr lang="ja-JP" altLang="en-US" sz="75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一社</a:t>
            </a:r>
            <a:r>
              <a:rPr lang="en-US" altLang="ja-JP" sz="75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75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新宿副都心ｴﾘｱ環境改善委員会</a:t>
            </a:r>
            <a:endParaRPr lang="en-US" altLang="ja-JP" sz="75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eaLnBrk="1" fontAlgn="auto" hangingPunct="1">
              <a:lnSpc>
                <a:spcPts val="900"/>
              </a:lnSpc>
              <a:spcBef>
                <a:spcPts val="0"/>
              </a:spcBef>
              <a:spcAft>
                <a:spcPts val="0"/>
              </a:spcAft>
              <a:defRPr/>
            </a:pPr>
            <a:r>
              <a:rPr lang="en-US" altLang="ja-JP" sz="75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19. (</a:t>
            </a:r>
            <a:r>
              <a:rPr lang="ja-JP" altLang="en-US" sz="75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一社</a:t>
            </a:r>
            <a:r>
              <a:rPr lang="en-US" altLang="ja-JP" sz="75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75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有楽町駅周辺まちづくり協議会</a:t>
            </a:r>
            <a:endParaRPr lang="en-US" altLang="ja-JP" sz="75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eaLnBrk="1" fontAlgn="auto" hangingPunct="1">
              <a:lnSpc>
                <a:spcPts val="900"/>
              </a:lnSpc>
              <a:spcBef>
                <a:spcPts val="0"/>
              </a:spcBef>
              <a:spcAft>
                <a:spcPts val="0"/>
              </a:spcAft>
              <a:defRPr/>
            </a:pPr>
            <a:r>
              <a:rPr lang="en-US" altLang="ja-JP" sz="75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20. (</a:t>
            </a:r>
            <a:r>
              <a:rPr lang="ja-JP" altLang="en-US" sz="75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一社</a:t>
            </a:r>
            <a:r>
              <a:rPr lang="en-US" altLang="ja-JP" sz="75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75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日比谷エリアマネジメント</a:t>
            </a:r>
            <a:endParaRPr lang="en-US" altLang="ja-JP" sz="75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eaLnBrk="1" fontAlgn="auto" hangingPunct="1">
              <a:lnSpc>
                <a:spcPts val="900"/>
              </a:lnSpc>
              <a:spcBef>
                <a:spcPts val="0"/>
              </a:spcBef>
              <a:spcAft>
                <a:spcPts val="0"/>
              </a:spcAft>
              <a:defRPr/>
            </a:pPr>
            <a:r>
              <a:rPr lang="en-US" altLang="ja-JP" sz="75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23. </a:t>
            </a:r>
            <a:r>
              <a:rPr lang="ja-JP" altLang="en-US" sz="75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㈱ジェイ・スピリット</a:t>
            </a:r>
            <a:endParaRPr lang="en-US" altLang="ja-JP" sz="75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eaLnBrk="1" fontAlgn="auto" hangingPunct="1">
              <a:lnSpc>
                <a:spcPts val="900"/>
              </a:lnSpc>
              <a:spcBef>
                <a:spcPts val="0"/>
              </a:spcBef>
              <a:spcAft>
                <a:spcPts val="0"/>
              </a:spcAft>
              <a:defRPr/>
            </a:pPr>
            <a:r>
              <a:rPr lang="en-US" altLang="ja-JP" sz="75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28. (</a:t>
            </a:r>
            <a:r>
              <a:rPr lang="ja-JP" altLang="en-US" sz="75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一社</a:t>
            </a:r>
            <a:r>
              <a:rPr lang="en-US" altLang="ja-JP" sz="75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75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新虎通りエリアマネジメント</a:t>
            </a:r>
            <a:endParaRPr lang="en-US" altLang="ja-JP" sz="75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eaLnBrk="1" fontAlgn="auto" hangingPunct="1">
              <a:lnSpc>
                <a:spcPts val="900"/>
              </a:lnSpc>
              <a:spcBef>
                <a:spcPts val="0"/>
              </a:spcBef>
              <a:spcAft>
                <a:spcPts val="0"/>
              </a:spcAft>
              <a:defRPr/>
            </a:pPr>
            <a:r>
              <a:rPr lang="en-US" altLang="ja-JP" sz="75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42. (</a:t>
            </a:r>
            <a:r>
              <a:rPr lang="ja-JP" altLang="en-US" sz="75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一社</a:t>
            </a:r>
            <a:r>
              <a:rPr lang="en-US" altLang="ja-JP" sz="75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75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渋谷駅前エリアマネジメント</a:t>
            </a:r>
            <a:endParaRPr lang="en-US" altLang="ja-JP" sz="75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eaLnBrk="1" fontAlgn="auto" hangingPunct="1">
              <a:lnSpc>
                <a:spcPts val="900"/>
              </a:lnSpc>
              <a:spcBef>
                <a:spcPts val="0"/>
              </a:spcBef>
              <a:spcAft>
                <a:spcPts val="0"/>
              </a:spcAft>
              <a:defRPr/>
            </a:pPr>
            <a:r>
              <a:rPr lang="en-US" altLang="ja-JP" sz="75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48. (</a:t>
            </a:r>
            <a:r>
              <a:rPr lang="ja-JP" altLang="en-US" sz="75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一社</a:t>
            </a:r>
            <a:r>
              <a:rPr lang="en-US" altLang="ja-JP" sz="75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75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竹芝エリアマネジメント</a:t>
            </a:r>
            <a:endParaRPr lang="en-US" altLang="ja-JP" sz="75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eaLnBrk="1" fontAlgn="auto" hangingPunct="1">
              <a:lnSpc>
                <a:spcPts val="900"/>
              </a:lnSpc>
              <a:spcBef>
                <a:spcPts val="0"/>
              </a:spcBef>
              <a:spcAft>
                <a:spcPts val="0"/>
              </a:spcAft>
              <a:defRPr/>
            </a:pPr>
            <a:r>
              <a:rPr lang="en-US" altLang="ja-JP" sz="75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62. </a:t>
            </a:r>
            <a:r>
              <a:rPr lang="ja-JP" altLang="en-US" sz="75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㈱町田まちづくり公社</a:t>
            </a:r>
          </a:p>
          <a:p>
            <a:pPr eaLnBrk="1" fontAlgn="auto" hangingPunct="1">
              <a:lnSpc>
                <a:spcPts val="900"/>
              </a:lnSpc>
              <a:spcBef>
                <a:spcPts val="0"/>
              </a:spcBef>
              <a:spcAft>
                <a:spcPts val="0"/>
              </a:spcAft>
              <a:defRPr/>
            </a:pPr>
            <a:r>
              <a:rPr lang="en-US" altLang="ja-JP" sz="75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63. NPO</a:t>
            </a:r>
            <a:r>
              <a:rPr lang="ja-JP" altLang="en-US" sz="75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法人大丸有エリアマネジメント協会</a:t>
            </a:r>
            <a:endParaRPr lang="en-US" altLang="ja-JP" sz="75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eaLnBrk="1" fontAlgn="auto" hangingPunct="1">
              <a:lnSpc>
                <a:spcPts val="900"/>
              </a:lnSpc>
              <a:spcBef>
                <a:spcPts val="0"/>
              </a:spcBef>
              <a:spcAft>
                <a:spcPts val="0"/>
              </a:spcAft>
              <a:defRPr/>
            </a:pPr>
            <a:r>
              <a:rPr lang="en-US" altLang="ja-JP" sz="750" dirty="0">
                <a:solidFill>
                  <a:srgbClr val="FFFFFF">
                    <a:lumMod val="65000"/>
                  </a:srgbClr>
                </a:solidFill>
                <a:latin typeface="Meiryo UI" panose="020B0604030504040204" pitchFamily="50" charset="-128"/>
                <a:ea typeface="Meiryo UI" panose="020B0604030504040204" pitchFamily="50" charset="-128"/>
                <a:cs typeface="Meiryo UI" panose="020B0604030504040204" pitchFamily="50" charset="-128"/>
              </a:rPr>
              <a:t>65. </a:t>
            </a:r>
            <a:r>
              <a:rPr lang="en-US" altLang="ja-JP" sz="750" dirty="0">
                <a:solidFill>
                  <a:srgbClr val="FFFFFF">
                    <a:lumMod val="65000"/>
                  </a:srgbClr>
                </a:solidFill>
                <a:latin typeface="Meiryo UI" panose="020B0604030504040204" pitchFamily="50" charset="-128"/>
                <a:ea typeface="Meiryo UI" panose="020B0604030504040204" pitchFamily="50" charset="-128"/>
                <a:cs typeface="Meiryo UI" panose="020B0604030504040204" pitchFamily="50" charset="-128"/>
                <a:sym typeface="+mn-ea"/>
              </a:rPr>
              <a:t>(</a:t>
            </a:r>
            <a:r>
              <a:rPr lang="ja-JP" altLang="en-US" sz="750" dirty="0">
                <a:solidFill>
                  <a:srgbClr val="FFFFFF">
                    <a:lumMod val="65000"/>
                  </a:srgbClr>
                </a:solidFill>
                <a:latin typeface="Meiryo UI" panose="020B0604030504040204" pitchFamily="50" charset="-128"/>
                <a:ea typeface="Meiryo UI" panose="020B0604030504040204" pitchFamily="50" charset="-128"/>
                <a:cs typeface="Meiryo UI" panose="020B0604030504040204" pitchFamily="50" charset="-128"/>
                <a:sym typeface="+mn-ea"/>
              </a:rPr>
              <a:t>一社</a:t>
            </a:r>
            <a:r>
              <a:rPr lang="en-US" altLang="ja-JP" sz="750" dirty="0">
                <a:solidFill>
                  <a:srgbClr val="FFFFFF">
                    <a:lumMod val="65000"/>
                  </a:srgbClr>
                </a:solidFill>
                <a:latin typeface="Meiryo UI" panose="020B0604030504040204" pitchFamily="50" charset="-128"/>
                <a:ea typeface="Meiryo UI" panose="020B0604030504040204" pitchFamily="50" charset="-128"/>
                <a:cs typeface="Meiryo UI" panose="020B0604030504040204" pitchFamily="50" charset="-128"/>
                <a:sym typeface="+mn-ea"/>
              </a:rPr>
              <a:t>)</a:t>
            </a:r>
            <a:r>
              <a:rPr lang="ja-JP" altLang="en-US" sz="750" dirty="0">
                <a:solidFill>
                  <a:srgbClr val="FFFFFF">
                    <a:lumMod val="65000"/>
                  </a:srgbClr>
                </a:solidFill>
                <a:latin typeface="Meiryo UI" panose="020B0604030504040204" pitchFamily="50" charset="-128"/>
                <a:ea typeface="Meiryo UI" panose="020B0604030504040204" pitchFamily="50" charset="-128"/>
                <a:cs typeface="Meiryo UI" panose="020B0604030504040204" pitchFamily="50" charset="-128"/>
                <a:sym typeface="+mn-ea"/>
              </a:rPr>
              <a:t>まちづくり府中</a:t>
            </a:r>
            <a:endParaRPr lang="ja-JP" altLang="en-US" sz="750" dirty="0">
              <a:solidFill>
                <a:srgbClr val="FFFFFF">
                  <a:lumMod val="65000"/>
                </a:srgbClr>
              </a:solidFill>
              <a:latin typeface="Meiryo UI" panose="020B0604030504040204" pitchFamily="50" charset="-128"/>
              <a:ea typeface="Meiryo UI" panose="020B0604030504040204" pitchFamily="50" charset="-128"/>
              <a:cs typeface="Meiryo UI" panose="020B0604030504040204" pitchFamily="50" charset="-128"/>
            </a:endParaRPr>
          </a:p>
          <a:p>
            <a:pPr eaLnBrk="1" fontAlgn="auto" hangingPunct="1">
              <a:lnSpc>
                <a:spcPts val="900"/>
              </a:lnSpc>
              <a:spcBef>
                <a:spcPts val="0"/>
              </a:spcBef>
              <a:spcAft>
                <a:spcPts val="0"/>
              </a:spcAft>
              <a:defRPr/>
            </a:pPr>
            <a:r>
              <a:rPr lang="en-US" altLang="ja-JP" sz="75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66. (</a:t>
            </a:r>
            <a:r>
              <a:rPr lang="ja-JP" altLang="en-US" sz="75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一社</a:t>
            </a:r>
            <a:r>
              <a:rPr lang="en-US" altLang="ja-JP" sz="75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75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二子玉川エリアマネジメンツ</a:t>
            </a:r>
            <a:endParaRPr lang="en-US" altLang="ja-JP" sz="75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eaLnBrk="1" fontAlgn="auto" hangingPunct="1">
              <a:lnSpc>
                <a:spcPts val="900"/>
              </a:lnSpc>
              <a:spcBef>
                <a:spcPts val="0"/>
              </a:spcBef>
              <a:spcAft>
                <a:spcPts val="0"/>
              </a:spcAft>
              <a:defRPr/>
            </a:pPr>
            <a:r>
              <a:rPr lang="en-US" altLang="ja-JP" sz="75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75. (</a:t>
            </a:r>
            <a:r>
              <a:rPr lang="ja-JP" altLang="en-US" sz="75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一社</a:t>
            </a:r>
            <a:r>
              <a:rPr lang="en-US" altLang="ja-JP" sz="75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75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日本橋室町エリアマネジメント</a:t>
            </a:r>
            <a:endParaRPr lang="en-US" altLang="ja-JP" sz="75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eaLnBrk="1" fontAlgn="auto" hangingPunct="1">
              <a:lnSpc>
                <a:spcPts val="900"/>
              </a:lnSpc>
              <a:spcBef>
                <a:spcPts val="0"/>
              </a:spcBef>
              <a:spcAft>
                <a:spcPts val="0"/>
              </a:spcAft>
              <a:defRPr/>
            </a:pPr>
            <a:r>
              <a:rPr lang="en-US" altLang="ja-JP" sz="750" dirty="0">
                <a:solidFill>
                  <a:srgbClr val="000000"/>
                </a:solidFill>
                <a:latin typeface="Meiryo UI" panose="020B0604030504040204" pitchFamily="50" charset="-128"/>
                <a:ea typeface="Meiryo UI" panose="020B0604030504040204" pitchFamily="50" charset="-128"/>
                <a:cs typeface="Meiryo UI" panose="020B0604030504040204" pitchFamily="50" charset="-128"/>
                <a:sym typeface="+mn-ea"/>
              </a:rPr>
              <a:t>81. (</a:t>
            </a:r>
            <a:r>
              <a:rPr lang="ja-JP" altLang="en-US" sz="750" dirty="0">
                <a:solidFill>
                  <a:srgbClr val="000000"/>
                </a:solidFill>
                <a:latin typeface="Meiryo UI" panose="020B0604030504040204" pitchFamily="50" charset="-128"/>
                <a:ea typeface="Meiryo UI" panose="020B0604030504040204" pitchFamily="50" charset="-128"/>
                <a:cs typeface="Meiryo UI" panose="020B0604030504040204" pitchFamily="50" charset="-128"/>
                <a:sym typeface="+mn-ea"/>
              </a:rPr>
              <a:t>一財</a:t>
            </a:r>
            <a:r>
              <a:rPr lang="en-US" altLang="ja-JP" sz="750" dirty="0">
                <a:solidFill>
                  <a:srgbClr val="000000"/>
                </a:solidFill>
                <a:latin typeface="Meiryo UI" panose="020B0604030504040204" pitchFamily="50" charset="-128"/>
                <a:ea typeface="Meiryo UI" panose="020B0604030504040204" pitchFamily="50" charset="-128"/>
                <a:cs typeface="Meiryo UI" panose="020B0604030504040204" pitchFamily="50" charset="-128"/>
                <a:sym typeface="+mn-ea"/>
              </a:rPr>
              <a:t>)</a:t>
            </a:r>
            <a:r>
              <a:rPr lang="zh-TW" altLang="en-US" sz="750" dirty="0">
                <a:solidFill>
                  <a:srgbClr val="000000"/>
                </a:solidFill>
                <a:latin typeface="Meiryo UI" panose="020B0604030504040204" pitchFamily="50" charset="-128"/>
                <a:ea typeface="Meiryo UI" panose="020B0604030504040204" pitchFamily="50" charset="-128"/>
                <a:cs typeface="Meiryo UI" panose="020B0604030504040204" pitchFamily="50" charset="-128"/>
                <a:sym typeface="+mn-ea"/>
              </a:rPr>
              <a:t>武蔵野市開発公社</a:t>
            </a:r>
            <a:endParaRPr lang="en-US" altLang="ja-JP" sz="75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eaLnBrk="1" fontAlgn="auto" hangingPunct="1">
              <a:lnSpc>
                <a:spcPts val="900"/>
              </a:lnSpc>
              <a:spcBef>
                <a:spcPts val="0"/>
              </a:spcBef>
              <a:spcAft>
                <a:spcPts val="0"/>
              </a:spcAft>
              <a:defRPr/>
            </a:pPr>
            <a:r>
              <a:rPr lang="en-US" altLang="ja-JP" sz="75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92 .(</a:t>
            </a:r>
            <a:r>
              <a:rPr lang="ja-JP" altLang="en-US" sz="75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一社</a:t>
            </a:r>
            <a:r>
              <a:rPr lang="en-US" altLang="ja-JP" sz="75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75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日本橋浜町エリアマネジメント</a:t>
            </a:r>
            <a:endParaRPr lang="en-US" altLang="ja-JP" sz="75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eaLnBrk="1" fontAlgn="auto" hangingPunct="1">
              <a:lnSpc>
                <a:spcPts val="900"/>
              </a:lnSpc>
              <a:spcBef>
                <a:spcPts val="0"/>
              </a:spcBef>
              <a:spcAft>
                <a:spcPts val="0"/>
              </a:spcAft>
              <a:defRPr/>
            </a:pPr>
            <a:r>
              <a:rPr lang="en-US" altLang="ja-JP" sz="75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99. (</a:t>
            </a:r>
            <a:r>
              <a:rPr lang="ja-JP" altLang="en-US" sz="75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一社</a:t>
            </a:r>
            <a:r>
              <a:rPr lang="en-US" altLang="ja-JP" sz="75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75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小岩駅周辺地区エリアマネジメント</a:t>
            </a:r>
            <a:endParaRPr lang="en-US" altLang="ja-JP" sz="75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eaLnBrk="1" fontAlgn="auto" hangingPunct="1">
              <a:lnSpc>
                <a:spcPts val="900"/>
              </a:lnSpc>
              <a:spcBef>
                <a:spcPts val="0"/>
              </a:spcBef>
              <a:spcAft>
                <a:spcPts val="0"/>
              </a:spcAft>
              <a:defRPr/>
            </a:pPr>
            <a:r>
              <a:rPr lang="en-US" altLang="ja-JP" sz="75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114.(</a:t>
            </a:r>
            <a:r>
              <a:rPr lang="ja-JP" altLang="en-US" sz="75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一社</a:t>
            </a:r>
            <a:r>
              <a:rPr lang="en-US" altLang="ja-JP" sz="75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75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高輪ゲートウェイエリアマネジメント</a:t>
            </a:r>
          </a:p>
          <a:p>
            <a:pPr eaLnBrk="1" fontAlgn="auto" hangingPunct="1">
              <a:lnSpc>
                <a:spcPts val="900"/>
              </a:lnSpc>
              <a:spcBef>
                <a:spcPts val="0"/>
              </a:spcBef>
              <a:spcAft>
                <a:spcPts val="0"/>
              </a:spcAft>
              <a:defRPr/>
            </a:pPr>
            <a:r>
              <a:rPr lang="en-US" altLang="ja-JP" sz="7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123.(</a:t>
            </a:r>
            <a:r>
              <a:rPr lang="ja-JP" altLang="en-US" sz="7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一社</a:t>
            </a:r>
            <a:r>
              <a:rPr lang="en-US" altLang="ja-JP" sz="7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7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東銀座エリアマネジメント</a:t>
            </a:r>
            <a:endParaRPr lang="en-US" altLang="ja-JP" sz="75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eaLnBrk="1" fontAlgn="auto" hangingPunct="1">
              <a:lnSpc>
                <a:spcPts val="900"/>
              </a:lnSpc>
              <a:spcBef>
                <a:spcPts val="0"/>
              </a:spcBef>
              <a:spcAft>
                <a:spcPts val="0"/>
              </a:spcAft>
              <a:defRPr/>
            </a:pPr>
            <a:r>
              <a:rPr lang="en-US" altLang="ja-JP" sz="7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131.</a:t>
            </a:r>
            <a:r>
              <a:rPr lang="ja-JP" altLang="en-US" sz="7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㈱まちづくり府中</a:t>
            </a:r>
            <a:endParaRPr lang="en-US" altLang="ja-JP" sz="75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eaLnBrk="1" fontAlgn="auto" hangingPunct="1">
              <a:lnSpc>
                <a:spcPts val="900"/>
              </a:lnSpc>
              <a:spcBef>
                <a:spcPts val="0"/>
              </a:spcBef>
              <a:spcAft>
                <a:spcPts val="0"/>
              </a:spcAft>
              <a:defRPr/>
            </a:pPr>
            <a:r>
              <a:rPr lang="en-US" altLang="ja-JP" sz="7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134.(</a:t>
            </a:r>
            <a:r>
              <a:rPr lang="ja-JP" altLang="en-US" sz="7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一社</a:t>
            </a:r>
            <a:r>
              <a:rPr lang="en-US" altLang="ja-JP" sz="7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7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八重洲二丁目北地区ｴﾘｱﾏﾈｼﾞﾒﾝﾄ</a:t>
            </a:r>
            <a:endParaRPr lang="en-US" altLang="ja-JP" sz="75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874" name="直線矢印コネクタ 104">
            <a:extLst>
              <a:ext uri="{FF2B5EF4-FFF2-40B4-BE49-F238E27FC236}">
                <a16:creationId xmlns:a16="http://schemas.microsoft.com/office/drawing/2014/main" id="{86B533C8-E781-E058-0FAD-A48F4DCC9D54}"/>
              </a:ext>
            </a:extLst>
          </p:cNvPr>
          <p:cNvCxnSpPr>
            <a:cxnSpLocks/>
            <a:stCxn id="1933" idx="7"/>
          </p:cNvCxnSpPr>
          <p:nvPr/>
        </p:nvCxnSpPr>
        <p:spPr>
          <a:xfrm>
            <a:off x="5939995" y="4539389"/>
            <a:ext cx="1865832" cy="165936"/>
          </a:xfrm>
          <a:prstGeom prst="straightConnector1">
            <a:avLst/>
          </a:prstGeom>
          <a:noFill/>
          <a:ln w="6350" cap="flat" cmpd="sng" algn="ctr">
            <a:solidFill>
              <a:srgbClr val="00B0F0"/>
            </a:solidFill>
            <a:prstDash val="solid"/>
            <a:headEnd type="none" w="med" len="med"/>
            <a:tailEnd type="none" w="med" len="med"/>
          </a:ln>
          <a:effectLst/>
        </p:spPr>
      </p:cxnSp>
      <p:sp>
        <p:nvSpPr>
          <p:cNvPr id="1875" name="正方形/長方形 1">
            <a:extLst>
              <a:ext uri="{FF2B5EF4-FFF2-40B4-BE49-F238E27FC236}">
                <a16:creationId xmlns:a16="http://schemas.microsoft.com/office/drawing/2014/main" id="{025528AF-5510-F2F0-7EA7-6198ABDEE040}"/>
              </a:ext>
            </a:extLst>
          </p:cNvPr>
          <p:cNvSpPr/>
          <p:nvPr/>
        </p:nvSpPr>
        <p:spPr>
          <a:xfrm>
            <a:off x="4062776" y="769830"/>
            <a:ext cx="743042" cy="1043382"/>
          </a:xfrm>
          <a:prstGeom prst="rect">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ts val="9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rgbClr val="000000"/>
              </a:solidFill>
              <a:effectLst/>
              <a:uLnTx/>
              <a:uFillTx/>
              <a:latin typeface="Arial"/>
              <a:ea typeface="ＭＳ Ｐゴシック"/>
              <a:cs typeface="+mn-cs"/>
            </a:endParaRPr>
          </a:p>
        </p:txBody>
      </p:sp>
      <p:sp>
        <p:nvSpPr>
          <p:cNvPr id="1876" name="テキスト ボックス 21">
            <a:extLst>
              <a:ext uri="{FF2B5EF4-FFF2-40B4-BE49-F238E27FC236}">
                <a16:creationId xmlns:a16="http://schemas.microsoft.com/office/drawing/2014/main" id="{3C23030B-DAAA-D81C-391A-A7363A9F0C74}"/>
              </a:ext>
            </a:extLst>
          </p:cNvPr>
          <p:cNvSpPr txBox="1"/>
          <p:nvPr/>
        </p:nvSpPr>
        <p:spPr>
          <a:xfrm>
            <a:off x="5767752" y="567442"/>
            <a:ext cx="1733539" cy="483072"/>
          </a:xfrm>
          <a:prstGeom prst="rect">
            <a:avLst/>
          </a:prstGeom>
          <a:solidFill>
            <a:srgbClr val="FFFFFF"/>
          </a:solidFill>
          <a:ln w="12700">
            <a:solidFill>
              <a:srgbClr val="00B0F0"/>
            </a:solidFill>
          </a:ln>
        </p:spPr>
        <p:txBody>
          <a:bodyPr wrap="square" lIns="72000" tIns="36000" rIns="72000" bIns="36000" rtlCol="0">
            <a:spAutoFit/>
          </a:bodyPr>
          <a:lstStyle/>
          <a:p>
            <a:pPr marL="0" marR="0" lvl="0" indent="0" defTabSz="914400" eaLnBrk="1" fontAlgn="auto" latinLnBrk="0" hangingPunct="1">
              <a:lnSpc>
                <a:spcPts val="800"/>
              </a:lnSpc>
              <a:spcBef>
                <a:spcPts val="0"/>
              </a:spcBef>
              <a:spcAft>
                <a:spcPts val="0"/>
              </a:spcAft>
              <a:buClrTx/>
              <a:buSzTx/>
              <a:buFontTx/>
              <a:buNone/>
              <a:tabLst/>
              <a:defRPr/>
            </a:pPr>
            <a:r>
              <a:rPr kumimoji="0" lang="en-US" altLang="ja-JP"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1. </a:t>
            </a:r>
            <a:r>
              <a:rPr kumimoji="0" lang="ja-JP" altLang="en-US"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札幌大通まちづくり㈱</a:t>
            </a:r>
            <a:endParaRPr kumimoji="0" lang="en-US" altLang="ja-JP"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defTabSz="914400" eaLnBrk="1" fontAlgn="auto" latinLnBrk="0" hangingPunct="1">
              <a:lnSpc>
                <a:spcPts val="800"/>
              </a:lnSpc>
              <a:spcBef>
                <a:spcPts val="0"/>
              </a:spcBef>
              <a:spcAft>
                <a:spcPts val="0"/>
              </a:spcAft>
              <a:buClrTx/>
              <a:buSzTx/>
              <a:buFontTx/>
              <a:buNone/>
              <a:tabLst/>
              <a:defRPr/>
            </a:pPr>
            <a:r>
              <a:rPr kumimoji="0" lang="en-US" altLang="ja-JP"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91. </a:t>
            </a:r>
            <a:r>
              <a:rPr kumimoji="0" lang="ja-JP" altLang="en-US"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㈱はこだて西部まちづく </a:t>
            </a:r>
            <a:r>
              <a:rPr kumimoji="0" lang="en-US" altLang="ja-JP"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Re-Design</a:t>
            </a:r>
            <a:endParaRPr kumimoji="0" lang="ja-JP" altLang="en-US"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defTabSz="914400" eaLnBrk="1" fontAlgn="auto" latinLnBrk="0" hangingPunct="1">
              <a:lnSpc>
                <a:spcPts val="800"/>
              </a:lnSpc>
              <a:spcBef>
                <a:spcPts val="0"/>
              </a:spcBef>
              <a:spcAft>
                <a:spcPts val="0"/>
              </a:spcAft>
              <a:buClrTx/>
              <a:buSzTx/>
              <a:buFontTx/>
              <a:buNone/>
              <a:tabLst/>
              <a:defRPr/>
            </a:pPr>
            <a:r>
              <a:rPr kumimoji="0" lang="en-US" altLang="ja-JP"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110. </a:t>
            </a:r>
            <a:r>
              <a:rPr kumimoji="0" lang="ja-JP" altLang="en-US"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ふらのまちづくり㈱</a:t>
            </a:r>
          </a:p>
          <a:p>
            <a:pPr marL="0" marR="0" lvl="0" indent="0" defTabSz="914400" eaLnBrk="1" fontAlgn="auto" latinLnBrk="0" hangingPunct="1">
              <a:lnSpc>
                <a:spcPts val="800"/>
              </a:lnSpc>
              <a:spcBef>
                <a:spcPts val="0"/>
              </a:spcBef>
              <a:spcAft>
                <a:spcPts val="0"/>
              </a:spcAft>
              <a:buClrTx/>
              <a:buSzTx/>
              <a:buFontTx/>
              <a:buNone/>
              <a:tabLst/>
              <a:defRPr/>
            </a:pPr>
            <a:r>
              <a:rPr kumimoji="0" lang="en-US" altLang="ja-JP" sz="750" b="0"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127.</a:t>
            </a:r>
            <a:r>
              <a:rPr kumimoji="0" lang="ja-JP" altLang="en-US" sz="750" b="0"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㈱テシカガタウンラボ</a:t>
            </a:r>
          </a:p>
        </p:txBody>
      </p:sp>
      <p:cxnSp>
        <p:nvCxnSpPr>
          <p:cNvPr id="1877" name="直線矢印コネクタ 36">
            <a:extLst>
              <a:ext uri="{FF2B5EF4-FFF2-40B4-BE49-F238E27FC236}">
                <a16:creationId xmlns:a16="http://schemas.microsoft.com/office/drawing/2014/main" id="{F79B4CD2-07DA-67E3-C088-DBFF3B9273D9}"/>
              </a:ext>
            </a:extLst>
          </p:cNvPr>
          <p:cNvCxnSpPr>
            <a:cxnSpLocks/>
            <a:stCxn id="224" idx="1"/>
            <a:endCxn id="239" idx="6"/>
          </p:cNvCxnSpPr>
          <p:nvPr/>
        </p:nvCxnSpPr>
        <p:spPr>
          <a:xfrm flipH="1">
            <a:off x="6363340" y="695049"/>
            <a:ext cx="1435449" cy="2028876"/>
          </a:xfrm>
          <a:prstGeom prst="straightConnector1">
            <a:avLst/>
          </a:prstGeom>
          <a:noFill/>
          <a:ln w="6350" cap="flat" cmpd="sng" algn="ctr">
            <a:solidFill>
              <a:srgbClr val="00B0F0"/>
            </a:solidFill>
            <a:prstDash val="solid"/>
            <a:headEnd type="none" w="med" len="med"/>
            <a:tailEnd type="none" w="med" len="med"/>
          </a:ln>
          <a:effectLst/>
        </p:spPr>
      </p:cxnSp>
      <p:sp>
        <p:nvSpPr>
          <p:cNvPr id="1878" name="テキスト ボックス 37">
            <a:extLst>
              <a:ext uri="{FF2B5EF4-FFF2-40B4-BE49-F238E27FC236}">
                <a16:creationId xmlns:a16="http://schemas.microsoft.com/office/drawing/2014/main" id="{E207A8B9-6D95-385F-83BE-6F5FB1CD6C24}"/>
              </a:ext>
            </a:extLst>
          </p:cNvPr>
          <p:cNvSpPr txBox="1"/>
          <p:nvPr/>
        </p:nvSpPr>
        <p:spPr>
          <a:xfrm>
            <a:off x="7798789" y="922703"/>
            <a:ext cx="1096465" cy="138944"/>
          </a:xfrm>
          <a:prstGeom prst="rect">
            <a:avLst/>
          </a:prstGeom>
          <a:solidFill>
            <a:srgbClr val="FFFFFF"/>
          </a:solidFill>
          <a:ln w="12700">
            <a:solidFill>
              <a:srgbClr val="00B0F0"/>
            </a:solidFill>
          </a:ln>
        </p:spPr>
        <p:txBody>
          <a:bodyPr wrap="square" lIns="72000" tIns="18000" rIns="72000" bIns="18000" rtlCol="0">
            <a:spAutoFit/>
          </a:bodyPr>
          <a:lstStyle/>
          <a:p>
            <a:pPr marL="0" marR="0" lvl="0" indent="0" defTabSz="914400" eaLnBrk="1" fontAlgn="auto" latinLnBrk="0" hangingPunct="1">
              <a:lnSpc>
                <a:spcPts val="800"/>
              </a:lnSpc>
              <a:spcBef>
                <a:spcPts val="0"/>
              </a:spcBef>
              <a:spcAft>
                <a:spcPts val="0"/>
              </a:spcAft>
              <a:buClrTx/>
              <a:buSzTx/>
              <a:buFontTx/>
              <a:buNone/>
              <a:tabLst/>
              <a:defRPr/>
            </a:pPr>
            <a:r>
              <a:rPr kumimoji="0" lang="en-US" altLang="ja-JP" sz="7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41. </a:t>
            </a:r>
            <a:r>
              <a:rPr kumimoji="0" lang="ja-JP" altLang="en-US" sz="7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㈱キャッセン大船渡</a:t>
            </a:r>
          </a:p>
        </p:txBody>
      </p:sp>
      <p:cxnSp>
        <p:nvCxnSpPr>
          <p:cNvPr id="1879" name="直線矢印コネクタ 84">
            <a:extLst>
              <a:ext uri="{FF2B5EF4-FFF2-40B4-BE49-F238E27FC236}">
                <a16:creationId xmlns:a16="http://schemas.microsoft.com/office/drawing/2014/main" id="{8C6C64FA-8509-10D9-3D6B-EF795F6DBD9F}"/>
              </a:ext>
            </a:extLst>
          </p:cNvPr>
          <p:cNvCxnSpPr>
            <a:cxnSpLocks/>
            <a:stCxn id="1878" idx="1"/>
            <a:endCxn id="243" idx="7"/>
          </p:cNvCxnSpPr>
          <p:nvPr/>
        </p:nvCxnSpPr>
        <p:spPr>
          <a:xfrm flipH="1">
            <a:off x="6482944" y="992175"/>
            <a:ext cx="1315845" cy="2235916"/>
          </a:xfrm>
          <a:prstGeom prst="straightConnector1">
            <a:avLst/>
          </a:prstGeom>
          <a:noFill/>
          <a:ln w="6350" cap="flat" cmpd="sng" algn="ctr">
            <a:solidFill>
              <a:srgbClr val="00B0F0"/>
            </a:solidFill>
            <a:prstDash val="solid"/>
            <a:headEnd type="none" w="med" len="med"/>
            <a:tailEnd type="none" w="med" len="med"/>
          </a:ln>
          <a:effectLst/>
        </p:spPr>
      </p:cxnSp>
      <p:sp>
        <p:nvSpPr>
          <p:cNvPr id="1880" name="テキスト ボックス 110">
            <a:extLst>
              <a:ext uri="{FF2B5EF4-FFF2-40B4-BE49-F238E27FC236}">
                <a16:creationId xmlns:a16="http://schemas.microsoft.com/office/drawing/2014/main" id="{857AD82E-C16D-DE10-8FD8-654111DBD210}"/>
              </a:ext>
            </a:extLst>
          </p:cNvPr>
          <p:cNvSpPr txBox="1"/>
          <p:nvPr/>
        </p:nvSpPr>
        <p:spPr>
          <a:xfrm>
            <a:off x="551184" y="5701503"/>
            <a:ext cx="1101905" cy="175689"/>
          </a:xfrm>
          <a:prstGeom prst="rect">
            <a:avLst/>
          </a:prstGeom>
          <a:solidFill>
            <a:srgbClr val="FFFFFF"/>
          </a:solidFill>
          <a:ln w="12700">
            <a:solidFill>
              <a:srgbClr val="00B0F0"/>
            </a:solidFill>
          </a:ln>
        </p:spPr>
        <p:txBody>
          <a:bodyPr wrap="none" lIns="71755" tIns="36195" rIns="71755" bIns="36195" rtlCol="0">
            <a:spAutoFit/>
          </a:bodyPr>
          <a:lstStyle/>
          <a:p>
            <a:pPr marL="0" marR="0" lvl="0" indent="0" defTabSz="914400" eaLnBrk="1" fontAlgn="auto" latinLnBrk="0" hangingPunct="1">
              <a:lnSpc>
                <a:spcPts val="800"/>
              </a:lnSpc>
              <a:spcBef>
                <a:spcPts val="0"/>
              </a:spcBef>
              <a:spcAft>
                <a:spcPts val="0"/>
              </a:spcAft>
              <a:buClrTx/>
              <a:buSzTx/>
              <a:buFontTx/>
              <a:buNone/>
              <a:tabLst/>
              <a:defRPr/>
            </a:pPr>
            <a:r>
              <a:rPr kumimoji="0" lang="en-US" altLang="ja-JP" sz="7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46.</a:t>
            </a:r>
            <a:r>
              <a:rPr kumimoji="0" lang="ja-JP" altLang="en-US" sz="7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㈱こうし未来研究所</a:t>
            </a:r>
          </a:p>
        </p:txBody>
      </p:sp>
      <p:cxnSp>
        <p:nvCxnSpPr>
          <p:cNvPr id="1881" name="直線矢印コネクタ 111">
            <a:extLst>
              <a:ext uri="{FF2B5EF4-FFF2-40B4-BE49-F238E27FC236}">
                <a16:creationId xmlns:a16="http://schemas.microsoft.com/office/drawing/2014/main" id="{27E56ACC-168F-E104-B2C4-6D4C835326ED}"/>
              </a:ext>
            </a:extLst>
          </p:cNvPr>
          <p:cNvCxnSpPr>
            <a:cxnSpLocks/>
            <a:stCxn id="1880" idx="3"/>
            <a:endCxn id="1962" idx="3"/>
          </p:cNvCxnSpPr>
          <p:nvPr/>
        </p:nvCxnSpPr>
        <p:spPr>
          <a:xfrm flipV="1">
            <a:off x="1653089" y="5627891"/>
            <a:ext cx="1329983" cy="161457"/>
          </a:xfrm>
          <a:prstGeom prst="straightConnector1">
            <a:avLst/>
          </a:prstGeom>
          <a:noFill/>
          <a:ln w="6350" cap="flat" cmpd="sng" algn="ctr">
            <a:solidFill>
              <a:srgbClr val="00B0F0"/>
            </a:solidFill>
            <a:prstDash val="solid"/>
            <a:headEnd type="none" w="med" len="med"/>
            <a:tailEnd type="none" w="med" len="med"/>
          </a:ln>
          <a:effectLst/>
        </p:spPr>
      </p:cxnSp>
      <p:cxnSp>
        <p:nvCxnSpPr>
          <p:cNvPr id="1882" name="直線矢印コネクタ 123">
            <a:extLst>
              <a:ext uri="{FF2B5EF4-FFF2-40B4-BE49-F238E27FC236}">
                <a16:creationId xmlns:a16="http://schemas.microsoft.com/office/drawing/2014/main" id="{C64C3CA2-F62D-AB72-9AF8-721117E730A1}"/>
              </a:ext>
            </a:extLst>
          </p:cNvPr>
          <p:cNvCxnSpPr>
            <a:cxnSpLocks/>
            <a:endCxn id="1949" idx="3"/>
          </p:cNvCxnSpPr>
          <p:nvPr/>
        </p:nvCxnSpPr>
        <p:spPr>
          <a:xfrm flipV="1">
            <a:off x="4464488" y="5010603"/>
            <a:ext cx="201018" cy="704000"/>
          </a:xfrm>
          <a:prstGeom prst="straightConnector1">
            <a:avLst/>
          </a:prstGeom>
          <a:noFill/>
          <a:ln w="6350" cap="flat" cmpd="sng" algn="ctr">
            <a:solidFill>
              <a:srgbClr val="00B0F0"/>
            </a:solidFill>
            <a:prstDash val="solid"/>
            <a:headEnd type="none" w="med" len="med"/>
            <a:tailEnd type="none" w="med" len="med"/>
          </a:ln>
          <a:effectLst/>
        </p:spPr>
      </p:cxnSp>
      <p:cxnSp>
        <p:nvCxnSpPr>
          <p:cNvPr id="1883" name="直線矢印コネクタ 217">
            <a:extLst>
              <a:ext uri="{FF2B5EF4-FFF2-40B4-BE49-F238E27FC236}">
                <a16:creationId xmlns:a16="http://schemas.microsoft.com/office/drawing/2014/main" id="{73AF76C3-FD76-F793-CC1F-71CE5F8F15FA}"/>
              </a:ext>
            </a:extLst>
          </p:cNvPr>
          <p:cNvCxnSpPr>
            <a:cxnSpLocks/>
            <a:stCxn id="1954" idx="3"/>
            <a:endCxn id="1923" idx="0"/>
          </p:cNvCxnSpPr>
          <p:nvPr/>
        </p:nvCxnSpPr>
        <p:spPr>
          <a:xfrm>
            <a:off x="5500145" y="1193387"/>
            <a:ext cx="196321" cy="3083013"/>
          </a:xfrm>
          <a:prstGeom prst="straightConnector1">
            <a:avLst/>
          </a:prstGeom>
          <a:noFill/>
          <a:ln w="6350" cap="flat" cmpd="sng" algn="ctr">
            <a:solidFill>
              <a:srgbClr val="00B0F0"/>
            </a:solidFill>
            <a:prstDash val="solid"/>
            <a:headEnd type="none" w="med" len="med"/>
            <a:tailEnd type="none" w="med" len="med"/>
          </a:ln>
          <a:effectLst/>
        </p:spPr>
      </p:cxnSp>
      <p:cxnSp>
        <p:nvCxnSpPr>
          <p:cNvPr id="1884" name="直線矢印コネクタ 289">
            <a:extLst>
              <a:ext uri="{FF2B5EF4-FFF2-40B4-BE49-F238E27FC236}">
                <a16:creationId xmlns:a16="http://schemas.microsoft.com/office/drawing/2014/main" id="{099FFF3E-FCDE-E911-049A-7D128AFC403A}"/>
              </a:ext>
            </a:extLst>
          </p:cNvPr>
          <p:cNvCxnSpPr>
            <a:cxnSpLocks/>
          </p:cNvCxnSpPr>
          <p:nvPr/>
        </p:nvCxnSpPr>
        <p:spPr>
          <a:xfrm flipH="1">
            <a:off x="6316974" y="1412418"/>
            <a:ext cx="1475001" cy="2117334"/>
          </a:xfrm>
          <a:prstGeom prst="straightConnector1">
            <a:avLst/>
          </a:prstGeom>
          <a:noFill/>
          <a:ln w="6350" cap="flat" cmpd="sng" algn="ctr">
            <a:solidFill>
              <a:srgbClr val="00B0F0"/>
            </a:solidFill>
            <a:prstDash val="solid"/>
            <a:headEnd type="none" w="med" len="med"/>
            <a:tailEnd type="none" w="med" len="med"/>
          </a:ln>
          <a:effectLst/>
        </p:spPr>
      </p:cxnSp>
      <p:cxnSp>
        <p:nvCxnSpPr>
          <p:cNvPr id="1885" name="直線矢印コネクタ 291">
            <a:extLst>
              <a:ext uri="{FF2B5EF4-FFF2-40B4-BE49-F238E27FC236}">
                <a16:creationId xmlns:a16="http://schemas.microsoft.com/office/drawing/2014/main" id="{86EE7D21-6C1D-A0A8-8817-85DFF4697240}"/>
              </a:ext>
            </a:extLst>
          </p:cNvPr>
          <p:cNvCxnSpPr>
            <a:cxnSpLocks/>
            <a:stCxn id="1870" idx="1"/>
            <a:endCxn id="254" idx="7"/>
          </p:cNvCxnSpPr>
          <p:nvPr/>
        </p:nvCxnSpPr>
        <p:spPr>
          <a:xfrm flipH="1">
            <a:off x="6044777" y="3529376"/>
            <a:ext cx="1754012" cy="851254"/>
          </a:xfrm>
          <a:prstGeom prst="straightConnector1">
            <a:avLst/>
          </a:prstGeom>
          <a:noFill/>
          <a:ln w="6350" cap="flat" cmpd="sng" algn="ctr">
            <a:solidFill>
              <a:srgbClr val="00B0F0"/>
            </a:solidFill>
            <a:prstDash val="solid"/>
            <a:headEnd type="none" w="med" len="med"/>
            <a:tailEnd type="none" w="med" len="med"/>
          </a:ln>
          <a:effectLst/>
        </p:spPr>
      </p:cxnSp>
      <p:cxnSp>
        <p:nvCxnSpPr>
          <p:cNvPr id="1886" name="直線矢印コネクタ 292">
            <a:extLst>
              <a:ext uri="{FF2B5EF4-FFF2-40B4-BE49-F238E27FC236}">
                <a16:creationId xmlns:a16="http://schemas.microsoft.com/office/drawing/2014/main" id="{3C29698F-23C5-FD70-7BF7-DB3779F8E868}"/>
              </a:ext>
            </a:extLst>
          </p:cNvPr>
          <p:cNvCxnSpPr>
            <a:cxnSpLocks/>
            <a:stCxn id="1872" idx="1"/>
            <a:endCxn id="1920" idx="5"/>
          </p:cNvCxnSpPr>
          <p:nvPr/>
        </p:nvCxnSpPr>
        <p:spPr>
          <a:xfrm flipH="1">
            <a:off x="6001910" y="4044510"/>
            <a:ext cx="1796879" cy="456505"/>
          </a:xfrm>
          <a:prstGeom prst="straightConnector1">
            <a:avLst/>
          </a:prstGeom>
          <a:noFill/>
          <a:ln w="6350" cap="flat" cmpd="sng" algn="ctr">
            <a:solidFill>
              <a:srgbClr val="00B0F0"/>
            </a:solidFill>
            <a:prstDash val="solid"/>
            <a:headEnd type="none" w="med" len="med"/>
            <a:tailEnd type="none" w="med" len="med"/>
          </a:ln>
          <a:effectLst/>
        </p:spPr>
      </p:cxnSp>
      <p:cxnSp>
        <p:nvCxnSpPr>
          <p:cNvPr id="1887" name="直線矢印コネクタ 98">
            <a:extLst>
              <a:ext uri="{FF2B5EF4-FFF2-40B4-BE49-F238E27FC236}">
                <a16:creationId xmlns:a16="http://schemas.microsoft.com/office/drawing/2014/main" id="{6CFBCE5E-E611-FAEC-AB9D-F1BD9B0C318D}"/>
              </a:ext>
            </a:extLst>
          </p:cNvPr>
          <p:cNvCxnSpPr>
            <a:cxnSpLocks/>
            <a:stCxn id="1871" idx="1"/>
          </p:cNvCxnSpPr>
          <p:nvPr/>
        </p:nvCxnSpPr>
        <p:spPr>
          <a:xfrm flipH="1">
            <a:off x="5856793" y="2829550"/>
            <a:ext cx="1949034" cy="1651440"/>
          </a:xfrm>
          <a:prstGeom prst="straightConnector1">
            <a:avLst/>
          </a:prstGeom>
          <a:noFill/>
          <a:ln w="6350" cap="flat" cmpd="sng" algn="ctr">
            <a:solidFill>
              <a:srgbClr val="00B0F0"/>
            </a:solidFill>
            <a:prstDash val="solid"/>
            <a:headEnd type="none" w="med" len="med"/>
            <a:tailEnd type="none" w="med" len="med"/>
          </a:ln>
          <a:effectLst/>
        </p:spPr>
      </p:cxnSp>
      <p:cxnSp>
        <p:nvCxnSpPr>
          <p:cNvPr id="1888" name="直線矢印コネクタ 106">
            <a:extLst>
              <a:ext uri="{FF2B5EF4-FFF2-40B4-BE49-F238E27FC236}">
                <a16:creationId xmlns:a16="http://schemas.microsoft.com/office/drawing/2014/main" id="{5613B7BF-5CC3-ED47-6EE0-D61EDC7ED241}"/>
              </a:ext>
            </a:extLst>
          </p:cNvPr>
          <p:cNvCxnSpPr>
            <a:cxnSpLocks/>
          </p:cNvCxnSpPr>
          <p:nvPr/>
        </p:nvCxnSpPr>
        <p:spPr>
          <a:xfrm flipH="1">
            <a:off x="5371165" y="2171369"/>
            <a:ext cx="84814" cy="2479990"/>
          </a:xfrm>
          <a:prstGeom prst="straightConnector1">
            <a:avLst/>
          </a:prstGeom>
          <a:noFill/>
          <a:ln w="6350" cap="flat" cmpd="sng" algn="ctr">
            <a:solidFill>
              <a:srgbClr val="00B0F0"/>
            </a:solidFill>
            <a:prstDash val="solid"/>
            <a:headEnd type="none" w="med" len="med"/>
            <a:tailEnd type="none" w="med" len="med"/>
          </a:ln>
          <a:effectLst/>
        </p:spPr>
      </p:cxnSp>
      <p:sp>
        <p:nvSpPr>
          <p:cNvPr id="1889" name="テキスト ボックス 101">
            <a:extLst>
              <a:ext uri="{FF2B5EF4-FFF2-40B4-BE49-F238E27FC236}">
                <a16:creationId xmlns:a16="http://schemas.microsoft.com/office/drawing/2014/main" id="{E5FEEF50-7A4A-5517-D3CF-4DCD5C425CEE}"/>
              </a:ext>
            </a:extLst>
          </p:cNvPr>
          <p:cNvSpPr txBox="1"/>
          <p:nvPr/>
        </p:nvSpPr>
        <p:spPr>
          <a:xfrm>
            <a:off x="4143848" y="1451846"/>
            <a:ext cx="1332865" cy="175689"/>
          </a:xfrm>
          <a:prstGeom prst="rect">
            <a:avLst/>
          </a:prstGeom>
          <a:noFill/>
          <a:ln w="12700">
            <a:solidFill>
              <a:srgbClr val="00B0F0"/>
            </a:solidFill>
          </a:ln>
        </p:spPr>
        <p:txBody>
          <a:bodyPr wrap="square" lIns="71755" tIns="36195" rIns="71755" bIns="36195" rtlCol="0">
            <a:spAutoFit/>
          </a:bodyPr>
          <a:lstStyle/>
          <a:p>
            <a:pPr eaLnBrk="1" fontAlgn="auto" hangingPunct="1">
              <a:lnSpc>
                <a:spcPts val="800"/>
              </a:lnSpc>
              <a:spcBef>
                <a:spcPts val="0"/>
              </a:spcBef>
              <a:spcAft>
                <a:spcPts val="0"/>
              </a:spcAft>
              <a:defRPr/>
            </a:pPr>
            <a:r>
              <a:rPr lang="en-US" altLang="ja-JP" sz="75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61. </a:t>
            </a:r>
            <a:r>
              <a:rPr lang="ja-JP" altLang="en-US" sz="75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新潟古町まちづくり㈱</a:t>
            </a:r>
          </a:p>
        </p:txBody>
      </p:sp>
      <p:cxnSp>
        <p:nvCxnSpPr>
          <p:cNvPr id="1890" name="直線矢印コネクタ 107">
            <a:extLst>
              <a:ext uri="{FF2B5EF4-FFF2-40B4-BE49-F238E27FC236}">
                <a16:creationId xmlns:a16="http://schemas.microsoft.com/office/drawing/2014/main" id="{08FB6CF6-0038-3988-F41F-38C2EA08A25C}"/>
              </a:ext>
            </a:extLst>
          </p:cNvPr>
          <p:cNvCxnSpPr>
            <a:cxnSpLocks/>
            <a:stCxn id="1889" idx="3"/>
            <a:endCxn id="1922" idx="0"/>
          </p:cNvCxnSpPr>
          <p:nvPr/>
        </p:nvCxnSpPr>
        <p:spPr>
          <a:xfrm>
            <a:off x="5476713" y="1539691"/>
            <a:ext cx="167346" cy="2193766"/>
          </a:xfrm>
          <a:prstGeom prst="straightConnector1">
            <a:avLst/>
          </a:prstGeom>
          <a:noFill/>
          <a:ln w="6350" cap="flat" cmpd="sng" algn="ctr">
            <a:solidFill>
              <a:srgbClr val="00B0F0"/>
            </a:solidFill>
            <a:prstDash val="solid"/>
            <a:headEnd type="none" w="med" len="med"/>
            <a:tailEnd type="none" w="med" len="med"/>
          </a:ln>
          <a:effectLst/>
        </p:spPr>
      </p:cxnSp>
      <p:sp>
        <p:nvSpPr>
          <p:cNvPr id="1891" name="テキスト ボックス 125">
            <a:extLst>
              <a:ext uri="{FF2B5EF4-FFF2-40B4-BE49-F238E27FC236}">
                <a16:creationId xmlns:a16="http://schemas.microsoft.com/office/drawing/2014/main" id="{B5656E76-AEA0-9A42-8386-21B33EF45DE3}"/>
              </a:ext>
            </a:extLst>
          </p:cNvPr>
          <p:cNvSpPr txBox="1"/>
          <p:nvPr/>
        </p:nvSpPr>
        <p:spPr>
          <a:xfrm>
            <a:off x="2556762" y="2653009"/>
            <a:ext cx="1045192" cy="483466"/>
          </a:xfrm>
          <a:prstGeom prst="rect">
            <a:avLst/>
          </a:prstGeom>
          <a:solidFill>
            <a:srgbClr val="FFFFFF"/>
          </a:solidFill>
          <a:ln w="12700">
            <a:solidFill>
              <a:srgbClr val="00B0F0"/>
            </a:solidFill>
          </a:ln>
        </p:spPr>
        <p:txBody>
          <a:bodyPr wrap="square" lIns="71755" tIns="36195" rIns="0" bIns="36195" rtlCol="0">
            <a:spAutoFit/>
          </a:bodyPr>
          <a:lstStyle/>
          <a:p>
            <a:pPr marL="0" marR="0" lvl="0" indent="0" defTabSz="914400" eaLnBrk="1" fontAlgn="auto" latinLnBrk="0" hangingPunct="1">
              <a:lnSpc>
                <a:spcPts val="800"/>
              </a:lnSpc>
              <a:spcBef>
                <a:spcPts val="0"/>
              </a:spcBef>
              <a:spcAft>
                <a:spcPts val="0"/>
              </a:spcAft>
              <a:buClrTx/>
              <a:buSzTx/>
              <a:buFontTx/>
              <a:buNone/>
              <a:tabLst/>
              <a:defRPr/>
            </a:pPr>
            <a:r>
              <a:rPr kumimoji="0" lang="en-US" altLang="ja-JP" sz="7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11. </a:t>
            </a:r>
            <a:r>
              <a:rPr kumimoji="0" lang="ja-JP" altLang="en-US" sz="7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草津まちづくり㈱</a:t>
            </a:r>
            <a:endParaRPr kumimoji="0" lang="en-US" altLang="ja-JP" sz="7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defTabSz="914400" eaLnBrk="1" fontAlgn="auto" latinLnBrk="0" hangingPunct="1">
              <a:lnSpc>
                <a:spcPts val="800"/>
              </a:lnSpc>
              <a:spcBef>
                <a:spcPts val="0"/>
              </a:spcBef>
              <a:spcAft>
                <a:spcPts val="0"/>
              </a:spcAft>
              <a:buClrTx/>
              <a:buSzTx/>
              <a:buFontTx/>
              <a:buNone/>
              <a:tabLst/>
              <a:defRPr/>
            </a:pPr>
            <a:r>
              <a:rPr kumimoji="0" lang="en-US" altLang="ja-JP" sz="7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17. </a:t>
            </a:r>
            <a:r>
              <a:rPr kumimoji="0" lang="ja-JP" altLang="en-US" sz="750" b="0" i="0" u="none" strike="noStrike" kern="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えき</a:t>
            </a:r>
            <a:r>
              <a:rPr kumimoji="0" lang="ja-JP" altLang="en-US" sz="7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まち長浜㈱</a:t>
            </a:r>
            <a:endParaRPr kumimoji="0" lang="en-US" altLang="ja-JP" sz="7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defTabSz="914400" eaLnBrk="1" fontAlgn="auto" latinLnBrk="0" hangingPunct="1">
              <a:lnSpc>
                <a:spcPts val="800"/>
              </a:lnSpc>
              <a:spcBef>
                <a:spcPts val="0"/>
              </a:spcBef>
              <a:spcAft>
                <a:spcPts val="0"/>
              </a:spcAft>
              <a:buClrTx/>
              <a:buSzTx/>
              <a:buFontTx/>
              <a:buNone/>
              <a:tabLst/>
              <a:defRPr/>
            </a:pPr>
            <a:r>
              <a:rPr kumimoji="0" lang="en-US" altLang="ja-JP" sz="7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38. </a:t>
            </a:r>
            <a:r>
              <a:rPr kumimoji="0" lang="ja-JP" altLang="en-US" sz="7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㈱まちづくり大津</a:t>
            </a:r>
          </a:p>
          <a:p>
            <a:pPr marL="0" marR="0" lvl="0" indent="0" defTabSz="914400" eaLnBrk="1" fontAlgn="auto" latinLnBrk="0" hangingPunct="1">
              <a:lnSpc>
                <a:spcPts val="800"/>
              </a:lnSpc>
              <a:spcBef>
                <a:spcPts val="0"/>
              </a:spcBef>
              <a:spcAft>
                <a:spcPts val="0"/>
              </a:spcAft>
              <a:buClrTx/>
              <a:buSzTx/>
              <a:buFontTx/>
              <a:buNone/>
              <a:tabLst/>
              <a:defRPr/>
            </a:pPr>
            <a:r>
              <a:rPr kumimoji="0" lang="en-US" altLang="ja-JP"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56. </a:t>
            </a:r>
            <a:r>
              <a:rPr kumimoji="0" lang="ja-JP" altLang="en-US"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㈱みらいもりやま</a:t>
            </a:r>
            <a:r>
              <a:rPr kumimoji="0" lang="en-US" altLang="ja-JP"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21</a:t>
            </a:r>
            <a:endParaRPr kumimoji="0" lang="ja-JP" altLang="en-US"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892" name="直線矢印コネクタ 127">
            <a:extLst>
              <a:ext uri="{FF2B5EF4-FFF2-40B4-BE49-F238E27FC236}">
                <a16:creationId xmlns:a16="http://schemas.microsoft.com/office/drawing/2014/main" id="{A60D1044-27B4-05FC-A6D9-F7A423840074}"/>
              </a:ext>
            </a:extLst>
          </p:cNvPr>
          <p:cNvCxnSpPr>
            <a:cxnSpLocks/>
            <a:stCxn id="1891" idx="2"/>
            <a:endCxn id="1947" idx="1"/>
          </p:cNvCxnSpPr>
          <p:nvPr/>
        </p:nvCxnSpPr>
        <p:spPr>
          <a:xfrm>
            <a:off x="3079358" y="3136475"/>
            <a:ext cx="1643298" cy="1637864"/>
          </a:xfrm>
          <a:prstGeom prst="straightConnector1">
            <a:avLst/>
          </a:prstGeom>
          <a:noFill/>
          <a:ln w="6350" cap="flat" cmpd="sng" algn="ctr">
            <a:solidFill>
              <a:srgbClr val="00B0F0"/>
            </a:solidFill>
            <a:prstDash val="solid"/>
            <a:headEnd type="none" w="med" len="med"/>
            <a:tailEnd type="none" w="med" len="med"/>
          </a:ln>
          <a:effectLst/>
        </p:spPr>
      </p:cxnSp>
      <p:sp>
        <p:nvSpPr>
          <p:cNvPr id="1893" name="テキスト ボックス 137">
            <a:extLst>
              <a:ext uri="{FF2B5EF4-FFF2-40B4-BE49-F238E27FC236}">
                <a16:creationId xmlns:a16="http://schemas.microsoft.com/office/drawing/2014/main" id="{37CCB59B-486F-2A1D-0CA7-CB6D89614D50}"/>
              </a:ext>
            </a:extLst>
          </p:cNvPr>
          <p:cNvSpPr txBox="1"/>
          <p:nvPr/>
        </p:nvSpPr>
        <p:spPr>
          <a:xfrm>
            <a:off x="551184" y="3300101"/>
            <a:ext cx="1620000" cy="688650"/>
          </a:xfrm>
          <a:prstGeom prst="rect">
            <a:avLst/>
          </a:prstGeom>
          <a:solidFill>
            <a:srgbClr val="FFFFFF"/>
          </a:solidFill>
          <a:ln w="12700">
            <a:solidFill>
              <a:srgbClr val="00B0F0"/>
            </a:solidFill>
          </a:ln>
        </p:spPr>
        <p:txBody>
          <a:bodyPr wrap="square" lIns="71755" tIns="36195" rIns="71755" bIns="36195" rtlCol="0">
            <a:spAutoFit/>
          </a:bodyPr>
          <a:lstStyle/>
          <a:p>
            <a:pPr marL="0" marR="0" lvl="0" indent="0" defTabSz="914400" eaLnBrk="1" fontAlgn="auto" latinLnBrk="0" hangingPunct="1">
              <a:lnSpc>
                <a:spcPts val="800"/>
              </a:lnSpc>
              <a:spcBef>
                <a:spcPts val="0"/>
              </a:spcBef>
              <a:spcAft>
                <a:spcPts val="0"/>
              </a:spcAft>
              <a:buClrTx/>
              <a:buSzTx/>
              <a:buFontTx/>
              <a:buNone/>
              <a:tabLst/>
              <a:defRPr/>
            </a:pPr>
            <a:r>
              <a:rPr kumimoji="0" lang="en-US" altLang="ja-JP"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51. </a:t>
            </a:r>
            <a:r>
              <a:rPr kumimoji="0" lang="ja-JP" altLang="en-US"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0" lang="en-US" altLang="ja-JP"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PAGE</a:t>
            </a:r>
          </a:p>
          <a:p>
            <a:pPr marL="0" marR="0" lvl="0" indent="0" defTabSz="914400" eaLnBrk="1" fontAlgn="auto" latinLnBrk="0" hangingPunct="1">
              <a:lnSpc>
                <a:spcPts val="800"/>
              </a:lnSpc>
              <a:spcBef>
                <a:spcPts val="0"/>
              </a:spcBef>
              <a:spcAft>
                <a:spcPts val="0"/>
              </a:spcAft>
              <a:buClrTx/>
              <a:buSzTx/>
              <a:buFontTx/>
              <a:buNone/>
              <a:tabLst/>
              <a:defRPr/>
            </a:pPr>
            <a:r>
              <a:rPr kumimoji="0" lang="en-US" altLang="ja-JP"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52. </a:t>
            </a:r>
            <a:r>
              <a:rPr kumimoji="0" lang="ja-JP" altLang="en-US"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神戸ハーバーランド</a:t>
            </a:r>
            <a:endParaRPr kumimoji="0" lang="en-US" altLang="ja-JP"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defTabSz="914400" eaLnBrk="1" fontAlgn="auto" latinLnBrk="0" hangingPunct="1">
              <a:lnSpc>
                <a:spcPts val="800"/>
              </a:lnSpc>
              <a:spcBef>
                <a:spcPts val="0"/>
              </a:spcBef>
              <a:spcAft>
                <a:spcPts val="0"/>
              </a:spcAft>
              <a:buClrTx/>
              <a:buSzTx/>
              <a:buFontTx/>
              <a:buNone/>
              <a:tabLst/>
              <a:defRPr/>
            </a:pPr>
            <a:r>
              <a:rPr kumimoji="0" lang="en-US" altLang="ja-JP"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77. NPO</a:t>
            </a:r>
            <a:r>
              <a:rPr kumimoji="0" lang="ja-JP" altLang="en-US"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法人　わくわく西灘</a:t>
            </a:r>
            <a:br>
              <a:rPr kumimoji="0" lang="en-US" altLang="ja-JP" sz="750" b="0"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br>
            <a:r>
              <a:rPr kumimoji="0" lang="en-US" altLang="ja-JP"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80. (</a:t>
            </a:r>
            <a:r>
              <a:rPr kumimoji="0" lang="ja-JP" altLang="en-US"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一社</a:t>
            </a:r>
            <a:r>
              <a:rPr kumimoji="0" lang="en-US" altLang="ja-JP"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リバブルシティイニシアティブ</a:t>
            </a:r>
            <a:br>
              <a:rPr kumimoji="0" lang="en-US" altLang="ja-JP"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br>
            <a:r>
              <a:rPr kumimoji="0" lang="en-US" altLang="ja-JP"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88.</a:t>
            </a:r>
            <a:r>
              <a:rPr kumimoji="0" lang="ja-JP" altLang="en-US"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㈱神戸ウォーターフロント開発機構</a:t>
            </a:r>
            <a:endParaRPr kumimoji="0" lang="en-US" altLang="ja-JP"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defTabSz="914400" eaLnBrk="1" fontAlgn="auto" latinLnBrk="0" hangingPunct="1">
              <a:lnSpc>
                <a:spcPts val="800"/>
              </a:lnSpc>
              <a:spcBef>
                <a:spcPts val="0"/>
              </a:spcBef>
              <a:spcAft>
                <a:spcPts val="0"/>
              </a:spcAft>
              <a:buClrTx/>
              <a:buSzTx/>
              <a:buFontTx/>
              <a:buNone/>
              <a:tabLst/>
              <a:defRPr/>
            </a:pPr>
            <a:r>
              <a:rPr kumimoji="0" lang="en-US" altLang="ja-JP"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106.</a:t>
            </a:r>
            <a:r>
              <a:rPr kumimoji="0" lang="ja-JP" altLang="en-US"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三田地域振興㈱</a:t>
            </a:r>
            <a:endParaRPr kumimoji="0" lang="en-US" altLang="ja-JP"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894" name="直線矢印コネクタ 138">
            <a:extLst>
              <a:ext uri="{FF2B5EF4-FFF2-40B4-BE49-F238E27FC236}">
                <a16:creationId xmlns:a16="http://schemas.microsoft.com/office/drawing/2014/main" id="{256E8765-1FCE-2A05-9A50-4DDD8C4EE34C}"/>
              </a:ext>
            </a:extLst>
          </p:cNvPr>
          <p:cNvCxnSpPr>
            <a:cxnSpLocks/>
            <a:stCxn id="1893" idx="3"/>
            <a:endCxn id="1953" idx="1"/>
          </p:cNvCxnSpPr>
          <p:nvPr/>
        </p:nvCxnSpPr>
        <p:spPr>
          <a:xfrm>
            <a:off x="2171184" y="3644426"/>
            <a:ext cx="2078397" cy="1183888"/>
          </a:xfrm>
          <a:prstGeom prst="straightConnector1">
            <a:avLst/>
          </a:prstGeom>
          <a:noFill/>
          <a:ln w="6350" cap="flat" cmpd="sng" algn="ctr">
            <a:solidFill>
              <a:srgbClr val="00B0F0"/>
            </a:solidFill>
            <a:prstDash val="solid"/>
            <a:headEnd type="none" w="med" len="med"/>
            <a:tailEnd type="none" w="med" len="med"/>
          </a:ln>
          <a:effectLst/>
        </p:spPr>
      </p:cxnSp>
      <p:sp>
        <p:nvSpPr>
          <p:cNvPr id="1895" name="テキスト ボックス 276">
            <a:extLst>
              <a:ext uri="{FF2B5EF4-FFF2-40B4-BE49-F238E27FC236}">
                <a16:creationId xmlns:a16="http://schemas.microsoft.com/office/drawing/2014/main" id="{13F5143E-720C-716D-702C-E890E6F84B09}"/>
              </a:ext>
            </a:extLst>
          </p:cNvPr>
          <p:cNvSpPr txBox="1"/>
          <p:nvPr/>
        </p:nvSpPr>
        <p:spPr>
          <a:xfrm>
            <a:off x="5881613" y="5147344"/>
            <a:ext cx="1866748" cy="380873"/>
          </a:xfrm>
          <a:prstGeom prst="rect">
            <a:avLst/>
          </a:prstGeom>
          <a:solidFill>
            <a:srgbClr val="FFFFFF"/>
          </a:solidFill>
          <a:ln w="12700">
            <a:solidFill>
              <a:srgbClr val="00B0F0"/>
            </a:solidFill>
          </a:ln>
        </p:spPr>
        <p:txBody>
          <a:bodyPr wrap="square" lIns="71755" tIns="36195" rIns="71755" bIns="36195" rtlCol="0">
            <a:spAutoFit/>
          </a:bodyPr>
          <a:lstStyle/>
          <a:p>
            <a:pPr marL="0" marR="0" lvl="0" indent="0" defTabSz="914400" eaLnBrk="1" fontAlgn="auto" latinLnBrk="0" hangingPunct="1">
              <a:lnSpc>
                <a:spcPts val="800"/>
              </a:lnSpc>
              <a:spcBef>
                <a:spcPts val="0"/>
              </a:spcBef>
              <a:spcAft>
                <a:spcPts val="0"/>
              </a:spcAft>
              <a:buClrTx/>
              <a:buSzTx/>
              <a:buFontTx/>
              <a:buNone/>
              <a:tabLst/>
              <a:defRPr/>
            </a:pPr>
            <a:r>
              <a:rPr kumimoji="0" lang="en-US" altLang="ja-JP"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43. (</a:t>
            </a:r>
            <a:r>
              <a:rPr kumimoji="0" lang="ja-JP" altLang="en-US"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一社</a:t>
            </a:r>
            <a:r>
              <a:rPr kumimoji="0" lang="en-US" altLang="ja-JP"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草薙カルテッド</a:t>
            </a:r>
          </a:p>
          <a:p>
            <a:pPr marL="0" marR="0" lvl="0" indent="0" defTabSz="914400" eaLnBrk="1" fontAlgn="auto" latinLnBrk="0" hangingPunct="1">
              <a:lnSpc>
                <a:spcPts val="800"/>
              </a:lnSpc>
              <a:spcBef>
                <a:spcPts val="0"/>
              </a:spcBef>
              <a:spcAft>
                <a:spcPts val="0"/>
              </a:spcAft>
              <a:buClrTx/>
              <a:buSzTx/>
              <a:buFontTx/>
              <a:buNone/>
              <a:tabLst/>
              <a:defRPr/>
            </a:pPr>
            <a:r>
              <a:rPr kumimoji="0" lang="en-US" altLang="ja-JP"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67. </a:t>
            </a:r>
            <a:r>
              <a:rPr kumimoji="0" lang="ja-JP" altLang="en-US"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御伝鷹まちづくり㈱</a:t>
            </a:r>
            <a:endParaRPr kumimoji="0" lang="en-US" altLang="ja-JP"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defTabSz="914400" eaLnBrk="1" fontAlgn="auto" latinLnBrk="0" hangingPunct="1">
              <a:lnSpc>
                <a:spcPts val="800"/>
              </a:lnSpc>
              <a:spcBef>
                <a:spcPts val="0"/>
              </a:spcBef>
              <a:spcAft>
                <a:spcPts val="0"/>
              </a:spcAft>
              <a:buClrTx/>
              <a:buSzTx/>
              <a:buFontTx/>
              <a:buNone/>
              <a:tabLst/>
              <a:defRPr/>
            </a:pPr>
            <a:r>
              <a:rPr kumimoji="0" lang="en-US" altLang="ja-JP"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90. (</a:t>
            </a:r>
            <a:r>
              <a:rPr kumimoji="0" lang="ja-JP" altLang="en-US"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一社</a:t>
            </a:r>
            <a:r>
              <a:rPr kumimoji="0" lang="en-US" altLang="ja-JP"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伊豆長岡温泉エリアマネジメント</a:t>
            </a:r>
          </a:p>
        </p:txBody>
      </p:sp>
      <p:sp>
        <p:nvSpPr>
          <p:cNvPr id="1896" name="テキスト ボックス 101">
            <a:extLst>
              <a:ext uri="{FF2B5EF4-FFF2-40B4-BE49-F238E27FC236}">
                <a16:creationId xmlns:a16="http://schemas.microsoft.com/office/drawing/2014/main" id="{8F2037CC-170B-E8C6-BD71-C99AC54B04E0}"/>
              </a:ext>
            </a:extLst>
          </p:cNvPr>
          <p:cNvSpPr txBox="1"/>
          <p:nvPr/>
        </p:nvSpPr>
        <p:spPr>
          <a:xfrm>
            <a:off x="7798789" y="1619546"/>
            <a:ext cx="1089575" cy="344128"/>
          </a:xfrm>
          <a:prstGeom prst="rect">
            <a:avLst/>
          </a:prstGeom>
          <a:noFill/>
          <a:ln w="12700">
            <a:solidFill>
              <a:srgbClr val="00B0F0"/>
            </a:solidFill>
          </a:ln>
        </p:spPr>
        <p:txBody>
          <a:bodyPr wrap="none" lIns="72000" tIns="18000" rIns="72000" bIns="18000" rtlCol="0">
            <a:spAutoFit/>
          </a:bodyPr>
          <a:lstStyle/>
          <a:p>
            <a:pPr eaLnBrk="1" fontAlgn="auto" hangingPunct="1">
              <a:lnSpc>
                <a:spcPts val="800"/>
              </a:lnSpc>
              <a:spcBef>
                <a:spcPts val="0"/>
              </a:spcBef>
              <a:spcAft>
                <a:spcPts val="0"/>
              </a:spcAft>
              <a:defRPr/>
            </a:pPr>
            <a:r>
              <a:rPr lang="en-US" altLang="ja-JP" sz="75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64. </a:t>
            </a:r>
            <a:r>
              <a:rPr lang="ja-JP" altLang="en-US" sz="75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㈱テダソチマ</a:t>
            </a:r>
            <a:endParaRPr lang="en-US" altLang="ja-JP" sz="75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eaLnBrk="1" fontAlgn="auto" hangingPunct="1">
              <a:lnSpc>
                <a:spcPts val="800"/>
              </a:lnSpc>
              <a:spcBef>
                <a:spcPts val="0"/>
              </a:spcBef>
              <a:spcAft>
                <a:spcPts val="0"/>
              </a:spcAft>
              <a:defRPr/>
            </a:pPr>
            <a:r>
              <a:rPr lang="en-US" altLang="ja-JP" sz="75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111.(</a:t>
            </a:r>
            <a:r>
              <a:rPr lang="ja-JP" altLang="en-US" sz="75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一社</a:t>
            </a:r>
            <a:r>
              <a:rPr lang="en-US" altLang="ja-JP" sz="75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75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ブルーバード</a:t>
            </a:r>
          </a:p>
          <a:p>
            <a:pPr eaLnBrk="1" fontAlgn="auto" hangingPunct="1">
              <a:lnSpc>
                <a:spcPts val="800"/>
              </a:lnSpc>
              <a:spcBef>
                <a:spcPts val="0"/>
              </a:spcBef>
              <a:spcAft>
                <a:spcPts val="0"/>
              </a:spcAft>
              <a:defRPr/>
            </a:pPr>
            <a:r>
              <a:rPr lang="en-US" altLang="ja-JP" sz="7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137.</a:t>
            </a:r>
            <a:r>
              <a:rPr lang="ja-JP" altLang="en-US" sz="7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7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Discover</a:t>
            </a:r>
            <a:endParaRPr lang="ja-JP" altLang="en-US" sz="75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897" name="直線矢印コネクタ 22">
            <a:extLst>
              <a:ext uri="{FF2B5EF4-FFF2-40B4-BE49-F238E27FC236}">
                <a16:creationId xmlns:a16="http://schemas.microsoft.com/office/drawing/2014/main" id="{26C501D7-350F-31F3-4905-D6CEAC20D1D2}"/>
              </a:ext>
            </a:extLst>
          </p:cNvPr>
          <p:cNvCxnSpPr>
            <a:cxnSpLocks/>
            <a:stCxn id="1896" idx="1"/>
            <a:endCxn id="246" idx="4"/>
          </p:cNvCxnSpPr>
          <p:nvPr/>
        </p:nvCxnSpPr>
        <p:spPr>
          <a:xfrm flipH="1">
            <a:off x="6067938" y="1791610"/>
            <a:ext cx="1730851" cy="2104010"/>
          </a:xfrm>
          <a:prstGeom prst="straightConnector1">
            <a:avLst/>
          </a:prstGeom>
          <a:noFill/>
          <a:ln w="6350" cap="flat" cmpd="sng" algn="ctr">
            <a:solidFill>
              <a:srgbClr val="00B0F0"/>
            </a:solidFill>
            <a:prstDash val="solid"/>
            <a:headEnd type="none" w="med" len="med"/>
            <a:tailEnd type="none" w="med" len="med"/>
          </a:ln>
          <a:effectLst/>
        </p:spPr>
      </p:cxnSp>
      <p:sp>
        <p:nvSpPr>
          <p:cNvPr id="1898" name="テキスト ボックス 156">
            <a:extLst>
              <a:ext uri="{FF2B5EF4-FFF2-40B4-BE49-F238E27FC236}">
                <a16:creationId xmlns:a16="http://schemas.microsoft.com/office/drawing/2014/main" id="{6A14269D-78FA-6757-5DCB-C0D8BC24AE63}"/>
              </a:ext>
            </a:extLst>
          </p:cNvPr>
          <p:cNvSpPr txBox="1"/>
          <p:nvPr/>
        </p:nvSpPr>
        <p:spPr>
          <a:xfrm>
            <a:off x="3953996" y="1692633"/>
            <a:ext cx="1502655" cy="483466"/>
          </a:xfrm>
          <a:prstGeom prst="rect">
            <a:avLst/>
          </a:prstGeom>
          <a:solidFill>
            <a:srgbClr val="FFFFFF"/>
          </a:solidFill>
          <a:ln w="12700">
            <a:solidFill>
              <a:srgbClr val="00B0F0"/>
            </a:solidFill>
          </a:ln>
        </p:spPr>
        <p:txBody>
          <a:bodyPr wrap="none" lIns="71755" tIns="36195" rIns="71755" bIns="36195" rtlCol="0">
            <a:spAutoFit/>
          </a:bodyPr>
          <a:lstStyle/>
          <a:p>
            <a:pPr marL="0" marR="0" lvl="0" indent="0" defTabSz="914400" eaLnBrk="1" fontAlgn="auto" latinLnBrk="0" hangingPunct="1">
              <a:lnSpc>
                <a:spcPts val="800"/>
              </a:lnSpc>
              <a:spcBef>
                <a:spcPts val="0"/>
              </a:spcBef>
              <a:spcAft>
                <a:spcPts val="0"/>
              </a:spcAft>
              <a:buClrTx/>
              <a:buSzTx/>
              <a:buFontTx/>
              <a:buNone/>
              <a:tabLst/>
              <a:defRPr/>
            </a:pPr>
            <a:r>
              <a:rPr kumimoji="0" lang="en-US" altLang="ja-JP" sz="7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3. </a:t>
            </a:r>
            <a:r>
              <a:rPr kumimoji="0" lang="ja-JP" altLang="en-US" sz="7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㈱飯田まちづくりカンパニー</a:t>
            </a:r>
            <a:endParaRPr kumimoji="0" lang="en-US" altLang="ja-JP" sz="7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defTabSz="914400" eaLnBrk="1" fontAlgn="auto" latinLnBrk="0" hangingPunct="1">
              <a:lnSpc>
                <a:spcPts val="800"/>
              </a:lnSpc>
              <a:spcBef>
                <a:spcPts val="0"/>
              </a:spcBef>
              <a:spcAft>
                <a:spcPts val="0"/>
              </a:spcAft>
              <a:buClrTx/>
              <a:buSzTx/>
              <a:buFontTx/>
              <a:buNone/>
              <a:tabLst/>
              <a:defRPr/>
            </a:pPr>
            <a:r>
              <a:rPr kumimoji="0" lang="en-US" altLang="ja-JP" sz="750" b="0" i="0" u="none" strike="noStrike" kern="0" cap="none" spc="0" normalizeH="0" baseline="0" noProof="0" dirty="0">
                <a:ln>
                  <a:noFill/>
                </a:ln>
                <a:solidFill>
                  <a:srgbClr val="FFFFFF">
                    <a:lumMod val="6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4. NPO</a:t>
            </a:r>
            <a:r>
              <a:rPr kumimoji="0" lang="ja-JP" altLang="en-US" sz="750" b="0" i="0" u="none" strike="noStrike" kern="0" cap="none" spc="0" normalizeH="0" baseline="0" noProof="0" dirty="0">
                <a:ln>
                  <a:noFill/>
                </a:ln>
                <a:solidFill>
                  <a:srgbClr val="FFFFFF">
                    <a:lumMod val="6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法人 南信州おひさま進歩</a:t>
            </a:r>
            <a:endParaRPr kumimoji="0" lang="en-US" altLang="ja-JP" sz="750" b="0" i="0" u="none" strike="noStrike" kern="0" cap="none" spc="0" normalizeH="0" baseline="0" noProof="0" dirty="0">
              <a:ln>
                <a:noFill/>
              </a:ln>
              <a:solidFill>
                <a:srgbClr val="FFFFFF">
                  <a:lumMod val="65000"/>
                </a:srgb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defTabSz="914400" eaLnBrk="1" fontAlgn="auto" latinLnBrk="0" hangingPunct="1">
              <a:lnSpc>
                <a:spcPts val="800"/>
              </a:lnSpc>
              <a:spcBef>
                <a:spcPts val="0"/>
              </a:spcBef>
              <a:spcAft>
                <a:spcPts val="0"/>
              </a:spcAft>
              <a:buClrTx/>
              <a:buSzTx/>
              <a:buFontTx/>
              <a:buNone/>
              <a:tabLst/>
              <a:defRPr/>
            </a:pPr>
            <a:r>
              <a:rPr kumimoji="0" lang="en-US" altLang="ja-JP" sz="750" b="0" i="0" u="none" strike="noStrike" kern="0" cap="none" spc="0" normalizeH="0" baseline="0" noProof="0" dirty="0">
                <a:ln>
                  <a:noFill/>
                </a:ln>
                <a:solidFill>
                  <a:srgbClr val="FFFFFF">
                    <a:lumMod val="6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5. NPO</a:t>
            </a:r>
            <a:r>
              <a:rPr kumimoji="0" lang="ja-JP" altLang="en-US" sz="750" b="0" i="0" u="none" strike="noStrike" kern="0" cap="none" spc="0" normalizeH="0" baseline="0" noProof="0" dirty="0">
                <a:ln>
                  <a:noFill/>
                </a:ln>
                <a:solidFill>
                  <a:srgbClr val="FFFFFF">
                    <a:lumMod val="6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法人 飯田応援ネットイデア</a:t>
            </a:r>
            <a:endParaRPr kumimoji="0" lang="en-US" altLang="ja-JP" sz="750" b="0" i="0" u="none" strike="noStrike" kern="0" cap="none" spc="0" normalizeH="0" baseline="0" noProof="0" dirty="0">
              <a:ln>
                <a:noFill/>
              </a:ln>
              <a:solidFill>
                <a:srgbClr val="FFFFFF">
                  <a:lumMod val="65000"/>
                </a:srgb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defTabSz="914400" eaLnBrk="1" fontAlgn="auto" latinLnBrk="0" hangingPunct="1">
              <a:lnSpc>
                <a:spcPts val="800"/>
              </a:lnSpc>
              <a:spcBef>
                <a:spcPts val="0"/>
              </a:spcBef>
              <a:spcAft>
                <a:spcPts val="0"/>
              </a:spcAft>
              <a:buClrTx/>
              <a:buSzTx/>
              <a:buFontTx/>
              <a:buNone/>
              <a:tabLst/>
              <a:defRPr/>
            </a:pPr>
            <a:r>
              <a:rPr kumimoji="0" lang="en-US" altLang="ja-JP"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68. </a:t>
            </a:r>
            <a:r>
              <a:rPr kumimoji="0" lang="ja-JP" altLang="en-US"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㈱まちづくり佐久</a:t>
            </a:r>
            <a:endParaRPr kumimoji="0" lang="en-US" altLang="ja-JP"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99" name="テキスト ボックス 156">
            <a:extLst>
              <a:ext uri="{FF2B5EF4-FFF2-40B4-BE49-F238E27FC236}">
                <a16:creationId xmlns:a16="http://schemas.microsoft.com/office/drawing/2014/main" id="{C2D8D961-1EDA-A2D8-2219-6361097EC0E2}"/>
              </a:ext>
            </a:extLst>
          </p:cNvPr>
          <p:cNvSpPr txBox="1"/>
          <p:nvPr/>
        </p:nvSpPr>
        <p:spPr>
          <a:xfrm>
            <a:off x="551184" y="4962467"/>
            <a:ext cx="954428" cy="278281"/>
          </a:xfrm>
          <a:prstGeom prst="rect">
            <a:avLst/>
          </a:prstGeom>
          <a:solidFill>
            <a:srgbClr val="FFFFFF"/>
          </a:solidFill>
          <a:ln w="12700">
            <a:solidFill>
              <a:srgbClr val="00B0F0"/>
            </a:solidFill>
          </a:ln>
        </p:spPr>
        <p:txBody>
          <a:bodyPr wrap="none" lIns="71755" tIns="36195" rIns="71755" bIns="36195" rtlCol="0">
            <a:spAutoFit/>
          </a:bodyPr>
          <a:lstStyle/>
          <a:p>
            <a:pPr marL="0" marR="0" lvl="0" indent="0" defTabSz="914400" eaLnBrk="1" fontAlgn="auto" latinLnBrk="0" hangingPunct="1">
              <a:lnSpc>
                <a:spcPts val="800"/>
              </a:lnSpc>
              <a:spcBef>
                <a:spcPts val="0"/>
              </a:spcBef>
              <a:spcAft>
                <a:spcPts val="0"/>
              </a:spcAft>
              <a:buClrTx/>
              <a:buSzTx/>
              <a:buFontTx/>
              <a:buNone/>
              <a:tabLst/>
              <a:defRPr/>
            </a:pPr>
            <a:r>
              <a:rPr kumimoji="0" lang="en-US" altLang="ja-JP"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69. </a:t>
            </a:r>
            <a:r>
              <a:rPr kumimoji="0" lang="ja-JP" altLang="en-US"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㈱にぎわい宇部</a:t>
            </a:r>
          </a:p>
          <a:p>
            <a:pPr marL="0" marR="0" lvl="0" indent="0" defTabSz="914400" eaLnBrk="1" fontAlgn="auto" latinLnBrk="0" hangingPunct="1">
              <a:lnSpc>
                <a:spcPts val="800"/>
              </a:lnSpc>
              <a:spcBef>
                <a:spcPts val="0"/>
              </a:spcBef>
              <a:spcAft>
                <a:spcPts val="0"/>
              </a:spcAft>
              <a:buClrTx/>
              <a:buSzTx/>
              <a:buFontTx/>
              <a:buNone/>
              <a:tabLst/>
              <a:defRPr/>
            </a:pPr>
            <a:r>
              <a:rPr kumimoji="0" lang="en-US" altLang="ja-JP" sz="750" b="0"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122. (</a:t>
            </a:r>
            <a:r>
              <a:rPr kumimoji="0" lang="ja-JP" altLang="en-US" sz="750" b="0"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一社</a:t>
            </a:r>
            <a:r>
              <a:rPr kumimoji="0" lang="en-US" altLang="ja-JP" sz="750" b="0"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750" b="0"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からまち</a:t>
            </a:r>
          </a:p>
        </p:txBody>
      </p:sp>
      <p:cxnSp>
        <p:nvCxnSpPr>
          <p:cNvPr id="1900" name="直線矢印コネクタ 46">
            <a:extLst>
              <a:ext uri="{FF2B5EF4-FFF2-40B4-BE49-F238E27FC236}">
                <a16:creationId xmlns:a16="http://schemas.microsoft.com/office/drawing/2014/main" id="{793D420B-4EEF-8EB5-965D-2A71C6EB6519}"/>
              </a:ext>
            </a:extLst>
          </p:cNvPr>
          <p:cNvCxnSpPr>
            <a:cxnSpLocks/>
            <a:stCxn id="1899" idx="3"/>
            <a:endCxn id="1959" idx="4"/>
          </p:cNvCxnSpPr>
          <p:nvPr/>
        </p:nvCxnSpPr>
        <p:spPr>
          <a:xfrm>
            <a:off x="1505612" y="5101608"/>
            <a:ext cx="1647626" cy="89387"/>
          </a:xfrm>
          <a:prstGeom prst="straightConnector1">
            <a:avLst/>
          </a:prstGeom>
          <a:noFill/>
          <a:ln w="6350" cap="flat" cmpd="sng" algn="ctr">
            <a:solidFill>
              <a:srgbClr val="00B0F0"/>
            </a:solidFill>
            <a:prstDash val="solid"/>
            <a:headEnd type="none" w="med" len="med"/>
            <a:tailEnd type="none" w="med" len="med"/>
          </a:ln>
          <a:effectLst/>
        </p:spPr>
      </p:cxnSp>
      <p:sp>
        <p:nvSpPr>
          <p:cNvPr id="215" name="テキスト ボックス 255">
            <a:extLst>
              <a:ext uri="{FF2B5EF4-FFF2-40B4-BE49-F238E27FC236}">
                <a16:creationId xmlns:a16="http://schemas.microsoft.com/office/drawing/2014/main" id="{F636E464-F6F1-AEFA-88B6-6645190E808A}"/>
              </a:ext>
            </a:extLst>
          </p:cNvPr>
          <p:cNvSpPr txBox="1"/>
          <p:nvPr/>
        </p:nvSpPr>
        <p:spPr>
          <a:xfrm>
            <a:off x="3666267" y="2207360"/>
            <a:ext cx="1718909" cy="688650"/>
          </a:xfrm>
          <a:prstGeom prst="rect">
            <a:avLst/>
          </a:prstGeom>
          <a:solidFill>
            <a:srgbClr val="FFFFFF"/>
          </a:solidFill>
          <a:ln w="12700">
            <a:solidFill>
              <a:srgbClr val="00B0F0"/>
            </a:solidFill>
          </a:ln>
        </p:spPr>
        <p:txBody>
          <a:bodyPr wrap="square" lIns="71755" tIns="36195" rIns="71755" bIns="36195" rtlCol="0">
            <a:spAutoFit/>
          </a:bodyPr>
          <a:lstStyle/>
          <a:p>
            <a:pPr marL="0" marR="0" lvl="0" indent="0" defTabSz="914400" eaLnBrk="1" fontAlgn="auto" latinLnBrk="0" hangingPunct="1">
              <a:lnSpc>
                <a:spcPts val="800"/>
              </a:lnSpc>
              <a:spcBef>
                <a:spcPts val="0"/>
              </a:spcBef>
              <a:spcAft>
                <a:spcPts val="0"/>
              </a:spcAft>
              <a:buClrTx/>
              <a:buSzTx/>
              <a:buFontTx/>
              <a:buNone/>
              <a:tabLst/>
              <a:defRPr/>
            </a:pPr>
            <a:r>
              <a:rPr kumimoji="0" lang="en-US" altLang="ja-JP" sz="7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26.</a:t>
            </a:r>
            <a:r>
              <a:rPr kumimoji="0" lang="ja-JP" altLang="en-US" sz="7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柳ヶ瀬を楽しいまちにする㈱</a:t>
            </a:r>
            <a:endParaRPr kumimoji="0" lang="en-US" altLang="ja-JP"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defTabSz="914400" eaLnBrk="1" fontAlgn="auto" latinLnBrk="0" hangingPunct="1">
              <a:lnSpc>
                <a:spcPts val="800"/>
              </a:lnSpc>
              <a:spcBef>
                <a:spcPts val="0"/>
              </a:spcBef>
              <a:spcAft>
                <a:spcPts val="0"/>
              </a:spcAft>
              <a:buClrTx/>
              <a:buSzTx/>
              <a:buFontTx/>
              <a:buNone/>
              <a:tabLst/>
              <a:defRPr/>
            </a:pPr>
            <a:r>
              <a:rPr kumimoji="0" lang="en-US" altLang="ja-JP" sz="750" b="0" i="0" u="none" strike="noStrike" kern="0" cap="none" spc="0" normalizeH="0" baseline="0" noProof="0" dirty="0">
                <a:ln>
                  <a:noFill/>
                </a:ln>
                <a:solidFill>
                  <a:srgbClr val="FFFFFF">
                    <a:lumMod val="6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50.</a:t>
            </a:r>
            <a:r>
              <a:rPr kumimoji="0" lang="ja-JP" altLang="en-US" sz="750" b="0" i="0" u="none" strike="noStrike" kern="0" cap="none" spc="0" normalizeH="0" baseline="0" noProof="0" dirty="0">
                <a:ln>
                  <a:noFill/>
                </a:ln>
                <a:solidFill>
                  <a:srgbClr val="FFFFFF">
                    <a:lumMod val="6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 多治見まちづくり㈱</a:t>
            </a:r>
            <a:endParaRPr kumimoji="0" lang="en-US" altLang="ja-JP" sz="750" b="0" i="0" u="none" strike="noStrike" kern="0" cap="none" spc="0" normalizeH="0" baseline="0" noProof="0" dirty="0">
              <a:ln>
                <a:noFill/>
              </a:ln>
              <a:solidFill>
                <a:srgbClr val="FFFFFF">
                  <a:lumMod val="65000"/>
                </a:srgb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defTabSz="914400" eaLnBrk="1" fontAlgn="auto" latinLnBrk="0" hangingPunct="1">
              <a:lnSpc>
                <a:spcPts val="800"/>
              </a:lnSpc>
              <a:spcBef>
                <a:spcPts val="0"/>
              </a:spcBef>
              <a:spcAft>
                <a:spcPts val="0"/>
              </a:spcAft>
              <a:buClrTx/>
              <a:buSzTx/>
              <a:buFontTx/>
              <a:buNone/>
              <a:tabLst/>
              <a:defRPr/>
            </a:pPr>
            <a:r>
              <a:rPr kumimoji="0" lang="en-US" altLang="ja-JP"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108. </a:t>
            </a:r>
            <a:r>
              <a:rPr kumimoji="0" lang="ja-JP" altLang="en-US"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0" lang="en-US" altLang="ja-JP"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OUR FAVORITE CAPITAL</a:t>
            </a:r>
          </a:p>
          <a:p>
            <a:pPr marL="0" marR="0" lvl="0" indent="0" defTabSz="914400" eaLnBrk="1" fontAlgn="auto" latinLnBrk="0" hangingPunct="1">
              <a:lnSpc>
                <a:spcPts val="800"/>
              </a:lnSpc>
              <a:spcBef>
                <a:spcPts val="0"/>
              </a:spcBef>
              <a:spcAft>
                <a:spcPts val="0"/>
              </a:spcAft>
              <a:buClrTx/>
              <a:buSzTx/>
              <a:buFontTx/>
              <a:buNone/>
              <a:tabLst/>
              <a:defRPr/>
            </a:pPr>
            <a:r>
              <a:rPr kumimoji="0" lang="en-US" altLang="ja-JP"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117.</a:t>
            </a:r>
            <a:r>
              <a:rPr kumimoji="0" lang="ja-JP" altLang="en-US"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大垣タウンマネジメント</a:t>
            </a:r>
          </a:p>
          <a:p>
            <a:pPr marL="0" marR="0" lvl="0" indent="0" defTabSz="914400" eaLnBrk="1" fontAlgn="auto" latinLnBrk="0" hangingPunct="1">
              <a:lnSpc>
                <a:spcPts val="800"/>
              </a:lnSpc>
              <a:spcBef>
                <a:spcPts val="0"/>
              </a:spcBef>
              <a:spcAft>
                <a:spcPts val="0"/>
              </a:spcAft>
              <a:buClrTx/>
              <a:buSzTx/>
              <a:buFontTx/>
              <a:buNone/>
              <a:tabLst/>
              <a:defRPr/>
            </a:pPr>
            <a:r>
              <a:rPr kumimoji="0" lang="en-US" altLang="ja-JP"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118.</a:t>
            </a:r>
            <a:r>
              <a:rPr kumimoji="0" lang="ja-JP" altLang="en-US"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㈱岐阜まち家守</a:t>
            </a:r>
            <a:endParaRPr kumimoji="0" lang="en-US" altLang="ja-JP"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defTabSz="914400" eaLnBrk="1" fontAlgn="auto" latinLnBrk="0" hangingPunct="1">
              <a:lnSpc>
                <a:spcPts val="800"/>
              </a:lnSpc>
              <a:spcBef>
                <a:spcPts val="0"/>
              </a:spcBef>
              <a:spcAft>
                <a:spcPts val="0"/>
              </a:spcAft>
              <a:buClrTx/>
              <a:buSzTx/>
              <a:buFontTx/>
              <a:buNone/>
              <a:tabLst/>
              <a:defRPr/>
            </a:pPr>
            <a:r>
              <a:rPr kumimoji="0" lang="en-US" altLang="ja-JP" sz="750" b="0"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121.</a:t>
            </a:r>
            <a:r>
              <a:rPr kumimoji="0" lang="zh-TW" altLang="en-US" sz="750" b="0"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一般社団法人多治見市観光協会</a:t>
            </a:r>
            <a:endParaRPr kumimoji="0" lang="ja-JP" altLang="en-US" sz="750" b="0"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16" name="テキスト ボックス 61">
            <a:extLst>
              <a:ext uri="{FF2B5EF4-FFF2-40B4-BE49-F238E27FC236}">
                <a16:creationId xmlns:a16="http://schemas.microsoft.com/office/drawing/2014/main" id="{6ECDE699-4966-77B1-2DBC-E222E76DBD78}"/>
              </a:ext>
            </a:extLst>
          </p:cNvPr>
          <p:cNvSpPr txBox="1"/>
          <p:nvPr/>
        </p:nvSpPr>
        <p:spPr>
          <a:xfrm>
            <a:off x="551184" y="4025210"/>
            <a:ext cx="1262205" cy="380873"/>
          </a:xfrm>
          <a:prstGeom prst="rect">
            <a:avLst/>
          </a:prstGeom>
          <a:solidFill>
            <a:srgbClr val="FFFFFF"/>
          </a:solidFill>
          <a:ln w="12700">
            <a:solidFill>
              <a:srgbClr val="00B0F0"/>
            </a:solidFill>
          </a:ln>
        </p:spPr>
        <p:txBody>
          <a:bodyPr wrap="none" lIns="71755" tIns="36195" rIns="71755" bIns="36195" rtlCol="0">
            <a:spAutoFit/>
          </a:bodyPr>
          <a:lstStyle/>
          <a:p>
            <a:pPr marL="0" marR="0" lvl="0" indent="0" defTabSz="914400" eaLnBrk="1" fontAlgn="auto" latinLnBrk="0" hangingPunct="1">
              <a:lnSpc>
                <a:spcPts val="800"/>
              </a:lnSpc>
              <a:spcBef>
                <a:spcPts val="0"/>
              </a:spcBef>
              <a:spcAft>
                <a:spcPts val="0"/>
              </a:spcAft>
              <a:buClrTx/>
              <a:buSzTx/>
              <a:buFontTx/>
              <a:buNone/>
              <a:tabLst/>
              <a:defRPr/>
            </a:pPr>
            <a:r>
              <a:rPr kumimoji="0" lang="en-US" altLang="ja-JP"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78. </a:t>
            </a:r>
            <a:r>
              <a:rPr kumimoji="0" lang="ja-JP" altLang="en-US"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おかやま未来まちづくり㈱</a:t>
            </a:r>
            <a:br>
              <a:rPr kumimoji="0" lang="en-US" altLang="ja-JP"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br>
            <a:r>
              <a:rPr kumimoji="0" lang="en-US" altLang="ja-JP"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87.</a:t>
            </a:r>
            <a:r>
              <a:rPr kumimoji="0" lang="ja-JP" altLang="en-US"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倉敷まちづくり ㈱</a:t>
            </a:r>
            <a:endParaRPr kumimoji="0" lang="en-US" altLang="ja-JP"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defTabSz="914400" eaLnBrk="1" fontAlgn="auto" latinLnBrk="0" hangingPunct="1">
              <a:lnSpc>
                <a:spcPts val="800"/>
              </a:lnSpc>
              <a:spcBef>
                <a:spcPts val="0"/>
              </a:spcBef>
              <a:spcAft>
                <a:spcPts val="0"/>
              </a:spcAft>
              <a:buClrTx/>
              <a:buSzTx/>
              <a:buFontTx/>
              <a:buNone/>
              <a:tabLst/>
              <a:defRPr/>
            </a:pPr>
            <a:r>
              <a:rPr kumimoji="0" lang="en-US" altLang="ja-JP"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95.</a:t>
            </a:r>
            <a:r>
              <a:rPr kumimoji="0" lang="ja-JP" altLang="en-US"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0" lang="en-US" altLang="ja-JP"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一社</a:t>
            </a:r>
            <a:r>
              <a:rPr kumimoji="0" lang="en-US" altLang="ja-JP"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750" b="0" i="0" u="none" strike="noStrike" kern="0" cap="none" spc="0" normalizeH="0" baseline="0" noProof="0" dirty="0" err="1">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ぷらっと</a:t>
            </a:r>
            <a:r>
              <a:rPr kumimoji="0" lang="ja-JP" altLang="en-US"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西川</a:t>
            </a:r>
          </a:p>
        </p:txBody>
      </p:sp>
      <p:cxnSp>
        <p:nvCxnSpPr>
          <p:cNvPr id="217" name="直線矢印コネクタ 62">
            <a:extLst>
              <a:ext uri="{FF2B5EF4-FFF2-40B4-BE49-F238E27FC236}">
                <a16:creationId xmlns:a16="http://schemas.microsoft.com/office/drawing/2014/main" id="{C7061A50-FE38-1BC7-8932-509BE84F64D6}"/>
              </a:ext>
            </a:extLst>
          </p:cNvPr>
          <p:cNvCxnSpPr>
            <a:stCxn id="216" idx="3"/>
            <a:endCxn id="1956" idx="2"/>
          </p:cNvCxnSpPr>
          <p:nvPr/>
        </p:nvCxnSpPr>
        <p:spPr>
          <a:xfrm>
            <a:off x="1813389" y="4215647"/>
            <a:ext cx="2220827" cy="737145"/>
          </a:xfrm>
          <a:prstGeom prst="straightConnector1">
            <a:avLst/>
          </a:prstGeom>
          <a:noFill/>
          <a:ln w="6350" cap="flat" cmpd="sng" algn="ctr">
            <a:solidFill>
              <a:srgbClr val="00B0F0"/>
            </a:solidFill>
            <a:prstDash val="solid"/>
            <a:headEnd type="none" w="med" len="med"/>
            <a:tailEnd type="none" w="med" len="med"/>
          </a:ln>
          <a:effectLst/>
        </p:spPr>
      </p:cxnSp>
      <p:cxnSp>
        <p:nvCxnSpPr>
          <p:cNvPr id="218" name="直線矢印コネクタ 62">
            <a:extLst>
              <a:ext uri="{FF2B5EF4-FFF2-40B4-BE49-F238E27FC236}">
                <a16:creationId xmlns:a16="http://schemas.microsoft.com/office/drawing/2014/main" id="{BA4CD6A8-7879-AA20-AB37-A090E84B1C41}"/>
              </a:ext>
            </a:extLst>
          </p:cNvPr>
          <p:cNvCxnSpPr>
            <a:cxnSpLocks/>
            <a:endCxn id="1955" idx="4"/>
          </p:cNvCxnSpPr>
          <p:nvPr/>
        </p:nvCxnSpPr>
        <p:spPr>
          <a:xfrm flipV="1">
            <a:off x="3817285" y="5114845"/>
            <a:ext cx="185304" cy="630859"/>
          </a:xfrm>
          <a:prstGeom prst="straightConnector1">
            <a:avLst/>
          </a:prstGeom>
          <a:noFill/>
          <a:ln w="6350" cap="flat" cmpd="sng" algn="ctr">
            <a:solidFill>
              <a:srgbClr val="00B0F0"/>
            </a:solidFill>
            <a:prstDash val="solid"/>
            <a:headEnd type="none" w="med" len="med"/>
            <a:tailEnd type="none" w="med" len="med"/>
          </a:ln>
          <a:effectLst/>
        </p:spPr>
      </p:cxnSp>
      <p:sp>
        <p:nvSpPr>
          <p:cNvPr id="219" name="テキスト ボックス 61">
            <a:extLst>
              <a:ext uri="{FF2B5EF4-FFF2-40B4-BE49-F238E27FC236}">
                <a16:creationId xmlns:a16="http://schemas.microsoft.com/office/drawing/2014/main" id="{892330A8-23B9-A7FC-6425-CF1DE29E5DF8}"/>
              </a:ext>
            </a:extLst>
          </p:cNvPr>
          <p:cNvSpPr txBox="1"/>
          <p:nvPr/>
        </p:nvSpPr>
        <p:spPr>
          <a:xfrm>
            <a:off x="3129174" y="5721122"/>
            <a:ext cx="965649" cy="175689"/>
          </a:xfrm>
          <a:prstGeom prst="rect">
            <a:avLst/>
          </a:prstGeom>
          <a:solidFill>
            <a:srgbClr val="FFFFFF"/>
          </a:solidFill>
          <a:ln w="12700">
            <a:solidFill>
              <a:srgbClr val="00B0F0"/>
            </a:solidFill>
          </a:ln>
        </p:spPr>
        <p:txBody>
          <a:bodyPr wrap="none" lIns="71755" tIns="36195" rIns="71755" bIns="36195" rtlCol="0">
            <a:spAutoFit/>
          </a:bodyPr>
          <a:lstStyle/>
          <a:p>
            <a:pPr marL="0" marR="0" lvl="0" indent="0" defTabSz="914400" eaLnBrk="1" fontAlgn="auto" latinLnBrk="0" hangingPunct="1">
              <a:lnSpc>
                <a:spcPts val="800"/>
              </a:lnSpc>
              <a:spcBef>
                <a:spcPts val="0"/>
              </a:spcBef>
              <a:spcAft>
                <a:spcPts val="0"/>
              </a:spcAft>
              <a:buClrTx/>
              <a:buSzTx/>
              <a:buFontTx/>
              <a:buNone/>
              <a:tabLst/>
              <a:defRPr/>
            </a:pPr>
            <a:r>
              <a:rPr kumimoji="0" lang="en-US" altLang="ja-JP"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74. </a:t>
            </a:r>
            <a:r>
              <a:rPr kumimoji="0" lang="ja-JP" altLang="en-US"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0" lang="en-US" altLang="ja-JP"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HYAKUSHO</a:t>
            </a:r>
            <a:endParaRPr kumimoji="0" lang="ja-JP" altLang="en-US"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20" name="テキスト ボックス 101">
            <a:extLst>
              <a:ext uri="{FF2B5EF4-FFF2-40B4-BE49-F238E27FC236}">
                <a16:creationId xmlns:a16="http://schemas.microsoft.com/office/drawing/2014/main" id="{0E0231D2-2705-44BB-4DD5-7F913CA5FCBF}"/>
              </a:ext>
            </a:extLst>
          </p:cNvPr>
          <p:cNvSpPr txBox="1"/>
          <p:nvPr/>
        </p:nvSpPr>
        <p:spPr>
          <a:xfrm>
            <a:off x="4024741" y="785281"/>
            <a:ext cx="1561073" cy="175295"/>
          </a:xfrm>
          <a:prstGeom prst="rect">
            <a:avLst/>
          </a:prstGeom>
          <a:noFill/>
          <a:ln w="12700">
            <a:solidFill>
              <a:srgbClr val="00B0F0"/>
            </a:solidFill>
          </a:ln>
        </p:spPr>
        <p:txBody>
          <a:bodyPr wrap="square" lIns="72000" tIns="36000" rIns="0" bIns="36000" rtlCol="0">
            <a:spAutoFit/>
          </a:bodyPr>
          <a:lstStyle/>
          <a:p>
            <a:pPr eaLnBrk="1" fontAlgn="auto" hangingPunct="1">
              <a:lnSpc>
                <a:spcPts val="800"/>
              </a:lnSpc>
              <a:spcBef>
                <a:spcPts val="0"/>
              </a:spcBef>
              <a:spcAft>
                <a:spcPts val="0"/>
              </a:spcAft>
              <a:defRPr/>
            </a:pPr>
            <a:r>
              <a:rPr lang="en-US" altLang="ja-JP" sz="75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84. NPO</a:t>
            </a:r>
            <a:r>
              <a:rPr lang="ja-JP" altLang="en-US" sz="75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法人　かみのやまランドバンク</a:t>
            </a:r>
          </a:p>
        </p:txBody>
      </p:sp>
      <p:cxnSp>
        <p:nvCxnSpPr>
          <p:cNvPr id="221" name="直線矢印コネクタ 22">
            <a:extLst>
              <a:ext uri="{FF2B5EF4-FFF2-40B4-BE49-F238E27FC236}">
                <a16:creationId xmlns:a16="http://schemas.microsoft.com/office/drawing/2014/main" id="{23292649-DD03-2B65-31CA-37862E130E94}"/>
              </a:ext>
            </a:extLst>
          </p:cNvPr>
          <p:cNvCxnSpPr>
            <a:cxnSpLocks/>
            <a:stCxn id="220" idx="3"/>
            <a:endCxn id="1921" idx="0"/>
          </p:cNvCxnSpPr>
          <p:nvPr/>
        </p:nvCxnSpPr>
        <p:spPr>
          <a:xfrm>
            <a:off x="5585814" y="872929"/>
            <a:ext cx="453552" cy="2727209"/>
          </a:xfrm>
          <a:prstGeom prst="straightConnector1">
            <a:avLst/>
          </a:prstGeom>
          <a:noFill/>
          <a:ln w="6350" cap="flat" cmpd="sng" algn="ctr">
            <a:solidFill>
              <a:srgbClr val="00B0F0"/>
            </a:solidFill>
            <a:prstDash val="solid"/>
            <a:headEnd type="none" w="med" len="med"/>
            <a:tailEnd type="none" w="med" len="med"/>
          </a:ln>
          <a:effectLst/>
        </p:spPr>
      </p:cxnSp>
      <p:sp>
        <p:nvSpPr>
          <p:cNvPr id="222" name="テキスト ボックス 61">
            <a:extLst>
              <a:ext uri="{FF2B5EF4-FFF2-40B4-BE49-F238E27FC236}">
                <a16:creationId xmlns:a16="http://schemas.microsoft.com/office/drawing/2014/main" id="{F712E236-3D75-8ACE-3B01-ECA24A717124}"/>
              </a:ext>
            </a:extLst>
          </p:cNvPr>
          <p:cNvSpPr txBox="1"/>
          <p:nvPr/>
        </p:nvSpPr>
        <p:spPr>
          <a:xfrm>
            <a:off x="551184" y="4442542"/>
            <a:ext cx="1188000" cy="483466"/>
          </a:xfrm>
          <a:prstGeom prst="rect">
            <a:avLst/>
          </a:prstGeom>
          <a:solidFill>
            <a:srgbClr val="FFFFFF"/>
          </a:solidFill>
          <a:ln w="12700">
            <a:solidFill>
              <a:srgbClr val="00B0F0"/>
            </a:solidFill>
          </a:ln>
        </p:spPr>
        <p:txBody>
          <a:bodyPr wrap="square" lIns="71755" tIns="36195" rIns="71755" bIns="36195" rtlCol="0">
            <a:spAutoFit/>
          </a:bodyPr>
          <a:lstStyle/>
          <a:p>
            <a:pPr marL="0" marR="0" lvl="0" indent="0" defTabSz="914400" eaLnBrk="1" fontAlgn="auto" latinLnBrk="0" hangingPunct="1">
              <a:lnSpc>
                <a:spcPts val="800"/>
              </a:lnSpc>
              <a:spcBef>
                <a:spcPts val="0"/>
              </a:spcBef>
              <a:spcAft>
                <a:spcPts val="0"/>
              </a:spcAft>
              <a:buClrTx/>
              <a:buSzTx/>
              <a:buFontTx/>
              <a:buNone/>
              <a:tabLst/>
              <a:defRPr/>
            </a:pPr>
            <a:r>
              <a:rPr kumimoji="0" lang="en-US" altLang="ja-JP"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83.</a:t>
            </a:r>
            <a:r>
              <a:rPr kumimoji="0" lang="ja-JP" altLang="en-US"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㈱築切家守舎</a:t>
            </a:r>
            <a:endParaRPr kumimoji="0" lang="en-US" altLang="ja-JP"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defTabSz="914400" eaLnBrk="1" fontAlgn="auto" latinLnBrk="0" hangingPunct="1">
              <a:lnSpc>
                <a:spcPts val="800"/>
              </a:lnSpc>
              <a:spcBef>
                <a:spcPts val="0"/>
              </a:spcBef>
              <a:spcAft>
                <a:spcPts val="0"/>
              </a:spcAft>
              <a:buClrTx/>
              <a:buSzTx/>
              <a:buFontTx/>
              <a:buNone/>
              <a:tabLst/>
              <a:defRPr/>
            </a:pPr>
            <a:r>
              <a:rPr kumimoji="0" lang="en-US" altLang="ja-JP" sz="750" b="0" i="0" u="none" strike="noStrike" kern="0" cap="none" spc="0" normalizeH="0" baseline="0" noProof="0" dirty="0">
                <a:ln>
                  <a:noFill/>
                </a:ln>
                <a:solidFill>
                  <a:srgbClr val="FFFFFF">
                    <a:lumMod val="6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100.NPO</a:t>
            </a:r>
            <a:r>
              <a:rPr kumimoji="0" lang="ja-JP" altLang="en-US" sz="750" b="0" i="0" u="none" strike="noStrike" kern="0" cap="none" spc="0" normalizeH="0" baseline="0" noProof="0" dirty="0">
                <a:ln>
                  <a:noFill/>
                </a:ln>
                <a:solidFill>
                  <a:srgbClr val="FFFFFF">
                    <a:lumMod val="6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法人ＳＹＬ</a:t>
            </a:r>
            <a:endParaRPr kumimoji="0" lang="en-US" altLang="ja-JP" sz="750" b="0" i="0" u="none" strike="noStrike" kern="0" cap="none" spc="0" normalizeH="0" baseline="0" noProof="0" dirty="0">
              <a:ln>
                <a:noFill/>
              </a:ln>
              <a:solidFill>
                <a:srgbClr val="FFFFFF">
                  <a:lumMod val="65000"/>
                </a:srgb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defTabSz="914400" eaLnBrk="1" fontAlgn="auto" latinLnBrk="0" hangingPunct="1">
              <a:lnSpc>
                <a:spcPts val="800"/>
              </a:lnSpc>
              <a:spcBef>
                <a:spcPts val="0"/>
              </a:spcBef>
              <a:spcAft>
                <a:spcPts val="0"/>
              </a:spcAft>
              <a:buClrTx/>
              <a:buSzTx/>
              <a:buFontTx/>
              <a:buNone/>
              <a:tabLst/>
              <a:defRPr/>
            </a:pPr>
            <a:r>
              <a:rPr kumimoji="0" lang="en-US" altLang="ja-JP"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105.</a:t>
            </a:r>
            <a:r>
              <a:rPr kumimoji="0" lang="ja-JP" altLang="en-US"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福</a:t>
            </a:r>
            <a:r>
              <a:rPr kumimoji="0" lang="en-US" altLang="ja-JP"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Lab </a:t>
            </a:r>
            <a:r>
              <a:rPr kumimoji="0" lang="ja-JP" altLang="en-US"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0" lang="en-US" altLang="ja-JP"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defTabSz="914400" eaLnBrk="1" fontAlgn="auto" latinLnBrk="0" hangingPunct="1">
              <a:lnSpc>
                <a:spcPts val="800"/>
              </a:lnSpc>
              <a:spcBef>
                <a:spcPts val="0"/>
              </a:spcBef>
              <a:spcAft>
                <a:spcPts val="0"/>
              </a:spcAft>
              <a:buClrTx/>
              <a:buSzTx/>
              <a:buFontTx/>
              <a:buNone/>
              <a:tabLst/>
              <a:defRPr/>
            </a:pPr>
            <a:r>
              <a:rPr kumimoji="0" lang="en-US" altLang="ja-JP"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sym typeface="+mn-ea"/>
              </a:rPr>
              <a:t>107.(</a:t>
            </a:r>
            <a:r>
              <a:rPr kumimoji="0" lang="ja-JP" altLang="en-US"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一社</a:t>
            </a:r>
            <a:r>
              <a:rPr kumimoji="0" lang="en-US" altLang="ja-JP"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0" lang="it-IT" altLang="ja-JP"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sym typeface="+mn-ea"/>
              </a:rPr>
              <a:t>KURE-PERS</a:t>
            </a:r>
            <a:r>
              <a:rPr kumimoji="0" lang="ja-JP" altLang="it-IT" sz="750" b="0"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sym typeface="+mn-ea"/>
              </a:rPr>
              <a:t>　</a:t>
            </a:r>
            <a:endParaRPr kumimoji="0" lang="ja-JP" altLang="en-US" sz="750" b="0"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sym typeface="+mn-ea"/>
            </a:endParaRPr>
          </a:p>
        </p:txBody>
      </p:sp>
      <p:cxnSp>
        <p:nvCxnSpPr>
          <p:cNvPr id="223" name="直線矢印コネクタ 62">
            <a:extLst>
              <a:ext uri="{FF2B5EF4-FFF2-40B4-BE49-F238E27FC236}">
                <a16:creationId xmlns:a16="http://schemas.microsoft.com/office/drawing/2014/main" id="{5582F27D-6F0F-8DA4-4271-A5DD4E435DC0}"/>
              </a:ext>
            </a:extLst>
          </p:cNvPr>
          <p:cNvCxnSpPr>
            <a:cxnSpLocks/>
            <a:stCxn id="222" idx="3"/>
            <a:endCxn id="1957" idx="2"/>
          </p:cNvCxnSpPr>
          <p:nvPr/>
        </p:nvCxnSpPr>
        <p:spPr>
          <a:xfrm>
            <a:off x="1739184" y="4684275"/>
            <a:ext cx="2085465" cy="320884"/>
          </a:xfrm>
          <a:prstGeom prst="straightConnector1">
            <a:avLst/>
          </a:prstGeom>
          <a:noFill/>
          <a:ln w="6350" cap="flat" cmpd="sng" algn="ctr">
            <a:solidFill>
              <a:srgbClr val="00B0F0"/>
            </a:solidFill>
            <a:prstDash val="solid"/>
            <a:headEnd type="none" w="med" len="med"/>
            <a:tailEnd type="none" w="med" len="med"/>
          </a:ln>
          <a:effectLst/>
        </p:spPr>
      </p:cxnSp>
      <p:sp>
        <p:nvSpPr>
          <p:cNvPr id="224" name="テキスト ボックス 35">
            <a:extLst>
              <a:ext uri="{FF2B5EF4-FFF2-40B4-BE49-F238E27FC236}">
                <a16:creationId xmlns:a16="http://schemas.microsoft.com/office/drawing/2014/main" id="{2A8CBCAF-02A9-BEB7-C436-0D86DAE0F9A7}"/>
              </a:ext>
            </a:extLst>
          </p:cNvPr>
          <p:cNvSpPr txBox="1"/>
          <p:nvPr/>
        </p:nvSpPr>
        <p:spPr>
          <a:xfrm>
            <a:off x="7798789" y="574281"/>
            <a:ext cx="1122851" cy="241536"/>
          </a:xfrm>
          <a:prstGeom prst="rect">
            <a:avLst/>
          </a:prstGeom>
          <a:solidFill>
            <a:srgbClr val="FFFFFF"/>
          </a:solidFill>
          <a:ln w="12700">
            <a:solidFill>
              <a:srgbClr val="00B0F0"/>
            </a:solidFill>
          </a:ln>
        </p:spPr>
        <p:txBody>
          <a:bodyPr wrap="square" lIns="72000" tIns="18000" rIns="72000" bIns="18000" rtlCol="0">
            <a:spAutoFit/>
          </a:bodyPr>
          <a:lstStyle/>
          <a:p>
            <a:pPr marL="0" marR="0" lvl="0" indent="0" defTabSz="914400" eaLnBrk="1" fontAlgn="auto" latinLnBrk="0" hangingPunct="1">
              <a:lnSpc>
                <a:spcPts val="800"/>
              </a:lnSpc>
              <a:spcBef>
                <a:spcPts val="0"/>
              </a:spcBef>
              <a:spcAft>
                <a:spcPts val="0"/>
              </a:spcAft>
              <a:buClrTx/>
              <a:buSzTx/>
              <a:buFontTx/>
              <a:buNone/>
              <a:tabLst/>
              <a:defRPr/>
            </a:pPr>
            <a:r>
              <a:rPr kumimoji="0" lang="en-US" altLang="ja-JP" sz="7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21. </a:t>
            </a:r>
            <a:r>
              <a:rPr kumimoji="0" lang="ja-JP" altLang="en-US" sz="750" b="0" i="0" u="none" strike="noStrike" kern="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むつ</a:t>
            </a:r>
            <a:r>
              <a:rPr kumimoji="0" lang="ja-JP" altLang="en-US" sz="7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まちづくり㈱</a:t>
            </a:r>
            <a:endParaRPr kumimoji="0" lang="en-US" altLang="ja-JP" sz="7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defTabSz="914400" eaLnBrk="1" fontAlgn="auto" latinLnBrk="0" hangingPunct="1">
              <a:lnSpc>
                <a:spcPts val="800"/>
              </a:lnSpc>
              <a:spcBef>
                <a:spcPts val="0"/>
              </a:spcBef>
              <a:spcAft>
                <a:spcPts val="0"/>
              </a:spcAft>
              <a:buClrTx/>
              <a:buSzTx/>
              <a:buFontTx/>
              <a:buNone/>
              <a:tabLst/>
              <a:defRPr/>
            </a:pPr>
            <a:r>
              <a:rPr kumimoji="0" lang="en-US" altLang="ja-JP"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82.</a:t>
            </a:r>
            <a:r>
              <a:rPr kumimoji="0" lang="ja-JP" altLang="en-US"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㈱まちづくり八戸</a:t>
            </a:r>
          </a:p>
        </p:txBody>
      </p:sp>
      <p:sp>
        <p:nvSpPr>
          <p:cNvPr id="225" name="テキスト ボックス 259">
            <a:extLst>
              <a:ext uri="{FF2B5EF4-FFF2-40B4-BE49-F238E27FC236}">
                <a16:creationId xmlns:a16="http://schemas.microsoft.com/office/drawing/2014/main" id="{59E86D62-6997-6E1B-198E-B6B78F729135}"/>
              </a:ext>
            </a:extLst>
          </p:cNvPr>
          <p:cNvSpPr txBox="1"/>
          <p:nvPr/>
        </p:nvSpPr>
        <p:spPr>
          <a:xfrm>
            <a:off x="3778691" y="3274518"/>
            <a:ext cx="1118449" cy="175295"/>
          </a:xfrm>
          <a:prstGeom prst="rect">
            <a:avLst/>
          </a:prstGeom>
          <a:solidFill>
            <a:srgbClr val="FFFFFF"/>
          </a:solidFill>
          <a:ln w="12700">
            <a:solidFill>
              <a:srgbClr val="00B0F0"/>
            </a:solidFill>
          </a:ln>
        </p:spPr>
        <p:txBody>
          <a:bodyPr wrap="square" lIns="36000" tIns="36000" rIns="36000" bIns="36000" rtlCol="0">
            <a:spAutoFit/>
          </a:bodyPr>
          <a:lstStyle/>
          <a:p>
            <a:pPr marL="0" marR="0" lvl="0" indent="0" defTabSz="914400" eaLnBrk="1" fontAlgn="auto" latinLnBrk="0" hangingPunct="1">
              <a:lnSpc>
                <a:spcPts val="800"/>
              </a:lnSpc>
              <a:spcBef>
                <a:spcPts val="0"/>
              </a:spcBef>
              <a:spcAft>
                <a:spcPts val="0"/>
              </a:spcAft>
              <a:buClrTx/>
              <a:buSzTx/>
              <a:buFontTx/>
              <a:buNone/>
              <a:tabLst/>
              <a:defRPr/>
            </a:pPr>
            <a:r>
              <a:rPr kumimoji="0" lang="en-US" altLang="ja-JP"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97.</a:t>
            </a:r>
            <a:r>
              <a:rPr kumimoji="0" lang="ja-JP" altLang="en-US"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㈱こまつ賑わいセンター</a:t>
            </a:r>
          </a:p>
        </p:txBody>
      </p:sp>
      <p:sp>
        <p:nvSpPr>
          <p:cNvPr id="226" name="テキスト ボックス 110">
            <a:extLst>
              <a:ext uri="{FF2B5EF4-FFF2-40B4-BE49-F238E27FC236}">
                <a16:creationId xmlns:a16="http://schemas.microsoft.com/office/drawing/2014/main" id="{080D0B26-E8AC-6A6C-A89D-AEA808049C05}"/>
              </a:ext>
            </a:extLst>
          </p:cNvPr>
          <p:cNvSpPr txBox="1"/>
          <p:nvPr/>
        </p:nvSpPr>
        <p:spPr>
          <a:xfrm>
            <a:off x="551184" y="5489355"/>
            <a:ext cx="1302934" cy="175689"/>
          </a:xfrm>
          <a:prstGeom prst="rect">
            <a:avLst/>
          </a:prstGeom>
          <a:solidFill>
            <a:srgbClr val="FFFFFF"/>
          </a:solidFill>
          <a:ln w="12700">
            <a:solidFill>
              <a:srgbClr val="00B0F0"/>
            </a:solidFill>
          </a:ln>
        </p:spPr>
        <p:txBody>
          <a:bodyPr wrap="square" lIns="71755" tIns="36195" rIns="71755" bIns="36195" rtlCol="0">
            <a:spAutoFit/>
          </a:bodyPr>
          <a:lstStyle/>
          <a:p>
            <a:pPr marL="0" marR="0" lvl="0" indent="0" defTabSz="914400" eaLnBrk="1" fontAlgn="auto" latinLnBrk="0" hangingPunct="1">
              <a:lnSpc>
                <a:spcPts val="800"/>
              </a:lnSpc>
              <a:spcBef>
                <a:spcPts val="0"/>
              </a:spcBef>
              <a:spcAft>
                <a:spcPts val="0"/>
              </a:spcAft>
              <a:buClrTx/>
              <a:buSzTx/>
              <a:buFontTx/>
              <a:buNone/>
              <a:tabLst/>
              <a:defRPr/>
            </a:pPr>
            <a:r>
              <a:rPr kumimoji="0" lang="en-US" altLang="ja-JP"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101.</a:t>
            </a:r>
            <a:r>
              <a:rPr kumimoji="0" lang="ja-JP" altLang="en-US"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㈱大分まちなか倶楽部</a:t>
            </a:r>
          </a:p>
        </p:txBody>
      </p:sp>
      <p:cxnSp>
        <p:nvCxnSpPr>
          <p:cNvPr id="227" name="直線矢印コネクタ 111">
            <a:extLst>
              <a:ext uri="{FF2B5EF4-FFF2-40B4-BE49-F238E27FC236}">
                <a16:creationId xmlns:a16="http://schemas.microsoft.com/office/drawing/2014/main" id="{1A2C1F8F-AADC-CCF9-AE4E-11866F6EA5D3}"/>
              </a:ext>
            </a:extLst>
          </p:cNvPr>
          <p:cNvCxnSpPr>
            <a:cxnSpLocks/>
            <a:stCxn id="226" idx="3"/>
            <a:endCxn id="1961" idx="3"/>
          </p:cNvCxnSpPr>
          <p:nvPr/>
        </p:nvCxnSpPr>
        <p:spPr>
          <a:xfrm flipV="1">
            <a:off x="1854118" y="5470728"/>
            <a:ext cx="1452822" cy="106472"/>
          </a:xfrm>
          <a:prstGeom prst="straightConnector1">
            <a:avLst/>
          </a:prstGeom>
          <a:noFill/>
          <a:ln w="6350" cap="flat" cmpd="sng" algn="ctr">
            <a:solidFill>
              <a:srgbClr val="00B0F0"/>
            </a:solidFill>
            <a:prstDash val="solid"/>
            <a:headEnd type="none" w="med" len="med"/>
            <a:tailEnd type="none" w="med" len="med"/>
          </a:ln>
          <a:effectLst/>
        </p:spPr>
      </p:cxnSp>
      <p:sp>
        <p:nvSpPr>
          <p:cNvPr id="228" name="テキスト ボックス 101">
            <a:extLst>
              <a:ext uri="{FF2B5EF4-FFF2-40B4-BE49-F238E27FC236}">
                <a16:creationId xmlns:a16="http://schemas.microsoft.com/office/drawing/2014/main" id="{0701B483-FDC8-889F-9818-CD474D246FE7}"/>
              </a:ext>
            </a:extLst>
          </p:cNvPr>
          <p:cNvSpPr txBox="1"/>
          <p:nvPr/>
        </p:nvSpPr>
        <p:spPr>
          <a:xfrm>
            <a:off x="7798789" y="2083385"/>
            <a:ext cx="1822147" cy="241536"/>
          </a:xfrm>
          <a:prstGeom prst="rect">
            <a:avLst/>
          </a:prstGeom>
          <a:noFill/>
          <a:ln w="12700">
            <a:solidFill>
              <a:srgbClr val="00B0F0"/>
            </a:solidFill>
          </a:ln>
        </p:spPr>
        <p:txBody>
          <a:bodyPr wrap="none" lIns="72000" tIns="18000" rIns="72000" bIns="18000" rtlCol="0">
            <a:spAutoFit/>
          </a:bodyPr>
          <a:lstStyle/>
          <a:p>
            <a:pPr eaLnBrk="1" fontAlgn="auto" hangingPunct="1">
              <a:lnSpc>
                <a:spcPts val="800"/>
              </a:lnSpc>
              <a:spcBef>
                <a:spcPts val="0"/>
              </a:spcBef>
              <a:spcAft>
                <a:spcPts val="0"/>
              </a:spcAft>
              <a:defRPr/>
            </a:pPr>
            <a:r>
              <a:rPr lang="en-US" altLang="ja-JP" sz="75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115.NPO</a:t>
            </a:r>
            <a:r>
              <a:rPr lang="ja-JP" altLang="en-US" sz="75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法人　宇都宮まちづくり推進機構</a:t>
            </a:r>
            <a:endParaRPr lang="en-US" altLang="ja-JP" sz="75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eaLnBrk="1" fontAlgn="auto" hangingPunct="1">
              <a:lnSpc>
                <a:spcPts val="800"/>
              </a:lnSpc>
              <a:spcBef>
                <a:spcPts val="0"/>
              </a:spcBef>
              <a:spcAft>
                <a:spcPts val="0"/>
              </a:spcAft>
              <a:defRPr/>
            </a:pPr>
            <a:r>
              <a:rPr lang="en-US" altLang="ja-JP" sz="75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116.(</a:t>
            </a:r>
            <a:r>
              <a:rPr lang="ja-JP" altLang="en-US" sz="75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一社</a:t>
            </a:r>
            <a:r>
              <a:rPr lang="en-US" altLang="ja-JP" sz="75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75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釜川から育む会</a:t>
            </a:r>
          </a:p>
        </p:txBody>
      </p:sp>
      <p:cxnSp>
        <p:nvCxnSpPr>
          <p:cNvPr id="229" name="直線矢印コネクタ 22">
            <a:extLst>
              <a:ext uri="{FF2B5EF4-FFF2-40B4-BE49-F238E27FC236}">
                <a16:creationId xmlns:a16="http://schemas.microsoft.com/office/drawing/2014/main" id="{D5D8B31E-68E4-0EE7-22D3-0659C782B39C}"/>
              </a:ext>
            </a:extLst>
          </p:cNvPr>
          <p:cNvCxnSpPr>
            <a:cxnSpLocks/>
            <a:stCxn id="228" idx="1"/>
            <a:endCxn id="248" idx="7"/>
          </p:cNvCxnSpPr>
          <p:nvPr/>
        </p:nvCxnSpPr>
        <p:spPr>
          <a:xfrm flipH="1">
            <a:off x="5935244" y="2204153"/>
            <a:ext cx="1863545" cy="1976458"/>
          </a:xfrm>
          <a:prstGeom prst="straightConnector1">
            <a:avLst/>
          </a:prstGeom>
          <a:noFill/>
          <a:ln w="6350" cap="flat" cmpd="sng" algn="ctr">
            <a:solidFill>
              <a:srgbClr val="00B0F0"/>
            </a:solidFill>
            <a:prstDash val="solid"/>
            <a:headEnd type="none" w="med" len="med"/>
            <a:tailEnd type="none" w="med" len="med"/>
          </a:ln>
          <a:effectLst/>
        </p:spPr>
      </p:cxnSp>
      <p:grpSp>
        <p:nvGrpSpPr>
          <p:cNvPr id="230" name="グループ化 229">
            <a:extLst>
              <a:ext uri="{FF2B5EF4-FFF2-40B4-BE49-F238E27FC236}">
                <a16:creationId xmlns:a16="http://schemas.microsoft.com/office/drawing/2014/main" id="{6F958ACD-A9D1-4C07-EED7-BED45CE0807A}"/>
              </a:ext>
            </a:extLst>
          </p:cNvPr>
          <p:cNvGrpSpPr/>
          <p:nvPr/>
        </p:nvGrpSpPr>
        <p:grpSpPr>
          <a:xfrm>
            <a:off x="4434557" y="5940774"/>
            <a:ext cx="3313804" cy="892896"/>
            <a:chOff x="4546497" y="5963376"/>
            <a:chExt cx="3313804" cy="691484"/>
          </a:xfrm>
        </p:grpSpPr>
        <p:sp>
          <p:nvSpPr>
            <p:cNvPr id="231" name="テキスト ボックス 121">
              <a:extLst>
                <a:ext uri="{FF2B5EF4-FFF2-40B4-BE49-F238E27FC236}">
                  <a16:creationId xmlns:a16="http://schemas.microsoft.com/office/drawing/2014/main" id="{52389697-4131-4EFF-1160-5CD861DF412D}"/>
                </a:ext>
              </a:extLst>
            </p:cNvPr>
            <p:cNvSpPr txBox="1"/>
            <p:nvPr/>
          </p:nvSpPr>
          <p:spPr>
            <a:xfrm>
              <a:off x="4546497" y="5963376"/>
              <a:ext cx="3313804" cy="682279"/>
            </a:xfrm>
            <a:prstGeom prst="rect">
              <a:avLst/>
            </a:prstGeom>
            <a:solidFill>
              <a:srgbClr val="FFFFFF"/>
            </a:solidFill>
            <a:ln w="12700">
              <a:solidFill>
                <a:srgbClr val="00B0F0"/>
              </a:solidFill>
            </a:ln>
          </p:spPr>
          <p:txBody>
            <a:bodyPr wrap="square" lIns="36000" tIns="36195" rIns="0" bIns="36195" rtlCol="0">
              <a:spAutoFit/>
            </a:bodyPr>
            <a:lstStyle/>
            <a:p>
              <a:pPr marL="0" marR="0" lvl="0" indent="0" defTabSz="914400" eaLnBrk="1" fontAlgn="auto" latinLnBrk="0" hangingPunct="1">
                <a:lnSpc>
                  <a:spcPts val="900"/>
                </a:lnSpc>
                <a:spcBef>
                  <a:spcPts val="0"/>
                </a:spcBef>
                <a:spcAft>
                  <a:spcPts val="0"/>
                </a:spcAft>
                <a:buClrTx/>
                <a:buSzTx/>
                <a:buFontTx/>
                <a:buNone/>
                <a:tabLst/>
                <a:defRPr/>
              </a:pPr>
              <a:r>
                <a:rPr kumimoji="0" lang="en-US" altLang="ja-JP" sz="7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16. </a:t>
              </a:r>
              <a:r>
                <a:rPr kumimoji="0" lang="ja-JP" altLang="en-US" sz="7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㈱まちづくり東海</a:t>
              </a:r>
            </a:p>
            <a:p>
              <a:pPr marL="0" marR="0" lvl="0" indent="0" defTabSz="914400" eaLnBrk="1" fontAlgn="auto" latinLnBrk="0" hangingPunct="1">
                <a:lnSpc>
                  <a:spcPts val="900"/>
                </a:lnSpc>
                <a:spcBef>
                  <a:spcPts val="0"/>
                </a:spcBef>
                <a:spcAft>
                  <a:spcPts val="0"/>
                </a:spcAft>
                <a:buClrTx/>
                <a:buSzTx/>
                <a:buFontTx/>
                <a:buNone/>
                <a:tabLst/>
                <a:defRPr/>
              </a:pPr>
              <a:r>
                <a:rPr kumimoji="0" lang="en-US" altLang="ja-JP" sz="7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39. </a:t>
              </a:r>
              <a:r>
                <a:rPr kumimoji="0" lang="ja-JP" altLang="en-US" sz="7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栄ミナミまちづくり㈱</a:t>
              </a:r>
              <a:endParaRPr kumimoji="0" lang="en-US" altLang="ja-JP" sz="7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defTabSz="914400" eaLnBrk="1" fontAlgn="auto" latinLnBrk="0" hangingPunct="1">
                <a:lnSpc>
                  <a:spcPts val="900"/>
                </a:lnSpc>
                <a:spcBef>
                  <a:spcPts val="0"/>
                </a:spcBef>
                <a:spcAft>
                  <a:spcPts val="0"/>
                </a:spcAft>
                <a:buClrTx/>
                <a:buSzTx/>
                <a:buFontTx/>
                <a:buNone/>
                <a:tabLst/>
                <a:defRPr/>
              </a:pPr>
              <a:r>
                <a:rPr kumimoji="0" lang="en-US" altLang="ja-JP" sz="7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40. (</a:t>
              </a:r>
              <a:r>
                <a:rPr kumimoji="0" lang="ja-JP" altLang="en-US" sz="7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一社</a:t>
              </a:r>
              <a:r>
                <a:rPr kumimoji="0" lang="en-US" altLang="ja-JP" sz="7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)TCCM</a:t>
              </a:r>
              <a:endParaRPr kumimoji="0" lang="ja-JP" altLang="en-US" sz="7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defTabSz="914400" eaLnBrk="1" fontAlgn="auto" latinLnBrk="0" hangingPunct="1">
                <a:lnSpc>
                  <a:spcPts val="900"/>
                </a:lnSpc>
                <a:spcBef>
                  <a:spcPts val="0"/>
                </a:spcBef>
                <a:spcAft>
                  <a:spcPts val="0"/>
                </a:spcAft>
                <a:buClrTx/>
                <a:buSzTx/>
                <a:buFontTx/>
                <a:buNone/>
                <a:tabLst/>
                <a:defRPr/>
              </a:pPr>
              <a:r>
                <a:rPr kumimoji="0" lang="en-US" altLang="ja-JP" sz="7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45.</a:t>
              </a:r>
              <a:r>
                <a:rPr kumimoji="0" lang="ja-JP" altLang="en-US" sz="7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高蔵寺まちづくり㈱</a:t>
              </a:r>
              <a:endParaRPr kumimoji="0" lang="en-US" altLang="ja-JP"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defTabSz="914400" eaLnBrk="1" fontAlgn="auto" latinLnBrk="0" hangingPunct="1">
                <a:lnSpc>
                  <a:spcPts val="900"/>
                </a:lnSpc>
                <a:spcBef>
                  <a:spcPts val="0"/>
                </a:spcBef>
                <a:spcAft>
                  <a:spcPts val="0"/>
                </a:spcAft>
                <a:buClrTx/>
                <a:buSzTx/>
                <a:buFontTx/>
                <a:buNone/>
                <a:tabLst/>
                <a:defRPr/>
              </a:pPr>
              <a:r>
                <a:rPr kumimoji="0" lang="en-US" altLang="ja-JP"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57. NPO</a:t>
              </a:r>
              <a:r>
                <a:rPr kumimoji="0" lang="ja-JP" altLang="en-US"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法人岡崎まち育てセンター・りた</a:t>
              </a:r>
              <a:endParaRPr kumimoji="0" lang="en-US" altLang="ja-JP"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defTabSz="914400" eaLnBrk="1" fontAlgn="auto" latinLnBrk="0" hangingPunct="1">
                <a:lnSpc>
                  <a:spcPts val="900"/>
                </a:lnSpc>
                <a:spcBef>
                  <a:spcPts val="0"/>
                </a:spcBef>
                <a:spcAft>
                  <a:spcPts val="0"/>
                </a:spcAft>
                <a:buClrTx/>
                <a:buSzTx/>
                <a:buFontTx/>
                <a:buNone/>
                <a:tabLst/>
                <a:defRPr/>
              </a:pPr>
              <a:r>
                <a:rPr kumimoji="0" lang="en-US" altLang="ja-JP"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58. </a:t>
              </a:r>
              <a:r>
                <a:rPr kumimoji="0" lang="ja-JP" altLang="en-US"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㈱まちづくり岡崎</a:t>
              </a:r>
            </a:p>
            <a:p>
              <a:pPr marL="0" marR="0" lvl="0" indent="0" defTabSz="914400" eaLnBrk="1" fontAlgn="auto" latinLnBrk="0" hangingPunct="1">
                <a:lnSpc>
                  <a:spcPts val="900"/>
                </a:lnSpc>
                <a:spcBef>
                  <a:spcPts val="0"/>
                </a:spcBef>
                <a:spcAft>
                  <a:spcPts val="0"/>
                </a:spcAft>
                <a:buClrTx/>
                <a:buSzTx/>
                <a:buFontTx/>
                <a:buNone/>
                <a:tabLst/>
                <a:defRPr/>
              </a:pPr>
              <a:r>
                <a:rPr kumimoji="0" lang="en-US" altLang="ja-JP" sz="750" b="0" i="0" u="none" strike="noStrike" kern="0" cap="none" spc="0" normalizeH="0" baseline="0" noProof="0" dirty="0">
                  <a:ln>
                    <a:noFill/>
                  </a:ln>
                  <a:solidFill>
                    <a:srgbClr val="B3B3B3"/>
                  </a:solidFill>
                  <a:effectLst/>
                  <a:uLnTx/>
                  <a:uFillTx/>
                  <a:latin typeface="Meiryo UI" panose="020B0604030504040204" pitchFamily="50" charset="-128"/>
                  <a:ea typeface="Meiryo UI" panose="020B0604030504040204" pitchFamily="50" charset="-128"/>
                  <a:cs typeface="Meiryo UI" panose="020B0604030504040204" pitchFamily="50" charset="-128"/>
                </a:rPr>
                <a:t>59. </a:t>
              </a:r>
              <a:r>
                <a:rPr kumimoji="0" lang="ja-JP" altLang="en-US" sz="750" b="0" i="0" u="none" strike="noStrike" kern="0" cap="none" spc="0" normalizeH="0" baseline="0" noProof="0" dirty="0">
                  <a:ln>
                    <a:noFill/>
                  </a:ln>
                  <a:solidFill>
                    <a:srgbClr val="B3B3B3"/>
                  </a:solidFill>
                  <a:effectLst/>
                  <a:uLnTx/>
                  <a:uFillTx/>
                  <a:latin typeface="Meiryo UI" panose="020B0604030504040204" pitchFamily="50" charset="-128"/>
                  <a:ea typeface="Meiryo UI" panose="020B0604030504040204" pitchFamily="50" charset="-128"/>
                  <a:cs typeface="Meiryo UI" panose="020B0604030504040204" pitchFamily="50" charset="-128"/>
                </a:rPr>
                <a:t>㈱三河家守舎</a:t>
              </a:r>
              <a:endParaRPr kumimoji="0" lang="en-US" altLang="ja-JP" sz="750" b="0" i="0" u="none" strike="noStrike" kern="0" cap="none" spc="0" normalizeH="0" baseline="0" noProof="0" dirty="0">
                <a:ln>
                  <a:noFill/>
                </a:ln>
                <a:solidFill>
                  <a:srgbClr val="B3B3B3"/>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32" name="テキスト ボックス 121">
              <a:extLst>
                <a:ext uri="{FF2B5EF4-FFF2-40B4-BE49-F238E27FC236}">
                  <a16:creationId xmlns:a16="http://schemas.microsoft.com/office/drawing/2014/main" id="{0B6626E2-2C78-9FDC-DC46-0F1757E29CAA}"/>
                </a:ext>
              </a:extLst>
            </p:cNvPr>
            <p:cNvSpPr txBox="1"/>
            <p:nvPr/>
          </p:nvSpPr>
          <p:spPr>
            <a:xfrm>
              <a:off x="6254885" y="5972581"/>
              <a:ext cx="1564329" cy="682279"/>
            </a:xfrm>
            <a:prstGeom prst="rect">
              <a:avLst/>
            </a:prstGeom>
            <a:noFill/>
            <a:ln w="12700">
              <a:noFill/>
            </a:ln>
          </p:spPr>
          <p:txBody>
            <a:bodyPr wrap="square" lIns="36000" tIns="36195" rIns="0" bIns="36195" rtlCol="0">
              <a:spAutoFit/>
            </a:bodyPr>
            <a:lstStyle/>
            <a:p>
              <a:pPr marL="0" marR="0" lvl="0" indent="0" defTabSz="914400" eaLnBrk="1" fontAlgn="auto" latinLnBrk="0" hangingPunct="1">
                <a:lnSpc>
                  <a:spcPts val="900"/>
                </a:lnSpc>
                <a:spcBef>
                  <a:spcPts val="0"/>
                </a:spcBef>
                <a:spcAft>
                  <a:spcPts val="0"/>
                </a:spcAft>
                <a:buClrTx/>
                <a:buSzTx/>
                <a:buFontTx/>
                <a:buNone/>
                <a:tabLst/>
                <a:defRPr/>
              </a:pPr>
              <a:r>
                <a:rPr kumimoji="0" lang="en-US" altLang="ja-JP"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85.</a:t>
              </a:r>
              <a:r>
                <a:rPr kumimoji="0" lang="ja-JP" altLang="en-US"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錦二丁目エリアマネジメント</a:t>
              </a:r>
              <a:endParaRPr kumimoji="0" lang="en-US" altLang="ja-JP"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defTabSz="914400" eaLnBrk="1" fontAlgn="auto" latinLnBrk="0" hangingPunct="1">
                <a:lnSpc>
                  <a:spcPts val="900"/>
                </a:lnSpc>
                <a:spcBef>
                  <a:spcPts val="0"/>
                </a:spcBef>
                <a:spcAft>
                  <a:spcPts val="0"/>
                </a:spcAft>
                <a:buClrTx/>
                <a:buSzTx/>
                <a:buFontTx/>
                <a:buNone/>
                <a:tabLst/>
                <a:defRPr/>
              </a:pPr>
              <a:r>
                <a:rPr kumimoji="0" lang="en-US" altLang="ja-JP"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94. (</a:t>
              </a:r>
              <a:r>
                <a:rPr kumimoji="0" lang="ja-JP" altLang="en-US"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公財</a:t>
              </a:r>
              <a:r>
                <a:rPr kumimoji="0" lang="en-US" altLang="ja-JP"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名古屋まちづくり公社</a:t>
              </a:r>
              <a:endParaRPr kumimoji="0" lang="en-US" altLang="ja-JP"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defTabSz="914400" eaLnBrk="1" fontAlgn="auto" latinLnBrk="0" hangingPunct="1">
                <a:lnSpc>
                  <a:spcPts val="900"/>
                </a:lnSpc>
                <a:spcBef>
                  <a:spcPts val="0"/>
                </a:spcBef>
                <a:spcAft>
                  <a:spcPts val="0"/>
                </a:spcAft>
                <a:buClrTx/>
                <a:buSzTx/>
                <a:buFontTx/>
                <a:buNone/>
                <a:tabLst/>
                <a:defRPr/>
              </a:pPr>
              <a:r>
                <a:rPr kumimoji="0" lang="en-US" altLang="ja-JP"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98. NPO</a:t>
              </a:r>
              <a:r>
                <a:rPr kumimoji="0" lang="ja-JP" altLang="en-US"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法人志民連いちのみや</a:t>
              </a:r>
              <a:endParaRPr kumimoji="0" lang="en-US" altLang="ja-JP"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defTabSz="914400" eaLnBrk="1" fontAlgn="auto" latinLnBrk="0" hangingPunct="1">
                <a:lnSpc>
                  <a:spcPts val="900"/>
                </a:lnSpc>
                <a:spcBef>
                  <a:spcPts val="0"/>
                </a:spcBef>
                <a:spcAft>
                  <a:spcPts val="0"/>
                </a:spcAft>
                <a:buClrTx/>
                <a:buSzTx/>
                <a:buFontTx/>
                <a:buNone/>
                <a:tabLst/>
                <a:defRPr/>
              </a:pPr>
              <a:r>
                <a:rPr kumimoji="0" lang="en-US" altLang="ja-JP"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103. </a:t>
              </a:r>
              <a:r>
                <a:rPr kumimoji="0" lang="ja-JP" altLang="en-US"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㈱城下町</a:t>
              </a:r>
              <a:r>
                <a:rPr kumimoji="0" lang="en-US" altLang="ja-JP"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PRIDE</a:t>
              </a:r>
            </a:p>
            <a:p>
              <a:pPr marL="0" marR="0" lvl="0" indent="0" defTabSz="914400" eaLnBrk="1" fontAlgn="auto" latinLnBrk="0" hangingPunct="1">
                <a:lnSpc>
                  <a:spcPts val="900"/>
                </a:lnSpc>
                <a:spcBef>
                  <a:spcPts val="0"/>
                </a:spcBef>
                <a:spcAft>
                  <a:spcPts val="0"/>
                </a:spcAft>
                <a:buClrTx/>
                <a:buSzTx/>
                <a:buFontTx/>
                <a:buNone/>
                <a:tabLst/>
                <a:defRPr/>
              </a:pPr>
              <a:r>
                <a:rPr kumimoji="0" lang="en-US" altLang="ja-JP"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104.NPO</a:t>
              </a:r>
              <a:r>
                <a:rPr kumimoji="0" lang="ja-JP" altLang="en-US"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法人やらまいか人まちサポート</a:t>
              </a:r>
            </a:p>
            <a:p>
              <a:pPr marL="0" marR="0" lvl="0" indent="0" defTabSz="914400" eaLnBrk="1" fontAlgn="auto" latinLnBrk="0" hangingPunct="1">
                <a:lnSpc>
                  <a:spcPts val="900"/>
                </a:lnSpc>
                <a:spcBef>
                  <a:spcPts val="0"/>
                </a:spcBef>
                <a:spcAft>
                  <a:spcPts val="0"/>
                </a:spcAft>
                <a:buClrTx/>
                <a:buSzTx/>
                <a:buFontTx/>
                <a:buNone/>
                <a:tabLst/>
                <a:defRPr/>
              </a:pPr>
              <a:r>
                <a:rPr kumimoji="0" lang="en-US" altLang="ja-JP" sz="750" b="0"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126.</a:t>
              </a:r>
              <a:r>
                <a:rPr kumimoji="0" lang="ja-JP" altLang="en-US" sz="750" b="0"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0" lang="en-US" altLang="ja-JP" sz="750" b="0"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Q-NEXT</a:t>
              </a:r>
              <a:endParaRPr kumimoji="0" lang="ja-JP" altLang="en-US" sz="750" b="0"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defTabSz="914400" eaLnBrk="1" fontAlgn="auto" latinLnBrk="0" hangingPunct="1">
                <a:lnSpc>
                  <a:spcPts val="900"/>
                </a:lnSpc>
                <a:spcBef>
                  <a:spcPts val="0"/>
                </a:spcBef>
                <a:spcAft>
                  <a:spcPts val="0"/>
                </a:spcAft>
                <a:buClrTx/>
                <a:buSzTx/>
                <a:buFontTx/>
                <a:buNone/>
                <a:tabLst/>
                <a:defRPr/>
              </a:pPr>
              <a:r>
                <a:rPr kumimoji="0" lang="en-US" altLang="ja-JP" sz="750" b="0"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136.</a:t>
              </a:r>
              <a:r>
                <a:rPr kumimoji="0" lang="ja-JP" altLang="en-US" sz="750" b="0"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㈱豊橋まちなか活性化センター</a:t>
              </a:r>
            </a:p>
          </p:txBody>
        </p:sp>
      </p:grpSp>
      <p:sp>
        <p:nvSpPr>
          <p:cNvPr id="233" name="テキスト ボックス 110">
            <a:extLst>
              <a:ext uri="{FF2B5EF4-FFF2-40B4-BE49-F238E27FC236}">
                <a16:creationId xmlns:a16="http://schemas.microsoft.com/office/drawing/2014/main" id="{A92916A4-C9C4-8778-D04B-9444755CEB5F}"/>
              </a:ext>
            </a:extLst>
          </p:cNvPr>
          <p:cNvSpPr txBox="1"/>
          <p:nvPr/>
        </p:nvSpPr>
        <p:spPr>
          <a:xfrm>
            <a:off x="551184" y="5913650"/>
            <a:ext cx="1586012" cy="175689"/>
          </a:xfrm>
          <a:prstGeom prst="rect">
            <a:avLst/>
          </a:prstGeom>
          <a:solidFill>
            <a:srgbClr val="FFFFFF"/>
          </a:solidFill>
          <a:ln w="12700">
            <a:solidFill>
              <a:srgbClr val="00B0F0"/>
            </a:solidFill>
          </a:ln>
        </p:spPr>
        <p:txBody>
          <a:bodyPr wrap="none" lIns="71755" tIns="36195" rIns="71755" bIns="36195" rtlCol="0">
            <a:spAutoFit/>
          </a:bodyPr>
          <a:lstStyle/>
          <a:p>
            <a:pPr marL="0" marR="0" lvl="0" indent="0" defTabSz="914400" eaLnBrk="1" fontAlgn="auto" latinLnBrk="0" hangingPunct="1">
              <a:lnSpc>
                <a:spcPts val="800"/>
              </a:lnSpc>
              <a:spcBef>
                <a:spcPts val="0"/>
              </a:spcBef>
              <a:spcAft>
                <a:spcPts val="0"/>
              </a:spcAft>
              <a:buClrTx/>
              <a:buSzTx/>
              <a:buFontTx/>
              <a:buNone/>
              <a:tabLst/>
              <a:defRPr/>
            </a:pPr>
            <a:r>
              <a:rPr kumimoji="0" lang="en-US" altLang="ja-JP"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113.(</a:t>
            </a:r>
            <a:r>
              <a:rPr kumimoji="0" lang="ja-JP" altLang="en-US"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一社</a:t>
            </a:r>
            <a:r>
              <a:rPr kumimoji="0" lang="en-US" altLang="ja-JP"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天文館みらいマネジメント</a:t>
            </a:r>
          </a:p>
        </p:txBody>
      </p:sp>
      <p:cxnSp>
        <p:nvCxnSpPr>
          <p:cNvPr id="234" name="直線矢印コネクタ 111">
            <a:extLst>
              <a:ext uri="{FF2B5EF4-FFF2-40B4-BE49-F238E27FC236}">
                <a16:creationId xmlns:a16="http://schemas.microsoft.com/office/drawing/2014/main" id="{20A1ACFF-D12C-AAE1-EFEF-78EC6EA66C66}"/>
              </a:ext>
            </a:extLst>
          </p:cNvPr>
          <p:cNvCxnSpPr>
            <a:cxnSpLocks/>
            <a:stCxn id="233" idx="3"/>
            <a:endCxn id="1963" idx="1"/>
          </p:cNvCxnSpPr>
          <p:nvPr/>
        </p:nvCxnSpPr>
        <p:spPr>
          <a:xfrm>
            <a:off x="2137196" y="6001495"/>
            <a:ext cx="755387" cy="48951"/>
          </a:xfrm>
          <a:prstGeom prst="straightConnector1">
            <a:avLst/>
          </a:prstGeom>
          <a:noFill/>
          <a:ln w="6350" cap="flat" cmpd="sng" algn="ctr">
            <a:solidFill>
              <a:srgbClr val="00B0F0"/>
            </a:solidFill>
            <a:prstDash val="solid"/>
            <a:headEnd type="none" w="med" len="med"/>
            <a:tailEnd type="none" w="med" len="med"/>
          </a:ln>
          <a:effectLst/>
        </p:spPr>
      </p:cxnSp>
      <p:cxnSp>
        <p:nvCxnSpPr>
          <p:cNvPr id="235" name="直線矢印コネクタ 111">
            <a:extLst>
              <a:ext uri="{FF2B5EF4-FFF2-40B4-BE49-F238E27FC236}">
                <a16:creationId xmlns:a16="http://schemas.microsoft.com/office/drawing/2014/main" id="{33271774-59A8-B199-E4B0-F8A22C1C40C8}"/>
              </a:ext>
            </a:extLst>
          </p:cNvPr>
          <p:cNvCxnSpPr>
            <a:cxnSpLocks/>
            <a:stCxn id="236" idx="3"/>
            <a:endCxn id="1960" idx="2"/>
          </p:cNvCxnSpPr>
          <p:nvPr/>
        </p:nvCxnSpPr>
        <p:spPr>
          <a:xfrm flipV="1">
            <a:off x="2207184" y="5228972"/>
            <a:ext cx="798298" cy="136080"/>
          </a:xfrm>
          <a:prstGeom prst="straightConnector1">
            <a:avLst/>
          </a:prstGeom>
          <a:noFill/>
          <a:ln w="6350" cap="flat" cmpd="sng" algn="ctr">
            <a:solidFill>
              <a:srgbClr val="00B0F0"/>
            </a:solidFill>
            <a:prstDash val="solid"/>
            <a:headEnd type="none" w="med" len="med"/>
            <a:tailEnd type="none" w="med" len="med"/>
          </a:ln>
          <a:effectLst/>
        </p:spPr>
      </p:cxnSp>
      <p:sp>
        <p:nvSpPr>
          <p:cNvPr id="236" name="テキスト ボックス 110">
            <a:extLst>
              <a:ext uri="{FF2B5EF4-FFF2-40B4-BE49-F238E27FC236}">
                <a16:creationId xmlns:a16="http://schemas.microsoft.com/office/drawing/2014/main" id="{1CE2141A-80ED-4112-0C9F-8894D302B4E7}"/>
              </a:ext>
            </a:extLst>
          </p:cNvPr>
          <p:cNvSpPr txBox="1"/>
          <p:nvPr/>
        </p:nvSpPr>
        <p:spPr>
          <a:xfrm>
            <a:off x="551184" y="5277207"/>
            <a:ext cx="1656000" cy="175689"/>
          </a:xfrm>
          <a:prstGeom prst="rect">
            <a:avLst/>
          </a:prstGeom>
          <a:solidFill>
            <a:srgbClr val="FFFFFF"/>
          </a:solidFill>
          <a:ln w="12700">
            <a:solidFill>
              <a:srgbClr val="00B0F0"/>
            </a:solidFill>
          </a:ln>
        </p:spPr>
        <p:txBody>
          <a:bodyPr wrap="square" lIns="71755" tIns="36195" rIns="71755" bIns="36195" rtlCol="0">
            <a:spAutoFit/>
          </a:bodyPr>
          <a:lstStyle/>
          <a:p>
            <a:pPr marL="0" marR="0" lvl="0" indent="0" defTabSz="914400" eaLnBrk="1" fontAlgn="auto" latinLnBrk="0" hangingPunct="1">
              <a:lnSpc>
                <a:spcPts val="800"/>
              </a:lnSpc>
              <a:spcBef>
                <a:spcPts val="0"/>
              </a:spcBef>
              <a:spcAft>
                <a:spcPts val="0"/>
              </a:spcAft>
              <a:buClrTx/>
              <a:buSzTx/>
              <a:buFontTx/>
              <a:buNone/>
              <a:tabLst/>
              <a:defRPr/>
            </a:pPr>
            <a:r>
              <a:rPr kumimoji="0" lang="en-US" altLang="ja-JP"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109.(</a:t>
            </a:r>
            <a:r>
              <a:rPr kumimoji="0" lang="ja-JP" altLang="en-US"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一社</a:t>
            </a:r>
            <a:r>
              <a:rPr kumimoji="0" lang="en-US" altLang="ja-JP"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八幡東田エリアマネジメント</a:t>
            </a:r>
          </a:p>
        </p:txBody>
      </p:sp>
      <p:sp>
        <p:nvSpPr>
          <p:cNvPr id="237" name="円/楕円 5">
            <a:extLst>
              <a:ext uri="{FF2B5EF4-FFF2-40B4-BE49-F238E27FC236}">
                <a16:creationId xmlns:a16="http://schemas.microsoft.com/office/drawing/2014/main" id="{942FB243-C65D-51A1-8860-B15620559E9A}"/>
              </a:ext>
            </a:extLst>
          </p:cNvPr>
          <p:cNvSpPr/>
          <p:nvPr/>
        </p:nvSpPr>
        <p:spPr>
          <a:xfrm>
            <a:off x="6074188" y="2238028"/>
            <a:ext cx="28800" cy="28800"/>
          </a:xfrm>
          <a:prstGeom prst="ellipse">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ts val="9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38" name="円/楕円 5">
            <a:extLst>
              <a:ext uri="{FF2B5EF4-FFF2-40B4-BE49-F238E27FC236}">
                <a16:creationId xmlns:a16="http://schemas.microsoft.com/office/drawing/2014/main" id="{2D63CB0B-B92D-0FED-C37A-CAE2B82EB87E}"/>
              </a:ext>
            </a:extLst>
          </p:cNvPr>
          <p:cNvSpPr/>
          <p:nvPr/>
        </p:nvSpPr>
        <p:spPr>
          <a:xfrm>
            <a:off x="6234520" y="2438063"/>
            <a:ext cx="28800" cy="28800"/>
          </a:xfrm>
          <a:prstGeom prst="ellipse">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ts val="9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39" name="円/楕円 5">
            <a:extLst>
              <a:ext uri="{FF2B5EF4-FFF2-40B4-BE49-F238E27FC236}">
                <a16:creationId xmlns:a16="http://schemas.microsoft.com/office/drawing/2014/main" id="{F1EEDD3F-1E76-DFE0-7393-15AC0D11B1BE}"/>
              </a:ext>
            </a:extLst>
          </p:cNvPr>
          <p:cNvSpPr/>
          <p:nvPr/>
        </p:nvSpPr>
        <p:spPr>
          <a:xfrm>
            <a:off x="6334540" y="2709525"/>
            <a:ext cx="28800" cy="28800"/>
          </a:xfrm>
          <a:prstGeom prst="ellipse">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ts val="9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240" name="直線矢印コネクタ 23">
            <a:extLst>
              <a:ext uri="{FF2B5EF4-FFF2-40B4-BE49-F238E27FC236}">
                <a16:creationId xmlns:a16="http://schemas.microsoft.com/office/drawing/2014/main" id="{234B8626-774A-66EA-33A7-A74E53FF4363}"/>
              </a:ext>
            </a:extLst>
          </p:cNvPr>
          <p:cNvCxnSpPr>
            <a:cxnSpLocks/>
            <a:stCxn id="1876" idx="2"/>
            <a:endCxn id="1992" idx="0"/>
          </p:cNvCxnSpPr>
          <p:nvPr/>
        </p:nvCxnSpPr>
        <p:spPr>
          <a:xfrm flipH="1">
            <a:off x="6612463" y="1050514"/>
            <a:ext cx="22059" cy="622364"/>
          </a:xfrm>
          <a:prstGeom prst="straightConnector1">
            <a:avLst/>
          </a:prstGeom>
          <a:noFill/>
          <a:ln w="6350" cap="flat" cmpd="sng" algn="ctr">
            <a:solidFill>
              <a:srgbClr val="00B0F0"/>
            </a:solidFill>
            <a:prstDash val="solid"/>
            <a:headEnd type="none" w="med" len="med"/>
            <a:tailEnd type="none" w="med" len="med"/>
          </a:ln>
          <a:effectLst/>
        </p:spPr>
      </p:cxnSp>
      <p:cxnSp>
        <p:nvCxnSpPr>
          <p:cNvPr id="241" name="直線矢印コネクタ 23">
            <a:extLst>
              <a:ext uri="{FF2B5EF4-FFF2-40B4-BE49-F238E27FC236}">
                <a16:creationId xmlns:a16="http://schemas.microsoft.com/office/drawing/2014/main" id="{811AD0F4-4FAB-2BF5-2E80-A626BB42DBC8}"/>
              </a:ext>
            </a:extLst>
          </p:cNvPr>
          <p:cNvCxnSpPr>
            <a:cxnSpLocks/>
            <a:stCxn id="1876" idx="2"/>
            <a:endCxn id="237" idx="7"/>
          </p:cNvCxnSpPr>
          <p:nvPr/>
        </p:nvCxnSpPr>
        <p:spPr>
          <a:xfrm flipH="1">
            <a:off x="6098770" y="1050514"/>
            <a:ext cx="535752" cy="1191732"/>
          </a:xfrm>
          <a:prstGeom prst="straightConnector1">
            <a:avLst/>
          </a:prstGeom>
          <a:noFill/>
          <a:ln w="6350" cap="flat" cmpd="sng" algn="ctr">
            <a:solidFill>
              <a:srgbClr val="00B0F0"/>
            </a:solidFill>
            <a:prstDash val="solid"/>
            <a:headEnd type="none" w="med" len="med"/>
            <a:tailEnd type="none" w="med" len="med"/>
          </a:ln>
          <a:effectLst/>
        </p:spPr>
      </p:cxnSp>
      <p:cxnSp>
        <p:nvCxnSpPr>
          <p:cNvPr id="242" name="直線矢印コネクタ 36">
            <a:extLst>
              <a:ext uri="{FF2B5EF4-FFF2-40B4-BE49-F238E27FC236}">
                <a16:creationId xmlns:a16="http://schemas.microsoft.com/office/drawing/2014/main" id="{AAD84692-2B6E-7E62-121D-C3B839635848}"/>
              </a:ext>
            </a:extLst>
          </p:cNvPr>
          <p:cNvCxnSpPr>
            <a:cxnSpLocks/>
            <a:stCxn id="224" idx="1"/>
            <a:endCxn id="238" idx="6"/>
          </p:cNvCxnSpPr>
          <p:nvPr/>
        </p:nvCxnSpPr>
        <p:spPr>
          <a:xfrm flipH="1">
            <a:off x="6263320" y="695049"/>
            <a:ext cx="1535469" cy="1757414"/>
          </a:xfrm>
          <a:prstGeom prst="straightConnector1">
            <a:avLst/>
          </a:prstGeom>
          <a:noFill/>
          <a:ln w="6350" cap="flat" cmpd="sng" algn="ctr">
            <a:solidFill>
              <a:srgbClr val="00B0F0"/>
            </a:solidFill>
            <a:prstDash val="solid"/>
            <a:headEnd type="none" w="med" len="med"/>
            <a:tailEnd type="none" w="med" len="med"/>
          </a:ln>
          <a:effectLst/>
        </p:spPr>
      </p:cxnSp>
      <p:sp>
        <p:nvSpPr>
          <p:cNvPr id="243" name="円/楕円 5">
            <a:extLst>
              <a:ext uri="{FF2B5EF4-FFF2-40B4-BE49-F238E27FC236}">
                <a16:creationId xmlns:a16="http://schemas.microsoft.com/office/drawing/2014/main" id="{804FCCBD-72E1-135A-FCEF-957759574B1A}"/>
              </a:ext>
            </a:extLst>
          </p:cNvPr>
          <p:cNvSpPr/>
          <p:nvPr/>
        </p:nvSpPr>
        <p:spPr>
          <a:xfrm>
            <a:off x="6458362" y="3223873"/>
            <a:ext cx="28800" cy="28800"/>
          </a:xfrm>
          <a:prstGeom prst="ellipse">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ts val="9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44" name="円/楕円 5">
            <a:extLst>
              <a:ext uri="{FF2B5EF4-FFF2-40B4-BE49-F238E27FC236}">
                <a16:creationId xmlns:a16="http://schemas.microsoft.com/office/drawing/2014/main" id="{0D59D66D-5D85-6B37-7AC1-306FE86D8DC8}"/>
              </a:ext>
            </a:extLst>
          </p:cNvPr>
          <p:cNvSpPr/>
          <p:nvPr/>
        </p:nvSpPr>
        <p:spPr>
          <a:xfrm>
            <a:off x="6248807" y="3519153"/>
            <a:ext cx="28800" cy="28800"/>
          </a:xfrm>
          <a:prstGeom prst="ellipse">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ts val="9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45" name="円/楕円 5">
            <a:extLst>
              <a:ext uri="{FF2B5EF4-FFF2-40B4-BE49-F238E27FC236}">
                <a16:creationId xmlns:a16="http://schemas.microsoft.com/office/drawing/2014/main" id="{9696F96D-DF3F-87F2-7012-860FD5E4DD01}"/>
              </a:ext>
            </a:extLst>
          </p:cNvPr>
          <p:cNvSpPr/>
          <p:nvPr/>
        </p:nvSpPr>
        <p:spPr>
          <a:xfrm>
            <a:off x="6325010" y="3476280"/>
            <a:ext cx="28800" cy="28800"/>
          </a:xfrm>
          <a:prstGeom prst="ellipse">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ts val="9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46" name="円/楕円 5">
            <a:extLst>
              <a:ext uri="{FF2B5EF4-FFF2-40B4-BE49-F238E27FC236}">
                <a16:creationId xmlns:a16="http://schemas.microsoft.com/office/drawing/2014/main" id="{FDBFB028-5896-53F0-D8BF-7C3B779292F6}"/>
              </a:ext>
            </a:extLst>
          </p:cNvPr>
          <p:cNvSpPr/>
          <p:nvPr/>
        </p:nvSpPr>
        <p:spPr>
          <a:xfrm>
            <a:off x="6053538" y="3866820"/>
            <a:ext cx="28800" cy="28800"/>
          </a:xfrm>
          <a:prstGeom prst="ellipse">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ts val="9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47" name="円/楕円 5">
            <a:extLst>
              <a:ext uri="{FF2B5EF4-FFF2-40B4-BE49-F238E27FC236}">
                <a16:creationId xmlns:a16="http://schemas.microsoft.com/office/drawing/2014/main" id="{5812AA92-0014-493C-292D-DE8264C1F5DE}"/>
              </a:ext>
            </a:extLst>
          </p:cNvPr>
          <p:cNvSpPr/>
          <p:nvPr/>
        </p:nvSpPr>
        <p:spPr>
          <a:xfrm>
            <a:off x="6063064" y="3819188"/>
            <a:ext cx="28800" cy="28800"/>
          </a:xfrm>
          <a:prstGeom prst="ellipse">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ts val="9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48" name="円/楕円 5">
            <a:extLst>
              <a:ext uri="{FF2B5EF4-FFF2-40B4-BE49-F238E27FC236}">
                <a16:creationId xmlns:a16="http://schemas.microsoft.com/office/drawing/2014/main" id="{DAE2525C-8181-874F-3543-1A765204DC03}"/>
              </a:ext>
            </a:extLst>
          </p:cNvPr>
          <p:cNvSpPr/>
          <p:nvPr/>
        </p:nvSpPr>
        <p:spPr>
          <a:xfrm>
            <a:off x="5910662" y="4176393"/>
            <a:ext cx="28800" cy="28800"/>
          </a:xfrm>
          <a:prstGeom prst="ellipse">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ts val="9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49" name="円/楕円 5">
            <a:extLst>
              <a:ext uri="{FF2B5EF4-FFF2-40B4-BE49-F238E27FC236}">
                <a16:creationId xmlns:a16="http://schemas.microsoft.com/office/drawing/2014/main" id="{1369295B-D96B-D073-8132-B332A3F579F4}"/>
              </a:ext>
            </a:extLst>
          </p:cNvPr>
          <p:cNvSpPr/>
          <p:nvPr/>
        </p:nvSpPr>
        <p:spPr>
          <a:xfrm>
            <a:off x="5696338" y="4404996"/>
            <a:ext cx="28800" cy="28800"/>
          </a:xfrm>
          <a:prstGeom prst="ellipse">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ts val="9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50" name="円/楕円 5">
            <a:extLst>
              <a:ext uri="{FF2B5EF4-FFF2-40B4-BE49-F238E27FC236}">
                <a16:creationId xmlns:a16="http://schemas.microsoft.com/office/drawing/2014/main" id="{B35523D1-4237-D07F-5E08-36F3346E5E9B}"/>
              </a:ext>
            </a:extLst>
          </p:cNvPr>
          <p:cNvSpPr/>
          <p:nvPr/>
        </p:nvSpPr>
        <p:spPr>
          <a:xfrm>
            <a:off x="5786832" y="4443089"/>
            <a:ext cx="28800" cy="28800"/>
          </a:xfrm>
          <a:prstGeom prst="ellipse">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ts val="9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51" name="円/楕円 5">
            <a:extLst>
              <a:ext uri="{FF2B5EF4-FFF2-40B4-BE49-F238E27FC236}">
                <a16:creationId xmlns:a16="http://schemas.microsoft.com/office/drawing/2014/main" id="{18412392-41CA-2A45-E9F9-EB8697C3F661}"/>
              </a:ext>
            </a:extLst>
          </p:cNvPr>
          <p:cNvSpPr/>
          <p:nvPr/>
        </p:nvSpPr>
        <p:spPr>
          <a:xfrm>
            <a:off x="5839217" y="4438322"/>
            <a:ext cx="28800" cy="28800"/>
          </a:xfrm>
          <a:prstGeom prst="ellipse">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ts val="9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52" name="円/楕円 5">
            <a:extLst>
              <a:ext uri="{FF2B5EF4-FFF2-40B4-BE49-F238E27FC236}">
                <a16:creationId xmlns:a16="http://schemas.microsoft.com/office/drawing/2014/main" id="{28654001-5F87-0EF8-1075-2F3449E2E6FA}"/>
              </a:ext>
            </a:extLst>
          </p:cNvPr>
          <p:cNvSpPr/>
          <p:nvPr/>
        </p:nvSpPr>
        <p:spPr>
          <a:xfrm>
            <a:off x="5877319" y="4462133"/>
            <a:ext cx="28800" cy="28800"/>
          </a:xfrm>
          <a:prstGeom prst="ellipse">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ts val="9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53" name="円/楕円 5">
            <a:extLst>
              <a:ext uri="{FF2B5EF4-FFF2-40B4-BE49-F238E27FC236}">
                <a16:creationId xmlns:a16="http://schemas.microsoft.com/office/drawing/2014/main" id="{E1585E5A-BD4C-BA25-F54B-363DA9337DF2}"/>
              </a:ext>
            </a:extLst>
          </p:cNvPr>
          <p:cNvSpPr/>
          <p:nvPr/>
        </p:nvSpPr>
        <p:spPr>
          <a:xfrm>
            <a:off x="6067825" y="4414527"/>
            <a:ext cx="28800" cy="28800"/>
          </a:xfrm>
          <a:prstGeom prst="ellipse">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ts val="9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54" name="円/楕円 5">
            <a:extLst>
              <a:ext uri="{FF2B5EF4-FFF2-40B4-BE49-F238E27FC236}">
                <a16:creationId xmlns:a16="http://schemas.microsoft.com/office/drawing/2014/main" id="{6C633632-4906-EB08-8A05-D35E41B394F0}"/>
              </a:ext>
            </a:extLst>
          </p:cNvPr>
          <p:cNvSpPr/>
          <p:nvPr/>
        </p:nvSpPr>
        <p:spPr>
          <a:xfrm>
            <a:off x="6020195" y="4376412"/>
            <a:ext cx="28800" cy="28800"/>
          </a:xfrm>
          <a:prstGeom prst="ellipse">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ts val="9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55" name="円/楕円 5">
            <a:extLst>
              <a:ext uri="{FF2B5EF4-FFF2-40B4-BE49-F238E27FC236}">
                <a16:creationId xmlns:a16="http://schemas.microsoft.com/office/drawing/2014/main" id="{1800962C-51D7-858F-8231-105F4C2B6404}"/>
              </a:ext>
            </a:extLst>
          </p:cNvPr>
          <p:cNvSpPr/>
          <p:nvPr/>
        </p:nvSpPr>
        <p:spPr>
          <a:xfrm>
            <a:off x="6129721" y="4271645"/>
            <a:ext cx="28800" cy="28800"/>
          </a:xfrm>
          <a:prstGeom prst="ellipse">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ts val="9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920" name="円/楕円 5">
            <a:extLst>
              <a:ext uri="{FF2B5EF4-FFF2-40B4-BE49-F238E27FC236}">
                <a16:creationId xmlns:a16="http://schemas.microsoft.com/office/drawing/2014/main" id="{2DCD6DC7-8726-CBCF-AB27-97A77C764581}"/>
              </a:ext>
            </a:extLst>
          </p:cNvPr>
          <p:cNvSpPr/>
          <p:nvPr/>
        </p:nvSpPr>
        <p:spPr>
          <a:xfrm>
            <a:off x="5977328" y="4476433"/>
            <a:ext cx="28800" cy="28800"/>
          </a:xfrm>
          <a:prstGeom prst="ellipse">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ts val="9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921" name="円/楕円 5">
            <a:extLst>
              <a:ext uri="{FF2B5EF4-FFF2-40B4-BE49-F238E27FC236}">
                <a16:creationId xmlns:a16="http://schemas.microsoft.com/office/drawing/2014/main" id="{A5683976-5B5B-C8D0-CD1E-6AA97A9F1318}"/>
              </a:ext>
            </a:extLst>
          </p:cNvPr>
          <p:cNvSpPr/>
          <p:nvPr/>
        </p:nvSpPr>
        <p:spPr>
          <a:xfrm>
            <a:off x="6024966" y="3600138"/>
            <a:ext cx="28800" cy="28800"/>
          </a:xfrm>
          <a:prstGeom prst="ellipse">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ts val="9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922" name="円/楕円 5">
            <a:extLst>
              <a:ext uri="{FF2B5EF4-FFF2-40B4-BE49-F238E27FC236}">
                <a16:creationId xmlns:a16="http://schemas.microsoft.com/office/drawing/2014/main" id="{CF39BDB5-2290-1823-6554-BC89569418C2}"/>
              </a:ext>
            </a:extLst>
          </p:cNvPr>
          <p:cNvSpPr/>
          <p:nvPr/>
        </p:nvSpPr>
        <p:spPr>
          <a:xfrm>
            <a:off x="5629659" y="3733457"/>
            <a:ext cx="28800" cy="28800"/>
          </a:xfrm>
          <a:prstGeom prst="ellipse">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ts val="9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923" name="円/楕円 5">
            <a:extLst>
              <a:ext uri="{FF2B5EF4-FFF2-40B4-BE49-F238E27FC236}">
                <a16:creationId xmlns:a16="http://schemas.microsoft.com/office/drawing/2014/main" id="{4A032330-0DEB-3683-BC4E-25050AD397EB}"/>
              </a:ext>
            </a:extLst>
          </p:cNvPr>
          <p:cNvSpPr/>
          <p:nvPr/>
        </p:nvSpPr>
        <p:spPr>
          <a:xfrm>
            <a:off x="5682066" y="4276400"/>
            <a:ext cx="28800" cy="28800"/>
          </a:xfrm>
          <a:prstGeom prst="ellipse">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ts val="9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924" name="円/楕円 5">
            <a:extLst>
              <a:ext uri="{FF2B5EF4-FFF2-40B4-BE49-F238E27FC236}">
                <a16:creationId xmlns:a16="http://schemas.microsoft.com/office/drawing/2014/main" id="{6836AFA6-EBED-6A1C-2936-8A83810D81D6}"/>
              </a:ext>
            </a:extLst>
          </p:cNvPr>
          <p:cNvSpPr/>
          <p:nvPr/>
        </p:nvSpPr>
        <p:spPr>
          <a:xfrm>
            <a:off x="5339176" y="4657407"/>
            <a:ext cx="28800" cy="28800"/>
          </a:xfrm>
          <a:prstGeom prst="ellipse">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ts val="9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925" name="円/楕円 5">
            <a:extLst>
              <a:ext uri="{FF2B5EF4-FFF2-40B4-BE49-F238E27FC236}">
                <a16:creationId xmlns:a16="http://schemas.microsoft.com/office/drawing/2014/main" id="{A4170ED8-83E0-D0B3-1CD3-0F2A312E4635}"/>
              </a:ext>
            </a:extLst>
          </p:cNvPr>
          <p:cNvSpPr/>
          <p:nvPr/>
        </p:nvSpPr>
        <p:spPr>
          <a:xfrm>
            <a:off x="5477287" y="4333541"/>
            <a:ext cx="28800" cy="28800"/>
          </a:xfrm>
          <a:prstGeom prst="ellipse">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ts val="9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926" name="円/楕円 5">
            <a:extLst>
              <a:ext uri="{FF2B5EF4-FFF2-40B4-BE49-F238E27FC236}">
                <a16:creationId xmlns:a16="http://schemas.microsoft.com/office/drawing/2014/main" id="{69C9568C-208F-30C9-0E35-B92023AC0D25}"/>
              </a:ext>
            </a:extLst>
          </p:cNvPr>
          <p:cNvSpPr/>
          <p:nvPr/>
        </p:nvSpPr>
        <p:spPr>
          <a:xfrm>
            <a:off x="4731954" y="4404987"/>
            <a:ext cx="28800" cy="28800"/>
          </a:xfrm>
          <a:prstGeom prst="ellipse">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ts val="9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927" name="円/楕円 5">
            <a:extLst>
              <a:ext uri="{FF2B5EF4-FFF2-40B4-BE49-F238E27FC236}">
                <a16:creationId xmlns:a16="http://schemas.microsoft.com/office/drawing/2014/main" id="{E1893156-1ED8-609D-D8F7-D36856DD216F}"/>
              </a:ext>
            </a:extLst>
          </p:cNvPr>
          <p:cNvSpPr/>
          <p:nvPr/>
        </p:nvSpPr>
        <p:spPr>
          <a:xfrm>
            <a:off x="4904912" y="4647670"/>
            <a:ext cx="28800" cy="28800"/>
          </a:xfrm>
          <a:prstGeom prst="ellipse">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ts val="9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928" name="円/楕円 5">
            <a:extLst>
              <a:ext uri="{FF2B5EF4-FFF2-40B4-BE49-F238E27FC236}">
                <a16:creationId xmlns:a16="http://schemas.microsoft.com/office/drawing/2014/main" id="{D07FD2B3-08D0-AC86-90FD-61ACBA0AB892}"/>
              </a:ext>
            </a:extLst>
          </p:cNvPr>
          <p:cNvSpPr/>
          <p:nvPr/>
        </p:nvSpPr>
        <p:spPr>
          <a:xfrm>
            <a:off x="4736434" y="4457489"/>
            <a:ext cx="28800" cy="28800"/>
          </a:xfrm>
          <a:prstGeom prst="ellipse">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ts val="9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929" name="円/楕円 5">
            <a:extLst>
              <a:ext uri="{FF2B5EF4-FFF2-40B4-BE49-F238E27FC236}">
                <a16:creationId xmlns:a16="http://schemas.microsoft.com/office/drawing/2014/main" id="{8149562A-3483-C4A9-EEA9-CF28FE4A50E3}"/>
              </a:ext>
            </a:extLst>
          </p:cNvPr>
          <p:cNvSpPr/>
          <p:nvPr/>
        </p:nvSpPr>
        <p:spPr>
          <a:xfrm>
            <a:off x="4853408" y="4295441"/>
            <a:ext cx="28800" cy="28800"/>
          </a:xfrm>
          <a:prstGeom prst="ellipse">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ts val="9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930" name="円/楕円 5">
            <a:extLst>
              <a:ext uri="{FF2B5EF4-FFF2-40B4-BE49-F238E27FC236}">
                <a16:creationId xmlns:a16="http://schemas.microsoft.com/office/drawing/2014/main" id="{7F21F3A6-A6AE-7950-F004-814644B166EE}"/>
              </a:ext>
            </a:extLst>
          </p:cNvPr>
          <p:cNvSpPr/>
          <p:nvPr/>
        </p:nvSpPr>
        <p:spPr>
          <a:xfrm>
            <a:off x="5896363" y="4554221"/>
            <a:ext cx="28800" cy="28800"/>
          </a:xfrm>
          <a:prstGeom prst="ellipse">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ts val="9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931" name="円/楕円 5">
            <a:extLst>
              <a:ext uri="{FF2B5EF4-FFF2-40B4-BE49-F238E27FC236}">
                <a16:creationId xmlns:a16="http://schemas.microsoft.com/office/drawing/2014/main" id="{85EA084B-9491-26AD-4D40-228FBE03D4D8}"/>
              </a:ext>
            </a:extLst>
          </p:cNvPr>
          <p:cNvSpPr/>
          <p:nvPr/>
        </p:nvSpPr>
        <p:spPr>
          <a:xfrm>
            <a:off x="5870963" y="4525646"/>
            <a:ext cx="28800" cy="28800"/>
          </a:xfrm>
          <a:prstGeom prst="ellipse">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ts val="9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932" name="円/楕円 5">
            <a:extLst>
              <a:ext uri="{FF2B5EF4-FFF2-40B4-BE49-F238E27FC236}">
                <a16:creationId xmlns:a16="http://schemas.microsoft.com/office/drawing/2014/main" id="{D5CE9A8E-317E-CD61-ACA3-0AD4951E4B20}"/>
              </a:ext>
            </a:extLst>
          </p:cNvPr>
          <p:cNvSpPr/>
          <p:nvPr/>
        </p:nvSpPr>
        <p:spPr>
          <a:xfrm>
            <a:off x="5816988" y="4525646"/>
            <a:ext cx="28800" cy="28800"/>
          </a:xfrm>
          <a:prstGeom prst="ellipse">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ts val="9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933" name="円/楕円 5">
            <a:extLst>
              <a:ext uri="{FF2B5EF4-FFF2-40B4-BE49-F238E27FC236}">
                <a16:creationId xmlns:a16="http://schemas.microsoft.com/office/drawing/2014/main" id="{6875C1F8-FF56-551B-375C-71C123A7FFB6}"/>
              </a:ext>
            </a:extLst>
          </p:cNvPr>
          <p:cNvSpPr/>
          <p:nvPr/>
        </p:nvSpPr>
        <p:spPr>
          <a:xfrm>
            <a:off x="5915413" y="4535171"/>
            <a:ext cx="28800" cy="28800"/>
          </a:xfrm>
          <a:prstGeom prst="ellipse">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ts val="9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934" name="円/楕円 5">
            <a:extLst>
              <a:ext uri="{FF2B5EF4-FFF2-40B4-BE49-F238E27FC236}">
                <a16:creationId xmlns:a16="http://schemas.microsoft.com/office/drawing/2014/main" id="{7488F6EE-7E8F-84A3-9663-5A72A9A968C4}"/>
              </a:ext>
            </a:extLst>
          </p:cNvPr>
          <p:cNvSpPr/>
          <p:nvPr/>
        </p:nvSpPr>
        <p:spPr>
          <a:xfrm>
            <a:off x="5785238" y="4551046"/>
            <a:ext cx="28800" cy="28800"/>
          </a:xfrm>
          <a:prstGeom prst="ellipse">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ts val="9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935" name="円/楕円 5">
            <a:extLst>
              <a:ext uri="{FF2B5EF4-FFF2-40B4-BE49-F238E27FC236}">
                <a16:creationId xmlns:a16="http://schemas.microsoft.com/office/drawing/2014/main" id="{97614E5A-3C1A-7579-9EAE-E1B8C17C0FD6}"/>
              </a:ext>
            </a:extLst>
          </p:cNvPr>
          <p:cNvSpPr/>
          <p:nvPr/>
        </p:nvSpPr>
        <p:spPr>
          <a:xfrm>
            <a:off x="5456651" y="4809807"/>
            <a:ext cx="28800" cy="28800"/>
          </a:xfrm>
          <a:prstGeom prst="ellipse">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ts val="9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936" name="円/楕円 5">
            <a:extLst>
              <a:ext uri="{FF2B5EF4-FFF2-40B4-BE49-F238E27FC236}">
                <a16:creationId xmlns:a16="http://schemas.microsoft.com/office/drawing/2014/main" id="{51FAB895-67DE-26DC-92DC-B9844BE241E8}"/>
              </a:ext>
            </a:extLst>
          </p:cNvPr>
          <p:cNvSpPr/>
          <p:nvPr/>
        </p:nvSpPr>
        <p:spPr>
          <a:xfrm>
            <a:off x="5643976" y="4793932"/>
            <a:ext cx="28800" cy="28800"/>
          </a:xfrm>
          <a:prstGeom prst="ellipse">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ts val="9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937" name="円/楕円 5">
            <a:extLst>
              <a:ext uri="{FF2B5EF4-FFF2-40B4-BE49-F238E27FC236}">
                <a16:creationId xmlns:a16="http://schemas.microsoft.com/office/drawing/2014/main" id="{D62B3DDA-2E31-3CD5-C6F3-C5B0E35546AA}"/>
              </a:ext>
            </a:extLst>
          </p:cNvPr>
          <p:cNvSpPr/>
          <p:nvPr/>
        </p:nvSpPr>
        <p:spPr>
          <a:xfrm>
            <a:off x="5043908" y="4730429"/>
            <a:ext cx="28800" cy="28800"/>
          </a:xfrm>
          <a:prstGeom prst="ellipse">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ts val="9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938" name="円/楕円 5">
            <a:extLst>
              <a:ext uri="{FF2B5EF4-FFF2-40B4-BE49-F238E27FC236}">
                <a16:creationId xmlns:a16="http://schemas.microsoft.com/office/drawing/2014/main" id="{6F408665-F700-0E60-0744-75ECEF6D825E}"/>
              </a:ext>
            </a:extLst>
          </p:cNvPr>
          <p:cNvSpPr/>
          <p:nvPr/>
        </p:nvSpPr>
        <p:spPr>
          <a:xfrm>
            <a:off x="5116933" y="4819329"/>
            <a:ext cx="28800" cy="28800"/>
          </a:xfrm>
          <a:prstGeom prst="ellipse">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ts val="9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939" name="円/楕円 5">
            <a:extLst>
              <a:ext uri="{FF2B5EF4-FFF2-40B4-BE49-F238E27FC236}">
                <a16:creationId xmlns:a16="http://schemas.microsoft.com/office/drawing/2014/main" id="{3D75BCC3-C4DE-8724-1567-4D62458DD8C1}"/>
              </a:ext>
            </a:extLst>
          </p:cNvPr>
          <p:cNvSpPr/>
          <p:nvPr/>
        </p:nvSpPr>
        <p:spPr>
          <a:xfrm>
            <a:off x="4993108" y="4759004"/>
            <a:ext cx="28800" cy="28800"/>
          </a:xfrm>
          <a:prstGeom prst="ellipse">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ts val="9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940" name="円/楕円 5">
            <a:extLst>
              <a:ext uri="{FF2B5EF4-FFF2-40B4-BE49-F238E27FC236}">
                <a16:creationId xmlns:a16="http://schemas.microsoft.com/office/drawing/2014/main" id="{B14CC8DC-447B-7B59-E23C-09CCFCB9C3D8}"/>
              </a:ext>
            </a:extLst>
          </p:cNvPr>
          <p:cNvSpPr/>
          <p:nvPr/>
        </p:nvSpPr>
        <p:spPr>
          <a:xfrm>
            <a:off x="4989933" y="4825679"/>
            <a:ext cx="28800" cy="28800"/>
          </a:xfrm>
          <a:prstGeom prst="ellipse">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ts val="9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941" name="円/楕円 5">
            <a:extLst>
              <a:ext uri="{FF2B5EF4-FFF2-40B4-BE49-F238E27FC236}">
                <a16:creationId xmlns:a16="http://schemas.microsoft.com/office/drawing/2014/main" id="{E4BA25B7-878A-13FA-10BA-A1EC48634811}"/>
              </a:ext>
            </a:extLst>
          </p:cNvPr>
          <p:cNvSpPr/>
          <p:nvPr/>
        </p:nvSpPr>
        <p:spPr>
          <a:xfrm>
            <a:off x="4670836" y="4798693"/>
            <a:ext cx="28800" cy="28800"/>
          </a:xfrm>
          <a:prstGeom prst="ellipse">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ts val="9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942" name="円/楕円 5">
            <a:extLst>
              <a:ext uri="{FF2B5EF4-FFF2-40B4-BE49-F238E27FC236}">
                <a16:creationId xmlns:a16="http://schemas.microsoft.com/office/drawing/2014/main" id="{D7E53C99-F40E-14BD-8304-91FF167B52E0}"/>
              </a:ext>
            </a:extLst>
          </p:cNvPr>
          <p:cNvSpPr/>
          <p:nvPr/>
        </p:nvSpPr>
        <p:spPr>
          <a:xfrm>
            <a:off x="4766086" y="4573268"/>
            <a:ext cx="28800" cy="28800"/>
          </a:xfrm>
          <a:prstGeom prst="ellipse">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ts val="9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943" name="円/楕円 5">
            <a:extLst>
              <a:ext uri="{FF2B5EF4-FFF2-40B4-BE49-F238E27FC236}">
                <a16:creationId xmlns:a16="http://schemas.microsoft.com/office/drawing/2014/main" id="{3345A7FB-E20C-D13C-1E18-5D07D0754673}"/>
              </a:ext>
            </a:extLst>
          </p:cNvPr>
          <p:cNvSpPr/>
          <p:nvPr/>
        </p:nvSpPr>
        <p:spPr>
          <a:xfrm>
            <a:off x="5048661" y="4874893"/>
            <a:ext cx="28800" cy="28800"/>
          </a:xfrm>
          <a:prstGeom prst="ellipse">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ts val="9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944" name="円/楕円 5">
            <a:extLst>
              <a:ext uri="{FF2B5EF4-FFF2-40B4-BE49-F238E27FC236}">
                <a16:creationId xmlns:a16="http://schemas.microsoft.com/office/drawing/2014/main" id="{04666B82-77AC-C265-214D-8F824CCDC51D}"/>
              </a:ext>
            </a:extLst>
          </p:cNvPr>
          <p:cNvSpPr/>
          <p:nvPr/>
        </p:nvSpPr>
        <p:spPr>
          <a:xfrm>
            <a:off x="4950236" y="4709793"/>
            <a:ext cx="28800" cy="28800"/>
          </a:xfrm>
          <a:prstGeom prst="ellipse">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ts val="9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945" name="円/楕円 5">
            <a:extLst>
              <a:ext uri="{FF2B5EF4-FFF2-40B4-BE49-F238E27FC236}">
                <a16:creationId xmlns:a16="http://schemas.microsoft.com/office/drawing/2014/main" id="{C9A3B5DB-A642-7F50-678A-ED914B6D0F87}"/>
              </a:ext>
            </a:extLst>
          </p:cNvPr>
          <p:cNvSpPr/>
          <p:nvPr/>
        </p:nvSpPr>
        <p:spPr>
          <a:xfrm>
            <a:off x="5858263" y="4541521"/>
            <a:ext cx="28800" cy="28800"/>
          </a:xfrm>
          <a:prstGeom prst="ellipse">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ts val="9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946" name="円/楕円 5">
            <a:extLst>
              <a:ext uri="{FF2B5EF4-FFF2-40B4-BE49-F238E27FC236}">
                <a16:creationId xmlns:a16="http://schemas.microsoft.com/office/drawing/2014/main" id="{08144CA0-5265-3A53-6368-54DABE4954F6}"/>
              </a:ext>
            </a:extLst>
          </p:cNvPr>
          <p:cNvSpPr/>
          <p:nvPr/>
        </p:nvSpPr>
        <p:spPr>
          <a:xfrm>
            <a:off x="5753488" y="4525646"/>
            <a:ext cx="28800" cy="28800"/>
          </a:xfrm>
          <a:prstGeom prst="ellipse">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ts val="9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947" name="円/楕円 5">
            <a:extLst>
              <a:ext uri="{FF2B5EF4-FFF2-40B4-BE49-F238E27FC236}">
                <a16:creationId xmlns:a16="http://schemas.microsoft.com/office/drawing/2014/main" id="{3232078A-FBBB-ED08-E14F-FFDEE1B8CF51}"/>
              </a:ext>
            </a:extLst>
          </p:cNvPr>
          <p:cNvSpPr/>
          <p:nvPr/>
        </p:nvSpPr>
        <p:spPr>
          <a:xfrm>
            <a:off x="4718438" y="4770121"/>
            <a:ext cx="28800" cy="28800"/>
          </a:xfrm>
          <a:prstGeom prst="ellipse">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ts val="9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948" name="円/楕円 5">
            <a:extLst>
              <a:ext uri="{FF2B5EF4-FFF2-40B4-BE49-F238E27FC236}">
                <a16:creationId xmlns:a16="http://schemas.microsoft.com/office/drawing/2014/main" id="{C85E526B-AA4C-2A56-21B4-C24CC368F457}"/>
              </a:ext>
            </a:extLst>
          </p:cNvPr>
          <p:cNvSpPr/>
          <p:nvPr/>
        </p:nvSpPr>
        <p:spPr>
          <a:xfrm>
            <a:off x="4753363" y="4738371"/>
            <a:ext cx="28800" cy="28800"/>
          </a:xfrm>
          <a:prstGeom prst="ellipse">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ts val="9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949" name="円/楕円 5">
            <a:extLst>
              <a:ext uri="{FF2B5EF4-FFF2-40B4-BE49-F238E27FC236}">
                <a16:creationId xmlns:a16="http://schemas.microsoft.com/office/drawing/2014/main" id="{2C0CA438-5219-E930-6CBA-34C30053EBDF}"/>
              </a:ext>
            </a:extLst>
          </p:cNvPr>
          <p:cNvSpPr/>
          <p:nvPr/>
        </p:nvSpPr>
        <p:spPr>
          <a:xfrm>
            <a:off x="4661288" y="4986021"/>
            <a:ext cx="28800" cy="28800"/>
          </a:xfrm>
          <a:prstGeom prst="ellipse">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ts val="9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950" name="円/楕円 5">
            <a:extLst>
              <a:ext uri="{FF2B5EF4-FFF2-40B4-BE49-F238E27FC236}">
                <a16:creationId xmlns:a16="http://schemas.microsoft.com/office/drawing/2014/main" id="{CD11E6D5-5CB8-8402-D70D-BCF5E67B3AE3}"/>
              </a:ext>
            </a:extLst>
          </p:cNvPr>
          <p:cNvSpPr/>
          <p:nvPr/>
        </p:nvSpPr>
        <p:spPr>
          <a:xfrm>
            <a:off x="4419988" y="5090796"/>
            <a:ext cx="28800" cy="28800"/>
          </a:xfrm>
          <a:prstGeom prst="ellipse">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ts val="9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951" name="円/楕円 5">
            <a:extLst>
              <a:ext uri="{FF2B5EF4-FFF2-40B4-BE49-F238E27FC236}">
                <a16:creationId xmlns:a16="http://schemas.microsoft.com/office/drawing/2014/main" id="{FD3F5346-7E2C-6B85-3A25-ED8006847DD4}"/>
              </a:ext>
            </a:extLst>
          </p:cNvPr>
          <p:cNvSpPr/>
          <p:nvPr/>
        </p:nvSpPr>
        <p:spPr>
          <a:xfrm>
            <a:off x="4521588" y="4935221"/>
            <a:ext cx="28800" cy="28800"/>
          </a:xfrm>
          <a:prstGeom prst="ellipse">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ts val="9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952" name="円/楕円 5">
            <a:extLst>
              <a:ext uri="{FF2B5EF4-FFF2-40B4-BE49-F238E27FC236}">
                <a16:creationId xmlns:a16="http://schemas.microsoft.com/office/drawing/2014/main" id="{E16AACBC-8494-2E4B-2088-D78B0BF3BE35}"/>
              </a:ext>
            </a:extLst>
          </p:cNvPr>
          <p:cNvSpPr/>
          <p:nvPr/>
        </p:nvSpPr>
        <p:spPr>
          <a:xfrm>
            <a:off x="4546988" y="4900296"/>
            <a:ext cx="28800" cy="28800"/>
          </a:xfrm>
          <a:prstGeom prst="ellipse">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ts val="9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953" name="円/楕円 5">
            <a:extLst>
              <a:ext uri="{FF2B5EF4-FFF2-40B4-BE49-F238E27FC236}">
                <a16:creationId xmlns:a16="http://schemas.microsoft.com/office/drawing/2014/main" id="{88292A68-2A75-543B-428F-5421821057EC}"/>
              </a:ext>
            </a:extLst>
          </p:cNvPr>
          <p:cNvSpPr/>
          <p:nvPr/>
        </p:nvSpPr>
        <p:spPr>
          <a:xfrm>
            <a:off x="4245363" y="4824096"/>
            <a:ext cx="28800" cy="28800"/>
          </a:xfrm>
          <a:prstGeom prst="ellipse">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ts val="9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954" name="テキスト ボックス 216">
            <a:extLst>
              <a:ext uri="{FF2B5EF4-FFF2-40B4-BE49-F238E27FC236}">
                <a16:creationId xmlns:a16="http://schemas.microsoft.com/office/drawing/2014/main" id="{B9D0C555-4C77-75BC-E132-BD25C66B8D14}"/>
              </a:ext>
            </a:extLst>
          </p:cNvPr>
          <p:cNvSpPr txBox="1"/>
          <p:nvPr/>
        </p:nvSpPr>
        <p:spPr>
          <a:xfrm>
            <a:off x="4024741" y="1002950"/>
            <a:ext cx="1475404" cy="380873"/>
          </a:xfrm>
          <a:prstGeom prst="rect">
            <a:avLst/>
          </a:prstGeom>
          <a:solidFill>
            <a:srgbClr val="FFFFFF"/>
          </a:solidFill>
          <a:ln w="12700">
            <a:solidFill>
              <a:srgbClr val="00B0F0"/>
            </a:solidFill>
          </a:ln>
        </p:spPr>
        <p:txBody>
          <a:bodyPr wrap="none" lIns="71755" tIns="36195" rIns="71755" bIns="36195" rtlCol="0">
            <a:spAutoFit/>
          </a:bodyPr>
          <a:lstStyle/>
          <a:p>
            <a:pPr marL="0" marR="0" lvl="0" indent="0" defTabSz="914400" eaLnBrk="1" fontAlgn="auto" latinLnBrk="0" hangingPunct="1">
              <a:lnSpc>
                <a:spcPts val="800"/>
              </a:lnSpc>
              <a:spcBef>
                <a:spcPts val="0"/>
              </a:spcBef>
              <a:spcAft>
                <a:spcPts val="0"/>
              </a:spcAft>
              <a:buClrTx/>
              <a:buSzTx/>
              <a:buFontTx/>
              <a:buNone/>
              <a:tabLst/>
              <a:defRPr/>
            </a:pPr>
            <a:r>
              <a:rPr kumimoji="0" lang="en-US" altLang="ja-JP"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49.</a:t>
            </a:r>
            <a:r>
              <a:rPr kumimoji="0" lang="ja-JP" altLang="en-US"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0" lang="en-US" altLang="ja-JP"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公財</a:t>
            </a:r>
            <a:r>
              <a:rPr kumimoji="0" lang="en-US" altLang="ja-JP"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前橋市まちづくり公社</a:t>
            </a:r>
            <a:endParaRPr kumimoji="0" lang="en-US" altLang="ja-JP"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defTabSz="914400" eaLnBrk="1" fontAlgn="auto" latinLnBrk="0" hangingPunct="1">
              <a:lnSpc>
                <a:spcPts val="800"/>
              </a:lnSpc>
              <a:spcBef>
                <a:spcPts val="0"/>
              </a:spcBef>
              <a:spcAft>
                <a:spcPts val="0"/>
              </a:spcAft>
              <a:buClrTx/>
              <a:buSzTx/>
              <a:buFontTx/>
              <a:buNone/>
              <a:tabLst/>
              <a:defRPr/>
            </a:pPr>
            <a:r>
              <a:rPr kumimoji="0" lang="en-US" altLang="ja-JP"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70.</a:t>
            </a:r>
            <a:r>
              <a:rPr kumimoji="0" lang="ja-JP" altLang="en-US"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0" lang="en-US" altLang="ja-JP"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一社</a:t>
            </a:r>
            <a:r>
              <a:rPr kumimoji="0" lang="en-US" altLang="ja-JP"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前橋デザインコミッション</a:t>
            </a:r>
          </a:p>
          <a:p>
            <a:pPr marL="0" marR="0" lvl="0" indent="0" defTabSz="914400" eaLnBrk="1" fontAlgn="auto" latinLnBrk="0" hangingPunct="1">
              <a:lnSpc>
                <a:spcPts val="800"/>
              </a:lnSpc>
              <a:spcBef>
                <a:spcPts val="0"/>
              </a:spcBef>
              <a:spcAft>
                <a:spcPts val="0"/>
              </a:spcAft>
              <a:buClrTx/>
              <a:buSzTx/>
              <a:buFontTx/>
              <a:buNone/>
              <a:tabLst/>
              <a:defRPr/>
            </a:pPr>
            <a:r>
              <a:rPr kumimoji="0" lang="en-US" altLang="ja-JP" sz="750" b="0"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130. UNIT KIRYU</a:t>
            </a:r>
            <a:r>
              <a:rPr kumimoji="0" lang="ja-JP" altLang="en-US" sz="750" b="0"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p:txBody>
      </p:sp>
      <p:sp>
        <p:nvSpPr>
          <p:cNvPr id="1955" name="円/楕円 5">
            <a:extLst>
              <a:ext uri="{FF2B5EF4-FFF2-40B4-BE49-F238E27FC236}">
                <a16:creationId xmlns:a16="http://schemas.microsoft.com/office/drawing/2014/main" id="{422507E4-375F-C093-A8D4-AE720E83F4C1}"/>
              </a:ext>
            </a:extLst>
          </p:cNvPr>
          <p:cNvSpPr/>
          <p:nvPr/>
        </p:nvSpPr>
        <p:spPr>
          <a:xfrm>
            <a:off x="3988189" y="5086045"/>
            <a:ext cx="28800" cy="28800"/>
          </a:xfrm>
          <a:prstGeom prst="ellipse">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ts val="9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956" name="円/楕円 5">
            <a:extLst>
              <a:ext uri="{FF2B5EF4-FFF2-40B4-BE49-F238E27FC236}">
                <a16:creationId xmlns:a16="http://schemas.microsoft.com/office/drawing/2014/main" id="{48380556-CFC9-F59F-29DC-DD51AF5C163D}"/>
              </a:ext>
            </a:extLst>
          </p:cNvPr>
          <p:cNvSpPr/>
          <p:nvPr/>
        </p:nvSpPr>
        <p:spPr>
          <a:xfrm>
            <a:off x="4034216" y="4938392"/>
            <a:ext cx="28800" cy="28800"/>
          </a:xfrm>
          <a:prstGeom prst="ellipse">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ts val="9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957" name="円/楕円 5">
            <a:extLst>
              <a:ext uri="{FF2B5EF4-FFF2-40B4-BE49-F238E27FC236}">
                <a16:creationId xmlns:a16="http://schemas.microsoft.com/office/drawing/2014/main" id="{05ABC717-91F9-85F3-F5E9-2E0F009CDE00}"/>
              </a:ext>
            </a:extLst>
          </p:cNvPr>
          <p:cNvSpPr/>
          <p:nvPr/>
        </p:nvSpPr>
        <p:spPr>
          <a:xfrm>
            <a:off x="3824649" y="4990759"/>
            <a:ext cx="28800" cy="28800"/>
          </a:xfrm>
          <a:prstGeom prst="ellipse">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ts val="9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958" name="円/楕円 5">
            <a:extLst>
              <a:ext uri="{FF2B5EF4-FFF2-40B4-BE49-F238E27FC236}">
                <a16:creationId xmlns:a16="http://schemas.microsoft.com/office/drawing/2014/main" id="{56CDA445-EC71-E92B-1E9C-8670D97923E9}"/>
              </a:ext>
            </a:extLst>
          </p:cNvPr>
          <p:cNvSpPr/>
          <p:nvPr/>
        </p:nvSpPr>
        <p:spPr>
          <a:xfrm>
            <a:off x="3591276" y="5081240"/>
            <a:ext cx="28800" cy="28800"/>
          </a:xfrm>
          <a:prstGeom prst="ellipse">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ts val="9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959" name="円/楕円 5">
            <a:extLst>
              <a:ext uri="{FF2B5EF4-FFF2-40B4-BE49-F238E27FC236}">
                <a16:creationId xmlns:a16="http://schemas.microsoft.com/office/drawing/2014/main" id="{B79CF272-EA22-1B2F-4F3F-72001FB4B230}"/>
              </a:ext>
            </a:extLst>
          </p:cNvPr>
          <p:cNvSpPr/>
          <p:nvPr/>
        </p:nvSpPr>
        <p:spPr>
          <a:xfrm>
            <a:off x="3138838" y="5162195"/>
            <a:ext cx="28800" cy="28800"/>
          </a:xfrm>
          <a:prstGeom prst="ellipse">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ts val="9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960" name="円/楕円 5">
            <a:extLst>
              <a:ext uri="{FF2B5EF4-FFF2-40B4-BE49-F238E27FC236}">
                <a16:creationId xmlns:a16="http://schemas.microsoft.com/office/drawing/2014/main" id="{5002E2BF-10C1-37B7-9B6F-1D8EB85D194C}"/>
              </a:ext>
            </a:extLst>
          </p:cNvPr>
          <p:cNvSpPr/>
          <p:nvPr/>
        </p:nvSpPr>
        <p:spPr>
          <a:xfrm>
            <a:off x="3005482" y="5214572"/>
            <a:ext cx="28800" cy="28800"/>
          </a:xfrm>
          <a:prstGeom prst="ellipse">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ts val="9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961" name="円/楕円 5">
            <a:extLst>
              <a:ext uri="{FF2B5EF4-FFF2-40B4-BE49-F238E27FC236}">
                <a16:creationId xmlns:a16="http://schemas.microsoft.com/office/drawing/2014/main" id="{9AE15C6C-C8F8-1DC4-7D8B-69B03D0FCBDC}"/>
              </a:ext>
            </a:extLst>
          </p:cNvPr>
          <p:cNvSpPr/>
          <p:nvPr/>
        </p:nvSpPr>
        <p:spPr>
          <a:xfrm>
            <a:off x="3302722" y="5446146"/>
            <a:ext cx="28800" cy="28800"/>
          </a:xfrm>
          <a:prstGeom prst="ellipse">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ts val="9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962" name="円/楕円 5">
            <a:extLst>
              <a:ext uri="{FF2B5EF4-FFF2-40B4-BE49-F238E27FC236}">
                <a16:creationId xmlns:a16="http://schemas.microsoft.com/office/drawing/2014/main" id="{FB09F823-AC87-E74E-598F-CEACA9AB6DB2}"/>
              </a:ext>
            </a:extLst>
          </p:cNvPr>
          <p:cNvSpPr/>
          <p:nvPr/>
        </p:nvSpPr>
        <p:spPr>
          <a:xfrm>
            <a:off x="2978854" y="5603309"/>
            <a:ext cx="28800" cy="28800"/>
          </a:xfrm>
          <a:prstGeom prst="ellipse">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ts val="9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963" name="円/楕円 5">
            <a:extLst>
              <a:ext uri="{FF2B5EF4-FFF2-40B4-BE49-F238E27FC236}">
                <a16:creationId xmlns:a16="http://schemas.microsoft.com/office/drawing/2014/main" id="{1C54276D-BBA7-2082-AE15-FA9DAB866D7B}"/>
              </a:ext>
            </a:extLst>
          </p:cNvPr>
          <p:cNvSpPr/>
          <p:nvPr/>
        </p:nvSpPr>
        <p:spPr>
          <a:xfrm>
            <a:off x="2888365" y="6046228"/>
            <a:ext cx="28800" cy="28800"/>
          </a:xfrm>
          <a:prstGeom prst="ellipse">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ts val="9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964" name="直線矢印コネクタ 62">
            <a:extLst>
              <a:ext uri="{FF2B5EF4-FFF2-40B4-BE49-F238E27FC236}">
                <a16:creationId xmlns:a16="http://schemas.microsoft.com/office/drawing/2014/main" id="{FDA70E51-CF27-B8A2-E673-FA372DC88228}"/>
              </a:ext>
            </a:extLst>
          </p:cNvPr>
          <p:cNvCxnSpPr>
            <a:cxnSpLocks/>
            <a:stCxn id="222" idx="3"/>
            <a:endCxn id="1958" idx="0"/>
          </p:cNvCxnSpPr>
          <p:nvPr/>
        </p:nvCxnSpPr>
        <p:spPr>
          <a:xfrm>
            <a:off x="1739184" y="4684275"/>
            <a:ext cx="1866492" cy="396965"/>
          </a:xfrm>
          <a:prstGeom prst="straightConnector1">
            <a:avLst/>
          </a:prstGeom>
          <a:noFill/>
          <a:ln w="6350" cap="flat" cmpd="sng" algn="ctr">
            <a:solidFill>
              <a:srgbClr val="00B0F0"/>
            </a:solidFill>
            <a:prstDash val="solid"/>
            <a:headEnd type="none" w="med" len="med"/>
            <a:tailEnd type="none" w="med" len="med"/>
          </a:ln>
          <a:effectLst/>
        </p:spPr>
      </p:cxnSp>
      <p:cxnSp>
        <p:nvCxnSpPr>
          <p:cNvPr id="1965" name="直線矢印コネクタ 62">
            <a:extLst>
              <a:ext uri="{FF2B5EF4-FFF2-40B4-BE49-F238E27FC236}">
                <a16:creationId xmlns:a16="http://schemas.microsoft.com/office/drawing/2014/main" id="{D9E458F9-6198-613D-E4EB-CDA6A29B732C}"/>
              </a:ext>
            </a:extLst>
          </p:cNvPr>
          <p:cNvCxnSpPr>
            <a:cxnSpLocks/>
            <a:stCxn id="216" idx="3"/>
            <a:endCxn id="2024" idx="1"/>
          </p:cNvCxnSpPr>
          <p:nvPr/>
        </p:nvCxnSpPr>
        <p:spPr>
          <a:xfrm>
            <a:off x="1813389" y="4215647"/>
            <a:ext cx="2177416" cy="765054"/>
          </a:xfrm>
          <a:prstGeom prst="straightConnector1">
            <a:avLst/>
          </a:prstGeom>
          <a:noFill/>
          <a:ln w="6350" cap="flat" cmpd="sng" algn="ctr">
            <a:solidFill>
              <a:srgbClr val="00B0F0"/>
            </a:solidFill>
            <a:prstDash val="solid"/>
            <a:headEnd type="none" w="med" len="med"/>
            <a:tailEnd type="none" w="med" len="med"/>
          </a:ln>
          <a:effectLst/>
        </p:spPr>
      </p:cxnSp>
      <p:cxnSp>
        <p:nvCxnSpPr>
          <p:cNvPr id="1966" name="直線矢印コネクタ 138">
            <a:extLst>
              <a:ext uri="{FF2B5EF4-FFF2-40B4-BE49-F238E27FC236}">
                <a16:creationId xmlns:a16="http://schemas.microsoft.com/office/drawing/2014/main" id="{ECDFF434-891F-12D3-7B70-4C90A46C4666}"/>
              </a:ext>
            </a:extLst>
          </p:cNvPr>
          <p:cNvCxnSpPr>
            <a:cxnSpLocks/>
            <a:stCxn id="1893" idx="3"/>
            <a:endCxn id="2023" idx="4"/>
          </p:cNvCxnSpPr>
          <p:nvPr/>
        </p:nvCxnSpPr>
        <p:spPr>
          <a:xfrm>
            <a:off x="2171184" y="3644426"/>
            <a:ext cx="2234629" cy="1303720"/>
          </a:xfrm>
          <a:prstGeom prst="straightConnector1">
            <a:avLst/>
          </a:prstGeom>
          <a:noFill/>
          <a:ln w="6350" cap="flat" cmpd="sng" algn="ctr">
            <a:solidFill>
              <a:srgbClr val="00B0F0"/>
            </a:solidFill>
            <a:prstDash val="solid"/>
            <a:headEnd type="none" w="med" len="med"/>
            <a:tailEnd type="none" w="med" len="med"/>
          </a:ln>
          <a:effectLst/>
        </p:spPr>
      </p:cxnSp>
      <p:cxnSp>
        <p:nvCxnSpPr>
          <p:cNvPr id="1967" name="直線矢印コネクタ 127">
            <a:extLst>
              <a:ext uri="{FF2B5EF4-FFF2-40B4-BE49-F238E27FC236}">
                <a16:creationId xmlns:a16="http://schemas.microsoft.com/office/drawing/2014/main" id="{89FEE2AA-D302-BC04-3942-3C0CAF382239}"/>
              </a:ext>
            </a:extLst>
          </p:cNvPr>
          <p:cNvCxnSpPr>
            <a:cxnSpLocks/>
            <a:stCxn id="1891" idx="2"/>
            <a:endCxn id="1948" idx="1"/>
          </p:cNvCxnSpPr>
          <p:nvPr/>
        </p:nvCxnSpPr>
        <p:spPr>
          <a:xfrm>
            <a:off x="3079358" y="3136475"/>
            <a:ext cx="1678223" cy="1606114"/>
          </a:xfrm>
          <a:prstGeom prst="straightConnector1">
            <a:avLst/>
          </a:prstGeom>
          <a:noFill/>
          <a:ln w="6350" cap="flat" cmpd="sng" algn="ctr">
            <a:solidFill>
              <a:srgbClr val="00B0F0"/>
            </a:solidFill>
            <a:prstDash val="solid"/>
            <a:headEnd type="none" w="med" len="med"/>
            <a:tailEnd type="none" w="med" len="med"/>
          </a:ln>
          <a:effectLst/>
        </p:spPr>
      </p:cxnSp>
      <p:cxnSp>
        <p:nvCxnSpPr>
          <p:cNvPr id="1968" name="直線矢印コネクタ 127">
            <a:extLst>
              <a:ext uri="{FF2B5EF4-FFF2-40B4-BE49-F238E27FC236}">
                <a16:creationId xmlns:a16="http://schemas.microsoft.com/office/drawing/2014/main" id="{A1B7A142-AD34-C400-A384-5F81D345AECB}"/>
              </a:ext>
            </a:extLst>
          </p:cNvPr>
          <p:cNvCxnSpPr>
            <a:cxnSpLocks/>
            <a:stCxn id="1891" idx="2"/>
            <a:endCxn id="1941" idx="1"/>
          </p:cNvCxnSpPr>
          <p:nvPr/>
        </p:nvCxnSpPr>
        <p:spPr>
          <a:xfrm>
            <a:off x="3079358" y="3136475"/>
            <a:ext cx="1595696" cy="1666436"/>
          </a:xfrm>
          <a:prstGeom prst="straightConnector1">
            <a:avLst/>
          </a:prstGeom>
          <a:noFill/>
          <a:ln w="6350" cap="flat" cmpd="sng" algn="ctr">
            <a:solidFill>
              <a:srgbClr val="00B0F0"/>
            </a:solidFill>
            <a:prstDash val="solid"/>
            <a:headEnd type="none" w="med" len="med"/>
            <a:tailEnd type="none" w="med" len="med"/>
          </a:ln>
          <a:effectLst/>
        </p:spPr>
      </p:cxnSp>
      <p:cxnSp>
        <p:nvCxnSpPr>
          <p:cNvPr id="1969" name="直線矢印コネクタ 55">
            <a:extLst>
              <a:ext uri="{FF2B5EF4-FFF2-40B4-BE49-F238E27FC236}">
                <a16:creationId xmlns:a16="http://schemas.microsoft.com/office/drawing/2014/main" id="{D4E5D166-71C5-0224-308D-736078CF7642}"/>
              </a:ext>
            </a:extLst>
          </p:cNvPr>
          <p:cNvCxnSpPr>
            <a:cxnSpLocks/>
            <a:stCxn id="1865" idx="2"/>
            <a:endCxn id="1928" idx="1"/>
          </p:cNvCxnSpPr>
          <p:nvPr/>
        </p:nvCxnSpPr>
        <p:spPr>
          <a:xfrm>
            <a:off x="4307523" y="3772849"/>
            <a:ext cx="433129" cy="688858"/>
          </a:xfrm>
          <a:prstGeom prst="straightConnector1">
            <a:avLst/>
          </a:prstGeom>
          <a:noFill/>
          <a:ln w="6350" cap="flat" cmpd="sng" algn="ctr">
            <a:solidFill>
              <a:srgbClr val="00B0F0"/>
            </a:solidFill>
            <a:prstDash val="solid"/>
            <a:headEnd type="none" w="med" len="med"/>
            <a:tailEnd type="none" w="med" len="med"/>
          </a:ln>
          <a:effectLst/>
        </p:spPr>
      </p:cxnSp>
      <p:cxnSp>
        <p:nvCxnSpPr>
          <p:cNvPr id="1970" name="直線矢印コネクタ 55">
            <a:extLst>
              <a:ext uri="{FF2B5EF4-FFF2-40B4-BE49-F238E27FC236}">
                <a16:creationId xmlns:a16="http://schemas.microsoft.com/office/drawing/2014/main" id="{3278E741-D5D3-3C77-5F54-EC31EFB08A38}"/>
              </a:ext>
            </a:extLst>
          </p:cNvPr>
          <p:cNvCxnSpPr>
            <a:cxnSpLocks/>
            <a:stCxn id="1865" idx="2"/>
            <a:endCxn id="1942" idx="2"/>
          </p:cNvCxnSpPr>
          <p:nvPr/>
        </p:nvCxnSpPr>
        <p:spPr>
          <a:xfrm>
            <a:off x="4307523" y="3772849"/>
            <a:ext cx="458563" cy="814819"/>
          </a:xfrm>
          <a:prstGeom prst="straightConnector1">
            <a:avLst/>
          </a:prstGeom>
          <a:noFill/>
          <a:ln w="6350" cap="flat" cmpd="sng" algn="ctr">
            <a:solidFill>
              <a:srgbClr val="00B0F0"/>
            </a:solidFill>
            <a:prstDash val="solid"/>
            <a:headEnd type="none" w="med" len="med"/>
            <a:tailEnd type="none" w="med" len="med"/>
          </a:ln>
          <a:effectLst/>
        </p:spPr>
      </p:cxnSp>
      <p:cxnSp>
        <p:nvCxnSpPr>
          <p:cNvPr id="1971" name="直線矢印コネクタ 273">
            <a:extLst>
              <a:ext uri="{FF2B5EF4-FFF2-40B4-BE49-F238E27FC236}">
                <a16:creationId xmlns:a16="http://schemas.microsoft.com/office/drawing/2014/main" id="{2AA88C83-01E2-8776-EA5A-39914D97AF54}"/>
              </a:ext>
            </a:extLst>
          </p:cNvPr>
          <p:cNvCxnSpPr>
            <a:cxnSpLocks/>
            <a:stCxn id="1935" idx="4"/>
          </p:cNvCxnSpPr>
          <p:nvPr/>
        </p:nvCxnSpPr>
        <p:spPr>
          <a:xfrm>
            <a:off x="5471051" y="4838607"/>
            <a:ext cx="623914" cy="314495"/>
          </a:xfrm>
          <a:prstGeom prst="straightConnector1">
            <a:avLst/>
          </a:prstGeom>
          <a:noFill/>
          <a:ln w="6350" cap="flat" cmpd="sng" algn="ctr">
            <a:solidFill>
              <a:srgbClr val="00B0F0"/>
            </a:solidFill>
            <a:prstDash val="solid"/>
            <a:headEnd type="none" w="med" len="med"/>
            <a:tailEnd type="none" w="med" len="med"/>
          </a:ln>
          <a:effectLst/>
        </p:spPr>
      </p:cxnSp>
      <p:cxnSp>
        <p:nvCxnSpPr>
          <p:cNvPr id="1972" name="直線矢印コネクタ 122">
            <a:extLst>
              <a:ext uri="{FF2B5EF4-FFF2-40B4-BE49-F238E27FC236}">
                <a16:creationId xmlns:a16="http://schemas.microsoft.com/office/drawing/2014/main" id="{AEC87D10-6257-F948-C817-B1825BDE0568}"/>
              </a:ext>
            </a:extLst>
          </p:cNvPr>
          <p:cNvCxnSpPr>
            <a:cxnSpLocks/>
            <a:stCxn id="231" idx="0"/>
          </p:cNvCxnSpPr>
          <p:nvPr/>
        </p:nvCxnSpPr>
        <p:spPr>
          <a:xfrm flipH="1" flipV="1">
            <a:off x="5080198" y="4770334"/>
            <a:ext cx="1011261" cy="1170440"/>
          </a:xfrm>
          <a:prstGeom prst="straightConnector1">
            <a:avLst/>
          </a:prstGeom>
          <a:noFill/>
          <a:ln w="6350" cap="flat" cmpd="sng" algn="ctr">
            <a:solidFill>
              <a:srgbClr val="00B0F0"/>
            </a:solidFill>
            <a:prstDash val="solid"/>
            <a:headEnd type="none" w="med" len="med"/>
            <a:tailEnd type="none" w="med" len="med"/>
          </a:ln>
          <a:effectLst/>
        </p:spPr>
      </p:cxnSp>
      <p:cxnSp>
        <p:nvCxnSpPr>
          <p:cNvPr id="1973" name="直線矢印コネクタ 122">
            <a:extLst>
              <a:ext uri="{FF2B5EF4-FFF2-40B4-BE49-F238E27FC236}">
                <a16:creationId xmlns:a16="http://schemas.microsoft.com/office/drawing/2014/main" id="{79C003F4-7D5A-CEBD-2B85-D0F21C1ADE1B}"/>
              </a:ext>
            </a:extLst>
          </p:cNvPr>
          <p:cNvCxnSpPr>
            <a:cxnSpLocks/>
            <a:stCxn id="231" idx="0"/>
            <a:endCxn id="1943" idx="5"/>
          </p:cNvCxnSpPr>
          <p:nvPr/>
        </p:nvCxnSpPr>
        <p:spPr>
          <a:xfrm flipH="1" flipV="1">
            <a:off x="5073243" y="4899475"/>
            <a:ext cx="1018216" cy="1041299"/>
          </a:xfrm>
          <a:prstGeom prst="straightConnector1">
            <a:avLst/>
          </a:prstGeom>
          <a:noFill/>
          <a:ln w="6350" cap="flat" cmpd="sng" algn="ctr">
            <a:solidFill>
              <a:srgbClr val="00B0F0"/>
            </a:solidFill>
            <a:prstDash val="solid"/>
            <a:headEnd type="none" w="med" len="med"/>
            <a:tailEnd type="none" w="med" len="med"/>
          </a:ln>
          <a:effectLst/>
        </p:spPr>
      </p:cxnSp>
      <p:cxnSp>
        <p:nvCxnSpPr>
          <p:cNvPr id="1974" name="直線矢印コネクタ 122">
            <a:extLst>
              <a:ext uri="{FF2B5EF4-FFF2-40B4-BE49-F238E27FC236}">
                <a16:creationId xmlns:a16="http://schemas.microsoft.com/office/drawing/2014/main" id="{1A95012F-9A85-86DB-DCCA-821DEA1B623A}"/>
              </a:ext>
            </a:extLst>
          </p:cNvPr>
          <p:cNvCxnSpPr>
            <a:cxnSpLocks/>
            <a:stCxn id="231" idx="0"/>
            <a:endCxn id="1939" idx="5"/>
          </p:cNvCxnSpPr>
          <p:nvPr/>
        </p:nvCxnSpPr>
        <p:spPr>
          <a:xfrm flipH="1" flipV="1">
            <a:off x="5017690" y="4783586"/>
            <a:ext cx="1073769" cy="1157188"/>
          </a:xfrm>
          <a:prstGeom prst="straightConnector1">
            <a:avLst/>
          </a:prstGeom>
          <a:noFill/>
          <a:ln w="6350" cap="flat" cmpd="sng" algn="ctr">
            <a:solidFill>
              <a:srgbClr val="00B0F0"/>
            </a:solidFill>
            <a:prstDash val="solid"/>
            <a:headEnd type="none" w="med" len="med"/>
            <a:tailEnd type="none" w="med" len="med"/>
          </a:ln>
          <a:effectLst/>
        </p:spPr>
      </p:cxnSp>
      <p:cxnSp>
        <p:nvCxnSpPr>
          <p:cNvPr id="1975" name="直線矢印コネクタ 106">
            <a:extLst>
              <a:ext uri="{FF2B5EF4-FFF2-40B4-BE49-F238E27FC236}">
                <a16:creationId xmlns:a16="http://schemas.microsoft.com/office/drawing/2014/main" id="{DBC8AEA0-900A-D550-B937-37DD17B42F3E}"/>
              </a:ext>
            </a:extLst>
          </p:cNvPr>
          <p:cNvCxnSpPr>
            <a:cxnSpLocks/>
          </p:cNvCxnSpPr>
          <p:nvPr/>
        </p:nvCxnSpPr>
        <p:spPr>
          <a:xfrm>
            <a:off x="5457699" y="2115720"/>
            <a:ext cx="55048" cy="2216305"/>
          </a:xfrm>
          <a:prstGeom prst="straightConnector1">
            <a:avLst/>
          </a:prstGeom>
          <a:noFill/>
          <a:ln w="6350" cap="flat" cmpd="sng" algn="ctr">
            <a:solidFill>
              <a:srgbClr val="00B0F0"/>
            </a:solidFill>
            <a:prstDash val="solid"/>
            <a:headEnd type="none" w="med" len="med"/>
            <a:tailEnd type="none" w="med" len="med"/>
          </a:ln>
          <a:effectLst/>
        </p:spPr>
      </p:cxnSp>
      <p:cxnSp>
        <p:nvCxnSpPr>
          <p:cNvPr id="1976" name="直線矢印コネクタ 104">
            <a:extLst>
              <a:ext uri="{FF2B5EF4-FFF2-40B4-BE49-F238E27FC236}">
                <a16:creationId xmlns:a16="http://schemas.microsoft.com/office/drawing/2014/main" id="{D7A2FCBB-E871-9385-8968-1489D73CB73E}"/>
              </a:ext>
            </a:extLst>
          </p:cNvPr>
          <p:cNvCxnSpPr>
            <a:cxnSpLocks/>
          </p:cNvCxnSpPr>
          <p:nvPr/>
        </p:nvCxnSpPr>
        <p:spPr>
          <a:xfrm>
            <a:off x="5913005" y="4566788"/>
            <a:ext cx="1887957" cy="134287"/>
          </a:xfrm>
          <a:prstGeom prst="straightConnector1">
            <a:avLst/>
          </a:prstGeom>
          <a:noFill/>
          <a:ln w="6350" cap="flat" cmpd="sng" algn="ctr">
            <a:solidFill>
              <a:srgbClr val="00B0F0"/>
            </a:solidFill>
            <a:prstDash val="solid"/>
            <a:headEnd type="none" w="med" len="med"/>
            <a:tailEnd type="none" w="med" len="med"/>
          </a:ln>
          <a:effectLst/>
        </p:spPr>
      </p:cxnSp>
      <p:cxnSp>
        <p:nvCxnSpPr>
          <p:cNvPr id="1977" name="直線矢印コネクタ 104">
            <a:extLst>
              <a:ext uri="{FF2B5EF4-FFF2-40B4-BE49-F238E27FC236}">
                <a16:creationId xmlns:a16="http://schemas.microsoft.com/office/drawing/2014/main" id="{501BCA25-D686-D016-2A86-4D83640510CF}"/>
              </a:ext>
            </a:extLst>
          </p:cNvPr>
          <p:cNvCxnSpPr>
            <a:cxnSpLocks/>
          </p:cNvCxnSpPr>
          <p:nvPr/>
        </p:nvCxnSpPr>
        <p:spPr>
          <a:xfrm>
            <a:off x="5809820" y="4581845"/>
            <a:ext cx="1988969" cy="122047"/>
          </a:xfrm>
          <a:prstGeom prst="straightConnector1">
            <a:avLst/>
          </a:prstGeom>
          <a:noFill/>
          <a:ln w="6350" cap="flat" cmpd="sng" algn="ctr">
            <a:solidFill>
              <a:srgbClr val="00B0F0"/>
            </a:solidFill>
            <a:prstDash val="solid"/>
            <a:headEnd type="none" w="med" len="med"/>
            <a:tailEnd type="none" w="med" len="med"/>
          </a:ln>
          <a:effectLst/>
        </p:spPr>
      </p:cxnSp>
      <p:cxnSp>
        <p:nvCxnSpPr>
          <p:cNvPr id="1978" name="直線矢印コネクタ 291">
            <a:extLst>
              <a:ext uri="{FF2B5EF4-FFF2-40B4-BE49-F238E27FC236}">
                <a16:creationId xmlns:a16="http://schemas.microsoft.com/office/drawing/2014/main" id="{231D630D-57A2-D1EE-3B55-B480F3EEF7FB}"/>
              </a:ext>
            </a:extLst>
          </p:cNvPr>
          <p:cNvCxnSpPr>
            <a:cxnSpLocks/>
          </p:cNvCxnSpPr>
          <p:nvPr/>
        </p:nvCxnSpPr>
        <p:spPr>
          <a:xfrm flipH="1">
            <a:off x="6172274" y="3551952"/>
            <a:ext cx="1628688" cy="720978"/>
          </a:xfrm>
          <a:prstGeom prst="straightConnector1">
            <a:avLst/>
          </a:prstGeom>
          <a:noFill/>
          <a:ln w="6350" cap="flat" cmpd="sng" algn="ctr">
            <a:solidFill>
              <a:srgbClr val="00B0F0"/>
            </a:solidFill>
            <a:prstDash val="solid"/>
            <a:headEnd type="none" w="med" len="med"/>
            <a:tailEnd type="none" w="med" len="med"/>
          </a:ln>
          <a:effectLst/>
        </p:spPr>
      </p:cxnSp>
      <p:cxnSp>
        <p:nvCxnSpPr>
          <p:cNvPr id="1979" name="直線矢印コネクタ 291">
            <a:extLst>
              <a:ext uri="{FF2B5EF4-FFF2-40B4-BE49-F238E27FC236}">
                <a16:creationId xmlns:a16="http://schemas.microsoft.com/office/drawing/2014/main" id="{96F7A41C-C1F0-0CAF-5934-C3DC70ECB918}"/>
              </a:ext>
            </a:extLst>
          </p:cNvPr>
          <p:cNvCxnSpPr>
            <a:cxnSpLocks/>
            <a:stCxn id="1870" idx="1"/>
          </p:cNvCxnSpPr>
          <p:nvPr/>
        </p:nvCxnSpPr>
        <p:spPr>
          <a:xfrm flipH="1">
            <a:off x="6102988" y="3529376"/>
            <a:ext cx="1695801" cy="889263"/>
          </a:xfrm>
          <a:prstGeom prst="straightConnector1">
            <a:avLst/>
          </a:prstGeom>
          <a:noFill/>
          <a:ln w="6350" cap="flat" cmpd="sng" algn="ctr">
            <a:solidFill>
              <a:srgbClr val="00B0F0"/>
            </a:solidFill>
            <a:prstDash val="solid"/>
            <a:headEnd type="none" w="med" len="med"/>
            <a:tailEnd type="none" w="med" len="med"/>
          </a:ln>
          <a:effectLst/>
        </p:spPr>
      </p:cxnSp>
      <p:cxnSp>
        <p:nvCxnSpPr>
          <p:cNvPr id="1980" name="直線矢印コネクタ 291">
            <a:extLst>
              <a:ext uri="{FF2B5EF4-FFF2-40B4-BE49-F238E27FC236}">
                <a16:creationId xmlns:a16="http://schemas.microsoft.com/office/drawing/2014/main" id="{5F6AE0D4-7B04-DF12-E1A2-E6A2D4291B84}"/>
              </a:ext>
            </a:extLst>
          </p:cNvPr>
          <p:cNvCxnSpPr>
            <a:cxnSpLocks/>
            <a:stCxn id="1871" idx="1"/>
          </p:cNvCxnSpPr>
          <p:nvPr/>
        </p:nvCxnSpPr>
        <p:spPr>
          <a:xfrm flipH="1">
            <a:off x="5913110" y="2829550"/>
            <a:ext cx="1892717" cy="1582736"/>
          </a:xfrm>
          <a:prstGeom prst="straightConnector1">
            <a:avLst/>
          </a:prstGeom>
          <a:noFill/>
          <a:ln w="6350" cap="flat" cmpd="sng" algn="ctr">
            <a:solidFill>
              <a:srgbClr val="00B0F0"/>
            </a:solidFill>
            <a:prstDash val="solid"/>
            <a:headEnd type="none" w="med" len="med"/>
            <a:tailEnd type="none" w="med" len="med"/>
          </a:ln>
          <a:effectLst/>
        </p:spPr>
      </p:cxnSp>
      <p:cxnSp>
        <p:nvCxnSpPr>
          <p:cNvPr id="1981" name="直線矢印コネクタ 291">
            <a:extLst>
              <a:ext uri="{FF2B5EF4-FFF2-40B4-BE49-F238E27FC236}">
                <a16:creationId xmlns:a16="http://schemas.microsoft.com/office/drawing/2014/main" id="{F9108B23-B013-57D7-655D-80D4EB0429F3}"/>
              </a:ext>
            </a:extLst>
          </p:cNvPr>
          <p:cNvCxnSpPr>
            <a:cxnSpLocks/>
            <a:stCxn id="1871" idx="1"/>
            <a:endCxn id="249" idx="7"/>
          </p:cNvCxnSpPr>
          <p:nvPr/>
        </p:nvCxnSpPr>
        <p:spPr>
          <a:xfrm flipH="1">
            <a:off x="5720920" y="2829550"/>
            <a:ext cx="2084907" cy="1579664"/>
          </a:xfrm>
          <a:prstGeom prst="straightConnector1">
            <a:avLst/>
          </a:prstGeom>
          <a:noFill/>
          <a:ln w="6350" cap="flat" cmpd="sng" algn="ctr">
            <a:solidFill>
              <a:srgbClr val="00B0F0"/>
            </a:solidFill>
            <a:prstDash val="solid"/>
            <a:headEnd type="none" w="med" len="med"/>
            <a:tailEnd type="none" w="med" len="med"/>
          </a:ln>
          <a:effectLst/>
        </p:spPr>
      </p:cxnSp>
      <p:cxnSp>
        <p:nvCxnSpPr>
          <p:cNvPr id="1982" name="直線矢印コネクタ 291">
            <a:extLst>
              <a:ext uri="{FF2B5EF4-FFF2-40B4-BE49-F238E27FC236}">
                <a16:creationId xmlns:a16="http://schemas.microsoft.com/office/drawing/2014/main" id="{B851BE9A-8569-0B29-F592-4783214DC71F}"/>
              </a:ext>
            </a:extLst>
          </p:cNvPr>
          <p:cNvCxnSpPr>
            <a:cxnSpLocks/>
            <a:stCxn id="1868" idx="3"/>
            <a:endCxn id="1952" idx="1"/>
          </p:cNvCxnSpPr>
          <p:nvPr/>
        </p:nvCxnSpPr>
        <p:spPr>
          <a:xfrm>
            <a:off x="2243244" y="2967109"/>
            <a:ext cx="2307962" cy="1937405"/>
          </a:xfrm>
          <a:prstGeom prst="straightConnector1">
            <a:avLst/>
          </a:prstGeom>
          <a:noFill/>
          <a:ln w="6350" cap="flat" cmpd="sng" algn="ctr">
            <a:solidFill>
              <a:srgbClr val="00B0F0"/>
            </a:solidFill>
            <a:prstDash val="solid"/>
            <a:headEnd type="none" w="med" len="med"/>
            <a:tailEnd type="none" w="med" len="med"/>
          </a:ln>
          <a:effectLst/>
        </p:spPr>
      </p:cxnSp>
      <p:cxnSp>
        <p:nvCxnSpPr>
          <p:cNvPr id="1983" name="直線矢印コネクタ 256">
            <a:extLst>
              <a:ext uri="{FF2B5EF4-FFF2-40B4-BE49-F238E27FC236}">
                <a16:creationId xmlns:a16="http://schemas.microsoft.com/office/drawing/2014/main" id="{BD278665-63B8-31AA-ABD7-AF2E87C8F8E6}"/>
              </a:ext>
            </a:extLst>
          </p:cNvPr>
          <p:cNvCxnSpPr>
            <a:cxnSpLocks/>
            <a:endCxn id="1985" idx="3"/>
          </p:cNvCxnSpPr>
          <p:nvPr/>
        </p:nvCxnSpPr>
        <p:spPr>
          <a:xfrm flipH="1">
            <a:off x="5019945" y="2896010"/>
            <a:ext cx="359379" cy="1744282"/>
          </a:xfrm>
          <a:prstGeom prst="straightConnector1">
            <a:avLst/>
          </a:prstGeom>
          <a:noFill/>
          <a:ln w="6350" cap="flat" cmpd="sng" algn="ctr">
            <a:solidFill>
              <a:srgbClr val="00B0F0"/>
            </a:solidFill>
            <a:prstDash val="solid"/>
            <a:headEnd type="none" w="med" len="med"/>
            <a:tailEnd type="none" w="med" len="med"/>
          </a:ln>
          <a:effectLst/>
        </p:spPr>
      </p:cxnSp>
      <p:cxnSp>
        <p:nvCxnSpPr>
          <p:cNvPr id="1984" name="直線矢印コネクタ 256">
            <a:extLst>
              <a:ext uri="{FF2B5EF4-FFF2-40B4-BE49-F238E27FC236}">
                <a16:creationId xmlns:a16="http://schemas.microsoft.com/office/drawing/2014/main" id="{4D6DB9DE-7241-10C6-1BCD-B45B1D758DCF}"/>
              </a:ext>
            </a:extLst>
          </p:cNvPr>
          <p:cNvCxnSpPr>
            <a:cxnSpLocks/>
          </p:cNvCxnSpPr>
          <p:nvPr/>
        </p:nvCxnSpPr>
        <p:spPr>
          <a:xfrm flipH="1">
            <a:off x="4982125" y="2896010"/>
            <a:ext cx="397199" cy="1721772"/>
          </a:xfrm>
          <a:prstGeom prst="straightConnector1">
            <a:avLst/>
          </a:prstGeom>
          <a:noFill/>
          <a:ln w="6350" cap="flat" cmpd="sng" algn="ctr">
            <a:solidFill>
              <a:srgbClr val="00B0F0"/>
            </a:solidFill>
            <a:prstDash val="solid"/>
            <a:headEnd type="none" w="med" len="med"/>
            <a:tailEnd type="none" w="med" len="med"/>
          </a:ln>
          <a:effectLst/>
        </p:spPr>
      </p:cxnSp>
      <p:sp>
        <p:nvSpPr>
          <p:cNvPr id="1985" name="円/楕円 5">
            <a:extLst>
              <a:ext uri="{FF2B5EF4-FFF2-40B4-BE49-F238E27FC236}">
                <a16:creationId xmlns:a16="http://schemas.microsoft.com/office/drawing/2014/main" id="{96D7060D-C0B2-FBA4-C5FF-6FB84D5DD53E}"/>
              </a:ext>
            </a:extLst>
          </p:cNvPr>
          <p:cNvSpPr/>
          <p:nvPr/>
        </p:nvSpPr>
        <p:spPr>
          <a:xfrm flipH="1" flipV="1">
            <a:off x="4995363" y="4636074"/>
            <a:ext cx="28800" cy="28800"/>
          </a:xfrm>
          <a:prstGeom prst="ellipse">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ts val="9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986" name="円/楕円 5">
            <a:extLst>
              <a:ext uri="{FF2B5EF4-FFF2-40B4-BE49-F238E27FC236}">
                <a16:creationId xmlns:a16="http://schemas.microsoft.com/office/drawing/2014/main" id="{0A716D35-2019-FF67-C1ED-F2182F0F5B51}"/>
              </a:ext>
            </a:extLst>
          </p:cNvPr>
          <p:cNvSpPr/>
          <p:nvPr/>
        </p:nvSpPr>
        <p:spPr>
          <a:xfrm>
            <a:off x="4949374" y="4614068"/>
            <a:ext cx="28800" cy="28800"/>
          </a:xfrm>
          <a:prstGeom prst="ellipse">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ts val="9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987" name="円/楕円 5">
            <a:extLst>
              <a:ext uri="{FF2B5EF4-FFF2-40B4-BE49-F238E27FC236}">
                <a16:creationId xmlns:a16="http://schemas.microsoft.com/office/drawing/2014/main" id="{A1852F3F-01C5-E4DE-129A-94BCD37A7969}"/>
              </a:ext>
            </a:extLst>
          </p:cNvPr>
          <p:cNvSpPr/>
          <p:nvPr/>
        </p:nvSpPr>
        <p:spPr>
          <a:xfrm>
            <a:off x="5053429" y="4181143"/>
            <a:ext cx="28800" cy="28800"/>
          </a:xfrm>
          <a:prstGeom prst="ellipse">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ts val="9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988" name="テキスト ボックス 41">
            <a:extLst>
              <a:ext uri="{FF2B5EF4-FFF2-40B4-BE49-F238E27FC236}">
                <a16:creationId xmlns:a16="http://schemas.microsoft.com/office/drawing/2014/main" id="{40C70CC9-FCAA-2E1D-7D0C-B86FBE81DEBD}"/>
              </a:ext>
            </a:extLst>
          </p:cNvPr>
          <p:cNvSpPr txBox="1"/>
          <p:nvPr/>
        </p:nvSpPr>
        <p:spPr>
          <a:xfrm>
            <a:off x="3941396" y="2923774"/>
            <a:ext cx="1028167" cy="278281"/>
          </a:xfrm>
          <a:prstGeom prst="rect">
            <a:avLst/>
          </a:prstGeom>
          <a:solidFill>
            <a:srgbClr val="FFFFFF"/>
          </a:solidFill>
          <a:ln w="12700">
            <a:solidFill>
              <a:srgbClr val="00B0F0"/>
            </a:solidFill>
          </a:ln>
        </p:spPr>
        <p:txBody>
          <a:bodyPr wrap="none" lIns="71755" tIns="36195" rIns="71755" bIns="36195" rtlCol="0">
            <a:spAutoFit/>
          </a:bodyPr>
          <a:lstStyle/>
          <a:p>
            <a:pPr marL="0" marR="0" lvl="0" indent="0" defTabSz="914400" eaLnBrk="1" fontAlgn="auto" latinLnBrk="0" hangingPunct="1">
              <a:lnSpc>
                <a:spcPts val="800"/>
              </a:lnSpc>
              <a:spcBef>
                <a:spcPts val="0"/>
              </a:spcBef>
              <a:spcAft>
                <a:spcPts val="0"/>
              </a:spcAft>
              <a:buClrTx/>
              <a:buSzTx/>
              <a:buFontTx/>
              <a:buNone/>
              <a:tabLst/>
              <a:defRPr/>
            </a:pPr>
            <a:r>
              <a:rPr kumimoji="0" lang="en-US" altLang="ja-JP" sz="750" b="0" i="0" u="none" strike="noStrike" kern="0" cap="none" spc="0" normalizeH="0" baseline="0" noProof="0" dirty="0">
                <a:ln>
                  <a:noFill/>
                </a:ln>
                <a:solidFill>
                  <a:srgbClr val="FFFFFF">
                    <a:lumMod val="6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2.</a:t>
            </a:r>
            <a:r>
              <a:rPr kumimoji="0" lang="ja-JP" altLang="en-US" sz="750" b="0" i="0" u="none" strike="noStrike" kern="0" cap="none" spc="0" normalizeH="0" baseline="0" noProof="0" dirty="0">
                <a:ln>
                  <a:noFill/>
                </a:ln>
                <a:solidFill>
                  <a:srgbClr val="FFFFFF">
                    <a:lumMod val="6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 ㈱まちづくりとやま</a:t>
            </a:r>
            <a:endParaRPr kumimoji="0" lang="en-US" altLang="ja-JP" sz="750" b="0" i="0" u="none" strike="noStrike" kern="0" cap="none" spc="0" normalizeH="0" baseline="0" noProof="0" dirty="0">
              <a:ln>
                <a:noFill/>
              </a:ln>
              <a:solidFill>
                <a:srgbClr val="FFFFFF">
                  <a:lumMod val="65000"/>
                </a:srgb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defTabSz="914400" eaLnBrk="1" fontAlgn="auto" latinLnBrk="0" hangingPunct="1">
              <a:lnSpc>
                <a:spcPts val="800"/>
              </a:lnSpc>
              <a:spcBef>
                <a:spcPts val="0"/>
              </a:spcBef>
              <a:spcAft>
                <a:spcPts val="0"/>
              </a:spcAft>
              <a:buClrTx/>
              <a:buSzTx/>
              <a:buFontTx/>
              <a:buNone/>
              <a:tabLst/>
              <a:defRPr/>
            </a:pPr>
            <a:r>
              <a:rPr kumimoji="0" lang="en-US" altLang="ja-JP" sz="7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55.</a:t>
            </a:r>
            <a:r>
              <a:rPr kumimoji="0" lang="ja-JP" altLang="en-US" sz="7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㈱富山市民プラザ</a:t>
            </a:r>
            <a:endParaRPr kumimoji="0" lang="en-US" altLang="ja-JP" sz="7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989" name="円/楕円 5">
            <a:extLst>
              <a:ext uri="{FF2B5EF4-FFF2-40B4-BE49-F238E27FC236}">
                <a16:creationId xmlns:a16="http://schemas.microsoft.com/office/drawing/2014/main" id="{F65018AA-9DAA-33A1-C8D2-195464A552DE}"/>
              </a:ext>
            </a:extLst>
          </p:cNvPr>
          <p:cNvSpPr/>
          <p:nvPr/>
        </p:nvSpPr>
        <p:spPr>
          <a:xfrm>
            <a:off x="6375344" y="3501605"/>
            <a:ext cx="28800" cy="28800"/>
          </a:xfrm>
          <a:prstGeom prst="ellipse">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ts val="9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990" name="直線矢印コネクタ 23">
            <a:extLst>
              <a:ext uri="{FF2B5EF4-FFF2-40B4-BE49-F238E27FC236}">
                <a16:creationId xmlns:a16="http://schemas.microsoft.com/office/drawing/2014/main" id="{616D2718-1D13-84D4-44A0-BFD0054E6AB0}"/>
              </a:ext>
            </a:extLst>
          </p:cNvPr>
          <p:cNvCxnSpPr>
            <a:cxnSpLocks/>
            <a:stCxn id="1876" idx="2"/>
          </p:cNvCxnSpPr>
          <p:nvPr/>
        </p:nvCxnSpPr>
        <p:spPr>
          <a:xfrm>
            <a:off x="6634522" y="1050514"/>
            <a:ext cx="206788" cy="473716"/>
          </a:xfrm>
          <a:prstGeom prst="straightConnector1">
            <a:avLst/>
          </a:prstGeom>
          <a:noFill/>
          <a:ln w="6350" cap="flat" cmpd="sng" algn="ctr">
            <a:solidFill>
              <a:srgbClr val="00B0F0"/>
            </a:solidFill>
            <a:prstDash val="solid"/>
            <a:headEnd type="none" w="med" len="med"/>
            <a:tailEnd type="none" w="med" len="med"/>
          </a:ln>
          <a:effectLst/>
        </p:spPr>
      </p:cxnSp>
      <p:sp>
        <p:nvSpPr>
          <p:cNvPr id="1991" name="円/楕円 5">
            <a:extLst>
              <a:ext uri="{FF2B5EF4-FFF2-40B4-BE49-F238E27FC236}">
                <a16:creationId xmlns:a16="http://schemas.microsoft.com/office/drawing/2014/main" id="{4C64DBFF-E81A-ADE2-A1EB-9686987D6982}"/>
              </a:ext>
            </a:extLst>
          </p:cNvPr>
          <p:cNvSpPr/>
          <p:nvPr/>
        </p:nvSpPr>
        <p:spPr>
          <a:xfrm>
            <a:off x="6191663" y="1790353"/>
            <a:ext cx="28800" cy="28800"/>
          </a:xfrm>
          <a:prstGeom prst="ellipse">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ts val="9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992" name="円/楕円 5">
            <a:extLst>
              <a:ext uri="{FF2B5EF4-FFF2-40B4-BE49-F238E27FC236}">
                <a16:creationId xmlns:a16="http://schemas.microsoft.com/office/drawing/2014/main" id="{D51B89E7-38A9-5849-CCD0-D2B92C69CDF3}"/>
              </a:ext>
            </a:extLst>
          </p:cNvPr>
          <p:cNvSpPr/>
          <p:nvPr/>
        </p:nvSpPr>
        <p:spPr>
          <a:xfrm>
            <a:off x="6598063" y="1672878"/>
            <a:ext cx="28800" cy="28800"/>
          </a:xfrm>
          <a:prstGeom prst="ellipse">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ts val="9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993" name="円/楕円 5">
            <a:extLst>
              <a:ext uri="{FF2B5EF4-FFF2-40B4-BE49-F238E27FC236}">
                <a16:creationId xmlns:a16="http://schemas.microsoft.com/office/drawing/2014/main" id="{41C55407-B7D3-70DD-126E-5ECB4DD7B5F1}"/>
              </a:ext>
            </a:extLst>
          </p:cNvPr>
          <p:cNvSpPr/>
          <p:nvPr/>
        </p:nvSpPr>
        <p:spPr>
          <a:xfrm>
            <a:off x="6841354" y="1535740"/>
            <a:ext cx="28800" cy="28800"/>
          </a:xfrm>
          <a:prstGeom prst="ellipse">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ts val="9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994" name="円/楕円 5">
            <a:extLst>
              <a:ext uri="{FF2B5EF4-FFF2-40B4-BE49-F238E27FC236}">
                <a16:creationId xmlns:a16="http://schemas.microsoft.com/office/drawing/2014/main" id="{67791054-B417-D3A3-3D17-283F3E20CA58}"/>
              </a:ext>
            </a:extLst>
          </p:cNvPr>
          <p:cNvSpPr/>
          <p:nvPr/>
        </p:nvSpPr>
        <p:spPr>
          <a:xfrm>
            <a:off x="5729910" y="4271645"/>
            <a:ext cx="28800" cy="28800"/>
          </a:xfrm>
          <a:prstGeom prst="ellipse">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ts val="9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995" name="直線矢印コネクタ 217">
            <a:extLst>
              <a:ext uri="{FF2B5EF4-FFF2-40B4-BE49-F238E27FC236}">
                <a16:creationId xmlns:a16="http://schemas.microsoft.com/office/drawing/2014/main" id="{612B80C1-1A07-EA13-5894-41F06505F42D}"/>
              </a:ext>
            </a:extLst>
          </p:cNvPr>
          <p:cNvCxnSpPr>
            <a:cxnSpLocks/>
            <a:endCxn id="1994" idx="0"/>
          </p:cNvCxnSpPr>
          <p:nvPr/>
        </p:nvCxnSpPr>
        <p:spPr>
          <a:xfrm>
            <a:off x="5506187" y="1387344"/>
            <a:ext cx="238123" cy="2884301"/>
          </a:xfrm>
          <a:prstGeom prst="straightConnector1">
            <a:avLst/>
          </a:prstGeom>
          <a:noFill/>
          <a:ln w="6350" cap="flat" cmpd="sng" algn="ctr">
            <a:solidFill>
              <a:srgbClr val="00B0F0"/>
            </a:solidFill>
            <a:prstDash val="solid"/>
            <a:headEnd type="none" w="med" len="med"/>
            <a:tailEnd type="none" w="med" len="med"/>
          </a:ln>
          <a:effectLst/>
        </p:spPr>
      </p:cxnSp>
      <p:sp>
        <p:nvSpPr>
          <p:cNvPr id="1996" name="円/楕円 5">
            <a:extLst>
              <a:ext uri="{FF2B5EF4-FFF2-40B4-BE49-F238E27FC236}">
                <a16:creationId xmlns:a16="http://schemas.microsoft.com/office/drawing/2014/main" id="{249A988C-98CB-BEFB-FE86-2B5F55F8419E}"/>
              </a:ext>
            </a:extLst>
          </p:cNvPr>
          <p:cNvSpPr/>
          <p:nvPr/>
        </p:nvSpPr>
        <p:spPr>
          <a:xfrm>
            <a:off x="6094965" y="3859909"/>
            <a:ext cx="28800" cy="28800"/>
          </a:xfrm>
          <a:prstGeom prst="ellipse">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ts val="9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997" name="円/楕円 5">
            <a:extLst>
              <a:ext uri="{FF2B5EF4-FFF2-40B4-BE49-F238E27FC236}">
                <a16:creationId xmlns:a16="http://schemas.microsoft.com/office/drawing/2014/main" id="{0ACE49D3-CF77-A00D-D5BF-A4510A83FC8B}"/>
              </a:ext>
            </a:extLst>
          </p:cNvPr>
          <p:cNvSpPr/>
          <p:nvPr/>
        </p:nvSpPr>
        <p:spPr>
          <a:xfrm>
            <a:off x="5855449" y="4633270"/>
            <a:ext cx="28800" cy="28800"/>
          </a:xfrm>
          <a:prstGeom prst="ellipse">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ts val="9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998" name="テキスト ボックス 112">
            <a:extLst>
              <a:ext uri="{FF2B5EF4-FFF2-40B4-BE49-F238E27FC236}">
                <a16:creationId xmlns:a16="http://schemas.microsoft.com/office/drawing/2014/main" id="{F332E69E-1E3E-CC4B-BFC8-5543CC16B76D}"/>
              </a:ext>
            </a:extLst>
          </p:cNvPr>
          <p:cNvSpPr txBox="1"/>
          <p:nvPr/>
        </p:nvSpPr>
        <p:spPr>
          <a:xfrm>
            <a:off x="6105822" y="4897994"/>
            <a:ext cx="1642539" cy="175295"/>
          </a:xfrm>
          <a:prstGeom prst="rect">
            <a:avLst/>
          </a:prstGeom>
          <a:solidFill>
            <a:srgbClr val="FFFFFF"/>
          </a:solidFill>
          <a:ln w="12700">
            <a:solidFill>
              <a:srgbClr val="00B0F0"/>
            </a:solidFill>
          </a:ln>
        </p:spPr>
        <p:txBody>
          <a:bodyPr wrap="square" lIns="36000" tIns="36000" rIns="36000" bIns="36000" rtlCol="0">
            <a:spAutoFit/>
          </a:bodyPr>
          <a:lstStyle/>
          <a:p>
            <a:pPr marL="0" marR="0" lvl="0" indent="0" defTabSz="914400" eaLnBrk="1" fontAlgn="auto" latinLnBrk="0" hangingPunct="1">
              <a:lnSpc>
                <a:spcPts val="800"/>
              </a:lnSpc>
              <a:spcBef>
                <a:spcPts val="0"/>
              </a:spcBef>
              <a:spcAft>
                <a:spcPts val="0"/>
              </a:spcAft>
              <a:buClrTx/>
              <a:buSzTx/>
              <a:buFontTx/>
              <a:buNone/>
              <a:tabLst/>
              <a:defRPr/>
            </a:pPr>
            <a:r>
              <a:rPr kumimoji="0" lang="en-US" altLang="ja-JP" sz="750" b="0"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125.(</a:t>
            </a:r>
            <a:r>
              <a:rPr kumimoji="0" lang="ja-JP" altLang="en-US" sz="750" b="0"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一社</a:t>
            </a:r>
            <a:r>
              <a:rPr kumimoji="0" lang="en-US" altLang="ja-JP" sz="750" b="0"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750" b="0"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 横浜西口エリアマネジメント</a:t>
            </a:r>
            <a:endParaRPr kumimoji="0" lang="ja-JP" altLang="en-US" sz="7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999" name="直線矢印コネクタ 123">
            <a:extLst>
              <a:ext uri="{FF2B5EF4-FFF2-40B4-BE49-F238E27FC236}">
                <a16:creationId xmlns:a16="http://schemas.microsoft.com/office/drawing/2014/main" id="{FA528463-025F-9E60-43B5-3E3A146DC154}"/>
              </a:ext>
            </a:extLst>
          </p:cNvPr>
          <p:cNvCxnSpPr>
            <a:cxnSpLocks/>
            <a:endCxn id="1997" idx="4"/>
          </p:cNvCxnSpPr>
          <p:nvPr/>
        </p:nvCxnSpPr>
        <p:spPr>
          <a:xfrm flipH="1" flipV="1">
            <a:off x="5869849" y="4662070"/>
            <a:ext cx="397168" cy="237405"/>
          </a:xfrm>
          <a:prstGeom prst="straightConnector1">
            <a:avLst/>
          </a:prstGeom>
          <a:noFill/>
          <a:ln w="6350" cap="flat" cmpd="sng" algn="ctr">
            <a:solidFill>
              <a:srgbClr val="00B0F0"/>
            </a:solidFill>
            <a:prstDash val="solid"/>
            <a:headEnd type="none" w="med" len="med"/>
            <a:tailEnd type="none" w="med" len="med"/>
          </a:ln>
          <a:effectLst/>
        </p:spPr>
      </p:cxnSp>
      <p:sp>
        <p:nvSpPr>
          <p:cNvPr id="2000" name="円/楕円 5">
            <a:extLst>
              <a:ext uri="{FF2B5EF4-FFF2-40B4-BE49-F238E27FC236}">
                <a16:creationId xmlns:a16="http://schemas.microsoft.com/office/drawing/2014/main" id="{1B927F96-20DC-75A8-28D9-8F490E22DC82}"/>
              </a:ext>
            </a:extLst>
          </p:cNvPr>
          <p:cNvSpPr/>
          <p:nvPr/>
        </p:nvSpPr>
        <p:spPr>
          <a:xfrm>
            <a:off x="5077808" y="4833705"/>
            <a:ext cx="28800" cy="28800"/>
          </a:xfrm>
          <a:prstGeom prst="ellipse">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ts val="9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001" name="円/楕円 5">
            <a:extLst>
              <a:ext uri="{FF2B5EF4-FFF2-40B4-BE49-F238E27FC236}">
                <a16:creationId xmlns:a16="http://schemas.microsoft.com/office/drawing/2014/main" id="{18D17069-CD8A-D735-8B13-B1C6E39A93C4}"/>
              </a:ext>
            </a:extLst>
          </p:cNvPr>
          <p:cNvSpPr/>
          <p:nvPr/>
        </p:nvSpPr>
        <p:spPr>
          <a:xfrm>
            <a:off x="5148213" y="4868692"/>
            <a:ext cx="28800" cy="28800"/>
          </a:xfrm>
          <a:prstGeom prst="ellipse">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ts val="9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002" name="円/楕円 5">
            <a:extLst>
              <a:ext uri="{FF2B5EF4-FFF2-40B4-BE49-F238E27FC236}">
                <a16:creationId xmlns:a16="http://schemas.microsoft.com/office/drawing/2014/main" id="{5ADC1B15-1BF7-20CB-461C-BA44A3AC8571}"/>
              </a:ext>
            </a:extLst>
          </p:cNvPr>
          <p:cNvSpPr/>
          <p:nvPr/>
        </p:nvSpPr>
        <p:spPr>
          <a:xfrm>
            <a:off x="4952951" y="4656908"/>
            <a:ext cx="28800" cy="28800"/>
          </a:xfrm>
          <a:prstGeom prst="ellipse">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ts val="9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003" name="テキスト ボックス 112">
            <a:extLst>
              <a:ext uri="{FF2B5EF4-FFF2-40B4-BE49-F238E27FC236}">
                <a16:creationId xmlns:a16="http://schemas.microsoft.com/office/drawing/2014/main" id="{3687A1AD-AA6D-511A-9217-4CF45BE73FB0}"/>
              </a:ext>
            </a:extLst>
          </p:cNvPr>
          <p:cNvSpPr txBox="1"/>
          <p:nvPr/>
        </p:nvSpPr>
        <p:spPr>
          <a:xfrm>
            <a:off x="4557776" y="5483553"/>
            <a:ext cx="1281441" cy="175689"/>
          </a:xfrm>
          <a:prstGeom prst="rect">
            <a:avLst/>
          </a:prstGeom>
          <a:solidFill>
            <a:srgbClr val="FFFFFF"/>
          </a:solidFill>
          <a:ln w="12700">
            <a:solidFill>
              <a:srgbClr val="00B0F0"/>
            </a:solidFill>
          </a:ln>
        </p:spPr>
        <p:txBody>
          <a:bodyPr wrap="none" lIns="71755" tIns="36195" rIns="71755" bIns="36195" rtlCol="0">
            <a:spAutoFit/>
          </a:bodyPr>
          <a:lstStyle/>
          <a:p>
            <a:pPr marL="0" marR="0" lvl="0" indent="0" defTabSz="914400" eaLnBrk="1" fontAlgn="auto" latinLnBrk="0" hangingPunct="1">
              <a:lnSpc>
                <a:spcPts val="800"/>
              </a:lnSpc>
              <a:spcBef>
                <a:spcPts val="0"/>
              </a:spcBef>
              <a:spcAft>
                <a:spcPts val="0"/>
              </a:spcAft>
              <a:buClrTx/>
              <a:buSzTx/>
              <a:buFontTx/>
              <a:buNone/>
              <a:tabLst/>
              <a:defRPr/>
            </a:pPr>
            <a:r>
              <a:rPr kumimoji="0" lang="en-US" altLang="ja-JP" sz="750" b="0"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124.</a:t>
            </a:r>
            <a:r>
              <a:rPr kumimoji="0" lang="ja-JP" altLang="en-US" sz="750" b="0"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桑名エリアマネジメント㈱</a:t>
            </a:r>
          </a:p>
        </p:txBody>
      </p:sp>
      <p:cxnSp>
        <p:nvCxnSpPr>
          <p:cNvPr id="2004" name="直線矢印コネクタ 123">
            <a:extLst>
              <a:ext uri="{FF2B5EF4-FFF2-40B4-BE49-F238E27FC236}">
                <a16:creationId xmlns:a16="http://schemas.microsoft.com/office/drawing/2014/main" id="{A1E0D82F-C47E-662F-9867-9D86F84D95D4}"/>
              </a:ext>
            </a:extLst>
          </p:cNvPr>
          <p:cNvCxnSpPr>
            <a:cxnSpLocks/>
            <a:stCxn id="2003" idx="0"/>
            <a:endCxn id="2005" idx="4"/>
          </p:cNvCxnSpPr>
          <p:nvPr/>
        </p:nvCxnSpPr>
        <p:spPr>
          <a:xfrm flipH="1" flipV="1">
            <a:off x="4883660" y="4883092"/>
            <a:ext cx="314837" cy="600461"/>
          </a:xfrm>
          <a:prstGeom prst="straightConnector1">
            <a:avLst/>
          </a:prstGeom>
          <a:noFill/>
          <a:ln w="6350" cap="flat" cmpd="sng" algn="ctr">
            <a:solidFill>
              <a:srgbClr val="00B0F0"/>
            </a:solidFill>
            <a:prstDash val="solid"/>
            <a:headEnd type="none" w="med" len="med"/>
            <a:tailEnd type="none" w="med" len="med"/>
          </a:ln>
          <a:effectLst/>
        </p:spPr>
      </p:cxnSp>
      <p:sp>
        <p:nvSpPr>
          <p:cNvPr id="2005" name="円/楕円 5">
            <a:extLst>
              <a:ext uri="{FF2B5EF4-FFF2-40B4-BE49-F238E27FC236}">
                <a16:creationId xmlns:a16="http://schemas.microsoft.com/office/drawing/2014/main" id="{8914F297-51F1-D9EC-2FA8-E4CEDF02988C}"/>
              </a:ext>
            </a:extLst>
          </p:cNvPr>
          <p:cNvSpPr/>
          <p:nvPr/>
        </p:nvSpPr>
        <p:spPr>
          <a:xfrm>
            <a:off x="4869260" y="4854292"/>
            <a:ext cx="28800" cy="28800"/>
          </a:xfrm>
          <a:prstGeom prst="ellipse">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ts val="9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006" name="テキスト ボックス 112">
            <a:extLst>
              <a:ext uri="{FF2B5EF4-FFF2-40B4-BE49-F238E27FC236}">
                <a16:creationId xmlns:a16="http://schemas.microsoft.com/office/drawing/2014/main" id="{8A9C35F9-36E7-17C7-BACD-9100E9F840BC}"/>
              </a:ext>
            </a:extLst>
          </p:cNvPr>
          <p:cNvSpPr txBox="1"/>
          <p:nvPr/>
        </p:nvSpPr>
        <p:spPr>
          <a:xfrm>
            <a:off x="4379704" y="5704260"/>
            <a:ext cx="951222" cy="175689"/>
          </a:xfrm>
          <a:prstGeom prst="rect">
            <a:avLst/>
          </a:prstGeom>
          <a:solidFill>
            <a:srgbClr val="FFFFFF"/>
          </a:solidFill>
          <a:ln w="12700">
            <a:solidFill>
              <a:srgbClr val="00B0F0"/>
            </a:solidFill>
          </a:ln>
        </p:spPr>
        <p:txBody>
          <a:bodyPr wrap="none" lIns="71755" tIns="36195" rIns="71755" bIns="36195" rtlCol="0">
            <a:spAutoFit/>
          </a:bodyPr>
          <a:lstStyle/>
          <a:p>
            <a:pPr marL="0" marR="0" lvl="0" indent="0" defTabSz="914400" eaLnBrk="1" fontAlgn="auto" latinLnBrk="0" hangingPunct="1">
              <a:lnSpc>
                <a:spcPts val="800"/>
              </a:lnSpc>
              <a:spcBef>
                <a:spcPts val="0"/>
              </a:spcBef>
              <a:spcAft>
                <a:spcPts val="0"/>
              </a:spcAft>
              <a:buClrTx/>
              <a:buSzTx/>
              <a:buFontTx/>
              <a:buNone/>
              <a:tabLst/>
              <a:defRPr/>
            </a:pPr>
            <a:r>
              <a:rPr kumimoji="0" lang="en-US" altLang="ja-JP" sz="7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25.</a:t>
            </a:r>
            <a:r>
              <a:rPr kumimoji="0" lang="ja-JP" altLang="en-US" sz="7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桜井まちづくり㈱</a:t>
            </a:r>
          </a:p>
        </p:txBody>
      </p:sp>
      <p:sp>
        <p:nvSpPr>
          <p:cNvPr id="2007" name="円/楕円 5">
            <a:extLst>
              <a:ext uri="{FF2B5EF4-FFF2-40B4-BE49-F238E27FC236}">
                <a16:creationId xmlns:a16="http://schemas.microsoft.com/office/drawing/2014/main" id="{E0F7D8C0-269D-B2FB-2E45-637AAC46308F}"/>
              </a:ext>
            </a:extLst>
          </p:cNvPr>
          <p:cNvSpPr/>
          <p:nvPr/>
        </p:nvSpPr>
        <p:spPr>
          <a:xfrm>
            <a:off x="4555492" y="4965160"/>
            <a:ext cx="28800" cy="28800"/>
          </a:xfrm>
          <a:prstGeom prst="ellipse">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ts val="9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008" name="円/楕円 5">
            <a:extLst>
              <a:ext uri="{FF2B5EF4-FFF2-40B4-BE49-F238E27FC236}">
                <a16:creationId xmlns:a16="http://schemas.microsoft.com/office/drawing/2014/main" id="{AEA01984-2DD4-0128-0311-ECE77BAD935B}"/>
              </a:ext>
            </a:extLst>
          </p:cNvPr>
          <p:cNvSpPr/>
          <p:nvPr/>
        </p:nvSpPr>
        <p:spPr>
          <a:xfrm>
            <a:off x="3074440" y="5156806"/>
            <a:ext cx="28800" cy="28800"/>
          </a:xfrm>
          <a:prstGeom prst="ellipse">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ts val="9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009" name="円/楕円 5">
            <a:extLst>
              <a:ext uri="{FF2B5EF4-FFF2-40B4-BE49-F238E27FC236}">
                <a16:creationId xmlns:a16="http://schemas.microsoft.com/office/drawing/2014/main" id="{CEE35A98-56A5-C010-8F5E-1904B3161CD1}"/>
              </a:ext>
            </a:extLst>
          </p:cNvPr>
          <p:cNvSpPr/>
          <p:nvPr/>
        </p:nvSpPr>
        <p:spPr>
          <a:xfrm>
            <a:off x="3736388" y="4642887"/>
            <a:ext cx="28800" cy="28800"/>
          </a:xfrm>
          <a:prstGeom prst="ellipse">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ts val="9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2010" name="直線矢印コネクタ 261">
            <a:extLst>
              <a:ext uri="{FF2B5EF4-FFF2-40B4-BE49-F238E27FC236}">
                <a16:creationId xmlns:a16="http://schemas.microsoft.com/office/drawing/2014/main" id="{5D0CFD57-A862-5050-7C54-86958085FA52}"/>
              </a:ext>
            </a:extLst>
          </p:cNvPr>
          <p:cNvCxnSpPr>
            <a:cxnSpLocks/>
            <a:stCxn id="2011" idx="3"/>
            <a:endCxn id="2009" idx="0"/>
          </p:cNvCxnSpPr>
          <p:nvPr/>
        </p:nvCxnSpPr>
        <p:spPr>
          <a:xfrm>
            <a:off x="3024308" y="4261133"/>
            <a:ext cx="726480" cy="381754"/>
          </a:xfrm>
          <a:prstGeom prst="straightConnector1">
            <a:avLst/>
          </a:prstGeom>
          <a:noFill/>
          <a:ln w="6350" cap="flat" cmpd="sng" algn="ctr">
            <a:solidFill>
              <a:srgbClr val="00B0F0"/>
            </a:solidFill>
            <a:prstDash val="solid"/>
            <a:headEnd type="none" w="med" len="med"/>
            <a:tailEnd type="none" w="med" len="med"/>
          </a:ln>
          <a:effectLst/>
        </p:spPr>
      </p:cxnSp>
      <p:sp>
        <p:nvSpPr>
          <p:cNvPr id="2011" name="テキスト ボックス 259">
            <a:extLst>
              <a:ext uri="{FF2B5EF4-FFF2-40B4-BE49-F238E27FC236}">
                <a16:creationId xmlns:a16="http://schemas.microsoft.com/office/drawing/2014/main" id="{EB49EA16-54D0-A355-57AD-870428659D64}"/>
              </a:ext>
            </a:extLst>
          </p:cNvPr>
          <p:cNvSpPr txBox="1"/>
          <p:nvPr/>
        </p:nvSpPr>
        <p:spPr>
          <a:xfrm>
            <a:off x="2325568" y="4173485"/>
            <a:ext cx="698740" cy="175295"/>
          </a:xfrm>
          <a:prstGeom prst="rect">
            <a:avLst/>
          </a:prstGeom>
          <a:solidFill>
            <a:srgbClr val="FFFFFF"/>
          </a:solidFill>
          <a:ln w="12700">
            <a:solidFill>
              <a:srgbClr val="00B0F0"/>
            </a:solidFill>
          </a:ln>
        </p:spPr>
        <p:txBody>
          <a:bodyPr wrap="square" lIns="36000" tIns="36000" rIns="36000" bIns="36000" rtlCol="0">
            <a:spAutoFit/>
          </a:bodyPr>
          <a:lstStyle/>
          <a:p>
            <a:pPr marL="0" marR="0" lvl="0" indent="0" defTabSz="914400" eaLnBrk="1" fontAlgn="auto" latinLnBrk="0" hangingPunct="1">
              <a:lnSpc>
                <a:spcPts val="800"/>
              </a:lnSpc>
              <a:spcBef>
                <a:spcPts val="0"/>
              </a:spcBef>
              <a:spcAft>
                <a:spcPts val="0"/>
              </a:spcAft>
              <a:buClrTx/>
              <a:buSzTx/>
              <a:buFontTx/>
              <a:buNone/>
              <a:tabLst/>
              <a:defRPr/>
            </a:pPr>
            <a:r>
              <a:rPr kumimoji="0" lang="en-US" altLang="ja-JP" sz="750" b="0"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119.</a:t>
            </a:r>
            <a:r>
              <a:rPr kumimoji="0" lang="ja-JP" altLang="en-US" sz="750" b="0"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 ㈱まつくる</a:t>
            </a:r>
          </a:p>
        </p:txBody>
      </p:sp>
      <p:sp>
        <p:nvSpPr>
          <p:cNvPr id="2012" name="円/楕円 5">
            <a:extLst>
              <a:ext uri="{FF2B5EF4-FFF2-40B4-BE49-F238E27FC236}">
                <a16:creationId xmlns:a16="http://schemas.microsoft.com/office/drawing/2014/main" id="{9594DB2B-4F06-3B50-5EDA-F88AEA6B899E}"/>
              </a:ext>
            </a:extLst>
          </p:cNvPr>
          <p:cNvSpPr/>
          <p:nvPr/>
        </p:nvSpPr>
        <p:spPr>
          <a:xfrm>
            <a:off x="4443212" y="5116021"/>
            <a:ext cx="28800" cy="28800"/>
          </a:xfrm>
          <a:prstGeom prst="ellipse">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ts val="9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2013" name="直線矢印コネクタ 73">
            <a:extLst>
              <a:ext uri="{FF2B5EF4-FFF2-40B4-BE49-F238E27FC236}">
                <a16:creationId xmlns:a16="http://schemas.microsoft.com/office/drawing/2014/main" id="{3A5ED212-7FCE-7B0D-C18E-C423DCAB4411}"/>
              </a:ext>
            </a:extLst>
          </p:cNvPr>
          <p:cNvCxnSpPr>
            <a:cxnSpLocks/>
          </p:cNvCxnSpPr>
          <p:nvPr/>
        </p:nvCxnSpPr>
        <p:spPr>
          <a:xfrm flipV="1">
            <a:off x="4060879" y="5134079"/>
            <a:ext cx="361213" cy="1003588"/>
          </a:xfrm>
          <a:prstGeom prst="straightConnector1">
            <a:avLst/>
          </a:prstGeom>
          <a:noFill/>
          <a:ln w="6350" cap="flat" cmpd="sng" algn="ctr">
            <a:solidFill>
              <a:srgbClr val="00B0F0"/>
            </a:solidFill>
            <a:prstDash val="solid"/>
            <a:headEnd type="none" w="med" len="med"/>
            <a:tailEnd type="none" w="med" len="med"/>
          </a:ln>
          <a:effectLst/>
        </p:spPr>
      </p:cxnSp>
      <p:sp>
        <p:nvSpPr>
          <p:cNvPr id="2014" name="円/楕円 5">
            <a:extLst>
              <a:ext uri="{FF2B5EF4-FFF2-40B4-BE49-F238E27FC236}">
                <a16:creationId xmlns:a16="http://schemas.microsoft.com/office/drawing/2014/main" id="{B9D8F151-D6FF-9A30-C1EC-B99EB5522FC9}"/>
              </a:ext>
            </a:extLst>
          </p:cNvPr>
          <p:cNvSpPr/>
          <p:nvPr/>
        </p:nvSpPr>
        <p:spPr>
          <a:xfrm>
            <a:off x="4416125" y="5136567"/>
            <a:ext cx="28800" cy="28800"/>
          </a:xfrm>
          <a:prstGeom prst="ellipse">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ts val="9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2015" name="直線矢印コネクタ 73">
            <a:extLst>
              <a:ext uri="{FF2B5EF4-FFF2-40B4-BE49-F238E27FC236}">
                <a16:creationId xmlns:a16="http://schemas.microsoft.com/office/drawing/2014/main" id="{32111913-F554-7F0E-D388-7FEF387A2037}"/>
              </a:ext>
            </a:extLst>
          </p:cNvPr>
          <p:cNvCxnSpPr>
            <a:cxnSpLocks/>
            <a:endCxn id="2014" idx="4"/>
          </p:cNvCxnSpPr>
          <p:nvPr/>
        </p:nvCxnSpPr>
        <p:spPr>
          <a:xfrm flipV="1">
            <a:off x="4054965" y="5165367"/>
            <a:ext cx="375560" cy="994745"/>
          </a:xfrm>
          <a:prstGeom prst="straightConnector1">
            <a:avLst/>
          </a:prstGeom>
          <a:noFill/>
          <a:ln w="6350" cap="flat" cmpd="sng" algn="ctr">
            <a:solidFill>
              <a:srgbClr val="00B0F0"/>
            </a:solidFill>
            <a:prstDash val="solid"/>
            <a:headEnd type="none" w="med" len="med"/>
            <a:tailEnd type="none" w="med" len="med"/>
          </a:ln>
          <a:effectLst/>
        </p:spPr>
      </p:cxnSp>
      <p:grpSp>
        <p:nvGrpSpPr>
          <p:cNvPr id="2016" name="グループ化 2015">
            <a:extLst>
              <a:ext uri="{FF2B5EF4-FFF2-40B4-BE49-F238E27FC236}">
                <a16:creationId xmlns:a16="http://schemas.microsoft.com/office/drawing/2014/main" id="{FD1D88DC-24EB-00D2-C87D-5486DC356BE0}"/>
              </a:ext>
            </a:extLst>
          </p:cNvPr>
          <p:cNvGrpSpPr/>
          <p:nvPr/>
        </p:nvGrpSpPr>
        <p:grpSpPr>
          <a:xfrm>
            <a:off x="169925" y="6112220"/>
            <a:ext cx="3923063" cy="720974"/>
            <a:chOff x="-139993" y="6245049"/>
            <a:chExt cx="3923063" cy="720974"/>
          </a:xfrm>
        </p:grpSpPr>
        <p:sp>
          <p:nvSpPr>
            <p:cNvPr id="2017" name="テキスト ボックス 72">
              <a:extLst>
                <a:ext uri="{FF2B5EF4-FFF2-40B4-BE49-F238E27FC236}">
                  <a16:creationId xmlns:a16="http://schemas.microsoft.com/office/drawing/2014/main" id="{E3537FC5-A483-7FA3-9841-1346AC7DC96C}"/>
                </a:ext>
              </a:extLst>
            </p:cNvPr>
            <p:cNvSpPr txBox="1"/>
            <p:nvPr/>
          </p:nvSpPr>
          <p:spPr>
            <a:xfrm>
              <a:off x="-139993" y="6270496"/>
              <a:ext cx="3892576" cy="688650"/>
            </a:xfrm>
            <a:prstGeom prst="rect">
              <a:avLst/>
            </a:prstGeom>
            <a:solidFill>
              <a:srgbClr val="FFFFFF"/>
            </a:solidFill>
            <a:ln w="12700">
              <a:solidFill>
                <a:srgbClr val="00B0F0"/>
              </a:solidFill>
            </a:ln>
          </p:spPr>
          <p:txBody>
            <a:bodyPr wrap="square" lIns="71755" tIns="36195" rIns="71755" bIns="36195" rtlCol="0">
              <a:spAutoFit/>
            </a:bodyPr>
            <a:lstStyle/>
            <a:p>
              <a:pPr marL="0" marR="0" lvl="0" indent="0" defTabSz="914400" eaLnBrk="1" fontAlgn="auto" latinLnBrk="0" hangingPunct="1">
                <a:lnSpc>
                  <a:spcPts val="800"/>
                </a:lnSpc>
                <a:spcBef>
                  <a:spcPts val="0"/>
                </a:spcBef>
                <a:spcAft>
                  <a:spcPts val="0"/>
                </a:spcAft>
                <a:buClrTx/>
                <a:buSzTx/>
                <a:buFontTx/>
                <a:buNone/>
                <a:tabLst/>
                <a:defRPr/>
              </a:pPr>
              <a:r>
                <a:rPr kumimoji="0" lang="en-US" altLang="ja-JP"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29. NPO</a:t>
              </a:r>
              <a:r>
                <a:rPr kumimoji="0" lang="ja-JP" altLang="en-US"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法人 砂山バンマツリ </a:t>
              </a:r>
            </a:p>
            <a:p>
              <a:pPr marL="0" marR="0" lvl="0" indent="0" defTabSz="914400" eaLnBrk="1" fontAlgn="auto" latinLnBrk="0" hangingPunct="1">
                <a:lnSpc>
                  <a:spcPts val="800"/>
                </a:lnSpc>
                <a:spcBef>
                  <a:spcPts val="0"/>
                </a:spcBef>
                <a:spcAft>
                  <a:spcPts val="0"/>
                </a:spcAft>
                <a:buClrTx/>
                <a:buSzTx/>
                <a:buFontTx/>
                <a:buNone/>
                <a:tabLst/>
                <a:defRPr/>
              </a:pPr>
              <a:r>
                <a:rPr kumimoji="0" lang="en-US" altLang="ja-JP"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30. NPO</a:t>
              </a:r>
              <a:r>
                <a:rPr kumimoji="0" lang="ja-JP" altLang="en-US"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法人 愛福会</a:t>
              </a:r>
              <a:endParaRPr kumimoji="0" lang="en-US" altLang="ja-JP"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defTabSz="914400" eaLnBrk="1" fontAlgn="auto" latinLnBrk="0" hangingPunct="1">
                <a:lnSpc>
                  <a:spcPts val="800"/>
                </a:lnSpc>
                <a:spcBef>
                  <a:spcPts val="0"/>
                </a:spcBef>
                <a:spcAft>
                  <a:spcPts val="0"/>
                </a:spcAft>
                <a:buClrTx/>
                <a:buSzTx/>
                <a:buFontTx/>
                <a:buNone/>
                <a:tabLst/>
                <a:defRPr/>
              </a:pPr>
              <a:r>
                <a:rPr kumimoji="0" lang="en-US" altLang="ja-JP"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31. </a:t>
              </a:r>
              <a:r>
                <a:rPr kumimoji="0" lang="ja-JP" altLang="en-US"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㈱紀州まちづくり舎</a:t>
              </a:r>
              <a:endParaRPr kumimoji="0" lang="en-US" altLang="ja-JP"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defTabSz="914400" eaLnBrk="1" fontAlgn="auto" latinLnBrk="0" hangingPunct="1">
                <a:lnSpc>
                  <a:spcPts val="800"/>
                </a:lnSpc>
                <a:spcBef>
                  <a:spcPts val="0"/>
                </a:spcBef>
                <a:spcAft>
                  <a:spcPts val="0"/>
                </a:spcAft>
                <a:buClrTx/>
                <a:buSzTx/>
                <a:buFontTx/>
                <a:buNone/>
                <a:tabLst/>
                <a:defRPr/>
              </a:pPr>
              <a:r>
                <a:rPr kumimoji="0" lang="en-US" altLang="ja-JP"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32. </a:t>
              </a:r>
              <a:r>
                <a:rPr kumimoji="0" lang="ja-JP" altLang="en-US"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0" lang="en-US" altLang="ja-JP"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sasquatch</a:t>
              </a:r>
            </a:p>
            <a:p>
              <a:pPr marL="0" marR="0" lvl="0" indent="0" defTabSz="914400" eaLnBrk="1" fontAlgn="auto" latinLnBrk="0" hangingPunct="1">
                <a:lnSpc>
                  <a:spcPts val="800"/>
                </a:lnSpc>
                <a:spcBef>
                  <a:spcPts val="0"/>
                </a:spcBef>
                <a:spcAft>
                  <a:spcPts val="0"/>
                </a:spcAft>
                <a:buClrTx/>
                <a:buSzTx/>
                <a:buFontTx/>
                <a:buNone/>
                <a:tabLst/>
                <a:defRPr/>
              </a:pPr>
              <a:r>
                <a:rPr kumimoji="0" lang="en-US" altLang="ja-JP"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33. (</a:t>
              </a:r>
              <a:r>
                <a:rPr kumimoji="0" lang="ja-JP" altLang="en-US"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一社</a:t>
              </a:r>
              <a:r>
                <a:rPr kumimoji="0" lang="en-US" altLang="ja-JP"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みんとしょ</a:t>
              </a:r>
            </a:p>
            <a:p>
              <a:pPr marL="0" marR="0" lvl="0" indent="0" defTabSz="914400" eaLnBrk="1" fontAlgn="auto" latinLnBrk="0" hangingPunct="1">
                <a:lnSpc>
                  <a:spcPts val="800"/>
                </a:lnSpc>
                <a:spcBef>
                  <a:spcPts val="0"/>
                </a:spcBef>
                <a:spcAft>
                  <a:spcPts val="0"/>
                </a:spcAft>
                <a:buClrTx/>
                <a:buSzTx/>
                <a:buFontTx/>
                <a:buNone/>
                <a:tabLst/>
                <a:defRPr/>
              </a:pPr>
              <a:r>
                <a:rPr kumimoji="0" lang="en-US" altLang="ja-JP"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34. </a:t>
              </a:r>
              <a:r>
                <a:rPr kumimoji="0" lang="ja-JP" altLang="en-US"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㈱真田堀家守舎</a:t>
              </a:r>
              <a:endParaRPr kumimoji="0" lang="en-US" altLang="ja-JP"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018" name="テキスト ボックス 2017">
              <a:extLst>
                <a:ext uri="{FF2B5EF4-FFF2-40B4-BE49-F238E27FC236}">
                  <a16:creationId xmlns:a16="http://schemas.microsoft.com/office/drawing/2014/main" id="{2261A559-18A4-CC6E-48F0-61F8D12DD1A1}"/>
                </a:ext>
              </a:extLst>
            </p:cNvPr>
            <p:cNvSpPr txBox="1"/>
            <p:nvPr/>
          </p:nvSpPr>
          <p:spPr>
            <a:xfrm>
              <a:off x="1067462" y="6258137"/>
              <a:ext cx="1460656" cy="707886"/>
            </a:xfrm>
            <a:prstGeom prst="rect">
              <a:avLst/>
            </a:prstGeom>
            <a:noFill/>
          </p:spPr>
          <p:txBody>
            <a:bodyPr wrap="none" rtlCol="0">
              <a:spAutoFit/>
            </a:bodyPr>
            <a:lstStyle/>
            <a:p>
              <a:pPr marL="0" marR="0" lvl="0" indent="0" defTabSz="914400" eaLnBrk="1" fontAlgn="auto" latinLnBrk="0" hangingPunct="1">
                <a:lnSpc>
                  <a:spcPts val="800"/>
                </a:lnSpc>
                <a:spcBef>
                  <a:spcPts val="0"/>
                </a:spcBef>
                <a:spcAft>
                  <a:spcPts val="0"/>
                </a:spcAft>
                <a:buClrTx/>
                <a:buSzTx/>
                <a:buFontTx/>
                <a:buNone/>
                <a:tabLst/>
                <a:defRPr/>
              </a:pPr>
              <a:r>
                <a:rPr kumimoji="0" lang="en-US" altLang="ja-JP"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35. </a:t>
              </a:r>
              <a:r>
                <a:rPr kumimoji="0" lang="ja-JP" altLang="en-US"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㈱ワカヤマヤモリ舎</a:t>
              </a:r>
              <a:endParaRPr kumimoji="0" lang="en-US" altLang="ja-JP"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defTabSz="914400" eaLnBrk="1" fontAlgn="auto" latinLnBrk="0" hangingPunct="1">
                <a:lnSpc>
                  <a:spcPts val="800"/>
                </a:lnSpc>
                <a:spcBef>
                  <a:spcPts val="0"/>
                </a:spcBef>
                <a:spcAft>
                  <a:spcPts val="0"/>
                </a:spcAft>
                <a:buClrTx/>
                <a:buSzTx/>
                <a:buFontTx/>
                <a:buNone/>
                <a:tabLst/>
                <a:defRPr/>
              </a:pPr>
              <a:r>
                <a:rPr kumimoji="0" lang="en-US" altLang="ja-JP" sz="750" b="0" i="0" u="none" strike="noStrike" kern="0" cap="none" spc="0" normalizeH="0" baseline="0" noProof="0" dirty="0">
                  <a:ln>
                    <a:noFill/>
                  </a:ln>
                  <a:solidFill>
                    <a:srgbClr val="FFFFFF">
                      <a:lumMod val="6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36. </a:t>
              </a:r>
              <a:r>
                <a:rPr kumimoji="0" lang="ja-JP" altLang="en-US" sz="750" b="0" i="0" u="none" strike="noStrike" kern="0" cap="none" spc="0" normalizeH="0" baseline="0" noProof="0" dirty="0">
                  <a:ln>
                    <a:noFill/>
                  </a:ln>
                  <a:solidFill>
                    <a:srgbClr val="FFFFFF">
                      <a:lumMod val="6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㈱宿坊クリエイティブ</a:t>
              </a:r>
              <a:endParaRPr kumimoji="0" lang="en-US" altLang="ja-JP" sz="750" b="0" i="0" u="none" strike="noStrike" kern="0" cap="none" spc="0" normalizeH="0" baseline="0" noProof="0" dirty="0">
                <a:ln>
                  <a:noFill/>
                </a:ln>
                <a:solidFill>
                  <a:srgbClr val="FFFFFF">
                    <a:lumMod val="65000"/>
                  </a:srgb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defTabSz="914400" eaLnBrk="1" fontAlgn="auto" latinLnBrk="0" hangingPunct="1">
                <a:lnSpc>
                  <a:spcPts val="800"/>
                </a:lnSpc>
                <a:spcBef>
                  <a:spcPts val="0"/>
                </a:spcBef>
                <a:spcAft>
                  <a:spcPts val="0"/>
                </a:spcAft>
                <a:buClrTx/>
                <a:buSzTx/>
                <a:buFontTx/>
                <a:buNone/>
                <a:tabLst/>
                <a:defRPr/>
              </a:pPr>
              <a:r>
                <a:rPr kumimoji="0" lang="en-US" altLang="ja-JP" sz="750" b="0" i="0" u="none" strike="noStrike" kern="0" cap="none" spc="0" normalizeH="0" baseline="0" noProof="0" dirty="0">
                  <a:ln>
                    <a:noFill/>
                  </a:ln>
                  <a:solidFill>
                    <a:srgbClr val="FFFFFF">
                      <a:lumMod val="6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37. </a:t>
              </a:r>
              <a:r>
                <a:rPr kumimoji="0" lang="ja-JP" altLang="en-US" sz="750" b="0" i="0" u="none" strike="noStrike" kern="0" cap="none" spc="0" normalizeH="0" baseline="0" noProof="0" dirty="0">
                  <a:ln>
                    <a:noFill/>
                  </a:ln>
                  <a:solidFill>
                    <a:srgbClr val="FFFFFF">
                      <a:lumMod val="65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ユタカ交通㈱</a:t>
              </a:r>
            </a:p>
            <a:p>
              <a:pPr marL="0" marR="0" lvl="0" indent="0" defTabSz="914400" eaLnBrk="1" fontAlgn="auto" latinLnBrk="0" hangingPunct="1">
                <a:lnSpc>
                  <a:spcPts val="800"/>
                </a:lnSpc>
                <a:spcBef>
                  <a:spcPts val="0"/>
                </a:spcBef>
                <a:spcAft>
                  <a:spcPts val="0"/>
                </a:spcAft>
                <a:buClrTx/>
                <a:buSzTx/>
                <a:buFontTx/>
                <a:buNone/>
                <a:tabLst/>
                <a:defRPr/>
              </a:pPr>
              <a:r>
                <a:rPr kumimoji="0" lang="en-US" altLang="ja-JP"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60. (</a:t>
              </a:r>
              <a:r>
                <a:rPr kumimoji="0" lang="ja-JP" altLang="en-US"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一社</a:t>
              </a:r>
              <a:r>
                <a:rPr kumimoji="0" lang="en-US" altLang="ja-JP"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市駅グリーングリーン</a:t>
              </a:r>
            </a:p>
            <a:p>
              <a:pPr marL="0" marR="0" lvl="0" indent="0" defTabSz="914400" eaLnBrk="1" fontAlgn="auto" latinLnBrk="0" hangingPunct="1">
                <a:lnSpc>
                  <a:spcPts val="800"/>
                </a:lnSpc>
                <a:spcBef>
                  <a:spcPts val="0"/>
                </a:spcBef>
                <a:spcAft>
                  <a:spcPts val="0"/>
                </a:spcAft>
                <a:buClrTx/>
                <a:buSzTx/>
                <a:buFontTx/>
                <a:buNone/>
                <a:tabLst/>
                <a:defRPr/>
              </a:pPr>
              <a:r>
                <a:rPr kumimoji="0" lang="ja-JP" altLang="en-US"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プロジェクト</a:t>
              </a:r>
            </a:p>
            <a:p>
              <a:pPr marL="0" marR="0" lvl="0" indent="0" defTabSz="914400" eaLnBrk="1" fontAlgn="auto" latinLnBrk="0" hangingPunct="1">
                <a:lnSpc>
                  <a:spcPts val="800"/>
                </a:lnSpc>
                <a:spcBef>
                  <a:spcPts val="0"/>
                </a:spcBef>
                <a:spcAft>
                  <a:spcPts val="0"/>
                </a:spcAft>
                <a:buClrTx/>
                <a:buSzTx/>
                <a:buFontTx/>
                <a:buNone/>
                <a:tabLst/>
                <a:defRPr/>
              </a:pPr>
              <a:r>
                <a:rPr kumimoji="0" lang="en-US" altLang="ja-JP" sz="750" b="0" i="0" u="none" strike="noStrike" kern="0" cap="none" spc="0" normalizeH="0" baseline="0" noProof="0" dirty="0">
                  <a:ln>
                    <a:noFill/>
                  </a:ln>
                  <a:solidFill>
                    <a:srgbClr val="B3B3B3"/>
                  </a:solidFill>
                  <a:effectLst/>
                  <a:uLnTx/>
                  <a:uFillTx/>
                  <a:latin typeface="Meiryo UI" panose="020B0604030504040204" pitchFamily="50" charset="-128"/>
                  <a:ea typeface="Meiryo UI" panose="020B0604030504040204" pitchFamily="50" charset="-128"/>
                  <a:cs typeface="Meiryo UI" panose="020B0604030504040204" pitchFamily="50" charset="-128"/>
                </a:rPr>
                <a:t>79. (</a:t>
              </a:r>
              <a:r>
                <a:rPr kumimoji="0" lang="ja-JP" altLang="en-US" sz="750" b="0" i="0" u="none" strike="noStrike" kern="0" cap="none" spc="0" normalizeH="0" baseline="0" noProof="0" dirty="0">
                  <a:ln>
                    <a:noFill/>
                  </a:ln>
                  <a:solidFill>
                    <a:srgbClr val="B3B3B3"/>
                  </a:solidFill>
                  <a:effectLst/>
                  <a:uLnTx/>
                  <a:uFillTx/>
                  <a:latin typeface="Meiryo UI" panose="020B0604030504040204" pitchFamily="50" charset="-128"/>
                  <a:ea typeface="Meiryo UI" panose="020B0604030504040204" pitchFamily="50" charset="-128"/>
                  <a:cs typeface="Meiryo UI" panose="020B0604030504040204" pitchFamily="50" charset="-128"/>
                </a:rPr>
                <a:t>一社</a:t>
              </a:r>
              <a:r>
                <a:rPr kumimoji="0" lang="en-US" altLang="ja-JP" sz="750" b="0" i="0" u="none" strike="noStrike" kern="0" cap="none" spc="0" normalizeH="0" baseline="0" noProof="0" dirty="0">
                  <a:ln>
                    <a:noFill/>
                  </a:ln>
                  <a:solidFill>
                    <a:srgbClr val="B3B3B3"/>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750" b="0" i="0" u="none" strike="noStrike" kern="0" cap="none" spc="0" normalizeH="0" baseline="0" noProof="0" dirty="0">
                  <a:ln>
                    <a:noFill/>
                  </a:ln>
                  <a:solidFill>
                    <a:srgbClr val="B3B3B3"/>
                  </a:solidFill>
                  <a:effectLst/>
                  <a:uLnTx/>
                  <a:uFillTx/>
                  <a:latin typeface="Meiryo UI" panose="020B0604030504040204" pitchFamily="50" charset="-128"/>
                  <a:ea typeface="Meiryo UI" panose="020B0604030504040204" pitchFamily="50" charset="-128"/>
                  <a:cs typeface="Meiryo UI" panose="020B0604030504040204" pitchFamily="50" charset="-128"/>
                </a:rPr>
                <a:t>ミチル空間プロジェクト</a:t>
              </a:r>
              <a:endParaRPr kumimoji="0" lang="en-US" altLang="ja-JP" sz="750" b="0" i="0" u="none" strike="noStrike" kern="0" cap="none" spc="0" normalizeH="0" baseline="0" noProof="0" dirty="0">
                <a:ln>
                  <a:noFill/>
                </a:ln>
                <a:solidFill>
                  <a:srgbClr val="B3B3B3"/>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019" name="テキスト ボックス 2018">
              <a:extLst>
                <a:ext uri="{FF2B5EF4-FFF2-40B4-BE49-F238E27FC236}">
                  <a16:creationId xmlns:a16="http://schemas.microsoft.com/office/drawing/2014/main" id="{74DE6EAF-A256-26EE-989F-40F0E91FAC4D}"/>
                </a:ext>
              </a:extLst>
            </p:cNvPr>
            <p:cNvSpPr txBox="1"/>
            <p:nvPr/>
          </p:nvSpPr>
          <p:spPr>
            <a:xfrm>
              <a:off x="2322414" y="6245049"/>
              <a:ext cx="1460656" cy="707886"/>
            </a:xfrm>
            <a:prstGeom prst="rect">
              <a:avLst/>
            </a:prstGeom>
            <a:noFill/>
          </p:spPr>
          <p:txBody>
            <a:bodyPr wrap="square" rtlCol="0">
              <a:spAutoFit/>
            </a:bodyPr>
            <a:lstStyle/>
            <a:p>
              <a:pPr marL="0" marR="0" lvl="0" indent="0" defTabSz="914400" eaLnBrk="1" fontAlgn="auto" latinLnBrk="0" hangingPunct="1">
                <a:lnSpc>
                  <a:spcPts val="800"/>
                </a:lnSpc>
                <a:spcBef>
                  <a:spcPts val="0"/>
                </a:spcBef>
                <a:spcAft>
                  <a:spcPts val="0"/>
                </a:spcAft>
                <a:buClrTx/>
                <a:buSzTx/>
                <a:buFontTx/>
                <a:buNone/>
                <a:tabLst/>
                <a:defRPr/>
              </a:pPr>
              <a:r>
                <a:rPr kumimoji="0" lang="en-US" altLang="ja-JP"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89.</a:t>
              </a:r>
              <a:r>
                <a:rPr kumimoji="0" lang="ja-JP" altLang="en-US"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ビーフレンズ㈱</a:t>
              </a:r>
              <a:endParaRPr kumimoji="0" lang="en-US" altLang="ja-JP"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defTabSz="914400" eaLnBrk="1" fontAlgn="auto" latinLnBrk="0" hangingPunct="1">
                <a:lnSpc>
                  <a:spcPts val="800"/>
                </a:lnSpc>
                <a:spcBef>
                  <a:spcPts val="0"/>
                </a:spcBef>
                <a:spcAft>
                  <a:spcPts val="0"/>
                </a:spcAft>
                <a:buClrTx/>
                <a:buSzTx/>
                <a:buFontTx/>
                <a:buNone/>
                <a:tabLst/>
                <a:defRPr/>
              </a:pPr>
              <a:r>
                <a:rPr kumimoji="0" lang="en-US" altLang="ja-JP"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96. (</a:t>
              </a:r>
              <a:r>
                <a:rPr kumimoji="0" lang="ja-JP" altLang="en-US"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一社</a:t>
              </a:r>
              <a:r>
                <a:rPr kumimoji="0" lang="en-US" altLang="ja-JP"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7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和歌山まちづくり財団</a:t>
              </a:r>
            </a:p>
            <a:p>
              <a:pPr marL="0" marR="0" lvl="0" indent="0" defTabSz="914400" eaLnBrk="1" fontAlgn="auto" latinLnBrk="0" hangingPunct="1">
                <a:lnSpc>
                  <a:spcPts val="800"/>
                </a:lnSpc>
                <a:spcBef>
                  <a:spcPts val="0"/>
                </a:spcBef>
                <a:spcAft>
                  <a:spcPts val="0"/>
                </a:spcAft>
                <a:buClrTx/>
                <a:buSzTx/>
                <a:buFontTx/>
                <a:buNone/>
                <a:tabLst/>
                <a:defRPr/>
              </a:pPr>
              <a:r>
                <a:rPr kumimoji="0" lang="en-US" altLang="ja-JP" sz="750" b="0"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128. </a:t>
              </a:r>
              <a:r>
                <a:rPr kumimoji="0" lang="ja-JP" altLang="en-US" sz="750" b="0"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0" lang="en-US" altLang="ja-JP" sz="750" b="0"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IKOTAS</a:t>
              </a:r>
            </a:p>
            <a:p>
              <a:pPr marL="0" marR="0" lvl="0" indent="0" defTabSz="914400" eaLnBrk="1" fontAlgn="auto" latinLnBrk="0" hangingPunct="1">
                <a:lnSpc>
                  <a:spcPts val="800"/>
                </a:lnSpc>
                <a:spcBef>
                  <a:spcPts val="0"/>
                </a:spcBef>
                <a:spcAft>
                  <a:spcPts val="0"/>
                </a:spcAft>
                <a:buClrTx/>
                <a:buSzTx/>
                <a:buFontTx/>
                <a:buNone/>
                <a:tabLst/>
                <a:defRPr/>
              </a:pPr>
              <a:r>
                <a:rPr kumimoji="0" lang="en-US" altLang="ja-JP" sz="750" b="0"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129. (</a:t>
              </a:r>
              <a:r>
                <a:rPr kumimoji="0" lang="ja-JP" altLang="en-US" sz="750" b="0"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一社</a:t>
              </a:r>
              <a:r>
                <a:rPr kumimoji="0" lang="en-US" altLang="ja-JP" sz="750" b="0"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750" b="0"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クリスタル</a:t>
              </a:r>
              <a:r>
                <a:rPr kumimoji="0" lang="en-US" altLang="ja-JP" sz="750" b="0"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Wave</a:t>
              </a:r>
              <a:endParaRPr kumimoji="0" lang="ja-JP" altLang="en-US" sz="750" b="0"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defTabSz="914400" eaLnBrk="1" fontAlgn="auto" latinLnBrk="0" hangingPunct="1">
                <a:lnSpc>
                  <a:spcPts val="800"/>
                </a:lnSpc>
                <a:spcBef>
                  <a:spcPts val="0"/>
                </a:spcBef>
                <a:spcAft>
                  <a:spcPts val="0"/>
                </a:spcAft>
                <a:buClrTx/>
                <a:buSzTx/>
                <a:buFontTx/>
                <a:buNone/>
                <a:tabLst/>
                <a:defRPr/>
              </a:pPr>
              <a:r>
                <a:rPr kumimoji="0" lang="en-US" altLang="ja-JP" sz="750" b="0"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132. </a:t>
              </a:r>
              <a:r>
                <a:rPr kumimoji="0" lang="ja-JP" altLang="en-US" sz="750" b="0"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㈱紀泉ふるさと創研</a:t>
              </a:r>
              <a:endParaRPr kumimoji="0" lang="en-US" altLang="ja-JP" sz="750" b="0"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defTabSz="914400" eaLnBrk="1" fontAlgn="auto" latinLnBrk="0" hangingPunct="1">
                <a:lnSpc>
                  <a:spcPts val="800"/>
                </a:lnSpc>
                <a:spcBef>
                  <a:spcPts val="0"/>
                </a:spcBef>
                <a:spcAft>
                  <a:spcPts val="0"/>
                </a:spcAft>
                <a:buClrTx/>
                <a:buSzTx/>
                <a:buFontTx/>
                <a:buNone/>
                <a:tabLst/>
                <a:defRPr/>
              </a:pPr>
              <a:endParaRPr kumimoji="0" lang="ja-JP" altLang="en-US" sz="750" b="0"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pSp>
      <p:cxnSp>
        <p:nvCxnSpPr>
          <p:cNvPr id="2020" name="直線矢印コネクタ 46">
            <a:extLst>
              <a:ext uri="{FF2B5EF4-FFF2-40B4-BE49-F238E27FC236}">
                <a16:creationId xmlns:a16="http://schemas.microsoft.com/office/drawing/2014/main" id="{AFB598F0-2188-F290-5FD8-7787E6A6D58B}"/>
              </a:ext>
            </a:extLst>
          </p:cNvPr>
          <p:cNvCxnSpPr>
            <a:cxnSpLocks/>
            <a:stCxn id="1899" idx="3"/>
            <a:endCxn id="2008" idx="2"/>
          </p:cNvCxnSpPr>
          <p:nvPr/>
        </p:nvCxnSpPr>
        <p:spPr>
          <a:xfrm>
            <a:off x="1505612" y="5101608"/>
            <a:ext cx="1568828" cy="69598"/>
          </a:xfrm>
          <a:prstGeom prst="straightConnector1">
            <a:avLst/>
          </a:prstGeom>
          <a:noFill/>
          <a:ln w="6350" cap="flat" cmpd="sng" algn="ctr">
            <a:solidFill>
              <a:srgbClr val="00B0F0"/>
            </a:solidFill>
            <a:prstDash val="solid"/>
            <a:headEnd type="none" w="med" len="med"/>
            <a:tailEnd type="none" w="med" len="med"/>
          </a:ln>
          <a:effectLst/>
        </p:spPr>
      </p:cxnSp>
      <p:cxnSp>
        <p:nvCxnSpPr>
          <p:cNvPr id="2021" name="直線矢印コネクタ 62">
            <a:extLst>
              <a:ext uri="{FF2B5EF4-FFF2-40B4-BE49-F238E27FC236}">
                <a16:creationId xmlns:a16="http://schemas.microsoft.com/office/drawing/2014/main" id="{3A9CB1AB-CC19-BF01-84DD-CEBCA656315E}"/>
              </a:ext>
            </a:extLst>
          </p:cNvPr>
          <p:cNvCxnSpPr>
            <a:cxnSpLocks/>
            <a:stCxn id="1868" idx="3"/>
            <a:endCxn id="2022" idx="4"/>
          </p:cNvCxnSpPr>
          <p:nvPr/>
        </p:nvCxnSpPr>
        <p:spPr>
          <a:xfrm>
            <a:off x="2243244" y="2967109"/>
            <a:ext cx="2250312" cy="2112858"/>
          </a:xfrm>
          <a:prstGeom prst="straightConnector1">
            <a:avLst/>
          </a:prstGeom>
          <a:noFill/>
          <a:ln w="6350" cap="flat" cmpd="sng" algn="ctr">
            <a:solidFill>
              <a:srgbClr val="00B0F0"/>
            </a:solidFill>
            <a:prstDash val="solid"/>
            <a:headEnd type="none" w="med" len="med"/>
            <a:tailEnd type="none" w="med" len="med"/>
          </a:ln>
          <a:effectLst/>
        </p:spPr>
      </p:cxnSp>
      <p:sp>
        <p:nvSpPr>
          <p:cNvPr id="2022" name="円/楕円 5">
            <a:extLst>
              <a:ext uri="{FF2B5EF4-FFF2-40B4-BE49-F238E27FC236}">
                <a16:creationId xmlns:a16="http://schemas.microsoft.com/office/drawing/2014/main" id="{5DD49885-4D55-9B0B-217D-A5753AED78C4}"/>
              </a:ext>
            </a:extLst>
          </p:cNvPr>
          <p:cNvSpPr/>
          <p:nvPr/>
        </p:nvSpPr>
        <p:spPr>
          <a:xfrm>
            <a:off x="4479156" y="5051167"/>
            <a:ext cx="28800" cy="28800"/>
          </a:xfrm>
          <a:prstGeom prst="ellipse">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ts val="9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023" name="円/楕円 5">
            <a:extLst>
              <a:ext uri="{FF2B5EF4-FFF2-40B4-BE49-F238E27FC236}">
                <a16:creationId xmlns:a16="http://schemas.microsoft.com/office/drawing/2014/main" id="{F36E686D-88AF-3F43-E5B1-80E4E35B8857}"/>
              </a:ext>
            </a:extLst>
          </p:cNvPr>
          <p:cNvSpPr/>
          <p:nvPr/>
        </p:nvSpPr>
        <p:spPr>
          <a:xfrm>
            <a:off x="4391413" y="4919346"/>
            <a:ext cx="28800" cy="28800"/>
          </a:xfrm>
          <a:prstGeom prst="ellipse">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ts val="9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024" name="円/楕円 5">
            <a:extLst>
              <a:ext uri="{FF2B5EF4-FFF2-40B4-BE49-F238E27FC236}">
                <a16:creationId xmlns:a16="http://schemas.microsoft.com/office/drawing/2014/main" id="{0F382D44-8050-0F32-AC8C-BE4A07E4292D}"/>
              </a:ext>
            </a:extLst>
          </p:cNvPr>
          <p:cNvSpPr/>
          <p:nvPr/>
        </p:nvSpPr>
        <p:spPr>
          <a:xfrm>
            <a:off x="3986587" y="4976483"/>
            <a:ext cx="28800" cy="28800"/>
          </a:xfrm>
          <a:prstGeom prst="ellipse">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ts val="9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2025" name="直線矢印コネクタ 256">
            <a:extLst>
              <a:ext uri="{FF2B5EF4-FFF2-40B4-BE49-F238E27FC236}">
                <a16:creationId xmlns:a16="http://schemas.microsoft.com/office/drawing/2014/main" id="{E76A8CB6-35E8-445E-DE97-A70E6261E63C}"/>
              </a:ext>
            </a:extLst>
          </p:cNvPr>
          <p:cNvCxnSpPr>
            <a:cxnSpLocks/>
            <a:endCxn id="2026" idx="7"/>
          </p:cNvCxnSpPr>
          <p:nvPr/>
        </p:nvCxnSpPr>
        <p:spPr>
          <a:xfrm flipH="1">
            <a:off x="5154186" y="2894742"/>
            <a:ext cx="220776" cy="1810958"/>
          </a:xfrm>
          <a:prstGeom prst="straightConnector1">
            <a:avLst/>
          </a:prstGeom>
          <a:noFill/>
          <a:ln w="6350" cap="flat" cmpd="sng" algn="ctr">
            <a:solidFill>
              <a:srgbClr val="00B0F0"/>
            </a:solidFill>
            <a:prstDash val="solid"/>
            <a:headEnd type="none" w="med" len="med"/>
            <a:tailEnd type="none" w="med" len="med"/>
          </a:ln>
          <a:effectLst/>
        </p:spPr>
      </p:cxnSp>
      <p:sp>
        <p:nvSpPr>
          <p:cNvPr id="2026" name="円/楕円 5">
            <a:extLst>
              <a:ext uri="{FF2B5EF4-FFF2-40B4-BE49-F238E27FC236}">
                <a16:creationId xmlns:a16="http://schemas.microsoft.com/office/drawing/2014/main" id="{18D81D0C-4CDF-92AC-8E55-9D5E82151FA3}"/>
              </a:ext>
            </a:extLst>
          </p:cNvPr>
          <p:cNvSpPr/>
          <p:nvPr/>
        </p:nvSpPr>
        <p:spPr>
          <a:xfrm>
            <a:off x="5129604" y="4701482"/>
            <a:ext cx="28800" cy="28800"/>
          </a:xfrm>
          <a:prstGeom prst="ellipse">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ts val="9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027" name="グラフ 2026">
            <a:extLst>
              <a:ext uri="{FF2B5EF4-FFF2-40B4-BE49-F238E27FC236}">
                <a16:creationId xmlns:a16="http://schemas.microsoft.com/office/drawing/2014/main" id="{B1F55E9F-E809-A798-F47F-4BD605316A62}"/>
              </a:ext>
            </a:extLst>
          </p:cNvPr>
          <p:cNvGraphicFramePr>
            <a:graphicFrameLocks/>
          </p:cNvGraphicFramePr>
          <p:nvPr>
            <p:extLst>
              <p:ext uri="{D42A27DB-BD31-4B8C-83A1-F6EECF244321}">
                <p14:modId xmlns:p14="http://schemas.microsoft.com/office/powerpoint/2010/main" val="3505646672"/>
              </p:ext>
            </p:extLst>
          </p:nvPr>
        </p:nvGraphicFramePr>
        <p:xfrm>
          <a:off x="346223" y="626342"/>
          <a:ext cx="3354264" cy="160211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6096404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テキスト ボックス 7"/>
          <p:cNvSpPr txBox="1"/>
          <p:nvPr/>
        </p:nvSpPr>
        <p:spPr>
          <a:xfrm>
            <a:off x="629525" y="855839"/>
            <a:ext cx="8648768" cy="1396914"/>
          </a:xfrm>
          <a:prstGeom prst="rect">
            <a:avLst/>
          </a:prstGeom>
          <a:noFill/>
          <a:ln w="9525">
            <a:noFill/>
          </a:ln>
        </p:spPr>
        <p:txBody>
          <a:bodyPr wrap="square" rtlCol="0">
            <a:spAutoFit/>
          </a:bodyPr>
          <a:lstStyle/>
          <a:p>
            <a:pPr algn="just" defTabSz="807266">
              <a:spcAft>
                <a:spcPts val="538"/>
              </a:spcAft>
              <a:defRPr/>
            </a:pPr>
            <a:r>
              <a:rPr lang="ja-JP" altLang="en-US" sz="1948" dirty="0">
                <a:latin typeface="Meiryo UI" panose="020B0604030504040204" pitchFamily="50" charset="-128"/>
                <a:ea typeface="Meiryo UI" panose="020B0604030504040204" pitchFamily="50" charset="-128"/>
                <a:cs typeface="Meiryo UI" panose="020B0604030504040204" pitchFamily="50" charset="-128"/>
              </a:rPr>
              <a:t>都市再生特別措置法に基づき、</a:t>
            </a:r>
            <a:endParaRPr lang="en-US" altLang="ja-JP" sz="1948" dirty="0">
              <a:latin typeface="Meiryo UI" panose="020B0604030504040204" pitchFamily="50" charset="-128"/>
              <a:ea typeface="Meiryo UI" panose="020B0604030504040204" pitchFamily="50" charset="-128"/>
              <a:cs typeface="Meiryo UI" panose="020B0604030504040204" pitchFamily="50" charset="-128"/>
            </a:endParaRPr>
          </a:p>
          <a:p>
            <a:pPr marL="235140" indent="-235140" algn="just" defTabSz="807266">
              <a:buFont typeface="Wingdings" panose="05000000000000000000" pitchFamily="2" charset="2"/>
              <a:buChar char="l"/>
              <a:defRPr/>
            </a:pPr>
            <a:r>
              <a:rPr lang="ja-JP" altLang="en-US" sz="1948" dirty="0">
                <a:latin typeface="Meiryo UI" panose="020B0604030504040204" pitchFamily="50" charset="-128"/>
                <a:ea typeface="Meiryo UI" panose="020B0604030504040204" pitchFamily="50" charset="-128"/>
                <a:cs typeface="Meiryo UI" panose="020B0604030504040204" pitchFamily="50" charset="-128"/>
              </a:rPr>
              <a:t>都市再生緊急整備地域において、民間の優良ストック形成を重点的に支援。</a:t>
            </a:r>
            <a:endParaRPr lang="en-US" altLang="ja-JP" sz="1948" dirty="0">
              <a:latin typeface="Meiryo UI" panose="020B0604030504040204" pitchFamily="50" charset="-128"/>
              <a:ea typeface="Meiryo UI" panose="020B0604030504040204" pitchFamily="50" charset="-128"/>
              <a:cs typeface="Meiryo UI" panose="020B0604030504040204" pitchFamily="50" charset="-128"/>
            </a:endParaRPr>
          </a:p>
          <a:p>
            <a:pPr marL="235140" indent="-235140" algn="just" defTabSz="807266">
              <a:buFont typeface="Wingdings" panose="05000000000000000000" pitchFamily="2" charset="2"/>
              <a:buChar char="l"/>
              <a:defRPr/>
            </a:pPr>
            <a:r>
              <a:rPr lang="ja-JP" altLang="en-US" sz="1948" dirty="0">
                <a:latin typeface="Meiryo UI" panose="020B0604030504040204" pitchFamily="50" charset="-128"/>
                <a:ea typeface="Meiryo UI" panose="020B0604030504040204" pitchFamily="50" charset="-128"/>
                <a:cs typeface="Meiryo UI" panose="020B0604030504040204" pitchFamily="50" charset="-128"/>
              </a:rPr>
              <a:t>全国の都市で、都市再生整備計画に基づき公共公益施設整備などまちづくりを総合的に支援。</a:t>
            </a:r>
            <a:endParaRPr lang="en-US" altLang="ja-JP" sz="1948"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0" name="Rectangle 10" descr="25%"/>
          <p:cNvSpPr>
            <a:spLocks noChangeArrowheads="1"/>
          </p:cNvSpPr>
          <p:nvPr/>
        </p:nvSpPr>
        <p:spPr>
          <a:xfrm>
            <a:off x="5102334" y="2361461"/>
            <a:ext cx="4174555" cy="3860241"/>
          </a:xfrm>
          <a:prstGeom prst="rect">
            <a:avLst/>
          </a:prstGeom>
          <a:solidFill>
            <a:srgbClr val="CCECFF"/>
          </a:solidFill>
          <a:ln w="25400" algn="ctr">
            <a:noFill/>
            <a:miter lim="800000"/>
            <a:headEnd/>
            <a:tailEnd/>
          </a:ln>
        </p:spPr>
        <p:txBody>
          <a:bodyPr wrap="none" lIns="78792" tIns="39396" rIns="78792" bIns="39396" anchor="t" anchorCtr="0"/>
          <a:lstStyle/>
          <a:p>
            <a:pPr defTabSz="807266" fontAlgn="base">
              <a:spcBef>
                <a:spcPct val="0"/>
              </a:spcBef>
              <a:spcAft>
                <a:spcPct val="0"/>
              </a:spcAft>
              <a:defRPr/>
            </a:pPr>
            <a:endParaRPr lang="en-US" altLang="ja-JP" sz="865"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defTabSz="807266" fontAlgn="base">
              <a:spcBef>
                <a:spcPct val="0"/>
              </a:spcBef>
              <a:spcAft>
                <a:spcPct val="0"/>
              </a:spcAft>
              <a:defRPr/>
            </a:pPr>
            <a:r>
              <a:rPr lang="ja-JP" altLang="en-US" sz="1152"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都市再生整備計画</a:t>
            </a:r>
            <a:r>
              <a:rPr lang="en-US" altLang="ja-JP" sz="1152"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52"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市町村が作成</a:t>
            </a:r>
            <a:r>
              <a:rPr lang="en-US" altLang="ja-JP" sz="1152"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52"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に基づく各種支援</a:t>
            </a:r>
            <a:endParaRPr lang="en-US" altLang="ja-JP" sz="1152"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defTabSz="807266" fontAlgn="base">
              <a:spcBef>
                <a:spcPct val="0"/>
              </a:spcBef>
              <a:spcAft>
                <a:spcPct val="0"/>
              </a:spcAft>
              <a:defRPr/>
            </a:pPr>
            <a:r>
              <a:rPr lang="ja-JP" altLang="en-US" sz="865"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824"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これまで</a:t>
            </a:r>
            <a:r>
              <a:rPr lang="en-US" altLang="zh-CN" sz="928"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1,</a:t>
            </a:r>
            <a:r>
              <a:rPr lang="en-US" altLang="ja-JP" sz="928"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122</a:t>
            </a:r>
            <a:r>
              <a:rPr lang="zh-CN" altLang="en-US" sz="928"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市町村、</a:t>
            </a:r>
            <a:r>
              <a:rPr lang="en-US" altLang="zh-CN" sz="928"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3,</a:t>
            </a:r>
            <a:r>
              <a:rPr lang="en-US" altLang="ja-JP" sz="928"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783</a:t>
            </a:r>
            <a:r>
              <a:rPr lang="zh-CN" altLang="en-US" sz="928"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地区</a:t>
            </a:r>
            <a:r>
              <a:rPr lang="ja-JP" altLang="en-US" sz="824"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に支援</a:t>
            </a:r>
            <a:r>
              <a:rPr lang="ja-JP" altLang="en-US" sz="865"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61" name="テキスト ボックス 74"/>
          <p:cNvSpPr txBox="1"/>
          <p:nvPr/>
        </p:nvSpPr>
        <p:spPr>
          <a:xfrm>
            <a:off x="5141578" y="5434642"/>
            <a:ext cx="3449328" cy="728166"/>
          </a:xfrm>
          <a:prstGeom prst="rect">
            <a:avLst/>
          </a:prstGeom>
          <a:solidFill>
            <a:schemeClr val="bg1"/>
          </a:solidFill>
          <a:ln w="6350">
            <a:solidFill>
              <a:srgbClr val="8B8AA4"/>
            </a:solidFill>
          </a:ln>
        </p:spPr>
        <p:txBody>
          <a:bodyPr wrap="square" rtlCol="0" anchor="ctr">
            <a:noAutofit/>
          </a:bodyPr>
          <a:lstStyle/>
          <a:p>
            <a:pPr defTabSz="807266">
              <a:defRPr/>
            </a:pPr>
            <a:endParaRPr lang="en-US" altLang="ja-JP" sz="576"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2" name="テキスト ボックス 75"/>
          <p:cNvSpPr txBox="1"/>
          <p:nvPr/>
        </p:nvSpPr>
        <p:spPr>
          <a:xfrm>
            <a:off x="629525" y="2361461"/>
            <a:ext cx="4136791" cy="3870258"/>
          </a:xfrm>
          <a:prstGeom prst="rect">
            <a:avLst/>
          </a:prstGeom>
          <a:solidFill>
            <a:srgbClr val="CCECFF"/>
          </a:solidFill>
        </p:spPr>
        <p:txBody>
          <a:bodyPr wrap="square" rtlCol="0">
            <a:noAutofit/>
          </a:bodyPr>
          <a:lstStyle/>
          <a:p>
            <a:pPr defTabSz="807266">
              <a:defRPr/>
            </a:pPr>
            <a:endParaRPr lang="en-US" altLang="ja-JP" sz="906"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defTabSz="807266">
              <a:defRPr/>
            </a:pPr>
            <a:r>
              <a:rPr lang="ja-JP" altLang="en-US" sz="906"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都市再生を推進すべき地域を政令指定：</a:t>
            </a:r>
            <a:endParaRPr lang="en-US" altLang="ja-JP" sz="906"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defTabSz="807266">
              <a:defRPr/>
            </a:pPr>
            <a:r>
              <a:rPr lang="ja-JP" altLang="en-US" sz="988"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都市再生緊急整備地域</a:t>
            </a:r>
            <a:r>
              <a:rPr lang="ja-JP" altLang="en-US" sz="906"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988"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906"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152"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54</a:t>
            </a:r>
            <a:r>
              <a:rPr lang="ja-JP" altLang="en-US" sz="906"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地域</a:t>
            </a:r>
            <a:r>
              <a:rPr lang="en-US" altLang="ja-JP" sz="906"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p>
          <a:p>
            <a:pPr defTabSz="807266">
              <a:defRPr/>
            </a:pPr>
            <a:r>
              <a:rPr lang="en-US" altLang="ja-JP" sz="247"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2</a:t>
            </a:r>
          </a:p>
          <a:p>
            <a:pPr defTabSz="807266">
              <a:lnSpc>
                <a:spcPts val="1317"/>
              </a:lnSpc>
              <a:defRPr/>
            </a:pPr>
            <a:r>
              <a:rPr lang="ja-JP" altLang="en-US" sz="988"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特定都市再生緊急整備地域</a:t>
            </a:r>
            <a:r>
              <a:rPr lang="ja-JP" altLang="en-US" sz="906"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906"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152"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15</a:t>
            </a:r>
            <a:r>
              <a:rPr lang="ja-JP" altLang="en-US" sz="906"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地域</a:t>
            </a:r>
            <a:r>
              <a:rPr lang="en-US" altLang="ja-JP" sz="906"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65"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特に都市の国際競争力の強化</a:t>
            </a:r>
            <a:endParaRPr lang="en-US" altLang="ja-JP" sz="41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4" name="テキスト ボックス 76"/>
          <p:cNvSpPr txBox="1"/>
          <p:nvPr/>
        </p:nvSpPr>
        <p:spPr>
          <a:xfrm>
            <a:off x="689315" y="5457432"/>
            <a:ext cx="3980708" cy="706239"/>
          </a:xfrm>
          <a:prstGeom prst="rect">
            <a:avLst/>
          </a:prstGeom>
          <a:solidFill>
            <a:schemeClr val="bg1"/>
          </a:solidFill>
          <a:ln w="6350">
            <a:solidFill>
              <a:srgbClr val="8B8AA4"/>
            </a:solidFill>
          </a:ln>
        </p:spPr>
        <p:txBody>
          <a:bodyPr wrap="square" rtlCol="0" anchor="ctr">
            <a:noAutofit/>
          </a:bodyPr>
          <a:lstStyle/>
          <a:p>
            <a:pPr defTabSz="807266">
              <a:defRPr/>
            </a:pPr>
            <a:endParaRPr lang="en-US" altLang="ja-JP" sz="576"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65" name="グループ化 77"/>
          <p:cNvGrpSpPr/>
          <p:nvPr/>
        </p:nvGrpSpPr>
        <p:grpSpPr>
          <a:xfrm>
            <a:off x="684459" y="3147973"/>
            <a:ext cx="4077795" cy="2957045"/>
            <a:chOff x="573250" y="3065874"/>
            <a:chExt cx="4622522" cy="2852905"/>
          </a:xfrm>
        </p:grpSpPr>
        <p:sp>
          <p:nvSpPr>
            <p:cNvPr id="74" name="テキスト ボックス 86"/>
            <p:cNvSpPr txBox="1"/>
            <p:nvPr/>
          </p:nvSpPr>
          <p:spPr>
            <a:xfrm>
              <a:off x="573250" y="3067723"/>
              <a:ext cx="1709378" cy="394116"/>
            </a:xfrm>
            <a:prstGeom prst="rect">
              <a:avLst/>
            </a:prstGeom>
            <a:solidFill>
              <a:srgbClr val="002060"/>
            </a:solidFill>
            <a:ln w="6350">
              <a:solidFill>
                <a:srgbClr val="002060"/>
              </a:solidFill>
            </a:ln>
          </p:spPr>
          <p:txBody>
            <a:bodyPr wrap="square" rtlCol="0">
              <a:spAutoFit/>
            </a:bodyPr>
            <a:lstStyle/>
            <a:p>
              <a:pPr algn="ctr" defTabSz="807266">
                <a:defRPr/>
              </a:pPr>
              <a:r>
                <a:rPr lang="ja-JP" altLang="en-US" sz="988"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法制上の支援措置</a:t>
              </a:r>
              <a:endParaRPr lang="en-US" altLang="ja-JP" sz="988" dirty="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a:p>
              <a:pPr algn="ctr" defTabSz="807266">
                <a:defRPr/>
              </a:pPr>
              <a:r>
                <a:rPr lang="ja-JP" altLang="en-US" sz="988"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（都市計画等の特例）</a:t>
              </a:r>
            </a:p>
          </p:txBody>
        </p:sp>
        <p:grpSp>
          <p:nvGrpSpPr>
            <p:cNvPr id="67" name="グループ化 79"/>
            <p:cNvGrpSpPr/>
            <p:nvPr/>
          </p:nvGrpSpPr>
          <p:grpSpPr>
            <a:xfrm>
              <a:off x="2349287" y="3065874"/>
              <a:ext cx="2731319" cy="1915735"/>
              <a:chOff x="2349287" y="3065874"/>
              <a:chExt cx="2731319" cy="1915735"/>
            </a:xfrm>
          </p:grpSpPr>
          <p:sp>
            <p:nvSpPr>
              <p:cNvPr id="71" name="テキスト ボックス 83"/>
              <p:cNvSpPr txBox="1"/>
              <p:nvPr/>
            </p:nvSpPr>
            <p:spPr>
              <a:xfrm>
                <a:off x="2349864" y="3325882"/>
                <a:ext cx="2730742" cy="1655727"/>
              </a:xfrm>
              <a:prstGeom prst="rect">
                <a:avLst/>
              </a:prstGeom>
              <a:solidFill>
                <a:schemeClr val="bg1"/>
              </a:solidFill>
              <a:ln w="6350">
                <a:solidFill>
                  <a:srgbClr val="8B8AA4"/>
                </a:solidFill>
              </a:ln>
            </p:spPr>
            <p:txBody>
              <a:bodyPr wrap="square" rtlCol="0" anchor="ctr">
                <a:noAutofit/>
              </a:bodyPr>
              <a:lstStyle/>
              <a:p>
                <a:pPr defTabSz="807266">
                  <a:spcBef>
                    <a:spcPts val="179"/>
                  </a:spcBef>
                  <a:spcAft>
                    <a:spcPts val="179"/>
                  </a:spcAft>
                  <a:defRPr/>
                </a:pPr>
                <a:r>
                  <a:rPr lang="ja-JP" altLang="en-US" sz="739"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95"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国際競争拠点都市整備事業</a:t>
                </a:r>
                <a:r>
                  <a:rPr lang="en-US" altLang="ja-JP" sz="739"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739"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特定地域のみ</a:t>
                </a:r>
                <a:r>
                  <a:rPr lang="en-US" altLang="ja-JP" sz="739"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p>
              <a:p>
                <a:pPr defTabSz="807266">
                  <a:defRPr/>
                </a:pPr>
                <a:r>
                  <a:rPr lang="ja-JP" altLang="en-US" sz="717"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道路や鉄道施設等の重要インフラや、エネルギー導管の</a:t>
                </a:r>
                <a:endParaRPr lang="en-US" altLang="ja-JP" sz="717"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defTabSz="807266">
                  <a:defRPr/>
                </a:pPr>
                <a:r>
                  <a:rPr lang="ja-JP" altLang="en-US" sz="717"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整備等</a:t>
                </a:r>
                <a:endParaRPr lang="en-US" altLang="ja-JP" sz="717"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defTabSz="807266">
                  <a:defRPr/>
                </a:pPr>
                <a:endParaRPr lang="en-US" altLang="ja-JP" sz="165" spc="-125"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defTabSz="807266">
                  <a:defRPr/>
                </a:pPr>
                <a:endParaRPr lang="en-US" altLang="ja-JP" sz="165" spc="-125"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defTabSz="807266">
                  <a:defRPr/>
                </a:pPr>
                <a:endParaRPr lang="en-US" altLang="ja-JP" sz="165" spc="-125"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defTabSz="807266">
                  <a:defRPr/>
                </a:pPr>
                <a:r>
                  <a:rPr lang="ja-JP" altLang="en-US" sz="895"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・官民連携まちなか再生推進事業</a:t>
                </a:r>
                <a:endParaRPr lang="ja-JP" altLang="en-US" sz="1612" dirty="0">
                  <a:solidFill>
                    <a:srgbClr val="000000"/>
                  </a:solidFill>
                  <a:latin typeface="Arial" charset="0"/>
                  <a:ea typeface="ＭＳ Ｐゴシック" charset="-128"/>
                </a:endParaRPr>
              </a:p>
              <a:p>
                <a:pPr defTabSz="807266">
                  <a:defRPr/>
                </a:pPr>
                <a:r>
                  <a:rPr lang="ja-JP" altLang="en-US" sz="895"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716"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官民の様々な人材が集積するプラットフォームの構築と、</a:t>
                </a:r>
                <a:endParaRPr lang="en-US" altLang="ja-JP" sz="716"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defTabSz="807266">
                  <a:defRPr/>
                </a:pPr>
                <a:r>
                  <a:rPr lang="ja-JP" altLang="en-US" sz="716"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未来ビジョンを実現するための自立・自走型システムの　　</a:t>
                </a:r>
                <a:endParaRPr lang="en-US" altLang="ja-JP" sz="716"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defTabSz="807266">
                  <a:defRPr/>
                </a:pPr>
                <a:r>
                  <a:rPr lang="ja-JP" altLang="en-US" sz="716"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構築に向けた取組を総合的に支援</a:t>
                </a:r>
              </a:p>
              <a:p>
                <a:pPr defTabSz="807266">
                  <a:defRPr/>
                </a:pPr>
                <a:endParaRPr lang="en-US" altLang="ja-JP" sz="165"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defTabSz="807266">
                  <a:defRPr/>
                </a:pPr>
                <a:endParaRPr lang="en-US" altLang="ja-JP" sz="165"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defTabSz="807266">
                  <a:defRPr/>
                </a:pPr>
                <a:endParaRPr lang="en-US" altLang="ja-JP" sz="165"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defTabSz="807266">
                  <a:spcAft>
                    <a:spcPts val="179"/>
                  </a:spcAft>
                  <a:defRPr/>
                </a:pPr>
                <a:r>
                  <a:rPr lang="ja-JP" altLang="en-US" sz="739"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95"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都市安全確保促進事業</a:t>
                </a:r>
                <a:endParaRPr lang="en-US" altLang="ja-JP" sz="895"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defTabSz="807266">
                  <a:defRPr/>
                </a:pPr>
                <a:r>
                  <a:rPr lang="ja-JP" altLang="en-US" sz="717"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計画策定及び計画に基づく備蓄倉庫等の整備</a:t>
                </a:r>
              </a:p>
            </p:txBody>
          </p:sp>
          <p:sp>
            <p:nvSpPr>
              <p:cNvPr id="72" name="テキスト ボックス 84"/>
              <p:cNvSpPr txBox="1"/>
              <p:nvPr/>
            </p:nvSpPr>
            <p:spPr>
              <a:xfrm>
                <a:off x="2349287" y="3065874"/>
                <a:ext cx="2731318" cy="260008"/>
              </a:xfrm>
              <a:prstGeom prst="rect">
                <a:avLst/>
              </a:prstGeom>
              <a:solidFill>
                <a:srgbClr val="002060"/>
              </a:solidFill>
              <a:ln w="6350">
                <a:solidFill>
                  <a:srgbClr val="002060"/>
                </a:solidFill>
              </a:ln>
            </p:spPr>
            <p:txBody>
              <a:bodyPr wrap="square" rtlCol="0">
                <a:noAutofit/>
              </a:bodyPr>
              <a:lstStyle/>
              <a:p>
                <a:pPr algn="ctr" defTabSz="807266">
                  <a:defRPr/>
                </a:pPr>
                <a:r>
                  <a:rPr lang="ja-JP" altLang="en-US" sz="1152"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財政支援</a:t>
                </a:r>
                <a:endParaRPr lang="en-US" altLang="ja-JP" sz="1152" dirty="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68" name="テキスト ボックス 80"/>
            <p:cNvSpPr txBox="1"/>
            <p:nvPr/>
          </p:nvSpPr>
          <p:spPr>
            <a:xfrm>
              <a:off x="578750" y="5050845"/>
              <a:ext cx="4512465" cy="242959"/>
            </a:xfrm>
            <a:prstGeom prst="rect">
              <a:avLst/>
            </a:prstGeom>
            <a:solidFill>
              <a:srgbClr val="002060"/>
            </a:solidFill>
            <a:ln w="6350">
              <a:solidFill>
                <a:srgbClr val="002060"/>
              </a:solidFill>
            </a:ln>
          </p:spPr>
          <p:txBody>
            <a:bodyPr wrap="square" rtlCol="0">
              <a:spAutoFit/>
            </a:bodyPr>
            <a:lstStyle/>
            <a:p>
              <a:pPr algn="ctr" defTabSz="807266">
                <a:defRPr/>
              </a:pPr>
              <a:r>
                <a:rPr lang="ja-JP" altLang="en-US" sz="988"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民間都市再生事業計画の認定</a:t>
              </a:r>
              <a:r>
                <a:rPr lang="ja-JP" altLang="en-US" sz="822"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822"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170</a:t>
              </a:r>
              <a:r>
                <a:rPr lang="ja-JP" altLang="en-US" sz="822"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計画）</a:t>
              </a:r>
            </a:p>
          </p:txBody>
        </p:sp>
        <p:sp>
          <p:nvSpPr>
            <p:cNvPr id="69" name="テキスト ボックス 81"/>
            <p:cNvSpPr txBox="1"/>
            <p:nvPr/>
          </p:nvSpPr>
          <p:spPr>
            <a:xfrm>
              <a:off x="1564393" y="5389296"/>
              <a:ext cx="2984048" cy="231296"/>
            </a:xfrm>
            <a:prstGeom prst="rect">
              <a:avLst/>
            </a:prstGeom>
            <a:noFill/>
            <a:ln w="6350">
              <a:noFill/>
            </a:ln>
          </p:spPr>
          <p:txBody>
            <a:bodyPr wrap="square" rtlCol="0" anchor="ctr">
              <a:noAutofit/>
            </a:bodyPr>
            <a:lstStyle/>
            <a:p>
              <a:pPr defTabSz="807266">
                <a:defRPr/>
              </a:pPr>
              <a:r>
                <a:rPr lang="ja-JP" altLang="en-US" sz="906"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民間都市開発推進機構によるメザニン支援</a:t>
              </a:r>
            </a:p>
          </p:txBody>
        </p:sp>
        <p:sp>
          <p:nvSpPr>
            <p:cNvPr id="70" name="テキスト ボックス 82"/>
            <p:cNvSpPr txBox="1"/>
            <p:nvPr/>
          </p:nvSpPr>
          <p:spPr>
            <a:xfrm>
              <a:off x="1557734" y="5694464"/>
              <a:ext cx="3638038" cy="224315"/>
            </a:xfrm>
            <a:prstGeom prst="rect">
              <a:avLst/>
            </a:prstGeom>
            <a:noFill/>
            <a:ln w="6350">
              <a:noFill/>
            </a:ln>
          </p:spPr>
          <p:txBody>
            <a:bodyPr wrap="square" rtlCol="0" anchor="ctr">
              <a:noAutofit/>
            </a:bodyPr>
            <a:lstStyle/>
            <a:p>
              <a:pPr defTabSz="807266">
                <a:defRPr/>
              </a:pPr>
              <a:r>
                <a:rPr lang="ja-JP" altLang="en-US" sz="906"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建物取得時の不動産取得税に係る特例措置　等</a:t>
              </a:r>
              <a:endParaRPr lang="en-US" altLang="ja-JP" sz="906"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75" name="Text Box 48"/>
          <p:cNvSpPr txBox="1">
            <a:spLocks noChangeArrowheads="1"/>
          </p:cNvSpPr>
          <p:nvPr/>
        </p:nvSpPr>
        <p:spPr>
          <a:xfrm>
            <a:off x="629525" y="2188124"/>
            <a:ext cx="4136791" cy="264231"/>
          </a:xfrm>
          <a:prstGeom prst="rect">
            <a:avLst/>
          </a:prstGeom>
          <a:solidFill>
            <a:srgbClr val="333333"/>
          </a:solidFill>
          <a:ln w="38100" cmpd="dbl">
            <a:noFill/>
            <a:miter lim="800000"/>
            <a:headEnd/>
            <a:tailEnd/>
          </a:ln>
        </p:spPr>
        <p:txBody>
          <a:bodyPr wrap="none" lIns="78792" tIns="39396" rIns="78792" bIns="39396" anchor="ctr"/>
          <a:lstStyle/>
          <a:p>
            <a:pPr algn="ctr" defTabSz="807266" fontAlgn="base">
              <a:spcBef>
                <a:spcPct val="0"/>
              </a:spcBef>
              <a:spcAft>
                <a:spcPct val="0"/>
              </a:spcAft>
              <a:defRPr/>
            </a:pPr>
            <a:r>
              <a:rPr lang="ja-JP" altLang="en-US" sz="1152" b="1"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一定規模の民間プロジェクトが見込まれる区域</a:t>
            </a:r>
          </a:p>
        </p:txBody>
      </p:sp>
      <p:sp>
        <p:nvSpPr>
          <p:cNvPr id="76" name="Text Box 47"/>
          <p:cNvSpPr txBox="1">
            <a:spLocks noChangeArrowheads="1"/>
          </p:cNvSpPr>
          <p:nvPr/>
        </p:nvSpPr>
        <p:spPr>
          <a:xfrm>
            <a:off x="5105981" y="2187466"/>
            <a:ext cx="4172312" cy="264888"/>
          </a:xfrm>
          <a:prstGeom prst="rect">
            <a:avLst/>
          </a:prstGeom>
          <a:solidFill>
            <a:srgbClr val="333333"/>
          </a:solidFill>
          <a:ln w="38100" cmpd="dbl">
            <a:noFill/>
            <a:miter lim="800000"/>
            <a:headEnd/>
            <a:tailEnd/>
          </a:ln>
        </p:spPr>
        <p:txBody>
          <a:bodyPr wrap="none" lIns="78792" tIns="39396" rIns="78792" bIns="39396" anchor="ctr"/>
          <a:lstStyle/>
          <a:p>
            <a:pPr algn="ctr" defTabSz="807266" fontAlgn="base">
              <a:spcBef>
                <a:spcPct val="0"/>
              </a:spcBef>
              <a:spcAft>
                <a:spcPct val="0"/>
              </a:spcAft>
              <a:defRPr/>
            </a:pPr>
            <a:r>
              <a:rPr lang="ja-JP" altLang="en-US" sz="1152" b="1"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全国の都市区域</a:t>
            </a:r>
          </a:p>
        </p:txBody>
      </p:sp>
      <p:sp>
        <p:nvSpPr>
          <p:cNvPr id="77" name="Rectangle 59" descr="25%"/>
          <p:cNvSpPr>
            <a:spLocks noChangeArrowheads="1"/>
          </p:cNvSpPr>
          <p:nvPr/>
        </p:nvSpPr>
        <p:spPr>
          <a:xfrm>
            <a:off x="5103736" y="2999822"/>
            <a:ext cx="3720048" cy="3231895"/>
          </a:xfrm>
          <a:prstGeom prst="rect">
            <a:avLst/>
          </a:prstGeom>
          <a:noFill/>
          <a:ln w="28575" algn="ctr">
            <a:noFill/>
            <a:miter lim="800000"/>
            <a:headEnd/>
            <a:tailEnd/>
          </a:ln>
        </p:spPr>
        <p:txBody>
          <a:bodyPr wrap="none" lIns="78792" tIns="39396" rIns="78792" bIns="39396" anchor="t"/>
          <a:lstStyle/>
          <a:p>
            <a:pPr algn="ctr" defTabSz="807266" fontAlgn="base">
              <a:lnSpc>
                <a:spcPct val="150000"/>
              </a:lnSpc>
              <a:spcBef>
                <a:spcPct val="0"/>
              </a:spcBef>
              <a:spcAft>
                <a:spcPct val="0"/>
              </a:spcAft>
              <a:defRPr/>
            </a:pPr>
            <a:endParaRPr lang="ja-JP" altLang="en-US" sz="865"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78" name="図 90"/>
          <p:cNvPicPr>
            <a:picLocks noChangeAspect="1"/>
          </p:cNvPicPr>
          <p:nvPr/>
        </p:nvPicPr>
        <p:blipFill>
          <a:blip r:embed="rId2"/>
          <a:srcRect l="3786" r="2"/>
          <a:stretch>
            <a:fillRect/>
          </a:stretch>
        </p:blipFill>
        <p:spPr>
          <a:xfrm>
            <a:off x="7273355" y="3142087"/>
            <a:ext cx="1998913" cy="1690305"/>
          </a:xfrm>
          <a:prstGeom prst="rect">
            <a:avLst/>
          </a:prstGeom>
        </p:spPr>
      </p:pic>
      <p:sp>
        <p:nvSpPr>
          <p:cNvPr id="79" name="テキスト ボックス 91"/>
          <p:cNvSpPr txBox="1"/>
          <p:nvPr/>
        </p:nvSpPr>
        <p:spPr>
          <a:xfrm>
            <a:off x="5141577" y="5196935"/>
            <a:ext cx="3450258" cy="251828"/>
          </a:xfrm>
          <a:prstGeom prst="rect">
            <a:avLst/>
          </a:prstGeom>
          <a:solidFill>
            <a:srgbClr val="002060"/>
          </a:solidFill>
          <a:ln w="6350">
            <a:solidFill>
              <a:srgbClr val="002060"/>
            </a:solidFill>
          </a:ln>
        </p:spPr>
        <p:txBody>
          <a:bodyPr wrap="square" rtlCol="0">
            <a:spAutoFit/>
          </a:bodyPr>
          <a:lstStyle/>
          <a:p>
            <a:pPr algn="ctr" defTabSz="807266">
              <a:defRPr/>
            </a:pPr>
            <a:r>
              <a:rPr lang="ja-JP" altLang="en-US" sz="988"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民間都市再生整備事業計画の認定</a:t>
            </a:r>
            <a:r>
              <a:rPr lang="ja-JP" altLang="en-US" sz="822"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822"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53</a:t>
            </a:r>
            <a:r>
              <a:rPr lang="ja-JP" altLang="en-US" sz="822"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計画）</a:t>
            </a:r>
          </a:p>
        </p:txBody>
      </p:sp>
      <p:sp>
        <p:nvSpPr>
          <p:cNvPr id="80" name="テキスト ボックス 92"/>
          <p:cNvSpPr txBox="1"/>
          <p:nvPr/>
        </p:nvSpPr>
        <p:spPr>
          <a:xfrm>
            <a:off x="5588560" y="5634934"/>
            <a:ext cx="3058099" cy="309749"/>
          </a:xfrm>
          <a:prstGeom prst="rect">
            <a:avLst/>
          </a:prstGeom>
          <a:noFill/>
          <a:ln w="6350">
            <a:noFill/>
          </a:ln>
        </p:spPr>
        <p:txBody>
          <a:bodyPr wrap="square" rtlCol="0" anchor="ctr">
            <a:noAutofit/>
          </a:bodyPr>
          <a:lstStyle/>
          <a:p>
            <a:pPr defTabSz="807266">
              <a:defRPr/>
            </a:pPr>
            <a:r>
              <a:rPr lang="ja-JP" altLang="en-US" sz="906"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民間都市開発推進機構によるメザニン支援・まち再生出資</a:t>
            </a:r>
          </a:p>
        </p:txBody>
      </p:sp>
      <p:sp>
        <p:nvSpPr>
          <p:cNvPr id="81" name="テキスト ボックス 93"/>
          <p:cNvSpPr txBox="1"/>
          <p:nvPr/>
        </p:nvSpPr>
        <p:spPr>
          <a:xfrm>
            <a:off x="5192243" y="5619135"/>
            <a:ext cx="465258" cy="381937"/>
          </a:xfrm>
          <a:prstGeom prst="rect">
            <a:avLst/>
          </a:prstGeom>
          <a:solidFill>
            <a:srgbClr val="4B61A7"/>
          </a:solidFill>
          <a:ln w="6350">
            <a:solidFill>
              <a:srgbClr val="4B61A7"/>
            </a:solidFill>
          </a:ln>
        </p:spPr>
        <p:txBody>
          <a:bodyPr wrap="square" rtlCol="0">
            <a:spAutoFit/>
          </a:bodyPr>
          <a:lstStyle/>
          <a:p>
            <a:pPr algn="ctr" defTabSz="807266">
              <a:defRPr/>
            </a:pPr>
            <a:r>
              <a:rPr lang="ja-JP" altLang="en-US" sz="904"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金融</a:t>
            </a:r>
            <a:endParaRPr lang="en-US" altLang="ja-JP" sz="904" dirty="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a:p>
            <a:pPr algn="ctr" defTabSz="807266">
              <a:defRPr/>
            </a:pPr>
            <a:r>
              <a:rPr lang="ja-JP" altLang="en-US" sz="904"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支援</a:t>
            </a:r>
          </a:p>
        </p:txBody>
      </p:sp>
      <p:sp>
        <p:nvSpPr>
          <p:cNvPr id="82" name="テキスト ボックス 94"/>
          <p:cNvSpPr txBox="1"/>
          <p:nvPr/>
        </p:nvSpPr>
        <p:spPr>
          <a:xfrm>
            <a:off x="5141578" y="3612450"/>
            <a:ext cx="2121839" cy="988082"/>
          </a:xfrm>
          <a:prstGeom prst="rect">
            <a:avLst/>
          </a:prstGeom>
          <a:solidFill>
            <a:schemeClr val="bg1"/>
          </a:solidFill>
          <a:ln w="6350">
            <a:solidFill>
              <a:schemeClr val="accent2">
                <a:lumMod val="60000"/>
                <a:lumOff val="40000"/>
              </a:schemeClr>
            </a:solidFill>
          </a:ln>
        </p:spPr>
        <p:txBody>
          <a:bodyPr wrap="square" lIns="64479" rIns="64479" rtlCol="0" anchor="ctr" anchorCtr="0">
            <a:noAutofit/>
          </a:bodyPr>
          <a:lstStyle/>
          <a:p>
            <a:pPr marL="68248" indent="-68248" algn="just" defTabSz="807266" fontAlgn="base">
              <a:spcBef>
                <a:spcPts val="493"/>
              </a:spcBef>
              <a:spcAft>
                <a:spcPts val="538"/>
              </a:spcAft>
              <a:defRPr/>
            </a:pPr>
            <a:r>
              <a:rPr lang="ja-JP" altLang="en-US" sz="895"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・都市構造再編集中支援事業</a:t>
            </a:r>
            <a:r>
              <a:rPr lang="en-US" altLang="ja-JP" sz="895" baseline="30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95" baseline="30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１</a:t>
            </a:r>
            <a:r>
              <a:rPr lang="ja-JP" altLang="en-US" sz="895"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及び社会資本整備総合交付金</a:t>
            </a:r>
            <a:r>
              <a:rPr lang="en-US" altLang="ja-JP" sz="895" baseline="30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95" baseline="30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２</a:t>
            </a:r>
            <a:r>
              <a:rPr lang="ja-JP" altLang="en-US" sz="895"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などにより、まちづくりを財政的に支援</a:t>
            </a:r>
            <a:endParaRPr lang="en-US" altLang="ja-JP" sz="895"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76781" algn="just" defTabSz="807266" fontAlgn="base">
              <a:spcBef>
                <a:spcPct val="0"/>
              </a:spcBef>
              <a:spcAft>
                <a:spcPct val="0"/>
              </a:spcAft>
              <a:defRPr/>
            </a:pPr>
            <a:r>
              <a:rPr lang="ja-JP" altLang="en-US" sz="717"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道路や公園、広場等のハード事業</a:t>
            </a:r>
            <a:endParaRPr lang="en-US" altLang="ja-JP" sz="717"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76781" algn="just" defTabSz="807266" fontAlgn="base">
              <a:spcBef>
                <a:spcPct val="0"/>
              </a:spcBef>
              <a:spcAft>
                <a:spcPct val="0"/>
              </a:spcAft>
              <a:defRPr/>
            </a:pPr>
            <a:r>
              <a:rPr lang="ja-JP" altLang="en-US" sz="717"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各種調査や社会実験等のソフト事業 等</a:t>
            </a:r>
            <a:endParaRPr lang="en-US" altLang="ja-JP" sz="717"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3" name="テキスト ボックス 95"/>
          <p:cNvSpPr txBox="1"/>
          <p:nvPr/>
        </p:nvSpPr>
        <p:spPr>
          <a:xfrm>
            <a:off x="5141582" y="3306419"/>
            <a:ext cx="2121832" cy="308100"/>
          </a:xfrm>
          <a:prstGeom prst="rect">
            <a:avLst/>
          </a:prstGeom>
          <a:solidFill>
            <a:srgbClr val="002060"/>
          </a:solidFill>
          <a:ln w="6350">
            <a:solidFill>
              <a:srgbClr val="002060"/>
            </a:solidFill>
          </a:ln>
        </p:spPr>
        <p:txBody>
          <a:bodyPr wrap="square" rtlCol="0">
            <a:noAutofit/>
          </a:bodyPr>
          <a:lstStyle/>
          <a:p>
            <a:pPr algn="ctr" defTabSz="807266">
              <a:defRPr/>
            </a:pPr>
            <a:r>
              <a:rPr lang="ja-JP" altLang="en-US" sz="1152"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財政支援</a:t>
            </a:r>
            <a:endParaRPr lang="en-US" altLang="ja-JP" sz="1152" dirty="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4" name="テキスト ボックス 97"/>
          <p:cNvSpPr txBox="1"/>
          <p:nvPr/>
        </p:nvSpPr>
        <p:spPr>
          <a:xfrm>
            <a:off x="877992" y="5571754"/>
            <a:ext cx="671674" cy="238810"/>
          </a:xfrm>
          <a:prstGeom prst="rect">
            <a:avLst/>
          </a:prstGeom>
          <a:solidFill>
            <a:srgbClr val="4B61A7"/>
          </a:solidFill>
          <a:ln w="6350">
            <a:solidFill>
              <a:srgbClr val="4B61A7"/>
            </a:solidFill>
          </a:ln>
        </p:spPr>
        <p:txBody>
          <a:bodyPr wrap="square" lIns="0" rIns="0" rtlCol="0">
            <a:spAutoFit/>
          </a:bodyPr>
          <a:lstStyle/>
          <a:p>
            <a:pPr algn="ctr" defTabSz="807266">
              <a:defRPr/>
            </a:pPr>
            <a:r>
              <a:rPr lang="ja-JP" altLang="en-US" sz="906"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金融支援</a:t>
            </a:r>
          </a:p>
        </p:txBody>
      </p:sp>
      <p:sp>
        <p:nvSpPr>
          <p:cNvPr id="85" name="テキスト ボックス 98"/>
          <p:cNvSpPr txBox="1"/>
          <p:nvPr/>
        </p:nvSpPr>
        <p:spPr>
          <a:xfrm>
            <a:off x="867819" y="5868689"/>
            <a:ext cx="677108" cy="238810"/>
          </a:xfrm>
          <a:prstGeom prst="rect">
            <a:avLst/>
          </a:prstGeom>
          <a:solidFill>
            <a:srgbClr val="4B61A7"/>
          </a:solidFill>
          <a:ln w="6350">
            <a:solidFill>
              <a:srgbClr val="4B61A7"/>
            </a:solidFill>
          </a:ln>
        </p:spPr>
        <p:txBody>
          <a:bodyPr wrap="square" rIns="0" rtlCol="0">
            <a:spAutoFit/>
          </a:bodyPr>
          <a:lstStyle/>
          <a:p>
            <a:pPr defTabSz="807266">
              <a:defRPr/>
            </a:pPr>
            <a:r>
              <a:rPr lang="ja-JP" altLang="en-US" sz="906"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税制支援</a:t>
            </a:r>
          </a:p>
        </p:txBody>
      </p:sp>
      <p:sp>
        <p:nvSpPr>
          <p:cNvPr id="86" name="テキスト ボックス 35"/>
          <p:cNvSpPr txBox="1"/>
          <p:nvPr/>
        </p:nvSpPr>
        <p:spPr>
          <a:xfrm>
            <a:off x="496825" y="6271510"/>
            <a:ext cx="8912350" cy="377924"/>
          </a:xfrm>
          <a:prstGeom prst="rect">
            <a:avLst/>
          </a:prstGeom>
          <a:noFill/>
        </p:spPr>
        <p:txBody>
          <a:bodyPr wrap="square" rtlCol="0">
            <a:spAutoFit/>
          </a:bodyPr>
          <a:lstStyle/>
          <a:p>
            <a:pPr marL="84138" indent="-84138" defTabSz="854340">
              <a:defRPr/>
            </a:pPr>
            <a:r>
              <a:rPr lang="en-US" altLang="ja-JP" sz="928"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928"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令和７年４月１日現在（都市再生特別地区件数は令和６年</a:t>
            </a:r>
            <a:r>
              <a:rPr lang="en-US" altLang="ja-JP" sz="928"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12</a:t>
            </a:r>
            <a:r>
              <a:rPr lang="ja-JP" altLang="en-US" sz="928"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月</a:t>
            </a:r>
            <a:r>
              <a:rPr lang="en-US" altLang="ja-JP" sz="928"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31</a:t>
            </a:r>
            <a:r>
              <a:rPr lang="ja-JP" altLang="en-US" sz="928"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日、都市再生整備計画に基づく財政支援件数は令和６年</a:t>
            </a:r>
            <a:r>
              <a:rPr lang="en-US" altLang="ja-JP" sz="928"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12</a:t>
            </a:r>
            <a:r>
              <a:rPr lang="ja-JP" altLang="en-US" sz="928"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月</a:t>
            </a:r>
            <a:r>
              <a:rPr lang="en-US" altLang="ja-JP" sz="928"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17</a:t>
            </a:r>
            <a:r>
              <a:rPr lang="ja-JP" altLang="en-US" sz="928"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日現在、都市計画提案制度件数は令和６年</a:t>
            </a:r>
            <a:r>
              <a:rPr lang="en-US" altLang="ja-JP" sz="928"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9</a:t>
            </a:r>
            <a:r>
              <a:rPr lang="ja-JP" altLang="en-US" sz="928"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月</a:t>
            </a:r>
            <a:r>
              <a:rPr lang="en-US" altLang="ja-JP" sz="928"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928"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日時点）</a:t>
            </a:r>
            <a:endParaRPr lang="en-US" altLang="ja-JP" sz="928" dirty="0">
              <a:solidFill>
                <a:srgbClr val="000000"/>
              </a:solidFill>
              <a:latin typeface="Meiryo UI" panose="020B0604030504040204" pitchFamily="50" charset="-128"/>
              <a:ea typeface="Meiryo UI" panose="020B0604030504040204" pitchFamily="50" charset="-128"/>
            </a:endParaRPr>
          </a:p>
        </p:txBody>
      </p:sp>
      <p:sp>
        <p:nvSpPr>
          <p:cNvPr id="87" name="テキスト ボックス 31"/>
          <p:cNvSpPr txBox="1"/>
          <p:nvPr/>
        </p:nvSpPr>
        <p:spPr>
          <a:xfrm>
            <a:off x="5099114" y="4591797"/>
            <a:ext cx="3436504" cy="419074"/>
          </a:xfrm>
          <a:prstGeom prst="rect">
            <a:avLst/>
          </a:prstGeom>
          <a:noFill/>
        </p:spPr>
        <p:txBody>
          <a:bodyPr wrap="square" rtlCol="0">
            <a:spAutoFit/>
          </a:bodyPr>
          <a:lstStyle/>
          <a:p>
            <a:pPr algn="just" defTabSz="807266">
              <a:defRPr/>
            </a:pPr>
            <a:r>
              <a:rPr lang="en-US" altLang="ja-JP" sz="68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68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１ 立地適正化計画を策定していることが支援要件となります。</a:t>
            </a:r>
            <a:endParaRPr lang="en-US" altLang="ja-JP" sz="68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59137" indent="-159137" algn="just" defTabSz="807266">
              <a:defRPr/>
            </a:pPr>
            <a:r>
              <a:rPr lang="en-US" altLang="ja-JP" sz="68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68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２ 立地適正化計画の策定に向けた具体的な取組を開始・公表している等持続可能な都市づくりを進めていることが支援要件となります。</a:t>
            </a:r>
          </a:p>
        </p:txBody>
      </p:sp>
      <p:sp>
        <p:nvSpPr>
          <p:cNvPr id="31" name="テキスト ボックス 85"/>
          <p:cNvSpPr txBox="1"/>
          <p:nvPr/>
        </p:nvSpPr>
        <p:spPr>
          <a:xfrm>
            <a:off x="701611" y="3604926"/>
            <a:ext cx="1483067" cy="1534353"/>
          </a:xfrm>
          <a:prstGeom prst="rect">
            <a:avLst/>
          </a:prstGeom>
          <a:solidFill>
            <a:schemeClr val="bg1"/>
          </a:solidFill>
          <a:ln w="6350">
            <a:solidFill>
              <a:srgbClr val="8B8AA4"/>
            </a:solidFill>
          </a:ln>
        </p:spPr>
        <p:txBody>
          <a:bodyPr wrap="square" rtlCol="0" anchor="ctr">
            <a:noAutofit/>
          </a:bodyPr>
          <a:lstStyle/>
          <a:p>
            <a:pPr defTabSz="854340">
              <a:defRPr/>
            </a:pPr>
            <a:r>
              <a:rPr lang="ja-JP" altLang="en-US" sz="782"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947"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都市再生特別地区</a:t>
            </a:r>
            <a:endParaRPr lang="en-US" altLang="ja-JP" sz="947"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defTabSz="854340">
              <a:spcAft>
                <a:spcPts val="190"/>
              </a:spcAft>
              <a:defRPr/>
            </a:pPr>
            <a:r>
              <a:rPr lang="ja-JP" altLang="en-US" sz="61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665"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665"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132</a:t>
            </a:r>
            <a:r>
              <a:rPr lang="ja-JP" altLang="en-US" sz="665"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地区）</a:t>
            </a:r>
            <a:endParaRPr lang="en-US" altLang="ja-JP" sz="665"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defTabSz="854340">
              <a:spcAft>
                <a:spcPts val="569"/>
              </a:spcAft>
              <a:defRPr/>
            </a:pPr>
            <a:r>
              <a:rPr lang="en-US" altLang="ja-JP" sz="61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697"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容積率・高さ・用途等の制限緩和</a:t>
            </a:r>
            <a:endParaRPr lang="en-US" altLang="ja-JP" sz="697"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defTabSz="854340">
              <a:defRPr/>
            </a:pPr>
            <a:endParaRPr lang="en-US" altLang="ja-JP" sz="174"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defTabSz="854340">
              <a:defRPr/>
            </a:pPr>
            <a:r>
              <a:rPr lang="ja-JP" altLang="en-US" sz="782"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947"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都市再生事業に係る</a:t>
            </a:r>
            <a:endParaRPr lang="en-US" altLang="ja-JP" sz="947"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defTabSz="854340">
              <a:spcAft>
                <a:spcPts val="569"/>
              </a:spcAft>
              <a:defRPr/>
            </a:pPr>
            <a:r>
              <a:rPr lang="ja-JP" altLang="en-US" sz="947"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認可等の迅速化</a:t>
            </a:r>
            <a:endParaRPr lang="en-US" altLang="ja-JP" sz="947"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defTabSz="854340">
              <a:defRPr/>
            </a:pPr>
            <a:endParaRPr lang="en-US" altLang="ja-JP" sz="174"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defTabSz="854340">
              <a:defRPr/>
            </a:pPr>
            <a:endParaRPr lang="en-US" altLang="ja-JP" sz="174"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defTabSz="854340">
              <a:defRPr/>
            </a:pPr>
            <a:endParaRPr lang="en-US" altLang="ja-JP" sz="174"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defTabSz="854340">
              <a:lnSpc>
                <a:spcPts val="760"/>
              </a:lnSpc>
              <a:defRPr/>
            </a:pPr>
            <a:r>
              <a:rPr lang="ja-JP" altLang="en-US" sz="782"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947"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都市計画提案制度</a:t>
            </a:r>
            <a:endParaRPr lang="en-US" altLang="ja-JP" sz="947"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defTabSz="854340">
              <a:lnSpc>
                <a:spcPts val="760"/>
              </a:lnSpc>
              <a:defRPr/>
            </a:pPr>
            <a:r>
              <a:rPr lang="ja-JP" altLang="en-US" sz="947"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665"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665"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94</a:t>
            </a:r>
            <a:r>
              <a:rPr lang="ja-JP" altLang="en-US" sz="665"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件）</a:t>
            </a:r>
            <a:endParaRPr lang="en-US" altLang="ja-JP" sz="665"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タイトル 4">
            <a:extLst>
              <a:ext uri="{FF2B5EF4-FFF2-40B4-BE49-F238E27FC236}">
                <a16:creationId xmlns:a16="http://schemas.microsoft.com/office/drawing/2014/main" id="{38599AB7-F05E-81F4-FDBF-8DC0B81E6068}"/>
              </a:ext>
            </a:extLst>
          </p:cNvPr>
          <p:cNvSpPr>
            <a:spLocks noGrp="1"/>
          </p:cNvSpPr>
          <p:nvPr>
            <p:ph type="title"/>
          </p:nvPr>
        </p:nvSpPr>
        <p:spPr>
          <a:xfrm>
            <a:off x="0" y="0"/>
            <a:ext cx="7605713" cy="4762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844083" rtl="0" eaLnBrk="1" fontAlgn="auto" latinLnBrk="0" hangingPunct="1">
              <a:lnSpc>
                <a:spcPct val="100000"/>
              </a:lnSpc>
              <a:spcBef>
                <a:spcPct val="50000"/>
              </a:spcBef>
              <a:spcAft>
                <a:spcPts val="0"/>
              </a:spcAft>
              <a:buClrTx/>
              <a:buSzTx/>
              <a:buFontTx/>
              <a:buNone/>
              <a:tabLst/>
              <a:defRPr/>
            </a:pPr>
            <a:r>
              <a:rPr kumimoji="1" lang="ja-JP" altLang="en-US" sz="2400" b="1" i="0" u="none" strike="noStrike" kern="0" cap="none" spc="0" normalizeH="0" baseline="0" noProof="0" dirty="0">
                <a:ln>
                  <a:noFill/>
                </a:ln>
                <a:solidFill>
                  <a:srgbClr val="4087C8"/>
                </a:solidFill>
                <a:effectLst/>
                <a:uLnTx/>
                <a:uFillTx/>
                <a:latin typeface="ＭＳ Ｐゴシック"/>
                <a:ea typeface="HGP創英角ｺﾞｼｯｸUB"/>
                <a:cs typeface="+mn-cs"/>
              </a:rPr>
              <a:t>都市再生制度の概要</a:t>
            </a:r>
          </a:p>
        </p:txBody>
      </p:sp>
    </p:spTree>
    <p:extLst>
      <p:ext uri="{BB962C8B-B14F-4D97-AF65-F5344CB8AC3E}">
        <p14:creationId xmlns:p14="http://schemas.microsoft.com/office/powerpoint/2010/main" val="19824263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4294967295"/>
          </p:nvPr>
        </p:nvSpPr>
        <p:spPr>
          <a:xfrm>
            <a:off x="0" y="566738"/>
            <a:ext cx="8915400" cy="4525962"/>
          </a:xfrm>
        </p:spPr>
        <p:txBody>
          <a:bodyPr/>
          <a:lstStyle/>
          <a:p>
            <a:endParaRPr kumimoji="1" lang="en-US" altLang="ja-JP" dirty="0">
              <a:latin typeface="Meiryo UI" panose="020B0604030504040204" pitchFamily="50" charset="-128"/>
              <a:ea typeface="Meiryo UI" panose="020B0604030504040204" pitchFamily="50" charset="-128"/>
              <a:cs typeface="Meiryo UI" panose="020B0604030504040204" pitchFamily="50" charset="-128"/>
            </a:endParaRPr>
          </a:p>
          <a:p>
            <a:pPr marL="0" indent="0">
              <a:buNone/>
            </a:pPr>
            <a:endParaRPr kumimoji="1" lang="en-US" altLang="ja-JP" sz="2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1" name="二等辺三角形 120"/>
          <p:cNvSpPr/>
          <p:nvPr/>
        </p:nvSpPr>
        <p:spPr>
          <a:xfrm>
            <a:off x="4101828" y="5716459"/>
            <a:ext cx="2129044" cy="296319"/>
          </a:xfrm>
          <a:prstGeom prst="triangle">
            <a:avLst>
              <a:gd name="adj" fmla="val 48631"/>
            </a:avLst>
          </a:prstGeom>
          <a:gradFill>
            <a:gsLst>
              <a:gs pos="85000">
                <a:schemeClr val="tx1">
                  <a:alpha val="87000"/>
                  <a:lumMod val="60000"/>
                </a:schemeClr>
              </a:gs>
              <a:gs pos="0">
                <a:schemeClr val="accent1">
                  <a:tint val="15000"/>
                  <a:satMod val="350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631" b="0"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22" name="正方形/長方形 121"/>
          <p:cNvSpPr>
            <a:spLocks noChangeArrowheads="1"/>
          </p:cNvSpPr>
          <p:nvPr/>
        </p:nvSpPr>
        <p:spPr bwMode="auto">
          <a:xfrm>
            <a:off x="365063" y="6039539"/>
            <a:ext cx="9170037" cy="269781"/>
          </a:xfrm>
          <a:prstGeom prst="rect">
            <a:avLst/>
          </a:prstGeom>
          <a:solidFill>
            <a:schemeClr val="bg1">
              <a:lumMod val="85000"/>
            </a:schemeClr>
          </a:solidFill>
          <a:ln w="9525">
            <a:noFill/>
            <a:miter lim="800000"/>
            <a:headEnd/>
            <a:tailEnd/>
          </a:ln>
          <a:effectLst/>
        </p:spPr>
        <p:txBody>
          <a:bodyPr wrap="square" anchor="ctr" anchorCtr="0">
            <a:no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7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関係省庁で構成されたコンパクトシティ形成支援チーム （</a:t>
            </a:r>
            <a:r>
              <a:rPr kumimoji="1" lang="en-US" altLang="ja-JP" sz="147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2015.3</a:t>
            </a:r>
            <a:r>
              <a:rPr kumimoji="1" lang="ja-JP" altLang="en-US" sz="147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設置）等により、省庁横断的に市町村の取組を支援</a:t>
            </a:r>
          </a:p>
        </p:txBody>
      </p:sp>
      <p:sp>
        <p:nvSpPr>
          <p:cNvPr id="44" name="Rectangle 2"/>
          <p:cNvSpPr txBox="1">
            <a:spLocks noChangeArrowheads="1"/>
          </p:cNvSpPr>
          <p:nvPr/>
        </p:nvSpPr>
        <p:spPr bwMode="auto">
          <a:xfrm>
            <a:off x="166251" y="0"/>
            <a:ext cx="7955101" cy="47555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799">
                <a:solidFill>
                  <a:srgbClr val="4087C8"/>
                </a:solidFill>
                <a:latin typeface="+mj-lt"/>
                <a:ea typeface="+mj-ea"/>
                <a:cs typeface="+mj-cs"/>
              </a:defRPr>
            </a:lvl1pPr>
            <a:lvl2pPr algn="l" rtl="0" eaLnBrk="0" fontAlgn="base" hangingPunct="0">
              <a:spcBef>
                <a:spcPct val="0"/>
              </a:spcBef>
              <a:spcAft>
                <a:spcPct val="0"/>
              </a:spcAft>
              <a:defRPr kumimoji="1" sz="2799">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799">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799">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799">
                <a:solidFill>
                  <a:srgbClr val="4087C8"/>
                </a:solidFill>
                <a:latin typeface="HGP創英角ｺﾞｼｯｸUB" pitchFamily="50" charset="-128"/>
                <a:ea typeface="HGP創英角ｺﾞｼｯｸUB" pitchFamily="50" charset="-128"/>
              </a:defRPr>
            </a:lvl5pPr>
            <a:lvl6pPr marL="457109" algn="l" rtl="0" fontAlgn="base">
              <a:spcBef>
                <a:spcPct val="0"/>
              </a:spcBef>
              <a:spcAft>
                <a:spcPct val="0"/>
              </a:spcAft>
              <a:defRPr kumimoji="1" sz="2799">
                <a:solidFill>
                  <a:srgbClr val="4087C8"/>
                </a:solidFill>
                <a:latin typeface="HGP創英角ｺﾞｼｯｸUB" pitchFamily="50" charset="-128"/>
                <a:ea typeface="HGP創英角ｺﾞｼｯｸUB" pitchFamily="50" charset="-128"/>
              </a:defRPr>
            </a:lvl6pPr>
            <a:lvl7pPr marL="914217" algn="l" rtl="0" fontAlgn="base">
              <a:spcBef>
                <a:spcPct val="0"/>
              </a:spcBef>
              <a:spcAft>
                <a:spcPct val="0"/>
              </a:spcAft>
              <a:defRPr kumimoji="1" sz="2799">
                <a:solidFill>
                  <a:srgbClr val="4087C8"/>
                </a:solidFill>
                <a:latin typeface="HGP創英角ｺﾞｼｯｸUB" pitchFamily="50" charset="-128"/>
                <a:ea typeface="HGP創英角ｺﾞｼｯｸUB" pitchFamily="50" charset="-128"/>
              </a:defRPr>
            </a:lvl7pPr>
            <a:lvl8pPr marL="1371326" algn="l" rtl="0" fontAlgn="base">
              <a:spcBef>
                <a:spcPct val="0"/>
              </a:spcBef>
              <a:spcAft>
                <a:spcPct val="0"/>
              </a:spcAft>
              <a:defRPr kumimoji="1" sz="2799">
                <a:solidFill>
                  <a:srgbClr val="4087C8"/>
                </a:solidFill>
                <a:latin typeface="HGP創英角ｺﾞｼｯｸUB" pitchFamily="50" charset="-128"/>
                <a:ea typeface="HGP創英角ｺﾞｼｯｸUB" pitchFamily="50" charset="-128"/>
              </a:defRPr>
            </a:lvl8pPr>
            <a:lvl9pPr marL="1828434" algn="l" rtl="0" fontAlgn="base">
              <a:spcBef>
                <a:spcPct val="0"/>
              </a:spcBef>
              <a:spcAft>
                <a:spcPct val="0"/>
              </a:spcAft>
              <a:defRPr kumimoji="1" sz="2799">
                <a:solidFill>
                  <a:srgbClr val="4087C8"/>
                </a:solidFill>
                <a:latin typeface="HGP創英角ｺﾞｼｯｸUB" pitchFamily="50" charset="-128"/>
                <a:ea typeface="HGP創英角ｺﾞｼｯｸUB"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0" cap="none" spc="0" normalizeH="0" baseline="0" noProof="0" dirty="0">
                <a:ln>
                  <a:noFill/>
                </a:ln>
                <a:solidFill>
                  <a:srgbClr val="4087C8"/>
                </a:solidFill>
                <a:effectLst/>
                <a:uLnTx/>
                <a:uFillTx/>
                <a:latin typeface="HGP創英角ｺﾞｼｯｸUB"/>
                <a:ea typeface="HGP創英角ｺﾞｼｯｸUB"/>
                <a:cs typeface="Meiryo UI" panose="020B0604030504040204" pitchFamily="50" charset="-128"/>
              </a:rPr>
              <a:t>コンパクト・プラス・ネットワーク（立地適正化計画）</a:t>
            </a:r>
          </a:p>
        </p:txBody>
      </p:sp>
      <p:sp>
        <p:nvSpPr>
          <p:cNvPr id="45" name="テキスト ボックス 44"/>
          <p:cNvSpPr txBox="1"/>
          <p:nvPr/>
        </p:nvSpPr>
        <p:spPr>
          <a:xfrm>
            <a:off x="342756" y="3471646"/>
            <a:ext cx="2880320" cy="659581"/>
          </a:xfrm>
          <a:prstGeom prst="rect">
            <a:avLst/>
          </a:prstGeom>
          <a:solidFill>
            <a:schemeClr val="bg1">
              <a:lumMod val="85000"/>
            </a:schemeClr>
          </a:solidFill>
          <a:ln>
            <a:noFill/>
          </a:ln>
        </p:spPr>
        <p:style>
          <a:lnRef idx="1">
            <a:schemeClr val="accent2"/>
          </a:lnRef>
          <a:fillRef idx="2">
            <a:schemeClr val="accent2"/>
          </a:fillRef>
          <a:effectRef idx="1">
            <a:schemeClr val="accent2"/>
          </a:effectRef>
          <a:fontRef idx="minor">
            <a:schemeClr val="dk1"/>
          </a:fontRef>
        </p:style>
        <p:txBody>
          <a:bodyPr wrap="square" tIns="33231" bIns="33231">
            <a:spAutoFit/>
          </a:bodyPr>
          <a:lstStyle/>
          <a:p>
            <a:pPr marL="72000" marR="0" lvl="0" indent="-457200" algn="just" defTabSz="989813" rtl="0" eaLnBrk="1" fontAlgn="base" latinLnBrk="0" hangingPunct="1">
              <a:lnSpc>
                <a:spcPct val="100000"/>
              </a:lnSpc>
              <a:spcBef>
                <a:spcPct val="0"/>
              </a:spcBef>
              <a:spcAft>
                <a:spcPts val="30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○都市機能誘導区域</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72000" marR="0" lvl="0" indent="-457200" algn="just" defTabSz="989813"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・生活サービスを誘導するエリアと当該エリアに誘導する施設（福祉・医療等）を設定</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46" name="テキスト ボックス 45"/>
          <p:cNvSpPr txBox="1"/>
          <p:nvPr/>
        </p:nvSpPr>
        <p:spPr>
          <a:xfrm>
            <a:off x="342756" y="4263734"/>
            <a:ext cx="2880319" cy="659581"/>
          </a:xfrm>
          <a:prstGeom prst="rect">
            <a:avLst/>
          </a:prstGeom>
          <a:solidFill>
            <a:schemeClr val="bg1">
              <a:lumMod val="85000"/>
            </a:schemeClr>
          </a:solidFill>
          <a:ln>
            <a:noFill/>
          </a:ln>
        </p:spPr>
        <p:style>
          <a:lnRef idx="1">
            <a:schemeClr val="accent1"/>
          </a:lnRef>
          <a:fillRef idx="2">
            <a:schemeClr val="accent1"/>
          </a:fillRef>
          <a:effectRef idx="1">
            <a:schemeClr val="accent1"/>
          </a:effectRef>
          <a:fontRef idx="minor">
            <a:schemeClr val="dk1"/>
          </a:fontRef>
        </p:style>
        <p:txBody>
          <a:bodyPr wrap="square" lIns="66462" tIns="33231" rIns="66462" bIns="33231">
            <a:spAutoFit/>
          </a:bodyPr>
          <a:lstStyle/>
          <a:p>
            <a:pPr marL="72000" marR="0" lvl="0" indent="-457200" algn="just" defTabSz="989813" rtl="0" eaLnBrk="1" fontAlgn="base" latinLnBrk="0" hangingPunct="1">
              <a:lnSpc>
                <a:spcPct val="100000"/>
              </a:lnSpc>
              <a:spcBef>
                <a:spcPct val="0"/>
              </a:spcBef>
              <a:spcAft>
                <a:spcPts val="30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○居住誘導区域</a:t>
            </a:r>
            <a:endPar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72000" marR="0" lvl="0" indent="-457200" algn="just" defTabSz="989813"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・居住を誘導し人口密度を維持するエリアを設定</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47" name="Text Box 48"/>
          <p:cNvSpPr txBox="1">
            <a:spLocks noChangeArrowheads="1"/>
          </p:cNvSpPr>
          <p:nvPr/>
        </p:nvSpPr>
        <p:spPr bwMode="auto">
          <a:xfrm>
            <a:off x="270749" y="2751566"/>
            <a:ext cx="3024335" cy="255009"/>
          </a:xfrm>
          <a:prstGeom prst="rect">
            <a:avLst/>
          </a:prstGeom>
          <a:solidFill>
            <a:srgbClr val="333333"/>
          </a:solidFill>
          <a:ln w="38100" cmpd="dbl">
            <a:noFill/>
            <a:miter lim="800000"/>
            <a:headEnd/>
            <a:tailEnd/>
          </a:ln>
        </p:spPr>
        <p:txBody>
          <a:bodyPr wrap="none" lIns="87984" tIns="43992" rIns="87984" bIns="43992" anchor="ctr"/>
          <a:lstStyle/>
          <a:p>
            <a:pPr marL="0" marR="0" lvl="0" indent="0" algn="ctr" defTabSz="989813"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eiryo UI" panose="020B0604030504040204" pitchFamily="50" charset="-128"/>
              </a:rPr>
              <a:t>コンパクトシティ</a:t>
            </a:r>
          </a:p>
        </p:txBody>
      </p:sp>
      <p:sp>
        <p:nvSpPr>
          <p:cNvPr id="48" name="Text Box 48"/>
          <p:cNvSpPr txBox="1">
            <a:spLocks noChangeArrowheads="1"/>
          </p:cNvSpPr>
          <p:nvPr/>
        </p:nvSpPr>
        <p:spPr bwMode="auto">
          <a:xfrm>
            <a:off x="6463436" y="2751566"/>
            <a:ext cx="3024336" cy="255009"/>
          </a:xfrm>
          <a:prstGeom prst="rect">
            <a:avLst/>
          </a:prstGeom>
          <a:solidFill>
            <a:srgbClr val="333333"/>
          </a:solidFill>
          <a:ln w="38100" cmpd="dbl">
            <a:noFill/>
            <a:miter lim="800000"/>
            <a:headEnd/>
            <a:tailEnd/>
          </a:ln>
        </p:spPr>
        <p:txBody>
          <a:bodyPr wrap="none" lIns="87984" tIns="43992" rIns="87984" bIns="43992" anchor="ctr"/>
          <a:lstStyle/>
          <a:p>
            <a:pPr marL="0" marR="0" lvl="0" indent="0" algn="ctr" defTabSz="989813"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eiryo UI" panose="020B0604030504040204" pitchFamily="50" charset="-128"/>
              </a:rPr>
              <a:t>ネットワーク</a:t>
            </a:r>
          </a:p>
        </p:txBody>
      </p:sp>
      <p:sp>
        <p:nvSpPr>
          <p:cNvPr id="49" name="正方形/長方形 48"/>
          <p:cNvSpPr/>
          <p:nvPr/>
        </p:nvSpPr>
        <p:spPr>
          <a:xfrm>
            <a:off x="270748" y="3111606"/>
            <a:ext cx="3024336" cy="2664296"/>
          </a:xfrm>
          <a:prstGeom prst="rect">
            <a:avLst/>
          </a:prstGeom>
          <a:no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89813" rtl="0" eaLnBrk="1" fontAlgn="auto" latinLnBrk="0" hangingPunct="1">
              <a:lnSpc>
                <a:spcPct val="100000"/>
              </a:lnSpc>
              <a:spcBef>
                <a:spcPts val="0"/>
              </a:spcBef>
              <a:spcAft>
                <a:spcPts val="0"/>
              </a:spcAft>
              <a:buClrTx/>
              <a:buSzTx/>
              <a:buFontTx/>
              <a:buNone/>
              <a:tabLst/>
              <a:defRPr/>
            </a:pPr>
            <a:r>
              <a:rPr kumimoji="1" lang="ja-JP" altLang="en-US" sz="1400" b="1"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立地適正化計画</a:t>
            </a:r>
            <a:endParaRPr kumimoji="1" lang="en-US" altLang="ja-JP" sz="1400" b="1"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50" name="テキスト ボックス 49"/>
          <p:cNvSpPr txBox="1"/>
          <p:nvPr/>
        </p:nvSpPr>
        <p:spPr>
          <a:xfrm>
            <a:off x="270748" y="4983814"/>
            <a:ext cx="3024336" cy="769441"/>
          </a:xfrm>
          <a:prstGeom prst="rect">
            <a:avLst/>
          </a:prstGeom>
          <a:noFill/>
        </p:spPr>
        <p:txBody>
          <a:bodyPr wrap="square" rtlCol="0">
            <a:spAutoFit/>
          </a:bodyPr>
          <a:lstStyle/>
          <a:p>
            <a:pPr marL="0" marR="0" lvl="0" indent="0" algn="just" defTabSz="989813"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計画策定や都市機能の集約につながる施設整備に対し、</a:t>
            </a:r>
            <a:endParaRPr kumimoji="1" lang="en-US" altLang="ja-JP"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1450" marR="0" lvl="0" indent="-171450" algn="just" defTabSz="98981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コンパクトシティ形成支援事業、</a:t>
            </a:r>
            <a:endParaRPr kumimoji="1" lang="en-US" altLang="ja-JP"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1450" marR="0" lvl="0" indent="-171450" algn="just" defTabSz="98981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都市構造再編集中支援事業等で支援</a:t>
            </a:r>
            <a:endParaRPr kumimoji="1" lang="ja-JP" altLang="en-US" sz="11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51" name="テキスト ボックス 50"/>
          <p:cNvSpPr txBox="1"/>
          <p:nvPr/>
        </p:nvSpPr>
        <p:spPr>
          <a:xfrm>
            <a:off x="6534348" y="3948328"/>
            <a:ext cx="2880320" cy="805775"/>
          </a:xfrm>
          <a:prstGeom prst="rect">
            <a:avLst/>
          </a:prstGeom>
          <a:solidFill>
            <a:schemeClr val="bg1">
              <a:lumMod val="85000"/>
            </a:schemeClr>
          </a:solidFill>
          <a:ln>
            <a:noFill/>
          </a:ln>
        </p:spPr>
        <p:style>
          <a:lnRef idx="1">
            <a:schemeClr val="accent2"/>
          </a:lnRef>
          <a:fillRef idx="2">
            <a:schemeClr val="accent2"/>
          </a:fillRef>
          <a:effectRef idx="1">
            <a:schemeClr val="accent2"/>
          </a:effectRef>
          <a:fontRef idx="minor">
            <a:schemeClr val="dk1"/>
          </a:fontRef>
        </p:style>
        <p:txBody>
          <a:bodyPr wrap="square" tIns="33231" bIns="33231">
            <a:spAutoFit/>
          </a:bodyPr>
          <a:lstStyle/>
          <a:p>
            <a:pPr marL="72000" marR="0" lvl="0" indent="-457200" algn="just" defTabSz="989813"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地域公共交通利便増進実施計画</a:t>
            </a:r>
            <a:endPar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72000" marR="0" lvl="0" indent="-457200" algn="just" defTabSz="989813"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・路線等の見直し</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72000" marR="0" lvl="0" indent="-457200" algn="just" defTabSz="989813"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・等間隔運行、定額制乗り放題運賃等のサービスを促進　等</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52" name="テキスト ボックス 51"/>
          <p:cNvSpPr txBox="1"/>
          <p:nvPr/>
        </p:nvSpPr>
        <p:spPr>
          <a:xfrm>
            <a:off x="6534348" y="4898119"/>
            <a:ext cx="2880320" cy="805775"/>
          </a:xfrm>
          <a:prstGeom prst="rect">
            <a:avLst/>
          </a:prstGeom>
          <a:solidFill>
            <a:schemeClr val="bg1">
              <a:lumMod val="85000"/>
            </a:schemeClr>
          </a:solidFill>
          <a:ln>
            <a:noFill/>
          </a:ln>
        </p:spPr>
        <p:style>
          <a:lnRef idx="1">
            <a:schemeClr val="accent2"/>
          </a:lnRef>
          <a:fillRef idx="2">
            <a:schemeClr val="accent2"/>
          </a:fillRef>
          <a:effectRef idx="1">
            <a:schemeClr val="accent2"/>
          </a:effectRef>
          <a:fontRef idx="minor">
            <a:schemeClr val="dk1"/>
          </a:fontRef>
        </p:style>
        <p:txBody>
          <a:bodyPr wrap="square" tIns="33231" bIns="33231">
            <a:spAutoFit/>
          </a:bodyPr>
          <a:lstStyle/>
          <a:p>
            <a:pPr marL="72000" marR="0" lvl="0" indent="-457200" algn="just" defTabSz="989813"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地域旅客運送サービス継続実施計画</a:t>
            </a:r>
            <a:endPar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72000" marR="0" lvl="0" indent="-457200" algn="just" defTabSz="989813"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・路線バス等の維持が困難な場合に、地方公共団体が関係者と協議の上、公募により代替する輸送サービスを導入</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53" name="テキスト ボックス 52"/>
          <p:cNvSpPr txBox="1"/>
          <p:nvPr/>
        </p:nvSpPr>
        <p:spPr>
          <a:xfrm>
            <a:off x="6462340" y="3369351"/>
            <a:ext cx="2952328" cy="600164"/>
          </a:xfrm>
          <a:prstGeom prst="rect">
            <a:avLst/>
          </a:prstGeom>
          <a:noFill/>
        </p:spPr>
        <p:txBody>
          <a:bodyPr wrap="square" rtlCol="0">
            <a:spAutoFit/>
          </a:bodyPr>
          <a:lstStyle/>
          <a:p>
            <a:pPr marL="180000" marR="0" lvl="0" indent="-457200" algn="just" defTabSz="989813"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まちづくりとの連携</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89813"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地方公共団体が中心となった地域公共交通ネットワークの形成の促進</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54" name="正方形/長方形 53"/>
          <p:cNvSpPr/>
          <p:nvPr/>
        </p:nvSpPr>
        <p:spPr>
          <a:xfrm>
            <a:off x="6462340" y="3111606"/>
            <a:ext cx="3024336" cy="2664296"/>
          </a:xfrm>
          <a:prstGeom prst="rect">
            <a:avLst/>
          </a:prstGeom>
          <a:no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89813" rtl="0" eaLnBrk="1" fontAlgn="auto" latinLnBrk="0" hangingPunct="1">
              <a:lnSpc>
                <a:spcPct val="100000"/>
              </a:lnSpc>
              <a:spcBef>
                <a:spcPts val="0"/>
              </a:spcBef>
              <a:spcAft>
                <a:spcPts val="0"/>
              </a:spcAft>
              <a:buClrTx/>
              <a:buSzTx/>
              <a:buFontTx/>
              <a:buNone/>
              <a:tabLst/>
              <a:defRPr/>
            </a:pPr>
            <a:r>
              <a:rPr kumimoji="1" lang="ja-JP" altLang="en-US" sz="1400" b="1"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地域公共交通計画</a:t>
            </a:r>
            <a:endParaRPr kumimoji="1" lang="en-US" altLang="ja-JP" sz="1400" b="1"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55" name="図 54"/>
          <p:cNvPicPr>
            <a:picLocks noChangeAspect="1"/>
          </p:cNvPicPr>
          <p:nvPr/>
        </p:nvPicPr>
        <p:blipFill>
          <a:blip r:embed="rId2"/>
          <a:stretch>
            <a:fillRect/>
          </a:stretch>
        </p:blipFill>
        <p:spPr>
          <a:xfrm>
            <a:off x="3306191" y="3311608"/>
            <a:ext cx="3145041" cy="2075023"/>
          </a:xfrm>
          <a:prstGeom prst="rect">
            <a:avLst/>
          </a:prstGeom>
          <a:effectLst>
            <a:softEdge rad="114300"/>
          </a:effectLst>
        </p:spPr>
      </p:pic>
      <p:sp>
        <p:nvSpPr>
          <p:cNvPr id="56" name="テキスト ボックス 55"/>
          <p:cNvSpPr txBox="1"/>
          <p:nvPr/>
        </p:nvSpPr>
        <p:spPr>
          <a:xfrm>
            <a:off x="4862566" y="5010090"/>
            <a:ext cx="1224614" cy="24622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prstClr val="black"/>
                </a:solidFill>
                <a:effectLst>
                  <a:glow rad="127000">
                    <a:prstClr val="white"/>
                  </a:glow>
                </a:effectLst>
                <a:uLnTx/>
                <a:uFillTx/>
                <a:latin typeface="Meiryo UI" panose="020B0604030504040204" pitchFamily="50" charset="-128"/>
                <a:ea typeface="Meiryo UI" panose="020B0604030504040204" pitchFamily="50" charset="-128"/>
                <a:cs typeface="+mn-cs"/>
              </a:rPr>
              <a:t>都市機能誘導区域</a:t>
            </a:r>
          </a:p>
        </p:txBody>
      </p:sp>
      <p:cxnSp>
        <p:nvCxnSpPr>
          <p:cNvPr id="57" name="直線コネクタ 56"/>
          <p:cNvCxnSpPr/>
          <p:nvPr/>
        </p:nvCxnSpPr>
        <p:spPr>
          <a:xfrm>
            <a:off x="4949695" y="4814869"/>
            <a:ext cx="144493" cy="225418"/>
          </a:xfrm>
          <a:prstGeom prst="line">
            <a:avLst/>
          </a:prstGeom>
          <a:ln w="6350" cap="rnd">
            <a:bevel/>
            <a:headEnd type="oval" w="sm" len="sm"/>
            <a:tailEnd type="none" w="sm" len="sm"/>
          </a:ln>
        </p:spPr>
        <p:style>
          <a:lnRef idx="1">
            <a:schemeClr val="dk1"/>
          </a:lnRef>
          <a:fillRef idx="0">
            <a:schemeClr val="dk1"/>
          </a:fillRef>
          <a:effectRef idx="0">
            <a:schemeClr val="dk1"/>
          </a:effectRef>
          <a:fontRef idx="minor">
            <a:schemeClr val="tx1"/>
          </a:fontRef>
        </p:style>
      </p:cxnSp>
      <p:sp>
        <p:nvSpPr>
          <p:cNvPr id="58" name="テキスト ボックス 57"/>
          <p:cNvSpPr txBox="1"/>
          <p:nvPr/>
        </p:nvSpPr>
        <p:spPr>
          <a:xfrm>
            <a:off x="3420000" y="3600127"/>
            <a:ext cx="954108" cy="246221"/>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prstClr val="black"/>
                </a:solidFill>
                <a:effectLst>
                  <a:glow rad="127000">
                    <a:prstClr val="white"/>
                  </a:glow>
                </a:effectLst>
                <a:uLnTx/>
                <a:uFillTx/>
                <a:latin typeface="Meiryo UI" panose="020B0604030504040204" pitchFamily="50" charset="-128"/>
                <a:ea typeface="Meiryo UI" panose="020B0604030504040204" pitchFamily="50" charset="-128"/>
                <a:cs typeface="+mn-cs"/>
              </a:rPr>
              <a:t>居住誘導区域</a:t>
            </a:r>
          </a:p>
        </p:txBody>
      </p:sp>
      <p:cxnSp>
        <p:nvCxnSpPr>
          <p:cNvPr id="59" name="直線コネクタ 58"/>
          <p:cNvCxnSpPr/>
          <p:nvPr/>
        </p:nvCxnSpPr>
        <p:spPr>
          <a:xfrm flipH="1" flipV="1">
            <a:off x="3870052" y="3801436"/>
            <a:ext cx="38004" cy="285184"/>
          </a:xfrm>
          <a:prstGeom prst="line">
            <a:avLst/>
          </a:prstGeom>
          <a:ln w="6350" cap="rnd">
            <a:bevel/>
            <a:headEnd type="oval" w="sm" len="sm"/>
            <a:tailEnd type="none" w="sm" len="sm"/>
          </a:ln>
        </p:spPr>
        <p:style>
          <a:lnRef idx="1">
            <a:schemeClr val="dk1"/>
          </a:lnRef>
          <a:fillRef idx="0">
            <a:schemeClr val="dk1"/>
          </a:fillRef>
          <a:effectRef idx="0">
            <a:schemeClr val="dk1"/>
          </a:effectRef>
          <a:fontRef idx="minor">
            <a:schemeClr val="tx1"/>
          </a:fontRef>
        </p:style>
      </p:cxnSp>
      <p:sp>
        <p:nvSpPr>
          <p:cNvPr id="60" name="正方形/長方形 59"/>
          <p:cNvSpPr/>
          <p:nvPr/>
        </p:nvSpPr>
        <p:spPr>
          <a:xfrm>
            <a:off x="4519220" y="2607550"/>
            <a:ext cx="720080" cy="497683"/>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0" tIns="33075" rIns="0" bIns="33075" anchor="ctr">
            <a:spAutoFit/>
          </a:bodyPr>
          <a:lstStyle/>
          <a:p>
            <a:pPr marL="0" marR="0" lvl="0" indent="0" algn="ctr" defTabSz="989813" rtl="0" eaLnBrk="1" fontAlgn="auto" latinLnBrk="0" hangingPunct="1">
              <a:lnSpc>
                <a:spcPct val="100000"/>
              </a:lnSpc>
              <a:spcBef>
                <a:spcPts val="0"/>
              </a:spcBef>
              <a:spcAft>
                <a:spcPts val="300"/>
              </a:spcAft>
              <a:buClrTx/>
              <a:buSzTx/>
              <a:buFontTx/>
              <a:buNone/>
              <a:tabLst/>
              <a:defRPr/>
            </a:pPr>
            <a:r>
              <a:rPr kumimoji="1" lang="ja-JP" altLang="en-US" sz="28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28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61" name="角丸四角形 60"/>
          <p:cNvSpPr/>
          <p:nvPr/>
        </p:nvSpPr>
        <p:spPr>
          <a:xfrm>
            <a:off x="2935044" y="1887470"/>
            <a:ext cx="6552728" cy="648072"/>
          </a:xfrm>
          <a:prstGeom prst="roundRect">
            <a:avLst>
              <a:gd name="adj" fmla="val 12707"/>
            </a:avLst>
          </a:prstGeom>
          <a:noFill/>
          <a:ln w="19050">
            <a:solidFill>
              <a:schemeClr val="bg1">
                <a:lumMod val="65000"/>
              </a:schemeClr>
            </a:solidFill>
          </a:ln>
          <a:effectLst/>
        </p:spPr>
        <p:style>
          <a:lnRef idx="1">
            <a:schemeClr val="accent3"/>
          </a:lnRef>
          <a:fillRef idx="2">
            <a:schemeClr val="accent3"/>
          </a:fillRef>
          <a:effectRef idx="1">
            <a:schemeClr val="accent3"/>
          </a:effectRef>
          <a:fontRef idx="minor">
            <a:schemeClr val="dk1"/>
          </a:fontRef>
        </p:style>
        <p:txBody>
          <a:bodyPr lIns="540740" tIns="188323" rIns="540740" bIns="188323" spcCol="1270" anchor="ctr"/>
          <a:lstStyle>
            <a:defPPr>
              <a:defRPr lang="ja-JP"/>
            </a:defPPr>
            <a:lvl1pPr algn="l" rtl="0" fontAlgn="base">
              <a:spcBef>
                <a:spcPct val="0"/>
              </a:spcBef>
              <a:spcAft>
                <a:spcPct val="0"/>
              </a:spcAft>
              <a:defRPr kumimoji="1" kern="1200">
                <a:solidFill>
                  <a:schemeClr val="dk1"/>
                </a:solidFill>
                <a:latin typeface="+mn-lt"/>
                <a:ea typeface="+mn-ea"/>
                <a:cs typeface="+mn-cs"/>
              </a:defRPr>
            </a:lvl1pPr>
            <a:lvl2pPr marL="457200" algn="l" rtl="0" fontAlgn="base">
              <a:spcBef>
                <a:spcPct val="0"/>
              </a:spcBef>
              <a:spcAft>
                <a:spcPct val="0"/>
              </a:spcAft>
              <a:defRPr kumimoji="1" kern="1200">
                <a:solidFill>
                  <a:schemeClr val="dk1"/>
                </a:solidFill>
                <a:latin typeface="+mn-lt"/>
                <a:ea typeface="+mn-ea"/>
                <a:cs typeface="+mn-cs"/>
              </a:defRPr>
            </a:lvl2pPr>
            <a:lvl3pPr marL="914400" algn="l" rtl="0" fontAlgn="base">
              <a:spcBef>
                <a:spcPct val="0"/>
              </a:spcBef>
              <a:spcAft>
                <a:spcPct val="0"/>
              </a:spcAft>
              <a:defRPr kumimoji="1" kern="1200">
                <a:solidFill>
                  <a:schemeClr val="dk1"/>
                </a:solidFill>
                <a:latin typeface="+mn-lt"/>
                <a:ea typeface="+mn-ea"/>
                <a:cs typeface="+mn-cs"/>
              </a:defRPr>
            </a:lvl3pPr>
            <a:lvl4pPr marL="1371600" algn="l" rtl="0" fontAlgn="base">
              <a:spcBef>
                <a:spcPct val="0"/>
              </a:spcBef>
              <a:spcAft>
                <a:spcPct val="0"/>
              </a:spcAft>
              <a:defRPr kumimoji="1" kern="1200">
                <a:solidFill>
                  <a:schemeClr val="dk1"/>
                </a:solidFill>
                <a:latin typeface="+mn-lt"/>
                <a:ea typeface="+mn-ea"/>
                <a:cs typeface="+mn-cs"/>
              </a:defRPr>
            </a:lvl4pPr>
            <a:lvl5pPr marL="1828800" algn="l" rtl="0" fontAlgn="base">
              <a:spcBef>
                <a:spcPct val="0"/>
              </a:spcBef>
              <a:spcAft>
                <a:spcPct val="0"/>
              </a:spcAft>
              <a:defRPr kumimoji="1" kern="1200">
                <a:solidFill>
                  <a:schemeClr val="dk1"/>
                </a:solidFill>
                <a:latin typeface="+mn-lt"/>
                <a:ea typeface="+mn-ea"/>
                <a:cs typeface="+mn-cs"/>
              </a:defRPr>
            </a:lvl5pPr>
            <a:lvl6pPr marL="2286000" algn="l" defTabSz="914400" rtl="0" eaLnBrk="1" latinLnBrk="0" hangingPunct="1">
              <a:defRPr kumimoji="1" kern="1200">
                <a:solidFill>
                  <a:schemeClr val="dk1"/>
                </a:solidFill>
                <a:latin typeface="+mn-lt"/>
                <a:ea typeface="+mn-ea"/>
                <a:cs typeface="+mn-cs"/>
              </a:defRPr>
            </a:lvl6pPr>
            <a:lvl7pPr marL="2743200" algn="l" defTabSz="914400" rtl="0" eaLnBrk="1" latinLnBrk="0" hangingPunct="1">
              <a:defRPr kumimoji="1" kern="1200">
                <a:solidFill>
                  <a:schemeClr val="dk1"/>
                </a:solidFill>
                <a:latin typeface="+mn-lt"/>
                <a:ea typeface="+mn-ea"/>
                <a:cs typeface="+mn-cs"/>
              </a:defRPr>
            </a:lvl7pPr>
            <a:lvl8pPr marL="3200400" algn="l" defTabSz="914400" rtl="0" eaLnBrk="1" latinLnBrk="0" hangingPunct="1">
              <a:defRPr kumimoji="1" kern="1200">
                <a:solidFill>
                  <a:schemeClr val="dk1"/>
                </a:solidFill>
                <a:latin typeface="+mn-lt"/>
                <a:ea typeface="+mn-ea"/>
                <a:cs typeface="+mn-cs"/>
              </a:defRPr>
            </a:lvl8pPr>
            <a:lvl9pPr marL="3657600" algn="l" defTabSz="914400" rtl="0" eaLnBrk="1" latinLnBrk="0" hangingPunct="1">
              <a:defRPr kumimoji="1" kern="1200">
                <a:solidFill>
                  <a:schemeClr val="dk1"/>
                </a:solidFill>
                <a:latin typeface="+mn-lt"/>
                <a:ea typeface="+mn-ea"/>
                <a:cs typeface="+mn-cs"/>
              </a:defRPr>
            </a:lvl9pPr>
          </a:lstStyle>
          <a:p>
            <a:pPr marL="0" marR="0" lvl="0" indent="0" algn="ctr" defTabSz="656509" rtl="0" eaLnBrk="0" fontAlgn="base" latinLnBrk="0" hangingPunct="0">
              <a:lnSpc>
                <a:spcPct val="90000"/>
              </a:lnSpc>
              <a:spcBef>
                <a:spcPct val="0"/>
              </a:spcBef>
              <a:spcAft>
                <a:spcPct val="35000"/>
              </a:spcAft>
              <a:buClrTx/>
              <a:buSzTx/>
              <a:buFontTx/>
              <a:buNone/>
              <a:tabLst/>
              <a:defRPr/>
            </a:pPr>
            <a:endParaRPr kumimoji="1" lang="ja-JP" altLang="en-US" sz="129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62" name="正方形/長方形 61"/>
          <p:cNvSpPr>
            <a:spLocks noChangeArrowheads="1"/>
          </p:cNvSpPr>
          <p:nvPr/>
        </p:nvSpPr>
        <p:spPr bwMode="auto">
          <a:xfrm>
            <a:off x="5815364" y="1887470"/>
            <a:ext cx="2088232" cy="669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just" defTabSz="989813" rtl="0" eaLnBrk="0" fontAlgn="base" latinLnBrk="0" hangingPunct="0">
              <a:lnSpc>
                <a:spcPct val="100000"/>
              </a:lnSpc>
              <a:spcBef>
                <a:spcPct val="0"/>
              </a:spcBef>
              <a:spcAft>
                <a:spcPts val="30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400" b="0"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地域経済の衰退</a:t>
            </a:r>
            <a:endParaRPr kumimoji="1" lang="en-US" altLang="ja-JP" sz="1400" b="0"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just" defTabSz="989813" rtl="0" eaLnBrk="0" fontAlgn="auto" latinLnBrk="0" hangingPunct="0">
              <a:lnSpc>
                <a:spcPct val="100000"/>
              </a:lnSpc>
              <a:spcBef>
                <a:spcPct val="0"/>
              </a:spcBef>
              <a:spcAft>
                <a:spcPts val="0"/>
              </a:spcAft>
              <a:buClrTx/>
              <a:buSzTx/>
              <a:buFontTx/>
              <a:buNone/>
              <a:tabLst/>
              <a:defRPr/>
            </a:pPr>
            <a:r>
              <a:rPr kumimoji="1" lang="ja-JP" altLang="en-US" sz="105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地域の産業停滞、企業撤退</a:t>
            </a:r>
            <a:endParaRPr kumimoji="1" lang="en-US" altLang="ja-JP" sz="105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just" defTabSz="989813" rtl="0" eaLnBrk="0" fontAlgn="auto" latinLnBrk="0" hangingPunct="0">
              <a:lnSpc>
                <a:spcPct val="100000"/>
              </a:lnSpc>
              <a:spcBef>
                <a:spcPct val="0"/>
              </a:spcBef>
              <a:spcAft>
                <a:spcPts val="0"/>
              </a:spcAft>
              <a:buClrTx/>
              <a:buSzTx/>
              <a:buFontTx/>
              <a:buNone/>
              <a:tabLst/>
              <a:defRPr/>
            </a:pPr>
            <a:r>
              <a:rPr kumimoji="1" lang="ja-JP" altLang="en-US" sz="105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低未利用地や空き店舗の増加</a:t>
            </a:r>
            <a:endParaRPr kumimoji="1" lang="en-US" altLang="ja-JP" sz="105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63" name="正方形/長方形 62"/>
          <p:cNvSpPr>
            <a:spLocks noChangeArrowheads="1"/>
          </p:cNvSpPr>
          <p:nvPr/>
        </p:nvSpPr>
        <p:spPr bwMode="auto">
          <a:xfrm>
            <a:off x="2935044" y="1891816"/>
            <a:ext cx="2952328" cy="669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just" defTabSz="989813" rtl="0" eaLnBrk="0" fontAlgn="base" latinLnBrk="0" hangingPunct="0">
              <a:lnSpc>
                <a:spcPct val="100000"/>
              </a:lnSpc>
              <a:spcBef>
                <a:spcPct val="0"/>
              </a:spcBef>
              <a:spcAft>
                <a:spcPts val="30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400" b="0"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都市の生活を支える機能の低下</a:t>
            </a:r>
            <a:endParaRPr kumimoji="1" lang="en-US" altLang="ja-JP" sz="1400" b="0"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just" defTabSz="989813" rtl="0" eaLnBrk="0" fontAlgn="auto" latinLnBrk="0" hangingPunct="0">
              <a:lnSpc>
                <a:spcPct val="100000"/>
              </a:lnSpc>
              <a:spcBef>
                <a:spcPct val="0"/>
              </a:spcBef>
              <a:spcAft>
                <a:spcPts val="0"/>
              </a:spcAft>
              <a:buClrTx/>
              <a:buSzTx/>
              <a:buFontTx/>
              <a:buNone/>
              <a:tabLst/>
              <a:defRPr/>
            </a:pPr>
            <a:r>
              <a:rPr kumimoji="1" lang="ja-JP" altLang="en-US" sz="105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医療・福祉・商業等の生活サービスの維持が困難</a:t>
            </a:r>
            <a:endParaRPr kumimoji="1" lang="en-US" altLang="ja-JP" sz="105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just" defTabSz="989813" rtl="0" eaLnBrk="0" fontAlgn="auto" latinLnBrk="0" hangingPunct="0">
              <a:lnSpc>
                <a:spcPct val="100000"/>
              </a:lnSpc>
              <a:spcBef>
                <a:spcPct val="0"/>
              </a:spcBef>
              <a:spcAft>
                <a:spcPts val="0"/>
              </a:spcAft>
              <a:buClrTx/>
              <a:buSzTx/>
              <a:buFontTx/>
              <a:buNone/>
              <a:tabLst/>
              <a:defRPr/>
            </a:pPr>
            <a:r>
              <a:rPr kumimoji="1" lang="ja-JP" altLang="en-US" sz="105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公共交通ネットワークの縮小・サービス水準の低下</a:t>
            </a:r>
            <a:endParaRPr kumimoji="1" lang="en-US" altLang="ja-JP" sz="105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64" name="正方形/長方形 63"/>
          <p:cNvSpPr>
            <a:spLocks noChangeArrowheads="1"/>
          </p:cNvSpPr>
          <p:nvPr/>
        </p:nvSpPr>
        <p:spPr bwMode="auto">
          <a:xfrm>
            <a:off x="7826336" y="1887470"/>
            <a:ext cx="1661436" cy="669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just" defTabSz="989813" rtl="0" eaLnBrk="0" fontAlgn="base" latinLnBrk="0" hangingPunct="0">
              <a:lnSpc>
                <a:spcPct val="100000"/>
              </a:lnSpc>
              <a:spcBef>
                <a:spcPct val="0"/>
              </a:spcBef>
              <a:spcAft>
                <a:spcPts val="30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400" b="0"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厳しい財政状況</a:t>
            </a:r>
            <a:endParaRPr kumimoji="1" lang="en-US" altLang="ja-JP" sz="1400" b="0"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just" defTabSz="989813" rtl="0" eaLnBrk="0" fontAlgn="auto" latinLnBrk="0" hangingPunct="0">
              <a:lnSpc>
                <a:spcPct val="100000"/>
              </a:lnSpc>
              <a:spcBef>
                <a:spcPct val="0"/>
              </a:spcBef>
              <a:spcAft>
                <a:spcPts val="0"/>
              </a:spcAft>
              <a:buClrTx/>
              <a:buSzTx/>
              <a:buFontTx/>
              <a:buNone/>
              <a:tabLst/>
              <a:defRPr/>
            </a:pPr>
            <a:r>
              <a:rPr kumimoji="1" lang="ja-JP" altLang="en-US" sz="105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社会保障費の増加　　</a:t>
            </a:r>
            <a:endParaRPr kumimoji="1" lang="en-US" altLang="ja-JP" sz="105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just" defTabSz="989813" rtl="0" eaLnBrk="0" fontAlgn="auto" latinLnBrk="0" hangingPunct="0">
              <a:lnSpc>
                <a:spcPct val="100000"/>
              </a:lnSpc>
              <a:spcBef>
                <a:spcPct val="0"/>
              </a:spcBef>
              <a:spcAft>
                <a:spcPts val="0"/>
              </a:spcAft>
              <a:buClrTx/>
              <a:buSzTx/>
              <a:buFontTx/>
              <a:buNone/>
              <a:tabLst/>
              <a:defRPr/>
            </a:pPr>
            <a:r>
              <a:rPr kumimoji="1" lang="ja-JP" altLang="en-US" sz="105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インフラの老朽化対応</a:t>
            </a:r>
            <a:endParaRPr kumimoji="1" lang="en-US" altLang="ja-JP" sz="105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65" name="正方形/長方形 64"/>
          <p:cNvSpPr>
            <a:spLocks noChangeArrowheads="1"/>
          </p:cNvSpPr>
          <p:nvPr/>
        </p:nvSpPr>
        <p:spPr bwMode="auto">
          <a:xfrm>
            <a:off x="291135" y="1956572"/>
            <a:ext cx="22838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l" defTabSz="989813" rtl="0" eaLnBrk="0" fontAlgn="base" latinLnBrk="0" hangingPunct="0">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400" b="0"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人口減少・高齢者の増加</a:t>
            </a:r>
            <a:endParaRPr kumimoji="1" lang="en-US" altLang="ja-JP" sz="1400" b="0"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89813" rtl="0" eaLnBrk="0" fontAlgn="base" latinLnBrk="0" hangingPunct="0">
              <a:lnSpc>
                <a:spcPct val="100000"/>
              </a:lnSpc>
              <a:spcBef>
                <a:spcPct val="0"/>
              </a:spcBef>
              <a:spcAft>
                <a:spcPct val="0"/>
              </a:spcAft>
              <a:buClrTx/>
              <a:buSzTx/>
              <a:buFontTx/>
              <a:buNone/>
              <a:tabLst/>
              <a:defRPr/>
            </a:pPr>
            <a:r>
              <a:rPr kumimoji="1" lang="ja-JP" altLang="en-US" sz="3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3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89813" rtl="0" eaLnBrk="0" fontAlgn="base" latinLnBrk="0" hangingPunct="0">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400" b="0"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拡散した市街地</a:t>
            </a:r>
            <a:endParaRPr kumimoji="1" lang="en-US" altLang="ja-JP" sz="1400" b="0"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66" name="角丸四角形 65"/>
          <p:cNvSpPr/>
          <p:nvPr/>
        </p:nvSpPr>
        <p:spPr>
          <a:xfrm>
            <a:off x="270748" y="1887470"/>
            <a:ext cx="2304256" cy="658458"/>
          </a:xfrm>
          <a:prstGeom prst="roundRect">
            <a:avLst>
              <a:gd name="adj" fmla="val 12094"/>
            </a:avLst>
          </a:prstGeom>
          <a:noFill/>
          <a:ln w="19050">
            <a:solidFill>
              <a:schemeClr val="bg1">
                <a:lumMod val="65000"/>
              </a:schemeClr>
            </a:solidFill>
          </a:ln>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lIns="540740" tIns="188323" rIns="540740" bIns="188323" spcCol="1270"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marL="0" marR="0" lvl="0" indent="0" algn="ctr" defTabSz="656509" rtl="0" eaLnBrk="0" fontAlgn="base" latinLnBrk="0" hangingPunct="0">
              <a:lnSpc>
                <a:spcPct val="90000"/>
              </a:lnSpc>
              <a:spcBef>
                <a:spcPct val="0"/>
              </a:spcBef>
              <a:spcAft>
                <a:spcPct val="35000"/>
              </a:spcAft>
              <a:buClrTx/>
              <a:buSzTx/>
              <a:buFontTx/>
              <a:buNone/>
              <a:tabLst/>
              <a:defRPr/>
            </a:pPr>
            <a:endParaRPr kumimoji="1" lang="ja-JP" altLang="en-US" sz="1292"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67" name="正方形/長方形 66"/>
          <p:cNvSpPr>
            <a:spLocks noChangeArrowheads="1"/>
          </p:cNvSpPr>
          <p:nvPr/>
        </p:nvSpPr>
        <p:spPr bwMode="auto">
          <a:xfrm>
            <a:off x="426472" y="1743454"/>
            <a:ext cx="1396536" cy="276999"/>
          </a:xfrm>
          <a:prstGeom prst="rect">
            <a:avLst/>
          </a:prstGeom>
          <a:solidFill>
            <a:schemeClr val="bg1"/>
          </a:solidFill>
          <a:ln>
            <a:noFill/>
          </a:ln>
        </p:spPr>
        <p:txBody>
          <a:bodyPr wrap="none">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l" defTabSz="989813" rtl="0" eaLnBrk="0" fontAlgn="base" latinLnBrk="0" hangingPunct="0">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都市を取り巻く状況</a:t>
            </a:r>
            <a:endParaRPr kumimoji="1" lang="en-US" altLang="ja-JP"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68" name="二等辺三角形 67"/>
          <p:cNvSpPr/>
          <p:nvPr/>
        </p:nvSpPr>
        <p:spPr>
          <a:xfrm rot="5400000">
            <a:off x="2502996" y="2103494"/>
            <a:ext cx="504056" cy="216024"/>
          </a:xfrm>
          <a:prstGeom prst="triangle">
            <a:avLst/>
          </a:prstGeom>
          <a:no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9813" rtl="0" eaLnBrk="1" fontAlgn="auto" latinLnBrk="0" hangingPunct="1">
              <a:lnSpc>
                <a:spcPct val="100000"/>
              </a:lnSpc>
              <a:spcBef>
                <a:spcPts val="0"/>
              </a:spcBef>
              <a:spcAft>
                <a:spcPts val="0"/>
              </a:spcAft>
              <a:buClrTx/>
              <a:buSzTx/>
              <a:buFontTx/>
              <a:buNone/>
              <a:tabLst/>
              <a:defRPr/>
            </a:pPr>
            <a:endParaRPr kumimoji="1" lang="ja-JP" altLang="en-US" sz="1948"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69" name="正方形/長方形 5"/>
          <p:cNvSpPr/>
          <p:nvPr/>
        </p:nvSpPr>
        <p:spPr>
          <a:xfrm>
            <a:off x="125636" y="1007839"/>
            <a:ext cx="9361040" cy="434892"/>
          </a:xfrm>
          <a:prstGeom prst="rect">
            <a:avLst/>
          </a:prstGeom>
          <a:noFill/>
          <a:ln w="15875" cap="flat" cmpd="sng" algn="ctr">
            <a:solidFill>
              <a:srgbClr val="000000"/>
            </a:solidFill>
            <a:prstDash val="solid"/>
          </a:ln>
          <a:effectLst/>
        </p:spPr>
        <p:txBody>
          <a:bodyPr wrap="square" lIns="33450" rIns="33450" rtlCol="0" anchor="ctr" anchorCtr="0"/>
          <a:lstStyle/>
          <a:p>
            <a:pPr marL="180000" marR="0" lvl="0" indent="-457200" algn="l" defTabSz="989813" rtl="0" eaLnBrk="1" fontAlgn="auto" latinLnBrk="0" hangingPunct="1">
              <a:lnSpc>
                <a:spcPts val="2300"/>
              </a:lnSpc>
              <a:spcBef>
                <a:spcPts val="0"/>
              </a:spcBef>
              <a:spcAft>
                <a:spcPts val="0"/>
              </a:spcAft>
              <a:buClrTx/>
              <a:buSzTx/>
              <a:buFontTx/>
              <a:buNone/>
              <a:tabLst/>
              <a:defRPr/>
            </a:pPr>
            <a:r>
              <a:rPr kumimoji="1" lang="ja-JP" altLang="en-US" sz="1600" b="0" i="0" u="none" strike="noStrike" kern="1200" cap="none" spc="-15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b="0" i="0" u="none" strike="noStrike" kern="1200" cap="none" spc="-155"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生活サービス機能や居住の誘導と公共交通ネットワークの形成を連携して取り組むコンパクト・プラス・ネットワークの推進</a:t>
            </a:r>
            <a:r>
              <a:rPr kumimoji="1" lang="ja-JP" altLang="en-US" sz="1600" b="0" i="0" u="none" strike="noStrike" kern="1200" cap="none" spc="-15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p:txBody>
      </p:sp>
      <p:sp>
        <p:nvSpPr>
          <p:cNvPr id="32" name="スライド番号プレースホルダー 1"/>
          <p:cNvSpPr txBox="1"/>
          <p:nvPr/>
        </p:nvSpPr>
        <p:spPr>
          <a:xfrm>
            <a:off x="7594600" y="6525000"/>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ja-JP"/>
            </a:defPPr>
            <a:lvl1pPr algn="r" rtl="0" eaLnBrk="0" fontAlgn="base" hangingPunct="0">
              <a:spcBef>
                <a:spcPct val="0"/>
              </a:spcBef>
              <a:spcAft>
                <a:spcPct val="0"/>
              </a:spcAft>
              <a:defRPr kumimoji="1" sz="1292"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9B6D3CF-C449-43AF-A9D0-2DFC9D708CAF}" type="slidenum">
              <a:rPr kumimoji="1" lang="ja-JP" altLang="en-US" sz="1400" b="0" i="0" u="none" strike="noStrike" kern="1200" cap="none" spc="0" normalizeH="0" baseline="0" noProof="0" smtClean="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1877265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グループ化 11">
            <a:extLst>
              <a:ext uri="{FF2B5EF4-FFF2-40B4-BE49-F238E27FC236}">
                <a16:creationId xmlns:a16="http://schemas.microsoft.com/office/drawing/2014/main" id="{BB34CCA7-E398-8327-0387-E819E6EFBC63}"/>
              </a:ext>
            </a:extLst>
          </p:cNvPr>
          <p:cNvGrpSpPr/>
          <p:nvPr/>
        </p:nvGrpSpPr>
        <p:grpSpPr>
          <a:xfrm>
            <a:off x="244540" y="707554"/>
            <a:ext cx="9460988" cy="6004880"/>
            <a:chOff x="244540" y="764704"/>
            <a:chExt cx="9460988" cy="6004880"/>
          </a:xfrm>
        </p:grpSpPr>
        <p:pic>
          <p:nvPicPr>
            <p:cNvPr id="145" name="Picture 45" descr="2"/>
            <p:cNvPicPr>
              <a:picLocks noChangeAspect="1" noChangeArrowheads="1"/>
            </p:cNvPicPr>
            <p:nvPr/>
          </p:nvPicPr>
          <p:blipFill rotWithShape="1">
            <a:blip r:embed="rId3"/>
            <a:srcRect l="6992" t="4547" b="32669"/>
            <a:stretch/>
          </p:blipFill>
          <p:spPr>
            <a:xfrm>
              <a:off x="1057783" y="876484"/>
              <a:ext cx="7909604" cy="5148725"/>
            </a:xfrm>
            <a:prstGeom prst="rect">
              <a:avLst/>
            </a:prstGeom>
            <a:noFill/>
            <a:ln>
              <a:noFill/>
            </a:ln>
          </p:spPr>
        </p:pic>
        <p:pic>
          <p:nvPicPr>
            <p:cNvPr id="146" name="Picture 46" descr="2"/>
            <p:cNvPicPr>
              <a:picLocks noChangeAspect="1" noChangeArrowheads="1"/>
            </p:cNvPicPr>
            <p:nvPr/>
          </p:nvPicPr>
          <p:blipFill>
            <a:blip r:embed="rId3"/>
            <a:srcRect l="8679" t="75905" r="67500" b="7446"/>
            <a:stretch>
              <a:fillRect/>
            </a:stretch>
          </p:blipFill>
          <p:spPr>
            <a:xfrm>
              <a:off x="3818457" y="1255862"/>
              <a:ext cx="2024274" cy="1354818"/>
            </a:xfrm>
            <a:prstGeom prst="rect">
              <a:avLst/>
            </a:prstGeom>
            <a:noFill/>
            <a:ln>
              <a:noFill/>
            </a:ln>
          </p:spPr>
        </p:pic>
        <p:sp>
          <p:nvSpPr>
            <p:cNvPr id="147" name="AutoShape 52"/>
            <p:cNvSpPr>
              <a:spLocks noChangeAspect="1" noChangeArrowheads="1"/>
            </p:cNvSpPr>
            <p:nvPr/>
          </p:nvSpPr>
          <p:spPr>
            <a:xfrm>
              <a:off x="4235641" y="4375470"/>
              <a:ext cx="225597" cy="217476"/>
            </a:xfrm>
            <a:prstGeom prst="star5">
              <a:avLst/>
            </a:prstGeom>
            <a:solidFill>
              <a:schemeClr val="bg1">
                <a:alpha val="80000"/>
              </a:schemeClr>
            </a:solidFill>
            <a:ln w="19050"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ja-JP" altLang="en-US" sz="2400" b="1" i="0" u="none" strike="noStrike" kern="0" cap="none" spc="0" normalizeH="0" baseline="0" noProof="0">
                <a:ln>
                  <a:noFill/>
                </a:ln>
                <a:solidFill>
                  <a:srgbClr val="000000"/>
                </a:solidFill>
                <a:effectLst/>
                <a:uLnTx/>
                <a:uFillTx/>
                <a:latin typeface="ＭＳ Ｐゴシック" pitchFamily="50" charset="-128"/>
                <a:ea typeface="ＭＳ Ｐゴシック" charset="-128"/>
                <a:cs typeface="+mn-cs"/>
              </a:endParaRPr>
            </a:p>
          </p:txBody>
        </p:sp>
        <p:sp>
          <p:nvSpPr>
            <p:cNvPr id="148" name="AutoShape 53"/>
            <p:cNvSpPr>
              <a:spLocks noChangeAspect="1" noChangeArrowheads="1"/>
            </p:cNvSpPr>
            <p:nvPr/>
          </p:nvSpPr>
          <p:spPr>
            <a:xfrm>
              <a:off x="4368730" y="4513597"/>
              <a:ext cx="228645" cy="217476"/>
            </a:xfrm>
            <a:prstGeom prst="star5">
              <a:avLst/>
            </a:prstGeom>
            <a:solidFill>
              <a:schemeClr val="bg1">
                <a:alpha val="80000"/>
              </a:schemeClr>
            </a:solidFill>
            <a:ln w="19050"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ja-JP" altLang="en-US" sz="2400" b="1" i="0" u="none" strike="noStrike" kern="0" cap="none" spc="0" normalizeH="0" baseline="0" noProof="0">
                <a:ln>
                  <a:noFill/>
                </a:ln>
                <a:solidFill>
                  <a:srgbClr val="000000"/>
                </a:solidFill>
                <a:effectLst/>
                <a:uLnTx/>
                <a:uFillTx/>
                <a:latin typeface="ＭＳ Ｐゴシック" pitchFamily="50" charset="-128"/>
                <a:ea typeface="ＭＳ Ｐゴシック" charset="-128"/>
                <a:cs typeface="+mn-cs"/>
              </a:endParaRPr>
            </a:p>
          </p:txBody>
        </p:sp>
        <p:sp>
          <p:nvSpPr>
            <p:cNvPr id="149" name="AutoShape 54"/>
            <p:cNvSpPr>
              <a:spLocks noChangeAspect="1" noChangeArrowheads="1"/>
            </p:cNvSpPr>
            <p:nvPr/>
          </p:nvSpPr>
          <p:spPr>
            <a:xfrm>
              <a:off x="4829831" y="4257102"/>
              <a:ext cx="224073" cy="217476"/>
            </a:xfrm>
            <a:prstGeom prst="star5">
              <a:avLst/>
            </a:prstGeom>
            <a:solidFill>
              <a:schemeClr val="bg1">
                <a:alpha val="80000"/>
              </a:schemeClr>
            </a:solidFill>
            <a:ln w="19050"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ja-JP" altLang="en-US" sz="2400" b="1" i="0" u="none" strike="noStrike" kern="0" cap="none" spc="0" normalizeH="0" baseline="0" noProof="0">
                <a:ln>
                  <a:noFill/>
                </a:ln>
                <a:solidFill>
                  <a:srgbClr val="000000"/>
                </a:solidFill>
                <a:effectLst/>
                <a:uLnTx/>
                <a:uFillTx/>
                <a:latin typeface="ＭＳ Ｐゴシック" pitchFamily="50" charset="-128"/>
                <a:ea typeface="ＭＳ Ｐゴシック" charset="-128"/>
                <a:cs typeface="+mn-cs"/>
              </a:endParaRPr>
            </a:p>
          </p:txBody>
        </p:sp>
        <p:sp>
          <p:nvSpPr>
            <p:cNvPr id="150" name="AutoShape 58"/>
            <p:cNvSpPr>
              <a:spLocks noChangeAspect="1" noChangeArrowheads="1"/>
            </p:cNvSpPr>
            <p:nvPr/>
          </p:nvSpPr>
          <p:spPr>
            <a:xfrm>
              <a:off x="5158319" y="4100687"/>
              <a:ext cx="227122" cy="217476"/>
            </a:xfrm>
            <a:prstGeom prst="star5">
              <a:avLst/>
            </a:prstGeom>
            <a:solidFill>
              <a:schemeClr val="bg1">
                <a:alpha val="80000"/>
              </a:schemeClr>
            </a:solidFill>
            <a:ln w="19050"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ja-JP" altLang="en-US" sz="2400" b="1" i="0" u="none" strike="noStrike" kern="0" cap="none" spc="0" normalizeH="0" baseline="0" noProof="0">
                <a:ln>
                  <a:noFill/>
                </a:ln>
                <a:solidFill>
                  <a:srgbClr val="000000"/>
                </a:solidFill>
                <a:effectLst/>
                <a:uLnTx/>
                <a:uFillTx/>
                <a:latin typeface="ＭＳ Ｐゴシック" pitchFamily="50" charset="-128"/>
                <a:ea typeface="ＭＳ Ｐゴシック" charset="-128"/>
                <a:cs typeface="+mn-cs"/>
              </a:endParaRPr>
            </a:p>
          </p:txBody>
        </p:sp>
        <p:sp>
          <p:nvSpPr>
            <p:cNvPr id="152" name="AutoShape 61"/>
            <p:cNvSpPr>
              <a:spLocks noChangeAspect="1" noChangeArrowheads="1"/>
            </p:cNvSpPr>
            <p:nvPr/>
          </p:nvSpPr>
          <p:spPr>
            <a:xfrm>
              <a:off x="6105881" y="4060133"/>
              <a:ext cx="222548" cy="217476"/>
            </a:xfrm>
            <a:prstGeom prst="star5">
              <a:avLst/>
            </a:prstGeom>
            <a:solidFill>
              <a:schemeClr val="bg1">
                <a:alpha val="80000"/>
              </a:schemeClr>
            </a:solidFill>
            <a:ln w="19050"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ja-JP" altLang="en-US" sz="2400" b="1" i="0" u="none" strike="noStrike" kern="0" cap="none" spc="0" normalizeH="0" baseline="0" noProof="0">
                <a:ln>
                  <a:noFill/>
                </a:ln>
                <a:solidFill>
                  <a:srgbClr val="000000"/>
                </a:solidFill>
                <a:effectLst/>
                <a:uLnTx/>
                <a:uFillTx/>
                <a:latin typeface="ＭＳ Ｐゴシック" pitchFamily="50" charset="-128"/>
                <a:ea typeface="ＭＳ Ｐゴシック" charset="-128"/>
                <a:cs typeface="+mn-cs"/>
              </a:endParaRPr>
            </a:p>
          </p:txBody>
        </p:sp>
        <p:sp>
          <p:nvSpPr>
            <p:cNvPr id="153" name="AutoShape 63"/>
            <p:cNvSpPr>
              <a:spLocks noChangeAspect="1" noChangeArrowheads="1"/>
            </p:cNvSpPr>
            <p:nvPr/>
          </p:nvSpPr>
          <p:spPr>
            <a:xfrm>
              <a:off x="5920470" y="3906721"/>
              <a:ext cx="228645" cy="217476"/>
            </a:xfrm>
            <a:prstGeom prst="star5">
              <a:avLst/>
            </a:prstGeom>
            <a:solidFill>
              <a:schemeClr val="bg1">
                <a:alpha val="80000"/>
              </a:schemeClr>
            </a:solidFill>
            <a:ln w="19050"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ja-JP" altLang="en-US" sz="2400" b="1" i="0" u="none" strike="noStrike" kern="0" cap="none" spc="0" normalizeH="0" baseline="0" noProof="0">
                <a:ln>
                  <a:noFill/>
                </a:ln>
                <a:solidFill>
                  <a:srgbClr val="000000"/>
                </a:solidFill>
                <a:effectLst/>
                <a:uLnTx/>
                <a:uFillTx/>
                <a:latin typeface="ＭＳ Ｐゴシック" pitchFamily="50" charset="-128"/>
                <a:ea typeface="ＭＳ Ｐゴシック" charset="-128"/>
                <a:cs typeface="+mn-cs"/>
              </a:endParaRPr>
            </a:p>
          </p:txBody>
        </p:sp>
        <p:sp>
          <p:nvSpPr>
            <p:cNvPr id="154" name="AutoShape 64"/>
            <p:cNvSpPr>
              <a:spLocks noChangeAspect="1" noChangeArrowheads="1"/>
            </p:cNvSpPr>
            <p:nvPr/>
          </p:nvSpPr>
          <p:spPr>
            <a:xfrm>
              <a:off x="5200999" y="1655549"/>
              <a:ext cx="225597" cy="217476"/>
            </a:xfrm>
            <a:prstGeom prst="star5">
              <a:avLst/>
            </a:prstGeom>
            <a:solidFill>
              <a:schemeClr val="bg1">
                <a:alpha val="80000"/>
              </a:schemeClr>
            </a:solidFill>
            <a:ln w="19050"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ja-JP" altLang="en-US" sz="2400" b="1" i="0" u="none" strike="noStrike" kern="0" cap="none" spc="0" normalizeH="0" baseline="0" noProof="0">
                <a:ln>
                  <a:noFill/>
                </a:ln>
                <a:solidFill>
                  <a:srgbClr val="000000"/>
                </a:solidFill>
                <a:effectLst/>
                <a:uLnTx/>
                <a:uFillTx/>
                <a:latin typeface="ＭＳ Ｐゴシック" pitchFamily="50" charset="-128"/>
                <a:ea typeface="ＭＳ Ｐゴシック" charset="-128"/>
                <a:cs typeface="+mn-cs"/>
              </a:endParaRPr>
            </a:p>
          </p:txBody>
        </p:sp>
        <p:cxnSp>
          <p:nvCxnSpPr>
            <p:cNvPr id="155" name="直線コネクタ 100"/>
            <p:cNvCxnSpPr>
              <a:stCxn id="195" idx="1"/>
              <a:endCxn id="204" idx="4"/>
            </p:cNvCxnSpPr>
            <p:nvPr/>
          </p:nvCxnSpPr>
          <p:spPr>
            <a:xfrm flipH="1">
              <a:off x="6597260" y="1254178"/>
              <a:ext cx="514992" cy="431224"/>
            </a:xfrm>
            <a:prstGeom prst="line">
              <a:avLst/>
            </a:prstGeom>
            <a:noFill/>
            <a:ln w="9525" cap="flat" cmpd="sng" algn="ctr">
              <a:solidFill>
                <a:sysClr val="windowText" lastClr="000000"/>
              </a:solidFill>
              <a:prstDash val="solid"/>
            </a:ln>
            <a:effectLst/>
          </p:spPr>
        </p:cxnSp>
        <p:sp>
          <p:nvSpPr>
            <p:cNvPr id="156" name="テキスト ボックス 101"/>
            <p:cNvSpPr txBox="1"/>
            <p:nvPr/>
          </p:nvSpPr>
          <p:spPr>
            <a:xfrm>
              <a:off x="7112252" y="1559452"/>
              <a:ext cx="2576294" cy="560608"/>
            </a:xfrm>
            <a:prstGeom prst="rect">
              <a:avLst/>
            </a:prstGeom>
            <a:solidFill>
              <a:sysClr val="window" lastClr="FFFFFF"/>
            </a:solidFill>
            <a:ln w="9525" cap="flat" cmpd="sng" algn="ctr">
              <a:solidFill>
                <a:sysClr val="windowText" lastClr="000000"/>
              </a:solidFill>
              <a:prstDash val="solid"/>
            </a:ln>
            <a:effectLst>
              <a:outerShdw blurRad="40000" dist="20000" dir="5400000" rotWithShape="0">
                <a:srgbClr val="000000">
                  <a:alpha val="38000"/>
                </a:srgbClr>
              </a:outerShdw>
            </a:effectLst>
          </p:spPr>
          <p:txBody>
            <a:bodyPr wrap="square">
              <a:spAutoFit/>
            </a:bodyPr>
            <a:lstStyle/>
            <a:p>
              <a:pPr marL="0" marR="0" lvl="0" indent="0" algn="l" defTabSz="1277938" rtl="0" eaLnBrk="0" fontAlgn="base" latinLnBrk="0" hangingPunct="0">
                <a:lnSpc>
                  <a:spcPct val="100000"/>
                </a:lnSpc>
                <a:spcBef>
                  <a:spcPct val="0"/>
                </a:spcBef>
                <a:spcAft>
                  <a:spcPct val="0"/>
                </a:spcAft>
                <a:buClrTx/>
                <a:buSzTx/>
                <a:buFontTx/>
                <a:buNone/>
                <a:tabLst/>
                <a:defRPr/>
              </a:pPr>
              <a:r>
                <a:rPr kumimoji="0" lang="ja-JP" altLang="en-US"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仙台市　１地域　</a:t>
              </a:r>
              <a:r>
                <a:rPr kumimoji="0" lang="en-US" altLang="ja-JP"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186ha</a:t>
              </a:r>
            </a:p>
          </p:txBody>
        </p:sp>
        <p:cxnSp>
          <p:nvCxnSpPr>
            <p:cNvPr id="157" name="直線コネクタ 102"/>
            <p:cNvCxnSpPr>
              <a:stCxn id="156" idx="1"/>
            </p:cNvCxnSpPr>
            <p:nvPr/>
          </p:nvCxnSpPr>
          <p:spPr>
            <a:xfrm flipH="1">
              <a:off x="6414344" y="1839756"/>
              <a:ext cx="697908" cy="1320714"/>
            </a:xfrm>
            <a:prstGeom prst="line">
              <a:avLst/>
            </a:prstGeom>
            <a:noFill/>
            <a:ln w="9525" cap="flat" cmpd="sng" algn="ctr">
              <a:solidFill>
                <a:sysClr val="windowText" lastClr="000000"/>
              </a:solidFill>
              <a:prstDash val="solid"/>
            </a:ln>
            <a:effectLst/>
          </p:spPr>
        </p:cxnSp>
        <p:sp>
          <p:nvSpPr>
            <p:cNvPr id="158" name="テキスト ボックス 105"/>
            <p:cNvSpPr txBox="1"/>
            <p:nvPr/>
          </p:nvSpPr>
          <p:spPr>
            <a:xfrm>
              <a:off x="7112252" y="2155257"/>
              <a:ext cx="2576294" cy="242153"/>
            </a:xfrm>
            <a:prstGeom prst="rect">
              <a:avLst/>
            </a:prstGeom>
            <a:solidFill>
              <a:sysClr val="window" lastClr="FFFFFF"/>
            </a:solidFill>
            <a:ln w="9525" cap="flat" cmpd="sng" algn="ctr">
              <a:solidFill>
                <a:sysClr val="windowText" lastClr="000000"/>
              </a:solidFill>
              <a:prstDash val="solid"/>
            </a:ln>
            <a:effectLst>
              <a:outerShdw blurRad="40000" dist="20000" dir="5400000" rotWithShape="0">
                <a:srgbClr val="000000">
                  <a:alpha val="38000"/>
                </a:srgbClr>
              </a:outerShdw>
            </a:effectLst>
          </p:spPr>
          <p:txBody>
            <a:bodyPr wrap="square">
              <a:spAutoFit/>
            </a:bodyPr>
            <a:lstStyle/>
            <a:p>
              <a:pPr marL="0" marR="0" lvl="0" indent="0" algn="l" defTabSz="1277938" rtl="0" eaLnBrk="0" fontAlgn="base" latinLnBrk="0" hangingPunct="0">
                <a:lnSpc>
                  <a:spcPct val="100000"/>
                </a:lnSpc>
                <a:spcBef>
                  <a:spcPct val="0"/>
                </a:spcBef>
                <a:spcAft>
                  <a:spcPct val="0"/>
                </a:spcAft>
                <a:buClrTx/>
                <a:buSzTx/>
                <a:buFontTx/>
                <a:buNone/>
                <a:tabLst/>
                <a:defRPr/>
              </a:pPr>
              <a:r>
                <a:rPr kumimoji="0" lang="ja-JP" altLang="en-US"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さいたま市 川口市　３地域　</a:t>
              </a:r>
              <a:r>
                <a:rPr kumimoji="0" lang="en-US" altLang="ja-JP"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245ha</a:t>
              </a:r>
            </a:p>
          </p:txBody>
        </p:sp>
        <p:cxnSp>
          <p:nvCxnSpPr>
            <p:cNvPr id="159" name="直線コネクタ 106"/>
            <p:cNvCxnSpPr>
              <a:stCxn id="158" idx="1"/>
              <a:endCxn id="153" idx="0"/>
            </p:cNvCxnSpPr>
            <p:nvPr/>
          </p:nvCxnSpPr>
          <p:spPr>
            <a:xfrm flipH="1">
              <a:off x="6034793" y="2276334"/>
              <a:ext cx="1077459" cy="1630388"/>
            </a:xfrm>
            <a:prstGeom prst="line">
              <a:avLst/>
            </a:prstGeom>
            <a:noFill/>
            <a:ln w="9525" cap="flat" cmpd="sng" algn="ctr">
              <a:solidFill>
                <a:sysClr val="windowText" lastClr="000000"/>
              </a:solidFill>
              <a:prstDash val="solid"/>
            </a:ln>
            <a:effectLst/>
          </p:spPr>
        </p:cxnSp>
        <p:sp>
          <p:nvSpPr>
            <p:cNvPr id="160" name="テキスト ボックス 107"/>
            <p:cNvSpPr txBox="1"/>
            <p:nvPr/>
          </p:nvSpPr>
          <p:spPr>
            <a:xfrm>
              <a:off x="7112252" y="2812836"/>
              <a:ext cx="2576294" cy="1214619"/>
            </a:xfrm>
            <a:prstGeom prst="rect">
              <a:avLst/>
            </a:prstGeom>
            <a:solidFill>
              <a:sysClr val="window" lastClr="FFFFFF"/>
            </a:solidFill>
            <a:ln w="9525" cap="flat" cmpd="sng" algn="ctr">
              <a:solidFill>
                <a:sysClr val="windowText" lastClr="000000"/>
              </a:solidFill>
              <a:prstDash val="solid"/>
            </a:ln>
            <a:effectLst>
              <a:outerShdw blurRad="40000" dist="20000" dir="5400000" rotWithShape="0">
                <a:srgbClr val="000000">
                  <a:alpha val="38000"/>
                </a:srgbClr>
              </a:outerShdw>
            </a:effectLst>
          </p:spPr>
          <p:txBody>
            <a:bodyPr/>
            <a:lstStyle/>
            <a:p>
              <a:pPr marL="0" marR="0" lvl="0" indent="0" algn="l" defTabSz="1277938" rtl="0" eaLnBrk="0" fontAlgn="base" latinLnBrk="0" hangingPunct="0">
                <a:lnSpc>
                  <a:spcPct val="100000"/>
                </a:lnSpc>
                <a:spcBef>
                  <a:spcPct val="0"/>
                </a:spcBef>
                <a:spcAft>
                  <a:spcPct val="0"/>
                </a:spcAft>
                <a:buClrTx/>
                <a:buSzTx/>
                <a:buFontTx/>
                <a:buNone/>
                <a:tabLst/>
                <a:defRPr/>
              </a:pPr>
              <a:r>
                <a:rPr kumimoji="0" lang="ja-JP" altLang="en-US"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東京都　８地域　</a:t>
              </a:r>
              <a:r>
                <a:rPr kumimoji="0" lang="en-US" altLang="ja-JP"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2,972ha</a:t>
              </a:r>
            </a:p>
          </p:txBody>
        </p:sp>
        <p:sp>
          <p:nvSpPr>
            <p:cNvPr id="161" name="テキスト ボックス 108"/>
            <p:cNvSpPr txBox="1"/>
            <p:nvPr/>
          </p:nvSpPr>
          <p:spPr>
            <a:xfrm>
              <a:off x="7294615" y="3059668"/>
              <a:ext cx="2342062" cy="934347"/>
            </a:xfrm>
            <a:prstGeom prst="rect">
              <a:avLst/>
            </a:prstGeom>
            <a:solidFill>
              <a:srgbClr val="92D050"/>
            </a:solidFill>
            <a:ln w="9525" cap="flat" cmpd="sng" algn="ctr">
              <a:solidFill>
                <a:sysClr val="windowText" lastClr="000000"/>
              </a:solidFill>
              <a:prstDash val="solid"/>
            </a:ln>
            <a:effectLst>
              <a:outerShdw blurRad="40000" dist="20000" dir="5400000" rotWithShape="0">
                <a:srgbClr val="000000">
                  <a:alpha val="38000"/>
                </a:srgbClr>
              </a:outerShdw>
            </a:effectLst>
          </p:spPr>
          <p:txBody>
            <a:bodyPr wrap="square">
              <a:spAutoFit/>
            </a:bodyPr>
            <a:lstStyle/>
            <a:p>
              <a:pPr marL="0" marR="0" lvl="0" indent="0" algn="l" defTabSz="1277938" rtl="0" eaLnBrk="0" fontAlgn="base" latinLnBrk="0" hangingPunct="0">
                <a:lnSpc>
                  <a:spcPct val="100000"/>
                </a:lnSpc>
                <a:spcBef>
                  <a:spcPct val="0"/>
                </a:spcBef>
                <a:spcAft>
                  <a:spcPct val="0"/>
                </a:spcAft>
                <a:buClrTx/>
                <a:buSzTx/>
                <a:buFontTx/>
                <a:buNone/>
                <a:tabLst/>
                <a:defRPr/>
              </a:pPr>
              <a:r>
                <a:rPr kumimoji="0" lang="ja-JP" altLang="en-US"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東京都心・臨海地域  </a:t>
              </a:r>
              <a:r>
                <a:rPr kumimoji="0" lang="en-US" altLang="ja-JP"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2,043ha</a:t>
              </a:r>
            </a:p>
            <a:p>
              <a:pPr marL="0" marR="0" lvl="0" indent="0" algn="l" defTabSz="1277938" rtl="0" eaLnBrk="0" fontAlgn="base" latinLnBrk="0" hangingPunct="0">
                <a:lnSpc>
                  <a:spcPct val="100000"/>
                </a:lnSpc>
                <a:spcBef>
                  <a:spcPct val="0"/>
                </a:spcBef>
                <a:spcAft>
                  <a:spcPct val="0"/>
                </a:spcAft>
                <a:buClrTx/>
                <a:buSzTx/>
                <a:buFontTx/>
                <a:buNone/>
                <a:tabLst/>
                <a:defRPr/>
              </a:pPr>
              <a:r>
                <a:rPr kumimoji="0" lang="ja-JP" altLang="en-US"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品川駅・田町駅周辺地域　</a:t>
              </a:r>
              <a:r>
                <a:rPr kumimoji="0" lang="en-US" altLang="ja-JP"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184ha</a:t>
              </a:r>
            </a:p>
            <a:p>
              <a:pPr marL="0" marR="0" lvl="0" indent="0" algn="l" defTabSz="1277938" rtl="0" eaLnBrk="0" fontAlgn="base" latinLnBrk="0" hangingPunct="0">
                <a:lnSpc>
                  <a:spcPct val="100000"/>
                </a:lnSpc>
                <a:spcBef>
                  <a:spcPct val="0"/>
                </a:spcBef>
                <a:spcAft>
                  <a:spcPct val="0"/>
                </a:spcAft>
                <a:buClrTx/>
                <a:buSzTx/>
                <a:buFontTx/>
                <a:buNone/>
                <a:tabLst/>
                <a:defRPr/>
              </a:pPr>
              <a:r>
                <a:rPr kumimoji="0" lang="ja-JP" altLang="en-US"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新宿駅周辺地域　</a:t>
              </a:r>
              <a:r>
                <a:rPr kumimoji="0" lang="en-US" altLang="ja-JP"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221ha</a:t>
              </a:r>
            </a:p>
            <a:p>
              <a:pPr marL="0" marR="0" lvl="0" indent="0" algn="l" defTabSz="1277938" rtl="0" eaLnBrk="0" fontAlgn="base" latinLnBrk="0" hangingPunct="0">
                <a:lnSpc>
                  <a:spcPct val="100000"/>
                </a:lnSpc>
                <a:spcBef>
                  <a:spcPct val="0"/>
                </a:spcBef>
                <a:spcAft>
                  <a:spcPct val="0"/>
                </a:spcAft>
                <a:buClrTx/>
                <a:buSzTx/>
                <a:buFontTx/>
                <a:buNone/>
                <a:tabLst/>
                <a:defRPr/>
              </a:pPr>
              <a:r>
                <a:rPr kumimoji="0" lang="ja-JP" altLang="en-US"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渋谷駅周辺地域　</a:t>
              </a:r>
              <a:r>
                <a:rPr kumimoji="0" lang="en-US" altLang="ja-JP"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139ha</a:t>
              </a:r>
            </a:p>
            <a:p>
              <a:pPr marL="0" marR="0" lvl="0" indent="0" algn="l" defTabSz="1277938" rtl="0" eaLnBrk="0" fontAlgn="base" latinLnBrk="0" hangingPunct="0">
                <a:lnSpc>
                  <a:spcPct val="100000"/>
                </a:lnSpc>
                <a:spcBef>
                  <a:spcPct val="0"/>
                </a:spcBef>
                <a:spcAft>
                  <a:spcPct val="0"/>
                </a:spcAft>
                <a:buClrTx/>
                <a:buSzTx/>
                <a:buFontTx/>
                <a:buNone/>
                <a:tabLst/>
                <a:defRPr/>
              </a:pPr>
              <a:r>
                <a:rPr kumimoji="0" lang="ja-JP" altLang="en-US"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池袋駅周辺地域　</a:t>
              </a:r>
              <a:r>
                <a:rPr kumimoji="0" lang="en-US" altLang="ja-JP"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143ha</a:t>
              </a:r>
            </a:p>
          </p:txBody>
        </p:sp>
        <p:cxnSp>
          <p:nvCxnSpPr>
            <p:cNvPr id="162" name="直線コネクタ 109"/>
            <p:cNvCxnSpPr>
              <a:stCxn id="160" idx="1"/>
              <a:endCxn id="203" idx="3"/>
            </p:cNvCxnSpPr>
            <p:nvPr/>
          </p:nvCxnSpPr>
          <p:spPr>
            <a:xfrm flipH="1">
              <a:off x="6129528" y="3420146"/>
              <a:ext cx="982724" cy="871992"/>
            </a:xfrm>
            <a:prstGeom prst="line">
              <a:avLst/>
            </a:prstGeom>
            <a:noFill/>
            <a:ln w="9525" cap="flat" cmpd="sng" algn="ctr">
              <a:solidFill>
                <a:sysClr val="windowText" lastClr="000000"/>
              </a:solidFill>
              <a:prstDash val="solid"/>
            </a:ln>
            <a:effectLst/>
          </p:spPr>
        </p:cxnSp>
        <p:sp>
          <p:nvSpPr>
            <p:cNvPr id="163" name="テキスト ボックス 110"/>
            <p:cNvSpPr txBox="1"/>
            <p:nvPr/>
          </p:nvSpPr>
          <p:spPr>
            <a:xfrm>
              <a:off x="7112252" y="2465750"/>
              <a:ext cx="2576294" cy="255672"/>
            </a:xfrm>
            <a:prstGeom prst="rect">
              <a:avLst/>
            </a:prstGeom>
            <a:solidFill>
              <a:sysClr val="window" lastClr="FFFFFF"/>
            </a:solidFill>
            <a:ln w="9525" cap="flat" cmpd="sng" algn="ctr">
              <a:solidFill>
                <a:sysClr val="windowText" lastClr="000000"/>
              </a:solidFill>
              <a:prstDash val="solid"/>
            </a:ln>
            <a:effectLst>
              <a:outerShdw blurRad="40000" dist="20000" dir="5400000" rotWithShape="0">
                <a:srgbClr val="000000">
                  <a:alpha val="38000"/>
                </a:srgbClr>
              </a:outerShdw>
            </a:effectLst>
          </p:spPr>
          <p:txBody>
            <a:bodyPr/>
            <a:lstStyle/>
            <a:p>
              <a:pPr marL="0" marR="0" lvl="0" indent="0" algn="l" defTabSz="1277938" rtl="0" eaLnBrk="0" fontAlgn="base" latinLnBrk="0" hangingPunct="0">
                <a:lnSpc>
                  <a:spcPct val="100000"/>
                </a:lnSpc>
                <a:spcBef>
                  <a:spcPct val="0"/>
                </a:spcBef>
                <a:spcAft>
                  <a:spcPct val="0"/>
                </a:spcAft>
                <a:buClrTx/>
                <a:buSzTx/>
                <a:buFontTx/>
                <a:buNone/>
                <a:tabLst/>
                <a:defRPr/>
              </a:pPr>
              <a:r>
                <a:rPr kumimoji="0" lang="ja-JP" altLang="en-US"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千葉市 柏市 松戸市　３地域　</a:t>
              </a:r>
              <a:r>
                <a:rPr kumimoji="0" lang="en-US" altLang="ja-JP"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98ha</a:t>
              </a:r>
            </a:p>
          </p:txBody>
        </p:sp>
        <p:cxnSp>
          <p:nvCxnSpPr>
            <p:cNvPr id="164" name="直線コネクタ 111"/>
            <p:cNvCxnSpPr>
              <a:stCxn id="163" idx="1"/>
              <a:endCxn id="152" idx="0"/>
            </p:cNvCxnSpPr>
            <p:nvPr/>
          </p:nvCxnSpPr>
          <p:spPr>
            <a:xfrm flipH="1">
              <a:off x="6217155" y="2593586"/>
              <a:ext cx="895097" cy="1466547"/>
            </a:xfrm>
            <a:prstGeom prst="line">
              <a:avLst/>
            </a:prstGeom>
            <a:noFill/>
            <a:ln w="9525" cap="flat" cmpd="sng" algn="ctr">
              <a:solidFill>
                <a:sysClr val="windowText" lastClr="000000"/>
              </a:solidFill>
              <a:prstDash val="solid"/>
            </a:ln>
            <a:effectLst/>
          </p:spPr>
        </p:cxnSp>
        <p:sp>
          <p:nvSpPr>
            <p:cNvPr id="165" name="テキスト ボックス 112"/>
            <p:cNvSpPr txBox="1"/>
            <p:nvPr/>
          </p:nvSpPr>
          <p:spPr>
            <a:xfrm>
              <a:off x="6259842" y="4689044"/>
              <a:ext cx="3445686" cy="560608"/>
            </a:xfrm>
            <a:prstGeom prst="rect">
              <a:avLst/>
            </a:prstGeom>
            <a:solidFill>
              <a:sysClr val="window" lastClr="FFFFFF"/>
            </a:solidFill>
            <a:ln w="9525" cap="flat" cmpd="sng" algn="ctr">
              <a:solidFill>
                <a:sysClr val="windowText" lastClr="000000"/>
              </a:solidFill>
              <a:prstDash val="solid"/>
            </a:ln>
            <a:effectLst>
              <a:outerShdw blurRad="40000" dist="20000" dir="5400000" rotWithShape="0">
                <a:srgbClr val="000000">
                  <a:alpha val="38000"/>
                </a:srgbClr>
              </a:outerShdw>
            </a:effectLst>
          </p:spPr>
          <p:txBody>
            <a:bodyPr/>
            <a:lstStyle/>
            <a:p>
              <a:pPr marL="0" marR="0" lvl="0" indent="0" algn="l" defTabSz="1277938" rtl="0" eaLnBrk="0" fontAlgn="base" latinLnBrk="0" hangingPunct="0">
                <a:lnSpc>
                  <a:spcPct val="100000"/>
                </a:lnSpc>
                <a:spcBef>
                  <a:spcPct val="0"/>
                </a:spcBef>
                <a:spcAft>
                  <a:spcPct val="0"/>
                </a:spcAft>
                <a:buClrTx/>
                <a:buSzTx/>
                <a:buFontTx/>
                <a:buNone/>
                <a:tabLst/>
                <a:defRPr/>
              </a:pPr>
              <a:r>
                <a:rPr kumimoji="0" lang="ja-JP" altLang="en-US"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横浜市 川崎市 相模原市 厚木市　</a:t>
              </a:r>
              <a:r>
                <a:rPr kumimoji="0" lang="ja-JP" altLang="en-US" sz="11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0" lang="ja-JP" altLang="en-US"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６地域　</a:t>
              </a:r>
              <a:r>
                <a:rPr kumimoji="0" lang="en-US" altLang="ja-JP"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810ha</a:t>
              </a:r>
            </a:p>
            <a:p>
              <a:pPr marL="0" marR="0" lvl="0" indent="0" algn="l" defTabSz="1277938" rtl="0" eaLnBrk="0" fontAlgn="base" latinLnBrk="0" hangingPunct="0">
                <a:lnSpc>
                  <a:spcPct val="100000"/>
                </a:lnSpc>
                <a:spcBef>
                  <a:spcPct val="0"/>
                </a:spcBef>
                <a:spcAft>
                  <a:spcPct val="0"/>
                </a:spcAft>
                <a:buClrTx/>
                <a:buSzTx/>
                <a:buFontTx/>
                <a:buNone/>
                <a:tabLst/>
                <a:defRPr/>
              </a:pPr>
              <a:endParaRPr kumimoji="0" lang="en-US" altLang="ja-JP" sz="1000" b="1" i="0" u="none" strike="noStrike" kern="0" cap="none" spc="0" normalizeH="0" baseline="0" noProof="0" dirty="0">
                <a:ln>
                  <a:noFill/>
                </a:ln>
                <a:solidFill>
                  <a:prstClr val="black"/>
                </a:solidFill>
                <a:effectLst/>
                <a:uLnTx/>
                <a:uFillTx/>
                <a:latin typeface="ＭＳ Ｐゴシック"/>
                <a:ea typeface="ＭＳ Ｐゴシック" charset="-128"/>
                <a:cs typeface="+mn-cs"/>
              </a:endParaRPr>
            </a:p>
          </p:txBody>
        </p:sp>
        <p:sp>
          <p:nvSpPr>
            <p:cNvPr id="166" name="テキスト ボックス 113"/>
            <p:cNvSpPr txBox="1"/>
            <p:nvPr/>
          </p:nvSpPr>
          <p:spPr>
            <a:xfrm>
              <a:off x="6449226" y="4950514"/>
              <a:ext cx="3183168" cy="251069"/>
            </a:xfrm>
            <a:prstGeom prst="rect">
              <a:avLst/>
            </a:prstGeom>
            <a:solidFill>
              <a:srgbClr val="92D050"/>
            </a:solidFill>
            <a:ln w="9525" cap="flat" cmpd="sng" algn="ctr">
              <a:solidFill>
                <a:sysClr val="windowText" lastClr="000000"/>
              </a:solidFill>
              <a:prstDash val="solid"/>
            </a:ln>
            <a:effectLst>
              <a:outerShdw blurRad="40000" dist="20000" dir="5400000" rotWithShape="0">
                <a:srgbClr val="000000">
                  <a:alpha val="38000"/>
                </a:srgbClr>
              </a:outerShdw>
            </a:effec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en-US"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横浜都心・臨海地域　</a:t>
              </a:r>
              <a:r>
                <a:rPr kumimoji="0" lang="en-US" altLang="ja-JP"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331ha</a:t>
              </a:r>
            </a:p>
          </p:txBody>
        </p:sp>
        <p:cxnSp>
          <p:nvCxnSpPr>
            <p:cNvPr id="167" name="直線コネクタ 114"/>
            <p:cNvCxnSpPr>
              <a:stCxn id="165" idx="1"/>
              <a:endCxn id="202" idx="3"/>
            </p:cNvCxnSpPr>
            <p:nvPr/>
          </p:nvCxnSpPr>
          <p:spPr>
            <a:xfrm flipH="1" flipV="1">
              <a:off x="6108959" y="4434476"/>
              <a:ext cx="150884" cy="534872"/>
            </a:xfrm>
            <a:prstGeom prst="line">
              <a:avLst/>
            </a:prstGeom>
            <a:noFill/>
            <a:ln w="9525" cap="flat" cmpd="sng" algn="ctr">
              <a:solidFill>
                <a:sysClr val="windowText" lastClr="000000"/>
              </a:solidFill>
              <a:prstDash val="solid"/>
            </a:ln>
            <a:effectLst/>
          </p:spPr>
        </p:cxnSp>
        <p:sp>
          <p:nvSpPr>
            <p:cNvPr id="170" name="テキスト ボックス 117"/>
            <p:cNvSpPr txBox="1"/>
            <p:nvPr/>
          </p:nvSpPr>
          <p:spPr>
            <a:xfrm>
              <a:off x="3985531" y="3036872"/>
              <a:ext cx="1653148" cy="271594"/>
            </a:xfrm>
            <a:prstGeom prst="rect">
              <a:avLst/>
            </a:prstGeom>
            <a:solidFill>
              <a:sysClr val="window" lastClr="FFFFFF"/>
            </a:solidFill>
            <a:ln w="9525" cap="flat" cmpd="sng" algn="ctr">
              <a:solidFill>
                <a:sysClr val="windowText" lastClr="000000"/>
              </a:solidFill>
              <a:prstDash val="solid"/>
            </a:ln>
            <a:effectLst>
              <a:outerShdw blurRad="40000" dist="20000" dir="5400000" rotWithShape="0">
                <a:srgbClr val="000000">
                  <a:alpha val="38000"/>
                </a:srgbClr>
              </a:outerShdw>
            </a:effectLst>
          </p:spPr>
          <p:txBody>
            <a:bodyPr wrap="square">
              <a:spAutoFit/>
            </a:bodyPr>
            <a:lstStyle/>
            <a:p>
              <a:pPr marL="0" marR="0" lvl="0" indent="0" algn="l" defTabSz="1277938" rtl="0" eaLnBrk="0" fontAlgn="base" latinLnBrk="0" hangingPunct="0">
                <a:lnSpc>
                  <a:spcPct val="100000"/>
                </a:lnSpc>
                <a:spcBef>
                  <a:spcPct val="0"/>
                </a:spcBef>
                <a:spcAft>
                  <a:spcPct val="0"/>
                </a:spcAft>
                <a:buClrTx/>
                <a:buSzTx/>
                <a:buFontTx/>
                <a:buNone/>
                <a:tabLst/>
                <a:defRPr/>
              </a:pPr>
              <a:r>
                <a:rPr kumimoji="0" lang="ja-JP" altLang="en-US"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岐阜市　１地域　</a:t>
              </a:r>
              <a:r>
                <a:rPr kumimoji="0" lang="en-US" altLang="ja-JP"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30ha</a:t>
              </a:r>
            </a:p>
          </p:txBody>
        </p:sp>
        <p:cxnSp>
          <p:nvCxnSpPr>
            <p:cNvPr id="171" name="直線コネクタ 118"/>
            <p:cNvCxnSpPr>
              <a:stCxn id="170" idx="2"/>
              <a:endCxn id="150" idx="0"/>
            </p:cNvCxnSpPr>
            <p:nvPr/>
          </p:nvCxnSpPr>
          <p:spPr>
            <a:xfrm>
              <a:off x="4812106" y="3308466"/>
              <a:ext cx="459774" cy="792221"/>
            </a:xfrm>
            <a:prstGeom prst="line">
              <a:avLst/>
            </a:prstGeom>
            <a:noFill/>
            <a:ln w="9525" cap="flat" cmpd="sng" algn="ctr">
              <a:solidFill>
                <a:sysClr val="windowText" lastClr="000000"/>
              </a:solidFill>
              <a:prstDash val="solid"/>
            </a:ln>
            <a:effectLst/>
          </p:spPr>
        </p:cxnSp>
        <p:cxnSp>
          <p:nvCxnSpPr>
            <p:cNvPr id="174" name="直線コネクタ 121"/>
            <p:cNvCxnSpPr>
              <a:cxnSpLocks/>
              <a:stCxn id="201" idx="3"/>
            </p:cNvCxnSpPr>
            <p:nvPr/>
          </p:nvCxnSpPr>
          <p:spPr>
            <a:xfrm>
              <a:off x="5390243" y="4509189"/>
              <a:ext cx="402891" cy="1394507"/>
            </a:xfrm>
            <a:prstGeom prst="line">
              <a:avLst/>
            </a:prstGeom>
            <a:noFill/>
            <a:ln w="9525" cap="flat" cmpd="sng" algn="ctr">
              <a:solidFill>
                <a:sysClr val="windowText" lastClr="000000"/>
              </a:solidFill>
              <a:prstDash val="solid"/>
            </a:ln>
            <a:effectLst/>
          </p:spPr>
        </p:cxnSp>
        <p:sp>
          <p:nvSpPr>
            <p:cNvPr id="175" name="テキスト ボックス 122"/>
            <p:cNvSpPr txBox="1"/>
            <p:nvPr/>
          </p:nvSpPr>
          <p:spPr>
            <a:xfrm>
              <a:off x="244540" y="2562129"/>
              <a:ext cx="2320404" cy="261610"/>
            </a:xfrm>
            <a:prstGeom prst="rect">
              <a:avLst/>
            </a:prstGeom>
            <a:solidFill>
              <a:sysClr val="window" lastClr="FFFFFF"/>
            </a:solidFill>
            <a:ln w="9525" cap="flat" cmpd="sng" algn="ctr">
              <a:solidFill>
                <a:sysClr val="windowText" lastClr="000000"/>
              </a:solidFill>
              <a:prstDash val="solid"/>
            </a:ln>
            <a:effectLst>
              <a:outerShdw blurRad="40000" dist="20000" dir="5400000" rotWithShape="0">
                <a:srgbClr val="000000">
                  <a:alpha val="38000"/>
                </a:srgbClr>
              </a:outerShdw>
            </a:effectLst>
          </p:spPr>
          <p:txBody>
            <a:bodyPr wrap="square">
              <a:spAutoFit/>
            </a:bodyPr>
            <a:lstStyle/>
            <a:p>
              <a:pPr marL="0" marR="0" lvl="0" indent="0" algn="l" defTabSz="1277938" rtl="0" eaLnBrk="0" fontAlgn="base" latinLnBrk="0" hangingPunct="0">
                <a:lnSpc>
                  <a:spcPct val="100000"/>
                </a:lnSpc>
                <a:spcBef>
                  <a:spcPct val="0"/>
                </a:spcBef>
                <a:spcAft>
                  <a:spcPct val="0"/>
                </a:spcAft>
                <a:buClrTx/>
                <a:buSzTx/>
                <a:buFontTx/>
                <a:buNone/>
                <a:tabLst/>
                <a:defRPr/>
              </a:pPr>
              <a:r>
                <a:rPr kumimoji="0" lang="ja-JP" altLang="en-US"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京都市　２地域　</a:t>
              </a:r>
              <a:r>
                <a:rPr kumimoji="0" lang="en-US" altLang="ja-JP"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415ha</a:t>
              </a:r>
            </a:p>
          </p:txBody>
        </p:sp>
        <p:cxnSp>
          <p:nvCxnSpPr>
            <p:cNvPr id="176" name="直線コネクタ 123"/>
            <p:cNvCxnSpPr>
              <a:cxnSpLocks/>
              <a:stCxn id="175" idx="3"/>
              <a:endCxn id="149" idx="0"/>
            </p:cNvCxnSpPr>
            <p:nvPr/>
          </p:nvCxnSpPr>
          <p:spPr>
            <a:xfrm>
              <a:off x="2564944" y="2692934"/>
              <a:ext cx="2376924" cy="1564168"/>
            </a:xfrm>
            <a:prstGeom prst="line">
              <a:avLst/>
            </a:prstGeom>
            <a:noFill/>
            <a:ln w="9525" cap="flat" cmpd="sng" algn="ctr">
              <a:solidFill>
                <a:sysClr val="windowText" lastClr="000000"/>
              </a:solidFill>
              <a:prstDash val="solid"/>
            </a:ln>
            <a:effectLst/>
          </p:spPr>
        </p:cxnSp>
        <p:sp>
          <p:nvSpPr>
            <p:cNvPr id="177" name="テキスト ボックス 124"/>
            <p:cNvSpPr txBox="1"/>
            <p:nvPr/>
          </p:nvSpPr>
          <p:spPr>
            <a:xfrm>
              <a:off x="244540" y="2852951"/>
              <a:ext cx="2307729" cy="538625"/>
            </a:xfrm>
            <a:prstGeom prst="rect">
              <a:avLst/>
            </a:prstGeom>
            <a:solidFill>
              <a:sysClr val="window" lastClr="FFFFFF"/>
            </a:solidFill>
            <a:ln w="9525" cap="flat" cmpd="sng" algn="ctr">
              <a:solidFill>
                <a:sysClr val="windowText" lastClr="000000"/>
              </a:solidFill>
              <a:prstDash val="solid"/>
            </a:ln>
            <a:effectLst>
              <a:outerShdw blurRad="40000" dist="20000" dir="5400000" rotWithShape="0">
                <a:srgbClr val="000000">
                  <a:alpha val="38000"/>
                </a:srgbClr>
              </a:outerShdw>
            </a:effectLst>
          </p:spPr>
          <p:txBody>
            <a:bodyPr>
              <a:noAutofit/>
            </a:bodyPr>
            <a:lstStyle/>
            <a:p>
              <a:pPr marL="0" marR="0" lvl="0" indent="0" algn="l" defTabSz="1277938" rtl="0" eaLnBrk="0" fontAlgn="base" latinLnBrk="0" hangingPunct="0">
                <a:lnSpc>
                  <a:spcPct val="100000"/>
                </a:lnSpc>
                <a:spcBef>
                  <a:spcPct val="0"/>
                </a:spcBef>
                <a:spcAft>
                  <a:spcPct val="0"/>
                </a:spcAft>
                <a:buClrTx/>
                <a:buSzTx/>
                <a:buFontTx/>
                <a:buNone/>
                <a:tabLst/>
                <a:defRPr/>
              </a:pPr>
              <a:r>
                <a:rPr kumimoji="0" lang="ja-JP" altLang="en-US"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神戸市　２地域　</a:t>
              </a:r>
              <a:r>
                <a:rPr kumimoji="0" lang="en-US" altLang="ja-JP"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488ha</a:t>
              </a:r>
            </a:p>
          </p:txBody>
        </p:sp>
        <p:cxnSp>
          <p:nvCxnSpPr>
            <p:cNvPr id="178" name="直線コネクタ 125"/>
            <p:cNvCxnSpPr>
              <a:cxnSpLocks/>
              <a:stCxn id="177" idx="3"/>
              <a:endCxn id="208" idx="0"/>
            </p:cNvCxnSpPr>
            <p:nvPr/>
          </p:nvCxnSpPr>
          <p:spPr>
            <a:xfrm>
              <a:off x="2552269" y="3122264"/>
              <a:ext cx="2190252" cy="1205657"/>
            </a:xfrm>
            <a:prstGeom prst="line">
              <a:avLst/>
            </a:prstGeom>
            <a:noFill/>
            <a:ln w="9525" cap="flat" cmpd="sng" algn="ctr">
              <a:solidFill>
                <a:sysClr val="windowText" lastClr="000000"/>
              </a:solidFill>
              <a:prstDash val="solid"/>
            </a:ln>
            <a:effectLst/>
          </p:spPr>
        </p:cxnSp>
        <p:sp>
          <p:nvSpPr>
            <p:cNvPr id="179" name="テキスト ボックス 126"/>
            <p:cNvSpPr txBox="1"/>
            <p:nvPr/>
          </p:nvSpPr>
          <p:spPr>
            <a:xfrm>
              <a:off x="2681479" y="5929332"/>
              <a:ext cx="3069121" cy="840252"/>
            </a:xfrm>
            <a:prstGeom prst="rect">
              <a:avLst/>
            </a:prstGeom>
            <a:solidFill>
              <a:sysClr val="window" lastClr="FFFFFF"/>
            </a:solidFill>
            <a:ln w="9525" cap="flat" cmpd="sng" algn="ctr">
              <a:solidFill>
                <a:sysClr val="windowText" lastClr="000000"/>
              </a:solidFill>
              <a:prstDash val="solid"/>
            </a:ln>
            <a:effectLst>
              <a:outerShdw blurRad="40000" dist="20000" dir="5400000" rotWithShape="0">
                <a:srgbClr val="000000">
                  <a:alpha val="38000"/>
                </a:srgbClr>
              </a:outerShdw>
            </a:effectLst>
          </p:spPr>
          <p:txBody>
            <a:bodyPr/>
            <a:lstStyle/>
            <a:p>
              <a:pPr marL="0" marR="0" lvl="0" indent="0" algn="l" defTabSz="1277938" rtl="0" eaLnBrk="0" fontAlgn="base" latinLnBrk="0" hangingPunct="0">
                <a:lnSpc>
                  <a:spcPct val="100000"/>
                </a:lnSpc>
                <a:spcBef>
                  <a:spcPct val="0"/>
                </a:spcBef>
                <a:spcAft>
                  <a:spcPct val="0"/>
                </a:spcAft>
                <a:buClrTx/>
                <a:buSzTx/>
                <a:buFontTx/>
                <a:buNone/>
                <a:tabLst/>
                <a:defRPr/>
              </a:pPr>
              <a:r>
                <a:rPr kumimoji="0" lang="ja-JP" altLang="en-US"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大阪市 堺市 豊中市　高槻市　枚方市　</a:t>
              </a:r>
              <a:r>
                <a:rPr kumimoji="0" lang="en-US" altLang="ja-JP"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10</a:t>
              </a:r>
              <a:r>
                <a:rPr kumimoji="0" lang="ja-JP" altLang="en-US"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地域</a:t>
              </a:r>
              <a:endParaRPr kumimoji="0" lang="en-US" altLang="ja-JP"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r" defTabSz="1277938" rtl="0" eaLnBrk="0" fontAlgn="base" latinLnBrk="0" hangingPunct="0">
                <a:lnSpc>
                  <a:spcPct val="100000"/>
                </a:lnSpc>
                <a:spcBef>
                  <a:spcPct val="0"/>
                </a:spcBef>
                <a:spcAft>
                  <a:spcPct val="0"/>
                </a:spcAft>
                <a:buClrTx/>
                <a:buSzTx/>
                <a:buFontTx/>
                <a:buNone/>
                <a:tabLst/>
                <a:defRPr/>
              </a:pPr>
              <a:r>
                <a:rPr kumimoji="0" lang="en-US" altLang="ja-JP"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1,060ha</a:t>
              </a:r>
            </a:p>
          </p:txBody>
        </p:sp>
        <p:sp>
          <p:nvSpPr>
            <p:cNvPr id="180" name="テキスト ボックス 127"/>
            <p:cNvSpPr txBox="1"/>
            <p:nvPr/>
          </p:nvSpPr>
          <p:spPr>
            <a:xfrm>
              <a:off x="2715161" y="6355908"/>
              <a:ext cx="2994599" cy="395382"/>
            </a:xfrm>
            <a:prstGeom prst="rect">
              <a:avLst/>
            </a:prstGeom>
            <a:solidFill>
              <a:srgbClr val="92D050"/>
            </a:solidFill>
            <a:ln w="9525" cap="flat" cmpd="sng" algn="ctr">
              <a:solidFill>
                <a:sysClr val="windowText" lastClr="000000"/>
              </a:solidFill>
              <a:prstDash val="solid"/>
            </a:ln>
            <a:effectLst>
              <a:outerShdw blurRad="40000" dist="20000" dir="5400000" rotWithShape="0">
                <a:srgbClr val="000000">
                  <a:alpha val="38000"/>
                </a:srgbClr>
              </a:outerShdw>
            </a:effectLst>
          </p:spPr>
          <p:txBody>
            <a:bodyPr/>
            <a:lstStyle/>
            <a:p>
              <a:pPr marL="0" marR="0" lvl="0" indent="0" algn="l" defTabSz="1277938" rtl="0" eaLnBrk="0" fontAlgn="base" latinLnBrk="0" hangingPunct="0">
                <a:lnSpc>
                  <a:spcPct val="100000"/>
                </a:lnSpc>
                <a:spcBef>
                  <a:spcPct val="0"/>
                </a:spcBef>
                <a:spcAft>
                  <a:spcPct val="0"/>
                </a:spcAft>
                <a:buClrTx/>
                <a:buSzTx/>
                <a:buFontTx/>
                <a:buNone/>
                <a:tabLst/>
                <a:defRPr/>
              </a:pPr>
              <a:r>
                <a:rPr kumimoji="0" lang="ja-JP" altLang="ja-JP" sz="10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大阪駅周辺･中之島･御堂筋周辺地域</a:t>
              </a:r>
              <a:r>
                <a:rPr kumimoji="0" lang="ja-JP" altLang="en-US" sz="10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0" lang="en-US" altLang="ja-JP" sz="10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209ha</a:t>
              </a:r>
            </a:p>
            <a:p>
              <a:pPr marL="0" marR="0" lvl="0" indent="0" algn="l" defTabSz="1277938" rtl="0" eaLnBrk="0" fontAlgn="base" latinLnBrk="0" hangingPunct="0">
                <a:lnSpc>
                  <a:spcPct val="100000"/>
                </a:lnSpc>
                <a:spcBef>
                  <a:spcPct val="0"/>
                </a:spcBef>
                <a:spcAft>
                  <a:spcPct val="0"/>
                </a:spcAft>
                <a:buClrTx/>
                <a:buSzTx/>
                <a:buFontTx/>
                <a:buNone/>
                <a:tabLst/>
                <a:defRPr/>
              </a:pPr>
              <a:r>
                <a:rPr kumimoji="0" lang="ja-JP" altLang="en-US" sz="10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大阪コスモスクエア駅周辺地域　</a:t>
              </a:r>
              <a:r>
                <a:rPr kumimoji="0" lang="en-US" altLang="ja-JP" sz="10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53ha</a:t>
              </a:r>
              <a:endParaRPr kumimoji="0" lang="ja-JP" altLang="ja-JP" sz="10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81" name="直線コネクタ 128"/>
            <p:cNvCxnSpPr>
              <a:cxnSpLocks/>
              <a:endCxn id="179" idx="0"/>
            </p:cNvCxnSpPr>
            <p:nvPr/>
          </p:nvCxnSpPr>
          <p:spPr>
            <a:xfrm flipH="1">
              <a:off x="4216040" y="4585600"/>
              <a:ext cx="634744" cy="1343732"/>
            </a:xfrm>
            <a:prstGeom prst="line">
              <a:avLst/>
            </a:prstGeom>
            <a:noFill/>
            <a:ln w="9525" cap="flat" cmpd="sng" algn="ctr">
              <a:solidFill>
                <a:sysClr val="windowText" lastClr="000000"/>
              </a:solidFill>
              <a:prstDash val="solid"/>
            </a:ln>
            <a:effectLst/>
          </p:spPr>
        </p:cxnSp>
        <p:sp>
          <p:nvSpPr>
            <p:cNvPr id="182" name="テキスト ボックス 129"/>
            <p:cNvSpPr txBox="1"/>
            <p:nvPr/>
          </p:nvSpPr>
          <p:spPr>
            <a:xfrm>
              <a:off x="244540" y="3409878"/>
              <a:ext cx="2300655" cy="261610"/>
            </a:xfrm>
            <a:prstGeom prst="rect">
              <a:avLst/>
            </a:prstGeom>
            <a:solidFill>
              <a:sysClr val="window" lastClr="FFFFFF"/>
            </a:solidFill>
            <a:ln w="9525" cap="flat" cmpd="sng" algn="ctr">
              <a:solidFill>
                <a:sysClr val="windowText" lastClr="000000"/>
              </a:solidFill>
              <a:prstDash val="solid"/>
            </a:ln>
            <a:effectLst>
              <a:outerShdw blurRad="40000" dist="20000" dir="5400000" rotWithShape="0">
                <a:srgbClr val="000000">
                  <a:alpha val="38000"/>
                </a:srgbClr>
              </a:outerShdw>
            </a:effectLst>
          </p:spPr>
          <p:txBody>
            <a:bodyPr wrap="square">
              <a:spAutoFit/>
            </a:bodyPr>
            <a:lstStyle/>
            <a:p>
              <a:pPr marL="0" marR="0" lvl="0" indent="0" algn="l" defTabSz="1277938" rtl="0" eaLnBrk="0" fontAlgn="base" latinLnBrk="0" hangingPunct="0">
                <a:lnSpc>
                  <a:spcPct val="100000"/>
                </a:lnSpc>
                <a:spcBef>
                  <a:spcPct val="0"/>
                </a:spcBef>
                <a:spcAft>
                  <a:spcPct val="0"/>
                </a:spcAft>
                <a:buClrTx/>
                <a:buSzTx/>
                <a:buFontTx/>
                <a:buNone/>
                <a:tabLst/>
                <a:defRPr/>
              </a:pPr>
              <a:r>
                <a:rPr kumimoji="0" lang="ja-JP" altLang="en-US"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岡山市　１地域　</a:t>
              </a:r>
              <a:r>
                <a:rPr kumimoji="0" lang="en-US" altLang="ja-JP"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113ha</a:t>
              </a:r>
            </a:p>
          </p:txBody>
        </p:sp>
        <p:sp>
          <p:nvSpPr>
            <p:cNvPr id="183" name="テキスト ボックス 130"/>
            <p:cNvSpPr txBox="1"/>
            <p:nvPr/>
          </p:nvSpPr>
          <p:spPr>
            <a:xfrm>
              <a:off x="244540" y="3699845"/>
              <a:ext cx="2307729" cy="504000"/>
            </a:xfrm>
            <a:prstGeom prst="rect">
              <a:avLst/>
            </a:prstGeom>
            <a:solidFill>
              <a:sysClr val="window" lastClr="FFFFFF"/>
            </a:solidFill>
            <a:ln w="9525" cap="flat" cmpd="sng" algn="ctr">
              <a:solidFill>
                <a:sysClr val="windowText" lastClr="000000"/>
              </a:solidFill>
              <a:prstDash val="solid"/>
            </a:ln>
            <a:effectLst>
              <a:outerShdw blurRad="40000" dist="20000" dir="5400000" rotWithShape="0">
                <a:srgbClr val="000000">
                  <a:alpha val="38000"/>
                </a:srgbClr>
              </a:outerShdw>
            </a:effectLst>
          </p:spPr>
          <p:txBody>
            <a:bodyPr wrap="square">
              <a:spAutoFit/>
            </a:bodyPr>
            <a:lstStyle/>
            <a:p>
              <a:pPr marL="0" marR="0" lvl="0" indent="0" algn="l" defTabSz="1277938" rtl="0" eaLnBrk="0" fontAlgn="base" latinLnBrk="0" hangingPunct="0">
                <a:lnSpc>
                  <a:spcPct val="100000"/>
                </a:lnSpc>
                <a:spcBef>
                  <a:spcPct val="0"/>
                </a:spcBef>
                <a:spcAft>
                  <a:spcPct val="0"/>
                </a:spcAft>
                <a:buClrTx/>
                <a:buSzTx/>
                <a:buFontTx/>
                <a:buNone/>
                <a:tabLst/>
                <a:defRPr/>
              </a:pPr>
              <a:r>
                <a:rPr kumimoji="0" lang="ja-JP" altLang="en-US"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広島市 福山市　２地域　</a:t>
              </a:r>
              <a:r>
                <a:rPr kumimoji="0" lang="en-US" altLang="ja-JP"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245ha</a:t>
              </a:r>
            </a:p>
            <a:p>
              <a:pPr marL="0" marR="0" lvl="0" indent="0" algn="l" defTabSz="1277938" rtl="0" eaLnBrk="0" fontAlgn="base" latinLnBrk="0" hangingPunct="0">
                <a:lnSpc>
                  <a:spcPct val="100000"/>
                </a:lnSpc>
                <a:spcBef>
                  <a:spcPct val="0"/>
                </a:spcBef>
                <a:spcAft>
                  <a:spcPct val="0"/>
                </a:spcAft>
                <a:buClrTx/>
                <a:buSzTx/>
                <a:buFontTx/>
                <a:buNone/>
                <a:tabLst/>
                <a:defRPr/>
              </a:pPr>
              <a:endParaRPr kumimoji="0" lang="en-US" altLang="ja-JP"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4" name="テキスト ボックス 131"/>
            <p:cNvSpPr txBox="1"/>
            <p:nvPr/>
          </p:nvSpPr>
          <p:spPr>
            <a:xfrm>
              <a:off x="252593" y="5783056"/>
              <a:ext cx="2301429" cy="261610"/>
            </a:xfrm>
            <a:prstGeom prst="rect">
              <a:avLst/>
            </a:prstGeom>
            <a:solidFill>
              <a:sysClr val="window" lastClr="FFFFFF"/>
            </a:solidFill>
            <a:ln w="9525" cap="flat" cmpd="sng" algn="ctr">
              <a:solidFill>
                <a:sysClr val="windowText" lastClr="000000"/>
              </a:solidFill>
              <a:prstDash val="solid"/>
            </a:ln>
            <a:effectLst>
              <a:outerShdw blurRad="40000" dist="20000" dir="5400000" rotWithShape="0">
                <a:srgbClr val="000000">
                  <a:alpha val="38000"/>
                </a:srgbClr>
              </a:outerShdw>
            </a:effectLst>
          </p:spPr>
          <p:txBody>
            <a:bodyPr wrap="square">
              <a:spAutoFit/>
            </a:bodyPr>
            <a:lstStyle/>
            <a:p>
              <a:pPr marL="0" marR="0" lvl="0" indent="0" algn="l" defTabSz="1277938" rtl="0" eaLnBrk="0" fontAlgn="base" latinLnBrk="0" hangingPunct="0">
                <a:lnSpc>
                  <a:spcPct val="100000"/>
                </a:lnSpc>
                <a:spcBef>
                  <a:spcPct val="0"/>
                </a:spcBef>
                <a:spcAft>
                  <a:spcPct val="0"/>
                </a:spcAft>
                <a:buClrTx/>
                <a:buSzTx/>
                <a:buFontTx/>
                <a:buNone/>
                <a:tabLst/>
                <a:defRPr/>
              </a:pPr>
              <a:r>
                <a:rPr kumimoji="0" lang="ja-JP" altLang="en-US"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高松市　１地域　</a:t>
              </a:r>
              <a:r>
                <a:rPr kumimoji="0" lang="en-US" altLang="ja-JP"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51ha</a:t>
              </a:r>
            </a:p>
          </p:txBody>
        </p:sp>
        <p:cxnSp>
          <p:nvCxnSpPr>
            <p:cNvPr id="185" name="直線コネクタ 132"/>
            <p:cNvCxnSpPr>
              <a:cxnSpLocks/>
              <a:stCxn id="182" idx="3"/>
            </p:cNvCxnSpPr>
            <p:nvPr/>
          </p:nvCxnSpPr>
          <p:spPr>
            <a:xfrm>
              <a:off x="2545195" y="3540683"/>
              <a:ext cx="1768160" cy="924094"/>
            </a:xfrm>
            <a:prstGeom prst="line">
              <a:avLst/>
            </a:prstGeom>
            <a:noFill/>
            <a:ln w="9525" cap="flat" cmpd="sng" algn="ctr">
              <a:solidFill>
                <a:sysClr val="windowText" lastClr="000000"/>
              </a:solidFill>
              <a:prstDash val="solid"/>
            </a:ln>
            <a:effectLst/>
          </p:spPr>
        </p:cxnSp>
        <p:cxnSp>
          <p:nvCxnSpPr>
            <p:cNvPr id="186" name="直線コネクタ 133"/>
            <p:cNvCxnSpPr>
              <a:cxnSpLocks/>
              <a:stCxn id="183" idx="3"/>
            </p:cNvCxnSpPr>
            <p:nvPr/>
          </p:nvCxnSpPr>
          <p:spPr>
            <a:xfrm>
              <a:off x="2552269" y="3951845"/>
              <a:ext cx="1377462" cy="586604"/>
            </a:xfrm>
            <a:prstGeom prst="line">
              <a:avLst/>
            </a:prstGeom>
            <a:noFill/>
            <a:ln w="9525" cap="flat" cmpd="sng" algn="ctr">
              <a:solidFill>
                <a:sysClr val="windowText" lastClr="000000"/>
              </a:solidFill>
              <a:prstDash val="solid"/>
            </a:ln>
            <a:effectLst/>
          </p:spPr>
        </p:cxnSp>
        <p:cxnSp>
          <p:nvCxnSpPr>
            <p:cNvPr id="187" name="直線コネクタ 134"/>
            <p:cNvCxnSpPr>
              <a:cxnSpLocks/>
              <a:stCxn id="148" idx="2"/>
              <a:endCxn id="184" idx="3"/>
            </p:cNvCxnSpPr>
            <p:nvPr/>
          </p:nvCxnSpPr>
          <p:spPr>
            <a:xfrm flipH="1">
              <a:off x="2554022" y="4731072"/>
              <a:ext cx="1858375" cy="1182789"/>
            </a:xfrm>
            <a:prstGeom prst="line">
              <a:avLst/>
            </a:prstGeom>
            <a:noFill/>
            <a:ln w="9525" cap="flat" cmpd="sng" algn="ctr">
              <a:solidFill>
                <a:sysClr val="windowText" lastClr="000000"/>
              </a:solidFill>
              <a:prstDash val="solid"/>
            </a:ln>
            <a:effectLst/>
          </p:spPr>
        </p:cxnSp>
        <p:sp>
          <p:nvSpPr>
            <p:cNvPr id="188" name="テキスト ボックス 135"/>
            <p:cNvSpPr txBox="1"/>
            <p:nvPr/>
          </p:nvSpPr>
          <p:spPr>
            <a:xfrm>
              <a:off x="244540" y="4254150"/>
              <a:ext cx="2300655" cy="670958"/>
            </a:xfrm>
            <a:prstGeom prst="rect">
              <a:avLst/>
            </a:prstGeom>
            <a:solidFill>
              <a:sysClr val="window" lastClr="FFFFFF"/>
            </a:solidFill>
            <a:ln w="9525" cap="flat" cmpd="sng" algn="ctr">
              <a:solidFill>
                <a:sysClr val="windowText" lastClr="000000"/>
              </a:solidFill>
              <a:prstDash val="solid"/>
            </a:ln>
            <a:effectLst>
              <a:outerShdw blurRad="40000" dist="20000" dir="5400000" rotWithShape="0">
                <a:srgbClr val="000000">
                  <a:alpha val="38000"/>
                </a:srgbClr>
              </a:outerShdw>
            </a:effectLst>
          </p:spPr>
          <p:txBody>
            <a:bodyPr/>
            <a:lstStyle/>
            <a:p>
              <a:pPr marL="0" marR="0" lvl="0" indent="0" algn="l" defTabSz="1277938" rtl="0" eaLnBrk="0" fontAlgn="base" latinLnBrk="0" hangingPunct="0">
                <a:lnSpc>
                  <a:spcPct val="100000"/>
                </a:lnSpc>
                <a:spcBef>
                  <a:spcPct val="0"/>
                </a:spcBef>
                <a:spcAft>
                  <a:spcPct val="0"/>
                </a:spcAft>
                <a:buClrTx/>
                <a:buSzTx/>
                <a:buFontTx/>
                <a:buNone/>
                <a:tabLst/>
                <a:defRPr/>
              </a:pPr>
              <a:r>
                <a:rPr kumimoji="0" lang="ja-JP" altLang="en-US"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福岡市   　３地域　</a:t>
              </a:r>
              <a:r>
                <a:rPr kumimoji="0" lang="en-US" altLang="ja-JP"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890ha</a:t>
              </a:r>
            </a:p>
            <a:p>
              <a:pPr marL="0" marR="0" lvl="0" indent="0" algn="l" defTabSz="1277938" rtl="0" eaLnBrk="0" fontAlgn="base" latinLnBrk="0" hangingPunct="0">
                <a:lnSpc>
                  <a:spcPct val="100000"/>
                </a:lnSpc>
                <a:spcBef>
                  <a:spcPct val="0"/>
                </a:spcBef>
                <a:spcAft>
                  <a:spcPct val="0"/>
                </a:spcAft>
                <a:buClrTx/>
                <a:buSzTx/>
                <a:buFontTx/>
                <a:buNone/>
                <a:tabLst/>
                <a:defRPr/>
              </a:pPr>
              <a:r>
                <a:rPr kumimoji="0" lang="ja-JP" altLang="en-US"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北九州市　１地域　</a:t>
              </a:r>
              <a:r>
                <a:rPr kumimoji="0" lang="en-US" altLang="ja-JP"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102ha</a:t>
              </a:r>
            </a:p>
          </p:txBody>
        </p:sp>
        <p:sp>
          <p:nvSpPr>
            <p:cNvPr id="189" name="テキスト ボックス 136"/>
            <p:cNvSpPr txBox="1"/>
            <p:nvPr/>
          </p:nvSpPr>
          <p:spPr>
            <a:xfrm>
              <a:off x="315804" y="4669268"/>
              <a:ext cx="2139536" cy="224244"/>
            </a:xfrm>
            <a:prstGeom prst="rect">
              <a:avLst/>
            </a:prstGeom>
            <a:solidFill>
              <a:srgbClr val="92D050"/>
            </a:solidFill>
            <a:ln w="9525" cap="flat" cmpd="sng" algn="ctr">
              <a:solidFill>
                <a:sysClr val="windowText" lastClr="000000"/>
              </a:solidFill>
              <a:prstDash val="solid"/>
            </a:ln>
            <a:effectLst>
              <a:outerShdw blurRad="40000" dist="20000" dir="5400000" rotWithShape="0">
                <a:srgbClr val="000000">
                  <a:alpha val="38000"/>
                </a:srgbClr>
              </a:outerShdw>
            </a:effectLst>
          </p:spPr>
          <p:txBody>
            <a:bodyPr/>
            <a:lstStyle/>
            <a:p>
              <a:pPr marL="0" marR="0" lvl="0" indent="0" algn="l" defTabSz="1277938" rtl="0" eaLnBrk="0" fontAlgn="base" latinLnBrk="0" hangingPunct="0">
                <a:lnSpc>
                  <a:spcPct val="100000"/>
                </a:lnSpc>
                <a:spcBef>
                  <a:spcPct val="0"/>
                </a:spcBef>
                <a:spcAft>
                  <a:spcPct val="0"/>
                </a:spcAft>
                <a:buClrTx/>
                <a:buSzTx/>
                <a:buFontTx/>
                <a:buNone/>
                <a:tabLst/>
                <a:defRPr/>
              </a:pPr>
              <a:r>
                <a:rPr kumimoji="0" lang="ja-JP" altLang="ja-JP"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福岡都心地域</a:t>
              </a:r>
              <a:r>
                <a:rPr kumimoji="0" lang="ja-JP" altLang="en-US"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0" lang="en-US" altLang="ja-JP"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231ha</a:t>
              </a:r>
            </a:p>
          </p:txBody>
        </p:sp>
        <p:cxnSp>
          <p:nvCxnSpPr>
            <p:cNvPr id="190" name="直線コネクタ 137"/>
            <p:cNvCxnSpPr>
              <a:cxnSpLocks/>
              <a:stCxn id="199" idx="1"/>
              <a:endCxn id="188" idx="3"/>
            </p:cNvCxnSpPr>
            <p:nvPr/>
          </p:nvCxnSpPr>
          <p:spPr>
            <a:xfrm flipH="1" flipV="1">
              <a:off x="2545195" y="4589629"/>
              <a:ext cx="761097" cy="228605"/>
            </a:xfrm>
            <a:prstGeom prst="line">
              <a:avLst/>
            </a:prstGeom>
            <a:noFill/>
            <a:ln w="9525" cap="flat" cmpd="sng" algn="ctr">
              <a:solidFill>
                <a:sysClr val="windowText" lastClr="000000"/>
              </a:solidFill>
              <a:prstDash val="solid"/>
            </a:ln>
            <a:effectLst/>
          </p:spPr>
        </p:cxnSp>
        <p:cxnSp>
          <p:nvCxnSpPr>
            <p:cNvPr id="191" name="直線コネクタ 138"/>
            <p:cNvCxnSpPr>
              <a:stCxn id="193" idx="2"/>
              <a:endCxn id="154" idx="1"/>
            </p:cNvCxnSpPr>
            <p:nvPr/>
          </p:nvCxnSpPr>
          <p:spPr>
            <a:xfrm>
              <a:off x="4386768" y="1478345"/>
              <a:ext cx="814231" cy="260272"/>
            </a:xfrm>
            <a:prstGeom prst="line">
              <a:avLst/>
            </a:prstGeom>
            <a:noFill/>
            <a:ln w="9525" cap="flat" cmpd="sng" algn="ctr">
              <a:solidFill>
                <a:sysClr val="windowText" lastClr="000000"/>
              </a:solidFill>
              <a:prstDash val="solid"/>
            </a:ln>
            <a:effectLst/>
          </p:spPr>
        </p:cxnSp>
        <p:cxnSp>
          <p:nvCxnSpPr>
            <p:cNvPr id="192" name="直線コネクタ 139"/>
            <p:cNvCxnSpPr/>
            <p:nvPr/>
          </p:nvCxnSpPr>
          <p:spPr>
            <a:xfrm flipV="1">
              <a:off x="5348857" y="1294117"/>
              <a:ext cx="611299" cy="1362117"/>
            </a:xfrm>
            <a:prstGeom prst="line">
              <a:avLst/>
            </a:prstGeom>
            <a:noFill/>
            <a:ln w="19050" cap="flat" cmpd="sng" algn="ctr">
              <a:solidFill>
                <a:sysClr val="windowText" lastClr="000000"/>
              </a:solidFill>
              <a:prstDash val="solid"/>
            </a:ln>
            <a:effectLst/>
          </p:spPr>
        </p:cxnSp>
        <p:sp>
          <p:nvSpPr>
            <p:cNvPr id="193" name="テキスト ボックス 140"/>
            <p:cNvSpPr txBox="1"/>
            <p:nvPr/>
          </p:nvSpPr>
          <p:spPr>
            <a:xfrm>
              <a:off x="3572536" y="1238594"/>
              <a:ext cx="1628463" cy="239751"/>
            </a:xfrm>
            <a:prstGeom prst="rect">
              <a:avLst/>
            </a:prstGeom>
            <a:solidFill>
              <a:sysClr val="window" lastClr="FFFFFF"/>
            </a:solidFill>
            <a:ln w="9525" cap="flat" cmpd="sng" algn="ctr">
              <a:solidFill>
                <a:sysClr val="windowText" lastClr="000000"/>
              </a:solidFill>
              <a:prstDash val="solid"/>
            </a:ln>
            <a:effectLst>
              <a:outerShdw blurRad="40000" dist="20000" dir="5400000" rotWithShape="0">
                <a:srgbClr val="000000">
                  <a:alpha val="38000"/>
                </a:srgbClr>
              </a:outerShdw>
            </a:effectLst>
          </p:spPr>
          <p:txBody>
            <a:bodyPr/>
            <a:lstStyle/>
            <a:p>
              <a:pPr marL="0" marR="0" lvl="0" indent="0" algn="l" defTabSz="1277938" rtl="0" eaLnBrk="0" fontAlgn="base" latinLnBrk="0" hangingPunct="0">
                <a:lnSpc>
                  <a:spcPct val="100000"/>
                </a:lnSpc>
                <a:spcBef>
                  <a:spcPct val="0"/>
                </a:spcBef>
                <a:spcAft>
                  <a:spcPct val="0"/>
                </a:spcAft>
                <a:buClrTx/>
                <a:buSzTx/>
                <a:buFontTx/>
                <a:buNone/>
                <a:tabLst/>
                <a:defRPr/>
              </a:pPr>
              <a:r>
                <a:rPr kumimoji="0" lang="ja-JP" altLang="en-US"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那覇市　１地域　</a:t>
              </a:r>
              <a:r>
                <a:rPr kumimoji="0" lang="en-US" altLang="ja-JP"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11ha</a:t>
              </a:r>
            </a:p>
          </p:txBody>
        </p:sp>
        <p:cxnSp>
          <p:nvCxnSpPr>
            <p:cNvPr id="194" name="直線コネクタ 141"/>
            <p:cNvCxnSpPr/>
            <p:nvPr/>
          </p:nvCxnSpPr>
          <p:spPr>
            <a:xfrm>
              <a:off x="3795591" y="2656233"/>
              <a:ext cx="1553265" cy="0"/>
            </a:xfrm>
            <a:prstGeom prst="line">
              <a:avLst/>
            </a:prstGeom>
            <a:noFill/>
            <a:ln w="19050" cap="flat" cmpd="sng" algn="ctr">
              <a:solidFill>
                <a:sysClr val="windowText" lastClr="000000"/>
              </a:solidFill>
              <a:prstDash val="solid"/>
            </a:ln>
            <a:effectLst/>
          </p:spPr>
        </p:cxnSp>
        <p:sp>
          <p:nvSpPr>
            <p:cNvPr id="195" name="テキスト ボックス 142"/>
            <p:cNvSpPr txBox="1"/>
            <p:nvPr/>
          </p:nvSpPr>
          <p:spPr>
            <a:xfrm>
              <a:off x="7112253" y="991286"/>
              <a:ext cx="2576293" cy="525784"/>
            </a:xfrm>
            <a:prstGeom prst="rect">
              <a:avLst/>
            </a:prstGeom>
            <a:solidFill>
              <a:sysClr val="window" lastClr="FFFFFF"/>
            </a:solidFill>
            <a:ln w="9525" cap="flat" cmpd="sng" algn="ctr">
              <a:solidFill>
                <a:schemeClr val="tx1"/>
              </a:solidFill>
              <a:prstDash val="solid"/>
            </a:ln>
            <a:effectLst>
              <a:outerShdw blurRad="40000" dist="20000" dir="5400000" rotWithShape="0">
                <a:srgbClr val="000000">
                  <a:alpha val="38000"/>
                </a:srgbClr>
              </a:outerShdw>
            </a:effectLst>
          </p:spPr>
          <p:txBody>
            <a:bodyPr/>
            <a:lstStyle/>
            <a:p>
              <a:pPr marL="0" marR="0" lvl="0" indent="0" algn="l" defTabSz="1277938" rtl="0" eaLnBrk="0" fontAlgn="base" latinLnBrk="0" hangingPunct="0">
                <a:lnSpc>
                  <a:spcPct val="100000"/>
                </a:lnSpc>
                <a:spcBef>
                  <a:spcPct val="0"/>
                </a:spcBef>
                <a:spcAft>
                  <a:spcPct val="0"/>
                </a:spcAft>
                <a:buClrTx/>
                <a:buSzTx/>
                <a:buFontTx/>
                <a:buNone/>
                <a:tabLst/>
                <a:defRPr/>
              </a:pPr>
              <a:r>
                <a:rPr kumimoji="0" lang="ja-JP" altLang="en-US"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札幌市　１地域　</a:t>
              </a:r>
              <a:r>
                <a:rPr kumimoji="0" lang="en-US" altLang="ja-JP"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225ha</a:t>
              </a:r>
            </a:p>
          </p:txBody>
        </p:sp>
        <p:sp>
          <p:nvSpPr>
            <p:cNvPr id="196" name="テキスト ボックス 143"/>
            <p:cNvSpPr txBox="1"/>
            <p:nvPr/>
          </p:nvSpPr>
          <p:spPr>
            <a:xfrm>
              <a:off x="7295391" y="1246852"/>
              <a:ext cx="2194994" cy="242153"/>
            </a:xfrm>
            <a:prstGeom prst="rect">
              <a:avLst/>
            </a:prstGeom>
            <a:solidFill>
              <a:srgbClr val="92D050"/>
            </a:solidFill>
            <a:ln w="9525" cap="flat" cmpd="sng" algn="ctr">
              <a:solidFill>
                <a:sysClr val="windowText" lastClr="000000"/>
              </a:solidFill>
              <a:prstDash val="solid"/>
            </a:ln>
            <a:effectLst>
              <a:outerShdw blurRad="40000" dist="20000" dir="5400000" rotWithShape="0">
                <a:srgbClr val="000000">
                  <a:alpha val="38000"/>
                </a:srgbClr>
              </a:outerShdw>
            </a:effectLst>
          </p:spPr>
          <p:txBody>
            <a:bodyPr wrap="square">
              <a:spAutoFit/>
            </a:bodyPr>
            <a:lstStyle/>
            <a:p>
              <a:pPr marL="0" marR="0" lvl="0" indent="0" algn="l" defTabSz="1277938" rtl="0" eaLnBrk="0" fontAlgn="base" latinLnBrk="0" hangingPunct="0">
                <a:lnSpc>
                  <a:spcPct val="100000"/>
                </a:lnSpc>
                <a:spcBef>
                  <a:spcPct val="0"/>
                </a:spcBef>
                <a:spcAft>
                  <a:spcPct val="0"/>
                </a:spcAft>
                <a:buClrTx/>
                <a:buSzTx/>
                <a:buFontTx/>
                <a:buNone/>
                <a:tabLst/>
                <a:defRPr/>
              </a:pPr>
              <a:r>
                <a:rPr kumimoji="0" lang="ja-JP" altLang="ja-JP"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札幌</a:t>
              </a:r>
              <a:r>
                <a:rPr kumimoji="0" lang="ja-JP" altLang="en-US"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都心</a:t>
              </a:r>
              <a:r>
                <a:rPr kumimoji="0" lang="ja-JP" altLang="ja-JP"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地域</a:t>
              </a:r>
              <a:r>
                <a:rPr kumimoji="0" lang="ja-JP" altLang="en-US"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0" lang="en-US" altLang="ja-JP"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145ha</a:t>
              </a:r>
              <a:endParaRPr kumimoji="0" lang="ja-JP" altLang="ja-JP"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97" name="テキスト ボックス 144"/>
            <p:cNvSpPr txBox="1"/>
            <p:nvPr/>
          </p:nvSpPr>
          <p:spPr>
            <a:xfrm>
              <a:off x="345514" y="764704"/>
              <a:ext cx="3151970" cy="1455152"/>
            </a:xfrm>
            <a:prstGeom prst="rect">
              <a:avLst/>
            </a:prstGeom>
            <a:solidFill>
              <a:sysClr val="window" lastClr="FFFFFF"/>
            </a:solidFill>
            <a:ln w="9525" cap="flat" cmpd="dbl" algn="ctr">
              <a:solidFill>
                <a:sysClr val="windowText" lastClr="000000"/>
              </a:solidFill>
              <a:prstDash val="solid"/>
            </a:ln>
            <a:effectLst>
              <a:outerShdw blurRad="40000" dist="20000" dir="5400000" rotWithShape="0">
                <a:srgbClr val="000000">
                  <a:alpha val="38000"/>
                </a:srgbClr>
              </a:outerShdw>
            </a:effectLst>
          </p:spPr>
          <p:txBody>
            <a:bodyPr/>
            <a:lstStyle/>
            <a:p>
              <a:pPr marL="0" marR="0" lvl="0" indent="0" algn="l" defTabSz="1277938" rtl="0" eaLnBrk="0" fontAlgn="base" latinLnBrk="0" hangingPunct="0">
                <a:lnSpc>
                  <a:spcPct val="100000"/>
                </a:lnSpc>
                <a:spcBef>
                  <a:spcPct val="0"/>
                </a:spcBef>
                <a:spcAft>
                  <a:spcPct val="0"/>
                </a:spcAft>
                <a:buClrTx/>
                <a:buSzTx/>
                <a:buFontTx/>
                <a:buNone/>
                <a:tabLst/>
                <a:defRPr/>
              </a:pPr>
              <a:r>
                <a:rPr kumimoji="0" lang="zh-TW" altLang="en-US" sz="14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都市再生緊急整備地域</a:t>
              </a:r>
              <a:endParaRPr kumimoji="0" lang="en-US" altLang="zh-TW" sz="14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1277938" rtl="0" eaLnBrk="0" fontAlgn="base" latinLnBrk="0" hangingPunct="0">
                <a:lnSpc>
                  <a:spcPct val="100000"/>
                </a:lnSpc>
                <a:spcBef>
                  <a:spcPct val="0"/>
                </a:spcBef>
                <a:spcAft>
                  <a:spcPct val="0"/>
                </a:spcAft>
                <a:buClrTx/>
                <a:buSzTx/>
                <a:buFontTx/>
                <a:buNone/>
                <a:tabLst/>
                <a:defRPr/>
              </a:pPr>
              <a:r>
                <a:rPr kumimoji="0" lang="ja-JP" altLang="en-US" sz="14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0" lang="en-US" altLang="ja-JP" sz="14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54</a:t>
              </a:r>
              <a:r>
                <a:rPr kumimoji="0" lang="ja-JP" altLang="en-US" sz="14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地域　</a:t>
              </a:r>
              <a:r>
                <a:rPr kumimoji="0" lang="en-US" altLang="ja-JP" sz="14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9,752ha</a:t>
              </a:r>
            </a:p>
            <a:p>
              <a:pPr marL="0" marR="0" lvl="0" indent="0" algn="l" defTabSz="1277938" rtl="0" eaLnBrk="0" fontAlgn="base" latinLnBrk="0" hangingPunct="0">
                <a:lnSpc>
                  <a:spcPct val="100000"/>
                </a:lnSpc>
                <a:spcBef>
                  <a:spcPct val="0"/>
                </a:spcBef>
                <a:spcAft>
                  <a:spcPct val="0"/>
                </a:spcAft>
                <a:buClrTx/>
                <a:buSzTx/>
                <a:buFontTx/>
                <a:buNone/>
                <a:tabLst/>
                <a:defRPr/>
              </a:pPr>
              <a:endParaRPr kumimoji="0" lang="en-US" altLang="zh-TW" sz="14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1277938" rtl="0" eaLnBrk="0" fontAlgn="base" latinLnBrk="0" hangingPunct="0">
                <a:lnSpc>
                  <a:spcPct val="100000"/>
                </a:lnSpc>
                <a:spcBef>
                  <a:spcPct val="0"/>
                </a:spcBef>
                <a:spcAft>
                  <a:spcPct val="0"/>
                </a:spcAft>
                <a:buClrTx/>
                <a:buSzTx/>
                <a:buFontTx/>
                <a:buNone/>
                <a:tabLst/>
                <a:defRPr/>
              </a:pPr>
              <a:endParaRPr kumimoji="0" lang="en-US" altLang="zh-TW" sz="14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1277938" rtl="0" eaLnBrk="0" fontAlgn="base" latinLnBrk="0" hangingPunct="0">
                <a:lnSpc>
                  <a:spcPct val="100000"/>
                </a:lnSpc>
                <a:spcBef>
                  <a:spcPct val="0"/>
                </a:spcBef>
                <a:spcAft>
                  <a:spcPct val="0"/>
                </a:spcAft>
                <a:buClrTx/>
                <a:buSzTx/>
                <a:buFontTx/>
                <a:buNone/>
                <a:tabLst/>
                <a:defRPr/>
              </a:pPr>
              <a:endParaRPr kumimoji="0" lang="en-US" altLang="zh-TW" sz="14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r" defTabSz="1277938" rtl="0" eaLnBrk="0" fontAlgn="base" latinLnBrk="0" hangingPunct="0">
                <a:lnSpc>
                  <a:spcPct val="100000"/>
                </a:lnSpc>
                <a:spcBef>
                  <a:spcPct val="0"/>
                </a:spcBef>
                <a:spcAft>
                  <a:spcPct val="0"/>
                </a:spcAft>
                <a:buClrTx/>
                <a:buSzTx/>
                <a:buFontTx/>
                <a:buNone/>
                <a:tabLst/>
                <a:defRPr/>
              </a:pPr>
              <a:r>
                <a:rPr kumimoji="0" lang="en-US" altLang="ja-JP" sz="14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2025</a:t>
              </a:r>
              <a:r>
                <a:rPr kumimoji="0" lang="ja-JP" altLang="en-US" sz="14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年４月</a:t>
              </a:r>
              <a:r>
                <a:rPr kumimoji="0" lang="en-US" altLang="ja-JP" sz="14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0" lang="ja-JP" altLang="en-US" sz="14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日時点</a:t>
              </a:r>
              <a:endParaRPr kumimoji="0" lang="en-US" altLang="ja-JP" sz="14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98" name="テキスト ボックス 145"/>
            <p:cNvSpPr txBox="1"/>
            <p:nvPr/>
          </p:nvSpPr>
          <p:spPr>
            <a:xfrm>
              <a:off x="595848" y="1267835"/>
              <a:ext cx="2614844" cy="504981"/>
            </a:xfrm>
            <a:prstGeom prst="rect">
              <a:avLst/>
            </a:prstGeom>
            <a:solidFill>
              <a:srgbClr val="92D050"/>
            </a:solidFill>
            <a:ln w="9525" cap="flat" cmpd="sng" algn="ctr">
              <a:solidFill>
                <a:sysClr val="windowText" lastClr="000000"/>
              </a:solidFill>
              <a:prstDash val="solid"/>
            </a:ln>
            <a:effectLst>
              <a:outerShdw blurRad="40000" dist="20000" dir="5400000" rotWithShape="0">
                <a:srgbClr val="000000">
                  <a:alpha val="38000"/>
                </a:srgb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en-US" sz="14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特定都市再生緊急整備地域</a:t>
              </a:r>
              <a:endParaRPr kumimoji="0" lang="en-US" altLang="ja-JP" sz="14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en-US" sz="14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0" lang="en-US" altLang="ja-JP" sz="14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15</a:t>
              </a:r>
              <a:r>
                <a:rPr kumimoji="0" lang="ja-JP" altLang="en-US" sz="14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地域　</a:t>
              </a:r>
              <a:r>
                <a:rPr kumimoji="0" lang="en-US" altLang="ja-JP" sz="14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4,339ha</a:t>
              </a:r>
              <a:endParaRPr kumimoji="0" lang="en-US" altLang="zh-TW" sz="14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ja-JP" altLang="ja-JP" sz="1100" b="1" i="0" u="none" strike="noStrike" kern="100" cap="none" spc="0" normalizeH="0" baseline="0" noProof="0" dirty="0">
                <a:ln>
                  <a:noFill/>
                </a:ln>
                <a:solidFill>
                  <a:srgbClr val="000000"/>
                </a:solidFill>
                <a:effectLst/>
                <a:uLnTx/>
                <a:uFillTx/>
                <a:latin typeface="ＭＳ Ｐゴシック"/>
                <a:ea typeface="ＭＳ Ｐゴシック" charset="-128"/>
                <a:cs typeface="Times New Roman"/>
              </a:endParaRPr>
            </a:p>
          </p:txBody>
        </p:sp>
        <p:sp>
          <p:nvSpPr>
            <p:cNvPr id="199" name="AutoShape 65"/>
            <p:cNvSpPr>
              <a:spLocks noChangeAspect="1" noChangeArrowheads="1"/>
            </p:cNvSpPr>
            <p:nvPr/>
          </p:nvSpPr>
          <p:spPr>
            <a:xfrm>
              <a:off x="3306292" y="4722256"/>
              <a:ext cx="262180" cy="251274"/>
            </a:xfrm>
            <a:prstGeom prst="star5">
              <a:avLst/>
            </a:prstGeom>
            <a:solidFill>
              <a:srgbClr val="00B050">
                <a:alpha val="80000"/>
              </a:srgbClr>
            </a:solidFill>
            <a:ln w="19050"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ja-JP" altLang="en-US" sz="2400" b="1" i="0" u="none" strike="noStrike" kern="0" cap="none" spc="0" normalizeH="0" baseline="0" noProof="0">
                <a:ln>
                  <a:noFill/>
                </a:ln>
                <a:solidFill>
                  <a:srgbClr val="000000"/>
                </a:solidFill>
                <a:effectLst/>
                <a:uLnTx/>
                <a:uFillTx/>
                <a:latin typeface="ＭＳ Ｐゴシック" pitchFamily="50" charset="-128"/>
                <a:ea typeface="ＭＳ Ｐゴシック" charset="-128"/>
                <a:cs typeface="+mn-cs"/>
              </a:endParaRPr>
            </a:p>
          </p:txBody>
        </p:sp>
        <p:sp>
          <p:nvSpPr>
            <p:cNvPr id="200" name="AutoShape 65"/>
            <p:cNvSpPr>
              <a:spLocks noChangeAspect="1" noChangeArrowheads="1"/>
            </p:cNvSpPr>
            <p:nvPr/>
          </p:nvSpPr>
          <p:spPr>
            <a:xfrm>
              <a:off x="4769622" y="4381347"/>
              <a:ext cx="262180" cy="251274"/>
            </a:xfrm>
            <a:prstGeom prst="star5">
              <a:avLst/>
            </a:prstGeom>
            <a:solidFill>
              <a:srgbClr val="00B050">
                <a:alpha val="80000"/>
              </a:srgbClr>
            </a:solidFill>
            <a:ln w="19050"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ja-JP" altLang="en-US" sz="2400" b="1" i="0" u="none" strike="noStrike" kern="0" cap="none" spc="0" normalizeH="0" baseline="0" noProof="0">
                <a:ln>
                  <a:noFill/>
                </a:ln>
                <a:solidFill>
                  <a:srgbClr val="000000"/>
                </a:solidFill>
                <a:effectLst/>
                <a:uLnTx/>
                <a:uFillTx/>
                <a:latin typeface="ＭＳ Ｐゴシック" pitchFamily="50" charset="-128"/>
                <a:ea typeface="ＭＳ Ｐゴシック" charset="-128"/>
                <a:cs typeface="+mn-cs"/>
              </a:endParaRPr>
            </a:p>
          </p:txBody>
        </p:sp>
        <p:sp>
          <p:nvSpPr>
            <p:cNvPr id="201" name="AutoShape 65"/>
            <p:cNvSpPr>
              <a:spLocks noChangeAspect="1" noChangeArrowheads="1"/>
            </p:cNvSpPr>
            <p:nvPr/>
          </p:nvSpPr>
          <p:spPr>
            <a:xfrm>
              <a:off x="5178135" y="4257916"/>
              <a:ext cx="262180" cy="251274"/>
            </a:xfrm>
            <a:prstGeom prst="star5">
              <a:avLst/>
            </a:prstGeom>
            <a:solidFill>
              <a:srgbClr val="00B050">
                <a:alpha val="80000"/>
              </a:srgbClr>
            </a:solidFill>
            <a:ln w="19050"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ja-JP" altLang="en-US" sz="2400" b="1" i="0" u="none" strike="noStrike" kern="0" cap="none" spc="0" normalizeH="0" baseline="0" noProof="0">
                <a:ln>
                  <a:noFill/>
                </a:ln>
                <a:solidFill>
                  <a:srgbClr val="000000"/>
                </a:solidFill>
                <a:effectLst/>
                <a:uLnTx/>
                <a:uFillTx/>
                <a:latin typeface="ＭＳ Ｐゴシック" pitchFamily="50" charset="-128"/>
                <a:ea typeface="ＭＳ Ｐゴシック" charset="-128"/>
                <a:cs typeface="+mn-cs"/>
              </a:endParaRPr>
            </a:p>
          </p:txBody>
        </p:sp>
        <p:sp>
          <p:nvSpPr>
            <p:cNvPr id="202" name="AutoShape 65"/>
            <p:cNvSpPr>
              <a:spLocks noChangeAspect="1" noChangeArrowheads="1"/>
            </p:cNvSpPr>
            <p:nvPr/>
          </p:nvSpPr>
          <p:spPr>
            <a:xfrm>
              <a:off x="5896851" y="4183203"/>
              <a:ext cx="262180" cy="251273"/>
            </a:xfrm>
            <a:prstGeom prst="star5">
              <a:avLst/>
            </a:prstGeom>
            <a:solidFill>
              <a:srgbClr val="00B050">
                <a:alpha val="80000"/>
              </a:srgbClr>
            </a:solidFill>
            <a:ln w="19050"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ja-JP" altLang="en-US" sz="2400" b="1" i="0" u="none" strike="noStrike" kern="0" cap="none" spc="0" normalizeH="0" baseline="0" noProof="0">
                <a:ln>
                  <a:noFill/>
                </a:ln>
                <a:solidFill>
                  <a:srgbClr val="000000"/>
                </a:solidFill>
                <a:effectLst/>
                <a:uLnTx/>
                <a:uFillTx/>
                <a:latin typeface="ＭＳ Ｐゴシック" pitchFamily="50" charset="-128"/>
                <a:ea typeface="ＭＳ Ｐゴシック" charset="-128"/>
                <a:cs typeface="+mn-cs"/>
              </a:endParaRPr>
            </a:p>
          </p:txBody>
        </p:sp>
        <p:sp>
          <p:nvSpPr>
            <p:cNvPr id="203" name="AutoShape 65"/>
            <p:cNvSpPr>
              <a:spLocks noChangeAspect="1" noChangeArrowheads="1"/>
            </p:cNvSpPr>
            <p:nvPr/>
          </p:nvSpPr>
          <p:spPr>
            <a:xfrm>
              <a:off x="5917420" y="4040866"/>
              <a:ext cx="262180" cy="251273"/>
            </a:xfrm>
            <a:prstGeom prst="star5">
              <a:avLst/>
            </a:prstGeom>
            <a:solidFill>
              <a:srgbClr val="00B050">
                <a:alpha val="80000"/>
              </a:srgbClr>
            </a:solidFill>
            <a:ln w="19050"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ja-JP" altLang="en-US" sz="2400" b="1" i="0" u="none" strike="noStrike" kern="0" cap="none" spc="0" normalizeH="0" baseline="0" noProof="0">
                <a:ln>
                  <a:noFill/>
                </a:ln>
                <a:solidFill>
                  <a:srgbClr val="000000"/>
                </a:solidFill>
                <a:effectLst/>
                <a:uLnTx/>
                <a:uFillTx/>
                <a:latin typeface="ＭＳ Ｐゴシック" pitchFamily="50" charset="-128"/>
                <a:ea typeface="ＭＳ Ｐゴシック" charset="-128"/>
                <a:cs typeface="+mn-cs"/>
              </a:endParaRPr>
            </a:p>
          </p:txBody>
        </p:sp>
        <p:sp>
          <p:nvSpPr>
            <p:cNvPr id="204" name="AutoShape 65"/>
            <p:cNvSpPr>
              <a:spLocks noChangeAspect="1" noChangeArrowheads="1"/>
            </p:cNvSpPr>
            <p:nvPr/>
          </p:nvSpPr>
          <p:spPr>
            <a:xfrm>
              <a:off x="6335080" y="1589422"/>
              <a:ext cx="262180" cy="251274"/>
            </a:xfrm>
            <a:prstGeom prst="star5">
              <a:avLst/>
            </a:prstGeom>
            <a:solidFill>
              <a:srgbClr val="00B050">
                <a:alpha val="80000"/>
              </a:srgbClr>
            </a:solidFill>
            <a:ln w="19050"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ja-JP" altLang="en-US" sz="2400" b="1" i="0" u="none" strike="noStrike" kern="0" cap="none" spc="0" normalizeH="0" baseline="0" noProof="0">
                <a:ln>
                  <a:noFill/>
                </a:ln>
                <a:solidFill>
                  <a:srgbClr val="000000"/>
                </a:solidFill>
                <a:effectLst/>
                <a:uLnTx/>
                <a:uFillTx/>
                <a:latin typeface="ＭＳ Ｐゴシック" pitchFamily="50" charset="-128"/>
                <a:ea typeface="ＭＳ Ｐゴシック" charset="-128"/>
                <a:cs typeface="+mn-cs"/>
              </a:endParaRPr>
            </a:p>
          </p:txBody>
        </p:sp>
        <p:sp>
          <p:nvSpPr>
            <p:cNvPr id="205" name="テキスト ボックス 152"/>
            <p:cNvSpPr txBox="1"/>
            <p:nvPr/>
          </p:nvSpPr>
          <p:spPr>
            <a:xfrm>
              <a:off x="286241" y="3087194"/>
              <a:ext cx="2168995" cy="242086"/>
            </a:xfrm>
            <a:prstGeom prst="rect">
              <a:avLst/>
            </a:prstGeom>
            <a:solidFill>
              <a:srgbClr val="92D050"/>
            </a:solidFill>
            <a:ln w="9525" cap="flat" cmpd="sng" algn="ctr">
              <a:solidFill>
                <a:sysClr val="windowText" lastClr="000000"/>
              </a:solidFill>
              <a:prstDash val="solid"/>
            </a:ln>
            <a:effectLst>
              <a:outerShdw blurRad="40000" dist="20000" dir="5400000" rotWithShape="0">
                <a:srgbClr val="000000">
                  <a:alpha val="38000"/>
                </a:srgbClr>
              </a:outerShdw>
            </a:effectLst>
          </p:spPr>
          <p:txBody>
            <a:bodyPr/>
            <a:lstStyle/>
            <a:p>
              <a:pPr marL="0" marR="0" lvl="0" indent="0" algn="l" defTabSz="1277938" rtl="0" eaLnBrk="0" fontAlgn="base" latinLnBrk="0" hangingPunct="0">
                <a:lnSpc>
                  <a:spcPct val="100000"/>
                </a:lnSpc>
                <a:spcBef>
                  <a:spcPct val="0"/>
                </a:spcBef>
                <a:spcAft>
                  <a:spcPct val="0"/>
                </a:spcAft>
                <a:buClrTx/>
                <a:buSzTx/>
                <a:buFontTx/>
                <a:buNone/>
                <a:tabLst/>
                <a:defRPr/>
              </a:pPr>
              <a:r>
                <a:rPr kumimoji="0" lang="ja-JP" altLang="en-US"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神戸都心・臨海地域　</a:t>
              </a:r>
              <a:r>
                <a:rPr kumimoji="0" lang="en-US" altLang="ja-JP"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45ha</a:t>
              </a:r>
            </a:p>
          </p:txBody>
        </p:sp>
        <p:sp>
          <p:nvSpPr>
            <p:cNvPr id="206" name="テキスト ボックス 153"/>
            <p:cNvSpPr txBox="1"/>
            <p:nvPr/>
          </p:nvSpPr>
          <p:spPr>
            <a:xfrm>
              <a:off x="6549553" y="4086252"/>
              <a:ext cx="3144327" cy="568860"/>
            </a:xfrm>
            <a:prstGeom prst="rect">
              <a:avLst/>
            </a:prstGeom>
            <a:solidFill>
              <a:sysClr val="window" lastClr="FFFFFF"/>
            </a:solidFill>
            <a:ln w="9525" cap="flat" cmpd="sng" algn="ctr">
              <a:solidFill>
                <a:sysClr val="windowText" lastClr="000000"/>
              </a:solidFill>
              <a:prstDash val="solid"/>
            </a:ln>
            <a:effectLst>
              <a:outerShdw blurRad="40000" dist="20000" dir="5400000" rotWithShape="0">
                <a:srgbClr val="000000">
                  <a:alpha val="38000"/>
                </a:srgbClr>
              </a:outerShdw>
            </a:effectLst>
          </p:spPr>
          <p:txBody>
            <a:bodyPr/>
            <a:lstStyle/>
            <a:p>
              <a:pPr marL="0" marR="0" lvl="0" indent="0" algn="l" defTabSz="1277938" rtl="0" eaLnBrk="0" fontAlgn="base" latinLnBrk="0" hangingPunct="0">
                <a:lnSpc>
                  <a:spcPct val="100000"/>
                </a:lnSpc>
                <a:spcBef>
                  <a:spcPct val="0"/>
                </a:spcBef>
                <a:spcAft>
                  <a:spcPct val="0"/>
                </a:spcAft>
                <a:buClrTx/>
                <a:buSzTx/>
                <a:buFontTx/>
                <a:buNone/>
                <a:tabLst/>
                <a:defRPr/>
              </a:pPr>
              <a:r>
                <a:rPr kumimoji="0" lang="ja-JP" altLang="en-US"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東京都・川崎市（都県跨ぎ）</a:t>
              </a:r>
              <a:r>
                <a:rPr kumimoji="0" lang="en-US" altLang="ja-JP"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0" lang="ja-JP" altLang="en-US"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地域　</a:t>
              </a:r>
              <a:r>
                <a:rPr kumimoji="0" lang="en-US" altLang="ja-JP"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339ha</a:t>
              </a:r>
            </a:p>
            <a:p>
              <a:pPr marL="0" marR="0" lvl="0" indent="0" algn="l" defTabSz="1277938" rtl="0" eaLnBrk="0" fontAlgn="base" latinLnBrk="0" hangingPunct="0">
                <a:lnSpc>
                  <a:spcPct val="100000"/>
                </a:lnSpc>
                <a:spcBef>
                  <a:spcPct val="0"/>
                </a:spcBef>
                <a:spcAft>
                  <a:spcPct val="0"/>
                </a:spcAft>
                <a:buClrTx/>
                <a:buSzTx/>
                <a:buFontTx/>
                <a:buNone/>
                <a:tabLst/>
                <a:defRPr/>
              </a:pPr>
              <a:endParaRPr kumimoji="0" lang="en-US" altLang="ja-JP"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07" name="テキスト ボックス 154"/>
            <p:cNvSpPr txBox="1"/>
            <p:nvPr/>
          </p:nvSpPr>
          <p:spPr>
            <a:xfrm>
              <a:off x="6624418" y="4309532"/>
              <a:ext cx="3007977" cy="271594"/>
            </a:xfrm>
            <a:prstGeom prst="rect">
              <a:avLst/>
            </a:prstGeom>
            <a:solidFill>
              <a:srgbClr val="92D050"/>
            </a:solidFill>
            <a:ln w="9525" cap="flat" cmpd="sng" algn="ctr">
              <a:solidFill>
                <a:sysClr val="windowText" lastClr="000000"/>
              </a:solidFill>
              <a:prstDash val="solid"/>
            </a:ln>
            <a:effectLst>
              <a:outerShdw blurRad="40000" dist="20000" dir="5400000" rotWithShape="0">
                <a:srgbClr val="000000">
                  <a:alpha val="38000"/>
                </a:srgbClr>
              </a:outerShdw>
            </a:effec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en-US"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羽田空港南・川崎殿町・大師河原地域　</a:t>
              </a:r>
              <a:r>
                <a:rPr kumimoji="0" lang="en-US" altLang="ja-JP"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66ha</a:t>
              </a:r>
            </a:p>
          </p:txBody>
        </p:sp>
        <p:sp>
          <p:nvSpPr>
            <p:cNvPr id="208" name="AutoShape 65"/>
            <p:cNvSpPr>
              <a:spLocks noChangeAspect="1" noChangeArrowheads="1"/>
            </p:cNvSpPr>
            <p:nvPr/>
          </p:nvSpPr>
          <p:spPr>
            <a:xfrm>
              <a:off x="4611431" y="4327921"/>
              <a:ext cx="262180" cy="251274"/>
            </a:xfrm>
            <a:prstGeom prst="star5">
              <a:avLst/>
            </a:prstGeom>
            <a:solidFill>
              <a:srgbClr val="00B050">
                <a:alpha val="80000"/>
              </a:srgbClr>
            </a:solidFill>
            <a:ln w="19050"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ja-JP" altLang="en-US" sz="2400" b="1" i="0" u="none" strike="noStrike" kern="0" cap="none" spc="0" normalizeH="0" baseline="0" noProof="0">
                <a:ln>
                  <a:noFill/>
                </a:ln>
                <a:solidFill>
                  <a:srgbClr val="000000"/>
                </a:solidFill>
                <a:effectLst/>
                <a:uLnTx/>
                <a:uFillTx/>
                <a:latin typeface="ＭＳ Ｐゴシック" pitchFamily="50" charset="-128"/>
                <a:ea typeface="ＭＳ Ｐゴシック" charset="-128"/>
                <a:cs typeface="+mn-cs"/>
              </a:endParaRPr>
            </a:p>
          </p:txBody>
        </p:sp>
        <p:sp>
          <p:nvSpPr>
            <p:cNvPr id="209" name="テキスト ボックス 156"/>
            <p:cNvSpPr txBox="1"/>
            <p:nvPr/>
          </p:nvSpPr>
          <p:spPr>
            <a:xfrm>
              <a:off x="244540" y="2287371"/>
              <a:ext cx="2320404" cy="261610"/>
            </a:xfrm>
            <a:prstGeom prst="rect">
              <a:avLst/>
            </a:prstGeom>
            <a:solidFill>
              <a:sysClr val="window" lastClr="FFFFFF"/>
            </a:solidFill>
            <a:ln w="9525" cap="flat" cmpd="sng" algn="ctr">
              <a:solidFill>
                <a:sysClr val="windowText" lastClr="000000"/>
              </a:solidFill>
              <a:prstDash val="solid"/>
            </a:ln>
            <a:effectLst>
              <a:outerShdw blurRad="40000" dist="20000" dir="5400000" rotWithShape="0">
                <a:srgbClr val="000000">
                  <a:alpha val="38000"/>
                </a:srgbClr>
              </a:outerShdw>
            </a:effectLst>
          </p:spPr>
          <p:txBody>
            <a:bodyPr wrap="square">
              <a:spAutoFit/>
            </a:bodyPr>
            <a:lstStyle/>
            <a:p>
              <a:pPr marL="0" marR="0" lvl="0" indent="0" algn="l" defTabSz="1277938" rtl="0" eaLnBrk="0" fontAlgn="base" latinLnBrk="0" hangingPunct="0">
                <a:lnSpc>
                  <a:spcPct val="100000"/>
                </a:lnSpc>
                <a:spcBef>
                  <a:spcPct val="0"/>
                </a:spcBef>
                <a:spcAft>
                  <a:spcPct val="0"/>
                </a:spcAft>
                <a:buClrTx/>
                <a:buSzTx/>
                <a:buFontTx/>
                <a:buNone/>
                <a:tabLst/>
                <a:defRPr/>
              </a:pPr>
              <a:r>
                <a:rPr kumimoji="0" lang="ja-JP" altLang="en-US"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福井市　１地域　</a:t>
              </a:r>
              <a:r>
                <a:rPr kumimoji="0" lang="en-US" altLang="ja-JP"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66ha</a:t>
              </a:r>
            </a:p>
          </p:txBody>
        </p:sp>
        <p:cxnSp>
          <p:nvCxnSpPr>
            <p:cNvPr id="210" name="直線コネクタ 157"/>
            <p:cNvCxnSpPr>
              <a:cxnSpLocks/>
              <a:stCxn id="209" idx="3"/>
              <a:endCxn id="211" idx="1"/>
            </p:cNvCxnSpPr>
            <p:nvPr/>
          </p:nvCxnSpPr>
          <p:spPr>
            <a:xfrm>
              <a:off x="2564944" y="2418176"/>
              <a:ext cx="2361691" cy="1577998"/>
            </a:xfrm>
            <a:prstGeom prst="line">
              <a:avLst/>
            </a:prstGeom>
            <a:noFill/>
            <a:ln w="9525" cap="flat" cmpd="sng" algn="ctr">
              <a:solidFill>
                <a:sysClr val="windowText" lastClr="000000"/>
              </a:solidFill>
              <a:prstDash val="solid"/>
            </a:ln>
            <a:effectLst/>
          </p:spPr>
        </p:cxnSp>
        <p:sp>
          <p:nvSpPr>
            <p:cNvPr id="211" name="AutoShape 58"/>
            <p:cNvSpPr>
              <a:spLocks noChangeAspect="1" noChangeArrowheads="1"/>
            </p:cNvSpPr>
            <p:nvPr/>
          </p:nvSpPr>
          <p:spPr>
            <a:xfrm>
              <a:off x="4926635" y="3913106"/>
              <a:ext cx="227122" cy="217476"/>
            </a:xfrm>
            <a:prstGeom prst="star5">
              <a:avLst/>
            </a:prstGeom>
            <a:solidFill>
              <a:schemeClr val="bg1">
                <a:alpha val="80000"/>
              </a:schemeClr>
            </a:solidFill>
            <a:ln w="19050"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ja-JP" altLang="en-US" sz="2400" b="1" i="0" u="none" strike="noStrike" kern="0" cap="none" spc="0" normalizeH="0" baseline="0" noProof="0">
                <a:ln>
                  <a:noFill/>
                </a:ln>
                <a:solidFill>
                  <a:srgbClr val="000000"/>
                </a:solidFill>
                <a:effectLst/>
                <a:uLnTx/>
                <a:uFillTx/>
                <a:latin typeface="ＭＳ Ｐゴシック" pitchFamily="50" charset="-128"/>
                <a:ea typeface="ＭＳ Ｐゴシック" charset="-128"/>
                <a:cs typeface="+mn-cs"/>
              </a:endParaRPr>
            </a:p>
          </p:txBody>
        </p:sp>
      </p:grpSp>
      <p:sp>
        <p:nvSpPr>
          <p:cNvPr id="213" name="テキスト ボックス 131"/>
          <p:cNvSpPr txBox="1"/>
          <p:nvPr/>
        </p:nvSpPr>
        <p:spPr>
          <a:xfrm>
            <a:off x="250602" y="4910440"/>
            <a:ext cx="2303420" cy="261610"/>
          </a:xfrm>
          <a:prstGeom prst="rect">
            <a:avLst/>
          </a:prstGeom>
          <a:solidFill>
            <a:sysClr val="window" lastClr="FFFFFF"/>
          </a:solidFill>
          <a:ln w="9525" cap="flat" cmpd="sng" algn="ctr">
            <a:solidFill>
              <a:sysClr val="windowText" lastClr="000000"/>
            </a:solidFill>
            <a:prstDash val="solid"/>
          </a:ln>
          <a:effectLst>
            <a:outerShdw blurRad="40000" dist="20000" dir="5400000" rotWithShape="0">
              <a:srgbClr val="000000">
                <a:alpha val="38000"/>
              </a:srgbClr>
            </a:outerShdw>
          </a:effectLst>
        </p:spPr>
        <p:txBody>
          <a:bodyPr wrap="square">
            <a:spAutoFit/>
          </a:bodyPr>
          <a:lstStyle/>
          <a:p>
            <a:pPr marL="0" marR="0" lvl="0" indent="0" algn="l" defTabSz="1277938" rtl="0" eaLnBrk="0" fontAlgn="base" latinLnBrk="0" hangingPunct="0">
              <a:lnSpc>
                <a:spcPct val="100000"/>
              </a:lnSpc>
              <a:spcBef>
                <a:spcPct val="0"/>
              </a:spcBef>
              <a:spcAft>
                <a:spcPct val="0"/>
              </a:spcAft>
              <a:buClrTx/>
              <a:buSzTx/>
              <a:buFontTx/>
              <a:buNone/>
              <a:tabLst/>
              <a:defRPr/>
            </a:pPr>
            <a:r>
              <a:rPr kumimoji="0" lang="ja-JP" altLang="en-US"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長崎市　１地域　</a:t>
            </a:r>
            <a:r>
              <a:rPr kumimoji="0" lang="en-US" altLang="ja-JP"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180ha</a:t>
            </a:r>
          </a:p>
        </p:txBody>
      </p:sp>
      <p:cxnSp>
        <p:nvCxnSpPr>
          <p:cNvPr id="215" name="直線コネクタ 134"/>
          <p:cNvCxnSpPr>
            <a:stCxn id="216" idx="1"/>
          </p:cNvCxnSpPr>
          <p:nvPr/>
        </p:nvCxnSpPr>
        <p:spPr>
          <a:xfrm flipH="1">
            <a:off x="2567560" y="5069502"/>
            <a:ext cx="444746" cy="64720"/>
          </a:xfrm>
          <a:prstGeom prst="line">
            <a:avLst/>
          </a:prstGeom>
          <a:noFill/>
          <a:ln w="9525" cap="flat" cmpd="sng" algn="ctr">
            <a:solidFill>
              <a:sysClr val="windowText" lastClr="000000"/>
            </a:solidFill>
            <a:prstDash val="solid"/>
          </a:ln>
          <a:effectLst/>
        </p:spPr>
      </p:cxnSp>
      <p:sp>
        <p:nvSpPr>
          <p:cNvPr id="216" name="AutoShape 53"/>
          <p:cNvSpPr>
            <a:spLocks noChangeAspect="1" noChangeArrowheads="1"/>
          </p:cNvSpPr>
          <p:nvPr/>
        </p:nvSpPr>
        <p:spPr>
          <a:xfrm>
            <a:off x="3012306" y="4989487"/>
            <a:ext cx="219920" cy="209482"/>
          </a:xfrm>
          <a:prstGeom prst="star5">
            <a:avLst/>
          </a:prstGeom>
          <a:solidFill>
            <a:schemeClr val="bg1">
              <a:alpha val="80000"/>
            </a:schemeClr>
          </a:solidFill>
          <a:ln w="19050"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ja-JP" altLang="en-US" sz="2400" b="1" i="0" u="none" strike="noStrike" kern="0" cap="none" spc="0" normalizeH="0" baseline="0" noProof="0">
              <a:ln>
                <a:noFill/>
              </a:ln>
              <a:solidFill>
                <a:srgbClr val="000000"/>
              </a:solidFill>
              <a:effectLst/>
              <a:uLnTx/>
              <a:uFillTx/>
              <a:latin typeface="ＭＳ Ｐゴシック" pitchFamily="50" charset="-128"/>
              <a:ea typeface="ＭＳ Ｐゴシック" charset="-128"/>
              <a:cs typeface="+mn-cs"/>
            </a:endParaRPr>
          </a:p>
        </p:txBody>
      </p:sp>
      <p:sp>
        <p:nvSpPr>
          <p:cNvPr id="217" name="AutoShape 65"/>
          <p:cNvSpPr>
            <a:spLocks noChangeAspect="1" noChangeArrowheads="1"/>
          </p:cNvSpPr>
          <p:nvPr/>
        </p:nvSpPr>
        <p:spPr>
          <a:xfrm>
            <a:off x="3769469" y="4445173"/>
            <a:ext cx="252175" cy="242037"/>
          </a:xfrm>
          <a:prstGeom prst="star5">
            <a:avLst/>
          </a:prstGeom>
          <a:solidFill>
            <a:srgbClr val="00B050">
              <a:alpha val="80000"/>
            </a:srgbClr>
          </a:solidFill>
          <a:ln w="19050"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ja-JP" altLang="en-US" sz="2400" b="1" i="0" u="none" strike="noStrike" kern="0" cap="none" spc="0" normalizeH="0" baseline="0" noProof="0">
              <a:ln>
                <a:noFill/>
              </a:ln>
              <a:solidFill>
                <a:srgbClr val="000000"/>
              </a:solidFill>
              <a:effectLst/>
              <a:uLnTx/>
              <a:uFillTx/>
              <a:latin typeface="ＭＳ Ｐゴシック" pitchFamily="50" charset="-128"/>
              <a:ea typeface="ＭＳ Ｐゴシック" charset="-128"/>
              <a:cs typeface="+mn-cs"/>
            </a:endParaRPr>
          </a:p>
        </p:txBody>
      </p:sp>
      <p:sp>
        <p:nvSpPr>
          <p:cNvPr id="218" name="テキスト ボックス 143"/>
          <p:cNvSpPr txBox="1"/>
          <p:nvPr/>
        </p:nvSpPr>
        <p:spPr>
          <a:xfrm>
            <a:off x="7318091" y="1745083"/>
            <a:ext cx="2111231" cy="261610"/>
          </a:xfrm>
          <a:prstGeom prst="rect">
            <a:avLst/>
          </a:prstGeom>
          <a:solidFill>
            <a:srgbClr val="92D050"/>
          </a:solidFill>
          <a:ln w="9525" cap="flat" cmpd="sng" algn="ctr">
            <a:solidFill>
              <a:sysClr val="windowText" lastClr="000000"/>
            </a:solidFill>
            <a:prstDash val="solid"/>
          </a:ln>
          <a:effectLst>
            <a:outerShdw blurRad="40000" dist="20000" dir="5400000" rotWithShape="0">
              <a:srgbClr val="000000">
                <a:alpha val="38000"/>
              </a:srgbClr>
            </a:outerShdw>
          </a:effectLst>
        </p:spPr>
        <p:txBody>
          <a:bodyPr wrap="square">
            <a:spAutoFit/>
          </a:bodyPr>
          <a:lstStyle/>
          <a:p>
            <a:pPr marL="0" marR="0" lvl="0" indent="0" algn="l" defTabSz="1277938" rtl="0" eaLnBrk="0" fontAlgn="base" latinLnBrk="0" hangingPunct="0">
              <a:lnSpc>
                <a:spcPct val="100000"/>
              </a:lnSpc>
              <a:spcBef>
                <a:spcPct val="0"/>
              </a:spcBef>
              <a:spcAft>
                <a:spcPct val="0"/>
              </a:spcAft>
              <a:buClrTx/>
              <a:buSzTx/>
              <a:buFontTx/>
              <a:buNone/>
              <a:tabLst/>
              <a:defRPr/>
            </a:pPr>
            <a:r>
              <a:rPr kumimoji="0" lang="ja-JP" altLang="en-US"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仙台都心</a:t>
            </a:r>
            <a:r>
              <a:rPr kumimoji="0" lang="ja-JP" altLang="ja-JP"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地域</a:t>
            </a:r>
            <a:r>
              <a:rPr kumimoji="0" lang="ja-JP" altLang="en-US"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0" lang="en-US" altLang="ja-JP"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73ha</a:t>
            </a:r>
            <a:endParaRPr kumimoji="0" lang="ja-JP" altLang="ja-JP"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19" name="AutoShape 65"/>
          <p:cNvSpPr>
            <a:spLocks noChangeAspect="1" noChangeArrowheads="1"/>
          </p:cNvSpPr>
          <p:nvPr/>
        </p:nvSpPr>
        <p:spPr>
          <a:xfrm>
            <a:off x="6249144" y="3083818"/>
            <a:ext cx="252175" cy="242037"/>
          </a:xfrm>
          <a:prstGeom prst="star5">
            <a:avLst/>
          </a:prstGeom>
          <a:solidFill>
            <a:srgbClr val="00B050">
              <a:alpha val="80000"/>
            </a:srgbClr>
          </a:solidFill>
          <a:ln w="19050"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ja-JP" altLang="en-US" sz="2400" b="1" i="0" u="none" strike="noStrike" kern="0" cap="none" spc="0" normalizeH="0" baseline="0" noProof="0">
              <a:ln>
                <a:noFill/>
              </a:ln>
              <a:solidFill>
                <a:srgbClr val="000000"/>
              </a:solidFill>
              <a:effectLst/>
              <a:uLnTx/>
              <a:uFillTx/>
              <a:latin typeface="ＭＳ Ｐゴシック" pitchFamily="50" charset="-128"/>
              <a:ea typeface="ＭＳ Ｐゴシック" charset="-128"/>
              <a:cs typeface="+mn-cs"/>
            </a:endParaRPr>
          </a:p>
        </p:txBody>
      </p:sp>
      <p:sp>
        <p:nvSpPr>
          <p:cNvPr id="220" name="テキスト ボックス 152"/>
          <p:cNvSpPr txBox="1"/>
          <p:nvPr/>
        </p:nvSpPr>
        <p:spPr>
          <a:xfrm>
            <a:off x="300437" y="3873714"/>
            <a:ext cx="2154799" cy="233187"/>
          </a:xfrm>
          <a:prstGeom prst="rect">
            <a:avLst/>
          </a:prstGeom>
          <a:solidFill>
            <a:srgbClr val="92D050"/>
          </a:solidFill>
          <a:ln w="9525" cap="flat" cmpd="sng" algn="ctr">
            <a:solidFill>
              <a:sysClr val="windowText" lastClr="000000"/>
            </a:solidFill>
            <a:prstDash val="solid"/>
          </a:ln>
          <a:effectLst>
            <a:outerShdw blurRad="40000" dist="20000" dir="5400000" rotWithShape="0">
              <a:srgbClr val="000000">
                <a:alpha val="38000"/>
              </a:srgbClr>
            </a:outerShdw>
          </a:effectLst>
        </p:spPr>
        <p:txBody>
          <a:bodyPr/>
          <a:lstStyle/>
          <a:p>
            <a:pPr marL="0" marR="0" lvl="0" indent="0" algn="l" defTabSz="1277938" rtl="0" eaLnBrk="0" fontAlgn="base" latinLnBrk="0" hangingPunct="0">
              <a:lnSpc>
                <a:spcPct val="100000"/>
              </a:lnSpc>
              <a:spcBef>
                <a:spcPct val="0"/>
              </a:spcBef>
              <a:spcAft>
                <a:spcPct val="0"/>
              </a:spcAft>
              <a:buClrTx/>
              <a:buSzTx/>
              <a:buFontTx/>
              <a:buNone/>
              <a:tabLst/>
              <a:defRPr/>
            </a:pPr>
            <a:r>
              <a:rPr kumimoji="0" lang="ja-JP" altLang="en-US"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広島都心地域　</a:t>
            </a:r>
            <a:r>
              <a:rPr kumimoji="0" lang="en-US" altLang="ja-JP"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153ha</a:t>
            </a:r>
          </a:p>
        </p:txBody>
      </p:sp>
      <p:sp>
        <p:nvSpPr>
          <p:cNvPr id="79" name="AutoShape 58"/>
          <p:cNvSpPr>
            <a:spLocks noChangeAspect="1" noChangeArrowheads="1"/>
          </p:cNvSpPr>
          <p:nvPr/>
        </p:nvSpPr>
        <p:spPr>
          <a:xfrm>
            <a:off x="5675121" y="3386382"/>
            <a:ext cx="227122" cy="217476"/>
          </a:xfrm>
          <a:prstGeom prst="star5">
            <a:avLst/>
          </a:prstGeom>
          <a:solidFill>
            <a:schemeClr val="bg1">
              <a:alpha val="80000"/>
            </a:schemeClr>
          </a:solidFill>
          <a:ln w="19050"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ja-JP" altLang="en-US" sz="2400" b="1" i="0" u="none" strike="noStrike" kern="0" cap="none" spc="0" normalizeH="0" baseline="0" noProof="0">
              <a:ln>
                <a:noFill/>
              </a:ln>
              <a:solidFill>
                <a:srgbClr val="000000"/>
              </a:solidFill>
              <a:effectLst/>
              <a:uLnTx/>
              <a:uFillTx/>
              <a:latin typeface="ＭＳ Ｐゴシック" pitchFamily="50" charset="-128"/>
              <a:ea typeface="ＭＳ Ｐゴシック" charset="-128"/>
              <a:cs typeface="+mn-cs"/>
            </a:endParaRPr>
          </a:p>
        </p:txBody>
      </p:sp>
      <p:cxnSp>
        <p:nvCxnSpPr>
          <p:cNvPr id="81" name="直線コネクタ 118"/>
          <p:cNvCxnSpPr>
            <a:endCxn id="79" idx="0"/>
          </p:cNvCxnSpPr>
          <p:nvPr/>
        </p:nvCxnSpPr>
        <p:spPr>
          <a:xfrm>
            <a:off x="5703103" y="2821567"/>
            <a:ext cx="85579" cy="564815"/>
          </a:xfrm>
          <a:prstGeom prst="line">
            <a:avLst/>
          </a:prstGeom>
          <a:noFill/>
          <a:ln w="9525" cap="flat" cmpd="sng" algn="ctr">
            <a:solidFill>
              <a:sysClr val="windowText" lastClr="000000"/>
            </a:solidFill>
            <a:prstDash val="solid"/>
          </a:ln>
          <a:effectLst/>
        </p:spPr>
      </p:cxnSp>
      <p:sp>
        <p:nvSpPr>
          <p:cNvPr id="80" name="テキスト ボックス 117"/>
          <p:cNvSpPr txBox="1"/>
          <p:nvPr/>
        </p:nvSpPr>
        <p:spPr>
          <a:xfrm>
            <a:off x="4311167" y="2651770"/>
            <a:ext cx="1653148" cy="261610"/>
          </a:xfrm>
          <a:prstGeom prst="rect">
            <a:avLst/>
          </a:prstGeom>
          <a:solidFill>
            <a:sysClr val="window" lastClr="FFFFFF"/>
          </a:solidFill>
          <a:ln w="9525" cap="flat" cmpd="sng" algn="ctr">
            <a:solidFill>
              <a:sysClr val="windowText" lastClr="000000"/>
            </a:solidFill>
            <a:prstDash val="solid"/>
          </a:ln>
          <a:effectLst>
            <a:outerShdw blurRad="40000" dist="20000" dir="5400000" rotWithShape="0">
              <a:srgbClr val="000000">
                <a:alpha val="38000"/>
              </a:srgbClr>
            </a:outerShdw>
          </a:effectLst>
        </p:spPr>
        <p:txBody>
          <a:bodyPr wrap="square">
            <a:spAutoFit/>
          </a:bodyPr>
          <a:lstStyle/>
          <a:p>
            <a:pPr marL="0" marR="0" lvl="0" indent="0" algn="l" defTabSz="1277938" rtl="0" eaLnBrk="0" fontAlgn="base" latinLnBrk="0" hangingPunct="0">
              <a:lnSpc>
                <a:spcPct val="100000"/>
              </a:lnSpc>
              <a:spcBef>
                <a:spcPct val="0"/>
              </a:spcBef>
              <a:spcAft>
                <a:spcPct val="0"/>
              </a:spcAft>
              <a:buClrTx/>
              <a:buSzTx/>
              <a:buFontTx/>
              <a:buNone/>
              <a:tabLst/>
              <a:defRPr/>
            </a:pPr>
            <a:r>
              <a:rPr kumimoji="0" lang="ja-JP" altLang="en-US"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新潟市　１地域　</a:t>
            </a:r>
            <a:r>
              <a:rPr kumimoji="0" lang="en-US" altLang="ja-JP"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153ha</a:t>
            </a:r>
          </a:p>
        </p:txBody>
      </p:sp>
      <p:sp>
        <p:nvSpPr>
          <p:cNvPr id="82" name="テキスト ボックス 87"/>
          <p:cNvSpPr txBox="1"/>
          <p:nvPr/>
        </p:nvSpPr>
        <p:spPr>
          <a:xfrm>
            <a:off x="6770705" y="6299855"/>
            <a:ext cx="2843352" cy="415498"/>
          </a:xfrm>
          <a:prstGeom prst="rect">
            <a:avLst/>
          </a:prstGeom>
          <a:noFill/>
          <a:ln w="25400">
            <a:solidFill>
              <a:sysClr val="windowText" lastClr="000000"/>
            </a:solidFill>
            <a:prstDash val="sysDash"/>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10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0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候補地域</a:t>
            </a:r>
            <a:endParaRPr kumimoji="0" lang="en-US" altLang="ja-JP" sz="10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10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（仮称）金沢駅東都心軸地域（金沢市）</a:t>
            </a:r>
            <a:endParaRPr kumimoji="0" lang="en-US" altLang="ja-JP" sz="105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テキスト ボックス 117">
            <a:extLst>
              <a:ext uri="{FF2B5EF4-FFF2-40B4-BE49-F238E27FC236}">
                <a16:creationId xmlns:a16="http://schemas.microsoft.com/office/drawing/2014/main" id="{7DCAADE3-D02C-9605-5EBD-0F1086FFABAF}"/>
              </a:ext>
            </a:extLst>
          </p:cNvPr>
          <p:cNvSpPr txBox="1"/>
          <p:nvPr/>
        </p:nvSpPr>
        <p:spPr>
          <a:xfrm>
            <a:off x="6246440" y="5275078"/>
            <a:ext cx="1653148" cy="271594"/>
          </a:xfrm>
          <a:prstGeom prst="rect">
            <a:avLst/>
          </a:prstGeom>
          <a:solidFill>
            <a:sysClr val="window" lastClr="FFFFFF"/>
          </a:solidFill>
          <a:ln w="9525" cap="flat" cmpd="sng" algn="ctr">
            <a:solidFill>
              <a:sysClr val="windowText" lastClr="000000"/>
            </a:solidFill>
            <a:prstDash val="solid"/>
          </a:ln>
          <a:effectLst>
            <a:outerShdw blurRad="40000" dist="20000" dir="5400000" rotWithShape="0">
              <a:srgbClr val="000000">
                <a:alpha val="38000"/>
              </a:srgbClr>
            </a:outerShdw>
          </a:effectLst>
        </p:spPr>
        <p:txBody>
          <a:bodyPr wrap="square">
            <a:spAutoFit/>
          </a:bodyPr>
          <a:lstStyle/>
          <a:p>
            <a:pPr marL="0" marR="0" lvl="0" indent="0" algn="l" defTabSz="1277938" rtl="0" eaLnBrk="0" fontAlgn="base" latinLnBrk="0" hangingPunct="0">
              <a:lnSpc>
                <a:spcPct val="100000"/>
              </a:lnSpc>
              <a:spcBef>
                <a:spcPct val="0"/>
              </a:spcBef>
              <a:spcAft>
                <a:spcPct val="0"/>
              </a:spcAft>
              <a:buClrTx/>
              <a:buSzTx/>
              <a:buFontTx/>
              <a:buNone/>
              <a:tabLst/>
              <a:defRPr/>
            </a:pPr>
            <a:r>
              <a:rPr kumimoji="0" lang="ja-JP" altLang="en-US"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沼津市　１地域　</a:t>
            </a:r>
            <a:r>
              <a:rPr kumimoji="0" lang="en-US" altLang="ja-JP"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38ha</a:t>
            </a:r>
          </a:p>
        </p:txBody>
      </p:sp>
      <p:cxnSp>
        <p:nvCxnSpPr>
          <p:cNvPr id="5" name="直線コネクタ 118">
            <a:extLst>
              <a:ext uri="{FF2B5EF4-FFF2-40B4-BE49-F238E27FC236}">
                <a16:creationId xmlns:a16="http://schemas.microsoft.com/office/drawing/2014/main" id="{0413B093-D390-D032-C1F7-BB84360F7A83}"/>
              </a:ext>
            </a:extLst>
          </p:cNvPr>
          <p:cNvCxnSpPr>
            <a:cxnSpLocks/>
          </p:cNvCxnSpPr>
          <p:nvPr/>
        </p:nvCxnSpPr>
        <p:spPr>
          <a:xfrm>
            <a:off x="5887287" y="4401413"/>
            <a:ext cx="350843" cy="975060"/>
          </a:xfrm>
          <a:prstGeom prst="line">
            <a:avLst/>
          </a:prstGeom>
          <a:noFill/>
          <a:ln w="9525" cap="flat" cmpd="sng" algn="ctr">
            <a:solidFill>
              <a:sysClr val="windowText" lastClr="000000"/>
            </a:solidFill>
            <a:prstDash val="solid"/>
          </a:ln>
          <a:effectLst/>
        </p:spPr>
      </p:cxnSp>
      <p:grpSp>
        <p:nvGrpSpPr>
          <p:cNvPr id="13" name="グループ化 12">
            <a:extLst>
              <a:ext uri="{FF2B5EF4-FFF2-40B4-BE49-F238E27FC236}">
                <a16:creationId xmlns:a16="http://schemas.microsoft.com/office/drawing/2014/main" id="{02256475-E596-F55D-44F4-90FBA95490D0}"/>
              </a:ext>
            </a:extLst>
          </p:cNvPr>
          <p:cNvGrpSpPr/>
          <p:nvPr/>
        </p:nvGrpSpPr>
        <p:grpSpPr>
          <a:xfrm>
            <a:off x="5784677" y="5599818"/>
            <a:ext cx="2655150" cy="563603"/>
            <a:chOff x="3713791" y="5388585"/>
            <a:chExt cx="1983130" cy="563603"/>
          </a:xfrm>
        </p:grpSpPr>
        <p:sp>
          <p:nvSpPr>
            <p:cNvPr id="172" name="テキスト ボックス 119"/>
            <p:cNvSpPr txBox="1"/>
            <p:nvPr/>
          </p:nvSpPr>
          <p:spPr>
            <a:xfrm>
              <a:off x="3713791" y="5388585"/>
              <a:ext cx="1983130" cy="563603"/>
            </a:xfrm>
            <a:prstGeom prst="rect">
              <a:avLst/>
            </a:prstGeom>
            <a:solidFill>
              <a:sysClr val="window" lastClr="FFFFFF"/>
            </a:solidFill>
            <a:ln w="9525" cap="flat" cmpd="sng" algn="ctr">
              <a:solidFill>
                <a:sysClr val="windowText" lastClr="000000"/>
              </a:solidFill>
              <a:prstDash val="solid"/>
            </a:ln>
            <a:effectLst>
              <a:outerShdw blurRad="40000" dist="20000" dir="5400000" rotWithShape="0">
                <a:srgbClr val="000000">
                  <a:alpha val="38000"/>
                </a:srgbClr>
              </a:outerShdw>
            </a:effectLst>
          </p:spPr>
          <p:txBody>
            <a:bodyPr/>
            <a:lstStyle/>
            <a:p>
              <a:pPr marL="0" marR="0" lvl="0" indent="0" algn="l" defTabSz="1277938" rtl="0" eaLnBrk="0" fontAlgn="base" latinLnBrk="0" hangingPunct="0">
                <a:lnSpc>
                  <a:spcPct val="100000"/>
                </a:lnSpc>
                <a:spcBef>
                  <a:spcPct val="0"/>
                </a:spcBef>
                <a:spcAft>
                  <a:spcPct val="0"/>
                </a:spcAft>
                <a:buClrTx/>
                <a:buSzTx/>
                <a:buFontTx/>
                <a:buNone/>
                <a:tabLst/>
                <a:defRPr/>
              </a:pPr>
              <a:r>
                <a:rPr kumimoji="0" lang="ja-JP" altLang="en-US"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名古屋市　常滑市　３地域　</a:t>
              </a:r>
              <a:r>
                <a:rPr kumimoji="0" lang="en-US" altLang="ja-JP"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924ha</a:t>
              </a:r>
            </a:p>
          </p:txBody>
        </p:sp>
        <p:sp>
          <p:nvSpPr>
            <p:cNvPr id="173" name="テキスト ボックス 120"/>
            <p:cNvSpPr txBox="1"/>
            <p:nvPr/>
          </p:nvSpPr>
          <p:spPr>
            <a:xfrm>
              <a:off x="3738293" y="5628644"/>
              <a:ext cx="1934125" cy="261610"/>
            </a:xfrm>
            <a:prstGeom prst="rect">
              <a:avLst/>
            </a:prstGeom>
            <a:solidFill>
              <a:srgbClr val="92D050"/>
            </a:solidFill>
            <a:ln w="9525" cap="flat" cmpd="sng" algn="ctr">
              <a:solidFill>
                <a:sysClr val="windowText" lastClr="000000"/>
              </a:solidFill>
              <a:prstDash val="solid"/>
            </a:ln>
            <a:effectLst>
              <a:outerShdw blurRad="40000" dist="20000" dir="5400000" rotWithShape="0">
                <a:srgbClr val="000000">
                  <a:alpha val="38000"/>
                </a:srgbClr>
              </a:outerShdw>
            </a:effectLst>
          </p:spPr>
          <p:txBody>
            <a:bodyPr wrap="square">
              <a:spAutoFit/>
            </a:bodyPr>
            <a:lstStyle/>
            <a:p>
              <a:pPr marL="0" marR="0" lvl="0" indent="0" algn="l" defTabSz="1277938" rtl="0" eaLnBrk="0" fontAlgn="base" latinLnBrk="0" hangingPunct="0">
                <a:lnSpc>
                  <a:spcPct val="100000"/>
                </a:lnSpc>
                <a:spcBef>
                  <a:spcPct val="0"/>
                </a:spcBef>
                <a:spcAft>
                  <a:spcPct val="0"/>
                </a:spcAft>
                <a:buClrTx/>
                <a:buSzTx/>
                <a:buFontTx/>
                <a:buNone/>
                <a:tabLst/>
                <a:defRPr/>
              </a:pPr>
              <a:r>
                <a:rPr kumimoji="0" lang="ja-JP" altLang="ja-JP"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名古屋駅周辺・伏見・栄地域</a:t>
              </a:r>
              <a:r>
                <a:rPr kumimoji="0" lang="ja-JP" altLang="en-US"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0" lang="en-US" altLang="ja-JP"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303ha </a:t>
              </a:r>
              <a:r>
                <a:rPr kumimoji="0" lang="ja-JP" altLang="en-US"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0" lang="ja-JP" altLang="ja-JP"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33" name="テキスト ボックス 131">
            <a:extLst>
              <a:ext uri="{FF2B5EF4-FFF2-40B4-BE49-F238E27FC236}">
                <a16:creationId xmlns:a16="http://schemas.microsoft.com/office/drawing/2014/main" id="{E75F1A63-6932-8298-C817-58DFF0824D90}"/>
              </a:ext>
            </a:extLst>
          </p:cNvPr>
          <p:cNvSpPr txBox="1"/>
          <p:nvPr/>
        </p:nvSpPr>
        <p:spPr>
          <a:xfrm>
            <a:off x="256330" y="5353547"/>
            <a:ext cx="2301429" cy="261610"/>
          </a:xfrm>
          <a:prstGeom prst="rect">
            <a:avLst/>
          </a:prstGeom>
          <a:solidFill>
            <a:sysClr val="window" lastClr="FFFFFF"/>
          </a:solidFill>
          <a:ln w="9525" cap="flat" cmpd="sng" algn="ctr">
            <a:solidFill>
              <a:sysClr val="windowText" lastClr="000000"/>
            </a:solidFill>
            <a:prstDash val="solid"/>
          </a:ln>
          <a:effectLst>
            <a:outerShdw blurRad="40000" dist="20000" dir="5400000" rotWithShape="0">
              <a:srgbClr val="000000">
                <a:alpha val="38000"/>
              </a:srgbClr>
            </a:outerShdw>
          </a:effectLst>
        </p:spPr>
        <p:txBody>
          <a:bodyPr wrap="square">
            <a:spAutoFit/>
          </a:bodyPr>
          <a:lstStyle/>
          <a:p>
            <a:pPr marL="0" marR="0" lvl="0" indent="0" algn="l" defTabSz="1277938" rtl="0" eaLnBrk="0" fontAlgn="base" latinLnBrk="0" hangingPunct="0">
              <a:lnSpc>
                <a:spcPct val="100000"/>
              </a:lnSpc>
              <a:spcBef>
                <a:spcPct val="0"/>
              </a:spcBef>
              <a:spcAft>
                <a:spcPct val="0"/>
              </a:spcAft>
              <a:buClrTx/>
              <a:buSzTx/>
              <a:buFontTx/>
              <a:buNone/>
              <a:tabLst/>
              <a:defRPr/>
            </a:pPr>
            <a:r>
              <a:rPr kumimoji="0" lang="ja-JP" altLang="en-US"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松山市　１地域　</a:t>
            </a:r>
            <a:r>
              <a:rPr kumimoji="0" lang="en-US" altLang="ja-JP"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135ha</a:t>
            </a:r>
          </a:p>
        </p:txBody>
      </p:sp>
      <p:cxnSp>
        <p:nvCxnSpPr>
          <p:cNvPr id="34" name="直線コネクタ 134">
            <a:extLst>
              <a:ext uri="{FF2B5EF4-FFF2-40B4-BE49-F238E27FC236}">
                <a16:creationId xmlns:a16="http://schemas.microsoft.com/office/drawing/2014/main" id="{89742908-EFE4-AC76-424D-667CD09F9C79}"/>
              </a:ext>
            </a:extLst>
          </p:cNvPr>
          <p:cNvCxnSpPr>
            <a:cxnSpLocks/>
            <a:endCxn id="33" idx="3"/>
          </p:cNvCxnSpPr>
          <p:nvPr/>
        </p:nvCxnSpPr>
        <p:spPr>
          <a:xfrm flipH="1">
            <a:off x="2557759" y="4825798"/>
            <a:ext cx="1440576" cy="658554"/>
          </a:xfrm>
          <a:prstGeom prst="line">
            <a:avLst/>
          </a:prstGeom>
          <a:noFill/>
          <a:ln w="9525" cap="flat" cmpd="sng" algn="ctr">
            <a:solidFill>
              <a:sysClr val="windowText" lastClr="000000"/>
            </a:solidFill>
            <a:prstDash val="solid"/>
          </a:ln>
          <a:effectLst/>
        </p:spPr>
      </p:cxnSp>
      <p:sp>
        <p:nvSpPr>
          <p:cNvPr id="36" name="AutoShape 58">
            <a:extLst>
              <a:ext uri="{FF2B5EF4-FFF2-40B4-BE49-F238E27FC236}">
                <a16:creationId xmlns:a16="http://schemas.microsoft.com/office/drawing/2014/main" id="{CC097FC6-2F07-C848-F0D4-907F83F8E9E6}"/>
              </a:ext>
            </a:extLst>
          </p:cNvPr>
          <p:cNvSpPr>
            <a:spLocks noChangeAspect="1" noChangeArrowheads="1"/>
          </p:cNvSpPr>
          <p:nvPr/>
        </p:nvSpPr>
        <p:spPr>
          <a:xfrm>
            <a:off x="5735775" y="4201191"/>
            <a:ext cx="227122" cy="217476"/>
          </a:xfrm>
          <a:prstGeom prst="star5">
            <a:avLst/>
          </a:prstGeom>
          <a:solidFill>
            <a:schemeClr val="bg1">
              <a:alpha val="80000"/>
            </a:schemeClr>
          </a:solidFill>
          <a:ln w="19050"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ja-JP" altLang="en-US" sz="2400" b="1" i="0" u="none" strike="noStrike" kern="0" cap="none" spc="0" normalizeH="0" baseline="0" noProof="0">
              <a:ln>
                <a:noFill/>
              </a:ln>
              <a:solidFill>
                <a:srgbClr val="000000"/>
              </a:solidFill>
              <a:effectLst/>
              <a:uLnTx/>
              <a:uFillTx/>
              <a:latin typeface="ＭＳ Ｐゴシック" pitchFamily="50" charset="-128"/>
              <a:ea typeface="ＭＳ Ｐゴシック" charset="-128"/>
              <a:cs typeface="+mn-cs"/>
            </a:endParaRPr>
          </a:p>
        </p:txBody>
      </p:sp>
      <p:sp>
        <p:nvSpPr>
          <p:cNvPr id="37" name="AutoShape 58">
            <a:extLst>
              <a:ext uri="{FF2B5EF4-FFF2-40B4-BE49-F238E27FC236}">
                <a16:creationId xmlns:a16="http://schemas.microsoft.com/office/drawing/2014/main" id="{9DEFE6D8-60B7-5DED-F05A-08ECD2C57A8A}"/>
              </a:ext>
            </a:extLst>
          </p:cNvPr>
          <p:cNvSpPr>
            <a:spLocks noChangeAspect="1" noChangeArrowheads="1"/>
          </p:cNvSpPr>
          <p:nvPr/>
        </p:nvSpPr>
        <p:spPr>
          <a:xfrm>
            <a:off x="3888619" y="4688942"/>
            <a:ext cx="227122" cy="217476"/>
          </a:xfrm>
          <a:prstGeom prst="star5">
            <a:avLst/>
          </a:prstGeom>
          <a:solidFill>
            <a:schemeClr val="bg1">
              <a:alpha val="80000"/>
            </a:schemeClr>
          </a:solidFill>
          <a:ln w="19050"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ja-JP" altLang="en-US" sz="2400" b="1" i="0" u="none" strike="noStrike" kern="0" cap="none" spc="0" normalizeH="0" baseline="0" noProof="0">
              <a:ln>
                <a:noFill/>
              </a:ln>
              <a:solidFill>
                <a:srgbClr val="000000"/>
              </a:solidFill>
              <a:effectLst/>
              <a:uLnTx/>
              <a:uFillTx/>
              <a:latin typeface="ＭＳ Ｐゴシック" pitchFamily="50" charset="-128"/>
              <a:ea typeface="ＭＳ Ｐゴシック" charset="-128"/>
              <a:cs typeface="+mn-cs"/>
            </a:endParaRPr>
          </a:p>
        </p:txBody>
      </p:sp>
      <p:sp>
        <p:nvSpPr>
          <p:cNvPr id="2" name="スライド番号プレースホルダー 2">
            <a:extLst>
              <a:ext uri="{FF2B5EF4-FFF2-40B4-BE49-F238E27FC236}">
                <a16:creationId xmlns:a16="http://schemas.microsoft.com/office/drawing/2014/main" id="{E0697C01-0191-C186-7E97-7D6C38282084}"/>
              </a:ext>
            </a:extLst>
          </p:cNvPr>
          <p:cNvSpPr>
            <a:spLocks noGrp="1"/>
          </p:cNvSpPr>
          <p:nvPr>
            <p:ph type="sldNum" sz="quarter" idx="12"/>
          </p:nvPr>
        </p:nvSpPr>
        <p:spPr>
          <a:xfrm>
            <a:off x="9431985" y="6626884"/>
            <a:ext cx="474014" cy="250166"/>
          </a:xfrm>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51FC12D-27C1-4F31-90C9-A93D49E44687}" type="slidenum">
              <a:rPr kumimoji="0" lang="en-US" altLang="ja-JP" sz="1101" b="0" i="0" u="none" strike="noStrike" kern="1200" cap="none" spc="0" normalizeH="0" baseline="0" noProof="0" smtClean="0">
                <a:ln>
                  <a:noFill/>
                </a:ln>
                <a:solidFill>
                  <a:srgbClr val="000000"/>
                </a:solidFill>
                <a:effectLst/>
                <a:uLnTx/>
                <a:uFillTx/>
                <a:latin typeface="Meiryo UI" panose="020B0604030504040204" pitchFamily="50" charset="-128"/>
                <a:ea typeface="Meiryo UI" panose="020B0604030504040204"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US" altLang="ja-JP" sz="1101"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6" name="タイトル 1">
            <a:extLst>
              <a:ext uri="{FF2B5EF4-FFF2-40B4-BE49-F238E27FC236}">
                <a16:creationId xmlns:a16="http://schemas.microsoft.com/office/drawing/2014/main" id="{8791C1E3-A761-0AC2-5CD8-4D568FDE06C6}"/>
              </a:ext>
            </a:extLst>
          </p:cNvPr>
          <p:cNvSpPr txBox="1"/>
          <p:nvPr/>
        </p:nvSpPr>
        <p:spPr>
          <a:xfrm>
            <a:off x="0" y="-9458"/>
            <a:ext cx="6736002" cy="476250"/>
          </a:xfrm>
          <a:prstGeom prst="rect">
            <a:avLst/>
          </a:prstGeom>
          <a:noFill/>
          <a:ln>
            <a:noFill/>
          </a:ln>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kumimoji="1" sz="2800">
                <a:solidFill>
                  <a:srgbClr val="4087C8"/>
                </a:solidFill>
                <a:latin typeface="+mj-lt"/>
                <a:ea typeface="+mj-ea"/>
                <a:cs typeface="+mj-cs"/>
              </a:defRPr>
            </a:lvl1pPr>
            <a:lvl2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0" cap="none" spc="0" normalizeH="0" baseline="0" noProof="0" dirty="0">
                <a:ln>
                  <a:noFill/>
                </a:ln>
                <a:solidFill>
                  <a:srgbClr val="4087C8"/>
                </a:solidFill>
                <a:effectLst/>
                <a:uLnTx/>
                <a:uFillTx/>
                <a:latin typeface="HGP創英角ｺﾞｼｯｸUB"/>
                <a:ea typeface="HGP創英角ｺﾞｼｯｸUB"/>
                <a:cs typeface="+mj-cs"/>
              </a:rPr>
              <a:t>都市再生緊急整備地域</a:t>
            </a:r>
          </a:p>
        </p:txBody>
      </p:sp>
    </p:spTree>
    <p:extLst>
      <p:ext uri="{BB962C8B-B14F-4D97-AF65-F5344CB8AC3E}">
        <p14:creationId xmlns:p14="http://schemas.microsoft.com/office/powerpoint/2010/main" val="29455896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4" name="Picture 16"/>
          <p:cNvPicPr>
            <a:picLocks noChangeAspect="1" noChangeArrowheads="1"/>
          </p:cNvPicPr>
          <p:nvPr/>
        </p:nvPicPr>
        <p:blipFill>
          <a:blip r:embed="rId2"/>
          <a:srcRect t="2531" b="4352"/>
          <a:stretch>
            <a:fillRect/>
          </a:stretch>
        </p:blipFill>
        <p:spPr>
          <a:xfrm>
            <a:off x="606670" y="770243"/>
            <a:ext cx="8721969" cy="5820508"/>
          </a:xfrm>
          <a:prstGeom prst="rect">
            <a:avLst/>
          </a:prstGeom>
          <a:noFill/>
          <a:ln w="9525">
            <a:solidFill>
              <a:srgbClr val="0070C0"/>
            </a:solidFill>
            <a:miter lim="800000"/>
            <a:headEnd/>
            <a:tailEnd/>
          </a:ln>
          <a:effectLst/>
        </p:spPr>
      </p:pic>
      <p:sp>
        <p:nvSpPr>
          <p:cNvPr id="2905" name="Freeform 4"/>
          <p:cNvSpPr>
            <a:spLocks noChangeAspect="1"/>
          </p:cNvSpPr>
          <p:nvPr/>
        </p:nvSpPr>
        <p:spPr>
          <a:xfrm>
            <a:off x="4983812" y="5323833"/>
            <a:ext cx="485005" cy="726270"/>
          </a:xfrm>
          <a:custGeom>
            <a:avLst/>
            <a:gdLst>
              <a:gd name="T0" fmla="*/ 2147483520 w 1042"/>
              <a:gd name="T1" fmla="*/ 2147483520 h 1710"/>
              <a:gd name="T2" fmla="*/ 2147483520 w 1042"/>
              <a:gd name="T3" fmla="*/ 0 h 1710"/>
              <a:gd name="T4" fmla="*/ 2147483520 w 1042"/>
              <a:gd name="T5" fmla="*/ 2147483520 h 1710"/>
              <a:gd name="T6" fmla="*/ 2147483520 w 1042"/>
              <a:gd name="T7" fmla="*/ 2147483520 h 1710"/>
              <a:gd name="T8" fmla="*/ 2147483520 w 1042"/>
              <a:gd name="T9" fmla="*/ 2147483520 h 1710"/>
              <a:gd name="T10" fmla="*/ 2147483520 w 1042"/>
              <a:gd name="T11" fmla="*/ 2147483520 h 1710"/>
              <a:gd name="T12" fmla="*/ 2147483520 w 1042"/>
              <a:gd name="T13" fmla="*/ 2147483520 h 1710"/>
              <a:gd name="T14" fmla="*/ 2147483520 w 1042"/>
              <a:gd name="T15" fmla="*/ 2147483520 h 1710"/>
              <a:gd name="T16" fmla="*/ 2147483520 w 1042"/>
              <a:gd name="T17" fmla="*/ 2147483520 h 1710"/>
              <a:gd name="T18" fmla="*/ 2147483520 w 1042"/>
              <a:gd name="T19" fmla="*/ 2147483520 h 1710"/>
              <a:gd name="T20" fmla="*/ 2147483520 w 1042"/>
              <a:gd name="T21" fmla="*/ 2147483520 h 1710"/>
              <a:gd name="T22" fmla="*/ 0 w 1042"/>
              <a:gd name="T23" fmla="*/ 2147483520 h 1710"/>
              <a:gd name="T24" fmla="*/ 2147483520 w 1042"/>
              <a:gd name="T25" fmla="*/ 2147483520 h 1710"/>
              <a:gd name="T26" fmla="*/ 2147483520 w 1042"/>
              <a:gd name="T27" fmla="*/ 2147483520 h 17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42" h="1710">
                <a:moveTo>
                  <a:pt x="420" y="98"/>
                </a:moveTo>
                <a:lnTo>
                  <a:pt x="525" y="0"/>
                </a:lnTo>
                <a:lnTo>
                  <a:pt x="1042" y="773"/>
                </a:lnTo>
                <a:lnTo>
                  <a:pt x="795" y="953"/>
                </a:lnTo>
                <a:lnTo>
                  <a:pt x="810" y="1013"/>
                </a:lnTo>
                <a:lnTo>
                  <a:pt x="675" y="1118"/>
                </a:lnTo>
                <a:lnTo>
                  <a:pt x="705" y="1245"/>
                </a:lnTo>
                <a:lnTo>
                  <a:pt x="885" y="1478"/>
                </a:lnTo>
                <a:lnTo>
                  <a:pt x="525" y="1710"/>
                </a:lnTo>
                <a:lnTo>
                  <a:pt x="307" y="1358"/>
                </a:lnTo>
                <a:lnTo>
                  <a:pt x="375" y="1290"/>
                </a:lnTo>
                <a:lnTo>
                  <a:pt x="0" y="758"/>
                </a:lnTo>
                <a:lnTo>
                  <a:pt x="600" y="353"/>
                </a:lnTo>
                <a:lnTo>
                  <a:pt x="420" y="98"/>
                </a:lnTo>
                <a:close/>
              </a:path>
            </a:pathLst>
          </a:custGeom>
          <a:solidFill>
            <a:srgbClr val="00B050">
              <a:alpha val="50195"/>
            </a:srgbClr>
          </a:solidFill>
          <a:ln w="28575">
            <a:solidFill>
              <a:srgbClr val="00B050"/>
            </a:solidFill>
            <a:round/>
            <a:headEnd/>
            <a:tailEnd/>
          </a:ln>
        </p:spPr>
        <p:txBody>
          <a:bodyPr wrap="square" anchor="ctr">
            <a:spAutoFit/>
          </a:bodyP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1" lang="ja-JP" altLang="en-US" sz="1108"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50" charset="-128"/>
              <a:cs typeface="+mn-cs"/>
            </a:endParaRPr>
          </a:p>
        </p:txBody>
      </p:sp>
      <p:sp>
        <p:nvSpPr>
          <p:cNvPr id="2906" name="Freeform 5"/>
          <p:cNvSpPr>
            <a:spLocks noChangeAspect="1"/>
          </p:cNvSpPr>
          <p:nvPr/>
        </p:nvSpPr>
        <p:spPr>
          <a:xfrm>
            <a:off x="5277744" y="4739431"/>
            <a:ext cx="794714" cy="939678"/>
          </a:xfrm>
          <a:custGeom>
            <a:avLst/>
            <a:gdLst>
              <a:gd name="T0" fmla="*/ 0 w 1770"/>
              <a:gd name="T1" fmla="*/ 2147483520 h 2122"/>
              <a:gd name="T2" fmla="*/ 2147483520 w 1770"/>
              <a:gd name="T3" fmla="*/ 2147483520 h 2122"/>
              <a:gd name="T4" fmla="*/ 2147483520 w 1770"/>
              <a:gd name="T5" fmla="*/ 2147483520 h 2122"/>
              <a:gd name="T6" fmla="*/ 2147483520 w 1770"/>
              <a:gd name="T7" fmla="*/ 2147483520 h 2122"/>
              <a:gd name="T8" fmla="*/ 2147483520 w 1770"/>
              <a:gd name="T9" fmla="*/ 2147483520 h 2122"/>
              <a:gd name="T10" fmla="*/ 2147483520 w 1770"/>
              <a:gd name="T11" fmla="*/ 0 h 2122"/>
              <a:gd name="T12" fmla="*/ 2147483520 w 1770"/>
              <a:gd name="T13" fmla="*/ 2147483520 h 2122"/>
              <a:gd name="T14" fmla="*/ 2147483520 w 1770"/>
              <a:gd name="T15" fmla="*/ 2147483520 h 2122"/>
              <a:gd name="T16" fmla="*/ 2147483520 w 1770"/>
              <a:gd name="T17" fmla="*/ 2147483520 h 2122"/>
              <a:gd name="T18" fmla="*/ 2147483520 w 1770"/>
              <a:gd name="T19" fmla="*/ 2147483520 h 2122"/>
              <a:gd name="T20" fmla="*/ 2147483520 w 1770"/>
              <a:gd name="T21" fmla="*/ 2147483520 h 2122"/>
              <a:gd name="T22" fmla="*/ 2147483520 w 1770"/>
              <a:gd name="T23" fmla="*/ 2147483520 h 2122"/>
              <a:gd name="T24" fmla="*/ 2147483520 w 1770"/>
              <a:gd name="T25" fmla="*/ 2147483520 h 2122"/>
              <a:gd name="T26" fmla="*/ 2147483520 w 1770"/>
              <a:gd name="T27" fmla="*/ 2147483520 h 2122"/>
              <a:gd name="T28" fmla="*/ 2147483520 w 1770"/>
              <a:gd name="T29" fmla="*/ 2147483520 h 2122"/>
              <a:gd name="T30" fmla="*/ 2147483520 w 1770"/>
              <a:gd name="T31" fmla="*/ 2147483520 h 2122"/>
              <a:gd name="T32" fmla="*/ 2147483520 w 1770"/>
              <a:gd name="T33" fmla="*/ 2147483520 h 2122"/>
              <a:gd name="T34" fmla="*/ 2147483520 w 1770"/>
              <a:gd name="T35" fmla="*/ 2147483520 h 2122"/>
              <a:gd name="T36" fmla="*/ 2147483520 w 1770"/>
              <a:gd name="T37" fmla="*/ 2147483520 h 2122"/>
              <a:gd name="T38" fmla="*/ 2147483520 w 1770"/>
              <a:gd name="T39" fmla="*/ 2147483520 h 2122"/>
              <a:gd name="T40" fmla="*/ 2147483520 w 1770"/>
              <a:gd name="T41" fmla="*/ 2147483520 h 2122"/>
              <a:gd name="T42" fmla="*/ 2147483520 w 1770"/>
              <a:gd name="T43" fmla="*/ 2147483520 h 2122"/>
              <a:gd name="T44" fmla="*/ 2147483520 w 1770"/>
              <a:gd name="T45" fmla="*/ 2147483520 h 2122"/>
              <a:gd name="T46" fmla="*/ 2147483520 w 1770"/>
              <a:gd name="T47" fmla="*/ 2147483520 h 2122"/>
              <a:gd name="T48" fmla="*/ 2147483520 w 1770"/>
              <a:gd name="T49" fmla="*/ 2147483520 h 2122"/>
              <a:gd name="T50" fmla="*/ 2147483520 w 1770"/>
              <a:gd name="T51" fmla="*/ 2147483520 h 2122"/>
              <a:gd name="T52" fmla="*/ 0 w 1770"/>
              <a:gd name="T53" fmla="*/ 2147483520 h 212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770" h="2122">
                <a:moveTo>
                  <a:pt x="0" y="1125"/>
                </a:moveTo>
                <a:lnTo>
                  <a:pt x="173" y="1035"/>
                </a:lnTo>
                <a:lnTo>
                  <a:pt x="330" y="1230"/>
                </a:lnTo>
                <a:lnTo>
                  <a:pt x="1230" y="615"/>
                </a:lnTo>
                <a:lnTo>
                  <a:pt x="1215" y="330"/>
                </a:lnTo>
                <a:lnTo>
                  <a:pt x="1605" y="0"/>
                </a:lnTo>
                <a:lnTo>
                  <a:pt x="1680" y="15"/>
                </a:lnTo>
                <a:lnTo>
                  <a:pt x="1733" y="487"/>
                </a:lnTo>
                <a:lnTo>
                  <a:pt x="1725" y="555"/>
                </a:lnTo>
                <a:lnTo>
                  <a:pt x="1733" y="622"/>
                </a:lnTo>
                <a:lnTo>
                  <a:pt x="1748" y="720"/>
                </a:lnTo>
                <a:lnTo>
                  <a:pt x="1770" y="787"/>
                </a:lnTo>
                <a:lnTo>
                  <a:pt x="1493" y="877"/>
                </a:lnTo>
                <a:lnTo>
                  <a:pt x="1253" y="1035"/>
                </a:lnTo>
                <a:lnTo>
                  <a:pt x="1305" y="1087"/>
                </a:lnTo>
                <a:lnTo>
                  <a:pt x="1305" y="1215"/>
                </a:lnTo>
                <a:lnTo>
                  <a:pt x="1373" y="1192"/>
                </a:lnTo>
                <a:lnTo>
                  <a:pt x="1373" y="1650"/>
                </a:lnTo>
                <a:lnTo>
                  <a:pt x="1148" y="1785"/>
                </a:lnTo>
                <a:lnTo>
                  <a:pt x="1290" y="2002"/>
                </a:lnTo>
                <a:lnTo>
                  <a:pt x="1125" y="2122"/>
                </a:lnTo>
                <a:lnTo>
                  <a:pt x="840" y="1755"/>
                </a:lnTo>
                <a:lnTo>
                  <a:pt x="555" y="1935"/>
                </a:lnTo>
                <a:lnTo>
                  <a:pt x="428" y="1755"/>
                </a:lnTo>
                <a:lnTo>
                  <a:pt x="360" y="1710"/>
                </a:lnTo>
                <a:lnTo>
                  <a:pt x="53" y="1245"/>
                </a:lnTo>
                <a:lnTo>
                  <a:pt x="0" y="1125"/>
                </a:lnTo>
                <a:close/>
              </a:path>
            </a:pathLst>
          </a:custGeom>
          <a:solidFill>
            <a:srgbClr val="00B050">
              <a:alpha val="50195"/>
            </a:srgbClr>
          </a:solidFill>
          <a:ln w="28575">
            <a:solidFill>
              <a:srgbClr val="00B050"/>
            </a:solidFill>
            <a:round/>
            <a:headEnd/>
            <a:tailEnd/>
          </a:ln>
        </p:spPr>
        <p:txBody>
          <a:bodyPr wrap="square" anchor="ctr">
            <a:spAutoFit/>
          </a:bodyP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1" lang="ja-JP" altLang="en-US" sz="1108"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50" charset="-128"/>
              <a:cs typeface="+mn-cs"/>
            </a:endParaRPr>
          </a:p>
        </p:txBody>
      </p:sp>
      <p:sp>
        <p:nvSpPr>
          <p:cNvPr id="2907" name="Freeform 6"/>
          <p:cNvSpPr>
            <a:spLocks/>
          </p:cNvSpPr>
          <p:nvPr/>
        </p:nvSpPr>
        <p:spPr>
          <a:xfrm>
            <a:off x="3008521" y="1663808"/>
            <a:ext cx="2328409" cy="4321712"/>
          </a:xfrm>
          <a:custGeom>
            <a:avLst/>
            <a:gdLst>
              <a:gd name="T0" fmla="*/ 2147483520 w 1684"/>
              <a:gd name="T1" fmla="*/ 2147483520 h 3178"/>
              <a:gd name="T2" fmla="*/ 2147483520 w 1684"/>
              <a:gd name="T3" fmla="*/ 2147483520 h 3178"/>
              <a:gd name="T4" fmla="*/ 2147483520 w 1684"/>
              <a:gd name="T5" fmla="*/ 2147483520 h 3178"/>
              <a:gd name="T6" fmla="*/ 2147483520 w 1684"/>
              <a:gd name="T7" fmla="*/ 2147483520 h 3178"/>
              <a:gd name="T8" fmla="*/ 2147483520 w 1684"/>
              <a:gd name="T9" fmla="*/ 2147483520 h 3178"/>
              <a:gd name="T10" fmla="*/ 2147483520 w 1684"/>
              <a:gd name="T11" fmla="*/ 2147483520 h 3178"/>
              <a:gd name="T12" fmla="*/ 2147483520 w 1684"/>
              <a:gd name="T13" fmla="*/ 2147483520 h 3178"/>
              <a:gd name="T14" fmla="*/ 2147483520 w 1684"/>
              <a:gd name="T15" fmla="*/ 2147483520 h 3178"/>
              <a:gd name="T16" fmla="*/ 2147483520 w 1684"/>
              <a:gd name="T17" fmla="*/ 2147483520 h 3178"/>
              <a:gd name="T18" fmla="*/ 2147483520 w 1684"/>
              <a:gd name="T19" fmla="*/ 2147483520 h 3178"/>
              <a:gd name="T20" fmla="*/ 2147483520 w 1684"/>
              <a:gd name="T21" fmla="*/ 2147483520 h 3178"/>
              <a:gd name="T22" fmla="*/ 2147483520 w 1684"/>
              <a:gd name="T23" fmla="*/ 2147483520 h 3178"/>
              <a:gd name="T24" fmla="*/ 2147483520 w 1684"/>
              <a:gd name="T25" fmla="*/ 2147483520 h 3178"/>
              <a:gd name="T26" fmla="*/ 2147483520 w 1684"/>
              <a:gd name="T27" fmla="*/ 2147483520 h 3178"/>
              <a:gd name="T28" fmla="*/ 2147483520 w 1684"/>
              <a:gd name="T29" fmla="*/ 2147483520 h 3178"/>
              <a:gd name="T30" fmla="*/ 2147483520 w 1684"/>
              <a:gd name="T31" fmla="*/ 2147483520 h 3178"/>
              <a:gd name="T32" fmla="*/ 2147483520 w 1684"/>
              <a:gd name="T33" fmla="*/ 2147483520 h 3178"/>
              <a:gd name="T34" fmla="*/ 2147483520 w 1684"/>
              <a:gd name="T35" fmla="*/ 2147483520 h 3178"/>
              <a:gd name="T36" fmla="*/ 2147483520 w 1684"/>
              <a:gd name="T37" fmla="*/ 2147483520 h 3178"/>
              <a:gd name="T38" fmla="*/ 2147483520 w 1684"/>
              <a:gd name="T39" fmla="*/ 2147483520 h 3178"/>
              <a:gd name="T40" fmla="*/ 2147483520 w 1684"/>
              <a:gd name="T41" fmla="*/ 2147483520 h 3178"/>
              <a:gd name="T42" fmla="*/ 2147483520 w 1684"/>
              <a:gd name="T43" fmla="*/ 2147483520 h 3178"/>
              <a:gd name="T44" fmla="*/ 2147483520 w 1684"/>
              <a:gd name="T45" fmla="*/ 2147483520 h 3178"/>
              <a:gd name="T46" fmla="*/ 2147483520 w 1684"/>
              <a:gd name="T47" fmla="*/ 2147483520 h 3178"/>
              <a:gd name="T48" fmla="*/ 2147483520 w 1684"/>
              <a:gd name="T49" fmla="*/ 2147483520 h 3178"/>
              <a:gd name="T50" fmla="*/ 2147483520 w 1684"/>
              <a:gd name="T51" fmla="*/ 2147483520 h 3178"/>
              <a:gd name="T52" fmla="*/ 2147483520 w 1684"/>
              <a:gd name="T53" fmla="*/ 2147483520 h 3178"/>
              <a:gd name="T54" fmla="*/ 2147483520 w 1684"/>
              <a:gd name="T55" fmla="*/ 2147483520 h 3178"/>
              <a:gd name="T56" fmla="*/ 2147483520 w 1684"/>
              <a:gd name="T57" fmla="*/ 2147483520 h 3178"/>
              <a:gd name="T58" fmla="*/ 2147483520 w 1684"/>
              <a:gd name="T59" fmla="*/ 2147483520 h 3178"/>
              <a:gd name="T60" fmla="*/ 2147483520 w 1684"/>
              <a:gd name="T61" fmla="*/ 2147483520 h 3178"/>
              <a:gd name="T62" fmla="*/ 2147483520 w 1684"/>
              <a:gd name="T63" fmla="*/ 2147483520 h 3178"/>
              <a:gd name="T64" fmla="*/ 2147483520 w 1684"/>
              <a:gd name="T65" fmla="*/ 2147483520 h 3178"/>
              <a:gd name="T66" fmla="*/ 2147483520 w 1684"/>
              <a:gd name="T67" fmla="*/ 2147483520 h 317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684" h="3178">
                <a:moveTo>
                  <a:pt x="309" y="197"/>
                </a:moveTo>
                <a:cubicBezTo>
                  <a:pt x="296" y="203"/>
                  <a:pt x="289" y="211"/>
                  <a:pt x="279" y="224"/>
                </a:cubicBezTo>
                <a:cubicBezTo>
                  <a:pt x="269" y="237"/>
                  <a:pt x="272" y="219"/>
                  <a:pt x="249" y="275"/>
                </a:cubicBezTo>
                <a:cubicBezTo>
                  <a:pt x="226" y="331"/>
                  <a:pt x="172" y="466"/>
                  <a:pt x="141" y="557"/>
                </a:cubicBezTo>
                <a:cubicBezTo>
                  <a:pt x="110" y="648"/>
                  <a:pt x="63" y="818"/>
                  <a:pt x="63" y="818"/>
                </a:cubicBezTo>
                <a:cubicBezTo>
                  <a:pt x="63" y="818"/>
                  <a:pt x="15" y="1058"/>
                  <a:pt x="15" y="1058"/>
                </a:cubicBezTo>
                <a:cubicBezTo>
                  <a:pt x="15" y="1058"/>
                  <a:pt x="9" y="1115"/>
                  <a:pt x="9" y="1115"/>
                </a:cubicBezTo>
                <a:cubicBezTo>
                  <a:pt x="9" y="1115"/>
                  <a:pt x="3" y="1172"/>
                  <a:pt x="3" y="1172"/>
                </a:cubicBezTo>
                <a:cubicBezTo>
                  <a:pt x="3" y="1172"/>
                  <a:pt x="0" y="1229"/>
                  <a:pt x="0" y="1229"/>
                </a:cubicBezTo>
                <a:cubicBezTo>
                  <a:pt x="0" y="1229"/>
                  <a:pt x="12" y="1283"/>
                  <a:pt x="12" y="1283"/>
                </a:cubicBezTo>
                <a:cubicBezTo>
                  <a:pt x="12" y="1283"/>
                  <a:pt x="99" y="1625"/>
                  <a:pt x="99" y="1625"/>
                </a:cubicBezTo>
                <a:cubicBezTo>
                  <a:pt x="99" y="1625"/>
                  <a:pt x="105" y="1670"/>
                  <a:pt x="105" y="1670"/>
                </a:cubicBezTo>
                <a:cubicBezTo>
                  <a:pt x="105" y="1670"/>
                  <a:pt x="96" y="1709"/>
                  <a:pt x="96" y="1709"/>
                </a:cubicBezTo>
                <a:cubicBezTo>
                  <a:pt x="96" y="1709"/>
                  <a:pt x="84" y="1757"/>
                  <a:pt x="84" y="1757"/>
                </a:cubicBezTo>
                <a:cubicBezTo>
                  <a:pt x="84" y="1757"/>
                  <a:pt x="72" y="1805"/>
                  <a:pt x="72" y="1805"/>
                </a:cubicBezTo>
                <a:cubicBezTo>
                  <a:pt x="72" y="1805"/>
                  <a:pt x="33" y="2111"/>
                  <a:pt x="33" y="2111"/>
                </a:cubicBezTo>
                <a:cubicBezTo>
                  <a:pt x="33" y="2111"/>
                  <a:pt x="60" y="2174"/>
                  <a:pt x="60" y="2174"/>
                </a:cubicBezTo>
                <a:cubicBezTo>
                  <a:pt x="60" y="2174"/>
                  <a:pt x="162" y="2291"/>
                  <a:pt x="162" y="2291"/>
                </a:cubicBezTo>
                <a:cubicBezTo>
                  <a:pt x="162" y="2291"/>
                  <a:pt x="180" y="2312"/>
                  <a:pt x="180" y="2312"/>
                </a:cubicBezTo>
                <a:cubicBezTo>
                  <a:pt x="180" y="2312"/>
                  <a:pt x="192" y="2333"/>
                  <a:pt x="192" y="2333"/>
                </a:cubicBezTo>
                <a:cubicBezTo>
                  <a:pt x="192" y="2333"/>
                  <a:pt x="204" y="2369"/>
                  <a:pt x="204" y="2369"/>
                </a:cubicBezTo>
                <a:cubicBezTo>
                  <a:pt x="204" y="2369"/>
                  <a:pt x="318" y="2630"/>
                  <a:pt x="318" y="2630"/>
                </a:cubicBezTo>
                <a:cubicBezTo>
                  <a:pt x="318" y="2630"/>
                  <a:pt x="327" y="2660"/>
                  <a:pt x="327" y="2660"/>
                </a:cubicBezTo>
                <a:cubicBezTo>
                  <a:pt x="327" y="2660"/>
                  <a:pt x="349" y="2765"/>
                  <a:pt x="354" y="2792"/>
                </a:cubicBezTo>
                <a:cubicBezTo>
                  <a:pt x="359" y="2819"/>
                  <a:pt x="355" y="2814"/>
                  <a:pt x="360" y="2822"/>
                </a:cubicBezTo>
                <a:cubicBezTo>
                  <a:pt x="365" y="2830"/>
                  <a:pt x="378" y="2837"/>
                  <a:pt x="387" y="2843"/>
                </a:cubicBezTo>
                <a:cubicBezTo>
                  <a:pt x="387" y="2843"/>
                  <a:pt x="400" y="2851"/>
                  <a:pt x="414" y="2858"/>
                </a:cubicBezTo>
                <a:cubicBezTo>
                  <a:pt x="428" y="2865"/>
                  <a:pt x="457" y="2876"/>
                  <a:pt x="471" y="2885"/>
                </a:cubicBezTo>
                <a:cubicBezTo>
                  <a:pt x="485" y="2894"/>
                  <a:pt x="487" y="2901"/>
                  <a:pt x="495" y="2912"/>
                </a:cubicBezTo>
                <a:cubicBezTo>
                  <a:pt x="495" y="2912"/>
                  <a:pt x="494" y="2912"/>
                  <a:pt x="519" y="2951"/>
                </a:cubicBezTo>
                <a:cubicBezTo>
                  <a:pt x="544" y="2990"/>
                  <a:pt x="600" y="3108"/>
                  <a:pt x="645" y="3143"/>
                </a:cubicBezTo>
                <a:cubicBezTo>
                  <a:pt x="690" y="3178"/>
                  <a:pt x="741" y="3168"/>
                  <a:pt x="771" y="3149"/>
                </a:cubicBezTo>
                <a:cubicBezTo>
                  <a:pt x="799" y="3132"/>
                  <a:pt x="813" y="3087"/>
                  <a:pt x="813" y="3041"/>
                </a:cubicBezTo>
                <a:cubicBezTo>
                  <a:pt x="813" y="2995"/>
                  <a:pt x="819" y="2960"/>
                  <a:pt x="834" y="2873"/>
                </a:cubicBezTo>
                <a:cubicBezTo>
                  <a:pt x="849" y="2786"/>
                  <a:pt x="847" y="2793"/>
                  <a:pt x="855" y="2753"/>
                </a:cubicBezTo>
                <a:cubicBezTo>
                  <a:pt x="863" y="2713"/>
                  <a:pt x="872" y="2660"/>
                  <a:pt x="888" y="2612"/>
                </a:cubicBezTo>
                <a:cubicBezTo>
                  <a:pt x="904" y="2564"/>
                  <a:pt x="914" y="2515"/>
                  <a:pt x="954" y="2483"/>
                </a:cubicBezTo>
                <a:cubicBezTo>
                  <a:pt x="994" y="2451"/>
                  <a:pt x="1102" y="2406"/>
                  <a:pt x="1146" y="2354"/>
                </a:cubicBezTo>
                <a:cubicBezTo>
                  <a:pt x="1190" y="2302"/>
                  <a:pt x="1192" y="2248"/>
                  <a:pt x="1206" y="2201"/>
                </a:cubicBezTo>
                <a:cubicBezTo>
                  <a:pt x="1220" y="2154"/>
                  <a:pt x="1225" y="2111"/>
                  <a:pt x="1230" y="2069"/>
                </a:cubicBezTo>
                <a:cubicBezTo>
                  <a:pt x="1254" y="2013"/>
                  <a:pt x="1236" y="2005"/>
                  <a:pt x="1236" y="1949"/>
                </a:cubicBezTo>
                <a:cubicBezTo>
                  <a:pt x="1236" y="1893"/>
                  <a:pt x="1225" y="1903"/>
                  <a:pt x="1233" y="1847"/>
                </a:cubicBezTo>
                <a:cubicBezTo>
                  <a:pt x="1241" y="1791"/>
                  <a:pt x="1239" y="1826"/>
                  <a:pt x="1263" y="1778"/>
                </a:cubicBezTo>
                <a:cubicBezTo>
                  <a:pt x="1287" y="1730"/>
                  <a:pt x="1356" y="1677"/>
                  <a:pt x="1380" y="1637"/>
                </a:cubicBezTo>
                <a:cubicBezTo>
                  <a:pt x="1404" y="1597"/>
                  <a:pt x="1400" y="1556"/>
                  <a:pt x="1416" y="1508"/>
                </a:cubicBezTo>
                <a:cubicBezTo>
                  <a:pt x="1432" y="1460"/>
                  <a:pt x="1458" y="1367"/>
                  <a:pt x="1479" y="1304"/>
                </a:cubicBezTo>
                <a:cubicBezTo>
                  <a:pt x="1500" y="1241"/>
                  <a:pt x="1521" y="1208"/>
                  <a:pt x="1533" y="1160"/>
                </a:cubicBezTo>
                <a:cubicBezTo>
                  <a:pt x="1545" y="1112"/>
                  <a:pt x="1532" y="1087"/>
                  <a:pt x="1548" y="1055"/>
                </a:cubicBezTo>
                <a:cubicBezTo>
                  <a:pt x="1564" y="1023"/>
                  <a:pt x="1564" y="916"/>
                  <a:pt x="1572" y="884"/>
                </a:cubicBezTo>
                <a:cubicBezTo>
                  <a:pt x="1580" y="852"/>
                  <a:pt x="1554" y="905"/>
                  <a:pt x="1578" y="782"/>
                </a:cubicBezTo>
                <a:cubicBezTo>
                  <a:pt x="1602" y="659"/>
                  <a:pt x="1580" y="774"/>
                  <a:pt x="1596" y="734"/>
                </a:cubicBezTo>
                <a:cubicBezTo>
                  <a:pt x="1612" y="694"/>
                  <a:pt x="1652" y="657"/>
                  <a:pt x="1668" y="617"/>
                </a:cubicBezTo>
                <a:cubicBezTo>
                  <a:pt x="1684" y="577"/>
                  <a:pt x="1683" y="586"/>
                  <a:pt x="1683" y="554"/>
                </a:cubicBezTo>
                <a:cubicBezTo>
                  <a:pt x="1683" y="522"/>
                  <a:pt x="1597" y="455"/>
                  <a:pt x="1557" y="407"/>
                </a:cubicBezTo>
                <a:cubicBezTo>
                  <a:pt x="1517" y="359"/>
                  <a:pt x="1506" y="364"/>
                  <a:pt x="1458" y="311"/>
                </a:cubicBezTo>
                <a:cubicBezTo>
                  <a:pt x="1410" y="258"/>
                  <a:pt x="1391" y="205"/>
                  <a:pt x="1356" y="164"/>
                </a:cubicBezTo>
                <a:cubicBezTo>
                  <a:pt x="1321" y="123"/>
                  <a:pt x="1271" y="67"/>
                  <a:pt x="1248" y="44"/>
                </a:cubicBezTo>
                <a:cubicBezTo>
                  <a:pt x="1225" y="21"/>
                  <a:pt x="1226" y="29"/>
                  <a:pt x="1215" y="26"/>
                </a:cubicBezTo>
                <a:cubicBezTo>
                  <a:pt x="1204" y="23"/>
                  <a:pt x="1192" y="24"/>
                  <a:pt x="1182" y="26"/>
                </a:cubicBezTo>
                <a:cubicBezTo>
                  <a:pt x="1172" y="28"/>
                  <a:pt x="1220" y="0"/>
                  <a:pt x="1152" y="38"/>
                </a:cubicBezTo>
                <a:cubicBezTo>
                  <a:pt x="1084" y="76"/>
                  <a:pt x="842" y="213"/>
                  <a:pt x="774" y="251"/>
                </a:cubicBezTo>
                <a:cubicBezTo>
                  <a:pt x="706" y="289"/>
                  <a:pt x="753" y="262"/>
                  <a:pt x="741" y="266"/>
                </a:cubicBezTo>
                <a:cubicBezTo>
                  <a:pt x="729" y="270"/>
                  <a:pt x="712" y="274"/>
                  <a:pt x="699" y="275"/>
                </a:cubicBezTo>
                <a:cubicBezTo>
                  <a:pt x="686" y="276"/>
                  <a:pt x="698" y="282"/>
                  <a:pt x="660" y="272"/>
                </a:cubicBezTo>
                <a:cubicBezTo>
                  <a:pt x="622" y="262"/>
                  <a:pt x="512" y="225"/>
                  <a:pt x="471" y="212"/>
                </a:cubicBezTo>
                <a:cubicBezTo>
                  <a:pt x="430" y="199"/>
                  <a:pt x="433" y="195"/>
                  <a:pt x="414" y="191"/>
                </a:cubicBezTo>
                <a:cubicBezTo>
                  <a:pt x="395" y="187"/>
                  <a:pt x="374" y="184"/>
                  <a:pt x="357" y="185"/>
                </a:cubicBezTo>
                <a:cubicBezTo>
                  <a:pt x="340" y="186"/>
                  <a:pt x="322" y="191"/>
                  <a:pt x="309" y="197"/>
                </a:cubicBezTo>
                <a:close/>
              </a:path>
            </a:pathLst>
          </a:custGeom>
          <a:noFill/>
          <a:ln w="57150">
            <a:solidFill>
              <a:srgbClr val="000000"/>
            </a:solidFill>
            <a:round/>
            <a:headEnd/>
            <a:tailEnd/>
          </a:ln>
        </p:spPr>
        <p:txBody>
          <a:bodyPr wrap="square" anchor="ctr">
            <a:spAutoFit/>
          </a:bodyP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1" lang="ja-JP" altLang="en-US" sz="1108" b="1"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50" charset="-128"/>
              <a:cs typeface="+mn-cs"/>
            </a:endParaRPr>
          </a:p>
        </p:txBody>
      </p:sp>
      <p:sp>
        <p:nvSpPr>
          <p:cNvPr id="2908" name="Freeform 7"/>
          <p:cNvSpPr>
            <a:spLocks noChangeAspect="1"/>
          </p:cNvSpPr>
          <p:nvPr/>
        </p:nvSpPr>
        <p:spPr>
          <a:xfrm>
            <a:off x="5222006" y="4383996"/>
            <a:ext cx="753977" cy="790930"/>
          </a:xfrm>
          <a:custGeom>
            <a:avLst/>
            <a:gdLst>
              <a:gd name="T0" fmla="*/ 2147483520 w 1748"/>
              <a:gd name="T1" fmla="*/ 2147483520 h 1830"/>
              <a:gd name="T2" fmla="*/ 2147483520 w 1748"/>
              <a:gd name="T3" fmla="*/ 2147483520 h 1830"/>
              <a:gd name="T4" fmla="*/ 2147483520 w 1748"/>
              <a:gd name="T5" fmla="*/ 2147483520 h 1830"/>
              <a:gd name="T6" fmla="*/ 2147483520 w 1748"/>
              <a:gd name="T7" fmla="*/ 2147483520 h 1830"/>
              <a:gd name="T8" fmla="*/ 2147483520 w 1748"/>
              <a:gd name="T9" fmla="*/ 2147483520 h 1830"/>
              <a:gd name="T10" fmla="*/ 0 w 1748"/>
              <a:gd name="T11" fmla="*/ 2147483520 h 1830"/>
              <a:gd name="T12" fmla="*/ 2147483520 w 1748"/>
              <a:gd name="T13" fmla="*/ 2147483520 h 1830"/>
              <a:gd name="T14" fmla="*/ 2147483520 w 1748"/>
              <a:gd name="T15" fmla="*/ 2147483520 h 1830"/>
              <a:gd name="T16" fmla="*/ 2147483520 w 1748"/>
              <a:gd name="T17" fmla="*/ 2147483520 h 1830"/>
              <a:gd name="T18" fmla="*/ 2147483520 w 1748"/>
              <a:gd name="T19" fmla="*/ 2147483520 h 1830"/>
              <a:gd name="T20" fmla="*/ 2147483520 w 1748"/>
              <a:gd name="T21" fmla="*/ 2147483520 h 1830"/>
              <a:gd name="T22" fmla="*/ 2147483520 w 1748"/>
              <a:gd name="T23" fmla="*/ 2147483520 h 1830"/>
              <a:gd name="T24" fmla="*/ 2147483520 w 1748"/>
              <a:gd name="T25" fmla="*/ 2147483520 h 1830"/>
              <a:gd name="T26" fmla="*/ 2147483520 w 1748"/>
              <a:gd name="T27" fmla="*/ 2147483520 h 1830"/>
              <a:gd name="T28" fmla="*/ 2147483520 w 1748"/>
              <a:gd name="T29" fmla="*/ 2147483520 h 1830"/>
              <a:gd name="T30" fmla="*/ 2147483520 w 1748"/>
              <a:gd name="T31" fmla="*/ 2147483520 h 1830"/>
              <a:gd name="T32" fmla="*/ 2147483520 w 1748"/>
              <a:gd name="T33" fmla="*/ 0 h 1830"/>
              <a:gd name="T34" fmla="*/ 2147483520 w 1748"/>
              <a:gd name="T35" fmla="*/ 2147483520 h 183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748" h="1830">
                <a:moveTo>
                  <a:pt x="855" y="202"/>
                </a:moveTo>
                <a:lnTo>
                  <a:pt x="915" y="705"/>
                </a:lnTo>
                <a:lnTo>
                  <a:pt x="1005" y="780"/>
                </a:lnTo>
                <a:lnTo>
                  <a:pt x="570" y="1155"/>
                </a:lnTo>
                <a:lnTo>
                  <a:pt x="533" y="1140"/>
                </a:lnTo>
                <a:lnTo>
                  <a:pt x="0" y="1642"/>
                </a:lnTo>
                <a:lnTo>
                  <a:pt x="180" y="1822"/>
                </a:lnTo>
                <a:lnTo>
                  <a:pt x="248" y="1830"/>
                </a:lnTo>
                <a:lnTo>
                  <a:pt x="1133" y="1222"/>
                </a:lnTo>
                <a:lnTo>
                  <a:pt x="1163" y="1132"/>
                </a:lnTo>
                <a:lnTo>
                  <a:pt x="1065" y="1050"/>
                </a:lnTo>
                <a:lnTo>
                  <a:pt x="1043" y="990"/>
                </a:lnTo>
                <a:lnTo>
                  <a:pt x="1110" y="922"/>
                </a:lnTo>
                <a:lnTo>
                  <a:pt x="1290" y="1132"/>
                </a:lnTo>
                <a:lnTo>
                  <a:pt x="1748" y="757"/>
                </a:lnTo>
                <a:lnTo>
                  <a:pt x="1275" y="187"/>
                </a:lnTo>
                <a:lnTo>
                  <a:pt x="1073" y="0"/>
                </a:lnTo>
                <a:lnTo>
                  <a:pt x="855" y="202"/>
                </a:lnTo>
                <a:close/>
              </a:path>
            </a:pathLst>
          </a:custGeom>
          <a:solidFill>
            <a:srgbClr val="00B050">
              <a:alpha val="50195"/>
            </a:srgbClr>
          </a:solidFill>
          <a:ln w="28575">
            <a:solidFill>
              <a:srgbClr val="00B050"/>
            </a:solidFill>
            <a:round/>
            <a:headEnd/>
            <a:tailEnd/>
          </a:ln>
        </p:spPr>
        <p:txBody>
          <a:bodyPr wrap="square" anchor="ctr">
            <a:spAutoFit/>
          </a:bodyP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1" lang="ja-JP" altLang="en-US" sz="1108"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50" charset="-128"/>
              <a:cs typeface="+mn-cs"/>
            </a:endParaRPr>
          </a:p>
        </p:txBody>
      </p:sp>
      <p:sp>
        <p:nvSpPr>
          <p:cNvPr id="2909" name="Freeform 8"/>
          <p:cNvSpPr>
            <a:spLocks noChangeAspect="1"/>
          </p:cNvSpPr>
          <p:nvPr/>
        </p:nvSpPr>
        <p:spPr>
          <a:xfrm>
            <a:off x="4973454" y="4103642"/>
            <a:ext cx="578827" cy="823535"/>
          </a:xfrm>
          <a:custGeom>
            <a:avLst/>
            <a:gdLst>
              <a:gd name="T0" fmla="*/ 2147483520 w 1417"/>
              <a:gd name="T1" fmla="*/ 0 h 2010"/>
              <a:gd name="T2" fmla="*/ 2147483520 w 1417"/>
              <a:gd name="T3" fmla="*/ 2147483520 h 2010"/>
              <a:gd name="T4" fmla="*/ 2147483520 w 1417"/>
              <a:gd name="T5" fmla="*/ 2147483520 h 2010"/>
              <a:gd name="T6" fmla="*/ 2147483520 w 1417"/>
              <a:gd name="T7" fmla="*/ 2147483520 h 2010"/>
              <a:gd name="T8" fmla="*/ 2147483520 w 1417"/>
              <a:gd name="T9" fmla="*/ 2147483520 h 2010"/>
              <a:gd name="T10" fmla="*/ 2147483520 w 1417"/>
              <a:gd name="T11" fmla="*/ 2147483520 h 2010"/>
              <a:gd name="T12" fmla="*/ 2147483520 w 1417"/>
              <a:gd name="T13" fmla="*/ 2147483520 h 2010"/>
              <a:gd name="T14" fmla="*/ 2147483520 w 1417"/>
              <a:gd name="T15" fmla="*/ 2147483520 h 2010"/>
              <a:gd name="T16" fmla="*/ 2147483520 w 1417"/>
              <a:gd name="T17" fmla="*/ 2147483520 h 2010"/>
              <a:gd name="T18" fmla="*/ 2147483520 w 1417"/>
              <a:gd name="T19" fmla="*/ 2147483520 h 2010"/>
              <a:gd name="T20" fmla="*/ 0 w 1417"/>
              <a:gd name="T21" fmla="*/ 2147483520 h 2010"/>
              <a:gd name="T22" fmla="*/ 2147483520 w 1417"/>
              <a:gd name="T23" fmla="*/ 2147483520 h 2010"/>
              <a:gd name="T24" fmla="*/ 2147483520 w 1417"/>
              <a:gd name="T25" fmla="*/ 2147483520 h 2010"/>
              <a:gd name="T26" fmla="*/ 2147483520 w 1417"/>
              <a:gd name="T27" fmla="*/ 2147483520 h 2010"/>
              <a:gd name="T28" fmla="*/ 2147483520 w 1417"/>
              <a:gd name="T29" fmla="*/ 2147483520 h 2010"/>
              <a:gd name="T30" fmla="*/ 2147483520 w 1417"/>
              <a:gd name="T31" fmla="*/ 2147483520 h 2010"/>
              <a:gd name="T32" fmla="*/ 2147483520 w 1417"/>
              <a:gd name="T33" fmla="*/ 2147483520 h 2010"/>
              <a:gd name="T34" fmla="*/ 2147483520 w 1417"/>
              <a:gd name="T35" fmla="*/ 2147483520 h 2010"/>
              <a:gd name="T36" fmla="*/ 2147483520 w 1417"/>
              <a:gd name="T37" fmla="*/ 2147483520 h 2010"/>
              <a:gd name="T38" fmla="*/ 2147483520 w 1417"/>
              <a:gd name="T39" fmla="*/ 2147483520 h 2010"/>
              <a:gd name="T40" fmla="*/ 2147483520 w 1417"/>
              <a:gd name="T41" fmla="*/ 2147483520 h 2010"/>
              <a:gd name="T42" fmla="*/ 2147483520 w 1417"/>
              <a:gd name="T43" fmla="*/ 2147483520 h 2010"/>
              <a:gd name="T44" fmla="*/ 2147483520 w 1417"/>
              <a:gd name="T45" fmla="*/ 2147483520 h 2010"/>
              <a:gd name="T46" fmla="*/ 2147483520 w 1417"/>
              <a:gd name="T47" fmla="*/ 2147483520 h 2010"/>
              <a:gd name="T48" fmla="*/ 2147483520 w 1417"/>
              <a:gd name="T49" fmla="*/ 2147483520 h 2010"/>
              <a:gd name="T50" fmla="*/ 2147483520 w 1417"/>
              <a:gd name="T51" fmla="*/ 2147483520 h 2010"/>
              <a:gd name="T52" fmla="*/ 2147483520 w 1417"/>
              <a:gd name="T53" fmla="*/ 2147483520 h 2010"/>
              <a:gd name="T54" fmla="*/ 2147483520 w 1417"/>
              <a:gd name="T55" fmla="*/ 2147483520 h 2010"/>
              <a:gd name="T56" fmla="*/ 2147483520 w 1417"/>
              <a:gd name="T57" fmla="*/ 2147483520 h 2010"/>
              <a:gd name="T58" fmla="*/ 2147483520 w 1417"/>
              <a:gd name="T59" fmla="*/ 2147483520 h 2010"/>
              <a:gd name="T60" fmla="*/ 2147483520 w 1417"/>
              <a:gd name="T61" fmla="*/ 2147483520 h 2010"/>
              <a:gd name="T62" fmla="*/ 2147483520 w 1417"/>
              <a:gd name="T63" fmla="*/ 2147483520 h 2010"/>
              <a:gd name="T64" fmla="*/ 2147483520 w 1417"/>
              <a:gd name="T65" fmla="*/ 2147483520 h 2010"/>
              <a:gd name="T66" fmla="*/ 2147483520 w 1417"/>
              <a:gd name="T67" fmla="*/ 2147483520 h 2010"/>
              <a:gd name="T68" fmla="*/ 2147483520 w 1417"/>
              <a:gd name="T69" fmla="*/ 0 h 201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417" h="2010">
                <a:moveTo>
                  <a:pt x="1207" y="0"/>
                </a:moveTo>
                <a:lnTo>
                  <a:pt x="1012" y="143"/>
                </a:lnTo>
                <a:lnTo>
                  <a:pt x="960" y="293"/>
                </a:lnTo>
                <a:lnTo>
                  <a:pt x="952" y="398"/>
                </a:lnTo>
                <a:lnTo>
                  <a:pt x="772" y="593"/>
                </a:lnTo>
                <a:lnTo>
                  <a:pt x="112" y="1163"/>
                </a:lnTo>
                <a:lnTo>
                  <a:pt x="217" y="1283"/>
                </a:lnTo>
                <a:lnTo>
                  <a:pt x="180" y="1343"/>
                </a:lnTo>
                <a:lnTo>
                  <a:pt x="127" y="1283"/>
                </a:lnTo>
                <a:lnTo>
                  <a:pt x="67" y="1230"/>
                </a:lnTo>
                <a:lnTo>
                  <a:pt x="0" y="1283"/>
                </a:lnTo>
                <a:lnTo>
                  <a:pt x="37" y="1628"/>
                </a:lnTo>
                <a:lnTo>
                  <a:pt x="120" y="1680"/>
                </a:lnTo>
                <a:lnTo>
                  <a:pt x="502" y="1335"/>
                </a:lnTo>
                <a:lnTo>
                  <a:pt x="757" y="1140"/>
                </a:lnTo>
                <a:lnTo>
                  <a:pt x="975" y="953"/>
                </a:lnTo>
                <a:lnTo>
                  <a:pt x="1132" y="810"/>
                </a:lnTo>
                <a:lnTo>
                  <a:pt x="1200" y="720"/>
                </a:lnTo>
                <a:lnTo>
                  <a:pt x="1245" y="660"/>
                </a:lnTo>
                <a:lnTo>
                  <a:pt x="1312" y="683"/>
                </a:lnTo>
                <a:lnTo>
                  <a:pt x="1365" y="758"/>
                </a:lnTo>
                <a:lnTo>
                  <a:pt x="1417" y="1155"/>
                </a:lnTo>
                <a:lnTo>
                  <a:pt x="375" y="2010"/>
                </a:lnTo>
                <a:lnTo>
                  <a:pt x="142" y="1748"/>
                </a:lnTo>
                <a:lnTo>
                  <a:pt x="337" y="1583"/>
                </a:lnTo>
                <a:lnTo>
                  <a:pt x="330" y="1545"/>
                </a:lnTo>
                <a:lnTo>
                  <a:pt x="637" y="1298"/>
                </a:lnTo>
                <a:lnTo>
                  <a:pt x="922" y="1050"/>
                </a:lnTo>
                <a:lnTo>
                  <a:pt x="1117" y="893"/>
                </a:lnTo>
                <a:lnTo>
                  <a:pt x="1312" y="750"/>
                </a:lnTo>
                <a:lnTo>
                  <a:pt x="1305" y="495"/>
                </a:lnTo>
                <a:lnTo>
                  <a:pt x="1312" y="413"/>
                </a:lnTo>
                <a:lnTo>
                  <a:pt x="1297" y="270"/>
                </a:lnTo>
                <a:lnTo>
                  <a:pt x="1275" y="120"/>
                </a:lnTo>
                <a:lnTo>
                  <a:pt x="1207" y="0"/>
                </a:lnTo>
                <a:close/>
              </a:path>
            </a:pathLst>
          </a:custGeom>
          <a:solidFill>
            <a:srgbClr val="00B050">
              <a:alpha val="50195"/>
            </a:srgbClr>
          </a:solidFill>
          <a:ln w="28575">
            <a:solidFill>
              <a:srgbClr val="00B050"/>
            </a:solidFill>
            <a:round/>
            <a:headEnd/>
            <a:tailEnd/>
          </a:ln>
        </p:spPr>
        <p:txBody>
          <a:bodyPr wrap="square" anchor="ctr">
            <a:spAutoFit/>
          </a:bodyP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1" lang="ja-JP" altLang="en-US" sz="1108"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50" charset="-128"/>
              <a:cs typeface="+mn-cs"/>
            </a:endParaRPr>
          </a:p>
        </p:txBody>
      </p:sp>
      <p:sp>
        <p:nvSpPr>
          <p:cNvPr id="2910" name="AutoShape 16"/>
          <p:cNvSpPr>
            <a:spLocks noChangeAspect="1" noChangeArrowheads="1"/>
          </p:cNvSpPr>
          <p:nvPr/>
        </p:nvSpPr>
        <p:spPr>
          <a:xfrm>
            <a:off x="5329604" y="1825435"/>
            <a:ext cx="694594" cy="262829"/>
          </a:xfrm>
          <a:prstGeom prst="wedgeRectCallout">
            <a:avLst>
              <a:gd name="adj1" fmla="val -99306"/>
              <a:gd name="adj2" fmla="val 64444"/>
            </a:avLst>
          </a:prstGeom>
          <a:solidFill>
            <a:srgbClr val="000000"/>
          </a:solidFill>
          <a:ln w="9525">
            <a:solidFill>
              <a:srgbClr val="000000"/>
            </a:solidFill>
            <a:miter lim="800000"/>
            <a:headEnd/>
            <a:tailEnd/>
          </a:ln>
        </p:spPr>
        <p:txBody>
          <a:bodyPr wrap="none" lIns="35169" rIns="35169"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ctr" defTabSz="844083" rtl="0" eaLnBrk="0" fontAlgn="base" latinLnBrk="0" hangingPunct="0">
              <a:lnSpc>
                <a:spcPct val="100000"/>
              </a:lnSpc>
              <a:spcBef>
                <a:spcPct val="0"/>
              </a:spcBef>
              <a:spcAft>
                <a:spcPct val="0"/>
              </a:spcAft>
              <a:buClrTx/>
              <a:buSzTx/>
              <a:buFont typeface="Arial" panose="020B0604020202020204" pitchFamily="34" charset="0"/>
              <a:buNone/>
              <a:tabLst/>
              <a:defRPr/>
            </a:pPr>
            <a:r>
              <a:rPr kumimoji="1" lang="ja-JP" altLang="en-US" sz="1108" b="1" i="0" u="none" strike="noStrike" kern="1200" cap="none" spc="0" normalizeH="0" baseline="0" noProof="0">
                <a:ln>
                  <a:noFill/>
                </a:ln>
                <a:solidFill>
                  <a:srgbClr val="FFFFFF"/>
                </a:solidFill>
                <a:effectLst/>
                <a:uLnTx/>
                <a:uFillTx/>
                <a:latin typeface="Tahoma" panose="020B0604030504040204" pitchFamily="34" charset="0"/>
                <a:ea typeface="ＭＳ Ｐゴシック" panose="020B0600070205080204" pitchFamily="50" charset="-128"/>
                <a:cs typeface="Times New Roman" panose="02020603050405020304" pitchFamily="18" charset="0"/>
              </a:rPr>
              <a:t>ＪＲ山手線</a:t>
            </a:r>
            <a:endParaRPr kumimoji="1" lang="ja-JP" altLang="en-US" sz="1108"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50" charset="-128"/>
              <a:cs typeface="+mn-cs"/>
            </a:endParaRPr>
          </a:p>
        </p:txBody>
      </p:sp>
      <p:sp>
        <p:nvSpPr>
          <p:cNvPr id="2911" name="Text Box 19"/>
          <p:cNvSpPr txBox="1">
            <a:spLocks noChangeAspect="1" noChangeArrowheads="1"/>
          </p:cNvSpPr>
          <p:nvPr/>
        </p:nvSpPr>
        <p:spPr>
          <a:xfrm>
            <a:off x="2816471" y="1237595"/>
            <a:ext cx="326027" cy="187068"/>
          </a:xfrm>
          <a:prstGeom prst="rect">
            <a:avLst/>
          </a:prstGeom>
          <a:solidFill>
            <a:srgbClr val="FFFFFF"/>
          </a:solidFill>
          <a:ln w="6350">
            <a:solidFill>
              <a:srgbClr val="000000"/>
            </a:solidFill>
            <a:miter lim="800000"/>
            <a:headEnd/>
            <a:tailEnd/>
          </a:ln>
        </p:spPr>
        <p:txBody>
          <a:bodyPr wrap="none" lIns="5862" tIns="8206" rIns="5862" bIns="8206"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l" defTabSz="844083" rtl="0" eaLnBrk="0" fontAlgn="base" latinLnBrk="0" hangingPunct="0">
              <a:lnSpc>
                <a:spcPct val="100000"/>
              </a:lnSpc>
              <a:spcBef>
                <a:spcPct val="0"/>
              </a:spcBef>
              <a:spcAft>
                <a:spcPct val="0"/>
              </a:spcAft>
              <a:buClrTx/>
              <a:buSzTx/>
              <a:buFont typeface="Arial" panose="020B0604020202020204" pitchFamily="34" charset="0"/>
              <a:buNone/>
              <a:tabLst/>
              <a:defRPr/>
            </a:pPr>
            <a:r>
              <a:rPr kumimoji="1" lang="en-US" altLang="ja-JP" sz="1108" b="1"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10km</a:t>
            </a:r>
            <a:endParaRPr kumimoji="1" lang="en-US" altLang="ja-JP" sz="1108" b="1"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2912" name="Text Box 20"/>
          <p:cNvSpPr txBox="1">
            <a:spLocks noChangeAspect="1" noChangeArrowheads="1"/>
          </p:cNvSpPr>
          <p:nvPr/>
        </p:nvSpPr>
        <p:spPr>
          <a:xfrm>
            <a:off x="3962400" y="2263364"/>
            <a:ext cx="289404" cy="187068"/>
          </a:xfrm>
          <a:prstGeom prst="rect">
            <a:avLst/>
          </a:prstGeom>
          <a:solidFill>
            <a:srgbClr val="FFFFFF"/>
          </a:solidFill>
          <a:ln w="6350">
            <a:solidFill>
              <a:srgbClr val="000000"/>
            </a:solidFill>
            <a:miter lim="800000"/>
            <a:headEnd/>
            <a:tailEnd/>
          </a:ln>
        </p:spPr>
        <p:txBody>
          <a:bodyPr wrap="none" lIns="23446" tIns="8206" rIns="23446" bIns="8206"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l" defTabSz="844083" rtl="0" eaLnBrk="0" fontAlgn="base" latinLnBrk="0" hangingPunct="0">
              <a:lnSpc>
                <a:spcPct val="100000"/>
              </a:lnSpc>
              <a:spcBef>
                <a:spcPct val="0"/>
              </a:spcBef>
              <a:spcAft>
                <a:spcPct val="0"/>
              </a:spcAft>
              <a:buClrTx/>
              <a:buSzTx/>
              <a:buFont typeface="Arial" panose="020B0604020202020204" pitchFamily="34" charset="0"/>
              <a:buNone/>
              <a:tabLst/>
              <a:defRPr/>
            </a:pPr>
            <a:r>
              <a:rPr kumimoji="1" lang="en-US" altLang="ja-JP" sz="1108" b="1"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5km</a:t>
            </a:r>
            <a:endParaRPr kumimoji="1" lang="en-US" altLang="ja-JP" sz="1108" b="1"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2913" name="Text Box 25"/>
          <p:cNvSpPr txBox="1">
            <a:spLocks noChangeAspect="1" noChangeArrowheads="1"/>
          </p:cNvSpPr>
          <p:nvPr/>
        </p:nvSpPr>
        <p:spPr>
          <a:xfrm>
            <a:off x="6046178" y="5444935"/>
            <a:ext cx="184731" cy="262829"/>
          </a:xfrm>
          <a:prstGeom prst="rect">
            <a:avLst/>
          </a:prstGeom>
          <a:solidFill>
            <a:srgbClr val="FFFFFF"/>
          </a:solidFill>
          <a:ln>
            <a:noFill/>
          </a:ln>
        </p:spPr>
        <p:txBody>
          <a:bodyPr wrap="none"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l" defTabSz="844083"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1" lang="ja-JP" altLang="en-US" sz="1108" b="1"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2914" name="Freeform 34"/>
          <p:cNvSpPr>
            <a:spLocks noChangeAspect="1"/>
          </p:cNvSpPr>
          <p:nvPr/>
        </p:nvSpPr>
        <p:spPr>
          <a:xfrm>
            <a:off x="3732074" y="5668231"/>
            <a:ext cx="312766" cy="289853"/>
          </a:xfrm>
          <a:custGeom>
            <a:avLst/>
            <a:gdLst>
              <a:gd name="T0" fmla="*/ 2147483520 w 750"/>
              <a:gd name="T1" fmla="*/ 2147483520 h 757"/>
              <a:gd name="T2" fmla="*/ 2147483520 w 750"/>
              <a:gd name="T3" fmla="*/ 2147483520 h 757"/>
              <a:gd name="T4" fmla="*/ 2147483520 w 750"/>
              <a:gd name="T5" fmla="*/ 2147483520 h 757"/>
              <a:gd name="T6" fmla="*/ 2147483520 w 750"/>
              <a:gd name="T7" fmla="*/ 2147483520 h 757"/>
              <a:gd name="T8" fmla="*/ 2147483520 w 750"/>
              <a:gd name="T9" fmla="*/ 2147483520 h 757"/>
              <a:gd name="T10" fmla="*/ 2147483520 w 750"/>
              <a:gd name="T11" fmla="*/ 2147483520 h 757"/>
              <a:gd name="T12" fmla="*/ 2147483520 w 750"/>
              <a:gd name="T13" fmla="*/ 2147483520 h 757"/>
              <a:gd name="T14" fmla="*/ 2147483520 w 750"/>
              <a:gd name="T15" fmla="*/ 2147483520 h 757"/>
              <a:gd name="T16" fmla="*/ 2147483520 w 750"/>
              <a:gd name="T17" fmla="*/ 2147483520 h 757"/>
              <a:gd name="T18" fmla="*/ 2147483520 w 750"/>
              <a:gd name="T19" fmla="*/ 2147483520 h 757"/>
              <a:gd name="T20" fmla="*/ 2147483520 w 750"/>
              <a:gd name="T21" fmla="*/ 2147483520 h 757"/>
              <a:gd name="T22" fmla="*/ 2147483520 w 750"/>
              <a:gd name="T23" fmla="*/ 2147483520 h 757"/>
              <a:gd name="T24" fmla="*/ 2147483520 w 750"/>
              <a:gd name="T25" fmla="*/ 2147483520 h 757"/>
              <a:gd name="T26" fmla="*/ 2147483520 w 750"/>
              <a:gd name="T27" fmla="*/ 2147483520 h 757"/>
              <a:gd name="T28" fmla="*/ 2147483520 w 750"/>
              <a:gd name="T29" fmla="*/ 2147483520 h 757"/>
              <a:gd name="T30" fmla="*/ 2147483520 w 750"/>
              <a:gd name="T31" fmla="*/ 2147483520 h 757"/>
              <a:gd name="T32" fmla="*/ 2147483520 w 750"/>
              <a:gd name="T33" fmla="*/ 2147483520 h 757"/>
              <a:gd name="T34" fmla="*/ 2147483520 w 750"/>
              <a:gd name="T35" fmla="*/ 2147483520 h 757"/>
              <a:gd name="T36" fmla="*/ 2147483520 w 750"/>
              <a:gd name="T37" fmla="*/ 2147483520 h 757"/>
              <a:gd name="T38" fmla="*/ 2147483520 w 750"/>
              <a:gd name="T39" fmla="*/ 2147483520 h 757"/>
              <a:gd name="T40" fmla="*/ 2147483520 w 750"/>
              <a:gd name="T41" fmla="*/ 2147483520 h 757"/>
              <a:gd name="T42" fmla="*/ 2147483520 w 750"/>
              <a:gd name="T43" fmla="*/ 2147483520 h 757"/>
              <a:gd name="T44" fmla="*/ 2147483520 w 750"/>
              <a:gd name="T45" fmla="*/ 2147483520 h 757"/>
              <a:gd name="T46" fmla="*/ 2147483520 w 750"/>
              <a:gd name="T47" fmla="*/ 2147483520 h 757"/>
              <a:gd name="T48" fmla="*/ 2147483520 w 750"/>
              <a:gd name="T49" fmla="*/ 2147483520 h 757"/>
              <a:gd name="T50" fmla="*/ 2147483520 w 750"/>
              <a:gd name="T51" fmla="*/ 2147483520 h 757"/>
              <a:gd name="T52" fmla="*/ 2147483520 w 750"/>
              <a:gd name="T53" fmla="*/ 2147483520 h 757"/>
              <a:gd name="T54" fmla="*/ 2147483520 w 750"/>
              <a:gd name="T55" fmla="*/ 2147483520 h 757"/>
              <a:gd name="T56" fmla="*/ 2147483520 w 750"/>
              <a:gd name="T57" fmla="*/ 2147483520 h 757"/>
              <a:gd name="T58" fmla="*/ 2147483520 w 750"/>
              <a:gd name="T59" fmla="*/ 2147483520 h 757"/>
              <a:gd name="T60" fmla="*/ 2147483520 w 750"/>
              <a:gd name="T61" fmla="*/ 0 h 757"/>
              <a:gd name="T62" fmla="*/ 2147483520 w 750"/>
              <a:gd name="T63" fmla="*/ 0 h 757"/>
              <a:gd name="T64" fmla="*/ 0 w 750"/>
              <a:gd name="T65" fmla="*/ 2147483520 h 757"/>
              <a:gd name="T66" fmla="*/ 2147483520 w 750"/>
              <a:gd name="T67" fmla="*/ 2147483520 h 75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50" h="757">
                <a:moveTo>
                  <a:pt x="52" y="120"/>
                </a:moveTo>
                <a:lnTo>
                  <a:pt x="127" y="127"/>
                </a:lnTo>
                <a:lnTo>
                  <a:pt x="307" y="457"/>
                </a:lnTo>
                <a:lnTo>
                  <a:pt x="262" y="510"/>
                </a:lnTo>
                <a:lnTo>
                  <a:pt x="202" y="495"/>
                </a:lnTo>
                <a:lnTo>
                  <a:pt x="165" y="547"/>
                </a:lnTo>
                <a:lnTo>
                  <a:pt x="202" y="667"/>
                </a:lnTo>
                <a:lnTo>
                  <a:pt x="202" y="712"/>
                </a:lnTo>
                <a:lnTo>
                  <a:pt x="240" y="757"/>
                </a:lnTo>
                <a:lnTo>
                  <a:pt x="330" y="742"/>
                </a:lnTo>
                <a:lnTo>
                  <a:pt x="442" y="735"/>
                </a:lnTo>
                <a:lnTo>
                  <a:pt x="555" y="735"/>
                </a:lnTo>
                <a:lnTo>
                  <a:pt x="637" y="720"/>
                </a:lnTo>
                <a:lnTo>
                  <a:pt x="712" y="712"/>
                </a:lnTo>
                <a:lnTo>
                  <a:pt x="750" y="667"/>
                </a:lnTo>
                <a:lnTo>
                  <a:pt x="712" y="600"/>
                </a:lnTo>
                <a:lnTo>
                  <a:pt x="660" y="532"/>
                </a:lnTo>
                <a:lnTo>
                  <a:pt x="675" y="487"/>
                </a:lnTo>
                <a:lnTo>
                  <a:pt x="622" y="450"/>
                </a:lnTo>
                <a:lnTo>
                  <a:pt x="547" y="405"/>
                </a:lnTo>
                <a:lnTo>
                  <a:pt x="585" y="390"/>
                </a:lnTo>
                <a:lnTo>
                  <a:pt x="577" y="345"/>
                </a:lnTo>
                <a:lnTo>
                  <a:pt x="592" y="270"/>
                </a:lnTo>
                <a:lnTo>
                  <a:pt x="600" y="187"/>
                </a:lnTo>
                <a:lnTo>
                  <a:pt x="577" y="120"/>
                </a:lnTo>
                <a:lnTo>
                  <a:pt x="510" y="75"/>
                </a:lnTo>
                <a:lnTo>
                  <a:pt x="442" y="52"/>
                </a:lnTo>
                <a:lnTo>
                  <a:pt x="375" y="30"/>
                </a:lnTo>
                <a:lnTo>
                  <a:pt x="307" y="22"/>
                </a:lnTo>
                <a:lnTo>
                  <a:pt x="217" y="7"/>
                </a:lnTo>
                <a:lnTo>
                  <a:pt x="135" y="0"/>
                </a:lnTo>
                <a:lnTo>
                  <a:pt x="67" y="0"/>
                </a:lnTo>
                <a:lnTo>
                  <a:pt x="0" y="60"/>
                </a:lnTo>
                <a:lnTo>
                  <a:pt x="52" y="120"/>
                </a:lnTo>
                <a:close/>
              </a:path>
            </a:pathLst>
          </a:custGeom>
          <a:solidFill>
            <a:srgbClr val="FF66CC">
              <a:alpha val="50195"/>
            </a:srgbClr>
          </a:solidFill>
          <a:ln w="28575">
            <a:solidFill>
              <a:srgbClr val="FF0000"/>
            </a:solidFill>
            <a:round/>
            <a:headEnd/>
            <a:tailEnd/>
          </a:ln>
        </p:spPr>
        <p:txBody>
          <a:bodyPr wrap="square" anchor="ctr">
            <a:spAutoFit/>
          </a:bodyP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1" lang="ja-JP" altLang="en-US" sz="1108"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50" charset="-128"/>
              <a:cs typeface="+mn-cs"/>
            </a:endParaRPr>
          </a:p>
        </p:txBody>
      </p:sp>
      <p:sp>
        <p:nvSpPr>
          <p:cNvPr id="2915" name="Freeform 35"/>
          <p:cNvSpPr>
            <a:spLocks noChangeAspect="1"/>
          </p:cNvSpPr>
          <p:nvPr/>
        </p:nvSpPr>
        <p:spPr>
          <a:xfrm>
            <a:off x="2656875" y="3145985"/>
            <a:ext cx="702428" cy="517759"/>
          </a:xfrm>
          <a:custGeom>
            <a:avLst/>
            <a:gdLst>
              <a:gd name="T0" fmla="*/ 2147483520 w 1552"/>
              <a:gd name="T1" fmla="*/ 2147483520 h 1245"/>
              <a:gd name="T2" fmla="*/ 2147483520 w 1552"/>
              <a:gd name="T3" fmla="*/ 2147483520 h 1245"/>
              <a:gd name="T4" fmla="*/ 2147483520 w 1552"/>
              <a:gd name="T5" fmla="*/ 2147483520 h 1245"/>
              <a:gd name="T6" fmla="*/ 2147483520 w 1552"/>
              <a:gd name="T7" fmla="*/ 2147483520 h 1245"/>
              <a:gd name="T8" fmla="*/ 2147483520 w 1552"/>
              <a:gd name="T9" fmla="*/ 2147483520 h 1245"/>
              <a:gd name="T10" fmla="*/ 2147483520 w 1552"/>
              <a:gd name="T11" fmla="*/ 2147483520 h 1245"/>
              <a:gd name="T12" fmla="*/ 2147483520 w 1552"/>
              <a:gd name="T13" fmla="*/ 2147483520 h 1245"/>
              <a:gd name="T14" fmla="*/ 2147483520 w 1552"/>
              <a:gd name="T15" fmla="*/ 2147483520 h 1245"/>
              <a:gd name="T16" fmla="*/ 2147483520 w 1552"/>
              <a:gd name="T17" fmla="*/ 0 h 1245"/>
              <a:gd name="T18" fmla="*/ 2147483520 w 1552"/>
              <a:gd name="T19" fmla="*/ 2147483520 h 1245"/>
              <a:gd name="T20" fmla="*/ 2147483520 w 1552"/>
              <a:gd name="T21" fmla="*/ 2147483520 h 1245"/>
              <a:gd name="T22" fmla="*/ 2147483520 w 1552"/>
              <a:gd name="T23" fmla="*/ 2147483520 h 1245"/>
              <a:gd name="T24" fmla="*/ 2147483520 w 1552"/>
              <a:gd name="T25" fmla="*/ 2147483520 h 1245"/>
              <a:gd name="T26" fmla="*/ 2147483520 w 1552"/>
              <a:gd name="T27" fmla="*/ 2147483520 h 1245"/>
              <a:gd name="T28" fmla="*/ 2147483520 w 1552"/>
              <a:gd name="T29" fmla="*/ 2147483520 h 1245"/>
              <a:gd name="T30" fmla="*/ 2147483520 w 1552"/>
              <a:gd name="T31" fmla="*/ 2147483520 h 1245"/>
              <a:gd name="T32" fmla="*/ 2147483520 w 1552"/>
              <a:gd name="T33" fmla="*/ 2147483520 h 1245"/>
              <a:gd name="T34" fmla="*/ 2147483520 w 1552"/>
              <a:gd name="T35" fmla="*/ 2147483520 h 1245"/>
              <a:gd name="T36" fmla="*/ 2147483520 w 1552"/>
              <a:gd name="T37" fmla="*/ 2147483520 h 1245"/>
              <a:gd name="T38" fmla="*/ 2147483520 w 1552"/>
              <a:gd name="T39" fmla="*/ 2147483520 h 1245"/>
              <a:gd name="T40" fmla="*/ 2147483520 w 1552"/>
              <a:gd name="T41" fmla="*/ 2147483520 h 1245"/>
              <a:gd name="T42" fmla="*/ 2147483520 w 1552"/>
              <a:gd name="T43" fmla="*/ 2147483520 h 1245"/>
              <a:gd name="T44" fmla="*/ 2147483520 w 1552"/>
              <a:gd name="T45" fmla="*/ 2147483520 h 1245"/>
              <a:gd name="T46" fmla="*/ 2147483520 w 1552"/>
              <a:gd name="T47" fmla="*/ 2147483520 h 1245"/>
              <a:gd name="T48" fmla="*/ 2147483520 w 1552"/>
              <a:gd name="T49" fmla="*/ 2147483520 h 1245"/>
              <a:gd name="T50" fmla="*/ 2147483520 w 1552"/>
              <a:gd name="T51" fmla="*/ 2147483520 h 1245"/>
              <a:gd name="T52" fmla="*/ 2147483520 w 1552"/>
              <a:gd name="T53" fmla="*/ 2147483520 h 1245"/>
              <a:gd name="T54" fmla="*/ 2147483520 w 1552"/>
              <a:gd name="T55" fmla="*/ 2147483520 h 1245"/>
              <a:gd name="T56" fmla="*/ 2147483520 w 1552"/>
              <a:gd name="T57" fmla="*/ 2147483520 h 1245"/>
              <a:gd name="T58" fmla="*/ 2147483520 w 1552"/>
              <a:gd name="T59" fmla="*/ 2147483520 h 1245"/>
              <a:gd name="T60" fmla="*/ 2147483520 w 1552"/>
              <a:gd name="T61" fmla="*/ 2147483520 h 1245"/>
              <a:gd name="T62" fmla="*/ 2147483520 w 1552"/>
              <a:gd name="T63" fmla="*/ 2147483520 h 1245"/>
              <a:gd name="T64" fmla="*/ 2147483520 w 1552"/>
              <a:gd name="T65" fmla="*/ 2147483520 h 1245"/>
              <a:gd name="T66" fmla="*/ 2147483520 w 1552"/>
              <a:gd name="T67" fmla="*/ 2147483520 h 1245"/>
              <a:gd name="T68" fmla="*/ 2147483520 w 1552"/>
              <a:gd name="T69" fmla="*/ 2147483520 h 1245"/>
              <a:gd name="T70" fmla="*/ 2147483520 w 1552"/>
              <a:gd name="T71" fmla="*/ 2147483520 h 1245"/>
              <a:gd name="T72" fmla="*/ 0 w 1552"/>
              <a:gd name="T73" fmla="*/ 2147483520 h 1245"/>
              <a:gd name="T74" fmla="*/ 2147483520 w 1552"/>
              <a:gd name="T75" fmla="*/ 2147483520 h 1245"/>
              <a:gd name="T76" fmla="*/ 2147483520 w 1552"/>
              <a:gd name="T77" fmla="*/ 2147483520 h 124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552" h="1245">
                <a:moveTo>
                  <a:pt x="142" y="60"/>
                </a:moveTo>
                <a:lnTo>
                  <a:pt x="285" y="90"/>
                </a:lnTo>
                <a:lnTo>
                  <a:pt x="375" y="98"/>
                </a:lnTo>
                <a:lnTo>
                  <a:pt x="495" y="98"/>
                </a:lnTo>
                <a:lnTo>
                  <a:pt x="682" y="45"/>
                </a:lnTo>
                <a:lnTo>
                  <a:pt x="795" y="8"/>
                </a:lnTo>
                <a:lnTo>
                  <a:pt x="930" y="15"/>
                </a:lnTo>
                <a:lnTo>
                  <a:pt x="1035" y="23"/>
                </a:lnTo>
                <a:lnTo>
                  <a:pt x="1222" y="0"/>
                </a:lnTo>
                <a:lnTo>
                  <a:pt x="1350" y="23"/>
                </a:lnTo>
                <a:lnTo>
                  <a:pt x="1440" y="38"/>
                </a:lnTo>
                <a:lnTo>
                  <a:pt x="1552" y="38"/>
                </a:lnTo>
                <a:lnTo>
                  <a:pt x="1537" y="135"/>
                </a:lnTo>
                <a:lnTo>
                  <a:pt x="1537" y="188"/>
                </a:lnTo>
                <a:lnTo>
                  <a:pt x="1425" y="278"/>
                </a:lnTo>
                <a:lnTo>
                  <a:pt x="1350" y="263"/>
                </a:lnTo>
                <a:lnTo>
                  <a:pt x="1350" y="390"/>
                </a:lnTo>
                <a:lnTo>
                  <a:pt x="1365" y="555"/>
                </a:lnTo>
                <a:lnTo>
                  <a:pt x="1335" y="675"/>
                </a:lnTo>
                <a:lnTo>
                  <a:pt x="1245" y="773"/>
                </a:lnTo>
                <a:lnTo>
                  <a:pt x="1110" y="825"/>
                </a:lnTo>
                <a:lnTo>
                  <a:pt x="1057" y="720"/>
                </a:lnTo>
                <a:lnTo>
                  <a:pt x="847" y="765"/>
                </a:lnTo>
                <a:lnTo>
                  <a:pt x="757" y="810"/>
                </a:lnTo>
                <a:lnTo>
                  <a:pt x="645" y="885"/>
                </a:lnTo>
                <a:lnTo>
                  <a:pt x="540" y="930"/>
                </a:lnTo>
                <a:lnTo>
                  <a:pt x="412" y="1035"/>
                </a:lnTo>
                <a:lnTo>
                  <a:pt x="157" y="1245"/>
                </a:lnTo>
                <a:lnTo>
                  <a:pt x="45" y="1073"/>
                </a:lnTo>
                <a:lnTo>
                  <a:pt x="232" y="953"/>
                </a:lnTo>
                <a:lnTo>
                  <a:pt x="225" y="900"/>
                </a:lnTo>
                <a:lnTo>
                  <a:pt x="225" y="848"/>
                </a:lnTo>
                <a:lnTo>
                  <a:pt x="195" y="720"/>
                </a:lnTo>
                <a:lnTo>
                  <a:pt x="112" y="593"/>
                </a:lnTo>
                <a:lnTo>
                  <a:pt x="82" y="413"/>
                </a:lnTo>
                <a:lnTo>
                  <a:pt x="22" y="420"/>
                </a:lnTo>
                <a:lnTo>
                  <a:pt x="0" y="338"/>
                </a:lnTo>
                <a:lnTo>
                  <a:pt x="90" y="60"/>
                </a:lnTo>
                <a:lnTo>
                  <a:pt x="142" y="60"/>
                </a:lnTo>
                <a:close/>
              </a:path>
            </a:pathLst>
          </a:custGeom>
          <a:solidFill>
            <a:srgbClr val="00B050">
              <a:alpha val="50195"/>
            </a:srgbClr>
          </a:solidFill>
          <a:ln w="28575">
            <a:solidFill>
              <a:srgbClr val="00B050"/>
            </a:solidFill>
            <a:round/>
            <a:headEnd/>
            <a:tailEnd/>
          </a:ln>
        </p:spPr>
        <p:txBody>
          <a:bodyPr wrap="square" anchor="ctr">
            <a:spAutoFit/>
          </a:bodyP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1" lang="ja-JP" altLang="en-US" sz="1108"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50" charset="-128"/>
              <a:cs typeface="+mn-cs"/>
            </a:endParaRPr>
          </a:p>
        </p:txBody>
      </p:sp>
      <p:sp>
        <p:nvSpPr>
          <p:cNvPr id="2916" name="Text Box 36"/>
          <p:cNvSpPr txBox="1">
            <a:spLocks noChangeAspect="1" noChangeArrowheads="1"/>
          </p:cNvSpPr>
          <p:nvPr/>
        </p:nvSpPr>
        <p:spPr>
          <a:xfrm>
            <a:off x="2807623" y="3197773"/>
            <a:ext cx="428002" cy="170496"/>
          </a:xfrm>
          <a:prstGeom prst="rect">
            <a:avLst/>
          </a:prstGeom>
          <a:solidFill>
            <a:srgbClr val="FFFF00"/>
          </a:solidFill>
          <a:ln w="9525">
            <a:solidFill>
              <a:srgbClr val="000000"/>
            </a:solidFill>
            <a:miter lim="800000"/>
            <a:headEnd/>
            <a:tailEnd/>
          </a:ln>
        </p:spPr>
        <p:txBody>
          <a:bodyPr wrap="none" lIns="0" tIns="0" rIns="0" bIns="0"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ctr" defTabSz="844083" rtl="0" eaLnBrk="0" fontAlgn="base" latinLnBrk="0" hangingPunct="0">
              <a:lnSpc>
                <a:spcPct val="100000"/>
              </a:lnSpc>
              <a:spcBef>
                <a:spcPct val="0"/>
              </a:spcBef>
              <a:spcAft>
                <a:spcPct val="0"/>
              </a:spcAft>
              <a:buClrTx/>
              <a:buSzTx/>
              <a:buFont typeface="Arial" panose="020B0604020202020204" pitchFamily="34" charset="0"/>
              <a:buNone/>
              <a:tabLst/>
              <a:defRPr/>
            </a:pPr>
            <a:r>
              <a:rPr kumimoji="1" lang="ja-JP" altLang="en-US" sz="1108"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新宿駅</a:t>
            </a:r>
            <a:endParaRPr kumimoji="1" lang="ja-JP" altLang="en-US" sz="1108"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2917" name="Text Box 37"/>
          <p:cNvSpPr txBox="1">
            <a:spLocks noChangeAspect="1" noChangeArrowheads="1"/>
          </p:cNvSpPr>
          <p:nvPr/>
        </p:nvSpPr>
        <p:spPr>
          <a:xfrm>
            <a:off x="3287536" y="5668412"/>
            <a:ext cx="428002" cy="170496"/>
          </a:xfrm>
          <a:prstGeom prst="rect">
            <a:avLst/>
          </a:prstGeom>
          <a:solidFill>
            <a:srgbClr val="FFFF00"/>
          </a:solidFill>
          <a:ln w="9525" algn="ctr">
            <a:solidFill>
              <a:srgbClr val="000000"/>
            </a:solidFill>
            <a:miter lim="800000"/>
            <a:headEnd/>
            <a:tailEnd/>
          </a:ln>
          <a:effectLst/>
        </p:spPr>
        <p:txBody>
          <a:bodyPr wrap="none" lIns="0" tIns="0" rIns="0" bIns="0"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ctr" defTabSz="844083" rtl="0" eaLnBrk="0" fontAlgn="base" latinLnBrk="0" hangingPunct="0">
              <a:lnSpc>
                <a:spcPct val="100000"/>
              </a:lnSpc>
              <a:spcBef>
                <a:spcPct val="0"/>
              </a:spcBef>
              <a:spcAft>
                <a:spcPct val="0"/>
              </a:spcAft>
              <a:buClrTx/>
              <a:buSzTx/>
              <a:buFont typeface="Arial" panose="020B0604020202020204" pitchFamily="34" charset="0"/>
              <a:buNone/>
              <a:tabLst/>
              <a:defRPr/>
            </a:pPr>
            <a:r>
              <a:rPr kumimoji="1" lang="ja-JP" altLang="en-US" sz="1108" b="1"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大崎駅</a:t>
            </a:r>
          </a:p>
        </p:txBody>
      </p:sp>
      <p:sp>
        <p:nvSpPr>
          <p:cNvPr id="2918" name="Text Box 39"/>
          <p:cNvSpPr txBox="1">
            <a:spLocks noChangeAspect="1" noChangeArrowheads="1"/>
          </p:cNvSpPr>
          <p:nvPr/>
        </p:nvSpPr>
        <p:spPr>
          <a:xfrm>
            <a:off x="2656875" y="5884550"/>
            <a:ext cx="1046021" cy="262829"/>
          </a:xfrm>
          <a:prstGeom prst="rect">
            <a:avLst/>
          </a:prstGeom>
          <a:solidFill>
            <a:srgbClr val="FFFFFF"/>
          </a:solidFill>
          <a:ln w="38100" cmpd="dbl">
            <a:solidFill>
              <a:srgbClr val="000000"/>
            </a:solidFill>
            <a:miter lim="800000"/>
            <a:headEnd/>
            <a:tailEnd/>
          </a:ln>
        </p:spPr>
        <p:txBody>
          <a:bodyPr wrap="none" lIns="23446" rIns="23446"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ctr" defTabSz="844083" rtl="0" eaLnBrk="0" fontAlgn="base" latinLnBrk="0" hangingPunct="0">
              <a:lnSpc>
                <a:spcPct val="100000"/>
              </a:lnSpc>
              <a:spcBef>
                <a:spcPct val="0"/>
              </a:spcBef>
              <a:spcAft>
                <a:spcPct val="0"/>
              </a:spcAft>
              <a:buClrTx/>
              <a:buSzTx/>
              <a:buFont typeface="Arial" panose="020B0604020202020204" pitchFamily="34" charset="0"/>
              <a:buNone/>
              <a:tabLst/>
              <a:defRPr/>
            </a:pPr>
            <a:r>
              <a:rPr kumimoji="1" lang="ja-JP" altLang="en-US" sz="1108" b="1"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大崎駅周辺地域</a:t>
            </a:r>
            <a:endParaRPr kumimoji="1" lang="ja-JP" altLang="en-US" sz="1108" b="1"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2919" name="Text Box 41"/>
          <p:cNvSpPr txBox="1">
            <a:spLocks noChangeAspect="1" noChangeArrowheads="1"/>
          </p:cNvSpPr>
          <p:nvPr/>
        </p:nvSpPr>
        <p:spPr>
          <a:xfrm>
            <a:off x="1497755" y="3328187"/>
            <a:ext cx="1046021" cy="262829"/>
          </a:xfrm>
          <a:prstGeom prst="rect">
            <a:avLst/>
          </a:prstGeom>
          <a:solidFill>
            <a:srgbClr val="FFFFFF"/>
          </a:solidFill>
          <a:ln w="38100" cmpd="dbl">
            <a:solidFill>
              <a:srgbClr val="00B050"/>
            </a:solidFill>
            <a:miter lim="800000"/>
            <a:headEnd/>
            <a:tailEnd/>
          </a:ln>
        </p:spPr>
        <p:txBody>
          <a:bodyPr wrap="none" lIns="23446" rIns="23446"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ctr" defTabSz="844083" rtl="0" eaLnBrk="0" fontAlgn="base" latinLnBrk="0" hangingPunct="0">
              <a:lnSpc>
                <a:spcPct val="100000"/>
              </a:lnSpc>
              <a:spcBef>
                <a:spcPct val="0"/>
              </a:spcBef>
              <a:spcAft>
                <a:spcPct val="0"/>
              </a:spcAft>
              <a:buClrTx/>
              <a:buSzTx/>
              <a:buFont typeface="Arial" panose="020B0604020202020204" pitchFamily="34" charset="0"/>
              <a:buNone/>
              <a:tabLst/>
              <a:defRPr/>
            </a:pPr>
            <a:r>
              <a:rPr kumimoji="1" lang="ja-JP" altLang="en-US" sz="1108"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新宿駅周辺地域</a:t>
            </a:r>
            <a:endParaRPr kumimoji="1" lang="ja-JP" altLang="en-US" sz="1108"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2920" name="Freeform 43"/>
          <p:cNvSpPr>
            <a:spLocks noChangeAspect="1"/>
          </p:cNvSpPr>
          <p:nvPr/>
        </p:nvSpPr>
        <p:spPr>
          <a:xfrm>
            <a:off x="2830808" y="4147883"/>
            <a:ext cx="518304" cy="586819"/>
          </a:xfrm>
          <a:custGeom>
            <a:avLst/>
            <a:gdLst>
              <a:gd name="T0" fmla="*/ 2147483520 w 348"/>
              <a:gd name="T1" fmla="*/ 2147483520 h 354"/>
              <a:gd name="T2" fmla="*/ 2147483520 w 348"/>
              <a:gd name="T3" fmla="*/ 2147483520 h 354"/>
              <a:gd name="T4" fmla="*/ 2147483520 w 348"/>
              <a:gd name="T5" fmla="*/ 2147483520 h 354"/>
              <a:gd name="T6" fmla="*/ 2147483520 w 348"/>
              <a:gd name="T7" fmla="*/ 2147483520 h 354"/>
              <a:gd name="T8" fmla="*/ 2147483520 w 348"/>
              <a:gd name="T9" fmla="*/ 2147483520 h 354"/>
              <a:gd name="T10" fmla="*/ 2147483520 w 348"/>
              <a:gd name="T11" fmla="*/ 2147483520 h 354"/>
              <a:gd name="T12" fmla="*/ 2147483520 w 348"/>
              <a:gd name="T13" fmla="*/ 2147483520 h 354"/>
              <a:gd name="T14" fmla="*/ 0 w 348"/>
              <a:gd name="T15" fmla="*/ 2147483520 h 354"/>
              <a:gd name="T16" fmla="*/ 2147483520 w 348"/>
              <a:gd name="T17" fmla="*/ 2147483520 h 354"/>
              <a:gd name="T18" fmla="*/ 2147483520 w 348"/>
              <a:gd name="T19" fmla="*/ 2147483520 h 354"/>
              <a:gd name="T20" fmla="*/ 2147483520 w 348"/>
              <a:gd name="T21" fmla="*/ 2147483520 h 354"/>
              <a:gd name="T22" fmla="*/ 2147483520 w 348"/>
              <a:gd name="T23" fmla="*/ 2147483520 h 354"/>
              <a:gd name="T24" fmla="*/ 2147483520 w 348"/>
              <a:gd name="T25" fmla="*/ 2147483520 h 354"/>
              <a:gd name="T26" fmla="*/ 2147483520 w 348"/>
              <a:gd name="T27" fmla="*/ 2147483520 h 354"/>
              <a:gd name="T28" fmla="*/ 2147483520 w 348"/>
              <a:gd name="T29" fmla="*/ 2147483520 h 354"/>
              <a:gd name="T30" fmla="*/ 2147483520 w 348"/>
              <a:gd name="T31" fmla="*/ 2147483520 h 354"/>
              <a:gd name="T32" fmla="*/ 2147483520 w 348"/>
              <a:gd name="T33" fmla="*/ 2147483520 h 354"/>
              <a:gd name="T34" fmla="*/ 2147483520 w 348"/>
              <a:gd name="T35" fmla="*/ 2147483520 h 354"/>
              <a:gd name="T36" fmla="*/ 2147483520 w 348"/>
              <a:gd name="T37" fmla="*/ 2147483520 h 354"/>
              <a:gd name="T38" fmla="*/ 2147483520 w 348"/>
              <a:gd name="T39" fmla="*/ 2147483520 h 354"/>
              <a:gd name="T40" fmla="*/ 2147483520 w 348"/>
              <a:gd name="T41" fmla="*/ 2147483520 h 354"/>
              <a:gd name="T42" fmla="*/ 2147483520 w 348"/>
              <a:gd name="T43" fmla="*/ 2147483520 h 354"/>
              <a:gd name="T44" fmla="*/ 2147483520 w 348"/>
              <a:gd name="T45" fmla="*/ 2147483520 h 354"/>
              <a:gd name="T46" fmla="*/ 2147483520 w 348"/>
              <a:gd name="T47" fmla="*/ 2147483520 h 354"/>
              <a:gd name="T48" fmla="*/ 2147483520 w 348"/>
              <a:gd name="T49" fmla="*/ 2147483520 h 354"/>
              <a:gd name="T50" fmla="*/ 2147483520 w 348"/>
              <a:gd name="T51" fmla="*/ 2147483520 h 354"/>
              <a:gd name="T52" fmla="*/ 2147483520 w 348"/>
              <a:gd name="T53" fmla="*/ 2147483520 h 354"/>
              <a:gd name="T54" fmla="*/ 2147483520 w 348"/>
              <a:gd name="T55" fmla="*/ 2147483520 h 354"/>
              <a:gd name="T56" fmla="*/ 2147483520 w 348"/>
              <a:gd name="T57" fmla="*/ 2147483520 h 354"/>
              <a:gd name="T58" fmla="*/ 2147483520 w 348"/>
              <a:gd name="T59" fmla="*/ 2147483520 h 354"/>
              <a:gd name="T60" fmla="*/ 2147483520 w 348"/>
              <a:gd name="T61" fmla="*/ 2147483520 h 354"/>
              <a:gd name="T62" fmla="*/ 2147483520 w 348"/>
              <a:gd name="T63" fmla="*/ 2147483520 h 354"/>
              <a:gd name="T64" fmla="*/ 2147483520 w 348"/>
              <a:gd name="T65" fmla="*/ 0 h 354"/>
              <a:gd name="T66" fmla="*/ 2147483520 w 348"/>
              <a:gd name="T67" fmla="*/ 2147483520 h 3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48" h="354">
                <a:moveTo>
                  <a:pt x="108" y="27"/>
                </a:moveTo>
                <a:lnTo>
                  <a:pt x="51" y="63"/>
                </a:lnTo>
                <a:lnTo>
                  <a:pt x="81" y="87"/>
                </a:lnTo>
                <a:lnTo>
                  <a:pt x="54" y="111"/>
                </a:lnTo>
                <a:lnTo>
                  <a:pt x="75" y="138"/>
                </a:lnTo>
                <a:lnTo>
                  <a:pt x="36" y="159"/>
                </a:lnTo>
                <a:lnTo>
                  <a:pt x="36" y="225"/>
                </a:lnTo>
                <a:lnTo>
                  <a:pt x="0" y="231"/>
                </a:lnTo>
                <a:lnTo>
                  <a:pt x="48" y="297"/>
                </a:lnTo>
                <a:lnTo>
                  <a:pt x="78" y="264"/>
                </a:lnTo>
                <a:lnTo>
                  <a:pt x="102" y="282"/>
                </a:lnTo>
                <a:lnTo>
                  <a:pt x="123" y="264"/>
                </a:lnTo>
                <a:lnTo>
                  <a:pt x="135" y="291"/>
                </a:lnTo>
                <a:lnTo>
                  <a:pt x="225" y="288"/>
                </a:lnTo>
                <a:lnTo>
                  <a:pt x="252" y="321"/>
                </a:lnTo>
                <a:lnTo>
                  <a:pt x="285" y="354"/>
                </a:lnTo>
                <a:lnTo>
                  <a:pt x="321" y="279"/>
                </a:lnTo>
                <a:lnTo>
                  <a:pt x="306" y="255"/>
                </a:lnTo>
                <a:lnTo>
                  <a:pt x="328" y="222"/>
                </a:lnTo>
                <a:lnTo>
                  <a:pt x="332" y="208"/>
                </a:lnTo>
                <a:lnTo>
                  <a:pt x="345" y="192"/>
                </a:lnTo>
                <a:lnTo>
                  <a:pt x="348" y="168"/>
                </a:lnTo>
                <a:lnTo>
                  <a:pt x="339" y="123"/>
                </a:lnTo>
                <a:lnTo>
                  <a:pt x="318" y="87"/>
                </a:lnTo>
                <a:lnTo>
                  <a:pt x="303" y="97"/>
                </a:lnTo>
                <a:lnTo>
                  <a:pt x="285" y="75"/>
                </a:lnTo>
                <a:lnTo>
                  <a:pt x="270" y="66"/>
                </a:lnTo>
                <a:lnTo>
                  <a:pt x="246" y="48"/>
                </a:lnTo>
                <a:lnTo>
                  <a:pt x="210" y="36"/>
                </a:lnTo>
                <a:lnTo>
                  <a:pt x="195" y="81"/>
                </a:lnTo>
                <a:lnTo>
                  <a:pt x="165" y="81"/>
                </a:lnTo>
                <a:lnTo>
                  <a:pt x="177" y="15"/>
                </a:lnTo>
                <a:lnTo>
                  <a:pt x="144" y="0"/>
                </a:lnTo>
                <a:lnTo>
                  <a:pt x="108" y="27"/>
                </a:lnTo>
                <a:close/>
              </a:path>
            </a:pathLst>
          </a:custGeom>
          <a:solidFill>
            <a:srgbClr val="00B050">
              <a:alpha val="50195"/>
            </a:srgbClr>
          </a:solidFill>
          <a:ln w="28575">
            <a:solidFill>
              <a:srgbClr val="00B050"/>
            </a:solidFill>
            <a:round/>
            <a:headEnd/>
            <a:tailEnd/>
          </a:ln>
        </p:spPr>
        <p:txBody>
          <a:bodyPr wrap="square" anchor="ctr">
            <a:spAutoFit/>
          </a:bodyP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1" lang="ja-JP" altLang="en-US" sz="1108"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50" charset="-128"/>
              <a:cs typeface="+mn-cs"/>
            </a:endParaRPr>
          </a:p>
        </p:txBody>
      </p:sp>
      <p:sp>
        <p:nvSpPr>
          <p:cNvPr id="2921" name="Text Box 44"/>
          <p:cNvSpPr txBox="1">
            <a:spLocks noChangeAspect="1" noChangeArrowheads="1"/>
          </p:cNvSpPr>
          <p:nvPr/>
        </p:nvSpPr>
        <p:spPr>
          <a:xfrm>
            <a:off x="2967349" y="4474123"/>
            <a:ext cx="428002" cy="170496"/>
          </a:xfrm>
          <a:prstGeom prst="rect">
            <a:avLst/>
          </a:prstGeom>
          <a:solidFill>
            <a:srgbClr val="FFFF00"/>
          </a:solidFill>
          <a:ln w="9525" algn="ctr">
            <a:solidFill>
              <a:srgbClr val="000000"/>
            </a:solidFill>
            <a:miter lim="800000"/>
            <a:headEnd/>
            <a:tailEnd/>
          </a:ln>
          <a:effectLst/>
        </p:spPr>
        <p:txBody>
          <a:bodyPr wrap="none" lIns="0" tIns="0" rIns="0" bIns="0"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ctr" defTabSz="844083" rtl="0" eaLnBrk="0" fontAlgn="base" latinLnBrk="0" hangingPunct="0">
              <a:lnSpc>
                <a:spcPct val="100000"/>
              </a:lnSpc>
              <a:spcBef>
                <a:spcPct val="0"/>
              </a:spcBef>
              <a:spcAft>
                <a:spcPct val="0"/>
              </a:spcAft>
              <a:buClrTx/>
              <a:buSzTx/>
              <a:buFont typeface="Arial" panose="020B0604020202020204" pitchFamily="34" charset="0"/>
              <a:buNone/>
              <a:tabLst/>
              <a:defRPr/>
            </a:pPr>
            <a:r>
              <a:rPr kumimoji="1" lang="ja-JP" altLang="en-US" sz="1108"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渋谷駅</a:t>
            </a:r>
          </a:p>
        </p:txBody>
      </p:sp>
      <p:sp>
        <p:nvSpPr>
          <p:cNvPr id="2922" name="Text Box 45"/>
          <p:cNvSpPr txBox="1">
            <a:spLocks noChangeAspect="1" noChangeArrowheads="1"/>
          </p:cNvSpPr>
          <p:nvPr/>
        </p:nvSpPr>
        <p:spPr>
          <a:xfrm>
            <a:off x="1616452" y="4383996"/>
            <a:ext cx="1046021" cy="262829"/>
          </a:xfrm>
          <a:prstGeom prst="rect">
            <a:avLst/>
          </a:prstGeom>
          <a:solidFill>
            <a:srgbClr val="FFFFFF"/>
          </a:solidFill>
          <a:ln w="38100" cmpd="dbl">
            <a:solidFill>
              <a:srgbClr val="00B050"/>
            </a:solidFill>
            <a:miter lim="800000"/>
            <a:headEnd/>
            <a:tailEnd/>
          </a:ln>
        </p:spPr>
        <p:txBody>
          <a:bodyPr wrap="none" lIns="23446" rIns="23446"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ctr" defTabSz="844083" rtl="0" eaLnBrk="0" fontAlgn="base" latinLnBrk="0" hangingPunct="0">
              <a:lnSpc>
                <a:spcPct val="100000"/>
              </a:lnSpc>
              <a:spcBef>
                <a:spcPct val="0"/>
              </a:spcBef>
              <a:spcAft>
                <a:spcPct val="0"/>
              </a:spcAft>
              <a:buClrTx/>
              <a:buSzTx/>
              <a:buFont typeface="Arial" panose="020B0604020202020204" pitchFamily="34" charset="0"/>
              <a:buNone/>
              <a:tabLst/>
              <a:defRPr/>
            </a:pPr>
            <a:r>
              <a:rPr kumimoji="1" lang="ja-JP" altLang="en-US" sz="1108" b="1"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渋谷駅周辺地域</a:t>
            </a:r>
          </a:p>
        </p:txBody>
      </p:sp>
      <p:sp>
        <p:nvSpPr>
          <p:cNvPr id="2923" name="フリーフォーム 80"/>
          <p:cNvSpPr/>
          <p:nvPr/>
        </p:nvSpPr>
        <p:spPr>
          <a:xfrm>
            <a:off x="3956540" y="4759396"/>
            <a:ext cx="578827" cy="829408"/>
          </a:xfrm>
          <a:custGeom>
            <a:avLst/>
            <a:gdLst>
              <a:gd name="connsiteX0" fmla="*/ 626225 w 626225"/>
              <a:gd name="connsiteY0" fmla="*/ 160713 h 897775"/>
              <a:gd name="connsiteX1" fmla="*/ 520931 w 626225"/>
              <a:gd name="connsiteY1" fmla="*/ 0 h 897775"/>
              <a:gd name="connsiteX2" fmla="*/ 426720 w 626225"/>
              <a:gd name="connsiteY2" fmla="*/ 66502 h 897775"/>
              <a:gd name="connsiteX3" fmla="*/ 338051 w 626225"/>
              <a:gd name="connsiteY3" fmla="*/ 60960 h 897775"/>
              <a:gd name="connsiteX4" fmla="*/ 249382 w 626225"/>
              <a:gd name="connsiteY4" fmla="*/ 72044 h 897775"/>
              <a:gd name="connsiteX5" fmla="*/ 188422 w 626225"/>
              <a:gd name="connsiteY5" fmla="*/ 227215 h 897775"/>
              <a:gd name="connsiteX6" fmla="*/ 216131 w 626225"/>
              <a:gd name="connsiteY6" fmla="*/ 260466 h 897775"/>
              <a:gd name="connsiteX7" fmla="*/ 127462 w 626225"/>
              <a:gd name="connsiteY7" fmla="*/ 609600 h 897775"/>
              <a:gd name="connsiteX8" fmla="*/ 0 w 626225"/>
              <a:gd name="connsiteY8" fmla="*/ 592975 h 897775"/>
              <a:gd name="connsiteX9" fmla="*/ 16625 w 626225"/>
              <a:gd name="connsiteY9" fmla="*/ 692728 h 897775"/>
              <a:gd name="connsiteX10" fmla="*/ 110836 w 626225"/>
              <a:gd name="connsiteY10" fmla="*/ 698270 h 897775"/>
              <a:gd name="connsiteX11" fmla="*/ 94211 w 626225"/>
              <a:gd name="connsiteY11" fmla="*/ 714895 h 897775"/>
              <a:gd name="connsiteX12" fmla="*/ 33251 w 626225"/>
              <a:gd name="connsiteY12" fmla="*/ 720437 h 897775"/>
              <a:gd name="connsiteX13" fmla="*/ 44334 w 626225"/>
              <a:gd name="connsiteY13" fmla="*/ 792480 h 897775"/>
              <a:gd name="connsiteX14" fmla="*/ 138545 w 626225"/>
              <a:gd name="connsiteY14" fmla="*/ 831273 h 897775"/>
              <a:gd name="connsiteX15" fmla="*/ 254924 w 626225"/>
              <a:gd name="connsiteY15" fmla="*/ 897775 h 897775"/>
              <a:gd name="connsiteX16" fmla="*/ 266007 w 626225"/>
              <a:gd name="connsiteY16" fmla="*/ 886691 h 897775"/>
              <a:gd name="connsiteX17" fmla="*/ 249382 w 626225"/>
              <a:gd name="connsiteY17" fmla="*/ 809106 h 897775"/>
              <a:gd name="connsiteX18" fmla="*/ 299258 w 626225"/>
              <a:gd name="connsiteY18" fmla="*/ 798022 h 897775"/>
              <a:gd name="connsiteX19" fmla="*/ 304800 w 626225"/>
              <a:gd name="connsiteY19" fmla="*/ 665019 h 897775"/>
              <a:gd name="connsiteX20" fmla="*/ 421178 w 626225"/>
              <a:gd name="connsiteY20" fmla="*/ 703811 h 897775"/>
              <a:gd name="connsiteX21" fmla="*/ 448887 w 626225"/>
              <a:gd name="connsiteY21" fmla="*/ 515390 h 897775"/>
              <a:gd name="connsiteX22" fmla="*/ 349134 w 626225"/>
              <a:gd name="connsiteY22" fmla="*/ 432262 h 897775"/>
              <a:gd name="connsiteX23" fmla="*/ 365760 w 626225"/>
              <a:gd name="connsiteY23" fmla="*/ 304800 h 897775"/>
              <a:gd name="connsiteX24" fmla="*/ 626225 w 626225"/>
              <a:gd name="connsiteY24" fmla="*/ 160713 h 89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6225" h="897775">
                <a:moveTo>
                  <a:pt x="626225" y="160713"/>
                </a:moveTo>
                <a:lnTo>
                  <a:pt x="520931" y="0"/>
                </a:lnTo>
                <a:lnTo>
                  <a:pt x="426720" y="66502"/>
                </a:lnTo>
                <a:lnTo>
                  <a:pt x="338051" y="60960"/>
                </a:lnTo>
                <a:lnTo>
                  <a:pt x="249382" y="72044"/>
                </a:lnTo>
                <a:lnTo>
                  <a:pt x="188422" y="227215"/>
                </a:lnTo>
                <a:lnTo>
                  <a:pt x="216131" y="260466"/>
                </a:lnTo>
                <a:lnTo>
                  <a:pt x="127462" y="609600"/>
                </a:lnTo>
                <a:lnTo>
                  <a:pt x="0" y="592975"/>
                </a:lnTo>
                <a:lnTo>
                  <a:pt x="16625" y="692728"/>
                </a:lnTo>
                <a:lnTo>
                  <a:pt x="110836" y="698270"/>
                </a:lnTo>
                <a:lnTo>
                  <a:pt x="94211" y="714895"/>
                </a:lnTo>
                <a:lnTo>
                  <a:pt x="33251" y="720437"/>
                </a:lnTo>
                <a:lnTo>
                  <a:pt x="44334" y="792480"/>
                </a:lnTo>
                <a:lnTo>
                  <a:pt x="138545" y="831273"/>
                </a:lnTo>
                <a:lnTo>
                  <a:pt x="254924" y="897775"/>
                </a:lnTo>
                <a:lnTo>
                  <a:pt x="266007" y="886691"/>
                </a:lnTo>
                <a:lnTo>
                  <a:pt x="249382" y="809106"/>
                </a:lnTo>
                <a:lnTo>
                  <a:pt x="299258" y="798022"/>
                </a:lnTo>
                <a:lnTo>
                  <a:pt x="304800" y="665019"/>
                </a:lnTo>
                <a:lnTo>
                  <a:pt x="421178" y="703811"/>
                </a:lnTo>
                <a:lnTo>
                  <a:pt x="448887" y="515390"/>
                </a:lnTo>
                <a:lnTo>
                  <a:pt x="349134" y="432262"/>
                </a:lnTo>
                <a:lnTo>
                  <a:pt x="365760" y="304800"/>
                </a:lnTo>
                <a:lnTo>
                  <a:pt x="626225" y="160713"/>
                </a:lnTo>
                <a:close/>
              </a:path>
            </a:pathLst>
          </a:custGeom>
          <a:solidFill>
            <a:srgbClr val="00B050">
              <a:alpha val="50000"/>
            </a:srgbClr>
          </a:solidFill>
          <a:ln w="28575" cap="flat" cmpd="sng" algn="ctr">
            <a:solidFill>
              <a:srgbClr val="00B050"/>
            </a:solid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108" b="1" i="0" u="none" strike="noStrike" kern="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924" name="Text Box 45"/>
          <p:cNvSpPr txBox="1">
            <a:spLocks noChangeAspect="1" noChangeArrowheads="1"/>
          </p:cNvSpPr>
          <p:nvPr/>
        </p:nvSpPr>
        <p:spPr>
          <a:xfrm>
            <a:off x="1616231" y="5061004"/>
            <a:ext cx="1546158" cy="262829"/>
          </a:xfrm>
          <a:prstGeom prst="rect">
            <a:avLst/>
          </a:prstGeom>
          <a:solidFill>
            <a:srgbClr val="FFFFFF"/>
          </a:solidFill>
          <a:ln w="50800" cmpd="dbl">
            <a:solidFill>
              <a:srgbClr val="00B050"/>
            </a:solidFill>
            <a:miter lim="800000"/>
            <a:headEnd/>
            <a:tailEnd/>
          </a:ln>
        </p:spPr>
        <p:txBody>
          <a:bodyPr wrap="none" lIns="23446" rIns="23446"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ctr" defTabSz="844083" rtl="0" eaLnBrk="0" fontAlgn="base" latinLnBrk="0" hangingPunct="0">
              <a:lnSpc>
                <a:spcPct val="100000"/>
              </a:lnSpc>
              <a:spcBef>
                <a:spcPct val="0"/>
              </a:spcBef>
              <a:spcAft>
                <a:spcPct val="0"/>
              </a:spcAft>
              <a:buClrTx/>
              <a:buSzTx/>
              <a:buFont typeface="Arial" panose="020B0604020202020204" pitchFamily="34" charset="0"/>
              <a:buNone/>
              <a:tabLst/>
              <a:defRPr/>
            </a:pPr>
            <a:r>
              <a:rPr kumimoji="1" lang="ja-JP" altLang="en-US" sz="1108"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品川駅・田町駅周辺地域</a:t>
            </a:r>
          </a:p>
        </p:txBody>
      </p:sp>
      <p:sp>
        <p:nvSpPr>
          <p:cNvPr id="2925" name="Text Box 41"/>
          <p:cNvSpPr txBox="1">
            <a:spLocks noChangeAspect="1" noChangeArrowheads="1"/>
          </p:cNvSpPr>
          <p:nvPr/>
        </p:nvSpPr>
        <p:spPr>
          <a:xfrm>
            <a:off x="6410029" y="3796377"/>
            <a:ext cx="1260824" cy="262829"/>
          </a:xfrm>
          <a:prstGeom prst="rect">
            <a:avLst/>
          </a:prstGeom>
          <a:solidFill>
            <a:srgbClr val="FFFFFF"/>
          </a:solidFill>
          <a:ln w="50800" cmpd="dbl">
            <a:solidFill>
              <a:srgbClr val="00B050"/>
            </a:solidFill>
            <a:miter lim="800000"/>
            <a:headEnd/>
            <a:tailEnd/>
          </a:ln>
        </p:spPr>
        <p:txBody>
          <a:bodyPr wrap="none" lIns="23446" rIns="23446"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ctr" defTabSz="844083" rtl="0" eaLnBrk="0" fontAlgn="base" latinLnBrk="0" hangingPunct="0">
              <a:lnSpc>
                <a:spcPct val="100000"/>
              </a:lnSpc>
              <a:spcBef>
                <a:spcPct val="0"/>
              </a:spcBef>
              <a:spcAft>
                <a:spcPct val="0"/>
              </a:spcAft>
              <a:buClrTx/>
              <a:buSzTx/>
              <a:buFont typeface="Arial" panose="020B0604020202020204" pitchFamily="34" charset="0"/>
              <a:buNone/>
              <a:tabLst/>
              <a:defRPr/>
            </a:pPr>
            <a:r>
              <a:rPr kumimoji="1" lang="ja-JP" altLang="en-US" sz="1108" b="1"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東京都心・臨海地域</a:t>
            </a:r>
            <a:endParaRPr kumimoji="1" lang="ja-JP" altLang="en-US" sz="1108" b="1"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endParaRPr>
          </a:p>
        </p:txBody>
      </p:sp>
      <p:cxnSp>
        <p:nvCxnSpPr>
          <p:cNvPr id="2926" name="直線コネクタ 84"/>
          <p:cNvCxnSpPr>
            <a:stCxn id="2924" idx="3"/>
          </p:cNvCxnSpPr>
          <p:nvPr/>
        </p:nvCxnSpPr>
        <p:spPr>
          <a:xfrm>
            <a:off x="3159370" y="5193150"/>
            <a:ext cx="1005254" cy="16120"/>
          </a:xfrm>
          <a:prstGeom prst="line">
            <a:avLst/>
          </a:prstGeom>
          <a:noFill/>
          <a:ln w="19050" cap="flat" cmpd="sng" algn="ctr">
            <a:solidFill>
              <a:sysClr val="windowText" lastClr="000000">
                <a:shade val="95000"/>
                <a:satMod val="105000"/>
              </a:sysClr>
            </a:solidFill>
            <a:prstDash val="solid"/>
            <a:headEnd type="none" w="med" len="med"/>
            <a:tailEnd type="arrow" w="med" len="med"/>
          </a:ln>
          <a:effectLst/>
        </p:spPr>
      </p:cxnSp>
      <p:sp>
        <p:nvSpPr>
          <p:cNvPr id="2927" name="AutoShape 15"/>
          <p:cNvSpPr>
            <a:spLocks noChangeAspect="1"/>
          </p:cNvSpPr>
          <p:nvPr/>
        </p:nvSpPr>
        <p:spPr>
          <a:xfrm>
            <a:off x="6019800" y="3399519"/>
            <a:ext cx="329712" cy="2523392"/>
          </a:xfrm>
          <a:prstGeom prst="rightBrace">
            <a:avLst>
              <a:gd name="adj1" fmla="val 15838"/>
              <a:gd name="adj2" fmla="val 20926"/>
            </a:avLst>
          </a:prstGeom>
          <a:noFill/>
          <a:ln w="25400">
            <a:solidFill>
              <a:srgbClr val="000000"/>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l" defTabSz="844083"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1" lang="ja-JP" altLang="en-US" sz="2215"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50" charset="-128"/>
              <a:cs typeface="+mn-cs"/>
            </a:endParaRPr>
          </a:p>
        </p:txBody>
      </p:sp>
      <p:sp>
        <p:nvSpPr>
          <p:cNvPr id="2928" name="フリーフォーム 59"/>
          <p:cNvSpPr/>
          <p:nvPr/>
        </p:nvSpPr>
        <p:spPr>
          <a:xfrm>
            <a:off x="3752942" y="3410147"/>
            <a:ext cx="1608674" cy="1349113"/>
          </a:xfrm>
          <a:custGeom>
            <a:avLst/>
            <a:gdLst>
              <a:gd name="T0" fmla="*/ 1347788 w 1776413"/>
              <a:gd name="T1" fmla="*/ 76200 h 1485900"/>
              <a:gd name="T2" fmla="*/ 1223963 w 1776413"/>
              <a:gd name="T3" fmla="*/ 61913 h 1485900"/>
              <a:gd name="T4" fmla="*/ 1128713 w 1776413"/>
              <a:gd name="T5" fmla="*/ 4763 h 1485900"/>
              <a:gd name="T6" fmla="*/ 1114425 w 1776413"/>
              <a:gd name="T7" fmla="*/ 71438 h 1485900"/>
              <a:gd name="T8" fmla="*/ 1138238 w 1776413"/>
              <a:gd name="T9" fmla="*/ 138113 h 1485900"/>
              <a:gd name="T10" fmla="*/ 1123950 w 1776413"/>
              <a:gd name="T11" fmla="*/ 242888 h 1485900"/>
              <a:gd name="T12" fmla="*/ 1162050 w 1776413"/>
              <a:gd name="T13" fmla="*/ 252413 h 1485900"/>
              <a:gd name="T14" fmla="*/ 1133475 w 1776413"/>
              <a:gd name="T15" fmla="*/ 447675 h 1485900"/>
              <a:gd name="T16" fmla="*/ 1066800 w 1776413"/>
              <a:gd name="T17" fmla="*/ 614363 h 1485900"/>
              <a:gd name="T18" fmla="*/ 1019175 w 1776413"/>
              <a:gd name="T19" fmla="*/ 742950 h 1485900"/>
              <a:gd name="T20" fmla="*/ 942975 w 1776413"/>
              <a:gd name="T21" fmla="*/ 709613 h 1485900"/>
              <a:gd name="T22" fmla="*/ 909638 w 1776413"/>
              <a:gd name="T23" fmla="*/ 771525 h 1485900"/>
              <a:gd name="T24" fmla="*/ 781050 w 1776413"/>
              <a:gd name="T25" fmla="*/ 738188 h 1485900"/>
              <a:gd name="T26" fmla="*/ 714375 w 1776413"/>
              <a:gd name="T27" fmla="*/ 671513 h 1485900"/>
              <a:gd name="T28" fmla="*/ 681038 w 1776413"/>
              <a:gd name="T29" fmla="*/ 685800 h 1485900"/>
              <a:gd name="T30" fmla="*/ 585788 w 1776413"/>
              <a:gd name="T31" fmla="*/ 723900 h 1485900"/>
              <a:gd name="T32" fmla="*/ 476250 w 1776413"/>
              <a:gd name="T33" fmla="*/ 666750 h 1485900"/>
              <a:gd name="T34" fmla="*/ 447675 w 1776413"/>
              <a:gd name="T35" fmla="*/ 590550 h 1485900"/>
              <a:gd name="T36" fmla="*/ 390525 w 1776413"/>
              <a:gd name="T37" fmla="*/ 471488 h 1485900"/>
              <a:gd name="T38" fmla="*/ 223838 w 1776413"/>
              <a:gd name="T39" fmla="*/ 590550 h 1485900"/>
              <a:gd name="T40" fmla="*/ 0 w 1776413"/>
              <a:gd name="T41" fmla="*/ 666750 h 1485900"/>
              <a:gd name="T42" fmla="*/ 23813 w 1776413"/>
              <a:gd name="T43" fmla="*/ 714375 h 1485900"/>
              <a:gd name="T44" fmla="*/ 4763 w 1776413"/>
              <a:gd name="T45" fmla="*/ 766763 h 1485900"/>
              <a:gd name="T46" fmla="*/ 28575 w 1776413"/>
              <a:gd name="T47" fmla="*/ 947738 h 1485900"/>
              <a:gd name="T48" fmla="*/ 90488 w 1776413"/>
              <a:gd name="T49" fmla="*/ 1023938 h 1485900"/>
              <a:gd name="T50" fmla="*/ 147638 w 1776413"/>
              <a:gd name="T51" fmla="*/ 1109663 h 1485900"/>
              <a:gd name="T52" fmla="*/ 219075 w 1776413"/>
              <a:gd name="T53" fmla="*/ 1119188 h 1485900"/>
              <a:gd name="T54" fmla="*/ 271463 w 1776413"/>
              <a:gd name="T55" fmla="*/ 1166813 h 1485900"/>
              <a:gd name="T56" fmla="*/ 295275 w 1776413"/>
              <a:gd name="T57" fmla="*/ 1252538 h 1485900"/>
              <a:gd name="T58" fmla="*/ 604838 w 1776413"/>
              <a:gd name="T59" fmla="*/ 1347788 h 1485900"/>
              <a:gd name="T60" fmla="*/ 685800 w 1776413"/>
              <a:gd name="T61" fmla="*/ 1338263 h 1485900"/>
              <a:gd name="T62" fmla="*/ 757238 w 1776413"/>
              <a:gd name="T63" fmla="*/ 1376363 h 1485900"/>
              <a:gd name="T64" fmla="*/ 1019175 w 1776413"/>
              <a:gd name="T65" fmla="*/ 1404938 h 1485900"/>
              <a:gd name="T66" fmla="*/ 1000125 w 1776413"/>
              <a:gd name="T67" fmla="*/ 1481138 h 1485900"/>
              <a:gd name="T68" fmla="*/ 1033463 w 1776413"/>
              <a:gd name="T69" fmla="*/ 1485900 h 1485900"/>
              <a:gd name="T70" fmla="*/ 1057275 w 1776413"/>
              <a:gd name="T71" fmla="*/ 1409700 h 1485900"/>
              <a:gd name="T72" fmla="*/ 1190625 w 1776413"/>
              <a:gd name="T73" fmla="*/ 1433513 h 1485900"/>
              <a:gd name="T74" fmla="*/ 1233488 w 1776413"/>
              <a:gd name="T75" fmla="*/ 1285875 h 1485900"/>
              <a:gd name="T76" fmla="*/ 1100138 w 1776413"/>
              <a:gd name="T77" fmla="*/ 1176338 h 1485900"/>
              <a:gd name="T78" fmla="*/ 1195388 w 1776413"/>
              <a:gd name="T79" fmla="*/ 1028700 h 1485900"/>
              <a:gd name="T80" fmla="*/ 1338263 w 1776413"/>
              <a:gd name="T81" fmla="*/ 1152525 h 1485900"/>
              <a:gd name="T82" fmla="*/ 1390650 w 1776413"/>
              <a:gd name="T83" fmla="*/ 1166813 h 1485900"/>
              <a:gd name="T84" fmla="*/ 1490663 w 1776413"/>
              <a:gd name="T85" fmla="*/ 1076325 h 1485900"/>
              <a:gd name="T86" fmla="*/ 1595438 w 1776413"/>
              <a:gd name="T87" fmla="*/ 995363 h 1485900"/>
              <a:gd name="T88" fmla="*/ 1666875 w 1776413"/>
              <a:gd name="T89" fmla="*/ 947738 h 1485900"/>
              <a:gd name="T90" fmla="*/ 1733550 w 1776413"/>
              <a:gd name="T91" fmla="*/ 828675 h 1485900"/>
              <a:gd name="T92" fmla="*/ 1776413 w 1776413"/>
              <a:gd name="T93" fmla="*/ 671513 h 1485900"/>
              <a:gd name="T94" fmla="*/ 1724025 w 1776413"/>
              <a:gd name="T95" fmla="*/ 657225 h 1485900"/>
              <a:gd name="T96" fmla="*/ 1728788 w 1776413"/>
              <a:gd name="T97" fmla="*/ 628650 h 1485900"/>
              <a:gd name="T98" fmla="*/ 1500188 w 1776413"/>
              <a:gd name="T99" fmla="*/ 585788 h 1485900"/>
              <a:gd name="T100" fmla="*/ 1685925 w 1776413"/>
              <a:gd name="T101" fmla="*/ 252413 h 1485900"/>
              <a:gd name="T102" fmla="*/ 1638300 w 1776413"/>
              <a:gd name="T103" fmla="*/ 242888 h 1485900"/>
              <a:gd name="T104" fmla="*/ 1604963 w 1776413"/>
              <a:gd name="T105" fmla="*/ 219075 h 1485900"/>
              <a:gd name="T106" fmla="*/ 1619250 w 1776413"/>
              <a:gd name="T107" fmla="*/ 128588 h 1485900"/>
              <a:gd name="T108" fmla="*/ 1543050 w 1776413"/>
              <a:gd name="T109" fmla="*/ 0 h 1485900"/>
              <a:gd name="T110" fmla="*/ 1347788 w 1776413"/>
              <a:gd name="T111" fmla="*/ 76200 h 14859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connsiteX0" fmla="*/ 1347788 w 1776413"/>
              <a:gd name="connsiteY0" fmla="*/ 76200 h 1485900"/>
              <a:gd name="connsiteX1" fmla="*/ 1223963 w 1776413"/>
              <a:gd name="connsiteY1" fmla="*/ 61913 h 1485900"/>
              <a:gd name="connsiteX2" fmla="*/ 1128713 w 1776413"/>
              <a:gd name="connsiteY2" fmla="*/ 4763 h 1485900"/>
              <a:gd name="connsiteX3" fmla="*/ 1114425 w 1776413"/>
              <a:gd name="connsiteY3" fmla="*/ 71438 h 1485900"/>
              <a:gd name="connsiteX4" fmla="*/ 1138238 w 1776413"/>
              <a:gd name="connsiteY4" fmla="*/ 138113 h 1485900"/>
              <a:gd name="connsiteX5" fmla="*/ 1123950 w 1776413"/>
              <a:gd name="connsiteY5" fmla="*/ 242888 h 1485900"/>
              <a:gd name="connsiteX6" fmla="*/ 1162050 w 1776413"/>
              <a:gd name="connsiteY6" fmla="*/ 252413 h 1485900"/>
              <a:gd name="connsiteX7" fmla="*/ 1133475 w 1776413"/>
              <a:gd name="connsiteY7" fmla="*/ 447675 h 1485900"/>
              <a:gd name="connsiteX8" fmla="*/ 1066800 w 1776413"/>
              <a:gd name="connsiteY8" fmla="*/ 614363 h 1485900"/>
              <a:gd name="connsiteX9" fmla="*/ 1019175 w 1776413"/>
              <a:gd name="connsiteY9" fmla="*/ 742950 h 1485900"/>
              <a:gd name="connsiteX10" fmla="*/ 942975 w 1776413"/>
              <a:gd name="connsiteY10" fmla="*/ 709613 h 1485900"/>
              <a:gd name="connsiteX11" fmla="*/ 909638 w 1776413"/>
              <a:gd name="connsiteY11" fmla="*/ 771525 h 1485900"/>
              <a:gd name="connsiteX12" fmla="*/ 781050 w 1776413"/>
              <a:gd name="connsiteY12" fmla="*/ 738188 h 1485900"/>
              <a:gd name="connsiteX13" fmla="*/ 714375 w 1776413"/>
              <a:gd name="connsiteY13" fmla="*/ 671513 h 1485900"/>
              <a:gd name="connsiteX14" fmla="*/ 681038 w 1776413"/>
              <a:gd name="connsiteY14" fmla="*/ 685800 h 1485900"/>
              <a:gd name="connsiteX15" fmla="*/ 585788 w 1776413"/>
              <a:gd name="connsiteY15" fmla="*/ 723900 h 1485900"/>
              <a:gd name="connsiteX16" fmla="*/ 476250 w 1776413"/>
              <a:gd name="connsiteY16" fmla="*/ 666750 h 1485900"/>
              <a:gd name="connsiteX17" fmla="*/ 447675 w 1776413"/>
              <a:gd name="connsiteY17" fmla="*/ 590550 h 1485900"/>
              <a:gd name="connsiteX18" fmla="*/ 390525 w 1776413"/>
              <a:gd name="connsiteY18" fmla="*/ 471488 h 1485900"/>
              <a:gd name="connsiteX19" fmla="*/ 223838 w 1776413"/>
              <a:gd name="connsiteY19" fmla="*/ 590550 h 1485900"/>
              <a:gd name="connsiteX20" fmla="*/ 0 w 1776413"/>
              <a:gd name="connsiteY20" fmla="*/ 666750 h 1485900"/>
              <a:gd name="connsiteX21" fmla="*/ 23813 w 1776413"/>
              <a:gd name="connsiteY21" fmla="*/ 714375 h 1485900"/>
              <a:gd name="connsiteX22" fmla="*/ 4763 w 1776413"/>
              <a:gd name="connsiteY22" fmla="*/ 766763 h 1485900"/>
              <a:gd name="connsiteX23" fmla="*/ 28575 w 1776413"/>
              <a:gd name="connsiteY23" fmla="*/ 947738 h 1485900"/>
              <a:gd name="connsiteX24" fmla="*/ 90488 w 1776413"/>
              <a:gd name="connsiteY24" fmla="*/ 1023938 h 1485900"/>
              <a:gd name="connsiteX25" fmla="*/ 147638 w 1776413"/>
              <a:gd name="connsiteY25" fmla="*/ 1109663 h 1485900"/>
              <a:gd name="connsiteX26" fmla="*/ 219075 w 1776413"/>
              <a:gd name="connsiteY26" fmla="*/ 1119188 h 1485900"/>
              <a:gd name="connsiteX27" fmla="*/ 271463 w 1776413"/>
              <a:gd name="connsiteY27" fmla="*/ 1166813 h 1485900"/>
              <a:gd name="connsiteX28" fmla="*/ 295275 w 1776413"/>
              <a:gd name="connsiteY28" fmla="*/ 1252538 h 1485900"/>
              <a:gd name="connsiteX29" fmla="*/ 604838 w 1776413"/>
              <a:gd name="connsiteY29" fmla="*/ 1347788 h 1485900"/>
              <a:gd name="connsiteX30" fmla="*/ 685800 w 1776413"/>
              <a:gd name="connsiteY30" fmla="*/ 1338263 h 1485900"/>
              <a:gd name="connsiteX31" fmla="*/ 757238 w 1776413"/>
              <a:gd name="connsiteY31" fmla="*/ 1376363 h 1485900"/>
              <a:gd name="connsiteX32" fmla="*/ 1019175 w 1776413"/>
              <a:gd name="connsiteY32" fmla="*/ 1404938 h 1485900"/>
              <a:gd name="connsiteX33" fmla="*/ 1000125 w 1776413"/>
              <a:gd name="connsiteY33" fmla="*/ 1481138 h 1485900"/>
              <a:gd name="connsiteX34" fmla="*/ 1033463 w 1776413"/>
              <a:gd name="connsiteY34" fmla="*/ 1485900 h 1485900"/>
              <a:gd name="connsiteX35" fmla="*/ 1057275 w 1776413"/>
              <a:gd name="connsiteY35" fmla="*/ 1409700 h 1485900"/>
              <a:gd name="connsiteX36" fmla="*/ 1190625 w 1776413"/>
              <a:gd name="connsiteY36" fmla="*/ 1433513 h 1485900"/>
              <a:gd name="connsiteX37" fmla="*/ 1233488 w 1776413"/>
              <a:gd name="connsiteY37" fmla="*/ 1285875 h 1485900"/>
              <a:gd name="connsiteX38" fmla="*/ 1100138 w 1776413"/>
              <a:gd name="connsiteY38" fmla="*/ 1176338 h 1485900"/>
              <a:gd name="connsiteX39" fmla="*/ 1195388 w 1776413"/>
              <a:gd name="connsiteY39" fmla="*/ 1028700 h 1485900"/>
              <a:gd name="connsiteX40" fmla="*/ 1338263 w 1776413"/>
              <a:gd name="connsiteY40" fmla="*/ 1152525 h 1485900"/>
              <a:gd name="connsiteX41" fmla="*/ 1390650 w 1776413"/>
              <a:gd name="connsiteY41" fmla="*/ 1166813 h 1485900"/>
              <a:gd name="connsiteX42" fmla="*/ 1490663 w 1776413"/>
              <a:gd name="connsiteY42" fmla="*/ 1076325 h 1485900"/>
              <a:gd name="connsiteX43" fmla="*/ 1595438 w 1776413"/>
              <a:gd name="connsiteY43" fmla="*/ 995363 h 1485900"/>
              <a:gd name="connsiteX44" fmla="*/ 1666875 w 1776413"/>
              <a:gd name="connsiteY44" fmla="*/ 947738 h 1485900"/>
              <a:gd name="connsiteX45" fmla="*/ 1733550 w 1776413"/>
              <a:gd name="connsiteY45" fmla="*/ 828675 h 1485900"/>
              <a:gd name="connsiteX46" fmla="*/ 1776413 w 1776413"/>
              <a:gd name="connsiteY46" fmla="*/ 671513 h 1485900"/>
              <a:gd name="connsiteX47" fmla="*/ 1724025 w 1776413"/>
              <a:gd name="connsiteY47" fmla="*/ 657225 h 1485900"/>
              <a:gd name="connsiteX48" fmla="*/ 1728788 w 1776413"/>
              <a:gd name="connsiteY48" fmla="*/ 628650 h 1485900"/>
              <a:gd name="connsiteX49" fmla="*/ 1500188 w 1776413"/>
              <a:gd name="connsiteY49" fmla="*/ 585788 h 1485900"/>
              <a:gd name="connsiteX50" fmla="*/ 1662430 w 1776413"/>
              <a:gd name="connsiteY50" fmla="*/ 306258 h 1485900"/>
              <a:gd name="connsiteX51" fmla="*/ 1685925 w 1776413"/>
              <a:gd name="connsiteY51" fmla="*/ 252413 h 1485900"/>
              <a:gd name="connsiteX52" fmla="*/ 1638300 w 1776413"/>
              <a:gd name="connsiteY52" fmla="*/ 242888 h 1485900"/>
              <a:gd name="connsiteX53" fmla="*/ 1604963 w 1776413"/>
              <a:gd name="connsiteY53" fmla="*/ 219075 h 1485900"/>
              <a:gd name="connsiteX54" fmla="*/ 1619250 w 1776413"/>
              <a:gd name="connsiteY54" fmla="*/ 128588 h 1485900"/>
              <a:gd name="connsiteX55" fmla="*/ 1543050 w 1776413"/>
              <a:gd name="connsiteY55" fmla="*/ 0 h 1485900"/>
              <a:gd name="connsiteX56" fmla="*/ 1347788 w 1776413"/>
              <a:gd name="connsiteY56" fmla="*/ 76200 h 1485900"/>
              <a:gd name="connsiteX0" fmla="*/ 1347788 w 1776413"/>
              <a:gd name="connsiteY0" fmla="*/ 76200 h 1485900"/>
              <a:gd name="connsiteX1" fmla="*/ 1223963 w 1776413"/>
              <a:gd name="connsiteY1" fmla="*/ 61913 h 1485900"/>
              <a:gd name="connsiteX2" fmla="*/ 1128713 w 1776413"/>
              <a:gd name="connsiteY2" fmla="*/ 4763 h 1485900"/>
              <a:gd name="connsiteX3" fmla="*/ 1114425 w 1776413"/>
              <a:gd name="connsiteY3" fmla="*/ 71438 h 1485900"/>
              <a:gd name="connsiteX4" fmla="*/ 1138238 w 1776413"/>
              <a:gd name="connsiteY4" fmla="*/ 138113 h 1485900"/>
              <a:gd name="connsiteX5" fmla="*/ 1123950 w 1776413"/>
              <a:gd name="connsiteY5" fmla="*/ 242888 h 1485900"/>
              <a:gd name="connsiteX6" fmla="*/ 1162050 w 1776413"/>
              <a:gd name="connsiteY6" fmla="*/ 252413 h 1485900"/>
              <a:gd name="connsiteX7" fmla="*/ 1133475 w 1776413"/>
              <a:gd name="connsiteY7" fmla="*/ 447675 h 1485900"/>
              <a:gd name="connsiteX8" fmla="*/ 1066800 w 1776413"/>
              <a:gd name="connsiteY8" fmla="*/ 614363 h 1485900"/>
              <a:gd name="connsiteX9" fmla="*/ 1019175 w 1776413"/>
              <a:gd name="connsiteY9" fmla="*/ 742950 h 1485900"/>
              <a:gd name="connsiteX10" fmla="*/ 942975 w 1776413"/>
              <a:gd name="connsiteY10" fmla="*/ 709613 h 1485900"/>
              <a:gd name="connsiteX11" fmla="*/ 909638 w 1776413"/>
              <a:gd name="connsiteY11" fmla="*/ 771525 h 1485900"/>
              <a:gd name="connsiteX12" fmla="*/ 781050 w 1776413"/>
              <a:gd name="connsiteY12" fmla="*/ 738188 h 1485900"/>
              <a:gd name="connsiteX13" fmla="*/ 714375 w 1776413"/>
              <a:gd name="connsiteY13" fmla="*/ 671513 h 1485900"/>
              <a:gd name="connsiteX14" fmla="*/ 681038 w 1776413"/>
              <a:gd name="connsiteY14" fmla="*/ 685800 h 1485900"/>
              <a:gd name="connsiteX15" fmla="*/ 585788 w 1776413"/>
              <a:gd name="connsiteY15" fmla="*/ 723900 h 1485900"/>
              <a:gd name="connsiteX16" fmla="*/ 476250 w 1776413"/>
              <a:gd name="connsiteY16" fmla="*/ 666750 h 1485900"/>
              <a:gd name="connsiteX17" fmla="*/ 447675 w 1776413"/>
              <a:gd name="connsiteY17" fmla="*/ 590550 h 1485900"/>
              <a:gd name="connsiteX18" fmla="*/ 390525 w 1776413"/>
              <a:gd name="connsiteY18" fmla="*/ 471488 h 1485900"/>
              <a:gd name="connsiteX19" fmla="*/ 223838 w 1776413"/>
              <a:gd name="connsiteY19" fmla="*/ 590550 h 1485900"/>
              <a:gd name="connsiteX20" fmla="*/ 0 w 1776413"/>
              <a:gd name="connsiteY20" fmla="*/ 666750 h 1485900"/>
              <a:gd name="connsiteX21" fmla="*/ 23813 w 1776413"/>
              <a:gd name="connsiteY21" fmla="*/ 714375 h 1485900"/>
              <a:gd name="connsiteX22" fmla="*/ 4763 w 1776413"/>
              <a:gd name="connsiteY22" fmla="*/ 766763 h 1485900"/>
              <a:gd name="connsiteX23" fmla="*/ 28575 w 1776413"/>
              <a:gd name="connsiteY23" fmla="*/ 947738 h 1485900"/>
              <a:gd name="connsiteX24" fmla="*/ 90488 w 1776413"/>
              <a:gd name="connsiteY24" fmla="*/ 1023938 h 1485900"/>
              <a:gd name="connsiteX25" fmla="*/ 147638 w 1776413"/>
              <a:gd name="connsiteY25" fmla="*/ 1109663 h 1485900"/>
              <a:gd name="connsiteX26" fmla="*/ 219075 w 1776413"/>
              <a:gd name="connsiteY26" fmla="*/ 1119188 h 1485900"/>
              <a:gd name="connsiteX27" fmla="*/ 271463 w 1776413"/>
              <a:gd name="connsiteY27" fmla="*/ 1166813 h 1485900"/>
              <a:gd name="connsiteX28" fmla="*/ 295275 w 1776413"/>
              <a:gd name="connsiteY28" fmla="*/ 1252538 h 1485900"/>
              <a:gd name="connsiteX29" fmla="*/ 604838 w 1776413"/>
              <a:gd name="connsiteY29" fmla="*/ 1347788 h 1485900"/>
              <a:gd name="connsiteX30" fmla="*/ 685800 w 1776413"/>
              <a:gd name="connsiteY30" fmla="*/ 1338263 h 1485900"/>
              <a:gd name="connsiteX31" fmla="*/ 757238 w 1776413"/>
              <a:gd name="connsiteY31" fmla="*/ 1376363 h 1485900"/>
              <a:gd name="connsiteX32" fmla="*/ 1019175 w 1776413"/>
              <a:gd name="connsiteY32" fmla="*/ 1404938 h 1485900"/>
              <a:gd name="connsiteX33" fmla="*/ 1000125 w 1776413"/>
              <a:gd name="connsiteY33" fmla="*/ 1481138 h 1485900"/>
              <a:gd name="connsiteX34" fmla="*/ 1033463 w 1776413"/>
              <a:gd name="connsiteY34" fmla="*/ 1485900 h 1485900"/>
              <a:gd name="connsiteX35" fmla="*/ 1057275 w 1776413"/>
              <a:gd name="connsiteY35" fmla="*/ 1409700 h 1485900"/>
              <a:gd name="connsiteX36" fmla="*/ 1190625 w 1776413"/>
              <a:gd name="connsiteY36" fmla="*/ 1433513 h 1485900"/>
              <a:gd name="connsiteX37" fmla="*/ 1233488 w 1776413"/>
              <a:gd name="connsiteY37" fmla="*/ 1285875 h 1485900"/>
              <a:gd name="connsiteX38" fmla="*/ 1100138 w 1776413"/>
              <a:gd name="connsiteY38" fmla="*/ 1176338 h 1485900"/>
              <a:gd name="connsiteX39" fmla="*/ 1195388 w 1776413"/>
              <a:gd name="connsiteY39" fmla="*/ 1028700 h 1485900"/>
              <a:gd name="connsiteX40" fmla="*/ 1338263 w 1776413"/>
              <a:gd name="connsiteY40" fmla="*/ 1152525 h 1485900"/>
              <a:gd name="connsiteX41" fmla="*/ 1390650 w 1776413"/>
              <a:gd name="connsiteY41" fmla="*/ 1166813 h 1485900"/>
              <a:gd name="connsiteX42" fmla="*/ 1490663 w 1776413"/>
              <a:gd name="connsiteY42" fmla="*/ 1076325 h 1485900"/>
              <a:gd name="connsiteX43" fmla="*/ 1595438 w 1776413"/>
              <a:gd name="connsiteY43" fmla="*/ 995363 h 1485900"/>
              <a:gd name="connsiteX44" fmla="*/ 1666875 w 1776413"/>
              <a:gd name="connsiteY44" fmla="*/ 947738 h 1485900"/>
              <a:gd name="connsiteX45" fmla="*/ 1733550 w 1776413"/>
              <a:gd name="connsiteY45" fmla="*/ 828675 h 1485900"/>
              <a:gd name="connsiteX46" fmla="*/ 1776413 w 1776413"/>
              <a:gd name="connsiteY46" fmla="*/ 671513 h 1485900"/>
              <a:gd name="connsiteX47" fmla="*/ 1724025 w 1776413"/>
              <a:gd name="connsiteY47" fmla="*/ 657225 h 1485900"/>
              <a:gd name="connsiteX48" fmla="*/ 1728788 w 1776413"/>
              <a:gd name="connsiteY48" fmla="*/ 628650 h 1485900"/>
              <a:gd name="connsiteX49" fmla="*/ 1500188 w 1776413"/>
              <a:gd name="connsiteY49" fmla="*/ 585788 h 1485900"/>
              <a:gd name="connsiteX50" fmla="*/ 1702435 w 1776413"/>
              <a:gd name="connsiteY50" fmla="*/ 311973 h 1485900"/>
              <a:gd name="connsiteX51" fmla="*/ 1685925 w 1776413"/>
              <a:gd name="connsiteY51" fmla="*/ 252413 h 1485900"/>
              <a:gd name="connsiteX52" fmla="*/ 1638300 w 1776413"/>
              <a:gd name="connsiteY52" fmla="*/ 242888 h 1485900"/>
              <a:gd name="connsiteX53" fmla="*/ 1604963 w 1776413"/>
              <a:gd name="connsiteY53" fmla="*/ 219075 h 1485900"/>
              <a:gd name="connsiteX54" fmla="*/ 1619250 w 1776413"/>
              <a:gd name="connsiteY54" fmla="*/ 128588 h 1485900"/>
              <a:gd name="connsiteX55" fmla="*/ 1543050 w 1776413"/>
              <a:gd name="connsiteY55" fmla="*/ 0 h 1485900"/>
              <a:gd name="connsiteX56" fmla="*/ 1347788 w 1776413"/>
              <a:gd name="connsiteY56" fmla="*/ 76200 h 1485900"/>
              <a:gd name="connsiteX0" fmla="*/ 1347788 w 1776413"/>
              <a:gd name="connsiteY0" fmla="*/ 76200 h 1485900"/>
              <a:gd name="connsiteX1" fmla="*/ 1223963 w 1776413"/>
              <a:gd name="connsiteY1" fmla="*/ 61913 h 1485900"/>
              <a:gd name="connsiteX2" fmla="*/ 1128713 w 1776413"/>
              <a:gd name="connsiteY2" fmla="*/ 4763 h 1485900"/>
              <a:gd name="connsiteX3" fmla="*/ 1114425 w 1776413"/>
              <a:gd name="connsiteY3" fmla="*/ 71438 h 1485900"/>
              <a:gd name="connsiteX4" fmla="*/ 1138238 w 1776413"/>
              <a:gd name="connsiteY4" fmla="*/ 138113 h 1485900"/>
              <a:gd name="connsiteX5" fmla="*/ 1123950 w 1776413"/>
              <a:gd name="connsiteY5" fmla="*/ 242888 h 1485900"/>
              <a:gd name="connsiteX6" fmla="*/ 1162050 w 1776413"/>
              <a:gd name="connsiteY6" fmla="*/ 252413 h 1485900"/>
              <a:gd name="connsiteX7" fmla="*/ 1133475 w 1776413"/>
              <a:gd name="connsiteY7" fmla="*/ 447675 h 1485900"/>
              <a:gd name="connsiteX8" fmla="*/ 1066800 w 1776413"/>
              <a:gd name="connsiteY8" fmla="*/ 614363 h 1485900"/>
              <a:gd name="connsiteX9" fmla="*/ 1019175 w 1776413"/>
              <a:gd name="connsiteY9" fmla="*/ 742950 h 1485900"/>
              <a:gd name="connsiteX10" fmla="*/ 942975 w 1776413"/>
              <a:gd name="connsiteY10" fmla="*/ 709613 h 1485900"/>
              <a:gd name="connsiteX11" fmla="*/ 909638 w 1776413"/>
              <a:gd name="connsiteY11" fmla="*/ 771525 h 1485900"/>
              <a:gd name="connsiteX12" fmla="*/ 781050 w 1776413"/>
              <a:gd name="connsiteY12" fmla="*/ 738188 h 1485900"/>
              <a:gd name="connsiteX13" fmla="*/ 714375 w 1776413"/>
              <a:gd name="connsiteY13" fmla="*/ 671513 h 1485900"/>
              <a:gd name="connsiteX14" fmla="*/ 681038 w 1776413"/>
              <a:gd name="connsiteY14" fmla="*/ 685800 h 1485900"/>
              <a:gd name="connsiteX15" fmla="*/ 585788 w 1776413"/>
              <a:gd name="connsiteY15" fmla="*/ 723900 h 1485900"/>
              <a:gd name="connsiteX16" fmla="*/ 476250 w 1776413"/>
              <a:gd name="connsiteY16" fmla="*/ 666750 h 1485900"/>
              <a:gd name="connsiteX17" fmla="*/ 447675 w 1776413"/>
              <a:gd name="connsiteY17" fmla="*/ 590550 h 1485900"/>
              <a:gd name="connsiteX18" fmla="*/ 390525 w 1776413"/>
              <a:gd name="connsiteY18" fmla="*/ 471488 h 1485900"/>
              <a:gd name="connsiteX19" fmla="*/ 223838 w 1776413"/>
              <a:gd name="connsiteY19" fmla="*/ 590550 h 1485900"/>
              <a:gd name="connsiteX20" fmla="*/ 0 w 1776413"/>
              <a:gd name="connsiteY20" fmla="*/ 666750 h 1485900"/>
              <a:gd name="connsiteX21" fmla="*/ 23813 w 1776413"/>
              <a:gd name="connsiteY21" fmla="*/ 714375 h 1485900"/>
              <a:gd name="connsiteX22" fmla="*/ 4763 w 1776413"/>
              <a:gd name="connsiteY22" fmla="*/ 766763 h 1485900"/>
              <a:gd name="connsiteX23" fmla="*/ 28575 w 1776413"/>
              <a:gd name="connsiteY23" fmla="*/ 947738 h 1485900"/>
              <a:gd name="connsiteX24" fmla="*/ 90488 w 1776413"/>
              <a:gd name="connsiteY24" fmla="*/ 1023938 h 1485900"/>
              <a:gd name="connsiteX25" fmla="*/ 147638 w 1776413"/>
              <a:gd name="connsiteY25" fmla="*/ 1109663 h 1485900"/>
              <a:gd name="connsiteX26" fmla="*/ 219075 w 1776413"/>
              <a:gd name="connsiteY26" fmla="*/ 1119188 h 1485900"/>
              <a:gd name="connsiteX27" fmla="*/ 271463 w 1776413"/>
              <a:gd name="connsiteY27" fmla="*/ 1166813 h 1485900"/>
              <a:gd name="connsiteX28" fmla="*/ 295275 w 1776413"/>
              <a:gd name="connsiteY28" fmla="*/ 1252538 h 1485900"/>
              <a:gd name="connsiteX29" fmla="*/ 604838 w 1776413"/>
              <a:gd name="connsiteY29" fmla="*/ 1347788 h 1485900"/>
              <a:gd name="connsiteX30" fmla="*/ 685800 w 1776413"/>
              <a:gd name="connsiteY30" fmla="*/ 1338263 h 1485900"/>
              <a:gd name="connsiteX31" fmla="*/ 757238 w 1776413"/>
              <a:gd name="connsiteY31" fmla="*/ 1376363 h 1485900"/>
              <a:gd name="connsiteX32" fmla="*/ 1019175 w 1776413"/>
              <a:gd name="connsiteY32" fmla="*/ 1404938 h 1485900"/>
              <a:gd name="connsiteX33" fmla="*/ 1000125 w 1776413"/>
              <a:gd name="connsiteY33" fmla="*/ 1481138 h 1485900"/>
              <a:gd name="connsiteX34" fmla="*/ 1033463 w 1776413"/>
              <a:gd name="connsiteY34" fmla="*/ 1485900 h 1485900"/>
              <a:gd name="connsiteX35" fmla="*/ 1057275 w 1776413"/>
              <a:gd name="connsiteY35" fmla="*/ 1409700 h 1485900"/>
              <a:gd name="connsiteX36" fmla="*/ 1190625 w 1776413"/>
              <a:gd name="connsiteY36" fmla="*/ 1433513 h 1485900"/>
              <a:gd name="connsiteX37" fmla="*/ 1233488 w 1776413"/>
              <a:gd name="connsiteY37" fmla="*/ 1285875 h 1485900"/>
              <a:gd name="connsiteX38" fmla="*/ 1100138 w 1776413"/>
              <a:gd name="connsiteY38" fmla="*/ 1176338 h 1485900"/>
              <a:gd name="connsiteX39" fmla="*/ 1195388 w 1776413"/>
              <a:gd name="connsiteY39" fmla="*/ 1028700 h 1485900"/>
              <a:gd name="connsiteX40" fmla="*/ 1338263 w 1776413"/>
              <a:gd name="connsiteY40" fmla="*/ 1152525 h 1485900"/>
              <a:gd name="connsiteX41" fmla="*/ 1390650 w 1776413"/>
              <a:gd name="connsiteY41" fmla="*/ 1166813 h 1485900"/>
              <a:gd name="connsiteX42" fmla="*/ 1490663 w 1776413"/>
              <a:gd name="connsiteY42" fmla="*/ 1076325 h 1485900"/>
              <a:gd name="connsiteX43" fmla="*/ 1595438 w 1776413"/>
              <a:gd name="connsiteY43" fmla="*/ 995363 h 1485900"/>
              <a:gd name="connsiteX44" fmla="*/ 1666875 w 1776413"/>
              <a:gd name="connsiteY44" fmla="*/ 947738 h 1485900"/>
              <a:gd name="connsiteX45" fmla="*/ 1733550 w 1776413"/>
              <a:gd name="connsiteY45" fmla="*/ 828675 h 1485900"/>
              <a:gd name="connsiteX46" fmla="*/ 1776413 w 1776413"/>
              <a:gd name="connsiteY46" fmla="*/ 671513 h 1485900"/>
              <a:gd name="connsiteX47" fmla="*/ 1724025 w 1776413"/>
              <a:gd name="connsiteY47" fmla="*/ 657225 h 1485900"/>
              <a:gd name="connsiteX48" fmla="*/ 1728788 w 1776413"/>
              <a:gd name="connsiteY48" fmla="*/ 628650 h 1485900"/>
              <a:gd name="connsiteX49" fmla="*/ 1500188 w 1776413"/>
              <a:gd name="connsiteY49" fmla="*/ 585788 h 1485900"/>
              <a:gd name="connsiteX50" fmla="*/ 1676718 w 1776413"/>
              <a:gd name="connsiteY50" fmla="*/ 351978 h 1485900"/>
              <a:gd name="connsiteX51" fmla="*/ 1702435 w 1776413"/>
              <a:gd name="connsiteY51" fmla="*/ 311973 h 1485900"/>
              <a:gd name="connsiteX52" fmla="*/ 1685925 w 1776413"/>
              <a:gd name="connsiteY52" fmla="*/ 252413 h 1485900"/>
              <a:gd name="connsiteX53" fmla="*/ 1638300 w 1776413"/>
              <a:gd name="connsiteY53" fmla="*/ 242888 h 1485900"/>
              <a:gd name="connsiteX54" fmla="*/ 1604963 w 1776413"/>
              <a:gd name="connsiteY54" fmla="*/ 219075 h 1485900"/>
              <a:gd name="connsiteX55" fmla="*/ 1619250 w 1776413"/>
              <a:gd name="connsiteY55" fmla="*/ 128588 h 1485900"/>
              <a:gd name="connsiteX56" fmla="*/ 1543050 w 1776413"/>
              <a:gd name="connsiteY56" fmla="*/ 0 h 1485900"/>
              <a:gd name="connsiteX57" fmla="*/ 1347788 w 1776413"/>
              <a:gd name="connsiteY57" fmla="*/ 76200 h 1485900"/>
              <a:gd name="connsiteX0" fmla="*/ 1347788 w 1776413"/>
              <a:gd name="connsiteY0" fmla="*/ 76200 h 1485900"/>
              <a:gd name="connsiteX1" fmla="*/ 1223963 w 1776413"/>
              <a:gd name="connsiteY1" fmla="*/ 61913 h 1485900"/>
              <a:gd name="connsiteX2" fmla="*/ 1128713 w 1776413"/>
              <a:gd name="connsiteY2" fmla="*/ 4763 h 1485900"/>
              <a:gd name="connsiteX3" fmla="*/ 1114425 w 1776413"/>
              <a:gd name="connsiteY3" fmla="*/ 71438 h 1485900"/>
              <a:gd name="connsiteX4" fmla="*/ 1138238 w 1776413"/>
              <a:gd name="connsiteY4" fmla="*/ 138113 h 1485900"/>
              <a:gd name="connsiteX5" fmla="*/ 1123950 w 1776413"/>
              <a:gd name="connsiteY5" fmla="*/ 242888 h 1485900"/>
              <a:gd name="connsiteX6" fmla="*/ 1162050 w 1776413"/>
              <a:gd name="connsiteY6" fmla="*/ 252413 h 1485900"/>
              <a:gd name="connsiteX7" fmla="*/ 1133475 w 1776413"/>
              <a:gd name="connsiteY7" fmla="*/ 447675 h 1485900"/>
              <a:gd name="connsiteX8" fmla="*/ 1066800 w 1776413"/>
              <a:gd name="connsiteY8" fmla="*/ 614363 h 1485900"/>
              <a:gd name="connsiteX9" fmla="*/ 1019175 w 1776413"/>
              <a:gd name="connsiteY9" fmla="*/ 742950 h 1485900"/>
              <a:gd name="connsiteX10" fmla="*/ 942975 w 1776413"/>
              <a:gd name="connsiteY10" fmla="*/ 709613 h 1485900"/>
              <a:gd name="connsiteX11" fmla="*/ 909638 w 1776413"/>
              <a:gd name="connsiteY11" fmla="*/ 771525 h 1485900"/>
              <a:gd name="connsiteX12" fmla="*/ 781050 w 1776413"/>
              <a:gd name="connsiteY12" fmla="*/ 738188 h 1485900"/>
              <a:gd name="connsiteX13" fmla="*/ 714375 w 1776413"/>
              <a:gd name="connsiteY13" fmla="*/ 671513 h 1485900"/>
              <a:gd name="connsiteX14" fmla="*/ 681038 w 1776413"/>
              <a:gd name="connsiteY14" fmla="*/ 685800 h 1485900"/>
              <a:gd name="connsiteX15" fmla="*/ 585788 w 1776413"/>
              <a:gd name="connsiteY15" fmla="*/ 723900 h 1485900"/>
              <a:gd name="connsiteX16" fmla="*/ 476250 w 1776413"/>
              <a:gd name="connsiteY16" fmla="*/ 666750 h 1485900"/>
              <a:gd name="connsiteX17" fmla="*/ 447675 w 1776413"/>
              <a:gd name="connsiteY17" fmla="*/ 590550 h 1485900"/>
              <a:gd name="connsiteX18" fmla="*/ 390525 w 1776413"/>
              <a:gd name="connsiteY18" fmla="*/ 471488 h 1485900"/>
              <a:gd name="connsiteX19" fmla="*/ 223838 w 1776413"/>
              <a:gd name="connsiteY19" fmla="*/ 590550 h 1485900"/>
              <a:gd name="connsiteX20" fmla="*/ 0 w 1776413"/>
              <a:gd name="connsiteY20" fmla="*/ 666750 h 1485900"/>
              <a:gd name="connsiteX21" fmla="*/ 23813 w 1776413"/>
              <a:gd name="connsiteY21" fmla="*/ 714375 h 1485900"/>
              <a:gd name="connsiteX22" fmla="*/ 4763 w 1776413"/>
              <a:gd name="connsiteY22" fmla="*/ 766763 h 1485900"/>
              <a:gd name="connsiteX23" fmla="*/ 28575 w 1776413"/>
              <a:gd name="connsiteY23" fmla="*/ 947738 h 1485900"/>
              <a:gd name="connsiteX24" fmla="*/ 90488 w 1776413"/>
              <a:gd name="connsiteY24" fmla="*/ 1023938 h 1485900"/>
              <a:gd name="connsiteX25" fmla="*/ 147638 w 1776413"/>
              <a:gd name="connsiteY25" fmla="*/ 1109663 h 1485900"/>
              <a:gd name="connsiteX26" fmla="*/ 219075 w 1776413"/>
              <a:gd name="connsiteY26" fmla="*/ 1119188 h 1485900"/>
              <a:gd name="connsiteX27" fmla="*/ 271463 w 1776413"/>
              <a:gd name="connsiteY27" fmla="*/ 1166813 h 1485900"/>
              <a:gd name="connsiteX28" fmla="*/ 295275 w 1776413"/>
              <a:gd name="connsiteY28" fmla="*/ 1252538 h 1485900"/>
              <a:gd name="connsiteX29" fmla="*/ 604838 w 1776413"/>
              <a:gd name="connsiteY29" fmla="*/ 1347788 h 1485900"/>
              <a:gd name="connsiteX30" fmla="*/ 685800 w 1776413"/>
              <a:gd name="connsiteY30" fmla="*/ 1338263 h 1485900"/>
              <a:gd name="connsiteX31" fmla="*/ 757238 w 1776413"/>
              <a:gd name="connsiteY31" fmla="*/ 1376363 h 1485900"/>
              <a:gd name="connsiteX32" fmla="*/ 1019175 w 1776413"/>
              <a:gd name="connsiteY32" fmla="*/ 1404938 h 1485900"/>
              <a:gd name="connsiteX33" fmla="*/ 1000125 w 1776413"/>
              <a:gd name="connsiteY33" fmla="*/ 1481138 h 1485900"/>
              <a:gd name="connsiteX34" fmla="*/ 1033463 w 1776413"/>
              <a:gd name="connsiteY34" fmla="*/ 1485900 h 1485900"/>
              <a:gd name="connsiteX35" fmla="*/ 1057275 w 1776413"/>
              <a:gd name="connsiteY35" fmla="*/ 1409700 h 1485900"/>
              <a:gd name="connsiteX36" fmla="*/ 1190625 w 1776413"/>
              <a:gd name="connsiteY36" fmla="*/ 1433513 h 1485900"/>
              <a:gd name="connsiteX37" fmla="*/ 1233488 w 1776413"/>
              <a:gd name="connsiteY37" fmla="*/ 1285875 h 1485900"/>
              <a:gd name="connsiteX38" fmla="*/ 1100138 w 1776413"/>
              <a:gd name="connsiteY38" fmla="*/ 1176338 h 1485900"/>
              <a:gd name="connsiteX39" fmla="*/ 1195388 w 1776413"/>
              <a:gd name="connsiteY39" fmla="*/ 1028700 h 1485900"/>
              <a:gd name="connsiteX40" fmla="*/ 1338263 w 1776413"/>
              <a:gd name="connsiteY40" fmla="*/ 1152525 h 1485900"/>
              <a:gd name="connsiteX41" fmla="*/ 1390650 w 1776413"/>
              <a:gd name="connsiteY41" fmla="*/ 1166813 h 1485900"/>
              <a:gd name="connsiteX42" fmla="*/ 1490663 w 1776413"/>
              <a:gd name="connsiteY42" fmla="*/ 1076325 h 1485900"/>
              <a:gd name="connsiteX43" fmla="*/ 1595438 w 1776413"/>
              <a:gd name="connsiteY43" fmla="*/ 995363 h 1485900"/>
              <a:gd name="connsiteX44" fmla="*/ 1666875 w 1776413"/>
              <a:gd name="connsiteY44" fmla="*/ 947738 h 1485900"/>
              <a:gd name="connsiteX45" fmla="*/ 1733550 w 1776413"/>
              <a:gd name="connsiteY45" fmla="*/ 828675 h 1485900"/>
              <a:gd name="connsiteX46" fmla="*/ 1776413 w 1776413"/>
              <a:gd name="connsiteY46" fmla="*/ 671513 h 1485900"/>
              <a:gd name="connsiteX47" fmla="*/ 1724025 w 1776413"/>
              <a:gd name="connsiteY47" fmla="*/ 657225 h 1485900"/>
              <a:gd name="connsiteX48" fmla="*/ 1728788 w 1776413"/>
              <a:gd name="connsiteY48" fmla="*/ 628650 h 1485900"/>
              <a:gd name="connsiteX49" fmla="*/ 1500188 w 1776413"/>
              <a:gd name="connsiteY49" fmla="*/ 585788 h 1485900"/>
              <a:gd name="connsiteX50" fmla="*/ 1768158 w 1776413"/>
              <a:gd name="connsiteY50" fmla="*/ 420558 h 1485900"/>
              <a:gd name="connsiteX51" fmla="*/ 1702435 w 1776413"/>
              <a:gd name="connsiteY51" fmla="*/ 311973 h 1485900"/>
              <a:gd name="connsiteX52" fmla="*/ 1685925 w 1776413"/>
              <a:gd name="connsiteY52" fmla="*/ 252413 h 1485900"/>
              <a:gd name="connsiteX53" fmla="*/ 1638300 w 1776413"/>
              <a:gd name="connsiteY53" fmla="*/ 242888 h 1485900"/>
              <a:gd name="connsiteX54" fmla="*/ 1604963 w 1776413"/>
              <a:gd name="connsiteY54" fmla="*/ 219075 h 1485900"/>
              <a:gd name="connsiteX55" fmla="*/ 1619250 w 1776413"/>
              <a:gd name="connsiteY55" fmla="*/ 128588 h 1485900"/>
              <a:gd name="connsiteX56" fmla="*/ 1543050 w 1776413"/>
              <a:gd name="connsiteY56" fmla="*/ 0 h 1485900"/>
              <a:gd name="connsiteX57" fmla="*/ 1347788 w 1776413"/>
              <a:gd name="connsiteY57" fmla="*/ 76200 h 1485900"/>
              <a:gd name="connsiteX0" fmla="*/ 1347788 w 1776413"/>
              <a:gd name="connsiteY0" fmla="*/ 76200 h 1485900"/>
              <a:gd name="connsiteX1" fmla="*/ 1223963 w 1776413"/>
              <a:gd name="connsiteY1" fmla="*/ 61913 h 1485900"/>
              <a:gd name="connsiteX2" fmla="*/ 1128713 w 1776413"/>
              <a:gd name="connsiteY2" fmla="*/ 4763 h 1485900"/>
              <a:gd name="connsiteX3" fmla="*/ 1114425 w 1776413"/>
              <a:gd name="connsiteY3" fmla="*/ 71438 h 1485900"/>
              <a:gd name="connsiteX4" fmla="*/ 1138238 w 1776413"/>
              <a:gd name="connsiteY4" fmla="*/ 138113 h 1485900"/>
              <a:gd name="connsiteX5" fmla="*/ 1123950 w 1776413"/>
              <a:gd name="connsiteY5" fmla="*/ 242888 h 1485900"/>
              <a:gd name="connsiteX6" fmla="*/ 1162050 w 1776413"/>
              <a:gd name="connsiteY6" fmla="*/ 252413 h 1485900"/>
              <a:gd name="connsiteX7" fmla="*/ 1133475 w 1776413"/>
              <a:gd name="connsiteY7" fmla="*/ 447675 h 1485900"/>
              <a:gd name="connsiteX8" fmla="*/ 1066800 w 1776413"/>
              <a:gd name="connsiteY8" fmla="*/ 614363 h 1485900"/>
              <a:gd name="connsiteX9" fmla="*/ 1019175 w 1776413"/>
              <a:gd name="connsiteY9" fmla="*/ 742950 h 1485900"/>
              <a:gd name="connsiteX10" fmla="*/ 942975 w 1776413"/>
              <a:gd name="connsiteY10" fmla="*/ 709613 h 1485900"/>
              <a:gd name="connsiteX11" fmla="*/ 909638 w 1776413"/>
              <a:gd name="connsiteY11" fmla="*/ 771525 h 1485900"/>
              <a:gd name="connsiteX12" fmla="*/ 781050 w 1776413"/>
              <a:gd name="connsiteY12" fmla="*/ 738188 h 1485900"/>
              <a:gd name="connsiteX13" fmla="*/ 714375 w 1776413"/>
              <a:gd name="connsiteY13" fmla="*/ 671513 h 1485900"/>
              <a:gd name="connsiteX14" fmla="*/ 681038 w 1776413"/>
              <a:gd name="connsiteY14" fmla="*/ 685800 h 1485900"/>
              <a:gd name="connsiteX15" fmla="*/ 585788 w 1776413"/>
              <a:gd name="connsiteY15" fmla="*/ 723900 h 1485900"/>
              <a:gd name="connsiteX16" fmla="*/ 476250 w 1776413"/>
              <a:gd name="connsiteY16" fmla="*/ 666750 h 1485900"/>
              <a:gd name="connsiteX17" fmla="*/ 447675 w 1776413"/>
              <a:gd name="connsiteY17" fmla="*/ 590550 h 1485900"/>
              <a:gd name="connsiteX18" fmla="*/ 390525 w 1776413"/>
              <a:gd name="connsiteY18" fmla="*/ 471488 h 1485900"/>
              <a:gd name="connsiteX19" fmla="*/ 223838 w 1776413"/>
              <a:gd name="connsiteY19" fmla="*/ 590550 h 1485900"/>
              <a:gd name="connsiteX20" fmla="*/ 0 w 1776413"/>
              <a:gd name="connsiteY20" fmla="*/ 666750 h 1485900"/>
              <a:gd name="connsiteX21" fmla="*/ 23813 w 1776413"/>
              <a:gd name="connsiteY21" fmla="*/ 714375 h 1485900"/>
              <a:gd name="connsiteX22" fmla="*/ 4763 w 1776413"/>
              <a:gd name="connsiteY22" fmla="*/ 766763 h 1485900"/>
              <a:gd name="connsiteX23" fmla="*/ 28575 w 1776413"/>
              <a:gd name="connsiteY23" fmla="*/ 947738 h 1485900"/>
              <a:gd name="connsiteX24" fmla="*/ 90488 w 1776413"/>
              <a:gd name="connsiteY24" fmla="*/ 1023938 h 1485900"/>
              <a:gd name="connsiteX25" fmla="*/ 147638 w 1776413"/>
              <a:gd name="connsiteY25" fmla="*/ 1109663 h 1485900"/>
              <a:gd name="connsiteX26" fmla="*/ 219075 w 1776413"/>
              <a:gd name="connsiteY26" fmla="*/ 1119188 h 1485900"/>
              <a:gd name="connsiteX27" fmla="*/ 271463 w 1776413"/>
              <a:gd name="connsiteY27" fmla="*/ 1166813 h 1485900"/>
              <a:gd name="connsiteX28" fmla="*/ 295275 w 1776413"/>
              <a:gd name="connsiteY28" fmla="*/ 1252538 h 1485900"/>
              <a:gd name="connsiteX29" fmla="*/ 604838 w 1776413"/>
              <a:gd name="connsiteY29" fmla="*/ 1347788 h 1485900"/>
              <a:gd name="connsiteX30" fmla="*/ 685800 w 1776413"/>
              <a:gd name="connsiteY30" fmla="*/ 1338263 h 1485900"/>
              <a:gd name="connsiteX31" fmla="*/ 757238 w 1776413"/>
              <a:gd name="connsiteY31" fmla="*/ 1376363 h 1485900"/>
              <a:gd name="connsiteX32" fmla="*/ 1019175 w 1776413"/>
              <a:gd name="connsiteY32" fmla="*/ 1404938 h 1485900"/>
              <a:gd name="connsiteX33" fmla="*/ 1000125 w 1776413"/>
              <a:gd name="connsiteY33" fmla="*/ 1481138 h 1485900"/>
              <a:gd name="connsiteX34" fmla="*/ 1033463 w 1776413"/>
              <a:gd name="connsiteY34" fmla="*/ 1485900 h 1485900"/>
              <a:gd name="connsiteX35" fmla="*/ 1057275 w 1776413"/>
              <a:gd name="connsiteY35" fmla="*/ 1409700 h 1485900"/>
              <a:gd name="connsiteX36" fmla="*/ 1190625 w 1776413"/>
              <a:gd name="connsiteY36" fmla="*/ 1433513 h 1485900"/>
              <a:gd name="connsiteX37" fmla="*/ 1233488 w 1776413"/>
              <a:gd name="connsiteY37" fmla="*/ 1285875 h 1485900"/>
              <a:gd name="connsiteX38" fmla="*/ 1100138 w 1776413"/>
              <a:gd name="connsiteY38" fmla="*/ 1176338 h 1485900"/>
              <a:gd name="connsiteX39" fmla="*/ 1195388 w 1776413"/>
              <a:gd name="connsiteY39" fmla="*/ 1028700 h 1485900"/>
              <a:gd name="connsiteX40" fmla="*/ 1338263 w 1776413"/>
              <a:gd name="connsiteY40" fmla="*/ 1152525 h 1485900"/>
              <a:gd name="connsiteX41" fmla="*/ 1390650 w 1776413"/>
              <a:gd name="connsiteY41" fmla="*/ 1166813 h 1485900"/>
              <a:gd name="connsiteX42" fmla="*/ 1490663 w 1776413"/>
              <a:gd name="connsiteY42" fmla="*/ 1076325 h 1485900"/>
              <a:gd name="connsiteX43" fmla="*/ 1595438 w 1776413"/>
              <a:gd name="connsiteY43" fmla="*/ 995363 h 1485900"/>
              <a:gd name="connsiteX44" fmla="*/ 1666875 w 1776413"/>
              <a:gd name="connsiteY44" fmla="*/ 947738 h 1485900"/>
              <a:gd name="connsiteX45" fmla="*/ 1733550 w 1776413"/>
              <a:gd name="connsiteY45" fmla="*/ 828675 h 1485900"/>
              <a:gd name="connsiteX46" fmla="*/ 1776413 w 1776413"/>
              <a:gd name="connsiteY46" fmla="*/ 671513 h 1485900"/>
              <a:gd name="connsiteX47" fmla="*/ 1724025 w 1776413"/>
              <a:gd name="connsiteY47" fmla="*/ 657225 h 1485900"/>
              <a:gd name="connsiteX48" fmla="*/ 1728788 w 1776413"/>
              <a:gd name="connsiteY48" fmla="*/ 628650 h 1485900"/>
              <a:gd name="connsiteX49" fmla="*/ 1677353 w 1776413"/>
              <a:gd name="connsiteY49" fmla="*/ 574358 h 1485900"/>
              <a:gd name="connsiteX50" fmla="*/ 1768158 w 1776413"/>
              <a:gd name="connsiteY50" fmla="*/ 420558 h 1485900"/>
              <a:gd name="connsiteX51" fmla="*/ 1702435 w 1776413"/>
              <a:gd name="connsiteY51" fmla="*/ 311973 h 1485900"/>
              <a:gd name="connsiteX52" fmla="*/ 1685925 w 1776413"/>
              <a:gd name="connsiteY52" fmla="*/ 252413 h 1485900"/>
              <a:gd name="connsiteX53" fmla="*/ 1638300 w 1776413"/>
              <a:gd name="connsiteY53" fmla="*/ 242888 h 1485900"/>
              <a:gd name="connsiteX54" fmla="*/ 1604963 w 1776413"/>
              <a:gd name="connsiteY54" fmla="*/ 219075 h 1485900"/>
              <a:gd name="connsiteX55" fmla="*/ 1619250 w 1776413"/>
              <a:gd name="connsiteY55" fmla="*/ 128588 h 1485900"/>
              <a:gd name="connsiteX56" fmla="*/ 1543050 w 1776413"/>
              <a:gd name="connsiteY56" fmla="*/ 0 h 1485900"/>
              <a:gd name="connsiteX57" fmla="*/ 1347788 w 1776413"/>
              <a:gd name="connsiteY57" fmla="*/ 76200 h 1485900"/>
              <a:gd name="connsiteX0" fmla="*/ 1347788 w 1776413"/>
              <a:gd name="connsiteY0" fmla="*/ 76200 h 1485900"/>
              <a:gd name="connsiteX1" fmla="*/ 1223963 w 1776413"/>
              <a:gd name="connsiteY1" fmla="*/ 61913 h 1485900"/>
              <a:gd name="connsiteX2" fmla="*/ 1128713 w 1776413"/>
              <a:gd name="connsiteY2" fmla="*/ 4763 h 1485900"/>
              <a:gd name="connsiteX3" fmla="*/ 1114425 w 1776413"/>
              <a:gd name="connsiteY3" fmla="*/ 71438 h 1485900"/>
              <a:gd name="connsiteX4" fmla="*/ 1138238 w 1776413"/>
              <a:gd name="connsiteY4" fmla="*/ 138113 h 1485900"/>
              <a:gd name="connsiteX5" fmla="*/ 1123950 w 1776413"/>
              <a:gd name="connsiteY5" fmla="*/ 242888 h 1485900"/>
              <a:gd name="connsiteX6" fmla="*/ 1162050 w 1776413"/>
              <a:gd name="connsiteY6" fmla="*/ 252413 h 1485900"/>
              <a:gd name="connsiteX7" fmla="*/ 1133475 w 1776413"/>
              <a:gd name="connsiteY7" fmla="*/ 447675 h 1485900"/>
              <a:gd name="connsiteX8" fmla="*/ 1066800 w 1776413"/>
              <a:gd name="connsiteY8" fmla="*/ 614363 h 1485900"/>
              <a:gd name="connsiteX9" fmla="*/ 1019175 w 1776413"/>
              <a:gd name="connsiteY9" fmla="*/ 742950 h 1485900"/>
              <a:gd name="connsiteX10" fmla="*/ 942975 w 1776413"/>
              <a:gd name="connsiteY10" fmla="*/ 709613 h 1485900"/>
              <a:gd name="connsiteX11" fmla="*/ 909638 w 1776413"/>
              <a:gd name="connsiteY11" fmla="*/ 771525 h 1485900"/>
              <a:gd name="connsiteX12" fmla="*/ 781050 w 1776413"/>
              <a:gd name="connsiteY12" fmla="*/ 738188 h 1485900"/>
              <a:gd name="connsiteX13" fmla="*/ 714375 w 1776413"/>
              <a:gd name="connsiteY13" fmla="*/ 671513 h 1485900"/>
              <a:gd name="connsiteX14" fmla="*/ 681038 w 1776413"/>
              <a:gd name="connsiteY14" fmla="*/ 685800 h 1485900"/>
              <a:gd name="connsiteX15" fmla="*/ 585788 w 1776413"/>
              <a:gd name="connsiteY15" fmla="*/ 723900 h 1485900"/>
              <a:gd name="connsiteX16" fmla="*/ 476250 w 1776413"/>
              <a:gd name="connsiteY16" fmla="*/ 666750 h 1485900"/>
              <a:gd name="connsiteX17" fmla="*/ 447675 w 1776413"/>
              <a:gd name="connsiteY17" fmla="*/ 590550 h 1485900"/>
              <a:gd name="connsiteX18" fmla="*/ 390525 w 1776413"/>
              <a:gd name="connsiteY18" fmla="*/ 471488 h 1485900"/>
              <a:gd name="connsiteX19" fmla="*/ 223838 w 1776413"/>
              <a:gd name="connsiteY19" fmla="*/ 590550 h 1485900"/>
              <a:gd name="connsiteX20" fmla="*/ 0 w 1776413"/>
              <a:gd name="connsiteY20" fmla="*/ 666750 h 1485900"/>
              <a:gd name="connsiteX21" fmla="*/ 23813 w 1776413"/>
              <a:gd name="connsiteY21" fmla="*/ 714375 h 1485900"/>
              <a:gd name="connsiteX22" fmla="*/ 4763 w 1776413"/>
              <a:gd name="connsiteY22" fmla="*/ 766763 h 1485900"/>
              <a:gd name="connsiteX23" fmla="*/ 28575 w 1776413"/>
              <a:gd name="connsiteY23" fmla="*/ 947738 h 1485900"/>
              <a:gd name="connsiteX24" fmla="*/ 90488 w 1776413"/>
              <a:gd name="connsiteY24" fmla="*/ 1023938 h 1485900"/>
              <a:gd name="connsiteX25" fmla="*/ 147638 w 1776413"/>
              <a:gd name="connsiteY25" fmla="*/ 1109663 h 1485900"/>
              <a:gd name="connsiteX26" fmla="*/ 219075 w 1776413"/>
              <a:gd name="connsiteY26" fmla="*/ 1119188 h 1485900"/>
              <a:gd name="connsiteX27" fmla="*/ 271463 w 1776413"/>
              <a:gd name="connsiteY27" fmla="*/ 1166813 h 1485900"/>
              <a:gd name="connsiteX28" fmla="*/ 295275 w 1776413"/>
              <a:gd name="connsiteY28" fmla="*/ 1252538 h 1485900"/>
              <a:gd name="connsiteX29" fmla="*/ 604838 w 1776413"/>
              <a:gd name="connsiteY29" fmla="*/ 1347788 h 1485900"/>
              <a:gd name="connsiteX30" fmla="*/ 685800 w 1776413"/>
              <a:gd name="connsiteY30" fmla="*/ 1338263 h 1485900"/>
              <a:gd name="connsiteX31" fmla="*/ 757238 w 1776413"/>
              <a:gd name="connsiteY31" fmla="*/ 1376363 h 1485900"/>
              <a:gd name="connsiteX32" fmla="*/ 1019175 w 1776413"/>
              <a:gd name="connsiteY32" fmla="*/ 1404938 h 1485900"/>
              <a:gd name="connsiteX33" fmla="*/ 1000125 w 1776413"/>
              <a:gd name="connsiteY33" fmla="*/ 1481138 h 1485900"/>
              <a:gd name="connsiteX34" fmla="*/ 1033463 w 1776413"/>
              <a:gd name="connsiteY34" fmla="*/ 1485900 h 1485900"/>
              <a:gd name="connsiteX35" fmla="*/ 1057275 w 1776413"/>
              <a:gd name="connsiteY35" fmla="*/ 1409700 h 1485900"/>
              <a:gd name="connsiteX36" fmla="*/ 1190625 w 1776413"/>
              <a:gd name="connsiteY36" fmla="*/ 1433513 h 1485900"/>
              <a:gd name="connsiteX37" fmla="*/ 1233488 w 1776413"/>
              <a:gd name="connsiteY37" fmla="*/ 1285875 h 1485900"/>
              <a:gd name="connsiteX38" fmla="*/ 1100138 w 1776413"/>
              <a:gd name="connsiteY38" fmla="*/ 1176338 h 1485900"/>
              <a:gd name="connsiteX39" fmla="*/ 1195388 w 1776413"/>
              <a:gd name="connsiteY39" fmla="*/ 1028700 h 1485900"/>
              <a:gd name="connsiteX40" fmla="*/ 1338263 w 1776413"/>
              <a:gd name="connsiteY40" fmla="*/ 1152525 h 1485900"/>
              <a:gd name="connsiteX41" fmla="*/ 1390650 w 1776413"/>
              <a:gd name="connsiteY41" fmla="*/ 1166813 h 1485900"/>
              <a:gd name="connsiteX42" fmla="*/ 1490663 w 1776413"/>
              <a:gd name="connsiteY42" fmla="*/ 1076325 h 1485900"/>
              <a:gd name="connsiteX43" fmla="*/ 1595438 w 1776413"/>
              <a:gd name="connsiteY43" fmla="*/ 995363 h 1485900"/>
              <a:gd name="connsiteX44" fmla="*/ 1666875 w 1776413"/>
              <a:gd name="connsiteY44" fmla="*/ 947738 h 1485900"/>
              <a:gd name="connsiteX45" fmla="*/ 1733550 w 1776413"/>
              <a:gd name="connsiteY45" fmla="*/ 828675 h 1485900"/>
              <a:gd name="connsiteX46" fmla="*/ 1776413 w 1776413"/>
              <a:gd name="connsiteY46" fmla="*/ 671513 h 1485900"/>
              <a:gd name="connsiteX47" fmla="*/ 1744027 w 1776413"/>
              <a:gd name="connsiteY47" fmla="*/ 654368 h 1485900"/>
              <a:gd name="connsiteX48" fmla="*/ 1728788 w 1776413"/>
              <a:gd name="connsiteY48" fmla="*/ 628650 h 1485900"/>
              <a:gd name="connsiteX49" fmla="*/ 1677353 w 1776413"/>
              <a:gd name="connsiteY49" fmla="*/ 574358 h 1485900"/>
              <a:gd name="connsiteX50" fmla="*/ 1768158 w 1776413"/>
              <a:gd name="connsiteY50" fmla="*/ 420558 h 1485900"/>
              <a:gd name="connsiteX51" fmla="*/ 1702435 w 1776413"/>
              <a:gd name="connsiteY51" fmla="*/ 311973 h 1485900"/>
              <a:gd name="connsiteX52" fmla="*/ 1685925 w 1776413"/>
              <a:gd name="connsiteY52" fmla="*/ 252413 h 1485900"/>
              <a:gd name="connsiteX53" fmla="*/ 1638300 w 1776413"/>
              <a:gd name="connsiteY53" fmla="*/ 242888 h 1485900"/>
              <a:gd name="connsiteX54" fmla="*/ 1604963 w 1776413"/>
              <a:gd name="connsiteY54" fmla="*/ 219075 h 1485900"/>
              <a:gd name="connsiteX55" fmla="*/ 1619250 w 1776413"/>
              <a:gd name="connsiteY55" fmla="*/ 128588 h 1485900"/>
              <a:gd name="connsiteX56" fmla="*/ 1543050 w 1776413"/>
              <a:gd name="connsiteY56" fmla="*/ 0 h 1485900"/>
              <a:gd name="connsiteX57" fmla="*/ 1347788 w 1776413"/>
              <a:gd name="connsiteY57" fmla="*/ 76200 h 1485900"/>
              <a:gd name="connsiteX0" fmla="*/ 1347788 w 1776413"/>
              <a:gd name="connsiteY0" fmla="*/ 76200 h 1485900"/>
              <a:gd name="connsiteX1" fmla="*/ 1223963 w 1776413"/>
              <a:gd name="connsiteY1" fmla="*/ 61913 h 1485900"/>
              <a:gd name="connsiteX2" fmla="*/ 1128713 w 1776413"/>
              <a:gd name="connsiteY2" fmla="*/ 4763 h 1485900"/>
              <a:gd name="connsiteX3" fmla="*/ 1114425 w 1776413"/>
              <a:gd name="connsiteY3" fmla="*/ 71438 h 1485900"/>
              <a:gd name="connsiteX4" fmla="*/ 1138238 w 1776413"/>
              <a:gd name="connsiteY4" fmla="*/ 138113 h 1485900"/>
              <a:gd name="connsiteX5" fmla="*/ 1123950 w 1776413"/>
              <a:gd name="connsiteY5" fmla="*/ 242888 h 1485900"/>
              <a:gd name="connsiteX6" fmla="*/ 1162050 w 1776413"/>
              <a:gd name="connsiteY6" fmla="*/ 252413 h 1485900"/>
              <a:gd name="connsiteX7" fmla="*/ 1133475 w 1776413"/>
              <a:gd name="connsiteY7" fmla="*/ 447675 h 1485900"/>
              <a:gd name="connsiteX8" fmla="*/ 1066800 w 1776413"/>
              <a:gd name="connsiteY8" fmla="*/ 614363 h 1485900"/>
              <a:gd name="connsiteX9" fmla="*/ 1019175 w 1776413"/>
              <a:gd name="connsiteY9" fmla="*/ 742950 h 1485900"/>
              <a:gd name="connsiteX10" fmla="*/ 942975 w 1776413"/>
              <a:gd name="connsiteY10" fmla="*/ 709613 h 1485900"/>
              <a:gd name="connsiteX11" fmla="*/ 909638 w 1776413"/>
              <a:gd name="connsiteY11" fmla="*/ 771525 h 1485900"/>
              <a:gd name="connsiteX12" fmla="*/ 781050 w 1776413"/>
              <a:gd name="connsiteY12" fmla="*/ 738188 h 1485900"/>
              <a:gd name="connsiteX13" fmla="*/ 714375 w 1776413"/>
              <a:gd name="connsiteY13" fmla="*/ 671513 h 1485900"/>
              <a:gd name="connsiteX14" fmla="*/ 681038 w 1776413"/>
              <a:gd name="connsiteY14" fmla="*/ 685800 h 1485900"/>
              <a:gd name="connsiteX15" fmla="*/ 585788 w 1776413"/>
              <a:gd name="connsiteY15" fmla="*/ 723900 h 1485900"/>
              <a:gd name="connsiteX16" fmla="*/ 476250 w 1776413"/>
              <a:gd name="connsiteY16" fmla="*/ 666750 h 1485900"/>
              <a:gd name="connsiteX17" fmla="*/ 447675 w 1776413"/>
              <a:gd name="connsiteY17" fmla="*/ 590550 h 1485900"/>
              <a:gd name="connsiteX18" fmla="*/ 390525 w 1776413"/>
              <a:gd name="connsiteY18" fmla="*/ 471488 h 1485900"/>
              <a:gd name="connsiteX19" fmla="*/ 223838 w 1776413"/>
              <a:gd name="connsiteY19" fmla="*/ 590550 h 1485900"/>
              <a:gd name="connsiteX20" fmla="*/ 0 w 1776413"/>
              <a:gd name="connsiteY20" fmla="*/ 666750 h 1485900"/>
              <a:gd name="connsiteX21" fmla="*/ 23813 w 1776413"/>
              <a:gd name="connsiteY21" fmla="*/ 714375 h 1485900"/>
              <a:gd name="connsiteX22" fmla="*/ 4763 w 1776413"/>
              <a:gd name="connsiteY22" fmla="*/ 766763 h 1485900"/>
              <a:gd name="connsiteX23" fmla="*/ 28575 w 1776413"/>
              <a:gd name="connsiteY23" fmla="*/ 947738 h 1485900"/>
              <a:gd name="connsiteX24" fmla="*/ 90488 w 1776413"/>
              <a:gd name="connsiteY24" fmla="*/ 1023938 h 1485900"/>
              <a:gd name="connsiteX25" fmla="*/ 147638 w 1776413"/>
              <a:gd name="connsiteY25" fmla="*/ 1109663 h 1485900"/>
              <a:gd name="connsiteX26" fmla="*/ 219075 w 1776413"/>
              <a:gd name="connsiteY26" fmla="*/ 1119188 h 1485900"/>
              <a:gd name="connsiteX27" fmla="*/ 271463 w 1776413"/>
              <a:gd name="connsiteY27" fmla="*/ 1166813 h 1485900"/>
              <a:gd name="connsiteX28" fmla="*/ 295275 w 1776413"/>
              <a:gd name="connsiteY28" fmla="*/ 1252538 h 1485900"/>
              <a:gd name="connsiteX29" fmla="*/ 604838 w 1776413"/>
              <a:gd name="connsiteY29" fmla="*/ 1347788 h 1485900"/>
              <a:gd name="connsiteX30" fmla="*/ 685800 w 1776413"/>
              <a:gd name="connsiteY30" fmla="*/ 1338263 h 1485900"/>
              <a:gd name="connsiteX31" fmla="*/ 757238 w 1776413"/>
              <a:gd name="connsiteY31" fmla="*/ 1376363 h 1485900"/>
              <a:gd name="connsiteX32" fmla="*/ 1019175 w 1776413"/>
              <a:gd name="connsiteY32" fmla="*/ 1404938 h 1485900"/>
              <a:gd name="connsiteX33" fmla="*/ 1000125 w 1776413"/>
              <a:gd name="connsiteY33" fmla="*/ 1481138 h 1485900"/>
              <a:gd name="connsiteX34" fmla="*/ 1033463 w 1776413"/>
              <a:gd name="connsiteY34" fmla="*/ 1485900 h 1485900"/>
              <a:gd name="connsiteX35" fmla="*/ 1057275 w 1776413"/>
              <a:gd name="connsiteY35" fmla="*/ 1409700 h 1485900"/>
              <a:gd name="connsiteX36" fmla="*/ 1190625 w 1776413"/>
              <a:gd name="connsiteY36" fmla="*/ 1433513 h 1485900"/>
              <a:gd name="connsiteX37" fmla="*/ 1233488 w 1776413"/>
              <a:gd name="connsiteY37" fmla="*/ 1285875 h 1485900"/>
              <a:gd name="connsiteX38" fmla="*/ 1100138 w 1776413"/>
              <a:gd name="connsiteY38" fmla="*/ 1176338 h 1485900"/>
              <a:gd name="connsiteX39" fmla="*/ 1195388 w 1776413"/>
              <a:gd name="connsiteY39" fmla="*/ 1028700 h 1485900"/>
              <a:gd name="connsiteX40" fmla="*/ 1338263 w 1776413"/>
              <a:gd name="connsiteY40" fmla="*/ 1152525 h 1485900"/>
              <a:gd name="connsiteX41" fmla="*/ 1390650 w 1776413"/>
              <a:gd name="connsiteY41" fmla="*/ 1166813 h 1485900"/>
              <a:gd name="connsiteX42" fmla="*/ 1490663 w 1776413"/>
              <a:gd name="connsiteY42" fmla="*/ 1076325 h 1485900"/>
              <a:gd name="connsiteX43" fmla="*/ 1595438 w 1776413"/>
              <a:gd name="connsiteY43" fmla="*/ 995363 h 1485900"/>
              <a:gd name="connsiteX44" fmla="*/ 1666875 w 1776413"/>
              <a:gd name="connsiteY44" fmla="*/ 947738 h 1485900"/>
              <a:gd name="connsiteX45" fmla="*/ 1733550 w 1776413"/>
              <a:gd name="connsiteY45" fmla="*/ 828675 h 1485900"/>
              <a:gd name="connsiteX46" fmla="*/ 1776413 w 1776413"/>
              <a:gd name="connsiteY46" fmla="*/ 671513 h 1485900"/>
              <a:gd name="connsiteX47" fmla="*/ 1744027 w 1776413"/>
              <a:gd name="connsiteY47" fmla="*/ 654368 h 1485900"/>
              <a:gd name="connsiteX48" fmla="*/ 1728788 w 1776413"/>
              <a:gd name="connsiteY48" fmla="*/ 628650 h 1485900"/>
              <a:gd name="connsiteX49" fmla="*/ 1677353 w 1776413"/>
              <a:gd name="connsiteY49" fmla="*/ 574358 h 1485900"/>
              <a:gd name="connsiteX50" fmla="*/ 1768158 w 1776413"/>
              <a:gd name="connsiteY50" fmla="*/ 420558 h 1485900"/>
              <a:gd name="connsiteX51" fmla="*/ 1745298 w 1776413"/>
              <a:gd name="connsiteY51" fmla="*/ 374838 h 1485900"/>
              <a:gd name="connsiteX52" fmla="*/ 1685925 w 1776413"/>
              <a:gd name="connsiteY52" fmla="*/ 252413 h 1485900"/>
              <a:gd name="connsiteX53" fmla="*/ 1638300 w 1776413"/>
              <a:gd name="connsiteY53" fmla="*/ 242888 h 1485900"/>
              <a:gd name="connsiteX54" fmla="*/ 1604963 w 1776413"/>
              <a:gd name="connsiteY54" fmla="*/ 219075 h 1485900"/>
              <a:gd name="connsiteX55" fmla="*/ 1619250 w 1776413"/>
              <a:gd name="connsiteY55" fmla="*/ 128588 h 1485900"/>
              <a:gd name="connsiteX56" fmla="*/ 1543050 w 1776413"/>
              <a:gd name="connsiteY56" fmla="*/ 0 h 1485900"/>
              <a:gd name="connsiteX57" fmla="*/ 1347788 w 1776413"/>
              <a:gd name="connsiteY57" fmla="*/ 76200 h 1485900"/>
              <a:gd name="connsiteX0" fmla="*/ 1347788 w 1776413"/>
              <a:gd name="connsiteY0" fmla="*/ 76200 h 1485900"/>
              <a:gd name="connsiteX1" fmla="*/ 1223963 w 1776413"/>
              <a:gd name="connsiteY1" fmla="*/ 61913 h 1485900"/>
              <a:gd name="connsiteX2" fmla="*/ 1128713 w 1776413"/>
              <a:gd name="connsiteY2" fmla="*/ 4763 h 1485900"/>
              <a:gd name="connsiteX3" fmla="*/ 1114425 w 1776413"/>
              <a:gd name="connsiteY3" fmla="*/ 71438 h 1485900"/>
              <a:gd name="connsiteX4" fmla="*/ 1138238 w 1776413"/>
              <a:gd name="connsiteY4" fmla="*/ 138113 h 1485900"/>
              <a:gd name="connsiteX5" fmla="*/ 1123950 w 1776413"/>
              <a:gd name="connsiteY5" fmla="*/ 242888 h 1485900"/>
              <a:gd name="connsiteX6" fmla="*/ 1162050 w 1776413"/>
              <a:gd name="connsiteY6" fmla="*/ 252413 h 1485900"/>
              <a:gd name="connsiteX7" fmla="*/ 1133475 w 1776413"/>
              <a:gd name="connsiteY7" fmla="*/ 447675 h 1485900"/>
              <a:gd name="connsiteX8" fmla="*/ 1066800 w 1776413"/>
              <a:gd name="connsiteY8" fmla="*/ 614363 h 1485900"/>
              <a:gd name="connsiteX9" fmla="*/ 1019175 w 1776413"/>
              <a:gd name="connsiteY9" fmla="*/ 742950 h 1485900"/>
              <a:gd name="connsiteX10" fmla="*/ 942975 w 1776413"/>
              <a:gd name="connsiteY10" fmla="*/ 709613 h 1485900"/>
              <a:gd name="connsiteX11" fmla="*/ 909638 w 1776413"/>
              <a:gd name="connsiteY11" fmla="*/ 771525 h 1485900"/>
              <a:gd name="connsiteX12" fmla="*/ 781050 w 1776413"/>
              <a:gd name="connsiteY12" fmla="*/ 738188 h 1485900"/>
              <a:gd name="connsiteX13" fmla="*/ 714375 w 1776413"/>
              <a:gd name="connsiteY13" fmla="*/ 671513 h 1485900"/>
              <a:gd name="connsiteX14" fmla="*/ 681038 w 1776413"/>
              <a:gd name="connsiteY14" fmla="*/ 685800 h 1485900"/>
              <a:gd name="connsiteX15" fmla="*/ 585788 w 1776413"/>
              <a:gd name="connsiteY15" fmla="*/ 723900 h 1485900"/>
              <a:gd name="connsiteX16" fmla="*/ 476250 w 1776413"/>
              <a:gd name="connsiteY16" fmla="*/ 666750 h 1485900"/>
              <a:gd name="connsiteX17" fmla="*/ 447675 w 1776413"/>
              <a:gd name="connsiteY17" fmla="*/ 590550 h 1485900"/>
              <a:gd name="connsiteX18" fmla="*/ 390525 w 1776413"/>
              <a:gd name="connsiteY18" fmla="*/ 471488 h 1485900"/>
              <a:gd name="connsiteX19" fmla="*/ 223838 w 1776413"/>
              <a:gd name="connsiteY19" fmla="*/ 590550 h 1485900"/>
              <a:gd name="connsiteX20" fmla="*/ 0 w 1776413"/>
              <a:gd name="connsiteY20" fmla="*/ 666750 h 1485900"/>
              <a:gd name="connsiteX21" fmla="*/ 23813 w 1776413"/>
              <a:gd name="connsiteY21" fmla="*/ 714375 h 1485900"/>
              <a:gd name="connsiteX22" fmla="*/ 4763 w 1776413"/>
              <a:gd name="connsiteY22" fmla="*/ 766763 h 1485900"/>
              <a:gd name="connsiteX23" fmla="*/ 28575 w 1776413"/>
              <a:gd name="connsiteY23" fmla="*/ 947738 h 1485900"/>
              <a:gd name="connsiteX24" fmla="*/ 90488 w 1776413"/>
              <a:gd name="connsiteY24" fmla="*/ 1023938 h 1485900"/>
              <a:gd name="connsiteX25" fmla="*/ 147638 w 1776413"/>
              <a:gd name="connsiteY25" fmla="*/ 1109663 h 1485900"/>
              <a:gd name="connsiteX26" fmla="*/ 219075 w 1776413"/>
              <a:gd name="connsiteY26" fmla="*/ 1119188 h 1485900"/>
              <a:gd name="connsiteX27" fmla="*/ 271463 w 1776413"/>
              <a:gd name="connsiteY27" fmla="*/ 1166813 h 1485900"/>
              <a:gd name="connsiteX28" fmla="*/ 295275 w 1776413"/>
              <a:gd name="connsiteY28" fmla="*/ 1252538 h 1485900"/>
              <a:gd name="connsiteX29" fmla="*/ 604838 w 1776413"/>
              <a:gd name="connsiteY29" fmla="*/ 1347788 h 1485900"/>
              <a:gd name="connsiteX30" fmla="*/ 685800 w 1776413"/>
              <a:gd name="connsiteY30" fmla="*/ 1338263 h 1485900"/>
              <a:gd name="connsiteX31" fmla="*/ 757238 w 1776413"/>
              <a:gd name="connsiteY31" fmla="*/ 1376363 h 1485900"/>
              <a:gd name="connsiteX32" fmla="*/ 1019175 w 1776413"/>
              <a:gd name="connsiteY32" fmla="*/ 1404938 h 1485900"/>
              <a:gd name="connsiteX33" fmla="*/ 1000125 w 1776413"/>
              <a:gd name="connsiteY33" fmla="*/ 1481138 h 1485900"/>
              <a:gd name="connsiteX34" fmla="*/ 1033463 w 1776413"/>
              <a:gd name="connsiteY34" fmla="*/ 1485900 h 1485900"/>
              <a:gd name="connsiteX35" fmla="*/ 1057275 w 1776413"/>
              <a:gd name="connsiteY35" fmla="*/ 1409700 h 1485900"/>
              <a:gd name="connsiteX36" fmla="*/ 1190625 w 1776413"/>
              <a:gd name="connsiteY36" fmla="*/ 1433513 h 1485900"/>
              <a:gd name="connsiteX37" fmla="*/ 1233488 w 1776413"/>
              <a:gd name="connsiteY37" fmla="*/ 1285875 h 1485900"/>
              <a:gd name="connsiteX38" fmla="*/ 1100138 w 1776413"/>
              <a:gd name="connsiteY38" fmla="*/ 1176338 h 1485900"/>
              <a:gd name="connsiteX39" fmla="*/ 1195388 w 1776413"/>
              <a:gd name="connsiteY39" fmla="*/ 1028700 h 1485900"/>
              <a:gd name="connsiteX40" fmla="*/ 1338263 w 1776413"/>
              <a:gd name="connsiteY40" fmla="*/ 1152525 h 1485900"/>
              <a:gd name="connsiteX41" fmla="*/ 1390650 w 1776413"/>
              <a:gd name="connsiteY41" fmla="*/ 1166813 h 1485900"/>
              <a:gd name="connsiteX42" fmla="*/ 1490663 w 1776413"/>
              <a:gd name="connsiteY42" fmla="*/ 1076325 h 1485900"/>
              <a:gd name="connsiteX43" fmla="*/ 1595438 w 1776413"/>
              <a:gd name="connsiteY43" fmla="*/ 995363 h 1485900"/>
              <a:gd name="connsiteX44" fmla="*/ 1666875 w 1776413"/>
              <a:gd name="connsiteY44" fmla="*/ 947738 h 1485900"/>
              <a:gd name="connsiteX45" fmla="*/ 1733550 w 1776413"/>
              <a:gd name="connsiteY45" fmla="*/ 828675 h 1485900"/>
              <a:gd name="connsiteX46" fmla="*/ 1776413 w 1776413"/>
              <a:gd name="connsiteY46" fmla="*/ 671513 h 1485900"/>
              <a:gd name="connsiteX47" fmla="*/ 1744027 w 1776413"/>
              <a:gd name="connsiteY47" fmla="*/ 654368 h 1485900"/>
              <a:gd name="connsiteX48" fmla="*/ 1728788 w 1776413"/>
              <a:gd name="connsiteY48" fmla="*/ 628650 h 1485900"/>
              <a:gd name="connsiteX49" fmla="*/ 1677353 w 1776413"/>
              <a:gd name="connsiteY49" fmla="*/ 574358 h 1485900"/>
              <a:gd name="connsiteX50" fmla="*/ 1768158 w 1776413"/>
              <a:gd name="connsiteY50" fmla="*/ 420558 h 1485900"/>
              <a:gd name="connsiteX51" fmla="*/ 1745298 w 1776413"/>
              <a:gd name="connsiteY51" fmla="*/ 374838 h 1485900"/>
              <a:gd name="connsiteX52" fmla="*/ 1685925 w 1776413"/>
              <a:gd name="connsiteY52" fmla="*/ 252413 h 1485900"/>
              <a:gd name="connsiteX53" fmla="*/ 1638300 w 1776413"/>
              <a:gd name="connsiteY53" fmla="*/ 242888 h 1485900"/>
              <a:gd name="connsiteX54" fmla="*/ 1604963 w 1776413"/>
              <a:gd name="connsiteY54" fmla="*/ 219075 h 1485900"/>
              <a:gd name="connsiteX55" fmla="*/ 1619250 w 1776413"/>
              <a:gd name="connsiteY55" fmla="*/ 128588 h 1485900"/>
              <a:gd name="connsiteX56" fmla="*/ 1543050 w 1776413"/>
              <a:gd name="connsiteY56" fmla="*/ 0 h 1485900"/>
              <a:gd name="connsiteX57" fmla="*/ 1347788 w 1776413"/>
              <a:gd name="connsiteY57" fmla="*/ 76200 h 148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776413" h="1485900">
                <a:moveTo>
                  <a:pt x="1347788" y="76200"/>
                </a:moveTo>
                <a:lnTo>
                  <a:pt x="1223963" y="61913"/>
                </a:lnTo>
                <a:lnTo>
                  <a:pt x="1128713" y="4763"/>
                </a:lnTo>
                <a:lnTo>
                  <a:pt x="1114425" y="71438"/>
                </a:lnTo>
                <a:lnTo>
                  <a:pt x="1138238" y="138113"/>
                </a:lnTo>
                <a:lnTo>
                  <a:pt x="1123950" y="242888"/>
                </a:lnTo>
                <a:lnTo>
                  <a:pt x="1162050" y="252413"/>
                </a:lnTo>
                <a:lnTo>
                  <a:pt x="1133475" y="447675"/>
                </a:lnTo>
                <a:lnTo>
                  <a:pt x="1066800" y="614363"/>
                </a:lnTo>
                <a:lnTo>
                  <a:pt x="1019175" y="742950"/>
                </a:lnTo>
                <a:lnTo>
                  <a:pt x="942975" y="709613"/>
                </a:lnTo>
                <a:lnTo>
                  <a:pt x="909638" y="771525"/>
                </a:lnTo>
                <a:lnTo>
                  <a:pt x="781050" y="738188"/>
                </a:lnTo>
                <a:lnTo>
                  <a:pt x="714375" y="671513"/>
                </a:lnTo>
                <a:lnTo>
                  <a:pt x="681038" y="685800"/>
                </a:lnTo>
                <a:lnTo>
                  <a:pt x="585788" y="723900"/>
                </a:lnTo>
                <a:lnTo>
                  <a:pt x="476250" y="666750"/>
                </a:lnTo>
                <a:lnTo>
                  <a:pt x="447675" y="590550"/>
                </a:lnTo>
                <a:lnTo>
                  <a:pt x="390525" y="471488"/>
                </a:lnTo>
                <a:lnTo>
                  <a:pt x="223838" y="590550"/>
                </a:lnTo>
                <a:lnTo>
                  <a:pt x="0" y="666750"/>
                </a:lnTo>
                <a:lnTo>
                  <a:pt x="23813" y="714375"/>
                </a:lnTo>
                <a:lnTo>
                  <a:pt x="4763" y="766763"/>
                </a:lnTo>
                <a:lnTo>
                  <a:pt x="28575" y="947738"/>
                </a:lnTo>
                <a:lnTo>
                  <a:pt x="90488" y="1023938"/>
                </a:lnTo>
                <a:lnTo>
                  <a:pt x="147638" y="1109663"/>
                </a:lnTo>
                <a:lnTo>
                  <a:pt x="219075" y="1119188"/>
                </a:lnTo>
                <a:lnTo>
                  <a:pt x="271463" y="1166813"/>
                </a:lnTo>
                <a:lnTo>
                  <a:pt x="295275" y="1252538"/>
                </a:lnTo>
                <a:lnTo>
                  <a:pt x="604838" y="1347788"/>
                </a:lnTo>
                <a:lnTo>
                  <a:pt x="685800" y="1338263"/>
                </a:lnTo>
                <a:lnTo>
                  <a:pt x="757238" y="1376363"/>
                </a:lnTo>
                <a:lnTo>
                  <a:pt x="1019175" y="1404938"/>
                </a:lnTo>
                <a:lnTo>
                  <a:pt x="1000125" y="1481138"/>
                </a:lnTo>
                <a:lnTo>
                  <a:pt x="1033463" y="1485900"/>
                </a:lnTo>
                <a:lnTo>
                  <a:pt x="1057275" y="1409700"/>
                </a:lnTo>
                <a:lnTo>
                  <a:pt x="1190625" y="1433513"/>
                </a:lnTo>
                <a:lnTo>
                  <a:pt x="1233488" y="1285875"/>
                </a:lnTo>
                <a:lnTo>
                  <a:pt x="1100138" y="1176338"/>
                </a:lnTo>
                <a:lnTo>
                  <a:pt x="1195388" y="1028700"/>
                </a:lnTo>
                <a:lnTo>
                  <a:pt x="1338263" y="1152525"/>
                </a:lnTo>
                <a:lnTo>
                  <a:pt x="1390650" y="1166813"/>
                </a:lnTo>
                <a:lnTo>
                  <a:pt x="1490663" y="1076325"/>
                </a:lnTo>
                <a:lnTo>
                  <a:pt x="1595438" y="995363"/>
                </a:lnTo>
                <a:lnTo>
                  <a:pt x="1666875" y="947738"/>
                </a:lnTo>
                <a:lnTo>
                  <a:pt x="1733550" y="828675"/>
                </a:lnTo>
                <a:lnTo>
                  <a:pt x="1776413" y="671513"/>
                </a:lnTo>
                <a:lnTo>
                  <a:pt x="1744027" y="654368"/>
                </a:lnTo>
                <a:lnTo>
                  <a:pt x="1728788" y="628650"/>
                </a:lnTo>
                <a:lnTo>
                  <a:pt x="1677353" y="574358"/>
                </a:lnTo>
                <a:lnTo>
                  <a:pt x="1768158" y="420558"/>
                </a:lnTo>
                <a:lnTo>
                  <a:pt x="1745298" y="374838"/>
                </a:lnTo>
                <a:cubicBezTo>
                  <a:pt x="1776942" y="348318"/>
                  <a:pt x="1705716" y="293221"/>
                  <a:pt x="1685925" y="252413"/>
                </a:cubicBezTo>
                <a:lnTo>
                  <a:pt x="1638300" y="242888"/>
                </a:lnTo>
                <a:lnTo>
                  <a:pt x="1604963" y="219075"/>
                </a:lnTo>
                <a:lnTo>
                  <a:pt x="1619250" y="128588"/>
                </a:lnTo>
                <a:lnTo>
                  <a:pt x="1543050" y="0"/>
                </a:lnTo>
                <a:lnTo>
                  <a:pt x="1347788" y="76200"/>
                </a:lnTo>
                <a:close/>
              </a:path>
            </a:pathLst>
          </a:custGeom>
          <a:solidFill>
            <a:srgbClr val="00B050">
              <a:alpha val="50195"/>
            </a:srgbClr>
          </a:solidFill>
          <a:ln w="28575">
            <a:solidFill>
              <a:srgbClr val="00B050"/>
            </a:solidFill>
            <a:round/>
            <a:headEnd/>
            <a:tailEnd/>
          </a:ln>
        </p:spPr>
        <p:txBody>
          <a:bodyPr wrap="square" anchor="ctr">
            <a:spAutoFit/>
          </a:bodyP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1" lang="ja-JP" altLang="en-US" sz="1108"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50" charset="-128"/>
              <a:cs typeface="+mn-cs"/>
            </a:endParaRPr>
          </a:p>
        </p:txBody>
      </p:sp>
      <p:sp>
        <p:nvSpPr>
          <p:cNvPr id="2929" name="Text Box 29"/>
          <p:cNvSpPr txBox="1">
            <a:spLocks noChangeAspect="1" noChangeArrowheads="1"/>
          </p:cNvSpPr>
          <p:nvPr/>
        </p:nvSpPr>
        <p:spPr>
          <a:xfrm>
            <a:off x="4498677" y="3622735"/>
            <a:ext cx="428002" cy="170496"/>
          </a:xfrm>
          <a:prstGeom prst="rect">
            <a:avLst/>
          </a:prstGeom>
          <a:solidFill>
            <a:srgbClr val="FFFF00"/>
          </a:solidFill>
          <a:ln w="9525">
            <a:solidFill>
              <a:srgbClr val="000000"/>
            </a:solidFill>
            <a:miter lim="800000"/>
            <a:headEnd/>
            <a:tailEnd/>
          </a:ln>
        </p:spPr>
        <p:txBody>
          <a:bodyPr wrap="none" lIns="0" tIns="0" rIns="0" bIns="0"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ctr" defTabSz="844083" rtl="0" eaLnBrk="0" fontAlgn="base" latinLnBrk="0" hangingPunct="0">
              <a:lnSpc>
                <a:spcPct val="100000"/>
              </a:lnSpc>
              <a:spcBef>
                <a:spcPct val="0"/>
              </a:spcBef>
              <a:spcAft>
                <a:spcPct val="0"/>
              </a:spcAft>
              <a:buClrTx/>
              <a:buSzTx/>
              <a:buFont typeface="Arial" panose="020B0604020202020204" pitchFamily="34" charset="0"/>
              <a:buNone/>
              <a:tabLst/>
              <a:defRPr/>
            </a:pPr>
            <a:r>
              <a:rPr kumimoji="1" lang="ja-JP" altLang="en-US" sz="1108" b="1"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東京駅</a:t>
            </a:r>
            <a:endParaRPr kumimoji="1" lang="ja-JP" altLang="en-US" sz="1108" b="1"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2930" name="Rectangle 146"/>
          <p:cNvSpPr>
            <a:spLocks noChangeArrowheads="1"/>
          </p:cNvSpPr>
          <p:nvPr/>
        </p:nvSpPr>
        <p:spPr>
          <a:xfrm>
            <a:off x="6380782" y="6366688"/>
            <a:ext cx="1528397" cy="180624"/>
          </a:xfrm>
          <a:prstGeom prst="rect">
            <a:avLst/>
          </a:prstGeom>
          <a:solidFill>
            <a:srgbClr val="FFFFFF"/>
          </a:solidFill>
          <a:ln w="6350">
            <a:solidFill>
              <a:srgbClr val="0070C0"/>
            </a:solidFill>
            <a:miter lim="800000"/>
            <a:headEnd/>
            <a:tailEnd/>
          </a:ln>
          <a:effectLst/>
        </p:spPr>
        <p:txBody>
          <a:bodyPr lIns="66414" tIns="33209" rIns="33209" bIns="33209"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r" defTabSz="844083"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ja-JP" altLang="en-US" sz="738" b="1" i="0" u="none" strike="noStrike" kern="1200" cap="none" spc="0" normalizeH="0" baseline="0" noProof="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特定都市再生緊急整備地域</a:t>
            </a:r>
          </a:p>
        </p:txBody>
      </p:sp>
      <p:sp>
        <p:nvSpPr>
          <p:cNvPr id="2931" name="AutoShape 147"/>
          <p:cNvSpPr>
            <a:spLocks noChangeArrowheads="1"/>
          </p:cNvSpPr>
          <p:nvPr/>
        </p:nvSpPr>
        <p:spPr>
          <a:xfrm>
            <a:off x="6434955" y="6398385"/>
            <a:ext cx="281354" cy="117231"/>
          </a:xfrm>
          <a:prstGeom prst="roundRect">
            <a:avLst>
              <a:gd name="adj" fmla="val 26056"/>
            </a:avLst>
          </a:prstGeom>
          <a:solidFill>
            <a:srgbClr val="009900">
              <a:alpha val="49803"/>
            </a:srgbClr>
          </a:solidFill>
          <a:ln w="28575">
            <a:solidFill>
              <a:srgbClr val="00B050"/>
            </a:solidFill>
            <a:round/>
            <a:headEnd/>
            <a:tailEnd/>
          </a:ln>
        </p:spPr>
        <p:txBody>
          <a:bodyPr lIns="68580" tIns="8206" rIns="68580" bIns="8206"/>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l" defTabSz="844083"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1" lang="ja-JP" altLang="en-US" sz="2215"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50" charset="-128"/>
              <a:cs typeface="+mn-cs"/>
            </a:endParaRPr>
          </a:p>
        </p:txBody>
      </p:sp>
      <p:sp>
        <p:nvSpPr>
          <p:cNvPr id="2932" name="Rectangle 35"/>
          <p:cNvSpPr>
            <a:spLocks noChangeArrowheads="1"/>
          </p:cNvSpPr>
          <p:nvPr/>
        </p:nvSpPr>
        <p:spPr>
          <a:xfrm>
            <a:off x="7944484" y="6367756"/>
            <a:ext cx="1340826" cy="180624"/>
          </a:xfrm>
          <a:prstGeom prst="rect">
            <a:avLst/>
          </a:prstGeom>
          <a:solidFill>
            <a:srgbClr val="FFFFFF"/>
          </a:solidFill>
          <a:ln w="6350">
            <a:solidFill>
              <a:srgbClr val="0070C0"/>
            </a:solidFill>
            <a:miter lim="800000"/>
            <a:headEnd/>
            <a:tailEnd/>
          </a:ln>
          <a:effectLst/>
        </p:spPr>
        <p:txBody>
          <a:bodyPr lIns="66414" tIns="33209" rIns="33209" bIns="33209"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r" defTabSz="844083"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ja-JP" altLang="en-US" sz="738"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都市再生緊急整備地域</a:t>
            </a:r>
          </a:p>
        </p:txBody>
      </p:sp>
      <p:sp>
        <p:nvSpPr>
          <p:cNvPr id="2933" name="AutoShape 36"/>
          <p:cNvSpPr>
            <a:spLocks noChangeArrowheads="1"/>
          </p:cNvSpPr>
          <p:nvPr/>
        </p:nvSpPr>
        <p:spPr>
          <a:xfrm>
            <a:off x="7987079" y="6398678"/>
            <a:ext cx="281354" cy="117231"/>
          </a:xfrm>
          <a:prstGeom prst="roundRect">
            <a:avLst>
              <a:gd name="adj" fmla="val 26056"/>
            </a:avLst>
          </a:prstGeom>
          <a:solidFill>
            <a:srgbClr val="FF66CC">
              <a:alpha val="50195"/>
            </a:srgbClr>
          </a:solidFill>
          <a:ln w="28575">
            <a:solidFill>
              <a:srgbClr val="FF0000"/>
            </a:solidFill>
            <a:round/>
            <a:headEnd/>
            <a:tailEnd/>
          </a:ln>
          <a:effectLst/>
        </p:spPr>
        <p:txBody>
          <a:bodyPr lIns="68580" tIns="8206" rIns="68580" bIns="8206"/>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l" defTabSz="844083"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1" lang="ja-JP" altLang="en-US" sz="2215"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50" charset="-128"/>
              <a:cs typeface="+mn-cs"/>
            </a:endParaRPr>
          </a:p>
        </p:txBody>
      </p:sp>
      <p:sp>
        <p:nvSpPr>
          <p:cNvPr id="2934" name="Text Box 37"/>
          <p:cNvSpPr txBox="1">
            <a:spLocks noChangeAspect="1" noChangeArrowheads="1"/>
          </p:cNvSpPr>
          <p:nvPr/>
        </p:nvSpPr>
        <p:spPr>
          <a:xfrm>
            <a:off x="4091771" y="4455806"/>
            <a:ext cx="570669" cy="170496"/>
          </a:xfrm>
          <a:prstGeom prst="rect">
            <a:avLst/>
          </a:prstGeom>
          <a:solidFill>
            <a:srgbClr val="FFFF00"/>
          </a:solidFill>
          <a:ln w="9525" algn="ctr">
            <a:solidFill>
              <a:srgbClr val="000000"/>
            </a:solidFill>
            <a:miter lim="800000"/>
            <a:headEnd/>
            <a:tailEnd/>
          </a:ln>
          <a:effectLst/>
        </p:spPr>
        <p:txBody>
          <a:bodyPr wrap="none" lIns="0" tIns="0" rIns="0" bIns="0"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ctr" defTabSz="844083" rtl="0" eaLnBrk="0" fontAlgn="base" latinLnBrk="0" hangingPunct="0">
              <a:lnSpc>
                <a:spcPct val="100000"/>
              </a:lnSpc>
              <a:spcBef>
                <a:spcPct val="0"/>
              </a:spcBef>
              <a:spcAft>
                <a:spcPct val="0"/>
              </a:spcAft>
              <a:buClrTx/>
              <a:buSzTx/>
              <a:buFont typeface="Arial" panose="020B0604020202020204" pitchFamily="34" charset="0"/>
              <a:buNone/>
              <a:tabLst/>
              <a:defRPr/>
            </a:pPr>
            <a:r>
              <a:rPr kumimoji="1" lang="ja-JP" altLang="en-US" sz="1108" b="1"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浜松町駅</a:t>
            </a:r>
          </a:p>
        </p:txBody>
      </p:sp>
      <p:sp>
        <p:nvSpPr>
          <p:cNvPr id="2935" name="Text Box 19"/>
          <p:cNvSpPr txBox="1">
            <a:spLocks noChangeAspect="1" noChangeArrowheads="1"/>
          </p:cNvSpPr>
          <p:nvPr/>
        </p:nvSpPr>
        <p:spPr>
          <a:xfrm>
            <a:off x="7715252" y="3303054"/>
            <a:ext cx="543657" cy="187068"/>
          </a:xfrm>
          <a:prstGeom prst="rect">
            <a:avLst/>
          </a:prstGeom>
          <a:solidFill>
            <a:srgbClr val="FFFFFF"/>
          </a:solidFill>
          <a:ln w="6350">
            <a:solidFill>
              <a:srgbClr val="000000"/>
            </a:solidFill>
            <a:miter lim="800000"/>
            <a:headEnd/>
            <a:tailEnd/>
          </a:ln>
        </p:spPr>
        <p:txBody>
          <a:bodyPr lIns="5862" tIns="8206" rIns="5862" bIns="8206"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ctr" defTabSz="844083" rtl="0" eaLnBrk="0" fontAlgn="base" latinLnBrk="0" hangingPunct="0">
              <a:lnSpc>
                <a:spcPct val="100000"/>
              </a:lnSpc>
              <a:spcBef>
                <a:spcPct val="0"/>
              </a:spcBef>
              <a:spcAft>
                <a:spcPct val="0"/>
              </a:spcAft>
              <a:buClrTx/>
              <a:buSzTx/>
              <a:buFont typeface="Arial" panose="020B0604020202020204" pitchFamily="34" charset="0"/>
              <a:buNone/>
              <a:tabLst/>
              <a:defRPr/>
            </a:pPr>
            <a:r>
              <a:rPr kumimoji="1" lang="en-US" altLang="ja-JP" sz="1108" b="1"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10km</a:t>
            </a:r>
            <a:endParaRPr kumimoji="1" lang="en-US" altLang="ja-JP" sz="1108" b="1"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2936" name="Text Box 19"/>
          <p:cNvSpPr txBox="1">
            <a:spLocks noChangeAspect="1" noChangeArrowheads="1"/>
          </p:cNvSpPr>
          <p:nvPr/>
        </p:nvSpPr>
        <p:spPr>
          <a:xfrm>
            <a:off x="6290898" y="3440800"/>
            <a:ext cx="545123" cy="187068"/>
          </a:xfrm>
          <a:prstGeom prst="rect">
            <a:avLst/>
          </a:prstGeom>
          <a:solidFill>
            <a:srgbClr val="FFFFFF"/>
          </a:solidFill>
          <a:ln w="6350">
            <a:solidFill>
              <a:srgbClr val="000000"/>
            </a:solidFill>
            <a:miter lim="800000"/>
            <a:headEnd/>
            <a:tailEnd/>
          </a:ln>
        </p:spPr>
        <p:txBody>
          <a:bodyPr lIns="5862" tIns="8206" rIns="5862" bIns="8206"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ctr" defTabSz="844083" rtl="0" eaLnBrk="0" fontAlgn="base" latinLnBrk="0" hangingPunct="0">
              <a:lnSpc>
                <a:spcPct val="100000"/>
              </a:lnSpc>
              <a:spcBef>
                <a:spcPct val="0"/>
              </a:spcBef>
              <a:spcAft>
                <a:spcPct val="0"/>
              </a:spcAft>
              <a:buClrTx/>
              <a:buSzTx/>
              <a:buFont typeface="Arial" panose="020B0604020202020204" pitchFamily="34" charset="0"/>
              <a:buNone/>
              <a:tabLst/>
              <a:defRPr/>
            </a:pPr>
            <a:r>
              <a:rPr kumimoji="1" lang="en-US" altLang="ja-JP" sz="1108" b="1"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5km</a:t>
            </a:r>
            <a:endParaRPr kumimoji="1" lang="en-US" altLang="ja-JP" sz="1108" b="1"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grpSp>
        <p:nvGrpSpPr>
          <p:cNvPr id="2937" name="Group 165"/>
          <p:cNvGrpSpPr/>
          <p:nvPr/>
        </p:nvGrpSpPr>
        <p:grpSpPr>
          <a:xfrm>
            <a:off x="536331" y="6210126"/>
            <a:ext cx="2933700" cy="411774"/>
            <a:chOff x="199" y="4201"/>
            <a:chExt cx="889" cy="130"/>
          </a:xfrm>
        </p:grpSpPr>
        <p:sp>
          <p:nvSpPr>
            <p:cNvPr id="2938" name="Rectangle 166"/>
            <p:cNvSpPr>
              <a:spLocks noChangeArrowheads="1"/>
            </p:cNvSpPr>
            <p:nvPr/>
          </p:nvSpPr>
          <p:spPr>
            <a:xfrm>
              <a:off x="199" y="4201"/>
              <a:ext cx="889" cy="130"/>
            </a:xfrm>
            <a:prstGeom prst="rect">
              <a:avLst/>
            </a:prstGeom>
            <a:noFill/>
            <a:ln>
              <a:noFill/>
            </a:ln>
            <a:effectLst/>
          </p:spPr>
          <p:txBody>
            <a:bodyPr anchor="ctr" anchorCtr="1"/>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l" defTabSz="844083"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1" lang="ja-JP" altLang="en-US" sz="1108"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50" charset="-128"/>
                <a:cs typeface="+mn-cs"/>
              </a:endParaRPr>
            </a:p>
          </p:txBody>
        </p:sp>
        <p:grpSp>
          <p:nvGrpSpPr>
            <p:cNvPr id="2939" name="Group 167"/>
            <p:cNvGrpSpPr/>
            <p:nvPr/>
          </p:nvGrpSpPr>
          <p:grpSpPr>
            <a:xfrm>
              <a:off x="244" y="4203"/>
              <a:ext cx="797" cy="92"/>
              <a:chOff x="200" y="4203"/>
              <a:chExt cx="797" cy="92"/>
            </a:xfrm>
          </p:grpSpPr>
          <p:sp>
            <p:nvSpPr>
              <p:cNvPr id="2940" name="Rectangle 168"/>
              <p:cNvSpPr>
                <a:spLocks noChangeArrowheads="1"/>
              </p:cNvSpPr>
              <p:nvPr/>
            </p:nvSpPr>
            <p:spPr>
              <a:xfrm>
                <a:off x="211" y="4259"/>
                <a:ext cx="751" cy="36"/>
              </a:xfrm>
              <a:prstGeom prst="rect">
                <a:avLst/>
              </a:prstGeom>
              <a:solidFill>
                <a:srgbClr val="000000"/>
              </a:solidFill>
              <a:ln w="3175">
                <a:solidFill>
                  <a:srgbClr val="000000"/>
                </a:solidFill>
                <a:miter lim="800000"/>
                <a:headEnd/>
                <a:tailEnd/>
              </a:ln>
              <a:effectLst/>
            </p:spPr>
            <p:txBody>
              <a:bodyPr anchor="ctr" anchorCtr="1"/>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l" defTabSz="844083"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1" lang="ja-JP" altLang="en-US" sz="1108"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50" charset="-128"/>
                  <a:cs typeface="+mn-cs"/>
                </a:endParaRPr>
              </a:p>
            </p:txBody>
          </p:sp>
          <p:sp>
            <p:nvSpPr>
              <p:cNvPr id="2941" name="Rectangle 169"/>
              <p:cNvSpPr>
                <a:spLocks noChangeArrowheads="1"/>
              </p:cNvSpPr>
              <p:nvPr/>
            </p:nvSpPr>
            <p:spPr>
              <a:xfrm>
                <a:off x="211" y="4277"/>
                <a:ext cx="375" cy="18"/>
              </a:xfrm>
              <a:prstGeom prst="rect">
                <a:avLst/>
              </a:prstGeom>
              <a:solidFill>
                <a:srgbClr val="FFFFFF"/>
              </a:solidFill>
              <a:ln w="3175">
                <a:solidFill>
                  <a:srgbClr val="000000"/>
                </a:solidFill>
                <a:miter lim="800000"/>
                <a:headEnd/>
                <a:tailEnd/>
              </a:ln>
              <a:effectLst/>
            </p:spPr>
            <p:txBody>
              <a:bodyPr anchor="ctr" anchorCtr="1"/>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l" defTabSz="844083"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1" lang="ja-JP" altLang="en-US" sz="1108"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50" charset="-128"/>
                  <a:cs typeface="+mn-cs"/>
                </a:endParaRPr>
              </a:p>
            </p:txBody>
          </p:sp>
          <p:sp>
            <p:nvSpPr>
              <p:cNvPr id="2942" name="Rectangle 170"/>
              <p:cNvSpPr>
                <a:spLocks noChangeArrowheads="1"/>
              </p:cNvSpPr>
              <p:nvPr/>
            </p:nvSpPr>
            <p:spPr>
              <a:xfrm>
                <a:off x="587" y="4259"/>
                <a:ext cx="375" cy="18"/>
              </a:xfrm>
              <a:prstGeom prst="rect">
                <a:avLst/>
              </a:prstGeom>
              <a:solidFill>
                <a:srgbClr val="FFFFFF"/>
              </a:solidFill>
              <a:ln w="3175">
                <a:solidFill>
                  <a:srgbClr val="000000"/>
                </a:solidFill>
                <a:miter lim="800000"/>
                <a:headEnd/>
                <a:tailEnd/>
              </a:ln>
              <a:effectLst/>
            </p:spPr>
            <p:txBody>
              <a:bodyPr anchor="ctr" anchorCtr="1"/>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l" defTabSz="844083"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1" lang="ja-JP" altLang="en-US" sz="1108"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50" charset="-128"/>
                  <a:cs typeface="+mn-cs"/>
                </a:endParaRPr>
              </a:p>
            </p:txBody>
          </p:sp>
          <p:sp>
            <p:nvSpPr>
              <p:cNvPr id="2943" name="Text Box 171"/>
              <p:cNvSpPr txBox="1">
                <a:spLocks noChangeAspect="1" noChangeArrowheads="1"/>
              </p:cNvSpPr>
              <p:nvPr/>
            </p:nvSpPr>
            <p:spPr>
              <a:xfrm>
                <a:off x="574" y="4203"/>
                <a:ext cx="22" cy="54"/>
              </a:xfrm>
              <a:prstGeom prst="rect">
                <a:avLst/>
              </a:prstGeom>
              <a:noFill/>
              <a:ln>
                <a:noFill/>
              </a:ln>
              <a:effectLst/>
            </p:spPr>
            <p:txBody>
              <a:bodyPr wrap="none" lIns="0" tIns="0" rIns="0" bIns="0" anchor="ctr" anchorCtr="1">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ctr" defTabSz="844083"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ja-JP" sz="1108" b="1" i="0" u="none" strike="noStrike" kern="1200" cap="none" spc="0" normalizeH="0" baseline="0" noProof="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4</a:t>
                </a:r>
              </a:p>
            </p:txBody>
          </p:sp>
          <p:sp>
            <p:nvSpPr>
              <p:cNvPr id="2944" name="Text Box 172"/>
              <p:cNvSpPr txBox="1">
                <a:spLocks noChangeAspect="1" noChangeArrowheads="1"/>
              </p:cNvSpPr>
              <p:nvPr/>
            </p:nvSpPr>
            <p:spPr>
              <a:xfrm>
                <a:off x="931" y="4203"/>
                <a:ext cx="66" cy="54"/>
              </a:xfrm>
              <a:prstGeom prst="rect">
                <a:avLst/>
              </a:prstGeom>
              <a:noFill/>
              <a:ln>
                <a:noFill/>
              </a:ln>
              <a:effectLst/>
            </p:spPr>
            <p:txBody>
              <a:bodyPr wrap="none" lIns="0" tIns="0" rIns="0" bIns="0" anchor="ctr" anchorCtr="1">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ctr" defTabSz="844083"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ja-JP" sz="1108" b="1" i="0" u="none" strike="noStrike" kern="1200" cap="none" spc="0" normalizeH="0" baseline="0" noProof="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8km</a:t>
                </a:r>
              </a:p>
            </p:txBody>
          </p:sp>
          <p:sp>
            <p:nvSpPr>
              <p:cNvPr id="2945" name="Text Box 173"/>
              <p:cNvSpPr txBox="1">
                <a:spLocks noChangeAspect="1" noChangeArrowheads="1"/>
              </p:cNvSpPr>
              <p:nvPr/>
            </p:nvSpPr>
            <p:spPr>
              <a:xfrm>
                <a:off x="200" y="4203"/>
                <a:ext cx="22" cy="54"/>
              </a:xfrm>
              <a:prstGeom prst="rect">
                <a:avLst/>
              </a:prstGeom>
              <a:noFill/>
              <a:ln>
                <a:noFill/>
              </a:ln>
              <a:effectLst/>
            </p:spPr>
            <p:txBody>
              <a:bodyPr wrap="none" lIns="0" tIns="0" rIns="0" bIns="0" anchor="ctr" anchorCtr="1">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ctr" defTabSz="844083"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ja-JP" sz="1108" b="1" i="0" u="none" strike="noStrike" kern="1200" cap="none" spc="0" normalizeH="0" baseline="0" noProof="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0</a:t>
                </a:r>
              </a:p>
            </p:txBody>
          </p:sp>
        </p:grpSp>
      </p:grpSp>
      <p:grpSp>
        <p:nvGrpSpPr>
          <p:cNvPr id="2946" name="Group 49"/>
          <p:cNvGrpSpPr/>
          <p:nvPr/>
        </p:nvGrpSpPr>
        <p:grpSpPr>
          <a:xfrm>
            <a:off x="8884628" y="1112055"/>
            <a:ext cx="389792" cy="498231"/>
            <a:chOff x="-521" y="3441"/>
            <a:chExt cx="265" cy="340"/>
          </a:xfrm>
        </p:grpSpPr>
        <p:sp>
          <p:nvSpPr>
            <p:cNvPr id="2947" name="Rectangle 50"/>
            <p:cNvSpPr>
              <a:spLocks noChangeArrowheads="1"/>
            </p:cNvSpPr>
            <p:nvPr/>
          </p:nvSpPr>
          <p:spPr>
            <a:xfrm>
              <a:off x="-521" y="3441"/>
              <a:ext cx="265" cy="340"/>
            </a:xfrm>
            <a:prstGeom prst="rect">
              <a:avLst/>
            </a:prstGeom>
            <a:noFill/>
            <a:ln>
              <a:noFill/>
            </a:ln>
            <a:effectLst/>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l" defTabSz="844083"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1" lang="ja-JP" altLang="en-US" sz="2215"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50" charset="-128"/>
                <a:cs typeface="+mn-cs"/>
              </a:endParaRPr>
            </a:p>
          </p:txBody>
        </p:sp>
        <p:grpSp>
          <p:nvGrpSpPr>
            <p:cNvPr id="2948" name="Group 51"/>
            <p:cNvGrpSpPr/>
            <p:nvPr/>
          </p:nvGrpSpPr>
          <p:grpSpPr>
            <a:xfrm>
              <a:off x="-498" y="3463"/>
              <a:ext cx="219" cy="295"/>
              <a:chOff x="-219" y="1372"/>
              <a:chExt cx="219" cy="295"/>
            </a:xfrm>
          </p:grpSpPr>
          <p:pic>
            <p:nvPicPr>
              <p:cNvPr id="2949" name="Picture 52"/>
              <p:cNvPicPr>
                <a:picLocks noChangeAspect="1" noChangeArrowheads="1"/>
              </p:cNvPicPr>
              <p:nvPr/>
            </p:nvPicPr>
            <p:blipFill>
              <a:blip r:embed="rId3"/>
              <a:stretch>
                <a:fillRect/>
              </a:stretch>
            </p:blipFill>
            <p:spPr>
              <a:xfrm>
                <a:off x="-219" y="1458"/>
                <a:ext cx="219" cy="209"/>
              </a:xfrm>
              <a:prstGeom prst="rect">
                <a:avLst/>
              </a:prstGeom>
              <a:noFill/>
              <a:ln>
                <a:noFill/>
              </a:ln>
              <a:effectLst/>
            </p:spPr>
          </p:pic>
          <p:sp>
            <p:nvSpPr>
              <p:cNvPr id="2950" name="Text Box 53"/>
              <p:cNvSpPr txBox="1">
                <a:spLocks noChangeAspect="1" noChangeArrowheads="1"/>
              </p:cNvSpPr>
              <p:nvPr/>
            </p:nvSpPr>
            <p:spPr>
              <a:xfrm>
                <a:off x="-138" y="1372"/>
                <a:ext cx="58" cy="79"/>
              </a:xfrm>
              <a:prstGeom prst="rect">
                <a:avLst/>
              </a:prstGeom>
              <a:noFill/>
              <a:ln>
                <a:noFill/>
              </a:ln>
              <a:effectLst/>
            </p:spPr>
            <p:txBody>
              <a:bodyPr wrap="none" lIns="16603" tIns="9962" rIns="16603" bIns="9962"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ctr" defTabSz="844083" rtl="0" eaLnBrk="0" fontAlgn="base" latinLnBrk="0" hangingPunct="0">
                  <a:lnSpc>
                    <a:spcPct val="100000"/>
                  </a:lnSpc>
                  <a:spcBef>
                    <a:spcPct val="0"/>
                  </a:spcBef>
                  <a:spcAft>
                    <a:spcPct val="0"/>
                  </a:spcAft>
                  <a:buClrTx/>
                  <a:buSzTx/>
                  <a:buFont typeface="Arial" panose="020B0604020202020204" pitchFamily="34" charset="0"/>
                  <a:buNone/>
                  <a:tabLst/>
                  <a:defRPr/>
                </a:pPr>
                <a:r>
                  <a:rPr kumimoji="1" lang="ja-JP" altLang="en-US" sz="554" b="1" i="0" u="none" strike="noStrike" kern="1200" cap="none" spc="0" normalizeH="0" baseline="0" noProof="0">
                    <a:ln>
                      <a:noFill/>
                    </a:ln>
                    <a:solidFill>
                      <a:prstClr val="black"/>
                    </a:solidFill>
                    <a:effectLst/>
                    <a:uLnTx/>
                    <a:uFillTx/>
                    <a:latin typeface="Times New Roman" panose="02020603050405020304" pitchFamily="18" charset="0"/>
                    <a:ea typeface="ＭＳ ゴシック" panose="020B0609070205080204" pitchFamily="49" charset="-128"/>
                    <a:cs typeface="+mn-cs"/>
                  </a:rPr>
                  <a:t>Ｎ</a:t>
                </a:r>
              </a:p>
            </p:txBody>
          </p:sp>
        </p:grpSp>
      </p:grpSp>
      <p:sp>
        <p:nvSpPr>
          <p:cNvPr id="2951" name="Freeform 9"/>
          <p:cNvSpPr>
            <a:spLocks noChangeAspect="1"/>
          </p:cNvSpPr>
          <p:nvPr/>
        </p:nvSpPr>
        <p:spPr>
          <a:xfrm>
            <a:off x="4792857" y="2990908"/>
            <a:ext cx="409104" cy="488713"/>
          </a:xfrm>
          <a:custGeom>
            <a:avLst/>
            <a:gdLst>
              <a:gd name="T0" fmla="*/ 2147483520 w 952"/>
              <a:gd name="T1" fmla="*/ 2147483520 h 1125"/>
              <a:gd name="T2" fmla="*/ 2147483520 w 952"/>
              <a:gd name="T3" fmla="*/ 0 h 1125"/>
              <a:gd name="T4" fmla="*/ 2147483520 w 952"/>
              <a:gd name="T5" fmla="*/ 2147483520 h 1125"/>
              <a:gd name="T6" fmla="*/ 2147483520 w 952"/>
              <a:gd name="T7" fmla="*/ 2147483520 h 1125"/>
              <a:gd name="T8" fmla="*/ 2147483520 w 952"/>
              <a:gd name="T9" fmla="*/ 2147483520 h 1125"/>
              <a:gd name="T10" fmla="*/ 2147483520 w 952"/>
              <a:gd name="T11" fmla="*/ 2147483520 h 1125"/>
              <a:gd name="T12" fmla="*/ 2147483520 w 952"/>
              <a:gd name="T13" fmla="*/ 2147483520 h 1125"/>
              <a:gd name="T14" fmla="*/ 2147483520 w 952"/>
              <a:gd name="T15" fmla="*/ 2147483520 h 1125"/>
              <a:gd name="T16" fmla="*/ 2147483520 w 952"/>
              <a:gd name="T17" fmla="*/ 2147483520 h 1125"/>
              <a:gd name="T18" fmla="*/ 2147483520 w 952"/>
              <a:gd name="T19" fmla="*/ 2147483520 h 1125"/>
              <a:gd name="T20" fmla="*/ 2147483520 w 952"/>
              <a:gd name="T21" fmla="*/ 2147483520 h 1125"/>
              <a:gd name="T22" fmla="*/ 2147483520 w 952"/>
              <a:gd name="T23" fmla="*/ 2147483520 h 1125"/>
              <a:gd name="T24" fmla="*/ 0 w 952"/>
              <a:gd name="T25" fmla="*/ 2147483520 h 1125"/>
              <a:gd name="T26" fmla="*/ 0 w 952"/>
              <a:gd name="T27" fmla="*/ 2147483520 h 1125"/>
              <a:gd name="T28" fmla="*/ 2147483520 w 952"/>
              <a:gd name="T29" fmla="*/ 2147483520 h 1125"/>
              <a:gd name="T30" fmla="*/ 2147483520 w 952"/>
              <a:gd name="T31" fmla="*/ 2147483520 h 1125"/>
              <a:gd name="T32" fmla="*/ 2147483520 w 952"/>
              <a:gd name="T33" fmla="*/ 2147483520 h 1125"/>
              <a:gd name="T34" fmla="*/ 2147483520 w 952"/>
              <a:gd name="T35" fmla="*/ 2147483520 h 1125"/>
              <a:gd name="T36" fmla="*/ 2147483520 w 952"/>
              <a:gd name="T37" fmla="*/ 2147483520 h 1125"/>
              <a:gd name="T38" fmla="*/ 2147483520 w 952"/>
              <a:gd name="T39" fmla="*/ 2147483520 h 1125"/>
              <a:gd name="T40" fmla="*/ 2147483520 w 952"/>
              <a:gd name="T41" fmla="*/ 2147483520 h 1125"/>
              <a:gd name="T42" fmla="*/ 2147483520 w 952"/>
              <a:gd name="T43" fmla="*/ 2147483520 h 112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952" h="1125">
                <a:moveTo>
                  <a:pt x="547" y="8"/>
                </a:moveTo>
                <a:lnTo>
                  <a:pt x="952" y="0"/>
                </a:lnTo>
                <a:lnTo>
                  <a:pt x="952" y="83"/>
                </a:lnTo>
                <a:lnTo>
                  <a:pt x="922" y="105"/>
                </a:lnTo>
                <a:lnTo>
                  <a:pt x="907" y="623"/>
                </a:lnTo>
                <a:lnTo>
                  <a:pt x="877" y="863"/>
                </a:lnTo>
                <a:lnTo>
                  <a:pt x="892" y="938"/>
                </a:lnTo>
                <a:lnTo>
                  <a:pt x="480" y="1125"/>
                </a:lnTo>
                <a:lnTo>
                  <a:pt x="337" y="1103"/>
                </a:lnTo>
                <a:lnTo>
                  <a:pt x="210" y="1073"/>
                </a:lnTo>
                <a:lnTo>
                  <a:pt x="157" y="1013"/>
                </a:lnTo>
                <a:lnTo>
                  <a:pt x="45" y="990"/>
                </a:lnTo>
                <a:lnTo>
                  <a:pt x="0" y="930"/>
                </a:lnTo>
                <a:lnTo>
                  <a:pt x="0" y="578"/>
                </a:lnTo>
                <a:lnTo>
                  <a:pt x="37" y="450"/>
                </a:lnTo>
                <a:lnTo>
                  <a:pt x="142" y="210"/>
                </a:lnTo>
                <a:lnTo>
                  <a:pt x="367" y="293"/>
                </a:lnTo>
                <a:lnTo>
                  <a:pt x="502" y="383"/>
                </a:lnTo>
                <a:lnTo>
                  <a:pt x="517" y="338"/>
                </a:lnTo>
                <a:lnTo>
                  <a:pt x="517" y="210"/>
                </a:lnTo>
                <a:lnTo>
                  <a:pt x="517" y="98"/>
                </a:lnTo>
                <a:lnTo>
                  <a:pt x="547" y="8"/>
                </a:lnTo>
                <a:close/>
              </a:path>
            </a:pathLst>
          </a:custGeom>
          <a:solidFill>
            <a:srgbClr val="FF66CC">
              <a:alpha val="50195"/>
            </a:srgbClr>
          </a:solidFill>
          <a:ln w="28575">
            <a:solidFill>
              <a:srgbClr val="FF0000"/>
            </a:solidFill>
            <a:round/>
            <a:headEnd/>
            <a:tailEnd/>
          </a:ln>
        </p:spPr>
        <p:txBody>
          <a:bodyPr wrap="square" anchor="ctr">
            <a:spAutoFit/>
          </a:bodyP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1" lang="ja-JP" altLang="en-US" sz="1108"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50" charset="-128"/>
              <a:cs typeface="+mn-cs"/>
            </a:endParaRPr>
          </a:p>
        </p:txBody>
      </p:sp>
      <p:sp>
        <p:nvSpPr>
          <p:cNvPr id="2952" name="Text Box 30"/>
          <p:cNvSpPr txBox="1">
            <a:spLocks noChangeAspect="1" noChangeArrowheads="1"/>
          </p:cNvSpPr>
          <p:nvPr/>
        </p:nvSpPr>
        <p:spPr>
          <a:xfrm>
            <a:off x="5113144" y="3164069"/>
            <a:ext cx="570669" cy="170496"/>
          </a:xfrm>
          <a:prstGeom prst="rect">
            <a:avLst/>
          </a:prstGeom>
          <a:solidFill>
            <a:srgbClr val="FFFF00"/>
          </a:solidFill>
          <a:ln w="9525">
            <a:solidFill>
              <a:srgbClr val="000000"/>
            </a:solidFill>
            <a:miter lim="800000"/>
            <a:headEnd/>
            <a:tailEnd/>
          </a:ln>
        </p:spPr>
        <p:txBody>
          <a:bodyPr wrap="none" lIns="0" tIns="0" rIns="0" bIns="0"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ctr" defTabSz="844083" rtl="0" eaLnBrk="0" fontAlgn="base" latinLnBrk="0" hangingPunct="0">
              <a:lnSpc>
                <a:spcPct val="100000"/>
              </a:lnSpc>
              <a:spcBef>
                <a:spcPct val="0"/>
              </a:spcBef>
              <a:spcAft>
                <a:spcPct val="0"/>
              </a:spcAft>
              <a:buClrTx/>
              <a:buSzTx/>
              <a:buFont typeface="Arial" panose="020B0604020202020204" pitchFamily="34" charset="0"/>
              <a:buNone/>
              <a:tabLst/>
              <a:defRPr/>
            </a:pPr>
            <a:r>
              <a:rPr kumimoji="1" lang="ja-JP" altLang="en-US" sz="1108" b="1"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秋葉原駅</a:t>
            </a:r>
            <a:endParaRPr kumimoji="1" lang="ja-JP" altLang="en-US" sz="1108" b="1"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2953" name="Text Box 33"/>
          <p:cNvSpPr txBox="1">
            <a:spLocks noChangeAspect="1" noChangeArrowheads="1"/>
          </p:cNvSpPr>
          <p:nvPr/>
        </p:nvSpPr>
        <p:spPr>
          <a:xfrm>
            <a:off x="5013081" y="2648981"/>
            <a:ext cx="1255472" cy="262829"/>
          </a:xfrm>
          <a:prstGeom prst="rect">
            <a:avLst/>
          </a:prstGeom>
          <a:solidFill>
            <a:srgbClr val="FFFFFF"/>
          </a:solidFill>
          <a:ln w="38100" cmpd="dbl">
            <a:solidFill>
              <a:srgbClr val="000000"/>
            </a:solidFill>
            <a:miter lim="800000"/>
            <a:headEnd/>
            <a:tailEnd/>
          </a:ln>
        </p:spPr>
        <p:txBody>
          <a:bodyPr wrap="none"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l" defTabSz="844083" rtl="0" eaLnBrk="0" fontAlgn="base" latinLnBrk="0" hangingPunct="0">
              <a:lnSpc>
                <a:spcPct val="100000"/>
              </a:lnSpc>
              <a:spcBef>
                <a:spcPct val="0"/>
              </a:spcBef>
              <a:spcAft>
                <a:spcPct val="0"/>
              </a:spcAft>
              <a:buClrTx/>
              <a:buSzTx/>
              <a:buFont typeface="Arial" panose="020B0604020202020204" pitchFamily="34" charset="0"/>
              <a:buNone/>
              <a:tabLst/>
              <a:defRPr/>
            </a:pPr>
            <a:r>
              <a:rPr kumimoji="1" lang="ja-JP" altLang="en-US" sz="1108" b="1"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秋葉原・神田地域</a:t>
            </a:r>
            <a:endParaRPr kumimoji="1" lang="ja-JP" altLang="en-US" sz="1108" b="1"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2954" name="フリーフォーム 114"/>
          <p:cNvSpPr>
            <a:spLocks noChangeAspect="1"/>
          </p:cNvSpPr>
          <p:nvPr/>
        </p:nvSpPr>
        <p:spPr>
          <a:xfrm>
            <a:off x="3184282" y="1786131"/>
            <a:ext cx="718038" cy="457200"/>
          </a:xfrm>
          <a:custGeom>
            <a:avLst/>
            <a:gdLst>
              <a:gd name="connsiteX0" fmla="*/ 2457450 w 2457450"/>
              <a:gd name="connsiteY0" fmla="*/ 0 h 1152525"/>
              <a:gd name="connsiteX1" fmla="*/ 2243138 w 2457450"/>
              <a:gd name="connsiteY1" fmla="*/ 519113 h 1152525"/>
              <a:gd name="connsiteX2" fmla="*/ 2147888 w 2457450"/>
              <a:gd name="connsiteY2" fmla="*/ 542925 h 1152525"/>
              <a:gd name="connsiteX3" fmla="*/ 2066925 w 2457450"/>
              <a:gd name="connsiteY3" fmla="*/ 547688 h 1152525"/>
              <a:gd name="connsiteX4" fmla="*/ 2024063 w 2457450"/>
              <a:gd name="connsiteY4" fmla="*/ 561975 h 1152525"/>
              <a:gd name="connsiteX5" fmla="*/ 2019300 w 2457450"/>
              <a:gd name="connsiteY5" fmla="*/ 547688 h 1152525"/>
              <a:gd name="connsiteX6" fmla="*/ 1909763 w 2457450"/>
              <a:gd name="connsiteY6" fmla="*/ 557213 h 1152525"/>
              <a:gd name="connsiteX7" fmla="*/ 1838325 w 2457450"/>
              <a:gd name="connsiteY7" fmla="*/ 581025 h 1152525"/>
              <a:gd name="connsiteX8" fmla="*/ 1814513 w 2457450"/>
              <a:gd name="connsiteY8" fmla="*/ 595313 h 1152525"/>
              <a:gd name="connsiteX9" fmla="*/ 1690688 w 2457450"/>
              <a:gd name="connsiteY9" fmla="*/ 638175 h 1152525"/>
              <a:gd name="connsiteX10" fmla="*/ 1128713 w 2457450"/>
              <a:gd name="connsiteY10" fmla="*/ 695325 h 1152525"/>
              <a:gd name="connsiteX11" fmla="*/ 823913 w 2457450"/>
              <a:gd name="connsiteY11" fmla="*/ 719138 h 1152525"/>
              <a:gd name="connsiteX12" fmla="*/ 681038 w 2457450"/>
              <a:gd name="connsiteY12" fmla="*/ 681038 h 1152525"/>
              <a:gd name="connsiteX13" fmla="*/ 628650 w 2457450"/>
              <a:gd name="connsiteY13" fmla="*/ 804863 h 1152525"/>
              <a:gd name="connsiteX14" fmla="*/ 623888 w 2457450"/>
              <a:gd name="connsiteY14" fmla="*/ 871538 h 1152525"/>
              <a:gd name="connsiteX15" fmla="*/ 542925 w 2457450"/>
              <a:gd name="connsiteY15" fmla="*/ 1152525 h 1152525"/>
              <a:gd name="connsiteX16" fmla="*/ 395288 w 2457450"/>
              <a:gd name="connsiteY16" fmla="*/ 1095375 h 1152525"/>
              <a:gd name="connsiteX17" fmla="*/ 361950 w 2457450"/>
              <a:gd name="connsiteY17" fmla="*/ 1085850 h 1152525"/>
              <a:gd name="connsiteX18" fmla="*/ 342900 w 2457450"/>
              <a:gd name="connsiteY18" fmla="*/ 1071563 h 1152525"/>
              <a:gd name="connsiteX19" fmla="*/ 304800 w 2457450"/>
              <a:gd name="connsiteY19" fmla="*/ 1042988 h 1152525"/>
              <a:gd name="connsiteX20" fmla="*/ 109538 w 2457450"/>
              <a:gd name="connsiteY20" fmla="*/ 1147763 h 1152525"/>
              <a:gd name="connsiteX21" fmla="*/ 52388 w 2457450"/>
              <a:gd name="connsiteY21" fmla="*/ 1109663 h 1152525"/>
              <a:gd name="connsiteX22" fmla="*/ 9525 w 2457450"/>
              <a:gd name="connsiteY22" fmla="*/ 1076325 h 1152525"/>
              <a:gd name="connsiteX23" fmla="*/ 0 w 2457450"/>
              <a:gd name="connsiteY23" fmla="*/ 1062038 h 1152525"/>
              <a:gd name="connsiteX0" fmla="*/ 2681288 w 2681288"/>
              <a:gd name="connsiteY0" fmla="*/ 0 h 1600200"/>
              <a:gd name="connsiteX1" fmla="*/ 2466976 w 2681288"/>
              <a:gd name="connsiteY1" fmla="*/ 519113 h 1600200"/>
              <a:gd name="connsiteX2" fmla="*/ 2371726 w 2681288"/>
              <a:gd name="connsiteY2" fmla="*/ 542925 h 1600200"/>
              <a:gd name="connsiteX3" fmla="*/ 2290763 w 2681288"/>
              <a:gd name="connsiteY3" fmla="*/ 547688 h 1600200"/>
              <a:gd name="connsiteX4" fmla="*/ 2247901 w 2681288"/>
              <a:gd name="connsiteY4" fmla="*/ 561975 h 1600200"/>
              <a:gd name="connsiteX5" fmla="*/ 2243138 w 2681288"/>
              <a:gd name="connsiteY5" fmla="*/ 547688 h 1600200"/>
              <a:gd name="connsiteX6" fmla="*/ 2133601 w 2681288"/>
              <a:gd name="connsiteY6" fmla="*/ 557213 h 1600200"/>
              <a:gd name="connsiteX7" fmla="*/ 2062163 w 2681288"/>
              <a:gd name="connsiteY7" fmla="*/ 581025 h 1600200"/>
              <a:gd name="connsiteX8" fmla="*/ 2038351 w 2681288"/>
              <a:gd name="connsiteY8" fmla="*/ 595313 h 1600200"/>
              <a:gd name="connsiteX9" fmla="*/ 1914526 w 2681288"/>
              <a:gd name="connsiteY9" fmla="*/ 638175 h 1600200"/>
              <a:gd name="connsiteX10" fmla="*/ 1352551 w 2681288"/>
              <a:gd name="connsiteY10" fmla="*/ 695325 h 1600200"/>
              <a:gd name="connsiteX11" fmla="*/ 1047751 w 2681288"/>
              <a:gd name="connsiteY11" fmla="*/ 719138 h 1600200"/>
              <a:gd name="connsiteX12" fmla="*/ 904876 w 2681288"/>
              <a:gd name="connsiteY12" fmla="*/ 681038 h 1600200"/>
              <a:gd name="connsiteX13" fmla="*/ 852488 w 2681288"/>
              <a:gd name="connsiteY13" fmla="*/ 804863 h 1600200"/>
              <a:gd name="connsiteX14" fmla="*/ 847726 w 2681288"/>
              <a:gd name="connsiteY14" fmla="*/ 871538 h 1600200"/>
              <a:gd name="connsiteX15" fmla="*/ 766763 w 2681288"/>
              <a:gd name="connsiteY15" fmla="*/ 1152525 h 1600200"/>
              <a:gd name="connsiteX16" fmla="*/ 619126 w 2681288"/>
              <a:gd name="connsiteY16" fmla="*/ 1095375 h 1600200"/>
              <a:gd name="connsiteX17" fmla="*/ 585788 w 2681288"/>
              <a:gd name="connsiteY17" fmla="*/ 1085850 h 1600200"/>
              <a:gd name="connsiteX18" fmla="*/ 566738 w 2681288"/>
              <a:gd name="connsiteY18" fmla="*/ 1071563 h 1600200"/>
              <a:gd name="connsiteX19" fmla="*/ 528638 w 2681288"/>
              <a:gd name="connsiteY19" fmla="*/ 1042988 h 1600200"/>
              <a:gd name="connsiteX20" fmla="*/ 333376 w 2681288"/>
              <a:gd name="connsiteY20" fmla="*/ 1147763 h 1600200"/>
              <a:gd name="connsiteX21" fmla="*/ 276226 w 2681288"/>
              <a:gd name="connsiteY21" fmla="*/ 1109663 h 1600200"/>
              <a:gd name="connsiteX22" fmla="*/ 233363 w 2681288"/>
              <a:gd name="connsiteY22" fmla="*/ 1076325 h 1600200"/>
              <a:gd name="connsiteX23" fmla="*/ 0 w 2681288"/>
              <a:gd name="connsiteY23" fmla="*/ 1600200 h 1600200"/>
              <a:gd name="connsiteX0" fmla="*/ 2681288 w 2681288"/>
              <a:gd name="connsiteY0" fmla="*/ 0 h 1600200"/>
              <a:gd name="connsiteX1" fmla="*/ 2466976 w 2681288"/>
              <a:gd name="connsiteY1" fmla="*/ 519113 h 1600200"/>
              <a:gd name="connsiteX2" fmla="*/ 2371726 w 2681288"/>
              <a:gd name="connsiteY2" fmla="*/ 542925 h 1600200"/>
              <a:gd name="connsiteX3" fmla="*/ 2290763 w 2681288"/>
              <a:gd name="connsiteY3" fmla="*/ 547688 h 1600200"/>
              <a:gd name="connsiteX4" fmla="*/ 2247901 w 2681288"/>
              <a:gd name="connsiteY4" fmla="*/ 561975 h 1600200"/>
              <a:gd name="connsiteX5" fmla="*/ 2243138 w 2681288"/>
              <a:gd name="connsiteY5" fmla="*/ 547688 h 1600200"/>
              <a:gd name="connsiteX6" fmla="*/ 2133601 w 2681288"/>
              <a:gd name="connsiteY6" fmla="*/ 557213 h 1600200"/>
              <a:gd name="connsiteX7" fmla="*/ 2062163 w 2681288"/>
              <a:gd name="connsiteY7" fmla="*/ 581025 h 1600200"/>
              <a:gd name="connsiteX8" fmla="*/ 2038351 w 2681288"/>
              <a:gd name="connsiteY8" fmla="*/ 595313 h 1600200"/>
              <a:gd name="connsiteX9" fmla="*/ 1914526 w 2681288"/>
              <a:gd name="connsiteY9" fmla="*/ 638175 h 1600200"/>
              <a:gd name="connsiteX10" fmla="*/ 1352551 w 2681288"/>
              <a:gd name="connsiteY10" fmla="*/ 695325 h 1600200"/>
              <a:gd name="connsiteX11" fmla="*/ 1047751 w 2681288"/>
              <a:gd name="connsiteY11" fmla="*/ 719138 h 1600200"/>
              <a:gd name="connsiteX12" fmla="*/ 904876 w 2681288"/>
              <a:gd name="connsiteY12" fmla="*/ 681038 h 1600200"/>
              <a:gd name="connsiteX13" fmla="*/ 852488 w 2681288"/>
              <a:gd name="connsiteY13" fmla="*/ 804863 h 1600200"/>
              <a:gd name="connsiteX14" fmla="*/ 847726 w 2681288"/>
              <a:gd name="connsiteY14" fmla="*/ 871538 h 1600200"/>
              <a:gd name="connsiteX15" fmla="*/ 766763 w 2681288"/>
              <a:gd name="connsiteY15" fmla="*/ 1152525 h 1600200"/>
              <a:gd name="connsiteX16" fmla="*/ 619126 w 2681288"/>
              <a:gd name="connsiteY16" fmla="*/ 1095375 h 1600200"/>
              <a:gd name="connsiteX17" fmla="*/ 585788 w 2681288"/>
              <a:gd name="connsiteY17" fmla="*/ 1085850 h 1600200"/>
              <a:gd name="connsiteX18" fmla="*/ 566738 w 2681288"/>
              <a:gd name="connsiteY18" fmla="*/ 1071563 h 1600200"/>
              <a:gd name="connsiteX19" fmla="*/ 528638 w 2681288"/>
              <a:gd name="connsiteY19" fmla="*/ 1042988 h 1600200"/>
              <a:gd name="connsiteX20" fmla="*/ 333376 w 2681288"/>
              <a:gd name="connsiteY20" fmla="*/ 1147763 h 1600200"/>
              <a:gd name="connsiteX21" fmla="*/ 276226 w 2681288"/>
              <a:gd name="connsiteY21" fmla="*/ 1109663 h 1600200"/>
              <a:gd name="connsiteX22" fmla="*/ 233363 w 2681288"/>
              <a:gd name="connsiteY22" fmla="*/ 1076325 h 1600200"/>
              <a:gd name="connsiteX23" fmla="*/ 42863 w 2681288"/>
              <a:gd name="connsiteY23" fmla="*/ 1504949 h 1600200"/>
              <a:gd name="connsiteX24" fmla="*/ 0 w 2681288"/>
              <a:gd name="connsiteY24" fmla="*/ 1600200 h 1600200"/>
              <a:gd name="connsiteX0" fmla="*/ 2638425 w 2638425"/>
              <a:gd name="connsiteY0" fmla="*/ 0 h 2624137"/>
              <a:gd name="connsiteX1" fmla="*/ 2424113 w 2638425"/>
              <a:gd name="connsiteY1" fmla="*/ 519113 h 2624137"/>
              <a:gd name="connsiteX2" fmla="*/ 2328863 w 2638425"/>
              <a:gd name="connsiteY2" fmla="*/ 542925 h 2624137"/>
              <a:gd name="connsiteX3" fmla="*/ 2247900 w 2638425"/>
              <a:gd name="connsiteY3" fmla="*/ 547688 h 2624137"/>
              <a:gd name="connsiteX4" fmla="*/ 2205038 w 2638425"/>
              <a:gd name="connsiteY4" fmla="*/ 561975 h 2624137"/>
              <a:gd name="connsiteX5" fmla="*/ 2200275 w 2638425"/>
              <a:gd name="connsiteY5" fmla="*/ 547688 h 2624137"/>
              <a:gd name="connsiteX6" fmla="*/ 2090738 w 2638425"/>
              <a:gd name="connsiteY6" fmla="*/ 557213 h 2624137"/>
              <a:gd name="connsiteX7" fmla="*/ 2019300 w 2638425"/>
              <a:gd name="connsiteY7" fmla="*/ 581025 h 2624137"/>
              <a:gd name="connsiteX8" fmla="*/ 1995488 w 2638425"/>
              <a:gd name="connsiteY8" fmla="*/ 595313 h 2624137"/>
              <a:gd name="connsiteX9" fmla="*/ 1871663 w 2638425"/>
              <a:gd name="connsiteY9" fmla="*/ 638175 h 2624137"/>
              <a:gd name="connsiteX10" fmla="*/ 1309688 w 2638425"/>
              <a:gd name="connsiteY10" fmla="*/ 695325 h 2624137"/>
              <a:gd name="connsiteX11" fmla="*/ 1004888 w 2638425"/>
              <a:gd name="connsiteY11" fmla="*/ 719138 h 2624137"/>
              <a:gd name="connsiteX12" fmla="*/ 862013 w 2638425"/>
              <a:gd name="connsiteY12" fmla="*/ 681038 h 2624137"/>
              <a:gd name="connsiteX13" fmla="*/ 809625 w 2638425"/>
              <a:gd name="connsiteY13" fmla="*/ 804863 h 2624137"/>
              <a:gd name="connsiteX14" fmla="*/ 804863 w 2638425"/>
              <a:gd name="connsiteY14" fmla="*/ 871538 h 2624137"/>
              <a:gd name="connsiteX15" fmla="*/ 723900 w 2638425"/>
              <a:gd name="connsiteY15" fmla="*/ 1152525 h 2624137"/>
              <a:gd name="connsiteX16" fmla="*/ 576263 w 2638425"/>
              <a:gd name="connsiteY16" fmla="*/ 1095375 h 2624137"/>
              <a:gd name="connsiteX17" fmla="*/ 542925 w 2638425"/>
              <a:gd name="connsiteY17" fmla="*/ 1085850 h 2624137"/>
              <a:gd name="connsiteX18" fmla="*/ 523875 w 2638425"/>
              <a:gd name="connsiteY18" fmla="*/ 1071563 h 2624137"/>
              <a:gd name="connsiteX19" fmla="*/ 485775 w 2638425"/>
              <a:gd name="connsiteY19" fmla="*/ 1042988 h 2624137"/>
              <a:gd name="connsiteX20" fmla="*/ 290513 w 2638425"/>
              <a:gd name="connsiteY20" fmla="*/ 1147763 h 2624137"/>
              <a:gd name="connsiteX21" fmla="*/ 233363 w 2638425"/>
              <a:gd name="connsiteY21" fmla="*/ 1109663 h 2624137"/>
              <a:gd name="connsiteX22" fmla="*/ 190500 w 2638425"/>
              <a:gd name="connsiteY22" fmla="*/ 1076325 h 2624137"/>
              <a:gd name="connsiteX23" fmla="*/ 0 w 2638425"/>
              <a:gd name="connsiteY23" fmla="*/ 1504949 h 2624137"/>
              <a:gd name="connsiteX24" fmla="*/ 781049 w 2638425"/>
              <a:gd name="connsiteY24" fmla="*/ 2624137 h 2624137"/>
              <a:gd name="connsiteX0" fmla="*/ 2638425 w 2638425"/>
              <a:gd name="connsiteY0" fmla="*/ 0 h 2671762"/>
              <a:gd name="connsiteX1" fmla="*/ 2424113 w 2638425"/>
              <a:gd name="connsiteY1" fmla="*/ 519113 h 2671762"/>
              <a:gd name="connsiteX2" fmla="*/ 2328863 w 2638425"/>
              <a:gd name="connsiteY2" fmla="*/ 542925 h 2671762"/>
              <a:gd name="connsiteX3" fmla="*/ 2247900 w 2638425"/>
              <a:gd name="connsiteY3" fmla="*/ 547688 h 2671762"/>
              <a:gd name="connsiteX4" fmla="*/ 2205038 w 2638425"/>
              <a:gd name="connsiteY4" fmla="*/ 561975 h 2671762"/>
              <a:gd name="connsiteX5" fmla="*/ 2200275 w 2638425"/>
              <a:gd name="connsiteY5" fmla="*/ 547688 h 2671762"/>
              <a:gd name="connsiteX6" fmla="*/ 2090738 w 2638425"/>
              <a:gd name="connsiteY6" fmla="*/ 557213 h 2671762"/>
              <a:gd name="connsiteX7" fmla="*/ 2019300 w 2638425"/>
              <a:gd name="connsiteY7" fmla="*/ 581025 h 2671762"/>
              <a:gd name="connsiteX8" fmla="*/ 1995488 w 2638425"/>
              <a:gd name="connsiteY8" fmla="*/ 595313 h 2671762"/>
              <a:gd name="connsiteX9" fmla="*/ 1871663 w 2638425"/>
              <a:gd name="connsiteY9" fmla="*/ 638175 h 2671762"/>
              <a:gd name="connsiteX10" fmla="*/ 1309688 w 2638425"/>
              <a:gd name="connsiteY10" fmla="*/ 695325 h 2671762"/>
              <a:gd name="connsiteX11" fmla="*/ 1004888 w 2638425"/>
              <a:gd name="connsiteY11" fmla="*/ 719138 h 2671762"/>
              <a:gd name="connsiteX12" fmla="*/ 862013 w 2638425"/>
              <a:gd name="connsiteY12" fmla="*/ 681038 h 2671762"/>
              <a:gd name="connsiteX13" fmla="*/ 809625 w 2638425"/>
              <a:gd name="connsiteY13" fmla="*/ 804863 h 2671762"/>
              <a:gd name="connsiteX14" fmla="*/ 804863 w 2638425"/>
              <a:gd name="connsiteY14" fmla="*/ 871538 h 2671762"/>
              <a:gd name="connsiteX15" fmla="*/ 723900 w 2638425"/>
              <a:gd name="connsiteY15" fmla="*/ 1152525 h 2671762"/>
              <a:gd name="connsiteX16" fmla="*/ 576263 w 2638425"/>
              <a:gd name="connsiteY16" fmla="*/ 1095375 h 2671762"/>
              <a:gd name="connsiteX17" fmla="*/ 542925 w 2638425"/>
              <a:gd name="connsiteY17" fmla="*/ 1085850 h 2671762"/>
              <a:gd name="connsiteX18" fmla="*/ 523875 w 2638425"/>
              <a:gd name="connsiteY18" fmla="*/ 1071563 h 2671762"/>
              <a:gd name="connsiteX19" fmla="*/ 485775 w 2638425"/>
              <a:gd name="connsiteY19" fmla="*/ 1042988 h 2671762"/>
              <a:gd name="connsiteX20" fmla="*/ 290513 w 2638425"/>
              <a:gd name="connsiteY20" fmla="*/ 1147763 h 2671762"/>
              <a:gd name="connsiteX21" fmla="*/ 233363 w 2638425"/>
              <a:gd name="connsiteY21" fmla="*/ 1109663 h 2671762"/>
              <a:gd name="connsiteX22" fmla="*/ 190500 w 2638425"/>
              <a:gd name="connsiteY22" fmla="*/ 1076325 h 2671762"/>
              <a:gd name="connsiteX23" fmla="*/ 0 w 2638425"/>
              <a:gd name="connsiteY23" fmla="*/ 1504949 h 2671762"/>
              <a:gd name="connsiteX24" fmla="*/ 481011 w 2638425"/>
              <a:gd name="connsiteY24" fmla="*/ 2671762 h 2671762"/>
              <a:gd name="connsiteX0" fmla="*/ 2638425 w 2638425"/>
              <a:gd name="connsiteY0" fmla="*/ 0 h 2671762"/>
              <a:gd name="connsiteX1" fmla="*/ 2424113 w 2638425"/>
              <a:gd name="connsiteY1" fmla="*/ 519113 h 2671762"/>
              <a:gd name="connsiteX2" fmla="*/ 2328863 w 2638425"/>
              <a:gd name="connsiteY2" fmla="*/ 542925 h 2671762"/>
              <a:gd name="connsiteX3" fmla="*/ 2247900 w 2638425"/>
              <a:gd name="connsiteY3" fmla="*/ 547688 h 2671762"/>
              <a:gd name="connsiteX4" fmla="*/ 2205038 w 2638425"/>
              <a:gd name="connsiteY4" fmla="*/ 561975 h 2671762"/>
              <a:gd name="connsiteX5" fmla="*/ 2200275 w 2638425"/>
              <a:gd name="connsiteY5" fmla="*/ 547688 h 2671762"/>
              <a:gd name="connsiteX6" fmla="*/ 2090738 w 2638425"/>
              <a:gd name="connsiteY6" fmla="*/ 557213 h 2671762"/>
              <a:gd name="connsiteX7" fmla="*/ 2019300 w 2638425"/>
              <a:gd name="connsiteY7" fmla="*/ 581025 h 2671762"/>
              <a:gd name="connsiteX8" fmla="*/ 1995488 w 2638425"/>
              <a:gd name="connsiteY8" fmla="*/ 595313 h 2671762"/>
              <a:gd name="connsiteX9" fmla="*/ 1871663 w 2638425"/>
              <a:gd name="connsiteY9" fmla="*/ 638175 h 2671762"/>
              <a:gd name="connsiteX10" fmla="*/ 1309688 w 2638425"/>
              <a:gd name="connsiteY10" fmla="*/ 695325 h 2671762"/>
              <a:gd name="connsiteX11" fmla="*/ 1004888 w 2638425"/>
              <a:gd name="connsiteY11" fmla="*/ 719138 h 2671762"/>
              <a:gd name="connsiteX12" fmla="*/ 862013 w 2638425"/>
              <a:gd name="connsiteY12" fmla="*/ 681038 h 2671762"/>
              <a:gd name="connsiteX13" fmla="*/ 809625 w 2638425"/>
              <a:gd name="connsiteY13" fmla="*/ 804863 h 2671762"/>
              <a:gd name="connsiteX14" fmla="*/ 804863 w 2638425"/>
              <a:gd name="connsiteY14" fmla="*/ 871538 h 2671762"/>
              <a:gd name="connsiteX15" fmla="*/ 723900 w 2638425"/>
              <a:gd name="connsiteY15" fmla="*/ 1152525 h 2671762"/>
              <a:gd name="connsiteX16" fmla="*/ 576263 w 2638425"/>
              <a:gd name="connsiteY16" fmla="*/ 1095375 h 2671762"/>
              <a:gd name="connsiteX17" fmla="*/ 542925 w 2638425"/>
              <a:gd name="connsiteY17" fmla="*/ 1085850 h 2671762"/>
              <a:gd name="connsiteX18" fmla="*/ 523875 w 2638425"/>
              <a:gd name="connsiteY18" fmla="*/ 1071563 h 2671762"/>
              <a:gd name="connsiteX19" fmla="*/ 485775 w 2638425"/>
              <a:gd name="connsiteY19" fmla="*/ 1042988 h 2671762"/>
              <a:gd name="connsiteX20" fmla="*/ 290513 w 2638425"/>
              <a:gd name="connsiteY20" fmla="*/ 1147763 h 2671762"/>
              <a:gd name="connsiteX21" fmla="*/ 233363 w 2638425"/>
              <a:gd name="connsiteY21" fmla="*/ 1109663 h 2671762"/>
              <a:gd name="connsiteX22" fmla="*/ 190500 w 2638425"/>
              <a:gd name="connsiteY22" fmla="*/ 1076325 h 2671762"/>
              <a:gd name="connsiteX23" fmla="*/ 0 w 2638425"/>
              <a:gd name="connsiteY23" fmla="*/ 1504949 h 2671762"/>
              <a:gd name="connsiteX24" fmla="*/ 471488 w 2638425"/>
              <a:gd name="connsiteY24" fmla="*/ 2638423 h 2671762"/>
              <a:gd name="connsiteX25" fmla="*/ 481011 w 2638425"/>
              <a:gd name="connsiteY25" fmla="*/ 2671762 h 2671762"/>
              <a:gd name="connsiteX0" fmla="*/ 2638425 w 2638425"/>
              <a:gd name="connsiteY0" fmla="*/ 0 h 3028950"/>
              <a:gd name="connsiteX1" fmla="*/ 2424113 w 2638425"/>
              <a:gd name="connsiteY1" fmla="*/ 519113 h 3028950"/>
              <a:gd name="connsiteX2" fmla="*/ 2328863 w 2638425"/>
              <a:gd name="connsiteY2" fmla="*/ 542925 h 3028950"/>
              <a:gd name="connsiteX3" fmla="*/ 2247900 w 2638425"/>
              <a:gd name="connsiteY3" fmla="*/ 547688 h 3028950"/>
              <a:gd name="connsiteX4" fmla="*/ 2205038 w 2638425"/>
              <a:gd name="connsiteY4" fmla="*/ 561975 h 3028950"/>
              <a:gd name="connsiteX5" fmla="*/ 2200275 w 2638425"/>
              <a:gd name="connsiteY5" fmla="*/ 547688 h 3028950"/>
              <a:gd name="connsiteX6" fmla="*/ 2090738 w 2638425"/>
              <a:gd name="connsiteY6" fmla="*/ 557213 h 3028950"/>
              <a:gd name="connsiteX7" fmla="*/ 2019300 w 2638425"/>
              <a:gd name="connsiteY7" fmla="*/ 581025 h 3028950"/>
              <a:gd name="connsiteX8" fmla="*/ 1995488 w 2638425"/>
              <a:gd name="connsiteY8" fmla="*/ 595313 h 3028950"/>
              <a:gd name="connsiteX9" fmla="*/ 1871663 w 2638425"/>
              <a:gd name="connsiteY9" fmla="*/ 638175 h 3028950"/>
              <a:gd name="connsiteX10" fmla="*/ 1309688 w 2638425"/>
              <a:gd name="connsiteY10" fmla="*/ 695325 h 3028950"/>
              <a:gd name="connsiteX11" fmla="*/ 1004888 w 2638425"/>
              <a:gd name="connsiteY11" fmla="*/ 719138 h 3028950"/>
              <a:gd name="connsiteX12" fmla="*/ 862013 w 2638425"/>
              <a:gd name="connsiteY12" fmla="*/ 681038 h 3028950"/>
              <a:gd name="connsiteX13" fmla="*/ 809625 w 2638425"/>
              <a:gd name="connsiteY13" fmla="*/ 804863 h 3028950"/>
              <a:gd name="connsiteX14" fmla="*/ 804863 w 2638425"/>
              <a:gd name="connsiteY14" fmla="*/ 871538 h 3028950"/>
              <a:gd name="connsiteX15" fmla="*/ 723900 w 2638425"/>
              <a:gd name="connsiteY15" fmla="*/ 1152525 h 3028950"/>
              <a:gd name="connsiteX16" fmla="*/ 576263 w 2638425"/>
              <a:gd name="connsiteY16" fmla="*/ 1095375 h 3028950"/>
              <a:gd name="connsiteX17" fmla="*/ 542925 w 2638425"/>
              <a:gd name="connsiteY17" fmla="*/ 1085850 h 3028950"/>
              <a:gd name="connsiteX18" fmla="*/ 523875 w 2638425"/>
              <a:gd name="connsiteY18" fmla="*/ 1071563 h 3028950"/>
              <a:gd name="connsiteX19" fmla="*/ 485775 w 2638425"/>
              <a:gd name="connsiteY19" fmla="*/ 1042988 h 3028950"/>
              <a:gd name="connsiteX20" fmla="*/ 290513 w 2638425"/>
              <a:gd name="connsiteY20" fmla="*/ 1147763 h 3028950"/>
              <a:gd name="connsiteX21" fmla="*/ 233363 w 2638425"/>
              <a:gd name="connsiteY21" fmla="*/ 1109663 h 3028950"/>
              <a:gd name="connsiteX22" fmla="*/ 190500 w 2638425"/>
              <a:gd name="connsiteY22" fmla="*/ 1076325 h 3028950"/>
              <a:gd name="connsiteX23" fmla="*/ 0 w 2638425"/>
              <a:gd name="connsiteY23" fmla="*/ 1504949 h 3028950"/>
              <a:gd name="connsiteX24" fmla="*/ 471488 w 2638425"/>
              <a:gd name="connsiteY24" fmla="*/ 2638423 h 3028950"/>
              <a:gd name="connsiteX25" fmla="*/ 1323973 w 2638425"/>
              <a:gd name="connsiteY25" fmla="*/ 3028950 h 3028950"/>
              <a:gd name="connsiteX0" fmla="*/ 2638425 w 2638425"/>
              <a:gd name="connsiteY0" fmla="*/ 0 h 3028950"/>
              <a:gd name="connsiteX1" fmla="*/ 2424113 w 2638425"/>
              <a:gd name="connsiteY1" fmla="*/ 519113 h 3028950"/>
              <a:gd name="connsiteX2" fmla="*/ 2328863 w 2638425"/>
              <a:gd name="connsiteY2" fmla="*/ 542925 h 3028950"/>
              <a:gd name="connsiteX3" fmla="*/ 2247900 w 2638425"/>
              <a:gd name="connsiteY3" fmla="*/ 547688 h 3028950"/>
              <a:gd name="connsiteX4" fmla="*/ 2205038 w 2638425"/>
              <a:gd name="connsiteY4" fmla="*/ 561975 h 3028950"/>
              <a:gd name="connsiteX5" fmla="*/ 2200275 w 2638425"/>
              <a:gd name="connsiteY5" fmla="*/ 547688 h 3028950"/>
              <a:gd name="connsiteX6" fmla="*/ 2090738 w 2638425"/>
              <a:gd name="connsiteY6" fmla="*/ 557213 h 3028950"/>
              <a:gd name="connsiteX7" fmla="*/ 2019300 w 2638425"/>
              <a:gd name="connsiteY7" fmla="*/ 581025 h 3028950"/>
              <a:gd name="connsiteX8" fmla="*/ 1995488 w 2638425"/>
              <a:gd name="connsiteY8" fmla="*/ 595313 h 3028950"/>
              <a:gd name="connsiteX9" fmla="*/ 1871663 w 2638425"/>
              <a:gd name="connsiteY9" fmla="*/ 638175 h 3028950"/>
              <a:gd name="connsiteX10" fmla="*/ 1309688 w 2638425"/>
              <a:gd name="connsiteY10" fmla="*/ 695325 h 3028950"/>
              <a:gd name="connsiteX11" fmla="*/ 1004888 w 2638425"/>
              <a:gd name="connsiteY11" fmla="*/ 719138 h 3028950"/>
              <a:gd name="connsiteX12" fmla="*/ 862013 w 2638425"/>
              <a:gd name="connsiteY12" fmla="*/ 681038 h 3028950"/>
              <a:gd name="connsiteX13" fmla="*/ 809625 w 2638425"/>
              <a:gd name="connsiteY13" fmla="*/ 804863 h 3028950"/>
              <a:gd name="connsiteX14" fmla="*/ 804863 w 2638425"/>
              <a:gd name="connsiteY14" fmla="*/ 871538 h 3028950"/>
              <a:gd name="connsiteX15" fmla="*/ 723900 w 2638425"/>
              <a:gd name="connsiteY15" fmla="*/ 1152525 h 3028950"/>
              <a:gd name="connsiteX16" fmla="*/ 576263 w 2638425"/>
              <a:gd name="connsiteY16" fmla="*/ 1095375 h 3028950"/>
              <a:gd name="connsiteX17" fmla="*/ 542925 w 2638425"/>
              <a:gd name="connsiteY17" fmla="*/ 1085850 h 3028950"/>
              <a:gd name="connsiteX18" fmla="*/ 523875 w 2638425"/>
              <a:gd name="connsiteY18" fmla="*/ 1071563 h 3028950"/>
              <a:gd name="connsiteX19" fmla="*/ 485775 w 2638425"/>
              <a:gd name="connsiteY19" fmla="*/ 1042988 h 3028950"/>
              <a:gd name="connsiteX20" fmla="*/ 290513 w 2638425"/>
              <a:gd name="connsiteY20" fmla="*/ 1147763 h 3028950"/>
              <a:gd name="connsiteX21" fmla="*/ 233363 w 2638425"/>
              <a:gd name="connsiteY21" fmla="*/ 1109663 h 3028950"/>
              <a:gd name="connsiteX22" fmla="*/ 190500 w 2638425"/>
              <a:gd name="connsiteY22" fmla="*/ 1076325 h 3028950"/>
              <a:gd name="connsiteX23" fmla="*/ 0 w 2638425"/>
              <a:gd name="connsiteY23" fmla="*/ 1504949 h 3028950"/>
              <a:gd name="connsiteX24" fmla="*/ 471488 w 2638425"/>
              <a:gd name="connsiteY24" fmla="*/ 2638423 h 3028950"/>
              <a:gd name="connsiteX25" fmla="*/ 1143000 w 2638425"/>
              <a:gd name="connsiteY25" fmla="*/ 2947986 h 3028950"/>
              <a:gd name="connsiteX26" fmla="*/ 1323973 w 2638425"/>
              <a:gd name="connsiteY26" fmla="*/ 3028950 h 3028950"/>
              <a:gd name="connsiteX0" fmla="*/ 2638425 w 2638425"/>
              <a:gd name="connsiteY0" fmla="*/ 0 h 4086225"/>
              <a:gd name="connsiteX1" fmla="*/ 2424113 w 2638425"/>
              <a:gd name="connsiteY1" fmla="*/ 519113 h 4086225"/>
              <a:gd name="connsiteX2" fmla="*/ 2328863 w 2638425"/>
              <a:gd name="connsiteY2" fmla="*/ 542925 h 4086225"/>
              <a:gd name="connsiteX3" fmla="*/ 2247900 w 2638425"/>
              <a:gd name="connsiteY3" fmla="*/ 547688 h 4086225"/>
              <a:gd name="connsiteX4" fmla="*/ 2205038 w 2638425"/>
              <a:gd name="connsiteY4" fmla="*/ 561975 h 4086225"/>
              <a:gd name="connsiteX5" fmla="*/ 2200275 w 2638425"/>
              <a:gd name="connsiteY5" fmla="*/ 547688 h 4086225"/>
              <a:gd name="connsiteX6" fmla="*/ 2090738 w 2638425"/>
              <a:gd name="connsiteY6" fmla="*/ 557213 h 4086225"/>
              <a:gd name="connsiteX7" fmla="*/ 2019300 w 2638425"/>
              <a:gd name="connsiteY7" fmla="*/ 581025 h 4086225"/>
              <a:gd name="connsiteX8" fmla="*/ 1995488 w 2638425"/>
              <a:gd name="connsiteY8" fmla="*/ 595313 h 4086225"/>
              <a:gd name="connsiteX9" fmla="*/ 1871663 w 2638425"/>
              <a:gd name="connsiteY9" fmla="*/ 638175 h 4086225"/>
              <a:gd name="connsiteX10" fmla="*/ 1309688 w 2638425"/>
              <a:gd name="connsiteY10" fmla="*/ 695325 h 4086225"/>
              <a:gd name="connsiteX11" fmla="*/ 1004888 w 2638425"/>
              <a:gd name="connsiteY11" fmla="*/ 719138 h 4086225"/>
              <a:gd name="connsiteX12" fmla="*/ 862013 w 2638425"/>
              <a:gd name="connsiteY12" fmla="*/ 681038 h 4086225"/>
              <a:gd name="connsiteX13" fmla="*/ 809625 w 2638425"/>
              <a:gd name="connsiteY13" fmla="*/ 804863 h 4086225"/>
              <a:gd name="connsiteX14" fmla="*/ 804863 w 2638425"/>
              <a:gd name="connsiteY14" fmla="*/ 871538 h 4086225"/>
              <a:gd name="connsiteX15" fmla="*/ 723900 w 2638425"/>
              <a:gd name="connsiteY15" fmla="*/ 1152525 h 4086225"/>
              <a:gd name="connsiteX16" fmla="*/ 576263 w 2638425"/>
              <a:gd name="connsiteY16" fmla="*/ 1095375 h 4086225"/>
              <a:gd name="connsiteX17" fmla="*/ 542925 w 2638425"/>
              <a:gd name="connsiteY17" fmla="*/ 1085850 h 4086225"/>
              <a:gd name="connsiteX18" fmla="*/ 523875 w 2638425"/>
              <a:gd name="connsiteY18" fmla="*/ 1071563 h 4086225"/>
              <a:gd name="connsiteX19" fmla="*/ 485775 w 2638425"/>
              <a:gd name="connsiteY19" fmla="*/ 1042988 h 4086225"/>
              <a:gd name="connsiteX20" fmla="*/ 290513 w 2638425"/>
              <a:gd name="connsiteY20" fmla="*/ 1147763 h 4086225"/>
              <a:gd name="connsiteX21" fmla="*/ 233363 w 2638425"/>
              <a:gd name="connsiteY21" fmla="*/ 1109663 h 4086225"/>
              <a:gd name="connsiteX22" fmla="*/ 190500 w 2638425"/>
              <a:gd name="connsiteY22" fmla="*/ 1076325 h 4086225"/>
              <a:gd name="connsiteX23" fmla="*/ 0 w 2638425"/>
              <a:gd name="connsiteY23" fmla="*/ 1504949 h 4086225"/>
              <a:gd name="connsiteX24" fmla="*/ 471488 w 2638425"/>
              <a:gd name="connsiteY24" fmla="*/ 2638423 h 4086225"/>
              <a:gd name="connsiteX25" fmla="*/ 1143000 w 2638425"/>
              <a:gd name="connsiteY25" fmla="*/ 2947986 h 4086225"/>
              <a:gd name="connsiteX26" fmla="*/ 904873 w 2638425"/>
              <a:gd name="connsiteY26" fmla="*/ 4086225 h 4086225"/>
              <a:gd name="connsiteX0" fmla="*/ 2638425 w 2638425"/>
              <a:gd name="connsiteY0" fmla="*/ 0 h 4086225"/>
              <a:gd name="connsiteX1" fmla="*/ 2424113 w 2638425"/>
              <a:gd name="connsiteY1" fmla="*/ 519113 h 4086225"/>
              <a:gd name="connsiteX2" fmla="*/ 2328863 w 2638425"/>
              <a:gd name="connsiteY2" fmla="*/ 542925 h 4086225"/>
              <a:gd name="connsiteX3" fmla="*/ 2247900 w 2638425"/>
              <a:gd name="connsiteY3" fmla="*/ 547688 h 4086225"/>
              <a:gd name="connsiteX4" fmla="*/ 2205038 w 2638425"/>
              <a:gd name="connsiteY4" fmla="*/ 561975 h 4086225"/>
              <a:gd name="connsiteX5" fmla="*/ 2200275 w 2638425"/>
              <a:gd name="connsiteY5" fmla="*/ 547688 h 4086225"/>
              <a:gd name="connsiteX6" fmla="*/ 2090738 w 2638425"/>
              <a:gd name="connsiteY6" fmla="*/ 557213 h 4086225"/>
              <a:gd name="connsiteX7" fmla="*/ 2019300 w 2638425"/>
              <a:gd name="connsiteY7" fmla="*/ 581025 h 4086225"/>
              <a:gd name="connsiteX8" fmla="*/ 1995488 w 2638425"/>
              <a:gd name="connsiteY8" fmla="*/ 595313 h 4086225"/>
              <a:gd name="connsiteX9" fmla="*/ 1871663 w 2638425"/>
              <a:gd name="connsiteY9" fmla="*/ 638175 h 4086225"/>
              <a:gd name="connsiteX10" fmla="*/ 1309688 w 2638425"/>
              <a:gd name="connsiteY10" fmla="*/ 695325 h 4086225"/>
              <a:gd name="connsiteX11" fmla="*/ 1004888 w 2638425"/>
              <a:gd name="connsiteY11" fmla="*/ 719138 h 4086225"/>
              <a:gd name="connsiteX12" fmla="*/ 862013 w 2638425"/>
              <a:gd name="connsiteY12" fmla="*/ 681038 h 4086225"/>
              <a:gd name="connsiteX13" fmla="*/ 809625 w 2638425"/>
              <a:gd name="connsiteY13" fmla="*/ 804863 h 4086225"/>
              <a:gd name="connsiteX14" fmla="*/ 804863 w 2638425"/>
              <a:gd name="connsiteY14" fmla="*/ 871538 h 4086225"/>
              <a:gd name="connsiteX15" fmla="*/ 723900 w 2638425"/>
              <a:gd name="connsiteY15" fmla="*/ 1152525 h 4086225"/>
              <a:gd name="connsiteX16" fmla="*/ 576263 w 2638425"/>
              <a:gd name="connsiteY16" fmla="*/ 1095375 h 4086225"/>
              <a:gd name="connsiteX17" fmla="*/ 542925 w 2638425"/>
              <a:gd name="connsiteY17" fmla="*/ 1085850 h 4086225"/>
              <a:gd name="connsiteX18" fmla="*/ 523875 w 2638425"/>
              <a:gd name="connsiteY18" fmla="*/ 1071563 h 4086225"/>
              <a:gd name="connsiteX19" fmla="*/ 485775 w 2638425"/>
              <a:gd name="connsiteY19" fmla="*/ 1042988 h 4086225"/>
              <a:gd name="connsiteX20" fmla="*/ 290513 w 2638425"/>
              <a:gd name="connsiteY20" fmla="*/ 1147763 h 4086225"/>
              <a:gd name="connsiteX21" fmla="*/ 233363 w 2638425"/>
              <a:gd name="connsiteY21" fmla="*/ 1109663 h 4086225"/>
              <a:gd name="connsiteX22" fmla="*/ 190500 w 2638425"/>
              <a:gd name="connsiteY22" fmla="*/ 1076325 h 4086225"/>
              <a:gd name="connsiteX23" fmla="*/ 0 w 2638425"/>
              <a:gd name="connsiteY23" fmla="*/ 1504949 h 4086225"/>
              <a:gd name="connsiteX24" fmla="*/ 471488 w 2638425"/>
              <a:gd name="connsiteY24" fmla="*/ 2638423 h 4086225"/>
              <a:gd name="connsiteX25" fmla="*/ 1304925 w 2638425"/>
              <a:gd name="connsiteY25" fmla="*/ 3019423 h 4086225"/>
              <a:gd name="connsiteX26" fmla="*/ 904873 w 2638425"/>
              <a:gd name="connsiteY26" fmla="*/ 4086225 h 4086225"/>
              <a:gd name="connsiteX0" fmla="*/ 2638425 w 2638425"/>
              <a:gd name="connsiteY0" fmla="*/ 0 h 4086225"/>
              <a:gd name="connsiteX1" fmla="*/ 2424113 w 2638425"/>
              <a:gd name="connsiteY1" fmla="*/ 519113 h 4086225"/>
              <a:gd name="connsiteX2" fmla="*/ 2328863 w 2638425"/>
              <a:gd name="connsiteY2" fmla="*/ 542925 h 4086225"/>
              <a:gd name="connsiteX3" fmla="*/ 2247900 w 2638425"/>
              <a:gd name="connsiteY3" fmla="*/ 547688 h 4086225"/>
              <a:gd name="connsiteX4" fmla="*/ 2205038 w 2638425"/>
              <a:gd name="connsiteY4" fmla="*/ 561975 h 4086225"/>
              <a:gd name="connsiteX5" fmla="*/ 2200275 w 2638425"/>
              <a:gd name="connsiteY5" fmla="*/ 547688 h 4086225"/>
              <a:gd name="connsiteX6" fmla="*/ 2090738 w 2638425"/>
              <a:gd name="connsiteY6" fmla="*/ 557213 h 4086225"/>
              <a:gd name="connsiteX7" fmla="*/ 2019300 w 2638425"/>
              <a:gd name="connsiteY7" fmla="*/ 581025 h 4086225"/>
              <a:gd name="connsiteX8" fmla="*/ 1995488 w 2638425"/>
              <a:gd name="connsiteY8" fmla="*/ 595313 h 4086225"/>
              <a:gd name="connsiteX9" fmla="*/ 1871663 w 2638425"/>
              <a:gd name="connsiteY9" fmla="*/ 638175 h 4086225"/>
              <a:gd name="connsiteX10" fmla="*/ 1309688 w 2638425"/>
              <a:gd name="connsiteY10" fmla="*/ 695325 h 4086225"/>
              <a:gd name="connsiteX11" fmla="*/ 1004888 w 2638425"/>
              <a:gd name="connsiteY11" fmla="*/ 719138 h 4086225"/>
              <a:gd name="connsiteX12" fmla="*/ 862013 w 2638425"/>
              <a:gd name="connsiteY12" fmla="*/ 681038 h 4086225"/>
              <a:gd name="connsiteX13" fmla="*/ 809625 w 2638425"/>
              <a:gd name="connsiteY13" fmla="*/ 804863 h 4086225"/>
              <a:gd name="connsiteX14" fmla="*/ 804863 w 2638425"/>
              <a:gd name="connsiteY14" fmla="*/ 871538 h 4086225"/>
              <a:gd name="connsiteX15" fmla="*/ 723900 w 2638425"/>
              <a:gd name="connsiteY15" fmla="*/ 1152525 h 4086225"/>
              <a:gd name="connsiteX16" fmla="*/ 576263 w 2638425"/>
              <a:gd name="connsiteY16" fmla="*/ 1095375 h 4086225"/>
              <a:gd name="connsiteX17" fmla="*/ 542925 w 2638425"/>
              <a:gd name="connsiteY17" fmla="*/ 1085850 h 4086225"/>
              <a:gd name="connsiteX18" fmla="*/ 523875 w 2638425"/>
              <a:gd name="connsiteY18" fmla="*/ 1071563 h 4086225"/>
              <a:gd name="connsiteX19" fmla="*/ 485775 w 2638425"/>
              <a:gd name="connsiteY19" fmla="*/ 1042988 h 4086225"/>
              <a:gd name="connsiteX20" fmla="*/ 290513 w 2638425"/>
              <a:gd name="connsiteY20" fmla="*/ 1147763 h 4086225"/>
              <a:gd name="connsiteX21" fmla="*/ 233363 w 2638425"/>
              <a:gd name="connsiteY21" fmla="*/ 1109663 h 4086225"/>
              <a:gd name="connsiteX22" fmla="*/ 190500 w 2638425"/>
              <a:gd name="connsiteY22" fmla="*/ 1076325 h 4086225"/>
              <a:gd name="connsiteX23" fmla="*/ 0 w 2638425"/>
              <a:gd name="connsiteY23" fmla="*/ 1504949 h 4086225"/>
              <a:gd name="connsiteX24" fmla="*/ 471488 w 2638425"/>
              <a:gd name="connsiteY24" fmla="*/ 2638423 h 4086225"/>
              <a:gd name="connsiteX25" fmla="*/ 1304925 w 2638425"/>
              <a:gd name="connsiteY25" fmla="*/ 3019423 h 4086225"/>
              <a:gd name="connsiteX26" fmla="*/ 985838 w 2638425"/>
              <a:gd name="connsiteY26" fmla="*/ 3871911 h 4086225"/>
              <a:gd name="connsiteX27" fmla="*/ 904873 w 2638425"/>
              <a:gd name="connsiteY27" fmla="*/ 4086225 h 4086225"/>
              <a:gd name="connsiteX0" fmla="*/ 2638425 w 2638425"/>
              <a:gd name="connsiteY0" fmla="*/ 0 h 3914775"/>
              <a:gd name="connsiteX1" fmla="*/ 2424113 w 2638425"/>
              <a:gd name="connsiteY1" fmla="*/ 519113 h 3914775"/>
              <a:gd name="connsiteX2" fmla="*/ 2328863 w 2638425"/>
              <a:gd name="connsiteY2" fmla="*/ 542925 h 3914775"/>
              <a:gd name="connsiteX3" fmla="*/ 2247900 w 2638425"/>
              <a:gd name="connsiteY3" fmla="*/ 547688 h 3914775"/>
              <a:gd name="connsiteX4" fmla="*/ 2205038 w 2638425"/>
              <a:gd name="connsiteY4" fmla="*/ 561975 h 3914775"/>
              <a:gd name="connsiteX5" fmla="*/ 2200275 w 2638425"/>
              <a:gd name="connsiteY5" fmla="*/ 547688 h 3914775"/>
              <a:gd name="connsiteX6" fmla="*/ 2090738 w 2638425"/>
              <a:gd name="connsiteY6" fmla="*/ 557213 h 3914775"/>
              <a:gd name="connsiteX7" fmla="*/ 2019300 w 2638425"/>
              <a:gd name="connsiteY7" fmla="*/ 581025 h 3914775"/>
              <a:gd name="connsiteX8" fmla="*/ 1995488 w 2638425"/>
              <a:gd name="connsiteY8" fmla="*/ 595313 h 3914775"/>
              <a:gd name="connsiteX9" fmla="*/ 1871663 w 2638425"/>
              <a:gd name="connsiteY9" fmla="*/ 638175 h 3914775"/>
              <a:gd name="connsiteX10" fmla="*/ 1309688 w 2638425"/>
              <a:gd name="connsiteY10" fmla="*/ 695325 h 3914775"/>
              <a:gd name="connsiteX11" fmla="*/ 1004888 w 2638425"/>
              <a:gd name="connsiteY11" fmla="*/ 719138 h 3914775"/>
              <a:gd name="connsiteX12" fmla="*/ 862013 w 2638425"/>
              <a:gd name="connsiteY12" fmla="*/ 681038 h 3914775"/>
              <a:gd name="connsiteX13" fmla="*/ 809625 w 2638425"/>
              <a:gd name="connsiteY13" fmla="*/ 804863 h 3914775"/>
              <a:gd name="connsiteX14" fmla="*/ 804863 w 2638425"/>
              <a:gd name="connsiteY14" fmla="*/ 871538 h 3914775"/>
              <a:gd name="connsiteX15" fmla="*/ 723900 w 2638425"/>
              <a:gd name="connsiteY15" fmla="*/ 1152525 h 3914775"/>
              <a:gd name="connsiteX16" fmla="*/ 576263 w 2638425"/>
              <a:gd name="connsiteY16" fmla="*/ 1095375 h 3914775"/>
              <a:gd name="connsiteX17" fmla="*/ 542925 w 2638425"/>
              <a:gd name="connsiteY17" fmla="*/ 1085850 h 3914775"/>
              <a:gd name="connsiteX18" fmla="*/ 523875 w 2638425"/>
              <a:gd name="connsiteY18" fmla="*/ 1071563 h 3914775"/>
              <a:gd name="connsiteX19" fmla="*/ 485775 w 2638425"/>
              <a:gd name="connsiteY19" fmla="*/ 1042988 h 3914775"/>
              <a:gd name="connsiteX20" fmla="*/ 290513 w 2638425"/>
              <a:gd name="connsiteY20" fmla="*/ 1147763 h 3914775"/>
              <a:gd name="connsiteX21" fmla="*/ 233363 w 2638425"/>
              <a:gd name="connsiteY21" fmla="*/ 1109663 h 3914775"/>
              <a:gd name="connsiteX22" fmla="*/ 190500 w 2638425"/>
              <a:gd name="connsiteY22" fmla="*/ 1076325 h 3914775"/>
              <a:gd name="connsiteX23" fmla="*/ 0 w 2638425"/>
              <a:gd name="connsiteY23" fmla="*/ 1504949 h 3914775"/>
              <a:gd name="connsiteX24" fmla="*/ 471488 w 2638425"/>
              <a:gd name="connsiteY24" fmla="*/ 2638423 h 3914775"/>
              <a:gd name="connsiteX25" fmla="*/ 1304925 w 2638425"/>
              <a:gd name="connsiteY25" fmla="*/ 3019423 h 3914775"/>
              <a:gd name="connsiteX26" fmla="*/ 985838 w 2638425"/>
              <a:gd name="connsiteY26" fmla="*/ 3871911 h 3914775"/>
              <a:gd name="connsiteX27" fmla="*/ 1762123 w 2638425"/>
              <a:gd name="connsiteY27" fmla="*/ 3914775 h 3914775"/>
              <a:gd name="connsiteX0" fmla="*/ 2638425 w 2638425"/>
              <a:gd name="connsiteY0" fmla="*/ 0 h 4071936"/>
              <a:gd name="connsiteX1" fmla="*/ 2424113 w 2638425"/>
              <a:gd name="connsiteY1" fmla="*/ 519113 h 4071936"/>
              <a:gd name="connsiteX2" fmla="*/ 2328863 w 2638425"/>
              <a:gd name="connsiteY2" fmla="*/ 542925 h 4071936"/>
              <a:gd name="connsiteX3" fmla="*/ 2247900 w 2638425"/>
              <a:gd name="connsiteY3" fmla="*/ 547688 h 4071936"/>
              <a:gd name="connsiteX4" fmla="*/ 2205038 w 2638425"/>
              <a:gd name="connsiteY4" fmla="*/ 561975 h 4071936"/>
              <a:gd name="connsiteX5" fmla="*/ 2200275 w 2638425"/>
              <a:gd name="connsiteY5" fmla="*/ 547688 h 4071936"/>
              <a:gd name="connsiteX6" fmla="*/ 2090738 w 2638425"/>
              <a:gd name="connsiteY6" fmla="*/ 557213 h 4071936"/>
              <a:gd name="connsiteX7" fmla="*/ 2019300 w 2638425"/>
              <a:gd name="connsiteY7" fmla="*/ 581025 h 4071936"/>
              <a:gd name="connsiteX8" fmla="*/ 1995488 w 2638425"/>
              <a:gd name="connsiteY8" fmla="*/ 595313 h 4071936"/>
              <a:gd name="connsiteX9" fmla="*/ 1871663 w 2638425"/>
              <a:gd name="connsiteY9" fmla="*/ 638175 h 4071936"/>
              <a:gd name="connsiteX10" fmla="*/ 1309688 w 2638425"/>
              <a:gd name="connsiteY10" fmla="*/ 695325 h 4071936"/>
              <a:gd name="connsiteX11" fmla="*/ 1004888 w 2638425"/>
              <a:gd name="connsiteY11" fmla="*/ 719138 h 4071936"/>
              <a:gd name="connsiteX12" fmla="*/ 862013 w 2638425"/>
              <a:gd name="connsiteY12" fmla="*/ 681038 h 4071936"/>
              <a:gd name="connsiteX13" fmla="*/ 809625 w 2638425"/>
              <a:gd name="connsiteY13" fmla="*/ 804863 h 4071936"/>
              <a:gd name="connsiteX14" fmla="*/ 804863 w 2638425"/>
              <a:gd name="connsiteY14" fmla="*/ 871538 h 4071936"/>
              <a:gd name="connsiteX15" fmla="*/ 723900 w 2638425"/>
              <a:gd name="connsiteY15" fmla="*/ 1152525 h 4071936"/>
              <a:gd name="connsiteX16" fmla="*/ 576263 w 2638425"/>
              <a:gd name="connsiteY16" fmla="*/ 1095375 h 4071936"/>
              <a:gd name="connsiteX17" fmla="*/ 542925 w 2638425"/>
              <a:gd name="connsiteY17" fmla="*/ 1085850 h 4071936"/>
              <a:gd name="connsiteX18" fmla="*/ 523875 w 2638425"/>
              <a:gd name="connsiteY18" fmla="*/ 1071563 h 4071936"/>
              <a:gd name="connsiteX19" fmla="*/ 485775 w 2638425"/>
              <a:gd name="connsiteY19" fmla="*/ 1042988 h 4071936"/>
              <a:gd name="connsiteX20" fmla="*/ 290513 w 2638425"/>
              <a:gd name="connsiteY20" fmla="*/ 1147763 h 4071936"/>
              <a:gd name="connsiteX21" fmla="*/ 233363 w 2638425"/>
              <a:gd name="connsiteY21" fmla="*/ 1109663 h 4071936"/>
              <a:gd name="connsiteX22" fmla="*/ 190500 w 2638425"/>
              <a:gd name="connsiteY22" fmla="*/ 1076325 h 4071936"/>
              <a:gd name="connsiteX23" fmla="*/ 0 w 2638425"/>
              <a:gd name="connsiteY23" fmla="*/ 1504949 h 4071936"/>
              <a:gd name="connsiteX24" fmla="*/ 471488 w 2638425"/>
              <a:gd name="connsiteY24" fmla="*/ 2638423 h 4071936"/>
              <a:gd name="connsiteX25" fmla="*/ 1304925 w 2638425"/>
              <a:gd name="connsiteY25" fmla="*/ 3019423 h 4071936"/>
              <a:gd name="connsiteX26" fmla="*/ 909638 w 2638425"/>
              <a:gd name="connsiteY26" fmla="*/ 4071936 h 4071936"/>
              <a:gd name="connsiteX27" fmla="*/ 1762123 w 2638425"/>
              <a:gd name="connsiteY27" fmla="*/ 3914775 h 4071936"/>
              <a:gd name="connsiteX0" fmla="*/ 2638425 w 2638425"/>
              <a:gd name="connsiteY0" fmla="*/ 0 h 4071936"/>
              <a:gd name="connsiteX1" fmla="*/ 2424113 w 2638425"/>
              <a:gd name="connsiteY1" fmla="*/ 519113 h 4071936"/>
              <a:gd name="connsiteX2" fmla="*/ 2328863 w 2638425"/>
              <a:gd name="connsiteY2" fmla="*/ 542925 h 4071936"/>
              <a:gd name="connsiteX3" fmla="*/ 2247900 w 2638425"/>
              <a:gd name="connsiteY3" fmla="*/ 547688 h 4071936"/>
              <a:gd name="connsiteX4" fmla="*/ 2205038 w 2638425"/>
              <a:gd name="connsiteY4" fmla="*/ 561975 h 4071936"/>
              <a:gd name="connsiteX5" fmla="*/ 2200275 w 2638425"/>
              <a:gd name="connsiteY5" fmla="*/ 547688 h 4071936"/>
              <a:gd name="connsiteX6" fmla="*/ 2090738 w 2638425"/>
              <a:gd name="connsiteY6" fmla="*/ 557213 h 4071936"/>
              <a:gd name="connsiteX7" fmla="*/ 2019300 w 2638425"/>
              <a:gd name="connsiteY7" fmla="*/ 581025 h 4071936"/>
              <a:gd name="connsiteX8" fmla="*/ 1995488 w 2638425"/>
              <a:gd name="connsiteY8" fmla="*/ 595313 h 4071936"/>
              <a:gd name="connsiteX9" fmla="*/ 1871663 w 2638425"/>
              <a:gd name="connsiteY9" fmla="*/ 638175 h 4071936"/>
              <a:gd name="connsiteX10" fmla="*/ 1309688 w 2638425"/>
              <a:gd name="connsiteY10" fmla="*/ 695325 h 4071936"/>
              <a:gd name="connsiteX11" fmla="*/ 1004888 w 2638425"/>
              <a:gd name="connsiteY11" fmla="*/ 719138 h 4071936"/>
              <a:gd name="connsiteX12" fmla="*/ 862013 w 2638425"/>
              <a:gd name="connsiteY12" fmla="*/ 681038 h 4071936"/>
              <a:gd name="connsiteX13" fmla="*/ 809625 w 2638425"/>
              <a:gd name="connsiteY13" fmla="*/ 804863 h 4071936"/>
              <a:gd name="connsiteX14" fmla="*/ 804863 w 2638425"/>
              <a:gd name="connsiteY14" fmla="*/ 871538 h 4071936"/>
              <a:gd name="connsiteX15" fmla="*/ 723900 w 2638425"/>
              <a:gd name="connsiteY15" fmla="*/ 1152525 h 4071936"/>
              <a:gd name="connsiteX16" fmla="*/ 576263 w 2638425"/>
              <a:gd name="connsiteY16" fmla="*/ 1095375 h 4071936"/>
              <a:gd name="connsiteX17" fmla="*/ 542925 w 2638425"/>
              <a:gd name="connsiteY17" fmla="*/ 1085850 h 4071936"/>
              <a:gd name="connsiteX18" fmla="*/ 523875 w 2638425"/>
              <a:gd name="connsiteY18" fmla="*/ 1071563 h 4071936"/>
              <a:gd name="connsiteX19" fmla="*/ 485775 w 2638425"/>
              <a:gd name="connsiteY19" fmla="*/ 1042988 h 4071936"/>
              <a:gd name="connsiteX20" fmla="*/ 290513 w 2638425"/>
              <a:gd name="connsiteY20" fmla="*/ 1147763 h 4071936"/>
              <a:gd name="connsiteX21" fmla="*/ 233363 w 2638425"/>
              <a:gd name="connsiteY21" fmla="*/ 1109663 h 4071936"/>
              <a:gd name="connsiteX22" fmla="*/ 190500 w 2638425"/>
              <a:gd name="connsiteY22" fmla="*/ 1076325 h 4071936"/>
              <a:gd name="connsiteX23" fmla="*/ 0 w 2638425"/>
              <a:gd name="connsiteY23" fmla="*/ 1504949 h 4071936"/>
              <a:gd name="connsiteX24" fmla="*/ 471488 w 2638425"/>
              <a:gd name="connsiteY24" fmla="*/ 2638423 h 4071936"/>
              <a:gd name="connsiteX25" fmla="*/ 1304925 w 2638425"/>
              <a:gd name="connsiteY25" fmla="*/ 3019423 h 4071936"/>
              <a:gd name="connsiteX26" fmla="*/ 909638 w 2638425"/>
              <a:gd name="connsiteY26" fmla="*/ 4071936 h 4071936"/>
              <a:gd name="connsiteX27" fmla="*/ 1595438 w 2638425"/>
              <a:gd name="connsiteY27" fmla="*/ 3952872 h 4071936"/>
              <a:gd name="connsiteX28" fmla="*/ 1762123 w 2638425"/>
              <a:gd name="connsiteY28" fmla="*/ 3914775 h 4071936"/>
              <a:gd name="connsiteX0" fmla="*/ 2638425 w 2638425"/>
              <a:gd name="connsiteY0" fmla="*/ 0 h 4071936"/>
              <a:gd name="connsiteX1" fmla="*/ 2424113 w 2638425"/>
              <a:gd name="connsiteY1" fmla="*/ 519113 h 4071936"/>
              <a:gd name="connsiteX2" fmla="*/ 2328863 w 2638425"/>
              <a:gd name="connsiteY2" fmla="*/ 542925 h 4071936"/>
              <a:gd name="connsiteX3" fmla="*/ 2247900 w 2638425"/>
              <a:gd name="connsiteY3" fmla="*/ 547688 h 4071936"/>
              <a:gd name="connsiteX4" fmla="*/ 2205038 w 2638425"/>
              <a:gd name="connsiteY4" fmla="*/ 561975 h 4071936"/>
              <a:gd name="connsiteX5" fmla="*/ 2200275 w 2638425"/>
              <a:gd name="connsiteY5" fmla="*/ 547688 h 4071936"/>
              <a:gd name="connsiteX6" fmla="*/ 2090738 w 2638425"/>
              <a:gd name="connsiteY6" fmla="*/ 557213 h 4071936"/>
              <a:gd name="connsiteX7" fmla="*/ 2019300 w 2638425"/>
              <a:gd name="connsiteY7" fmla="*/ 581025 h 4071936"/>
              <a:gd name="connsiteX8" fmla="*/ 1995488 w 2638425"/>
              <a:gd name="connsiteY8" fmla="*/ 595313 h 4071936"/>
              <a:gd name="connsiteX9" fmla="*/ 1871663 w 2638425"/>
              <a:gd name="connsiteY9" fmla="*/ 638175 h 4071936"/>
              <a:gd name="connsiteX10" fmla="*/ 1309688 w 2638425"/>
              <a:gd name="connsiteY10" fmla="*/ 695325 h 4071936"/>
              <a:gd name="connsiteX11" fmla="*/ 1004888 w 2638425"/>
              <a:gd name="connsiteY11" fmla="*/ 719138 h 4071936"/>
              <a:gd name="connsiteX12" fmla="*/ 862013 w 2638425"/>
              <a:gd name="connsiteY12" fmla="*/ 681038 h 4071936"/>
              <a:gd name="connsiteX13" fmla="*/ 809625 w 2638425"/>
              <a:gd name="connsiteY13" fmla="*/ 804863 h 4071936"/>
              <a:gd name="connsiteX14" fmla="*/ 804863 w 2638425"/>
              <a:gd name="connsiteY14" fmla="*/ 871538 h 4071936"/>
              <a:gd name="connsiteX15" fmla="*/ 723900 w 2638425"/>
              <a:gd name="connsiteY15" fmla="*/ 1152525 h 4071936"/>
              <a:gd name="connsiteX16" fmla="*/ 576263 w 2638425"/>
              <a:gd name="connsiteY16" fmla="*/ 1095375 h 4071936"/>
              <a:gd name="connsiteX17" fmla="*/ 542925 w 2638425"/>
              <a:gd name="connsiteY17" fmla="*/ 1085850 h 4071936"/>
              <a:gd name="connsiteX18" fmla="*/ 523875 w 2638425"/>
              <a:gd name="connsiteY18" fmla="*/ 1071563 h 4071936"/>
              <a:gd name="connsiteX19" fmla="*/ 485775 w 2638425"/>
              <a:gd name="connsiteY19" fmla="*/ 1042988 h 4071936"/>
              <a:gd name="connsiteX20" fmla="*/ 290513 w 2638425"/>
              <a:gd name="connsiteY20" fmla="*/ 1147763 h 4071936"/>
              <a:gd name="connsiteX21" fmla="*/ 233363 w 2638425"/>
              <a:gd name="connsiteY21" fmla="*/ 1109663 h 4071936"/>
              <a:gd name="connsiteX22" fmla="*/ 190500 w 2638425"/>
              <a:gd name="connsiteY22" fmla="*/ 1076325 h 4071936"/>
              <a:gd name="connsiteX23" fmla="*/ 0 w 2638425"/>
              <a:gd name="connsiteY23" fmla="*/ 1504949 h 4071936"/>
              <a:gd name="connsiteX24" fmla="*/ 471488 w 2638425"/>
              <a:gd name="connsiteY24" fmla="*/ 2638423 h 4071936"/>
              <a:gd name="connsiteX25" fmla="*/ 1304925 w 2638425"/>
              <a:gd name="connsiteY25" fmla="*/ 3019423 h 4071936"/>
              <a:gd name="connsiteX26" fmla="*/ 909638 w 2638425"/>
              <a:gd name="connsiteY26" fmla="*/ 4071936 h 4071936"/>
              <a:gd name="connsiteX27" fmla="*/ 1595438 w 2638425"/>
              <a:gd name="connsiteY27" fmla="*/ 3952872 h 4071936"/>
              <a:gd name="connsiteX28" fmla="*/ 1971673 w 2638425"/>
              <a:gd name="connsiteY28" fmla="*/ 3233737 h 4071936"/>
              <a:gd name="connsiteX0" fmla="*/ 2638425 w 2638425"/>
              <a:gd name="connsiteY0" fmla="*/ 0 h 4071936"/>
              <a:gd name="connsiteX1" fmla="*/ 2424113 w 2638425"/>
              <a:gd name="connsiteY1" fmla="*/ 519113 h 4071936"/>
              <a:gd name="connsiteX2" fmla="*/ 2328863 w 2638425"/>
              <a:gd name="connsiteY2" fmla="*/ 542925 h 4071936"/>
              <a:gd name="connsiteX3" fmla="*/ 2247900 w 2638425"/>
              <a:gd name="connsiteY3" fmla="*/ 547688 h 4071936"/>
              <a:gd name="connsiteX4" fmla="*/ 2205038 w 2638425"/>
              <a:gd name="connsiteY4" fmla="*/ 561975 h 4071936"/>
              <a:gd name="connsiteX5" fmla="*/ 2200275 w 2638425"/>
              <a:gd name="connsiteY5" fmla="*/ 547688 h 4071936"/>
              <a:gd name="connsiteX6" fmla="*/ 2090738 w 2638425"/>
              <a:gd name="connsiteY6" fmla="*/ 557213 h 4071936"/>
              <a:gd name="connsiteX7" fmla="*/ 2019300 w 2638425"/>
              <a:gd name="connsiteY7" fmla="*/ 581025 h 4071936"/>
              <a:gd name="connsiteX8" fmla="*/ 1995488 w 2638425"/>
              <a:gd name="connsiteY8" fmla="*/ 595313 h 4071936"/>
              <a:gd name="connsiteX9" fmla="*/ 1871663 w 2638425"/>
              <a:gd name="connsiteY9" fmla="*/ 638175 h 4071936"/>
              <a:gd name="connsiteX10" fmla="*/ 1309688 w 2638425"/>
              <a:gd name="connsiteY10" fmla="*/ 695325 h 4071936"/>
              <a:gd name="connsiteX11" fmla="*/ 1004888 w 2638425"/>
              <a:gd name="connsiteY11" fmla="*/ 719138 h 4071936"/>
              <a:gd name="connsiteX12" fmla="*/ 862013 w 2638425"/>
              <a:gd name="connsiteY12" fmla="*/ 681038 h 4071936"/>
              <a:gd name="connsiteX13" fmla="*/ 809625 w 2638425"/>
              <a:gd name="connsiteY13" fmla="*/ 804863 h 4071936"/>
              <a:gd name="connsiteX14" fmla="*/ 804863 w 2638425"/>
              <a:gd name="connsiteY14" fmla="*/ 871538 h 4071936"/>
              <a:gd name="connsiteX15" fmla="*/ 723900 w 2638425"/>
              <a:gd name="connsiteY15" fmla="*/ 1152525 h 4071936"/>
              <a:gd name="connsiteX16" fmla="*/ 576263 w 2638425"/>
              <a:gd name="connsiteY16" fmla="*/ 1095375 h 4071936"/>
              <a:gd name="connsiteX17" fmla="*/ 542925 w 2638425"/>
              <a:gd name="connsiteY17" fmla="*/ 1085850 h 4071936"/>
              <a:gd name="connsiteX18" fmla="*/ 523875 w 2638425"/>
              <a:gd name="connsiteY18" fmla="*/ 1071563 h 4071936"/>
              <a:gd name="connsiteX19" fmla="*/ 485775 w 2638425"/>
              <a:gd name="connsiteY19" fmla="*/ 1042988 h 4071936"/>
              <a:gd name="connsiteX20" fmla="*/ 290513 w 2638425"/>
              <a:gd name="connsiteY20" fmla="*/ 1147763 h 4071936"/>
              <a:gd name="connsiteX21" fmla="*/ 233363 w 2638425"/>
              <a:gd name="connsiteY21" fmla="*/ 1109663 h 4071936"/>
              <a:gd name="connsiteX22" fmla="*/ 190500 w 2638425"/>
              <a:gd name="connsiteY22" fmla="*/ 1076325 h 4071936"/>
              <a:gd name="connsiteX23" fmla="*/ 0 w 2638425"/>
              <a:gd name="connsiteY23" fmla="*/ 1504949 h 4071936"/>
              <a:gd name="connsiteX24" fmla="*/ 471488 w 2638425"/>
              <a:gd name="connsiteY24" fmla="*/ 2638423 h 4071936"/>
              <a:gd name="connsiteX25" fmla="*/ 1304925 w 2638425"/>
              <a:gd name="connsiteY25" fmla="*/ 3019423 h 4071936"/>
              <a:gd name="connsiteX26" fmla="*/ 909638 w 2638425"/>
              <a:gd name="connsiteY26" fmla="*/ 4071936 h 4071936"/>
              <a:gd name="connsiteX27" fmla="*/ 1595438 w 2638425"/>
              <a:gd name="connsiteY27" fmla="*/ 3952872 h 4071936"/>
              <a:gd name="connsiteX28" fmla="*/ 2166936 w 2638425"/>
              <a:gd name="connsiteY28" fmla="*/ 2876550 h 4071936"/>
              <a:gd name="connsiteX0" fmla="*/ 2638425 w 2638425"/>
              <a:gd name="connsiteY0" fmla="*/ 0 h 4071936"/>
              <a:gd name="connsiteX1" fmla="*/ 2424113 w 2638425"/>
              <a:gd name="connsiteY1" fmla="*/ 519113 h 4071936"/>
              <a:gd name="connsiteX2" fmla="*/ 2328863 w 2638425"/>
              <a:gd name="connsiteY2" fmla="*/ 542925 h 4071936"/>
              <a:gd name="connsiteX3" fmla="*/ 2247900 w 2638425"/>
              <a:gd name="connsiteY3" fmla="*/ 547688 h 4071936"/>
              <a:gd name="connsiteX4" fmla="*/ 2205038 w 2638425"/>
              <a:gd name="connsiteY4" fmla="*/ 561975 h 4071936"/>
              <a:gd name="connsiteX5" fmla="*/ 2200275 w 2638425"/>
              <a:gd name="connsiteY5" fmla="*/ 547688 h 4071936"/>
              <a:gd name="connsiteX6" fmla="*/ 2090738 w 2638425"/>
              <a:gd name="connsiteY6" fmla="*/ 557213 h 4071936"/>
              <a:gd name="connsiteX7" fmla="*/ 2019300 w 2638425"/>
              <a:gd name="connsiteY7" fmla="*/ 581025 h 4071936"/>
              <a:gd name="connsiteX8" fmla="*/ 1995488 w 2638425"/>
              <a:gd name="connsiteY8" fmla="*/ 595313 h 4071936"/>
              <a:gd name="connsiteX9" fmla="*/ 1871663 w 2638425"/>
              <a:gd name="connsiteY9" fmla="*/ 638175 h 4071936"/>
              <a:gd name="connsiteX10" fmla="*/ 1309688 w 2638425"/>
              <a:gd name="connsiteY10" fmla="*/ 695325 h 4071936"/>
              <a:gd name="connsiteX11" fmla="*/ 1004888 w 2638425"/>
              <a:gd name="connsiteY11" fmla="*/ 719138 h 4071936"/>
              <a:gd name="connsiteX12" fmla="*/ 862013 w 2638425"/>
              <a:gd name="connsiteY12" fmla="*/ 681038 h 4071936"/>
              <a:gd name="connsiteX13" fmla="*/ 809625 w 2638425"/>
              <a:gd name="connsiteY13" fmla="*/ 804863 h 4071936"/>
              <a:gd name="connsiteX14" fmla="*/ 804863 w 2638425"/>
              <a:gd name="connsiteY14" fmla="*/ 871538 h 4071936"/>
              <a:gd name="connsiteX15" fmla="*/ 723900 w 2638425"/>
              <a:gd name="connsiteY15" fmla="*/ 1152525 h 4071936"/>
              <a:gd name="connsiteX16" fmla="*/ 576263 w 2638425"/>
              <a:gd name="connsiteY16" fmla="*/ 1095375 h 4071936"/>
              <a:gd name="connsiteX17" fmla="*/ 542925 w 2638425"/>
              <a:gd name="connsiteY17" fmla="*/ 1085850 h 4071936"/>
              <a:gd name="connsiteX18" fmla="*/ 523875 w 2638425"/>
              <a:gd name="connsiteY18" fmla="*/ 1071563 h 4071936"/>
              <a:gd name="connsiteX19" fmla="*/ 485775 w 2638425"/>
              <a:gd name="connsiteY19" fmla="*/ 1042988 h 4071936"/>
              <a:gd name="connsiteX20" fmla="*/ 290513 w 2638425"/>
              <a:gd name="connsiteY20" fmla="*/ 1147763 h 4071936"/>
              <a:gd name="connsiteX21" fmla="*/ 233363 w 2638425"/>
              <a:gd name="connsiteY21" fmla="*/ 1109663 h 4071936"/>
              <a:gd name="connsiteX22" fmla="*/ 190500 w 2638425"/>
              <a:gd name="connsiteY22" fmla="*/ 1076325 h 4071936"/>
              <a:gd name="connsiteX23" fmla="*/ 0 w 2638425"/>
              <a:gd name="connsiteY23" fmla="*/ 1504949 h 4071936"/>
              <a:gd name="connsiteX24" fmla="*/ 471488 w 2638425"/>
              <a:gd name="connsiteY24" fmla="*/ 2638423 h 4071936"/>
              <a:gd name="connsiteX25" fmla="*/ 1304925 w 2638425"/>
              <a:gd name="connsiteY25" fmla="*/ 3019423 h 4071936"/>
              <a:gd name="connsiteX26" fmla="*/ 909638 w 2638425"/>
              <a:gd name="connsiteY26" fmla="*/ 4071936 h 4071936"/>
              <a:gd name="connsiteX27" fmla="*/ 1595438 w 2638425"/>
              <a:gd name="connsiteY27" fmla="*/ 3952872 h 4071936"/>
              <a:gd name="connsiteX28" fmla="*/ 2038350 w 2638425"/>
              <a:gd name="connsiteY28" fmla="*/ 3090860 h 4071936"/>
              <a:gd name="connsiteX29" fmla="*/ 2166936 w 2638425"/>
              <a:gd name="connsiteY29" fmla="*/ 2876550 h 4071936"/>
              <a:gd name="connsiteX0" fmla="*/ 2638425 w 2681286"/>
              <a:gd name="connsiteY0" fmla="*/ 0 h 4071936"/>
              <a:gd name="connsiteX1" fmla="*/ 2424113 w 2681286"/>
              <a:gd name="connsiteY1" fmla="*/ 519113 h 4071936"/>
              <a:gd name="connsiteX2" fmla="*/ 2328863 w 2681286"/>
              <a:gd name="connsiteY2" fmla="*/ 542925 h 4071936"/>
              <a:gd name="connsiteX3" fmla="*/ 2247900 w 2681286"/>
              <a:gd name="connsiteY3" fmla="*/ 547688 h 4071936"/>
              <a:gd name="connsiteX4" fmla="*/ 2205038 w 2681286"/>
              <a:gd name="connsiteY4" fmla="*/ 561975 h 4071936"/>
              <a:gd name="connsiteX5" fmla="*/ 2200275 w 2681286"/>
              <a:gd name="connsiteY5" fmla="*/ 547688 h 4071936"/>
              <a:gd name="connsiteX6" fmla="*/ 2090738 w 2681286"/>
              <a:gd name="connsiteY6" fmla="*/ 557213 h 4071936"/>
              <a:gd name="connsiteX7" fmla="*/ 2019300 w 2681286"/>
              <a:gd name="connsiteY7" fmla="*/ 581025 h 4071936"/>
              <a:gd name="connsiteX8" fmla="*/ 1995488 w 2681286"/>
              <a:gd name="connsiteY8" fmla="*/ 595313 h 4071936"/>
              <a:gd name="connsiteX9" fmla="*/ 1871663 w 2681286"/>
              <a:gd name="connsiteY9" fmla="*/ 638175 h 4071936"/>
              <a:gd name="connsiteX10" fmla="*/ 1309688 w 2681286"/>
              <a:gd name="connsiteY10" fmla="*/ 695325 h 4071936"/>
              <a:gd name="connsiteX11" fmla="*/ 1004888 w 2681286"/>
              <a:gd name="connsiteY11" fmla="*/ 719138 h 4071936"/>
              <a:gd name="connsiteX12" fmla="*/ 862013 w 2681286"/>
              <a:gd name="connsiteY12" fmla="*/ 681038 h 4071936"/>
              <a:gd name="connsiteX13" fmla="*/ 809625 w 2681286"/>
              <a:gd name="connsiteY13" fmla="*/ 804863 h 4071936"/>
              <a:gd name="connsiteX14" fmla="*/ 804863 w 2681286"/>
              <a:gd name="connsiteY14" fmla="*/ 871538 h 4071936"/>
              <a:gd name="connsiteX15" fmla="*/ 723900 w 2681286"/>
              <a:gd name="connsiteY15" fmla="*/ 1152525 h 4071936"/>
              <a:gd name="connsiteX16" fmla="*/ 576263 w 2681286"/>
              <a:gd name="connsiteY16" fmla="*/ 1095375 h 4071936"/>
              <a:gd name="connsiteX17" fmla="*/ 542925 w 2681286"/>
              <a:gd name="connsiteY17" fmla="*/ 1085850 h 4071936"/>
              <a:gd name="connsiteX18" fmla="*/ 523875 w 2681286"/>
              <a:gd name="connsiteY18" fmla="*/ 1071563 h 4071936"/>
              <a:gd name="connsiteX19" fmla="*/ 485775 w 2681286"/>
              <a:gd name="connsiteY19" fmla="*/ 1042988 h 4071936"/>
              <a:gd name="connsiteX20" fmla="*/ 290513 w 2681286"/>
              <a:gd name="connsiteY20" fmla="*/ 1147763 h 4071936"/>
              <a:gd name="connsiteX21" fmla="*/ 233363 w 2681286"/>
              <a:gd name="connsiteY21" fmla="*/ 1109663 h 4071936"/>
              <a:gd name="connsiteX22" fmla="*/ 190500 w 2681286"/>
              <a:gd name="connsiteY22" fmla="*/ 1076325 h 4071936"/>
              <a:gd name="connsiteX23" fmla="*/ 0 w 2681286"/>
              <a:gd name="connsiteY23" fmla="*/ 1504949 h 4071936"/>
              <a:gd name="connsiteX24" fmla="*/ 471488 w 2681286"/>
              <a:gd name="connsiteY24" fmla="*/ 2638423 h 4071936"/>
              <a:gd name="connsiteX25" fmla="*/ 1304925 w 2681286"/>
              <a:gd name="connsiteY25" fmla="*/ 3019423 h 4071936"/>
              <a:gd name="connsiteX26" fmla="*/ 909638 w 2681286"/>
              <a:gd name="connsiteY26" fmla="*/ 4071936 h 4071936"/>
              <a:gd name="connsiteX27" fmla="*/ 1595438 w 2681286"/>
              <a:gd name="connsiteY27" fmla="*/ 3952872 h 4071936"/>
              <a:gd name="connsiteX28" fmla="*/ 2038350 w 2681286"/>
              <a:gd name="connsiteY28" fmla="*/ 3090860 h 4071936"/>
              <a:gd name="connsiteX29" fmla="*/ 2681286 w 2681286"/>
              <a:gd name="connsiteY29" fmla="*/ 3814763 h 4071936"/>
              <a:gd name="connsiteX0" fmla="*/ 2638425 w 2681286"/>
              <a:gd name="connsiteY0" fmla="*/ 0 h 4071936"/>
              <a:gd name="connsiteX1" fmla="*/ 2424113 w 2681286"/>
              <a:gd name="connsiteY1" fmla="*/ 519113 h 4071936"/>
              <a:gd name="connsiteX2" fmla="*/ 2328863 w 2681286"/>
              <a:gd name="connsiteY2" fmla="*/ 542925 h 4071936"/>
              <a:gd name="connsiteX3" fmla="*/ 2247900 w 2681286"/>
              <a:gd name="connsiteY3" fmla="*/ 547688 h 4071936"/>
              <a:gd name="connsiteX4" fmla="*/ 2205038 w 2681286"/>
              <a:gd name="connsiteY4" fmla="*/ 561975 h 4071936"/>
              <a:gd name="connsiteX5" fmla="*/ 2200275 w 2681286"/>
              <a:gd name="connsiteY5" fmla="*/ 547688 h 4071936"/>
              <a:gd name="connsiteX6" fmla="*/ 2090738 w 2681286"/>
              <a:gd name="connsiteY6" fmla="*/ 557213 h 4071936"/>
              <a:gd name="connsiteX7" fmla="*/ 2019300 w 2681286"/>
              <a:gd name="connsiteY7" fmla="*/ 581025 h 4071936"/>
              <a:gd name="connsiteX8" fmla="*/ 1995488 w 2681286"/>
              <a:gd name="connsiteY8" fmla="*/ 595313 h 4071936"/>
              <a:gd name="connsiteX9" fmla="*/ 1871663 w 2681286"/>
              <a:gd name="connsiteY9" fmla="*/ 638175 h 4071936"/>
              <a:gd name="connsiteX10" fmla="*/ 1309688 w 2681286"/>
              <a:gd name="connsiteY10" fmla="*/ 695325 h 4071936"/>
              <a:gd name="connsiteX11" fmla="*/ 1004888 w 2681286"/>
              <a:gd name="connsiteY11" fmla="*/ 719138 h 4071936"/>
              <a:gd name="connsiteX12" fmla="*/ 862013 w 2681286"/>
              <a:gd name="connsiteY12" fmla="*/ 681038 h 4071936"/>
              <a:gd name="connsiteX13" fmla="*/ 809625 w 2681286"/>
              <a:gd name="connsiteY13" fmla="*/ 804863 h 4071936"/>
              <a:gd name="connsiteX14" fmla="*/ 804863 w 2681286"/>
              <a:gd name="connsiteY14" fmla="*/ 871538 h 4071936"/>
              <a:gd name="connsiteX15" fmla="*/ 723900 w 2681286"/>
              <a:gd name="connsiteY15" fmla="*/ 1152525 h 4071936"/>
              <a:gd name="connsiteX16" fmla="*/ 576263 w 2681286"/>
              <a:gd name="connsiteY16" fmla="*/ 1095375 h 4071936"/>
              <a:gd name="connsiteX17" fmla="*/ 542925 w 2681286"/>
              <a:gd name="connsiteY17" fmla="*/ 1085850 h 4071936"/>
              <a:gd name="connsiteX18" fmla="*/ 523875 w 2681286"/>
              <a:gd name="connsiteY18" fmla="*/ 1071563 h 4071936"/>
              <a:gd name="connsiteX19" fmla="*/ 485775 w 2681286"/>
              <a:gd name="connsiteY19" fmla="*/ 1042988 h 4071936"/>
              <a:gd name="connsiteX20" fmla="*/ 290513 w 2681286"/>
              <a:gd name="connsiteY20" fmla="*/ 1147763 h 4071936"/>
              <a:gd name="connsiteX21" fmla="*/ 233363 w 2681286"/>
              <a:gd name="connsiteY21" fmla="*/ 1109663 h 4071936"/>
              <a:gd name="connsiteX22" fmla="*/ 190500 w 2681286"/>
              <a:gd name="connsiteY22" fmla="*/ 1076325 h 4071936"/>
              <a:gd name="connsiteX23" fmla="*/ 0 w 2681286"/>
              <a:gd name="connsiteY23" fmla="*/ 1504949 h 4071936"/>
              <a:gd name="connsiteX24" fmla="*/ 471488 w 2681286"/>
              <a:gd name="connsiteY24" fmla="*/ 2638423 h 4071936"/>
              <a:gd name="connsiteX25" fmla="*/ 1304925 w 2681286"/>
              <a:gd name="connsiteY25" fmla="*/ 3019423 h 4071936"/>
              <a:gd name="connsiteX26" fmla="*/ 909638 w 2681286"/>
              <a:gd name="connsiteY26" fmla="*/ 4071936 h 4071936"/>
              <a:gd name="connsiteX27" fmla="*/ 1595438 w 2681286"/>
              <a:gd name="connsiteY27" fmla="*/ 3952872 h 4071936"/>
              <a:gd name="connsiteX28" fmla="*/ 1938337 w 2681286"/>
              <a:gd name="connsiteY28" fmla="*/ 3219447 h 4071936"/>
              <a:gd name="connsiteX29" fmla="*/ 2681286 w 2681286"/>
              <a:gd name="connsiteY29" fmla="*/ 3814763 h 4071936"/>
              <a:gd name="connsiteX0" fmla="*/ 2638425 w 2681286"/>
              <a:gd name="connsiteY0" fmla="*/ 0 h 4071936"/>
              <a:gd name="connsiteX1" fmla="*/ 2424113 w 2681286"/>
              <a:gd name="connsiteY1" fmla="*/ 519113 h 4071936"/>
              <a:gd name="connsiteX2" fmla="*/ 2328863 w 2681286"/>
              <a:gd name="connsiteY2" fmla="*/ 542925 h 4071936"/>
              <a:gd name="connsiteX3" fmla="*/ 2247900 w 2681286"/>
              <a:gd name="connsiteY3" fmla="*/ 547688 h 4071936"/>
              <a:gd name="connsiteX4" fmla="*/ 2205038 w 2681286"/>
              <a:gd name="connsiteY4" fmla="*/ 561975 h 4071936"/>
              <a:gd name="connsiteX5" fmla="*/ 2200275 w 2681286"/>
              <a:gd name="connsiteY5" fmla="*/ 547688 h 4071936"/>
              <a:gd name="connsiteX6" fmla="*/ 2090738 w 2681286"/>
              <a:gd name="connsiteY6" fmla="*/ 557213 h 4071936"/>
              <a:gd name="connsiteX7" fmla="*/ 2019300 w 2681286"/>
              <a:gd name="connsiteY7" fmla="*/ 581025 h 4071936"/>
              <a:gd name="connsiteX8" fmla="*/ 1995488 w 2681286"/>
              <a:gd name="connsiteY8" fmla="*/ 595313 h 4071936"/>
              <a:gd name="connsiteX9" fmla="*/ 1871663 w 2681286"/>
              <a:gd name="connsiteY9" fmla="*/ 638175 h 4071936"/>
              <a:gd name="connsiteX10" fmla="*/ 1309688 w 2681286"/>
              <a:gd name="connsiteY10" fmla="*/ 695325 h 4071936"/>
              <a:gd name="connsiteX11" fmla="*/ 1004888 w 2681286"/>
              <a:gd name="connsiteY11" fmla="*/ 719138 h 4071936"/>
              <a:gd name="connsiteX12" fmla="*/ 862013 w 2681286"/>
              <a:gd name="connsiteY12" fmla="*/ 681038 h 4071936"/>
              <a:gd name="connsiteX13" fmla="*/ 809625 w 2681286"/>
              <a:gd name="connsiteY13" fmla="*/ 804863 h 4071936"/>
              <a:gd name="connsiteX14" fmla="*/ 804863 w 2681286"/>
              <a:gd name="connsiteY14" fmla="*/ 871538 h 4071936"/>
              <a:gd name="connsiteX15" fmla="*/ 723900 w 2681286"/>
              <a:gd name="connsiteY15" fmla="*/ 1152525 h 4071936"/>
              <a:gd name="connsiteX16" fmla="*/ 576263 w 2681286"/>
              <a:gd name="connsiteY16" fmla="*/ 1095375 h 4071936"/>
              <a:gd name="connsiteX17" fmla="*/ 542925 w 2681286"/>
              <a:gd name="connsiteY17" fmla="*/ 1085850 h 4071936"/>
              <a:gd name="connsiteX18" fmla="*/ 523875 w 2681286"/>
              <a:gd name="connsiteY18" fmla="*/ 1071563 h 4071936"/>
              <a:gd name="connsiteX19" fmla="*/ 485775 w 2681286"/>
              <a:gd name="connsiteY19" fmla="*/ 1042988 h 4071936"/>
              <a:gd name="connsiteX20" fmla="*/ 290513 w 2681286"/>
              <a:gd name="connsiteY20" fmla="*/ 1147763 h 4071936"/>
              <a:gd name="connsiteX21" fmla="*/ 233363 w 2681286"/>
              <a:gd name="connsiteY21" fmla="*/ 1109663 h 4071936"/>
              <a:gd name="connsiteX22" fmla="*/ 190500 w 2681286"/>
              <a:gd name="connsiteY22" fmla="*/ 1076325 h 4071936"/>
              <a:gd name="connsiteX23" fmla="*/ 0 w 2681286"/>
              <a:gd name="connsiteY23" fmla="*/ 1504949 h 4071936"/>
              <a:gd name="connsiteX24" fmla="*/ 471488 w 2681286"/>
              <a:gd name="connsiteY24" fmla="*/ 2638423 h 4071936"/>
              <a:gd name="connsiteX25" fmla="*/ 1304925 w 2681286"/>
              <a:gd name="connsiteY25" fmla="*/ 3019423 h 4071936"/>
              <a:gd name="connsiteX26" fmla="*/ 909638 w 2681286"/>
              <a:gd name="connsiteY26" fmla="*/ 4071936 h 4071936"/>
              <a:gd name="connsiteX27" fmla="*/ 1595438 w 2681286"/>
              <a:gd name="connsiteY27" fmla="*/ 3952872 h 4071936"/>
              <a:gd name="connsiteX28" fmla="*/ 1938337 w 2681286"/>
              <a:gd name="connsiteY28" fmla="*/ 3219447 h 4071936"/>
              <a:gd name="connsiteX29" fmla="*/ 2547937 w 2681286"/>
              <a:gd name="connsiteY29" fmla="*/ 3709985 h 4071936"/>
              <a:gd name="connsiteX30" fmla="*/ 2681286 w 2681286"/>
              <a:gd name="connsiteY30" fmla="*/ 3814763 h 4071936"/>
              <a:gd name="connsiteX0" fmla="*/ 2638425 w 4495799"/>
              <a:gd name="connsiteY0" fmla="*/ 0 h 4071936"/>
              <a:gd name="connsiteX1" fmla="*/ 2424113 w 4495799"/>
              <a:gd name="connsiteY1" fmla="*/ 519113 h 4071936"/>
              <a:gd name="connsiteX2" fmla="*/ 2328863 w 4495799"/>
              <a:gd name="connsiteY2" fmla="*/ 542925 h 4071936"/>
              <a:gd name="connsiteX3" fmla="*/ 2247900 w 4495799"/>
              <a:gd name="connsiteY3" fmla="*/ 547688 h 4071936"/>
              <a:gd name="connsiteX4" fmla="*/ 2205038 w 4495799"/>
              <a:gd name="connsiteY4" fmla="*/ 561975 h 4071936"/>
              <a:gd name="connsiteX5" fmla="*/ 2200275 w 4495799"/>
              <a:gd name="connsiteY5" fmla="*/ 547688 h 4071936"/>
              <a:gd name="connsiteX6" fmla="*/ 2090738 w 4495799"/>
              <a:gd name="connsiteY6" fmla="*/ 557213 h 4071936"/>
              <a:gd name="connsiteX7" fmla="*/ 2019300 w 4495799"/>
              <a:gd name="connsiteY7" fmla="*/ 581025 h 4071936"/>
              <a:gd name="connsiteX8" fmla="*/ 1995488 w 4495799"/>
              <a:gd name="connsiteY8" fmla="*/ 595313 h 4071936"/>
              <a:gd name="connsiteX9" fmla="*/ 1871663 w 4495799"/>
              <a:gd name="connsiteY9" fmla="*/ 638175 h 4071936"/>
              <a:gd name="connsiteX10" fmla="*/ 1309688 w 4495799"/>
              <a:gd name="connsiteY10" fmla="*/ 695325 h 4071936"/>
              <a:gd name="connsiteX11" fmla="*/ 1004888 w 4495799"/>
              <a:gd name="connsiteY11" fmla="*/ 719138 h 4071936"/>
              <a:gd name="connsiteX12" fmla="*/ 862013 w 4495799"/>
              <a:gd name="connsiteY12" fmla="*/ 681038 h 4071936"/>
              <a:gd name="connsiteX13" fmla="*/ 809625 w 4495799"/>
              <a:gd name="connsiteY13" fmla="*/ 804863 h 4071936"/>
              <a:gd name="connsiteX14" fmla="*/ 804863 w 4495799"/>
              <a:gd name="connsiteY14" fmla="*/ 871538 h 4071936"/>
              <a:gd name="connsiteX15" fmla="*/ 723900 w 4495799"/>
              <a:gd name="connsiteY15" fmla="*/ 1152525 h 4071936"/>
              <a:gd name="connsiteX16" fmla="*/ 576263 w 4495799"/>
              <a:gd name="connsiteY16" fmla="*/ 1095375 h 4071936"/>
              <a:gd name="connsiteX17" fmla="*/ 542925 w 4495799"/>
              <a:gd name="connsiteY17" fmla="*/ 1085850 h 4071936"/>
              <a:gd name="connsiteX18" fmla="*/ 523875 w 4495799"/>
              <a:gd name="connsiteY18" fmla="*/ 1071563 h 4071936"/>
              <a:gd name="connsiteX19" fmla="*/ 485775 w 4495799"/>
              <a:gd name="connsiteY19" fmla="*/ 1042988 h 4071936"/>
              <a:gd name="connsiteX20" fmla="*/ 290513 w 4495799"/>
              <a:gd name="connsiteY20" fmla="*/ 1147763 h 4071936"/>
              <a:gd name="connsiteX21" fmla="*/ 233363 w 4495799"/>
              <a:gd name="connsiteY21" fmla="*/ 1109663 h 4071936"/>
              <a:gd name="connsiteX22" fmla="*/ 190500 w 4495799"/>
              <a:gd name="connsiteY22" fmla="*/ 1076325 h 4071936"/>
              <a:gd name="connsiteX23" fmla="*/ 0 w 4495799"/>
              <a:gd name="connsiteY23" fmla="*/ 1504949 h 4071936"/>
              <a:gd name="connsiteX24" fmla="*/ 471488 w 4495799"/>
              <a:gd name="connsiteY24" fmla="*/ 2638423 h 4071936"/>
              <a:gd name="connsiteX25" fmla="*/ 1304925 w 4495799"/>
              <a:gd name="connsiteY25" fmla="*/ 3019423 h 4071936"/>
              <a:gd name="connsiteX26" fmla="*/ 909638 w 4495799"/>
              <a:gd name="connsiteY26" fmla="*/ 4071936 h 4071936"/>
              <a:gd name="connsiteX27" fmla="*/ 1595438 w 4495799"/>
              <a:gd name="connsiteY27" fmla="*/ 3952872 h 4071936"/>
              <a:gd name="connsiteX28" fmla="*/ 1938337 w 4495799"/>
              <a:gd name="connsiteY28" fmla="*/ 3219447 h 4071936"/>
              <a:gd name="connsiteX29" fmla="*/ 2547937 w 4495799"/>
              <a:gd name="connsiteY29" fmla="*/ 3709985 h 4071936"/>
              <a:gd name="connsiteX30" fmla="*/ 4495799 w 4495799"/>
              <a:gd name="connsiteY30" fmla="*/ 2686050 h 4071936"/>
              <a:gd name="connsiteX0" fmla="*/ 2638425 w 4495799"/>
              <a:gd name="connsiteY0" fmla="*/ 0 h 4071936"/>
              <a:gd name="connsiteX1" fmla="*/ 2424113 w 4495799"/>
              <a:gd name="connsiteY1" fmla="*/ 519113 h 4071936"/>
              <a:gd name="connsiteX2" fmla="*/ 2328863 w 4495799"/>
              <a:gd name="connsiteY2" fmla="*/ 542925 h 4071936"/>
              <a:gd name="connsiteX3" fmla="*/ 2247900 w 4495799"/>
              <a:gd name="connsiteY3" fmla="*/ 547688 h 4071936"/>
              <a:gd name="connsiteX4" fmla="*/ 2205038 w 4495799"/>
              <a:gd name="connsiteY4" fmla="*/ 561975 h 4071936"/>
              <a:gd name="connsiteX5" fmla="*/ 2200275 w 4495799"/>
              <a:gd name="connsiteY5" fmla="*/ 547688 h 4071936"/>
              <a:gd name="connsiteX6" fmla="*/ 2090738 w 4495799"/>
              <a:gd name="connsiteY6" fmla="*/ 557213 h 4071936"/>
              <a:gd name="connsiteX7" fmla="*/ 2019300 w 4495799"/>
              <a:gd name="connsiteY7" fmla="*/ 581025 h 4071936"/>
              <a:gd name="connsiteX8" fmla="*/ 1995488 w 4495799"/>
              <a:gd name="connsiteY8" fmla="*/ 595313 h 4071936"/>
              <a:gd name="connsiteX9" fmla="*/ 1871663 w 4495799"/>
              <a:gd name="connsiteY9" fmla="*/ 638175 h 4071936"/>
              <a:gd name="connsiteX10" fmla="*/ 1309688 w 4495799"/>
              <a:gd name="connsiteY10" fmla="*/ 695325 h 4071936"/>
              <a:gd name="connsiteX11" fmla="*/ 1004888 w 4495799"/>
              <a:gd name="connsiteY11" fmla="*/ 719138 h 4071936"/>
              <a:gd name="connsiteX12" fmla="*/ 862013 w 4495799"/>
              <a:gd name="connsiteY12" fmla="*/ 681038 h 4071936"/>
              <a:gd name="connsiteX13" fmla="*/ 809625 w 4495799"/>
              <a:gd name="connsiteY13" fmla="*/ 804863 h 4071936"/>
              <a:gd name="connsiteX14" fmla="*/ 804863 w 4495799"/>
              <a:gd name="connsiteY14" fmla="*/ 871538 h 4071936"/>
              <a:gd name="connsiteX15" fmla="*/ 723900 w 4495799"/>
              <a:gd name="connsiteY15" fmla="*/ 1152525 h 4071936"/>
              <a:gd name="connsiteX16" fmla="*/ 576263 w 4495799"/>
              <a:gd name="connsiteY16" fmla="*/ 1095375 h 4071936"/>
              <a:gd name="connsiteX17" fmla="*/ 542925 w 4495799"/>
              <a:gd name="connsiteY17" fmla="*/ 1085850 h 4071936"/>
              <a:gd name="connsiteX18" fmla="*/ 523875 w 4495799"/>
              <a:gd name="connsiteY18" fmla="*/ 1071563 h 4071936"/>
              <a:gd name="connsiteX19" fmla="*/ 485775 w 4495799"/>
              <a:gd name="connsiteY19" fmla="*/ 1042988 h 4071936"/>
              <a:gd name="connsiteX20" fmla="*/ 290513 w 4495799"/>
              <a:gd name="connsiteY20" fmla="*/ 1147763 h 4071936"/>
              <a:gd name="connsiteX21" fmla="*/ 233363 w 4495799"/>
              <a:gd name="connsiteY21" fmla="*/ 1109663 h 4071936"/>
              <a:gd name="connsiteX22" fmla="*/ 190500 w 4495799"/>
              <a:gd name="connsiteY22" fmla="*/ 1076325 h 4071936"/>
              <a:gd name="connsiteX23" fmla="*/ 0 w 4495799"/>
              <a:gd name="connsiteY23" fmla="*/ 1504949 h 4071936"/>
              <a:gd name="connsiteX24" fmla="*/ 471488 w 4495799"/>
              <a:gd name="connsiteY24" fmla="*/ 2638423 h 4071936"/>
              <a:gd name="connsiteX25" fmla="*/ 1304925 w 4495799"/>
              <a:gd name="connsiteY25" fmla="*/ 3019423 h 4071936"/>
              <a:gd name="connsiteX26" fmla="*/ 909638 w 4495799"/>
              <a:gd name="connsiteY26" fmla="*/ 4071936 h 4071936"/>
              <a:gd name="connsiteX27" fmla="*/ 1595438 w 4495799"/>
              <a:gd name="connsiteY27" fmla="*/ 3952872 h 4071936"/>
              <a:gd name="connsiteX28" fmla="*/ 1938337 w 4495799"/>
              <a:gd name="connsiteY28" fmla="*/ 3219447 h 4071936"/>
              <a:gd name="connsiteX29" fmla="*/ 2690812 w 4495799"/>
              <a:gd name="connsiteY29" fmla="*/ 3819522 h 4071936"/>
              <a:gd name="connsiteX30" fmla="*/ 4495799 w 4495799"/>
              <a:gd name="connsiteY30" fmla="*/ 2686050 h 4071936"/>
              <a:gd name="connsiteX0" fmla="*/ 2638425 w 4495799"/>
              <a:gd name="connsiteY0" fmla="*/ 0 h 4071936"/>
              <a:gd name="connsiteX1" fmla="*/ 2424113 w 4495799"/>
              <a:gd name="connsiteY1" fmla="*/ 519113 h 4071936"/>
              <a:gd name="connsiteX2" fmla="*/ 2328863 w 4495799"/>
              <a:gd name="connsiteY2" fmla="*/ 542925 h 4071936"/>
              <a:gd name="connsiteX3" fmla="*/ 2247900 w 4495799"/>
              <a:gd name="connsiteY3" fmla="*/ 547688 h 4071936"/>
              <a:gd name="connsiteX4" fmla="*/ 2205038 w 4495799"/>
              <a:gd name="connsiteY4" fmla="*/ 561975 h 4071936"/>
              <a:gd name="connsiteX5" fmla="*/ 2200275 w 4495799"/>
              <a:gd name="connsiteY5" fmla="*/ 547688 h 4071936"/>
              <a:gd name="connsiteX6" fmla="*/ 2090738 w 4495799"/>
              <a:gd name="connsiteY6" fmla="*/ 557213 h 4071936"/>
              <a:gd name="connsiteX7" fmla="*/ 2019300 w 4495799"/>
              <a:gd name="connsiteY7" fmla="*/ 581025 h 4071936"/>
              <a:gd name="connsiteX8" fmla="*/ 1995488 w 4495799"/>
              <a:gd name="connsiteY8" fmla="*/ 595313 h 4071936"/>
              <a:gd name="connsiteX9" fmla="*/ 1871663 w 4495799"/>
              <a:gd name="connsiteY9" fmla="*/ 638175 h 4071936"/>
              <a:gd name="connsiteX10" fmla="*/ 1309688 w 4495799"/>
              <a:gd name="connsiteY10" fmla="*/ 695325 h 4071936"/>
              <a:gd name="connsiteX11" fmla="*/ 1004888 w 4495799"/>
              <a:gd name="connsiteY11" fmla="*/ 719138 h 4071936"/>
              <a:gd name="connsiteX12" fmla="*/ 862013 w 4495799"/>
              <a:gd name="connsiteY12" fmla="*/ 681038 h 4071936"/>
              <a:gd name="connsiteX13" fmla="*/ 809625 w 4495799"/>
              <a:gd name="connsiteY13" fmla="*/ 804863 h 4071936"/>
              <a:gd name="connsiteX14" fmla="*/ 804863 w 4495799"/>
              <a:gd name="connsiteY14" fmla="*/ 871538 h 4071936"/>
              <a:gd name="connsiteX15" fmla="*/ 723900 w 4495799"/>
              <a:gd name="connsiteY15" fmla="*/ 1152525 h 4071936"/>
              <a:gd name="connsiteX16" fmla="*/ 576263 w 4495799"/>
              <a:gd name="connsiteY16" fmla="*/ 1095375 h 4071936"/>
              <a:gd name="connsiteX17" fmla="*/ 542925 w 4495799"/>
              <a:gd name="connsiteY17" fmla="*/ 1085850 h 4071936"/>
              <a:gd name="connsiteX18" fmla="*/ 523875 w 4495799"/>
              <a:gd name="connsiteY18" fmla="*/ 1071563 h 4071936"/>
              <a:gd name="connsiteX19" fmla="*/ 485775 w 4495799"/>
              <a:gd name="connsiteY19" fmla="*/ 1042988 h 4071936"/>
              <a:gd name="connsiteX20" fmla="*/ 290513 w 4495799"/>
              <a:gd name="connsiteY20" fmla="*/ 1147763 h 4071936"/>
              <a:gd name="connsiteX21" fmla="*/ 233363 w 4495799"/>
              <a:gd name="connsiteY21" fmla="*/ 1109663 h 4071936"/>
              <a:gd name="connsiteX22" fmla="*/ 190500 w 4495799"/>
              <a:gd name="connsiteY22" fmla="*/ 1076325 h 4071936"/>
              <a:gd name="connsiteX23" fmla="*/ 0 w 4495799"/>
              <a:gd name="connsiteY23" fmla="*/ 1504949 h 4071936"/>
              <a:gd name="connsiteX24" fmla="*/ 471488 w 4495799"/>
              <a:gd name="connsiteY24" fmla="*/ 2638423 h 4071936"/>
              <a:gd name="connsiteX25" fmla="*/ 1304925 w 4495799"/>
              <a:gd name="connsiteY25" fmla="*/ 3019423 h 4071936"/>
              <a:gd name="connsiteX26" fmla="*/ 909638 w 4495799"/>
              <a:gd name="connsiteY26" fmla="*/ 4071936 h 4071936"/>
              <a:gd name="connsiteX27" fmla="*/ 1595438 w 4495799"/>
              <a:gd name="connsiteY27" fmla="*/ 3952872 h 4071936"/>
              <a:gd name="connsiteX28" fmla="*/ 1938337 w 4495799"/>
              <a:gd name="connsiteY28" fmla="*/ 3219447 h 4071936"/>
              <a:gd name="connsiteX29" fmla="*/ 2690812 w 4495799"/>
              <a:gd name="connsiteY29" fmla="*/ 3819522 h 4071936"/>
              <a:gd name="connsiteX30" fmla="*/ 3162299 w 4495799"/>
              <a:gd name="connsiteY30" fmla="*/ 3524247 h 4071936"/>
              <a:gd name="connsiteX31" fmla="*/ 4495799 w 4495799"/>
              <a:gd name="connsiteY31" fmla="*/ 2686050 h 4071936"/>
              <a:gd name="connsiteX0" fmla="*/ 2638425 w 4495799"/>
              <a:gd name="connsiteY0" fmla="*/ 0 h 4071936"/>
              <a:gd name="connsiteX1" fmla="*/ 2424113 w 4495799"/>
              <a:gd name="connsiteY1" fmla="*/ 519113 h 4071936"/>
              <a:gd name="connsiteX2" fmla="*/ 2328863 w 4495799"/>
              <a:gd name="connsiteY2" fmla="*/ 542925 h 4071936"/>
              <a:gd name="connsiteX3" fmla="*/ 2247900 w 4495799"/>
              <a:gd name="connsiteY3" fmla="*/ 547688 h 4071936"/>
              <a:gd name="connsiteX4" fmla="*/ 2205038 w 4495799"/>
              <a:gd name="connsiteY4" fmla="*/ 561975 h 4071936"/>
              <a:gd name="connsiteX5" fmla="*/ 2200275 w 4495799"/>
              <a:gd name="connsiteY5" fmla="*/ 547688 h 4071936"/>
              <a:gd name="connsiteX6" fmla="*/ 2090738 w 4495799"/>
              <a:gd name="connsiteY6" fmla="*/ 557213 h 4071936"/>
              <a:gd name="connsiteX7" fmla="*/ 2019300 w 4495799"/>
              <a:gd name="connsiteY7" fmla="*/ 581025 h 4071936"/>
              <a:gd name="connsiteX8" fmla="*/ 1995488 w 4495799"/>
              <a:gd name="connsiteY8" fmla="*/ 595313 h 4071936"/>
              <a:gd name="connsiteX9" fmla="*/ 1871663 w 4495799"/>
              <a:gd name="connsiteY9" fmla="*/ 638175 h 4071936"/>
              <a:gd name="connsiteX10" fmla="*/ 1309688 w 4495799"/>
              <a:gd name="connsiteY10" fmla="*/ 695325 h 4071936"/>
              <a:gd name="connsiteX11" fmla="*/ 1004888 w 4495799"/>
              <a:gd name="connsiteY11" fmla="*/ 719138 h 4071936"/>
              <a:gd name="connsiteX12" fmla="*/ 862013 w 4495799"/>
              <a:gd name="connsiteY12" fmla="*/ 681038 h 4071936"/>
              <a:gd name="connsiteX13" fmla="*/ 809625 w 4495799"/>
              <a:gd name="connsiteY13" fmla="*/ 804863 h 4071936"/>
              <a:gd name="connsiteX14" fmla="*/ 804863 w 4495799"/>
              <a:gd name="connsiteY14" fmla="*/ 871538 h 4071936"/>
              <a:gd name="connsiteX15" fmla="*/ 723900 w 4495799"/>
              <a:gd name="connsiteY15" fmla="*/ 1152525 h 4071936"/>
              <a:gd name="connsiteX16" fmla="*/ 576263 w 4495799"/>
              <a:gd name="connsiteY16" fmla="*/ 1095375 h 4071936"/>
              <a:gd name="connsiteX17" fmla="*/ 542925 w 4495799"/>
              <a:gd name="connsiteY17" fmla="*/ 1085850 h 4071936"/>
              <a:gd name="connsiteX18" fmla="*/ 523875 w 4495799"/>
              <a:gd name="connsiteY18" fmla="*/ 1071563 h 4071936"/>
              <a:gd name="connsiteX19" fmla="*/ 485775 w 4495799"/>
              <a:gd name="connsiteY19" fmla="*/ 1042988 h 4071936"/>
              <a:gd name="connsiteX20" fmla="*/ 290513 w 4495799"/>
              <a:gd name="connsiteY20" fmla="*/ 1147763 h 4071936"/>
              <a:gd name="connsiteX21" fmla="*/ 233363 w 4495799"/>
              <a:gd name="connsiteY21" fmla="*/ 1109663 h 4071936"/>
              <a:gd name="connsiteX22" fmla="*/ 190500 w 4495799"/>
              <a:gd name="connsiteY22" fmla="*/ 1076325 h 4071936"/>
              <a:gd name="connsiteX23" fmla="*/ 0 w 4495799"/>
              <a:gd name="connsiteY23" fmla="*/ 1504949 h 4071936"/>
              <a:gd name="connsiteX24" fmla="*/ 471488 w 4495799"/>
              <a:gd name="connsiteY24" fmla="*/ 2638423 h 4071936"/>
              <a:gd name="connsiteX25" fmla="*/ 1304925 w 4495799"/>
              <a:gd name="connsiteY25" fmla="*/ 3019423 h 4071936"/>
              <a:gd name="connsiteX26" fmla="*/ 909638 w 4495799"/>
              <a:gd name="connsiteY26" fmla="*/ 4071936 h 4071936"/>
              <a:gd name="connsiteX27" fmla="*/ 1595438 w 4495799"/>
              <a:gd name="connsiteY27" fmla="*/ 3952872 h 4071936"/>
              <a:gd name="connsiteX28" fmla="*/ 1938337 w 4495799"/>
              <a:gd name="connsiteY28" fmla="*/ 3219447 h 4071936"/>
              <a:gd name="connsiteX29" fmla="*/ 2690812 w 4495799"/>
              <a:gd name="connsiteY29" fmla="*/ 3819522 h 4071936"/>
              <a:gd name="connsiteX30" fmla="*/ 3190874 w 4495799"/>
              <a:gd name="connsiteY30" fmla="*/ 4014785 h 4071936"/>
              <a:gd name="connsiteX31" fmla="*/ 4495799 w 4495799"/>
              <a:gd name="connsiteY31" fmla="*/ 2686050 h 4071936"/>
              <a:gd name="connsiteX0" fmla="*/ 2638425 w 4495799"/>
              <a:gd name="connsiteY0" fmla="*/ 0 h 4071936"/>
              <a:gd name="connsiteX1" fmla="*/ 2424113 w 4495799"/>
              <a:gd name="connsiteY1" fmla="*/ 519113 h 4071936"/>
              <a:gd name="connsiteX2" fmla="*/ 2328863 w 4495799"/>
              <a:gd name="connsiteY2" fmla="*/ 542925 h 4071936"/>
              <a:gd name="connsiteX3" fmla="*/ 2247900 w 4495799"/>
              <a:gd name="connsiteY3" fmla="*/ 547688 h 4071936"/>
              <a:gd name="connsiteX4" fmla="*/ 2205038 w 4495799"/>
              <a:gd name="connsiteY4" fmla="*/ 561975 h 4071936"/>
              <a:gd name="connsiteX5" fmla="*/ 2200275 w 4495799"/>
              <a:gd name="connsiteY5" fmla="*/ 547688 h 4071936"/>
              <a:gd name="connsiteX6" fmla="*/ 2090738 w 4495799"/>
              <a:gd name="connsiteY6" fmla="*/ 557213 h 4071936"/>
              <a:gd name="connsiteX7" fmla="*/ 2019300 w 4495799"/>
              <a:gd name="connsiteY7" fmla="*/ 581025 h 4071936"/>
              <a:gd name="connsiteX8" fmla="*/ 1995488 w 4495799"/>
              <a:gd name="connsiteY8" fmla="*/ 595313 h 4071936"/>
              <a:gd name="connsiteX9" fmla="*/ 1871663 w 4495799"/>
              <a:gd name="connsiteY9" fmla="*/ 638175 h 4071936"/>
              <a:gd name="connsiteX10" fmla="*/ 1309688 w 4495799"/>
              <a:gd name="connsiteY10" fmla="*/ 695325 h 4071936"/>
              <a:gd name="connsiteX11" fmla="*/ 1004888 w 4495799"/>
              <a:gd name="connsiteY11" fmla="*/ 719138 h 4071936"/>
              <a:gd name="connsiteX12" fmla="*/ 862013 w 4495799"/>
              <a:gd name="connsiteY12" fmla="*/ 681038 h 4071936"/>
              <a:gd name="connsiteX13" fmla="*/ 809625 w 4495799"/>
              <a:gd name="connsiteY13" fmla="*/ 804863 h 4071936"/>
              <a:gd name="connsiteX14" fmla="*/ 804863 w 4495799"/>
              <a:gd name="connsiteY14" fmla="*/ 871538 h 4071936"/>
              <a:gd name="connsiteX15" fmla="*/ 723900 w 4495799"/>
              <a:gd name="connsiteY15" fmla="*/ 1152525 h 4071936"/>
              <a:gd name="connsiteX16" fmla="*/ 576263 w 4495799"/>
              <a:gd name="connsiteY16" fmla="*/ 1095375 h 4071936"/>
              <a:gd name="connsiteX17" fmla="*/ 542925 w 4495799"/>
              <a:gd name="connsiteY17" fmla="*/ 1085850 h 4071936"/>
              <a:gd name="connsiteX18" fmla="*/ 523875 w 4495799"/>
              <a:gd name="connsiteY18" fmla="*/ 1071563 h 4071936"/>
              <a:gd name="connsiteX19" fmla="*/ 485775 w 4495799"/>
              <a:gd name="connsiteY19" fmla="*/ 1042988 h 4071936"/>
              <a:gd name="connsiteX20" fmla="*/ 290513 w 4495799"/>
              <a:gd name="connsiteY20" fmla="*/ 1147763 h 4071936"/>
              <a:gd name="connsiteX21" fmla="*/ 233363 w 4495799"/>
              <a:gd name="connsiteY21" fmla="*/ 1109663 h 4071936"/>
              <a:gd name="connsiteX22" fmla="*/ 190500 w 4495799"/>
              <a:gd name="connsiteY22" fmla="*/ 1076325 h 4071936"/>
              <a:gd name="connsiteX23" fmla="*/ 0 w 4495799"/>
              <a:gd name="connsiteY23" fmla="*/ 1504949 h 4071936"/>
              <a:gd name="connsiteX24" fmla="*/ 471488 w 4495799"/>
              <a:gd name="connsiteY24" fmla="*/ 2638423 h 4071936"/>
              <a:gd name="connsiteX25" fmla="*/ 1304925 w 4495799"/>
              <a:gd name="connsiteY25" fmla="*/ 3019423 h 4071936"/>
              <a:gd name="connsiteX26" fmla="*/ 909638 w 4495799"/>
              <a:gd name="connsiteY26" fmla="*/ 4071936 h 4071936"/>
              <a:gd name="connsiteX27" fmla="*/ 1595438 w 4495799"/>
              <a:gd name="connsiteY27" fmla="*/ 3952872 h 4071936"/>
              <a:gd name="connsiteX28" fmla="*/ 1938337 w 4495799"/>
              <a:gd name="connsiteY28" fmla="*/ 3219447 h 4071936"/>
              <a:gd name="connsiteX29" fmla="*/ 2690812 w 4495799"/>
              <a:gd name="connsiteY29" fmla="*/ 3819522 h 4071936"/>
              <a:gd name="connsiteX30" fmla="*/ 3190874 w 4495799"/>
              <a:gd name="connsiteY30" fmla="*/ 4014785 h 4071936"/>
              <a:gd name="connsiteX31" fmla="*/ 3967162 w 4495799"/>
              <a:gd name="connsiteY31" fmla="*/ 3224210 h 4071936"/>
              <a:gd name="connsiteX32" fmla="*/ 4495799 w 4495799"/>
              <a:gd name="connsiteY32" fmla="*/ 2686050 h 4071936"/>
              <a:gd name="connsiteX0" fmla="*/ 2638425 w 4900612"/>
              <a:gd name="connsiteY0" fmla="*/ 0 h 4071936"/>
              <a:gd name="connsiteX1" fmla="*/ 2424113 w 4900612"/>
              <a:gd name="connsiteY1" fmla="*/ 519113 h 4071936"/>
              <a:gd name="connsiteX2" fmla="*/ 2328863 w 4900612"/>
              <a:gd name="connsiteY2" fmla="*/ 542925 h 4071936"/>
              <a:gd name="connsiteX3" fmla="*/ 2247900 w 4900612"/>
              <a:gd name="connsiteY3" fmla="*/ 547688 h 4071936"/>
              <a:gd name="connsiteX4" fmla="*/ 2205038 w 4900612"/>
              <a:gd name="connsiteY4" fmla="*/ 561975 h 4071936"/>
              <a:gd name="connsiteX5" fmla="*/ 2200275 w 4900612"/>
              <a:gd name="connsiteY5" fmla="*/ 547688 h 4071936"/>
              <a:gd name="connsiteX6" fmla="*/ 2090738 w 4900612"/>
              <a:gd name="connsiteY6" fmla="*/ 557213 h 4071936"/>
              <a:gd name="connsiteX7" fmla="*/ 2019300 w 4900612"/>
              <a:gd name="connsiteY7" fmla="*/ 581025 h 4071936"/>
              <a:gd name="connsiteX8" fmla="*/ 1995488 w 4900612"/>
              <a:gd name="connsiteY8" fmla="*/ 595313 h 4071936"/>
              <a:gd name="connsiteX9" fmla="*/ 1871663 w 4900612"/>
              <a:gd name="connsiteY9" fmla="*/ 638175 h 4071936"/>
              <a:gd name="connsiteX10" fmla="*/ 1309688 w 4900612"/>
              <a:gd name="connsiteY10" fmla="*/ 695325 h 4071936"/>
              <a:gd name="connsiteX11" fmla="*/ 1004888 w 4900612"/>
              <a:gd name="connsiteY11" fmla="*/ 719138 h 4071936"/>
              <a:gd name="connsiteX12" fmla="*/ 862013 w 4900612"/>
              <a:gd name="connsiteY12" fmla="*/ 681038 h 4071936"/>
              <a:gd name="connsiteX13" fmla="*/ 809625 w 4900612"/>
              <a:gd name="connsiteY13" fmla="*/ 804863 h 4071936"/>
              <a:gd name="connsiteX14" fmla="*/ 804863 w 4900612"/>
              <a:gd name="connsiteY14" fmla="*/ 871538 h 4071936"/>
              <a:gd name="connsiteX15" fmla="*/ 723900 w 4900612"/>
              <a:gd name="connsiteY15" fmla="*/ 1152525 h 4071936"/>
              <a:gd name="connsiteX16" fmla="*/ 576263 w 4900612"/>
              <a:gd name="connsiteY16" fmla="*/ 1095375 h 4071936"/>
              <a:gd name="connsiteX17" fmla="*/ 542925 w 4900612"/>
              <a:gd name="connsiteY17" fmla="*/ 1085850 h 4071936"/>
              <a:gd name="connsiteX18" fmla="*/ 523875 w 4900612"/>
              <a:gd name="connsiteY18" fmla="*/ 1071563 h 4071936"/>
              <a:gd name="connsiteX19" fmla="*/ 485775 w 4900612"/>
              <a:gd name="connsiteY19" fmla="*/ 1042988 h 4071936"/>
              <a:gd name="connsiteX20" fmla="*/ 290513 w 4900612"/>
              <a:gd name="connsiteY20" fmla="*/ 1147763 h 4071936"/>
              <a:gd name="connsiteX21" fmla="*/ 233363 w 4900612"/>
              <a:gd name="connsiteY21" fmla="*/ 1109663 h 4071936"/>
              <a:gd name="connsiteX22" fmla="*/ 190500 w 4900612"/>
              <a:gd name="connsiteY22" fmla="*/ 1076325 h 4071936"/>
              <a:gd name="connsiteX23" fmla="*/ 0 w 4900612"/>
              <a:gd name="connsiteY23" fmla="*/ 1504949 h 4071936"/>
              <a:gd name="connsiteX24" fmla="*/ 471488 w 4900612"/>
              <a:gd name="connsiteY24" fmla="*/ 2638423 h 4071936"/>
              <a:gd name="connsiteX25" fmla="*/ 1304925 w 4900612"/>
              <a:gd name="connsiteY25" fmla="*/ 3019423 h 4071936"/>
              <a:gd name="connsiteX26" fmla="*/ 909638 w 4900612"/>
              <a:gd name="connsiteY26" fmla="*/ 4071936 h 4071936"/>
              <a:gd name="connsiteX27" fmla="*/ 1595438 w 4900612"/>
              <a:gd name="connsiteY27" fmla="*/ 3952872 h 4071936"/>
              <a:gd name="connsiteX28" fmla="*/ 1938337 w 4900612"/>
              <a:gd name="connsiteY28" fmla="*/ 3219447 h 4071936"/>
              <a:gd name="connsiteX29" fmla="*/ 2690812 w 4900612"/>
              <a:gd name="connsiteY29" fmla="*/ 3819522 h 4071936"/>
              <a:gd name="connsiteX30" fmla="*/ 3190874 w 4900612"/>
              <a:gd name="connsiteY30" fmla="*/ 4014785 h 4071936"/>
              <a:gd name="connsiteX31" fmla="*/ 4900612 w 4900612"/>
              <a:gd name="connsiteY31" fmla="*/ 3376610 h 4071936"/>
              <a:gd name="connsiteX32" fmla="*/ 4495799 w 4900612"/>
              <a:gd name="connsiteY32" fmla="*/ 2686050 h 4071936"/>
              <a:gd name="connsiteX0" fmla="*/ 2638425 w 4900612"/>
              <a:gd name="connsiteY0" fmla="*/ 0 h 4071936"/>
              <a:gd name="connsiteX1" fmla="*/ 2424113 w 4900612"/>
              <a:gd name="connsiteY1" fmla="*/ 519113 h 4071936"/>
              <a:gd name="connsiteX2" fmla="*/ 2328863 w 4900612"/>
              <a:gd name="connsiteY2" fmla="*/ 542925 h 4071936"/>
              <a:gd name="connsiteX3" fmla="*/ 2247900 w 4900612"/>
              <a:gd name="connsiteY3" fmla="*/ 547688 h 4071936"/>
              <a:gd name="connsiteX4" fmla="*/ 2205038 w 4900612"/>
              <a:gd name="connsiteY4" fmla="*/ 561975 h 4071936"/>
              <a:gd name="connsiteX5" fmla="*/ 2200275 w 4900612"/>
              <a:gd name="connsiteY5" fmla="*/ 547688 h 4071936"/>
              <a:gd name="connsiteX6" fmla="*/ 2090738 w 4900612"/>
              <a:gd name="connsiteY6" fmla="*/ 557213 h 4071936"/>
              <a:gd name="connsiteX7" fmla="*/ 2019300 w 4900612"/>
              <a:gd name="connsiteY7" fmla="*/ 581025 h 4071936"/>
              <a:gd name="connsiteX8" fmla="*/ 1995488 w 4900612"/>
              <a:gd name="connsiteY8" fmla="*/ 595313 h 4071936"/>
              <a:gd name="connsiteX9" fmla="*/ 1871663 w 4900612"/>
              <a:gd name="connsiteY9" fmla="*/ 638175 h 4071936"/>
              <a:gd name="connsiteX10" fmla="*/ 1309688 w 4900612"/>
              <a:gd name="connsiteY10" fmla="*/ 695325 h 4071936"/>
              <a:gd name="connsiteX11" fmla="*/ 1004888 w 4900612"/>
              <a:gd name="connsiteY11" fmla="*/ 719138 h 4071936"/>
              <a:gd name="connsiteX12" fmla="*/ 862013 w 4900612"/>
              <a:gd name="connsiteY12" fmla="*/ 681038 h 4071936"/>
              <a:gd name="connsiteX13" fmla="*/ 809625 w 4900612"/>
              <a:gd name="connsiteY13" fmla="*/ 804863 h 4071936"/>
              <a:gd name="connsiteX14" fmla="*/ 804863 w 4900612"/>
              <a:gd name="connsiteY14" fmla="*/ 871538 h 4071936"/>
              <a:gd name="connsiteX15" fmla="*/ 723900 w 4900612"/>
              <a:gd name="connsiteY15" fmla="*/ 1152525 h 4071936"/>
              <a:gd name="connsiteX16" fmla="*/ 576263 w 4900612"/>
              <a:gd name="connsiteY16" fmla="*/ 1095375 h 4071936"/>
              <a:gd name="connsiteX17" fmla="*/ 542925 w 4900612"/>
              <a:gd name="connsiteY17" fmla="*/ 1085850 h 4071936"/>
              <a:gd name="connsiteX18" fmla="*/ 523875 w 4900612"/>
              <a:gd name="connsiteY18" fmla="*/ 1071563 h 4071936"/>
              <a:gd name="connsiteX19" fmla="*/ 485775 w 4900612"/>
              <a:gd name="connsiteY19" fmla="*/ 1042988 h 4071936"/>
              <a:gd name="connsiteX20" fmla="*/ 290513 w 4900612"/>
              <a:gd name="connsiteY20" fmla="*/ 1147763 h 4071936"/>
              <a:gd name="connsiteX21" fmla="*/ 233363 w 4900612"/>
              <a:gd name="connsiteY21" fmla="*/ 1109663 h 4071936"/>
              <a:gd name="connsiteX22" fmla="*/ 190500 w 4900612"/>
              <a:gd name="connsiteY22" fmla="*/ 1076325 h 4071936"/>
              <a:gd name="connsiteX23" fmla="*/ 0 w 4900612"/>
              <a:gd name="connsiteY23" fmla="*/ 1504949 h 4071936"/>
              <a:gd name="connsiteX24" fmla="*/ 471488 w 4900612"/>
              <a:gd name="connsiteY24" fmla="*/ 2638423 h 4071936"/>
              <a:gd name="connsiteX25" fmla="*/ 1304925 w 4900612"/>
              <a:gd name="connsiteY25" fmla="*/ 3019423 h 4071936"/>
              <a:gd name="connsiteX26" fmla="*/ 909638 w 4900612"/>
              <a:gd name="connsiteY26" fmla="*/ 4071936 h 4071936"/>
              <a:gd name="connsiteX27" fmla="*/ 1595438 w 4900612"/>
              <a:gd name="connsiteY27" fmla="*/ 3952872 h 4071936"/>
              <a:gd name="connsiteX28" fmla="*/ 1938337 w 4900612"/>
              <a:gd name="connsiteY28" fmla="*/ 3219447 h 4071936"/>
              <a:gd name="connsiteX29" fmla="*/ 2690812 w 4900612"/>
              <a:gd name="connsiteY29" fmla="*/ 3819522 h 4071936"/>
              <a:gd name="connsiteX30" fmla="*/ 3190874 w 4900612"/>
              <a:gd name="connsiteY30" fmla="*/ 4014785 h 4071936"/>
              <a:gd name="connsiteX31" fmla="*/ 4900612 w 4900612"/>
              <a:gd name="connsiteY31" fmla="*/ 3376610 h 4071936"/>
              <a:gd name="connsiteX32" fmla="*/ 4738686 w 4900612"/>
              <a:gd name="connsiteY32" fmla="*/ 3286125 h 4071936"/>
              <a:gd name="connsiteX0" fmla="*/ 2638425 w 4900612"/>
              <a:gd name="connsiteY0" fmla="*/ 0 h 4071936"/>
              <a:gd name="connsiteX1" fmla="*/ 2424113 w 4900612"/>
              <a:gd name="connsiteY1" fmla="*/ 519113 h 4071936"/>
              <a:gd name="connsiteX2" fmla="*/ 2328863 w 4900612"/>
              <a:gd name="connsiteY2" fmla="*/ 542925 h 4071936"/>
              <a:gd name="connsiteX3" fmla="*/ 2247900 w 4900612"/>
              <a:gd name="connsiteY3" fmla="*/ 547688 h 4071936"/>
              <a:gd name="connsiteX4" fmla="*/ 2205038 w 4900612"/>
              <a:gd name="connsiteY4" fmla="*/ 561975 h 4071936"/>
              <a:gd name="connsiteX5" fmla="*/ 2200275 w 4900612"/>
              <a:gd name="connsiteY5" fmla="*/ 547688 h 4071936"/>
              <a:gd name="connsiteX6" fmla="*/ 2090738 w 4900612"/>
              <a:gd name="connsiteY6" fmla="*/ 557213 h 4071936"/>
              <a:gd name="connsiteX7" fmla="*/ 2019300 w 4900612"/>
              <a:gd name="connsiteY7" fmla="*/ 581025 h 4071936"/>
              <a:gd name="connsiteX8" fmla="*/ 1995488 w 4900612"/>
              <a:gd name="connsiteY8" fmla="*/ 595313 h 4071936"/>
              <a:gd name="connsiteX9" fmla="*/ 1871663 w 4900612"/>
              <a:gd name="connsiteY9" fmla="*/ 638175 h 4071936"/>
              <a:gd name="connsiteX10" fmla="*/ 1309688 w 4900612"/>
              <a:gd name="connsiteY10" fmla="*/ 695325 h 4071936"/>
              <a:gd name="connsiteX11" fmla="*/ 1004888 w 4900612"/>
              <a:gd name="connsiteY11" fmla="*/ 719138 h 4071936"/>
              <a:gd name="connsiteX12" fmla="*/ 862013 w 4900612"/>
              <a:gd name="connsiteY12" fmla="*/ 681038 h 4071936"/>
              <a:gd name="connsiteX13" fmla="*/ 809625 w 4900612"/>
              <a:gd name="connsiteY13" fmla="*/ 804863 h 4071936"/>
              <a:gd name="connsiteX14" fmla="*/ 804863 w 4900612"/>
              <a:gd name="connsiteY14" fmla="*/ 871538 h 4071936"/>
              <a:gd name="connsiteX15" fmla="*/ 723900 w 4900612"/>
              <a:gd name="connsiteY15" fmla="*/ 1152525 h 4071936"/>
              <a:gd name="connsiteX16" fmla="*/ 576263 w 4900612"/>
              <a:gd name="connsiteY16" fmla="*/ 1095375 h 4071936"/>
              <a:gd name="connsiteX17" fmla="*/ 542925 w 4900612"/>
              <a:gd name="connsiteY17" fmla="*/ 1085850 h 4071936"/>
              <a:gd name="connsiteX18" fmla="*/ 523875 w 4900612"/>
              <a:gd name="connsiteY18" fmla="*/ 1071563 h 4071936"/>
              <a:gd name="connsiteX19" fmla="*/ 485775 w 4900612"/>
              <a:gd name="connsiteY19" fmla="*/ 1042988 h 4071936"/>
              <a:gd name="connsiteX20" fmla="*/ 290513 w 4900612"/>
              <a:gd name="connsiteY20" fmla="*/ 1147763 h 4071936"/>
              <a:gd name="connsiteX21" fmla="*/ 233363 w 4900612"/>
              <a:gd name="connsiteY21" fmla="*/ 1109663 h 4071936"/>
              <a:gd name="connsiteX22" fmla="*/ 190500 w 4900612"/>
              <a:gd name="connsiteY22" fmla="*/ 1076325 h 4071936"/>
              <a:gd name="connsiteX23" fmla="*/ 0 w 4900612"/>
              <a:gd name="connsiteY23" fmla="*/ 1504949 h 4071936"/>
              <a:gd name="connsiteX24" fmla="*/ 471488 w 4900612"/>
              <a:gd name="connsiteY24" fmla="*/ 2638423 h 4071936"/>
              <a:gd name="connsiteX25" fmla="*/ 1304925 w 4900612"/>
              <a:gd name="connsiteY25" fmla="*/ 3019423 h 4071936"/>
              <a:gd name="connsiteX26" fmla="*/ 909638 w 4900612"/>
              <a:gd name="connsiteY26" fmla="*/ 4071936 h 4071936"/>
              <a:gd name="connsiteX27" fmla="*/ 1595438 w 4900612"/>
              <a:gd name="connsiteY27" fmla="*/ 3952872 h 4071936"/>
              <a:gd name="connsiteX28" fmla="*/ 1938337 w 4900612"/>
              <a:gd name="connsiteY28" fmla="*/ 3219447 h 4071936"/>
              <a:gd name="connsiteX29" fmla="*/ 2690812 w 4900612"/>
              <a:gd name="connsiteY29" fmla="*/ 3819522 h 4071936"/>
              <a:gd name="connsiteX30" fmla="*/ 3190874 w 4900612"/>
              <a:gd name="connsiteY30" fmla="*/ 4014785 h 4071936"/>
              <a:gd name="connsiteX31" fmla="*/ 4900612 w 4900612"/>
              <a:gd name="connsiteY31" fmla="*/ 3376610 h 4071936"/>
              <a:gd name="connsiteX32" fmla="*/ 4805361 w 4900612"/>
              <a:gd name="connsiteY32" fmla="*/ 3328985 h 4071936"/>
              <a:gd name="connsiteX33" fmla="*/ 4738686 w 4900612"/>
              <a:gd name="connsiteY33" fmla="*/ 3286125 h 4071936"/>
              <a:gd name="connsiteX0" fmla="*/ 2638425 w 5386386"/>
              <a:gd name="connsiteY0" fmla="*/ 0 h 4071936"/>
              <a:gd name="connsiteX1" fmla="*/ 2424113 w 5386386"/>
              <a:gd name="connsiteY1" fmla="*/ 519113 h 4071936"/>
              <a:gd name="connsiteX2" fmla="*/ 2328863 w 5386386"/>
              <a:gd name="connsiteY2" fmla="*/ 542925 h 4071936"/>
              <a:gd name="connsiteX3" fmla="*/ 2247900 w 5386386"/>
              <a:gd name="connsiteY3" fmla="*/ 547688 h 4071936"/>
              <a:gd name="connsiteX4" fmla="*/ 2205038 w 5386386"/>
              <a:gd name="connsiteY4" fmla="*/ 561975 h 4071936"/>
              <a:gd name="connsiteX5" fmla="*/ 2200275 w 5386386"/>
              <a:gd name="connsiteY5" fmla="*/ 547688 h 4071936"/>
              <a:gd name="connsiteX6" fmla="*/ 2090738 w 5386386"/>
              <a:gd name="connsiteY6" fmla="*/ 557213 h 4071936"/>
              <a:gd name="connsiteX7" fmla="*/ 2019300 w 5386386"/>
              <a:gd name="connsiteY7" fmla="*/ 581025 h 4071936"/>
              <a:gd name="connsiteX8" fmla="*/ 1995488 w 5386386"/>
              <a:gd name="connsiteY8" fmla="*/ 595313 h 4071936"/>
              <a:gd name="connsiteX9" fmla="*/ 1871663 w 5386386"/>
              <a:gd name="connsiteY9" fmla="*/ 638175 h 4071936"/>
              <a:gd name="connsiteX10" fmla="*/ 1309688 w 5386386"/>
              <a:gd name="connsiteY10" fmla="*/ 695325 h 4071936"/>
              <a:gd name="connsiteX11" fmla="*/ 1004888 w 5386386"/>
              <a:gd name="connsiteY11" fmla="*/ 719138 h 4071936"/>
              <a:gd name="connsiteX12" fmla="*/ 862013 w 5386386"/>
              <a:gd name="connsiteY12" fmla="*/ 681038 h 4071936"/>
              <a:gd name="connsiteX13" fmla="*/ 809625 w 5386386"/>
              <a:gd name="connsiteY13" fmla="*/ 804863 h 4071936"/>
              <a:gd name="connsiteX14" fmla="*/ 804863 w 5386386"/>
              <a:gd name="connsiteY14" fmla="*/ 871538 h 4071936"/>
              <a:gd name="connsiteX15" fmla="*/ 723900 w 5386386"/>
              <a:gd name="connsiteY15" fmla="*/ 1152525 h 4071936"/>
              <a:gd name="connsiteX16" fmla="*/ 576263 w 5386386"/>
              <a:gd name="connsiteY16" fmla="*/ 1095375 h 4071936"/>
              <a:gd name="connsiteX17" fmla="*/ 542925 w 5386386"/>
              <a:gd name="connsiteY17" fmla="*/ 1085850 h 4071936"/>
              <a:gd name="connsiteX18" fmla="*/ 523875 w 5386386"/>
              <a:gd name="connsiteY18" fmla="*/ 1071563 h 4071936"/>
              <a:gd name="connsiteX19" fmla="*/ 485775 w 5386386"/>
              <a:gd name="connsiteY19" fmla="*/ 1042988 h 4071936"/>
              <a:gd name="connsiteX20" fmla="*/ 290513 w 5386386"/>
              <a:gd name="connsiteY20" fmla="*/ 1147763 h 4071936"/>
              <a:gd name="connsiteX21" fmla="*/ 233363 w 5386386"/>
              <a:gd name="connsiteY21" fmla="*/ 1109663 h 4071936"/>
              <a:gd name="connsiteX22" fmla="*/ 190500 w 5386386"/>
              <a:gd name="connsiteY22" fmla="*/ 1076325 h 4071936"/>
              <a:gd name="connsiteX23" fmla="*/ 0 w 5386386"/>
              <a:gd name="connsiteY23" fmla="*/ 1504949 h 4071936"/>
              <a:gd name="connsiteX24" fmla="*/ 471488 w 5386386"/>
              <a:gd name="connsiteY24" fmla="*/ 2638423 h 4071936"/>
              <a:gd name="connsiteX25" fmla="*/ 1304925 w 5386386"/>
              <a:gd name="connsiteY25" fmla="*/ 3019423 h 4071936"/>
              <a:gd name="connsiteX26" fmla="*/ 909638 w 5386386"/>
              <a:gd name="connsiteY26" fmla="*/ 4071936 h 4071936"/>
              <a:gd name="connsiteX27" fmla="*/ 1595438 w 5386386"/>
              <a:gd name="connsiteY27" fmla="*/ 3952872 h 4071936"/>
              <a:gd name="connsiteX28" fmla="*/ 1938337 w 5386386"/>
              <a:gd name="connsiteY28" fmla="*/ 3219447 h 4071936"/>
              <a:gd name="connsiteX29" fmla="*/ 2690812 w 5386386"/>
              <a:gd name="connsiteY29" fmla="*/ 3819522 h 4071936"/>
              <a:gd name="connsiteX30" fmla="*/ 3190874 w 5386386"/>
              <a:gd name="connsiteY30" fmla="*/ 4014785 h 4071936"/>
              <a:gd name="connsiteX31" fmla="*/ 4900612 w 5386386"/>
              <a:gd name="connsiteY31" fmla="*/ 3376610 h 4071936"/>
              <a:gd name="connsiteX32" fmla="*/ 4805361 w 5386386"/>
              <a:gd name="connsiteY32" fmla="*/ 3328985 h 4071936"/>
              <a:gd name="connsiteX33" fmla="*/ 5386386 w 5386386"/>
              <a:gd name="connsiteY33" fmla="*/ 2376488 h 4071936"/>
              <a:gd name="connsiteX0" fmla="*/ 2638425 w 5386386"/>
              <a:gd name="connsiteY0" fmla="*/ 0 h 4071936"/>
              <a:gd name="connsiteX1" fmla="*/ 2424113 w 5386386"/>
              <a:gd name="connsiteY1" fmla="*/ 519113 h 4071936"/>
              <a:gd name="connsiteX2" fmla="*/ 2328863 w 5386386"/>
              <a:gd name="connsiteY2" fmla="*/ 542925 h 4071936"/>
              <a:gd name="connsiteX3" fmla="*/ 2247900 w 5386386"/>
              <a:gd name="connsiteY3" fmla="*/ 547688 h 4071936"/>
              <a:gd name="connsiteX4" fmla="*/ 2205038 w 5386386"/>
              <a:gd name="connsiteY4" fmla="*/ 561975 h 4071936"/>
              <a:gd name="connsiteX5" fmla="*/ 2200275 w 5386386"/>
              <a:gd name="connsiteY5" fmla="*/ 547688 h 4071936"/>
              <a:gd name="connsiteX6" fmla="*/ 2090738 w 5386386"/>
              <a:gd name="connsiteY6" fmla="*/ 557213 h 4071936"/>
              <a:gd name="connsiteX7" fmla="*/ 2019300 w 5386386"/>
              <a:gd name="connsiteY7" fmla="*/ 581025 h 4071936"/>
              <a:gd name="connsiteX8" fmla="*/ 1995488 w 5386386"/>
              <a:gd name="connsiteY8" fmla="*/ 595313 h 4071936"/>
              <a:gd name="connsiteX9" fmla="*/ 1871663 w 5386386"/>
              <a:gd name="connsiteY9" fmla="*/ 638175 h 4071936"/>
              <a:gd name="connsiteX10" fmla="*/ 1309688 w 5386386"/>
              <a:gd name="connsiteY10" fmla="*/ 695325 h 4071936"/>
              <a:gd name="connsiteX11" fmla="*/ 1004888 w 5386386"/>
              <a:gd name="connsiteY11" fmla="*/ 719138 h 4071936"/>
              <a:gd name="connsiteX12" fmla="*/ 862013 w 5386386"/>
              <a:gd name="connsiteY12" fmla="*/ 681038 h 4071936"/>
              <a:gd name="connsiteX13" fmla="*/ 809625 w 5386386"/>
              <a:gd name="connsiteY13" fmla="*/ 804863 h 4071936"/>
              <a:gd name="connsiteX14" fmla="*/ 804863 w 5386386"/>
              <a:gd name="connsiteY14" fmla="*/ 871538 h 4071936"/>
              <a:gd name="connsiteX15" fmla="*/ 723900 w 5386386"/>
              <a:gd name="connsiteY15" fmla="*/ 1152525 h 4071936"/>
              <a:gd name="connsiteX16" fmla="*/ 576263 w 5386386"/>
              <a:gd name="connsiteY16" fmla="*/ 1095375 h 4071936"/>
              <a:gd name="connsiteX17" fmla="*/ 542925 w 5386386"/>
              <a:gd name="connsiteY17" fmla="*/ 1085850 h 4071936"/>
              <a:gd name="connsiteX18" fmla="*/ 523875 w 5386386"/>
              <a:gd name="connsiteY18" fmla="*/ 1071563 h 4071936"/>
              <a:gd name="connsiteX19" fmla="*/ 485775 w 5386386"/>
              <a:gd name="connsiteY19" fmla="*/ 1042988 h 4071936"/>
              <a:gd name="connsiteX20" fmla="*/ 290513 w 5386386"/>
              <a:gd name="connsiteY20" fmla="*/ 1147763 h 4071936"/>
              <a:gd name="connsiteX21" fmla="*/ 233363 w 5386386"/>
              <a:gd name="connsiteY21" fmla="*/ 1109663 h 4071936"/>
              <a:gd name="connsiteX22" fmla="*/ 190500 w 5386386"/>
              <a:gd name="connsiteY22" fmla="*/ 1076325 h 4071936"/>
              <a:gd name="connsiteX23" fmla="*/ 0 w 5386386"/>
              <a:gd name="connsiteY23" fmla="*/ 1504949 h 4071936"/>
              <a:gd name="connsiteX24" fmla="*/ 471488 w 5386386"/>
              <a:gd name="connsiteY24" fmla="*/ 2638423 h 4071936"/>
              <a:gd name="connsiteX25" fmla="*/ 1304925 w 5386386"/>
              <a:gd name="connsiteY25" fmla="*/ 3019423 h 4071936"/>
              <a:gd name="connsiteX26" fmla="*/ 909638 w 5386386"/>
              <a:gd name="connsiteY26" fmla="*/ 4071936 h 4071936"/>
              <a:gd name="connsiteX27" fmla="*/ 1595438 w 5386386"/>
              <a:gd name="connsiteY27" fmla="*/ 3952872 h 4071936"/>
              <a:gd name="connsiteX28" fmla="*/ 1938337 w 5386386"/>
              <a:gd name="connsiteY28" fmla="*/ 3219447 h 4071936"/>
              <a:gd name="connsiteX29" fmla="*/ 2690812 w 5386386"/>
              <a:gd name="connsiteY29" fmla="*/ 3819522 h 4071936"/>
              <a:gd name="connsiteX30" fmla="*/ 3190874 w 5386386"/>
              <a:gd name="connsiteY30" fmla="*/ 4014785 h 4071936"/>
              <a:gd name="connsiteX31" fmla="*/ 4900612 w 5386386"/>
              <a:gd name="connsiteY31" fmla="*/ 3376610 h 4071936"/>
              <a:gd name="connsiteX32" fmla="*/ 4805361 w 5386386"/>
              <a:gd name="connsiteY32" fmla="*/ 3328985 h 4071936"/>
              <a:gd name="connsiteX33" fmla="*/ 5362573 w 5386386"/>
              <a:gd name="connsiteY33" fmla="*/ 2428872 h 4071936"/>
              <a:gd name="connsiteX34" fmla="*/ 5386386 w 5386386"/>
              <a:gd name="connsiteY34" fmla="*/ 2376488 h 4071936"/>
              <a:gd name="connsiteX0" fmla="*/ 2638425 w 5362573"/>
              <a:gd name="connsiteY0" fmla="*/ 0 h 4071936"/>
              <a:gd name="connsiteX1" fmla="*/ 2424113 w 5362573"/>
              <a:gd name="connsiteY1" fmla="*/ 519113 h 4071936"/>
              <a:gd name="connsiteX2" fmla="*/ 2328863 w 5362573"/>
              <a:gd name="connsiteY2" fmla="*/ 542925 h 4071936"/>
              <a:gd name="connsiteX3" fmla="*/ 2247900 w 5362573"/>
              <a:gd name="connsiteY3" fmla="*/ 547688 h 4071936"/>
              <a:gd name="connsiteX4" fmla="*/ 2205038 w 5362573"/>
              <a:gd name="connsiteY4" fmla="*/ 561975 h 4071936"/>
              <a:gd name="connsiteX5" fmla="*/ 2200275 w 5362573"/>
              <a:gd name="connsiteY5" fmla="*/ 547688 h 4071936"/>
              <a:gd name="connsiteX6" fmla="*/ 2090738 w 5362573"/>
              <a:gd name="connsiteY6" fmla="*/ 557213 h 4071936"/>
              <a:gd name="connsiteX7" fmla="*/ 2019300 w 5362573"/>
              <a:gd name="connsiteY7" fmla="*/ 581025 h 4071936"/>
              <a:gd name="connsiteX8" fmla="*/ 1995488 w 5362573"/>
              <a:gd name="connsiteY8" fmla="*/ 595313 h 4071936"/>
              <a:gd name="connsiteX9" fmla="*/ 1871663 w 5362573"/>
              <a:gd name="connsiteY9" fmla="*/ 638175 h 4071936"/>
              <a:gd name="connsiteX10" fmla="*/ 1309688 w 5362573"/>
              <a:gd name="connsiteY10" fmla="*/ 695325 h 4071936"/>
              <a:gd name="connsiteX11" fmla="*/ 1004888 w 5362573"/>
              <a:gd name="connsiteY11" fmla="*/ 719138 h 4071936"/>
              <a:gd name="connsiteX12" fmla="*/ 862013 w 5362573"/>
              <a:gd name="connsiteY12" fmla="*/ 681038 h 4071936"/>
              <a:gd name="connsiteX13" fmla="*/ 809625 w 5362573"/>
              <a:gd name="connsiteY13" fmla="*/ 804863 h 4071936"/>
              <a:gd name="connsiteX14" fmla="*/ 804863 w 5362573"/>
              <a:gd name="connsiteY14" fmla="*/ 871538 h 4071936"/>
              <a:gd name="connsiteX15" fmla="*/ 723900 w 5362573"/>
              <a:gd name="connsiteY15" fmla="*/ 1152525 h 4071936"/>
              <a:gd name="connsiteX16" fmla="*/ 576263 w 5362573"/>
              <a:gd name="connsiteY16" fmla="*/ 1095375 h 4071936"/>
              <a:gd name="connsiteX17" fmla="*/ 542925 w 5362573"/>
              <a:gd name="connsiteY17" fmla="*/ 1085850 h 4071936"/>
              <a:gd name="connsiteX18" fmla="*/ 523875 w 5362573"/>
              <a:gd name="connsiteY18" fmla="*/ 1071563 h 4071936"/>
              <a:gd name="connsiteX19" fmla="*/ 485775 w 5362573"/>
              <a:gd name="connsiteY19" fmla="*/ 1042988 h 4071936"/>
              <a:gd name="connsiteX20" fmla="*/ 290513 w 5362573"/>
              <a:gd name="connsiteY20" fmla="*/ 1147763 h 4071936"/>
              <a:gd name="connsiteX21" fmla="*/ 233363 w 5362573"/>
              <a:gd name="connsiteY21" fmla="*/ 1109663 h 4071936"/>
              <a:gd name="connsiteX22" fmla="*/ 190500 w 5362573"/>
              <a:gd name="connsiteY22" fmla="*/ 1076325 h 4071936"/>
              <a:gd name="connsiteX23" fmla="*/ 0 w 5362573"/>
              <a:gd name="connsiteY23" fmla="*/ 1504949 h 4071936"/>
              <a:gd name="connsiteX24" fmla="*/ 471488 w 5362573"/>
              <a:gd name="connsiteY24" fmla="*/ 2638423 h 4071936"/>
              <a:gd name="connsiteX25" fmla="*/ 1304925 w 5362573"/>
              <a:gd name="connsiteY25" fmla="*/ 3019423 h 4071936"/>
              <a:gd name="connsiteX26" fmla="*/ 909638 w 5362573"/>
              <a:gd name="connsiteY26" fmla="*/ 4071936 h 4071936"/>
              <a:gd name="connsiteX27" fmla="*/ 1595438 w 5362573"/>
              <a:gd name="connsiteY27" fmla="*/ 3952872 h 4071936"/>
              <a:gd name="connsiteX28" fmla="*/ 1938337 w 5362573"/>
              <a:gd name="connsiteY28" fmla="*/ 3219447 h 4071936"/>
              <a:gd name="connsiteX29" fmla="*/ 2690812 w 5362573"/>
              <a:gd name="connsiteY29" fmla="*/ 3819522 h 4071936"/>
              <a:gd name="connsiteX30" fmla="*/ 3190874 w 5362573"/>
              <a:gd name="connsiteY30" fmla="*/ 4014785 h 4071936"/>
              <a:gd name="connsiteX31" fmla="*/ 4900612 w 5362573"/>
              <a:gd name="connsiteY31" fmla="*/ 3376610 h 4071936"/>
              <a:gd name="connsiteX32" fmla="*/ 4805361 w 5362573"/>
              <a:gd name="connsiteY32" fmla="*/ 3328985 h 4071936"/>
              <a:gd name="connsiteX33" fmla="*/ 5362573 w 5362573"/>
              <a:gd name="connsiteY33" fmla="*/ 2428872 h 4071936"/>
              <a:gd name="connsiteX34" fmla="*/ 3076574 w 5362573"/>
              <a:gd name="connsiteY34" fmla="*/ 885826 h 4071936"/>
              <a:gd name="connsiteX0" fmla="*/ 2638425 w 5362573"/>
              <a:gd name="connsiteY0" fmla="*/ 0 h 4071936"/>
              <a:gd name="connsiteX1" fmla="*/ 2424113 w 5362573"/>
              <a:gd name="connsiteY1" fmla="*/ 519113 h 4071936"/>
              <a:gd name="connsiteX2" fmla="*/ 2328863 w 5362573"/>
              <a:gd name="connsiteY2" fmla="*/ 542925 h 4071936"/>
              <a:gd name="connsiteX3" fmla="*/ 2247900 w 5362573"/>
              <a:gd name="connsiteY3" fmla="*/ 547688 h 4071936"/>
              <a:gd name="connsiteX4" fmla="*/ 2205038 w 5362573"/>
              <a:gd name="connsiteY4" fmla="*/ 561975 h 4071936"/>
              <a:gd name="connsiteX5" fmla="*/ 2200275 w 5362573"/>
              <a:gd name="connsiteY5" fmla="*/ 547688 h 4071936"/>
              <a:gd name="connsiteX6" fmla="*/ 2090738 w 5362573"/>
              <a:gd name="connsiteY6" fmla="*/ 557213 h 4071936"/>
              <a:gd name="connsiteX7" fmla="*/ 2019300 w 5362573"/>
              <a:gd name="connsiteY7" fmla="*/ 581025 h 4071936"/>
              <a:gd name="connsiteX8" fmla="*/ 1995488 w 5362573"/>
              <a:gd name="connsiteY8" fmla="*/ 595313 h 4071936"/>
              <a:gd name="connsiteX9" fmla="*/ 1871663 w 5362573"/>
              <a:gd name="connsiteY9" fmla="*/ 638175 h 4071936"/>
              <a:gd name="connsiteX10" fmla="*/ 1309688 w 5362573"/>
              <a:gd name="connsiteY10" fmla="*/ 695325 h 4071936"/>
              <a:gd name="connsiteX11" fmla="*/ 1004888 w 5362573"/>
              <a:gd name="connsiteY11" fmla="*/ 719138 h 4071936"/>
              <a:gd name="connsiteX12" fmla="*/ 862013 w 5362573"/>
              <a:gd name="connsiteY12" fmla="*/ 681038 h 4071936"/>
              <a:gd name="connsiteX13" fmla="*/ 809625 w 5362573"/>
              <a:gd name="connsiteY13" fmla="*/ 804863 h 4071936"/>
              <a:gd name="connsiteX14" fmla="*/ 804863 w 5362573"/>
              <a:gd name="connsiteY14" fmla="*/ 871538 h 4071936"/>
              <a:gd name="connsiteX15" fmla="*/ 723900 w 5362573"/>
              <a:gd name="connsiteY15" fmla="*/ 1152525 h 4071936"/>
              <a:gd name="connsiteX16" fmla="*/ 576263 w 5362573"/>
              <a:gd name="connsiteY16" fmla="*/ 1095375 h 4071936"/>
              <a:gd name="connsiteX17" fmla="*/ 542925 w 5362573"/>
              <a:gd name="connsiteY17" fmla="*/ 1085850 h 4071936"/>
              <a:gd name="connsiteX18" fmla="*/ 523875 w 5362573"/>
              <a:gd name="connsiteY18" fmla="*/ 1071563 h 4071936"/>
              <a:gd name="connsiteX19" fmla="*/ 485775 w 5362573"/>
              <a:gd name="connsiteY19" fmla="*/ 1042988 h 4071936"/>
              <a:gd name="connsiteX20" fmla="*/ 290513 w 5362573"/>
              <a:gd name="connsiteY20" fmla="*/ 1147763 h 4071936"/>
              <a:gd name="connsiteX21" fmla="*/ 233363 w 5362573"/>
              <a:gd name="connsiteY21" fmla="*/ 1109663 h 4071936"/>
              <a:gd name="connsiteX22" fmla="*/ 190500 w 5362573"/>
              <a:gd name="connsiteY22" fmla="*/ 1076325 h 4071936"/>
              <a:gd name="connsiteX23" fmla="*/ 0 w 5362573"/>
              <a:gd name="connsiteY23" fmla="*/ 1504949 h 4071936"/>
              <a:gd name="connsiteX24" fmla="*/ 471488 w 5362573"/>
              <a:gd name="connsiteY24" fmla="*/ 2638423 h 4071936"/>
              <a:gd name="connsiteX25" fmla="*/ 1304925 w 5362573"/>
              <a:gd name="connsiteY25" fmla="*/ 3019423 h 4071936"/>
              <a:gd name="connsiteX26" fmla="*/ 909638 w 5362573"/>
              <a:gd name="connsiteY26" fmla="*/ 4071936 h 4071936"/>
              <a:gd name="connsiteX27" fmla="*/ 1595438 w 5362573"/>
              <a:gd name="connsiteY27" fmla="*/ 3952872 h 4071936"/>
              <a:gd name="connsiteX28" fmla="*/ 1938337 w 5362573"/>
              <a:gd name="connsiteY28" fmla="*/ 3219447 h 4071936"/>
              <a:gd name="connsiteX29" fmla="*/ 2690812 w 5362573"/>
              <a:gd name="connsiteY29" fmla="*/ 3819522 h 4071936"/>
              <a:gd name="connsiteX30" fmla="*/ 3190874 w 5362573"/>
              <a:gd name="connsiteY30" fmla="*/ 4014785 h 4071936"/>
              <a:gd name="connsiteX31" fmla="*/ 4900612 w 5362573"/>
              <a:gd name="connsiteY31" fmla="*/ 3376610 h 4071936"/>
              <a:gd name="connsiteX32" fmla="*/ 4805361 w 5362573"/>
              <a:gd name="connsiteY32" fmla="*/ 3328985 h 4071936"/>
              <a:gd name="connsiteX33" fmla="*/ 5362573 w 5362573"/>
              <a:gd name="connsiteY33" fmla="*/ 2428872 h 4071936"/>
              <a:gd name="connsiteX34" fmla="*/ 3262312 w 5362573"/>
              <a:gd name="connsiteY34" fmla="*/ 1014410 h 4071936"/>
              <a:gd name="connsiteX35" fmla="*/ 3076574 w 5362573"/>
              <a:gd name="connsiteY35" fmla="*/ 885826 h 4071936"/>
              <a:gd name="connsiteX0" fmla="*/ 2638425 w 5362573"/>
              <a:gd name="connsiteY0" fmla="*/ 0 h 4071936"/>
              <a:gd name="connsiteX1" fmla="*/ 2424113 w 5362573"/>
              <a:gd name="connsiteY1" fmla="*/ 519113 h 4071936"/>
              <a:gd name="connsiteX2" fmla="*/ 2328863 w 5362573"/>
              <a:gd name="connsiteY2" fmla="*/ 542925 h 4071936"/>
              <a:gd name="connsiteX3" fmla="*/ 2247900 w 5362573"/>
              <a:gd name="connsiteY3" fmla="*/ 547688 h 4071936"/>
              <a:gd name="connsiteX4" fmla="*/ 2205038 w 5362573"/>
              <a:gd name="connsiteY4" fmla="*/ 561975 h 4071936"/>
              <a:gd name="connsiteX5" fmla="*/ 2200275 w 5362573"/>
              <a:gd name="connsiteY5" fmla="*/ 547688 h 4071936"/>
              <a:gd name="connsiteX6" fmla="*/ 2090738 w 5362573"/>
              <a:gd name="connsiteY6" fmla="*/ 557213 h 4071936"/>
              <a:gd name="connsiteX7" fmla="*/ 2019300 w 5362573"/>
              <a:gd name="connsiteY7" fmla="*/ 581025 h 4071936"/>
              <a:gd name="connsiteX8" fmla="*/ 1995488 w 5362573"/>
              <a:gd name="connsiteY8" fmla="*/ 595313 h 4071936"/>
              <a:gd name="connsiteX9" fmla="*/ 1871663 w 5362573"/>
              <a:gd name="connsiteY9" fmla="*/ 638175 h 4071936"/>
              <a:gd name="connsiteX10" fmla="*/ 1309688 w 5362573"/>
              <a:gd name="connsiteY10" fmla="*/ 695325 h 4071936"/>
              <a:gd name="connsiteX11" fmla="*/ 1004888 w 5362573"/>
              <a:gd name="connsiteY11" fmla="*/ 719138 h 4071936"/>
              <a:gd name="connsiteX12" fmla="*/ 862013 w 5362573"/>
              <a:gd name="connsiteY12" fmla="*/ 681038 h 4071936"/>
              <a:gd name="connsiteX13" fmla="*/ 809625 w 5362573"/>
              <a:gd name="connsiteY13" fmla="*/ 804863 h 4071936"/>
              <a:gd name="connsiteX14" fmla="*/ 804863 w 5362573"/>
              <a:gd name="connsiteY14" fmla="*/ 871538 h 4071936"/>
              <a:gd name="connsiteX15" fmla="*/ 723900 w 5362573"/>
              <a:gd name="connsiteY15" fmla="*/ 1152525 h 4071936"/>
              <a:gd name="connsiteX16" fmla="*/ 576263 w 5362573"/>
              <a:gd name="connsiteY16" fmla="*/ 1095375 h 4071936"/>
              <a:gd name="connsiteX17" fmla="*/ 542925 w 5362573"/>
              <a:gd name="connsiteY17" fmla="*/ 1085850 h 4071936"/>
              <a:gd name="connsiteX18" fmla="*/ 523875 w 5362573"/>
              <a:gd name="connsiteY18" fmla="*/ 1071563 h 4071936"/>
              <a:gd name="connsiteX19" fmla="*/ 485775 w 5362573"/>
              <a:gd name="connsiteY19" fmla="*/ 1042988 h 4071936"/>
              <a:gd name="connsiteX20" fmla="*/ 290513 w 5362573"/>
              <a:gd name="connsiteY20" fmla="*/ 1147763 h 4071936"/>
              <a:gd name="connsiteX21" fmla="*/ 233363 w 5362573"/>
              <a:gd name="connsiteY21" fmla="*/ 1109663 h 4071936"/>
              <a:gd name="connsiteX22" fmla="*/ 190500 w 5362573"/>
              <a:gd name="connsiteY22" fmla="*/ 1076325 h 4071936"/>
              <a:gd name="connsiteX23" fmla="*/ 0 w 5362573"/>
              <a:gd name="connsiteY23" fmla="*/ 1504949 h 4071936"/>
              <a:gd name="connsiteX24" fmla="*/ 471488 w 5362573"/>
              <a:gd name="connsiteY24" fmla="*/ 2638423 h 4071936"/>
              <a:gd name="connsiteX25" fmla="*/ 1304925 w 5362573"/>
              <a:gd name="connsiteY25" fmla="*/ 3019423 h 4071936"/>
              <a:gd name="connsiteX26" fmla="*/ 909638 w 5362573"/>
              <a:gd name="connsiteY26" fmla="*/ 4071936 h 4071936"/>
              <a:gd name="connsiteX27" fmla="*/ 1595438 w 5362573"/>
              <a:gd name="connsiteY27" fmla="*/ 3952872 h 4071936"/>
              <a:gd name="connsiteX28" fmla="*/ 1938337 w 5362573"/>
              <a:gd name="connsiteY28" fmla="*/ 3219447 h 4071936"/>
              <a:gd name="connsiteX29" fmla="*/ 2690812 w 5362573"/>
              <a:gd name="connsiteY29" fmla="*/ 3819522 h 4071936"/>
              <a:gd name="connsiteX30" fmla="*/ 3190874 w 5362573"/>
              <a:gd name="connsiteY30" fmla="*/ 4014785 h 4071936"/>
              <a:gd name="connsiteX31" fmla="*/ 4900612 w 5362573"/>
              <a:gd name="connsiteY31" fmla="*/ 3376610 h 4071936"/>
              <a:gd name="connsiteX32" fmla="*/ 4805361 w 5362573"/>
              <a:gd name="connsiteY32" fmla="*/ 3328985 h 4071936"/>
              <a:gd name="connsiteX33" fmla="*/ 5362573 w 5362573"/>
              <a:gd name="connsiteY33" fmla="*/ 2428872 h 4071936"/>
              <a:gd name="connsiteX34" fmla="*/ 3262312 w 5362573"/>
              <a:gd name="connsiteY34" fmla="*/ 1014410 h 4071936"/>
              <a:gd name="connsiteX35" fmla="*/ 3200399 w 5362573"/>
              <a:gd name="connsiteY35" fmla="*/ 809626 h 4071936"/>
              <a:gd name="connsiteX0" fmla="*/ 2638425 w 5362573"/>
              <a:gd name="connsiteY0" fmla="*/ 0 h 4071936"/>
              <a:gd name="connsiteX1" fmla="*/ 2424113 w 5362573"/>
              <a:gd name="connsiteY1" fmla="*/ 519113 h 4071936"/>
              <a:gd name="connsiteX2" fmla="*/ 2328863 w 5362573"/>
              <a:gd name="connsiteY2" fmla="*/ 542925 h 4071936"/>
              <a:gd name="connsiteX3" fmla="*/ 2247900 w 5362573"/>
              <a:gd name="connsiteY3" fmla="*/ 547688 h 4071936"/>
              <a:gd name="connsiteX4" fmla="*/ 2205038 w 5362573"/>
              <a:gd name="connsiteY4" fmla="*/ 561975 h 4071936"/>
              <a:gd name="connsiteX5" fmla="*/ 2200275 w 5362573"/>
              <a:gd name="connsiteY5" fmla="*/ 547688 h 4071936"/>
              <a:gd name="connsiteX6" fmla="*/ 2090738 w 5362573"/>
              <a:gd name="connsiteY6" fmla="*/ 557213 h 4071936"/>
              <a:gd name="connsiteX7" fmla="*/ 2019300 w 5362573"/>
              <a:gd name="connsiteY7" fmla="*/ 581025 h 4071936"/>
              <a:gd name="connsiteX8" fmla="*/ 1995488 w 5362573"/>
              <a:gd name="connsiteY8" fmla="*/ 595313 h 4071936"/>
              <a:gd name="connsiteX9" fmla="*/ 1871663 w 5362573"/>
              <a:gd name="connsiteY9" fmla="*/ 638175 h 4071936"/>
              <a:gd name="connsiteX10" fmla="*/ 1309688 w 5362573"/>
              <a:gd name="connsiteY10" fmla="*/ 695325 h 4071936"/>
              <a:gd name="connsiteX11" fmla="*/ 1004888 w 5362573"/>
              <a:gd name="connsiteY11" fmla="*/ 719138 h 4071936"/>
              <a:gd name="connsiteX12" fmla="*/ 862013 w 5362573"/>
              <a:gd name="connsiteY12" fmla="*/ 681038 h 4071936"/>
              <a:gd name="connsiteX13" fmla="*/ 809625 w 5362573"/>
              <a:gd name="connsiteY13" fmla="*/ 804863 h 4071936"/>
              <a:gd name="connsiteX14" fmla="*/ 804863 w 5362573"/>
              <a:gd name="connsiteY14" fmla="*/ 871538 h 4071936"/>
              <a:gd name="connsiteX15" fmla="*/ 723900 w 5362573"/>
              <a:gd name="connsiteY15" fmla="*/ 1152525 h 4071936"/>
              <a:gd name="connsiteX16" fmla="*/ 576263 w 5362573"/>
              <a:gd name="connsiteY16" fmla="*/ 1095375 h 4071936"/>
              <a:gd name="connsiteX17" fmla="*/ 542925 w 5362573"/>
              <a:gd name="connsiteY17" fmla="*/ 1085850 h 4071936"/>
              <a:gd name="connsiteX18" fmla="*/ 523875 w 5362573"/>
              <a:gd name="connsiteY18" fmla="*/ 1071563 h 4071936"/>
              <a:gd name="connsiteX19" fmla="*/ 485775 w 5362573"/>
              <a:gd name="connsiteY19" fmla="*/ 1042988 h 4071936"/>
              <a:gd name="connsiteX20" fmla="*/ 290513 w 5362573"/>
              <a:gd name="connsiteY20" fmla="*/ 1147763 h 4071936"/>
              <a:gd name="connsiteX21" fmla="*/ 233363 w 5362573"/>
              <a:gd name="connsiteY21" fmla="*/ 1109663 h 4071936"/>
              <a:gd name="connsiteX22" fmla="*/ 190500 w 5362573"/>
              <a:gd name="connsiteY22" fmla="*/ 1076325 h 4071936"/>
              <a:gd name="connsiteX23" fmla="*/ 0 w 5362573"/>
              <a:gd name="connsiteY23" fmla="*/ 1504949 h 4071936"/>
              <a:gd name="connsiteX24" fmla="*/ 471488 w 5362573"/>
              <a:gd name="connsiteY24" fmla="*/ 2638423 h 4071936"/>
              <a:gd name="connsiteX25" fmla="*/ 1304925 w 5362573"/>
              <a:gd name="connsiteY25" fmla="*/ 3019423 h 4071936"/>
              <a:gd name="connsiteX26" fmla="*/ 909638 w 5362573"/>
              <a:gd name="connsiteY26" fmla="*/ 4071936 h 4071936"/>
              <a:gd name="connsiteX27" fmla="*/ 1595438 w 5362573"/>
              <a:gd name="connsiteY27" fmla="*/ 3952872 h 4071936"/>
              <a:gd name="connsiteX28" fmla="*/ 1938337 w 5362573"/>
              <a:gd name="connsiteY28" fmla="*/ 3219447 h 4071936"/>
              <a:gd name="connsiteX29" fmla="*/ 2690812 w 5362573"/>
              <a:gd name="connsiteY29" fmla="*/ 3819522 h 4071936"/>
              <a:gd name="connsiteX30" fmla="*/ 3190874 w 5362573"/>
              <a:gd name="connsiteY30" fmla="*/ 4014785 h 4071936"/>
              <a:gd name="connsiteX31" fmla="*/ 4900612 w 5362573"/>
              <a:gd name="connsiteY31" fmla="*/ 3376610 h 4071936"/>
              <a:gd name="connsiteX32" fmla="*/ 4805361 w 5362573"/>
              <a:gd name="connsiteY32" fmla="*/ 3328985 h 4071936"/>
              <a:gd name="connsiteX33" fmla="*/ 5362573 w 5362573"/>
              <a:gd name="connsiteY33" fmla="*/ 2428872 h 4071936"/>
              <a:gd name="connsiteX34" fmla="*/ 3262312 w 5362573"/>
              <a:gd name="connsiteY34" fmla="*/ 1014410 h 4071936"/>
              <a:gd name="connsiteX35" fmla="*/ 3200399 w 5362573"/>
              <a:gd name="connsiteY35" fmla="*/ 809626 h 4071936"/>
              <a:gd name="connsiteX36" fmla="*/ 2638425 w 5362573"/>
              <a:gd name="connsiteY36" fmla="*/ 0 h 4071936"/>
              <a:gd name="connsiteX0" fmla="*/ 2638425 w 5362573"/>
              <a:gd name="connsiteY0" fmla="*/ 0 h 4071936"/>
              <a:gd name="connsiteX1" fmla="*/ 2424113 w 5362573"/>
              <a:gd name="connsiteY1" fmla="*/ 519113 h 4071936"/>
              <a:gd name="connsiteX2" fmla="*/ 2328863 w 5362573"/>
              <a:gd name="connsiteY2" fmla="*/ 542925 h 4071936"/>
              <a:gd name="connsiteX3" fmla="*/ 2247900 w 5362573"/>
              <a:gd name="connsiteY3" fmla="*/ 547688 h 4071936"/>
              <a:gd name="connsiteX4" fmla="*/ 2205038 w 5362573"/>
              <a:gd name="connsiteY4" fmla="*/ 561975 h 4071936"/>
              <a:gd name="connsiteX5" fmla="*/ 2200275 w 5362573"/>
              <a:gd name="connsiteY5" fmla="*/ 547688 h 4071936"/>
              <a:gd name="connsiteX6" fmla="*/ 2090738 w 5362573"/>
              <a:gd name="connsiteY6" fmla="*/ 557213 h 4071936"/>
              <a:gd name="connsiteX7" fmla="*/ 2019300 w 5362573"/>
              <a:gd name="connsiteY7" fmla="*/ 581025 h 4071936"/>
              <a:gd name="connsiteX8" fmla="*/ 1995488 w 5362573"/>
              <a:gd name="connsiteY8" fmla="*/ 595313 h 4071936"/>
              <a:gd name="connsiteX9" fmla="*/ 1871663 w 5362573"/>
              <a:gd name="connsiteY9" fmla="*/ 638175 h 4071936"/>
              <a:gd name="connsiteX10" fmla="*/ 1309688 w 5362573"/>
              <a:gd name="connsiteY10" fmla="*/ 695325 h 4071936"/>
              <a:gd name="connsiteX11" fmla="*/ 1004888 w 5362573"/>
              <a:gd name="connsiteY11" fmla="*/ 719138 h 4071936"/>
              <a:gd name="connsiteX12" fmla="*/ 862013 w 5362573"/>
              <a:gd name="connsiteY12" fmla="*/ 681038 h 4071936"/>
              <a:gd name="connsiteX13" fmla="*/ 809625 w 5362573"/>
              <a:gd name="connsiteY13" fmla="*/ 804863 h 4071936"/>
              <a:gd name="connsiteX14" fmla="*/ 804863 w 5362573"/>
              <a:gd name="connsiteY14" fmla="*/ 871538 h 4071936"/>
              <a:gd name="connsiteX15" fmla="*/ 723900 w 5362573"/>
              <a:gd name="connsiteY15" fmla="*/ 1152525 h 4071936"/>
              <a:gd name="connsiteX16" fmla="*/ 576263 w 5362573"/>
              <a:gd name="connsiteY16" fmla="*/ 1095375 h 4071936"/>
              <a:gd name="connsiteX17" fmla="*/ 542925 w 5362573"/>
              <a:gd name="connsiteY17" fmla="*/ 1085850 h 4071936"/>
              <a:gd name="connsiteX18" fmla="*/ 523875 w 5362573"/>
              <a:gd name="connsiteY18" fmla="*/ 1071563 h 4071936"/>
              <a:gd name="connsiteX19" fmla="*/ 485775 w 5362573"/>
              <a:gd name="connsiteY19" fmla="*/ 1042988 h 4071936"/>
              <a:gd name="connsiteX20" fmla="*/ 290513 w 5362573"/>
              <a:gd name="connsiteY20" fmla="*/ 1147763 h 4071936"/>
              <a:gd name="connsiteX21" fmla="*/ 233363 w 5362573"/>
              <a:gd name="connsiteY21" fmla="*/ 1109663 h 4071936"/>
              <a:gd name="connsiteX22" fmla="*/ 190500 w 5362573"/>
              <a:gd name="connsiteY22" fmla="*/ 1076325 h 4071936"/>
              <a:gd name="connsiteX23" fmla="*/ 0 w 5362573"/>
              <a:gd name="connsiteY23" fmla="*/ 1504949 h 4071936"/>
              <a:gd name="connsiteX24" fmla="*/ 471488 w 5362573"/>
              <a:gd name="connsiteY24" fmla="*/ 2638423 h 4071936"/>
              <a:gd name="connsiteX25" fmla="*/ 1304925 w 5362573"/>
              <a:gd name="connsiteY25" fmla="*/ 3019423 h 4071936"/>
              <a:gd name="connsiteX26" fmla="*/ 909638 w 5362573"/>
              <a:gd name="connsiteY26" fmla="*/ 4071936 h 4071936"/>
              <a:gd name="connsiteX27" fmla="*/ 1595438 w 5362573"/>
              <a:gd name="connsiteY27" fmla="*/ 3952872 h 4071936"/>
              <a:gd name="connsiteX28" fmla="*/ 1938337 w 5362573"/>
              <a:gd name="connsiteY28" fmla="*/ 3219447 h 4071936"/>
              <a:gd name="connsiteX29" fmla="*/ 2690812 w 5362573"/>
              <a:gd name="connsiteY29" fmla="*/ 3819522 h 4071936"/>
              <a:gd name="connsiteX30" fmla="*/ 3190874 w 5362573"/>
              <a:gd name="connsiteY30" fmla="*/ 4014785 h 4071936"/>
              <a:gd name="connsiteX31" fmla="*/ 4900612 w 5362573"/>
              <a:gd name="connsiteY31" fmla="*/ 3376610 h 4071936"/>
              <a:gd name="connsiteX32" fmla="*/ 4805361 w 5362573"/>
              <a:gd name="connsiteY32" fmla="*/ 3328985 h 4071936"/>
              <a:gd name="connsiteX33" fmla="*/ 5362573 w 5362573"/>
              <a:gd name="connsiteY33" fmla="*/ 2428872 h 4071936"/>
              <a:gd name="connsiteX34" fmla="*/ 3262312 w 5362573"/>
              <a:gd name="connsiteY34" fmla="*/ 1014410 h 4071936"/>
              <a:gd name="connsiteX35" fmla="*/ 2890836 w 5362573"/>
              <a:gd name="connsiteY35" fmla="*/ 433389 h 4071936"/>
              <a:gd name="connsiteX36" fmla="*/ 2638425 w 5362573"/>
              <a:gd name="connsiteY36" fmla="*/ 0 h 4071936"/>
              <a:gd name="connsiteX0" fmla="*/ 2657475 w 5362573"/>
              <a:gd name="connsiteY0" fmla="*/ 0 h 4095749"/>
              <a:gd name="connsiteX1" fmla="*/ 2424113 w 5362573"/>
              <a:gd name="connsiteY1" fmla="*/ 542926 h 4095749"/>
              <a:gd name="connsiteX2" fmla="*/ 2328863 w 5362573"/>
              <a:gd name="connsiteY2" fmla="*/ 566738 h 4095749"/>
              <a:gd name="connsiteX3" fmla="*/ 2247900 w 5362573"/>
              <a:gd name="connsiteY3" fmla="*/ 571501 h 4095749"/>
              <a:gd name="connsiteX4" fmla="*/ 2205038 w 5362573"/>
              <a:gd name="connsiteY4" fmla="*/ 585788 h 4095749"/>
              <a:gd name="connsiteX5" fmla="*/ 2200275 w 5362573"/>
              <a:gd name="connsiteY5" fmla="*/ 571501 h 4095749"/>
              <a:gd name="connsiteX6" fmla="*/ 2090738 w 5362573"/>
              <a:gd name="connsiteY6" fmla="*/ 581026 h 4095749"/>
              <a:gd name="connsiteX7" fmla="*/ 2019300 w 5362573"/>
              <a:gd name="connsiteY7" fmla="*/ 604838 h 4095749"/>
              <a:gd name="connsiteX8" fmla="*/ 1995488 w 5362573"/>
              <a:gd name="connsiteY8" fmla="*/ 619126 h 4095749"/>
              <a:gd name="connsiteX9" fmla="*/ 1871663 w 5362573"/>
              <a:gd name="connsiteY9" fmla="*/ 661988 h 4095749"/>
              <a:gd name="connsiteX10" fmla="*/ 1309688 w 5362573"/>
              <a:gd name="connsiteY10" fmla="*/ 719138 h 4095749"/>
              <a:gd name="connsiteX11" fmla="*/ 1004888 w 5362573"/>
              <a:gd name="connsiteY11" fmla="*/ 742951 h 4095749"/>
              <a:gd name="connsiteX12" fmla="*/ 862013 w 5362573"/>
              <a:gd name="connsiteY12" fmla="*/ 704851 h 4095749"/>
              <a:gd name="connsiteX13" fmla="*/ 809625 w 5362573"/>
              <a:gd name="connsiteY13" fmla="*/ 828676 h 4095749"/>
              <a:gd name="connsiteX14" fmla="*/ 804863 w 5362573"/>
              <a:gd name="connsiteY14" fmla="*/ 895351 h 4095749"/>
              <a:gd name="connsiteX15" fmla="*/ 723900 w 5362573"/>
              <a:gd name="connsiteY15" fmla="*/ 1176338 h 4095749"/>
              <a:gd name="connsiteX16" fmla="*/ 576263 w 5362573"/>
              <a:gd name="connsiteY16" fmla="*/ 1119188 h 4095749"/>
              <a:gd name="connsiteX17" fmla="*/ 542925 w 5362573"/>
              <a:gd name="connsiteY17" fmla="*/ 1109663 h 4095749"/>
              <a:gd name="connsiteX18" fmla="*/ 523875 w 5362573"/>
              <a:gd name="connsiteY18" fmla="*/ 1095376 h 4095749"/>
              <a:gd name="connsiteX19" fmla="*/ 485775 w 5362573"/>
              <a:gd name="connsiteY19" fmla="*/ 1066801 h 4095749"/>
              <a:gd name="connsiteX20" fmla="*/ 290513 w 5362573"/>
              <a:gd name="connsiteY20" fmla="*/ 1171576 h 4095749"/>
              <a:gd name="connsiteX21" fmla="*/ 233363 w 5362573"/>
              <a:gd name="connsiteY21" fmla="*/ 1133476 h 4095749"/>
              <a:gd name="connsiteX22" fmla="*/ 190500 w 5362573"/>
              <a:gd name="connsiteY22" fmla="*/ 1100138 h 4095749"/>
              <a:gd name="connsiteX23" fmla="*/ 0 w 5362573"/>
              <a:gd name="connsiteY23" fmla="*/ 1528762 h 4095749"/>
              <a:gd name="connsiteX24" fmla="*/ 471488 w 5362573"/>
              <a:gd name="connsiteY24" fmla="*/ 2662236 h 4095749"/>
              <a:gd name="connsiteX25" fmla="*/ 1304925 w 5362573"/>
              <a:gd name="connsiteY25" fmla="*/ 3043236 h 4095749"/>
              <a:gd name="connsiteX26" fmla="*/ 909638 w 5362573"/>
              <a:gd name="connsiteY26" fmla="*/ 4095749 h 4095749"/>
              <a:gd name="connsiteX27" fmla="*/ 1595438 w 5362573"/>
              <a:gd name="connsiteY27" fmla="*/ 3976685 h 4095749"/>
              <a:gd name="connsiteX28" fmla="*/ 1938337 w 5362573"/>
              <a:gd name="connsiteY28" fmla="*/ 3243260 h 4095749"/>
              <a:gd name="connsiteX29" fmla="*/ 2690812 w 5362573"/>
              <a:gd name="connsiteY29" fmla="*/ 3843335 h 4095749"/>
              <a:gd name="connsiteX30" fmla="*/ 3190874 w 5362573"/>
              <a:gd name="connsiteY30" fmla="*/ 4038598 h 4095749"/>
              <a:gd name="connsiteX31" fmla="*/ 4900612 w 5362573"/>
              <a:gd name="connsiteY31" fmla="*/ 3400423 h 4095749"/>
              <a:gd name="connsiteX32" fmla="*/ 4805361 w 5362573"/>
              <a:gd name="connsiteY32" fmla="*/ 3352798 h 4095749"/>
              <a:gd name="connsiteX33" fmla="*/ 5362573 w 5362573"/>
              <a:gd name="connsiteY33" fmla="*/ 2452685 h 4095749"/>
              <a:gd name="connsiteX34" fmla="*/ 3262312 w 5362573"/>
              <a:gd name="connsiteY34" fmla="*/ 1038223 h 4095749"/>
              <a:gd name="connsiteX35" fmla="*/ 2890836 w 5362573"/>
              <a:gd name="connsiteY35" fmla="*/ 457202 h 4095749"/>
              <a:gd name="connsiteX36" fmla="*/ 2657475 w 5362573"/>
              <a:gd name="connsiteY36" fmla="*/ 0 h 4095749"/>
              <a:gd name="connsiteX0" fmla="*/ 2657475 w 5362573"/>
              <a:gd name="connsiteY0" fmla="*/ 0 h 4095749"/>
              <a:gd name="connsiteX1" fmla="*/ 2424113 w 5362573"/>
              <a:gd name="connsiteY1" fmla="*/ 542926 h 4095749"/>
              <a:gd name="connsiteX2" fmla="*/ 2328863 w 5362573"/>
              <a:gd name="connsiteY2" fmla="*/ 566738 h 4095749"/>
              <a:gd name="connsiteX3" fmla="*/ 2247900 w 5362573"/>
              <a:gd name="connsiteY3" fmla="*/ 571501 h 4095749"/>
              <a:gd name="connsiteX4" fmla="*/ 2205038 w 5362573"/>
              <a:gd name="connsiteY4" fmla="*/ 585788 h 4095749"/>
              <a:gd name="connsiteX5" fmla="*/ 2200275 w 5362573"/>
              <a:gd name="connsiteY5" fmla="*/ 571501 h 4095749"/>
              <a:gd name="connsiteX6" fmla="*/ 2090738 w 5362573"/>
              <a:gd name="connsiteY6" fmla="*/ 581026 h 4095749"/>
              <a:gd name="connsiteX7" fmla="*/ 2019300 w 5362573"/>
              <a:gd name="connsiteY7" fmla="*/ 604838 h 4095749"/>
              <a:gd name="connsiteX8" fmla="*/ 1995488 w 5362573"/>
              <a:gd name="connsiteY8" fmla="*/ 619126 h 4095749"/>
              <a:gd name="connsiteX9" fmla="*/ 1871663 w 5362573"/>
              <a:gd name="connsiteY9" fmla="*/ 661988 h 4095749"/>
              <a:gd name="connsiteX10" fmla="*/ 1309688 w 5362573"/>
              <a:gd name="connsiteY10" fmla="*/ 719138 h 4095749"/>
              <a:gd name="connsiteX11" fmla="*/ 1004888 w 5362573"/>
              <a:gd name="connsiteY11" fmla="*/ 742951 h 4095749"/>
              <a:gd name="connsiteX12" fmla="*/ 862013 w 5362573"/>
              <a:gd name="connsiteY12" fmla="*/ 704851 h 4095749"/>
              <a:gd name="connsiteX13" fmla="*/ 809625 w 5362573"/>
              <a:gd name="connsiteY13" fmla="*/ 828676 h 4095749"/>
              <a:gd name="connsiteX14" fmla="*/ 804863 w 5362573"/>
              <a:gd name="connsiteY14" fmla="*/ 895351 h 4095749"/>
              <a:gd name="connsiteX15" fmla="*/ 723900 w 5362573"/>
              <a:gd name="connsiteY15" fmla="*/ 1176338 h 4095749"/>
              <a:gd name="connsiteX16" fmla="*/ 576263 w 5362573"/>
              <a:gd name="connsiteY16" fmla="*/ 1119188 h 4095749"/>
              <a:gd name="connsiteX17" fmla="*/ 542925 w 5362573"/>
              <a:gd name="connsiteY17" fmla="*/ 1109663 h 4095749"/>
              <a:gd name="connsiteX18" fmla="*/ 523875 w 5362573"/>
              <a:gd name="connsiteY18" fmla="*/ 1095376 h 4095749"/>
              <a:gd name="connsiteX19" fmla="*/ 485775 w 5362573"/>
              <a:gd name="connsiteY19" fmla="*/ 1066801 h 4095749"/>
              <a:gd name="connsiteX20" fmla="*/ 290513 w 5362573"/>
              <a:gd name="connsiteY20" fmla="*/ 1171576 h 4095749"/>
              <a:gd name="connsiteX21" fmla="*/ 233363 w 5362573"/>
              <a:gd name="connsiteY21" fmla="*/ 1133476 h 4095749"/>
              <a:gd name="connsiteX22" fmla="*/ 190500 w 5362573"/>
              <a:gd name="connsiteY22" fmla="*/ 1100138 h 4095749"/>
              <a:gd name="connsiteX23" fmla="*/ 0 w 5362573"/>
              <a:gd name="connsiteY23" fmla="*/ 1528762 h 4095749"/>
              <a:gd name="connsiteX24" fmla="*/ 471488 w 5362573"/>
              <a:gd name="connsiteY24" fmla="*/ 2662236 h 4095749"/>
              <a:gd name="connsiteX25" fmla="*/ 1304925 w 5362573"/>
              <a:gd name="connsiteY25" fmla="*/ 3043236 h 4095749"/>
              <a:gd name="connsiteX26" fmla="*/ 909638 w 5362573"/>
              <a:gd name="connsiteY26" fmla="*/ 4095749 h 4095749"/>
              <a:gd name="connsiteX27" fmla="*/ 1595438 w 5362573"/>
              <a:gd name="connsiteY27" fmla="*/ 3976685 h 4095749"/>
              <a:gd name="connsiteX28" fmla="*/ 1938337 w 5362573"/>
              <a:gd name="connsiteY28" fmla="*/ 3243260 h 4095749"/>
              <a:gd name="connsiteX29" fmla="*/ 2690812 w 5362573"/>
              <a:gd name="connsiteY29" fmla="*/ 3843335 h 4095749"/>
              <a:gd name="connsiteX30" fmla="*/ 3190874 w 5362573"/>
              <a:gd name="connsiteY30" fmla="*/ 4038598 h 4095749"/>
              <a:gd name="connsiteX31" fmla="*/ 4900612 w 5362573"/>
              <a:gd name="connsiteY31" fmla="*/ 3400423 h 4095749"/>
              <a:gd name="connsiteX32" fmla="*/ 4805361 w 5362573"/>
              <a:gd name="connsiteY32" fmla="*/ 3352798 h 4095749"/>
              <a:gd name="connsiteX33" fmla="*/ 5362573 w 5362573"/>
              <a:gd name="connsiteY33" fmla="*/ 2452685 h 4095749"/>
              <a:gd name="connsiteX34" fmla="*/ 3314699 w 5362573"/>
              <a:gd name="connsiteY34" fmla="*/ 1038223 h 4095749"/>
              <a:gd name="connsiteX35" fmla="*/ 2890836 w 5362573"/>
              <a:gd name="connsiteY35" fmla="*/ 457202 h 4095749"/>
              <a:gd name="connsiteX36" fmla="*/ 2657475 w 5362573"/>
              <a:gd name="connsiteY36" fmla="*/ 0 h 4095749"/>
              <a:gd name="connsiteX0" fmla="*/ 2657475 w 5362573"/>
              <a:gd name="connsiteY0" fmla="*/ 0 h 4095749"/>
              <a:gd name="connsiteX1" fmla="*/ 2424113 w 5362573"/>
              <a:gd name="connsiteY1" fmla="*/ 542926 h 4095749"/>
              <a:gd name="connsiteX2" fmla="*/ 2328863 w 5362573"/>
              <a:gd name="connsiteY2" fmla="*/ 566738 h 4095749"/>
              <a:gd name="connsiteX3" fmla="*/ 2247900 w 5362573"/>
              <a:gd name="connsiteY3" fmla="*/ 571501 h 4095749"/>
              <a:gd name="connsiteX4" fmla="*/ 2205038 w 5362573"/>
              <a:gd name="connsiteY4" fmla="*/ 585788 h 4095749"/>
              <a:gd name="connsiteX5" fmla="*/ 2200275 w 5362573"/>
              <a:gd name="connsiteY5" fmla="*/ 571501 h 4095749"/>
              <a:gd name="connsiteX6" fmla="*/ 2090738 w 5362573"/>
              <a:gd name="connsiteY6" fmla="*/ 581026 h 4095749"/>
              <a:gd name="connsiteX7" fmla="*/ 2019300 w 5362573"/>
              <a:gd name="connsiteY7" fmla="*/ 604838 h 4095749"/>
              <a:gd name="connsiteX8" fmla="*/ 1995488 w 5362573"/>
              <a:gd name="connsiteY8" fmla="*/ 619126 h 4095749"/>
              <a:gd name="connsiteX9" fmla="*/ 1871663 w 5362573"/>
              <a:gd name="connsiteY9" fmla="*/ 661988 h 4095749"/>
              <a:gd name="connsiteX10" fmla="*/ 1309688 w 5362573"/>
              <a:gd name="connsiteY10" fmla="*/ 719138 h 4095749"/>
              <a:gd name="connsiteX11" fmla="*/ 1004888 w 5362573"/>
              <a:gd name="connsiteY11" fmla="*/ 742951 h 4095749"/>
              <a:gd name="connsiteX12" fmla="*/ 862013 w 5362573"/>
              <a:gd name="connsiteY12" fmla="*/ 704851 h 4095749"/>
              <a:gd name="connsiteX13" fmla="*/ 809625 w 5362573"/>
              <a:gd name="connsiteY13" fmla="*/ 828676 h 4095749"/>
              <a:gd name="connsiteX14" fmla="*/ 804863 w 5362573"/>
              <a:gd name="connsiteY14" fmla="*/ 895351 h 4095749"/>
              <a:gd name="connsiteX15" fmla="*/ 723900 w 5362573"/>
              <a:gd name="connsiteY15" fmla="*/ 1176338 h 4095749"/>
              <a:gd name="connsiteX16" fmla="*/ 576263 w 5362573"/>
              <a:gd name="connsiteY16" fmla="*/ 1119188 h 4095749"/>
              <a:gd name="connsiteX17" fmla="*/ 542925 w 5362573"/>
              <a:gd name="connsiteY17" fmla="*/ 1109663 h 4095749"/>
              <a:gd name="connsiteX18" fmla="*/ 523875 w 5362573"/>
              <a:gd name="connsiteY18" fmla="*/ 1095376 h 4095749"/>
              <a:gd name="connsiteX19" fmla="*/ 485775 w 5362573"/>
              <a:gd name="connsiteY19" fmla="*/ 1066801 h 4095749"/>
              <a:gd name="connsiteX20" fmla="*/ 290513 w 5362573"/>
              <a:gd name="connsiteY20" fmla="*/ 1171576 h 4095749"/>
              <a:gd name="connsiteX21" fmla="*/ 233363 w 5362573"/>
              <a:gd name="connsiteY21" fmla="*/ 1133476 h 4095749"/>
              <a:gd name="connsiteX22" fmla="*/ 190500 w 5362573"/>
              <a:gd name="connsiteY22" fmla="*/ 1100138 h 4095749"/>
              <a:gd name="connsiteX23" fmla="*/ 0 w 5362573"/>
              <a:gd name="connsiteY23" fmla="*/ 1528762 h 4095749"/>
              <a:gd name="connsiteX24" fmla="*/ 471488 w 5362573"/>
              <a:gd name="connsiteY24" fmla="*/ 2662236 h 4095749"/>
              <a:gd name="connsiteX25" fmla="*/ 1304925 w 5362573"/>
              <a:gd name="connsiteY25" fmla="*/ 3043236 h 4095749"/>
              <a:gd name="connsiteX26" fmla="*/ 909638 w 5362573"/>
              <a:gd name="connsiteY26" fmla="*/ 4095749 h 4095749"/>
              <a:gd name="connsiteX27" fmla="*/ 1595438 w 5362573"/>
              <a:gd name="connsiteY27" fmla="*/ 3976685 h 4095749"/>
              <a:gd name="connsiteX28" fmla="*/ 1938337 w 5362573"/>
              <a:gd name="connsiteY28" fmla="*/ 3243260 h 4095749"/>
              <a:gd name="connsiteX29" fmla="*/ 2690812 w 5362573"/>
              <a:gd name="connsiteY29" fmla="*/ 3843335 h 4095749"/>
              <a:gd name="connsiteX30" fmla="*/ 3190874 w 5362573"/>
              <a:gd name="connsiteY30" fmla="*/ 4038598 h 4095749"/>
              <a:gd name="connsiteX31" fmla="*/ 4900612 w 5362573"/>
              <a:gd name="connsiteY31" fmla="*/ 3400423 h 4095749"/>
              <a:gd name="connsiteX32" fmla="*/ 4805361 w 5362573"/>
              <a:gd name="connsiteY32" fmla="*/ 3352798 h 4095749"/>
              <a:gd name="connsiteX33" fmla="*/ 5362573 w 5362573"/>
              <a:gd name="connsiteY33" fmla="*/ 2452685 h 4095749"/>
              <a:gd name="connsiteX34" fmla="*/ 3290887 w 5362573"/>
              <a:gd name="connsiteY34" fmla="*/ 1042985 h 4095749"/>
              <a:gd name="connsiteX35" fmla="*/ 2890836 w 5362573"/>
              <a:gd name="connsiteY35" fmla="*/ 457202 h 4095749"/>
              <a:gd name="connsiteX36" fmla="*/ 2657475 w 5362573"/>
              <a:gd name="connsiteY36" fmla="*/ 0 h 4095749"/>
              <a:gd name="connsiteX0" fmla="*/ 2657475 w 5391148"/>
              <a:gd name="connsiteY0" fmla="*/ 0 h 4095749"/>
              <a:gd name="connsiteX1" fmla="*/ 2424113 w 5391148"/>
              <a:gd name="connsiteY1" fmla="*/ 542926 h 4095749"/>
              <a:gd name="connsiteX2" fmla="*/ 2328863 w 5391148"/>
              <a:gd name="connsiteY2" fmla="*/ 566738 h 4095749"/>
              <a:gd name="connsiteX3" fmla="*/ 2247900 w 5391148"/>
              <a:gd name="connsiteY3" fmla="*/ 571501 h 4095749"/>
              <a:gd name="connsiteX4" fmla="*/ 2205038 w 5391148"/>
              <a:gd name="connsiteY4" fmla="*/ 585788 h 4095749"/>
              <a:gd name="connsiteX5" fmla="*/ 2200275 w 5391148"/>
              <a:gd name="connsiteY5" fmla="*/ 571501 h 4095749"/>
              <a:gd name="connsiteX6" fmla="*/ 2090738 w 5391148"/>
              <a:gd name="connsiteY6" fmla="*/ 581026 h 4095749"/>
              <a:gd name="connsiteX7" fmla="*/ 2019300 w 5391148"/>
              <a:gd name="connsiteY7" fmla="*/ 604838 h 4095749"/>
              <a:gd name="connsiteX8" fmla="*/ 1995488 w 5391148"/>
              <a:gd name="connsiteY8" fmla="*/ 619126 h 4095749"/>
              <a:gd name="connsiteX9" fmla="*/ 1871663 w 5391148"/>
              <a:gd name="connsiteY9" fmla="*/ 661988 h 4095749"/>
              <a:gd name="connsiteX10" fmla="*/ 1309688 w 5391148"/>
              <a:gd name="connsiteY10" fmla="*/ 719138 h 4095749"/>
              <a:gd name="connsiteX11" fmla="*/ 1004888 w 5391148"/>
              <a:gd name="connsiteY11" fmla="*/ 742951 h 4095749"/>
              <a:gd name="connsiteX12" fmla="*/ 862013 w 5391148"/>
              <a:gd name="connsiteY12" fmla="*/ 704851 h 4095749"/>
              <a:gd name="connsiteX13" fmla="*/ 809625 w 5391148"/>
              <a:gd name="connsiteY13" fmla="*/ 828676 h 4095749"/>
              <a:gd name="connsiteX14" fmla="*/ 804863 w 5391148"/>
              <a:gd name="connsiteY14" fmla="*/ 895351 h 4095749"/>
              <a:gd name="connsiteX15" fmla="*/ 723900 w 5391148"/>
              <a:gd name="connsiteY15" fmla="*/ 1176338 h 4095749"/>
              <a:gd name="connsiteX16" fmla="*/ 576263 w 5391148"/>
              <a:gd name="connsiteY16" fmla="*/ 1119188 h 4095749"/>
              <a:gd name="connsiteX17" fmla="*/ 542925 w 5391148"/>
              <a:gd name="connsiteY17" fmla="*/ 1109663 h 4095749"/>
              <a:gd name="connsiteX18" fmla="*/ 523875 w 5391148"/>
              <a:gd name="connsiteY18" fmla="*/ 1095376 h 4095749"/>
              <a:gd name="connsiteX19" fmla="*/ 485775 w 5391148"/>
              <a:gd name="connsiteY19" fmla="*/ 1066801 h 4095749"/>
              <a:gd name="connsiteX20" fmla="*/ 290513 w 5391148"/>
              <a:gd name="connsiteY20" fmla="*/ 1171576 h 4095749"/>
              <a:gd name="connsiteX21" fmla="*/ 233363 w 5391148"/>
              <a:gd name="connsiteY21" fmla="*/ 1133476 h 4095749"/>
              <a:gd name="connsiteX22" fmla="*/ 190500 w 5391148"/>
              <a:gd name="connsiteY22" fmla="*/ 1100138 h 4095749"/>
              <a:gd name="connsiteX23" fmla="*/ 0 w 5391148"/>
              <a:gd name="connsiteY23" fmla="*/ 1528762 h 4095749"/>
              <a:gd name="connsiteX24" fmla="*/ 471488 w 5391148"/>
              <a:gd name="connsiteY24" fmla="*/ 2662236 h 4095749"/>
              <a:gd name="connsiteX25" fmla="*/ 1304925 w 5391148"/>
              <a:gd name="connsiteY25" fmla="*/ 3043236 h 4095749"/>
              <a:gd name="connsiteX26" fmla="*/ 909638 w 5391148"/>
              <a:gd name="connsiteY26" fmla="*/ 4095749 h 4095749"/>
              <a:gd name="connsiteX27" fmla="*/ 1595438 w 5391148"/>
              <a:gd name="connsiteY27" fmla="*/ 3976685 h 4095749"/>
              <a:gd name="connsiteX28" fmla="*/ 1938337 w 5391148"/>
              <a:gd name="connsiteY28" fmla="*/ 3243260 h 4095749"/>
              <a:gd name="connsiteX29" fmla="*/ 2690812 w 5391148"/>
              <a:gd name="connsiteY29" fmla="*/ 3843335 h 4095749"/>
              <a:gd name="connsiteX30" fmla="*/ 3190874 w 5391148"/>
              <a:gd name="connsiteY30" fmla="*/ 4038598 h 4095749"/>
              <a:gd name="connsiteX31" fmla="*/ 4900612 w 5391148"/>
              <a:gd name="connsiteY31" fmla="*/ 3400423 h 4095749"/>
              <a:gd name="connsiteX32" fmla="*/ 4805361 w 5391148"/>
              <a:gd name="connsiteY32" fmla="*/ 3352798 h 4095749"/>
              <a:gd name="connsiteX33" fmla="*/ 5391148 w 5391148"/>
              <a:gd name="connsiteY33" fmla="*/ 2400297 h 4095749"/>
              <a:gd name="connsiteX34" fmla="*/ 3290887 w 5391148"/>
              <a:gd name="connsiteY34" fmla="*/ 1042985 h 4095749"/>
              <a:gd name="connsiteX35" fmla="*/ 2890836 w 5391148"/>
              <a:gd name="connsiteY35" fmla="*/ 457202 h 4095749"/>
              <a:gd name="connsiteX36" fmla="*/ 2657475 w 5391148"/>
              <a:gd name="connsiteY36" fmla="*/ 0 h 4095749"/>
              <a:gd name="connsiteX0" fmla="*/ 2657475 w 5391148"/>
              <a:gd name="connsiteY0" fmla="*/ 0 h 4095749"/>
              <a:gd name="connsiteX1" fmla="*/ 2424113 w 5391148"/>
              <a:gd name="connsiteY1" fmla="*/ 542926 h 4095749"/>
              <a:gd name="connsiteX2" fmla="*/ 2328863 w 5391148"/>
              <a:gd name="connsiteY2" fmla="*/ 566738 h 4095749"/>
              <a:gd name="connsiteX3" fmla="*/ 2247900 w 5391148"/>
              <a:gd name="connsiteY3" fmla="*/ 571501 h 4095749"/>
              <a:gd name="connsiteX4" fmla="*/ 2205038 w 5391148"/>
              <a:gd name="connsiteY4" fmla="*/ 585788 h 4095749"/>
              <a:gd name="connsiteX5" fmla="*/ 2200275 w 5391148"/>
              <a:gd name="connsiteY5" fmla="*/ 571501 h 4095749"/>
              <a:gd name="connsiteX6" fmla="*/ 2090738 w 5391148"/>
              <a:gd name="connsiteY6" fmla="*/ 581026 h 4095749"/>
              <a:gd name="connsiteX7" fmla="*/ 2019300 w 5391148"/>
              <a:gd name="connsiteY7" fmla="*/ 604838 h 4095749"/>
              <a:gd name="connsiteX8" fmla="*/ 1995488 w 5391148"/>
              <a:gd name="connsiteY8" fmla="*/ 619126 h 4095749"/>
              <a:gd name="connsiteX9" fmla="*/ 1871663 w 5391148"/>
              <a:gd name="connsiteY9" fmla="*/ 661988 h 4095749"/>
              <a:gd name="connsiteX10" fmla="*/ 1309688 w 5391148"/>
              <a:gd name="connsiteY10" fmla="*/ 719138 h 4095749"/>
              <a:gd name="connsiteX11" fmla="*/ 1004888 w 5391148"/>
              <a:gd name="connsiteY11" fmla="*/ 742951 h 4095749"/>
              <a:gd name="connsiteX12" fmla="*/ 862013 w 5391148"/>
              <a:gd name="connsiteY12" fmla="*/ 704851 h 4095749"/>
              <a:gd name="connsiteX13" fmla="*/ 809625 w 5391148"/>
              <a:gd name="connsiteY13" fmla="*/ 828676 h 4095749"/>
              <a:gd name="connsiteX14" fmla="*/ 804863 w 5391148"/>
              <a:gd name="connsiteY14" fmla="*/ 895351 h 4095749"/>
              <a:gd name="connsiteX15" fmla="*/ 723900 w 5391148"/>
              <a:gd name="connsiteY15" fmla="*/ 1176338 h 4095749"/>
              <a:gd name="connsiteX16" fmla="*/ 576263 w 5391148"/>
              <a:gd name="connsiteY16" fmla="*/ 1119188 h 4095749"/>
              <a:gd name="connsiteX17" fmla="*/ 542925 w 5391148"/>
              <a:gd name="connsiteY17" fmla="*/ 1109663 h 4095749"/>
              <a:gd name="connsiteX18" fmla="*/ 523875 w 5391148"/>
              <a:gd name="connsiteY18" fmla="*/ 1095376 h 4095749"/>
              <a:gd name="connsiteX19" fmla="*/ 485775 w 5391148"/>
              <a:gd name="connsiteY19" fmla="*/ 1066801 h 4095749"/>
              <a:gd name="connsiteX20" fmla="*/ 290513 w 5391148"/>
              <a:gd name="connsiteY20" fmla="*/ 1171576 h 4095749"/>
              <a:gd name="connsiteX21" fmla="*/ 233363 w 5391148"/>
              <a:gd name="connsiteY21" fmla="*/ 1133476 h 4095749"/>
              <a:gd name="connsiteX22" fmla="*/ 190500 w 5391148"/>
              <a:gd name="connsiteY22" fmla="*/ 1100138 h 4095749"/>
              <a:gd name="connsiteX23" fmla="*/ 0 w 5391148"/>
              <a:gd name="connsiteY23" fmla="*/ 1528762 h 4095749"/>
              <a:gd name="connsiteX24" fmla="*/ 471488 w 5391148"/>
              <a:gd name="connsiteY24" fmla="*/ 2662236 h 4095749"/>
              <a:gd name="connsiteX25" fmla="*/ 1304925 w 5391148"/>
              <a:gd name="connsiteY25" fmla="*/ 3043236 h 4095749"/>
              <a:gd name="connsiteX26" fmla="*/ 909638 w 5391148"/>
              <a:gd name="connsiteY26" fmla="*/ 4095749 h 4095749"/>
              <a:gd name="connsiteX27" fmla="*/ 1595438 w 5391148"/>
              <a:gd name="connsiteY27" fmla="*/ 3976685 h 4095749"/>
              <a:gd name="connsiteX28" fmla="*/ 1938337 w 5391148"/>
              <a:gd name="connsiteY28" fmla="*/ 3243260 h 4095749"/>
              <a:gd name="connsiteX29" fmla="*/ 2690812 w 5391148"/>
              <a:gd name="connsiteY29" fmla="*/ 3843335 h 4095749"/>
              <a:gd name="connsiteX30" fmla="*/ 3190874 w 5391148"/>
              <a:gd name="connsiteY30" fmla="*/ 4038598 h 4095749"/>
              <a:gd name="connsiteX31" fmla="*/ 4900612 w 5391148"/>
              <a:gd name="connsiteY31" fmla="*/ 3400423 h 4095749"/>
              <a:gd name="connsiteX32" fmla="*/ 4805361 w 5391148"/>
              <a:gd name="connsiteY32" fmla="*/ 3352798 h 4095749"/>
              <a:gd name="connsiteX33" fmla="*/ 5391148 w 5391148"/>
              <a:gd name="connsiteY33" fmla="*/ 2386009 h 4095749"/>
              <a:gd name="connsiteX34" fmla="*/ 3290887 w 5391148"/>
              <a:gd name="connsiteY34" fmla="*/ 1042985 h 4095749"/>
              <a:gd name="connsiteX35" fmla="*/ 2890836 w 5391148"/>
              <a:gd name="connsiteY35" fmla="*/ 457202 h 4095749"/>
              <a:gd name="connsiteX36" fmla="*/ 2657475 w 5391148"/>
              <a:gd name="connsiteY36" fmla="*/ 0 h 4095749"/>
              <a:gd name="connsiteX0" fmla="*/ 2657475 w 5381623"/>
              <a:gd name="connsiteY0" fmla="*/ 0 h 4095749"/>
              <a:gd name="connsiteX1" fmla="*/ 2424113 w 5381623"/>
              <a:gd name="connsiteY1" fmla="*/ 542926 h 4095749"/>
              <a:gd name="connsiteX2" fmla="*/ 2328863 w 5381623"/>
              <a:gd name="connsiteY2" fmla="*/ 566738 h 4095749"/>
              <a:gd name="connsiteX3" fmla="*/ 2247900 w 5381623"/>
              <a:gd name="connsiteY3" fmla="*/ 571501 h 4095749"/>
              <a:gd name="connsiteX4" fmla="*/ 2205038 w 5381623"/>
              <a:gd name="connsiteY4" fmla="*/ 585788 h 4095749"/>
              <a:gd name="connsiteX5" fmla="*/ 2200275 w 5381623"/>
              <a:gd name="connsiteY5" fmla="*/ 571501 h 4095749"/>
              <a:gd name="connsiteX6" fmla="*/ 2090738 w 5381623"/>
              <a:gd name="connsiteY6" fmla="*/ 581026 h 4095749"/>
              <a:gd name="connsiteX7" fmla="*/ 2019300 w 5381623"/>
              <a:gd name="connsiteY7" fmla="*/ 604838 h 4095749"/>
              <a:gd name="connsiteX8" fmla="*/ 1995488 w 5381623"/>
              <a:gd name="connsiteY8" fmla="*/ 619126 h 4095749"/>
              <a:gd name="connsiteX9" fmla="*/ 1871663 w 5381623"/>
              <a:gd name="connsiteY9" fmla="*/ 661988 h 4095749"/>
              <a:gd name="connsiteX10" fmla="*/ 1309688 w 5381623"/>
              <a:gd name="connsiteY10" fmla="*/ 719138 h 4095749"/>
              <a:gd name="connsiteX11" fmla="*/ 1004888 w 5381623"/>
              <a:gd name="connsiteY11" fmla="*/ 742951 h 4095749"/>
              <a:gd name="connsiteX12" fmla="*/ 862013 w 5381623"/>
              <a:gd name="connsiteY12" fmla="*/ 704851 h 4095749"/>
              <a:gd name="connsiteX13" fmla="*/ 809625 w 5381623"/>
              <a:gd name="connsiteY13" fmla="*/ 828676 h 4095749"/>
              <a:gd name="connsiteX14" fmla="*/ 804863 w 5381623"/>
              <a:gd name="connsiteY14" fmla="*/ 895351 h 4095749"/>
              <a:gd name="connsiteX15" fmla="*/ 723900 w 5381623"/>
              <a:gd name="connsiteY15" fmla="*/ 1176338 h 4095749"/>
              <a:gd name="connsiteX16" fmla="*/ 576263 w 5381623"/>
              <a:gd name="connsiteY16" fmla="*/ 1119188 h 4095749"/>
              <a:gd name="connsiteX17" fmla="*/ 542925 w 5381623"/>
              <a:gd name="connsiteY17" fmla="*/ 1109663 h 4095749"/>
              <a:gd name="connsiteX18" fmla="*/ 523875 w 5381623"/>
              <a:gd name="connsiteY18" fmla="*/ 1095376 h 4095749"/>
              <a:gd name="connsiteX19" fmla="*/ 485775 w 5381623"/>
              <a:gd name="connsiteY19" fmla="*/ 1066801 h 4095749"/>
              <a:gd name="connsiteX20" fmla="*/ 290513 w 5381623"/>
              <a:gd name="connsiteY20" fmla="*/ 1171576 h 4095749"/>
              <a:gd name="connsiteX21" fmla="*/ 233363 w 5381623"/>
              <a:gd name="connsiteY21" fmla="*/ 1133476 h 4095749"/>
              <a:gd name="connsiteX22" fmla="*/ 190500 w 5381623"/>
              <a:gd name="connsiteY22" fmla="*/ 1100138 h 4095749"/>
              <a:gd name="connsiteX23" fmla="*/ 0 w 5381623"/>
              <a:gd name="connsiteY23" fmla="*/ 1528762 h 4095749"/>
              <a:gd name="connsiteX24" fmla="*/ 471488 w 5381623"/>
              <a:gd name="connsiteY24" fmla="*/ 2662236 h 4095749"/>
              <a:gd name="connsiteX25" fmla="*/ 1304925 w 5381623"/>
              <a:gd name="connsiteY25" fmla="*/ 3043236 h 4095749"/>
              <a:gd name="connsiteX26" fmla="*/ 909638 w 5381623"/>
              <a:gd name="connsiteY26" fmla="*/ 4095749 h 4095749"/>
              <a:gd name="connsiteX27" fmla="*/ 1595438 w 5381623"/>
              <a:gd name="connsiteY27" fmla="*/ 3976685 h 4095749"/>
              <a:gd name="connsiteX28" fmla="*/ 1938337 w 5381623"/>
              <a:gd name="connsiteY28" fmla="*/ 3243260 h 4095749"/>
              <a:gd name="connsiteX29" fmla="*/ 2690812 w 5381623"/>
              <a:gd name="connsiteY29" fmla="*/ 3843335 h 4095749"/>
              <a:gd name="connsiteX30" fmla="*/ 3190874 w 5381623"/>
              <a:gd name="connsiteY30" fmla="*/ 4038598 h 4095749"/>
              <a:gd name="connsiteX31" fmla="*/ 4900612 w 5381623"/>
              <a:gd name="connsiteY31" fmla="*/ 3400423 h 4095749"/>
              <a:gd name="connsiteX32" fmla="*/ 4805361 w 5381623"/>
              <a:gd name="connsiteY32" fmla="*/ 3352798 h 4095749"/>
              <a:gd name="connsiteX33" fmla="*/ 5381623 w 5381623"/>
              <a:gd name="connsiteY33" fmla="*/ 2376484 h 4095749"/>
              <a:gd name="connsiteX34" fmla="*/ 3290887 w 5381623"/>
              <a:gd name="connsiteY34" fmla="*/ 1042985 h 4095749"/>
              <a:gd name="connsiteX35" fmla="*/ 2890836 w 5381623"/>
              <a:gd name="connsiteY35" fmla="*/ 457202 h 4095749"/>
              <a:gd name="connsiteX36" fmla="*/ 2657475 w 5381623"/>
              <a:gd name="connsiteY36" fmla="*/ 0 h 4095749"/>
              <a:gd name="connsiteX0" fmla="*/ 2657475 w 5381623"/>
              <a:gd name="connsiteY0" fmla="*/ 0 h 4095749"/>
              <a:gd name="connsiteX1" fmla="*/ 2424113 w 5381623"/>
              <a:gd name="connsiteY1" fmla="*/ 542926 h 4095749"/>
              <a:gd name="connsiteX2" fmla="*/ 2328863 w 5381623"/>
              <a:gd name="connsiteY2" fmla="*/ 566738 h 4095749"/>
              <a:gd name="connsiteX3" fmla="*/ 2247900 w 5381623"/>
              <a:gd name="connsiteY3" fmla="*/ 571501 h 4095749"/>
              <a:gd name="connsiteX4" fmla="*/ 2205038 w 5381623"/>
              <a:gd name="connsiteY4" fmla="*/ 585788 h 4095749"/>
              <a:gd name="connsiteX5" fmla="*/ 2200275 w 5381623"/>
              <a:gd name="connsiteY5" fmla="*/ 571501 h 4095749"/>
              <a:gd name="connsiteX6" fmla="*/ 2090738 w 5381623"/>
              <a:gd name="connsiteY6" fmla="*/ 581026 h 4095749"/>
              <a:gd name="connsiteX7" fmla="*/ 2019300 w 5381623"/>
              <a:gd name="connsiteY7" fmla="*/ 604838 h 4095749"/>
              <a:gd name="connsiteX8" fmla="*/ 1995488 w 5381623"/>
              <a:gd name="connsiteY8" fmla="*/ 619126 h 4095749"/>
              <a:gd name="connsiteX9" fmla="*/ 1871663 w 5381623"/>
              <a:gd name="connsiteY9" fmla="*/ 661988 h 4095749"/>
              <a:gd name="connsiteX10" fmla="*/ 1309688 w 5381623"/>
              <a:gd name="connsiteY10" fmla="*/ 719138 h 4095749"/>
              <a:gd name="connsiteX11" fmla="*/ 1004888 w 5381623"/>
              <a:gd name="connsiteY11" fmla="*/ 742951 h 4095749"/>
              <a:gd name="connsiteX12" fmla="*/ 862013 w 5381623"/>
              <a:gd name="connsiteY12" fmla="*/ 704851 h 4095749"/>
              <a:gd name="connsiteX13" fmla="*/ 809625 w 5381623"/>
              <a:gd name="connsiteY13" fmla="*/ 828676 h 4095749"/>
              <a:gd name="connsiteX14" fmla="*/ 804863 w 5381623"/>
              <a:gd name="connsiteY14" fmla="*/ 895351 h 4095749"/>
              <a:gd name="connsiteX15" fmla="*/ 723900 w 5381623"/>
              <a:gd name="connsiteY15" fmla="*/ 1176338 h 4095749"/>
              <a:gd name="connsiteX16" fmla="*/ 576263 w 5381623"/>
              <a:gd name="connsiteY16" fmla="*/ 1119188 h 4095749"/>
              <a:gd name="connsiteX17" fmla="*/ 542925 w 5381623"/>
              <a:gd name="connsiteY17" fmla="*/ 1109663 h 4095749"/>
              <a:gd name="connsiteX18" fmla="*/ 523875 w 5381623"/>
              <a:gd name="connsiteY18" fmla="*/ 1095376 h 4095749"/>
              <a:gd name="connsiteX19" fmla="*/ 485775 w 5381623"/>
              <a:gd name="connsiteY19" fmla="*/ 1066801 h 4095749"/>
              <a:gd name="connsiteX20" fmla="*/ 290513 w 5381623"/>
              <a:gd name="connsiteY20" fmla="*/ 1171576 h 4095749"/>
              <a:gd name="connsiteX21" fmla="*/ 233363 w 5381623"/>
              <a:gd name="connsiteY21" fmla="*/ 1133476 h 4095749"/>
              <a:gd name="connsiteX22" fmla="*/ 190500 w 5381623"/>
              <a:gd name="connsiteY22" fmla="*/ 1100138 h 4095749"/>
              <a:gd name="connsiteX23" fmla="*/ 0 w 5381623"/>
              <a:gd name="connsiteY23" fmla="*/ 1528762 h 4095749"/>
              <a:gd name="connsiteX24" fmla="*/ 471488 w 5381623"/>
              <a:gd name="connsiteY24" fmla="*/ 2662236 h 4095749"/>
              <a:gd name="connsiteX25" fmla="*/ 1304925 w 5381623"/>
              <a:gd name="connsiteY25" fmla="*/ 3043236 h 4095749"/>
              <a:gd name="connsiteX26" fmla="*/ 909638 w 5381623"/>
              <a:gd name="connsiteY26" fmla="*/ 4095749 h 4095749"/>
              <a:gd name="connsiteX27" fmla="*/ 1595438 w 5381623"/>
              <a:gd name="connsiteY27" fmla="*/ 3976685 h 4095749"/>
              <a:gd name="connsiteX28" fmla="*/ 1938337 w 5381623"/>
              <a:gd name="connsiteY28" fmla="*/ 3243260 h 4095749"/>
              <a:gd name="connsiteX29" fmla="*/ 2690812 w 5381623"/>
              <a:gd name="connsiteY29" fmla="*/ 3843335 h 4095749"/>
              <a:gd name="connsiteX30" fmla="*/ 3190874 w 5381623"/>
              <a:gd name="connsiteY30" fmla="*/ 4038598 h 4095749"/>
              <a:gd name="connsiteX31" fmla="*/ 4900612 w 5381623"/>
              <a:gd name="connsiteY31" fmla="*/ 3400423 h 4095749"/>
              <a:gd name="connsiteX32" fmla="*/ 4738686 w 5381623"/>
              <a:gd name="connsiteY32" fmla="*/ 3324223 h 4095749"/>
              <a:gd name="connsiteX33" fmla="*/ 5381623 w 5381623"/>
              <a:gd name="connsiteY33" fmla="*/ 2376484 h 4095749"/>
              <a:gd name="connsiteX34" fmla="*/ 3290887 w 5381623"/>
              <a:gd name="connsiteY34" fmla="*/ 1042985 h 4095749"/>
              <a:gd name="connsiteX35" fmla="*/ 2890836 w 5381623"/>
              <a:gd name="connsiteY35" fmla="*/ 457202 h 4095749"/>
              <a:gd name="connsiteX36" fmla="*/ 2657475 w 5381623"/>
              <a:gd name="connsiteY36" fmla="*/ 0 h 4095749"/>
              <a:gd name="connsiteX0" fmla="*/ 2657475 w 5381623"/>
              <a:gd name="connsiteY0" fmla="*/ 0 h 4095749"/>
              <a:gd name="connsiteX1" fmla="*/ 2424113 w 5381623"/>
              <a:gd name="connsiteY1" fmla="*/ 542926 h 4095749"/>
              <a:gd name="connsiteX2" fmla="*/ 2328863 w 5381623"/>
              <a:gd name="connsiteY2" fmla="*/ 566738 h 4095749"/>
              <a:gd name="connsiteX3" fmla="*/ 2247900 w 5381623"/>
              <a:gd name="connsiteY3" fmla="*/ 571501 h 4095749"/>
              <a:gd name="connsiteX4" fmla="*/ 2205038 w 5381623"/>
              <a:gd name="connsiteY4" fmla="*/ 585788 h 4095749"/>
              <a:gd name="connsiteX5" fmla="*/ 2200275 w 5381623"/>
              <a:gd name="connsiteY5" fmla="*/ 571501 h 4095749"/>
              <a:gd name="connsiteX6" fmla="*/ 2090738 w 5381623"/>
              <a:gd name="connsiteY6" fmla="*/ 581026 h 4095749"/>
              <a:gd name="connsiteX7" fmla="*/ 2019300 w 5381623"/>
              <a:gd name="connsiteY7" fmla="*/ 604838 h 4095749"/>
              <a:gd name="connsiteX8" fmla="*/ 1995488 w 5381623"/>
              <a:gd name="connsiteY8" fmla="*/ 619126 h 4095749"/>
              <a:gd name="connsiteX9" fmla="*/ 1871663 w 5381623"/>
              <a:gd name="connsiteY9" fmla="*/ 661988 h 4095749"/>
              <a:gd name="connsiteX10" fmla="*/ 1309688 w 5381623"/>
              <a:gd name="connsiteY10" fmla="*/ 719138 h 4095749"/>
              <a:gd name="connsiteX11" fmla="*/ 1004888 w 5381623"/>
              <a:gd name="connsiteY11" fmla="*/ 742951 h 4095749"/>
              <a:gd name="connsiteX12" fmla="*/ 862013 w 5381623"/>
              <a:gd name="connsiteY12" fmla="*/ 704851 h 4095749"/>
              <a:gd name="connsiteX13" fmla="*/ 809625 w 5381623"/>
              <a:gd name="connsiteY13" fmla="*/ 828676 h 4095749"/>
              <a:gd name="connsiteX14" fmla="*/ 804863 w 5381623"/>
              <a:gd name="connsiteY14" fmla="*/ 895351 h 4095749"/>
              <a:gd name="connsiteX15" fmla="*/ 723900 w 5381623"/>
              <a:gd name="connsiteY15" fmla="*/ 1176338 h 4095749"/>
              <a:gd name="connsiteX16" fmla="*/ 576263 w 5381623"/>
              <a:gd name="connsiteY16" fmla="*/ 1119188 h 4095749"/>
              <a:gd name="connsiteX17" fmla="*/ 542925 w 5381623"/>
              <a:gd name="connsiteY17" fmla="*/ 1109663 h 4095749"/>
              <a:gd name="connsiteX18" fmla="*/ 523875 w 5381623"/>
              <a:gd name="connsiteY18" fmla="*/ 1095376 h 4095749"/>
              <a:gd name="connsiteX19" fmla="*/ 485775 w 5381623"/>
              <a:gd name="connsiteY19" fmla="*/ 1066801 h 4095749"/>
              <a:gd name="connsiteX20" fmla="*/ 290513 w 5381623"/>
              <a:gd name="connsiteY20" fmla="*/ 1171576 h 4095749"/>
              <a:gd name="connsiteX21" fmla="*/ 233363 w 5381623"/>
              <a:gd name="connsiteY21" fmla="*/ 1133476 h 4095749"/>
              <a:gd name="connsiteX22" fmla="*/ 190500 w 5381623"/>
              <a:gd name="connsiteY22" fmla="*/ 1100138 h 4095749"/>
              <a:gd name="connsiteX23" fmla="*/ 0 w 5381623"/>
              <a:gd name="connsiteY23" fmla="*/ 1528762 h 4095749"/>
              <a:gd name="connsiteX24" fmla="*/ 471488 w 5381623"/>
              <a:gd name="connsiteY24" fmla="*/ 2662236 h 4095749"/>
              <a:gd name="connsiteX25" fmla="*/ 1304925 w 5381623"/>
              <a:gd name="connsiteY25" fmla="*/ 3043236 h 4095749"/>
              <a:gd name="connsiteX26" fmla="*/ 909638 w 5381623"/>
              <a:gd name="connsiteY26" fmla="*/ 4095749 h 4095749"/>
              <a:gd name="connsiteX27" fmla="*/ 1376363 w 5381623"/>
              <a:gd name="connsiteY27" fmla="*/ 3781423 h 4095749"/>
              <a:gd name="connsiteX28" fmla="*/ 1938337 w 5381623"/>
              <a:gd name="connsiteY28" fmla="*/ 3243260 h 4095749"/>
              <a:gd name="connsiteX29" fmla="*/ 2690812 w 5381623"/>
              <a:gd name="connsiteY29" fmla="*/ 3843335 h 4095749"/>
              <a:gd name="connsiteX30" fmla="*/ 3190874 w 5381623"/>
              <a:gd name="connsiteY30" fmla="*/ 4038598 h 4095749"/>
              <a:gd name="connsiteX31" fmla="*/ 4900612 w 5381623"/>
              <a:gd name="connsiteY31" fmla="*/ 3400423 h 4095749"/>
              <a:gd name="connsiteX32" fmla="*/ 4738686 w 5381623"/>
              <a:gd name="connsiteY32" fmla="*/ 3324223 h 4095749"/>
              <a:gd name="connsiteX33" fmla="*/ 5381623 w 5381623"/>
              <a:gd name="connsiteY33" fmla="*/ 2376484 h 4095749"/>
              <a:gd name="connsiteX34" fmla="*/ 3290887 w 5381623"/>
              <a:gd name="connsiteY34" fmla="*/ 1042985 h 4095749"/>
              <a:gd name="connsiteX35" fmla="*/ 2890836 w 5381623"/>
              <a:gd name="connsiteY35" fmla="*/ 457202 h 4095749"/>
              <a:gd name="connsiteX36" fmla="*/ 2657475 w 5381623"/>
              <a:gd name="connsiteY36" fmla="*/ 0 h 4095749"/>
              <a:gd name="connsiteX0" fmla="*/ 2657475 w 5381623"/>
              <a:gd name="connsiteY0" fmla="*/ 0 h 4095749"/>
              <a:gd name="connsiteX1" fmla="*/ 2424113 w 5381623"/>
              <a:gd name="connsiteY1" fmla="*/ 542926 h 4095749"/>
              <a:gd name="connsiteX2" fmla="*/ 2328863 w 5381623"/>
              <a:gd name="connsiteY2" fmla="*/ 566738 h 4095749"/>
              <a:gd name="connsiteX3" fmla="*/ 2247900 w 5381623"/>
              <a:gd name="connsiteY3" fmla="*/ 571501 h 4095749"/>
              <a:gd name="connsiteX4" fmla="*/ 2205038 w 5381623"/>
              <a:gd name="connsiteY4" fmla="*/ 585788 h 4095749"/>
              <a:gd name="connsiteX5" fmla="*/ 2200275 w 5381623"/>
              <a:gd name="connsiteY5" fmla="*/ 571501 h 4095749"/>
              <a:gd name="connsiteX6" fmla="*/ 2090738 w 5381623"/>
              <a:gd name="connsiteY6" fmla="*/ 581026 h 4095749"/>
              <a:gd name="connsiteX7" fmla="*/ 2019300 w 5381623"/>
              <a:gd name="connsiteY7" fmla="*/ 604838 h 4095749"/>
              <a:gd name="connsiteX8" fmla="*/ 1995488 w 5381623"/>
              <a:gd name="connsiteY8" fmla="*/ 619126 h 4095749"/>
              <a:gd name="connsiteX9" fmla="*/ 1871663 w 5381623"/>
              <a:gd name="connsiteY9" fmla="*/ 661988 h 4095749"/>
              <a:gd name="connsiteX10" fmla="*/ 1309688 w 5381623"/>
              <a:gd name="connsiteY10" fmla="*/ 719138 h 4095749"/>
              <a:gd name="connsiteX11" fmla="*/ 1004888 w 5381623"/>
              <a:gd name="connsiteY11" fmla="*/ 742951 h 4095749"/>
              <a:gd name="connsiteX12" fmla="*/ 862013 w 5381623"/>
              <a:gd name="connsiteY12" fmla="*/ 704851 h 4095749"/>
              <a:gd name="connsiteX13" fmla="*/ 809625 w 5381623"/>
              <a:gd name="connsiteY13" fmla="*/ 828676 h 4095749"/>
              <a:gd name="connsiteX14" fmla="*/ 804863 w 5381623"/>
              <a:gd name="connsiteY14" fmla="*/ 895351 h 4095749"/>
              <a:gd name="connsiteX15" fmla="*/ 723900 w 5381623"/>
              <a:gd name="connsiteY15" fmla="*/ 1176338 h 4095749"/>
              <a:gd name="connsiteX16" fmla="*/ 576263 w 5381623"/>
              <a:gd name="connsiteY16" fmla="*/ 1119188 h 4095749"/>
              <a:gd name="connsiteX17" fmla="*/ 542925 w 5381623"/>
              <a:gd name="connsiteY17" fmla="*/ 1109663 h 4095749"/>
              <a:gd name="connsiteX18" fmla="*/ 523875 w 5381623"/>
              <a:gd name="connsiteY18" fmla="*/ 1095376 h 4095749"/>
              <a:gd name="connsiteX19" fmla="*/ 485775 w 5381623"/>
              <a:gd name="connsiteY19" fmla="*/ 1066801 h 4095749"/>
              <a:gd name="connsiteX20" fmla="*/ 290513 w 5381623"/>
              <a:gd name="connsiteY20" fmla="*/ 1171576 h 4095749"/>
              <a:gd name="connsiteX21" fmla="*/ 233363 w 5381623"/>
              <a:gd name="connsiteY21" fmla="*/ 1133476 h 4095749"/>
              <a:gd name="connsiteX22" fmla="*/ 190500 w 5381623"/>
              <a:gd name="connsiteY22" fmla="*/ 1100138 h 4095749"/>
              <a:gd name="connsiteX23" fmla="*/ 0 w 5381623"/>
              <a:gd name="connsiteY23" fmla="*/ 1528762 h 4095749"/>
              <a:gd name="connsiteX24" fmla="*/ 471488 w 5381623"/>
              <a:gd name="connsiteY24" fmla="*/ 2662236 h 4095749"/>
              <a:gd name="connsiteX25" fmla="*/ 1304925 w 5381623"/>
              <a:gd name="connsiteY25" fmla="*/ 3043236 h 4095749"/>
              <a:gd name="connsiteX26" fmla="*/ 909638 w 5381623"/>
              <a:gd name="connsiteY26" fmla="*/ 4095749 h 4095749"/>
              <a:gd name="connsiteX27" fmla="*/ 1376363 w 5381623"/>
              <a:gd name="connsiteY27" fmla="*/ 3781423 h 4095749"/>
              <a:gd name="connsiteX28" fmla="*/ 1938337 w 5381623"/>
              <a:gd name="connsiteY28" fmla="*/ 3243260 h 4095749"/>
              <a:gd name="connsiteX29" fmla="*/ 2690812 w 5381623"/>
              <a:gd name="connsiteY29" fmla="*/ 3843335 h 4095749"/>
              <a:gd name="connsiteX30" fmla="*/ 3190874 w 5381623"/>
              <a:gd name="connsiteY30" fmla="*/ 4038598 h 4095749"/>
              <a:gd name="connsiteX31" fmla="*/ 4900612 w 5381623"/>
              <a:gd name="connsiteY31" fmla="*/ 3400423 h 4095749"/>
              <a:gd name="connsiteX32" fmla="*/ 4738686 w 5381623"/>
              <a:gd name="connsiteY32" fmla="*/ 3324223 h 4095749"/>
              <a:gd name="connsiteX33" fmla="*/ 5381623 w 5381623"/>
              <a:gd name="connsiteY33" fmla="*/ 2376484 h 4095749"/>
              <a:gd name="connsiteX34" fmla="*/ 3290887 w 5381623"/>
              <a:gd name="connsiteY34" fmla="*/ 1042985 h 4095749"/>
              <a:gd name="connsiteX35" fmla="*/ 2890836 w 5381623"/>
              <a:gd name="connsiteY35" fmla="*/ 457202 h 4095749"/>
              <a:gd name="connsiteX36" fmla="*/ 2657475 w 5381623"/>
              <a:gd name="connsiteY36" fmla="*/ 0 h 4095749"/>
              <a:gd name="connsiteX0" fmla="*/ 2657475 w 5381623"/>
              <a:gd name="connsiteY0" fmla="*/ 0 h 4095749"/>
              <a:gd name="connsiteX1" fmla="*/ 2424113 w 5381623"/>
              <a:gd name="connsiteY1" fmla="*/ 542926 h 4095749"/>
              <a:gd name="connsiteX2" fmla="*/ 2328863 w 5381623"/>
              <a:gd name="connsiteY2" fmla="*/ 566738 h 4095749"/>
              <a:gd name="connsiteX3" fmla="*/ 2247900 w 5381623"/>
              <a:gd name="connsiteY3" fmla="*/ 571501 h 4095749"/>
              <a:gd name="connsiteX4" fmla="*/ 2205038 w 5381623"/>
              <a:gd name="connsiteY4" fmla="*/ 585788 h 4095749"/>
              <a:gd name="connsiteX5" fmla="*/ 2200275 w 5381623"/>
              <a:gd name="connsiteY5" fmla="*/ 571501 h 4095749"/>
              <a:gd name="connsiteX6" fmla="*/ 2090738 w 5381623"/>
              <a:gd name="connsiteY6" fmla="*/ 581026 h 4095749"/>
              <a:gd name="connsiteX7" fmla="*/ 2019300 w 5381623"/>
              <a:gd name="connsiteY7" fmla="*/ 604838 h 4095749"/>
              <a:gd name="connsiteX8" fmla="*/ 1995488 w 5381623"/>
              <a:gd name="connsiteY8" fmla="*/ 619126 h 4095749"/>
              <a:gd name="connsiteX9" fmla="*/ 1871663 w 5381623"/>
              <a:gd name="connsiteY9" fmla="*/ 661988 h 4095749"/>
              <a:gd name="connsiteX10" fmla="*/ 1309688 w 5381623"/>
              <a:gd name="connsiteY10" fmla="*/ 719138 h 4095749"/>
              <a:gd name="connsiteX11" fmla="*/ 1004888 w 5381623"/>
              <a:gd name="connsiteY11" fmla="*/ 742951 h 4095749"/>
              <a:gd name="connsiteX12" fmla="*/ 862013 w 5381623"/>
              <a:gd name="connsiteY12" fmla="*/ 704851 h 4095749"/>
              <a:gd name="connsiteX13" fmla="*/ 809625 w 5381623"/>
              <a:gd name="connsiteY13" fmla="*/ 828676 h 4095749"/>
              <a:gd name="connsiteX14" fmla="*/ 804863 w 5381623"/>
              <a:gd name="connsiteY14" fmla="*/ 895351 h 4095749"/>
              <a:gd name="connsiteX15" fmla="*/ 723900 w 5381623"/>
              <a:gd name="connsiteY15" fmla="*/ 1176338 h 4095749"/>
              <a:gd name="connsiteX16" fmla="*/ 576263 w 5381623"/>
              <a:gd name="connsiteY16" fmla="*/ 1119188 h 4095749"/>
              <a:gd name="connsiteX17" fmla="*/ 542925 w 5381623"/>
              <a:gd name="connsiteY17" fmla="*/ 1109663 h 4095749"/>
              <a:gd name="connsiteX18" fmla="*/ 523875 w 5381623"/>
              <a:gd name="connsiteY18" fmla="*/ 1095376 h 4095749"/>
              <a:gd name="connsiteX19" fmla="*/ 485775 w 5381623"/>
              <a:gd name="connsiteY19" fmla="*/ 1066801 h 4095749"/>
              <a:gd name="connsiteX20" fmla="*/ 290513 w 5381623"/>
              <a:gd name="connsiteY20" fmla="*/ 1171576 h 4095749"/>
              <a:gd name="connsiteX21" fmla="*/ 233363 w 5381623"/>
              <a:gd name="connsiteY21" fmla="*/ 1133476 h 4095749"/>
              <a:gd name="connsiteX22" fmla="*/ 190500 w 5381623"/>
              <a:gd name="connsiteY22" fmla="*/ 1100138 h 4095749"/>
              <a:gd name="connsiteX23" fmla="*/ 0 w 5381623"/>
              <a:gd name="connsiteY23" fmla="*/ 1528762 h 4095749"/>
              <a:gd name="connsiteX24" fmla="*/ 471488 w 5381623"/>
              <a:gd name="connsiteY24" fmla="*/ 2662236 h 4095749"/>
              <a:gd name="connsiteX25" fmla="*/ 1304925 w 5381623"/>
              <a:gd name="connsiteY25" fmla="*/ 3043236 h 4095749"/>
              <a:gd name="connsiteX26" fmla="*/ 909638 w 5381623"/>
              <a:gd name="connsiteY26" fmla="*/ 4095749 h 4095749"/>
              <a:gd name="connsiteX27" fmla="*/ 1376363 w 5381623"/>
              <a:gd name="connsiteY27" fmla="*/ 3781423 h 4095749"/>
              <a:gd name="connsiteX28" fmla="*/ 1938337 w 5381623"/>
              <a:gd name="connsiteY28" fmla="*/ 3243260 h 4095749"/>
              <a:gd name="connsiteX29" fmla="*/ 2690812 w 5381623"/>
              <a:gd name="connsiteY29" fmla="*/ 3843335 h 4095749"/>
              <a:gd name="connsiteX30" fmla="*/ 3190874 w 5381623"/>
              <a:gd name="connsiteY30" fmla="*/ 4038598 h 4095749"/>
              <a:gd name="connsiteX31" fmla="*/ 4900612 w 5381623"/>
              <a:gd name="connsiteY31" fmla="*/ 3400423 h 4095749"/>
              <a:gd name="connsiteX32" fmla="*/ 4738686 w 5381623"/>
              <a:gd name="connsiteY32" fmla="*/ 3324223 h 4095749"/>
              <a:gd name="connsiteX33" fmla="*/ 5381623 w 5381623"/>
              <a:gd name="connsiteY33" fmla="*/ 2376484 h 4095749"/>
              <a:gd name="connsiteX34" fmla="*/ 3290887 w 5381623"/>
              <a:gd name="connsiteY34" fmla="*/ 1042985 h 4095749"/>
              <a:gd name="connsiteX35" fmla="*/ 2890836 w 5381623"/>
              <a:gd name="connsiteY35" fmla="*/ 457202 h 4095749"/>
              <a:gd name="connsiteX36" fmla="*/ 2657475 w 5381623"/>
              <a:gd name="connsiteY36" fmla="*/ 0 h 4095749"/>
              <a:gd name="connsiteX0" fmla="*/ 2657475 w 5381623"/>
              <a:gd name="connsiteY0" fmla="*/ 0 h 4095749"/>
              <a:gd name="connsiteX1" fmla="*/ 2424113 w 5381623"/>
              <a:gd name="connsiteY1" fmla="*/ 542926 h 4095749"/>
              <a:gd name="connsiteX2" fmla="*/ 2328863 w 5381623"/>
              <a:gd name="connsiteY2" fmla="*/ 566738 h 4095749"/>
              <a:gd name="connsiteX3" fmla="*/ 2247900 w 5381623"/>
              <a:gd name="connsiteY3" fmla="*/ 571501 h 4095749"/>
              <a:gd name="connsiteX4" fmla="*/ 2205038 w 5381623"/>
              <a:gd name="connsiteY4" fmla="*/ 585788 h 4095749"/>
              <a:gd name="connsiteX5" fmla="*/ 2200275 w 5381623"/>
              <a:gd name="connsiteY5" fmla="*/ 571501 h 4095749"/>
              <a:gd name="connsiteX6" fmla="*/ 2090738 w 5381623"/>
              <a:gd name="connsiteY6" fmla="*/ 581026 h 4095749"/>
              <a:gd name="connsiteX7" fmla="*/ 2019300 w 5381623"/>
              <a:gd name="connsiteY7" fmla="*/ 604838 h 4095749"/>
              <a:gd name="connsiteX8" fmla="*/ 1995488 w 5381623"/>
              <a:gd name="connsiteY8" fmla="*/ 619126 h 4095749"/>
              <a:gd name="connsiteX9" fmla="*/ 1871663 w 5381623"/>
              <a:gd name="connsiteY9" fmla="*/ 661988 h 4095749"/>
              <a:gd name="connsiteX10" fmla="*/ 1309688 w 5381623"/>
              <a:gd name="connsiteY10" fmla="*/ 719138 h 4095749"/>
              <a:gd name="connsiteX11" fmla="*/ 1004888 w 5381623"/>
              <a:gd name="connsiteY11" fmla="*/ 742951 h 4095749"/>
              <a:gd name="connsiteX12" fmla="*/ 862013 w 5381623"/>
              <a:gd name="connsiteY12" fmla="*/ 704851 h 4095749"/>
              <a:gd name="connsiteX13" fmla="*/ 809625 w 5381623"/>
              <a:gd name="connsiteY13" fmla="*/ 828676 h 4095749"/>
              <a:gd name="connsiteX14" fmla="*/ 804863 w 5381623"/>
              <a:gd name="connsiteY14" fmla="*/ 895351 h 4095749"/>
              <a:gd name="connsiteX15" fmla="*/ 723900 w 5381623"/>
              <a:gd name="connsiteY15" fmla="*/ 1176338 h 4095749"/>
              <a:gd name="connsiteX16" fmla="*/ 576263 w 5381623"/>
              <a:gd name="connsiteY16" fmla="*/ 1119188 h 4095749"/>
              <a:gd name="connsiteX17" fmla="*/ 542925 w 5381623"/>
              <a:gd name="connsiteY17" fmla="*/ 1109663 h 4095749"/>
              <a:gd name="connsiteX18" fmla="*/ 523875 w 5381623"/>
              <a:gd name="connsiteY18" fmla="*/ 1095376 h 4095749"/>
              <a:gd name="connsiteX19" fmla="*/ 485775 w 5381623"/>
              <a:gd name="connsiteY19" fmla="*/ 1066801 h 4095749"/>
              <a:gd name="connsiteX20" fmla="*/ 290513 w 5381623"/>
              <a:gd name="connsiteY20" fmla="*/ 1171576 h 4095749"/>
              <a:gd name="connsiteX21" fmla="*/ 233363 w 5381623"/>
              <a:gd name="connsiteY21" fmla="*/ 1133476 h 4095749"/>
              <a:gd name="connsiteX22" fmla="*/ 190500 w 5381623"/>
              <a:gd name="connsiteY22" fmla="*/ 1100138 h 4095749"/>
              <a:gd name="connsiteX23" fmla="*/ 0 w 5381623"/>
              <a:gd name="connsiteY23" fmla="*/ 1528762 h 4095749"/>
              <a:gd name="connsiteX24" fmla="*/ 471488 w 5381623"/>
              <a:gd name="connsiteY24" fmla="*/ 2662236 h 4095749"/>
              <a:gd name="connsiteX25" fmla="*/ 1304925 w 5381623"/>
              <a:gd name="connsiteY25" fmla="*/ 3043236 h 4095749"/>
              <a:gd name="connsiteX26" fmla="*/ 909638 w 5381623"/>
              <a:gd name="connsiteY26" fmla="*/ 4095749 h 4095749"/>
              <a:gd name="connsiteX27" fmla="*/ 1376363 w 5381623"/>
              <a:gd name="connsiteY27" fmla="*/ 3781423 h 4095749"/>
              <a:gd name="connsiteX28" fmla="*/ 1938337 w 5381623"/>
              <a:gd name="connsiteY28" fmla="*/ 3243260 h 4095749"/>
              <a:gd name="connsiteX29" fmla="*/ 2690812 w 5381623"/>
              <a:gd name="connsiteY29" fmla="*/ 3843335 h 4095749"/>
              <a:gd name="connsiteX30" fmla="*/ 3190874 w 5381623"/>
              <a:gd name="connsiteY30" fmla="*/ 4038598 h 4095749"/>
              <a:gd name="connsiteX31" fmla="*/ 4900612 w 5381623"/>
              <a:gd name="connsiteY31" fmla="*/ 3400423 h 4095749"/>
              <a:gd name="connsiteX32" fmla="*/ 4738686 w 5381623"/>
              <a:gd name="connsiteY32" fmla="*/ 3324223 h 4095749"/>
              <a:gd name="connsiteX33" fmla="*/ 5381623 w 5381623"/>
              <a:gd name="connsiteY33" fmla="*/ 2376484 h 4095749"/>
              <a:gd name="connsiteX34" fmla="*/ 3290887 w 5381623"/>
              <a:gd name="connsiteY34" fmla="*/ 1042985 h 4095749"/>
              <a:gd name="connsiteX35" fmla="*/ 2890836 w 5381623"/>
              <a:gd name="connsiteY35" fmla="*/ 457202 h 4095749"/>
              <a:gd name="connsiteX36" fmla="*/ 2657475 w 5381623"/>
              <a:gd name="connsiteY36" fmla="*/ 0 h 4095749"/>
              <a:gd name="connsiteX0" fmla="*/ 2657475 w 5381623"/>
              <a:gd name="connsiteY0" fmla="*/ 0 h 4099179"/>
              <a:gd name="connsiteX1" fmla="*/ 2424113 w 5381623"/>
              <a:gd name="connsiteY1" fmla="*/ 542926 h 4099179"/>
              <a:gd name="connsiteX2" fmla="*/ 2328863 w 5381623"/>
              <a:gd name="connsiteY2" fmla="*/ 566738 h 4099179"/>
              <a:gd name="connsiteX3" fmla="*/ 2247900 w 5381623"/>
              <a:gd name="connsiteY3" fmla="*/ 571501 h 4099179"/>
              <a:gd name="connsiteX4" fmla="*/ 2205038 w 5381623"/>
              <a:gd name="connsiteY4" fmla="*/ 585788 h 4099179"/>
              <a:gd name="connsiteX5" fmla="*/ 2200275 w 5381623"/>
              <a:gd name="connsiteY5" fmla="*/ 571501 h 4099179"/>
              <a:gd name="connsiteX6" fmla="*/ 2090738 w 5381623"/>
              <a:gd name="connsiteY6" fmla="*/ 581026 h 4099179"/>
              <a:gd name="connsiteX7" fmla="*/ 2019300 w 5381623"/>
              <a:gd name="connsiteY7" fmla="*/ 604838 h 4099179"/>
              <a:gd name="connsiteX8" fmla="*/ 1995488 w 5381623"/>
              <a:gd name="connsiteY8" fmla="*/ 619126 h 4099179"/>
              <a:gd name="connsiteX9" fmla="*/ 1871663 w 5381623"/>
              <a:gd name="connsiteY9" fmla="*/ 661988 h 4099179"/>
              <a:gd name="connsiteX10" fmla="*/ 1309688 w 5381623"/>
              <a:gd name="connsiteY10" fmla="*/ 719138 h 4099179"/>
              <a:gd name="connsiteX11" fmla="*/ 1004888 w 5381623"/>
              <a:gd name="connsiteY11" fmla="*/ 742951 h 4099179"/>
              <a:gd name="connsiteX12" fmla="*/ 862013 w 5381623"/>
              <a:gd name="connsiteY12" fmla="*/ 704851 h 4099179"/>
              <a:gd name="connsiteX13" fmla="*/ 809625 w 5381623"/>
              <a:gd name="connsiteY13" fmla="*/ 828676 h 4099179"/>
              <a:gd name="connsiteX14" fmla="*/ 804863 w 5381623"/>
              <a:gd name="connsiteY14" fmla="*/ 895351 h 4099179"/>
              <a:gd name="connsiteX15" fmla="*/ 723900 w 5381623"/>
              <a:gd name="connsiteY15" fmla="*/ 1176338 h 4099179"/>
              <a:gd name="connsiteX16" fmla="*/ 576263 w 5381623"/>
              <a:gd name="connsiteY16" fmla="*/ 1119188 h 4099179"/>
              <a:gd name="connsiteX17" fmla="*/ 542925 w 5381623"/>
              <a:gd name="connsiteY17" fmla="*/ 1109663 h 4099179"/>
              <a:gd name="connsiteX18" fmla="*/ 523875 w 5381623"/>
              <a:gd name="connsiteY18" fmla="*/ 1095376 h 4099179"/>
              <a:gd name="connsiteX19" fmla="*/ 485775 w 5381623"/>
              <a:gd name="connsiteY19" fmla="*/ 1066801 h 4099179"/>
              <a:gd name="connsiteX20" fmla="*/ 290513 w 5381623"/>
              <a:gd name="connsiteY20" fmla="*/ 1171576 h 4099179"/>
              <a:gd name="connsiteX21" fmla="*/ 233363 w 5381623"/>
              <a:gd name="connsiteY21" fmla="*/ 1133476 h 4099179"/>
              <a:gd name="connsiteX22" fmla="*/ 190500 w 5381623"/>
              <a:gd name="connsiteY22" fmla="*/ 1100138 h 4099179"/>
              <a:gd name="connsiteX23" fmla="*/ 0 w 5381623"/>
              <a:gd name="connsiteY23" fmla="*/ 1528762 h 4099179"/>
              <a:gd name="connsiteX24" fmla="*/ 471488 w 5381623"/>
              <a:gd name="connsiteY24" fmla="*/ 2662236 h 4099179"/>
              <a:gd name="connsiteX25" fmla="*/ 1304925 w 5381623"/>
              <a:gd name="connsiteY25" fmla="*/ 3043236 h 4099179"/>
              <a:gd name="connsiteX26" fmla="*/ 909638 w 5381623"/>
              <a:gd name="connsiteY26" fmla="*/ 4095749 h 4099179"/>
              <a:gd name="connsiteX27" fmla="*/ 1376363 w 5381623"/>
              <a:gd name="connsiteY27" fmla="*/ 3781423 h 4099179"/>
              <a:gd name="connsiteX28" fmla="*/ 1938337 w 5381623"/>
              <a:gd name="connsiteY28" fmla="*/ 3243260 h 4099179"/>
              <a:gd name="connsiteX29" fmla="*/ 2690812 w 5381623"/>
              <a:gd name="connsiteY29" fmla="*/ 3843335 h 4099179"/>
              <a:gd name="connsiteX30" fmla="*/ 3190874 w 5381623"/>
              <a:gd name="connsiteY30" fmla="*/ 4038598 h 4099179"/>
              <a:gd name="connsiteX31" fmla="*/ 4900612 w 5381623"/>
              <a:gd name="connsiteY31" fmla="*/ 3400423 h 4099179"/>
              <a:gd name="connsiteX32" fmla="*/ 4738686 w 5381623"/>
              <a:gd name="connsiteY32" fmla="*/ 3324223 h 4099179"/>
              <a:gd name="connsiteX33" fmla="*/ 5381623 w 5381623"/>
              <a:gd name="connsiteY33" fmla="*/ 2376484 h 4099179"/>
              <a:gd name="connsiteX34" fmla="*/ 3290887 w 5381623"/>
              <a:gd name="connsiteY34" fmla="*/ 1042985 h 4099179"/>
              <a:gd name="connsiteX35" fmla="*/ 2890836 w 5381623"/>
              <a:gd name="connsiteY35" fmla="*/ 457202 h 4099179"/>
              <a:gd name="connsiteX36" fmla="*/ 2657475 w 5381623"/>
              <a:gd name="connsiteY36" fmla="*/ 0 h 4099179"/>
              <a:gd name="connsiteX0" fmla="*/ 2657475 w 5381623"/>
              <a:gd name="connsiteY0" fmla="*/ 0 h 4102390"/>
              <a:gd name="connsiteX1" fmla="*/ 2424113 w 5381623"/>
              <a:gd name="connsiteY1" fmla="*/ 542926 h 4102390"/>
              <a:gd name="connsiteX2" fmla="*/ 2328863 w 5381623"/>
              <a:gd name="connsiteY2" fmla="*/ 566738 h 4102390"/>
              <a:gd name="connsiteX3" fmla="*/ 2247900 w 5381623"/>
              <a:gd name="connsiteY3" fmla="*/ 571501 h 4102390"/>
              <a:gd name="connsiteX4" fmla="*/ 2205038 w 5381623"/>
              <a:gd name="connsiteY4" fmla="*/ 585788 h 4102390"/>
              <a:gd name="connsiteX5" fmla="*/ 2200275 w 5381623"/>
              <a:gd name="connsiteY5" fmla="*/ 571501 h 4102390"/>
              <a:gd name="connsiteX6" fmla="*/ 2090738 w 5381623"/>
              <a:gd name="connsiteY6" fmla="*/ 581026 h 4102390"/>
              <a:gd name="connsiteX7" fmla="*/ 2019300 w 5381623"/>
              <a:gd name="connsiteY7" fmla="*/ 604838 h 4102390"/>
              <a:gd name="connsiteX8" fmla="*/ 1995488 w 5381623"/>
              <a:gd name="connsiteY8" fmla="*/ 619126 h 4102390"/>
              <a:gd name="connsiteX9" fmla="*/ 1871663 w 5381623"/>
              <a:gd name="connsiteY9" fmla="*/ 661988 h 4102390"/>
              <a:gd name="connsiteX10" fmla="*/ 1309688 w 5381623"/>
              <a:gd name="connsiteY10" fmla="*/ 719138 h 4102390"/>
              <a:gd name="connsiteX11" fmla="*/ 1004888 w 5381623"/>
              <a:gd name="connsiteY11" fmla="*/ 742951 h 4102390"/>
              <a:gd name="connsiteX12" fmla="*/ 862013 w 5381623"/>
              <a:gd name="connsiteY12" fmla="*/ 704851 h 4102390"/>
              <a:gd name="connsiteX13" fmla="*/ 809625 w 5381623"/>
              <a:gd name="connsiteY13" fmla="*/ 828676 h 4102390"/>
              <a:gd name="connsiteX14" fmla="*/ 804863 w 5381623"/>
              <a:gd name="connsiteY14" fmla="*/ 895351 h 4102390"/>
              <a:gd name="connsiteX15" fmla="*/ 723900 w 5381623"/>
              <a:gd name="connsiteY15" fmla="*/ 1176338 h 4102390"/>
              <a:gd name="connsiteX16" fmla="*/ 576263 w 5381623"/>
              <a:gd name="connsiteY16" fmla="*/ 1119188 h 4102390"/>
              <a:gd name="connsiteX17" fmla="*/ 542925 w 5381623"/>
              <a:gd name="connsiteY17" fmla="*/ 1109663 h 4102390"/>
              <a:gd name="connsiteX18" fmla="*/ 523875 w 5381623"/>
              <a:gd name="connsiteY18" fmla="*/ 1095376 h 4102390"/>
              <a:gd name="connsiteX19" fmla="*/ 485775 w 5381623"/>
              <a:gd name="connsiteY19" fmla="*/ 1066801 h 4102390"/>
              <a:gd name="connsiteX20" fmla="*/ 290513 w 5381623"/>
              <a:gd name="connsiteY20" fmla="*/ 1171576 h 4102390"/>
              <a:gd name="connsiteX21" fmla="*/ 233363 w 5381623"/>
              <a:gd name="connsiteY21" fmla="*/ 1133476 h 4102390"/>
              <a:gd name="connsiteX22" fmla="*/ 190500 w 5381623"/>
              <a:gd name="connsiteY22" fmla="*/ 1100138 h 4102390"/>
              <a:gd name="connsiteX23" fmla="*/ 0 w 5381623"/>
              <a:gd name="connsiteY23" fmla="*/ 1528762 h 4102390"/>
              <a:gd name="connsiteX24" fmla="*/ 471488 w 5381623"/>
              <a:gd name="connsiteY24" fmla="*/ 2662236 h 4102390"/>
              <a:gd name="connsiteX25" fmla="*/ 1304925 w 5381623"/>
              <a:gd name="connsiteY25" fmla="*/ 3043236 h 4102390"/>
              <a:gd name="connsiteX26" fmla="*/ 909638 w 5381623"/>
              <a:gd name="connsiteY26" fmla="*/ 4095749 h 4102390"/>
              <a:gd name="connsiteX27" fmla="*/ 1376363 w 5381623"/>
              <a:gd name="connsiteY27" fmla="*/ 3781423 h 4102390"/>
              <a:gd name="connsiteX28" fmla="*/ 1938337 w 5381623"/>
              <a:gd name="connsiteY28" fmla="*/ 3243260 h 4102390"/>
              <a:gd name="connsiteX29" fmla="*/ 2690812 w 5381623"/>
              <a:gd name="connsiteY29" fmla="*/ 3843335 h 4102390"/>
              <a:gd name="connsiteX30" fmla="*/ 3190874 w 5381623"/>
              <a:gd name="connsiteY30" fmla="*/ 4038598 h 4102390"/>
              <a:gd name="connsiteX31" fmla="*/ 4900612 w 5381623"/>
              <a:gd name="connsiteY31" fmla="*/ 3400423 h 4102390"/>
              <a:gd name="connsiteX32" fmla="*/ 4738686 w 5381623"/>
              <a:gd name="connsiteY32" fmla="*/ 3324223 h 4102390"/>
              <a:gd name="connsiteX33" fmla="*/ 5381623 w 5381623"/>
              <a:gd name="connsiteY33" fmla="*/ 2376484 h 4102390"/>
              <a:gd name="connsiteX34" fmla="*/ 3290887 w 5381623"/>
              <a:gd name="connsiteY34" fmla="*/ 1042985 h 4102390"/>
              <a:gd name="connsiteX35" fmla="*/ 2890836 w 5381623"/>
              <a:gd name="connsiteY35" fmla="*/ 457202 h 4102390"/>
              <a:gd name="connsiteX36" fmla="*/ 2657475 w 5381623"/>
              <a:gd name="connsiteY36" fmla="*/ 0 h 4102390"/>
              <a:gd name="connsiteX0" fmla="*/ 2657475 w 5381623"/>
              <a:gd name="connsiteY0" fmla="*/ 0 h 4102390"/>
              <a:gd name="connsiteX1" fmla="*/ 2424113 w 5381623"/>
              <a:gd name="connsiteY1" fmla="*/ 542926 h 4102390"/>
              <a:gd name="connsiteX2" fmla="*/ 2328863 w 5381623"/>
              <a:gd name="connsiteY2" fmla="*/ 566738 h 4102390"/>
              <a:gd name="connsiteX3" fmla="*/ 2247900 w 5381623"/>
              <a:gd name="connsiteY3" fmla="*/ 571501 h 4102390"/>
              <a:gd name="connsiteX4" fmla="*/ 2205038 w 5381623"/>
              <a:gd name="connsiteY4" fmla="*/ 585788 h 4102390"/>
              <a:gd name="connsiteX5" fmla="*/ 2200275 w 5381623"/>
              <a:gd name="connsiteY5" fmla="*/ 571501 h 4102390"/>
              <a:gd name="connsiteX6" fmla="*/ 2090738 w 5381623"/>
              <a:gd name="connsiteY6" fmla="*/ 581026 h 4102390"/>
              <a:gd name="connsiteX7" fmla="*/ 2019300 w 5381623"/>
              <a:gd name="connsiteY7" fmla="*/ 604838 h 4102390"/>
              <a:gd name="connsiteX8" fmla="*/ 1995488 w 5381623"/>
              <a:gd name="connsiteY8" fmla="*/ 619126 h 4102390"/>
              <a:gd name="connsiteX9" fmla="*/ 1871663 w 5381623"/>
              <a:gd name="connsiteY9" fmla="*/ 661988 h 4102390"/>
              <a:gd name="connsiteX10" fmla="*/ 1309688 w 5381623"/>
              <a:gd name="connsiteY10" fmla="*/ 719138 h 4102390"/>
              <a:gd name="connsiteX11" fmla="*/ 1004888 w 5381623"/>
              <a:gd name="connsiteY11" fmla="*/ 742951 h 4102390"/>
              <a:gd name="connsiteX12" fmla="*/ 862013 w 5381623"/>
              <a:gd name="connsiteY12" fmla="*/ 704851 h 4102390"/>
              <a:gd name="connsiteX13" fmla="*/ 809625 w 5381623"/>
              <a:gd name="connsiteY13" fmla="*/ 828676 h 4102390"/>
              <a:gd name="connsiteX14" fmla="*/ 804863 w 5381623"/>
              <a:gd name="connsiteY14" fmla="*/ 895351 h 4102390"/>
              <a:gd name="connsiteX15" fmla="*/ 723900 w 5381623"/>
              <a:gd name="connsiteY15" fmla="*/ 1176338 h 4102390"/>
              <a:gd name="connsiteX16" fmla="*/ 576263 w 5381623"/>
              <a:gd name="connsiteY16" fmla="*/ 1119188 h 4102390"/>
              <a:gd name="connsiteX17" fmla="*/ 542925 w 5381623"/>
              <a:gd name="connsiteY17" fmla="*/ 1109663 h 4102390"/>
              <a:gd name="connsiteX18" fmla="*/ 523875 w 5381623"/>
              <a:gd name="connsiteY18" fmla="*/ 1095376 h 4102390"/>
              <a:gd name="connsiteX19" fmla="*/ 485775 w 5381623"/>
              <a:gd name="connsiteY19" fmla="*/ 1066801 h 4102390"/>
              <a:gd name="connsiteX20" fmla="*/ 290513 w 5381623"/>
              <a:gd name="connsiteY20" fmla="*/ 1171576 h 4102390"/>
              <a:gd name="connsiteX21" fmla="*/ 233363 w 5381623"/>
              <a:gd name="connsiteY21" fmla="*/ 1133476 h 4102390"/>
              <a:gd name="connsiteX22" fmla="*/ 190500 w 5381623"/>
              <a:gd name="connsiteY22" fmla="*/ 1100138 h 4102390"/>
              <a:gd name="connsiteX23" fmla="*/ 0 w 5381623"/>
              <a:gd name="connsiteY23" fmla="*/ 1528762 h 4102390"/>
              <a:gd name="connsiteX24" fmla="*/ 471488 w 5381623"/>
              <a:gd name="connsiteY24" fmla="*/ 2662236 h 4102390"/>
              <a:gd name="connsiteX25" fmla="*/ 1304925 w 5381623"/>
              <a:gd name="connsiteY25" fmla="*/ 3043236 h 4102390"/>
              <a:gd name="connsiteX26" fmla="*/ 909638 w 5381623"/>
              <a:gd name="connsiteY26" fmla="*/ 4095749 h 4102390"/>
              <a:gd name="connsiteX27" fmla="*/ 1376363 w 5381623"/>
              <a:gd name="connsiteY27" fmla="*/ 3781423 h 4102390"/>
              <a:gd name="connsiteX28" fmla="*/ 1938337 w 5381623"/>
              <a:gd name="connsiteY28" fmla="*/ 3243260 h 4102390"/>
              <a:gd name="connsiteX29" fmla="*/ 2690812 w 5381623"/>
              <a:gd name="connsiteY29" fmla="*/ 3843335 h 4102390"/>
              <a:gd name="connsiteX30" fmla="*/ 3190874 w 5381623"/>
              <a:gd name="connsiteY30" fmla="*/ 4038598 h 4102390"/>
              <a:gd name="connsiteX31" fmla="*/ 4900612 w 5381623"/>
              <a:gd name="connsiteY31" fmla="*/ 3400423 h 4102390"/>
              <a:gd name="connsiteX32" fmla="*/ 4738686 w 5381623"/>
              <a:gd name="connsiteY32" fmla="*/ 3324223 h 4102390"/>
              <a:gd name="connsiteX33" fmla="*/ 5381623 w 5381623"/>
              <a:gd name="connsiteY33" fmla="*/ 2376484 h 4102390"/>
              <a:gd name="connsiteX34" fmla="*/ 3290887 w 5381623"/>
              <a:gd name="connsiteY34" fmla="*/ 1042985 h 4102390"/>
              <a:gd name="connsiteX35" fmla="*/ 2890836 w 5381623"/>
              <a:gd name="connsiteY35" fmla="*/ 457202 h 4102390"/>
              <a:gd name="connsiteX36" fmla="*/ 2657475 w 5381623"/>
              <a:gd name="connsiteY36" fmla="*/ 0 h 4102390"/>
              <a:gd name="connsiteX0" fmla="*/ 2657475 w 5381623"/>
              <a:gd name="connsiteY0" fmla="*/ 0 h 4095749"/>
              <a:gd name="connsiteX1" fmla="*/ 2424113 w 5381623"/>
              <a:gd name="connsiteY1" fmla="*/ 542926 h 4095749"/>
              <a:gd name="connsiteX2" fmla="*/ 2328863 w 5381623"/>
              <a:gd name="connsiteY2" fmla="*/ 566738 h 4095749"/>
              <a:gd name="connsiteX3" fmla="*/ 2247900 w 5381623"/>
              <a:gd name="connsiteY3" fmla="*/ 571501 h 4095749"/>
              <a:gd name="connsiteX4" fmla="*/ 2205038 w 5381623"/>
              <a:gd name="connsiteY4" fmla="*/ 585788 h 4095749"/>
              <a:gd name="connsiteX5" fmla="*/ 2200275 w 5381623"/>
              <a:gd name="connsiteY5" fmla="*/ 571501 h 4095749"/>
              <a:gd name="connsiteX6" fmla="*/ 2090738 w 5381623"/>
              <a:gd name="connsiteY6" fmla="*/ 581026 h 4095749"/>
              <a:gd name="connsiteX7" fmla="*/ 2019300 w 5381623"/>
              <a:gd name="connsiteY7" fmla="*/ 604838 h 4095749"/>
              <a:gd name="connsiteX8" fmla="*/ 1995488 w 5381623"/>
              <a:gd name="connsiteY8" fmla="*/ 619126 h 4095749"/>
              <a:gd name="connsiteX9" fmla="*/ 1871663 w 5381623"/>
              <a:gd name="connsiteY9" fmla="*/ 661988 h 4095749"/>
              <a:gd name="connsiteX10" fmla="*/ 1309688 w 5381623"/>
              <a:gd name="connsiteY10" fmla="*/ 719138 h 4095749"/>
              <a:gd name="connsiteX11" fmla="*/ 1004888 w 5381623"/>
              <a:gd name="connsiteY11" fmla="*/ 742951 h 4095749"/>
              <a:gd name="connsiteX12" fmla="*/ 862013 w 5381623"/>
              <a:gd name="connsiteY12" fmla="*/ 704851 h 4095749"/>
              <a:gd name="connsiteX13" fmla="*/ 809625 w 5381623"/>
              <a:gd name="connsiteY13" fmla="*/ 828676 h 4095749"/>
              <a:gd name="connsiteX14" fmla="*/ 804863 w 5381623"/>
              <a:gd name="connsiteY14" fmla="*/ 895351 h 4095749"/>
              <a:gd name="connsiteX15" fmla="*/ 723900 w 5381623"/>
              <a:gd name="connsiteY15" fmla="*/ 1176338 h 4095749"/>
              <a:gd name="connsiteX16" fmla="*/ 576263 w 5381623"/>
              <a:gd name="connsiteY16" fmla="*/ 1119188 h 4095749"/>
              <a:gd name="connsiteX17" fmla="*/ 542925 w 5381623"/>
              <a:gd name="connsiteY17" fmla="*/ 1109663 h 4095749"/>
              <a:gd name="connsiteX18" fmla="*/ 523875 w 5381623"/>
              <a:gd name="connsiteY18" fmla="*/ 1095376 h 4095749"/>
              <a:gd name="connsiteX19" fmla="*/ 485775 w 5381623"/>
              <a:gd name="connsiteY19" fmla="*/ 1066801 h 4095749"/>
              <a:gd name="connsiteX20" fmla="*/ 290513 w 5381623"/>
              <a:gd name="connsiteY20" fmla="*/ 1171576 h 4095749"/>
              <a:gd name="connsiteX21" fmla="*/ 233363 w 5381623"/>
              <a:gd name="connsiteY21" fmla="*/ 1133476 h 4095749"/>
              <a:gd name="connsiteX22" fmla="*/ 190500 w 5381623"/>
              <a:gd name="connsiteY22" fmla="*/ 1100138 h 4095749"/>
              <a:gd name="connsiteX23" fmla="*/ 0 w 5381623"/>
              <a:gd name="connsiteY23" fmla="*/ 1528762 h 4095749"/>
              <a:gd name="connsiteX24" fmla="*/ 471488 w 5381623"/>
              <a:gd name="connsiteY24" fmla="*/ 2662236 h 4095749"/>
              <a:gd name="connsiteX25" fmla="*/ 1304925 w 5381623"/>
              <a:gd name="connsiteY25" fmla="*/ 3043236 h 4095749"/>
              <a:gd name="connsiteX26" fmla="*/ 909638 w 5381623"/>
              <a:gd name="connsiteY26" fmla="*/ 4095749 h 4095749"/>
              <a:gd name="connsiteX27" fmla="*/ 1376363 w 5381623"/>
              <a:gd name="connsiteY27" fmla="*/ 3781423 h 4095749"/>
              <a:gd name="connsiteX28" fmla="*/ 1938337 w 5381623"/>
              <a:gd name="connsiteY28" fmla="*/ 3243260 h 4095749"/>
              <a:gd name="connsiteX29" fmla="*/ 2690812 w 5381623"/>
              <a:gd name="connsiteY29" fmla="*/ 3843335 h 4095749"/>
              <a:gd name="connsiteX30" fmla="*/ 3190874 w 5381623"/>
              <a:gd name="connsiteY30" fmla="*/ 4038598 h 4095749"/>
              <a:gd name="connsiteX31" fmla="*/ 4900612 w 5381623"/>
              <a:gd name="connsiteY31" fmla="*/ 3400423 h 4095749"/>
              <a:gd name="connsiteX32" fmla="*/ 4738686 w 5381623"/>
              <a:gd name="connsiteY32" fmla="*/ 3324223 h 4095749"/>
              <a:gd name="connsiteX33" fmla="*/ 5381623 w 5381623"/>
              <a:gd name="connsiteY33" fmla="*/ 2376484 h 4095749"/>
              <a:gd name="connsiteX34" fmla="*/ 3290887 w 5381623"/>
              <a:gd name="connsiteY34" fmla="*/ 1042985 h 4095749"/>
              <a:gd name="connsiteX35" fmla="*/ 2890836 w 5381623"/>
              <a:gd name="connsiteY35" fmla="*/ 457202 h 4095749"/>
              <a:gd name="connsiteX36" fmla="*/ 2657475 w 5381623"/>
              <a:gd name="connsiteY36" fmla="*/ 0 h 4095749"/>
              <a:gd name="connsiteX0" fmla="*/ 2657475 w 5381623"/>
              <a:gd name="connsiteY0" fmla="*/ 0 h 4095749"/>
              <a:gd name="connsiteX1" fmla="*/ 2424113 w 5381623"/>
              <a:gd name="connsiteY1" fmla="*/ 542926 h 4095749"/>
              <a:gd name="connsiteX2" fmla="*/ 2328863 w 5381623"/>
              <a:gd name="connsiteY2" fmla="*/ 566738 h 4095749"/>
              <a:gd name="connsiteX3" fmla="*/ 2247900 w 5381623"/>
              <a:gd name="connsiteY3" fmla="*/ 571501 h 4095749"/>
              <a:gd name="connsiteX4" fmla="*/ 2205038 w 5381623"/>
              <a:gd name="connsiteY4" fmla="*/ 585788 h 4095749"/>
              <a:gd name="connsiteX5" fmla="*/ 2200275 w 5381623"/>
              <a:gd name="connsiteY5" fmla="*/ 571501 h 4095749"/>
              <a:gd name="connsiteX6" fmla="*/ 2090738 w 5381623"/>
              <a:gd name="connsiteY6" fmla="*/ 581026 h 4095749"/>
              <a:gd name="connsiteX7" fmla="*/ 2019300 w 5381623"/>
              <a:gd name="connsiteY7" fmla="*/ 604838 h 4095749"/>
              <a:gd name="connsiteX8" fmla="*/ 1995488 w 5381623"/>
              <a:gd name="connsiteY8" fmla="*/ 619126 h 4095749"/>
              <a:gd name="connsiteX9" fmla="*/ 1871663 w 5381623"/>
              <a:gd name="connsiteY9" fmla="*/ 661988 h 4095749"/>
              <a:gd name="connsiteX10" fmla="*/ 1309688 w 5381623"/>
              <a:gd name="connsiteY10" fmla="*/ 719138 h 4095749"/>
              <a:gd name="connsiteX11" fmla="*/ 1004888 w 5381623"/>
              <a:gd name="connsiteY11" fmla="*/ 742951 h 4095749"/>
              <a:gd name="connsiteX12" fmla="*/ 862013 w 5381623"/>
              <a:gd name="connsiteY12" fmla="*/ 704851 h 4095749"/>
              <a:gd name="connsiteX13" fmla="*/ 809625 w 5381623"/>
              <a:gd name="connsiteY13" fmla="*/ 828676 h 4095749"/>
              <a:gd name="connsiteX14" fmla="*/ 804863 w 5381623"/>
              <a:gd name="connsiteY14" fmla="*/ 895351 h 4095749"/>
              <a:gd name="connsiteX15" fmla="*/ 723900 w 5381623"/>
              <a:gd name="connsiteY15" fmla="*/ 1176338 h 4095749"/>
              <a:gd name="connsiteX16" fmla="*/ 576263 w 5381623"/>
              <a:gd name="connsiteY16" fmla="*/ 1119188 h 4095749"/>
              <a:gd name="connsiteX17" fmla="*/ 542925 w 5381623"/>
              <a:gd name="connsiteY17" fmla="*/ 1109663 h 4095749"/>
              <a:gd name="connsiteX18" fmla="*/ 523875 w 5381623"/>
              <a:gd name="connsiteY18" fmla="*/ 1095376 h 4095749"/>
              <a:gd name="connsiteX19" fmla="*/ 485775 w 5381623"/>
              <a:gd name="connsiteY19" fmla="*/ 1066801 h 4095749"/>
              <a:gd name="connsiteX20" fmla="*/ 290513 w 5381623"/>
              <a:gd name="connsiteY20" fmla="*/ 1171576 h 4095749"/>
              <a:gd name="connsiteX21" fmla="*/ 233363 w 5381623"/>
              <a:gd name="connsiteY21" fmla="*/ 1133476 h 4095749"/>
              <a:gd name="connsiteX22" fmla="*/ 190500 w 5381623"/>
              <a:gd name="connsiteY22" fmla="*/ 1100138 h 4095749"/>
              <a:gd name="connsiteX23" fmla="*/ 0 w 5381623"/>
              <a:gd name="connsiteY23" fmla="*/ 1528762 h 4095749"/>
              <a:gd name="connsiteX24" fmla="*/ 471488 w 5381623"/>
              <a:gd name="connsiteY24" fmla="*/ 2662236 h 4095749"/>
              <a:gd name="connsiteX25" fmla="*/ 1304925 w 5381623"/>
              <a:gd name="connsiteY25" fmla="*/ 3043236 h 4095749"/>
              <a:gd name="connsiteX26" fmla="*/ 909638 w 5381623"/>
              <a:gd name="connsiteY26" fmla="*/ 4095749 h 4095749"/>
              <a:gd name="connsiteX27" fmla="*/ 1376363 w 5381623"/>
              <a:gd name="connsiteY27" fmla="*/ 3781423 h 4095749"/>
              <a:gd name="connsiteX28" fmla="*/ 1938337 w 5381623"/>
              <a:gd name="connsiteY28" fmla="*/ 3243260 h 4095749"/>
              <a:gd name="connsiteX29" fmla="*/ 2690812 w 5381623"/>
              <a:gd name="connsiteY29" fmla="*/ 3843335 h 4095749"/>
              <a:gd name="connsiteX30" fmla="*/ 3190874 w 5381623"/>
              <a:gd name="connsiteY30" fmla="*/ 4038598 h 4095749"/>
              <a:gd name="connsiteX31" fmla="*/ 4900612 w 5381623"/>
              <a:gd name="connsiteY31" fmla="*/ 3400423 h 4095749"/>
              <a:gd name="connsiteX32" fmla="*/ 4738686 w 5381623"/>
              <a:gd name="connsiteY32" fmla="*/ 3324223 h 4095749"/>
              <a:gd name="connsiteX33" fmla="*/ 5381623 w 5381623"/>
              <a:gd name="connsiteY33" fmla="*/ 2376484 h 4095749"/>
              <a:gd name="connsiteX34" fmla="*/ 3290887 w 5381623"/>
              <a:gd name="connsiteY34" fmla="*/ 1042985 h 4095749"/>
              <a:gd name="connsiteX35" fmla="*/ 2890836 w 5381623"/>
              <a:gd name="connsiteY35" fmla="*/ 457202 h 4095749"/>
              <a:gd name="connsiteX36" fmla="*/ 2657475 w 5381623"/>
              <a:gd name="connsiteY36" fmla="*/ 0 h 4095749"/>
              <a:gd name="connsiteX0" fmla="*/ 2657475 w 5381623"/>
              <a:gd name="connsiteY0" fmla="*/ 0 h 4095749"/>
              <a:gd name="connsiteX1" fmla="*/ 2424113 w 5381623"/>
              <a:gd name="connsiteY1" fmla="*/ 542926 h 4095749"/>
              <a:gd name="connsiteX2" fmla="*/ 2328863 w 5381623"/>
              <a:gd name="connsiteY2" fmla="*/ 566738 h 4095749"/>
              <a:gd name="connsiteX3" fmla="*/ 2247900 w 5381623"/>
              <a:gd name="connsiteY3" fmla="*/ 571501 h 4095749"/>
              <a:gd name="connsiteX4" fmla="*/ 2205038 w 5381623"/>
              <a:gd name="connsiteY4" fmla="*/ 585788 h 4095749"/>
              <a:gd name="connsiteX5" fmla="*/ 2200275 w 5381623"/>
              <a:gd name="connsiteY5" fmla="*/ 571501 h 4095749"/>
              <a:gd name="connsiteX6" fmla="*/ 2090738 w 5381623"/>
              <a:gd name="connsiteY6" fmla="*/ 581026 h 4095749"/>
              <a:gd name="connsiteX7" fmla="*/ 2019300 w 5381623"/>
              <a:gd name="connsiteY7" fmla="*/ 604838 h 4095749"/>
              <a:gd name="connsiteX8" fmla="*/ 1995488 w 5381623"/>
              <a:gd name="connsiteY8" fmla="*/ 619126 h 4095749"/>
              <a:gd name="connsiteX9" fmla="*/ 1871663 w 5381623"/>
              <a:gd name="connsiteY9" fmla="*/ 661988 h 4095749"/>
              <a:gd name="connsiteX10" fmla="*/ 1309688 w 5381623"/>
              <a:gd name="connsiteY10" fmla="*/ 719138 h 4095749"/>
              <a:gd name="connsiteX11" fmla="*/ 1004888 w 5381623"/>
              <a:gd name="connsiteY11" fmla="*/ 742951 h 4095749"/>
              <a:gd name="connsiteX12" fmla="*/ 862013 w 5381623"/>
              <a:gd name="connsiteY12" fmla="*/ 704851 h 4095749"/>
              <a:gd name="connsiteX13" fmla="*/ 809625 w 5381623"/>
              <a:gd name="connsiteY13" fmla="*/ 828676 h 4095749"/>
              <a:gd name="connsiteX14" fmla="*/ 804863 w 5381623"/>
              <a:gd name="connsiteY14" fmla="*/ 895351 h 4095749"/>
              <a:gd name="connsiteX15" fmla="*/ 723900 w 5381623"/>
              <a:gd name="connsiteY15" fmla="*/ 1176338 h 4095749"/>
              <a:gd name="connsiteX16" fmla="*/ 576263 w 5381623"/>
              <a:gd name="connsiteY16" fmla="*/ 1119188 h 4095749"/>
              <a:gd name="connsiteX17" fmla="*/ 542925 w 5381623"/>
              <a:gd name="connsiteY17" fmla="*/ 1109663 h 4095749"/>
              <a:gd name="connsiteX18" fmla="*/ 523875 w 5381623"/>
              <a:gd name="connsiteY18" fmla="*/ 1095376 h 4095749"/>
              <a:gd name="connsiteX19" fmla="*/ 485775 w 5381623"/>
              <a:gd name="connsiteY19" fmla="*/ 1066801 h 4095749"/>
              <a:gd name="connsiteX20" fmla="*/ 290513 w 5381623"/>
              <a:gd name="connsiteY20" fmla="*/ 1171576 h 4095749"/>
              <a:gd name="connsiteX21" fmla="*/ 233363 w 5381623"/>
              <a:gd name="connsiteY21" fmla="*/ 1133476 h 4095749"/>
              <a:gd name="connsiteX22" fmla="*/ 190500 w 5381623"/>
              <a:gd name="connsiteY22" fmla="*/ 1100138 h 4095749"/>
              <a:gd name="connsiteX23" fmla="*/ 0 w 5381623"/>
              <a:gd name="connsiteY23" fmla="*/ 1528762 h 4095749"/>
              <a:gd name="connsiteX24" fmla="*/ 471488 w 5381623"/>
              <a:gd name="connsiteY24" fmla="*/ 2662236 h 4095749"/>
              <a:gd name="connsiteX25" fmla="*/ 1304925 w 5381623"/>
              <a:gd name="connsiteY25" fmla="*/ 3043236 h 4095749"/>
              <a:gd name="connsiteX26" fmla="*/ 909638 w 5381623"/>
              <a:gd name="connsiteY26" fmla="*/ 4095749 h 4095749"/>
              <a:gd name="connsiteX27" fmla="*/ 1376363 w 5381623"/>
              <a:gd name="connsiteY27" fmla="*/ 3781423 h 4095749"/>
              <a:gd name="connsiteX28" fmla="*/ 1814512 w 5381623"/>
              <a:gd name="connsiteY28" fmla="*/ 3362324 h 4095749"/>
              <a:gd name="connsiteX29" fmla="*/ 1938337 w 5381623"/>
              <a:gd name="connsiteY29" fmla="*/ 3243260 h 4095749"/>
              <a:gd name="connsiteX30" fmla="*/ 2690812 w 5381623"/>
              <a:gd name="connsiteY30" fmla="*/ 3843335 h 4095749"/>
              <a:gd name="connsiteX31" fmla="*/ 3190874 w 5381623"/>
              <a:gd name="connsiteY31" fmla="*/ 4038598 h 4095749"/>
              <a:gd name="connsiteX32" fmla="*/ 4900612 w 5381623"/>
              <a:gd name="connsiteY32" fmla="*/ 3400423 h 4095749"/>
              <a:gd name="connsiteX33" fmla="*/ 4738686 w 5381623"/>
              <a:gd name="connsiteY33" fmla="*/ 3324223 h 4095749"/>
              <a:gd name="connsiteX34" fmla="*/ 5381623 w 5381623"/>
              <a:gd name="connsiteY34" fmla="*/ 2376484 h 4095749"/>
              <a:gd name="connsiteX35" fmla="*/ 3290887 w 5381623"/>
              <a:gd name="connsiteY35" fmla="*/ 1042985 h 4095749"/>
              <a:gd name="connsiteX36" fmla="*/ 2890836 w 5381623"/>
              <a:gd name="connsiteY36" fmla="*/ 457202 h 4095749"/>
              <a:gd name="connsiteX37" fmla="*/ 2657475 w 5381623"/>
              <a:gd name="connsiteY37" fmla="*/ 0 h 4095749"/>
              <a:gd name="connsiteX0" fmla="*/ 2657475 w 5381623"/>
              <a:gd name="connsiteY0" fmla="*/ 0 h 4095749"/>
              <a:gd name="connsiteX1" fmla="*/ 2424113 w 5381623"/>
              <a:gd name="connsiteY1" fmla="*/ 542926 h 4095749"/>
              <a:gd name="connsiteX2" fmla="*/ 2328863 w 5381623"/>
              <a:gd name="connsiteY2" fmla="*/ 566738 h 4095749"/>
              <a:gd name="connsiteX3" fmla="*/ 2247900 w 5381623"/>
              <a:gd name="connsiteY3" fmla="*/ 571501 h 4095749"/>
              <a:gd name="connsiteX4" fmla="*/ 2205038 w 5381623"/>
              <a:gd name="connsiteY4" fmla="*/ 585788 h 4095749"/>
              <a:gd name="connsiteX5" fmla="*/ 2200275 w 5381623"/>
              <a:gd name="connsiteY5" fmla="*/ 571501 h 4095749"/>
              <a:gd name="connsiteX6" fmla="*/ 2090738 w 5381623"/>
              <a:gd name="connsiteY6" fmla="*/ 581026 h 4095749"/>
              <a:gd name="connsiteX7" fmla="*/ 2019300 w 5381623"/>
              <a:gd name="connsiteY7" fmla="*/ 604838 h 4095749"/>
              <a:gd name="connsiteX8" fmla="*/ 1995488 w 5381623"/>
              <a:gd name="connsiteY8" fmla="*/ 619126 h 4095749"/>
              <a:gd name="connsiteX9" fmla="*/ 1871663 w 5381623"/>
              <a:gd name="connsiteY9" fmla="*/ 661988 h 4095749"/>
              <a:gd name="connsiteX10" fmla="*/ 1309688 w 5381623"/>
              <a:gd name="connsiteY10" fmla="*/ 719138 h 4095749"/>
              <a:gd name="connsiteX11" fmla="*/ 1004888 w 5381623"/>
              <a:gd name="connsiteY11" fmla="*/ 742951 h 4095749"/>
              <a:gd name="connsiteX12" fmla="*/ 862013 w 5381623"/>
              <a:gd name="connsiteY12" fmla="*/ 704851 h 4095749"/>
              <a:gd name="connsiteX13" fmla="*/ 809625 w 5381623"/>
              <a:gd name="connsiteY13" fmla="*/ 828676 h 4095749"/>
              <a:gd name="connsiteX14" fmla="*/ 804863 w 5381623"/>
              <a:gd name="connsiteY14" fmla="*/ 895351 h 4095749"/>
              <a:gd name="connsiteX15" fmla="*/ 723900 w 5381623"/>
              <a:gd name="connsiteY15" fmla="*/ 1176338 h 4095749"/>
              <a:gd name="connsiteX16" fmla="*/ 576263 w 5381623"/>
              <a:gd name="connsiteY16" fmla="*/ 1119188 h 4095749"/>
              <a:gd name="connsiteX17" fmla="*/ 542925 w 5381623"/>
              <a:gd name="connsiteY17" fmla="*/ 1109663 h 4095749"/>
              <a:gd name="connsiteX18" fmla="*/ 523875 w 5381623"/>
              <a:gd name="connsiteY18" fmla="*/ 1095376 h 4095749"/>
              <a:gd name="connsiteX19" fmla="*/ 485775 w 5381623"/>
              <a:gd name="connsiteY19" fmla="*/ 1066801 h 4095749"/>
              <a:gd name="connsiteX20" fmla="*/ 290513 w 5381623"/>
              <a:gd name="connsiteY20" fmla="*/ 1171576 h 4095749"/>
              <a:gd name="connsiteX21" fmla="*/ 233363 w 5381623"/>
              <a:gd name="connsiteY21" fmla="*/ 1133476 h 4095749"/>
              <a:gd name="connsiteX22" fmla="*/ 190500 w 5381623"/>
              <a:gd name="connsiteY22" fmla="*/ 1100138 h 4095749"/>
              <a:gd name="connsiteX23" fmla="*/ 0 w 5381623"/>
              <a:gd name="connsiteY23" fmla="*/ 1528762 h 4095749"/>
              <a:gd name="connsiteX24" fmla="*/ 471488 w 5381623"/>
              <a:gd name="connsiteY24" fmla="*/ 2662236 h 4095749"/>
              <a:gd name="connsiteX25" fmla="*/ 1304925 w 5381623"/>
              <a:gd name="connsiteY25" fmla="*/ 3043236 h 4095749"/>
              <a:gd name="connsiteX26" fmla="*/ 909638 w 5381623"/>
              <a:gd name="connsiteY26" fmla="*/ 4095749 h 4095749"/>
              <a:gd name="connsiteX27" fmla="*/ 1376363 w 5381623"/>
              <a:gd name="connsiteY27" fmla="*/ 3781423 h 4095749"/>
              <a:gd name="connsiteX28" fmla="*/ 1800225 w 5381623"/>
              <a:gd name="connsiteY28" fmla="*/ 3995736 h 4095749"/>
              <a:gd name="connsiteX29" fmla="*/ 1938337 w 5381623"/>
              <a:gd name="connsiteY29" fmla="*/ 3243260 h 4095749"/>
              <a:gd name="connsiteX30" fmla="*/ 2690812 w 5381623"/>
              <a:gd name="connsiteY30" fmla="*/ 3843335 h 4095749"/>
              <a:gd name="connsiteX31" fmla="*/ 3190874 w 5381623"/>
              <a:gd name="connsiteY31" fmla="*/ 4038598 h 4095749"/>
              <a:gd name="connsiteX32" fmla="*/ 4900612 w 5381623"/>
              <a:gd name="connsiteY32" fmla="*/ 3400423 h 4095749"/>
              <a:gd name="connsiteX33" fmla="*/ 4738686 w 5381623"/>
              <a:gd name="connsiteY33" fmla="*/ 3324223 h 4095749"/>
              <a:gd name="connsiteX34" fmla="*/ 5381623 w 5381623"/>
              <a:gd name="connsiteY34" fmla="*/ 2376484 h 4095749"/>
              <a:gd name="connsiteX35" fmla="*/ 3290887 w 5381623"/>
              <a:gd name="connsiteY35" fmla="*/ 1042985 h 4095749"/>
              <a:gd name="connsiteX36" fmla="*/ 2890836 w 5381623"/>
              <a:gd name="connsiteY36" fmla="*/ 457202 h 4095749"/>
              <a:gd name="connsiteX37" fmla="*/ 2657475 w 5381623"/>
              <a:gd name="connsiteY37" fmla="*/ 0 h 4095749"/>
              <a:gd name="connsiteX0" fmla="*/ 2657475 w 5381623"/>
              <a:gd name="connsiteY0" fmla="*/ 0 h 4095749"/>
              <a:gd name="connsiteX1" fmla="*/ 2424113 w 5381623"/>
              <a:gd name="connsiteY1" fmla="*/ 542926 h 4095749"/>
              <a:gd name="connsiteX2" fmla="*/ 2328863 w 5381623"/>
              <a:gd name="connsiteY2" fmla="*/ 566738 h 4095749"/>
              <a:gd name="connsiteX3" fmla="*/ 2247900 w 5381623"/>
              <a:gd name="connsiteY3" fmla="*/ 571501 h 4095749"/>
              <a:gd name="connsiteX4" fmla="*/ 2205038 w 5381623"/>
              <a:gd name="connsiteY4" fmla="*/ 585788 h 4095749"/>
              <a:gd name="connsiteX5" fmla="*/ 2200275 w 5381623"/>
              <a:gd name="connsiteY5" fmla="*/ 571501 h 4095749"/>
              <a:gd name="connsiteX6" fmla="*/ 2090738 w 5381623"/>
              <a:gd name="connsiteY6" fmla="*/ 581026 h 4095749"/>
              <a:gd name="connsiteX7" fmla="*/ 2019300 w 5381623"/>
              <a:gd name="connsiteY7" fmla="*/ 604838 h 4095749"/>
              <a:gd name="connsiteX8" fmla="*/ 1995488 w 5381623"/>
              <a:gd name="connsiteY8" fmla="*/ 619126 h 4095749"/>
              <a:gd name="connsiteX9" fmla="*/ 1871663 w 5381623"/>
              <a:gd name="connsiteY9" fmla="*/ 661988 h 4095749"/>
              <a:gd name="connsiteX10" fmla="*/ 1309688 w 5381623"/>
              <a:gd name="connsiteY10" fmla="*/ 719138 h 4095749"/>
              <a:gd name="connsiteX11" fmla="*/ 1004888 w 5381623"/>
              <a:gd name="connsiteY11" fmla="*/ 742951 h 4095749"/>
              <a:gd name="connsiteX12" fmla="*/ 862013 w 5381623"/>
              <a:gd name="connsiteY12" fmla="*/ 704851 h 4095749"/>
              <a:gd name="connsiteX13" fmla="*/ 809625 w 5381623"/>
              <a:gd name="connsiteY13" fmla="*/ 828676 h 4095749"/>
              <a:gd name="connsiteX14" fmla="*/ 804863 w 5381623"/>
              <a:gd name="connsiteY14" fmla="*/ 895351 h 4095749"/>
              <a:gd name="connsiteX15" fmla="*/ 723900 w 5381623"/>
              <a:gd name="connsiteY15" fmla="*/ 1176338 h 4095749"/>
              <a:gd name="connsiteX16" fmla="*/ 576263 w 5381623"/>
              <a:gd name="connsiteY16" fmla="*/ 1119188 h 4095749"/>
              <a:gd name="connsiteX17" fmla="*/ 542925 w 5381623"/>
              <a:gd name="connsiteY17" fmla="*/ 1109663 h 4095749"/>
              <a:gd name="connsiteX18" fmla="*/ 523875 w 5381623"/>
              <a:gd name="connsiteY18" fmla="*/ 1095376 h 4095749"/>
              <a:gd name="connsiteX19" fmla="*/ 485775 w 5381623"/>
              <a:gd name="connsiteY19" fmla="*/ 1066801 h 4095749"/>
              <a:gd name="connsiteX20" fmla="*/ 290513 w 5381623"/>
              <a:gd name="connsiteY20" fmla="*/ 1171576 h 4095749"/>
              <a:gd name="connsiteX21" fmla="*/ 233363 w 5381623"/>
              <a:gd name="connsiteY21" fmla="*/ 1133476 h 4095749"/>
              <a:gd name="connsiteX22" fmla="*/ 190500 w 5381623"/>
              <a:gd name="connsiteY22" fmla="*/ 1100138 h 4095749"/>
              <a:gd name="connsiteX23" fmla="*/ 0 w 5381623"/>
              <a:gd name="connsiteY23" fmla="*/ 1528762 h 4095749"/>
              <a:gd name="connsiteX24" fmla="*/ 471488 w 5381623"/>
              <a:gd name="connsiteY24" fmla="*/ 2662236 h 4095749"/>
              <a:gd name="connsiteX25" fmla="*/ 1304925 w 5381623"/>
              <a:gd name="connsiteY25" fmla="*/ 3043236 h 4095749"/>
              <a:gd name="connsiteX26" fmla="*/ 909638 w 5381623"/>
              <a:gd name="connsiteY26" fmla="*/ 4095749 h 4095749"/>
              <a:gd name="connsiteX27" fmla="*/ 1376363 w 5381623"/>
              <a:gd name="connsiteY27" fmla="*/ 3781423 h 4095749"/>
              <a:gd name="connsiteX28" fmla="*/ 1800225 w 5381623"/>
              <a:gd name="connsiteY28" fmla="*/ 3995736 h 4095749"/>
              <a:gd name="connsiteX29" fmla="*/ 1876424 w 5381623"/>
              <a:gd name="connsiteY29" fmla="*/ 3605211 h 4095749"/>
              <a:gd name="connsiteX30" fmla="*/ 1938337 w 5381623"/>
              <a:gd name="connsiteY30" fmla="*/ 3243260 h 4095749"/>
              <a:gd name="connsiteX31" fmla="*/ 2690812 w 5381623"/>
              <a:gd name="connsiteY31" fmla="*/ 3843335 h 4095749"/>
              <a:gd name="connsiteX32" fmla="*/ 3190874 w 5381623"/>
              <a:gd name="connsiteY32" fmla="*/ 4038598 h 4095749"/>
              <a:gd name="connsiteX33" fmla="*/ 4900612 w 5381623"/>
              <a:gd name="connsiteY33" fmla="*/ 3400423 h 4095749"/>
              <a:gd name="connsiteX34" fmla="*/ 4738686 w 5381623"/>
              <a:gd name="connsiteY34" fmla="*/ 3324223 h 4095749"/>
              <a:gd name="connsiteX35" fmla="*/ 5381623 w 5381623"/>
              <a:gd name="connsiteY35" fmla="*/ 2376484 h 4095749"/>
              <a:gd name="connsiteX36" fmla="*/ 3290887 w 5381623"/>
              <a:gd name="connsiteY36" fmla="*/ 1042985 h 4095749"/>
              <a:gd name="connsiteX37" fmla="*/ 2890836 w 5381623"/>
              <a:gd name="connsiteY37" fmla="*/ 457202 h 4095749"/>
              <a:gd name="connsiteX38" fmla="*/ 2657475 w 5381623"/>
              <a:gd name="connsiteY38" fmla="*/ 0 h 4095749"/>
              <a:gd name="connsiteX0" fmla="*/ 2657475 w 5381623"/>
              <a:gd name="connsiteY0" fmla="*/ 0 h 4095749"/>
              <a:gd name="connsiteX1" fmla="*/ 2424113 w 5381623"/>
              <a:gd name="connsiteY1" fmla="*/ 542926 h 4095749"/>
              <a:gd name="connsiteX2" fmla="*/ 2328863 w 5381623"/>
              <a:gd name="connsiteY2" fmla="*/ 566738 h 4095749"/>
              <a:gd name="connsiteX3" fmla="*/ 2247900 w 5381623"/>
              <a:gd name="connsiteY3" fmla="*/ 571501 h 4095749"/>
              <a:gd name="connsiteX4" fmla="*/ 2205038 w 5381623"/>
              <a:gd name="connsiteY4" fmla="*/ 585788 h 4095749"/>
              <a:gd name="connsiteX5" fmla="*/ 2200275 w 5381623"/>
              <a:gd name="connsiteY5" fmla="*/ 571501 h 4095749"/>
              <a:gd name="connsiteX6" fmla="*/ 2090738 w 5381623"/>
              <a:gd name="connsiteY6" fmla="*/ 581026 h 4095749"/>
              <a:gd name="connsiteX7" fmla="*/ 2019300 w 5381623"/>
              <a:gd name="connsiteY7" fmla="*/ 604838 h 4095749"/>
              <a:gd name="connsiteX8" fmla="*/ 1995488 w 5381623"/>
              <a:gd name="connsiteY8" fmla="*/ 619126 h 4095749"/>
              <a:gd name="connsiteX9" fmla="*/ 1871663 w 5381623"/>
              <a:gd name="connsiteY9" fmla="*/ 661988 h 4095749"/>
              <a:gd name="connsiteX10" fmla="*/ 1309688 w 5381623"/>
              <a:gd name="connsiteY10" fmla="*/ 719138 h 4095749"/>
              <a:gd name="connsiteX11" fmla="*/ 1004888 w 5381623"/>
              <a:gd name="connsiteY11" fmla="*/ 742951 h 4095749"/>
              <a:gd name="connsiteX12" fmla="*/ 862013 w 5381623"/>
              <a:gd name="connsiteY12" fmla="*/ 704851 h 4095749"/>
              <a:gd name="connsiteX13" fmla="*/ 809625 w 5381623"/>
              <a:gd name="connsiteY13" fmla="*/ 828676 h 4095749"/>
              <a:gd name="connsiteX14" fmla="*/ 804863 w 5381623"/>
              <a:gd name="connsiteY14" fmla="*/ 895351 h 4095749"/>
              <a:gd name="connsiteX15" fmla="*/ 723900 w 5381623"/>
              <a:gd name="connsiteY15" fmla="*/ 1176338 h 4095749"/>
              <a:gd name="connsiteX16" fmla="*/ 576263 w 5381623"/>
              <a:gd name="connsiteY16" fmla="*/ 1119188 h 4095749"/>
              <a:gd name="connsiteX17" fmla="*/ 542925 w 5381623"/>
              <a:gd name="connsiteY17" fmla="*/ 1109663 h 4095749"/>
              <a:gd name="connsiteX18" fmla="*/ 523875 w 5381623"/>
              <a:gd name="connsiteY18" fmla="*/ 1095376 h 4095749"/>
              <a:gd name="connsiteX19" fmla="*/ 485775 w 5381623"/>
              <a:gd name="connsiteY19" fmla="*/ 1066801 h 4095749"/>
              <a:gd name="connsiteX20" fmla="*/ 290513 w 5381623"/>
              <a:gd name="connsiteY20" fmla="*/ 1171576 h 4095749"/>
              <a:gd name="connsiteX21" fmla="*/ 233363 w 5381623"/>
              <a:gd name="connsiteY21" fmla="*/ 1133476 h 4095749"/>
              <a:gd name="connsiteX22" fmla="*/ 190500 w 5381623"/>
              <a:gd name="connsiteY22" fmla="*/ 1100138 h 4095749"/>
              <a:gd name="connsiteX23" fmla="*/ 0 w 5381623"/>
              <a:gd name="connsiteY23" fmla="*/ 1528762 h 4095749"/>
              <a:gd name="connsiteX24" fmla="*/ 471488 w 5381623"/>
              <a:gd name="connsiteY24" fmla="*/ 2662236 h 4095749"/>
              <a:gd name="connsiteX25" fmla="*/ 1304925 w 5381623"/>
              <a:gd name="connsiteY25" fmla="*/ 3043236 h 4095749"/>
              <a:gd name="connsiteX26" fmla="*/ 909638 w 5381623"/>
              <a:gd name="connsiteY26" fmla="*/ 4095749 h 4095749"/>
              <a:gd name="connsiteX27" fmla="*/ 1376363 w 5381623"/>
              <a:gd name="connsiteY27" fmla="*/ 3781423 h 4095749"/>
              <a:gd name="connsiteX28" fmla="*/ 1800225 w 5381623"/>
              <a:gd name="connsiteY28" fmla="*/ 3995736 h 4095749"/>
              <a:gd name="connsiteX29" fmla="*/ 1800224 w 5381623"/>
              <a:gd name="connsiteY29" fmla="*/ 3890961 h 4095749"/>
              <a:gd name="connsiteX30" fmla="*/ 1938337 w 5381623"/>
              <a:gd name="connsiteY30" fmla="*/ 3243260 h 4095749"/>
              <a:gd name="connsiteX31" fmla="*/ 2690812 w 5381623"/>
              <a:gd name="connsiteY31" fmla="*/ 3843335 h 4095749"/>
              <a:gd name="connsiteX32" fmla="*/ 3190874 w 5381623"/>
              <a:gd name="connsiteY32" fmla="*/ 4038598 h 4095749"/>
              <a:gd name="connsiteX33" fmla="*/ 4900612 w 5381623"/>
              <a:gd name="connsiteY33" fmla="*/ 3400423 h 4095749"/>
              <a:gd name="connsiteX34" fmla="*/ 4738686 w 5381623"/>
              <a:gd name="connsiteY34" fmla="*/ 3324223 h 4095749"/>
              <a:gd name="connsiteX35" fmla="*/ 5381623 w 5381623"/>
              <a:gd name="connsiteY35" fmla="*/ 2376484 h 4095749"/>
              <a:gd name="connsiteX36" fmla="*/ 3290887 w 5381623"/>
              <a:gd name="connsiteY36" fmla="*/ 1042985 h 4095749"/>
              <a:gd name="connsiteX37" fmla="*/ 2890836 w 5381623"/>
              <a:gd name="connsiteY37" fmla="*/ 457202 h 4095749"/>
              <a:gd name="connsiteX38" fmla="*/ 2657475 w 5381623"/>
              <a:gd name="connsiteY38" fmla="*/ 0 h 4095749"/>
              <a:gd name="connsiteX0" fmla="*/ 2657475 w 5381623"/>
              <a:gd name="connsiteY0" fmla="*/ 0 h 4095749"/>
              <a:gd name="connsiteX1" fmla="*/ 2424113 w 5381623"/>
              <a:gd name="connsiteY1" fmla="*/ 542926 h 4095749"/>
              <a:gd name="connsiteX2" fmla="*/ 2328863 w 5381623"/>
              <a:gd name="connsiteY2" fmla="*/ 566738 h 4095749"/>
              <a:gd name="connsiteX3" fmla="*/ 2247900 w 5381623"/>
              <a:gd name="connsiteY3" fmla="*/ 571501 h 4095749"/>
              <a:gd name="connsiteX4" fmla="*/ 2205038 w 5381623"/>
              <a:gd name="connsiteY4" fmla="*/ 585788 h 4095749"/>
              <a:gd name="connsiteX5" fmla="*/ 2200275 w 5381623"/>
              <a:gd name="connsiteY5" fmla="*/ 571501 h 4095749"/>
              <a:gd name="connsiteX6" fmla="*/ 2090738 w 5381623"/>
              <a:gd name="connsiteY6" fmla="*/ 581026 h 4095749"/>
              <a:gd name="connsiteX7" fmla="*/ 2019300 w 5381623"/>
              <a:gd name="connsiteY7" fmla="*/ 604838 h 4095749"/>
              <a:gd name="connsiteX8" fmla="*/ 1995488 w 5381623"/>
              <a:gd name="connsiteY8" fmla="*/ 619126 h 4095749"/>
              <a:gd name="connsiteX9" fmla="*/ 1871663 w 5381623"/>
              <a:gd name="connsiteY9" fmla="*/ 661988 h 4095749"/>
              <a:gd name="connsiteX10" fmla="*/ 1309688 w 5381623"/>
              <a:gd name="connsiteY10" fmla="*/ 719138 h 4095749"/>
              <a:gd name="connsiteX11" fmla="*/ 1004888 w 5381623"/>
              <a:gd name="connsiteY11" fmla="*/ 742951 h 4095749"/>
              <a:gd name="connsiteX12" fmla="*/ 862013 w 5381623"/>
              <a:gd name="connsiteY12" fmla="*/ 704851 h 4095749"/>
              <a:gd name="connsiteX13" fmla="*/ 809625 w 5381623"/>
              <a:gd name="connsiteY13" fmla="*/ 828676 h 4095749"/>
              <a:gd name="connsiteX14" fmla="*/ 804863 w 5381623"/>
              <a:gd name="connsiteY14" fmla="*/ 895351 h 4095749"/>
              <a:gd name="connsiteX15" fmla="*/ 723900 w 5381623"/>
              <a:gd name="connsiteY15" fmla="*/ 1176338 h 4095749"/>
              <a:gd name="connsiteX16" fmla="*/ 576263 w 5381623"/>
              <a:gd name="connsiteY16" fmla="*/ 1119188 h 4095749"/>
              <a:gd name="connsiteX17" fmla="*/ 542925 w 5381623"/>
              <a:gd name="connsiteY17" fmla="*/ 1109663 h 4095749"/>
              <a:gd name="connsiteX18" fmla="*/ 523875 w 5381623"/>
              <a:gd name="connsiteY18" fmla="*/ 1095376 h 4095749"/>
              <a:gd name="connsiteX19" fmla="*/ 485775 w 5381623"/>
              <a:gd name="connsiteY19" fmla="*/ 1066801 h 4095749"/>
              <a:gd name="connsiteX20" fmla="*/ 290513 w 5381623"/>
              <a:gd name="connsiteY20" fmla="*/ 1171576 h 4095749"/>
              <a:gd name="connsiteX21" fmla="*/ 233363 w 5381623"/>
              <a:gd name="connsiteY21" fmla="*/ 1133476 h 4095749"/>
              <a:gd name="connsiteX22" fmla="*/ 190500 w 5381623"/>
              <a:gd name="connsiteY22" fmla="*/ 1100138 h 4095749"/>
              <a:gd name="connsiteX23" fmla="*/ 0 w 5381623"/>
              <a:gd name="connsiteY23" fmla="*/ 1528762 h 4095749"/>
              <a:gd name="connsiteX24" fmla="*/ 471488 w 5381623"/>
              <a:gd name="connsiteY24" fmla="*/ 2662236 h 4095749"/>
              <a:gd name="connsiteX25" fmla="*/ 1304925 w 5381623"/>
              <a:gd name="connsiteY25" fmla="*/ 3043236 h 4095749"/>
              <a:gd name="connsiteX26" fmla="*/ 909638 w 5381623"/>
              <a:gd name="connsiteY26" fmla="*/ 4095749 h 4095749"/>
              <a:gd name="connsiteX27" fmla="*/ 1376363 w 5381623"/>
              <a:gd name="connsiteY27" fmla="*/ 3781423 h 4095749"/>
              <a:gd name="connsiteX28" fmla="*/ 1809750 w 5381623"/>
              <a:gd name="connsiteY28" fmla="*/ 4005261 h 4095749"/>
              <a:gd name="connsiteX29" fmla="*/ 1800224 w 5381623"/>
              <a:gd name="connsiteY29" fmla="*/ 3890961 h 4095749"/>
              <a:gd name="connsiteX30" fmla="*/ 1938337 w 5381623"/>
              <a:gd name="connsiteY30" fmla="*/ 3243260 h 4095749"/>
              <a:gd name="connsiteX31" fmla="*/ 2690812 w 5381623"/>
              <a:gd name="connsiteY31" fmla="*/ 3843335 h 4095749"/>
              <a:gd name="connsiteX32" fmla="*/ 3190874 w 5381623"/>
              <a:gd name="connsiteY32" fmla="*/ 4038598 h 4095749"/>
              <a:gd name="connsiteX33" fmla="*/ 4900612 w 5381623"/>
              <a:gd name="connsiteY33" fmla="*/ 3400423 h 4095749"/>
              <a:gd name="connsiteX34" fmla="*/ 4738686 w 5381623"/>
              <a:gd name="connsiteY34" fmla="*/ 3324223 h 4095749"/>
              <a:gd name="connsiteX35" fmla="*/ 5381623 w 5381623"/>
              <a:gd name="connsiteY35" fmla="*/ 2376484 h 4095749"/>
              <a:gd name="connsiteX36" fmla="*/ 3290887 w 5381623"/>
              <a:gd name="connsiteY36" fmla="*/ 1042985 h 4095749"/>
              <a:gd name="connsiteX37" fmla="*/ 2890836 w 5381623"/>
              <a:gd name="connsiteY37" fmla="*/ 457202 h 4095749"/>
              <a:gd name="connsiteX38" fmla="*/ 2657475 w 5381623"/>
              <a:gd name="connsiteY38" fmla="*/ 0 h 4095749"/>
              <a:gd name="connsiteX0" fmla="*/ 2657475 w 5381623"/>
              <a:gd name="connsiteY0" fmla="*/ 0 h 4095749"/>
              <a:gd name="connsiteX1" fmla="*/ 2424113 w 5381623"/>
              <a:gd name="connsiteY1" fmla="*/ 542926 h 4095749"/>
              <a:gd name="connsiteX2" fmla="*/ 2328863 w 5381623"/>
              <a:gd name="connsiteY2" fmla="*/ 566738 h 4095749"/>
              <a:gd name="connsiteX3" fmla="*/ 2247900 w 5381623"/>
              <a:gd name="connsiteY3" fmla="*/ 571501 h 4095749"/>
              <a:gd name="connsiteX4" fmla="*/ 2205038 w 5381623"/>
              <a:gd name="connsiteY4" fmla="*/ 585788 h 4095749"/>
              <a:gd name="connsiteX5" fmla="*/ 2200275 w 5381623"/>
              <a:gd name="connsiteY5" fmla="*/ 571501 h 4095749"/>
              <a:gd name="connsiteX6" fmla="*/ 2090738 w 5381623"/>
              <a:gd name="connsiteY6" fmla="*/ 581026 h 4095749"/>
              <a:gd name="connsiteX7" fmla="*/ 2019300 w 5381623"/>
              <a:gd name="connsiteY7" fmla="*/ 604838 h 4095749"/>
              <a:gd name="connsiteX8" fmla="*/ 1995488 w 5381623"/>
              <a:gd name="connsiteY8" fmla="*/ 619126 h 4095749"/>
              <a:gd name="connsiteX9" fmla="*/ 1871663 w 5381623"/>
              <a:gd name="connsiteY9" fmla="*/ 661988 h 4095749"/>
              <a:gd name="connsiteX10" fmla="*/ 1309688 w 5381623"/>
              <a:gd name="connsiteY10" fmla="*/ 719138 h 4095749"/>
              <a:gd name="connsiteX11" fmla="*/ 1004888 w 5381623"/>
              <a:gd name="connsiteY11" fmla="*/ 742951 h 4095749"/>
              <a:gd name="connsiteX12" fmla="*/ 862013 w 5381623"/>
              <a:gd name="connsiteY12" fmla="*/ 704851 h 4095749"/>
              <a:gd name="connsiteX13" fmla="*/ 809625 w 5381623"/>
              <a:gd name="connsiteY13" fmla="*/ 828676 h 4095749"/>
              <a:gd name="connsiteX14" fmla="*/ 804863 w 5381623"/>
              <a:gd name="connsiteY14" fmla="*/ 895351 h 4095749"/>
              <a:gd name="connsiteX15" fmla="*/ 723900 w 5381623"/>
              <a:gd name="connsiteY15" fmla="*/ 1176338 h 4095749"/>
              <a:gd name="connsiteX16" fmla="*/ 576263 w 5381623"/>
              <a:gd name="connsiteY16" fmla="*/ 1119188 h 4095749"/>
              <a:gd name="connsiteX17" fmla="*/ 542925 w 5381623"/>
              <a:gd name="connsiteY17" fmla="*/ 1109663 h 4095749"/>
              <a:gd name="connsiteX18" fmla="*/ 523875 w 5381623"/>
              <a:gd name="connsiteY18" fmla="*/ 1095376 h 4095749"/>
              <a:gd name="connsiteX19" fmla="*/ 485775 w 5381623"/>
              <a:gd name="connsiteY19" fmla="*/ 1066801 h 4095749"/>
              <a:gd name="connsiteX20" fmla="*/ 290513 w 5381623"/>
              <a:gd name="connsiteY20" fmla="*/ 1171576 h 4095749"/>
              <a:gd name="connsiteX21" fmla="*/ 233363 w 5381623"/>
              <a:gd name="connsiteY21" fmla="*/ 1133476 h 4095749"/>
              <a:gd name="connsiteX22" fmla="*/ 190500 w 5381623"/>
              <a:gd name="connsiteY22" fmla="*/ 1100138 h 4095749"/>
              <a:gd name="connsiteX23" fmla="*/ 0 w 5381623"/>
              <a:gd name="connsiteY23" fmla="*/ 1528762 h 4095749"/>
              <a:gd name="connsiteX24" fmla="*/ 471488 w 5381623"/>
              <a:gd name="connsiteY24" fmla="*/ 2662236 h 4095749"/>
              <a:gd name="connsiteX25" fmla="*/ 1304925 w 5381623"/>
              <a:gd name="connsiteY25" fmla="*/ 3043236 h 4095749"/>
              <a:gd name="connsiteX26" fmla="*/ 909638 w 5381623"/>
              <a:gd name="connsiteY26" fmla="*/ 4095749 h 4095749"/>
              <a:gd name="connsiteX27" fmla="*/ 1376363 w 5381623"/>
              <a:gd name="connsiteY27" fmla="*/ 3781423 h 4095749"/>
              <a:gd name="connsiteX28" fmla="*/ 1809750 w 5381623"/>
              <a:gd name="connsiteY28" fmla="*/ 4005261 h 4095749"/>
              <a:gd name="connsiteX29" fmla="*/ 1800224 w 5381623"/>
              <a:gd name="connsiteY29" fmla="*/ 3895723 h 4095749"/>
              <a:gd name="connsiteX30" fmla="*/ 1938337 w 5381623"/>
              <a:gd name="connsiteY30" fmla="*/ 3243260 h 4095749"/>
              <a:gd name="connsiteX31" fmla="*/ 2690812 w 5381623"/>
              <a:gd name="connsiteY31" fmla="*/ 3843335 h 4095749"/>
              <a:gd name="connsiteX32" fmla="*/ 3190874 w 5381623"/>
              <a:gd name="connsiteY32" fmla="*/ 4038598 h 4095749"/>
              <a:gd name="connsiteX33" fmla="*/ 4900612 w 5381623"/>
              <a:gd name="connsiteY33" fmla="*/ 3400423 h 4095749"/>
              <a:gd name="connsiteX34" fmla="*/ 4738686 w 5381623"/>
              <a:gd name="connsiteY34" fmla="*/ 3324223 h 4095749"/>
              <a:gd name="connsiteX35" fmla="*/ 5381623 w 5381623"/>
              <a:gd name="connsiteY35" fmla="*/ 2376484 h 4095749"/>
              <a:gd name="connsiteX36" fmla="*/ 3290887 w 5381623"/>
              <a:gd name="connsiteY36" fmla="*/ 1042985 h 4095749"/>
              <a:gd name="connsiteX37" fmla="*/ 2890836 w 5381623"/>
              <a:gd name="connsiteY37" fmla="*/ 457202 h 4095749"/>
              <a:gd name="connsiteX38" fmla="*/ 2657475 w 5381623"/>
              <a:gd name="connsiteY38" fmla="*/ 0 h 4095749"/>
              <a:gd name="connsiteX0" fmla="*/ 2657475 w 5381623"/>
              <a:gd name="connsiteY0" fmla="*/ 0 h 4095749"/>
              <a:gd name="connsiteX1" fmla="*/ 2424113 w 5381623"/>
              <a:gd name="connsiteY1" fmla="*/ 542926 h 4095749"/>
              <a:gd name="connsiteX2" fmla="*/ 2328863 w 5381623"/>
              <a:gd name="connsiteY2" fmla="*/ 566738 h 4095749"/>
              <a:gd name="connsiteX3" fmla="*/ 2247900 w 5381623"/>
              <a:gd name="connsiteY3" fmla="*/ 571501 h 4095749"/>
              <a:gd name="connsiteX4" fmla="*/ 2205038 w 5381623"/>
              <a:gd name="connsiteY4" fmla="*/ 585788 h 4095749"/>
              <a:gd name="connsiteX5" fmla="*/ 2200275 w 5381623"/>
              <a:gd name="connsiteY5" fmla="*/ 571501 h 4095749"/>
              <a:gd name="connsiteX6" fmla="*/ 2090738 w 5381623"/>
              <a:gd name="connsiteY6" fmla="*/ 581026 h 4095749"/>
              <a:gd name="connsiteX7" fmla="*/ 2019300 w 5381623"/>
              <a:gd name="connsiteY7" fmla="*/ 604838 h 4095749"/>
              <a:gd name="connsiteX8" fmla="*/ 1995488 w 5381623"/>
              <a:gd name="connsiteY8" fmla="*/ 619126 h 4095749"/>
              <a:gd name="connsiteX9" fmla="*/ 1871663 w 5381623"/>
              <a:gd name="connsiteY9" fmla="*/ 661988 h 4095749"/>
              <a:gd name="connsiteX10" fmla="*/ 1309688 w 5381623"/>
              <a:gd name="connsiteY10" fmla="*/ 719138 h 4095749"/>
              <a:gd name="connsiteX11" fmla="*/ 1004888 w 5381623"/>
              <a:gd name="connsiteY11" fmla="*/ 742951 h 4095749"/>
              <a:gd name="connsiteX12" fmla="*/ 862013 w 5381623"/>
              <a:gd name="connsiteY12" fmla="*/ 704851 h 4095749"/>
              <a:gd name="connsiteX13" fmla="*/ 809625 w 5381623"/>
              <a:gd name="connsiteY13" fmla="*/ 828676 h 4095749"/>
              <a:gd name="connsiteX14" fmla="*/ 804863 w 5381623"/>
              <a:gd name="connsiteY14" fmla="*/ 895351 h 4095749"/>
              <a:gd name="connsiteX15" fmla="*/ 723900 w 5381623"/>
              <a:gd name="connsiteY15" fmla="*/ 1176338 h 4095749"/>
              <a:gd name="connsiteX16" fmla="*/ 576263 w 5381623"/>
              <a:gd name="connsiteY16" fmla="*/ 1119188 h 4095749"/>
              <a:gd name="connsiteX17" fmla="*/ 542925 w 5381623"/>
              <a:gd name="connsiteY17" fmla="*/ 1109663 h 4095749"/>
              <a:gd name="connsiteX18" fmla="*/ 523875 w 5381623"/>
              <a:gd name="connsiteY18" fmla="*/ 1095376 h 4095749"/>
              <a:gd name="connsiteX19" fmla="*/ 485775 w 5381623"/>
              <a:gd name="connsiteY19" fmla="*/ 1066801 h 4095749"/>
              <a:gd name="connsiteX20" fmla="*/ 290513 w 5381623"/>
              <a:gd name="connsiteY20" fmla="*/ 1171576 h 4095749"/>
              <a:gd name="connsiteX21" fmla="*/ 233363 w 5381623"/>
              <a:gd name="connsiteY21" fmla="*/ 1133476 h 4095749"/>
              <a:gd name="connsiteX22" fmla="*/ 190500 w 5381623"/>
              <a:gd name="connsiteY22" fmla="*/ 1100138 h 4095749"/>
              <a:gd name="connsiteX23" fmla="*/ 0 w 5381623"/>
              <a:gd name="connsiteY23" fmla="*/ 1528762 h 4095749"/>
              <a:gd name="connsiteX24" fmla="*/ 471488 w 5381623"/>
              <a:gd name="connsiteY24" fmla="*/ 2662236 h 4095749"/>
              <a:gd name="connsiteX25" fmla="*/ 1304925 w 5381623"/>
              <a:gd name="connsiteY25" fmla="*/ 3043236 h 4095749"/>
              <a:gd name="connsiteX26" fmla="*/ 909638 w 5381623"/>
              <a:gd name="connsiteY26" fmla="*/ 4095749 h 4095749"/>
              <a:gd name="connsiteX27" fmla="*/ 1376363 w 5381623"/>
              <a:gd name="connsiteY27" fmla="*/ 3781423 h 4095749"/>
              <a:gd name="connsiteX28" fmla="*/ 1809750 w 5381623"/>
              <a:gd name="connsiteY28" fmla="*/ 4005261 h 4095749"/>
              <a:gd name="connsiteX29" fmla="*/ 1800224 w 5381623"/>
              <a:gd name="connsiteY29" fmla="*/ 3895723 h 4095749"/>
              <a:gd name="connsiteX30" fmla="*/ 1824037 w 5381623"/>
              <a:gd name="connsiteY30" fmla="*/ 3795711 h 4095749"/>
              <a:gd name="connsiteX31" fmla="*/ 1938337 w 5381623"/>
              <a:gd name="connsiteY31" fmla="*/ 3243260 h 4095749"/>
              <a:gd name="connsiteX32" fmla="*/ 2690812 w 5381623"/>
              <a:gd name="connsiteY32" fmla="*/ 3843335 h 4095749"/>
              <a:gd name="connsiteX33" fmla="*/ 3190874 w 5381623"/>
              <a:gd name="connsiteY33" fmla="*/ 4038598 h 4095749"/>
              <a:gd name="connsiteX34" fmla="*/ 4900612 w 5381623"/>
              <a:gd name="connsiteY34" fmla="*/ 3400423 h 4095749"/>
              <a:gd name="connsiteX35" fmla="*/ 4738686 w 5381623"/>
              <a:gd name="connsiteY35" fmla="*/ 3324223 h 4095749"/>
              <a:gd name="connsiteX36" fmla="*/ 5381623 w 5381623"/>
              <a:gd name="connsiteY36" fmla="*/ 2376484 h 4095749"/>
              <a:gd name="connsiteX37" fmla="*/ 3290887 w 5381623"/>
              <a:gd name="connsiteY37" fmla="*/ 1042985 h 4095749"/>
              <a:gd name="connsiteX38" fmla="*/ 2890836 w 5381623"/>
              <a:gd name="connsiteY38" fmla="*/ 457202 h 4095749"/>
              <a:gd name="connsiteX39" fmla="*/ 2657475 w 5381623"/>
              <a:gd name="connsiteY39" fmla="*/ 0 h 4095749"/>
              <a:gd name="connsiteX0" fmla="*/ 2657475 w 5381623"/>
              <a:gd name="connsiteY0" fmla="*/ 0 h 4095749"/>
              <a:gd name="connsiteX1" fmla="*/ 2424113 w 5381623"/>
              <a:gd name="connsiteY1" fmla="*/ 542926 h 4095749"/>
              <a:gd name="connsiteX2" fmla="*/ 2328863 w 5381623"/>
              <a:gd name="connsiteY2" fmla="*/ 566738 h 4095749"/>
              <a:gd name="connsiteX3" fmla="*/ 2247900 w 5381623"/>
              <a:gd name="connsiteY3" fmla="*/ 571501 h 4095749"/>
              <a:gd name="connsiteX4" fmla="*/ 2205038 w 5381623"/>
              <a:gd name="connsiteY4" fmla="*/ 585788 h 4095749"/>
              <a:gd name="connsiteX5" fmla="*/ 2200275 w 5381623"/>
              <a:gd name="connsiteY5" fmla="*/ 571501 h 4095749"/>
              <a:gd name="connsiteX6" fmla="*/ 2090738 w 5381623"/>
              <a:gd name="connsiteY6" fmla="*/ 581026 h 4095749"/>
              <a:gd name="connsiteX7" fmla="*/ 2019300 w 5381623"/>
              <a:gd name="connsiteY7" fmla="*/ 604838 h 4095749"/>
              <a:gd name="connsiteX8" fmla="*/ 1995488 w 5381623"/>
              <a:gd name="connsiteY8" fmla="*/ 619126 h 4095749"/>
              <a:gd name="connsiteX9" fmla="*/ 1871663 w 5381623"/>
              <a:gd name="connsiteY9" fmla="*/ 661988 h 4095749"/>
              <a:gd name="connsiteX10" fmla="*/ 1309688 w 5381623"/>
              <a:gd name="connsiteY10" fmla="*/ 719138 h 4095749"/>
              <a:gd name="connsiteX11" fmla="*/ 1004888 w 5381623"/>
              <a:gd name="connsiteY11" fmla="*/ 742951 h 4095749"/>
              <a:gd name="connsiteX12" fmla="*/ 862013 w 5381623"/>
              <a:gd name="connsiteY12" fmla="*/ 704851 h 4095749"/>
              <a:gd name="connsiteX13" fmla="*/ 809625 w 5381623"/>
              <a:gd name="connsiteY13" fmla="*/ 828676 h 4095749"/>
              <a:gd name="connsiteX14" fmla="*/ 804863 w 5381623"/>
              <a:gd name="connsiteY14" fmla="*/ 895351 h 4095749"/>
              <a:gd name="connsiteX15" fmla="*/ 723900 w 5381623"/>
              <a:gd name="connsiteY15" fmla="*/ 1176338 h 4095749"/>
              <a:gd name="connsiteX16" fmla="*/ 576263 w 5381623"/>
              <a:gd name="connsiteY16" fmla="*/ 1119188 h 4095749"/>
              <a:gd name="connsiteX17" fmla="*/ 542925 w 5381623"/>
              <a:gd name="connsiteY17" fmla="*/ 1109663 h 4095749"/>
              <a:gd name="connsiteX18" fmla="*/ 523875 w 5381623"/>
              <a:gd name="connsiteY18" fmla="*/ 1095376 h 4095749"/>
              <a:gd name="connsiteX19" fmla="*/ 485775 w 5381623"/>
              <a:gd name="connsiteY19" fmla="*/ 1066801 h 4095749"/>
              <a:gd name="connsiteX20" fmla="*/ 290513 w 5381623"/>
              <a:gd name="connsiteY20" fmla="*/ 1171576 h 4095749"/>
              <a:gd name="connsiteX21" fmla="*/ 233363 w 5381623"/>
              <a:gd name="connsiteY21" fmla="*/ 1133476 h 4095749"/>
              <a:gd name="connsiteX22" fmla="*/ 190500 w 5381623"/>
              <a:gd name="connsiteY22" fmla="*/ 1100138 h 4095749"/>
              <a:gd name="connsiteX23" fmla="*/ 0 w 5381623"/>
              <a:gd name="connsiteY23" fmla="*/ 1528762 h 4095749"/>
              <a:gd name="connsiteX24" fmla="*/ 471488 w 5381623"/>
              <a:gd name="connsiteY24" fmla="*/ 2662236 h 4095749"/>
              <a:gd name="connsiteX25" fmla="*/ 1304925 w 5381623"/>
              <a:gd name="connsiteY25" fmla="*/ 3043236 h 4095749"/>
              <a:gd name="connsiteX26" fmla="*/ 909638 w 5381623"/>
              <a:gd name="connsiteY26" fmla="*/ 4095749 h 4095749"/>
              <a:gd name="connsiteX27" fmla="*/ 1376363 w 5381623"/>
              <a:gd name="connsiteY27" fmla="*/ 3781423 h 4095749"/>
              <a:gd name="connsiteX28" fmla="*/ 1809750 w 5381623"/>
              <a:gd name="connsiteY28" fmla="*/ 4005261 h 4095749"/>
              <a:gd name="connsiteX29" fmla="*/ 1800224 w 5381623"/>
              <a:gd name="connsiteY29" fmla="*/ 3895723 h 4095749"/>
              <a:gd name="connsiteX30" fmla="*/ 1819275 w 5381623"/>
              <a:gd name="connsiteY30" fmla="*/ 3795711 h 4095749"/>
              <a:gd name="connsiteX31" fmla="*/ 1938337 w 5381623"/>
              <a:gd name="connsiteY31" fmla="*/ 3243260 h 4095749"/>
              <a:gd name="connsiteX32" fmla="*/ 2690812 w 5381623"/>
              <a:gd name="connsiteY32" fmla="*/ 3843335 h 4095749"/>
              <a:gd name="connsiteX33" fmla="*/ 3190874 w 5381623"/>
              <a:gd name="connsiteY33" fmla="*/ 4038598 h 4095749"/>
              <a:gd name="connsiteX34" fmla="*/ 4900612 w 5381623"/>
              <a:gd name="connsiteY34" fmla="*/ 3400423 h 4095749"/>
              <a:gd name="connsiteX35" fmla="*/ 4738686 w 5381623"/>
              <a:gd name="connsiteY35" fmla="*/ 3324223 h 4095749"/>
              <a:gd name="connsiteX36" fmla="*/ 5381623 w 5381623"/>
              <a:gd name="connsiteY36" fmla="*/ 2376484 h 4095749"/>
              <a:gd name="connsiteX37" fmla="*/ 3290887 w 5381623"/>
              <a:gd name="connsiteY37" fmla="*/ 1042985 h 4095749"/>
              <a:gd name="connsiteX38" fmla="*/ 2890836 w 5381623"/>
              <a:gd name="connsiteY38" fmla="*/ 457202 h 4095749"/>
              <a:gd name="connsiteX39" fmla="*/ 2657475 w 5381623"/>
              <a:gd name="connsiteY39" fmla="*/ 0 h 4095749"/>
              <a:gd name="connsiteX0" fmla="*/ 2657475 w 5381623"/>
              <a:gd name="connsiteY0" fmla="*/ 0 h 4095749"/>
              <a:gd name="connsiteX1" fmla="*/ 2424113 w 5381623"/>
              <a:gd name="connsiteY1" fmla="*/ 542926 h 4095749"/>
              <a:gd name="connsiteX2" fmla="*/ 2328863 w 5381623"/>
              <a:gd name="connsiteY2" fmla="*/ 566738 h 4095749"/>
              <a:gd name="connsiteX3" fmla="*/ 2247900 w 5381623"/>
              <a:gd name="connsiteY3" fmla="*/ 571501 h 4095749"/>
              <a:gd name="connsiteX4" fmla="*/ 2205038 w 5381623"/>
              <a:gd name="connsiteY4" fmla="*/ 585788 h 4095749"/>
              <a:gd name="connsiteX5" fmla="*/ 2200275 w 5381623"/>
              <a:gd name="connsiteY5" fmla="*/ 571501 h 4095749"/>
              <a:gd name="connsiteX6" fmla="*/ 2090738 w 5381623"/>
              <a:gd name="connsiteY6" fmla="*/ 581026 h 4095749"/>
              <a:gd name="connsiteX7" fmla="*/ 2019300 w 5381623"/>
              <a:gd name="connsiteY7" fmla="*/ 604838 h 4095749"/>
              <a:gd name="connsiteX8" fmla="*/ 1995488 w 5381623"/>
              <a:gd name="connsiteY8" fmla="*/ 619126 h 4095749"/>
              <a:gd name="connsiteX9" fmla="*/ 1871663 w 5381623"/>
              <a:gd name="connsiteY9" fmla="*/ 661988 h 4095749"/>
              <a:gd name="connsiteX10" fmla="*/ 1309688 w 5381623"/>
              <a:gd name="connsiteY10" fmla="*/ 719138 h 4095749"/>
              <a:gd name="connsiteX11" fmla="*/ 1004888 w 5381623"/>
              <a:gd name="connsiteY11" fmla="*/ 742951 h 4095749"/>
              <a:gd name="connsiteX12" fmla="*/ 862013 w 5381623"/>
              <a:gd name="connsiteY12" fmla="*/ 704851 h 4095749"/>
              <a:gd name="connsiteX13" fmla="*/ 809625 w 5381623"/>
              <a:gd name="connsiteY13" fmla="*/ 828676 h 4095749"/>
              <a:gd name="connsiteX14" fmla="*/ 804863 w 5381623"/>
              <a:gd name="connsiteY14" fmla="*/ 895351 h 4095749"/>
              <a:gd name="connsiteX15" fmla="*/ 723900 w 5381623"/>
              <a:gd name="connsiteY15" fmla="*/ 1176338 h 4095749"/>
              <a:gd name="connsiteX16" fmla="*/ 576263 w 5381623"/>
              <a:gd name="connsiteY16" fmla="*/ 1119188 h 4095749"/>
              <a:gd name="connsiteX17" fmla="*/ 542925 w 5381623"/>
              <a:gd name="connsiteY17" fmla="*/ 1109663 h 4095749"/>
              <a:gd name="connsiteX18" fmla="*/ 523875 w 5381623"/>
              <a:gd name="connsiteY18" fmla="*/ 1095376 h 4095749"/>
              <a:gd name="connsiteX19" fmla="*/ 485775 w 5381623"/>
              <a:gd name="connsiteY19" fmla="*/ 1066801 h 4095749"/>
              <a:gd name="connsiteX20" fmla="*/ 290513 w 5381623"/>
              <a:gd name="connsiteY20" fmla="*/ 1171576 h 4095749"/>
              <a:gd name="connsiteX21" fmla="*/ 233363 w 5381623"/>
              <a:gd name="connsiteY21" fmla="*/ 1133476 h 4095749"/>
              <a:gd name="connsiteX22" fmla="*/ 190500 w 5381623"/>
              <a:gd name="connsiteY22" fmla="*/ 1100138 h 4095749"/>
              <a:gd name="connsiteX23" fmla="*/ 0 w 5381623"/>
              <a:gd name="connsiteY23" fmla="*/ 1528762 h 4095749"/>
              <a:gd name="connsiteX24" fmla="*/ 471488 w 5381623"/>
              <a:gd name="connsiteY24" fmla="*/ 2662236 h 4095749"/>
              <a:gd name="connsiteX25" fmla="*/ 1304925 w 5381623"/>
              <a:gd name="connsiteY25" fmla="*/ 3043236 h 4095749"/>
              <a:gd name="connsiteX26" fmla="*/ 909638 w 5381623"/>
              <a:gd name="connsiteY26" fmla="*/ 4095749 h 4095749"/>
              <a:gd name="connsiteX27" fmla="*/ 1376363 w 5381623"/>
              <a:gd name="connsiteY27" fmla="*/ 3781423 h 4095749"/>
              <a:gd name="connsiteX28" fmla="*/ 1809750 w 5381623"/>
              <a:gd name="connsiteY28" fmla="*/ 4005261 h 4095749"/>
              <a:gd name="connsiteX29" fmla="*/ 1800224 w 5381623"/>
              <a:gd name="connsiteY29" fmla="*/ 3895723 h 4095749"/>
              <a:gd name="connsiteX30" fmla="*/ 1809750 w 5381623"/>
              <a:gd name="connsiteY30" fmla="*/ 3795711 h 4095749"/>
              <a:gd name="connsiteX31" fmla="*/ 1938337 w 5381623"/>
              <a:gd name="connsiteY31" fmla="*/ 3243260 h 4095749"/>
              <a:gd name="connsiteX32" fmla="*/ 2690812 w 5381623"/>
              <a:gd name="connsiteY32" fmla="*/ 3843335 h 4095749"/>
              <a:gd name="connsiteX33" fmla="*/ 3190874 w 5381623"/>
              <a:gd name="connsiteY33" fmla="*/ 4038598 h 4095749"/>
              <a:gd name="connsiteX34" fmla="*/ 4900612 w 5381623"/>
              <a:gd name="connsiteY34" fmla="*/ 3400423 h 4095749"/>
              <a:gd name="connsiteX35" fmla="*/ 4738686 w 5381623"/>
              <a:gd name="connsiteY35" fmla="*/ 3324223 h 4095749"/>
              <a:gd name="connsiteX36" fmla="*/ 5381623 w 5381623"/>
              <a:gd name="connsiteY36" fmla="*/ 2376484 h 4095749"/>
              <a:gd name="connsiteX37" fmla="*/ 3290887 w 5381623"/>
              <a:gd name="connsiteY37" fmla="*/ 1042985 h 4095749"/>
              <a:gd name="connsiteX38" fmla="*/ 2890836 w 5381623"/>
              <a:gd name="connsiteY38" fmla="*/ 457202 h 4095749"/>
              <a:gd name="connsiteX39" fmla="*/ 2657475 w 5381623"/>
              <a:gd name="connsiteY39" fmla="*/ 0 h 4095749"/>
              <a:gd name="connsiteX0" fmla="*/ 2657475 w 5381623"/>
              <a:gd name="connsiteY0" fmla="*/ 0 h 4095749"/>
              <a:gd name="connsiteX1" fmla="*/ 2424113 w 5381623"/>
              <a:gd name="connsiteY1" fmla="*/ 542926 h 4095749"/>
              <a:gd name="connsiteX2" fmla="*/ 2328863 w 5381623"/>
              <a:gd name="connsiteY2" fmla="*/ 566738 h 4095749"/>
              <a:gd name="connsiteX3" fmla="*/ 2247900 w 5381623"/>
              <a:gd name="connsiteY3" fmla="*/ 571501 h 4095749"/>
              <a:gd name="connsiteX4" fmla="*/ 2205038 w 5381623"/>
              <a:gd name="connsiteY4" fmla="*/ 585788 h 4095749"/>
              <a:gd name="connsiteX5" fmla="*/ 2200275 w 5381623"/>
              <a:gd name="connsiteY5" fmla="*/ 571501 h 4095749"/>
              <a:gd name="connsiteX6" fmla="*/ 2090738 w 5381623"/>
              <a:gd name="connsiteY6" fmla="*/ 581026 h 4095749"/>
              <a:gd name="connsiteX7" fmla="*/ 2019300 w 5381623"/>
              <a:gd name="connsiteY7" fmla="*/ 604838 h 4095749"/>
              <a:gd name="connsiteX8" fmla="*/ 1995488 w 5381623"/>
              <a:gd name="connsiteY8" fmla="*/ 619126 h 4095749"/>
              <a:gd name="connsiteX9" fmla="*/ 1871663 w 5381623"/>
              <a:gd name="connsiteY9" fmla="*/ 661988 h 4095749"/>
              <a:gd name="connsiteX10" fmla="*/ 1309688 w 5381623"/>
              <a:gd name="connsiteY10" fmla="*/ 719138 h 4095749"/>
              <a:gd name="connsiteX11" fmla="*/ 1004888 w 5381623"/>
              <a:gd name="connsiteY11" fmla="*/ 742951 h 4095749"/>
              <a:gd name="connsiteX12" fmla="*/ 862013 w 5381623"/>
              <a:gd name="connsiteY12" fmla="*/ 704851 h 4095749"/>
              <a:gd name="connsiteX13" fmla="*/ 809625 w 5381623"/>
              <a:gd name="connsiteY13" fmla="*/ 828676 h 4095749"/>
              <a:gd name="connsiteX14" fmla="*/ 804863 w 5381623"/>
              <a:gd name="connsiteY14" fmla="*/ 895351 h 4095749"/>
              <a:gd name="connsiteX15" fmla="*/ 723900 w 5381623"/>
              <a:gd name="connsiteY15" fmla="*/ 1176338 h 4095749"/>
              <a:gd name="connsiteX16" fmla="*/ 576263 w 5381623"/>
              <a:gd name="connsiteY16" fmla="*/ 1119188 h 4095749"/>
              <a:gd name="connsiteX17" fmla="*/ 542925 w 5381623"/>
              <a:gd name="connsiteY17" fmla="*/ 1109663 h 4095749"/>
              <a:gd name="connsiteX18" fmla="*/ 523875 w 5381623"/>
              <a:gd name="connsiteY18" fmla="*/ 1095376 h 4095749"/>
              <a:gd name="connsiteX19" fmla="*/ 485775 w 5381623"/>
              <a:gd name="connsiteY19" fmla="*/ 1066801 h 4095749"/>
              <a:gd name="connsiteX20" fmla="*/ 290513 w 5381623"/>
              <a:gd name="connsiteY20" fmla="*/ 1171576 h 4095749"/>
              <a:gd name="connsiteX21" fmla="*/ 233363 w 5381623"/>
              <a:gd name="connsiteY21" fmla="*/ 1133476 h 4095749"/>
              <a:gd name="connsiteX22" fmla="*/ 190500 w 5381623"/>
              <a:gd name="connsiteY22" fmla="*/ 1100138 h 4095749"/>
              <a:gd name="connsiteX23" fmla="*/ 0 w 5381623"/>
              <a:gd name="connsiteY23" fmla="*/ 1528762 h 4095749"/>
              <a:gd name="connsiteX24" fmla="*/ 471488 w 5381623"/>
              <a:gd name="connsiteY24" fmla="*/ 2662236 h 4095749"/>
              <a:gd name="connsiteX25" fmla="*/ 1304925 w 5381623"/>
              <a:gd name="connsiteY25" fmla="*/ 3043236 h 4095749"/>
              <a:gd name="connsiteX26" fmla="*/ 909638 w 5381623"/>
              <a:gd name="connsiteY26" fmla="*/ 4095749 h 4095749"/>
              <a:gd name="connsiteX27" fmla="*/ 1376363 w 5381623"/>
              <a:gd name="connsiteY27" fmla="*/ 3781423 h 4095749"/>
              <a:gd name="connsiteX28" fmla="*/ 1809750 w 5381623"/>
              <a:gd name="connsiteY28" fmla="*/ 4005261 h 4095749"/>
              <a:gd name="connsiteX29" fmla="*/ 1800224 w 5381623"/>
              <a:gd name="connsiteY29" fmla="*/ 3895723 h 4095749"/>
              <a:gd name="connsiteX30" fmla="*/ 1809750 w 5381623"/>
              <a:gd name="connsiteY30" fmla="*/ 3795711 h 4095749"/>
              <a:gd name="connsiteX31" fmla="*/ 1952624 w 5381623"/>
              <a:gd name="connsiteY31" fmla="*/ 3243260 h 4095749"/>
              <a:gd name="connsiteX32" fmla="*/ 2690812 w 5381623"/>
              <a:gd name="connsiteY32" fmla="*/ 3843335 h 4095749"/>
              <a:gd name="connsiteX33" fmla="*/ 3190874 w 5381623"/>
              <a:gd name="connsiteY33" fmla="*/ 4038598 h 4095749"/>
              <a:gd name="connsiteX34" fmla="*/ 4900612 w 5381623"/>
              <a:gd name="connsiteY34" fmla="*/ 3400423 h 4095749"/>
              <a:gd name="connsiteX35" fmla="*/ 4738686 w 5381623"/>
              <a:gd name="connsiteY35" fmla="*/ 3324223 h 4095749"/>
              <a:gd name="connsiteX36" fmla="*/ 5381623 w 5381623"/>
              <a:gd name="connsiteY36" fmla="*/ 2376484 h 4095749"/>
              <a:gd name="connsiteX37" fmla="*/ 3290887 w 5381623"/>
              <a:gd name="connsiteY37" fmla="*/ 1042985 h 4095749"/>
              <a:gd name="connsiteX38" fmla="*/ 2890836 w 5381623"/>
              <a:gd name="connsiteY38" fmla="*/ 457202 h 4095749"/>
              <a:gd name="connsiteX39" fmla="*/ 2657475 w 5381623"/>
              <a:gd name="connsiteY39" fmla="*/ 0 h 4095749"/>
              <a:gd name="connsiteX0" fmla="*/ 2657475 w 5381623"/>
              <a:gd name="connsiteY0" fmla="*/ 0 h 4095749"/>
              <a:gd name="connsiteX1" fmla="*/ 2424113 w 5381623"/>
              <a:gd name="connsiteY1" fmla="*/ 542926 h 4095749"/>
              <a:gd name="connsiteX2" fmla="*/ 2328863 w 5381623"/>
              <a:gd name="connsiteY2" fmla="*/ 566738 h 4095749"/>
              <a:gd name="connsiteX3" fmla="*/ 2247900 w 5381623"/>
              <a:gd name="connsiteY3" fmla="*/ 571501 h 4095749"/>
              <a:gd name="connsiteX4" fmla="*/ 2205038 w 5381623"/>
              <a:gd name="connsiteY4" fmla="*/ 585788 h 4095749"/>
              <a:gd name="connsiteX5" fmla="*/ 2200275 w 5381623"/>
              <a:gd name="connsiteY5" fmla="*/ 571501 h 4095749"/>
              <a:gd name="connsiteX6" fmla="*/ 2090738 w 5381623"/>
              <a:gd name="connsiteY6" fmla="*/ 581026 h 4095749"/>
              <a:gd name="connsiteX7" fmla="*/ 2019300 w 5381623"/>
              <a:gd name="connsiteY7" fmla="*/ 604838 h 4095749"/>
              <a:gd name="connsiteX8" fmla="*/ 1995488 w 5381623"/>
              <a:gd name="connsiteY8" fmla="*/ 619126 h 4095749"/>
              <a:gd name="connsiteX9" fmla="*/ 1871663 w 5381623"/>
              <a:gd name="connsiteY9" fmla="*/ 661988 h 4095749"/>
              <a:gd name="connsiteX10" fmla="*/ 1309688 w 5381623"/>
              <a:gd name="connsiteY10" fmla="*/ 719138 h 4095749"/>
              <a:gd name="connsiteX11" fmla="*/ 1004888 w 5381623"/>
              <a:gd name="connsiteY11" fmla="*/ 742951 h 4095749"/>
              <a:gd name="connsiteX12" fmla="*/ 862013 w 5381623"/>
              <a:gd name="connsiteY12" fmla="*/ 704851 h 4095749"/>
              <a:gd name="connsiteX13" fmla="*/ 809625 w 5381623"/>
              <a:gd name="connsiteY13" fmla="*/ 828676 h 4095749"/>
              <a:gd name="connsiteX14" fmla="*/ 804863 w 5381623"/>
              <a:gd name="connsiteY14" fmla="*/ 895351 h 4095749"/>
              <a:gd name="connsiteX15" fmla="*/ 723900 w 5381623"/>
              <a:gd name="connsiteY15" fmla="*/ 1176338 h 4095749"/>
              <a:gd name="connsiteX16" fmla="*/ 576263 w 5381623"/>
              <a:gd name="connsiteY16" fmla="*/ 1119188 h 4095749"/>
              <a:gd name="connsiteX17" fmla="*/ 542925 w 5381623"/>
              <a:gd name="connsiteY17" fmla="*/ 1109663 h 4095749"/>
              <a:gd name="connsiteX18" fmla="*/ 523875 w 5381623"/>
              <a:gd name="connsiteY18" fmla="*/ 1095376 h 4095749"/>
              <a:gd name="connsiteX19" fmla="*/ 485775 w 5381623"/>
              <a:gd name="connsiteY19" fmla="*/ 1066801 h 4095749"/>
              <a:gd name="connsiteX20" fmla="*/ 290513 w 5381623"/>
              <a:gd name="connsiteY20" fmla="*/ 1171576 h 4095749"/>
              <a:gd name="connsiteX21" fmla="*/ 233363 w 5381623"/>
              <a:gd name="connsiteY21" fmla="*/ 1133476 h 4095749"/>
              <a:gd name="connsiteX22" fmla="*/ 190500 w 5381623"/>
              <a:gd name="connsiteY22" fmla="*/ 1100138 h 4095749"/>
              <a:gd name="connsiteX23" fmla="*/ 0 w 5381623"/>
              <a:gd name="connsiteY23" fmla="*/ 1528762 h 4095749"/>
              <a:gd name="connsiteX24" fmla="*/ 471488 w 5381623"/>
              <a:gd name="connsiteY24" fmla="*/ 2662236 h 4095749"/>
              <a:gd name="connsiteX25" fmla="*/ 1304925 w 5381623"/>
              <a:gd name="connsiteY25" fmla="*/ 3043236 h 4095749"/>
              <a:gd name="connsiteX26" fmla="*/ 909638 w 5381623"/>
              <a:gd name="connsiteY26" fmla="*/ 4095749 h 4095749"/>
              <a:gd name="connsiteX27" fmla="*/ 1376363 w 5381623"/>
              <a:gd name="connsiteY27" fmla="*/ 3781423 h 4095749"/>
              <a:gd name="connsiteX28" fmla="*/ 1809750 w 5381623"/>
              <a:gd name="connsiteY28" fmla="*/ 4005261 h 4095749"/>
              <a:gd name="connsiteX29" fmla="*/ 1800224 w 5381623"/>
              <a:gd name="connsiteY29" fmla="*/ 3895723 h 4095749"/>
              <a:gd name="connsiteX30" fmla="*/ 1809750 w 5381623"/>
              <a:gd name="connsiteY30" fmla="*/ 3795711 h 4095749"/>
              <a:gd name="connsiteX31" fmla="*/ 1952624 w 5381623"/>
              <a:gd name="connsiteY31" fmla="*/ 3243260 h 4095749"/>
              <a:gd name="connsiteX32" fmla="*/ 2686049 w 5381623"/>
              <a:gd name="connsiteY32" fmla="*/ 3843335 h 4095749"/>
              <a:gd name="connsiteX33" fmla="*/ 3190874 w 5381623"/>
              <a:gd name="connsiteY33" fmla="*/ 4038598 h 4095749"/>
              <a:gd name="connsiteX34" fmla="*/ 4900612 w 5381623"/>
              <a:gd name="connsiteY34" fmla="*/ 3400423 h 4095749"/>
              <a:gd name="connsiteX35" fmla="*/ 4738686 w 5381623"/>
              <a:gd name="connsiteY35" fmla="*/ 3324223 h 4095749"/>
              <a:gd name="connsiteX36" fmla="*/ 5381623 w 5381623"/>
              <a:gd name="connsiteY36" fmla="*/ 2376484 h 4095749"/>
              <a:gd name="connsiteX37" fmla="*/ 3290887 w 5381623"/>
              <a:gd name="connsiteY37" fmla="*/ 1042985 h 4095749"/>
              <a:gd name="connsiteX38" fmla="*/ 2890836 w 5381623"/>
              <a:gd name="connsiteY38" fmla="*/ 457202 h 4095749"/>
              <a:gd name="connsiteX39" fmla="*/ 2657475 w 5381623"/>
              <a:gd name="connsiteY39" fmla="*/ 0 h 4095749"/>
              <a:gd name="connsiteX0" fmla="*/ 2657475 w 5381623"/>
              <a:gd name="connsiteY0" fmla="*/ 0 h 4095749"/>
              <a:gd name="connsiteX1" fmla="*/ 2424113 w 5381623"/>
              <a:gd name="connsiteY1" fmla="*/ 542926 h 4095749"/>
              <a:gd name="connsiteX2" fmla="*/ 2328863 w 5381623"/>
              <a:gd name="connsiteY2" fmla="*/ 566738 h 4095749"/>
              <a:gd name="connsiteX3" fmla="*/ 2247900 w 5381623"/>
              <a:gd name="connsiteY3" fmla="*/ 571501 h 4095749"/>
              <a:gd name="connsiteX4" fmla="*/ 2205038 w 5381623"/>
              <a:gd name="connsiteY4" fmla="*/ 585788 h 4095749"/>
              <a:gd name="connsiteX5" fmla="*/ 2200275 w 5381623"/>
              <a:gd name="connsiteY5" fmla="*/ 571501 h 4095749"/>
              <a:gd name="connsiteX6" fmla="*/ 2090738 w 5381623"/>
              <a:gd name="connsiteY6" fmla="*/ 581026 h 4095749"/>
              <a:gd name="connsiteX7" fmla="*/ 2019300 w 5381623"/>
              <a:gd name="connsiteY7" fmla="*/ 604838 h 4095749"/>
              <a:gd name="connsiteX8" fmla="*/ 1995488 w 5381623"/>
              <a:gd name="connsiteY8" fmla="*/ 619126 h 4095749"/>
              <a:gd name="connsiteX9" fmla="*/ 1871663 w 5381623"/>
              <a:gd name="connsiteY9" fmla="*/ 661988 h 4095749"/>
              <a:gd name="connsiteX10" fmla="*/ 1309688 w 5381623"/>
              <a:gd name="connsiteY10" fmla="*/ 719138 h 4095749"/>
              <a:gd name="connsiteX11" fmla="*/ 1004888 w 5381623"/>
              <a:gd name="connsiteY11" fmla="*/ 742951 h 4095749"/>
              <a:gd name="connsiteX12" fmla="*/ 862013 w 5381623"/>
              <a:gd name="connsiteY12" fmla="*/ 704851 h 4095749"/>
              <a:gd name="connsiteX13" fmla="*/ 809625 w 5381623"/>
              <a:gd name="connsiteY13" fmla="*/ 828676 h 4095749"/>
              <a:gd name="connsiteX14" fmla="*/ 804863 w 5381623"/>
              <a:gd name="connsiteY14" fmla="*/ 895351 h 4095749"/>
              <a:gd name="connsiteX15" fmla="*/ 723900 w 5381623"/>
              <a:gd name="connsiteY15" fmla="*/ 1176338 h 4095749"/>
              <a:gd name="connsiteX16" fmla="*/ 576263 w 5381623"/>
              <a:gd name="connsiteY16" fmla="*/ 1119188 h 4095749"/>
              <a:gd name="connsiteX17" fmla="*/ 542925 w 5381623"/>
              <a:gd name="connsiteY17" fmla="*/ 1109663 h 4095749"/>
              <a:gd name="connsiteX18" fmla="*/ 523875 w 5381623"/>
              <a:gd name="connsiteY18" fmla="*/ 1095376 h 4095749"/>
              <a:gd name="connsiteX19" fmla="*/ 485775 w 5381623"/>
              <a:gd name="connsiteY19" fmla="*/ 1066801 h 4095749"/>
              <a:gd name="connsiteX20" fmla="*/ 290513 w 5381623"/>
              <a:gd name="connsiteY20" fmla="*/ 1171576 h 4095749"/>
              <a:gd name="connsiteX21" fmla="*/ 233363 w 5381623"/>
              <a:gd name="connsiteY21" fmla="*/ 1133476 h 4095749"/>
              <a:gd name="connsiteX22" fmla="*/ 190500 w 5381623"/>
              <a:gd name="connsiteY22" fmla="*/ 1100138 h 4095749"/>
              <a:gd name="connsiteX23" fmla="*/ 0 w 5381623"/>
              <a:gd name="connsiteY23" fmla="*/ 1528762 h 4095749"/>
              <a:gd name="connsiteX24" fmla="*/ 471488 w 5381623"/>
              <a:gd name="connsiteY24" fmla="*/ 2662236 h 4095749"/>
              <a:gd name="connsiteX25" fmla="*/ 1304925 w 5381623"/>
              <a:gd name="connsiteY25" fmla="*/ 3043236 h 4095749"/>
              <a:gd name="connsiteX26" fmla="*/ 909638 w 5381623"/>
              <a:gd name="connsiteY26" fmla="*/ 4095749 h 4095749"/>
              <a:gd name="connsiteX27" fmla="*/ 1376363 w 5381623"/>
              <a:gd name="connsiteY27" fmla="*/ 3781423 h 4095749"/>
              <a:gd name="connsiteX28" fmla="*/ 1809750 w 5381623"/>
              <a:gd name="connsiteY28" fmla="*/ 4005261 h 4095749"/>
              <a:gd name="connsiteX29" fmla="*/ 1800224 w 5381623"/>
              <a:gd name="connsiteY29" fmla="*/ 3895723 h 4095749"/>
              <a:gd name="connsiteX30" fmla="*/ 1809750 w 5381623"/>
              <a:gd name="connsiteY30" fmla="*/ 3795711 h 4095749"/>
              <a:gd name="connsiteX31" fmla="*/ 1952624 w 5381623"/>
              <a:gd name="connsiteY31" fmla="*/ 3243260 h 4095749"/>
              <a:gd name="connsiteX32" fmla="*/ 2686049 w 5381623"/>
              <a:gd name="connsiteY32" fmla="*/ 3843335 h 4095749"/>
              <a:gd name="connsiteX33" fmla="*/ 2895599 w 5381623"/>
              <a:gd name="connsiteY33" fmla="*/ 3919536 h 4095749"/>
              <a:gd name="connsiteX34" fmla="*/ 3190874 w 5381623"/>
              <a:gd name="connsiteY34" fmla="*/ 4038598 h 4095749"/>
              <a:gd name="connsiteX35" fmla="*/ 4900612 w 5381623"/>
              <a:gd name="connsiteY35" fmla="*/ 3400423 h 4095749"/>
              <a:gd name="connsiteX36" fmla="*/ 4738686 w 5381623"/>
              <a:gd name="connsiteY36" fmla="*/ 3324223 h 4095749"/>
              <a:gd name="connsiteX37" fmla="*/ 5381623 w 5381623"/>
              <a:gd name="connsiteY37" fmla="*/ 2376484 h 4095749"/>
              <a:gd name="connsiteX38" fmla="*/ 3290887 w 5381623"/>
              <a:gd name="connsiteY38" fmla="*/ 1042985 h 4095749"/>
              <a:gd name="connsiteX39" fmla="*/ 2890836 w 5381623"/>
              <a:gd name="connsiteY39" fmla="*/ 457202 h 4095749"/>
              <a:gd name="connsiteX40" fmla="*/ 2657475 w 5381623"/>
              <a:gd name="connsiteY40" fmla="*/ 0 h 4095749"/>
              <a:gd name="connsiteX0" fmla="*/ 2657475 w 5381623"/>
              <a:gd name="connsiteY0" fmla="*/ 0 h 4095749"/>
              <a:gd name="connsiteX1" fmla="*/ 2424113 w 5381623"/>
              <a:gd name="connsiteY1" fmla="*/ 542926 h 4095749"/>
              <a:gd name="connsiteX2" fmla="*/ 2328863 w 5381623"/>
              <a:gd name="connsiteY2" fmla="*/ 566738 h 4095749"/>
              <a:gd name="connsiteX3" fmla="*/ 2247900 w 5381623"/>
              <a:gd name="connsiteY3" fmla="*/ 571501 h 4095749"/>
              <a:gd name="connsiteX4" fmla="*/ 2205038 w 5381623"/>
              <a:gd name="connsiteY4" fmla="*/ 585788 h 4095749"/>
              <a:gd name="connsiteX5" fmla="*/ 2200275 w 5381623"/>
              <a:gd name="connsiteY5" fmla="*/ 571501 h 4095749"/>
              <a:gd name="connsiteX6" fmla="*/ 2090738 w 5381623"/>
              <a:gd name="connsiteY6" fmla="*/ 581026 h 4095749"/>
              <a:gd name="connsiteX7" fmla="*/ 2019300 w 5381623"/>
              <a:gd name="connsiteY7" fmla="*/ 604838 h 4095749"/>
              <a:gd name="connsiteX8" fmla="*/ 1995488 w 5381623"/>
              <a:gd name="connsiteY8" fmla="*/ 619126 h 4095749"/>
              <a:gd name="connsiteX9" fmla="*/ 1871663 w 5381623"/>
              <a:gd name="connsiteY9" fmla="*/ 661988 h 4095749"/>
              <a:gd name="connsiteX10" fmla="*/ 1309688 w 5381623"/>
              <a:gd name="connsiteY10" fmla="*/ 719138 h 4095749"/>
              <a:gd name="connsiteX11" fmla="*/ 1004888 w 5381623"/>
              <a:gd name="connsiteY11" fmla="*/ 742951 h 4095749"/>
              <a:gd name="connsiteX12" fmla="*/ 862013 w 5381623"/>
              <a:gd name="connsiteY12" fmla="*/ 704851 h 4095749"/>
              <a:gd name="connsiteX13" fmla="*/ 809625 w 5381623"/>
              <a:gd name="connsiteY13" fmla="*/ 828676 h 4095749"/>
              <a:gd name="connsiteX14" fmla="*/ 804863 w 5381623"/>
              <a:gd name="connsiteY14" fmla="*/ 895351 h 4095749"/>
              <a:gd name="connsiteX15" fmla="*/ 723900 w 5381623"/>
              <a:gd name="connsiteY15" fmla="*/ 1176338 h 4095749"/>
              <a:gd name="connsiteX16" fmla="*/ 576263 w 5381623"/>
              <a:gd name="connsiteY16" fmla="*/ 1119188 h 4095749"/>
              <a:gd name="connsiteX17" fmla="*/ 542925 w 5381623"/>
              <a:gd name="connsiteY17" fmla="*/ 1109663 h 4095749"/>
              <a:gd name="connsiteX18" fmla="*/ 523875 w 5381623"/>
              <a:gd name="connsiteY18" fmla="*/ 1095376 h 4095749"/>
              <a:gd name="connsiteX19" fmla="*/ 485775 w 5381623"/>
              <a:gd name="connsiteY19" fmla="*/ 1066801 h 4095749"/>
              <a:gd name="connsiteX20" fmla="*/ 290513 w 5381623"/>
              <a:gd name="connsiteY20" fmla="*/ 1171576 h 4095749"/>
              <a:gd name="connsiteX21" fmla="*/ 233363 w 5381623"/>
              <a:gd name="connsiteY21" fmla="*/ 1133476 h 4095749"/>
              <a:gd name="connsiteX22" fmla="*/ 190500 w 5381623"/>
              <a:gd name="connsiteY22" fmla="*/ 1100138 h 4095749"/>
              <a:gd name="connsiteX23" fmla="*/ 0 w 5381623"/>
              <a:gd name="connsiteY23" fmla="*/ 1528762 h 4095749"/>
              <a:gd name="connsiteX24" fmla="*/ 471488 w 5381623"/>
              <a:gd name="connsiteY24" fmla="*/ 2662236 h 4095749"/>
              <a:gd name="connsiteX25" fmla="*/ 1304925 w 5381623"/>
              <a:gd name="connsiteY25" fmla="*/ 3043236 h 4095749"/>
              <a:gd name="connsiteX26" fmla="*/ 909638 w 5381623"/>
              <a:gd name="connsiteY26" fmla="*/ 4095749 h 4095749"/>
              <a:gd name="connsiteX27" fmla="*/ 1376363 w 5381623"/>
              <a:gd name="connsiteY27" fmla="*/ 3781423 h 4095749"/>
              <a:gd name="connsiteX28" fmla="*/ 1809750 w 5381623"/>
              <a:gd name="connsiteY28" fmla="*/ 4005261 h 4095749"/>
              <a:gd name="connsiteX29" fmla="*/ 1800224 w 5381623"/>
              <a:gd name="connsiteY29" fmla="*/ 3895723 h 4095749"/>
              <a:gd name="connsiteX30" fmla="*/ 1809750 w 5381623"/>
              <a:gd name="connsiteY30" fmla="*/ 3795711 h 4095749"/>
              <a:gd name="connsiteX31" fmla="*/ 1952624 w 5381623"/>
              <a:gd name="connsiteY31" fmla="*/ 3243260 h 4095749"/>
              <a:gd name="connsiteX32" fmla="*/ 2686049 w 5381623"/>
              <a:gd name="connsiteY32" fmla="*/ 3843335 h 4095749"/>
              <a:gd name="connsiteX33" fmla="*/ 2762249 w 5381623"/>
              <a:gd name="connsiteY33" fmla="*/ 3914773 h 4095749"/>
              <a:gd name="connsiteX34" fmla="*/ 3190874 w 5381623"/>
              <a:gd name="connsiteY34" fmla="*/ 4038598 h 4095749"/>
              <a:gd name="connsiteX35" fmla="*/ 4900612 w 5381623"/>
              <a:gd name="connsiteY35" fmla="*/ 3400423 h 4095749"/>
              <a:gd name="connsiteX36" fmla="*/ 4738686 w 5381623"/>
              <a:gd name="connsiteY36" fmla="*/ 3324223 h 4095749"/>
              <a:gd name="connsiteX37" fmla="*/ 5381623 w 5381623"/>
              <a:gd name="connsiteY37" fmla="*/ 2376484 h 4095749"/>
              <a:gd name="connsiteX38" fmla="*/ 3290887 w 5381623"/>
              <a:gd name="connsiteY38" fmla="*/ 1042985 h 4095749"/>
              <a:gd name="connsiteX39" fmla="*/ 2890836 w 5381623"/>
              <a:gd name="connsiteY39" fmla="*/ 457202 h 4095749"/>
              <a:gd name="connsiteX40" fmla="*/ 2657475 w 5381623"/>
              <a:gd name="connsiteY40" fmla="*/ 0 h 4095749"/>
              <a:gd name="connsiteX0" fmla="*/ 2657475 w 5381623"/>
              <a:gd name="connsiteY0" fmla="*/ 0 h 4095749"/>
              <a:gd name="connsiteX1" fmla="*/ 2424113 w 5381623"/>
              <a:gd name="connsiteY1" fmla="*/ 542926 h 4095749"/>
              <a:gd name="connsiteX2" fmla="*/ 2328863 w 5381623"/>
              <a:gd name="connsiteY2" fmla="*/ 566738 h 4095749"/>
              <a:gd name="connsiteX3" fmla="*/ 2247900 w 5381623"/>
              <a:gd name="connsiteY3" fmla="*/ 571501 h 4095749"/>
              <a:gd name="connsiteX4" fmla="*/ 2205038 w 5381623"/>
              <a:gd name="connsiteY4" fmla="*/ 585788 h 4095749"/>
              <a:gd name="connsiteX5" fmla="*/ 2200275 w 5381623"/>
              <a:gd name="connsiteY5" fmla="*/ 571501 h 4095749"/>
              <a:gd name="connsiteX6" fmla="*/ 2090738 w 5381623"/>
              <a:gd name="connsiteY6" fmla="*/ 581026 h 4095749"/>
              <a:gd name="connsiteX7" fmla="*/ 2019300 w 5381623"/>
              <a:gd name="connsiteY7" fmla="*/ 604838 h 4095749"/>
              <a:gd name="connsiteX8" fmla="*/ 1995488 w 5381623"/>
              <a:gd name="connsiteY8" fmla="*/ 619126 h 4095749"/>
              <a:gd name="connsiteX9" fmla="*/ 1871663 w 5381623"/>
              <a:gd name="connsiteY9" fmla="*/ 661988 h 4095749"/>
              <a:gd name="connsiteX10" fmla="*/ 1309688 w 5381623"/>
              <a:gd name="connsiteY10" fmla="*/ 719138 h 4095749"/>
              <a:gd name="connsiteX11" fmla="*/ 1004888 w 5381623"/>
              <a:gd name="connsiteY11" fmla="*/ 742951 h 4095749"/>
              <a:gd name="connsiteX12" fmla="*/ 862013 w 5381623"/>
              <a:gd name="connsiteY12" fmla="*/ 704851 h 4095749"/>
              <a:gd name="connsiteX13" fmla="*/ 809625 w 5381623"/>
              <a:gd name="connsiteY13" fmla="*/ 828676 h 4095749"/>
              <a:gd name="connsiteX14" fmla="*/ 804863 w 5381623"/>
              <a:gd name="connsiteY14" fmla="*/ 895351 h 4095749"/>
              <a:gd name="connsiteX15" fmla="*/ 723900 w 5381623"/>
              <a:gd name="connsiteY15" fmla="*/ 1176338 h 4095749"/>
              <a:gd name="connsiteX16" fmla="*/ 576263 w 5381623"/>
              <a:gd name="connsiteY16" fmla="*/ 1119188 h 4095749"/>
              <a:gd name="connsiteX17" fmla="*/ 542925 w 5381623"/>
              <a:gd name="connsiteY17" fmla="*/ 1109663 h 4095749"/>
              <a:gd name="connsiteX18" fmla="*/ 523875 w 5381623"/>
              <a:gd name="connsiteY18" fmla="*/ 1095376 h 4095749"/>
              <a:gd name="connsiteX19" fmla="*/ 485775 w 5381623"/>
              <a:gd name="connsiteY19" fmla="*/ 1066801 h 4095749"/>
              <a:gd name="connsiteX20" fmla="*/ 290513 w 5381623"/>
              <a:gd name="connsiteY20" fmla="*/ 1171576 h 4095749"/>
              <a:gd name="connsiteX21" fmla="*/ 233363 w 5381623"/>
              <a:gd name="connsiteY21" fmla="*/ 1133476 h 4095749"/>
              <a:gd name="connsiteX22" fmla="*/ 190500 w 5381623"/>
              <a:gd name="connsiteY22" fmla="*/ 1100138 h 4095749"/>
              <a:gd name="connsiteX23" fmla="*/ 0 w 5381623"/>
              <a:gd name="connsiteY23" fmla="*/ 1528762 h 4095749"/>
              <a:gd name="connsiteX24" fmla="*/ 471488 w 5381623"/>
              <a:gd name="connsiteY24" fmla="*/ 2662236 h 4095749"/>
              <a:gd name="connsiteX25" fmla="*/ 1304925 w 5381623"/>
              <a:gd name="connsiteY25" fmla="*/ 3043236 h 4095749"/>
              <a:gd name="connsiteX26" fmla="*/ 909638 w 5381623"/>
              <a:gd name="connsiteY26" fmla="*/ 4095749 h 4095749"/>
              <a:gd name="connsiteX27" fmla="*/ 1376363 w 5381623"/>
              <a:gd name="connsiteY27" fmla="*/ 3781423 h 4095749"/>
              <a:gd name="connsiteX28" fmla="*/ 1809750 w 5381623"/>
              <a:gd name="connsiteY28" fmla="*/ 4005261 h 4095749"/>
              <a:gd name="connsiteX29" fmla="*/ 1800224 w 5381623"/>
              <a:gd name="connsiteY29" fmla="*/ 3895723 h 4095749"/>
              <a:gd name="connsiteX30" fmla="*/ 1809750 w 5381623"/>
              <a:gd name="connsiteY30" fmla="*/ 3795711 h 4095749"/>
              <a:gd name="connsiteX31" fmla="*/ 1952624 w 5381623"/>
              <a:gd name="connsiteY31" fmla="*/ 3243260 h 4095749"/>
              <a:gd name="connsiteX32" fmla="*/ 2686049 w 5381623"/>
              <a:gd name="connsiteY32" fmla="*/ 3843335 h 4095749"/>
              <a:gd name="connsiteX33" fmla="*/ 2762249 w 5381623"/>
              <a:gd name="connsiteY33" fmla="*/ 3914773 h 4095749"/>
              <a:gd name="connsiteX34" fmla="*/ 3000374 w 5381623"/>
              <a:gd name="connsiteY34" fmla="*/ 3976686 h 4095749"/>
              <a:gd name="connsiteX35" fmla="*/ 3190874 w 5381623"/>
              <a:gd name="connsiteY35" fmla="*/ 4038598 h 4095749"/>
              <a:gd name="connsiteX36" fmla="*/ 4900612 w 5381623"/>
              <a:gd name="connsiteY36" fmla="*/ 3400423 h 4095749"/>
              <a:gd name="connsiteX37" fmla="*/ 4738686 w 5381623"/>
              <a:gd name="connsiteY37" fmla="*/ 3324223 h 4095749"/>
              <a:gd name="connsiteX38" fmla="*/ 5381623 w 5381623"/>
              <a:gd name="connsiteY38" fmla="*/ 2376484 h 4095749"/>
              <a:gd name="connsiteX39" fmla="*/ 3290887 w 5381623"/>
              <a:gd name="connsiteY39" fmla="*/ 1042985 h 4095749"/>
              <a:gd name="connsiteX40" fmla="*/ 2890836 w 5381623"/>
              <a:gd name="connsiteY40" fmla="*/ 457202 h 4095749"/>
              <a:gd name="connsiteX41" fmla="*/ 2657475 w 5381623"/>
              <a:gd name="connsiteY41" fmla="*/ 0 h 4095749"/>
              <a:gd name="connsiteX0" fmla="*/ 2657475 w 5381623"/>
              <a:gd name="connsiteY0" fmla="*/ 0 h 4095749"/>
              <a:gd name="connsiteX1" fmla="*/ 2424113 w 5381623"/>
              <a:gd name="connsiteY1" fmla="*/ 542926 h 4095749"/>
              <a:gd name="connsiteX2" fmla="*/ 2328863 w 5381623"/>
              <a:gd name="connsiteY2" fmla="*/ 566738 h 4095749"/>
              <a:gd name="connsiteX3" fmla="*/ 2247900 w 5381623"/>
              <a:gd name="connsiteY3" fmla="*/ 571501 h 4095749"/>
              <a:gd name="connsiteX4" fmla="*/ 2205038 w 5381623"/>
              <a:gd name="connsiteY4" fmla="*/ 585788 h 4095749"/>
              <a:gd name="connsiteX5" fmla="*/ 2200275 w 5381623"/>
              <a:gd name="connsiteY5" fmla="*/ 571501 h 4095749"/>
              <a:gd name="connsiteX6" fmla="*/ 2090738 w 5381623"/>
              <a:gd name="connsiteY6" fmla="*/ 581026 h 4095749"/>
              <a:gd name="connsiteX7" fmla="*/ 2019300 w 5381623"/>
              <a:gd name="connsiteY7" fmla="*/ 604838 h 4095749"/>
              <a:gd name="connsiteX8" fmla="*/ 1995488 w 5381623"/>
              <a:gd name="connsiteY8" fmla="*/ 619126 h 4095749"/>
              <a:gd name="connsiteX9" fmla="*/ 1871663 w 5381623"/>
              <a:gd name="connsiteY9" fmla="*/ 661988 h 4095749"/>
              <a:gd name="connsiteX10" fmla="*/ 1309688 w 5381623"/>
              <a:gd name="connsiteY10" fmla="*/ 719138 h 4095749"/>
              <a:gd name="connsiteX11" fmla="*/ 1004888 w 5381623"/>
              <a:gd name="connsiteY11" fmla="*/ 742951 h 4095749"/>
              <a:gd name="connsiteX12" fmla="*/ 862013 w 5381623"/>
              <a:gd name="connsiteY12" fmla="*/ 704851 h 4095749"/>
              <a:gd name="connsiteX13" fmla="*/ 809625 w 5381623"/>
              <a:gd name="connsiteY13" fmla="*/ 828676 h 4095749"/>
              <a:gd name="connsiteX14" fmla="*/ 804863 w 5381623"/>
              <a:gd name="connsiteY14" fmla="*/ 895351 h 4095749"/>
              <a:gd name="connsiteX15" fmla="*/ 723900 w 5381623"/>
              <a:gd name="connsiteY15" fmla="*/ 1176338 h 4095749"/>
              <a:gd name="connsiteX16" fmla="*/ 576263 w 5381623"/>
              <a:gd name="connsiteY16" fmla="*/ 1119188 h 4095749"/>
              <a:gd name="connsiteX17" fmla="*/ 542925 w 5381623"/>
              <a:gd name="connsiteY17" fmla="*/ 1109663 h 4095749"/>
              <a:gd name="connsiteX18" fmla="*/ 523875 w 5381623"/>
              <a:gd name="connsiteY18" fmla="*/ 1095376 h 4095749"/>
              <a:gd name="connsiteX19" fmla="*/ 485775 w 5381623"/>
              <a:gd name="connsiteY19" fmla="*/ 1066801 h 4095749"/>
              <a:gd name="connsiteX20" fmla="*/ 290513 w 5381623"/>
              <a:gd name="connsiteY20" fmla="*/ 1171576 h 4095749"/>
              <a:gd name="connsiteX21" fmla="*/ 233363 w 5381623"/>
              <a:gd name="connsiteY21" fmla="*/ 1133476 h 4095749"/>
              <a:gd name="connsiteX22" fmla="*/ 190500 w 5381623"/>
              <a:gd name="connsiteY22" fmla="*/ 1100138 h 4095749"/>
              <a:gd name="connsiteX23" fmla="*/ 0 w 5381623"/>
              <a:gd name="connsiteY23" fmla="*/ 1528762 h 4095749"/>
              <a:gd name="connsiteX24" fmla="*/ 471488 w 5381623"/>
              <a:gd name="connsiteY24" fmla="*/ 2662236 h 4095749"/>
              <a:gd name="connsiteX25" fmla="*/ 1304925 w 5381623"/>
              <a:gd name="connsiteY25" fmla="*/ 3043236 h 4095749"/>
              <a:gd name="connsiteX26" fmla="*/ 909638 w 5381623"/>
              <a:gd name="connsiteY26" fmla="*/ 4095749 h 4095749"/>
              <a:gd name="connsiteX27" fmla="*/ 1376363 w 5381623"/>
              <a:gd name="connsiteY27" fmla="*/ 3781423 h 4095749"/>
              <a:gd name="connsiteX28" fmla="*/ 1809750 w 5381623"/>
              <a:gd name="connsiteY28" fmla="*/ 4005261 h 4095749"/>
              <a:gd name="connsiteX29" fmla="*/ 1800224 w 5381623"/>
              <a:gd name="connsiteY29" fmla="*/ 3895723 h 4095749"/>
              <a:gd name="connsiteX30" fmla="*/ 1809750 w 5381623"/>
              <a:gd name="connsiteY30" fmla="*/ 3795711 h 4095749"/>
              <a:gd name="connsiteX31" fmla="*/ 1952624 w 5381623"/>
              <a:gd name="connsiteY31" fmla="*/ 3243260 h 4095749"/>
              <a:gd name="connsiteX32" fmla="*/ 2686049 w 5381623"/>
              <a:gd name="connsiteY32" fmla="*/ 3843335 h 4095749"/>
              <a:gd name="connsiteX33" fmla="*/ 2762249 w 5381623"/>
              <a:gd name="connsiteY33" fmla="*/ 3914773 h 4095749"/>
              <a:gd name="connsiteX34" fmla="*/ 2990849 w 5381623"/>
              <a:gd name="connsiteY34" fmla="*/ 4000498 h 4095749"/>
              <a:gd name="connsiteX35" fmla="*/ 3190874 w 5381623"/>
              <a:gd name="connsiteY35" fmla="*/ 4038598 h 4095749"/>
              <a:gd name="connsiteX36" fmla="*/ 4900612 w 5381623"/>
              <a:gd name="connsiteY36" fmla="*/ 3400423 h 4095749"/>
              <a:gd name="connsiteX37" fmla="*/ 4738686 w 5381623"/>
              <a:gd name="connsiteY37" fmla="*/ 3324223 h 4095749"/>
              <a:gd name="connsiteX38" fmla="*/ 5381623 w 5381623"/>
              <a:gd name="connsiteY38" fmla="*/ 2376484 h 4095749"/>
              <a:gd name="connsiteX39" fmla="*/ 3290887 w 5381623"/>
              <a:gd name="connsiteY39" fmla="*/ 1042985 h 4095749"/>
              <a:gd name="connsiteX40" fmla="*/ 2890836 w 5381623"/>
              <a:gd name="connsiteY40" fmla="*/ 457202 h 4095749"/>
              <a:gd name="connsiteX41" fmla="*/ 2657475 w 5381623"/>
              <a:gd name="connsiteY41" fmla="*/ 0 h 4095749"/>
              <a:gd name="connsiteX0" fmla="*/ 2657475 w 5381623"/>
              <a:gd name="connsiteY0" fmla="*/ 0 h 4114798"/>
              <a:gd name="connsiteX1" fmla="*/ 2424113 w 5381623"/>
              <a:gd name="connsiteY1" fmla="*/ 542926 h 4114798"/>
              <a:gd name="connsiteX2" fmla="*/ 2328863 w 5381623"/>
              <a:gd name="connsiteY2" fmla="*/ 566738 h 4114798"/>
              <a:gd name="connsiteX3" fmla="*/ 2247900 w 5381623"/>
              <a:gd name="connsiteY3" fmla="*/ 571501 h 4114798"/>
              <a:gd name="connsiteX4" fmla="*/ 2205038 w 5381623"/>
              <a:gd name="connsiteY4" fmla="*/ 585788 h 4114798"/>
              <a:gd name="connsiteX5" fmla="*/ 2200275 w 5381623"/>
              <a:gd name="connsiteY5" fmla="*/ 571501 h 4114798"/>
              <a:gd name="connsiteX6" fmla="*/ 2090738 w 5381623"/>
              <a:gd name="connsiteY6" fmla="*/ 581026 h 4114798"/>
              <a:gd name="connsiteX7" fmla="*/ 2019300 w 5381623"/>
              <a:gd name="connsiteY7" fmla="*/ 604838 h 4114798"/>
              <a:gd name="connsiteX8" fmla="*/ 1995488 w 5381623"/>
              <a:gd name="connsiteY8" fmla="*/ 619126 h 4114798"/>
              <a:gd name="connsiteX9" fmla="*/ 1871663 w 5381623"/>
              <a:gd name="connsiteY9" fmla="*/ 661988 h 4114798"/>
              <a:gd name="connsiteX10" fmla="*/ 1309688 w 5381623"/>
              <a:gd name="connsiteY10" fmla="*/ 719138 h 4114798"/>
              <a:gd name="connsiteX11" fmla="*/ 1004888 w 5381623"/>
              <a:gd name="connsiteY11" fmla="*/ 742951 h 4114798"/>
              <a:gd name="connsiteX12" fmla="*/ 862013 w 5381623"/>
              <a:gd name="connsiteY12" fmla="*/ 704851 h 4114798"/>
              <a:gd name="connsiteX13" fmla="*/ 809625 w 5381623"/>
              <a:gd name="connsiteY13" fmla="*/ 828676 h 4114798"/>
              <a:gd name="connsiteX14" fmla="*/ 804863 w 5381623"/>
              <a:gd name="connsiteY14" fmla="*/ 895351 h 4114798"/>
              <a:gd name="connsiteX15" fmla="*/ 723900 w 5381623"/>
              <a:gd name="connsiteY15" fmla="*/ 1176338 h 4114798"/>
              <a:gd name="connsiteX16" fmla="*/ 576263 w 5381623"/>
              <a:gd name="connsiteY16" fmla="*/ 1119188 h 4114798"/>
              <a:gd name="connsiteX17" fmla="*/ 542925 w 5381623"/>
              <a:gd name="connsiteY17" fmla="*/ 1109663 h 4114798"/>
              <a:gd name="connsiteX18" fmla="*/ 523875 w 5381623"/>
              <a:gd name="connsiteY18" fmla="*/ 1095376 h 4114798"/>
              <a:gd name="connsiteX19" fmla="*/ 485775 w 5381623"/>
              <a:gd name="connsiteY19" fmla="*/ 1066801 h 4114798"/>
              <a:gd name="connsiteX20" fmla="*/ 290513 w 5381623"/>
              <a:gd name="connsiteY20" fmla="*/ 1171576 h 4114798"/>
              <a:gd name="connsiteX21" fmla="*/ 233363 w 5381623"/>
              <a:gd name="connsiteY21" fmla="*/ 1133476 h 4114798"/>
              <a:gd name="connsiteX22" fmla="*/ 190500 w 5381623"/>
              <a:gd name="connsiteY22" fmla="*/ 1100138 h 4114798"/>
              <a:gd name="connsiteX23" fmla="*/ 0 w 5381623"/>
              <a:gd name="connsiteY23" fmla="*/ 1528762 h 4114798"/>
              <a:gd name="connsiteX24" fmla="*/ 471488 w 5381623"/>
              <a:gd name="connsiteY24" fmla="*/ 2662236 h 4114798"/>
              <a:gd name="connsiteX25" fmla="*/ 1304925 w 5381623"/>
              <a:gd name="connsiteY25" fmla="*/ 3043236 h 4114798"/>
              <a:gd name="connsiteX26" fmla="*/ 909638 w 5381623"/>
              <a:gd name="connsiteY26" fmla="*/ 4095749 h 4114798"/>
              <a:gd name="connsiteX27" fmla="*/ 1376363 w 5381623"/>
              <a:gd name="connsiteY27" fmla="*/ 3781423 h 4114798"/>
              <a:gd name="connsiteX28" fmla="*/ 1809750 w 5381623"/>
              <a:gd name="connsiteY28" fmla="*/ 4005261 h 4114798"/>
              <a:gd name="connsiteX29" fmla="*/ 1800224 w 5381623"/>
              <a:gd name="connsiteY29" fmla="*/ 3895723 h 4114798"/>
              <a:gd name="connsiteX30" fmla="*/ 1809750 w 5381623"/>
              <a:gd name="connsiteY30" fmla="*/ 3795711 h 4114798"/>
              <a:gd name="connsiteX31" fmla="*/ 1952624 w 5381623"/>
              <a:gd name="connsiteY31" fmla="*/ 3243260 h 4114798"/>
              <a:gd name="connsiteX32" fmla="*/ 2686049 w 5381623"/>
              <a:gd name="connsiteY32" fmla="*/ 3843335 h 4114798"/>
              <a:gd name="connsiteX33" fmla="*/ 2762249 w 5381623"/>
              <a:gd name="connsiteY33" fmla="*/ 3914773 h 4114798"/>
              <a:gd name="connsiteX34" fmla="*/ 2990849 w 5381623"/>
              <a:gd name="connsiteY34" fmla="*/ 4000498 h 4114798"/>
              <a:gd name="connsiteX35" fmla="*/ 3595687 w 5381623"/>
              <a:gd name="connsiteY35" fmla="*/ 4114798 h 4114798"/>
              <a:gd name="connsiteX36" fmla="*/ 4900612 w 5381623"/>
              <a:gd name="connsiteY36" fmla="*/ 3400423 h 4114798"/>
              <a:gd name="connsiteX37" fmla="*/ 4738686 w 5381623"/>
              <a:gd name="connsiteY37" fmla="*/ 3324223 h 4114798"/>
              <a:gd name="connsiteX38" fmla="*/ 5381623 w 5381623"/>
              <a:gd name="connsiteY38" fmla="*/ 2376484 h 4114798"/>
              <a:gd name="connsiteX39" fmla="*/ 3290887 w 5381623"/>
              <a:gd name="connsiteY39" fmla="*/ 1042985 h 4114798"/>
              <a:gd name="connsiteX40" fmla="*/ 2890836 w 5381623"/>
              <a:gd name="connsiteY40" fmla="*/ 457202 h 4114798"/>
              <a:gd name="connsiteX41" fmla="*/ 2657475 w 5381623"/>
              <a:gd name="connsiteY41" fmla="*/ 0 h 4114798"/>
              <a:gd name="connsiteX0" fmla="*/ 2657475 w 5381623"/>
              <a:gd name="connsiteY0" fmla="*/ 0 h 4095749"/>
              <a:gd name="connsiteX1" fmla="*/ 2424113 w 5381623"/>
              <a:gd name="connsiteY1" fmla="*/ 542926 h 4095749"/>
              <a:gd name="connsiteX2" fmla="*/ 2328863 w 5381623"/>
              <a:gd name="connsiteY2" fmla="*/ 566738 h 4095749"/>
              <a:gd name="connsiteX3" fmla="*/ 2247900 w 5381623"/>
              <a:gd name="connsiteY3" fmla="*/ 571501 h 4095749"/>
              <a:gd name="connsiteX4" fmla="*/ 2205038 w 5381623"/>
              <a:gd name="connsiteY4" fmla="*/ 585788 h 4095749"/>
              <a:gd name="connsiteX5" fmla="*/ 2200275 w 5381623"/>
              <a:gd name="connsiteY5" fmla="*/ 571501 h 4095749"/>
              <a:gd name="connsiteX6" fmla="*/ 2090738 w 5381623"/>
              <a:gd name="connsiteY6" fmla="*/ 581026 h 4095749"/>
              <a:gd name="connsiteX7" fmla="*/ 2019300 w 5381623"/>
              <a:gd name="connsiteY7" fmla="*/ 604838 h 4095749"/>
              <a:gd name="connsiteX8" fmla="*/ 1995488 w 5381623"/>
              <a:gd name="connsiteY8" fmla="*/ 619126 h 4095749"/>
              <a:gd name="connsiteX9" fmla="*/ 1871663 w 5381623"/>
              <a:gd name="connsiteY9" fmla="*/ 661988 h 4095749"/>
              <a:gd name="connsiteX10" fmla="*/ 1309688 w 5381623"/>
              <a:gd name="connsiteY10" fmla="*/ 719138 h 4095749"/>
              <a:gd name="connsiteX11" fmla="*/ 1004888 w 5381623"/>
              <a:gd name="connsiteY11" fmla="*/ 742951 h 4095749"/>
              <a:gd name="connsiteX12" fmla="*/ 862013 w 5381623"/>
              <a:gd name="connsiteY12" fmla="*/ 704851 h 4095749"/>
              <a:gd name="connsiteX13" fmla="*/ 809625 w 5381623"/>
              <a:gd name="connsiteY13" fmla="*/ 828676 h 4095749"/>
              <a:gd name="connsiteX14" fmla="*/ 804863 w 5381623"/>
              <a:gd name="connsiteY14" fmla="*/ 895351 h 4095749"/>
              <a:gd name="connsiteX15" fmla="*/ 723900 w 5381623"/>
              <a:gd name="connsiteY15" fmla="*/ 1176338 h 4095749"/>
              <a:gd name="connsiteX16" fmla="*/ 576263 w 5381623"/>
              <a:gd name="connsiteY16" fmla="*/ 1119188 h 4095749"/>
              <a:gd name="connsiteX17" fmla="*/ 542925 w 5381623"/>
              <a:gd name="connsiteY17" fmla="*/ 1109663 h 4095749"/>
              <a:gd name="connsiteX18" fmla="*/ 523875 w 5381623"/>
              <a:gd name="connsiteY18" fmla="*/ 1095376 h 4095749"/>
              <a:gd name="connsiteX19" fmla="*/ 485775 w 5381623"/>
              <a:gd name="connsiteY19" fmla="*/ 1066801 h 4095749"/>
              <a:gd name="connsiteX20" fmla="*/ 290513 w 5381623"/>
              <a:gd name="connsiteY20" fmla="*/ 1171576 h 4095749"/>
              <a:gd name="connsiteX21" fmla="*/ 233363 w 5381623"/>
              <a:gd name="connsiteY21" fmla="*/ 1133476 h 4095749"/>
              <a:gd name="connsiteX22" fmla="*/ 190500 w 5381623"/>
              <a:gd name="connsiteY22" fmla="*/ 1100138 h 4095749"/>
              <a:gd name="connsiteX23" fmla="*/ 0 w 5381623"/>
              <a:gd name="connsiteY23" fmla="*/ 1528762 h 4095749"/>
              <a:gd name="connsiteX24" fmla="*/ 471488 w 5381623"/>
              <a:gd name="connsiteY24" fmla="*/ 2662236 h 4095749"/>
              <a:gd name="connsiteX25" fmla="*/ 1304925 w 5381623"/>
              <a:gd name="connsiteY25" fmla="*/ 3043236 h 4095749"/>
              <a:gd name="connsiteX26" fmla="*/ 909638 w 5381623"/>
              <a:gd name="connsiteY26" fmla="*/ 4095749 h 4095749"/>
              <a:gd name="connsiteX27" fmla="*/ 1376363 w 5381623"/>
              <a:gd name="connsiteY27" fmla="*/ 3781423 h 4095749"/>
              <a:gd name="connsiteX28" fmla="*/ 1809750 w 5381623"/>
              <a:gd name="connsiteY28" fmla="*/ 4005261 h 4095749"/>
              <a:gd name="connsiteX29" fmla="*/ 1800224 w 5381623"/>
              <a:gd name="connsiteY29" fmla="*/ 3895723 h 4095749"/>
              <a:gd name="connsiteX30" fmla="*/ 1809750 w 5381623"/>
              <a:gd name="connsiteY30" fmla="*/ 3795711 h 4095749"/>
              <a:gd name="connsiteX31" fmla="*/ 1952624 w 5381623"/>
              <a:gd name="connsiteY31" fmla="*/ 3243260 h 4095749"/>
              <a:gd name="connsiteX32" fmla="*/ 2686049 w 5381623"/>
              <a:gd name="connsiteY32" fmla="*/ 3843335 h 4095749"/>
              <a:gd name="connsiteX33" fmla="*/ 2762249 w 5381623"/>
              <a:gd name="connsiteY33" fmla="*/ 3914773 h 4095749"/>
              <a:gd name="connsiteX34" fmla="*/ 2990849 w 5381623"/>
              <a:gd name="connsiteY34" fmla="*/ 4000498 h 4095749"/>
              <a:gd name="connsiteX35" fmla="*/ 3543300 w 5381623"/>
              <a:gd name="connsiteY35" fmla="*/ 3881435 h 4095749"/>
              <a:gd name="connsiteX36" fmla="*/ 4900612 w 5381623"/>
              <a:gd name="connsiteY36" fmla="*/ 3400423 h 4095749"/>
              <a:gd name="connsiteX37" fmla="*/ 4738686 w 5381623"/>
              <a:gd name="connsiteY37" fmla="*/ 3324223 h 4095749"/>
              <a:gd name="connsiteX38" fmla="*/ 5381623 w 5381623"/>
              <a:gd name="connsiteY38" fmla="*/ 2376484 h 4095749"/>
              <a:gd name="connsiteX39" fmla="*/ 3290887 w 5381623"/>
              <a:gd name="connsiteY39" fmla="*/ 1042985 h 4095749"/>
              <a:gd name="connsiteX40" fmla="*/ 2890836 w 5381623"/>
              <a:gd name="connsiteY40" fmla="*/ 457202 h 4095749"/>
              <a:gd name="connsiteX41" fmla="*/ 2657475 w 5381623"/>
              <a:gd name="connsiteY41" fmla="*/ 0 h 4095749"/>
              <a:gd name="connsiteX0" fmla="*/ 2657475 w 5381623"/>
              <a:gd name="connsiteY0" fmla="*/ 0 h 4095749"/>
              <a:gd name="connsiteX1" fmla="*/ 2424113 w 5381623"/>
              <a:gd name="connsiteY1" fmla="*/ 542926 h 4095749"/>
              <a:gd name="connsiteX2" fmla="*/ 2328863 w 5381623"/>
              <a:gd name="connsiteY2" fmla="*/ 566738 h 4095749"/>
              <a:gd name="connsiteX3" fmla="*/ 2247900 w 5381623"/>
              <a:gd name="connsiteY3" fmla="*/ 571501 h 4095749"/>
              <a:gd name="connsiteX4" fmla="*/ 2205038 w 5381623"/>
              <a:gd name="connsiteY4" fmla="*/ 585788 h 4095749"/>
              <a:gd name="connsiteX5" fmla="*/ 2200275 w 5381623"/>
              <a:gd name="connsiteY5" fmla="*/ 571501 h 4095749"/>
              <a:gd name="connsiteX6" fmla="*/ 2090738 w 5381623"/>
              <a:gd name="connsiteY6" fmla="*/ 581026 h 4095749"/>
              <a:gd name="connsiteX7" fmla="*/ 2019300 w 5381623"/>
              <a:gd name="connsiteY7" fmla="*/ 604838 h 4095749"/>
              <a:gd name="connsiteX8" fmla="*/ 1995488 w 5381623"/>
              <a:gd name="connsiteY8" fmla="*/ 619126 h 4095749"/>
              <a:gd name="connsiteX9" fmla="*/ 1871663 w 5381623"/>
              <a:gd name="connsiteY9" fmla="*/ 661988 h 4095749"/>
              <a:gd name="connsiteX10" fmla="*/ 1309688 w 5381623"/>
              <a:gd name="connsiteY10" fmla="*/ 719138 h 4095749"/>
              <a:gd name="connsiteX11" fmla="*/ 1004888 w 5381623"/>
              <a:gd name="connsiteY11" fmla="*/ 742951 h 4095749"/>
              <a:gd name="connsiteX12" fmla="*/ 862013 w 5381623"/>
              <a:gd name="connsiteY12" fmla="*/ 704851 h 4095749"/>
              <a:gd name="connsiteX13" fmla="*/ 809625 w 5381623"/>
              <a:gd name="connsiteY13" fmla="*/ 828676 h 4095749"/>
              <a:gd name="connsiteX14" fmla="*/ 804863 w 5381623"/>
              <a:gd name="connsiteY14" fmla="*/ 895351 h 4095749"/>
              <a:gd name="connsiteX15" fmla="*/ 723900 w 5381623"/>
              <a:gd name="connsiteY15" fmla="*/ 1176338 h 4095749"/>
              <a:gd name="connsiteX16" fmla="*/ 576263 w 5381623"/>
              <a:gd name="connsiteY16" fmla="*/ 1119188 h 4095749"/>
              <a:gd name="connsiteX17" fmla="*/ 542925 w 5381623"/>
              <a:gd name="connsiteY17" fmla="*/ 1109663 h 4095749"/>
              <a:gd name="connsiteX18" fmla="*/ 523875 w 5381623"/>
              <a:gd name="connsiteY18" fmla="*/ 1095376 h 4095749"/>
              <a:gd name="connsiteX19" fmla="*/ 485775 w 5381623"/>
              <a:gd name="connsiteY19" fmla="*/ 1066801 h 4095749"/>
              <a:gd name="connsiteX20" fmla="*/ 290513 w 5381623"/>
              <a:gd name="connsiteY20" fmla="*/ 1171576 h 4095749"/>
              <a:gd name="connsiteX21" fmla="*/ 233363 w 5381623"/>
              <a:gd name="connsiteY21" fmla="*/ 1133476 h 4095749"/>
              <a:gd name="connsiteX22" fmla="*/ 190500 w 5381623"/>
              <a:gd name="connsiteY22" fmla="*/ 1100138 h 4095749"/>
              <a:gd name="connsiteX23" fmla="*/ 0 w 5381623"/>
              <a:gd name="connsiteY23" fmla="*/ 1528762 h 4095749"/>
              <a:gd name="connsiteX24" fmla="*/ 471488 w 5381623"/>
              <a:gd name="connsiteY24" fmla="*/ 2662236 h 4095749"/>
              <a:gd name="connsiteX25" fmla="*/ 1304925 w 5381623"/>
              <a:gd name="connsiteY25" fmla="*/ 3043236 h 4095749"/>
              <a:gd name="connsiteX26" fmla="*/ 909638 w 5381623"/>
              <a:gd name="connsiteY26" fmla="*/ 4095749 h 4095749"/>
              <a:gd name="connsiteX27" fmla="*/ 1376363 w 5381623"/>
              <a:gd name="connsiteY27" fmla="*/ 3781423 h 4095749"/>
              <a:gd name="connsiteX28" fmla="*/ 1809750 w 5381623"/>
              <a:gd name="connsiteY28" fmla="*/ 4005261 h 4095749"/>
              <a:gd name="connsiteX29" fmla="*/ 1800224 w 5381623"/>
              <a:gd name="connsiteY29" fmla="*/ 3895723 h 4095749"/>
              <a:gd name="connsiteX30" fmla="*/ 1809750 w 5381623"/>
              <a:gd name="connsiteY30" fmla="*/ 3795711 h 4095749"/>
              <a:gd name="connsiteX31" fmla="*/ 1952624 w 5381623"/>
              <a:gd name="connsiteY31" fmla="*/ 3243260 h 4095749"/>
              <a:gd name="connsiteX32" fmla="*/ 2686049 w 5381623"/>
              <a:gd name="connsiteY32" fmla="*/ 3843335 h 4095749"/>
              <a:gd name="connsiteX33" fmla="*/ 2762249 w 5381623"/>
              <a:gd name="connsiteY33" fmla="*/ 3914773 h 4095749"/>
              <a:gd name="connsiteX34" fmla="*/ 2990849 w 5381623"/>
              <a:gd name="connsiteY34" fmla="*/ 4000498 h 4095749"/>
              <a:gd name="connsiteX35" fmla="*/ 3300412 w 5381623"/>
              <a:gd name="connsiteY35" fmla="*/ 3929061 h 4095749"/>
              <a:gd name="connsiteX36" fmla="*/ 3543300 w 5381623"/>
              <a:gd name="connsiteY36" fmla="*/ 3881435 h 4095749"/>
              <a:gd name="connsiteX37" fmla="*/ 4900612 w 5381623"/>
              <a:gd name="connsiteY37" fmla="*/ 3400423 h 4095749"/>
              <a:gd name="connsiteX38" fmla="*/ 4738686 w 5381623"/>
              <a:gd name="connsiteY38" fmla="*/ 3324223 h 4095749"/>
              <a:gd name="connsiteX39" fmla="*/ 5381623 w 5381623"/>
              <a:gd name="connsiteY39" fmla="*/ 2376484 h 4095749"/>
              <a:gd name="connsiteX40" fmla="*/ 3290887 w 5381623"/>
              <a:gd name="connsiteY40" fmla="*/ 1042985 h 4095749"/>
              <a:gd name="connsiteX41" fmla="*/ 2890836 w 5381623"/>
              <a:gd name="connsiteY41" fmla="*/ 457202 h 4095749"/>
              <a:gd name="connsiteX42" fmla="*/ 2657475 w 5381623"/>
              <a:gd name="connsiteY42" fmla="*/ 0 h 4095749"/>
              <a:gd name="connsiteX0" fmla="*/ 2657475 w 5381623"/>
              <a:gd name="connsiteY0" fmla="*/ 0 h 4095749"/>
              <a:gd name="connsiteX1" fmla="*/ 2424113 w 5381623"/>
              <a:gd name="connsiteY1" fmla="*/ 542926 h 4095749"/>
              <a:gd name="connsiteX2" fmla="*/ 2328863 w 5381623"/>
              <a:gd name="connsiteY2" fmla="*/ 566738 h 4095749"/>
              <a:gd name="connsiteX3" fmla="*/ 2247900 w 5381623"/>
              <a:gd name="connsiteY3" fmla="*/ 571501 h 4095749"/>
              <a:gd name="connsiteX4" fmla="*/ 2205038 w 5381623"/>
              <a:gd name="connsiteY4" fmla="*/ 585788 h 4095749"/>
              <a:gd name="connsiteX5" fmla="*/ 2200275 w 5381623"/>
              <a:gd name="connsiteY5" fmla="*/ 571501 h 4095749"/>
              <a:gd name="connsiteX6" fmla="*/ 2090738 w 5381623"/>
              <a:gd name="connsiteY6" fmla="*/ 581026 h 4095749"/>
              <a:gd name="connsiteX7" fmla="*/ 2019300 w 5381623"/>
              <a:gd name="connsiteY7" fmla="*/ 604838 h 4095749"/>
              <a:gd name="connsiteX8" fmla="*/ 1995488 w 5381623"/>
              <a:gd name="connsiteY8" fmla="*/ 619126 h 4095749"/>
              <a:gd name="connsiteX9" fmla="*/ 1871663 w 5381623"/>
              <a:gd name="connsiteY9" fmla="*/ 661988 h 4095749"/>
              <a:gd name="connsiteX10" fmla="*/ 1309688 w 5381623"/>
              <a:gd name="connsiteY10" fmla="*/ 719138 h 4095749"/>
              <a:gd name="connsiteX11" fmla="*/ 1004888 w 5381623"/>
              <a:gd name="connsiteY11" fmla="*/ 742951 h 4095749"/>
              <a:gd name="connsiteX12" fmla="*/ 862013 w 5381623"/>
              <a:gd name="connsiteY12" fmla="*/ 704851 h 4095749"/>
              <a:gd name="connsiteX13" fmla="*/ 809625 w 5381623"/>
              <a:gd name="connsiteY13" fmla="*/ 828676 h 4095749"/>
              <a:gd name="connsiteX14" fmla="*/ 804863 w 5381623"/>
              <a:gd name="connsiteY14" fmla="*/ 895351 h 4095749"/>
              <a:gd name="connsiteX15" fmla="*/ 723900 w 5381623"/>
              <a:gd name="connsiteY15" fmla="*/ 1176338 h 4095749"/>
              <a:gd name="connsiteX16" fmla="*/ 576263 w 5381623"/>
              <a:gd name="connsiteY16" fmla="*/ 1119188 h 4095749"/>
              <a:gd name="connsiteX17" fmla="*/ 542925 w 5381623"/>
              <a:gd name="connsiteY17" fmla="*/ 1109663 h 4095749"/>
              <a:gd name="connsiteX18" fmla="*/ 523875 w 5381623"/>
              <a:gd name="connsiteY18" fmla="*/ 1095376 h 4095749"/>
              <a:gd name="connsiteX19" fmla="*/ 485775 w 5381623"/>
              <a:gd name="connsiteY19" fmla="*/ 1066801 h 4095749"/>
              <a:gd name="connsiteX20" fmla="*/ 290513 w 5381623"/>
              <a:gd name="connsiteY20" fmla="*/ 1171576 h 4095749"/>
              <a:gd name="connsiteX21" fmla="*/ 233363 w 5381623"/>
              <a:gd name="connsiteY21" fmla="*/ 1133476 h 4095749"/>
              <a:gd name="connsiteX22" fmla="*/ 190500 w 5381623"/>
              <a:gd name="connsiteY22" fmla="*/ 1100138 h 4095749"/>
              <a:gd name="connsiteX23" fmla="*/ 0 w 5381623"/>
              <a:gd name="connsiteY23" fmla="*/ 1528762 h 4095749"/>
              <a:gd name="connsiteX24" fmla="*/ 471488 w 5381623"/>
              <a:gd name="connsiteY24" fmla="*/ 2662236 h 4095749"/>
              <a:gd name="connsiteX25" fmla="*/ 1304925 w 5381623"/>
              <a:gd name="connsiteY25" fmla="*/ 3043236 h 4095749"/>
              <a:gd name="connsiteX26" fmla="*/ 909638 w 5381623"/>
              <a:gd name="connsiteY26" fmla="*/ 4095749 h 4095749"/>
              <a:gd name="connsiteX27" fmla="*/ 1376363 w 5381623"/>
              <a:gd name="connsiteY27" fmla="*/ 3781423 h 4095749"/>
              <a:gd name="connsiteX28" fmla="*/ 1809750 w 5381623"/>
              <a:gd name="connsiteY28" fmla="*/ 4005261 h 4095749"/>
              <a:gd name="connsiteX29" fmla="*/ 1800224 w 5381623"/>
              <a:gd name="connsiteY29" fmla="*/ 3895723 h 4095749"/>
              <a:gd name="connsiteX30" fmla="*/ 1809750 w 5381623"/>
              <a:gd name="connsiteY30" fmla="*/ 3795711 h 4095749"/>
              <a:gd name="connsiteX31" fmla="*/ 1952624 w 5381623"/>
              <a:gd name="connsiteY31" fmla="*/ 3243260 h 4095749"/>
              <a:gd name="connsiteX32" fmla="*/ 2686049 w 5381623"/>
              <a:gd name="connsiteY32" fmla="*/ 3843335 h 4095749"/>
              <a:gd name="connsiteX33" fmla="*/ 2762249 w 5381623"/>
              <a:gd name="connsiteY33" fmla="*/ 3914773 h 4095749"/>
              <a:gd name="connsiteX34" fmla="*/ 2990849 w 5381623"/>
              <a:gd name="connsiteY34" fmla="*/ 4000498 h 4095749"/>
              <a:gd name="connsiteX35" fmla="*/ 3067050 w 5381623"/>
              <a:gd name="connsiteY35" fmla="*/ 4010024 h 4095749"/>
              <a:gd name="connsiteX36" fmla="*/ 3543300 w 5381623"/>
              <a:gd name="connsiteY36" fmla="*/ 3881435 h 4095749"/>
              <a:gd name="connsiteX37" fmla="*/ 4900612 w 5381623"/>
              <a:gd name="connsiteY37" fmla="*/ 3400423 h 4095749"/>
              <a:gd name="connsiteX38" fmla="*/ 4738686 w 5381623"/>
              <a:gd name="connsiteY38" fmla="*/ 3324223 h 4095749"/>
              <a:gd name="connsiteX39" fmla="*/ 5381623 w 5381623"/>
              <a:gd name="connsiteY39" fmla="*/ 2376484 h 4095749"/>
              <a:gd name="connsiteX40" fmla="*/ 3290887 w 5381623"/>
              <a:gd name="connsiteY40" fmla="*/ 1042985 h 4095749"/>
              <a:gd name="connsiteX41" fmla="*/ 2890836 w 5381623"/>
              <a:gd name="connsiteY41" fmla="*/ 457202 h 4095749"/>
              <a:gd name="connsiteX42" fmla="*/ 2657475 w 5381623"/>
              <a:gd name="connsiteY42" fmla="*/ 0 h 4095749"/>
              <a:gd name="connsiteX0" fmla="*/ 2657475 w 5381623"/>
              <a:gd name="connsiteY0" fmla="*/ 0 h 4095749"/>
              <a:gd name="connsiteX1" fmla="*/ 2424113 w 5381623"/>
              <a:gd name="connsiteY1" fmla="*/ 542926 h 4095749"/>
              <a:gd name="connsiteX2" fmla="*/ 2328863 w 5381623"/>
              <a:gd name="connsiteY2" fmla="*/ 566738 h 4095749"/>
              <a:gd name="connsiteX3" fmla="*/ 2247900 w 5381623"/>
              <a:gd name="connsiteY3" fmla="*/ 571501 h 4095749"/>
              <a:gd name="connsiteX4" fmla="*/ 2205038 w 5381623"/>
              <a:gd name="connsiteY4" fmla="*/ 585788 h 4095749"/>
              <a:gd name="connsiteX5" fmla="*/ 2200275 w 5381623"/>
              <a:gd name="connsiteY5" fmla="*/ 571501 h 4095749"/>
              <a:gd name="connsiteX6" fmla="*/ 2090738 w 5381623"/>
              <a:gd name="connsiteY6" fmla="*/ 581026 h 4095749"/>
              <a:gd name="connsiteX7" fmla="*/ 2019300 w 5381623"/>
              <a:gd name="connsiteY7" fmla="*/ 604838 h 4095749"/>
              <a:gd name="connsiteX8" fmla="*/ 1995488 w 5381623"/>
              <a:gd name="connsiteY8" fmla="*/ 619126 h 4095749"/>
              <a:gd name="connsiteX9" fmla="*/ 1871663 w 5381623"/>
              <a:gd name="connsiteY9" fmla="*/ 661988 h 4095749"/>
              <a:gd name="connsiteX10" fmla="*/ 1309688 w 5381623"/>
              <a:gd name="connsiteY10" fmla="*/ 719138 h 4095749"/>
              <a:gd name="connsiteX11" fmla="*/ 1004888 w 5381623"/>
              <a:gd name="connsiteY11" fmla="*/ 742951 h 4095749"/>
              <a:gd name="connsiteX12" fmla="*/ 862013 w 5381623"/>
              <a:gd name="connsiteY12" fmla="*/ 704851 h 4095749"/>
              <a:gd name="connsiteX13" fmla="*/ 809625 w 5381623"/>
              <a:gd name="connsiteY13" fmla="*/ 828676 h 4095749"/>
              <a:gd name="connsiteX14" fmla="*/ 804863 w 5381623"/>
              <a:gd name="connsiteY14" fmla="*/ 895351 h 4095749"/>
              <a:gd name="connsiteX15" fmla="*/ 723900 w 5381623"/>
              <a:gd name="connsiteY15" fmla="*/ 1176338 h 4095749"/>
              <a:gd name="connsiteX16" fmla="*/ 576263 w 5381623"/>
              <a:gd name="connsiteY16" fmla="*/ 1119188 h 4095749"/>
              <a:gd name="connsiteX17" fmla="*/ 542925 w 5381623"/>
              <a:gd name="connsiteY17" fmla="*/ 1109663 h 4095749"/>
              <a:gd name="connsiteX18" fmla="*/ 523875 w 5381623"/>
              <a:gd name="connsiteY18" fmla="*/ 1095376 h 4095749"/>
              <a:gd name="connsiteX19" fmla="*/ 485775 w 5381623"/>
              <a:gd name="connsiteY19" fmla="*/ 1066801 h 4095749"/>
              <a:gd name="connsiteX20" fmla="*/ 290513 w 5381623"/>
              <a:gd name="connsiteY20" fmla="*/ 1171576 h 4095749"/>
              <a:gd name="connsiteX21" fmla="*/ 233363 w 5381623"/>
              <a:gd name="connsiteY21" fmla="*/ 1133476 h 4095749"/>
              <a:gd name="connsiteX22" fmla="*/ 190500 w 5381623"/>
              <a:gd name="connsiteY22" fmla="*/ 1100138 h 4095749"/>
              <a:gd name="connsiteX23" fmla="*/ 0 w 5381623"/>
              <a:gd name="connsiteY23" fmla="*/ 1528762 h 4095749"/>
              <a:gd name="connsiteX24" fmla="*/ 471488 w 5381623"/>
              <a:gd name="connsiteY24" fmla="*/ 2662236 h 4095749"/>
              <a:gd name="connsiteX25" fmla="*/ 1304925 w 5381623"/>
              <a:gd name="connsiteY25" fmla="*/ 3043236 h 4095749"/>
              <a:gd name="connsiteX26" fmla="*/ 909638 w 5381623"/>
              <a:gd name="connsiteY26" fmla="*/ 4095749 h 4095749"/>
              <a:gd name="connsiteX27" fmla="*/ 1376363 w 5381623"/>
              <a:gd name="connsiteY27" fmla="*/ 3781423 h 4095749"/>
              <a:gd name="connsiteX28" fmla="*/ 1809750 w 5381623"/>
              <a:gd name="connsiteY28" fmla="*/ 4005261 h 4095749"/>
              <a:gd name="connsiteX29" fmla="*/ 1800224 w 5381623"/>
              <a:gd name="connsiteY29" fmla="*/ 3895723 h 4095749"/>
              <a:gd name="connsiteX30" fmla="*/ 1809750 w 5381623"/>
              <a:gd name="connsiteY30" fmla="*/ 3795711 h 4095749"/>
              <a:gd name="connsiteX31" fmla="*/ 1952624 w 5381623"/>
              <a:gd name="connsiteY31" fmla="*/ 3243260 h 4095749"/>
              <a:gd name="connsiteX32" fmla="*/ 2686049 w 5381623"/>
              <a:gd name="connsiteY32" fmla="*/ 3843335 h 4095749"/>
              <a:gd name="connsiteX33" fmla="*/ 2762249 w 5381623"/>
              <a:gd name="connsiteY33" fmla="*/ 3914773 h 4095749"/>
              <a:gd name="connsiteX34" fmla="*/ 2990849 w 5381623"/>
              <a:gd name="connsiteY34" fmla="*/ 4005261 h 4095749"/>
              <a:gd name="connsiteX35" fmla="*/ 3067050 w 5381623"/>
              <a:gd name="connsiteY35" fmla="*/ 4010024 h 4095749"/>
              <a:gd name="connsiteX36" fmla="*/ 3543300 w 5381623"/>
              <a:gd name="connsiteY36" fmla="*/ 3881435 h 4095749"/>
              <a:gd name="connsiteX37" fmla="*/ 4900612 w 5381623"/>
              <a:gd name="connsiteY37" fmla="*/ 3400423 h 4095749"/>
              <a:gd name="connsiteX38" fmla="*/ 4738686 w 5381623"/>
              <a:gd name="connsiteY38" fmla="*/ 3324223 h 4095749"/>
              <a:gd name="connsiteX39" fmla="*/ 5381623 w 5381623"/>
              <a:gd name="connsiteY39" fmla="*/ 2376484 h 4095749"/>
              <a:gd name="connsiteX40" fmla="*/ 3290887 w 5381623"/>
              <a:gd name="connsiteY40" fmla="*/ 1042985 h 4095749"/>
              <a:gd name="connsiteX41" fmla="*/ 2890836 w 5381623"/>
              <a:gd name="connsiteY41" fmla="*/ 457202 h 4095749"/>
              <a:gd name="connsiteX42" fmla="*/ 2657475 w 5381623"/>
              <a:gd name="connsiteY42" fmla="*/ 0 h 4095749"/>
              <a:gd name="connsiteX0" fmla="*/ 2657475 w 5381623"/>
              <a:gd name="connsiteY0" fmla="*/ 0 h 4095749"/>
              <a:gd name="connsiteX1" fmla="*/ 2424113 w 5381623"/>
              <a:gd name="connsiteY1" fmla="*/ 542926 h 4095749"/>
              <a:gd name="connsiteX2" fmla="*/ 2328863 w 5381623"/>
              <a:gd name="connsiteY2" fmla="*/ 566738 h 4095749"/>
              <a:gd name="connsiteX3" fmla="*/ 2247900 w 5381623"/>
              <a:gd name="connsiteY3" fmla="*/ 571501 h 4095749"/>
              <a:gd name="connsiteX4" fmla="*/ 2205038 w 5381623"/>
              <a:gd name="connsiteY4" fmla="*/ 585788 h 4095749"/>
              <a:gd name="connsiteX5" fmla="*/ 2200275 w 5381623"/>
              <a:gd name="connsiteY5" fmla="*/ 571501 h 4095749"/>
              <a:gd name="connsiteX6" fmla="*/ 2090738 w 5381623"/>
              <a:gd name="connsiteY6" fmla="*/ 581026 h 4095749"/>
              <a:gd name="connsiteX7" fmla="*/ 2019300 w 5381623"/>
              <a:gd name="connsiteY7" fmla="*/ 604838 h 4095749"/>
              <a:gd name="connsiteX8" fmla="*/ 1995488 w 5381623"/>
              <a:gd name="connsiteY8" fmla="*/ 619126 h 4095749"/>
              <a:gd name="connsiteX9" fmla="*/ 1871663 w 5381623"/>
              <a:gd name="connsiteY9" fmla="*/ 661988 h 4095749"/>
              <a:gd name="connsiteX10" fmla="*/ 1309688 w 5381623"/>
              <a:gd name="connsiteY10" fmla="*/ 719138 h 4095749"/>
              <a:gd name="connsiteX11" fmla="*/ 1004888 w 5381623"/>
              <a:gd name="connsiteY11" fmla="*/ 742951 h 4095749"/>
              <a:gd name="connsiteX12" fmla="*/ 862013 w 5381623"/>
              <a:gd name="connsiteY12" fmla="*/ 704851 h 4095749"/>
              <a:gd name="connsiteX13" fmla="*/ 809625 w 5381623"/>
              <a:gd name="connsiteY13" fmla="*/ 828676 h 4095749"/>
              <a:gd name="connsiteX14" fmla="*/ 804863 w 5381623"/>
              <a:gd name="connsiteY14" fmla="*/ 895351 h 4095749"/>
              <a:gd name="connsiteX15" fmla="*/ 723900 w 5381623"/>
              <a:gd name="connsiteY15" fmla="*/ 1176338 h 4095749"/>
              <a:gd name="connsiteX16" fmla="*/ 576263 w 5381623"/>
              <a:gd name="connsiteY16" fmla="*/ 1119188 h 4095749"/>
              <a:gd name="connsiteX17" fmla="*/ 542925 w 5381623"/>
              <a:gd name="connsiteY17" fmla="*/ 1109663 h 4095749"/>
              <a:gd name="connsiteX18" fmla="*/ 523875 w 5381623"/>
              <a:gd name="connsiteY18" fmla="*/ 1095376 h 4095749"/>
              <a:gd name="connsiteX19" fmla="*/ 485775 w 5381623"/>
              <a:gd name="connsiteY19" fmla="*/ 1066801 h 4095749"/>
              <a:gd name="connsiteX20" fmla="*/ 290513 w 5381623"/>
              <a:gd name="connsiteY20" fmla="*/ 1171576 h 4095749"/>
              <a:gd name="connsiteX21" fmla="*/ 233363 w 5381623"/>
              <a:gd name="connsiteY21" fmla="*/ 1133476 h 4095749"/>
              <a:gd name="connsiteX22" fmla="*/ 190500 w 5381623"/>
              <a:gd name="connsiteY22" fmla="*/ 1100138 h 4095749"/>
              <a:gd name="connsiteX23" fmla="*/ 0 w 5381623"/>
              <a:gd name="connsiteY23" fmla="*/ 1528762 h 4095749"/>
              <a:gd name="connsiteX24" fmla="*/ 471488 w 5381623"/>
              <a:gd name="connsiteY24" fmla="*/ 2662236 h 4095749"/>
              <a:gd name="connsiteX25" fmla="*/ 1304925 w 5381623"/>
              <a:gd name="connsiteY25" fmla="*/ 3043236 h 4095749"/>
              <a:gd name="connsiteX26" fmla="*/ 909638 w 5381623"/>
              <a:gd name="connsiteY26" fmla="*/ 4095749 h 4095749"/>
              <a:gd name="connsiteX27" fmla="*/ 1376363 w 5381623"/>
              <a:gd name="connsiteY27" fmla="*/ 3781423 h 4095749"/>
              <a:gd name="connsiteX28" fmla="*/ 1809750 w 5381623"/>
              <a:gd name="connsiteY28" fmla="*/ 4005261 h 4095749"/>
              <a:gd name="connsiteX29" fmla="*/ 1800224 w 5381623"/>
              <a:gd name="connsiteY29" fmla="*/ 3895723 h 4095749"/>
              <a:gd name="connsiteX30" fmla="*/ 1809750 w 5381623"/>
              <a:gd name="connsiteY30" fmla="*/ 3795711 h 4095749"/>
              <a:gd name="connsiteX31" fmla="*/ 1952624 w 5381623"/>
              <a:gd name="connsiteY31" fmla="*/ 3243260 h 4095749"/>
              <a:gd name="connsiteX32" fmla="*/ 2686049 w 5381623"/>
              <a:gd name="connsiteY32" fmla="*/ 3843335 h 4095749"/>
              <a:gd name="connsiteX33" fmla="*/ 2762249 w 5381623"/>
              <a:gd name="connsiteY33" fmla="*/ 3914773 h 4095749"/>
              <a:gd name="connsiteX34" fmla="*/ 2990849 w 5381623"/>
              <a:gd name="connsiteY34" fmla="*/ 4005261 h 4095749"/>
              <a:gd name="connsiteX35" fmla="*/ 3067050 w 5381623"/>
              <a:gd name="connsiteY35" fmla="*/ 4010024 h 4095749"/>
              <a:gd name="connsiteX36" fmla="*/ 3181349 w 5381623"/>
              <a:gd name="connsiteY36" fmla="*/ 3976686 h 4095749"/>
              <a:gd name="connsiteX37" fmla="*/ 3543300 w 5381623"/>
              <a:gd name="connsiteY37" fmla="*/ 3881435 h 4095749"/>
              <a:gd name="connsiteX38" fmla="*/ 4900612 w 5381623"/>
              <a:gd name="connsiteY38" fmla="*/ 3400423 h 4095749"/>
              <a:gd name="connsiteX39" fmla="*/ 4738686 w 5381623"/>
              <a:gd name="connsiteY39" fmla="*/ 3324223 h 4095749"/>
              <a:gd name="connsiteX40" fmla="*/ 5381623 w 5381623"/>
              <a:gd name="connsiteY40" fmla="*/ 2376484 h 4095749"/>
              <a:gd name="connsiteX41" fmla="*/ 3290887 w 5381623"/>
              <a:gd name="connsiteY41" fmla="*/ 1042985 h 4095749"/>
              <a:gd name="connsiteX42" fmla="*/ 2890836 w 5381623"/>
              <a:gd name="connsiteY42" fmla="*/ 457202 h 4095749"/>
              <a:gd name="connsiteX43" fmla="*/ 2657475 w 5381623"/>
              <a:gd name="connsiteY43" fmla="*/ 0 h 4095749"/>
              <a:gd name="connsiteX0" fmla="*/ 2657475 w 5381623"/>
              <a:gd name="connsiteY0" fmla="*/ 0 h 4095749"/>
              <a:gd name="connsiteX1" fmla="*/ 2424113 w 5381623"/>
              <a:gd name="connsiteY1" fmla="*/ 542926 h 4095749"/>
              <a:gd name="connsiteX2" fmla="*/ 2328863 w 5381623"/>
              <a:gd name="connsiteY2" fmla="*/ 566738 h 4095749"/>
              <a:gd name="connsiteX3" fmla="*/ 2247900 w 5381623"/>
              <a:gd name="connsiteY3" fmla="*/ 571501 h 4095749"/>
              <a:gd name="connsiteX4" fmla="*/ 2205038 w 5381623"/>
              <a:gd name="connsiteY4" fmla="*/ 585788 h 4095749"/>
              <a:gd name="connsiteX5" fmla="*/ 2200275 w 5381623"/>
              <a:gd name="connsiteY5" fmla="*/ 571501 h 4095749"/>
              <a:gd name="connsiteX6" fmla="*/ 2090738 w 5381623"/>
              <a:gd name="connsiteY6" fmla="*/ 581026 h 4095749"/>
              <a:gd name="connsiteX7" fmla="*/ 2019300 w 5381623"/>
              <a:gd name="connsiteY7" fmla="*/ 604838 h 4095749"/>
              <a:gd name="connsiteX8" fmla="*/ 1995488 w 5381623"/>
              <a:gd name="connsiteY8" fmla="*/ 619126 h 4095749"/>
              <a:gd name="connsiteX9" fmla="*/ 1871663 w 5381623"/>
              <a:gd name="connsiteY9" fmla="*/ 661988 h 4095749"/>
              <a:gd name="connsiteX10" fmla="*/ 1309688 w 5381623"/>
              <a:gd name="connsiteY10" fmla="*/ 719138 h 4095749"/>
              <a:gd name="connsiteX11" fmla="*/ 1004888 w 5381623"/>
              <a:gd name="connsiteY11" fmla="*/ 742951 h 4095749"/>
              <a:gd name="connsiteX12" fmla="*/ 862013 w 5381623"/>
              <a:gd name="connsiteY12" fmla="*/ 704851 h 4095749"/>
              <a:gd name="connsiteX13" fmla="*/ 809625 w 5381623"/>
              <a:gd name="connsiteY13" fmla="*/ 828676 h 4095749"/>
              <a:gd name="connsiteX14" fmla="*/ 804863 w 5381623"/>
              <a:gd name="connsiteY14" fmla="*/ 895351 h 4095749"/>
              <a:gd name="connsiteX15" fmla="*/ 723900 w 5381623"/>
              <a:gd name="connsiteY15" fmla="*/ 1176338 h 4095749"/>
              <a:gd name="connsiteX16" fmla="*/ 576263 w 5381623"/>
              <a:gd name="connsiteY16" fmla="*/ 1119188 h 4095749"/>
              <a:gd name="connsiteX17" fmla="*/ 542925 w 5381623"/>
              <a:gd name="connsiteY17" fmla="*/ 1109663 h 4095749"/>
              <a:gd name="connsiteX18" fmla="*/ 523875 w 5381623"/>
              <a:gd name="connsiteY18" fmla="*/ 1095376 h 4095749"/>
              <a:gd name="connsiteX19" fmla="*/ 485775 w 5381623"/>
              <a:gd name="connsiteY19" fmla="*/ 1066801 h 4095749"/>
              <a:gd name="connsiteX20" fmla="*/ 290513 w 5381623"/>
              <a:gd name="connsiteY20" fmla="*/ 1171576 h 4095749"/>
              <a:gd name="connsiteX21" fmla="*/ 233363 w 5381623"/>
              <a:gd name="connsiteY21" fmla="*/ 1133476 h 4095749"/>
              <a:gd name="connsiteX22" fmla="*/ 190500 w 5381623"/>
              <a:gd name="connsiteY22" fmla="*/ 1100138 h 4095749"/>
              <a:gd name="connsiteX23" fmla="*/ 0 w 5381623"/>
              <a:gd name="connsiteY23" fmla="*/ 1528762 h 4095749"/>
              <a:gd name="connsiteX24" fmla="*/ 471488 w 5381623"/>
              <a:gd name="connsiteY24" fmla="*/ 2662236 h 4095749"/>
              <a:gd name="connsiteX25" fmla="*/ 1304925 w 5381623"/>
              <a:gd name="connsiteY25" fmla="*/ 3043236 h 4095749"/>
              <a:gd name="connsiteX26" fmla="*/ 909638 w 5381623"/>
              <a:gd name="connsiteY26" fmla="*/ 4095749 h 4095749"/>
              <a:gd name="connsiteX27" fmla="*/ 1376363 w 5381623"/>
              <a:gd name="connsiteY27" fmla="*/ 3781423 h 4095749"/>
              <a:gd name="connsiteX28" fmla="*/ 1809750 w 5381623"/>
              <a:gd name="connsiteY28" fmla="*/ 4005261 h 4095749"/>
              <a:gd name="connsiteX29" fmla="*/ 1800224 w 5381623"/>
              <a:gd name="connsiteY29" fmla="*/ 3895723 h 4095749"/>
              <a:gd name="connsiteX30" fmla="*/ 1809750 w 5381623"/>
              <a:gd name="connsiteY30" fmla="*/ 3795711 h 4095749"/>
              <a:gd name="connsiteX31" fmla="*/ 1952624 w 5381623"/>
              <a:gd name="connsiteY31" fmla="*/ 3243260 h 4095749"/>
              <a:gd name="connsiteX32" fmla="*/ 2686049 w 5381623"/>
              <a:gd name="connsiteY32" fmla="*/ 3843335 h 4095749"/>
              <a:gd name="connsiteX33" fmla="*/ 2762249 w 5381623"/>
              <a:gd name="connsiteY33" fmla="*/ 3914773 h 4095749"/>
              <a:gd name="connsiteX34" fmla="*/ 2990849 w 5381623"/>
              <a:gd name="connsiteY34" fmla="*/ 4005261 h 4095749"/>
              <a:gd name="connsiteX35" fmla="*/ 3067050 w 5381623"/>
              <a:gd name="connsiteY35" fmla="*/ 4010024 h 4095749"/>
              <a:gd name="connsiteX36" fmla="*/ 3157537 w 5381623"/>
              <a:gd name="connsiteY36" fmla="*/ 4033836 h 4095749"/>
              <a:gd name="connsiteX37" fmla="*/ 3543300 w 5381623"/>
              <a:gd name="connsiteY37" fmla="*/ 3881435 h 4095749"/>
              <a:gd name="connsiteX38" fmla="*/ 4900612 w 5381623"/>
              <a:gd name="connsiteY38" fmla="*/ 3400423 h 4095749"/>
              <a:gd name="connsiteX39" fmla="*/ 4738686 w 5381623"/>
              <a:gd name="connsiteY39" fmla="*/ 3324223 h 4095749"/>
              <a:gd name="connsiteX40" fmla="*/ 5381623 w 5381623"/>
              <a:gd name="connsiteY40" fmla="*/ 2376484 h 4095749"/>
              <a:gd name="connsiteX41" fmla="*/ 3290887 w 5381623"/>
              <a:gd name="connsiteY41" fmla="*/ 1042985 h 4095749"/>
              <a:gd name="connsiteX42" fmla="*/ 2890836 w 5381623"/>
              <a:gd name="connsiteY42" fmla="*/ 457202 h 4095749"/>
              <a:gd name="connsiteX43" fmla="*/ 2657475 w 5381623"/>
              <a:gd name="connsiteY43" fmla="*/ 0 h 4095749"/>
              <a:gd name="connsiteX0" fmla="*/ 2657475 w 5381623"/>
              <a:gd name="connsiteY0" fmla="*/ 0 h 4095749"/>
              <a:gd name="connsiteX1" fmla="*/ 2424113 w 5381623"/>
              <a:gd name="connsiteY1" fmla="*/ 542926 h 4095749"/>
              <a:gd name="connsiteX2" fmla="*/ 2328863 w 5381623"/>
              <a:gd name="connsiteY2" fmla="*/ 566738 h 4095749"/>
              <a:gd name="connsiteX3" fmla="*/ 2247900 w 5381623"/>
              <a:gd name="connsiteY3" fmla="*/ 571501 h 4095749"/>
              <a:gd name="connsiteX4" fmla="*/ 2205038 w 5381623"/>
              <a:gd name="connsiteY4" fmla="*/ 585788 h 4095749"/>
              <a:gd name="connsiteX5" fmla="*/ 2200275 w 5381623"/>
              <a:gd name="connsiteY5" fmla="*/ 571501 h 4095749"/>
              <a:gd name="connsiteX6" fmla="*/ 2090738 w 5381623"/>
              <a:gd name="connsiteY6" fmla="*/ 581026 h 4095749"/>
              <a:gd name="connsiteX7" fmla="*/ 2019300 w 5381623"/>
              <a:gd name="connsiteY7" fmla="*/ 604838 h 4095749"/>
              <a:gd name="connsiteX8" fmla="*/ 1995488 w 5381623"/>
              <a:gd name="connsiteY8" fmla="*/ 619126 h 4095749"/>
              <a:gd name="connsiteX9" fmla="*/ 1871663 w 5381623"/>
              <a:gd name="connsiteY9" fmla="*/ 661988 h 4095749"/>
              <a:gd name="connsiteX10" fmla="*/ 1309688 w 5381623"/>
              <a:gd name="connsiteY10" fmla="*/ 719138 h 4095749"/>
              <a:gd name="connsiteX11" fmla="*/ 1004888 w 5381623"/>
              <a:gd name="connsiteY11" fmla="*/ 742951 h 4095749"/>
              <a:gd name="connsiteX12" fmla="*/ 862013 w 5381623"/>
              <a:gd name="connsiteY12" fmla="*/ 704851 h 4095749"/>
              <a:gd name="connsiteX13" fmla="*/ 809625 w 5381623"/>
              <a:gd name="connsiteY13" fmla="*/ 828676 h 4095749"/>
              <a:gd name="connsiteX14" fmla="*/ 804863 w 5381623"/>
              <a:gd name="connsiteY14" fmla="*/ 895351 h 4095749"/>
              <a:gd name="connsiteX15" fmla="*/ 723900 w 5381623"/>
              <a:gd name="connsiteY15" fmla="*/ 1176338 h 4095749"/>
              <a:gd name="connsiteX16" fmla="*/ 576263 w 5381623"/>
              <a:gd name="connsiteY16" fmla="*/ 1119188 h 4095749"/>
              <a:gd name="connsiteX17" fmla="*/ 542925 w 5381623"/>
              <a:gd name="connsiteY17" fmla="*/ 1109663 h 4095749"/>
              <a:gd name="connsiteX18" fmla="*/ 523875 w 5381623"/>
              <a:gd name="connsiteY18" fmla="*/ 1095376 h 4095749"/>
              <a:gd name="connsiteX19" fmla="*/ 485775 w 5381623"/>
              <a:gd name="connsiteY19" fmla="*/ 1066801 h 4095749"/>
              <a:gd name="connsiteX20" fmla="*/ 290513 w 5381623"/>
              <a:gd name="connsiteY20" fmla="*/ 1171576 h 4095749"/>
              <a:gd name="connsiteX21" fmla="*/ 233363 w 5381623"/>
              <a:gd name="connsiteY21" fmla="*/ 1133476 h 4095749"/>
              <a:gd name="connsiteX22" fmla="*/ 190500 w 5381623"/>
              <a:gd name="connsiteY22" fmla="*/ 1100138 h 4095749"/>
              <a:gd name="connsiteX23" fmla="*/ 0 w 5381623"/>
              <a:gd name="connsiteY23" fmla="*/ 1528762 h 4095749"/>
              <a:gd name="connsiteX24" fmla="*/ 471488 w 5381623"/>
              <a:gd name="connsiteY24" fmla="*/ 2662236 h 4095749"/>
              <a:gd name="connsiteX25" fmla="*/ 1304925 w 5381623"/>
              <a:gd name="connsiteY25" fmla="*/ 3043236 h 4095749"/>
              <a:gd name="connsiteX26" fmla="*/ 909638 w 5381623"/>
              <a:gd name="connsiteY26" fmla="*/ 4095749 h 4095749"/>
              <a:gd name="connsiteX27" fmla="*/ 1376363 w 5381623"/>
              <a:gd name="connsiteY27" fmla="*/ 3781423 h 4095749"/>
              <a:gd name="connsiteX28" fmla="*/ 1809750 w 5381623"/>
              <a:gd name="connsiteY28" fmla="*/ 4005261 h 4095749"/>
              <a:gd name="connsiteX29" fmla="*/ 1800224 w 5381623"/>
              <a:gd name="connsiteY29" fmla="*/ 3895723 h 4095749"/>
              <a:gd name="connsiteX30" fmla="*/ 1809750 w 5381623"/>
              <a:gd name="connsiteY30" fmla="*/ 3795711 h 4095749"/>
              <a:gd name="connsiteX31" fmla="*/ 1952624 w 5381623"/>
              <a:gd name="connsiteY31" fmla="*/ 3243260 h 4095749"/>
              <a:gd name="connsiteX32" fmla="*/ 2686049 w 5381623"/>
              <a:gd name="connsiteY32" fmla="*/ 3843335 h 4095749"/>
              <a:gd name="connsiteX33" fmla="*/ 2762249 w 5381623"/>
              <a:gd name="connsiteY33" fmla="*/ 3914773 h 4095749"/>
              <a:gd name="connsiteX34" fmla="*/ 2990849 w 5381623"/>
              <a:gd name="connsiteY34" fmla="*/ 4005261 h 4095749"/>
              <a:gd name="connsiteX35" fmla="*/ 3067050 w 5381623"/>
              <a:gd name="connsiteY35" fmla="*/ 4010024 h 4095749"/>
              <a:gd name="connsiteX36" fmla="*/ 3157537 w 5381623"/>
              <a:gd name="connsiteY36" fmla="*/ 4033836 h 4095749"/>
              <a:gd name="connsiteX37" fmla="*/ 3362324 w 5381623"/>
              <a:gd name="connsiteY37" fmla="*/ 3952874 h 4095749"/>
              <a:gd name="connsiteX38" fmla="*/ 3543300 w 5381623"/>
              <a:gd name="connsiteY38" fmla="*/ 3881435 h 4095749"/>
              <a:gd name="connsiteX39" fmla="*/ 4900612 w 5381623"/>
              <a:gd name="connsiteY39" fmla="*/ 3400423 h 4095749"/>
              <a:gd name="connsiteX40" fmla="*/ 4738686 w 5381623"/>
              <a:gd name="connsiteY40" fmla="*/ 3324223 h 4095749"/>
              <a:gd name="connsiteX41" fmla="*/ 5381623 w 5381623"/>
              <a:gd name="connsiteY41" fmla="*/ 2376484 h 4095749"/>
              <a:gd name="connsiteX42" fmla="*/ 3290887 w 5381623"/>
              <a:gd name="connsiteY42" fmla="*/ 1042985 h 4095749"/>
              <a:gd name="connsiteX43" fmla="*/ 2890836 w 5381623"/>
              <a:gd name="connsiteY43" fmla="*/ 457202 h 4095749"/>
              <a:gd name="connsiteX44" fmla="*/ 2657475 w 5381623"/>
              <a:gd name="connsiteY44" fmla="*/ 0 h 4095749"/>
              <a:gd name="connsiteX0" fmla="*/ 2657475 w 5381623"/>
              <a:gd name="connsiteY0" fmla="*/ 0 h 4095749"/>
              <a:gd name="connsiteX1" fmla="*/ 2424113 w 5381623"/>
              <a:gd name="connsiteY1" fmla="*/ 542926 h 4095749"/>
              <a:gd name="connsiteX2" fmla="*/ 2328863 w 5381623"/>
              <a:gd name="connsiteY2" fmla="*/ 566738 h 4095749"/>
              <a:gd name="connsiteX3" fmla="*/ 2247900 w 5381623"/>
              <a:gd name="connsiteY3" fmla="*/ 571501 h 4095749"/>
              <a:gd name="connsiteX4" fmla="*/ 2205038 w 5381623"/>
              <a:gd name="connsiteY4" fmla="*/ 585788 h 4095749"/>
              <a:gd name="connsiteX5" fmla="*/ 2200275 w 5381623"/>
              <a:gd name="connsiteY5" fmla="*/ 571501 h 4095749"/>
              <a:gd name="connsiteX6" fmla="*/ 2090738 w 5381623"/>
              <a:gd name="connsiteY6" fmla="*/ 581026 h 4095749"/>
              <a:gd name="connsiteX7" fmla="*/ 2019300 w 5381623"/>
              <a:gd name="connsiteY7" fmla="*/ 604838 h 4095749"/>
              <a:gd name="connsiteX8" fmla="*/ 1995488 w 5381623"/>
              <a:gd name="connsiteY8" fmla="*/ 619126 h 4095749"/>
              <a:gd name="connsiteX9" fmla="*/ 1871663 w 5381623"/>
              <a:gd name="connsiteY9" fmla="*/ 661988 h 4095749"/>
              <a:gd name="connsiteX10" fmla="*/ 1309688 w 5381623"/>
              <a:gd name="connsiteY10" fmla="*/ 719138 h 4095749"/>
              <a:gd name="connsiteX11" fmla="*/ 1004888 w 5381623"/>
              <a:gd name="connsiteY11" fmla="*/ 742951 h 4095749"/>
              <a:gd name="connsiteX12" fmla="*/ 862013 w 5381623"/>
              <a:gd name="connsiteY12" fmla="*/ 704851 h 4095749"/>
              <a:gd name="connsiteX13" fmla="*/ 809625 w 5381623"/>
              <a:gd name="connsiteY13" fmla="*/ 828676 h 4095749"/>
              <a:gd name="connsiteX14" fmla="*/ 804863 w 5381623"/>
              <a:gd name="connsiteY14" fmla="*/ 895351 h 4095749"/>
              <a:gd name="connsiteX15" fmla="*/ 723900 w 5381623"/>
              <a:gd name="connsiteY15" fmla="*/ 1176338 h 4095749"/>
              <a:gd name="connsiteX16" fmla="*/ 576263 w 5381623"/>
              <a:gd name="connsiteY16" fmla="*/ 1119188 h 4095749"/>
              <a:gd name="connsiteX17" fmla="*/ 542925 w 5381623"/>
              <a:gd name="connsiteY17" fmla="*/ 1109663 h 4095749"/>
              <a:gd name="connsiteX18" fmla="*/ 523875 w 5381623"/>
              <a:gd name="connsiteY18" fmla="*/ 1095376 h 4095749"/>
              <a:gd name="connsiteX19" fmla="*/ 485775 w 5381623"/>
              <a:gd name="connsiteY19" fmla="*/ 1066801 h 4095749"/>
              <a:gd name="connsiteX20" fmla="*/ 290513 w 5381623"/>
              <a:gd name="connsiteY20" fmla="*/ 1171576 h 4095749"/>
              <a:gd name="connsiteX21" fmla="*/ 233363 w 5381623"/>
              <a:gd name="connsiteY21" fmla="*/ 1133476 h 4095749"/>
              <a:gd name="connsiteX22" fmla="*/ 190500 w 5381623"/>
              <a:gd name="connsiteY22" fmla="*/ 1100138 h 4095749"/>
              <a:gd name="connsiteX23" fmla="*/ 0 w 5381623"/>
              <a:gd name="connsiteY23" fmla="*/ 1528762 h 4095749"/>
              <a:gd name="connsiteX24" fmla="*/ 471488 w 5381623"/>
              <a:gd name="connsiteY24" fmla="*/ 2662236 h 4095749"/>
              <a:gd name="connsiteX25" fmla="*/ 1304925 w 5381623"/>
              <a:gd name="connsiteY25" fmla="*/ 3043236 h 4095749"/>
              <a:gd name="connsiteX26" fmla="*/ 909638 w 5381623"/>
              <a:gd name="connsiteY26" fmla="*/ 4095749 h 4095749"/>
              <a:gd name="connsiteX27" fmla="*/ 1376363 w 5381623"/>
              <a:gd name="connsiteY27" fmla="*/ 3781423 h 4095749"/>
              <a:gd name="connsiteX28" fmla="*/ 1809750 w 5381623"/>
              <a:gd name="connsiteY28" fmla="*/ 4005261 h 4095749"/>
              <a:gd name="connsiteX29" fmla="*/ 1800224 w 5381623"/>
              <a:gd name="connsiteY29" fmla="*/ 3895723 h 4095749"/>
              <a:gd name="connsiteX30" fmla="*/ 1809750 w 5381623"/>
              <a:gd name="connsiteY30" fmla="*/ 3795711 h 4095749"/>
              <a:gd name="connsiteX31" fmla="*/ 1952624 w 5381623"/>
              <a:gd name="connsiteY31" fmla="*/ 3243260 h 4095749"/>
              <a:gd name="connsiteX32" fmla="*/ 2686049 w 5381623"/>
              <a:gd name="connsiteY32" fmla="*/ 3843335 h 4095749"/>
              <a:gd name="connsiteX33" fmla="*/ 2762249 w 5381623"/>
              <a:gd name="connsiteY33" fmla="*/ 3914773 h 4095749"/>
              <a:gd name="connsiteX34" fmla="*/ 2990849 w 5381623"/>
              <a:gd name="connsiteY34" fmla="*/ 4005261 h 4095749"/>
              <a:gd name="connsiteX35" fmla="*/ 3067050 w 5381623"/>
              <a:gd name="connsiteY35" fmla="*/ 4010024 h 4095749"/>
              <a:gd name="connsiteX36" fmla="*/ 3157537 w 5381623"/>
              <a:gd name="connsiteY36" fmla="*/ 4033836 h 4095749"/>
              <a:gd name="connsiteX37" fmla="*/ 3252787 w 5381623"/>
              <a:gd name="connsiteY37" fmla="*/ 4048124 h 4095749"/>
              <a:gd name="connsiteX38" fmla="*/ 3543300 w 5381623"/>
              <a:gd name="connsiteY38" fmla="*/ 3881435 h 4095749"/>
              <a:gd name="connsiteX39" fmla="*/ 4900612 w 5381623"/>
              <a:gd name="connsiteY39" fmla="*/ 3400423 h 4095749"/>
              <a:gd name="connsiteX40" fmla="*/ 4738686 w 5381623"/>
              <a:gd name="connsiteY40" fmla="*/ 3324223 h 4095749"/>
              <a:gd name="connsiteX41" fmla="*/ 5381623 w 5381623"/>
              <a:gd name="connsiteY41" fmla="*/ 2376484 h 4095749"/>
              <a:gd name="connsiteX42" fmla="*/ 3290887 w 5381623"/>
              <a:gd name="connsiteY42" fmla="*/ 1042985 h 4095749"/>
              <a:gd name="connsiteX43" fmla="*/ 2890836 w 5381623"/>
              <a:gd name="connsiteY43" fmla="*/ 457202 h 4095749"/>
              <a:gd name="connsiteX44" fmla="*/ 2657475 w 5381623"/>
              <a:gd name="connsiteY44" fmla="*/ 0 h 4095749"/>
              <a:gd name="connsiteX0" fmla="*/ 2657475 w 5381623"/>
              <a:gd name="connsiteY0" fmla="*/ 0 h 4095749"/>
              <a:gd name="connsiteX1" fmla="*/ 2424113 w 5381623"/>
              <a:gd name="connsiteY1" fmla="*/ 542926 h 4095749"/>
              <a:gd name="connsiteX2" fmla="*/ 2328863 w 5381623"/>
              <a:gd name="connsiteY2" fmla="*/ 566738 h 4095749"/>
              <a:gd name="connsiteX3" fmla="*/ 2247900 w 5381623"/>
              <a:gd name="connsiteY3" fmla="*/ 571501 h 4095749"/>
              <a:gd name="connsiteX4" fmla="*/ 2205038 w 5381623"/>
              <a:gd name="connsiteY4" fmla="*/ 585788 h 4095749"/>
              <a:gd name="connsiteX5" fmla="*/ 2200275 w 5381623"/>
              <a:gd name="connsiteY5" fmla="*/ 571501 h 4095749"/>
              <a:gd name="connsiteX6" fmla="*/ 2090738 w 5381623"/>
              <a:gd name="connsiteY6" fmla="*/ 581026 h 4095749"/>
              <a:gd name="connsiteX7" fmla="*/ 2019300 w 5381623"/>
              <a:gd name="connsiteY7" fmla="*/ 604838 h 4095749"/>
              <a:gd name="connsiteX8" fmla="*/ 1995488 w 5381623"/>
              <a:gd name="connsiteY8" fmla="*/ 619126 h 4095749"/>
              <a:gd name="connsiteX9" fmla="*/ 1871663 w 5381623"/>
              <a:gd name="connsiteY9" fmla="*/ 661988 h 4095749"/>
              <a:gd name="connsiteX10" fmla="*/ 1309688 w 5381623"/>
              <a:gd name="connsiteY10" fmla="*/ 719138 h 4095749"/>
              <a:gd name="connsiteX11" fmla="*/ 1004888 w 5381623"/>
              <a:gd name="connsiteY11" fmla="*/ 742951 h 4095749"/>
              <a:gd name="connsiteX12" fmla="*/ 862013 w 5381623"/>
              <a:gd name="connsiteY12" fmla="*/ 704851 h 4095749"/>
              <a:gd name="connsiteX13" fmla="*/ 809625 w 5381623"/>
              <a:gd name="connsiteY13" fmla="*/ 828676 h 4095749"/>
              <a:gd name="connsiteX14" fmla="*/ 804863 w 5381623"/>
              <a:gd name="connsiteY14" fmla="*/ 895351 h 4095749"/>
              <a:gd name="connsiteX15" fmla="*/ 723900 w 5381623"/>
              <a:gd name="connsiteY15" fmla="*/ 1176338 h 4095749"/>
              <a:gd name="connsiteX16" fmla="*/ 576263 w 5381623"/>
              <a:gd name="connsiteY16" fmla="*/ 1119188 h 4095749"/>
              <a:gd name="connsiteX17" fmla="*/ 542925 w 5381623"/>
              <a:gd name="connsiteY17" fmla="*/ 1109663 h 4095749"/>
              <a:gd name="connsiteX18" fmla="*/ 523875 w 5381623"/>
              <a:gd name="connsiteY18" fmla="*/ 1095376 h 4095749"/>
              <a:gd name="connsiteX19" fmla="*/ 485775 w 5381623"/>
              <a:gd name="connsiteY19" fmla="*/ 1066801 h 4095749"/>
              <a:gd name="connsiteX20" fmla="*/ 290513 w 5381623"/>
              <a:gd name="connsiteY20" fmla="*/ 1171576 h 4095749"/>
              <a:gd name="connsiteX21" fmla="*/ 233363 w 5381623"/>
              <a:gd name="connsiteY21" fmla="*/ 1133476 h 4095749"/>
              <a:gd name="connsiteX22" fmla="*/ 190500 w 5381623"/>
              <a:gd name="connsiteY22" fmla="*/ 1100138 h 4095749"/>
              <a:gd name="connsiteX23" fmla="*/ 0 w 5381623"/>
              <a:gd name="connsiteY23" fmla="*/ 1528762 h 4095749"/>
              <a:gd name="connsiteX24" fmla="*/ 471488 w 5381623"/>
              <a:gd name="connsiteY24" fmla="*/ 2662236 h 4095749"/>
              <a:gd name="connsiteX25" fmla="*/ 1304925 w 5381623"/>
              <a:gd name="connsiteY25" fmla="*/ 3043236 h 4095749"/>
              <a:gd name="connsiteX26" fmla="*/ 909638 w 5381623"/>
              <a:gd name="connsiteY26" fmla="*/ 4095749 h 4095749"/>
              <a:gd name="connsiteX27" fmla="*/ 1376363 w 5381623"/>
              <a:gd name="connsiteY27" fmla="*/ 3781423 h 4095749"/>
              <a:gd name="connsiteX28" fmla="*/ 1809750 w 5381623"/>
              <a:gd name="connsiteY28" fmla="*/ 4005261 h 4095749"/>
              <a:gd name="connsiteX29" fmla="*/ 1800224 w 5381623"/>
              <a:gd name="connsiteY29" fmla="*/ 3895723 h 4095749"/>
              <a:gd name="connsiteX30" fmla="*/ 1809750 w 5381623"/>
              <a:gd name="connsiteY30" fmla="*/ 3795711 h 4095749"/>
              <a:gd name="connsiteX31" fmla="*/ 1952624 w 5381623"/>
              <a:gd name="connsiteY31" fmla="*/ 3243260 h 4095749"/>
              <a:gd name="connsiteX32" fmla="*/ 2686049 w 5381623"/>
              <a:gd name="connsiteY32" fmla="*/ 3843335 h 4095749"/>
              <a:gd name="connsiteX33" fmla="*/ 2762249 w 5381623"/>
              <a:gd name="connsiteY33" fmla="*/ 3914773 h 4095749"/>
              <a:gd name="connsiteX34" fmla="*/ 2990849 w 5381623"/>
              <a:gd name="connsiteY34" fmla="*/ 4005261 h 4095749"/>
              <a:gd name="connsiteX35" fmla="*/ 3067050 w 5381623"/>
              <a:gd name="connsiteY35" fmla="*/ 4010024 h 4095749"/>
              <a:gd name="connsiteX36" fmla="*/ 3157537 w 5381623"/>
              <a:gd name="connsiteY36" fmla="*/ 4033836 h 4095749"/>
              <a:gd name="connsiteX37" fmla="*/ 3252787 w 5381623"/>
              <a:gd name="connsiteY37" fmla="*/ 4048124 h 4095749"/>
              <a:gd name="connsiteX38" fmla="*/ 3376612 w 5381623"/>
              <a:gd name="connsiteY38" fmla="*/ 4057647 h 4095749"/>
              <a:gd name="connsiteX39" fmla="*/ 4900612 w 5381623"/>
              <a:gd name="connsiteY39" fmla="*/ 3400423 h 4095749"/>
              <a:gd name="connsiteX40" fmla="*/ 4738686 w 5381623"/>
              <a:gd name="connsiteY40" fmla="*/ 3324223 h 4095749"/>
              <a:gd name="connsiteX41" fmla="*/ 5381623 w 5381623"/>
              <a:gd name="connsiteY41" fmla="*/ 2376484 h 4095749"/>
              <a:gd name="connsiteX42" fmla="*/ 3290887 w 5381623"/>
              <a:gd name="connsiteY42" fmla="*/ 1042985 h 4095749"/>
              <a:gd name="connsiteX43" fmla="*/ 2890836 w 5381623"/>
              <a:gd name="connsiteY43" fmla="*/ 457202 h 4095749"/>
              <a:gd name="connsiteX44" fmla="*/ 2657475 w 5381623"/>
              <a:gd name="connsiteY44" fmla="*/ 0 h 4095749"/>
              <a:gd name="connsiteX0" fmla="*/ 2657475 w 5381623"/>
              <a:gd name="connsiteY0" fmla="*/ 0 h 4095749"/>
              <a:gd name="connsiteX1" fmla="*/ 2424113 w 5381623"/>
              <a:gd name="connsiteY1" fmla="*/ 542926 h 4095749"/>
              <a:gd name="connsiteX2" fmla="*/ 2328863 w 5381623"/>
              <a:gd name="connsiteY2" fmla="*/ 566738 h 4095749"/>
              <a:gd name="connsiteX3" fmla="*/ 2247900 w 5381623"/>
              <a:gd name="connsiteY3" fmla="*/ 571501 h 4095749"/>
              <a:gd name="connsiteX4" fmla="*/ 2205038 w 5381623"/>
              <a:gd name="connsiteY4" fmla="*/ 585788 h 4095749"/>
              <a:gd name="connsiteX5" fmla="*/ 2200275 w 5381623"/>
              <a:gd name="connsiteY5" fmla="*/ 571501 h 4095749"/>
              <a:gd name="connsiteX6" fmla="*/ 2090738 w 5381623"/>
              <a:gd name="connsiteY6" fmla="*/ 581026 h 4095749"/>
              <a:gd name="connsiteX7" fmla="*/ 2019300 w 5381623"/>
              <a:gd name="connsiteY7" fmla="*/ 604838 h 4095749"/>
              <a:gd name="connsiteX8" fmla="*/ 1995488 w 5381623"/>
              <a:gd name="connsiteY8" fmla="*/ 619126 h 4095749"/>
              <a:gd name="connsiteX9" fmla="*/ 1871663 w 5381623"/>
              <a:gd name="connsiteY9" fmla="*/ 661988 h 4095749"/>
              <a:gd name="connsiteX10" fmla="*/ 1309688 w 5381623"/>
              <a:gd name="connsiteY10" fmla="*/ 719138 h 4095749"/>
              <a:gd name="connsiteX11" fmla="*/ 1004888 w 5381623"/>
              <a:gd name="connsiteY11" fmla="*/ 742951 h 4095749"/>
              <a:gd name="connsiteX12" fmla="*/ 862013 w 5381623"/>
              <a:gd name="connsiteY12" fmla="*/ 704851 h 4095749"/>
              <a:gd name="connsiteX13" fmla="*/ 809625 w 5381623"/>
              <a:gd name="connsiteY13" fmla="*/ 828676 h 4095749"/>
              <a:gd name="connsiteX14" fmla="*/ 804863 w 5381623"/>
              <a:gd name="connsiteY14" fmla="*/ 895351 h 4095749"/>
              <a:gd name="connsiteX15" fmla="*/ 723900 w 5381623"/>
              <a:gd name="connsiteY15" fmla="*/ 1176338 h 4095749"/>
              <a:gd name="connsiteX16" fmla="*/ 576263 w 5381623"/>
              <a:gd name="connsiteY16" fmla="*/ 1119188 h 4095749"/>
              <a:gd name="connsiteX17" fmla="*/ 542925 w 5381623"/>
              <a:gd name="connsiteY17" fmla="*/ 1109663 h 4095749"/>
              <a:gd name="connsiteX18" fmla="*/ 523875 w 5381623"/>
              <a:gd name="connsiteY18" fmla="*/ 1095376 h 4095749"/>
              <a:gd name="connsiteX19" fmla="*/ 485775 w 5381623"/>
              <a:gd name="connsiteY19" fmla="*/ 1066801 h 4095749"/>
              <a:gd name="connsiteX20" fmla="*/ 290513 w 5381623"/>
              <a:gd name="connsiteY20" fmla="*/ 1171576 h 4095749"/>
              <a:gd name="connsiteX21" fmla="*/ 233363 w 5381623"/>
              <a:gd name="connsiteY21" fmla="*/ 1133476 h 4095749"/>
              <a:gd name="connsiteX22" fmla="*/ 190500 w 5381623"/>
              <a:gd name="connsiteY22" fmla="*/ 1100138 h 4095749"/>
              <a:gd name="connsiteX23" fmla="*/ 0 w 5381623"/>
              <a:gd name="connsiteY23" fmla="*/ 1528762 h 4095749"/>
              <a:gd name="connsiteX24" fmla="*/ 471488 w 5381623"/>
              <a:gd name="connsiteY24" fmla="*/ 2662236 h 4095749"/>
              <a:gd name="connsiteX25" fmla="*/ 1304925 w 5381623"/>
              <a:gd name="connsiteY25" fmla="*/ 3043236 h 4095749"/>
              <a:gd name="connsiteX26" fmla="*/ 909638 w 5381623"/>
              <a:gd name="connsiteY26" fmla="*/ 4095749 h 4095749"/>
              <a:gd name="connsiteX27" fmla="*/ 1376363 w 5381623"/>
              <a:gd name="connsiteY27" fmla="*/ 3781423 h 4095749"/>
              <a:gd name="connsiteX28" fmla="*/ 1809750 w 5381623"/>
              <a:gd name="connsiteY28" fmla="*/ 4005261 h 4095749"/>
              <a:gd name="connsiteX29" fmla="*/ 1800224 w 5381623"/>
              <a:gd name="connsiteY29" fmla="*/ 3895723 h 4095749"/>
              <a:gd name="connsiteX30" fmla="*/ 1809750 w 5381623"/>
              <a:gd name="connsiteY30" fmla="*/ 3795711 h 4095749"/>
              <a:gd name="connsiteX31" fmla="*/ 1952624 w 5381623"/>
              <a:gd name="connsiteY31" fmla="*/ 3243260 h 4095749"/>
              <a:gd name="connsiteX32" fmla="*/ 2686049 w 5381623"/>
              <a:gd name="connsiteY32" fmla="*/ 3843335 h 4095749"/>
              <a:gd name="connsiteX33" fmla="*/ 2762249 w 5381623"/>
              <a:gd name="connsiteY33" fmla="*/ 3914773 h 4095749"/>
              <a:gd name="connsiteX34" fmla="*/ 2990849 w 5381623"/>
              <a:gd name="connsiteY34" fmla="*/ 4005261 h 4095749"/>
              <a:gd name="connsiteX35" fmla="*/ 3067050 w 5381623"/>
              <a:gd name="connsiteY35" fmla="*/ 4010024 h 4095749"/>
              <a:gd name="connsiteX36" fmla="*/ 3157537 w 5381623"/>
              <a:gd name="connsiteY36" fmla="*/ 4033836 h 4095749"/>
              <a:gd name="connsiteX37" fmla="*/ 3252787 w 5381623"/>
              <a:gd name="connsiteY37" fmla="*/ 4048124 h 4095749"/>
              <a:gd name="connsiteX38" fmla="*/ 3376612 w 5381623"/>
              <a:gd name="connsiteY38" fmla="*/ 4057647 h 4095749"/>
              <a:gd name="connsiteX39" fmla="*/ 3538537 w 5381623"/>
              <a:gd name="connsiteY39" fmla="*/ 3995736 h 4095749"/>
              <a:gd name="connsiteX40" fmla="*/ 4900612 w 5381623"/>
              <a:gd name="connsiteY40" fmla="*/ 3400423 h 4095749"/>
              <a:gd name="connsiteX41" fmla="*/ 4738686 w 5381623"/>
              <a:gd name="connsiteY41" fmla="*/ 3324223 h 4095749"/>
              <a:gd name="connsiteX42" fmla="*/ 5381623 w 5381623"/>
              <a:gd name="connsiteY42" fmla="*/ 2376484 h 4095749"/>
              <a:gd name="connsiteX43" fmla="*/ 3290887 w 5381623"/>
              <a:gd name="connsiteY43" fmla="*/ 1042985 h 4095749"/>
              <a:gd name="connsiteX44" fmla="*/ 2890836 w 5381623"/>
              <a:gd name="connsiteY44" fmla="*/ 457202 h 4095749"/>
              <a:gd name="connsiteX45" fmla="*/ 2657475 w 5381623"/>
              <a:gd name="connsiteY45" fmla="*/ 0 h 4095749"/>
              <a:gd name="connsiteX0" fmla="*/ 2657475 w 5381623"/>
              <a:gd name="connsiteY0" fmla="*/ 0 h 4095749"/>
              <a:gd name="connsiteX1" fmla="*/ 2424113 w 5381623"/>
              <a:gd name="connsiteY1" fmla="*/ 542926 h 4095749"/>
              <a:gd name="connsiteX2" fmla="*/ 2328863 w 5381623"/>
              <a:gd name="connsiteY2" fmla="*/ 566738 h 4095749"/>
              <a:gd name="connsiteX3" fmla="*/ 2247900 w 5381623"/>
              <a:gd name="connsiteY3" fmla="*/ 571501 h 4095749"/>
              <a:gd name="connsiteX4" fmla="*/ 2205038 w 5381623"/>
              <a:gd name="connsiteY4" fmla="*/ 585788 h 4095749"/>
              <a:gd name="connsiteX5" fmla="*/ 2200275 w 5381623"/>
              <a:gd name="connsiteY5" fmla="*/ 571501 h 4095749"/>
              <a:gd name="connsiteX6" fmla="*/ 2090738 w 5381623"/>
              <a:gd name="connsiteY6" fmla="*/ 581026 h 4095749"/>
              <a:gd name="connsiteX7" fmla="*/ 2019300 w 5381623"/>
              <a:gd name="connsiteY7" fmla="*/ 604838 h 4095749"/>
              <a:gd name="connsiteX8" fmla="*/ 1995488 w 5381623"/>
              <a:gd name="connsiteY8" fmla="*/ 619126 h 4095749"/>
              <a:gd name="connsiteX9" fmla="*/ 1871663 w 5381623"/>
              <a:gd name="connsiteY9" fmla="*/ 661988 h 4095749"/>
              <a:gd name="connsiteX10" fmla="*/ 1309688 w 5381623"/>
              <a:gd name="connsiteY10" fmla="*/ 719138 h 4095749"/>
              <a:gd name="connsiteX11" fmla="*/ 1004888 w 5381623"/>
              <a:gd name="connsiteY11" fmla="*/ 742951 h 4095749"/>
              <a:gd name="connsiteX12" fmla="*/ 862013 w 5381623"/>
              <a:gd name="connsiteY12" fmla="*/ 704851 h 4095749"/>
              <a:gd name="connsiteX13" fmla="*/ 809625 w 5381623"/>
              <a:gd name="connsiteY13" fmla="*/ 828676 h 4095749"/>
              <a:gd name="connsiteX14" fmla="*/ 804863 w 5381623"/>
              <a:gd name="connsiteY14" fmla="*/ 895351 h 4095749"/>
              <a:gd name="connsiteX15" fmla="*/ 723900 w 5381623"/>
              <a:gd name="connsiteY15" fmla="*/ 1176338 h 4095749"/>
              <a:gd name="connsiteX16" fmla="*/ 576263 w 5381623"/>
              <a:gd name="connsiteY16" fmla="*/ 1119188 h 4095749"/>
              <a:gd name="connsiteX17" fmla="*/ 542925 w 5381623"/>
              <a:gd name="connsiteY17" fmla="*/ 1109663 h 4095749"/>
              <a:gd name="connsiteX18" fmla="*/ 523875 w 5381623"/>
              <a:gd name="connsiteY18" fmla="*/ 1095376 h 4095749"/>
              <a:gd name="connsiteX19" fmla="*/ 485775 w 5381623"/>
              <a:gd name="connsiteY19" fmla="*/ 1066801 h 4095749"/>
              <a:gd name="connsiteX20" fmla="*/ 290513 w 5381623"/>
              <a:gd name="connsiteY20" fmla="*/ 1171576 h 4095749"/>
              <a:gd name="connsiteX21" fmla="*/ 233363 w 5381623"/>
              <a:gd name="connsiteY21" fmla="*/ 1133476 h 4095749"/>
              <a:gd name="connsiteX22" fmla="*/ 190500 w 5381623"/>
              <a:gd name="connsiteY22" fmla="*/ 1100138 h 4095749"/>
              <a:gd name="connsiteX23" fmla="*/ 0 w 5381623"/>
              <a:gd name="connsiteY23" fmla="*/ 1528762 h 4095749"/>
              <a:gd name="connsiteX24" fmla="*/ 471488 w 5381623"/>
              <a:gd name="connsiteY24" fmla="*/ 2662236 h 4095749"/>
              <a:gd name="connsiteX25" fmla="*/ 1304925 w 5381623"/>
              <a:gd name="connsiteY25" fmla="*/ 3043236 h 4095749"/>
              <a:gd name="connsiteX26" fmla="*/ 909638 w 5381623"/>
              <a:gd name="connsiteY26" fmla="*/ 4095749 h 4095749"/>
              <a:gd name="connsiteX27" fmla="*/ 1376363 w 5381623"/>
              <a:gd name="connsiteY27" fmla="*/ 3781423 h 4095749"/>
              <a:gd name="connsiteX28" fmla="*/ 1809750 w 5381623"/>
              <a:gd name="connsiteY28" fmla="*/ 4005261 h 4095749"/>
              <a:gd name="connsiteX29" fmla="*/ 1800224 w 5381623"/>
              <a:gd name="connsiteY29" fmla="*/ 3895723 h 4095749"/>
              <a:gd name="connsiteX30" fmla="*/ 1809750 w 5381623"/>
              <a:gd name="connsiteY30" fmla="*/ 3795711 h 4095749"/>
              <a:gd name="connsiteX31" fmla="*/ 1952624 w 5381623"/>
              <a:gd name="connsiteY31" fmla="*/ 3243260 h 4095749"/>
              <a:gd name="connsiteX32" fmla="*/ 2686049 w 5381623"/>
              <a:gd name="connsiteY32" fmla="*/ 3843335 h 4095749"/>
              <a:gd name="connsiteX33" fmla="*/ 2762249 w 5381623"/>
              <a:gd name="connsiteY33" fmla="*/ 3914773 h 4095749"/>
              <a:gd name="connsiteX34" fmla="*/ 2990849 w 5381623"/>
              <a:gd name="connsiteY34" fmla="*/ 4005261 h 4095749"/>
              <a:gd name="connsiteX35" fmla="*/ 3067050 w 5381623"/>
              <a:gd name="connsiteY35" fmla="*/ 4010024 h 4095749"/>
              <a:gd name="connsiteX36" fmla="*/ 3157537 w 5381623"/>
              <a:gd name="connsiteY36" fmla="*/ 4033836 h 4095749"/>
              <a:gd name="connsiteX37" fmla="*/ 3252787 w 5381623"/>
              <a:gd name="connsiteY37" fmla="*/ 4048124 h 4095749"/>
              <a:gd name="connsiteX38" fmla="*/ 3376612 w 5381623"/>
              <a:gd name="connsiteY38" fmla="*/ 4057647 h 4095749"/>
              <a:gd name="connsiteX39" fmla="*/ 3409949 w 5381623"/>
              <a:gd name="connsiteY39" fmla="*/ 4076699 h 4095749"/>
              <a:gd name="connsiteX40" fmla="*/ 4900612 w 5381623"/>
              <a:gd name="connsiteY40" fmla="*/ 3400423 h 4095749"/>
              <a:gd name="connsiteX41" fmla="*/ 4738686 w 5381623"/>
              <a:gd name="connsiteY41" fmla="*/ 3324223 h 4095749"/>
              <a:gd name="connsiteX42" fmla="*/ 5381623 w 5381623"/>
              <a:gd name="connsiteY42" fmla="*/ 2376484 h 4095749"/>
              <a:gd name="connsiteX43" fmla="*/ 3290887 w 5381623"/>
              <a:gd name="connsiteY43" fmla="*/ 1042985 h 4095749"/>
              <a:gd name="connsiteX44" fmla="*/ 2890836 w 5381623"/>
              <a:gd name="connsiteY44" fmla="*/ 457202 h 4095749"/>
              <a:gd name="connsiteX45" fmla="*/ 2657475 w 5381623"/>
              <a:gd name="connsiteY45" fmla="*/ 0 h 4095749"/>
              <a:gd name="connsiteX0" fmla="*/ 2657475 w 5381623"/>
              <a:gd name="connsiteY0" fmla="*/ 0 h 4095749"/>
              <a:gd name="connsiteX1" fmla="*/ 2424113 w 5381623"/>
              <a:gd name="connsiteY1" fmla="*/ 542926 h 4095749"/>
              <a:gd name="connsiteX2" fmla="*/ 2328863 w 5381623"/>
              <a:gd name="connsiteY2" fmla="*/ 566738 h 4095749"/>
              <a:gd name="connsiteX3" fmla="*/ 2247900 w 5381623"/>
              <a:gd name="connsiteY3" fmla="*/ 571501 h 4095749"/>
              <a:gd name="connsiteX4" fmla="*/ 2205038 w 5381623"/>
              <a:gd name="connsiteY4" fmla="*/ 585788 h 4095749"/>
              <a:gd name="connsiteX5" fmla="*/ 2200275 w 5381623"/>
              <a:gd name="connsiteY5" fmla="*/ 571501 h 4095749"/>
              <a:gd name="connsiteX6" fmla="*/ 2090738 w 5381623"/>
              <a:gd name="connsiteY6" fmla="*/ 581026 h 4095749"/>
              <a:gd name="connsiteX7" fmla="*/ 2019300 w 5381623"/>
              <a:gd name="connsiteY7" fmla="*/ 604838 h 4095749"/>
              <a:gd name="connsiteX8" fmla="*/ 1995488 w 5381623"/>
              <a:gd name="connsiteY8" fmla="*/ 619126 h 4095749"/>
              <a:gd name="connsiteX9" fmla="*/ 1871663 w 5381623"/>
              <a:gd name="connsiteY9" fmla="*/ 661988 h 4095749"/>
              <a:gd name="connsiteX10" fmla="*/ 1309688 w 5381623"/>
              <a:gd name="connsiteY10" fmla="*/ 719138 h 4095749"/>
              <a:gd name="connsiteX11" fmla="*/ 1004888 w 5381623"/>
              <a:gd name="connsiteY11" fmla="*/ 742951 h 4095749"/>
              <a:gd name="connsiteX12" fmla="*/ 862013 w 5381623"/>
              <a:gd name="connsiteY12" fmla="*/ 704851 h 4095749"/>
              <a:gd name="connsiteX13" fmla="*/ 809625 w 5381623"/>
              <a:gd name="connsiteY13" fmla="*/ 828676 h 4095749"/>
              <a:gd name="connsiteX14" fmla="*/ 804863 w 5381623"/>
              <a:gd name="connsiteY14" fmla="*/ 895351 h 4095749"/>
              <a:gd name="connsiteX15" fmla="*/ 723900 w 5381623"/>
              <a:gd name="connsiteY15" fmla="*/ 1176338 h 4095749"/>
              <a:gd name="connsiteX16" fmla="*/ 576263 w 5381623"/>
              <a:gd name="connsiteY16" fmla="*/ 1119188 h 4095749"/>
              <a:gd name="connsiteX17" fmla="*/ 542925 w 5381623"/>
              <a:gd name="connsiteY17" fmla="*/ 1109663 h 4095749"/>
              <a:gd name="connsiteX18" fmla="*/ 523875 w 5381623"/>
              <a:gd name="connsiteY18" fmla="*/ 1095376 h 4095749"/>
              <a:gd name="connsiteX19" fmla="*/ 485775 w 5381623"/>
              <a:gd name="connsiteY19" fmla="*/ 1066801 h 4095749"/>
              <a:gd name="connsiteX20" fmla="*/ 290513 w 5381623"/>
              <a:gd name="connsiteY20" fmla="*/ 1171576 h 4095749"/>
              <a:gd name="connsiteX21" fmla="*/ 233363 w 5381623"/>
              <a:gd name="connsiteY21" fmla="*/ 1133476 h 4095749"/>
              <a:gd name="connsiteX22" fmla="*/ 190500 w 5381623"/>
              <a:gd name="connsiteY22" fmla="*/ 1100138 h 4095749"/>
              <a:gd name="connsiteX23" fmla="*/ 0 w 5381623"/>
              <a:gd name="connsiteY23" fmla="*/ 1528762 h 4095749"/>
              <a:gd name="connsiteX24" fmla="*/ 471488 w 5381623"/>
              <a:gd name="connsiteY24" fmla="*/ 2662236 h 4095749"/>
              <a:gd name="connsiteX25" fmla="*/ 1304925 w 5381623"/>
              <a:gd name="connsiteY25" fmla="*/ 3043236 h 4095749"/>
              <a:gd name="connsiteX26" fmla="*/ 909638 w 5381623"/>
              <a:gd name="connsiteY26" fmla="*/ 4095749 h 4095749"/>
              <a:gd name="connsiteX27" fmla="*/ 1376363 w 5381623"/>
              <a:gd name="connsiteY27" fmla="*/ 3781423 h 4095749"/>
              <a:gd name="connsiteX28" fmla="*/ 1809750 w 5381623"/>
              <a:gd name="connsiteY28" fmla="*/ 4005261 h 4095749"/>
              <a:gd name="connsiteX29" fmla="*/ 1800224 w 5381623"/>
              <a:gd name="connsiteY29" fmla="*/ 3895723 h 4095749"/>
              <a:gd name="connsiteX30" fmla="*/ 1809750 w 5381623"/>
              <a:gd name="connsiteY30" fmla="*/ 3795711 h 4095749"/>
              <a:gd name="connsiteX31" fmla="*/ 1952624 w 5381623"/>
              <a:gd name="connsiteY31" fmla="*/ 3243260 h 4095749"/>
              <a:gd name="connsiteX32" fmla="*/ 2686049 w 5381623"/>
              <a:gd name="connsiteY32" fmla="*/ 3843335 h 4095749"/>
              <a:gd name="connsiteX33" fmla="*/ 2762249 w 5381623"/>
              <a:gd name="connsiteY33" fmla="*/ 3914773 h 4095749"/>
              <a:gd name="connsiteX34" fmla="*/ 2990849 w 5381623"/>
              <a:gd name="connsiteY34" fmla="*/ 4005261 h 4095749"/>
              <a:gd name="connsiteX35" fmla="*/ 3067050 w 5381623"/>
              <a:gd name="connsiteY35" fmla="*/ 4010024 h 4095749"/>
              <a:gd name="connsiteX36" fmla="*/ 3157537 w 5381623"/>
              <a:gd name="connsiteY36" fmla="*/ 4033836 h 4095749"/>
              <a:gd name="connsiteX37" fmla="*/ 3252787 w 5381623"/>
              <a:gd name="connsiteY37" fmla="*/ 4048124 h 4095749"/>
              <a:gd name="connsiteX38" fmla="*/ 3376612 w 5381623"/>
              <a:gd name="connsiteY38" fmla="*/ 4057647 h 4095749"/>
              <a:gd name="connsiteX39" fmla="*/ 3409949 w 5381623"/>
              <a:gd name="connsiteY39" fmla="*/ 4076699 h 4095749"/>
              <a:gd name="connsiteX40" fmla="*/ 3729037 w 5381623"/>
              <a:gd name="connsiteY40" fmla="*/ 3933824 h 4095749"/>
              <a:gd name="connsiteX41" fmla="*/ 4900612 w 5381623"/>
              <a:gd name="connsiteY41" fmla="*/ 3400423 h 4095749"/>
              <a:gd name="connsiteX42" fmla="*/ 4738686 w 5381623"/>
              <a:gd name="connsiteY42" fmla="*/ 3324223 h 4095749"/>
              <a:gd name="connsiteX43" fmla="*/ 5381623 w 5381623"/>
              <a:gd name="connsiteY43" fmla="*/ 2376484 h 4095749"/>
              <a:gd name="connsiteX44" fmla="*/ 3290887 w 5381623"/>
              <a:gd name="connsiteY44" fmla="*/ 1042985 h 4095749"/>
              <a:gd name="connsiteX45" fmla="*/ 2890836 w 5381623"/>
              <a:gd name="connsiteY45" fmla="*/ 457202 h 4095749"/>
              <a:gd name="connsiteX46" fmla="*/ 2657475 w 5381623"/>
              <a:gd name="connsiteY46" fmla="*/ 0 h 4095749"/>
              <a:gd name="connsiteX0" fmla="*/ 2657475 w 5381623"/>
              <a:gd name="connsiteY0" fmla="*/ 0 h 4119561"/>
              <a:gd name="connsiteX1" fmla="*/ 2424113 w 5381623"/>
              <a:gd name="connsiteY1" fmla="*/ 542926 h 4119561"/>
              <a:gd name="connsiteX2" fmla="*/ 2328863 w 5381623"/>
              <a:gd name="connsiteY2" fmla="*/ 566738 h 4119561"/>
              <a:gd name="connsiteX3" fmla="*/ 2247900 w 5381623"/>
              <a:gd name="connsiteY3" fmla="*/ 571501 h 4119561"/>
              <a:gd name="connsiteX4" fmla="*/ 2205038 w 5381623"/>
              <a:gd name="connsiteY4" fmla="*/ 585788 h 4119561"/>
              <a:gd name="connsiteX5" fmla="*/ 2200275 w 5381623"/>
              <a:gd name="connsiteY5" fmla="*/ 571501 h 4119561"/>
              <a:gd name="connsiteX6" fmla="*/ 2090738 w 5381623"/>
              <a:gd name="connsiteY6" fmla="*/ 581026 h 4119561"/>
              <a:gd name="connsiteX7" fmla="*/ 2019300 w 5381623"/>
              <a:gd name="connsiteY7" fmla="*/ 604838 h 4119561"/>
              <a:gd name="connsiteX8" fmla="*/ 1995488 w 5381623"/>
              <a:gd name="connsiteY8" fmla="*/ 619126 h 4119561"/>
              <a:gd name="connsiteX9" fmla="*/ 1871663 w 5381623"/>
              <a:gd name="connsiteY9" fmla="*/ 661988 h 4119561"/>
              <a:gd name="connsiteX10" fmla="*/ 1309688 w 5381623"/>
              <a:gd name="connsiteY10" fmla="*/ 719138 h 4119561"/>
              <a:gd name="connsiteX11" fmla="*/ 1004888 w 5381623"/>
              <a:gd name="connsiteY11" fmla="*/ 742951 h 4119561"/>
              <a:gd name="connsiteX12" fmla="*/ 862013 w 5381623"/>
              <a:gd name="connsiteY12" fmla="*/ 704851 h 4119561"/>
              <a:gd name="connsiteX13" fmla="*/ 809625 w 5381623"/>
              <a:gd name="connsiteY13" fmla="*/ 828676 h 4119561"/>
              <a:gd name="connsiteX14" fmla="*/ 804863 w 5381623"/>
              <a:gd name="connsiteY14" fmla="*/ 895351 h 4119561"/>
              <a:gd name="connsiteX15" fmla="*/ 723900 w 5381623"/>
              <a:gd name="connsiteY15" fmla="*/ 1176338 h 4119561"/>
              <a:gd name="connsiteX16" fmla="*/ 576263 w 5381623"/>
              <a:gd name="connsiteY16" fmla="*/ 1119188 h 4119561"/>
              <a:gd name="connsiteX17" fmla="*/ 542925 w 5381623"/>
              <a:gd name="connsiteY17" fmla="*/ 1109663 h 4119561"/>
              <a:gd name="connsiteX18" fmla="*/ 523875 w 5381623"/>
              <a:gd name="connsiteY18" fmla="*/ 1095376 h 4119561"/>
              <a:gd name="connsiteX19" fmla="*/ 485775 w 5381623"/>
              <a:gd name="connsiteY19" fmla="*/ 1066801 h 4119561"/>
              <a:gd name="connsiteX20" fmla="*/ 290513 w 5381623"/>
              <a:gd name="connsiteY20" fmla="*/ 1171576 h 4119561"/>
              <a:gd name="connsiteX21" fmla="*/ 233363 w 5381623"/>
              <a:gd name="connsiteY21" fmla="*/ 1133476 h 4119561"/>
              <a:gd name="connsiteX22" fmla="*/ 190500 w 5381623"/>
              <a:gd name="connsiteY22" fmla="*/ 1100138 h 4119561"/>
              <a:gd name="connsiteX23" fmla="*/ 0 w 5381623"/>
              <a:gd name="connsiteY23" fmla="*/ 1528762 h 4119561"/>
              <a:gd name="connsiteX24" fmla="*/ 471488 w 5381623"/>
              <a:gd name="connsiteY24" fmla="*/ 2662236 h 4119561"/>
              <a:gd name="connsiteX25" fmla="*/ 1304925 w 5381623"/>
              <a:gd name="connsiteY25" fmla="*/ 3043236 h 4119561"/>
              <a:gd name="connsiteX26" fmla="*/ 909638 w 5381623"/>
              <a:gd name="connsiteY26" fmla="*/ 4095749 h 4119561"/>
              <a:gd name="connsiteX27" fmla="*/ 1376363 w 5381623"/>
              <a:gd name="connsiteY27" fmla="*/ 3781423 h 4119561"/>
              <a:gd name="connsiteX28" fmla="*/ 1809750 w 5381623"/>
              <a:gd name="connsiteY28" fmla="*/ 4005261 h 4119561"/>
              <a:gd name="connsiteX29" fmla="*/ 1800224 w 5381623"/>
              <a:gd name="connsiteY29" fmla="*/ 3895723 h 4119561"/>
              <a:gd name="connsiteX30" fmla="*/ 1809750 w 5381623"/>
              <a:gd name="connsiteY30" fmla="*/ 3795711 h 4119561"/>
              <a:gd name="connsiteX31" fmla="*/ 1952624 w 5381623"/>
              <a:gd name="connsiteY31" fmla="*/ 3243260 h 4119561"/>
              <a:gd name="connsiteX32" fmla="*/ 2686049 w 5381623"/>
              <a:gd name="connsiteY32" fmla="*/ 3843335 h 4119561"/>
              <a:gd name="connsiteX33" fmla="*/ 2762249 w 5381623"/>
              <a:gd name="connsiteY33" fmla="*/ 3914773 h 4119561"/>
              <a:gd name="connsiteX34" fmla="*/ 2990849 w 5381623"/>
              <a:gd name="connsiteY34" fmla="*/ 4005261 h 4119561"/>
              <a:gd name="connsiteX35" fmla="*/ 3067050 w 5381623"/>
              <a:gd name="connsiteY35" fmla="*/ 4010024 h 4119561"/>
              <a:gd name="connsiteX36" fmla="*/ 3157537 w 5381623"/>
              <a:gd name="connsiteY36" fmla="*/ 4033836 h 4119561"/>
              <a:gd name="connsiteX37" fmla="*/ 3252787 w 5381623"/>
              <a:gd name="connsiteY37" fmla="*/ 4048124 h 4119561"/>
              <a:gd name="connsiteX38" fmla="*/ 3376612 w 5381623"/>
              <a:gd name="connsiteY38" fmla="*/ 4057647 h 4119561"/>
              <a:gd name="connsiteX39" fmla="*/ 3409949 w 5381623"/>
              <a:gd name="connsiteY39" fmla="*/ 4076699 h 4119561"/>
              <a:gd name="connsiteX40" fmla="*/ 3576637 w 5381623"/>
              <a:gd name="connsiteY40" fmla="*/ 4119561 h 4119561"/>
              <a:gd name="connsiteX41" fmla="*/ 4900612 w 5381623"/>
              <a:gd name="connsiteY41" fmla="*/ 3400423 h 4119561"/>
              <a:gd name="connsiteX42" fmla="*/ 4738686 w 5381623"/>
              <a:gd name="connsiteY42" fmla="*/ 3324223 h 4119561"/>
              <a:gd name="connsiteX43" fmla="*/ 5381623 w 5381623"/>
              <a:gd name="connsiteY43" fmla="*/ 2376484 h 4119561"/>
              <a:gd name="connsiteX44" fmla="*/ 3290887 w 5381623"/>
              <a:gd name="connsiteY44" fmla="*/ 1042985 h 4119561"/>
              <a:gd name="connsiteX45" fmla="*/ 2890836 w 5381623"/>
              <a:gd name="connsiteY45" fmla="*/ 457202 h 4119561"/>
              <a:gd name="connsiteX46" fmla="*/ 2657475 w 5381623"/>
              <a:gd name="connsiteY46" fmla="*/ 0 h 4119561"/>
              <a:gd name="connsiteX0" fmla="*/ 2657475 w 5381623"/>
              <a:gd name="connsiteY0" fmla="*/ 0 h 4119561"/>
              <a:gd name="connsiteX1" fmla="*/ 2424113 w 5381623"/>
              <a:gd name="connsiteY1" fmla="*/ 542926 h 4119561"/>
              <a:gd name="connsiteX2" fmla="*/ 2328863 w 5381623"/>
              <a:gd name="connsiteY2" fmla="*/ 566738 h 4119561"/>
              <a:gd name="connsiteX3" fmla="*/ 2247900 w 5381623"/>
              <a:gd name="connsiteY3" fmla="*/ 571501 h 4119561"/>
              <a:gd name="connsiteX4" fmla="*/ 2205038 w 5381623"/>
              <a:gd name="connsiteY4" fmla="*/ 585788 h 4119561"/>
              <a:gd name="connsiteX5" fmla="*/ 2200275 w 5381623"/>
              <a:gd name="connsiteY5" fmla="*/ 571501 h 4119561"/>
              <a:gd name="connsiteX6" fmla="*/ 2090738 w 5381623"/>
              <a:gd name="connsiteY6" fmla="*/ 581026 h 4119561"/>
              <a:gd name="connsiteX7" fmla="*/ 2019300 w 5381623"/>
              <a:gd name="connsiteY7" fmla="*/ 604838 h 4119561"/>
              <a:gd name="connsiteX8" fmla="*/ 1995488 w 5381623"/>
              <a:gd name="connsiteY8" fmla="*/ 619126 h 4119561"/>
              <a:gd name="connsiteX9" fmla="*/ 1871663 w 5381623"/>
              <a:gd name="connsiteY9" fmla="*/ 661988 h 4119561"/>
              <a:gd name="connsiteX10" fmla="*/ 1309688 w 5381623"/>
              <a:gd name="connsiteY10" fmla="*/ 719138 h 4119561"/>
              <a:gd name="connsiteX11" fmla="*/ 1004888 w 5381623"/>
              <a:gd name="connsiteY11" fmla="*/ 742951 h 4119561"/>
              <a:gd name="connsiteX12" fmla="*/ 862013 w 5381623"/>
              <a:gd name="connsiteY12" fmla="*/ 704851 h 4119561"/>
              <a:gd name="connsiteX13" fmla="*/ 809625 w 5381623"/>
              <a:gd name="connsiteY13" fmla="*/ 828676 h 4119561"/>
              <a:gd name="connsiteX14" fmla="*/ 804863 w 5381623"/>
              <a:gd name="connsiteY14" fmla="*/ 895351 h 4119561"/>
              <a:gd name="connsiteX15" fmla="*/ 723900 w 5381623"/>
              <a:gd name="connsiteY15" fmla="*/ 1176338 h 4119561"/>
              <a:gd name="connsiteX16" fmla="*/ 576263 w 5381623"/>
              <a:gd name="connsiteY16" fmla="*/ 1119188 h 4119561"/>
              <a:gd name="connsiteX17" fmla="*/ 542925 w 5381623"/>
              <a:gd name="connsiteY17" fmla="*/ 1109663 h 4119561"/>
              <a:gd name="connsiteX18" fmla="*/ 523875 w 5381623"/>
              <a:gd name="connsiteY18" fmla="*/ 1095376 h 4119561"/>
              <a:gd name="connsiteX19" fmla="*/ 485775 w 5381623"/>
              <a:gd name="connsiteY19" fmla="*/ 1066801 h 4119561"/>
              <a:gd name="connsiteX20" fmla="*/ 290513 w 5381623"/>
              <a:gd name="connsiteY20" fmla="*/ 1171576 h 4119561"/>
              <a:gd name="connsiteX21" fmla="*/ 233363 w 5381623"/>
              <a:gd name="connsiteY21" fmla="*/ 1133476 h 4119561"/>
              <a:gd name="connsiteX22" fmla="*/ 190500 w 5381623"/>
              <a:gd name="connsiteY22" fmla="*/ 1100138 h 4119561"/>
              <a:gd name="connsiteX23" fmla="*/ 0 w 5381623"/>
              <a:gd name="connsiteY23" fmla="*/ 1528762 h 4119561"/>
              <a:gd name="connsiteX24" fmla="*/ 471488 w 5381623"/>
              <a:gd name="connsiteY24" fmla="*/ 2662236 h 4119561"/>
              <a:gd name="connsiteX25" fmla="*/ 1304925 w 5381623"/>
              <a:gd name="connsiteY25" fmla="*/ 3043236 h 4119561"/>
              <a:gd name="connsiteX26" fmla="*/ 909638 w 5381623"/>
              <a:gd name="connsiteY26" fmla="*/ 4095749 h 4119561"/>
              <a:gd name="connsiteX27" fmla="*/ 1376363 w 5381623"/>
              <a:gd name="connsiteY27" fmla="*/ 3781423 h 4119561"/>
              <a:gd name="connsiteX28" fmla="*/ 1809750 w 5381623"/>
              <a:gd name="connsiteY28" fmla="*/ 4005261 h 4119561"/>
              <a:gd name="connsiteX29" fmla="*/ 1800224 w 5381623"/>
              <a:gd name="connsiteY29" fmla="*/ 3895723 h 4119561"/>
              <a:gd name="connsiteX30" fmla="*/ 1809750 w 5381623"/>
              <a:gd name="connsiteY30" fmla="*/ 3795711 h 4119561"/>
              <a:gd name="connsiteX31" fmla="*/ 1952624 w 5381623"/>
              <a:gd name="connsiteY31" fmla="*/ 3243260 h 4119561"/>
              <a:gd name="connsiteX32" fmla="*/ 2686049 w 5381623"/>
              <a:gd name="connsiteY32" fmla="*/ 3843335 h 4119561"/>
              <a:gd name="connsiteX33" fmla="*/ 2762249 w 5381623"/>
              <a:gd name="connsiteY33" fmla="*/ 3914773 h 4119561"/>
              <a:gd name="connsiteX34" fmla="*/ 2990849 w 5381623"/>
              <a:gd name="connsiteY34" fmla="*/ 4005261 h 4119561"/>
              <a:gd name="connsiteX35" fmla="*/ 3067050 w 5381623"/>
              <a:gd name="connsiteY35" fmla="*/ 4010024 h 4119561"/>
              <a:gd name="connsiteX36" fmla="*/ 3157537 w 5381623"/>
              <a:gd name="connsiteY36" fmla="*/ 4033836 h 4119561"/>
              <a:gd name="connsiteX37" fmla="*/ 3252787 w 5381623"/>
              <a:gd name="connsiteY37" fmla="*/ 4048124 h 4119561"/>
              <a:gd name="connsiteX38" fmla="*/ 3376612 w 5381623"/>
              <a:gd name="connsiteY38" fmla="*/ 4057647 h 4119561"/>
              <a:gd name="connsiteX39" fmla="*/ 3409949 w 5381623"/>
              <a:gd name="connsiteY39" fmla="*/ 4076699 h 4119561"/>
              <a:gd name="connsiteX40" fmla="*/ 3576637 w 5381623"/>
              <a:gd name="connsiteY40" fmla="*/ 4119561 h 4119561"/>
              <a:gd name="connsiteX41" fmla="*/ 3957637 w 5381623"/>
              <a:gd name="connsiteY41" fmla="*/ 3910011 h 4119561"/>
              <a:gd name="connsiteX42" fmla="*/ 4900612 w 5381623"/>
              <a:gd name="connsiteY42" fmla="*/ 3400423 h 4119561"/>
              <a:gd name="connsiteX43" fmla="*/ 4738686 w 5381623"/>
              <a:gd name="connsiteY43" fmla="*/ 3324223 h 4119561"/>
              <a:gd name="connsiteX44" fmla="*/ 5381623 w 5381623"/>
              <a:gd name="connsiteY44" fmla="*/ 2376484 h 4119561"/>
              <a:gd name="connsiteX45" fmla="*/ 3290887 w 5381623"/>
              <a:gd name="connsiteY45" fmla="*/ 1042985 h 4119561"/>
              <a:gd name="connsiteX46" fmla="*/ 2890836 w 5381623"/>
              <a:gd name="connsiteY46" fmla="*/ 457202 h 4119561"/>
              <a:gd name="connsiteX47" fmla="*/ 2657475 w 5381623"/>
              <a:gd name="connsiteY47" fmla="*/ 0 h 4119561"/>
              <a:gd name="connsiteX0" fmla="*/ 2657475 w 5381623"/>
              <a:gd name="connsiteY0" fmla="*/ 0 h 4119561"/>
              <a:gd name="connsiteX1" fmla="*/ 2424113 w 5381623"/>
              <a:gd name="connsiteY1" fmla="*/ 542926 h 4119561"/>
              <a:gd name="connsiteX2" fmla="*/ 2328863 w 5381623"/>
              <a:gd name="connsiteY2" fmla="*/ 566738 h 4119561"/>
              <a:gd name="connsiteX3" fmla="*/ 2247900 w 5381623"/>
              <a:gd name="connsiteY3" fmla="*/ 571501 h 4119561"/>
              <a:gd name="connsiteX4" fmla="*/ 2205038 w 5381623"/>
              <a:gd name="connsiteY4" fmla="*/ 585788 h 4119561"/>
              <a:gd name="connsiteX5" fmla="*/ 2200275 w 5381623"/>
              <a:gd name="connsiteY5" fmla="*/ 571501 h 4119561"/>
              <a:gd name="connsiteX6" fmla="*/ 2090738 w 5381623"/>
              <a:gd name="connsiteY6" fmla="*/ 581026 h 4119561"/>
              <a:gd name="connsiteX7" fmla="*/ 2019300 w 5381623"/>
              <a:gd name="connsiteY7" fmla="*/ 604838 h 4119561"/>
              <a:gd name="connsiteX8" fmla="*/ 1995488 w 5381623"/>
              <a:gd name="connsiteY8" fmla="*/ 619126 h 4119561"/>
              <a:gd name="connsiteX9" fmla="*/ 1871663 w 5381623"/>
              <a:gd name="connsiteY9" fmla="*/ 661988 h 4119561"/>
              <a:gd name="connsiteX10" fmla="*/ 1309688 w 5381623"/>
              <a:gd name="connsiteY10" fmla="*/ 719138 h 4119561"/>
              <a:gd name="connsiteX11" fmla="*/ 1004888 w 5381623"/>
              <a:gd name="connsiteY11" fmla="*/ 742951 h 4119561"/>
              <a:gd name="connsiteX12" fmla="*/ 862013 w 5381623"/>
              <a:gd name="connsiteY12" fmla="*/ 704851 h 4119561"/>
              <a:gd name="connsiteX13" fmla="*/ 809625 w 5381623"/>
              <a:gd name="connsiteY13" fmla="*/ 828676 h 4119561"/>
              <a:gd name="connsiteX14" fmla="*/ 804863 w 5381623"/>
              <a:gd name="connsiteY14" fmla="*/ 895351 h 4119561"/>
              <a:gd name="connsiteX15" fmla="*/ 723900 w 5381623"/>
              <a:gd name="connsiteY15" fmla="*/ 1176338 h 4119561"/>
              <a:gd name="connsiteX16" fmla="*/ 576263 w 5381623"/>
              <a:gd name="connsiteY16" fmla="*/ 1119188 h 4119561"/>
              <a:gd name="connsiteX17" fmla="*/ 542925 w 5381623"/>
              <a:gd name="connsiteY17" fmla="*/ 1109663 h 4119561"/>
              <a:gd name="connsiteX18" fmla="*/ 523875 w 5381623"/>
              <a:gd name="connsiteY18" fmla="*/ 1095376 h 4119561"/>
              <a:gd name="connsiteX19" fmla="*/ 485775 w 5381623"/>
              <a:gd name="connsiteY19" fmla="*/ 1066801 h 4119561"/>
              <a:gd name="connsiteX20" fmla="*/ 290513 w 5381623"/>
              <a:gd name="connsiteY20" fmla="*/ 1171576 h 4119561"/>
              <a:gd name="connsiteX21" fmla="*/ 233363 w 5381623"/>
              <a:gd name="connsiteY21" fmla="*/ 1133476 h 4119561"/>
              <a:gd name="connsiteX22" fmla="*/ 190500 w 5381623"/>
              <a:gd name="connsiteY22" fmla="*/ 1100138 h 4119561"/>
              <a:gd name="connsiteX23" fmla="*/ 0 w 5381623"/>
              <a:gd name="connsiteY23" fmla="*/ 1528762 h 4119561"/>
              <a:gd name="connsiteX24" fmla="*/ 471488 w 5381623"/>
              <a:gd name="connsiteY24" fmla="*/ 2662236 h 4119561"/>
              <a:gd name="connsiteX25" fmla="*/ 1304925 w 5381623"/>
              <a:gd name="connsiteY25" fmla="*/ 3043236 h 4119561"/>
              <a:gd name="connsiteX26" fmla="*/ 909638 w 5381623"/>
              <a:gd name="connsiteY26" fmla="*/ 4095749 h 4119561"/>
              <a:gd name="connsiteX27" fmla="*/ 1376363 w 5381623"/>
              <a:gd name="connsiteY27" fmla="*/ 3781423 h 4119561"/>
              <a:gd name="connsiteX28" fmla="*/ 1809750 w 5381623"/>
              <a:gd name="connsiteY28" fmla="*/ 4005261 h 4119561"/>
              <a:gd name="connsiteX29" fmla="*/ 1800224 w 5381623"/>
              <a:gd name="connsiteY29" fmla="*/ 3895723 h 4119561"/>
              <a:gd name="connsiteX30" fmla="*/ 1809750 w 5381623"/>
              <a:gd name="connsiteY30" fmla="*/ 3795711 h 4119561"/>
              <a:gd name="connsiteX31" fmla="*/ 1952624 w 5381623"/>
              <a:gd name="connsiteY31" fmla="*/ 3243260 h 4119561"/>
              <a:gd name="connsiteX32" fmla="*/ 2686049 w 5381623"/>
              <a:gd name="connsiteY32" fmla="*/ 3843335 h 4119561"/>
              <a:gd name="connsiteX33" fmla="*/ 2762249 w 5381623"/>
              <a:gd name="connsiteY33" fmla="*/ 3914773 h 4119561"/>
              <a:gd name="connsiteX34" fmla="*/ 2990849 w 5381623"/>
              <a:gd name="connsiteY34" fmla="*/ 4005261 h 4119561"/>
              <a:gd name="connsiteX35" fmla="*/ 3067050 w 5381623"/>
              <a:gd name="connsiteY35" fmla="*/ 4010024 h 4119561"/>
              <a:gd name="connsiteX36" fmla="*/ 3157537 w 5381623"/>
              <a:gd name="connsiteY36" fmla="*/ 4033836 h 4119561"/>
              <a:gd name="connsiteX37" fmla="*/ 3252787 w 5381623"/>
              <a:gd name="connsiteY37" fmla="*/ 4048124 h 4119561"/>
              <a:gd name="connsiteX38" fmla="*/ 3376612 w 5381623"/>
              <a:gd name="connsiteY38" fmla="*/ 4057647 h 4119561"/>
              <a:gd name="connsiteX39" fmla="*/ 3409949 w 5381623"/>
              <a:gd name="connsiteY39" fmla="*/ 4076699 h 4119561"/>
              <a:gd name="connsiteX40" fmla="*/ 3576637 w 5381623"/>
              <a:gd name="connsiteY40" fmla="*/ 4119561 h 4119561"/>
              <a:gd name="connsiteX41" fmla="*/ 3938587 w 5381623"/>
              <a:gd name="connsiteY41" fmla="*/ 3881436 h 4119561"/>
              <a:gd name="connsiteX42" fmla="*/ 4900612 w 5381623"/>
              <a:gd name="connsiteY42" fmla="*/ 3400423 h 4119561"/>
              <a:gd name="connsiteX43" fmla="*/ 4738686 w 5381623"/>
              <a:gd name="connsiteY43" fmla="*/ 3324223 h 4119561"/>
              <a:gd name="connsiteX44" fmla="*/ 5381623 w 5381623"/>
              <a:gd name="connsiteY44" fmla="*/ 2376484 h 4119561"/>
              <a:gd name="connsiteX45" fmla="*/ 3290887 w 5381623"/>
              <a:gd name="connsiteY45" fmla="*/ 1042985 h 4119561"/>
              <a:gd name="connsiteX46" fmla="*/ 2890836 w 5381623"/>
              <a:gd name="connsiteY46" fmla="*/ 457202 h 4119561"/>
              <a:gd name="connsiteX47" fmla="*/ 2657475 w 5381623"/>
              <a:gd name="connsiteY47" fmla="*/ 0 h 4119561"/>
              <a:gd name="connsiteX0" fmla="*/ 2657475 w 5381623"/>
              <a:gd name="connsiteY0" fmla="*/ 0 h 4119561"/>
              <a:gd name="connsiteX1" fmla="*/ 2424113 w 5381623"/>
              <a:gd name="connsiteY1" fmla="*/ 542926 h 4119561"/>
              <a:gd name="connsiteX2" fmla="*/ 2328863 w 5381623"/>
              <a:gd name="connsiteY2" fmla="*/ 566738 h 4119561"/>
              <a:gd name="connsiteX3" fmla="*/ 2247900 w 5381623"/>
              <a:gd name="connsiteY3" fmla="*/ 571501 h 4119561"/>
              <a:gd name="connsiteX4" fmla="*/ 2205038 w 5381623"/>
              <a:gd name="connsiteY4" fmla="*/ 585788 h 4119561"/>
              <a:gd name="connsiteX5" fmla="*/ 2200275 w 5381623"/>
              <a:gd name="connsiteY5" fmla="*/ 571501 h 4119561"/>
              <a:gd name="connsiteX6" fmla="*/ 2090738 w 5381623"/>
              <a:gd name="connsiteY6" fmla="*/ 581026 h 4119561"/>
              <a:gd name="connsiteX7" fmla="*/ 2019300 w 5381623"/>
              <a:gd name="connsiteY7" fmla="*/ 604838 h 4119561"/>
              <a:gd name="connsiteX8" fmla="*/ 1995488 w 5381623"/>
              <a:gd name="connsiteY8" fmla="*/ 619126 h 4119561"/>
              <a:gd name="connsiteX9" fmla="*/ 1871663 w 5381623"/>
              <a:gd name="connsiteY9" fmla="*/ 661988 h 4119561"/>
              <a:gd name="connsiteX10" fmla="*/ 1309688 w 5381623"/>
              <a:gd name="connsiteY10" fmla="*/ 719138 h 4119561"/>
              <a:gd name="connsiteX11" fmla="*/ 1004888 w 5381623"/>
              <a:gd name="connsiteY11" fmla="*/ 742951 h 4119561"/>
              <a:gd name="connsiteX12" fmla="*/ 862013 w 5381623"/>
              <a:gd name="connsiteY12" fmla="*/ 704851 h 4119561"/>
              <a:gd name="connsiteX13" fmla="*/ 809625 w 5381623"/>
              <a:gd name="connsiteY13" fmla="*/ 828676 h 4119561"/>
              <a:gd name="connsiteX14" fmla="*/ 804863 w 5381623"/>
              <a:gd name="connsiteY14" fmla="*/ 895351 h 4119561"/>
              <a:gd name="connsiteX15" fmla="*/ 723900 w 5381623"/>
              <a:gd name="connsiteY15" fmla="*/ 1176338 h 4119561"/>
              <a:gd name="connsiteX16" fmla="*/ 576263 w 5381623"/>
              <a:gd name="connsiteY16" fmla="*/ 1119188 h 4119561"/>
              <a:gd name="connsiteX17" fmla="*/ 542925 w 5381623"/>
              <a:gd name="connsiteY17" fmla="*/ 1109663 h 4119561"/>
              <a:gd name="connsiteX18" fmla="*/ 523875 w 5381623"/>
              <a:gd name="connsiteY18" fmla="*/ 1095376 h 4119561"/>
              <a:gd name="connsiteX19" fmla="*/ 485775 w 5381623"/>
              <a:gd name="connsiteY19" fmla="*/ 1066801 h 4119561"/>
              <a:gd name="connsiteX20" fmla="*/ 290513 w 5381623"/>
              <a:gd name="connsiteY20" fmla="*/ 1171576 h 4119561"/>
              <a:gd name="connsiteX21" fmla="*/ 233363 w 5381623"/>
              <a:gd name="connsiteY21" fmla="*/ 1133476 h 4119561"/>
              <a:gd name="connsiteX22" fmla="*/ 190500 w 5381623"/>
              <a:gd name="connsiteY22" fmla="*/ 1100138 h 4119561"/>
              <a:gd name="connsiteX23" fmla="*/ 0 w 5381623"/>
              <a:gd name="connsiteY23" fmla="*/ 1528762 h 4119561"/>
              <a:gd name="connsiteX24" fmla="*/ 471488 w 5381623"/>
              <a:gd name="connsiteY24" fmla="*/ 2662236 h 4119561"/>
              <a:gd name="connsiteX25" fmla="*/ 1304925 w 5381623"/>
              <a:gd name="connsiteY25" fmla="*/ 3043236 h 4119561"/>
              <a:gd name="connsiteX26" fmla="*/ 909638 w 5381623"/>
              <a:gd name="connsiteY26" fmla="*/ 4095749 h 4119561"/>
              <a:gd name="connsiteX27" fmla="*/ 1376363 w 5381623"/>
              <a:gd name="connsiteY27" fmla="*/ 3781423 h 4119561"/>
              <a:gd name="connsiteX28" fmla="*/ 1809750 w 5381623"/>
              <a:gd name="connsiteY28" fmla="*/ 4005261 h 4119561"/>
              <a:gd name="connsiteX29" fmla="*/ 1800224 w 5381623"/>
              <a:gd name="connsiteY29" fmla="*/ 3895723 h 4119561"/>
              <a:gd name="connsiteX30" fmla="*/ 1809750 w 5381623"/>
              <a:gd name="connsiteY30" fmla="*/ 3795711 h 4119561"/>
              <a:gd name="connsiteX31" fmla="*/ 1952624 w 5381623"/>
              <a:gd name="connsiteY31" fmla="*/ 3243260 h 4119561"/>
              <a:gd name="connsiteX32" fmla="*/ 2686049 w 5381623"/>
              <a:gd name="connsiteY32" fmla="*/ 3843335 h 4119561"/>
              <a:gd name="connsiteX33" fmla="*/ 2762249 w 5381623"/>
              <a:gd name="connsiteY33" fmla="*/ 3914773 h 4119561"/>
              <a:gd name="connsiteX34" fmla="*/ 2990849 w 5381623"/>
              <a:gd name="connsiteY34" fmla="*/ 4005261 h 4119561"/>
              <a:gd name="connsiteX35" fmla="*/ 3067050 w 5381623"/>
              <a:gd name="connsiteY35" fmla="*/ 4010024 h 4119561"/>
              <a:gd name="connsiteX36" fmla="*/ 3157537 w 5381623"/>
              <a:gd name="connsiteY36" fmla="*/ 4033836 h 4119561"/>
              <a:gd name="connsiteX37" fmla="*/ 3252787 w 5381623"/>
              <a:gd name="connsiteY37" fmla="*/ 4048124 h 4119561"/>
              <a:gd name="connsiteX38" fmla="*/ 3376612 w 5381623"/>
              <a:gd name="connsiteY38" fmla="*/ 4057647 h 4119561"/>
              <a:gd name="connsiteX39" fmla="*/ 3409949 w 5381623"/>
              <a:gd name="connsiteY39" fmla="*/ 4076699 h 4119561"/>
              <a:gd name="connsiteX40" fmla="*/ 3576637 w 5381623"/>
              <a:gd name="connsiteY40" fmla="*/ 4119561 h 4119561"/>
              <a:gd name="connsiteX41" fmla="*/ 3938587 w 5381623"/>
              <a:gd name="connsiteY41" fmla="*/ 3881436 h 4119561"/>
              <a:gd name="connsiteX42" fmla="*/ 4900612 w 5381623"/>
              <a:gd name="connsiteY42" fmla="*/ 3400423 h 4119561"/>
              <a:gd name="connsiteX43" fmla="*/ 4738686 w 5381623"/>
              <a:gd name="connsiteY43" fmla="*/ 3324223 h 4119561"/>
              <a:gd name="connsiteX44" fmla="*/ 5381623 w 5381623"/>
              <a:gd name="connsiteY44" fmla="*/ 2376484 h 4119561"/>
              <a:gd name="connsiteX45" fmla="*/ 3290887 w 5381623"/>
              <a:gd name="connsiteY45" fmla="*/ 1042985 h 4119561"/>
              <a:gd name="connsiteX46" fmla="*/ 2890836 w 5381623"/>
              <a:gd name="connsiteY46" fmla="*/ 457202 h 4119561"/>
              <a:gd name="connsiteX47" fmla="*/ 2657475 w 5381623"/>
              <a:gd name="connsiteY47" fmla="*/ 0 h 4119561"/>
              <a:gd name="connsiteX0" fmla="*/ 2657475 w 5381623"/>
              <a:gd name="connsiteY0" fmla="*/ 0 h 4119561"/>
              <a:gd name="connsiteX1" fmla="*/ 2424113 w 5381623"/>
              <a:gd name="connsiteY1" fmla="*/ 542926 h 4119561"/>
              <a:gd name="connsiteX2" fmla="*/ 2328863 w 5381623"/>
              <a:gd name="connsiteY2" fmla="*/ 566738 h 4119561"/>
              <a:gd name="connsiteX3" fmla="*/ 2247900 w 5381623"/>
              <a:gd name="connsiteY3" fmla="*/ 571501 h 4119561"/>
              <a:gd name="connsiteX4" fmla="*/ 2205038 w 5381623"/>
              <a:gd name="connsiteY4" fmla="*/ 585788 h 4119561"/>
              <a:gd name="connsiteX5" fmla="*/ 2200275 w 5381623"/>
              <a:gd name="connsiteY5" fmla="*/ 571501 h 4119561"/>
              <a:gd name="connsiteX6" fmla="*/ 2090738 w 5381623"/>
              <a:gd name="connsiteY6" fmla="*/ 581026 h 4119561"/>
              <a:gd name="connsiteX7" fmla="*/ 2019300 w 5381623"/>
              <a:gd name="connsiteY7" fmla="*/ 604838 h 4119561"/>
              <a:gd name="connsiteX8" fmla="*/ 1995488 w 5381623"/>
              <a:gd name="connsiteY8" fmla="*/ 619126 h 4119561"/>
              <a:gd name="connsiteX9" fmla="*/ 1871663 w 5381623"/>
              <a:gd name="connsiteY9" fmla="*/ 661988 h 4119561"/>
              <a:gd name="connsiteX10" fmla="*/ 1309688 w 5381623"/>
              <a:gd name="connsiteY10" fmla="*/ 719138 h 4119561"/>
              <a:gd name="connsiteX11" fmla="*/ 1004888 w 5381623"/>
              <a:gd name="connsiteY11" fmla="*/ 742951 h 4119561"/>
              <a:gd name="connsiteX12" fmla="*/ 862013 w 5381623"/>
              <a:gd name="connsiteY12" fmla="*/ 704851 h 4119561"/>
              <a:gd name="connsiteX13" fmla="*/ 809625 w 5381623"/>
              <a:gd name="connsiteY13" fmla="*/ 828676 h 4119561"/>
              <a:gd name="connsiteX14" fmla="*/ 804863 w 5381623"/>
              <a:gd name="connsiteY14" fmla="*/ 895351 h 4119561"/>
              <a:gd name="connsiteX15" fmla="*/ 723900 w 5381623"/>
              <a:gd name="connsiteY15" fmla="*/ 1176338 h 4119561"/>
              <a:gd name="connsiteX16" fmla="*/ 576263 w 5381623"/>
              <a:gd name="connsiteY16" fmla="*/ 1119188 h 4119561"/>
              <a:gd name="connsiteX17" fmla="*/ 542925 w 5381623"/>
              <a:gd name="connsiteY17" fmla="*/ 1109663 h 4119561"/>
              <a:gd name="connsiteX18" fmla="*/ 523875 w 5381623"/>
              <a:gd name="connsiteY18" fmla="*/ 1095376 h 4119561"/>
              <a:gd name="connsiteX19" fmla="*/ 485775 w 5381623"/>
              <a:gd name="connsiteY19" fmla="*/ 1066801 h 4119561"/>
              <a:gd name="connsiteX20" fmla="*/ 290513 w 5381623"/>
              <a:gd name="connsiteY20" fmla="*/ 1171576 h 4119561"/>
              <a:gd name="connsiteX21" fmla="*/ 233363 w 5381623"/>
              <a:gd name="connsiteY21" fmla="*/ 1133476 h 4119561"/>
              <a:gd name="connsiteX22" fmla="*/ 190500 w 5381623"/>
              <a:gd name="connsiteY22" fmla="*/ 1100138 h 4119561"/>
              <a:gd name="connsiteX23" fmla="*/ 0 w 5381623"/>
              <a:gd name="connsiteY23" fmla="*/ 1528762 h 4119561"/>
              <a:gd name="connsiteX24" fmla="*/ 471488 w 5381623"/>
              <a:gd name="connsiteY24" fmla="*/ 2662236 h 4119561"/>
              <a:gd name="connsiteX25" fmla="*/ 1304925 w 5381623"/>
              <a:gd name="connsiteY25" fmla="*/ 3043236 h 4119561"/>
              <a:gd name="connsiteX26" fmla="*/ 909638 w 5381623"/>
              <a:gd name="connsiteY26" fmla="*/ 4095749 h 4119561"/>
              <a:gd name="connsiteX27" fmla="*/ 1376363 w 5381623"/>
              <a:gd name="connsiteY27" fmla="*/ 3781423 h 4119561"/>
              <a:gd name="connsiteX28" fmla="*/ 1809750 w 5381623"/>
              <a:gd name="connsiteY28" fmla="*/ 4005261 h 4119561"/>
              <a:gd name="connsiteX29" fmla="*/ 1800224 w 5381623"/>
              <a:gd name="connsiteY29" fmla="*/ 3895723 h 4119561"/>
              <a:gd name="connsiteX30" fmla="*/ 1809750 w 5381623"/>
              <a:gd name="connsiteY30" fmla="*/ 3795711 h 4119561"/>
              <a:gd name="connsiteX31" fmla="*/ 1952624 w 5381623"/>
              <a:gd name="connsiteY31" fmla="*/ 3243260 h 4119561"/>
              <a:gd name="connsiteX32" fmla="*/ 2686049 w 5381623"/>
              <a:gd name="connsiteY32" fmla="*/ 3843335 h 4119561"/>
              <a:gd name="connsiteX33" fmla="*/ 2762249 w 5381623"/>
              <a:gd name="connsiteY33" fmla="*/ 3914773 h 4119561"/>
              <a:gd name="connsiteX34" fmla="*/ 2990849 w 5381623"/>
              <a:gd name="connsiteY34" fmla="*/ 4005261 h 4119561"/>
              <a:gd name="connsiteX35" fmla="*/ 3067050 w 5381623"/>
              <a:gd name="connsiteY35" fmla="*/ 4010024 h 4119561"/>
              <a:gd name="connsiteX36" fmla="*/ 3157537 w 5381623"/>
              <a:gd name="connsiteY36" fmla="*/ 4033836 h 4119561"/>
              <a:gd name="connsiteX37" fmla="*/ 3252787 w 5381623"/>
              <a:gd name="connsiteY37" fmla="*/ 4048124 h 4119561"/>
              <a:gd name="connsiteX38" fmla="*/ 3376612 w 5381623"/>
              <a:gd name="connsiteY38" fmla="*/ 4057647 h 4119561"/>
              <a:gd name="connsiteX39" fmla="*/ 3409949 w 5381623"/>
              <a:gd name="connsiteY39" fmla="*/ 4076699 h 4119561"/>
              <a:gd name="connsiteX40" fmla="*/ 3571875 w 5381623"/>
              <a:gd name="connsiteY40" fmla="*/ 4119561 h 4119561"/>
              <a:gd name="connsiteX41" fmla="*/ 3938587 w 5381623"/>
              <a:gd name="connsiteY41" fmla="*/ 3881436 h 4119561"/>
              <a:gd name="connsiteX42" fmla="*/ 4900612 w 5381623"/>
              <a:gd name="connsiteY42" fmla="*/ 3400423 h 4119561"/>
              <a:gd name="connsiteX43" fmla="*/ 4738686 w 5381623"/>
              <a:gd name="connsiteY43" fmla="*/ 3324223 h 4119561"/>
              <a:gd name="connsiteX44" fmla="*/ 5381623 w 5381623"/>
              <a:gd name="connsiteY44" fmla="*/ 2376484 h 4119561"/>
              <a:gd name="connsiteX45" fmla="*/ 3290887 w 5381623"/>
              <a:gd name="connsiteY45" fmla="*/ 1042985 h 4119561"/>
              <a:gd name="connsiteX46" fmla="*/ 2890836 w 5381623"/>
              <a:gd name="connsiteY46" fmla="*/ 457202 h 4119561"/>
              <a:gd name="connsiteX47" fmla="*/ 2657475 w 5381623"/>
              <a:gd name="connsiteY47" fmla="*/ 0 h 4119561"/>
              <a:gd name="connsiteX0" fmla="*/ 2657475 w 5381623"/>
              <a:gd name="connsiteY0" fmla="*/ 0 h 4119561"/>
              <a:gd name="connsiteX1" fmla="*/ 2424113 w 5381623"/>
              <a:gd name="connsiteY1" fmla="*/ 542926 h 4119561"/>
              <a:gd name="connsiteX2" fmla="*/ 2328863 w 5381623"/>
              <a:gd name="connsiteY2" fmla="*/ 566738 h 4119561"/>
              <a:gd name="connsiteX3" fmla="*/ 2247900 w 5381623"/>
              <a:gd name="connsiteY3" fmla="*/ 571501 h 4119561"/>
              <a:gd name="connsiteX4" fmla="*/ 2205038 w 5381623"/>
              <a:gd name="connsiteY4" fmla="*/ 585788 h 4119561"/>
              <a:gd name="connsiteX5" fmla="*/ 2200275 w 5381623"/>
              <a:gd name="connsiteY5" fmla="*/ 571501 h 4119561"/>
              <a:gd name="connsiteX6" fmla="*/ 2090738 w 5381623"/>
              <a:gd name="connsiteY6" fmla="*/ 581026 h 4119561"/>
              <a:gd name="connsiteX7" fmla="*/ 2019300 w 5381623"/>
              <a:gd name="connsiteY7" fmla="*/ 604838 h 4119561"/>
              <a:gd name="connsiteX8" fmla="*/ 1995488 w 5381623"/>
              <a:gd name="connsiteY8" fmla="*/ 619126 h 4119561"/>
              <a:gd name="connsiteX9" fmla="*/ 1871663 w 5381623"/>
              <a:gd name="connsiteY9" fmla="*/ 661988 h 4119561"/>
              <a:gd name="connsiteX10" fmla="*/ 1309688 w 5381623"/>
              <a:gd name="connsiteY10" fmla="*/ 719138 h 4119561"/>
              <a:gd name="connsiteX11" fmla="*/ 1004888 w 5381623"/>
              <a:gd name="connsiteY11" fmla="*/ 742951 h 4119561"/>
              <a:gd name="connsiteX12" fmla="*/ 862013 w 5381623"/>
              <a:gd name="connsiteY12" fmla="*/ 704851 h 4119561"/>
              <a:gd name="connsiteX13" fmla="*/ 809625 w 5381623"/>
              <a:gd name="connsiteY13" fmla="*/ 828676 h 4119561"/>
              <a:gd name="connsiteX14" fmla="*/ 804863 w 5381623"/>
              <a:gd name="connsiteY14" fmla="*/ 895351 h 4119561"/>
              <a:gd name="connsiteX15" fmla="*/ 723900 w 5381623"/>
              <a:gd name="connsiteY15" fmla="*/ 1176338 h 4119561"/>
              <a:gd name="connsiteX16" fmla="*/ 576263 w 5381623"/>
              <a:gd name="connsiteY16" fmla="*/ 1119188 h 4119561"/>
              <a:gd name="connsiteX17" fmla="*/ 542925 w 5381623"/>
              <a:gd name="connsiteY17" fmla="*/ 1109663 h 4119561"/>
              <a:gd name="connsiteX18" fmla="*/ 523875 w 5381623"/>
              <a:gd name="connsiteY18" fmla="*/ 1095376 h 4119561"/>
              <a:gd name="connsiteX19" fmla="*/ 485775 w 5381623"/>
              <a:gd name="connsiteY19" fmla="*/ 1066801 h 4119561"/>
              <a:gd name="connsiteX20" fmla="*/ 290513 w 5381623"/>
              <a:gd name="connsiteY20" fmla="*/ 1171576 h 4119561"/>
              <a:gd name="connsiteX21" fmla="*/ 233363 w 5381623"/>
              <a:gd name="connsiteY21" fmla="*/ 1133476 h 4119561"/>
              <a:gd name="connsiteX22" fmla="*/ 190500 w 5381623"/>
              <a:gd name="connsiteY22" fmla="*/ 1100138 h 4119561"/>
              <a:gd name="connsiteX23" fmla="*/ 0 w 5381623"/>
              <a:gd name="connsiteY23" fmla="*/ 1528762 h 4119561"/>
              <a:gd name="connsiteX24" fmla="*/ 471488 w 5381623"/>
              <a:gd name="connsiteY24" fmla="*/ 2662236 h 4119561"/>
              <a:gd name="connsiteX25" fmla="*/ 1304925 w 5381623"/>
              <a:gd name="connsiteY25" fmla="*/ 3043236 h 4119561"/>
              <a:gd name="connsiteX26" fmla="*/ 909638 w 5381623"/>
              <a:gd name="connsiteY26" fmla="*/ 4095749 h 4119561"/>
              <a:gd name="connsiteX27" fmla="*/ 1376363 w 5381623"/>
              <a:gd name="connsiteY27" fmla="*/ 3781423 h 4119561"/>
              <a:gd name="connsiteX28" fmla="*/ 1809750 w 5381623"/>
              <a:gd name="connsiteY28" fmla="*/ 4005261 h 4119561"/>
              <a:gd name="connsiteX29" fmla="*/ 1800224 w 5381623"/>
              <a:gd name="connsiteY29" fmla="*/ 3895723 h 4119561"/>
              <a:gd name="connsiteX30" fmla="*/ 1809750 w 5381623"/>
              <a:gd name="connsiteY30" fmla="*/ 3795711 h 4119561"/>
              <a:gd name="connsiteX31" fmla="*/ 1952624 w 5381623"/>
              <a:gd name="connsiteY31" fmla="*/ 3243260 h 4119561"/>
              <a:gd name="connsiteX32" fmla="*/ 2686049 w 5381623"/>
              <a:gd name="connsiteY32" fmla="*/ 3843335 h 4119561"/>
              <a:gd name="connsiteX33" fmla="*/ 2762249 w 5381623"/>
              <a:gd name="connsiteY33" fmla="*/ 3914773 h 4119561"/>
              <a:gd name="connsiteX34" fmla="*/ 2990849 w 5381623"/>
              <a:gd name="connsiteY34" fmla="*/ 4005261 h 4119561"/>
              <a:gd name="connsiteX35" fmla="*/ 3067050 w 5381623"/>
              <a:gd name="connsiteY35" fmla="*/ 4010024 h 4119561"/>
              <a:gd name="connsiteX36" fmla="*/ 3157537 w 5381623"/>
              <a:gd name="connsiteY36" fmla="*/ 4033836 h 4119561"/>
              <a:gd name="connsiteX37" fmla="*/ 3252787 w 5381623"/>
              <a:gd name="connsiteY37" fmla="*/ 4048124 h 4119561"/>
              <a:gd name="connsiteX38" fmla="*/ 3376612 w 5381623"/>
              <a:gd name="connsiteY38" fmla="*/ 4057647 h 4119561"/>
              <a:gd name="connsiteX39" fmla="*/ 3409949 w 5381623"/>
              <a:gd name="connsiteY39" fmla="*/ 4076699 h 4119561"/>
              <a:gd name="connsiteX40" fmla="*/ 3571875 w 5381623"/>
              <a:gd name="connsiteY40" fmla="*/ 4119561 h 4119561"/>
              <a:gd name="connsiteX41" fmla="*/ 3938587 w 5381623"/>
              <a:gd name="connsiteY41" fmla="*/ 3881436 h 4119561"/>
              <a:gd name="connsiteX42" fmla="*/ 4900612 w 5381623"/>
              <a:gd name="connsiteY42" fmla="*/ 3400423 h 4119561"/>
              <a:gd name="connsiteX43" fmla="*/ 4738686 w 5381623"/>
              <a:gd name="connsiteY43" fmla="*/ 3324223 h 4119561"/>
              <a:gd name="connsiteX44" fmla="*/ 5381623 w 5381623"/>
              <a:gd name="connsiteY44" fmla="*/ 2376484 h 4119561"/>
              <a:gd name="connsiteX45" fmla="*/ 3290887 w 5381623"/>
              <a:gd name="connsiteY45" fmla="*/ 1042985 h 4119561"/>
              <a:gd name="connsiteX46" fmla="*/ 2890836 w 5381623"/>
              <a:gd name="connsiteY46" fmla="*/ 457202 h 4119561"/>
              <a:gd name="connsiteX47" fmla="*/ 2657475 w 5381623"/>
              <a:gd name="connsiteY47" fmla="*/ 0 h 4119561"/>
              <a:gd name="connsiteX0" fmla="*/ 2657475 w 5381623"/>
              <a:gd name="connsiteY0" fmla="*/ 0 h 4119561"/>
              <a:gd name="connsiteX1" fmla="*/ 2424113 w 5381623"/>
              <a:gd name="connsiteY1" fmla="*/ 542926 h 4119561"/>
              <a:gd name="connsiteX2" fmla="*/ 2328863 w 5381623"/>
              <a:gd name="connsiteY2" fmla="*/ 566738 h 4119561"/>
              <a:gd name="connsiteX3" fmla="*/ 2247900 w 5381623"/>
              <a:gd name="connsiteY3" fmla="*/ 571501 h 4119561"/>
              <a:gd name="connsiteX4" fmla="*/ 2205038 w 5381623"/>
              <a:gd name="connsiteY4" fmla="*/ 585788 h 4119561"/>
              <a:gd name="connsiteX5" fmla="*/ 2200275 w 5381623"/>
              <a:gd name="connsiteY5" fmla="*/ 571501 h 4119561"/>
              <a:gd name="connsiteX6" fmla="*/ 2090738 w 5381623"/>
              <a:gd name="connsiteY6" fmla="*/ 581026 h 4119561"/>
              <a:gd name="connsiteX7" fmla="*/ 2019300 w 5381623"/>
              <a:gd name="connsiteY7" fmla="*/ 604838 h 4119561"/>
              <a:gd name="connsiteX8" fmla="*/ 1995488 w 5381623"/>
              <a:gd name="connsiteY8" fmla="*/ 619126 h 4119561"/>
              <a:gd name="connsiteX9" fmla="*/ 1871663 w 5381623"/>
              <a:gd name="connsiteY9" fmla="*/ 661988 h 4119561"/>
              <a:gd name="connsiteX10" fmla="*/ 1309688 w 5381623"/>
              <a:gd name="connsiteY10" fmla="*/ 719138 h 4119561"/>
              <a:gd name="connsiteX11" fmla="*/ 1004888 w 5381623"/>
              <a:gd name="connsiteY11" fmla="*/ 742951 h 4119561"/>
              <a:gd name="connsiteX12" fmla="*/ 862013 w 5381623"/>
              <a:gd name="connsiteY12" fmla="*/ 704851 h 4119561"/>
              <a:gd name="connsiteX13" fmla="*/ 809625 w 5381623"/>
              <a:gd name="connsiteY13" fmla="*/ 828676 h 4119561"/>
              <a:gd name="connsiteX14" fmla="*/ 804863 w 5381623"/>
              <a:gd name="connsiteY14" fmla="*/ 895351 h 4119561"/>
              <a:gd name="connsiteX15" fmla="*/ 723900 w 5381623"/>
              <a:gd name="connsiteY15" fmla="*/ 1176338 h 4119561"/>
              <a:gd name="connsiteX16" fmla="*/ 576263 w 5381623"/>
              <a:gd name="connsiteY16" fmla="*/ 1119188 h 4119561"/>
              <a:gd name="connsiteX17" fmla="*/ 542925 w 5381623"/>
              <a:gd name="connsiteY17" fmla="*/ 1109663 h 4119561"/>
              <a:gd name="connsiteX18" fmla="*/ 523875 w 5381623"/>
              <a:gd name="connsiteY18" fmla="*/ 1095376 h 4119561"/>
              <a:gd name="connsiteX19" fmla="*/ 485775 w 5381623"/>
              <a:gd name="connsiteY19" fmla="*/ 1066801 h 4119561"/>
              <a:gd name="connsiteX20" fmla="*/ 290513 w 5381623"/>
              <a:gd name="connsiteY20" fmla="*/ 1171576 h 4119561"/>
              <a:gd name="connsiteX21" fmla="*/ 233363 w 5381623"/>
              <a:gd name="connsiteY21" fmla="*/ 1133476 h 4119561"/>
              <a:gd name="connsiteX22" fmla="*/ 190500 w 5381623"/>
              <a:gd name="connsiteY22" fmla="*/ 1100138 h 4119561"/>
              <a:gd name="connsiteX23" fmla="*/ 0 w 5381623"/>
              <a:gd name="connsiteY23" fmla="*/ 1528762 h 4119561"/>
              <a:gd name="connsiteX24" fmla="*/ 471488 w 5381623"/>
              <a:gd name="connsiteY24" fmla="*/ 2662236 h 4119561"/>
              <a:gd name="connsiteX25" fmla="*/ 1304925 w 5381623"/>
              <a:gd name="connsiteY25" fmla="*/ 3043236 h 4119561"/>
              <a:gd name="connsiteX26" fmla="*/ 909638 w 5381623"/>
              <a:gd name="connsiteY26" fmla="*/ 4095749 h 4119561"/>
              <a:gd name="connsiteX27" fmla="*/ 1376363 w 5381623"/>
              <a:gd name="connsiteY27" fmla="*/ 3781423 h 4119561"/>
              <a:gd name="connsiteX28" fmla="*/ 1809750 w 5381623"/>
              <a:gd name="connsiteY28" fmla="*/ 4005261 h 4119561"/>
              <a:gd name="connsiteX29" fmla="*/ 1800224 w 5381623"/>
              <a:gd name="connsiteY29" fmla="*/ 3895723 h 4119561"/>
              <a:gd name="connsiteX30" fmla="*/ 1809750 w 5381623"/>
              <a:gd name="connsiteY30" fmla="*/ 3795711 h 4119561"/>
              <a:gd name="connsiteX31" fmla="*/ 1952624 w 5381623"/>
              <a:gd name="connsiteY31" fmla="*/ 3243260 h 4119561"/>
              <a:gd name="connsiteX32" fmla="*/ 2686049 w 5381623"/>
              <a:gd name="connsiteY32" fmla="*/ 3843335 h 4119561"/>
              <a:gd name="connsiteX33" fmla="*/ 2762249 w 5381623"/>
              <a:gd name="connsiteY33" fmla="*/ 3914773 h 4119561"/>
              <a:gd name="connsiteX34" fmla="*/ 2990849 w 5381623"/>
              <a:gd name="connsiteY34" fmla="*/ 4005261 h 4119561"/>
              <a:gd name="connsiteX35" fmla="*/ 3067050 w 5381623"/>
              <a:gd name="connsiteY35" fmla="*/ 4010024 h 4119561"/>
              <a:gd name="connsiteX36" fmla="*/ 3157537 w 5381623"/>
              <a:gd name="connsiteY36" fmla="*/ 4033836 h 4119561"/>
              <a:gd name="connsiteX37" fmla="*/ 3252787 w 5381623"/>
              <a:gd name="connsiteY37" fmla="*/ 4048124 h 4119561"/>
              <a:gd name="connsiteX38" fmla="*/ 3376612 w 5381623"/>
              <a:gd name="connsiteY38" fmla="*/ 4057647 h 4119561"/>
              <a:gd name="connsiteX39" fmla="*/ 3409949 w 5381623"/>
              <a:gd name="connsiteY39" fmla="*/ 4076699 h 4119561"/>
              <a:gd name="connsiteX40" fmla="*/ 3571875 w 5381623"/>
              <a:gd name="connsiteY40" fmla="*/ 4119561 h 4119561"/>
              <a:gd name="connsiteX41" fmla="*/ 3938587 w 5381623"/>
              <a:gd name="connsiteY41" fmla="*/ 3881436 h 4119561"/>
              <a:gd name="connsiteX42" fmla="*/ 4843462 w 5381623"/>
              <a:gd name="connsiteY42" fmla="*/ 3424236 h 4119561"/>
              <a:gd name="connsiteX43" fmla="*/ 4738686 w 5381623"/>
              <a:gd name="connsiteY43" fmla="*/ 3324223 h 4119561"/>
              <a:gd name="connsiteX44" fmla="*/ 5381623 w 5381623"/>
              <a:gd name="connsiteY44" fmla="*/ 2376484 h 4119561"/>
              <a:gd name="connsiteX45" fmla="*/ 3290887 w 5381623"/>
              <a:gd name="connsiteY45" fmla="*/ 1042985 h 4119561"/>
              <a:gd name="connsiteX46" fmla="*/ 2890836 w 5381623"/>
              <a:gd name="connsiteY46" fmla="*/ 457202 h 4119561"/>
              <a:gd name="connsiteX47" fmla="*/ 2657475 w 5381623"/>
              <a:gd name="connsiteY47" fmla="*/ 0 h 4119561"/>
              <a:gd name="connsiteX0" fmla="*/ 2657475 w 5381623"/>
              <a:gd name="connsiteY0" fmla="*/ 0 h 4119561"/>
              <a:gd name="connsiteX1" fmla="*/ 2424113 w 5381623"/>
              <a:gd name="connsiteY1" fmla="*/ 542926 h 4119561"/>
              <a:gd name="connsiteX2" fmla="*/ 2328863 w 5381623"/>
              <a:gd name="connsiteY2" fmla="*/ 566738 h 4119561"/>
              <a:gd name="connsiteX3" fmla="*/ 2247900 w 5381623"/>
              <a:gd name="connsiteY3" fmla="*/ 571501 h 4119561"/>
              <a:gd name="connsiteX4" fmla="*/ 2205038 w 5381623"/>
              <a:gd name="connsiteY4" fmla="*/ 585788 h 4119561"/>
              <a:gd name="connsiteX5" fmla="*/ 2200275 w 5381623"/>
              <a:gd name="connsiteY5" fmla="*/ 571501 h 4119561"/>
              <a:gd name="connsiteX6" fmla="*/ 2090738 w 5381623"/>
              <a:gd name="connsiteY6" fmla="*/ 581026 h 4119561"/>
              <a:gd name="connsiteX7" fmla="*/ 2019300 w 5381623"/>
              <a:gd name="connsiteY7" fmla="*/ 604838 h 4119561"/>
              <a:gd name="connsiteX8" fmla="*/ 1995488 w 5381623"/>
              <a:gd name="connsiteY8" fmla="*/ 619126 h 4119561"/>
              <a:gd name="connsiteX9" fmla="*/ 1871663 w 5381623"/>
              <a:gd name="connsiteY9" fmla="*/ 661988 h 4119561"/>
              <a:gd name="connsiteX10" fmla="*/ 1309688 w 5381623"/>
              <a:gd name="connsiteY10" fmla="*/ 719138 h 4119561"/>
              <a:gd name="connsiteX11" fmla="*/ 1004888 w 5381623"/>
              <a:gd name="connsiteY11" fmla="*/ 742951 h 4119561"/>
              <a:gd name="connsiteX12" fmla="*/ 862013 w 5381623"/>
              <a:gd name="connsiteY12" fmla="*/ 704851 h 4119561"/>
              <a:gd name="connsiteX13" fmla="*/ 809625 w 5381623"/>
              <a:gd name="connsiteY13" fmla="*/ 828676 h 4119561"/>
              <a:gd name="connsiteX14" fmla="*/ 804863 w 5381623"/>
              <a:gd name="connsiteY14" fmla="*/ 895351 h 4119561"/>
              <a:gd name="connsiteX15" fmla="*/ 723900 w 5381623"/>
              <a:gd name="connsiteY15" fmla="*/ 1176338 h 4119561"/>
              <a:gd name="connsiteX16" fmla="*/ 576263 w 5381623"/>
              <a:gd name="connsiteY16" fmla="*/ 1119188 h 4119561"/>
              <a:gd name="connsiteX17" fmla="*/ 542925 w 5381623"/>
              <a:gd name="connsiteY17" fmla="*/ 1109663 h 4119561"/>
              <a:gd name="connsiteX18" fmla="*/ 523875 w 5381623"/>
              <a:gd name="connsiteY18" fmla="*/ 1095376 h 4119561"/>
              <a:gd name="connsiteX19" fmla="*/ 485775 w 5381623"/>
              <a:gd name="connsiteY19" fmla="*/ 1066801 h 4119561"/>
              <a:gd name="connsiteX20" fmla="*/ 290513 w 5381623"/>
              <a:gd name="connsiteY20" fmla="*/ 1171576 h 4119561"/>
              <a:gd name="connsiteX21" fmla="*/ 233363 w 5381623"/>
              <a:gd name="connsiteY21" fmla="*/ 1133476 h 4119561"/>
              <a:gd name="connsiteX22" fmla="*/ 190500 w 5381623"/>
              <a:gd name="connsiteY22" fmla="*/ 1100138 h 4119561"/>
              <a:gd name="connsiteX23" fmla="*/ 0 w 5381623"/>
              <a:gd name="connsiteY23" fmla="*/ 1528762 h 4119561"/>
              <a:gd name="connsiteX24" fmla="*/ 471488 w 5381623"/>
              <a:gd name="connsiteY24" fmla="*/ 2662236 h 4119561"/>
              <a:gd name="connsiteX25" fmla="*/ 1304925 w 5381623"/>
              <a:gd name="connsiteY25" fmla="*/ 3043236 h 4119561"/>
              <a:gd name="connsiteX26" fmla="*/ 909638 w 5381623"/>
              <a:gd name="connsiteY26" fmla="*/ 4095749 h 4119561"/>
              <a:gd name="connsiteX27" fmla="*/ 1376363 w 5381623"/>
              <a:gd name="connsiteY27" fmla="*/ 3781423 h 4119561"/>
              <a:gd name="connsiteX28" fmla="*/ 1809750 w 5381623"/>
              <a:gd name="connsiteY28" fmla="*/ 4005261 h 4119561"/>
              <a:gd name="connsiteX29" fmla="*/ 1800224 w 5381623"/>
              <a:gd name="connsiteY29" fmla="*/ 3895723 h 4119561"/>
              <a:gd name="connsiteX30" fmla="*/ 1809750 w 5381623"/>
              <a:gd name="connsiteY30" fmla="*/ 3795711 h 4119561"/>
              <a:gd name="connsiteX31" fmla="*/ 1952624 w 5381623"/>
              <a:gd name="connsiteY31" fmla="*/ 3243260 h 4119561"/>
              <a:gd name="connsiteX32" fmla="*/ 2686049 w 5381623"/>
              <a:gd name="connsiteY32" fmla="*/ 3843335 h 4119561"/>
              <a:gd name="connsiteX33" fmla="*/ 2762249 w 5381623"/>
              <a:gd name="connsiteY33" fmla="*/ 3914773 h 4119561"/>
              <a:gd name="connsiteX34" fmla="*/ 2990849 w 5381623"/>
              <a:gd name="connsiteY34" fmla="*/ 4005261 h 4119561"/>
              <a:gd name="connsiteX35" fmla="*/ 3067050 w 5381623"/>
              <a:gd name="connsiteY35" fmla="*/ 4010024 h 4119561"/>
              <a:gd name="connsiteX36" fmla="*/ 3157537 w 5381623"/>
              <a:gd name="connsiteY36" fmla="*/ 4033836 h 4119561"/>
              <a:gd name="connsiteX37" fmla="*/ 3252787 w 5381623"/>
              <a:gd name="connsiteY37" fmla="*/ 4048124 h 4119561"/>
              <a:gd name="connsiteX38" fmla="*/ 3376612 w 5381623"/>
              <a:gd name="connsiteY38" fmla="*/ 4057647 h 4119561"/>
              <a:gd name="connsiteX39" fmla="*/ 3409949 w 5381623"/>
              <a:gd name="connsiteY39" fmla="*/ 4076699 h 4119561"/>
              <a:gd name="connsiteX40" fmla="*/ 3571875 w 5381623"/>
              <a:gd name="connsiteY40" fmla="*/ 4119561 h 4119561"/>
              <a:gd name="connsiteX41" fmla="*/ 3938587 w 5381623"/>
              <a:gd name="connsiteY41" fmla="*/ 3881436 h 4119561"/>
              <a:gd name="connsiteX42" fmla="*/ 4843462 w 5381623"/>
              <a:gd name="connsiteY42" fmla="*/ 3424236 h 4119561"/>
              <a:gd name="connsiteX43" fmla="*/ 4791074 w 5381623"/>
              <a:gd name="connsiteY43" fmla="*/ 3367086 h 4119561"/>
              <a:gd name="connsiteX44" fmla="*/ 5381623 w 5381623"/>
              <a:gd name="connsiteY44" fmla="*/ 2376484 h 4119561"/>
              <a:gd name="connsiteX45" fmla="*/ 3290887 w 5381623"/>
              <a:gd name="connsiteY45" fmla="*/ 1042985 h 4119561"/>
              <a:gd name="connsiteX46" fmla="*/ 2890836 w 5381623"/>
              <a:gd name="connsiteY46" fmla="*/ 457202 h 4119561"/>
              <a:gd name="connsiteX47" fmla="*/ 2657475 w 5381623"/>
              <a:gd name="connsiteY47" fmla="*/ 0 h 4119561"/>
              <a:gd name="connsiteX0" fmla="*/ 2657475 w 5381623"/>
              <a:gd name="connsiteY0" fmla="*/ 0 h 4119561"/>
              <a:gd name="connsiteX1" fmla="*/ 2424113 w 5381623"/>
              <a:gd name="connsiteY1" fmla="*/ 542926 h 4119561"/>
              <a:gd name="connsiteX2" fmla="*/ 2328863 w 5381623"/>
              <a:gd name="connsiteY2" fmla="*/ 566738 h 4119561"/>
              <a:gd name="connsiteX3" fmla="*/ 2247900 w 5381623"/>
              <a:gd name="connsiteY3" fmla="*/ 571501 h 4119561"/>
              <a:gd name="connsiteX4" fmla="*/ 2205038 w 5381623"/>
              <a:gd name="connsiteY4" fmla="*/ 585788 h 4119561"/>
              <a:gd name="connsiteX5" fmla="*/ 2200275 w 5381623"/>
              <a:gd name="connsiteY5" fmla="*/ 571501 h 4119561"/>
              <a:gd name="connsiteX6" fmla="*/ 2090738 w 5381623"/>
              <a:gd name="connsiteY6" fmla="*/ 581026 h 4119561"/>
              <a:gd name="connsiteX7" fmla="*/ 2019300 w 5381623"/>
              <a:gd name="connsiteY7" fmla="*/ 604838 h 4119561"/>
              <a:gd name="connsiteX8" fmla="*/ 1995488 w 5381623"/>
              <a:gd name="connsiteY8" fmla="*/ 619126 h 4119561"/>
              <a:gd name="connsiteX9" fmla="*/ 1871663 w 5381623"/>
              <a:gd name="connsiteY9" fmla="*/ 661988 h 4119561"/>
              <a:gd name="connsiteX10" fmla="*/ 1309688 w 5381623"/>
              <a:gd name="connsiteY10" fmla="*/ 719138 h 4119561"/>
              <a:gd name="connsiteX11" fmla="*/ 1004888 w 5381623"/>
              <a:gd name="connsiteY11" fmla="*/ 742951 h 4119561"/>
              <a:gd name="connsiteX12" fmla="*/ 862013 w 5381623"/>
              <a:gd name="connsiteY12" fmla="*/ 704851 h 4119561"/>
              <a:gd name="connsiteX13" fmla="*/ 809625 w 5381623"/>
              <a:gd name="connsiteY13" fmla="*/ 828676 h 4119561"/>
              <a:gd name="connsiteX14" fmla="*/ 804863 w 5381623"/>
              <a:gd name="connsiteY14" fmla="*/ 895351 h 4119561"/>
              <a:gd name="connsiteX15" fmla="*/ 723900 w 5381623"/>
              <a:gd name="connsiteY15" fmla="*/ 1176338 h 4119561"/>
              <a:gd name="connsiteX16" fmla="*/ 576263 w 5381623"/>
              <a:gd name="connsiteY16" fmla="*/ 1119188 h 4119561"/>
              <a:gd name="connsiteX17" fmla="*/ 542925 w 5381623"/>
              <a:gd name="connsiteY17" fmla="*/ 1109663 h 4119561"/>
              <a:gd name="connsiteX18" fmla="*/ 523875 w 5381623"/>
              <a:gd name="connsiteY18" fmla="*/ 1095376 h 4119561"/>
              <a:gd name="connsiteX19" fmla="*/ 485775 w 5381623"/>
              <a:gd name="connsiteY19" fmla="*/ 1066801 h 4119561"/>
              <a:gd name="connsiteX20" fmla="*/ 290513 w 5381623"/>
              <a:gd name="connsiteY20" fmla="*/ 1171576 h 4119561"/>
              <a:gd name="connsiteX21" fmla="*/ 233363 w 5381623"/>
              <a:gd name="connsiteY21" fmla="*/ 1133476 h 4119561"/>
              <a:gd name="connsiteX22" fmla="*/ 190500 w 5381623"/>
              <a:gd name="connsiteY22" fmla="*/ 1100138 h 4119561"/>
              <a:gd name="connsiteX23" fmla="*/ 0 w 5381623"/>
              <a:gd name="connsiteY23" fmla="*/ 1528762 h 4119561"/>
              <a:gd name="connsiteX24" fmla="*/ 471488 w 5381623"/>
              <a:gd name="connsiteY24" fmla="*/ 2662236 h 4119561"/>
              <a:gd name="connsiteX25" fmla="*/ 1304925 w 5381623"/>
              <a:gd name="connsiteY25" fmla="*/ 3043236 h 4119561"/>
              <a:gd name="connsiteX26" fmla="*/ 909638 w 5381623"/>
              <a:gd name="connsiteY26" fmla="*/ 4095749 h 4119561"/>
              <a:gd name="connsiteX27" fmla="*/ 1376363 w 5381623"/>
              <a:gd name="connsiteY27" fmla="*/ 3781423 h 4119561"/>
              <a:gd name="connsiteX28" fmla="*/ 1809750 w 5381623"/>
              <a:gd name="connsiteY28" fmla="*/ 4005261 h 4119561"/>
              <a:gd name="connsiteX29" fmla="*/ 1800224 w 5381623"/>
              <a:gd name="connsiteY29" fmla="*/ 3895723 h 4119561"/>
              <a:gd name="connsiteX30" fmla="*/ 1809750 w 5381623"/>
              <a:gd name="connsiteY30" fmla="*/ 3795711 h 4119561"/>
              <a:gd name="connsiteX31" fmla="*/ 1952624 w 5381623"/>
              <a:gd name="connsiteY31" fmla="*/ 3243260 h 4119561"/>
              <a:gd name="connsiteX32" fmla="*/ 2686049 w 5381623"/>
              <a:gd name="connsiteY32" fmla="*/ 3843335 h 4119561"/>
              <a:gd name="connsiteX33" fmla="*/ 2762249 w 5381623"/>
              <a:gd name="connsiteY33" fmla="*/ 3914773 h 4119561"/>
              <a:gd name="connsiteX34" fmla="*/ 2990849 w 5381623"/>
              <a:gd name="connsiteY34" fmla="*/ 4005261 h 4119561"/>
              <a:gd name="connsiteX35" fmla="*/ 3067050 w 5381623"/>
              <a:gd name="connsiteY35" fmla="*/ 4010024 h 4119561"/>
              <a:gd name="connsiteX36" fmla="*/ 3157537 w 5381623"/>
              <a:gd name="connsiteY36" fmla="*/ 4033836 h 4119561"/>
              <a:gd name="connsiteX37" fmla="*/ 3252787 w 5381623"/>
              <a:gd name="connsiteY37" fmla="*/ 4048124 h 4119561"/>
              <a:gd name="connsiteX38" fmla="*/ 3376612 w 5381623"/>
              <a:gd name="connsiteY38" fmla="*/ 4057647 h 4119561"/>
              <a:gd name="connsiteX39" fmla="*/ 3409949 w 5381623"/>
              <a:gd name="connsiteY39" fmla="*/ 4076699 h 4119561"/>
              <a:gd name="connsiteX40" fmla="*/ 3571875 w 5381623"/>
              <a:gd name="connsiteY40" fmla="*/ 4119561 h 4119561"/>
              <a:gd name="connsiteX41" fmla="*/ 3938587 w 5381623"/>
              <a:gd name="connsiteY41" fmla="*/ 3881436 h 4119561"/>
              <a:gd name="connsiteX42" fmla="*/ 4843462 w 5381623"/>
              <a:gd name="connsiteY42" fmla="*/ 3424236 h 4119561"/>
              <a:gd name="connsiteX43" fmla="*/ 4791074 w 5381623"/>
              <a:gd name="connsiteY43" fmla="*/ 3367086 h 4119561"/>
              <a:gd name="connsiteX44" fmla="*/ 4872037 w 5381623"/>
              <a:gd name="connsiteY44" fmla="*/ 3248024 h 4119561"/>
              <a:gd name="connsiteX45" fmla="*/ 5381623 w 5381623"/>
              <a:gd name="connsiteY45" fmla="*/ 2376484 h 4119561"/>
              <a:gd name="connsiteX46" fmla="*/ 3290887 w 5381623"/>
              <a:gd name="connsiteY46" fmla="*/ 1042985 h 4119561"/>
              <a:gd name="connsiteX47" fmla="*/ 2890836 w 5381623"/>
              <a:gd name="connsiteY47" fmla="*/ 457202 h 4119561"/>
              <a:gd name="connsiteX48" fmla="*/ 2657475 w 5381623"/>
              <a:gd name="connsiteY48" fmla="*/ 0 h 4119561"/>
              <a:gd name="connsiteX0" fmla="*/ 2657475 w 5381623"/>
              <a:gd name="connsiteY0" fmla="*/ 0 h 4119561"/>
              <a:gd name="connsiteX1" fmla="*/ 2424113 w 5381623"/>
              <a:gd name="connsiteY1" fmla="*/ 542926 h 4119561"/>
              <a:gd name="connsiteX2" fmla="*/ 2328863 w 5381623"/>
              <a:gd name="connsiteY2" fmla="*/ 566738 h 4119561"/>
              <a:gd name="connsiteX3" fmla="*/ 2247900 w 5381623"/>
              <a:gd name="connsiteY3" fmla="*/ 571501 h 4119561"/>
              <a:gd name="connsiteX4" fmla="*/ 2205038 w 5381623"/>
              <a:gd name="connsiteY4" fmla="*/ 585788 h 4119561"/>
              <a:gd name="connsiteX5" fmla="*/ 2200275 w 5381623"/>
              <a:gd name="connsiteY5" fmla="*/ 571501 h 4119561"/>
              <a:gd name="connsiteX6" fmla="*/ 2090738 w 5381623"/>
              <a:gd name="connsiteY6" fmla="*/ 581026 h 4119561"/>
              <a:gd name="connsiteX7" fmla="*/ 2019300 w 5381623"/>
              <a:gd name="connsiteY7" fmla="*/ 604838 h 4119561"/>
              <a:gd name="connsiteX8" fmla="*/ 1995488 w 5381623"/>
              <a:gd name="connsiteY8" fmla="*/ 619126 h 4119561"/>
              <a:gd name="connsiteX9" fmla="*/ 1871663 w 5381623"/>
              <a:gd name="connsiteY9" fmla="*/ 661988 h 4119561"/>
              <a:gd name="connsiteX10" fmla="*/ 1309688 w 5381623"/>
              <a:gd name="connsiteY10" fmla="*/ 719138 h 4119561"/>
              <a:gd name="connsiteX11" fmla="*/ 1004888 w 5381623"/>
              <a:gd name="connsiteY11" fmla="*/ 742951 h 4119561"/>
              <a:gd name="connsiteX12" fmla="*/ 862013 w 5381623"/>
              <a:gd name="connsiteY12" fmla="*/ 704851 h 4119561"/>
              <a:gd name="connsiteX13" fmla="*/ 809625 w 5381623"/>
              <a:gd name="connsiteY13" fmla="*/ 828676 h 4119561"/>
              <a:gd name="connsiteX14" fmla="*/ 804863 w 5381623"/>
              <a:gd name="connsiteY14" fmla="*/ 895351 h 4119561"/>
              <a:gd name="connsiteX15" fmla="*/ 723900 w 5381623"/>
              <a:gd name="connsiteY15" fmla="*/ 1176338 h 4119561"/>
              <a:gd name="connsiteX16" fmla="*/ 576263 w 5381623"/>
              <a:gd name="connsiteY16" fmla="*/ 1119188 h 4119561"/>
              <a:gd name="connsiteX17" fmla="*/ 542925 w 5381623"/>
              <a:gd name="connsiteY17" fmla="*/ 1109663 h 4119561"/>
              <a:gd name="connsiteX18" fmla="*/ 523875 w 5381623"/>
              <a:gd name="connsiteY18" fmla="*/ 1095376 h 4119561"/>
              <a:gd name="connsiteX19" fmla="*/ 485775 w 5381623"/>
              <a:gd name="connsiteY19" fmla="*/ 1066801 h 4119561"/>
              <a:gd name="connsiteX20" fmla="*/ 290513 w 5381623"/>
              <a:gd name="connsiteY20" fmla="*/ 1171576 h 4119561"/>
              <a:gd name="connsiteX21" fmla="*/ 233363 w 5381623"/>
              <a:gd name="connsiteY21" fmla="*/ 1133476 h 4119561"/>
              <a:gd name="connsiteX22" fmla="*/ 190500 w 5381623"/>
              <a:gd name="connsiteY22" fmla="*/ 1100138 h 4119561"/>
              <a:gd name="connsiteX23" fmla="*/ 0 w 5381623"/>
              <a:gd name="connsiteY23" fmla="*/ 1528762 h 4119561"/>
              <a:gd name="connsiteX24" fmla="*/ 471488 w 5381623"/>
              <a:gd name="connsiteY24" fmla="*/ 2662236 h 4119561"/>
              <a:gd name="connsiteX25" fmla="*/ 1304925 w 5381623"/>
              <a:gd name="connsiteY25" fmla="*/ 3043236 h 4119561"/>
              <a:gd name="connsiteX26" fmla="*/ 909638 w 5381623"/>
              <a:gd name="connsiteY26" fmla="*/ 4095749 h 4119561"/>
              <a:gd name="connsiteX27" fmla="*/ 1376363 w 5381623"/>
              <a:gd name="connsiteY27" fmla="*/ 3781423 h 4119561"/>
              <a:gd name="connsiteX28" fmla="*/ 1809750 w 5381623"/>
              <a:gd name="connsiteY28" fmla="*/ 4005261 h 4119561"/>
              <a:gd name="connsiteX29" fmla="*/ 1800224 w 5381623"/>
              <a:gd name="connsiteY29" fmla="*/ 3895723 h 4119561"/>
              <a:gd name="connsiteX30" fmla="*/ 1809750 w 5381623"/>
              <a:gd name="connsiteY30" fmla="*/ 3795711 h 4119561"/>
              <a:gd name="connsiteX31" fmla="*/ 1952624 w 5381623"/>
              <a:gd name="connsiteY31" fmla="*/ 3243260 h 4119561"/>
              <a:gd name="connsiteX32" fmla="*/ 2686049 w 5381623"/>
              <a:gd name="connsiteY32" fmla="*/ 3843335 h 4119561"/>
              <a:gd name="connsiteX33" fmla="*/ 2762249 w 5381623"/>
              <a:gd name="connsiteY33" fmla="*/ 3914773 h 4119561"/>
              <a:gd name="connsiteX34" fmla="*/ 2990849 w 5381623"/>
              <a:gd name="connsiteY34" fmla="*/ 4005261 h 4119561"/>
              <a:gd name="connsiteX35" fmla="*/ 3067050 w 5381623"/>
              <a:gd name="connsiteY35" fmla="*/ 4010024 h 4119561"/>
              <a:gd name="connsiteX36" fmla="*/ 3157537 w 5381623"/>
              <a:gd name="connsiteY36" fmla="*/ 4033836 h 4119561"/>
              <a:gd name="connsiteX37" fmla="*/ 3252787 w 5381623"/>
              <a:gd name="connsiteY37" fmla="*/ 4048124 h 4119561"/>
              <a:gd name="connsiteX38" fmla="*/ 3376612 w 5381623"/>
              <a:gd name="connsiteY38" fmla="*/ 4057647 h 4119561"/>
              <a:gd name="connsiteX39" fmla="*/ 3409949 w 5381623"/>
              <a:gd name="connsiteY39" fmla="*/ 4076699 h 4119561"/>
              <a:gd name="connsiteX40" fmla="*/ 3571875 w 5381623"/>
              <a:gd name="connsiteY40" fmla="*/ 4119561 h 4119561"/>
              <a:gd name="connsiteX41" fmla="*/ 3938587 w 5381623"/>
              <a:gd name="connsiteY41" fmla="*/ 3881436 h 4119561"/>
              <a:gd name="connsiteX42" fmla="*/ 4843462 w 5381623"/>
              <a:gd name="connsiteY42" fmla="*/ 3424236 h 4119561"/>
              <a:gd name="connsiteX43" fmla="*/ 4791074 w 5381623"/>
              <a:gd name="connsiteY43" fmla="*/ 3367086 h 4119561"/>
              <a:gd name="connsiteX44" fmla="*/ 4733924 w 5381623"/>
              <a:gd name="connsiteY44" fmla="*/ 3333749 h 4119561"/>
              <a:gd name="connsiteX45" fmla="*/ 5381623 w 5381623"/>
              <a:gd name="connsiteY45" fmla="*/ 2376484 h 4119561"/>
              <a:gd name="connsiteX46" fmla="*/ 3290887 w 5381623"/>
              <a:gd name="connsiteY46" fmla="*/ 1042985 h 4119561"/>
              <a:gd name="connsiteX47" fmla="*/ 2890836 w 5381623"/>
              <a:gd name="connsiteY47" fmla="*/ 457202 h 4119561"/>
              <a:gd name="connsiteX48" fmla="*/ 2657475 w 5381623"/>
              <a:gd name="connsiteY48" fmla="*/ 0 h 4119561"/>
              <a:gd name="connsiteX0" fmla="*/ 2657475 w 5381623"/>
              <a:gd name="connsiteY0" fmla="*/ 0 h 4119561"/>
              <a:gd name="connsiteX1" fmla="*/ 2424113 w 5381623"/>
              <a:gd name="connsiteY1" fmla="*/ 542926 h 4119561"/>
              <a:gd name="connsiteX2" fmla="*/ 2328863 w 5381623"/>
              <a:gd name="connsiteY2" fmla="*/ 566738 h 4119561"/>
              <a:gd name="connsiteX3" fmla="*/ 2247900 w 5381623"/>
              <a:gd name="connsiteY3" fmla="*/ 571501 h 4119561"/>
              <a:gd name="connsiteX4" fmla="*/ 2205038 w 5381623"/>
              <a:gd name="connsiteY4" fmla="*/ 585788 h 4119561"/>
              <a:gd name="connsiteX5" fmla="*/ 2200275 w 5381623"/>
              <a:gd name="connsiteY5" fmla="*/ 571501 h 4119561"/>
              <a:gd name="connsiteX6" fmla="*/ 2090738 w 5381623"/>
              <a:gd name="connsiteY6" fmla="*/ 581026 h 4119561"/>
              <a:gd name="connsiteX7" fmla="*/ 2019300 w 5381623"/>
              <a:gd name="connsiteY7" fmla="*/ 604838 h 4119561"/>
              <a:gd name="connsiteX8" fmla="*/ 1995488 w 5381623"/>
              <a:gd name="connsiteY8" fmla="*/ 619126 h 4119561"/>
              <a:gd name="connsiteX9" fmla="*/ 1871663 w 5381623"/>
              <a:gd name="connsiteY9" fmla="*/ 661988 h 4119561"/>
              <a:gd name="connsiteX10" fmla="*/ 1309688 w 5381623"/>
              <a:gd name="connsiteY10" fmla="*/ 719138 h 4119561"/>
              <a:gd name="connsiteX11" fmla="*/ 1004888 w 5381623"/>
              <a:gd name="connsiteY11" fmla="*/ 742951 h 4119561"/>
              <a:gd name="connsiteX12" fmla="*/ 862013 w 5381623"/>
              <a:gd name="connsiteY12" fmla="*/ 704851 h 4119561"/>
              <a:gd name="connsiteX13" fmla="*/ 809625 w 5381623"/>
              <a:gd name="connsiteY13" fmla="*/ 828676 h 4119561"/>
              <a:gd name="connsiteX14" fmla="*/ 804863 w 5381623"/>
              <a:gd name="connsiteY14" fmla="*/ 895351 h 4119561"/>
              <a:gd name="connsiteX15" fmla="*/ 723900 w 5381623"/>
              <a:gd name="connsiteY15" fmla="*/ 1176338 h 4119561"/>
              <a:gd name="connsiteX16" fmla="*/ 576263 w 5381623"/>
              <a:gd name="connsiteY16" fmla="*/ 1119188 h 4119561"/>
              <a:gd name="connsiteX17" fmla="*/ 542925 w 5381623"/>
              <a:gd name="connsiteY17" fmla="*/ 1109663 h 4119561"/>
              <a:gd name="connsiteX18" fmla="*/ 523875 w 5381623"/>
              <a:gd name="connsiteY18" fmla="*/ 1095376 h 4119561"/>
              <a:gd name="connsiteX19" fmla="*/ 485775 w 5381623"/>
              <a:gd name="connsiteY19" fmla="*/ 1066801 h 4119561"/>
              <a:gd name="connsiteX20" fmla="*/ 290513 w 5381623"/>
              <a:gd name="connsiteY20" fmla="*/ 1171576 h 4119561"/>
              <a:gd name="connsiteX21" fmla="*/ 233363 w 5381623"/>
              <a:gd name="connsiteY21" fmla="*/ 1133476 h 4119561"/>
              <a:gd name="connsiteX22" fmla="*/ 190500 w 5381623"/>
              <a:gd name="connsiteY22" fmla="*/ 1100138 h 4119561"/>
              <a:gd name="connsiteX23" fmla="*/ 0 w 5381623"/>
              <a:gd name="connsiteY23" fmla="*/ 1528762 h 4119561"/>
              <a:gd name="connsiteX24" fmla="*/ 471488 w 5381623"/>
              <a:gd name="connsiteY24" fmla="*/ 2662236 h 4119561"/>
              <a:gd name="connsiteX25" fmla="*/ 1304925 w 5381623"/>
              <a:gd name="connsiteY25" fmla="*/ 3043236 h 4119561"/>
              <a:gd name="connsiteX26" fmla="*/ 909638 w 5381623"/>
              <a:gd name="connsiteY26" fmla="*/ 4095749 h 4119561"/>
              <a:gd name="connsiteX27" fmla="*/ 1376363 w 5381623"/>
              <a:gd name="connsiteY27" fmla="*/ 3781423 h 4119561"/>
              <a:gd name="connsiteX28" fmla="*/ 1809750 w 5381623"/>
              <a:gd name="connsiteY28" fmla="*/ 4005261 h 4119561"/>
              <a:gd name="connsiteX29" fmla="*/ 1800224 w 5381623"/>
              <a:gd name="connsiteY29" fmla="*/ 3895723 h 4119561"/>
              <a:gd name="connsiteX30" fmla="*/ 1809750 w 5381623"/>
              <a:gd name="connsiteY30" fmla="*/ 3795711 h 4119561"/>
              <a:gd name="connsiteX31" fmla="*/ 1952624 w 5381623"/>
              <a:gd name="connsiteY31" fmla="*/ 3243260 h 4119561"/>
              <a:gd name="connsiteX32" fmla="*/ 2686049 w 5381623"/>
              <a:gd name="connsiteY32" fmla="*/ 3843335 h 4119561"/>
              <a:gd name="connsiteX33" fmla="*/ 2762249 w 5381623"/>
              <a:gd name="connsiteY33" fmla="*/ 3914773 h 4119561"/>
              <a:gd name="connsiteX34" fmla="*/ 2990849 w 5381623"/>
              <a:gd name="connsiteY34" fmla="*/ 4005261 h 4119561"/>
              <a:gd name="connsiteX35" fmla="*/ 3067050 w 5381623"/>
              <a:gd name="connsiteY35" fmla="*/ 4010024 h 4119561"/>
              <a:gd name="connsiteX36" fmla="*/ 3157537 w 5381623"/>
              <a:gd name="connsiteY36" fmla="*/ 4033836 h 4119561"/>
              <a:gd name="connsiteX37" fmla="*/ 3252787 w 5381623"/>
              <a:gd name="connsiteY37" fmla="*/ 4048124 h 4119561"/>
              <a:gd name="connsiteX38" fmla="*/ 3376612 w 5381623"/>
              <a:gd name="connsiteY38" fmla="*/ 4057647 h 4119561"/>
              <a:gd name="connsiteX39" fmla="*/ 3409949 w 5381623"/>
              <a:gd name="connsiteY39" fmla="*/ 4076699 h 4119561"/>
              <a:gd name="connsiteX40" fmla="*/ 3571875 w 5381623"/>
              <a:gd name="connsiteY40" fmla="*/ 4119561 h 4119561"/>
              <a:gd name="connsiteX41" fmla="*/ 3938587 w 5381623"/>
              <a:gd name="connsiteY41" fmla="*/ 3881436 h 4119561"/>
              <a:gd name="connsiteX42" fmla="*/ 4843462 w 5381623"/>
              <a:gd name="connsiteY42" fmla="*/ 3424236 h 4119561"/>
              <a:gd name="connsiteX43" fmla="*/ 4791074 w 5381623"/>
              <a:gd name="connsiteY43" fmla="*/ 3371849 h 4119561"/>
              <a:gd name="connsiteX44" fmla="*/ 4733924 w 5381623"/>
              <a:gd name="connsiteY44" fmla="*/ 3333749 h 4119561"/>
              <a:gd name="connsiteX45" fmla="*/ 5381623 w 5381623"/>
              <a:gd name="connsiteY45" fmla="*/ 2376484 h 4119561"/>
              <a:gd name="connsiteX46" fmla="*/ 3290887 w 5381623"/>
              <a:gd name="connsiteY46" fmla="*/ 1042985 h 4119561"/>
              <a:gd name="connsiteX47" fmla="*/ 2890836 w 5381623"/>
              <a:gd name="connsiteY47" fmla="*/ 457202 h 4119561"/>
              <a:gd name="connsiteX48" fmla="*/ 2657475 w 5381623"/>
              <a:gd name="connsiteY48" fmla="*/ 0 h 4119561"/>
              <a:gd name="connsiteX0" fmla="*/ 2657475 w 5381623"/>
              <a:gd name="connsiteY0" fmla="*/ 0 h 4119561"/>
              <a:gd name="connsiteX1" fmla="*/ 2424113 w 5381623"/>
              <a:gd name="connsiteY1" fmla="*/ 542926 h 4119561"/>
              <a:gd name="connsiteX2" fmla="*/ 2328863 w 5381623"/>
              <a:gd name="connsiteY2" fmla="*/ 566738 h 4119561"/>
              <a:gd name="connsiteX3" fmla="*/ 2247900 w 5381623"/>
              <a:gd name="connsiteY3" fmla="*/ 571501 h 4119561"/>
              <a:gd name="connsiteX4" fmla="*/ 2205038 w 5381623"/>
              <a:gd name="connsiteY4" fmla="*/ 585788 h 4119561"/>
              <a:gd name="connsiteX5" fmla="*/ 2200275 w 5381623"/>
              <a:gd name="connsiteY5" fmla="*/ 571501 h 4119561"/>
              <a:gd name="connsiteX6" fmla="*/ 2090738 w 5381623"/>
              <a:gd name="connsiteY6" fmla="*/ 581026 h 4119561"/>
              <a:gd name="connsiteX7" fmla="*/ 2019300 w 5381623"/>
              <a:gd name="connsiteY7" fmla="*/ 604838 h 4119561"/>
              <a:gd name="connsiteX8" fmla="*/ 1995488 w 5381623"/>
              <a:gd name="connsiteY8" fmla="*/ 619126 h 4119561"/>
              <a:gd name="connsiteX9" fmla="*/ 1871663 w 5381623"/>
              <a:gd name="connsiteY9" fmla="*/ 661988 h 4119561"/>
              <a:gd name="connsiteX10" fmla="*/ 1309688 w 5381623"/>
              <a:gd name="connsiteY10" fmla="*/ 719138 h 4119561"/>
              <a:gd name="connsiteX11" fmla="*/ 1004888 w 5381623"/>
              <a:gd name="connsiteY11" fmla="*/ 742951 h 4119561"/>
              <a:gd name="connsiteX12" fmla="*/ 862013 w 5381623"/>
              <a:gd name="connsiteY12" fmla="*/ 704851 h 4119561"/>
              <a:gd name="connsiteX13" fmla="*/ 809625 w 5381623"/>
              <a:gd name="connsiteY13" fmla="*/ 828676 h 4119561"/>
              <a:gd name="connsiteX14" fmla="*/ 804863 w 5381623"/>
              <a:gd name="connsiteY14" fmla="*/ 895351 h 4119561"/>
              <a:gd name="connsiteX15" fmla="*/ 723900 w 5381623"/>
              <a:gd name="connsiteY15" fmla="*/ 1176338 h 4119561"/>
              <a:gd name="connsiteX16" fmla="*/ 576263 w 5381623"/>
              <a:gd name="connsiteY16" fmla="*/ 1119188 h 4119561"/>
              <a:gd name="connsiteX17" fmla="*/ 542925 w 5381623"/>
              <a:gd name="connsiteY17" fmla="*/ 1109663 h 4119561"/>
              <a:gd name="connsiteX18" fmla="*/ 523875 w 5381623"/>
              <a:gd name="connsiteY18" fmla="*/ 1095376 h 4119561"/>
              <a:gd name="connsiteX19" fmla="*/ 485775 w 5381623"/>
              <a:gd name="connsiteY19" fmla="*/ 1066801 h 4119561"/>
              <a:gd name="connsiteX20" fmla="*/ 290513 w 5381623"/>
              <a:gd name="connsiteY20" fmla="*/ 1171576 h 4119561"/>
              <a:gd name="connsiteX21" fmla="*/ 233363 w 5381623"/>
              <a:gd name="connsiteY21" fmla="*/ 1133476 h 4119561"/>
              <a:gd name="connsiteX22" fmla="*/ 190500 w 5381623"/>
              <a:gd name="connsiteY22" fmla="*/ 1100138 h 4119561"/>
              <a:gd name="connsiteX23" fmla="*/ 0 w 5381623"/>
              <a:gd name="connsiteY23" fmla="*/ 1528762 h 4119561"/>
              <a:gd name="connsiteX24" fmla="*/ 471488 w 5381623"/>
              <a:gd name="connsiteY24" fmla="*/ 2662236 h 4119561"/>
              <a:gd name="connsiteX25" fmla="*/ 1295400 w 5381623"/>
              <a:gd name="connsiteY25" fmla="*/ 3043236 h 4119561"/>
              <a:gd name="connsiteX26" fmla="*/ 909638 w 5381623"/>
              <a:gd name="connsiteY26" fmla="*/ 4095749 h 4119561"/>
              <a:gd name="connsiteX27" fmla="*/ 1376363 w 5381623"/>
              <a:gd name="connsiteY27" fmla="*/ 3781423 h 4119561"/>
              <a:gd name="connsiteX28" fmla="*/ 1809750 w 5381623"/>
              <a:gd name="connsiteY28" fmla="*/ 4005261 h 4119561"/>
              <a:gd name="connsiteX29" fmla="*/ 1800224 w 5381623"/>
              <a:gd name="connsiteY29" fmla="*/ 3895723 h 4119561"/>
              <a:gd name="connsiteX30" fmla="*/ 1809750 w 5381623"/>
              <a:gd name="connsiteY30" fmla="*/ 3795711 h 4119561"/>
              <a:gd name="connsiteX31" fmla="*/ 1952624 w 5381623"/>
              <a:gd name="connsiteY31" fmla="*/ 3243260 h 4119561"/>
              <a:gd name="connsiteX32" fmla="*/ 2686049 w 5381623"/>
              <a:gd name="connsiteY32" fmla="*/ 3843335 h 4119561"/>
              <a:gd name="connsiteX33" fmla="*/ 2762249 w 5381623"/>
              <a:gd name="connsiteY33" fmla="*/ 3914773 h 4119561"/>
              <a:gd name="connsiteX34" fmla="*/ 2990849 w 5381623"/>
              <a:gd name="connsiteY34" fmla="*/ 4005261 h 4119561"/>
              <a:gd name="connsiteX35" fmla="*/ 3067050 w 5381623"/>
              <a:gd name="connsiteY35" fmla="*/ 4010024 h 4119561"/>
              <a:gd name="connsiteX36" fmla="*/ 3157537 w 5381623"/>
              <a:gd name="connsiteY36" fmla="*/ 4033836 h 4119561"/>
              <a:gd name="connsiteX37" fmla="*/ 3252787 w 5381623"/>
              <a:gd name="connsiteY37" fmla="*/ 4048124 h 4119561"/>
              <a:gd name="connsiteX38" fmla="*/ 3376612 w 5381623"/>
              <a:gd name="connsiteY38" fmla="*/ 4057647 h 4119561"/>
              <a:gd name="connsiteX39" fmla="*/ 3409949 w 5381623"/>
              <a:gd name="connsiteY39" fmla="*/ 4076699 h 4119561"/>
              <a:gd name="connsiteX40" fmla="*/ 3571875 w 5381623"/>
              <a:gd name="connsiteY40" fmla="*/ 4119561 h 4119561"/>
              <a:gd name="connsiteX41" fmla="*/ 3938587 w 5381623"/>
              <a:gd name="connsiteY41" fmla="*/ 3881436 h 4119561"/>
              <a:gd name="connsiteX42" fmla="*/ 4843462 w 5381623"/>
              <a:gd name="connsiteY42" fmla="*/ 3424236 h 4119561"/>
              <a:gd name="connsiteX43" fmla="*/ 4791074 w 5381623"/>
              <a:gd name="connsiteY43" fmla="*/ 3371849 h 4119561"/>
              <a:gd name="connsiteX44" fmla="*/ 4733924 w 5381623"/>
              <a:gd name="connsiteY44" fmla="*/ 3333749 h 4119561"/>
              <a:gd name="connsiteX45" fmla="*/ 5381623 w 5381623"/>
              <a:gd name="connsiteY45" fmla="*/ 2376484 h 4119561"/>
              <a:gd name="connsiteX46" fmla="*/ 3290887 w 5381623"/>
              <a:gd name="connsiteY46" fmla="*/ 1042985 h 4119561"/>
              <a:gd name="connsiteX47" fmla="*/ 2890836 w 5381623"/>
              <a:gd name="connsiteY47" fmla="*/ 457202 h 4119561"/>
              <a:gd name="connsiteX48" fmla="*/ 2657475 w 5381623"/>
              <a:gd name="connsiteY48" fmla="*/ 0 h 4119561"/>
              <a:gd name="connsiteX0" fmla="*/ 2657475 w 5381623"/>
              <a:gd name="connsiteY0" fmla="*/ 0 h 4119561"/>
              <a:gd name="connsiteX1" fmla="*/ 2424113 w 5381623"/>
              <a:gd name="connsiteY1" fmla="*/ 542926 h 4119561"/>
              <a:gd name="connsiteX2" fmla="*/ 2328863 w 5381623"/>
              <a:gd name="connsiteY2" fmla="*/ 566738 h 4119561"/>
              <a:gd name="connsiteX3" fmla="*/ 2247900 w 5381623"/>
              <a:gd name="connsiteY3" fmla="*/ 571501 h 4119561"/>
              <a:gd name="connsiteX4" fmla="*/ 2205038 w 5381623"/>
              <a:gd name="connsiteY4" fmla="*/ 585788 h 4119561"/>
              <a:gd name="connsiteX5" fmla="*/ 2200275 w 5381623"/>
              <a:gd name="connsiteY5" fmla="*/ 571501 h 4119561"/>
              <a:gd name="connsiteX6" fmla="*/ 2090738 w 5381623"/>
              <a:gd name="connsiteY6" fmla="*/ 581026 h 4119561"/>
              <a:gd name="connsiteX7" fmla="*/ 2019300 w 5381623"/>
              <a:gd name="connsiteY7" fmla="*/ 604838 h 4119561"/>
              <a:gd name="connsiteX8" fmla="*/ 1995488 w 5381623"/>
              <a:gd name="connsiteY8" fmla="*/ 619126 h 4119561"/>
              <a:gd name="connsiteX9" fmla="*/ 1871663 w 5381623"/>
              <a:gd name="connsiteY9" fmla="*/ 661988 h 4119561"/>
              <a:gd name="connsiteX10" fmla="*/ 1309688 w 5381623"/>
              <a:gd name="connsiteY10" fmla="*/ 719138 h 4119561"/>
              <a:gd name="connsiteX11" fmla="*/ 1004888 w 5381623"/>
              <a:gd name="connsiteY11" fmla="*/ 742951 h 4119561"/>
              <a:gd name="connsiteX12" fmla="*/ 862013 w 5381623"/>
              <a:gd name="connsiteY12" fmla="*/ 704851 h 4119561"/>
              <a:gd name="connsiteX13" fmla="*/ 809625 w 5381623"/>
              <a:gd name="connsiteY13" fmla="*/ 828676 h 4119561"/>
              <a:gd name="connsiteX14" fmla="*/ 804863 w 5381623"/>
              <a:gd name="connsiteY14" fmla="*/ 895351 h 4119561"/>
              <a:gd name="connsiteX15" fmla="*/ 723900 w 5381623"/>
              <a:gd name="connsiteY15" fmla="*/ 1176338 h 4119561"/>
              <a:gd name="connsiteX16" fmla="*/ 576263 w 5381623"/>
              <a:gd name="connsiteY16" fmla="*/ 1119188 h 4119561"/>
              <a:gd name="connsiteX17" fmla="*/ 542925 w 5381623"/>
              <a:gd name="connsiteY17" fmla="*/ 1109663 h 4119561"/>
              <a:gd name="connsiteX18" fmla="*/ 523875 w 5381623"/>
              <a:gd name="connsiteY18" fmla="*/ 1095376 h 4119561"/>
              <a:gd name="connsiteX19" fmla="*/ 485775 w 5381623"/>
              <a:gd name="connsiteY19" fmla="*/ 1066801 h 4119561"/>
              <a:gd name="connsiteX20" fmla="*/ 290513 w 5381623"/>
              <a:gd name="connsiteY20" fmla="*/ 1171576 h 4119561"/>
              <a:gd name="connsiteX21" fmla="*/ 233363 w 5381623"/>
              <a:gd name="connsiteY21" fmla="*/ 1133476 h 4119561"/>
              <a:gd name="connsiteX22" fmla="*/ 190500 w 5381623"/>
              <a:gd name="connsiteY22" fmla="*/ 1100138 h 4119561"/>
              <a:gd name="connsiteX23" fmla="*/ 0 w 5381623"/>
              <a:gd name="connsiteY23" fmla="*/ 1528762 h 4119561"/>
              <a:gd name="connsiteX24" fmla="*/ 461963 w 5381623"/>
              <a:gd name="connsiteY24" fmla="*/ 2676523 h 4119561"/>
              <a:gd name="connsiteX25" fmla="*/ 1295400 w 5381623"/>
              <a:gd name="connsiteY25" fmla="*/ 3043236 h 4119561"/>
              <a:gd name="connsiteX26" fmla="*/ 909638 w 5381623"/>
              <a:gd name="connsiteY26" fmla="*/ 4095749 h 4119561"/>
              <a:gd name="connsiteX27" fmla="*/ 1376363 w 5381623"/>
              <a:gd name="connsiteY27" fmla="*/ 3781423 h 4119561"/>
              <a:gd name="connsiteX28" fmla="*/ 1809750 w 5381623"/>
              <a:gd name="connsiteY28" fmla="*/ 4005261 h 4119561"/>
              <a:gd name="connsiteX29" fmla="*/ 1800224 w 5381623"/>
              <a:gd name="connsiteY29" fmla="*/ 3895723 h 4119561"/>
              <a:gd name="connsiteX30" fmla="*/ 1809750 w 5381623"/>
              <a:gd name="connsiteY30" fmla="*/ 3795711 h 4119561"/>
              <a:gd name="connsiteX31" fmla="*/ 1952624 w 5381623"/>
              <a:gd name="connsiteY31" fmla="*/ 3243260 h 4119561"/>
              <a:gd name="connsiteX32" fmla="*/ 2686049 w 5381623"/>
              <a:gd name="connsiteY32" fmla="*/ 3843335 h 4119561"/>
              <a:gd name="connsiteX33" fmla="*/ 2762249 w 5381623"/>
              <a:gd name="connsiteY33" fmla="*/ 3914773 h 4119561"/>
              <a:gd name="connsiteX34" fmla="*/ 2990849 w 5381623"/>
              <a:gd name="connsiteY34" fmla="*/ 4005261 h 4119561"/>
              <a:gd name="connsiteX35" fmla="*/ 3067050 w 5381623"/>
              <a:gd name="connsiteY35" fmla="*/ 4010024 h 4119561"/>
              <a:gd name="connsiteX36" fmla="*/ 3157537 w 5381623"/>
              <a:gd name="connsiteY36" fmla="*/ 4033836 h 4119561"/>
              <a:gd name="connsiteX37" fmla="*/ 3252787 w 5381623"/>
              <a:gd name="connsiteY37" fmla="*/ 4048124 h 4119561"/>
              <a:gd name="connsiteX38" fmla="*/ 3376612 w 5381623"/>
              <a:gd name="connsiteY38" fmla="*/ 4057647 h 4119561"/>
              <a:gd name="connsiteX39" fmla="*/ 3409949 w 5381623"/>
              <a:gd name="connsiteY39" fmla="*/ 4076699 h 4119561"/>
              <a:gd name="connsiteX40" fmla="*/ 3571875 w 5381623"/>
              <a:gd name="connsiteY40" fmla="*/ 4119561 h 4119561"/>
              <a:gd name="connsiteX41" fmla="*/ 3938587 w 5381623"/>
              <a:gd name="connsiteY41" fmla="*/ 3881436 h 4119561"/>
              <a:gd name="connsiteX42" fmla="*/ 4843462 w 5381623"/>
              <a:gd name="connsiteY42" fmla="*/ 3424236 h 4119561"/>
              <a:gd name="connsiteX43" fmla="*/ 4791074 w 5381623"/>
              <a:gd name="connsiteY43" fmla="*/ 3371849 h 4119561"/>
              <a:gd name="connsiteX44" fmla="*/ 4733924 w 5381623"/>
              <a:gd name="connsiteY44" fmla="*/ 3333749 h 4119561"/>
              <a:gd name="connsiteX45" fmla="*/ 5381623 w 5381623"/>
              <a:gd name="connsiteY45" fmla="*/ 2376484 h 4119561"/>
              <a:gd name="connsiteX46" fmla="*/ 3290887 w 5381623"/>
              <a:gd name="connsiteY46" fmla="*/ 1042985 h 4119561"/>
              <a:gd name="connsiteX47" fmla="*/ 2890836 w 5381623"/>
              <a:gd name="connsiteY47" fmla="*/ 457202 h 4119561"/>
              <a:gd name="connsiteX48" fmla="*/ 2657475 w 5381623"/>
              <a:gd name="connsiteY48" fmla="*/ 0 h 4119561"/>
              <a:gd name="connsiteX0" fmla="*/ 2657475 w 5381623"/>
              <a:gd name="connsiteY0" fmla="*/ 0 h 4119561"/>
              <a:gd name="connsiteX1" fmla="*/ 2424113 w 5381623"/>
              <a:gd name="connsiteY1" fmla="*/ 542926 h 4119561"/>
              <a:gd name="connsiteX2" fmla="*/ 2328863 w 5381623"/>
              <a:gd name="connsiteY2" fmla="*/ 566738 h 4119561"/>
              <a:gd name="connsiteX3" fmla="*/ 2247900 w 5381623"/>
              <a:gd name="connsiteY3" fmla="*/ 571501 h 4119561"/>
              <a:gd name="connsiteX4" fmla="*/ 2205038 w 5381623"/>
              <a:gd name="connsiteY4" fmla="*/ 585788 h 4119561"/>
              <a:gd name="connsiteX5" fmla="*/ 2200275 w 5381623"/>
              <a:gd name="connsiteY5" fmla="*/ 571501 h 4119561"/>
              <a:gd name="connsiteX6" fmla="*/ 2090738 w 5381623"/>
              <a:gd name="connsiteY6" fmla="*/ 581026 h 4119561"/>
              <a:gd name="connsiteX7" fmla="*/ 2019300 w 5381623"/>
              <a:gd name="connsiteY7" fmla="*/ 604838 h 4119561"/>
              <a:gd name="connsiteX8" fmla="*/ 1995488 w 5381623"/>
              <a:gd name="connsiteY8" fmla="*/ 619126 h 4119561"/>
              <a:gd name="connsiteX9" fmla="*/ 1871663 w 5381623"/>
              <a:gd name="connsiteY9" fmla="*/ 661988 h 4119561"/>
              <a:gd name="connsiteX10" fmla="*/ 1309688 w 5381623"/>
              <a:gd name="connsiteY10" fmla="*/ 719138 h 4119561"/>
              <a:gd name="connsiteX11" fmla="*/ 1004888 w 5381623"/>
              <a:gd name="connsiteY11" fmla="*/ 742951 h 4119561"/>
              <a:gd name="connsiteX12" fmla="*/ 862013 w 5381623"/>
              <a:gd name="connsiteY12" fmla="*/ 704851 h 4119561"/>
              <a:gd name="connsiteX13" fmla="*/ 809625 w 5381623"/>
              <a:gd name="connsiteY13" fmla="*/ 828676 h 4119561"/>
              <a:gd name="connsiteX14" fmla="*/ 804863 w 5381623"/>
              <a:gd name="connsiteY14" fmla="*/ 895351 h 4119561"/>
              <a:gd name="connsiteX15" fmla="*/ 723900 w 5381623"/>
              <a:gd name="connsiteY15" fmla="*/ 1176338 h 4119561"/>
              <a:gd name="connsiteX16" fmla="*/ 576263 w 5381623"/>
              <a:gd name="connsiteY16" fmla="*/ 1119188 h 4119561"/>
              <a:gd name="connsiteX17" fmla="*/ 542925 w 5381623"/>
              <a:gd name="connsiteY17" fmla="*/ 1109663 h 4119561"/>
              <a:gd name="connsiteX18" fmla="*/ 523875 w 5381623"/>
              <a:gd name="connsiteY18" fmla="*/ 1095376 h 4119561"/>
              <a:gd name="connsiteX19" fmla="*/ 485775 w 5381623"/>
              <a:gd name="connsiteY19" fmla="*/ 1066801 h 4119561"/>
              <a:gd name="connsiteX20" fmla="*/ 290513 w 5381623"/>
              <a:gd name="connsiteY20" fmla="*/ 1171576 h 4119561"/>
              <a:gd name="connsiteX21" fmla="*/ 233363 w 5381623"/>
              <a:gd name="connsiteY21" fmla="*/ 1133476 h 4119561"/>
              <a:gd name="connsiteX22" fmla="*/ 190500 w 5381623"/>
              <a:gd name="connsiteY22" fmla="*/ 1100138 h 4119561"/>
              <a:gd name="connsiteX23" fmla="*/ 0 w 5381623"/>
              <a:gd name="connsiteY23" fmla="*/ 1528762 h 4119561"/>
              <a:gd name="connsiteX24" fmla="*/ 461963 w 5381623"/>
              <a:gd name="connsiteY24" fmla="*/ 2676523 h 4119561"/>
              <a:gd name="connsiteX25" fmla="*/ 1290637 w 5381623"/>
              <a:gd name="connsiteY25" fmla="*/ 3047998 h 4119561"/>
              <a:gd name="connsiteX26" fmla="*/ 909638 w 5381623"/>
              <a:gd name="connsiteY26" fmla="*/ 4095749 h 4119561"/>
              <a:gd name="connsiteX27" fmla="*/ 1376363 w 5381623"/>
              <a:gd name="connsiteY27" fmla="*/ 3781423 h 4119561"/>
              <a:gd name="connsiteX28" fmla="*/ 1809750 w 5381623"/>
              <a:gd name="connsiteY28" fmla="*/ 4005261 h 4119561"/>
              <a:gd name="connsiteX29" fmla="*/ 1800224 w 5381623"/>
              <a:gd name="connsiteY29" fmla="*/ 3895723 h 4119561"/>
              <a:gd name="connsiteX30" fmla="*/ 1809750 w 5381623"/>
              <a:gd name="connsiteY30" fmla="*/ 3795711 h 4119561"/>
              <a:gd name="connsiteX31" fmla="*/ 1952624 w 5381623"/>
              <a:gd name="connsiteY31" fmla="*/ 3243260 h 4119561"/>
              <a:gd name="connsiteX32" fmla="*/ 2686049 w 5381623"/>
              <a:gd name="connsiteY32" fmla="*/ 3843335 h 4119561"/>
              <a:gd name="connsiteX33" fmla="*/ 2762249 w 5381623"/>
              <a:gd name="connsiteY33" fmla="*/ 3914773 h 4119561"/>
              <a:gd name="connsiteX34" fmla="*/ 2990849 w 5381623"/>
              <a:gd name="connsiteY34" fmla="*/ 4005261 h 4119561"/>
              <a:gd name="connsiteX35" fmla="*/ 3067050 w 5381623"/>
              <a:gd name="connsiteY35" fmla="*/ 4010024 h 4119561"/>
              <a:gd name="connsiteX36" fmla="*/ 3157537 w 5381623"/>
              <a:gd name="connsiteY36" fmla="*/ 4033836 h 4119561"/>
              <a:gd name="connsiteX37" fmla="*/ 3252787 w 5381623"/>
              <a:gd name="connsiteY37" fmla="*/ 4048124 h 4119561"/>
              <a:gd name="connsiteX38" fmla="*/ 3376612 w 5381623"/>
              <a:gd name="connsiteY38" fmla="*/ 4057647 h 4119561"/>
              <a:gd name="connsiteX39" fmla="*/ 3409949 w 5381623"/>
              <a:gd name="connsiteY39" fmla="*/ 4076699 h 4119561"/>
              <a:gd name="connsiteX40" fmla="*/ 3571875 w 5381623"/>
              <a:gd name="connsiteY40" fmla="*/ 4119561 h 4119561"/>
              <a:gd name="connsiteX41" fmla="*/ 3938587 w 5381623"/>
              <a:gd name="connsiteY41" fmla="*/ 3881436 h 4119561"/>
              <a:gd name="connsiteX42" fmla="*/ 4843462 w 5381623"/>
              <a:gd name="connsiteY42" fmla="*/ 3424236 h 4119561"/>
              <a:gd name="connsiteX43" fmla="*/ 4791074 w 5381623"/>
              <a:gd name="connsiteY43" fmla="*/ 3371849 h 4119561"/>
              <a:gd name="connsiteX44" fmla="*/ 4733924 w 5381623"/>
              <a:gd name="connsiteY44" fmla="*/ 3333749 h 4119561"/>
              <a:gd name="connsiteX45" fmla="*/ 5381623 w 5381623"/>
              <a:gd name="connsiteY45" fmla="*/ 2376484 h 4119561"/>
              <a:gd name="connsiteX46" fmla="*/ 3290887 w 5381623"/>
              <a:gd name="connsiteY46" fmla="*/ 1042985 h 4119561"/>
              <a:gd name="connsiteX47" fmla="*/ 2890836 w 5381623"/>
              <a:gd name="connsiteY47" fmla="*/ 457202 h 4119561"/>
              <a:gd name="connsiteX48" fmla="*/ 2657475 w 5381623"/>
              <a:gd name="connsiteY48" fmla="*/ 0 h 4119561"/>
              <a:gd name="connsiteX0" fmla="*/ 2657475 w 5381623"/>
              <a:gd name="connsiteY0" fmla="*/ 0 h 4119561"/>
              <a:gd name="connsiteX1" fmla="*/ 2424113 w 5381623"/>
              <a:gd name="connsiteY1" fmla="*/ 542926 h 4119561"/>
              <a:gd name="connsiteX2" fmla="*/ 2328863 w 5381623"/>
              <a:gd name="connsiteY2" fmla="*/ 566738 h 4119561"/>
              <a:gd name="connsiteX3" fmla="*/ 2247900 w 5381623"/>
              <a:gd name="connsiteY3" fmla="*/ 571501 h 4119561"/>
              <a:gd name="connsiteX4" fmla="*/ 2205038 w 5381623"/>
              <a:gd name="connsiteY4" fmla="*/ 585788 h 4119561"/>
              <a:gd name="connsiteX5" fmla="*/ 2200275 w 5381623"/>
              <a:gd name="connsiteY5" fmla="*/ 571501 h 4119561"/>
              <a:gd name="connsiteX6" fmla="*/ 2090738 w 5381623"/>
              <a:gd name="connsiteY6" fmla="*/ 581026 h 4119561"/>
              <a:gd name="connsiteX7" fmla="*/ 2019300 w 5381623"/>
              <a:gd name="connsiteY7" fmla="*/ 604838 h 4119561"/>
              <a:gd name="connsiteX8" fmla="*/ 1995488 w 5381623"/>
              <a:gd name="connsiteY8" fmla="*/ 619126 h 4119561"/>
              <a:gd name="connsiteX9" fmla="*/ 1871663 w 5381623"/>
              <a:gd name="connsiteY9" fmla="*/ 661988 h 4119561"/>
              <a:gd name="connsiteX10" fmla="*/ 1309688 w 5381623"/>
              <a:gd name="connsiteY10" fmla="*/ 719138 h 4119561"/>
              <a:gd name="connsiteX11" fmla="*/ 1004888 w 5381623"/>
              <a:gd name="connsiteY11" fmla="*/ 742951 h 4119561"/>
              <a:gd name="connsiteX12" fmla="*/ 862013 w 5381623"/>
              <a:gd name="connsiteY12" fmla="*/ 704851 h 4119561"/>
              <a:gd name="connsiteX13" fmla="*/ 809625 w 5381623"/>
              <a:gd name="connsiteY13" fmla="*/ 828676 h 4119561"/>
              <a:gd name="connsiteX14" fmla="*/ 804863 w 5381623"/>
              <a:gd name="connsiteY14" fmla="*/ 895351 h 4119561"/>
              <a:gd name="connsiteX15" fmla="*/ 723900 w 5381623"/>
              <a:gd name="connsiteY15" fmla="*/ 1176338 h 4119561"/>
              <a:gd name="connsiteX16" fmla="*/ 576263 w 5381623"/>
              <a:gd name="connsiteY16" fmla="*/ 1119188 h 4119561"/>
              <a:gd name="connsiteX17" fmla="*/ 542925 w 5381623"/>
              <a:gd name="connsiteY17" fmla="*/ 1109663 h 4119561"/>
              <a:gd name="connsiteX18" fmla="*/ 523875 w 5381623"/>
              <a:gd name="connsiteY18" fmla="*/ 1095376 h 4119561"/>
              <a:gd name="connsiteX19" fmla="*/ 485775 w 5381623"/>
              <a:gd name="connsiteY19" fmla="*/ 1066801 h 4119561"/>
              <a:gd name="connsiteX20" fmla="*/ 290513 w 5381623"/>
              <a:gd name="connsiteY20" fmla="*/ 1171576 h 4119561"/>
              <a:gd name="connsiteX21" fmla="*/ 233363 w 5381623"/>
              <a:gd name="connsiteY21" fmla="*/ 1133476 h 4119561"/>
              <a:gd name="connsiteX22" fmla="*/ 190500 w 5381623"/>
              <a:gd name="connsiteY22" fmla="*/ 1100138 h 4119561"/>
              <a:gd name="connsiteX23" fmla="*/ 0 w 5381623"/>
              <a:gd name="connsiteY23" fmla="*/ 1528762 h 4119561"/>
              <a:gd name="connsiteX24" fmla="*/ 447676 w 5381623"/>
              <a:gd name="connsiteY24" fmla="*/ 2681286 h 4119561"/>
              <a:gd name="connsiteX25" fmla="*/ 1290637 w 5381623"/>
              <a:gd name="connsiteY25" fmla="*/ 3047998 h 4119561"/>
              <a:gd name="connsiteX26" fmla="*/ 909638 w 5381623"/>
              <a:gd name="connsiteY26" fmla="*/ 4095749 h 4119561"/>
              <a:gd name="connsiteX27" fmla="*/ 1376363 w 5381623"/>
              <a:gd name="connsiteY27" fmla="*/ 3781423 h 4119561"/>
              <a:gd name="connsiteX28" fmla="*/ 1809750 w 5381623"/>
              <a:gd name="connsiteY28" fmla="*/ 4005261 h 4119561"/>
              <a:gd name="connsiteX29" fmla="*/ 1800224 w 5381623"/>
              <a:gd name="connsiteY29" fmla="*/ 3895723 h 4119561"/>
              <a:gd name="connsiteX30" fmla="*/ 1809750 w 5381623"/>
              <a:gd name="connsiteY30" fmla="*/ 3795711 h 4119561"/>
              <a:gd name="connsiteX31" fmla="*/ 1952624 w 5381623"/>
              <a:gd name="connsiteY31" fmla="*/ 3243260 h 4119561"/>
              <a:gd name="connsiteX32" fmla="*/ 2686049 w 5381623"/>
              <a:gd name="connsiteY32" fmla="*/ 3843335 h 4119561"/>
              <a:gd name="connsiteX33" fmla="*/ 2762249 w 5381623"/>
              <a:gd name="connsiteY33" fmla="*/ 3914773 h 4119561"/>
              <a:gd name="connsiteX34" fmla="*/ 2990849 w 5381623"/>
              <a:gd name="connsiteY34" fmla="*/ 4005261 h 4119561"/>
              <a:gd name="connsiteX35" fmla="*/ 3067050 w 5381623"/>
              <a:gd name="connsiteY35" fmla="*/ 4010024 h 4119561"/>
              <a:gd name="connsiteX36" fmla="*/ 3157537 w 5381623"/>
              <a:gd name="connsiteY36" fmla="*/ 4033836 h 4119561"/>
              <a:gd name="connsiteX37" fmla="*/ 3252787 w 5381623"/>
              <a:gd name="connsiteY37" fmla="*/ 4048124 h 4119561"/>
              <a:gd name="connsiteX38" fmla="*/ 3376612 w 5381623"/>
              <a:gd name="connsiteY38" fmla="*/ 4057647 h 4119561"/>
              <a:gd name="connsiteX39" fmla="*/ 3409949 w 5381623"/>
              <a:gd name="connsiteY39" fmla="*/ 4076699 h 4119561"/>
              <a:gd name="connsiteX40" fmla="*/ 3571875 w 5381623"/>
              <a:gd name="connsiteY40" fmla="*/ 4119561 h 4119561"/>
              <a:gd name="connsiteX41" fmla="*/ 3938587 w 5381623"/>
              <a:gd name="connsiteY41" fmla="*/ 3881436 h 4119561"/>
              <a:gd name="connsiteX42" fmla="*/ 4843462 w 5381623"/>
              <a:gd name="connsiteY42" fmla="*/ 3424236 h 4119561"/>
              <a:gd name="connsiteX43" fmla="*/ 4791074 w 5381623"/>
              <a:gd name="connsiteY43" fmla="*/ 3371849 h 4119561"/>
              <a:gd name="connsiteX44" fmla="*/ 4733924 w 5381623"/>
              <a:gd name="connsiteY44" fmla="*/ 3333749 h 4119561"/>
              <a:gd name="connsiteX45" fmla="*/ 5381623 w 5381623"/>
              <a:gd name="connsiteY45" fmla="*/ 2376484 h 4119561"/>
              <a:gd name="connsiteX46" fmla="*/ 3290887 w 5381623"/>
              <a:gd name="connsiteY46" fmla="*/ 1042985 h 4119561"/>
              <a:gd name="connsiteX47" fmla="*/ 2890836 w 5381623"/>
              <a:gd name="connsiteY47" fmla="*/ 457202 h 4119561"/>
              <a:gd name="connsiteX48" fmla="*/ 2657475 w 5381623"/>
              <a:gd name="connsiteY48" fmla="*/ 0 h 4119561"/>
              <a:gd name="connsiteX0" fmla="*/ 2657475 w 5381623"/>
              <a:gd name="connsiteY0" fmla="*/ 0 h 4119561"/>
              <a:gd name="connsiteX1" fmla="*/ 2424113 w 5381623"/>
              <a:gd name="connsiteY1" fmla="*/ 542926 h 4119561"/>
              <a:gd name="connsiteX2" fmla="*/ 2328863 w 5381623"/>
              <a:gd name="connsiteY2" fmla="*/ 566738 h 4119561"/>
              <a:gd name="connsiteX3" fmla="*/ 2247900 w 5381623"/>
              <a:gd name="connsiteY3" fmla="*/ 571501 h 4119561"/>
              <a:gd name="connsiteX4" fmla="*/ 2205038 w 5381623"/>
              <a:gd name="connsiteY4" fmla="*/ 585788 h 4119561"/>
              <a:gd name="connsiteX5" fmla="*/ 2200275 w 5381623"/>
              <a:gd name="connsiteY5" fmla="*/ 571501 h 4119561"/>
              <a:gd name="connsiteX6" fmla="*/ 2090738 w 5381623"/>
              <a:gd name="connsiteY6" fmla="*/ 581026 h 4119561"/>
              <a:gd name="connsiteX7" fmla="*/ 2019300 w 5381623"/>
              <a:gd name="connsiteY7" fmla="*/ 604838 h 4119561"/>
              <a:gd name="connsiteX8" fmla="*/ 1995488 w 5381623"/>
              <a:gd name="connsiteY8" fmla="*/ 619126 h 4119561"/>
              <a:gd name="connsiteX9" fmla="*/ 1871663 w 5381623"/>
              <a:gd name="connsiteY9" fmla="*/ 661988 h 4119561"/>
              <a:gd name="connsiteX10" fmla="*/ 1309688 w 5381623"/>
              <a:gd name="connsiteY10" fmla="*/ 719138 h 4119561"/>
              <a:gd name="connsiteX11" fmla="*/ 1004888 w 5381623"/>
              <a:gd name="connsiteY11" fmla="*/ 742951 h 4119561"/>
              <a:gd name="connsiteX12" fmla="*/ 862013 w 5381623"/>
              <a:gd name="connsiteY12" fmla="*/ 704851 h 4119561"/>
              <a:gd name="connsiteX13" fmla="*/ 809625 w 5381623"/>
              <a:gd name="connsiteY13" fmla="*/ 828676 h 4119561"/>
              <a:gd name="connsiteX14" fmla="*/ 804863 w 5381623"/>
              <a:gd name="connsiteY14" fmla="*/ 895351 h 4119561"/>
              <a:gd name="connsiteX15" fmla="*/ 723900 w 5381623"/>
              <a:gd name="connsiteY15" fmla="*/ 1176338 h 4119561"/>
              <a:gd name="connsiteX16" fmla="*/ 576263 w 5381623"/>
              <a:gd name="connsiteY16" fmla="*/ 1119188 h 4119561"/>
              <a:gd name="connsiteX17" fmla="*/ 542925 w 5381623"/>
              <a:gd name="connsiteY17" fmla="*/ 1109663 h 4119561"/>
              <a:gd name="connsiteX18" fmla="*/ 523875 w 5381623"/>
              <a:gd name="connsiteY18" fmla="*/ 1095376 h 4119561"/>
              <a:gd name="connsiteX19" fmla="*/ 485775 w 5381623"/>
              <a:gd name="connsiteY19" fmla="*/ 1066801 h 4119561"/>
              <a:gd name="connsiteX20" fmla="*/ 290513 w 5381623"/>
              <a:gd name="connsiteY20" fmla="*/ 1171576 h 4119561"/>
              <a:gd name="connsiteX21" fmla="*/ 233363 w 5381623"/>
              <a:gd name="connsiteY21" fmla="*/ 1133476 h 4119561"/>
              <a:gd name="connsiteX22" fmla="*/ 190500 w 5381623"/>
              <a:gd name="connsiteY22" fmla="*/ 1100138 h 4119561"/>
              <a:gd name="connsiteX23" fmla="*/ 0 w 5381623"/>
              <a:gd name="connsiteY23" fmla="*/ 1528762 h 4119561"/>
              <a:gd name="connsiteX24" fmla="*/ 447676 w 5381623"/>
              <a:gd name="connsiteY24" fmla="*/ 2671761 h 4119561"/>
              <a:gd name="connsiteX25" fmla="*/ 1290637 w 5381623"/>
              <a:gd name="connsiteY25" fmla="*/ 3047998 h 4119561"/>
              <a:gd name="connsiteX26" fmla="*/ 909638 w 5381623"/>
              <a:gd name="connsiteY26" fmla="*/ 4095749 h 4119561"/>
              <a:gd name="connsiteX27" fmla="*/ 1376363 w 5381623"/>
              <a:gd name="connsiteY27" fmla="*/ 3781423 h 4119561"/>
              <a:gd name="connsiteX28" fmla="*/ 1809750 w 5381623"/>
              <a:gd name="connsiteY28" fmla="*/ 4005261 h 4119561"/>
              <a:gd name="connsiteX29" fmla="*/ 1800224 w 5381623"/>
              <a:gd name="connsiteY29" fmla="*/ 3895723 h 4119561"/>
              <a:gd name="connsiteX30" fmla="*/ 1809750 w 5381623"/>
              <a:gd name="connsiteY30" fmla="*/ 3795711 h 4119561"/>
              <a:gd name="connsiteX31" fmla="*/ 1952624 w 5381623"/>
              <a:gd name="connsiteY31" fmla="*/ 3243260 h 4119561"/>
              <a:gd name="connsiteX32" fmla="*/ 2686049 w 5381623"/>
              <a:gd name="connsiteY32" fmla="*/ 3843335 h 4119561"/>
              <a:gd name="connsiteX33" fmla="*/ 2762249 w 5381623"/>
              <a:gd name="connsiteY33" fmla="*/ 3914773 h 4119561"/>
              <a:gd name="connsiteX34" fmla="*/ 2990849 w 5381623"/>
              <a:gd name="connsiteY34" fmla="*/ 4005261 h 4119561"/>
              <a:gd name="connsiteX35" fmla="*/ 3067050 w 5381623"/>
              <a:gd name="connsiteY35" fmla="*/ 4010024 h 4119561"/>
              <a:gd name="connsiteX36" fmla="*/ 3157537 w 5381623"/>
              <a:gd name="connsiteY36" fmla="*/ 4033836 h 4119561"/>
              <a:gd name="connsiteX37" fmla="*/ 3252787 w 5381623"/>
              <a:gd name="connsiteY37" fmla="*/ 4048124 h 4119561"/>
              <a:gd name="connsiteX38" fmla="*/ 3376612 w 5381623"/>
              <a:gd name="connsiteY38" fmla="*/ 4057647 h 4119561"/>
              <a:gd name="connsiteX39" fmla="*/ 3409949 w 5381623"/>
              <a:gd name="connsiteY39" fmla="*/ 4076699 h 4119561"/>
              <a:gd name="connsiteX40" fmla="*/ 3571875 w 5381623"/>
              <a:gd name="connsiteY40" fmla="*/ 4119561 h 4119561"/>
              <a:gd name="connsiteX41" fmla="*/ 3938587 w 5381623"/>
              <a:gd name="connsiteY41" fmla="*/ 3881436 h 4119561"/>
              <a:gd name="connsiteX42" fmla="*/ 4843462 w 5381623"/>
              <a:gd name="connsiteY42" fmla="*/ 3424236 h 4119561"/>
              <a:gd name="connsiteX43" fmla="*/ 4791074 w 5381623"/>
              <a:gd name="connsiteY43" fmla="*/ 3371849 h 4119561"/>
              <a:gd name="connsiteX44" fmla="*/ 4733924 w 5381623"/>
              <a:gd name="connsiteY44" fmla="*/ 3333749 h 4119561"/>
              <a:gd name="connsiteX45" fmla="*/ 5381623 w 5381623"/>
              <a:gd name="connsiteY45" fmla="*/ 2376484 h 4119561"/>
              <a:gd name="connsiteX46" fmla="*/ 3290887 w 5381623"/>
              <a:gd name="connsiteY46" fmla="*/ 1042985 h 4119561"/>
              <a:gd name="connsiteX47" fmla="*/ 2890836 w 5381623"/>
              <a:gd name="connsiteY47" fmla="*/ 457202 h 4119561"/>
              <a:gd name="connsiteX48" fmla="*/ 2657475 w 5381623"/>
              <a:gd name="connsiteY48" fmla="*/ 0 h 4119561"/>
              <a:gd name="connsiteX0" fmla="*/ 2657475 w 5381623"/>
              <a:gd name="connsiteY0" fmla="*/ 0 h 4119561"/>
              <a:gd name="connsiteX1" fmla="*/ 2424113 w 5381623"/>
              <a:gd name="connsiteY1" fmla="*/ 542926 h 4119561"/>
              <a:gd name="connsiteX2" fmla="*/ 2328863 w 5381623"/>
              <a:gd name="connsiteY2" fmla="*/ 566738 h 4119561"/>
              <a:gd name="connsiteX3" fmla="*/ 2247900 w 5381623"/>
              <a:gd name="connsiteY3" fmla="*/ 571501 h 4119561"/>
              <a:gd name="connsiteX4" fmla="*/ 2205038 w 5381623"/>
              <a:gd name="connsiteY4" fmla="*/ 585788 h 4119561"/>
              <a:gd name="connsiteX5" fmla="*/ 2200275 w 5381623"/>
              <a:gd name="connsiteY5" fmla="*/ 571501 h 4119561"/>
              <a:gd name="connsiteX6" fmla="*/ 2090738 w 5381623"/>
              <a:gd name="connsiteY6" fmla="*/ 581026 h 4119561"/>
              <a:gd name="connsiteX7" fmla="*/ 2019300 w 5381623"/>
              <a:gd name="connsiteY7" fmla="*/ 604838 h 4119561"/>
              <a:gd name="connsiteX8" fmla="*/ 1995488 w 5381623"/>
              <a:gd name="connsiteY8" fmla="*/ 619126 h 4119561"/>
              <a:gd name="connsiteX9" fmla="*/ 1871663 w 5381623"/>
              <a:gd name="connsiteY9" fmla="*/ 661988 h 4119561"/>
              <a:gd name="connsiteX10" fmla="*/ 1309688 w 5381623"/>
              <a:gd name="connsiteY10" fmla="*/ 719138 h 4119561"/>
              <a:gd name="connsiteX11" fmla="*/ 1004888 w 5381623"/>
              <a:gd name="connsiteY11" fmla="*/ 742951 h 4119561"/>
              <a:gd name="connsiteX12" fmla="*/ 862013 w 5381623"/>
              <a:gd name="connsiteY12" fmla="*/ 704851 h 4119561"/>
              <a:gd name="connsiteX13" fmla="*/ 809625 w 5381623"/>
              <a:gd name="connsiteY13" fmla="*/ 828676 h 4119561"/>
              <a:gd name="connsiteX14" fmla="*/ 804863 w 5381623"/>
              <a:gd name="connsiteY14" fmla="*/ 895351 h 4119561"/>
              <a:gd name="connsiteX15" fmla="*/ 723900 w 5381623"/>
              <a:gd name="connsiteY15" fmla="*/ 1176338 h 4119561"/>
              <a:gd name="connsiteX16" fmla="*/ 576263 w 5381623"/>
              <a:gd name="connsiteY16" fmla="*/ 1119188 h 4119561"/>
              <a:gd name="connsiteX17" fmla="*/ 542925 w 5381623"/>
              <a:gd name="connsiteY17" fmla="*/ 1109663 h 4119561"/>
              <a:gd name="connsiteX18" fmla="*/ 523875 w 5381623"/>
              <a:gd name="connsiteY18" fmla="*/ 1095376 h 4119561"/>
              <a:gd name="connsiteX19" fmla="*/ 485775 w 5381623"/>
              <a:gd name="connsiteY19" fmla="*/ 1066801 h 4119561"/>
              <a:gd name="connsiteX20" fmla="*/ 290513 w 5381623"/>
              <a:gd name="connsiteY20" fmla="*/ 1171576 h 4119561"/>
              <a:gd name="connsiteX21" fmla="*/ 233363 w 5381623"/>
              <a:gd name="connsiteY21" fmla="*/ 1133476 h 4119561"/>
              <a:gd name="connsiteX22" fmla="*/ 190500 w 5381623"/>
              <a:gd name="connsiteY22" fmla="*/ 1100138 h 4119561"/>
              <a:gd name="connsiteX23" fmla="*/ 0 w 5381623"/>
              <a:gd name="connsiteY23" fmla="*/ 1528762 h 4119561"/>
              <a:gd name="connsiteX24" fmla="*/ 328612 w 5381623"/>
              <a:gd name="connsiteY24" fmla="*/ 2366961 h 4119561"/>
              <a:gd name="connsiteX25" fmla="*/ 447676 w 5381623"/>
              <a:gd name="connsiteY25" fmla="*/ 2671761 h 4119561"/>
              <a:gd name="connsiteX26" fmla="*/ 1290637 w 5381623"/>
              <a:gd name="connsiteY26" fmla="*/ 3047998 h 4119561"/>
              <a:gd name="connsiteX27" fmla="*/ 909638 w 5381623"/>
              <a:gd name="connsiteY27" fmla="*/ 4095749 h 4119561"/>
              <a:gd name="connsiteX28" fmla="*/ 1376363 w 5381623"/>
              <a:gd name="connsiteY28" fmla="*/ 3781423 h 4119561"/>
              <a:gd name="connsiteX29" fmla="*/ 1809750 w 5381623"/>
              <a:gd name="connsiteY29" fmla="*/ 4005261 h 4119561"/>
              <a:gd name="connsiteX30" fmla="*/ 1800224 w 5381623"/>
              <a:gd name="connsiteY30" fmla="*/ 3895723 h 4119561"/>
              <a:gd name="connsiteX31" fmla="*/ 1809750 w 5381623"/>
              <a:gd name="connsiteY31" fmla="*/ 3795711 h 4119561"/>
              <a:gd name="connsiteX32" fmla="*/ 1952624 w 5381623"/>
              <a:gd name="connsiteY32" fmla="*/ 3243260 h 4119561"/>
              <a:gd name="connsiteX33" fmla="*/ 2686049 w 5381623"/>
              <a:gd name="connsiteY33" fmla="*/ 3843335 h 4119561"/>
              <a:gd name="connsiteX34" fmla="*/ 2762249 w 5381623"/>
              <a:gd name="connsiteY34" fmla="*/ 3914773 h 4119561"/>
              <a:gd name="connsiteX35" fmla="*/ 2990849 w 5381623"/>
              <a:gd name="connsiteY35" fmla="*/ 4005261 h 4119561"/>
              <a:gd name="connsiteX36" fmla="*/ 3067050 w 5381623"/>
              <a:gd name="connsiteY36" fmla="*/ 4010024 h 4119561"/>
              <a:gd name="connsiteX37" fmla="*/ 3157537 w 5381623"/>
              <a:gd name="connsiteY37" fmla="*/ 4033836 h 4119561"/>
              <a:gd name="connsiteX38" fmla="*/ 3252787 w 5381623"/>
              <a:gd name="connsiteY38" fmla="*/ 4048124 h 4119561"/>
              <a:gd name="connsiteX39" fmla="*/ 3376612 w 5381623"/>
              <a:gd name="connsiteY39" fmla="*/ 4057647 h 4119561"/>
              <a:gd name="connsiteX40" fmla="*/ 3409949 w 5381623"/>
              <a:gd name="connsiteY40" fmla="*/ 4076699 h 4119561"/>
              <a:gd name="connsiteX41" fmla="*/ 3571875 w 5381623"/>
              <a:gd name="connsiteY41" fmla="*/ 4119561 h 4119561"/>
              <a:gd name="connsiteX42" fmla="*/ 3938587 w 5381623"/>
              <a:gd name="connsiteY42" fmla="*/ 3881436 h 4119561"/>
              <a:gd name="connsiteX43" fmla="*/ 4843462 w 5381623"/>
              <a:gd name="connsiteY43" fmla="*/ 3424236 h 4119561"/>
              <a:gd name="connsiteX44" fmla="*/ 4791074 w 5381623"/>
              <a:gd name="connsiteY44" fmla="*/ 3371849 h 4119561"/>
              <a:gd name="connsiteX45" fmla="*/ 4733924 w 5381623"/>
              <a:gd name="connsiteY45" fmla="*/ 3333749 h 4119561"/>
              <a:gd name="connsiteX46" fmla="*/ 5381623 w 5381623"/>
              <a:gd name="connsiteY46" fmla="*/ 2376484 h 4119561"/>
              <a:gd name="connsiteX47" fmla="*/ 3290887 w 5381623"/>
              <a:gd name="connsiteY47" fmla="*/ 1042985 h 4119561"/>
              <a:gd name="connsiteX48" fmla="*/ 2890836 w 5381623"/>
              <a:gd name="connsiteY48" fmla="*/ 457202 h 4119561"/>
              <a:gd name="connsiteX49" fmla="*/ 2657475 w 5381623"/>
              <a:gd name="connsiteY49" fmla="*/ 0 h 4119561"/>
              <a:gd name="connsiteX0" fmla="*/ 2657475 w 5381623"/>
              <a:gd name="connsiteY0" fmla="*/ 0 h 4119561"/>
              <a:gd name="connsiteX1" fmla="*/ 2424113 w 5381623"/>
              <a:gd name="connsiteY1" fmla="*/ 542926 h 4119561"/>
              <a:gd name="connsiteX2" fmla="*/ 2328863 w 5381623"/>
              <a:gd name="connsiteY2" fmla="*/ 566738 h 4119561"/>
              <a:gd name="connsiteX3" fmla="*/ 2247900 w 5381623"/>
              <a:gd name="connsiteY3" fmla="*/ 571501 h 4119561"/>
              <a:gd name="connsiteX4" fmla="*/ 2205038 w 5381623"/>
              <a:gd name="connsiteY4" fmla="*/ 585788 h 4119561"/>
              <a:gd name="connsiteX5" fmla="*/ 2200275 w 5381623"/>
              <a:gd name="connsiteY5" fmla="*/ 571501 h 4119561"/>
              <a:gd name="connsiteX6" fmla="*/ 2090738 w 5381623"/>
              <a:gd name="connsiteY6" fmla="*/ 581026 h 4119561"/>
              <a:gd name="connsiteX7" fmla="*/ 2019300 w 5381623"/>
              <a:gd name="connsiteY7" fmla="*/ 604838 h 4119561"/>
              <a:gd name="connsiteX8" fmla="*/ 1995488 w 5381623"/>
              <a:gd name="connsiteY8" fmla="*/ 619126 h 4119561"/>
              <a:gd name="connsiteX9" fmla="*/ 1871663 w 5381623"/>
              <a:gd name="connsiteY9" fmla="*/ 661988 h 4119561"/>
              <a:gd name="connsiteX10" fmla="*/ 1309688 w 5381623"/>
              <a:gd name="connsiteY10" fmla="*/ 719138 h 4119561"/>
              <a:gd name="connsiteX11" fmla="*/ 1004888 w 5381623"/>
              <a:gd name="connsiteY11" fmla="*/ 742951 h 4119561"/>
              <a:gd name="connsiteX12" fmla="*/ 862013 w 5381623"/>
              <a:gd name="connsiteY12" fmla="*/ 704851 h 4119561"/>
              <a:gd name="connsiteX13" fmla="*/ 809625 w 5381623"/>
              <a:gd name="connsiteY13" fmla="*/ 828676 h 4119561"/>
              <a:gd name="connsiteX14" fmla="*/ 804863 w 5381623"/>
              <a:gd name="connsiteY14" fmla="*/ 895351 h 4119561"/>
              <a:gd name="connsiteX15" fmla="*/ 723900 w 5381623"/>
              <a:gd name="connsiteY15" fmla="*/ 1176338 h 4119561"/>
              <a:gd name="connsiteX16" fmla="*/ 576263 w 5381623"/>
              <a:gd name="connsiteY16" fmla="*/ 1119188 h 4119561"/>
              <a:gd name="connsiteX17" fmla="*/ 542925 w 5381623"/>
              <a:gd name="connsiteY17" fmla="*/ 1109663 h 4119561"/>
              <a:gd name="connsiteX18" fmla="*/ 523875 w 5381623"/>
              <a:gd name="connsiteY18" fmla="*/ 1095376 h 4119561"/>
              <a:gd name="connsiteX19" fmla="*/ 485775 w 5381623"/>
              <a:gd name="connsiteY19" fmla="*/ 1066801 h 4119561"/>
              <a:gd name="connsiteX20" fmla="*/ 290513 w 5381623"/>
              <a:gd name="connsiteY20" fmla="*/ 1171576 h 4119561"/>
              <a:gd name="connsiteX21" fmla="*/ 233363 w 5381623"/>
              <a:gd name="connsiteY21" fmla="*/ 1133476 h 4119561"/>
              <a:gd name="connsiteX22" fmla="*/ 190500 w 5381623"/>
              <a:gd name="connsiteY22" fmla="*/ 1100138 h 4119561"/>
              <a:gd name="connsiteX23" fmla="*/ 0 w 5381623"/>
              <a:gd name="connsiteY23" fmla="*/ 1528762 h 4119561"/>
              <a:gd name="connsiteX24" fmla="*/ 571500 w 5381623"/>
              <a:gd name="connsiteY24" fmla="*/ 2381249 h 4119561"/>
              <a:gd name="connsiteX25" fmla="*/ 447676 w 5381623"/>
              <a:gd name="connsiteY25" fmla="*/ 2671761 h 4119561"/>
              <a:gd name="connsiteX26" fmla="*/ 1290637 w 5381623"/>
              <a:gd name="connsiteY26" fmla="*/ 3047998 h 4119561"/>
              <a:gd name="connsiteX27" fmla="*/ 909638 w 5381623"/>
              <a:gd name="connsiteY27" fmla="*/ 4095749 h 4119561"/>
              <a:gd name="connsiteX28" fmla="*/ 1376363 w 5381623"/>
              <a:gd name="connsiteY28" fmla="*/ 3781423 h 4119561"/>
              <a:gd name="connsiteX29" fmla="*/ 1809750 w 5381623"/>
              <a:gd name="connsiteY29" fmla="*/ 4005261 h 4119561"/>
              <a:gd name="connsiteX30" fmla="*/ 1800224 w 5381623"/>
              <a:gd name="connsiteY30" fmla="*/ 3895723 h 4119561"/>
              <a:gd name="connsiteX31" fmla="*/ 1809750 w 5381623"/>
              <a:gd name="connsiteY31" fmla="*/ 3795711 h 4119561"/>
              <a:gd name="connsiteX32" fmla="*/ 1952624 w 5381623"/>
              <a:gd name="connsiteY32" fmla="*/ 3243260 h 4119561"/>
              <a:gd name="connsiteX33" fmla="*/ 2686049 w 5381623"/>
              <a:gd name="connsiteY33" fmla="*/ 3843335 h 4119561"/>
              <a:gd name="connsiteX34" fmla="*/ 2762249 w 5381623"/>
              <a:gd name="connsiteY34" fmla="*/ 3914773 h 4119561"/>
              <a:gd name="connsiteX35" fmla="*/ 2990849 w 5381623"/>
              <a:gd name="connsiteY35" fmla="*/ 4005261 h 4119561"/>
              <a:gd name="connsiteX36" fmla="*/ 3067050 w 5381623"/>
              <a:gd name="connsiteY36" fmla="*/ 4010024 h 4119561"/>
              <a:gd name="connsiteX37" fmla="*/ 3157537 w 5381623"/>
              <a:gd name="connsiteY37" fmla="*/ 4033836 h 4119561"/>
              <a:gd name="connsiteX38" fmla="*/ 3252787 w 5381623"/>
              <a:gd name="connsiteY38" fmla="*/ 4048124 h 4119561"/>
              <a:gd name="connsiteX39" fmla="*/ 3376612 w 5381623"/>
              <a:gd name="connsiteY39" fmla="*/ 4057647 h 4119561"/>
              <a:gd name="connsiteX40" fmla="*/ 3409949 w 5381623"/>
              <a:gd name="connsiteY40" fmla="*/ 4076699 h 4119561"/>
              <a:gd name="connsiteX41" fmla="*/ 3571875 w 5381623"/>
              <a:gd name="connsiteY41" fmla="*/ 4119561 h 4119561"/>
              <a:gd name="connsiteX42" fmla="*/ 3938587 w 5381623"/>
              <a:gd name="connsiteY42" fmla="*/ 3881436 h 4119561"/>
              <a:gd name="connsiteX43" fmla="*/ 4843462 w 5381623"/>
              <a:gd name="connsiteY43" fmla="*/ 3424236 h 4119561"/>
              <a:gd name="connsiteX44" fmla="*/ 4791074 w 5381623"/>
              <a:gd name="connsiteY44" fmla="*/ 3371849 h 4119561"/>
              <a:gd name="connsiteX45" fmla="*/ 4733924 w 5381623"/>
              <a:gd name="connsiteY45" fmla="*/ 3333749 h 4119561"/>
              <a:gd name="connsiteX46" fmla="*/ 5381623 w 5381623"/>
              <a:gd name="connsiteY46" fmla="*/ 2376484 h 4119561"/>
              <a:gd name="connsiteX47" fmla="*/ 3290887 w 5381623"/>
              <a:gd name="connsiteY47" fmla="*/ 1042985 h 4119561"/>
              <a:gd name="connsiteX48" fmla="*/ 2890836 w 5381623"/>
              <a:gd name="connsiteY48" fmla="*/ 457202 h 4119561"/>
              <a:gd name="connsiteX49" fmla="*/ 2657475 w 5381623"/>
              <a:gd name="connsiteY49" fmla="*/ 0 h 4119561"/>
              <a:gd name="connsiteX0" fmla="*/ 2657475 w 5381623"/>
              <a:gd name="connsiteY0" fmla="*/ 0 h 4119561"/>
              <a:gd name="connsiteX1" fmla="*/ 2424113 w 5381623"/>
              <a:gd name="connsiteY1" fmla="*/ 542926 h 4119561"/>
              <a:gd name="connsiteX2" fmla="*/ 2328863 w 5381623"/>
              <a:gd name="connsiteY2" fmla="*/ 566738 h 4119561"/>
              <a:gd name="connsiteX3" fmla="*/ 2247900 w 5381623"/>
              <a:gd name="connsiteY3" fmla="*/ 571501 h 4119561"/>
              <a:gd name="connsiteX4" fmla="*/ 2205038 w 5381623"/>
              <a:gd name="connsiteY4" fmla="*/ 585788 h 4119561"/>
              <a:gd name="connsiteX5" fmla="*/ 2200275 w 5381623"/>
              <a:gd name="connsiteY5" fmla="*/ 571501 h 4119561"/>
              <a:gd name="connsiteX6" fmla="*/ 2090738 w 5381623"/>
              <a:gd name="connsiteY6" fmla="*/ 581026 h 4119561"/>
              <a:gd name="connsiteX7" fmla="*/ 2019300 w 5381623"/>
              <a:gd name="connsiteY7" fmla="*/ 604838 h 4119561"/>
              <a:gd name="connsiteX8" fmla="*/ 1995488 w 5381623"/>
              <a:gd name="connsiteY8" fmla="*/ 619126 h 4119561"/>
              <a:gd name="connsiteX9" fmla="*/ 1871663 w 5381623"/>
              <a:gd name="connsiteY9" fmla="*/ 661988 h 4119561"/>
              <a:gd name="connsiteX10" fmla="*/ 1309688 w 5381623"/>
              <a:gd name="connsiteY10" fmla="*/ 719138 h 4119561"/>
              <a:gd name="connsiteX11" fmla="*/ 1004888 w 5381623"/>
              <a:gd name="connsiteY11" fmla="*/ 742951 h 4119561"/>
              <a:gd name="connsiteX12" fmla="*/ 862013 w 5381623"/>
              <a:gd name="connsiteY12" fmla="*/ 704851 h 4119561"/>
              <a:gd name="connsiteX13" fmla="*/ 809625 w 5381623"/>
              <a:gd name="connsiteY13" fmla="*/ 828676 h 4119561"/>
              <a:gd name="connsiteX14" fmla="*/ 804863 w 5381623"/>
              <a:gd name="connsiteY14" fmla="*/ 895351 h 4119561"/>
              <a:gd name="connsiteX15" fmla="*/ 723900 w 5381623"/>
              <a:gd name="connsiteY15" fmla="*/ 1176338 h 4119561"/>
              <a:gd name="connsiteX16" fmla="*/ 576263 w 5381623"/>
              <a:gd name="connsiteY16" fmla="*/ 1119188 h 4119561"/>
              <a:gd name="connsiteX17" fmla="*/ 542925 w 5381623"/>
              <a:gd name="connsiteY17" fmla="*/ 1109663 h 4119561"/>
              <a:gd name="connsiteX18" fmla="*/ 523875 w 5381623"/>
              <a:gd name="connsiteY18" fmla="*/ 1095376 h 4119561"/>
              <a:gd name="connsiteX19" fmla="*/ 485775 w 5381623"/>
              <a:gd name="connsiteY19" fmla="*/ 1066801 h 4119561"/>
              <a:gd name="connsiteX20" fmla="*/ 290513 w 5381623"/>
              <a:gd name="connsiteY20" fmla="*/ 1171576 h 4119561"/>
              <a:gd name="connsiteX21" fmla="*/ 233363 w 5381623"/>
              <a:gd name="connsiteY21" fmla="*/ 1133476 h 4119561"/>
              <a:gd name="connsiteX22" fmla="*/ 190500 w 5381623"/>
              <a:gd name="connsiteY22" fmla="*/ 1100138 h 4119561"/>
              <a:gd name="connsiteX23" fmla="*/ 0 w 5381623"/>
              <a:gd name="connsiteY23" fmla="*/ 1528762 h 4119561"/>
              <a:gd name="connsiteX24" fmla="*/ 428624 w 5381623"/>
              <a:gd name="connsiteY24" fmla="*/ 2162174 h 4119561"/>
              <a:gd name="connsiteX25" fmla="*/ 571500 w 5381623"/>
              <a:gd name="connsiteY25" fmla="*/ 2381249 h 4119561"/>
              <a:gd name="connsiteX26" fmla="*/ 447676 w 5381623"/>
              <a:gd name="connsiteY26" fmla="*/ 2671761 h 4119561"/>
              <a:gd name="connsiteX27" fmla="*/ 1290637 w 5381623"/>
              <a:gd name="connsiteY27" fmla="*/ 3047998 h 4119561"/>
              <a:gd name="connsiteX28" fmla="*/ 909638 w 5381623"/>
              <a:gd name="connsiteY28" fmla="*/ 4095749 h 4119561"/>
              <a:gd name="connsiteX29" fmla="*/ 1376363 w 5381623"/>
              <a:gd name="connsiteY29" fmla="*/ 3781423 h 4119561"/>
              <a:gd name="connsiteX30" fmla="*/ 1809750 w 5381623"/>
              <a:gd name="connsiteY30" fmla="*/ 4005261 h 4119561"/>
              <a:gd name="connsiteX31" fmla="*/ 1800224 w 5381623"/>
              <a:gd name="connsiteY31" fmla="*/ 3895723 h 4119561"/>
              <a:gd name="connsiteX32" fmla="*/ 1809750 w 5381623"/>
              <a:gd name="connsiteY32" fmla="*/ 3795711 h 4119561"/>
              <a:gd name="connsiteX33" fmla="*/ 1952624 w 5381623"/>
              <a:gd name="connsiteY33" fmla="*/ 3243260 h 4119561"/>
              <a:gd name="connsiteX34" fmla="*/ 2686049 w 5381623"/>
              <a:gd name="connsiteY34" fmla="*/ 3843335 h 4119561"/>
              <a:gd name="connsiteX35" fmla="*/ 2762249 w 5381623"/>
              <a:gd name="connsiteY35" fmla="*/ 3914773 h 4119561"/>
              <a:gd name="connsiteX36" fmla="*/ 2990849 w 5381623"/>
              <a:gd name="connsiteY36" fmla="*/ 4005261 h 4119561"/>
              <a:gd name="connsiteX37" fmla="*/ 3067050 w 5381623"/>
              <a:gd name="connsiteY37" fmla="*/ 4010024 h 4119561"/>
              <a:gd name="connsiteX38" fmla="*/ 3157537 w 5381623"/>
              <a:gd name="connsiteY38" fmla="*/ 4033836 h 4119561"/>
              <a:gd name="connsiteX39" fmla="*/ 3252787 w 5381623"/>
              <a:gd name="connsiteY39" fmla="*/ 4048124 h 4119561"/>
              <a:gd name="connsiteX40" fmla="*/ 3376612 w 5381623"/>
              <a:gd name="connsiteY40" fmla="*/ 4057647 h 4119561"/>
              <a:gd name="connsiteX41" fmla="*/ 3409949 w 5381623"/>
              <a:gd name="connsiteY41" fmla="*/ 4076699 h 4119561"/>
              <a:gd name="connsiteX42" fmla="*/ 3571875 w 5381623"/>
              <a:gd name="connsiteY42" fmla="*/ 4119561 h 4119561"/>
              <a:gd name="connsiteX43" fmla="*/ 3938587 w 5381623"/>
              <a:gd name="connsiteY43" fmla="*/ 3881436 h 4119561"/>
              <a:gd name="connsiteX44" fmla="*/ 4843462 w 5381623"/>
              <a:gd name="connsiteY44" fmla="*/ 3424236 h 4119561"/>
              <a:gd name="connsiteX45" fmla="*/ 4791074 w 5381623"/>
              <a:gd name="connsiteY45" fmla="*/ 3371849 h 4119561"/>
              <a:gd name="connsiteX46" fmla="*/ 4733924 w 5381623"/>
              <a:gd name="connsiteY46" fmla="*/ 3333749 h 4119561"/>
              <a:gd name="connsiteX47" fmla="*/ 5381623 w 5381623"/>
              <a:gd name="connsiteY47" fmla="*/ 2376484 h 4119561"/>
              <a:gd name="connsiteX48" fmla="*/ 3290887 w 5381623"/>
              <a:gd name="connsiteY48" fmla="*/ 1042985 h 4119561"/>
              <a:gd name="connsiteX49" fmla="*/ 2890836 w 5381623"/>
              <a:gd name="connsiteY49" fmla="*/ 457202 h 4119561"/>
              <a:gd name="connsiteX50" fmla="*/ 2657475 w 5381623"/>
              <a:gd name="connsiteY50" fmla="*/ 0 h 4119561"/>
              <a:gd name="connsiteX0" fmla="*/ 2657475 w 5381623"/>
              <a:gd name="connsiteY0" fmla="*/ 0 h 4119561"/>
              <a:gd name="connsiteX1" fmla="*/ 2424113 w 5381623"/>
              <a:gd name="connsiteY1" fmla="*/ 542926 h 4119561"/>
              <a:gd name="connsiteX2" fmla="*/ 2328863 w 5381623"/>
              <a:gd name="connsiteY2" fmla="*/ 566738 h 4119561"/>
              <a:gd name="connsiteX3" fmla="*/ 2247900 w 5381623"/>
              <a:gd name="connsiteY3" fmla="*/ 571501 h 4119561"/>
              <a:gd name="connsiteX4" fmla="*/ 2205038 w 5381623"/>
              <a:gd name="connsiteY4" fmla="*/ 585788 h 4119561"/>
              <a:gd name="connsiteX5" fmla="*/ 2200275 w 5381623"/>
              <a:gd name="connsiteY5" fmla="*/ 571501 h 4119561"/>
              <a:gd name="connsiteX6" fmla="*/ 2090738 w 5381623"/>
              <a:gd name="connsiteY6" fmla="*/ 581026 h 4119561"/>
              <a:gd name="connsiteX7" fmla="*/ 2019300 w 5381623"/>
              <a:gd name="connsiteY7" fmla="*/ 604838 h 4119561"/>
              <a:gd name="connsiteX8" fmla="*/ 1995488 w 5381623"/>
              <a:gd name="connsiteY8" fmla="*/ 619126 h 4119561"/>
              <a:gd name="connsiteX9" fmla="*/ 1871663 w 5381623"/>
              <a:gd name="connsiteY9" fmla="*/ 661988 h 4119561"/>
              <a:gd name="connsiteX10" fmla="*/ 1309688 w 5381623"/>
              <a:gd name="connsiteY10" fmla="*/ 719138 h 4119561"/>
              <a:gd name="connsiteX11" fmla="*/ 1004888 w 5381623"/>
              <a:gd name="connsiteY11" fmla="*/ 742951 h 4119561"/>
              <a:gd name="connsiteX12" fmla="*/ 862013 w 5381623"/>
              <a:gd name="connsiteY12" fmla="*/ 704851 h 4119561"/>
              <a:gd name="connsiteX13" fmla="*/ 809625 w 5381623"/>
              <a:gd name="connsiteY13" fmla="*/ 828676 h 4119561"/>
              <a:gd name="connsiteX14" fmla="*/ 804863 w 5381623"/>
              <a:gd name="connsiteY14" fmla="*/ 895351 h 4119561"/>
              <a:gd name="connsiteX15" fmla="*/ 723900 w 5381623"/>
              <a:gd name="connsiteY15" fmla="*/ 1176338 h 4119561"/>
              <a:gd name="connsiteX16" fmla="*/ 576263 w 5381623"/>
              <a:gd name="connsiteY16" fmla="*/ 1119188 h 4119561"/>
              <a:gd name="connsiteX17" fmla="*/ 542925 w 5381623"/>
              <a:gd name="connsiteY17" fmla="*/ 1109663 h 4119561"/>
              <a:gd name="connsiteX18" fmla="*/ 523875 w 5381623"/>
              <a:gd name="connsiteY18" fmla="*/ 1095376 h 4119561"/>
              <a:gd name="connsiteX19" fmla="*/ 485775 w 5381623"/>
              <a:gd name="connsiteY19" fmla="*/ 1066801 h 4119561"/>
              <a:gd name="connsiteX20" fmla="*/ 290513 w 5381623"/>
              <a:gd name="connsiteY20" fmla="*/ 1171576 h 4119561"/>
              <a:gd name="connsiteX21" fmla="*/ 233363 w 5381623"/>
              <a:gd name="connsiteY21" fmla="*/ 1133476 h 4119561"/>
              <a:gd name="connsiteX22" fmla="*/ 190500 w 5381623"/>
              <a:gd name="connsiteY22" fmla="*/ 1100138 h 4119561"/>
              <a:gd name="connsiteX23" fmla="*/ 0 w 5381623"/>
              <a:gd name="connsiteY23" fmla="*/ 1528762 h 4119561"/>
              <a:gd name="connsiteX24" fmla="*/ 390524 w 5381623"/>
              <a:gd name="connsiteY24" fmla="*/ 2124074 h 4119561"/>
              <a:gd name="connsiteX25" fmla="*/ 571500 w 5381623"/>
              <a:gd name="connsiteY25" fmla="*/ 2381249 h 4119561"/>
              <a:gd name="connsiteX26" fmla="*/ 447676 w 5381623"/>
              <a:gd name="connsiteY26" fmla="*/ 2671761 h 4119561"/>
              <a:gd name="connsiteX27" fmla="*/ 1290637 w 5381623"/>
              <a:gd name="connsiteY27" fmla="*/ 3047998 h 4119561"/>
              <a:gd name="connsiteX28" fmla="*/ 909638 w 5381623"/>
              <a:gd name="connsiteY28" fmla="*/ 4095749 h 4119561"/>
              <a:gd name="connsiteX29" fmla="*/ 1376363 w 5381623"/>
              <a:gd name="connsiteY29" fmla="*/ 3781423 h 4119561"/>
              <a:gd name="connsiteX30" fmla="*/ 1809750 w 5381623"/>
              <a:gd name="connsiteY30" fmla="*/ 4005261 h 4119561"/>
              <a:gd name="connsiteX31" fmla="*/ 1800224 w 5381623"/>
              <a:gd name="connsiteY31" fmla="*/ 3895723 h 4119561"/>
              <a:gd name="connsiteX32" fmla="*/ 1809750 w 5381623"/>
              <a:gd name="connsiteY32" fmla="*/ 3795711 h 4119561"/>
              <a:gd name="connsiteX33" fmla="*/ 1952624 w 5381623"/>
              <a:gd name="connsiteY33" fmla="*/ 3243260 h 4119561"/>
              <a:gd name="connsiteX34" fmla="*/ 2686049 w 5381623"/>
              <a:gd name="connsiteY34" fmla="*/ 3843335 h 4119561"/>
              <a:gd name="connsiteX35" fmla="*/ 2762249 w 5381623"/>
              <a:gd name="connsiteY35" fmla="*/ 3914773 h 4119561"/>
              <a:gd name="connsiteX36" fmla="*/ 2990849 w 5381623"/>
              <a:gd name="connsiteY36" fmla="*/ 4005261 h 4119561"/>
              <a:gd name="connsiteX37" fmla="*/ 3067050 w 5381623"/>
              <a:gd name="connsiteY37" fmla="*/ 4010024 h 4119561"/>
              <a:gd name="connsiteX38" fmla="*/ 3157537 w 5381623"/>
              <a:gd name="connsiteY38" fmla="*/ 4033836 h 4119561"/>
              <a:gd name="connsiteX39" fmla="*/ 3252787 w 5381623"/>
              <a:gd name="connsiteY39" fmla="*/ 4048124 h 4119561"/>
              <a:gd name="connsiteX40" fmla="*/ 3376612 w 5381623"/>
              <a:gd name="connsiteY40" fmla="*/ 4057647 h 4119561"/>
              <a:gd name="connsiteX41" fmla="*/ 3409949 w 5381623"/>
              <a:gd name="connsiteY41" fmla="*/ 4076699 h 4119561"/>
              <a:gd name="connsiteX42" fmla="*/ 3571875 w 5381623"/>
              <a:gd name="connsiteY42" fmla="*/ 4119561 h 4119561"/>
              <a:gd name="connsiteX43" fmla="*/ 3938587 w 5381623"/>
              <a:gd name="connsiteY43" fmla="*/ 3881436 h 4119561"/>
              <a:gd name="connsiteX44" fmla="*/ 4843462 w 5381623"/>
              <a:gd name="connsiteY44" fmla="*/ 3424236 h 4119561"/>
              <a:gd name="connsiteX45" fmla="*/ 4791074 w 5381623"/>
              <a:gd name="connsiteY45" fmla="*/ 3371849 h 4119561"/>
              <a:gd name="connsiteX46" fmla="*/ 4733924 w 5381623"/>
              <a:gd name="connsiteY46" fmla="*/ 3333749 h 4119561"/>
              <a:gd name="connsiteX47" fmla="*/ 5381623 w 5381623"/>
              <a:gd name="connsiteY47" fmla="*/ 2376484 h 4119561"/>
              <a:gd name="connsiteX48" fmla="*/ 3290887 w 5381623"/>
              <a:gd name="connsiteY48" fmla="*/ 1042985 h 4119561"/>
              <a:gd name="connsiteX49" fmla="*/ 2890836 w 5381623"/>
              <a:gd name="connsiteY49" fmla="*/ 457202 h 4119561"/>
              <a:gd name="connsiteX50" fmla="*/ 2657475 w 5381623"/>
              <a:gd name="connsiteY50" fmla="*/ 0 h 4119561"/>
              <a:gd name="connsiteX0" fmla="*/ 2657475 w 5381623"/>
              <a:gd name="connsiteY0" fmla="*/ 0 h 4119561"/>
              <a:gd name="connsiteX1" fmla="*/ 2424113 w 5381623"/>
              <a:gd name="connsiteY1" fmla="*/ 542926 h 4119561"/>
              <a:gd name="connsiteX2" fmla="*/ 2328863 w 5381623"/>
              <a:gd name="connsiteY2" fmla="*/ 566738 h 4119561"/>
              <a:gd name="connsiteX3" fmla="*/ 2247900 w 5381623"/>
              <a:gd name="connsiteY3" fmla="*/ 571501 h 4119561"/>
              <a:gd name="connsiteX4" fmla="*/ 2205038 w 5381623"/>
              <a:gd name="connsiteY4" fmla="*/ 585788 h 4119561"/>
              <a:gd name="connsiteX5" fmla="*/ 2200275 w 5381623"/>
              <a:gd name="connsiteY5" fmla="*/ 571501 h 4119561"/>
              <a:gd name="connsiteX6" fmla="*/ 2090738 w 5381623"/>
              <a:gd name="connsiteY6" fmla="*/ 581026 h 4119561"/>
              <a:gd name="connsiteX7" fmla="*/ 2019300 w 5381623"/>
              <a:gd name="connsiteY7" fmla="*/ 604838 h 4119561"/>
              <a:gd name="connsiteX8" fmla="*/ 1995488 w 5381623"/>
              <a:gd name="connsiteY8" fmla="*/ 619126 h 4119561"/>
              <a:gd name="connsiteX9" fmla="*/ 1871663 w 5381623"/>
              <a:gd name="connsiteY9" fmla="*/ 661988 h 4119561"/>
              <a:gd name="connsiteX10" fmla="*/ 1309688 w 5381623"/>
              <a:gd name="connsiteY10" fmla="*/ 719138 h 4119561"/>
              <a:gd name="connsiteX11" fmla="*/ 1004888 w 5381623"/>
              <a:gd name="connsiteY11" fmla="*/ 742951 h 4119561"/>
              <a:gd name="connsiteX12" fmla="*/ 862013 w 5381623"/>
              <a:gd name="connsiteY12" fmla="*/ 704851 h 4119561"/>
              <a:gd name="connsiteX13" fmla="*/ 809625 w 5381623"/>
              <a:gd name="connsiteY13" fmla="*/ 828676 h 4119561"/>
              <a:gd name="connsiteX14" fmla="*/ 804863 w 5381623"/>
              <a:gd name="connsiteY14" fmla="*/ 895351 h 4119561"/>
              <a:gd name="connsiteX15" fmla="*/ 723900 w 5381623"/>
              <a:gd name="connsiteY15" fmla="*/ 1176338 h 4119561"/>
              <a:gd name="connsiteX16" fmla="*/ 576263 w 5381623"/>
              <a:gd name="connsiteY16" fmla="*/ 1119188 h 4119561"/>
              <a:gd name="connsiteX17" fmla="*/ 542925 w 5381623"/>
              <a:gd name="connsiteY17" fmla="*/ 1109663 h 4119561"/>
              <a:gd name="connsiteX18" fmla="*/ 523875 w 5381623"/>
              <a:gd name="connsiteY18" fmla="*/ 1095376 h 4119561"/>
              <a:gd name="connsiteX19" fmla="*/ 485775 w 5381623"/>
              <a:gd name="connsiteY19" fmla="*/ 1066801 h 4119561"/>
              <a:gd name="connsiteX20" fmla="*/ 290513 w 5381623"/>
              <a:gd name="connsiteY20" fmla="*/ 1171576 h 4119561"/>
              <a:gd name="connsiteX21" fmla="*/ 233363 w 5381623"/>
              <a:gd name="connsiteY21" fmla="*/ 1133476 h 4119561"/>
              <a:gd name="connsiteX22" fmla="*/ 190500 w 5381623"/>
              <a:gd name="connsiteY22" fmla="*/ 1100138 h 4119561"/>
              <a:gd name="connsiteX23" fmla="*/ 0 w 5381623"/>
              <a:gd name="connsiteY23" fmla="*/ 1528762 h 4119561"/>
              <a:gd name="connsiteX24" fmla="*/ 171449 w 5381623"/>
              <a:gd name="connsiteY24" fmla="*/ 1800224 h 4119561"/>
              <a:gd name="connsiteX25" fmla="*/ 390524 w 5381623"/>
              <a:gd name="connsiteY25" fmla="*/ 2124074 h 4119561"/>
              <a:gd name="connsiteX26" fmla="*/ 571500 w 5381623"/>
              <a:gd name="connsiteY26" fmla="*/ 2381249 h 4119561"/>
              <a:gd name="connsiteX27" fmla="*/ 447676 w 5381623"/>
              <a:gd name="connsiteY27" fmla="*/ 2671761 h 4119561"/>
              <a:gd name="connsiteX28" fmla="*/ 1290637 w 5381623"/>
              <a:gd name="connsiteY28" fmla="*/ 3047998 h 4119561"/>
              <a:gd name="connsiteX29" fmla="*/ 909638 w 5381623"/>
              <a:gd name="connsiteY29" fmla="*/ 4095749 h 4119561"/>
              <a:gd name="connsiteX30" fmla="*/ 1376363 w 5381623"/>
              <a:gd name="connsiteY30" fmla="*/ 3781423 h 4119561"/>
              <a:gd name="connsiteX31" fmla="*/ 1809750 w 5381623"/>
              <a:gd name="connsiteY31" fmla="*/ 4005261 h 4119561"/>
              <a:gd name="connsiteX32" fmla="*/ 1800224 w 5381623"/>
              <a:gd name="connsiteY32" fmla="*/ 3895723 h 4119561"/>
              <a:gd name="connsiteX33" fmla="*/ 1809750 w 5381623"/>
              <a:gd name="connsiteY33" fmla="*/ 3795711 h 4119561"/>
              <a:gd name="connsiteX34" fmla="*/ 1952624 w 5381623"/>
              <a:gd name="connsiteY34" fmla="*/ 3243260 h 4119561"/>
              <a:gd name="connsiteX35" fmla="*/ 2686049 w 5381623"/>
              <a:gd name="connsiteY35" fmla="*/ 3843335 h 4119561"/>
              <a:gd name="connsiteX36" fmla="*/ 2762249 w 5381623"/>
              <a:gd name="connsiteY36" fmla="*/ 3914773 h 4119561"/>
              <a:gd name="connsiteX37" fmla="*/ 2990849 w 5381623"/>
              <a:gd name="connsiteY37" fmla="*/ 4005261 h 4119561"/>
              <a:gd name="connsiteX38" fmla="*/ 3067050 w 5381623"/>
              <a:gd name="connsiteY38" fmla="*/ 4010024 h 4119561"/>
              <a:gd name="connsiteX39" fmla="*/ 3157537 w 5381623"/>
              <a:gd name="connsiteY39" fmla="*/ 4033836 h 4119561"/>
              <a:gd name="connsiteX40" fmla="*/ 3252787 w 5381623"/>
              <a:gd name="connsiteY40" fmla="*/ 4048124 h 4119561"/>
              <a:gd name="connsiteX41" fmla="*/ 3376612 w 5381623"/>
              <a:gd name="connsiteY41" fmla="*/ 4057647 h 4119561"/>
              <a:gd name="connsiteX42" fmla="*/ 3409949 w 5381623"/>
              <a:gd name="connsiteY42" fmla="*/ 4076699 h 4119561"/>
              <a:gd name="connsiteX43" fmla="*/ 3571875 w 5381623"/>
              <a:gd name="connsiteY43" fmla="*/ 4119561 h 4119561"/>
              <a:gd name="connsiteX44" fmla="*/ 3938587 w 5381623"/>
              <a:gd name="connsiteY44" fmla="*/ 3881436 h 4119561"/>
              <a:gd name="connsiteX45" fmla="*/ 4843462 w 5381623"/>
              <a:gd name="connsiteY45" fmla="*/ 3424236 h 4119561"/>
              <a:gd name="connsiteX46" fmla="*/ 4791074 w 5381623"/>
              <a:gd name="connsiteY46" fmla="*/ 3371849 h 4119561"/>
              <a:gd name="connsiteX47" fmla="*/ 4733924 w 5381623"/>
              <a:gd name="connsiteY47" fmla="*/ 3333749 h 4119561"/>
              <a:gd name="connsiteX48" fmla="*/ 5381623 w 5381623"/>
              <a:gd name="connsiteY48" fmla="*/ 2376484 h 4119561"/>
              <a:gd name="connsiteX49" fmla="*/ 3290887 w 5381623"/>
              <a:gd name="connsiteY49" fmla="*/ 1042985 h 4119561"/>
              <a:gd name="connsiteX50" fmla="*/ 2890836 w 5381623"/>
              <a:gd name="connsiteY50" fmla="*/ 457202 h 4119561"/>
              <a:gd name="connsiteX51" fmla="*/ 2657475 w 5381623"/>
              <a:gd name="connsiteY51" fmla="*/ 0 h 4119561"/>
              <a:gd name="connsiteX0" fmla="*/ 2657475 w 5381623"/>
              <a:gd name="connsiteY0" fmla="*/ 0 h 4119561"/>
              <a:gd name="connsiteX1" fmla="*/ 2424113 w 5381623"/>
              <a:gd name="connsiteY1" fmla="*/ 542926 h 4119561"/>
              <a:gd name="connsiteX2" fmla="*/ 2328863 w 5381623"/>
              <a:gd name="connsiteY2" fmla="*/ 566738 h 4119561"/>
              <a:gd name="connsiteX3" fmla="*/ 2247900 w 5381623"/>
              <a:gd name="connsiteY3" fmla="*/ 571501 h 4119561"/>
              <a:gd name="connsiteX4" fmla="*/ 2205038 w 5381623"/>
              <a:gd name="connsiteY4" fmla="*/ 585788 h 4119561"/>
              <a:gd name="connsiteX5" fmla="*/ 2200275 w 5381623"/>
              <a:gd name="connsiteY5" fmla="*/ 571501 h 4119561"/>
              <a:gd name="connsiteX6" fmla="*/ 2090738 w 5381623"/>
              <a:gd name="connsiteY6" fmla="*/ 581026 h 4119561"/>
              <a:gd name="connsiteX7" fmla="*/ 2019300 w 5381623"/>
              <a:gd name="connsiteY7" fmla="*/ 604838 h 4119561"/>
              <a:gd name="connsiteX8" fmla="*/ 1995488 w 5381623"/>
              <a:gd name="connsiteY8" fmla="*/ 619126 h 4119561"/>
              <a:gd name="connsiteX9" fmla="*/ 1871663 w 5381623"/>
              <a:gd name="connsiteY9" fmla="*/ 661988 h 4119561"/>
              <a:gd name="connsiteX10" fmla="*/ 1309688 w 5381623"/>
              <a:gd name="connsiteY10" fmla="*/ 719138 h 4119561"/>
              <a:gd name="connsiteX11" fmla="*/ 1004888 w 5381623"/>
              <a:gd name="connsiteY11" fmla="*/ 742951 h 4119561"/>
              <a:gd name="connsiteX12" fmla="*/ 862013 w 5381623"/>
              <a:gd name="connsiteY12" fmla="*/ 704851 h 4119561"/>
              <a:gd name="connsiteX13" fmla="*/ 809625 w 5381623"/>
              <a:gd name="connsiteY13" fmla="*/ 828676 h 4119561"/>
              <a:gd name="connsiteX14" fmla="*/ 804863 w 5381623"/>
              <a:gd name="connsiteY14" fmla="*/ 895351 h 4119561"/>
              <a:gd name="connsiteX15" fmla="*/ 723900 w 5381623"/>
              <a:gd name="connsiteY15" fmla="*/ 1176338 h 4119561"/>
              <a:gd name="connsiteX16" fmla="*/ 576263 w 5381623"/>
              <a:gd name="connsiteY16" fmla="*/ 1119188 h 4119561"/>
              <a:gd name="connsiteX17" fmla="*/ 542925 w 5381623"/>
              <a:gd name="connsiteY17" fmla="*/ 1109663 h 4119561"/>
              <a:gd name="connsiteX18" fmla="*/ 523875 w 5381623"/>
              <a:gd name="connsiteY18" fmla="*/ 1095376 h 4119561"/>
              <a:gd name="connsiteX19" fmla="*/ 485775 w 5381623"/>
              <a:gd name="connsiteY19" fmla="*/ 1066801 h 4119561"/>
              <a:gd name="connsiteX20" fmla="*/ 290513 w 5381623"/>
              <a:gd name="connsiteY20" fmla="*/ 1171576 h 4119561"/>
              <a:gd name="connsiteX21" fmla="*/ 233363 w 5381623"/>
              <a:gd name="connsiteY21" fmla="*/ 1133476 h 4119561"/>
              <a:gd name="connsiteX22" fmla="*/ 190500 w 5381623"/>
              <a:gd name="connsiteY22" fmla="*/ 1100138 h 4119561"/>
              <a:gd name="connsiteX23" fmla="*/ 0 w 5381623"/>
              <a:gd name="connsiteY23" fmla="*/ 1528762 h 4119561"/>
              <a:gd name="connsiteX24" fmla="*/ 404811 w 5381623"/>
              <a:gd name="connsiteY24" fmla="*/ 1995486 h 4119561"/>
              <a:gd name="connsiteX25" fmla="*/ 390524 w 5381623"/>
              <a:gd name="connsiteY25" fmla="*/ 2124074 h 4119561"/>
              <a:gd name="connsiteX26" fmla="*/ 571500 w 5381623"/>
              <a:gd name="connsiteY26" fmla="*/ 2381249 h 4119561"/>
              <a:gd name="connsiteX27" fmla="*/ 447676 w 5381623"/>
              <a:gd name="connsiteY27" fmla="*/ 2671761 h 4119561"/>
              <a:gd name="connsiteX28" fmla="*/ 1290637 w 5381623"/>
              <a:gd name="connsiteY28" fmla="*/ 3047998 h 4119561"/>
              <a:gd name="connsiteX29" fmla="*/ 909638 w 5381623"/>
              <a:gd name="connsiteY29" fmla="*/ 4095749 h 4119561"/>
              <a:gd name="connsiteX30" fmla="*/ 1376363 w 5381623"/>
              <a:gd name="connsiteY30" fmla="*/ 3781423 h 4119561"/>
              <a:gd name="connsiteX31" fmla="*/ 1809750 w 5381623"/>
              <a:gd name="connsiteY31" fmla="*/ 4005261 h 4119561"/>
              <a:gd name="connsiteX32" fmla="*/ 1800224 w 5381623"/>
              <a:gd name="connsiteY32" fmla="*/ 3895723 h 4119561"/>
              <a:gd name="connsiteX33" fmla="*/ 1809750 w 5381623"/>
              <a:gd name="connsiteY33" fmla="*/ 3795711 h 4119561"/>
              <a:gd name="connsiteX34" fmla="*/ 1952624 w 5381623"/>
              <a:gd name="connsiteY34" fmla="*/ 3243260 h 4119561"/>
              <a:gd name="connsiteX35" fmla="*/ 2686049 w 5381623"/>
              <a:gd name="connsiteY35" fmla="*/ 3843335 h 4119561"/>
              <a:gd name="connsiteX36" fmla="*/ 2762249 w 5381623"/>
              <a:gd name="connsiteY36" fmla="*/ 3914773 h 4119561"/>
              <a:gd name="connsiteX37" fmla="*/ 2990849 w 5381623"/>
              <a:gd name="connsiteY37" fmla="*/ 4005261 h 4119561"/>
              <a:gd name="connsiteX38" fmla="*/ 3067050 w 5381623"/>
              <a:gd name="connsiteY38" fmla="*/ 4010024 h 4119561"/>
              <a:gd name="connsiteX39" fmla="*/ 3157537 w 5381623"/>
              <a:gd name="connsiteY39" fmla="*/ 4033836 h 4119561"/>
              <a:gd name="connsiteX40" fmla="*/ 3252787 w 5381623"/>
              <a:gd name="connsiteY40" fmla="*/ 4048124 h 4119561"/>
              <a:gd name="connsiteX41" fmla="*/ 3376612 w 5381623"/>
              <a:gd name="connsiteY41" fmla="*/ 4057647 h 4119561"/>
              <a:gd name="connsiteX42" fmla="*/ 3409949 w 5381623"/>
              <a:gd name="connsiteY42" fmla="*/ 4076699 h 4119561"/>
              <a:gd name="connsiteX43" fmla="*/ 3571875 w 5381623"/>
              <a:gd name="connsiteY43" fmla="*/ 4119561 h 4119561"/>
              <a:gd name="connsiteX44" fmla="*/ 3938587 w 5381623"/>
              <a:gd name="connsiteY44" fmla="*/ 3881436 h 4119561"/>
              <a:gd name="connsiteX45" fmla="*/ 4843462 w 5381623"/>
              <a:gd name="connsiteY45" fmla="*/ 3424236 h 4119561"/>
              <a:gd name="connsiteX46" fmla="*/ 4791074 w 5381623"/>
              <a:gd name="connsiteY46" fmla="*/ 3371849 h 4119561"/>
              <a:gd name="connsiteX47" fmla="*/ 4733924 w 5381623"/>
              <a:gd name="connsiteY47" fmla="*/ 3333749 h 4119561"/>
              <a:gd name="connsiteX48" fmla="*/ 5381623 w 5381623"/>
              <a:gd name="connsiteY48" fmla="*/ 2376484 h 4119561"/>
              <a:gd name="connsiteX49" fmla="*/ 3290887 w 5381623"/>
              <a:gd name="connsiteY49" fmla="*/ 1042985 h 4119561"/>
              <a:gd name="connsiteX50" fmla="*/ 2890836 w 5381623"/>
              <a:gd name="connsiteY50" fmla="*/ 457202 h 4119561"/>
              <a:gd name="connsiteX51" fmla="*/ 2657475 w 5381623"/>
              <a:gd name="connsiteY51" fmla="*/ 0 h 4119561"/>
              <a:gd name="connsiteX0" fmla="*/ 2657475 w 5381623"/>
              <a:gd name="connsiteY0" fmla="*/ 0 h 4119561"/>
              <a:gd name="connsiteX1" fmla="*/ 2424113 w 5381623"/>
              <a:gd name="connsiteY1" fmla="*/ 542926 h 4119561"/>
              <a:gd name="connsiteX2" fmla="*/ 2328863 w 5381623"/>
              <a:gd name="connsiteY2" fmla="*/ 566738 h 4119561"/>
              <a:gd name="connsiteX3" fmla="*/ 2247900 w 5381623"/>
              <a:gd name="connsiteY3" fmla="*/ 571501 h 4119561"/>
              <a:gd name="connsiteX4" fmla="*/ 2205038 w 5381623"/>
              <a:gd name="connsiteY4" fmla="*/ 585788 h 4119561"/>
              <a:gd name="connsiteX5" fmla="*/ 2200275 w 5381623"/>
              <a:gd name="connsiteY5" fmla="*/ 571501 h 4119561"/>
              <a:gd name="connsiteX6" fmla="*/ 2090738 w 5381623"/>
              <a:gd name="connsiteY6" fmla="*/ 581026 h 4119561"/>
              <a:gd name="connsiteX7" fmla="*/ 2019300 w 5381623"/>
              <a:gd name="connsiteY7" fmla="*/ 604838 h 4119561"/>
              <a:gd name="connsiteX8" fmla="*/ 1995488 w 5381623"/>
              <a:gd name="connsiteY8" fmla="*/ 619126 h 4119561"/>
              <a:gd name="connsiteX9" fmla="*/ 1871663 w 5381623"/>
              <a:gd name="connsiteY9" fmla="*/ 661988 h 4119561"/>
              <a:gd name="connsiteX10" fmla="*/ 1309688 w 5381623"/>
              <a:gd name="connsiteY10" fmla="*/ 719138 h 4119561"/>
              <a:gd name="connsiteX11" fmla="*/ 1004888 w 5381623"/>
              <a:gd name="connsiteY11" fmla="*/ 742951 h 4119561"/>
              <a:gd name="connsiteX12" fmla="*/ 862013 w 5381623"/>
              <a:gd name="connsiteY12" fmla="*/ 704851 h 4119561"/>
              <a:gd name="connsiteX13" fmla="*/ 809625 w 5381623"/>
              <a:gd name="connsiteY13" fmla="*/ 828676 h 4119561"/>
              <a:gd name="connsiteX14" fmla="*/ 804863 w 5381623"/>
              <a:gd name="connsiteY14" fmla="*/ 895351 h 4119561"/>
              <a:gd name="connsiteX15" fmla="*/ 723900 w 5381623"/>
              <a:gd name="connsiteY15" fmla="*/ 1176338 h 4119561"/>
              <a:gd name="connsiteX16" fmla="*/ 576263 w 5381623"/>
              <a:gd name="connsiteY16" fmla="*/ 1119188 h 4119561"/>
              <a:gd name="connsiteX17" fmla="*/ 542925 w 5381623"/>
              <a:gd name="connsiteY17" fmla="*/ 1109663 h 4119561"/>
              <a:gd name="connsiteX18" fmla="*/ 523875 w 5381623"/>
              <a:gd name="connsiteY18" fmla="*/ 1095376 h 4119561"/>
              <a:gd name="connsiteX19" fmla="*/ 485775 w 5381623"/>
              <a:gd name="connsiteY19" fmla="*/ 1066801 h 4119561"/>
              <a:gd name="connsiteX20" fmla="*/ 290513 w 5381623"/>
              <a:gd name="connsiteY20" fmla="*/ 1171576 h 4119561"/>
              <a:gd name="connsiteX21" fmla="*/ 233363 w 5381623"/>
              <a:gd name="connsiteY21" fmla="*/ 1133476 h 4119561"/>
              <a:gd name="connsiteX22" fmla="*/ 190500 w 5381623"/>
              <a:gd name="connsiteY22" fmla="*/ 1100138 h 4119561"/>
              <a:gd name="connsiteX23" fmla="*/ 0 w 5381623"/>
              <a:gd name="connsiteY23" fmla="*/ 1528762 h 4119561"/>
              <a:gd name="connsiteX24" fmla="*/ 404811 w 5381623"/>
              <a:gd name="connsiteY24" fmla="*/ 1995486 h 4119561"/>
              <a:gd name="connsiteX25" fmla="*/ 385762 w 5381623"/>
              <a:gd name="connsiteY25" fmla="*/ 2124074 h 4119561"/>
              <a:gd name="connsiteX26" fmla="*/ 571500 w 5381623"/>
              <a:gd name="connsiteY26" fmla="*/ 2381249 h 4119561"/>
              <a:gd name="connsiteX27" fmla="*/ 447676 w 5381623"/>
              <a:gd name="connsiteY27" fmla="*/ 2671761 h 4119561"/>
              <a:gd name="connsiteX28" fmla="*/ 1290637 w 5381623"/>
              <a:gd name="connsiteY28" fmla="*/ 3047998 h 4119561"/>
              <a:gd name="connsiteX29" fmla="*/ 909638 w 5381623"/>
              <a:gd name="connsiteY29" fmla="*/ 4095749 h 4119561"/>
              <a:gd name="connsiteX30" fmla="*/ 1376363 w 5381623"/>
              <a:gd name="connsiteY30" fmla="*/ 3781423 h 4119561"/>
              <a:gd name="connsiteX31" fmla="*/ 1809750 w 5381623"/>
              <a:gd name="connsiteY31" fmla="*/ 4005261 h 4119561"/>
              <a:gd name="connsiteX32" fmla="*/ 1800224 w 5381623"/>
              <a:gd name="connsiteY32" fmla="*/ 3895723 h 4119561"/>
              <a:gd name="connsiteX33" fmla="*/ 1809750 w 5381623"/>
              <a:gd name="connsiteY33" fmla="*/ 3795711 h 4119561"/>
              <a:gd name="connsiteX34" fmla="*/ 1952624 w 5381623"/>
              <a:gd name="connsiteY34" fmla="*/ 3243260 h 4119561"/>
              <a:gd name="connsiteX35" fmla="*/ 2686049 w 5381623"/>
              <a:gd name="connsiteY35" fmla="*/ 3843335 h 4119561"/>
              <a:gd name="connsiteX36" fmla="*/ 2762249 w 5381623"/>
              <a:gd name="connsiteY36" fmla="*/ 3914773 h 4119561"/>
              <a:gd name="connsiteX37" fmla="*/ 2990849 w 5381623"/>
              <a:gd name="connsiteY37" fmla="*/ 4005261 h 4119561"/>
              <a:gd name="connsiteX38" fmla="*/ 3067050 w 5381623"/>
              <a:gd name="connsiteY38" fmla="*/ 4010024 h 4119561"/>
              <a:gd name="connsiteX39" fmla="*/ 3157537 w 5381623"/>
              <a:gd name="connsiteY39" fmla="*/ 4033836 h 4119561"/>
              <a:gd name="connsiteX40" fmla="*/ 3252787 w 5381623"/>
              <a:gd name="connsiteY40" fmla="*/ 4048124 h 4119561"/>
              <a:gd name="connsiteX41" fmla="*/ 3376612 w 5381623"/>
              <a:gd name="connsiteY41" fmla="*/ 4057647 h 4119561"/>
              <a:gd name="connsiteX42" fmla="*/ 3409949 w 5381623"/>
              <a:gd name="connsiteY42" fmla="*/ 4076699 h 4119561"/>
              <a:gd name="connsiteX43" fmla="*/ 3571875 w 5381623"/>
              <a:gd name="connsiteY43" fmla="*/ 4119561 h 4119561"/>
              <a:gd name="connsiteX44" fmla="*/ 3938587 w 5381623"/>
              <a:gd name="connsiteY44" fmla="*/ 3881436 h 4119561"/>
              <a:gd name="connsiteX45" fmla="*/ 4843462 w 5381623"/>
              <a:gd name="connsiteY45" fmla="*/ 3424236 h 4119561"/>
              <a:gd name="connsiteX46" fmla="*/ 4791074 w 5381623"/>
              <a:gd name="connsiteY46" fmla="*/ 3371849 h 4119561"/>
              <a:gd name="connsiteX47" fmla="*/ 4733924 w 5381623"/>
              <a:gd name="connsiteY47" fmla="*/ 3333749 h 4119561"/>
              <a:gd name="connsiteX48" fmla="*/ 5381623 w 5381623"/>
              <a:gd name="connsiteY48" fmla="*/ 2376484 h 4119561"/>
              <a:gd name="connsiteX49" fmla="*/ 3290887 w 5381623"/>
              <a:gd name="connsiteY49" fmla="*/ 1042985 h 4119561"/>
              <a:gd name="connsiteX50" fmla="*/ 2890836 w 5381623"/>
              <a:gd name="connsiteY50" fmla="*/ 457202 h 4119561"/>
              <a:gd name="connsiteX51" fmla="*/ 2657475 w 5381623"/>
              <a:gd name="connsiteY51" fmla="*/ 0 h 4119561"/>
              <a:gd name="connsiteX0" fmla="*/ 2657475 w 5381623"/>
              <a:gd name="connsiteY0" fmla="*/ 0 h 4119561"/>
              <a:gd name="connsiteX1" fmla="*/ 2424113 w 5381623"/>
              <a:gd name="connsiteY1" fmla="*/ 542926 h 4119561"/>
              <a:gd name="connsiteX2" fmla="*/ 2328863 w 5381623"/>
              <a:gd name="connsiteY2" fmla="*/ 566738 h 4119561"/>
              <a:gd name="connsiteX3" fmla="*/ 2247900 w 5381623"/>
              <a:gd name="connsiteY3" fmla="*/ 571501 h 4119561"/>
              <a:gd name="connsiteX4" fmla="*/ 2205038 w 5381623"/>
              <a:gd name="connsiteY4" fmla="*/ 585788 h 4119561"/>
              <a:gd name="connsiteX5" fmla="*/ 2200275 w 5381623"/>
              <a:gd name="connsiteY5" fmla="*/ 571501 h 4119561"/>
              <a:gd name="connsiteX6" fmla="*/ 2090738 w 5381623"/>
              <a:gd name="connsiteY6" fmla="*/ 581026 h 4119561"/>
              <a:gd name="connsiteX7" fmla="*/ 2019300 w 5381623"/>
              <a:gd name="connsiteY7" fmla="*/ 604838 h 4119561"/>
              <a:gd name="connsiteX8" fmla="*/ 1995488 w 5381623"/>
              <a:gd name="connsiteY8" fmla="*/ 619126 h 4119561"/>
              <a:gd name="connsiteX9" fmla="*/ 1871663 w 5381623"/>
              <a:gd name="connsiteY9" fmla="*/ 661988 h 4119561"/>
              <a:gd name="connsiteX10" fmla="*/ 1309688 w 5381623"/>
              <a:gd name="connsiteY10" fmla="*/ 719138 h 4119561"/>
              <a:gd name="connsiteX11" fmla="*/ 1004888 w 5381623"/>
              <a:gd name="connsiteY11" fmla="*/ 742951 h 4119561"/>
              <a:gd name="connsiteX12" fmla="*/ 862013 w 5381623"/>
              <a:gd name="connsiteY12" fmla="*/ 704851 h 4119561"/>
              <a:gd name="connsiteX13" fmla="*/ 809625 w 5381623"/>
              <a:gd name="connsiteY13" fmla="*/ 828676 h 4119561"/>
              <a:gd name="connsiteX14" fmla="*/ 804863 w 5381623"/>
              <a:gd name="connsiteY14" fmla="*/ 895351 h 4119561"/>
              <a:gd name="connsiteX15" fmla="*/ 723900 w 5381623"/>
              <a:gd name="connsiteY15" fmla="*/ 1176338 h 4119561"/>
              <a:gd name="connsiteX16" fmla="*/ 576263 w 5381623"/>
              <a:gd name="connsiteY16" fmla="*/ 1119188 h 4119561"/>
              <a:gd name="connsiteX17" fmla="*/ 542925 w 5381623"/>
              <a:gd name="connsiteY17" fmla="*/ 1109663 h 4119561"/>
              <a:gd name="connsiteX18" fmla="*/ 523875 w 5381623"/>
              <a:gd name="connsiteY18" fmla="*/ 1095376 h 4119561"/>
              <a:gd name="connsiteX19" fmla="*/ 485775 w 5381623"/>
              <a:gd name="connsiteY19" fmla="*/ 1066801 h 4119561"/>
              <a:gd name="connsiteX20" fmla="*/ 290513 w 5381623"/>
              <a:gd name="connsiteY20" fmla="*/ 1171576 h 4119561"/>
              <a:gd name="connsiteX21" fmla="*/ 233363 w 5381623"/>
              <a:gd name="connsiteY21" fmla="*/ 1133476 h 4119561"/>
              <a:gd name="connsiteX22" fmla="*/ 190500 w 5381623"/>
              <a:gd name="connsiteY22" fmla="*/ 1100138 h 4119561"/>
              <a:gd name="connsiteX23" fmla="*/ 0 w 5381623"/>
              <a:gd name="connsiteY23" fmla="*/ 1528762 h 4119561"/>
              <a:gd name="connsiteX24" fmla="*/ 409573 w 5381623"/>
              <a:gd name="connsiteY24" fmla="*/ 1990723 h 4119561"/>
              <a:gd name="connsiteX25" fmla="*/ 385762 w 5381623"/>
              <a:gd name="connsiteY25" fmla="*/ 2124074 h 4119561"/>
              <a:gd name="connsiteX26" fmla="*/ 571500 w 5381623"/>
              <a:gd name="connsiteY26" fmla="*/ 2381249 h 4119561"/>
              <a:gd name="connsiteX27" fmla="*/ 447676 w 5381623"/>
              <a:gd name="connsiteY27" fmla="*/ 2671761 h 4119561"/>
              <a:gd name="connsiteX28" fmla="*/ 1290637 w 5381623"/>
              <a:gd name="connsiteY28" fmla="*/ 3047998 h 4119561"/>
              <a:gd name="connsiteX29" fmla="*/ 909638 w 5381623"/>
              <a:gd name="connsiteY29" fmla="*/ 4095749 h 4119561"/>
              <a:gd name="connsiteX30" fmla="*/ 1376363 w 5381623"/>
              <a:gd name="connsiteY30" fmla="*/ 3781423 h 4119561"/>
              <a:gd name="connsiteX31" fmla="*/ 1809750 w 5381623"/>
              <a:gd name="connsiteY31" fmla="*/ 4005261 h 4119561"/>
              <a:gd name="connsiteX32" fmla="*/ 1800224 w 5381623"/>
              <a:gd name="connsiteY32" fmla="*/ 3895723 h 4119561"/>
              <a:gd name="connsiteX33" fmla="*/ 1809750 w 5381623"/>
              <a:gd name="connsiteY33" fmla="*/ 3795711 h 4119561"/>
              <a:gd name="connsiteX34" fmla="*/ 1952624 w 5381623"/>
              <a:gd name="connsiteY34" fmla="*/ 3243260 h 4119561"/>
              <a:gd name="connsiteX35" fmla="*/ 2686049 w 5381623"/>
              <a:gd name="connsiteY35" fmla="*/ 3843335 h 4119561"/>
              <a:gd name="connsiteX36" fmla="*/ 2762249 w 5381623"/>
              <a:gd name="connsiteY36" fmla="*/ 3914773 h 4119561"/>
              <a:gd name="connsiteX37" fmla="*/ 2990849 w 5381623"/>
              <a:gd name="connsiteY37" fmla="*/ 4005261 h 4119561"/>
              <a:gd name="connsiteX38" fmla="*/ 3067050 w 5381623"/>
              <a:gd name="connsiteY38" fmla="*/ 4010024 h 4119561"/>
              <a:gd name="connsiteX39" fmla="*/ 3157537 w 5381623"/>
              <a:gd name="connsiteY39" fmla="*/ 4033836 h 4119561"/>
              <a:gd name="connsiteX40" fmla="*/ 3252787 w 5381623"/>
              <a:gd name="connsiteY40" fmla="*/ 4048124 h 4119561"/>
              <a:gd name="connsiteX41" fmla="*/ 3376612 w 5381623"/>
              <a:gd name="connsiteY41" fmla="*/ 4057647 h 4119561"/>
              <a:gd name="connsiteX42" fmla="*/ 3409949 w 5381623"/>
              <a:gd name="connsiteY42" fmla="*/ 4076699 h 4119561"/>
              <a:gd name="connsiteX43" fmla="*/ 3571875 w 5381623"/>
              <a:gd name="connsiteY43" fmla="*/ 4119561 h 4119561"/>
              <a:gd name="connsiteX44" fmla="*/ 3938587 w 5381623"/>
              <a:gd name="connsiteY44" fmla="*/ 3881436 h 4119561"/>
              <a:gd name="connsiteX45" fmla="*/ 4843462 w 5381623"/>
              <a:gd name="connsiteY45" fmla="*/ 3424236 h 4119561"/>
              <a:gd name="connsiteX46" fmla="*/ 4791074 w 5381623"/>
              <a:gd name="connsiteY46" fmla="*/ 3371849 h 4119561"/>
              <a:gd name="connsiteX47" fmla="*/ 4733924 w 5381623"/>
              <a:gd name="connsiteY47" fmla="*/ 3333749 h 4119561"/>
              <a:gd name="connsiteX48" fmla="*/ 5381623 w 5381623"/>
              <a:gd name="connsiteY48" fmla="*/ 2376484 h 4119561"/>
              <a:gd name="connsiteX49" fmla="*/ 3290887 w 5381623"/>
              <a:gd name="connsiteY49" fmla="*/ 1042985 h 4119561"/>
              <a:gd name="connsiteX50" fmla="*/ 2890836 w 5381623"/>
              <a:gd name="connsiteY50" fmla="*/ 457202 h 4119561"/>
              <a:gd name="connsiteX51" fmla="*/ 2657475 w 5381623"/>
              <a:gd name="connsiteY51" fmla="*/ 0 h 4119561"/>
              <a:gd name="connsiteX0" fmla="*/ 2657475 w 5381623"/>
              <a:gd name="connsiteY0" fmla="*/ 0 h 4119561"/>
              <a:gd name="connsiteX1" fmla="*/ 2424113 w 5381623"/>
              <a:gd name="connsiteY1" fmla="*/ 542926 h 4119561"/>
              <a:gd name="connsiteX2" fmla="*/ 2328863 w 5381623"/>
              <a:gd name="connsiteY2" fmla="*/ 566738 h 4119561"/>
              <a:gd name="connsiteX3" fmla="*/ 2247900 w 5381623"/>
              <a:gd name="connsiteY3" fmla="*/ 571501 h 4119561"/>
              <a:gd name="connsiteX4" fmla="*/ 2205038 w 5381623"/>
              <a:gd name="connsiteY4" fmla="*/ 585788 h 4119561"/>
              <a:gd name="connsiteX5" fmla="*/ 2200275 w 5381623"/>
              <a:gd name="connsiteY5" fmla="*/ 571501 h 4119561"/>
              <a:gd name="connsiteX6" fmla="*/ 2090738 w 5381623"/>
              <a:gd name="connsiteY6" fmla="*/ 581026 h 4119561"/>
              <a:gd name="connsiteX7" fmla="*/ 2019300 w 5381623"/>
              <a:gd name="connsiteY7" fmla="*/ 604838 h 4119561"/>
              <a:gd name="connsiteX8" fmla="*/ 1995488 w 5381623"/>
              <a:gd name="connsiteY8" fmla="*/ 619126 h 4119561"/>
              <a:gd name="connsiteX9" fmla="*/ 1871663 w 5381623"/>
              <a:gd name="connsiteY9" fmla="*/ 661988 h 4119561"/>
              <a:gd name="connsiteX10" fmla="*/ 1309688 w 5381623"/>
              <a:gd name="connsiteY10" fmla="*/ 719138 h 4119561"/>
              <a:gd name="connsiteX11" fmla="*/ 1004888 w 5381623"/>
              <a:gd name="connsiteY11" fmla="*/ 742951 h 4119561"/>
              <a:gd name="connsiteX12" fmla="*/ 862013 w 5381623"/>
              <a:gd name="connsiteY12" fmla="*/ 704851 h 4119561"/>
              <a:gd name="connsiteX13" fmla="*/ 809625 w 5381623"/>
              <a:gd name="connsiteY13" fmla="*/ 828676 h 4119561"/>
              <a:gd name="connsiteX14" fmla="*/ 804863 w 5381623"/>
              <a:gd name="connsiteY14" fmla="*/ 895351 h 4119561"/>
              <a:gd name="connsiteX15" fmla="*/ 723900 w 5381623"/>
              <a:gd name="connsiteY15" fmla="*/ 1176338 h 4119561"/>
              <a:gd name="connsiteX16" fmla="*/ 576263 w 5381623"/>
              <a:gd name="connsiteY16" fmla="*/ 1119188 h 4119561"/>
              <a:gd name="connsiteX17" fmla="*/ 542925 w 5381623"/>
              <a:gd name="connsiteY17" fmla="*/ 1109663 h 4119561"/>
              <a:gd name="connsiteX18" fmla="*/ 523875 w 5381623"/>
              <a:gd name="connsiteY18" fmla="*/ 1095376 h 4119561"/>
              <a:gd name="connsiteX19" fmla="*/ 485775 w 5381623"/>
              <a:gd name="connsiteY19" fmla="*/ 1066801 h 4119561"/>
              <a:gd name="connsiteX20" fmla="*/ 290513 w 5381623"/>
              <a:gd name="connsiteY20" fmla="*/ 1171576 h 4119561"/>
              <a:gd name="connsiteX21" fmla="*/ 233363 w 5381623"/>
              <a:gd name="connsiteY21" fmla="*/ 1133476 h 4119561"/>
              <a:gd name="connsiteX22" fmla="*/ 190500 w 5381623"/>
              <a:gd name="connsiteY22" fmla="*/ 1100138 h 4119561"/>
              <a:gd name="connsiteX23" fmla="*/ 0 w 5381623"/>
              <a:gd name="connsiteY23" fmla="*/ 1528762 h 4119561"/>
              <a:gd name="connsiteX24" fmla="*/ 90487 w 5381623"/>
              <a:gd name="connsiteY24" fmla="*/ 1628774 h 4119561"/>
              <a:gd name="connsiteX25" fmla="*/ 409573 w 5381623"/>
              <a:gd name="connsiteY25" fmla="*/ 1990723 h 4119561"/>
              <a:gd name="connsiteX26" fmla="*/ 385762 w 5381623"/>
              <a:gd name="connsiteY26" fmla="*/ 2124074 h 4119561"/>
              <a:gd name="connsiteX27" fmla="*/ 571500 w 5381623"/>
              <a:gd name="connsiteY27" fmla="*/ 2381249 h 4119561"/>
              <a:gd name="connsiteX28" fmla="*/ 447676 w 5381623"/>
              <a:gd name="connsiteY28" fmla="*/ 2671761 h 4119561"/>
              <a:gd name="connsiteX29" fmla="*/ 1290637 w 5381623"/>
              <a:gd name="connsiteY29" fmla="*/ 3047998 h 4119561"/>
              <a:gd name="connsiteX30" fmla="*/ 909638 w 5381623"/>
              <a:gd name="connsiteY30" fmla="*/ 4095749 h 4119561"/>
              <a:gd name="connsiteX31" fmla="*/ 1376363 w 5381623"/>
              <a:gd name="connsiteY31" fmla="*/ 3781423 h 4119561"/>
              <a:gd name="connsiteX32" fmla="*/ 1809750 w 5381623"/>
              <a:gd name="connsiteY32" fmla="*/ 4005261 h 4119561"/>
              <a:gd name="connsiteX33" fmla="*/ 1800224 w 5381623"/>
              <a:gd name="connsiteY33" fmla="*/ 3895723 h 4119561"/>
              <a:gd name="connsiteX34" fmla="*/ 1809750 w 5381623"/>
              <a:gd name="connsiteY34" fmla="*/ 3795711 h 4119561"/>
              <a:gd name="connsiteX35" fmla="*/ 1952624 w 5381623"/>
              <a:gd name="connsiteY35" fmla="*/ 3243260 h 4119561"/>
              <a:gd name="connsiteX36" fmla="*/ 2686049 w 5381623"/>
              <a:gd name="connsiteY36" fmla="*/ 3843335 h 4119561"/>
              <a:gd name="connsiteX37" fmla="*/ 2762249 w 5381623"/>
              <a:gd name="connsiteY37" fmla="*/ 3914773 h 4119561"/>
              <a:gd name="connsiteX38" fmla="*/ 2990849 w 5381623"/>
              <a:gd name="connsiteY38" fmla="*/ 4005261 h 4119561"/>
              <a:gd name="connsiteX39" fmla="*/ 3067050 w 5381623"/>
              <a:gd name="connsiteY39" fmla="*/ 4010024 h 4119561"/>
              <a:gd name="connsiteX40" fmla="*/ 3157537 w 5381623"/>
              <a:gd name="connsiteY40" fmla="*/ 4033836 h 4119561"/>
              <a:gd name="connsiteX41" fmla="*/ 3252787 w 5381623"/>
              <a:gd name="connsiteY41" fmla="*/ 4048124 h 4119561"/>
              <a:gd name="connsiteX42" fmla="*/ 3376612 w 5381623"/>
              <a:gd name="connsiteY42" fmla="*/ 4057647 h 4119561"/>
              <a:gd name="connsiteX43" fmla="*/ 3409949 w 5381623"/>
              <a:gd name="connsiteY43" fmla="*/ 4076699 h 4119561"/>
              <a:gd name="connsiteX44" fmla="*/ 3571875 w 5381623"/>
              <a:gd name="connsiteY44" fmla="*/ 4119561 h 4119561"/>
              <a:gd name="connsiteX45" fmla="*/ 3938587 w 5381623"/>
              <a:gd name="connsiteY45" fmla="*/ 3881436 h 4119561"/>
              <a:gd name="connsiteX46" fmla="*/ 4843462 w 5381623"/>
              <a:gd name="connsiteY46" fmla="*/ 3424236 h 4119561"/>
              <a:gd name="connsiteX47" fmla="*/ 4791074 w 5381623"/>
              <a:gd name="connsiteY47" fmla="*/ 3371849 h 4119561"/>
              <a:gd name="connsiteX48" fmla="*/ 4733924 w 5381623"/>
              <a:gd name="connsiteY48" fmla="*/ 3333749 h 4119561"/>
              <a:gd name="connsiteX49" fmla="*/ 5381623 w 5381623"/>
              <a:gd name="connsiteY49" fmla="*/ 2376484 h 4119561"/>
              <a:gd name="connsiteX50" fmla="*/ 3290887 w 5381623"/>
              <a:gd name="connsiteY50" fmla="*/ 1042985 h 4119561"/>
              <a:gd name="connsiteX51" fmla="*/ 2890836 w 5381623"/>
              <a:gd name="connsiteY51" fmla="*/ 457202 h 4119561"/>
              <a:gd name="connsiteX52" fmla="*/ 2657475 w 5381623"/>
              <a:gd name="connsiteY52" fmla="*/ 0 h 4119561"/>
              <a:gd name="connsiteX0" fmla="*/ 2657475 w 5381623"/>
              <a:gd name="connsiteY0" fmla="*/ 0 h 4119561"/>
              <a:gd name="connsiteX1" fmla="*/ 2424113 w 5381623"/>
              <a:gd name="connsiteY1" fmla="*/ 542926 h 4119561"/>
              <a:gd name="connsiteX2" fmla="*/ 2328863 w 5381623"/>
              <a:gd name="connsiteY2" fmla="*/ 566738 h 4119561"/>
              <a:gd name="connsiteX3" fmla="*/ 2247900 w 5381623"/>
              <a:gd name="connsiteY3" fmla="*/ 571501 h 4119561"/>
              <a:gd name="connsiteX4" fmla="*/ 2205038 w 5381623"/>
              <a:gd name="connsiteY4" fmla="*/ 585788 h 4119561"/>
              <a:gd name="connsiteX5" fmla="*/ 2200275 w 5381623"/>
              <a:gd name="connsiteY5" fmla="*/ 571501 h 4119561"/>
              <a:gd name="connsiteX6" fmla="*/ 2090738 w 5381623"/>
              <a:gd name="connsiteY6" fmla="*/ 581026 h 4119561"/>
              <a:gd name="connsiteX7" fmla="*/ 2019300 w 5381623"/>
              <a:gd name="connsiteY7" fmla="*/ 604838 h 4119561"/>
              <a:gd name="connsiteX8" fmla="*/ 1995488 w 5381623"/>
              <a:gd name="connsiteY8" fmla="*/ 619126 h 4119561"/>
              <a:gd name="connsiteX9" fmla="*/ 1871663 w 5381623"/>
              <a:gd name="connsiteY9" fmla="*/ 661988 h 4119561"/>
              <a:gd name="connsiteX10" fmla="*/ 1309688 w 5381623"/>
              <a:gd name="connsiteY10" fmla="*/ 719138 h 4119561"/>
              <a:gd name="connsiteX11" fmla="*/ 1004888 w 5381623"/>
              <a:gd name="connsiteY11" fmla="*/ 742951 h 4119561"/>
              <a:gd name="connsiteX12" fmla="*/ 862013 w 5381623"/>
              <a:gd name="connsiteY12" fmla="*/ 704851 h 4119561"/>
              <a:gd name="connsiteX13" fmla="*/ 809625 w 5381623"/>
              <a:gd name="connsiteY13" fmla="*/ 828676 h 4119561"/>
              <a:gd name="connsiteX14" fmla="*/ 804863 w 5381623"/>
              <a:gd name="connsiteY14" fmla="*/ 895351 h 4119561"/>
              <a:gd name="connsiteX15" fmla="*/ 723900 w 5381623"/>
              <a:gd name="connsiteY15" fmla="*/ 1176338 h 4119561"/>
              <a:gd name="connsiteX16" fmla="*/ 576263 w 5381623"/>
              <a:gd name="connsiteY16" fmla="*/ 1119188 h 4119561"/>
              <a:gd name="connsiteX17" fmla="*/ 542925 w 5381623"/>
              <a:gd name="connsiteY17" fmla="*/ 1109663 h 4119561"/>
              <a:gd name="connsiteX18" fmla="*/ 523875 w 5381623"/>
              <a:gd name="connsiteY18" fmla="*/ 1095376 h 4119561"/>
              <a:gd name="connsiteX19" fmla="*/ 485775 w 5381623"/>
              <a:gd name="connsiteY19" fmla="*/ 1066801 h 4119561"/>
              <a:gd name="connsiteX20" fmla="*/ 290513 w 5381623"/>
              <a:gd name="connsiteY20" fmla="*/ 1171576 h 4119561"/>
              <a:gd name="connsiteX21" fmla="*/ 233363 w 5381623"/>
              <a:gd name="connsiteY21" fmla="*/ 1133476 h 4119561"/>
              <a:gd name="connsiteX22" fmla="*/ 190500 w 5381623"/>
              <a:gd name="connsiteY22" fmla="*/ 1100138 h 4119561"/>
              <a:gd name="connsiteX23" fmla="*/ 0 w 5381623"/>
              <a:gd name="connsiteY23" fmla="*/ 1528762 h 4119561"/>
              <a:gd name="connsiteX24" fmla="*/ 209549 w 5381623"/>
              <a:gd name="connsiteY24" fmla="*/ 1885949 h 4119561"/>
              <a:gd name="connsiteX25" fmla="*/ 409573 w 5381623"/>
              <a:gd name="connsiteY25" fmla="*/ 1990723 h 4119561"/>
              <a:gd name="connsiteX26" fmla="*/ 385762 w 5381623"/>
              <a:gd name="connsiteY26" fmla="*/ 2124074 h 4119561"/>
              <a:gd name="connsiteX27" fmla="*/ 571500 w 5381623"/>
              <a:gd name="connsiteY27" fmla="*/ 2381249 h 4119561"/>
              <a:gd name="connsiteX28" fmla="*/ 447676 w 5381623"/>
              <a:gd name="connsiteY28" fmla="*/ 2671761 h 4119561"/>
              <a:gd name="connsiteX29" fmla="*/ 1290637 w 5381623"/>
              <a:gd name="connsiteY29" fmla="*/ 3047998 h 4119561"/>
              <a:gd name="connsiteX30" fmla="*/ 909638 w 5381623"/>
              <a:gd name="connsiteY30" fmla="*/ 4095749 h 4119561"/>
              <a:gd name="connsiteX31" fmla="*/ 1376363 w 5381623"/>
              <a:gd name="connsiteY31" fmla="*/ 3781423 h 4119561"/>
              <a:gd name="connsiteX32" fmla="*/ 1809750 w 5381623"/>
              <a:gd name="connsiteY32" fmla="*/ 4005261 h 4119561"/>
              <a:gd name="connsiteX33" fmla="*/ 1800224 w 5381623"/>
              <a:gd name="connsiteY33" fmla="*/ 3895723 h 4119561"/>
              <a:gd name="connsiteX34" fmla="*/ 1809750 w 5381623"/>
              <a:gd name="connsiteY34" fmla="*/ 3795711 h 4119561"/>
              <a:gd name="connsiteX35" fmla="*/ 1952624 w 5381623"/>
              <a:gd name="connsiteY35" fmla="*/ 3243260 h 4119561"/>
              <a:gd name="connsiteX36" fmla="*/ 2686049 w 5381623"/>
              <a:gd name="connsiteY36" fmla="*/ 3843335 h 4119561"/>
              <a:gd name="connsiteX37" fmla="*/ 2762249 w 5381623"/>
              <a:gd name="connsiteY37" fmla="*/ 3914773 h 4119561"/>
              <a:gd name="connsiteX38" fmla="*/ 2990849 w 5381623"/>
              <a:gd name="connsiteY38" fmla="*/ 4005261 h 4119561"/>
              <a:gd name="connsiteX39" fmla="*/ 3067050 w 5381623"/>
              <a:gd name="connsiteY39" fmla="*/ 4010024 h 4119561"/>
              <a:gd name="connsiteX40" fmla="*/ 3157537 w 5381623"/>
              <a:gd name="connsiteY40" fmla="*/ 4033836 h 4119561"/>
              <a:gd name="connsiteX41" fmla="*/ 3252787 w 5381623"/>
              <a:gd name="connsiteY41" fmla="*/ 4048124 h 4119561"/>
              <a:gd name="connsiteX42" fmla="*/ 3376612 w 5381623"/>
              <a:gd name="connsiteY42" fmla="*/ 4057647 h 4119561"/>
              <a:gd name="connsiteX43" fmla="*/ 3409949 w 5381623"/>
              <a:gd name="connsiteY43" fmla="*/ 4076699 h 4119561"/>
              <a:gd name="connsiteX44" fmla="*/ 3571875 w 5381623"/>
              <a:gd name="connsiteY44" fmla="*/ 4119561 h 4119561"/>
              <a:gd name="connsiteX45" fmla="*/ 3938587 w 5381623"/>
              <a:gd name="connsiteY45" fmla="*/ 3881436 h 4119561"/>
              <a:gd name="connsiteX46" fmla="*/ 4843462 w 5381623"/>
              <a:gd name="connsiteY46" fmla="*/ 3424236 h 4119561"/>
              <a:gd name="connsiteX47" fmla="*/ 4791074 w 5381623"/>
              <a:gd name="connsiteY47" fmla="*/ 3371849 h 4119561"/>
              <a:gd name="connsiteX48" fmla="*/ 4733924 w 5381623"/>
              <a:gd name="connsiteY48" fmla="*/ 3333749 h 4119561"/>
              <a:gd name="connsiteX49" fmla="*/ 5381623 w 5381623"/>
              <a:gd name="connsiteY49" fmla="*/ 2376484 h 4119561"/>
              <a:gd name="connsiteX50" fmla="*/ 3290887 w 5381623"/>
              <a:gd name="connsiteY50" fmla="*/ 1042985 h 4119561"/>
              <a:gd name="connsiteX51" fmla="*/ 2890836 w 5381623"/>
              <a:gd name="connsiteY51" fmla="*/ 457202 h 4119561"/>
              <a:gd name="connsiteX52" fmla="*/ 2657475 w 5381623"/>
              <a:gd name="connsiteY52" fmla="*/ 0 h 4119561"/>
              <a:gd name="connsiteX0" fmla="*/ 2657475 w 5381623"/>
              <a:gd name="connsiteY0" fmla="*/ 0 h 4119561"/>
              <a:gd name="connsiteX1" fmla="*/ 2424113 w 5381623"/>
              <a:gd name="connsiteY1" fmla="*/ 542926 h 4119561"/>
              <a:gd name="connsiteX2" fmla="*/ 2328863 w 5381623"/>
              <a:gd name="connsiteY2" fmla="*/ 566738 h 4119561"/>
              <a:gd name="connsiteX3" fmla="*/ 2247900 w 5381623"/>
              <a:gd name="connsiteY3" fmla="*/ 571501 h 4119561"/>
              <a:gd name="connsiteX4" fmla="*/ 2205038 w 5381623"/>
              <a:gd name="connsiteY4" fmla="*/ 585788 h 4119561"/>
              <a:gd name="connsiteX5" fmla="*/ 2200275 w 5381623"/>
              <a:gd name="connsiteY5" fmla="*/ 571501 h 4119561"/>
              <a:gd name="connsiteX6" fmla="*/ 2090738 w 5381623"/>
              <a:gd name="connsiteY6" fmla="*/ 581026 h 4119561"/>
              <a:gd name="connsiteX7" fmla="*/ 2019300 w 5381623"/>
              <a:gd name="connsiteY7" fmla="*/ 604838 h 4119561"/>
              <a:gd name="connsiteX8" fmla="*/ 1995488 w 5381623"/>
              <a:gd name="connsiteY8" fmla="*/ 619126 h 4119561"/>
              <a:gd name="connsiteX9" fmla="*/ 1871663 w 5381623"/>
              <a:gd name="connsiteY9" fmla="*/ 661988 h 4119561"/>
              <a:gd name="connsiteX10" fmla="*/ 1309688 w 5381623"/>
              <a:gd name="connsiteY10" fmla="*/ 719138 h 4119561"/>
              <a:gd name="connsiteX11" fmla="*/ 1004888 w 5381623"/>
              <a:gd name="connsiteY11" fmla="*/ 742951 h 4119561"/>
              <a:gd name="connsiteX12" fmla="*/ 862013 w 5381623"/>
              <a:gd name="connsiteY12" fmla="*/ 704851 h 4119561"/>
              <a:gd name="connsiteX13" fmla="*/ 809625 w 5381623"/>
              <a:gd name="connsiteY13" fmla="*/ 828676 h 4119561"/>
              <a:gd name="connsiteX14" fmla="*/ 804863 w 5381623"/>
              <a:gd name="connsiteY14" fmla="*/ 895351 h 4119561"/>
              <a:gd name="connsiteX15" fmla="*/ 723900 w 5381623"/>
              <a:gd name="connsiteY15" fmla="*/ 1176338 h 4119561"/>
              <a:gd name="connsiteX16" fmla="*/ 576263 w 5381623"/>
              <a:gd name="connsiteY16" fmla="*/ 1119188 h 4119561"/>
              <a:gd name="connsiteX17" fmla="*/ 542925 w 5381623"/>
              <a:gd name="connsiteY17" fmla="*/ 1109663 h 4119561"/>
              <a:gd name="connsiteX18" fmla="*/ 523875 w 5381623"/>
              <a:gd name="connsiteY18" fmla="*/ 1095376 h 4119561"/>
              <a:gd name="connsiteX19" fmla="*/ 485775 w 5381623"/>
              <a:gd name="connsiteY19" fmla="*/ 1066801 h 4119561"/>
              <a:gd name="connsiteX20" fmla="*/ 290513 w 5381623"/>
              <a:gd name="connsiteY20" fmla="*/ 1171576 h 4119561"/>
              <a:gd name="connsiteX21" fmla="*/ 233363 w 5381623"/>
              <a:gd name="connsiteY21" fmla="*/ 1133476 h 4119561"/>
              <a:gd name="connsiteX22" fmla="*/ 190500 w 5381623"/>
              <a:gd name="connsiteY22" fmla="*/ 1100138 h 4119561"/>
              <a:gd name="connsiteX23" fmla="*/ 0 w 5381623"/>
              <a:gd name="connsiteY23" fmla="*/ 1528762 h 4119561"/>
              <a:gd name="connsiteX24" fmla="*/ 38099 w 5381623"/>
              <a:gd name="connsiteY24" fmla="*/ 1600199 h 4119561"/>
              <a:gd name="connsiteX25" fmla="*/ 209549 w 5381623"/>
              <a:gd name="connsiteY25" fmla="*/ 1885949 h 4119561"/>
              <a:gd name="connsiteX26" fmla="*/ 409573 w 5381623"/>
              <a:gd name="connsiteY26" fmla="*/ 1990723 h 4119561"/>
              <a:gd name="connsiteX27" fmla="*/ 385762 w 5381623"/>
              <a:gd name="connsiteY27" fmla="*/ 2124074 h 4119561"/>
              <a:gd name="connsiteX28" fmla="*/ 571500 w 5381623"/>
              <a:gd name="connsiteY28" fmla="*/ 2381249 h 4119561"/>
              <a:gd name="connsiteX29" fmla="*/ 447676 w 5381623"/>
              <a:gd name="connsiteY29" fmla="*/ 2671761 h 4119561"/>
              <a:gd name="connsiteX30" fmla="*/ 1290637 w 5381623"/>
              <a:gd name="connsiteY30" fmla="*/ 3047998 h 4119561"/>
              <a:gd name="connsiteX31" fmla="*/ 909638 w 5381623"/>
              <a:gd name="connsiteY31" fmla="*/ 4095749 h 4119561"/>
              <a:gd name="connsiteX32" fmla="*/ 1376363 w 5381623"/>
              <a:gd name="connsiteY32" fmla="*/ 3781423 h 4119561"/>
              <a:gd name="connsiteX33" fmla="*/ 1809750 w 5381623"/>
              <a:gd name="connsiteY33" fmla="*/ 4005261 h 4119561"/>
              <a:gd name="connsiteX34" fmla="*/ 1800224 w 5381623"/>
              <a:gd name="connsiteY34" fmla="*/ 3895723 h 4119561"/>
              <a:gd name="connsiteX35" fmla="*/ 1809750 w 5381623"/>
              <a:gd name="connsiteY35" fmla="*/ 3795711 h 4119561"/>
              <a:gd name="connsiteX36" fmla="*/ 1952624 w 5381623"/>
              <a:gd name="connsiteY36" fmla="*/ 3243260 h 4119561"/>
              <a:gd name="connsiteX37" fmla="*/ 2686049 w 5381623"/>
              <a:gd name="connsiteY37" fmla="*/ 3843335 h 4119561"/>
              <a:gd name="connsiteX38" fmla="*/ 2762249 w 5381623"/>
              <a:gd name="connsiteY38" fmla="*/ 3914773 h 4119561"/>
              <a:gd name="connsiteX39" fmla="*/ 2990849 w 5381623"/>
              <a:gd name="connsiteY39" fmla="*/ 4005261 h 4119561"/>
              <a:gd name="connsiteX40" fmla="*/ 3067050 w 5381623"/>
              <a:gd name="connsiteY40" fmla="*/ 4010024 h 4119561"/>
              <a:gd name="connsiteX41" fmla="*/ 3157537 w 5381623"/>
              <a:gd name="connsiteY41" fmla="*/ 4033836 h 4119561"/>
              <a:gd name="connsiteX42" fmla="*/ 3252787 w 5381623"/>
              <a:gd name="connsiteY42" fmla="*/ 4048124 h 4119561"/>
              <a:gd name="connsiteX43" fmla="*/ 3376612 w 5381623"/>
              <a:gd name="connsiteY43" fmla="*/ 4057647 h 4119561"/>
              <a:gd name="connsiteX44" fmla="*/ 3409949 w 5381623"/>
              <a:gd name="connsiteY44" fmla="*/ 4076699 h 4119561"/>
              <a:gd name="connsiteX45" fmla="*/ 3571875 w 5381623"/>
              <a:gd name="connsiteY45" fmla="*/ 4119561 h 4119561"/>
              <a:gd name="connsiteX46" fmla="*/ 3938587 w 5381623"/>
              <a:gd name="connsiteY46" fmla="*/ 3881436 h 4119561"/>
              <a:gd name="connsiteX47" fmla="*/ 4843462 w 5381623"/>
              <a:gd name="connsiteY47" fmla="*/ 3424236 h 4119561"/>
              <a:gd name="connsiteX48" fmla="*/ 4791074 w 5381623"/>
              <a:gd name="connsiteY48" fmla="*/ 3371849 h 4119561"/>
              <a:gd name="connsiteX49" fmla="*/ 4733924 w 5381623"/>
              <a:gd name="connsiteY49" fmla="*/ 3333749 h 4119561"/>
              <a:gd name="connsiteX50" fmla="*/ 5381623 w 5381623"/>
              <a:gd name="connsiteY50" fmla="*/ 2376484 h 4119561"/>
              <a:gd name="connsiteX51" fmla="*/ 3290887 w 5381623"/>
              <a:gd name="connsiteY51" fmla="*/ 1042985 h 4119561"/>
              <a:gd name="connsiteX52" fmla="*/ 2890836 w 5381623"/>
              <a:gd name="connsiteY52" fmla="*/ 457202 h 4119561"/>
              <a:gd name="connsiteX53" fmla="*/ 2657475 w 5381623"/>
              <a:gd name="connsiteY53" fmla="*/ 0 h 4119561"/>
              <a:gd name="connsiteX0" fmla="*/ 2657475 w 5381623"/>
              <a:gd name="connsiteY0" fmla="*/ 0 h 4119561"/>
              <a:gd name="connsiteX1" fmla="*/ 2424113 w 5381623"/>
              <a:gd name="connsiteY1" fmla="*/ 542926 h 4119561"/>
              <a:gd name="connsiteX2" fmla="*/ 2328863 w 5381623"/>
              <a:gd name="connsiteY2" fmla="*/ 566738 h 4119561"/>
              <a:gd name="connsiteX3" fmla="*/ 2247900 w 5381623"/>
              <a:gd name="connsiteY3" fmla="*/ 571501 h 4119561"/>
              <a:gd name="connsiteX4" fmla="*/ 2205038 w 5381623"/>
              <a:gd name="connsiteY4" fmla="*/ 585788 h 4119561"/>
              <a:gd name="connsiteX5" fmla="*/ 2200275 w 5381623"/>
              <a:gd name="connsiteY5" fmla="*/ 571501 h 4119561"/>
              <a:gd name="connsiteX6" fmla="*/ 2090738 w 5381623"/>
              <a:gd name="connsiteY6" fmla="*/ 581026 h 4119561"/>
              <a:gd name="connsiteX7" fmla="*/ 2019300 w 5381623"/>
              <a:gd name="connsiteY7" fmla="*/ 604838 h 4119561"/>
              <a:gd name="connsiteX8" fmla="*/ 1995488 w 5381623"/>
              <a:gd name="connsiteY8" fmla="*/ 619126 h 4119561"/>
              <a:gd name="connsiteX9" fmla="*/ 1871663 w 5381623"/>
              <a:gd name="connsiteY9" fmla="*/ 661988 h 4119561"/>
              <a:gd name="connsiteX10" fmla="*/ 1309688 w 5381623"/>
              <a:gd name="connsiteY10" fmla="*/ 719138 h 4119561"/>
              <a:gd name="connsiteX11" fmla="*/ 1004888 w 5381623"/>
              <a:gd name="connsiteY11" fmla="*/ 742951 h 4119561"/>
              <a:gd name="connsiteX12" fmla="*/ 862013 w 5381623"/>
              <a:gd name="connsiteY12" fmla="*/ 704851 h 4119561"/>
              <a:gd name="connsiteX13" fmla="*/ 809625 w 5381623"/>
              <a:gd name="connsiteY13" fmla="*/ 828676 h 4119561"/>
              <a:gd name="connsiteX14" fmla="*/ 804863 w 5381623"/>
              <a:gd name="connsiteY14" fmla="*/ 895351 h 4119561"/>
              <a:gd name="connsiteX15" fmla="*/ 723900 w 5381623"/>
              <a:gd name="connsiteY15" fmla="*/ 1176338 h 4119561"/>
              <a:gd name="connsiteX16" fmla="*/ 576263 w 5381623"/>
              <a:gd name="connsiteY16" fmla="*/ 1119188 h 4119561"/>
              <a:gd name="connsiteX17" fmla="*/ 542925 w 5381623"/>
              <a:gd name="connsiteY17" fmla="*/ 1109663 h 4119561"/>
              <a:gd name="connsiteX18" fmla="*/ 523875 w 5381623"/>
              <a:gd name="connsiteY18" fmla="*/ 1095376 h 4119561"/>
              <a:gd name="connsiteX19" fmla="*/ 485775 w 5381623"/>
              <a:gd name="connsiteY19" fmla="*/ 1066801 h 4119561"/>
              <a:gd name="connsiteX20" fmla="*/ 290513 w 5381623"/>
              <a:gd name="connsiteY20" fmla="*/ 1171576 h 4119561"/>
              <a:gd name="connsiteX21" fmla="*/ 233363 w 5381623"/>
              <a:gd name="connsiteY21" fmla="*/ 1133476 h 4119561"/>
              <a:gd name="connsiteX22" fmla="*/ 190500 w 5381623"/>
              <a:gd name="connsiteY22" fmla="*/ 1100138 h 4119561"/>
              <a:gd name="connsiteX23" fmla="*/ 0 w 5381623"/>
              <a:gd name="connsiteY23" fmla="*/ 1528762 h 4119561"/>
              <a:gd name="connsiteX24" fmla="*/ 76199 w 5381623"/>
              <a:gd name="connsiteY24" fmla="*/ 1833562 h 4119561"/>
              <a:gd name="connsiteX25" fmla="*/ 209549 w 5381623"/>
              <a:gd name="connsiteY25" fmla="*/ 1885949 h 4119561"/>
              <a:gd name="connsiteX26" fmla="*/ 409573 w 5381623"/>
              <a:gd name="connsiteY26" fmla="*/ 1990723 h 4119561"/>
              <a:gd name="connsiteX27" fmla="*/ 385762 w 5381623"/>
              <a:gd name="connsiteY27" fmla="*/ 2124074 h 4119561"/>
              <a:gd name="connsiteX28" fmla="*/ 571500 w 5381623"/>
              <a:gd name="connsiteY28" fmla="*/ 2381249 h 4119561"/>
              <a:gd name="connsiteX29" fmla="*/ 447676 w 5381623"/>
              <a:gd name="connsiteY29" fmla="*/ 2671761 h 4119561"/>
              <a:gd name="connsiteX30" fmla="*/ 1290637 w 5381623"/>
              <a:gd name="connsiteY30" fmla="*/ 3047998 h 4119561"/>
              <a:gd name="connsiteX31" fmla="*/ 909638 w 5381623"/>
              <a:gd name="connsiteY31" fmla="*/ 4095749 h 4119561"/>
              <a:gd name="connsiteX32" fmla="*/ 1376363 w 5381623"/>
              <a:gd name="connsiteY32" fmla="*/ 3781423 h 4119561"/>
              <a:gd name="connsiteX33" fmla="*/ 1809750 w 5381623"/>
              <a:gd name="connsiteY33" fmla="*/ 4005261 h 4119561"/>
              <a:gd name="connsiteX34" fmla="*/ 1800224 w 5381623"/>
              <a:gd name="connsiteY34" fmla="*/ 3895723 h 4119561"/>
              <a:gd name="connsiteX35" fmla="*/ 1809750 w 5381623"/>
              <a:gd name="connsiteY35" fmla="*/ 3795711 h 4119561"/>
              <a:gd name="connsiteX36" fmla="*/ 1952624 w 5381623"/>
              <a:gd name="connsiteY36" fmla="*/ 3243260 h 4119561"/>
              <a:gd name="connsiteX37" fmla="*/ 2686049 w 5381623"/>
              <a:gd name="connsiteY37" fmla="*/ 3843335 h 4119561"/>
              <a:gd name="connsiteX38" fmla="*/ 2762249 w 5381623"/>
              <a:gd name="connsiteY38" fmla="*/ 3914773 h 4119561"/>
              <a:gd name="connsiteX39" fmla="*/ 2990849 w 5381623"/>
              <a:gd name="connsiteY39" fmla="*/ 4005261 h 4119561"/>
              <a:gd name="connsiteX40" fmla="*/ 3067050 w 5381623"/>
              <a:gd name="connsiteY40" fmla="*/ 4010024 h 4119561"/>
              <a:gd name="connsiteX41" fmla="*/ 3157537 w 5381623"/>
              <a:gd name="connsiteY41" fmla="*/ 4033836 h 4119561"/>
              <a:gd name="connsiteX42" fmla="*/ 3252787 w 5381623"/>
              <a:gd name="connsiteY42" fmla="*/ 4048124 h 4119561"/>
              <a:gd name="connsiteX43" fmla="*/ 3376612 w 5381623"/>
              <a:gd name="connsiteY43" fmla="*/ 4057647 h 4119561"/>
              <a:gd name="connsiteX44" fmla="*/ 3409949 w 5381623"/>
              <a:gd name="connsiteY44" fmla="*/ 4076699 h 4119561"/>
              <a:gd name="connsiteX45" fmla="*/ 3571875 w 5381623"/>
              <a:gd name="connsiteY45" fmla="*/ 4119561 h 4119561"/>
              <a:gd name="connsiteX46" fmla="*/ 3938587 w 5381623"/>
              <a:gd name="connsiteY46" fmla="*/ 3881436 h 4119561"/>
              <a:gd name="connsiteX47" fmla="*/ 4843462 w 5381623"/>
              <a:gd name="connsiteY47" fmla="*/ 3424236 h 4119561"/>
              <a:gd name="connsiteX48" fmla="*/ 4791074 w 5381623"/>
              <a:gd name="connsiteY48" fmla="*/ 3371849 h 4119561"/>
              <a:gd name="connsiteX49" fmla="*/ 4733924 w 5381623"/>
              <a:gd name="connsiteY49" fmla="*/ 3333749 h 4119561"/>
              <a:gd name="connsiteX50" fmla="*/ 5381623 w 5381623"/>
              <a:gd name="connsiteY50" fmla="*/ 2376484 h 4119561"/>
              <a:gd name="connsiteX51" fmla="*/ 3290887 w 5381623"/>
              <a:gd name="connsiteY51" fmla="*/ 1042985 h 4119561"/>
              <a:gd name="connsiteX52" fmla="*/ 2890836 w 5381623"/>
              <a:gd name="connsiteY52" fmla="*/ 457202 h 4119561"/>
              <a:gd name="connsiteX53" fmla="*/ 2657475 w 5381623"/>
              <a:gd name="connsiteY53" fmla="*/ 0 h 4119561"/>
              <a:gd name="connsiteX0" fmla="*/ 2657475 w 5381623"/>
              <a:gd name="connsiteY0" fmla="*/ 0 h 4119561"/>
              <a:gd name="connsiteX1" fmla="*/ 2424113 w 5381623"/>
              <a:gd name="connsiteY1" fmla="*/ 542926 h 4119561"/>
              <a:gd name="connsiteX2" fmla="*/ 2328863 w 5381623"/>
              <a:gd name="connsiteY2" fmla="*/ 566738 h 4119561"/>
              <a:gd name="connsiteX3" fmla="*/ 2247900 w 5381623"/>
              <a:gd name="connsiteY3" fmla="*/ 571501 h 4119561"/>
              <a:gd name="connsiteX4" fmla="*/ 2205038 w 5381623"/>
              <a:gd name="connsiteY4" fmla="*/ 585788 h 4119561"/>
              <a:gd name="connsiteX5" fmla="*/ 2200275 w 5381623"/>
              <a:gd name="connsiteY5" fmla="*/ 571501 h 4119561"/>
              <a:gd name="connsiteX6" fmla="*/ 2090738 w 5381623"/>
              <a:gd name="connsiteY6" fmla="*/ 581026 h 4119561"/>
              <a:gd name="connsiteX7" fmla="*/ 2019300 w 5381623"/>
              <a:gd name="connsiteY7" fmla="*/ 604838 h 4119561"/>
              <a:gd name="connsiteX8" fmla="*/ 1995488 w 5381623"/>
              <a:gd name="connsiteY8" fmla="*/ 619126 h 4119561"/>
              <a:gd name="connsiteX9" fmla="*/ 1871663 w 5381623"/>
              <a:gd name="connsiteY9" fmla="*/ 661988 h 4119561"/>
              <a:gd name="connsiteX10" fmla="*/ 1309688 w 5381623"/>
              <a:gd name="connsiteY10" fmla="*/ 719138 h 4119561"/>
              <a:gd name="connsiteX11" fmla="*/ 1004888 w 5381623"/>
              <a:gd name="connsiteY11" fmla="*/ 742951 h 4119561"/>
              <a:gd name="connsiteX12" fmla="*/ 862013 w 5381623"/>
              <a:gd name="connsiteY12" fmla="*/ 704851 h 4119561"/>
              <a:gd name="connsiteX13" fmla="*/ 809625 w 5381623"/>
              <a:gd name="connsiteY13" fmla="*/ 828676 h 4119561"/>
              <a:gd name="connsiteX14" fmla="*/ 804863 w 5381623"/>
              <a:gd name="connsiteY14" fmla="*/ 895351 h 4119561"/>
              <a:gd name="connsiteX15" fmla="*/ 723900 w 5381623"/>
              <a:gd name="connsiteY15" fmla="*/ 1176338 h 4119561"/>
              <a:gd name="connsiteX16" fmla="*/ 576263 w 5381623"/>
              <a:gd name="connsiteY16" fmla="*/ 1119188 h 4119561"/>
              <a:gd name="connsiteX17" fmla="*/ 542925 w 5381623"/>
              <a:gd name="connsiteY17" fmla="*/ 1109663 h 4119561"/>
              <a:gd name="connsiteX18" fmla="*/ 523875 w 5381623"/>
              <a:gd name="connsiteY18" fmla="*/ 1095376 h 4119561"/>
              <a:gd name="connsiteX19" fmla="*/ 485775 w 5381623"/>
              <a:gd name="connsiteY19" fmla="*/ 1066801 h 4119561"/>
              <a:gd name="connsiteX20" fmla="*/ 290513 w 5381623"/>
              <a:gd name="connsiteY20" fmla="*/ 1171576 h 4119561"/>
              <a:gd name="connsiteX21" fmla="*/ 233363 w 5381623"/>
              <a:gd name="connsiteY21" fmla="*/ 1133476 h 4119561"/>
              <a:gd name="connsiteX22" fmla="*/ 190500 w 5381623"/>
              <a:gd name="connsiteY22" fmla="*/ 1100138 h 4119561"/>
              <a:gd name="connsiteX23" fmla="*/ 0 w 5381623"/>
              <a:gd name="connsiteY23" fmla="*/ 1528762 h 4119561"/>
              <a:gd name="connsiteX24" fmla="*/ 4762 w 5381623"/>
              <a:gd name="connsiteY24" fmla="*/ 1571624 h 4119561"/>
              <a:gd name="connsiteX25" fmla="*/ 76199 w 5381623"/>
              <a:gd name="connsiteY25" fmla="*/ 1833562 h 4119561"/>
              <a:gd name="connsiteX26" fmla="*/ 209549 w 5381623"/>
              <a:gd name="connsiteY26" fmla="*/ 1885949 h 4119561"/>
              <a:gd name="connsiteX27" fmla="*/ 409573 w 5381623"/>
              <a:gd name="connsiteY27" fmla="*/ 1990723 h 4119561"/>
              <a:gd name="connsiteX28" fmla="*/ 385762 w 5381623"/>
              <a:gd name="connsiteY28" fmla="*/ 2124074 h 4119561"/>
              <a:gd name="connsiteX29" fmla="*/ 571500 w 5381623"/>
              <a:gd name="connsiteY29" fmla="*/ 2381249 h 4119561"/>
              <a:gd name="connsiteX30" fmla="*/ 447676 w 5381623"/>
              <a:gd name="connsiteY30" fmla="*/ 2671761 h 4119561"/>
              <a:gd name="connsiteX31" fmla="*/ 1290637 w 5381623"/>
              <a:gd name="connsiteY31" fmla="*/ 3047998 h 4119561"/>
              <a:gd name="connsiteX32" fmla="*/ 909638 w 5381623"/>
              <a:gd name="connsiteY32" fmla="*/ 4095749 h 4119561"/>
              <a:gd name="connsiteX33" fmla="*/ 1376363 w 5381623"/>
              <a:gd name="connsiteY33" fmla="*/ 3781423 h 4119561"/>
              <a:gd name="connsiteX34" fmla="*/ 1809750 w 5381623"/>
              <a:gd name="connsiteY34" fmla="*/ 4005261 h 4119561"/>
              <a:gd name="connsiteX35" fmla="*/ 1800224 w 5381623"/>
              <a:gd name="connsiteY35" fmla="*/ 3895723 h 4119561"/>
              <a:gd name="connsiteX36" fmla="*/ 1809750 w 5381623"/>
              <a:gd name="connsiteY36" fmla="*/ 3795711 h 4119561"/>
              <a:gd name="connsiteX37" fmla="*/ 1952624 w 5381623"/>
              <a:gd name="connsiteY37" fmla="*/ 3243260 h 4119561"/>
              <a:gd name="connsiteX38" fmla="*/ 2686049 w 5381623"/>
              <a:gd name="connsiteY38" fmla="*/ 3843335 h 4119561"/>
              <a:gd name="connsiteX39" fmla="*/ 2762249 w 5381623"/>
              <a:gd name="connsiteY39" fmla="*/ 3914773 h 4119561"/>
              <a:gd name="connsiteX40" fmla="*/ 2990849 w 5381623"/>
              <a:gd name="connsiteY40" fmla="*/ 4005261 h 4119561"/>
              <a:gd name="connsiteX41" fmla="*/ 3067050 w 5381623"/>
              <a:gd name="connsiteY41" fmla="*/ 4010024 h 4119561"/>
              <a:gd name="connsiteX42" fmla="*/ 3157537 w 5381623"/>
              <a:gd name="connsiteY42" fmla="*/ 4033836 h 4119561"/>
              <a:gd name="connsiteX43" fmla="*/ 3252787 w 5381623"/>
              <a:gd name="connsiteY43" fmla="*/ 4048124 h 4119561"/>
              <a:gd name="connsiteX44" fmla="*/ 3376612 w 5381623"/>
              <a:gd name="connsiteY44" fmla="*/ 4057647 h 4119561"/>
              <a:gd name="connsiteX45" fmla="*/ 3409949 w 5381623"/>
              <a:gd name="connsiteY45" fmla="*/ 4076699 h 4119561"/>
              <a:gd name="connsiteX46" fmla="*/ 3571875 w 5381623"/>
              <a:gd name="connsiteY46" fmla="*/ 4119561 h 4119561"/>
              <a:gd name="connsiteX47" fmla="*/ 3938587 w 5381623"/>
              <a:gd name="connsiteY47" fmla="*/ 3881436 h 4119561"/>
              <a:gd name="connsiteX48" fmla="*/ 4843462 w 5381623"/>
              <a:gd name="connsiteY48" fmla="*/ 3424236 h 4119561"/>
              <a:gd name="connsiteX49" fmla="*/ 4791074 w 5381623"/>
              <a:gd name="connsiteY49" fmla="*/ 3371849 h 4119561"/>
              <a:gd name="connsiteX50" fmla="*/ 4733924 w 5381623"/>
              <a:gd name="connsiteY50" fmla="*/ 3333749 h 4119561"/>
              <a:gd name="connsiteX51" fmla="*/ 5381623 w 5381623"/>
              <a:gd name="connsiteY51" fmla="*/ 2376484 h 4119561"/>
              <a:gd name="connsiteX52" fmla="*/ 3290887 w 5381623"/>
              <a:gd name="connsiteY52" fmla="*/ 1042985 h 4119561"/>
              <a:gd name="connsiteX53" fmla="*/ 2890836 w 5381623"/>
              <a:gd name="connsiteY53" fmla="*/ 457202 h 4119561"/>
              <a:gd name="connsiteX54" fmla="*/ 2657475 w 5381623"/>
              <a:gd name="connsiteY54" fmla="*/ 0 h 4119561"/>
              <a:gd name="connsiteX0" fmla="*/ 2657475 w 5381623"/>
              <a:gd name="connsiteY0" fmla="*/ 0 h 4119561"/>
              <a:gd name="connsiteX1" fmla="*/ 2424113 w 5381623"/>
              <a:gd name="connsiteY1" fmla="*/ 542926 h 4119561"/>
              <a:gd name="connsiteX2" fmla="*/ 2328863 w 5381623"/>
              <a:gd name="connsiteY2" fmla="*/ 566738 h 4119561"/>
              <a:gd name="connsiteX3" fmla="*/ 2247900 w 5381623"/>
              <a:gd name="connsiteY3" fmla="*/ 571501 h 4119561"/>
              <a:gd name="connsiteX4" fmla="*/ 2205038 w 5381623"/>
              <a:gd name="connsiteY4" fmla="*/ 585788 h 4119561"/>
              <a:gd name="connsiteX5" fmla="*/ 2200275 w 5381623"/>
              <a:gd name="connsiteY5" fmla="*/ 571501 h 4119561"/>
              <a:gd name="connsiteX6" fmla="*/ 2090738 w 5381623"/>
              <a:gd name="connsiteY6" fmla="*/ 581026 h 4119561"/>
              <a:gd name="connsiteX7" fmla="*/ 2019300 w 5381623"/>
              <a:gd name="connsiteY7" fmla="*/ 604838 h 4119561"/>
              <a:gd name="connsiteX8" fmla="*/ 1995488 w 5381623"/>
              <a:gd name="connsiteY8" fmla="*/ 619126 h 4119561"/>
              <a:gd name="connsiteX9" fmla="*/ 1871663 w 5381623"/>
              <a:gd name="connsiteY9" fmla="*/ 661988 h 4119561"/>
              <a:gd name="connsiteX10" fmla="*/ 1309688 w 5381623"/>
              <a:gd name="connsiteY10" fmla="*/ 719138 h 4119561"/>
              <a:gd name="connsiteX11" fmla="*/ 1004888 w 5381623"/>
              <a:gd name="connsiteY11" fmla="*/ 742951 h 4119561"/>
              <a:gd name="connsiteX12" fmla="*/ 862013 w 5381623"/>
              <a:gd name="connsiteY12" fmla="*/ 704851 h 4119561"/>
              <a:gd name="connsiteX13" fmla="*/ 809625 w 5381623"/>
              <a:gd name="connsiteY13" fmla="*/ 828676 h 4119561"/>
              <a:gd name="connsiteX14" fmla="*/ 804863 w 5381623"/>
              <a:gd name="connsiteY14" fmla="*/ 895351 h 4119561"/>
              <a:gd name="connsiteX15" fmla="*/ 723900 w 5381623"/>
              <a:gd name="connsiteY15" fmla="*/ 1176338 h 4119561"/>
              <a:gd name="connsiteX16" fmla="*/ 576263 w 5381623"/>
              <a:gd name="connsiteY16" fmla="*/ 1119188 h 4119561"/>
              <a:gd name="connsiteX17" fmla="*/ 542925 w 5381623"/>
              <a:gd name="connsiteY17" fmla="*/ 1109663 h 4119561"/>
              <a:gd name="connsiteX18" fmla="*/ 523875 w 5381623"/>
              <a:gd name="connsiteY18" fmla="*/ 1095376 h 4119561"/>
              <a:gd name="connsiteX19" fmla="*/ 485775 w 5381623"/>
              <a:gd name="connsiteY19" fmla="*/ 1066801 h 4119561"/>
              <a:gd name="connsiteX20" fmla="*/ 290513 w 5381623"/>
              <a:gd name="connsiteY20" fmla="*/ 1171576 h 4119561"/>
              <a:gd name="connsiteX21" fmla="*/ 233363 w 5381623"/>
              <a:gd name="connsiteY21" fmla="*/ 1133476 h 4119561"/>
              <a:gd name="connsiteX22" fmla="*/ 190500 w 5381623"/>
              <a:gd name="connsiteY22" fmla="*/ 1100138 h 4119561"/>
              <a:gd name="connsiteX23" fmla="*/ 0 w 5381623"/>
              <a:gd name="connsiteY23" fmla="*/ 1528762 h 4119561"/>
              <a:gd name="connsiteX24" fmla="*/ 71437 w 5381623"/>
              <a:gd name="connsiteY24" fmla="*/ 1824036 h 4119561"/>
              <a:gd name="connsiteX25" fmla="*/ 76199 w 5381623"/>
              <a:gd name="connsiteY25" fmla="*/ 1833562 h 4119561"/>
              <a:gd name="connsiteX26" fmla="*/ 209549 w 5381623"/>
              <a:gd name="connsiteY26" fmla="*/ 1885949 h 4119561"/>
              <a:gd name="connsiteX27" fmla="*/ 409573 w 5381623"/>
              <a:gd name="connsiteY27" fmla="*/ 1990723 h 4119561"/>
              <a:gd name="connsiteX28" fmla="*/ 385762 w 5381623"/>
              <a:gd name="connsiteY28" fmla="*/ 2124074 h 4119561"/>
              <a:gd name="connsiteX29" fmla="*/ 571500 w 5381623"/>
              <a:gd name="connsiteY29" fmla="*/ 2381249 h 4119561"/>
              <a:gd name="connsiteX30" fmla="*/ 447676 w 5381623"/>
              <a:gd name="connsiteY30" fmla="*/ 2671761 h 4119561"/>
              <a:gd name="connsiteX31" fmla="*/ 1290637 w 5381623"/>
              <a:gd name="connsiteY31" fmla="*/ 3047998 h 4119561"/>
              <a:gd name="connsiteX32" fmla="*/ 909638 w 5381623"/>
              <a:gd name="connsiteY32" fmla="*/ 4095749 h 4119561"/>
              <a:gd name="connsiteX33" fmla="*/ 1376363 w 5381623"/>
              <a:gd name="connsiteY33" fmla="*/ 3781423 h 4119561"/>
              <a:gd name="connsiteX34" fmla="*/ 1809750 w 5381623"/>
              <a:gd name="connsiteY34" fmla="*/ 4005261 h 4119561"/>
              <a:gd name="connsiteX35" fmla="*/ 1800224 w 5381623"/>
              <a:gd name="connsiteY35" fmla="*/ 3895723 h 4119561"/>
              <a:gd name="connsiteX36" fmla="*/ 1809750 w 5381623"/>
              <a:gd name="connsiteY36" fmla="*/ 3795711 h 4119561"/>
              <a:gd name="connsiteX37" fmla="*/ 1952624 w 5381623"/>
              <a:gd name="connsiteY37" fmla="*/ 3243260 h 4119561"/>
              <a:gd name="connsiteX38" fmla="*/ 2686049 w 5381623"/>
              <a:gd name="connsiteY38" fmla="*/ 3843335 h 4119561"/>
              <a:gd name="connsiteX39" fmla="*/ 2762249 w 5381623"/>
              <a:gd name="connsiteY39" fmla="*/ 3914773 h 4119561"/>
              <a:gd name="connsiteX40" fmla="*/ 2990849 w 5381623"/>
              <a:gd name="connsiteY40" fmla="*/ 4005261 h 4119561"/>
              <a:gd name="connsiteX41" fmla="*/ 3067050 w 5381623"/>
              <a:gd name="connsiteY41" fmla="*/ 4010024 h 4119561"/>
              <a:gd name="connsiteX42" fmla="*/ 3157537 w 5381623"/>
              <a:gd name="connsiteY42" fmla="*/ 4033836 h 4119561"/>
              <a:gd name="connsiteX43" fmla="*/ 3252787 w 5381623"/>
              <a:gd name="connsiteY43" fmla="*/ 4048124 h 4119561"/>
              <a:gd name="connsiteX44" fmla="*/ 3376612 w 5381623"/>
              <a:gd name="connsiteY44" fmla="*/ 4057647 h 4119561"/>
              <a:gd name="connsiteX45" fmla="*/ 3409949 w 5381623"/>
              <a:gd name="connsiteY45" fmla="*/ 4076699 h 4119561"/>
              <a:gd name="connsiteX46" fmla="*/ 3571875 w 5381623"/>
              <a:gd name="connsiteY46" fmla="*/ 4119561 h 4119561"/>
              <a:gd name="connsiteX47" fmla="*/ 3938587 w 5381623"/>
              <a:gd name="connsiteY47" fmla="*/ 3881436 h 4119561"/>
              <a:gd name="connsiteX48" fmla="*/ 4843462 w 5381623"/>
              <a:gd name="connsiteY48" fmla="*/ 3424236 h 4119561"/>
              <a:gd name="connsiteX49" fmla="*/ 4791074 w 5381623"/>
              <a:gd name="connsiteY49" fmla="*/ 3371849 h 4119561"/>
              <a:gd name="connsiteX50" fmla="*/ 4733924 w 5381623"/>
              <a:gd name="connsiteY50" fmla="*/ 3333749 h 4119561"/>
              <a:gd name="connsiteX51" fmla="*/ 5381623 w 5381623"/>
              <a:gd name="connsiteY51" fmla="*/ 2376484 h 4119561"/>
              <a:gd name="connsiteX52" fmla="*/ 3290887 w 5381623"/>
              <a:gd name="connsiteY52" fmla="*/ 1042985 h 4119561"/>
              <a:gd name="connsiteX53" fmla="*/ 2890836 w 5381623"/>
              <a:gd name="connsiteY53" fmla="*/ 457202 h 4119561"/>
              <a:gd name="connsiteX54" fmla="*/ 2657475 w 5381623"/>
              <a:gd name="connsiteY54" fmla="*/ 0 h 4119561"/>
              <a:gd name="connsiteX0" fmla="*/ 2657475 w 5381623"/>
              <a:gd name="connsiteY0" fmla="*/ 0 h 4119561"/>
              <a:gd name="connsiteX1" fmla="*/ 2424113 w 5381623"/>
              <a:gd name="connsiteY1" fmla="*/ 542926 h 4119561"/>
              <a:gd name="connsiteX2" fmla="*/ 2328863 w 5381623"/>
              <a:gd name="connsiteY2" fmla="*/ 566738 h 4119561"/>
              <a:gd name="connsiteX3" fmla="*/ 2247900 w 5381623"/>
              <a:gd name="connsiteY3" fmla="*/ 571501 h 4119561"/>
              <a:gd name="connsiteX4" fmla="*/ 2205038 w 5381623"/>
              <a:gd name="connsiteY4" fmla="*/ 585788 h 4119561"/>
              <a:gd name="connsiteX5" fmla="*/ 2200275 w 5381623"/>
              <a:gd name="connsiteY5" fmla="*/ 571501 h 4119561"/>
              <a:gd name="connsiteX6" fmla="*/ 2090738 w 5381623"/>
              <a:gd name="connsiteY6" fmla="*/ 581026 h 4119561"/>
              <a:gd name="connsiteX7" fmla="*/ 2019300 w 5381623"/>
              <a:gd name="connsiteY7" fmla="*/ 604838 h 4119561"/>
              <a:gd name="connsiteX8" fmla="*/ 1995488 w 5381623"/>
              <a:gd name="connsiteY8" fmla="*/ 619126 h 4119561"/>
              <a:gd name="connsiteX9" fmla="*/ 1871663 w 5381623"/>
              <a:gd name="connsiteY9" fmla="*/ 661988 h 4119561"/>
              <a:gd name="connsiteX10" fmla="*/ 1309688 w 5381623"/>
              <a:gd name="connsiteY10" fmla="*/ 719138 h 4119561"/>
              <a:gd name="connsiteX11" fmla="*/ 1004888 w 5381623"/>
              <a:gd name="connsiteY11" fmla="*/ 742951 h 4119561"/>
              <a:gd name="connsiteX12" fmla="*/ 862013 w 5381623"/>
              <a:gd name="connsiteY12" fmla="*/ 704851 h 4119561"/>
              <a:gd name="connsiteX13" fmla="*/ 809625 w 5381623"/>
              <a:gd name="connsiteY13" fmla="*/ 828676 h 4119561"/>
              <a:gd name="connsiteX14" fmla="*/ 804863 w 5381623"/>
              <a:gd name="connsiteY14" fmla="*/ 895351 h 4119561"/>
              <a:gd name="connsiteX15" fmla="*/ 723900 w 5381623"/>
              <a:gd name="connsiteY15" fmla="*/ 1176338 h 4119561"/>
              <a:gd name="connsiteX16" fmla="*/ 576263 w 5381623"/>
              <a:gd name="connsiteY16" fmla="*/ 1119188 h 4119561"/>
              <a:gd name="connsiteX17" fmla="*/ 542925 w 5381623"/>
              <a:gd name="connsiteY17" fmla="*/ 1109663 h 4119561"/>
              <a:gd name="connsiteX18" fmla="*/ 523875 w 5381623"/>
              <a:gd name="connsiteY18" fmla="*/ 1095376 h 4119561"/>
              <a:gd name="connsiteX19" fmla="*/ 485775 w 5381623"/>
              <a:gd name="connsiteY19" fmla="*/ 1066801 h 4119561"/>
              <a:gd name="connsiteX20" fmla="*/ 290513 w 5381623"/>
              <a:gd name="connsiteY20" fmla="*/ 1171576 h 4119561"/>
              <a:gd name="connsiteX21" fmla="*/ 233363 w 5381623"/>
              <a:gd name="connsiteY21" fmla="*/ 1133476 h 4119561"/>
              <a:gd name="connsiteX22" fmla="*/ 190500 w 5381623"/>
              <a:gd name="connsiteY22" fmla="*/ 1100138 h 4119561"/>
              <a:gd name="connsiteX23" fmla="*/ 0 w 5381623"/>
              <a:gd name="connsiteY23" fmla="*/ 1528762 h 4119561"/>
              <a:gd name="connsiteX24" fmla="*/ 23812 w 5381623"/>
              <a:gd name="connsiteY24" fmla="*/ 1657349 h 4119561"/>
              <a:gd name="connsiteX25" fmla="*/ 71437 w 5381623"/>
              <a:gd name="connsiteY25" fmla="*/ 1824036 h 4119561"/>
              <a:gd name="connsiteX26" fmla="*/ 76199 w 5381623"/>
              <a:gd name="connsiteY26" fmla="*/ 1833562 h 4119561"/>
              <a:gd name="connsiteX27" fmla="*/ 209549 w 5381623"/>
              <a:gd name="connsiteY27" fmla="*/ 1885949 h 4119561"/>
              <a:gd name="connsiteX28" fmla="*/ 409573 w 5381623"/>
              <a:gd name="connsiteY28" fmla="*/ 1990723 h 4119561"/>
              <a:gd name="connsiteX29" fmla="*/ 385762 w 5381623"/>
              <a:gd name="connsiteY29" fmla="*/ 2124074 h 4119561"/>
              <a:gd name="connsiteX30" fmla="*/ 571500 w 5381623"/>
              <a:gd name="connsiteY30" fmla="*/ 2381249 h 4119561"/>
              <a:gd name="connsiteX31" fmla="*/ 447676 w 5381623"/>
              <a:gd name="connsiteY31" fmla="*/ 2671761 h 4119561"/>
              <a:gd name="connsiteX32" fmla="*/ 1290637 w 5381623"/>
              <a:gd name="connsiteY32" fmla="*/ 3047998 h 4119561"/>
              <a:gd name="connsiteX33" fmla="*/ 909638 w 5381623"/>
              <a:gd name="connsiteY33" fmla="*/ 4095749 h 4119561"/>
              <a:gd name="connsiteX34" fmla="*/ 1376363 w 5381623"/>
              <a:gd name="connsiteY34" fmla="*/ 3781423 h 4119561"/>
              <a:gd name="connsiteX35" fmla="*/ 1809750 w 5381623"/>
              <a:gd name="connsiteY35" fmla="*/ 4005261 h 4119561"/>
              <a:gd name="connsiteX36" fmla="*/ 1800224 w 5381623"/>
              <a:gd name="connsiteY36" fmla="*/ 3895723 h 4119561"/>
              <a:gd name="connsiteX37" fmla="*/ 1809750 w 5381623"/>
              <a:gd name="connsiteY37" fmla="*/ 3795711 h 4119561"/>
              <a:gd name="connsiteX38" fmla="*/ 1952624 w 5381623"/>
              <a:gd name="connsiteY38" fmla="*/ 3243260 h 4119561"/>
              <a:gd name="connsiteX39" fmla="*/ 2686049 w 5381623"/>
              <a:gd name="connsiteY39" fmla="*/ 3843335 h 4119561"/>
              <a:gd name="connsiteX40" fmla="*/ 2762249 w 5381623"/>
              <a:gd name="connsiteY40" fmla="*/ 3914773 h 4119561"/>
              <a:gd name="connsiteX41" fmla="*/ 2990849 w 5381623"/>
              <a:gd name="connsiteY41" fmla="*/ 4005261 h 4119561"/>
              <a:gd name="connsiteX42" fmla="*/ 3067050 w 5381623"/>
              <a:gd name="connsiteY42" fmla="*/ 4010024 h 4119561"/>
              <a:gd name="connsiteX43" fmla="*/ 3157537 w 5381623"/>
              <a:gd name="connsiteY43" fmla="*/ 4033836 h 4119561"/>
              <a:gd name="connsiteX44" fmla="*/ 3252787 w 5381623"/>
              <a:gd name="connsiteY44" fmla="*/ 4048124 h 4119561"/>
              <a:gd name="connsiteX45" fmla="*/ 3376612 w 5381623"/>
              <a:gd name="connsiteY45" fmla="*/ 4057647 h 4119561"/>
              <a:gd name="connsiteX46" fmla="*/ 3409949 w 5381623"/>
              <a:gd name="connsiteY46" fmla="*/ 4076699 h 4119561"/>
              <a:gd name="connsiteX47" fmla="*/ 3571875 w 5381623"/>
              <a:gd name="connsiteY47" fmla="*/ 4119561 h 4119561"/>
              <a:gd name="connsiteX48" fmla="*/ 3938587 w 5381623"/>
              <a:gd name="connsiteY48" fmla="*/ 3881436 h 4119561"/>
              <a:gd name="connsiteX49" fmla="*/ 4843462 w 5381623"/>
              <a:gd name="connsiteY49" fmla="*/ 3424236 h 4119561"/>
              <a:gd name="connsiteX50" fmla="*/ 4791074 w 5381623"/>
              <a:gd name="connsiteY50" fmla="*/ 3371849 h 4119561"/>
              <a:gd name="connsiteX51" fmla="*/ 4733924 w 5381623"/>
              <a:gd name="connsiteY51" fmla="*/ 3333749 h 4119561"/>
              <a:gd name="connsiteX52" fmla="*/ 5381623 w 5381623"/>
              <a:gd name="connsiteY52" fmla="*/ 2376484 h 4119561"/>
              <a:gd name="connsiteX53" fmla="*/ 3290887 w 5381623"/>
              <a:gd name="connsiteY53" fmla="*/ 1042985 h 4119561"/>
              <a:gd name="connsiteX54" fmla="*/ 2890836 w 5381623"/>
              <a:gd name="connsiteY54" fmla="*/ 457202 h 4119561"/>
              <a:gd name="connsiteX55" fmla="*/ 2657475 w 5381623"/>
              <a:gd name="connsiteY55" fmla="*/ 0 h 4119561"/>
              <a:gd name="connsiteX0" fmla="*/ 2700338 w 5424486"/>
              <a:gd name="connsiteY0" fmla="*/ 0 h 4119561"/>
              <a:gd name="connsiteX1" fmla="*/ 2466976 w 5424486"/>
              <a:gd name="connsiteY1" fmla="*/ 542926 h 4119561"/>
              <a:gd name="connsiteX2" fmla="*/ 2371726 w 5424486"/>
              <a:gd name="connsiteY2" fmla="*/ 566738 h 4119561"/>
              <a:gd name="connsiteX3" fmla="*/ 2290763 w 5424486"/>
              <a:gd name="connsiteY3" fmla="*/ 571501 h 4119561"/>
              <a:gd name="connsiteX4" fmla="*/ 2247901 w 5424486"/>
              <a:gd name="connsiteY4" fmla="*/ 585788 h 4119561"/>
              <a:gd name="connsiteX5" fmla="*/ 2243138 w 5424486"/>
              <a:gd name="connsiteY5" fmla="*/ 571501 h 4119561"/>
              <a:gd name="connsiteX6" fmla="*/ 2133601 w 5424486"/>
              <a:gd name="connsiteY6" fmla="*/ 581026 h 4119561"/>
              <a:gd name="connsiteX7" fmla="*/ 2062163 w 5424486"/>
              <a:gd name="connsiteY7" fmla="*/ 604838 h 4119561"/>
              <a:gd name="connsiteX8" fmla="*/ 2038351 w 5424486"/>
              <a:gd name="connsiteY8" fmla="*/ 619126 h 4119561"/>
              <a:gd name="connsiteX9" fmla="*/ 1914526 w 5424486"/>
              <a:gd name="connsiteY9" fmla="*/ 661988 h 4119561"/>
              <a:gd name="connsiteX10" fmla="*/ 1352551 w 5424486"/>
              <a:gd name="connsiteY10" fmla="*/ 719138 h 4119561"/>
              <a:gd name="connsiteX11" fmla="*/ 1047751 w 5424486"/>
              <a:gd name="connsiteY11" fmla="*/ 742951 h 4119561"/>
              <a:gd name="connsiteX12" fmla="*/ 904876 w 5424486"/>
              <a:gd name="connsiteY12" fmla="*/ 704851 h 4119561"/>
              <a:gd name="connsiteX13" fmla="*/ 852488 w 5424486"/>
              <a:gd name="connsiteY13" fmla="*/ 828676 h 4119561"/>
              <a:gd name="connsiteX14" fmla="*/ 847726 w 5424486"/>
              <a:gd name="connsiteY14" fmla="*/ 895351 h 4119561"/>
              <a:gd name="connsiteX15" fmla="*/ 766763 w 5424486"/>
              <a:gd name="connsiteY15" fmla="*/ 1176338 h 4119561"/>
              <a:gd name="connsiteX16" fmla="*/ 619126 w 5424486"/>
              <a:gd name="connsiteY16" fmla="*/ 1119188 h 4119561"/>
              <a:gd name="connsiteX17" fmla="*/ 585788 w 5424486"/>
              <a:gd name="connsiteY17" fmla="*/ 1109663 h 4119561"/>
              <a:gd name="connsiteX18" fmla="*/ 566738 w 5424486"/>
              <a:gd name="connsiteY18" fmla="*/ 1095376 h 4119561"/>
              <a:gd name="connsiteX19" fmla="*/ 528638 w 5424486"/>
              <a:gd name="connsiteY19" fmla="*/ 1066801 h 4119561"/>
              <a:gd name="connsiteX20" fmla="*/ 333376 w 5424486"/>
              <a:gd name="connsiteY20" fmla="*/ 1171576 h 4119561"/>
              <a:gd name="connsiteX21" fmla="*/ 276226 w 5424486"/>
              <a:gd name="connsiteY21" fmla="*/ 1133476 h 4119561"/>
              <a:gd name="connsiteX22" fmla="*/ 233363 w 5424486"/>
              <a:gd name="connsiteY22" fmla="*/ 1100138 h 4119561"/>
              <a:gd name="connsiteX23" fmla="*/ 42863 w 5424486"/>
              <a:gd name="connsiteY23" fmla="*/ 1528762 h 4119561"/>
              <a:gd name="connsiteX24" fmla="*/ 0 w 5424486"/>
              <a:gd name="connsiteY24" fmla="*/ 1828799 h 4119561"/>
              <a:gd name="connsiteX25" fmla="*/ 114300 w 5424486"/>
              <a:gd name="connsiteY25" fmla="*/ 1824036 h 4119561"/>
              <a:gd name="connsiteX26" fmla="*/ 119062 w 5424486"/>
              <a:gd name="connsiteY26" fmla="*/ 1833562 h 4119561"/>
              <a:gd name="connsiteX27" fmla="*/ 252412 w 5424486"/>
              <a:gd name="connsiteY27" fmla="*/ 1885949 h 4119561"/>
              <a:gd name="connsiteX28" fmla="*/ 452436 w 5424486"/>
              <a:gd name="connsiteY28" fmla="*/ 1990723 h 4119561"/>
              <a:gd name="connsiteX29" fmla="*/ 428625 w 5424486"/>
              <a:gd name="connsiteY29" fmla="*/ 2124074 h 4119561"/>
              <a:gd name="connsiteX30" fmla="*/ 614363 w 5424486"/>
              <a:gd name="connsiteY30" fmla="*/ 2381249 h 4119561"/>
              <a:gd name="connsiteX31" fmla="*/ 490539 w 5424486"/>
              <a:gd name="connsiteY31" fmla="*/ 2671761 h 4119561"/>
              <a:gd name="connsiteX32" fmla="*/ 1333500 w 5424486"/>
              <a:gd name="connsiteY32" fmla="*/ 3047998 h 4119561"/>
              <a:gd name="connsiteX33" fmla="*/ 952501 w 5424486"/>
              <a:gd name="connsiteY33" fmla="*/ 4095749 h 4119561"/>
              <a:gd name="connsiteX34" fmla="*/ 1419226 w 5424486"/>
              <a:gd name="connsiteY34" fmla="*/ 3781423 h 4119561"/>
              <a:gd name="connsiteX35" fmla="*/ 1852613 w 5424486"/>
              <a:gd name="connsiteY35" fmla="*/ 4005261 h 4119561"/>
              <a:gd name="connsiteX36" fmla="*/ 1843087 w 5424486"/>
              <a:gd name="connsiteY36" fmla="*/ 3895723 h 4119561"/>
              <a:gd name="connsiteX37" fmla="*/ 1852613 w 5424486"/>
              <a:gd name="connsiteY37" fmla="*/ 3795711 h 4119561"/>
              <a:gd name="connsiteX38" fmla="*/ 1995487 w 5424486"/>
              <a:gd name="connsiteY38" fmla="*/ 3243260 h 4119561"/>
              <a:gd name="connsiteX39" fmla="*/ 2728912 w 5424486"/>
              <a:gd name="connsiteY39" fmla="*/ 3843335 h 4119561"/>
              <a:gd name="connsiteX40" fmla="*/ 2805112 w 5424486"/>
              <a:gd name="connsiteY40" fmla="*/ 3914773 h 4119561"/>
              <a:gd name="connsiteX41" fmla="*/ 3033712 w 5424486"/>
              <a:gd name="connsiteY41" fmla="*/ 4005261 h 4119561"/>
              <a:gd name="connsiteX42" fmla="*/ 3109913 w 5424486"/>
              <a:gd name="connsiteY42" fmla="*/ 4010024 h 4119561"/>
              <a:gd name="connsiteX43" fmla="*/ 3200400 w 5424486"/>
              <a:gd name="connsiteY43" fmla="*/ 4033836 h 4119561"/>
              <a:gd name="connsiteX44" fmla="*/ 3295650 w 5424486"/>
              <a:gd name="connsiteY44" fmla="*/ 4048124 h 4119561"/>
              <a:gd name="connsiteX45" fmla="*/ 3419475 w 5424486"/>
              <a:gd name="connsiteY45" fmla="*/ 4057647 h 4119561"/>
              <a:gd name="connsiteX46" fmla="*/ 3452812 w 5424486"/>
              <a:gd name="connsiteY46" fmla="*/ 4076699 h 4119561"/>
              <a:gd name="connsiteX47" fmla="*/ 3614738 w 5424486"/>
              <a:gd name="connsiteY47" fmla="*/ 4119561 h 4119561"/>
              <a:gd name="connsiteX48" fmla="*/ 3981450 w 5424486"/>
              <a:gd name="connsiteY48" fmla="*/ 3881436 h 4119561"/>
              <a:gd name="connsiteX49" fmla="*/ 4886325 w 5424486"/>
              <a:gd name="connsiteY49" fmla="*/ 3424236 h 4119561"/>
              <a:gd name="connsiteX50" fmla="*/ 4833937 w 5424486"/>
              <a:gd name="connsiteY50" fmla="*/ 3371849 h 4119561"/>
              <a:gd name="connsiteX51" fmla="*/ 4776787 w 5424486"/>
              <a:gd name="connsiteY51" fmla="*/ 3333749 h 4119561"/>
              <a:gd name="connsiteX52" fmla="*/ 5424486 w 5424486"/>
              <a:gd name="connsiteY52" fmla="*/ 2376484 h 4119561"/>
              <a:gd name="connsiteX53" fmla="*/ 3333750 w 5424486"/>
              <a:gd name="connsiteY53" fmla="*/ 1042985 h 4119561"/>
              <a:gd name="connsiteX54" fmla="*/ 2933699 w 5424486"/>
              <a:gd name="connsiteY54" fmla="*/ 457202 h 4119561"/>
              <a:gd name="connsiteX55" fmla="*/ 2700338 w 5424486"/>
              <a:gd name="connsiteY55" fmla="*/ 0 h 4119561"/>
              <a:gd name="connsiteX0" fmla="*/ 2703513 w 5427661"/>
              <a:gd name="connsiteY0" fmla="*/ 0 h 4119561"/>
              <a:gd name="connsiteX1" fmla="*/ 2470151 w 5427661"/>
              <a:gd name="connsiteY1" fmla="*/ 542926 h 4119561"/>
              <a:gd name="connsiteX2" fmla="*/ 2374901 w 5427661"/>
              <a:gd name="connsiteY2" fmla="*/ 566738 h 4119561"/>
              <a:gd name="connsiteX3" fmla="*/ 2293938 w 5427661"/>
              <a:gd name="connsiteY3" fmla="*/ 571501 h 4119561"/>
              <a:gd name="connsiteX4" fmla="*/ 2251076 w 5427661"/>
              <a:gd name="connsiteY4" fmla="*/ 585788 h 4119561"/>
              <a:gd name="connsiteX5" fmla="*/ 2246313 w 5427661"/>
              <a:gd name="connsiteY5" fmla="*/ 571501 h 4119561"/>
              <a:gd name="connsiteX6" fmla="*/ 2136776 w 5427661"/>
              <a:gd name="connsiteY6" fmla="*/ 581026 h 4119561"/>
              <a:gd name="connsiteX7" fmla="*/ 2065338 w 5427661"/>
              <a:gd name="connsiteY7" fmla="*/ 604838 h 4119561"/>
              <a:gd name="connsiteX8" fmla="*/ 2041526 w 5427661"/>
              <a:gd name="connsiteY8" fmla="*/ 619126 h 4119561"/>
              <a:gd name="connsiteX9" fmla="*/ 1917701 w 5427661"/>
              <a:gd name="connsiteY9" fmla="*/ 661988 h 4119561"/>
              <a:gd name="connsiteX10" fmla="*/ 1355726 w 5427661"/>
              <a:gd name="connsiteY10" fmla="*/ 719138 h 4119561"/>
              <a:gd name="connsiteX11" fmla="*/ 1050926 w 5427661"/>
              <a:gd name="connsiteY11" fmla="*/ 742951 h 4119561"/>
              <a:gd name="connsiteX12" fmla="*/ 908051 w 5427661"/>
              <a:gd name="connsiteY12" fmla="*/ 704851 h 4119561"/>
              <a:gd name="connsiteX13" fmla="*/ 855663 w 5427661"/>
              <a:gd name="connsiteY13" fmla="*/ 828676 h 4119561"/>
              <a:gd name="connsiteX14" fmla="*/ 850901 w 5427661"/>
              <a:gd name="connsiteY14" fmla="*/ 895351 h 4119561"/>
              <a:gd name="connsiteX15" fmla="*/ 769938 w 5427661"/>
              <a:gd name="connsiteY15" fmla="*/ 1176338 h 4119561"/>
              <a:gd name="connsiteX16" fmla="*/ 622301 w 5427661"/>
              <a:gd name="connsiteY16" fmla="*/ 1119188 h 4119561"/>
              <a:gd name="connsiteX17" fmla="*/ 588963 w 5427661"/>
              <a:gd name="connsiteY17" fmla="*/ 1109663 h 4119561"/>
              <a:gd name="connsiteX18" fmla="*/ 569913 w 5427661"/>
              <a:gd name="connsiteY18" fmla="*/ 1095376 h 4119561"/>
              <a:gd name="connsiteX19" fmla="*/ 531813 w 5427661"/>
              <a:gd name="connsiteY19" fmla="*/ 1066801 h 4119561"/>
              <a:gd name="connsiteX20" fmla="*/ 336551 w 5427661"/>
              <a:gd name="connsiteY20" fmla="*/ 1171576 h 4119561"/>
              <a:gd name="connsiteX21" fmla="*/ 279401 w 5427661"/>
              <a:gd name="connsiteY21" fmla="*/ 1133476 h 4119561"/>
              <a:gd name="connsiteX22" fmla="*/ 236538 w 5427661"/>
              <a:gd name="connsiteY22" fmla="*/ 1100138 h 4119561"/>
              <a:gd name="connsiteX23" fmla="*/ 46038 w 5427661"/>
              <a:gd name="connsiteY23" fmla="*/ 1528762 h 4119561"/>
              <a:gd name="connsiteX24" fmla="*/ 0 w 5427661"/>
              <a:gd name="connsiteY24" fmla="*/ 1835149 h 4119561"/>
              <a:gd name="connsiteX25" fmla="*/ 117475 w 5427661"/>
              <a:gd name="connsiteY25" fmla="*/ 1824036 h 4119561"/>
              <a:gd name="connsiteX26" fmla="*/ 122237 w 5427661"/>
              <a:gd name="connsiteY26" fmla="*/ 1833562 h 4119561"/>
              <a:gd name="connsiteX27" fmla="*/ 255587 w 5427661"/>
              <a:gd name="connsiteY27" fmla="*/ 1885949 h 4119561"/>
              <a:gd name="connsiteX28" fmla="*/ 455611 w 5427661"/>
              <a:gd name="connsiteY28" fmla="*/ 1990723 h 4119561"/>
              <a:gd name="connsiteX29" fmla="*/ 431800 w 5427661"/>
              <a:gd name="connsiteY29" fmla="*/ 2124074 h 4119561"/>
              <a:gd name="connsiteX30" fmla="*/ 617538 w 5427661"/>
              <a:gd name="connsiteY30" fmla="*/ 2381249 h 4119561"/>
              <a:gd name="connsiteX31" fmla="*/ 493714 w 5427661"/>
              <a:gd name="connsiteY31" fmla="*/ 2671761 h 4119561"/>
              <a:gd name="connsiteX32" fmla="*/ 1336675 w 5427661"/>
              <a:gd name="connsiteY32" fmla="*/ 3047998 h 4119561"/>
              <a:gd name="connsiteX33" fmla="*/ 955676 w 5427661"/>
              <a:gd name="connsiteY33" fmla="*/ 4095749 h 4119561"/>
              <a:gd name="connsiteX34" fmla="*/ 1422401 w 5427661"/>
              <a:gd name="connsiteY34" fmla="*/ 3781423 h 4119561"/>
              <a:gd name="connsiteX35" fmla="*/ 1855788 w 5427661"/>
              <a:gd name="connsiteY35" fmla="*/ 4005261 h 4119561"/>
              <a:gd name="connsiteX36" fmla="*/ 1846262 w 5427661"/>
              <a:gd name="connsiteY36" fmla="*/ 3895723 h 4119561"/>
              <a:gd name="connsiteX37" fmla="*/ 1855788 w 5427661"/>
              <a:gd name="connsiteY37" fmla="*/ 3795711 h 4119561"/>
              <a:gd name="connsiteX38" fmla="*/ 1998662 w 5427661"/>
              <a:gd name="connsiteY38" fmla="*/ 3243260 h 4119561"/>
              <a:gd name="connsiteX39" fmla="*/ 2732087 w 5427661"/>
              <a:gd name="connsiteY39" fmla="*/ 3843335 h 4119561"/>
              <a:gd name="connsiteX40" fmla="*/ 2808287 w 5427661"/>
              <a:gd name="connsiteY40" fmla="*/ 3914773 h 4119561"/>
              <a:gd name="connsiteX41" fmla="*/ 3036887 w 5427661"/>
              <a:gd name="connsiteY41" fmla="*/ 4005261 h 4119561"/>
              <a:gd name="connsiteX42" fmla="*/ 3113088 w 5427661"/>
              <a:gd name="connsiteY42" fmla="*/ 4010024 h 4119561"/>
              <a:gd name="connsiteX43" fmla="*/ 3203575 w 5427661"/>
              <a:gd name="connsiteY43" fmla="*/ 4033836 h 4119561"/>
              <a:gd name="connsiteX44" fmla="*/ 3298825 w 5427661"/>
              <a:gd name="connsiteY44" fmla="*/ 4048124 h 4119561"/>
              <a:gd name="connsiteX45" fmla="*/ 3422650 w 5427661"/>
              <a:gd name="connsiteY45" fmla="*/ 4057647 h 4119561"/>
              <a:gd name="connsiteX46" fmla="*/ 3455987 w 5427661"/>
              <a:gd name="connsiteY46" fmla="*/ 4076699 h 4119561"/>
              <a:gd name="connsiteX47" fmla="*/ 3617913 w 5427661"/>
              <a:gd name="connsiteY47" fmla="*/ 4119561 h 4119561"/>
              <a:gd name="connsiteX48" fmla="*/ 3984625 w 5427661"/>
              <a:gd name="connsiteY48" fmla="*/ 3881436 h 4119561"/>
              <a:gd name="connsiteX49" fmla="*/ 4889500 w 5427661"/>
              <a:gd name="connsiteY49" fmla="*/ 3424236 h 4119561"/>
              <a:gd name="connsiteX50" fmla="*/ 4837112 w 5427661"/>
              <a:gd name="connsiteY50" fmla="*/ 3371849 h 4119561"/>
              <a:gd name="connsiteX51" fmla="*/ 4779962 w 5427661"/>
              <a:gd name="connsiteY51" fmla="*/ 3333749 h 4119561"/>
              <a:gd name="connsiteX52" fmla="*/ 5427661 w 5427661"/>
              <a:gd name="connsiteY52" fmla="*/ 2376484 h 4119561"/>
              <a:gd name="connsiteX53" fmla="*/ 3336925 w 5427661"/>
              <a:gd name="connsiteY53" fmla="*/ 1042985 h 4119561"/>
              <a:gd name="connsiteX54" fmla="*/ 2936874 w 5427661"/>
              <a:gd name="connsiteY54" fmla="*/ 457202 h 4119561"/>
              <a:gd name="connsiteX55" fmla="*/ 2703513 w 5427661"/>
              <a:gd name="connsiteY55" fmla="*/ 0 h 4119561"/>
              <a:gd name="connsiteX0" fmla="*/ 2703513 w 5427661"/>
              <a:gd name="connsiteY0" fmla="*/ 0 h 4119561"/>
              <a:gd name="connsiteX1" fmla="*/ 2470151 w 5427661"/>
              <a:gd name="connsiteY1" fmla="*/ 542926 h 4119561"/>
              <a:gd name="connsiteX2" fmla="*/ 2374901 w 5427661"/>
              <a:gd name="connsiteY2" fmla="*/ 566738 h 4119561"/>
              <a:gd name="connsiteX3" fmla="*/ 2293938 w 5427661"/>
              <a:gd name="connsiteY3" fmla="*/ 571501 h 4119561"/>
              <a:gd name="connsiteX4" fmla="*/ 2251076 w 5427661"/>
              <a:gd name="connsiteY4" fmla="*/ 585788 h 4119561"/>
              <a:gd name="connsiteX5" fmla="*/ 2246313 w 5427661"/>
              <a:gd name="connsiteY5" fmla="*/ 571501 h 4119561"/>
              <a:gd name="connsiteX6" fmla="*/ 2136776 w 5427661"/>
              <a:gd name="connsiteY6" fmla="*/ 581026 h 4119561"/>
              <a:gd name="connsiteX7" fmla="*/ 2065338 w 5427661"/>
              <a:gd name="connsiteY7" fmla="*/ 604838 h 4119561"/>
              <a:gd name="connsiteX8" fmla="*/ 2041526 w 5427661"/>
              <a:gd name="connsiteY8" fmla="*/ 619126 h 4119561"/>
              <a:gd name="connsiteX9" fmla="*/ 1917701 w 5427661"/>
              <a:gd name="connsiteY9" fmla="*/ 661988 h 4119561"/>
              <a:gd name="connsiteX10" fmla="*/ 1355726 w 5427661"/>
              <a:gd name="connsiteY10" fmla="*/ 719138 h 4119561"/>
              <a:gd name="connsiteX11" fmla="*/ 1050926 w 5427661"/>
              <a:gd name="connsiteY11" fmla="*/ 742951 h 4119561"/>
              <a:gd name="connsiteX12" fmla="*/ 908051 w 5427661"/>
              <a:gd name="connsiteY12" fmla="*/ 704851 h 4119561"/>
              <a:gd name="connsiteX13" fmla="*/ 855663 w 5427661"/>
              <a:gd name="connsiteY13" fmla="*/ 828676 h 4119561"/>
              <a:gd name="connsiteX14" fmla="*/ 850901 w 5427661"/>
              <a:gd name="connsiteY14" fmla="*/ 895351 h 4119561"/>
              <a:gd name="connsiteX15" fmla="*/ 769938 w 5427661"/>
              <a:gd name="connsiteY15" fmla="*/ 1176338 h 4119561"/>
              <a:gd name="connsiteX16" fmla="*/ 622301 w 5427661"/>
              <a:gd name="connsiteY16" fmla="*/ 1119188 h 4119561"/>
              <a:gd name="connsiteX17" fmla="*/ 588963 w 5427661"/>
              <a:gd name="connsiteY17" fmla="*/ 1109663 h 4119561"/>
              <a:gd name="connsiteX18" fmla="*/ 569913 w 5427661"/>
              <a:gd name="connsiteY18" fmla="*/ 1095376 h 4119561"/>
              <a:gd name="connsiteX19" fmla="*/ 531813 w 5427661"/>
              <a:gd name="connsiteY19" fmla="*/ 1066801 h 4119561"/>
              <a:gd name="connsiteX20" fmla="*/ 336551 w 5427661"/>
              <a:gd name="connsiteY20" fmla="*/ 1171576 h 4119561"/>
              <a:gd name="connsiteX21" fmla="*/ 279401 w 5427661"/>
              <a:gd name="connsiteY21" fmla="*/ 1133476 h 4119561"/>
              <a:gd name="connsiteX22" fmla="*/ 236538 w 5427661"/>
              <a:gd name="connsiteY22" fmla="*/ 1100138 h 4119561"/>
              <a:gd name="connsiteX23" fmla="*/ 46038 w 5427661"/>
              <a:gd name="connsiteY23" fmla="*/ 1528762 h 4119561"/>
              <a:gd name="connsiteX24" fmla="*/ 0 w 5427661"/>
              <a:gd name="connsiteY24" fmla="*/ 1835149 h 4119561"/>
              <a:gd name="connsiteX25" fmla="*/ 117475 w 5427661"/>
              <a:gd name="connsiteY25" fmla="*/ 1824036 h 4119561"/>
              <a:gd name="connsiteX26" fmla="*/ 122237 w 5427661"/>
              <a:gd name="connsiteY26" fmla="*/ 1824037 h 4119561"/>
              <a:gd name="connsiteX27" fmla="*/ 255587 w 5427661"/>
              <a:gd name="connsiteY27" fmla="*/ 1885949 h 4119561"/>
              <a:gd name="connsiteX28" fmla="*/ 455611 w 5427661"/>
              <a:gd name="connsiteY28" fmla="*/ 1990723 h 4119561"/>
              <a:gd name="connsiteX29" fmla="*/ 431800 w 5427661"/>
              <a:gd name="connsiteY29" fmla="*/ 2124074 h 4119561"/>
              <a:gd name="connsiteX30" fmla="*/ 617538 w 5427661"/>
              <a:gd name="connsiteY30" fmla="*/ 2381249 h 4119561"/>
              <a:gd name="connsiteX31" fmla="*/ 493714 w 5427661"/>
              <a:gd name="connsiteY31" fmla="*/ 2671761 h 4119561"/>
              <a:gd name="connsiteX32" fmla="*/ 1336675 w 5427661"/>
              <a:gd name="connsiteY32" fmla="*/ 3047998 h 4119561"/>
              <a:gd name="connsiteX33" fmla="*/ 955676 w 5427661"/>
              <a:gd name="connsiteY33" fmla="*/ 4095749 h 4119561"/>
              <a:gd name="connsiteX34" fmla="*/ 1422401 w 5427661"/>
              <a:gd name="connsiteY34" fmla="*/ 3781423 h 4119561"/>
              <a:gd name="connsiteX35" fmla="*/ 1855788 w 5427661"/>
              <a:gd name="connsiteY35" fmla="*/ 4005261 h 4119561"/>
              <a:gd name="connsiteX36" fmla="*/ 1846262 w 5427661"/>
              <a:gd name="connsiteY36" fmla="*/ 3895723 h 4119561"/>
              <a:gd name="connsiteX37" fmla="*/ 1855788 w 5427661"/>
              <a:gd name="connsiteY37" fmla="*/ 3795711 h 4119561"/>
              <a:gd name="connsiteX38" fmla="*/ 1998662 w 5427661"/>
              <a:gd name="connsiteY38" fmla="*/ 3243260 h 4119561"/>
              <a:gd name="connsiteX39" fmla="*/ 2732087 w 5427661"/>
              <a:gd name="connsiteY39" fmla="*/ 3843335 h 4119561"/>
              <a:gd name="connsiteX40" fmla="*/ 2808287 w 5427661"/>
              <a:gd name="connsiteY40" fmla="*/ 3914773 h 4119561"/>
              <a:gd name="connsiteX41" fmla="*/ 3036887 w 5427661"/>
              <a:gd name="connsiteY41" fmla="*/ 4005261 h 4119561"/>
              <a:gd name="connsiteX42" fmla="*/ 3113088 w 5427661"/>
              <a:gd name="connsiteY42" fmla="*/ 4010024 h 4119561"/>
              <a:gd name="connsiteX43" fmla="*/ 3203575 w 5427661"/>
              <a:gd name="connsiteY43" fmla="*/ 4033836 h 4119561"/>
              <a:gd name="connsiteX44" fmla="*/ 3298825 w 5427661"/>
              <a:gd name="connsiteY44" fmla="*/ 4048124 h 4119561"/>
              <a:gd name="connsiteX45" fmla="*/ 3422650 w 5427661"/>
              <a:gd name="connsiteY45" fmla="*/ 4057647 h 4119561"/>
              <a:gd name="connsiteX46" fmla="*/ 3455987 w 5427661"/>
              <a:gd name="connsiteY46" fmla="*/ 4076699 h 4119561"/>
              <a:gd name="connsiteX47" fmla="*/ 3617913 w 5427661"/>
              <a:gd name="connsiteY47" fmla="*/ 4119561 h 4119561"/>
              <a:gd name="connsiteX48" fmla="*/ 3984625 w 5427661"/>
              <a:gd name="connsiteY48" fmla="*/ 3881436 h 4119561"/>
              <a:gd name="connsiteX49" fmla="*/ 4889500 w 5427661"/>
              <a:gd name="connsiteY49" fmla="*/ 3424236 h 4119561"/>
              <a:gd name="connsiteX50" fmla="*/ 4837112 w 5427661"/>
              <a:gd name="connsiteY50" fmla="*/ 3371849 h 4119561"/>
              <a:gd name="connsiteX51" fmla="*/ 4779962 w 5427661"/>
              <a:gd name="connsiteY51" fmla="*/ 3333749 h 4119561"/>
              <a:gd name="connsiteX52" fmla="*/ 5427661 w 5427661"/>
              <a:gd name="connsiteY52" fmla="*/ 2376484 h 4119561"/>
              <a:gd name="connsiteX53" fmla="*/ 3336925 w 5427661"/>
              <a:gd name="connsiteY53" fmla="*/ 1042985 h 4119561"/>
              <a:gd name="connsiteX54" fmla="*/ 2936874 w 5427661"/>
              <a:gd name="connsiteY54" fmla="*/ 457202 h 4119561"/>
              <a:gd name="connsiteX55" fmla="*/ 2703513 w 5427661"/>
              <a:gd name="connsiteY55" fmla="*/ 0 h 4119561"/>
              <a:gd name="connsiteX0" fmla="*/ 2703513 w 5427661"/>
              <a:gd name="connsiteY0" fmla="*/ 0 h 4119561"/>
              <a:gd name="connsiteX1" fmla="*/ 2470151 w 5427661"/>
              <a:gd name="connsiteY1" fmla="*/ 542926 h 4119561"/>
              <a:gd name="connsiteX2" fmla="*/ 2374901 w 5427661"/>
              <a:gd name="connsiteY2" fmla="*/ 566738 h 4119561"/>
              <a:gd name="connsiteX3" fmla="*/ 2293938 w 5427661"/>
              <a:gd name="connsiteY3" fmla="*/ 571501 h 4119561"/>
              <a:gd name="connsiteX4" fmla="*/ 2251076 w 5427661"/>
              <a:gd name="connsiteY4" fmla="*/ 585788 h 4119561"/>
              <a:gd name="connsiteX5" fmla="*/ 2246313 w 5427661"/>
              <a:gd name="connsiteY5" fmla="*/ 571501 h 4119561"/>
              <a:gd name="connsiteX6" fmla="*/ 2136776 w 5427661"/>
              <a:gd name="connsiteY6" fmla="*/ 581026 h 4119561"/>
              <a:gd name="connsiteX7" fmla="*/ 2065338 w 5427661"/>
              <a:gd name="connsiteY7" fmla="*/ 604838 h 4119561"/>
              <a:gd name="connsiteX8" fmla="*/ 2041526 w 5427661"/>
              <a:gd name="connsiteY8" fmla="*/ 619126 h 4119561"/>
              <a:gd name="connsiteX9" fmla="*/ 1917701 w 5427661"/>
              <a:gd name="connsiteY9" fmla="*/ 661988 h 4119561"/>
              <a:gd name="connsiteX10" fmla="*/ 1355726 w 5427661"/>
              <a:gd name="connsiteY10" fmla="*/ 719138 h 4119561"/>
              <a:gd name="connsiteX11" fmla="*/ 1050926 w 5427661"/>
              <a:gd name="connsiteY11" fmla="*/ 742951 h 4119561"/>
              <a:gd name="connsiteX12" fmla="*/ 908051 w 5427661"/>
              <a:gd name="connsiteY12" fmla="*/ 704851 h 4119561"/>
              <a:gd name="connsiteX13" fmla="*/ 855663 w 5427661"/>
              <a:gd name="connsiteY13" fmla="*/ 828676 h 4119561"/>
              <a:gd name="connsiteX14" fmla="*/ 850901 w 5427661"/>
              <a:gd name="connsiteY14" fmla="*/ 895351 h 4119561"/>
              <a:gd name="connsiteX15" fmla="*/ 769938 w 5427661"/>
              <a:gd name="connsiteY15" fmla="*/ 1176338 h 4119561"/>
              <a:gd name="connsiteX16" fmla="*/ 622301 w 5427661"/>
              <a:gd name="connsiteY16" fmla="*/ 1119188 h 4119561"/>
              <a:gd name="connsiteX17" fmla="*/ 588963 w 5427661"/>
              <a:gd name="connsiteY17" fmla="*/ 1109663 h 4119561"/>
              <a:gd name="connsiteX18" fmla="*/ 569913 w 5427661"/>
              <a:gd name="connsiteY18" fmla="*/ 1095376 h 4119561"/>
              <a:gd name="connsiteX19" fmla="*/ 531813 w 5427661"/>
              <a:gd name="connsiteY19" fmla="*/ 1066801 h 4119561"/>
              <a:gd name="connsiteX20" fmla="*/ 336551 w 5427661"/>
              <a:gd name="connsiteY20" fmla="*/ 1171576 h 4119561"/>
              <a:gd name="connsiteX21" fmla="*/ 279401 w 5427661"/>
              <a:gd name="connsiteY21" fmla="*/ 1133476 h 4119561"/>
              <a:gd name="connsiteX22" fmla="*/ 236538 w 5427661"/>
              <a:gd name="connsiteY22" fmla="*/ 1100138 h 4119561"/>
              <a:gd name="connsiteX23" fmla="*/ 46038 w 5427661"/>
              <a:gd name="connsiteY23" fmla="*/ 1528762 h 4119561"/>
              <a:gd name="connsiteX24" fmla="*/ 0 w 5427661"/>
              <a:gd name="connsiteY24" fmla="*/ 1835149 h 4119561"/>
              <a:gd name="connsiteX25" fmla="*/ 117475 w 5427661"/>
              <a:gd name="connsiteY25" fmla="*/ 1824036 h 4119561"/>
              <a:gd name="connsiteX26" fmla="*/ 125412 w 5427661"/>
              <a:gd name="connsiteY26" fmla="*/ 1830387 h 4119561"/>
              <a:gd name="connsiteX27" fmla="*/ 255587 w 5427661"/>
              <a:gd name="connsiteY27" fmla="*/ 1885949 h 4119561"/>
              <a:gd name="connsiteX28" fmla="*/ 455611 w 5427661"/>
              <a:gd name="connsiteY28" fmla="*/ 1990723 h 4119561"/>
              <a:gd name="connsiteX29" fmla="*/ 431800 w 5427661"/>
              <a:gd name="connsiteY29" fmla="*/ 2124074 h 4119561"/>
              <a:gd name="connsiteX30" fmla="*/ 617538 w 5427661"/>
              <a:gd name="connsiteY30" fmla="*/ 2381249 h 4119561"/>
              <a:gd name="connsiteX31" fmla="*/ 493714 w 5427661"/>
              <a:gd name="connsiteY31" fmla="*/ 2671761 h 4119561"/>
              <a:gd name="connsiteX32" fmla="*/ 1336675 w 5427661"/>
              <a:gd name="connsiteY32" fmla="*/ 3047998 h 4119561"/>
              <a:gd name="connsiteX33" fmla="*/ 955676 w 5427661"/>
              <a:gd name="connsiteY33" fmla="*/ 4095749 h 4119561"/>
              <a:gd name="connsiteX34" fmla="*/ 1422401 w 5427661"/>
              <a:gd name="connsiteY34" fmla="*/ 3781423 h 4119561"/>
              <a:gd name="connsiteX35" fmla="*/ 1855788 w 5427661"/>
              <a:gd name="connsiteY35" fmla="*/ 4005261 h 4119561"/>
              <a:gd name="connsiteX36" fmla="*/ 1846262 w 5427661"/>
              <a:gd name="connsiteY36" fmla="*/ 3895723 h 4119561"/>
              <a:gd name="connsiteX37" fmla="*/ 1855788 w 5427661"/>
              <a:gd name="connsiteY37" fmla="*/ 3795711 h 4119561"/>
              <a:gd name="connsiteX38" fmla="*/ 1998662 w 5427661"/>
              <a:gd name="connsiteY38" fmla="*/ 3243260 h 4119561"/>
              <a:gd name="connsiteX39" fmla="*/ 2732087 w 5427661"/>
              <a:gd name="connsiteY39" fmla="*/ 3843335 h 4119561"/>
              <a:gd name="connsiteX40" fmla="*/ 2808287 w 5427661"/>
              <a:gd name="connsiteY40" fmla="*/ 3914773 h 4119561"/>
              <a:gd name="connsiteX41" fmla="*/ 3036887 w 5427661"/>
              <a:gd name="connsiteY41" fmla="*/ 4005261 h 4119561"/>
              <a:gd name="connsiteX42" fmla="*/ 3113088 w 5427661"/>
              <a:gd name="connsiteY42" fmla="*/ 4010024 h 4119561"/>
              <a:gd name="connsiteX43" fmla="*/ 3203575 w 5427661"/>
              <a:gd name="connsiteY43" fmla="*/ 4033836 h 4119561"/>
              <a:gd name="connsiteX44" fmla="*/ 3298825 w 5427661"/>
              <a:gd name="connsiteY44" fmla="*/ 4048124 h 4119561"/>
              <a:gd name="connsiteX45" fmla="*/ 3422650 w 5427661"/>
              <a:gd name="connsiteY45" fmla="*/ 4057647 h 4119561"/>
              <a:gd name="connsiteX46" fmla="*/ 3455987 w 5427661"/>
              <a:gd name="connsiteY46" fmla="*/ 4076699 h 4119561"/>
              <a:gd name="connsiteX47" fmla="*/ 3617913 w 5427661"/>
              <a:gd name="connsiteY47" fmla="*/ 4119561 h 4119561"/>
              <a:gd name="connsiteX48" fmla="*/ 3984625 w 5427661"/>
              <a:gd name="connsiteY48" fmla="*/ 3881436 h 4119561"/>
              <a:gd name="connsiteX49" fmla="*/ 4889500 w 5427661"/>
              <a:gd name="connsiteY49" fmla="*/ 3424236 h 4119561"/>
              <a:gd name="connsiteX50" fmla="*/ 4837112 w 5427661"/>
              <a:gd name="connsiteY50" fmla="*/ 3371849 h 4119561"/>
              <a:gd name="connsiteX51" fmla="*/ 4779962 w 5427661"/>
              <a:gd name="connsiteY51" fmla="*/ 3333749 h 4119561"/>
              <a:gd name="connsiteX52" fmla="*/ 5427661 w 5427661"/>
              <a:gd name="connsiteY52" fmla="*/ 2376484 h 4119561"/>
              <a:gd name="connsiteX53" fmla="*/ 3336925 w 5427661"/>
              <a:gd name="connsiteY53" fmla="*/ 1042985 h 4119561"/>
              <a:gd name="connsiteX54" fmla="*/ 2936874 w 5427661"/>
              <a:gd name="connsiteY54" fmla="*/ 457202 h 4119561"/>
              <a:gd name="connsiteX55" fmla="*/ 2703513 w 5427661"/>
              <a:gd name="connsiteY55" fmla="*/ 0 h 4119561"/>
              <a:gd name="connsiteX0" fmla="*/ 2703513 w 5427661"/>
              <a:gd name="connsiteY0" fmla="*/ 0 h 4119561"/>
              <a:gd name="connsiteX1" fmla="*/ 2470151 w 5427661"/>
              <a:gd name="connsiteY1" fmla="*/ 542926 h 4119561"/>
              <a:gd name="connsiteX2" fmla="*/ 2374901 w 5427661"/>
              <a:gd name="connsiteY2" fmla="*/ 566738 h 4119561"/>
              <a:gd name="connsiteX3" fmla="*/ 2293938 w 5427661"/>
              <a:gd name="connsiteY3" fmla="*/ 571501 h 4119561"/>
              <a:gd name="connsiteX4" fmla="*/ 2251076 w 5427661"/>
              <a:gd name="connsiteY4" fmla="*/ 585788 h 4119561"/>
              <a:gd name="connsiteX5" fmla="*/ 2246313 w 5427661"/>
              <a:gd name="connsiteY5" fmla="*/ 571501 h 4119561"/>
              <a:gd name="connsiteX6" fmla="*/ 2136776 w 5427661"/>
              <a:gd name="connsiteY6" fmla="*/ 581026 h 4119561"/>
              <a:gd name="connsiteX7" fmla="*/ 2065338 w 5427661"/>
              <a:gd name="connsiteY7" fmla="*/ 604838 h 4119561"/>
              <a:gd name="connsiteX8" fmla="*/ 2041526 w 5427661"/>
              <a:gd name="connsiteY8" fmla="*/ 619126 h 4119561"/>
              <a:gd name="connsiteX9" fmla="*/ 1917701 w 5427661"/>
              <a:gd name="connsiteY9" fmla="*/ 661988 h 4119561"/>
              <a:gd name="connsiteX10" fmla="*/ 1355726 w 5427661"/>
              <a:gd name="connsiteY10" fmla="*/ 719138 h 4119561"/>
              <a:gd name="connsiteX11" fmla="*/ 1050926 w 5427661"/>
              <a:gd name="connsiteY11" fmla="*/ 742951 h 4119561"/>
              <a:gd name="connsiteX12" fmla="*/ 908051 w 5427661"/>
              <a:gd name="connsiteY12" fmla="*/ 704851 h 4119561"/>
              <a:gd name="connsiteX13" fmla="*/ 855663 w 5427661"/>
              <a:gd name="connsiteY13" fmla="*/ 828676 h 4119561"/>
              <a:gd name="connsiteX14" fmla="*/ 850901 w 5427661"/>
              <a:gd name="connsiteY14" fmla="*/ 895351 h 4119561"/>
              <a:gd name="connsiteX15" fmla="*/ 769938 w 5427661"/>
              <a:gd name="connsiteY15" fmla="*/ 1176338 h 4119561"/>
              <a:gd name="connsiteX16" fmla="*/ 622301 w 5427661"/>
              <a:gd name="connsiteY16" fmla="*/ 1119188 h 4119561"/>
              <a:gd name="connsiteX17" fmla="*/ 588963 w 5427661"/>
              <a:gd name="connsiteY17" fmla="*/ 1109663 h 4119561"/>
              <a:gd name="connsiteX18" fmla="*/ 569913 w 5427661"/>
              <a:gd name="connsiteY18" fmla="*/ 1095376 h 4119561"/>
              <a:gd name="connsiteX19" fmla="*/ 531813 w 5427661"/>
              <a:gd name="connsiteY19" fmla="*/ 1066801 h 4119561"/>
              <a:gd name="connsiteX20" fmla="*/ 336551 w 5427661"/>
              <a:gd name="connsiteY20" fmla="*/ 1171576 h 4119561"/>
              <a:gd name="connsiteX21" fmla="*/ 279401 w 5427661"/>
              <a:gd name="connsiteY21" fmla="*/ 1133476 h 4119561"/>
              <a:gd name="connsiteX22" fmla="*/ 236538 w 5427661"/>
              <a:gd name="connsiteY22" fmla="*/ 1100138 h 4119561"/>
              <a:gd name="connsiteX23" fmla="*/ 46038 w 5427661"/>
              <a:gd name="connsiteY23" fmla="*/ 1528762 h 4119561"/>
              <a:gd name="connsiteX24" fmla="*/ 0 w 5427661"/>
              <a:gd name="connsiteY24" fmla="*/ 1835149 h 4119561"/>
              <a:gd name="connsiteX25" fmla="*/ 117475 w 5427661"/>
              <a:gd name="connsiteY25" fmla="*/ 1824036 h 4119561"/>
              <a:gd name="connsiteX26" fmla="*/ 125412 w 5427661"/>
              <a:gd name="connsiteY26" fmla="*/ 1824037 h 4119561"/>
              <a:gd name="connsiteX27" fmla="*/ 255587 w 5427661"/>
              <a:gd name="connsiteY27" fmla="*/ 1885949 h 4119561"/>
              <a:gd name="connsiteX28" fmla="*/ 455611 w 5427661"/>
              <a:gd name="connsiteY28" fmla="*/ 1990723 h 4119561"/>
              <a:gd name="connsiteX29" fmla="*/ 431800 w 5427661"/>
              <a:gd name="connsiteY29" fmla="*/ 2124074 h 4119561"/>
              <a:gd name="connsiteX30" fmla="*/ 617538 w 5427661"/>
              <a:gd name="connsiteY30" fmla="*/ 2381249 h 4119561"/>
              <a:gd name="connsiteX31" fmla="*/ 493714 w 5427661"/>
              <a:gd name="connsiteY31" fmla="*/ 2671761 h 4119561"/>
              <a:gd name="connsiteX32" fmla="*/ 1336675 w 5427661"/>
              <a:gd name="connsiteY32" fmla="*/ 3047998 h 4119561"/>
              <a:gd name="connsiteX33" fmla="*/ 955676 w 5427661"/>
              <a:gd name="connsiteY33" fmla="*/ 4095749 h 4119561"/>
              <a:gd name="connsiteX34" fmla="*/ 1422401 w 5427661"/>
              <a:gd name="connsiteY34" fmla="*/ 3781423 h 4119561"/>
              <a:gd name="connsiteX35" fmla="*/ 1855788 w 5427661"/>
              <a:gd name="connsiteY35" fmla="*/ 4005261 h 4119561"/>
              <a:gd name="connsiteX36" fmla="*/ 1846262 w 5427661"/>
              <a:gd name="connsiteY36" fmla="*/ 3895723 h 4119561"/>
              <a:gd name="connsiteX37" fmla="*/ 1855788 w 5427661"/>
              <a:gd name="connsiteY37" fmla="*/ 3795711 h 4119561"/>
              <a:gd name="connsiteX38" fmla="*/ 1998662 w 5427661"/>
              <a:gd name="connsiteY38" fmla="*/ 3243260 h 4119561"/>
              <a:gd name="connsiteX39" fmla="*/ 2732087 w 5427661"/>
              <a:gd name="connsiteY39" fmla="*/ 3843335 h 4119561"/>
              <a:gd name="connsiteX40" fmla="*/ 2808287 w 5427661"/>
              <a:gd name="connsiteY40" fmla="*/ 3914773 h 4119561"/>
              <a:gd name="connsiteX41" fmla="*/ 3036887 w 5427661"/>
              <a:gd name="connsiteY41" fmla="*/ 4005261 h 4119561"/>
              <a:gd name="connsiteX42" fmla="*/ 3113088 w 5427661"/>
              <a:gd name="connsiteY42" fmla="*/ 4010024 h 4119561"/>
              <a:gd name="connsiteX43" fmla="*/ 3203575 w 5427661"/>
              <a:gd name="connsiteY43" fmla="*/ 4033836 h 4119561"/>
              <a:gd name="connsiteX44" fmla="*/ 3298825 w 5427661"/>
              <a:gd name="connsiteY44" fmla="*/ 4048124 h 4119561"/>
              <a:gd name="connsiteX45" fmla="*/ 3422650 w 5427661"/>
              <a:gd name="connsiteY45" fmla="*/ 4057647 h 4119561"/>
              <a:gd name="connsiteX46" fmla="*/ 3455987 w 5427661"/>
              <a:gd name="connsiteY46" fmla="*/ 4076699 h 4119561"/>
              <a:gd name="connsiteX47" fmla="*/ 3617913 w 5427661"/>
              <a:gd name="connsiteY47" fmla="*/ 4119561 h 4119561"/>
              <a:gd name="connsiteX48" fmla="*/ 3984625 w 5427661"/>
              <a:gd name="connsiteY48" fmla="*/ 3881436 h 4119561"/>
              <a:gd name="connsiteX49" fmla="*/ 4889500 w 5427661"/>
              <a:gd name="connsiteY49" fmla="*/ 3424236 h 4119561"/>
              <a:gd name="connsiteX50" fmla="*/ 4837112 w 5427661"/>
              <a:gd name="connsiteY50" fmla="*/ 3371849 h 4119561"/>
              <a:gd name="connsiteX51" fmla="*/ 4779962 w 5427661"/>
              <a:gd name="connsiteY51" fmla="*/ 3333749 h 4119561"/>
              <a:gd name="connsiteX52" fmla="*/ 5427661 w 5427661"/>
              <a:gd name="connsiteY52" fmla="*/ 2376484 h 4119561"/>
              <a:gd name="connsiteX53" fmla="*/ 3336925 w 5427661"/>
              <a:gd name="connsiteY53" fmla="*/ 1042985 h 4119561"/>
              <a:gd name="connsiteX54" fmla="*/ 2936874 w 5427661"/>
              <a:gd name="connsiteY54" fmla="*/ 457202 h 4119561"/>
              <a:gd name="connsiteX55" fmla="*/ 2703513 w 5427661"/>
              <a:gd name="connsiteY55" fmla="*/ 0 h 4119561"/>
              <a:gd name="connsiteX0" fmla="*/ 2703513 w 5427661"/>
              <a:gd name="connsiteY0" fmla="*/ 0 h 4119561"/>
              <a:gd name="connsiteX1" fmla="*/ 2470151 w 5427661"/>
              <a:gd name="connsiteY1" fmla="*/ 542926 h 4119561"/>
              <a:gd name="connsiteX2" fmla="*/ 2374901 w 5427661"/>
              <a:gd name="connsiteY2" fmla="*/ 566738 h 4119561"/>
              <a:gd name="connsiteX3" fmla="*/ 2293938 w 5427661"/>
              <a:gd name="connsiteY3" fmla="*/ 571501 h 4119561"/>
              <a:gd name="connsiteX4" fmla="*/ 2251076 w 5427661"/>
              <a:gd name="connsiteY4" fmla="*/ 585788 h 4119561"/>
              <a:gd name="connsiteX5" fmla="*/ 2246313 w 5427661"/>
              <a:gd name="connsiteY5" fmla="*/ 571501 h 4119561"/>
              <a:gd name="connsiteX6" fmla="*/ 2136776 w 5427661"/>
              <a:gd name="connsiteY6" fmla="*/ 581026 h 4119561"/>
              <a:gd name="connsiteX7" fmla="*/ 2065338 w 5427661"/>
              <a:gd name="connsiteY7" fmla="*/ 604838 h 4119561"/>
              <a:gd name="connsiteX8" fmla="*/ 2041526 w 5427661"/>
              <a:gd name="connsiteY8" fmla="*/ 619126 h 4119561"/>
              <a:gd name="connsiteX9" fmla="*/ 1917701 w 5427661"/>
              <a:gd name="connsiteY9" fmla="*/ 661988 h 4119561"/>
              <a:gd name="connsiteX10" fmla="*/ 1355726 w 5427661"/>
              <a:gd name="connsiteY10" fmla="*/ 719138 h 4119561"/>
              <a:gd name="connsiteX11" fmla="*/ 1050926 w 5427661"/>
              <a:gd name="connsiteY11" fmla="*/ 742951 h 4119561"/>
              <a:gd name="connsiteX12" fmla="*/ 908051 w 5427661"/>
              <a:gd name="connsiteY12" fmla="*/ 704851 h 4119561"/>
              <a:gd name="connsiteX13" fmla="*/ 855663 w 5427661"/>
              <a:gd name="connsiteY13" fmla="*/ 828676 h 4119561"/>
              <a:gd name="connsiteX14" fmla="*/ 850901 w 5427661"/>
              <a:gd name="connsiteY14" fmla="*/ 895351 h 4119561"/>
              <a:gd name="connsiteX15" fmla="*/ 769938 w 5427661"/>
              <a:gd name="connsiteY15" fmla="*/ 1176338 h 4119561"/>
              <a:gd name="connsiteX16" fmla="*/ 622301 w 5427661"/>
              <a:gd name="connsiteY16" fmla="*/ 1119188 h 4119561"/>
              <a:gd name="connsiteX17" fmla="*/ 588963 w 5427661"/>
              <a:gd name="connsiteY17" fmla="*/ 1109663 h 4119561"/>
              <a:gd name="connsiteX18" fmla="*/ 569913 w 5427661"/>
              <a:gd name="connsiteY18" fmla="*/ 1095376 h 4119561"/>
              <a:gd name="connsiteX19" fmla="*/ 531813 w 5427661"/>
              <a:gd name="connsiteY19" fmla="*/ 1066801 h 4119561"/>
              <a:gd name="connsiteX20" fmla="*/ 336551 w 5427661"/>
              <a:gd name="connsiteY20" fmla="*/ 1171576 h 4119561"/>
              <a:gd name="connsiteX21" fmla="*/ 279401 w 5427661"/>
              <a:gd name="connsiteY21" fmla="*/ 1133476 h 4119561"/>
              <a:gd name="connsiteX22" fmla="*/ 236538 w 5427661"/>
              <a:gd name="connsiteY22" fmla="*/ 1100138 h 4119561"/>
              <a:gd name="connsiteX23" fmla="*/ 46038 w 5427661"/>
              <a:gd name="connsiteY23" fmla="*/ 1528762 h 4119561"/>
              <a:gd name="connsiteX24" fmla="*/ 0 w 5427661"/>
              <a:gd name="connsiteY24" fmla="*/ 1835149 h 4119561"/>
              <a:gd name="connsiteX25" fmla="*/ 117475 w 5427661"/>
              <a:gd name="connsiteY25" fmla="*/ 1824036 h 4119561"/>
              <a:gd name="connsiteX26" fmla="*/ 153987 w 5427661"/>
              <a:gd name="connsiteY26" fmla="*/ 1824037 h 4119561"/>
              <a:gd name="connsiteX27" fmla="*/ 255587 w 5427661"/>
              <a:gd name="connsiteY27" fmla="*/ 1885949 h 4119561"/>
              <a:gd name="connsiteX28" fmla="*/ 455611 w 5427661"/>
              <a:gd name="connsiteY28" fmla="*/ 1990723 h 4119561"/>
              <a:gd name="connsiteX29" fmla="*/ 431800 w 5427661"/>
              <a:gd name="connsiteY29" fmla="*/ 2124074 h 4119561"/>
              <a:gd name="connsiteX30" fmla="*/ 617538 w 5427661"/>
              <a:gd name="connsiteY30" fmla="*/ 2381249 h 4119561"/>
              <a:gd name="connsiteX31" fmla="*/ 493714 w 5427661"/>
              <a:gd name="connsiteY31" fmla="*/ 2671761 h 4119561"/>
              <a:gd name="connsiteX32" fmla="*/ 1336675 w 5427661"/>
              <a:gd name="connsiteY32" fmla="*/ 3047998 h 4119561"/>
              <a:gd name="connsiteX33" fmla="*/ 955676 w 5427661"/>
              <a:gd name="connsiteY33" fmla="*/ 4095749 h 4119561"/>
              <a:gd name="connsiteX34" fmla="*/ 1422401 w 5427661"/>
              <a:gd name="connsiteY34" fmla="*/ 3781423 h 4119561"/>
              <a:gd name="connsiteX35" fmla="*/ 1855788 w 5427661"/>
              <a:gd name="connsiteY35" fmla="*/ 4005261 h 4119561"/>
              <a:gd name="connsiteX36" fmla="*/ 1846262 w 5427661"/>
              <a:gd name="connsiteY36" fmla="*/ 3895723 h 4119561"/>
              <a:gd name="connsiteX37" fmla="*/ 1855788 w 5427661"/>
              <a:gd name="connsiteY37" fmla="*/ 3795711 h 4119561"/>
              <a:gd name="connsiteX38" fmla="*/ 1998662 w 5427661"/>
              <a:gd name="connsiteY38" fmla="*/ 3243260 h 4119561"/>
              <a:gd name="connsiteX39" fmla="*/ 2732087 w 5427661"/>
              <a:gd name="connsiteY39" fmla="*/ 3843335 h 4119561"/>
              <a:gd name="connsiteX40" fmla="*/ 2808287 w 5427661"/>
              <a:gd name="connsiteY40" fmla="*/ 3914773 h 4119561"/>
              <a:gd name="connsiteX41" fmla="*/ 3036887 w 5427661"/>
              <a:gd name="connsiteY41" fmla="*/ 4005261 h 4119561"/>
              <a:gd name="connsiteX42" fmla="*/ 3113088 w 5427661"/>
              <a:gd name="connsiteY42" fmla="*/ 4010024 h 4119561"/>
              <a:gd name="connsiteX43" fmla="*/ 3203575 w 5427661"/>
              <a:gd name="connsiteY43" fmla="*/ 4033836 h 4119561"/>
              <a:gd name="connsiteX44" fmla="*/ 3298825 w 5427661"/>
              <a:gd name="connsiteY44" fmla="*/ 4048124 h 4119561"/>
              <a:gd name="connsiteX45" fmla="*/ 3422650 w 5427661"/>
              <a:gd name="connsiteY45" fmla="*/ 4057647 h 4119561"/>
              <a:gd name="connsiteX46" fmla="*/ 3455987 w 5427661"/>
              <a:gd name="connsiteY46" fmla="*/ 4076699 h 4119561"/>
              <a:gd name="connsiteX47" fmla="*/ 3617913 w 5427661"/>
              <a:gd name="connsiteY47" fmla="*/ 4119561 h 4119561"/>
              <a:gd name="connsiteX48" fmla="*/ 3984625 w 5427661"/>
              <a:gd name="connsiteY48" fmla="*/ 3881436 h 4119561"/>
              <a:gd name="connsiteX49" fmla="*/ 4889500 w 5427661"/>
              <a:gd name="connsiteY49" fmla="*/ 3424236 h 4119561"/>
              <a:gd name="connsiteX50" fmla="*/ 4837112 w 5427661"/>
              <a:gd name="connsiteY50" fmla="*/ 3371849 h 4119561"/>
              <a:gd name="connsiteX51" fmla="*/ 4779962 w 5427661"/>
              <a:gd name="connsiteY51" fmla="*/ 3333749 h 4119561"/>
              <a:gd name="connsiteX52" fmla="*/ 5427661 w 5427661"/>
              <a:gd name="connsiteY52" fmla="*/ 2376484 h 4119561"/>
              <a:gd name="connsiteX53" fmla="*/ 3336925 w 5427661"/>
              <a:gd name="connsiteY53" fmla="*/ 1042985 h 4119561"/>
              <a:gd name="connsiteX54" fmla="*/ 2936874 w 5427661"/>
              <a:gd name="connsiteY54" fmla="*/ 457202 h 4119561"/>
              <a:gd name="connsiteX55" fmla="*/ 2703513 w 5427661"/>
              <a:gd name="connsiteY55" fmla="*/ 0 h 4119561"/>
              <a:gd name="connsiteX0" fmla="*/ 2703513 w 5427661"/>
              <a:gd name="connsiteY0" fmla="*/ 0 h 4119561"/>
              <a:gd name="connsiteX1" fmla="*/ 2470151 w 5427661"/>
              <a:gd name="connsiteY1" fmla="*/ 542926 h 4119561"/>
              <a:gd name="connsiteX2" fmla="*/ 2374901 w 5427661"/>
              <a:gd name="connsiteY2" fmla="*/ 566738 h 4119561"/>
              <a:gd name="connsiteX3" fmla="*/ 2293938 w 5427661"/>
              <a:gd name="connsiteY3" fmla="*/ 571501 h 4119561"/>
              <a:gd name="connsiteX4" fmla="*/ 2251076 w 5427661"/>
              <a:gd name="connsiteY4" fmla="*/ 585788 h 4119561"/>
              <a:gd name="connsiteX5" fmla="*/ 2246313 w 5427661"/>
              <a:gd name="connsiteY5" fmla="*/ 571501 h 4119561"/>
              <a:gd name="connsiteX6" fmla="*/ 2136776 w 5427661"/>
              <a:gd name="connsiteY6" fmla="*/ 581026 h 4119561"/>
              <a:gd name="connsiteX7" fmla="*/ 2065338 w 5427661"/>
              <a:gd name="connsiteY7" fmla="*/ 604838 h 4119561"/>
              <a:gd name="connsiteX8" fmla="*/ 2041526 w 5427661"/>
              <a:gd name="connsiteY8" fmla="*/ 619126 h 4119561"/>
              <a:gd name="connsiteX9" fmla="*/ 1917701 w 5427661"/>
              <a:gd name="connsiteY9" fmla="*/ 661988 h 4119561"/>
              <a:gd name="connsiteX10" fmla="*/ 1355726 w 5427661"/>
              <a:gd name="connsiteY10" fmla="*/ 719138 h 4119561"/>
              <a:gd name="connsiteX11" fmla="*/ 1050926 w 5427661"/>
              <a:gd name="connsiteY11" fmla="*/ 742951 h 4119561"/>
              <a:gd name="connsiteX12" fmla="*/ 908051 w 5427661"/>
              <a:gd name="connsiteY12" fmla="*/ 704851 h 4119561"/>
              <a:gd name="connsiteX13" fmla="*/ 855663 w 5427661"/>
              <a:gd name="connsiteY13" fmla="*/ 828676 h 4119561"/>
              <a:gd name="connsiteX14" fmla="*/ 850901 w 5427661"/>
              <a:gd name="connsiteY14" fmla="*/ 895351 h 4119561"/>
              <a:gd name="connsiteX15" fmla="*/ 769938 w 5427661"/>
              <a:gd name="connsiteY15" fmla="*/ 1176338 h 4119561"/>
              <a:gd name="connsiteX16" fmla="*/ 622301 w 5427661"/>
              <a:gd name="connsiteY16" fmla="*/ 1119188 h 4119561"/>
              <a:gd name="connsiteX17" fmla="*/ 588963 w 5427661"/>
              <a:gd name="connsiteY17" fmla="*/ 1109663 h 4119561"/>
              <a:gd name="connsiteX18" fmla="*/ 569913 w 5427661"/>
              <a:gd name="connsiteY18" fmla="*/ 1095376 h 4119561"/>
              <a:gd name="connsiteX19" fmla="*/ 531813 w 5427661"/>
              <a:gd name="connsiteY19" fmla="*/ 1066801 h 4119561"/>
              <a:gd name="connsiteX20" fmla="*/ 336551 w 5427661"/>
              <a:gd name="connsiteY20" fmla="*/ 1171576 h 4119561"/>
              <a:gd name="connsiteX21" fmla="*/ 279401 w 5427661"/>
              <a:gd name="connsiteY21" fmla="*/ 1133476 h 4119561"/>
              <a:gd name="connsiteX22" fmla="*/ 236538 w 5427661"/>
              <a:gd name="connsiteY22" fmla="*/ 1100138 h 4119561"/>
              <a:gd name="connsiteX23" fmla="*/ 46038 w 5427661"/>
              <a:gd name="connsiteY23" fmla="*/ 1528762 h 4119561"/>
              <a:gd name="connsiteX24" fmla="*/ 0 w 5427661"/>
              <a:gd name="connsiteY24" fmla="*/ 1835149 h 4119561"/>
              <a:gd name="connsiteX25" fmla="*/ 117475 w 5427661"/>
              <a:gd name="connsiteY25" fmla="*/ 1820861 h 4119561"/>
              <a:gd name="connsiteX26" fmla="*/ 153987 w 5427661"/>
              <a:gd name="connsiteY26" fmla="*/ 1824037 h 4119561"/>
              <a:gd name="connsiteX27" fmla="*/ 255587 w 5427661"/>
              <a:gd name="connsiteY27" fmla="*/ 1885949 h 4119561"/>
              <a:gd name="connsiteX28" fmla="*/ 455611 w 5427661"/>
              <a:gd name="connsiteY28" fmla="*/ 1990723 h 4119561"/>
              <a:gd name="connsiteX29" fmla="*/ 431800 w 5427661"/>
              <a:gd name="connsiteY29" fmla="*/ 2124074 h 4119561"/>
              <a:gd name="connsiteX30" fmla="*/ 617538 w 5427661"/>
              <a:gd name="connsiteY30" fmla="*/ 2381249 h 4119561"/>
              <a:gd name="connsiteX31" fmla="*/ 493714 w 5427661"/>
              <a:gd name="connsiteY31" fmla="*/ 2671761 h 4119561"/>
              <a:gd name="connsiteX32" fmla="*/ 1336675 w 5427661"/>
              <a:gd name="connsiteY32" fmla="*/ 3047998 h 4119561"/>
              <a:gd name="connsiteX33" fmla="*/ 955676 w 5427661"/>
              <a:gd name="connsiteY33" fmla="*/ 4095749 h 4119561"/>
              <a:gd name="connsiteX34" fmla="*/ 1422401 w 5427661"/>
              <a:gd name="connsiteY34" fmla="*/ 3781423 h 4119561"/>
              <a:gd name="connsiteX35" fmla="*/ 1855788 w 5427661"/>
              <a:gd name="connsiteY35" fmla="*/ 4005261 h 4119561"/>
              <a:gd name="connsiteX36" fmla="*/ 1846262 w 5427661"/>
              <a:gd name="connsiteY36" fmla="*/ 3895723 h 4119561"/>
              <a:gd name="connsiteX37" fmla="*/ 1855788 w 5427661"/>
              <a:gd name="connsiteY37" fmla="*/ 3795711 h 4119561"/>
              <a:gd name="connsiteX38" fmla="*/ 1998662 w 5427661"/>
              <a:gd name="connsiteY38" fmla="*/ 3243260 h 4119561"/>
              <a:gd name="connsiteX39" fmla="*/ 2732087 w 5427661"/>
              <a:gd name="connsiteY39" fmla="*/ 3843335 h 4119561"/>
              <a:gd name="connsiteX40" fmla="*/ 2808287 w 5427661"/>
              <a:gd name="connsiteY40" fmla="*/ 3914773 h 4119561"/>
              <a:gd name="connsiteX41" fmla="*/ 3036887 w 5427661"/>
              <a:gd name="connsiteY41" fmla="*/ 4005261 h 4119561"/>
              <a:gd name="connsiteX42" fmla="*/ 3113088 w 5427661"/>
              <a:gd name="connsiteY42" fmla="*/ 4010024 h 4119561"/>
              <a:gd name="connsiteX43" fmla="*/ 3203575 w 5427661"/>
              <a:gd name="connsiteY43" fmla="*/ 4033836 h 4119561"/>
              <a:gd name="connsiteX44" fmla="*/ 3298825 w 5427661"/>
              <a:gd name="connsiteY44" fmla="*/ 4048124 h 4119561"/>
              <a:gd name="connsiteX45" fmla="*/ 3422650 w 5427661"/>
              <a:gd name="connsiteY45" fmla="*/ 4057647 h 4119561"/>
              <a:gd name="connsiteX46" fmla="*/ 3455987 w 5427661"/>
              <a:gd name="connsiteY46" fmla="*/ 4076699 h 4119561"/>
              <a:gd name="connsiteX47" fmla="*/ 3617913 w 5427661"/>
              <a:gd name="connsiteY47" fmla="*/ 4119561 h 4119561"/>
              <a:gd name="connsiteX48" fmla="*/ 3984625 w 5427661"/>
              <a:gd name="connsiteY48" fmla="*/ 3881436 h 4119561"/>
              <a:gd name="connsiteX49" fmla="*/ 4889500 w 5427661"/>
              <a:gd name="connsiteY49" fmla="*/ 3424236 h 4119561"/>
              <a:gd name="connsiteX50" fmla="*/ 4837112 w 5427661"/>
              <a:gd name="connsiteY50" fmla="*/ 3371849 h 4119561"/>
              <a:gd name="connsiteX51" fmla="*/ 4779962 w 5427661"/>
              <a:gd name="connsiteY51" fmla="*/ 3333749 h 4119561"/>
              <a:gd name="connsiteX52" fmla="*/ 5427661 w 5427661"/>
              <a:gd name="connsiteY52" fmla="*/ 2376484 h 4119561"/>
              <a:gd name="connsiteX53" fmla="*/ 3336925 w 5427661"/>
              <a:gd name="connsiteY53" fmla="*/ 1042985 h 4119561"/>
              <a:gd name="connsiteX54" fmla="*/ 2936874 w 5427661"/>
              <a:gd name="connsiteY54" fmla="*/ 457202 h 4119561"/>
              <a:gd name="connsiteX55" fmla="*/ 2703513 w 5427661"/>
              <a:gd name="connsiteY55" fmla="*/ 0 h 4119561"/>
              <a:gd name="connsiteX0" fmla="*/ 2703513 w 5427661"/>
              <a:gd name="connsiteY0" fmla="*/ 0 h 4119561"/>
              <a:gd name="connsiteX1" fmla="*/ 2470151 w 5427661"/>
              <a:gd name="connsiteY1" fmla="*/ 542926 h 4119561"/>
              <a:gd name="connsiteX2" fmla="*/ 2374901 w 5427661"/>
              <a:gd name="connsiteY2" fmla="*/ 566738 h 4119561"/>
              <a:gd name="connsiteX3" fmla="*/ 2293938 w 5427661"/>
              <a:gd name="connsiteY3" fmla="*/ 571501 h 4119561"/>
              <a:gd name="connsiteX4" fmla="*/ 2251076 w 5427661"/>
              <a:gd name="connsiteY4" fmla="*/ 585788 h 4119561"/>
              <a:gd name="connsiteX5" fmla="*/ 2246313 w 5427661"/>
              <a:gd name="connsiteY5" fmla="*/ 571501 h 4119561"/>
              <a:gd name="connsiteX6" fmla="*/ 2136776 w 5427661"/>
              <a:gd name="connsiteY6" fmla="*/ 581026 h 4119561"/>
              <a:gd name="connsiteX7" fmla="*/ 2065338 w 5427661"/>
              <a:gd name="connsiteY7" fmla="*/ 604838 h 4119561"/>
              <a:gd name="connsiteX8" fmla="*/ 2041526 w 5427661"/>
              <a:gd name="connsiteY8" fmla="*/ 619126 h 4119561"/>
              <a:gd name="connsiteX9" fmla="*/ 1917701 w 5427661"/>
              <a:gd name="connsiteY9" fmla="*/ 661988 h 4119561"/>
              <a:gd name="connsiteX10" fmla="*/ 1355726 w 5427661"/>
              <a:gd name="connsiteY10" fmla="*/ 719138 h 4119561"/>
              <a:gd name="connsiteX11" fmla="*/ 1050926 w 5427661"/>
              <a:gd name="connsiteY11" fmla="*/ 742951 h 4119561"/>
              <a:gd name="connsiteX12" fmla="*/ 908051 w 5427661"/>
              <a:gd name="connsiteY12" fmla="*/ 704851 h 4119561"/>
              <a:gd name="connsiteX13" fmla="*/ 855663 w 5427661"/>
              <a:gd name="connsiteY13" fmla="*/ 828676 h 4119561"/>
              <a:gd name="connsiteX14" fmla="*/ 850901 w 5427661"/>
              <a:gd name="connsiteY14" fmla="*/ 895351 h 4119561"/>
              <a:gd name="connsiteX15" fmla="*/ 769938 w 5427661"/>
              <a:gd name="connsiteY15" fmla="*/ 1176338 h 4119561"/>
              <a:gd name="connsiteX16" fmla="*/ 622301 w 5427661"/>
              <a:gd name="connsiteY16" fmla="*/ 1119188 h 4119561"/>
              <a:gd name="connsiteX17" fmla="*/ 588963 w 5427661"/>
              <a:gd name="connsiteY17" fmla="*/ 1109663 h 4119561"/>
              <a:gd name="connsiteX18" fmla="*/ 569913 w 5427661"/>
              <a:gd name="connsiteY18" fmla="*/ 1095376 h 4119561"/>
              <a:gd name="connsiteX19" fmla="*/ 531813 w 5427661"/>
              <a:gd name="connsiteY19" fmla="*/ 1066801 h 4119561"/>
              <a:gd name="connsiteX20" fmla="*/ 336551 w 5427661"/>
              <a:gd name="connsiteY20" fmla="*/ 1171576 h 4119561"/>
              <a:gd name="connsiteX21" fmla="*/ 279401 w 5427661"/>
              <a:gd name="connsiteY21" fmla="*/ 1133476 h 4119561"/>
              <a:gd name="connsiteX22" fmla="*/ 236538 w 5427661"/>
              <a:gd name="connsiteY22" fmla="*/ 1100138 h 4119561"/>
              <a:gd name="connsiteX23" fmla="*/ 46038 w 5427661"/>
              <a:gd name="connsiteY23" fmla="*/ 1528762 h 4119561"/>
              <a:gd name="connsiteX24" fmla="*/ 0 w 5427661"/>
              <a:gd name="connsiteY24" fmla="*/ 1835149 h 4119561"/>
              <a:gd name="connsiteX25" fmla="*/ 117475 w 5427661"/>
              <a:gd name="connsiteY25" fmla="*/ 1820861 h 4119561"/>
              <a:gd name="connsiteX26" fmla="*/ 153987 w 5427661"/>
              <a:gd name="connsiteY26" fmla="*/ 1824037 h 4119561"/>
              <a:gd name="connsiteX27" fmla="*/ 255587 w 5427661"/>
              <a:gd name="connsiteY27" fmla="*/ 1885949 h 4119561"/>
              <a:gd name="connsiteX28" fmla="*/ 455611 w 5427661"/>
              <a:gd name="connsiteY28" fmla="*/ 1990723 h 4119561"/>
              <a:gd name="connsiteX29" fmla="*/ 431800 w 5427661"/>
              <a:gd name="connsiteY29" fmla="*/ 2124074 h 4119561"/>
              <a:gd name="connsiteX30" fmla="*/ 617538 w 5427661"/>
              <a:gd name="connsiteY30" fmla="*/ 2381249 h 4119561"/>
              <a:gd name="connsiteX31" fmla="*/ 493714 w 5427661"/>
              <a:gd name="connsiteY31" fmla="*/ 2671761 h 4119561"/>
              <a:gd name="connsiteX32" fmla="*/ 1336675 w 5427661"/>
              <a:gd name="connsiteY32" fmla="*/ 3047998 h 4119561"/>
              <a:gd name="connsiteX33" fmla="*/ 955676 w 5427661"/>
              <a:gd name="connsiteY33" fmla="*/ 4095749 h 4119561"/>
              <a:gd name="connsiteX34" fmla="*/ 1422401 w 5427661"/>
              <a:gd name="connsiteY34" fmla="*/ 3781423 h 4119561"/>
              <a:gd name="connsiteX35" fmla="*/ 1855788 w 5427661"/>
              <a:gd name="connsiteY35" fmla="*/ 4005261 h 4119561"/>
              <a:gd name="connsiteX36" fmla="*/ 1846262 w 5427661"/>
              <a:gd name="connsiteY36" fmla="*/ 3895723 h 4119561"/>
              <a:gd name="connsiteX37" fmla="*/ 1855788 w 5427661"/>
              <a:gd name="connsiteY37" fmla="*/ 3795711 h 4119561"/>
              <a:gd name="connsiteX38" fmla="*/ 1998662 w 5427661"/>
              <a:gd name="connsiteY38" fmla="*/ 3243260 h 4119561"/>
              <a:gd name="connsiteX39" fmla="*/ 2732087 w 5427661"/>
              <a:gd name="connsiteY39" fmla="*/ 3843335 h 4119561"/>
              <a:gd name="connsiteX40" fmla="*/ 2808287 w 5427661"/>
              <a:gd name="connsiteY40" fmla="*/ 3914773 h 4119561"/>
              <a:gd name="connsiteX41" fmla="*/ 3036887 w 5427661"/>
              <a:gd name="connsiteY41" fmla="*/ 4005261 h 4119561"/>
              <a:gd name="connsiteX42" fmla="*/ 3113088 w 5427661"/>
              <a:gd name="connsiteY42" fmla="*/ 4010024 h 4119561"/>
              <a:gd name="connsiteX43" fmla="*/ 3203575 w 5427661"/>
              <a:gd name="connsiteY43" fmla="*/ 4033836 h 4119561"/>
              <a:gd name="connsiteX44" fmla="*/ 3298825 w 5427661"/>
              <a:gd name="connsiteY44" fmla="*/ 4048124 h 4119561"/>
              <a:gd name="connsiteX45" fmla="*/ 3422650 w 5427661"/>
              <a:gd name="connsiteY45" fmla="*/ 4057647 h 4119561"/>
              <a:gd name="connsiteX46" fmla="*/ 3455987 w 5427661"/>
              <a:gd name="connsiteY46" fmla="*/ 4076699 h 4119561"/>
              <a:gd name="connsiteX47" fmla="*/ 3617913 w 5427661"/>
              <a:gd name="connsiteY47" fmla="*/ 4119561 h 4119561"/>
              <a:gd name="connsiteX48" fmla="*/ 3984625 w 5427661"/>
              <a:gd name="connsiteY48" fmla="*/ 3881436 h 4119561"/>
              <a:gd name="connsiteX49" fmla="*/ 4889500 w 5427661"/>
              <a:gd name="connsiteY49" fmla="*/ 3424236 h 4119561"/>
              <a:gd name="connsiteX50" fmla="*/ 4837112 w 5427661"/>
              <a:gd name="connsiteY50" fmla="*/ 3371849 h 4119561"/>
              <a:gd name="connsiteX51" fmla="*/ 4779962 w 5427661"/>
              <a:gd name="connsiteY51" fmla="*/ 3333749 h 4119561"/>
              <a:gd name="connsiteX52" fmla="*/ 5427661 w 5427661"/>
              <a:gd name="connsiteY52" fmla="*/ 2376484 h 4119561"/>
              <a:gd name="connsiteX53" fmla="*/ 3336925 w 5427661"/>
              <a:gd name="connsiteY53" fmla="*/ 1042985 h 4119561"/>
              <a:gd name="connsiteX54" fmla="*/ 2936874 w 5427661"/>
              <a:gd name="connsiteY54" fmla="*/ 457202 h 4119561"/>
              <a:gd name="connsiteX55" fmla="*/ 2703513 w 5427661"/>
              <a:gd name="connsiteY55" fmla="*/ 0 h 4119561"/>
              <a:gd name="connsiteX0" fmla="*/ 2703513 w 5427661"/>
              <a:gd name="connsiteY0" fmla="*/ 0 h 4119561"/>
              <a:gd name="connsiteX1" fmla="*/ 2470151 w 5427661"/>
              <a:gd name="connsiteY1" fmla="*/ 542926 h 4119561"/>
              <a:gd name="connsiteX2" fmla="*/ 2374901 w 5427661"/>
              <a:gd name="connsiteY2" fmla="*/ 566738 h 4119561"/>
              <a:gd name="connsiteX3" fmla="*/ 2293938 w 5427661"/>
              <a:gd name="connsiteY3" fmla="*/ 571501 h 4119561"/>
              <a:gd name="connsiteX4" fmla="*/ 2251076 w 5427661"/>
              <a:gd name="connsiteY4" fmla="*/ 585788 h 4119561"/>
              <a:gd name="connsiteX5" fmla="*/ 2246313 w 5427661"/>
              <a:gd name="connsiteY5" fmla="*/ 571501 h 4119561"/>
              <a:gd name="connsiteX6" fmla="*/ 2136776 w 5427661"/>
              <a:gd name="connsiteY6" fmla="*/ 581026 h 4119561"/>
              <a:gd name="connsiteX7" fmla="*/ 2065338 w 5427661"/>
              <a:gd name="connsiteY7" fmla="*/ 604838 h 4119561"/>
              <a:gd name="connsiteX8" fmla="*/ 2041526 w 5427661"/>
              <a:gd name="connsiteY8" fmla="*/ 619126 h 4119561"/>
              <a:gd name="connsiteX9" fmla="*/ 1917701 w 5427661"/>
              <a:gd name="connsiteY9" fmla="*/ 661988 h 4119561"/>
              <a:gd name="connsiteX10" fmla="*/ 1355726 w 5427661"/>
              <a:gd name="connsiteY10" fmla="*/ 719138 h 4119561"/>
              <a:gd name="connsiteX11" fmla="*/ 1050926 w 5427661"/>
              <a:gd name="connsiteY11" fmla="*/ 742951 h 4119561"/>
              <a:gd name="connsiteX12" fmla="*/ 908051 w 5427661"/>
              <a:gd name="connsiteY12" fmla="*/ 704851 h 4119561"/>
              <a:gd name="connsiteX13" fmla="*/ 855663 w 5427661"/>
              <a:gd name="connsiteY13" fmla="*/ 828676 h 4119561"/>
              <a:gd name="connsiteX14" fmla="*/ 850901 w 5427661"/>
              <a:gd name="connsiteY14" fmla="*/ 895351 h 4119561"/>
              <a:gd name="connsiteX15" fmla="*/ 769938 w 5427661"/>
              <a:gd name="connsiteY15" fmla="*/ 1176338 h 4119561"/>
              <a:gd name="connsiteX16" fmla="*/ 622301 w 5427661"/>
              <a:gd name="connsiteY16" fmla="*/ 1119188 h 4119561"/>
              <a:gd name="connsiteX17" fmla="*/ 588963 w 5427661"/>
              <a:gd name="connsiteY17" fmla="*/ 1109663 h 4119561"/>
              <a:gd name="connsiteX18" fmla="*/ 569913 w 5427661"/>
              <a:gd name="connsiteY18" fmla="*/ 1095376 h 4119561"/>
              <a:gd name="connsiteX19" fmla="*/ 531813 w 5427661"/>
              <a:gd name="connsiteY19" fmla="*/ 1066801 h 4119561"/>
              <a:gd name="connsiteX20" fmla="*/ 336551 w 5427661"/>
              <a:gd name="connsiteY20" fmla="*/ 1171576 h 4119561"/>
              <a:gd name="connsiteX21" fmla="*/ 279401 w 5427661"/>
              <a:gd name="connsiteY21" fmla="*/ 1133476 h 4119561"/>
              <a:gd name="connsiteX22" fmla="*/ 236538 w 5427661"/>
              <a:gd name="connsiteY22" fmla="*/ 1100138 h 4119561"/>
              <a:gd name="connsiteX23" fmla="*/ 46038 w 5427661"/>
              <a:gd name="connsiteY23" fmla="*/ 1528762 h 4119561"/>
              <a:gd name="connsiteX24" fmla="*/ 0 w 5427661"/>
              <a:gd name="connsiteY24" fmla="*/ 1835149 h 4119561"/>
              <a:gd name="connsiteX25" fmla="*/ 117475 w 5427661"/>
              <a:gd name="connsiteY25" fmla="*/ 1820861 h 4119561"/>
              <a:gd name="connsiteX26" fmla="*/ 119062 w 5427661"/>
              <a:gd name="connsiteY26" fmla="*/ 1836737 h 4119561"/>
              <a:gd name="connsiteX27" fmla="*/ 255587 w 5427661"/>
              <a:gd name="connsiteY27" fmla="*/ 1885949 h 4119561"/>
              <a:gd name="connsiteX28" fmla="*/ 455611 w 5427661"/>
              <a:gd name="connsiteY28" fmla="*/ 1990723 h 4119561"/>
              <a:gd name="connsiteX29" fmla="*/ 431800 w 5427661"/>
              <a:gd name="connsiteY29" fmla="*/ 2124074 h 4119561"/>
              <a:gd name="connsiteX30" fmla="*/ 617538 w 5427661"/>
              <a:gd name="connsiteY30" fmla="*/ 2381249 h 4119561"/>
              <a:gd name="connsiteX31" fmla="*/ 493714 w 5427661"/>
              <a:gd name="connsiteY31" fmla="*/ 2671761 h 4119561"/>
              <a:gd name="connsiteX32" fmla="*/ 1336675 w 5427661"/>
              <a:gd name="connsiteY32" fmla="*/ 3047998 h 4119561"/>
              <a:gd name="connsiteX33" fmla="*/ 955676 w 5427661"/>
              <a:gd name="connsiteY33" fmla="*/ 4095749 h 4119561"/>
              <a:gd name="connsiteX34" fmla="*/ 1422401 w 5427661"/>
              <a:gd name="connsiteY34" fmla="*/ 3781423 h 4119561"/>
              <a:gd name="connsiteX35" fmla="*/ 1855788 w 5427661"/>
              <a:gd name="connsiteY35" fmla="*/ 4005261 h 4119561"/>
              <a:gd name="connsiteX36" fmla="*/ 1846262 w 5427661"/>
              <a:gd name="connsiteY36" fmla="*/ 3895723 h 4119561"/>
              <a:gd name="connsiteX37" fmla="*/ 1855788 w 5427661"/>
              <a:gd name="connsiteY37" fmla="*/ 3795711 h 4119561"/>
              <a:gd name="connsiteX38" fmla="*/ 1998662 w 5427661"/>
              <a:gd name="connsiteY38" fmla="*/ 3243260 h 4119561"/>
              <a:gd name="connsiteX39" fmla="*/ 2732087 w 5427661"/>
              <a:gd name="connsiteY39" fmla="*/ 3843335 h 4119561"/>
              <a:gd name="connsiteX40" fmla="*/ 2808287 w 5427661"/>
              <a:gd name="connsiteY40" fmla="*/ 3914773 h 4119561"/>
              <a:gd name="connsiteX41" fmla="*/ 3036887 w 5427661"/>
              <a:gd name="connsiteY41" fmla="*/ 4005261 h 4119561"/>
              <a:gd name="connsiteX42" fmla="*/ 3113088 w 5427661"/>
              <a:gd name="connsiteY42" fmla="*/ 4010024 h 4119561"/>
              <a:gd name="connsiteX43" fmla="*/ 3203575 w 5427661"/>
              <a:gd name="connsiteY43" fmla="*/ 4033836 h 4119561"/>
              <a:gd name="connsiteX44" fmla="*/ 3298825 w 5427661"/>
              <a:gd name="connsiteY44" fmla="*/ 4048124 h 4119561"/>
              <a:gd name="connsiteX45" fmla="*/ 3422650 w 5427661"/>
              <a:gd name="connsiteY45" fmla="*/ 4057647 h 4119561"/>
              <a:gd name="connsiteX46" fmla="*/ 3455987 w 5427661"/>
              <a:gd name="connsiteY46" fmla="*/ 4076699 h 4119561"/>
              <a:gd name="connsiteX47" fmla="*/ 3617913 w 5427661"/>
              <a:gd name="connsiteY47" fmla="*/ 4119561 h 4119561"/>
              <a:gd name="connsiteX48" fmla="*/ 3984625 w 5427661"/>
              <a:gd name="connsiteY48" fmla="*/ 3881436 h 4119561"/>
              <a:gd name="connsiteX49" fmla="*/ 4889500 w 5427661"/>
              <a:gd name="connsiteY49" fmla="*/ 3424236 h 4119561"/>
              <a:gd name="connsiteX50" fmla="*/ 4837112 w 5427661"/>
              <a:gd name="connsiteY50" fmla="*/ 3371849 h 4119561"/>
              <a:gd name="connsiteX51" fmla="*/ 4779962 w 5427661"/>
              <a:gd name="connsiteY51" fmla="*/ 3333749 h 4119561"/>
              <a:gd name="connsiteX52" fmla="*/ 5427661 w 5427661"/>
              <a:gd name="connsiteY52" fmla="*/ 2376484 h 4119561"/>
              <a:gd name="connsiteX53" fmla="*/ 3336925 w 5427661"/>
              <a:gd name="connsiteY53" fmla="*/ 1042985 h 4119561"/>
              <a:gd name="connsiteX54" fmla="*/ 2936874 w 5427661"/>
              <a:gd name="connsiteY54" fmla="*/ 457202 h 4119561"/>
              <a:gd name="connsiteX55" fmla="*/ 2703513 w 5427661"/>
              <a:gd name="connsiteY55" fmla="*/ 0 h 4119561"/>
              <a:gd name="connsiteX0" fmla="*/ 2724150 w 5448298"/>
              <a:gd name="connsiteY0" fmla="*/ 0 h 4119561"/>
              <a:gd name="connsiteX1" fmla="*/ 2490788 w 5448298"/>
              <a:gd name="connsiteY1" fmla="*/ 542926 h 4119561"/>
              <a:gd name="connsiteX2" fmla="*/ 2395538 w 5448298"/>
              <a:gd name="connsiteY2" fmla="*/ 566738 h 4119561"/>
              <a:gd name="connsiteX3" fmla="*/ 2314575 w 5448298"/>
              <a:gd name="connsiteY3" fmla="*/ 571501 h 4119561"/>
              <a:gd name="connsiteX4" fmla="*/ 2271713 w 5448298"/>
              <a:gd name="connsiteY4" fmla="*/ 585788 h 4119561"/>
              <a:gd name="connsiteX5" fmla="*/ 2266950 w 5448298"/>
              <a:gd name="connsiteY5" fmla="*/ 571501 h 4119561"/>
              <a:gd name="connsiteX6" fmla="*/ 2157413 w 5448298"/>
              <a:gd name="connsiteY6" fmla="*/ 581026 h 4119561"/>
              <a:gd name="connsiteX7" fmla="*/ 2085975 w 5448298"/>
              <a:gd name="connsiteY7" fmla="*/ 604838 h 4119561"/>
              <a:gd name="connsiteX8" fmla="*/ 2062163 w 5448298"/>
              <a:gd name="connsiteY8" fmla="*/ 619126 h 4119561"/>
              <a:gd name="connsiteX9" fmla="*/ 1938338 w 5448298"/>
              <a:gd name="connsiteY9" fmla="*/ 661988 h 4119561"/>
              <a:gd name="connsiteX10" fmla="*/ 1376363 w 5448298"/>
              <a:gd name="connsiteY10" fmla="*/ 719138 h 4119561"/>
              <a:gd name="connsiteX11" fmla="*/ 1071563 w 5448298"/>
              <a:gd name="connsiteY11" fmla="*/ 742951 h 4119561"/>
              <a:gd name="connsiteX12" fmla="*/ 928688 w 5448298"/>
              <a:gd name="connsiteY12" fmla="*/ 704851 h 4119561"/>
              <a:gd name="connsiteX13" fmla="*/ 876300 w 5448298"/>
              <a:gd name="connsiteY13" fmla="*/ 828676 h 4119561"/>
              <a:gd name="connsiteX14" fmla="*/ 871538 w 5448298"/>
              <a:gd name="connsiteY14" fmla="*/ 895351 h 4119561"/>
              <a:gd name="connsiteX15" fmla="*/ 790575 w 5448298"/>
              <a:gd name="connsiteY15" fmla="*/ 1176338 h 4119561"/>
              <a:gd name="connsiteX16" fmla="*/ 642938 w 5448298"/>
              <a:gd name="connsiteY16" fmla="*/ 1119188 h 4119561"/>
              <a:gd name="connsiteX17" fmla="*/ 609600 w 5448298"/>
              <a:gd name="connsiteY17" fmla="*/ 1109663 h 4119561"/>
              <a:gd name="connsiteX18" fmla="*/ 590550 w 5448298"/>
              <a:gd name="connsiteY18" fmla="*/ 1095376 h 4119561"/>
              <a:gd name="connsiteX19" fmla="*/ 552450 w 5448298"/>
              <a:gd name="connsiteY19" fmla="*/ 1066801 h 4119561"/>
              <a:gd name="connsiteX20" fmla="*/ 357188 w 5448298"/>
              <a:gd name="connsiteY20" fmla="*/ 1171576 h 4119561"/>
              <a:gd name="connsiteX21" fmla="*/ 300038 w 5448298"/>
              <a:gd name="connsiteY21" fmla="*/ 1133476 h 4119561"/>
              <a:gd name="connsiteX22" fmla="*/ 257175 w 5448298"/>
              <a:gd name="connsiteY22" fmla="*/ 1100138 h 4119561"/>
              <a:gd name="connsiteX23" fmla="*/ 0 w 5448298"/>
              <a:gd name="connsiteY23" fmla="*/ 1658937 h 4119561"/>
              <a:gd name="connsiteX24" fmla="*/ 20637 w 5448298"/>
              <a:gd name="connsiteY24" fmla="*/ 1835149 h 4119561"/>
              <a:gd name="connsiteX25" fmla="*/ 138112 w 5448298"/>
              <a:gd name="connsiteY25" fmla="*/ 1820861 h 4119561"/>
              <a:gd name="connsiteX26" fmla="*/ 139699 w 5448298"/>
              <a:gd name="connsiteY26" fmla="*/ 1836737 h 4119561"/>
              <a:gd name="connsiteX27" fmla="*/ 276224 w 5448298"/>
              <a:gd name="connsiteY27" fmla="*/ 1885949 h 4119561"/>
              <a:gd name="connsiteX28" fmla="*/ 476248 w 5448298"/>
              <a:gd name="connsiteY28" fmla="*/ 1990723 h 4119561"/>
              <a:gd name="connsiteX29" fmla="*/ 452437 w 5448298"/>
              <a:gd name="connsiteY29" fmla="*/ 2124074 h 4119561"/>
              <a:gd name="connsiteX30" fmla="*/ 638175 w 5448298"/>
              <a:gd name="connsiteY30" fmla="*/ 2381249 h 4119561"/>
              <a:gd name="connsiteX31" fmla="*/ 514351 w 5448298"/>
              <a:gd name="connsiteY31" fmla="*/ 2671761 h 4119561"/>
              <a:gd name="connsiteX32" fmla="*/ 1357312 w 5448298"/>
              <a:gd name="connsiteY32" fmla="*/ 3047998 h 4119561"/>
              <a:gd name="connsiteX33" fmla="*/ 976313 w 5448298"/>
              <a:gd name="connsiteY33" fmla="*/ 4095749 h 4119561"/>
              <a:gd name="connsiteX34" fmla="*/ 1443038 w 5448298"/>
              <a:gd name="connsiteY34" fmla="*/ 3781423 h 4119561"/>
              <a:gd name="connsiteX35" fmla="*/ 1876425 w 5448298"/>
              <a:gd name="connsiteY35" fmla="*/ 4005261 h 4119561"/>
              <a:gd name="connsiteX36" fmla="*/ 1866899 w 5448298"/>
              <a:gd name="connsiteY36" fmla="*/ 3895723 h 4119561"/>
              <a:gd name="connsiteX37" fmla="*/ 1876425 w 5448298"/>
              <a:gd name="connsiteY37" fmla="*/ 3795711 h 4119561"/>
              <a:gd name="connsiteX38" fmla="*/ 2019299 w 5448298"/>
              <a:gd name="connsiteY38" fmla="*/ 3243260 h 4119561"/>
              <a:gd name="connsiteX39" fmla="*/ 2752724 w 5448298"/>
              <a:gd name="connsiteY39" fmla="*/ 3843335 h 4119561"/>
              <a:gd name="connsiteX40" fmla="*/ 2828924 w 5448298"/>
              <a:gd name="connsiteY40" fmla="*/ 3914773 h 4119561"/>
              <a:gd name="connsiteX41" fmla="*/ 3057524 w 5448298"/>
              <a:gd name="connsiteY41" fmla="*/ 4005261 h 4119561"/>
              <a:gd name="connsiteX42" fmla="*/ 3133725 w 5448298"/>
              <a:gd name="connsiteY42" fmla="*/ 4010024 h 4119561"/>
              <a:gd name="connsiteX43" fmla="*/ 3224212 w 5448298"/>
              <a:gd name="connsiteY43" fmla="*/ 4033836 h 4119561"/>
              <a:gd name="connsiteX44" fmla="*/ 3319462 w 5448298"/>
              <a:gd name="connsiteY44" fmla="*/ 4048124 h 4119561"/>
              <a:gd name="connsiteX45" fmla="*/ 3443287 w 5448298"/>
              <a:gd name="connsiteY45" fmla="*/ 4057647 h 4119561"/>
              <a:gd name="connsiteX46" fmla="*/ 3476624 w 5448298"/>
              <a:gd name="connsiteY46" fmla="*/ 4076699 h 4119561"/>
              <a:gd name="connsiteX47" fmla="*/ 3638550 w 5448298"/>
              <a:gd name="connsiteY47" fmla="*/ 4119561 h 4119561"/>
              <a:gd name="connsiteX48" fmla="*/ 4005262 w 5448298"/>
              <a:gd name="connsiteY48" fmla="*/ 3881436 h 4119561"/>
              <a:gd name="connsiteX49" fmla="*/ 4910137 w 5448298"/>
              <a:gd name="connsiteY49" fmla="*/ 3424236 h 4119561"/>
              <a:gd name="connsiteX50" fmla="*/ 4857749 w 5448298"/>
              <a:gd name="connsiteY50" fmla="*/ 3371849 h 4119561"/>
              <a:gd name="connsiteX51" fmla="*/ 4800599 w 5448298"/>
              <a:gd name="connsiteY51" fmla="*/ 3333749 h 4119561"/>
              <a:gd name="connsiteX52" fmla="*/ 5448298 w 5448298"/>
              <a:gd name="connsiteY52" fmla="*/ 2376484 h 4119561"/>
              <a:gd name="connsiteX53" fmla="*/ 3357562 w 5448298"/>
              <a:gd name="connsiteY53" fmla="*/ 1042985 h 4119561"/>
              <a:gd name="connsiteX54" fmla="*/ 2957511 w 5448298"/>
              <a:gd name="connsiteY54" fmla="*/ 457202 h 4119561"/>
              <a:gd name="connsiteX55" fmla="*/ 2724150 w 5448298"/>
              <a:gd name="connsiteY55" fmla="*/ 0 h 4119561"/>
              <a:gd name="connsiteX0" fmla="*/ 2724150 w 5448298"/>
              <a:gd name="connsiteY0" fmla="*/ 0 h 4119561"/>
              <a:gd name="connsiteX1" fmla="*/ 2490788 w 5448298"/>
              <a:gd name="connsiteY1" fmla="*/ 542926 h 4119561"/>
              <a:gd name="connsiteX2" fmla="*/ 2395538 w 5448298"/>
              <a:gd name="connsiteY2" fmla="*/ 566738 h 4119561"/>
              <a:gd name="connsiteX3" fmla="*/ 2314575 w 5448298"/>
              <a:gd name="connsiteY3" fmla="*/ 571501 h 4119561"/>
              <a:gd name="connsiteX4" fmla="*/ 2271713 w 5448298"/>
              <a:gd name="connsiteY4" fmla="*/ 585788 h 4119561"/>
              <a:gd name="connsiteX5" fmla="*/ 2266950 w 5448298"/>
              <a:gd name="connsiteY5" fmla="*/ 571501 h 4119561"/>
              <a:gd name="connsiteX6" fmla="*/ 2157413 w 5448298"/>
              <a:gd name="connsiteY6" fmla="*/ 581026 h 4119561"/>
              <a:gd name="connsiteX7" fmla="*/ 2085975 w 5448298"/>
              <a:gd name="connsiteY7" fmla="*/ 604838 h 4119561"/>
              <a:gd name="connsiteX8" fmla="*/ 2062163 w 5448298"/>
              <a:gd name="connsiteY8" fmla="*/ 619126 h 4119561"/>
              <a:gd name="connsiteX9" fmla="*/ 1938338 w 5448298"/>
              <a:gd name="connsiteY9" fmla="*/ 661988 h 4119561"/>
              <a:gd name="connsiteX10" fmla="*/ 1376363 w 5448298"/>
              <a:gd name="connsiteY10" fmla="*/ 719138 h 4119561"/>
              <a:gd name="connsiteX11" fmla="*/ 1071563 w 5448298"/>
              <a:gd name="connsiteY11" fmla="*/ 742951 h 4119561"/>
              <a:gd name="connsiteX12" fmla="*/ 928688 w 5448298"/>
              <a:gd name="connsiteY12" fmla="*/ 704851 h 4119561"/>
              <a:gd name="connsiteX13" fmla="*/ 876300 w 5448298"/>
              <a:gd name="connsiteY13" fmla="*/ 828676 h 4119561"/>
              <a:gd name="connsiteX14" fmla="*/ 871538 w 5448298"/>
              <a:gd name="connsiteY14" fmla="*/ 895351 h 4119561"/>
              <a:gd name="connsiteX15" fmla="*/ 790575 w 5448298"/>
              <a:gd name="connsiteY15" fmla="*/ 1176338 h 4119561"/>
              <a:gd name="connsiteX16" fmla="*/ 642938 w 5448298"/>
              <a:gd name="connsiteY16" fmla="*/ 1119188 h 4119561"/>
              <a:gd name="connsiteX17" fmla="*/ 609600 w 5448298"/>
              <a:gd name="connsiteY17" fmla="*/ 1109663 h 4119561"/>
              <a:gd name="connsiteX18" fmla="*/ 590550 w 5448298"/>
              <a:gd name="connsiteY18" fmla="*/ 1095376 h 4119561"/>
              <a:gd name="connsiteX19" fmla="*/ 552450 w 5448298"/>
              <a:gd name="connsiteY19" fmla="*/ 1066801 h 4119561"/>
              <a:gd name="connsiteX20" fmla="*/ 357188 w 5448298"/>
              <a:gd name="connsiteY20" fmla="*/ 1171576 h 4119561"/>
              <a:gd name="connsiteX21" fmla="*/ 300038 w 5448298"/>
              <a:gd name="connsiteY21" fmla="*/ 1133476 h 4119561"/>
              <a:gd name="connsiteX22" fmla="*/ 257175 w 5448298"/>
              <a:gd name="connsiteY22" fmla="*/ 1100138 h 4119561"/>
              <a:gd name="connsiteX23" fmla="*/ 44450 w 5448298"/>
              <a:gd name="connsiteY23" fmla="*/ 1550986 h 4119561"/>
              <a:gd name="connsiteX24" fmla="*/ 0 w 5448298"/>
              <a:gd name="connsiteY24" fmla="*/ 1658937 h 4119561"/>
              <a:gd name="connsiteX25" fmla="*/ 20637 w 5448298"/>
              <a:gd name="connsiteY25" fmla="*/ 1835149 h 4119561"/>
              <a:gd name="connsiteX26" fmla="*/ 138112 w 5448298"/>
              <a:gd name="connsiteY26" fmla="*/ 1820861 h 4119561"/>
              <a:gd name="connsiteX27" fmla="*/ 139699 w 5448298"/>
              <a:gd name="connsiteY27" fmla="*/ 1836737 h 4119561"/>
              <a:gd name="connsiteX28" fmla="*/ 276224 w 5448298"/>
              <a:gd name="connsiteY28" fmla="*/ 1885949 h 4119561"/>
              <a:gd name="connsiteX29" fmla="*/ 476248 w 5448298"/>
              <a:gd name="connsiteY29" fmla="*/ 1990723 h 4119561"/>
              <a:gd name="connsiteX30" fmla="*/ 452437 w 5448298"/>
              <a:gd name="connsiteY30" fmla="*/ 2124074 h 4119561"/>
              <a:gd name="connsiteX31" fmla="*/ 638175 w 5448298"/>
              <a:gd name="connsiteY31" fmla="*/ 2381249 h 4119561"/>
              <a:gd name="connsiteX32" fmla="*/ 514351 w 5448298"/>
              <a:gd name="connsiteY32" fmla="*/ 2671761 h 4119561"/>
              <a:gd name="connsiteX33" fmla="*/ 1357312 w 5448298"/>
              <a:gd name="connsiteY33" fmla="*/ 3047998 h 4119561"/>
              <a:gd name="connsiteX34" fmla="*/ 976313 w 5448298"/>
              <a:gd name="connsiteY34" fmla="*/ 4095749 h 4119561"/>
              <a:gd name="connsiteX35" fmla="*/ 1443038 w 5448298"/>
              <a:gd name="connsiteY35" fmla="*/ 3781423 h 4119561"/>
              <a:gd name="connsiteX36" fmla="*/ 1876425 w 5448298"/>
              <a:gd name="connsiteY36" fmla="*/ 4005261 h 4119561"/>
              <a:gd name="connsiteX37" fmla="*/ 1866899 w 5448298"/>
              <a:gd name="connsiteY37" fmla="*/ 3895723 h 4119561"/>
              <a:gd name="connsiteX38" fmla="*/ 1876425 w 5448298"/>
              <a:gd name="connsiteY38" fmla="*/ 3795711 h 4119561"/>
              <a:gd name="connsiteX39" fmla="*/ 2019299 w 5448298"/>
              <a:gd name="connsiteY39" fmla="*/ 3243260 h 4119561"/>
              <a:gd name="connsiteX40" fmla="*/ 2752724 w 5448298"/>
              <a:gd name="connsiteY40" fmla="*/ 3843335 h 4119561"/>
              <a:gd name="connsiteX41" fmla="*/ 2828924 w 5448298"/>
              <a:gd name="connsiteY41" fmla="*/ 3914773 h 4119561"/>
              <a:gd name="connsiteX42" fmla="*/ 3057524 w 5448298"/>
              <a:gd name="connsiteY42" fmla="*/ 4005261 h 4119561"/>
              <a:gd name="connsiteX43" fmla="*/ 3133725 w 5448298"/>
              <a:gd name="connsiteY43" fmla="*/ 4010024 h 4119561"/>
              <a:gd name="connsiteX44" fmla="*/ 3224212 w 5448298"/>
              <a:gd name="connsiteY44" fmla="*/ 4033836 h 4119561"/>
              <a:gd name="connsiteX45" fmla="*/ 3319462 w 5448298"/>
              <a:gd name="connsiteY45" fmla="*/ 4048124 h 4119561"/>
              <a:gd name="connsiteX46" fmla="*/ 3443287 w 5448298"/>
              <a:gd name="connsiteY46" fmla="*/ 4057647 h 4119561"/>
              <a:gd name="connsiteX47" fmla="*/ 3476624 w 5448298"/>
              <a:gd name="connsiteY47" fmla="*/ 4076699 h 4119561"/>
              <a:gd name="connsiteX48" fmla="*/ 3638550 w 5448298"/>
              <a:gd name="connsiteY48" fmla="*/ 4119561 h 4119561"/>
              <a:gd name="connsiteX49" fmla="*/ 4005262 w 5448298"/>
              <a:gd name="connsiteY49" fmla="*/ 3881436 h 4119561"/>
              <a:gd name="connsiteX50" fmla="*/ 4910137 w 5448298"/>
              <a:gd name="connsiteY50" fmla="*/ 3424236 h 4119561"/>
              <a:gd name="connsiteX51" fmla="*/ 4857749 w 5448298"/>
              <a:gd name="connsiteY51" fmla="*/ 3371849 h 4119561"/>
              <a:gd name="connsiteX52" fmla="*/ 4800599 w 5448298"/>
              <a:gd name="connsiteY52" fmla="*/ 3333749 h 4119561"/>
              <a:gd name="connsiteX53" fmla="*/ 5448298 w 5448298"/>
              <a:gd name="connsiteY53" fmla="*/ 2376484 h 4119561"/>
              <a:gd name="connsiteX54" fmla="*/ 3357562 w 5448298"/>
              <a:gd name="connsiteY54" fmla="*/ 1042985 h 4119561"/>
              <a:gd name="connsiteX55" fmla="*/ 2957511 w 5448298"/>
              <a:gd name="connsiteY55" fmla="*/ 457202 h 4119561"/>
              <a:gd name="connsiteX56" fmla="*/ 2724150 w 5448298"/>
              <a:gd name="connsiteY56" fmla="*/ 0 h 4119561"/>
              <a:gd name="connsiteX0" fmla="*/ 2724150 w 5448298"/>
              <a:gd name="connsiteY0" fmla="*/ 0 h 4119561"/>
              <a:gd name="connsiteX1" fmla="*/ 2490788 w 5448298"/>
              <a:gd name="connsiteY1" fmla="*/ 542926 h 4119561"/>
              <a:gd name="connsiteX2" fmla="*/ 2395538 w 5448298"/>
              <a:gd name="connsiteY2" fmla="*/ 566738 h 4119561"/>
              <a:gd name="connsiteX3" fmla="*/ 2314575 w 5448298"/>
              <a:gd name="connsiteY3" fmla="*/ 571501 h 4119561"/>
              <a:gd name="connsiteX4" fmla="*/ 2271713 w 5448298"/>
              <a:gd name="connsiteY4" fmla="*/ 585788 h 4119561"/>
              <a:gd name="connsiteX5" fmla="*/ 2266950 w 5448298"/>
              <a:gd name="connsiteY5" fmla="*/ 571501 h 4119561"/>
              <a:gd name="connsiteX6" fmla="*/ 2157413 w 5448298"/>
              <a:gd name="connsiteY6" fmla="*/ 581026 h 4119561"/>
              <a:gd name="connsiteX7" fmla="*/ 2085975 w 5448298"/>
              <a:gd name="connsiteY7" fmla="*/ 604838 h 4119561"/>
              <a:gd name="connsiteX8" fmla="*/ 2062163 w 5448298"/>
              <a:gd name="connsiteY8" fmla="*/ 619126 h 4119561"/>
              <a:gd name="connsiteX9" fmla="*/ 1938338 w 5448298"/>
              <a:gd name="connsiteY9" fmla="*/ 661988 h 4119561"/>
              <a:gd name="connsiteX10" fmla="*/ 1376363 w 5448298"/>
              <a:gd name="connsiteY10" fmla="*/ 719138 h 4119561"/>
              <a:gd name="connsiteX11" fmla="*/ 1071563 w 5448298"/>
              <a:gd name="connsiteY11" fmla="*/ 742951 h 4119561"/>
              <a:gd name="connsiteX12" fmla="*/ 928688 w 5448298"/>
              <a:gd name="connsiteY12" fmla="*/ 704851 h 4119561"/>
              <a:gd name="connsiteX13" fmla="*/ 876300 w 5448298"/>
              <a:gd name="connsiteY13" fmla="*/ 828676 h 4119561"/>
              <a:gd name="connsiteX14" fmla="*/ 871538 w 5448298"/>
              <a:gd name="connsiteY14" fmla="*/ 895351 h 4119561"/>
              <a:gd name="connsiteX15" fmla="*/ 790575 w 5448298"/>
              <a:gd name="connsiteY15" fmla="*/ 1176338 h 4119561"/>
              <a:gd name="connsiteX16" fmla="*/ 642938 w 5448298"/>
              <a:gd name="connsiteY16" fmla="*/ 1119188 h 4119561"/>
              <a:gd name="connsiteX17" fmla="*/ 609600 w 5448298"/>
              <a:gd name="connsiteY17" fmla="*/ 1109663 h 4119561"/>
              <a:gd name="connsiteX18" fmla="*/ 590550 w 5448298"/>
              <a:gd name="connsiteY18" fmla="*/ 1095376 h 4119561"/>
              <a:gd name="connsiteX19" fmla="*/ 552450 w 5448298"/>
              <a:gd name="connsiteY19" fmla="*/ 1066801 h 4119561"/>
              <a:gd name="connsiteX20" fmla="*/ 357188 w 5448298"/>
              <a:gd name="connsiteY20" fmla="*/ 1171576 h 4119561"/>
              <a:gd name="connsiteX21" fmla="*/ 300038 w 5448298"/>
              <a:gd name="connsiteY21" fmla="*/ 1133476 h 4119561"/>
              <a:gd name="connsiteX22" fmla="*/ 257175 w 5448298"/>
              <a:gd name="connsiteY22" fmla="*/ 1100138 h 4119561"/>
              <a:gd name="connsiteX23" fmla="*/ 212725 w 5448298"/>
              <a:gd name="connsiteY23" fmla="*/ 1681161 h 4119561"/>
              <a:gd name="connsiteX24" fmla="*/ 0 w 5448298"/>
              <a:gd name="connsiteY24" fmla="*/ 1658937 h 4119561"/>
              <a:gd name="connsiteX25" fmla="*/ 20637 w 5448298"/>
              <a:gd name="connsiteY25" fmla="*/ 1835149 h 4119561"/>
              <a:gd name="connsiteX26" fmla="*/ 138112 w 5448298"/>
              <a:gd name="connsiteY26" fmla="*/ 1820861 h 4119561"/>
              <a:gd name="connsiteX27" fmla="*/ 139699 w 5448298"/>
              <a:gd name="connsiteY27" fmla="*/ 1836737 h 4119561"/>
              <a:gd name="connsiteX28" fmla="*/ 276224 w 5448298"/>
              <a:gd name="connsiteY28" fmla="*/ 1885949 h 4119561"/>
              <a:gd name="connsiteX29" fmla="*/ 476248 w 5448298"/>
              <a:gd name="connsiteY29" fmla="*/ 1990723 h 4119561"/>
              <a:gd name="connsiteX30" fmla="*/ 452437 w 5448298"/>
              <a:gd name="connsiteY30" fmla="*/ 2124074 h 4119561"/>
              <a:gd name="connsiteX31" fmla="*/ 638175 w 5448298"/>
              <a:gd name="connsiteY31" fmla="*/ 2381249 h 4119561"/>
              <a:gd name="connsiteX32" fmla="*/ 514351 w 5448298"/>
              <a:gd name="connsiteY32" fmla="*/ 2671761 h 4119561"/>
              <a:gd name="connsiteX33" fmla="*/ 1357312 w 5448298"/>
              <a:gd name="connsiteY33" fmla="*/ 3047998 h 4119561"/>
              <a:gd name="connsiteX34" fmla="*/ 976313 w 5448298"/>
              <a:gd name="connsiteY34" fmla="*/ 4095749 h 4119561"/>
              <a:gd name="connsiteX35" fmla="*/ 1443038 w 5448298"/>
              <a:gd name="connsiteY35" fmla="*/ 3781423 h 4119561"/>
              <a:gd name="connsiteX36" fmla="*/ 1876425 w 5448298"/>
              <a:gd name="connsiteY36" fmla="*/ 4005261 h 4119561"/>
              <a:gd name="connsiteX37" fmla="*/ 1866899 w 5448298"/>
              <a:gd name="connsiteY37" fmla="*/ 3895723 h 4119561"/>
              <a:gd name="connsiteX38" fmla="*/ 1876425 w 5448298"/>
              <a:gd name="connsiteY38" fmla="*/ 3795711 h 4119561"/>
              <a:gd name="connsiteX39" fmla="*/ 2019299 w 5448298"/>
              <a:gd name="connsiteY39" fmla="*/ 3243260 h 4119561"/>
              <a:gd name="connsiteX40" fmla="*/ 2752724 w 5448298"/>
              <a:gd name="connsiteY40" fmla="*/ 3843335 h 4119561"/>
              <a:gd name="connsiteX41" fmla="*/ 2828924 w 5448298"/>
              <a:gd name="connsiteY41" fmla="*/ 3914773 h 4119561"/>
              <a:gd name="connsiteX42" fmla="*/ 3057524 w 5448298"/>
              <a:gd name="connsiteY42" fmla="*/ 4005261 h 4119561"/>
              <a:gd name="connsiteX43" fmla="*/ 3133725 w 5448298"/>
              <a:gd name="connsiteY43" fmla="*/ 4010024 h 4119561"/>
              <a:gd name="connsiteX44" fmla="*/ 3224212 w 5448298"/>
              <a:gd name="connsiteY44" fmla="*/ 4033836 h 4119561"/>
              <a:gd name="connsiteX45" fmla="*/ 3319462 w 5448298"/>
              <a:gd name="connsiteY45" fmla="*/ 4048124 h 4119561"/>
              <a:gd name="connsiteX46" fmla="*/ 3443287 w 5448298"/>
              <a:gd name="connsiteY46" fmla="*/ 4057647 h 4119561"/>
              <a:gd name="connsiteX47" fmla="*/ 3476624 w 5448298"/>
              <a:gd name="connsiteY47" fmla="*/ 4076699 h 4119561"/>
              <a:gd name="connsiteX48" fmla="*/ 3638550 w 5448298"/>
              <a:gd name="connsiteY48" fmla="*/ 4119561 h 4119561"/>
              <a:gd name="connsiteX49" fmla="*/ 4005262 w 5448298"/>
              <a:gd name="connsiteY49" fmla="*/ 3881436 h 4119561"/>
              <a:gd name="connsiteX50" fmla="*/ 4910137 w 5448298"/>
              <a:gd name="connsiteY50" fmla="*/ 3424236 h 4119561"/>
              <a:gd name="connsiteX51" fmla="*/ 4857749 w 5448298"/>
              <a:gd name="connsiteY51" fmla="*/ 3371849 h 4119561"/>
              <a:gd name="connsiteX52" fmla="*/ 4800599 w 5448298"/>
              <a:gd name="connsiteY52" fmla="*/ 3333749 h 4119561"/>
              <a:gd name="connsiteX53" fmla="*/ 5448298 w 5448298"/>
              <a:gd name="connsiteY53" fmla="*/ 2376484 h 4119561"/>
              <a:gd name="connsiteX54" fmla="*/ 3357562 w 5448298"/>
              <a:gd name="connsiteY54" fmla="*/ 1042985 h 4119561"/>
              <a:gd name="connsiteX55" fmla="*/ 2957511 w 5448298"/>
              <a:gd name="connsiteY55" fmla="*/ 457202 h 4119561"/>
              <a:gd name="connsiteX56" fmla="*/ 2724150 w 5448298"/>
              <a:gd name="connsiteY56" fmla="*/ 0 h 4119561"/>
              <a:gd name="connsiteX0" fmla="*/ 2724150 w 5448298"/>
              <a:gd name="connsiteY0" fmla="*/ 0 h 4119561"/>
              <a:gd name="connsiteX1" fmla="*/ 2490788 w 5448298"/>
              <a:gd name="connsiteY1" fmla="*/ 542926 h 4119561"/>
              <a:gd name="connsiteX2" fmla="*/ 2395538 w 5448298"/>
              <a:gd name="connsiteY2" fmla="*/ 566738 h 4119561"/>
              <a:gd name="connsiteX3" fmla="*/ 2314575 w 5448298"/>
              <a:gd name="connsiteY3" fmla="*/ 571501 h 4119561"/>
              <a:gd name="connsiteX4" fmla="*/ 2271713 w 5448298"/>
              <a:gd name="connsiteY4" fmla="*/ 585788 h 4119561"/>
              <a:gd name="connsiteX5" fmla="*/ 2266950 w 5448298"/>
              <a:gd name="connsiteY5" fmla="*/ 571501 h 4119561"/>
              <a:gd name="connsiteX6" fmla="*/ 2157413 w 5448298"/>
              <a:gd name="connsiteY6" fmla="*/ 581026 h 4119561"/>
              <a:gd name="connsiteX7" fmla="*/ 2085975 w 5448298"/>
              <a:gd name="connsiteY7" fmla="*/ 604838 h 4119561"/>
              <a:gd name="connsiteX8" fmla="*/ 2062163 w 5448298"/>
              <a:gd name="connsiteY8" fmla="*/ 619126 h 4119561"/>
              <a:gd name="connsiteX9" fmla="*/ 1938338 w 5448298"/>
              <a:gd name="connsiteY9" fmla="*/ 661988 h 4119561"/>
              <a:gd name="connsiteX10" fmla="*/ 1376363 w 5448298"/>
              <a:gd name="connsiteY10" fmla="*/ 719138 h 4119561"/>
              <a:gd name="connsiteX11" fmla="*/ 1071563 w 5448298"/>
              <a:gd name="connsiteY11" fmla="*/ 742951 h 4119561"/>
              <a:gd name="connsiteX12" fmla="*/ 928688 w 5448298"/>
              <a:gd name="connsiteY12" fmla="*/ 704851 h 4119561"/>
              <a:gd name="connsiteX13" fmla="*/ 876300 w 5448298"/>
              <a:gd name="connsiteY13" fmla="*/ 828676 h 4119561"/>
              <a:gd name="connsiteX14" fmla="*/ 871538 w 5448298"/>
              <a:gd name="connsiteY14" fmla="*/ 895351 h 4119561"/>
              <a:gd name="connsiteX15" fmla="*/ 790575 w 5448298"/>
              <a:gd name="connsiteY15" fmla="*/ 1176338 h 4119561"/>
              <a:gd name="connsiteX16" fmla="*/ 642938 w 5448298"/>
              <a:gd name="connsiteY16" fmla="*/ 1119188 h 4119561"/>
              <a:gd name="connsiteX17" fmla="*/ 609600 w 5448298"/>
              <a:gd name="connsiteY17" fmla="*/ 1109663 h 4119561"/>
              <a:gd name="connsiteX18" fmla="*/ 590550 w 5448298"/>
              <a:gd name="connsiteY18" fmla="*/ 1095376 h 4119561"/>
              <a:gd name="connsiteX19" fmla="*/ 552450 w 5448298"/>
              <a:gd name="connsiteY19" fmla="*/ 1066801 h 4119561"/>
              <a:gd name="connsiteX20" fmla="*/ 357188 w 5448298"/>
              <a:gd name="connsiteY20" fmla="*/ 1171576 h 4119561"/>
              <a:gd name="connsiteX21" fmla="*/ 300038 w 5448298"/>
              <a:gd name="connsiteY21" fmla="*/ 1133476 h 4119561"/>
              <a:gd name="connsiteX22" fmla="*/ 257175 w 5448298"/>
              <a:gd name="connsiteY22" fmla="*/ 1100138 h 4119561"/>
              <a:gd name="connsiteX23" fmla="*/ 69850 w 5448298"/>
              <a:gd name="connsiteY23" fmla="*/ 1535111 h 4119561"/>
              <a:gd name="connsiteX24" fmla="*/ 0 w 5448298"/>
              <a:gd name="connsiteY24" fmla="*/ 1658937 h 4119561"/>
              <a:gd name="connsiteX25" fmla="*/ 20637 w 5448298"/>
              <a:gd name="connsiteY25" fmla="*/ 1835149 h 4119561"/>
              <a:gd name="connsiteX26" fmla="*/ 138112 w 5448298"/>
              <a:gd name="connsiteY26" fmla="*/ 1820861 h 4119561"/>
              <a:gd name="connsiteX27" fmla="*/ 139699 w 5448298"/>
              <a:gd name="connsiteY27" fmla="*/ 1836737 h 4119561"/>
              <a:gd name="connsiteX28" fmla="*/ 276224 w 5448298"/>
              <a:gd name="connsiteY28" fmla="*/ 1885949 h 4119561"/>
              <a:gd name="connsiteX29" fmla="*/ 476248 w 5448298"/>
              <a:gd name="connsiteY29" fmla="*/ 1990723 h 4119561"/>
              <a:gd name="connsiteX30" fmla="*/ 452437 w 5448298"/>
              <a:gd name="connsiteY30" fmla="*/ 2124074 h 4119561"/>
              <a:gd name="connsiteX31" fmla="*/ 638175 w 5448298"/>
              <a:gd name="connsiteY31" fmla="*/ 2381249 h 4119561"/>
              <a:gd name="connsiteX32" fmla="*/ 514351 w 5448298"/>
              <a:gd name="connsiteY32" fmla="*/ 2671761 h 4119561"/>
              <a:gd name="connsiteX33" fmla="*/ 1357312 w 5448298"/>
              <a:gd name="connsiteY33" fmla="*/ 3047998 h 4119561"/>
              <a:gd name="connsiteX34" fmla="*/ 976313 w 5448298"/>
              <a:gd name="connsiteY34" fmla="*/ 4095749 h 4119561"/>
              <a:gd name="connsiteX35" fmla="*/ 1443038 w 5448298"/>
              <a:gd name="connsiteY35" fmla="*/ 3781423 h 4119561"/>
              <a:gd name="connsiteX36" fmla="*/ 1876425 w 5448298"/>
              <a:gd name="connsiteY36" fmla="*/ 4005261 h 4119561"/>
              <a:gd name="connsiteX37" fmla="*/ 1866899 w 5448298"/>
              <a:gd name="connsiteY37" fmla="*/ 3895723 h 4119561"/>
              <a:gd name="connsiteX38" fmla="*/ 1876425 w 5448298"/>
              <a:gd name="connsiteY38" fmla="*/ 3795711 h 4119561"/>
              <a:gd name="connsiteX39" fmla="*/ 2019299 w 5448298"/>
              <a:gd name="connsiteY39" fmla="*/ 3243260 h 4119561"/>
              <a:gd name="connsiteX40" fmla="*/ 2752724 w 5448298"/>
              <a:gd name="connsiteY40" fmla="*/ 3843335 h 4119561"/>
              <a:gd name="connsiteX41" fmla="*/ 2828924 w 5448298"/>
              <a:gd name="connsiteY41" fmla="*/ 3914773 h 4119561"/>
              <a:gd name="connsiteX42" fmla="*/ 3057524 w 5448298"/>
              <a:gd name="connsiteY42" fmla="*/ 4005261 h 4119561"/>
              <a:gd name="connsiteX43" fmla="*/ 3133725 w 5448298"/>
              <a:gd name="connsiteY43" fmla="*/ 4010024 h 4119561"/>
              <a:gd name="connsiteX44" fmla="*/ 3224212 w 5448298"/>
              <a:gd name="connsiteY44" fmla="*/ 4033836 h 4119561"/>
              <a:gd name="connsiteX45" fmla="*/ 3319462 w 5448298"/>
              <a:gd name="connsiteY45" fmla="*/ 4048124 h 4119561"/>
              <a:gd name="connsiteX46" fmla="*/ 3443287 w 5448298"/>
              <a:gd name="connsiteY46" fmla="*/ 4057647 h 4119561"/>
              <a:gd name="connsiteX47" fmla="*/ 3476624 w 5448298"/>
              <a:gd name="connsiteY47" fmla="*/ 4076699 h 4119561"/>
              <a:gd name="connsiteX48" fmla="*/ 3638550 w 5448298"/>
              <a:gd name="connsiteY48" fmla="*/ 4119561 h 4119561"/>
              <a:gd name="connsiteX49" fmla="*/ 4005262 w 5448298"/>
              <a:gd name="connsiteY49" fmla="*/ 3881436 h 4119561"/>
              <a:gd name="connsiteX50" fmla="*/ 4910137 w 5448298"/>
              <a:gd name="connsiteY50" fmla="*/ 3424236 h 4119561"/>
              <a:gd name="connsiteX51" fmla="*/ 4857749 w 5448298"/>
              <a:gd name="connsiteY51" fmla="*/ 3371849 h 4119561"/>
              <a:gd name="connsiteX52" fmla="*/ 4800599 w 5448298"/>
              <a:gd name="connsiteY52" fmla="*/ 3333749 h 4119561"/>
              <a:gd name="connsiteX53" fmla="*/ 5448298 w 5448298"/>
              <a:gd name="connsiteY53" fmla="*/ 2376484 h 4119561"/>
              <a:gd name="connsiteX54" fmla="*/ 3357562 w 5448298"/>
              <a:gd name="connsiteY54" fmla="*/ 1042985 h 4119561"/>
              <a:gd name="connsiteX55" fmla="*/ 2957511 w 5448298"/>
              <a:gd name="connsiteY55" fmla="*/ 457202 h 4119561"/>
              <a:gd name="connsiteX56" fmla="*/ 2724150 w 5448298"/>
              <a:gd name="connsiteY56" fmla="*/ 0 h 4119561"/>
              <a:gd name="connsiteX0" fmla="*/ 2724150 w 5448298"/>
              <a:gd name="connsiteY0" fmla="*/ 0 h 4119561"/>
              <a:gd name="connsiteX1" fmla="*/ 2490788 w 5448298"/>
              <a:gd name="connsiteY1" fmla="*/ 542926 h 4119561"/>
              <a:gd name="connsiteX2" fmla="*/ 2395538 w 5448298"/>
              <a:gd name="connsiteY2" fmla="*/ 566738 h 4119561"/>
              <a:gd name="connsiteX3" fmla="*/ 2314575 w 5448298"/>
              <a:gd name="connsiteY3" fmla="*/ 571501 h 4119561"/>
              <a:gd name="connsiteX4" fmla="*/ 2271713 w 5448298"/>
              <a:gd name="connsiteY4" fmla="*/ 585788 h 4119561"/>
              <a:gd name="connsiteX5" fmla="*/ 2266950 w 5448298"/>
              <a:gd name="connsiteY5" fmla="*/ 571501 h 4119561"/>
              <a:gd name="connsiteX6" fmla="*/ 2157413 w 5448298"/>
              <a:gd name="connsiteY6" fmla="*/ 581026 h 4119561"/>
              <a:gd name="connsiteX7" fmla="*/ 2085975 w 5448298"/>
              <a:gd name="connsiteY7" fmla="*/ 604838 h 4119561"/>
              <a:gd name="connsiteX8" fmla="*/ 2062163 w 5448298"/>
              <a:gd name="connsiteY8" fmla="*/ 619126 h 4119561"/>
              <a:gd name="connsiteX9" fmla="*/ 1938338 w 5448298"/>
              <a:gd name="connsiteY9" fmla="*/ 661988 h 4119561"/>
              <a:gd name="connsiteX10" fmla="*/ 1376363 w 5448298"/>
              <a:gd name="connsiteY10" fmla="*/ 719138 h 4119561"/>
              <a:gd name="connsiteX11" fmla="*/ 1071563 w 5448298"/>
              <a:gd name="connsiteY11" fmla="*/ 742951 h 4119561"/>
              <a:gd name="connsiteX12" fmla="*/ 928688 w 5448298"/>
              <a:gd name="connsiteY12" fmla="*/ 704851 h 4119561"/>
              <a:gd name="connsiteX13" fmla="*/ 876300 w 5448298"/>
              <a:gd name="connsiteY13" fmla="*/ 828676 h 4119561"/>
              <a:gd name="connsiteX14" fmla="*/ 871538 w 5448298"/>
              <a:gd name="connsiteY14" fmla="*/ 895351 h 4119561"/>
              <a:gd name="connsiteX15" fmla="*/ 790575 w 5448298"/>
              <a:gd name="connsiteY15" fmla="*/ 1176338 h 4119561"/>
              <a:gd name="connsiteX16" fmla="*/ 642938 w 5448298"/>
              <a:gd name="connsiteY16" fmla="*/ 1119188 h 4119561"/>
              <a:gd name="connsiteX17" fmla="*/ 609600 w 5448298"/>
              <a:gd name="connsiteY17" fmla="*/ 1109663 h 4119561"/>
              <a:gd name="connsiteX18" fmla="*/ 590550 w 5448298"/>
              <a:gd name="connsiteY18" fmla="*/ 1095376 h 4119561"/>
              <a:gd name="connsiteX19" fmla="*/ 552450 w 5448298"/>
              <a:gd name="connsiteY19" fmla="*/ 1066801 h 4119561"/>
              <a:gd name="connsiteX20" fmla="*/ 357188 w 5448298"/>
              <a:gd name="connsiteY20" fmla="*/ 1171576 h 4119561"/>
              <a:gd name="connsiteX21" fmla="*/ 300038 w 5448298"/>
              <a:gd name="connsiteY21" fmla="*/ 1133476 h 4119561"/>
              <a:gd name="connsiteX22" fmla="*/ 257175 w 5448298"/>
              <a:gd name="connsiteY22" fmla="*/ 1100138 h 4119561"/>
              <a:gd name="connsiteX23" fmla="*/ 104775 w 5448298"/>
              <a:gd name="connsiteY23" fmla="*/ 1449386 h 4119561"/>
              <a:gd name="connsiteX24" fmla="*/ 69850 w 5448298"/>
              <a:gd name="connsiteY24" fmla="*/ 1535111 h 4119561"/>
              <a:gd name="connsiteX25" fmla="*/ 0 w 5448298"/>
              <a:gd name="connsiteY25" fmla="*/ 1658937 h 4119561"/>
              <a:gd name="connsiteX26" fmla="*/ 20637 w 5448298"/>
              <a:gd name="connsiteY26" fmla="*/ 1835149 h 4119561"/>
              <a:gd name="connsiteX27" fmla="*/ 138112 w 5448298"/>
              <a:gd name="connsiteY27" fmla="*/ 1820861 h 4119561"/>
              <a:gd name="connsiteX28" fmla="*/ 139699 w 5448298"/>
              <a:gd name="connsiteY28" fmla="*/ 1836737 h 4119561"/>
              <a:gd name="connsiteX29" fmla="*/ 276224 w 5448298"/>
              <a:gd name="connsiteY29" fmla="*/ 1885949 h 4119561"/>
              <a:gd name="connsiteX30" fmla="*/ 476248 w 5448298"/>
              <a:gd name="connsiteY30" fmla="*/ 1990723 h 4119561"/>
              <a:gd name="connsiteX31" fmla="*/ 452437 w 5448298"/>
              <a:gd name="connsiteY31" fmla="*/ 2124074 h 4119561"/>
              <a:gd name="connsiteX32" fmla="*/ 638175 w 5448298"/>
              <a:gd name="connsiteY32" fmla="*/ 2381249 h 4119561"/>
              <a:gd name="connsiteX33" fmla="*/ 514351 w 5448298"/>
              <a:gd name="connsiteY33" fmla="*/ 2671761 h 4119561"/>
              <a:gd name="connsiteX34" fmla="*/ 1357312 w 5448298"/>
              <a:gd name="connsiteY34" fmla="*/ 3047998 h 4119561"/>
              <a:gd name="connsiteX35" fmla="*/ 976313 w 5448298"/>
              <a:gd name="connsiteY35" fmla="*/ 4095749 h 4119561"/>
              <a:gd name="connsiteX36" fmla="*/ 1443038 w 5448298"/>
              <a:gd name="connsiteY36" fmla="*/ 3781423 h 4119561"/>
              <a:gd name="connsiteX37" fmla="*/ 1876425 w 5448298"/>
              <a:gd name="connsiteY37" fmla="*/ 4005261 h 4119561"/>
              <a:gd name="connsiteX38" fmla="*/ 1866899 w 5448298"/>
              <a:gd name="connsiteY38" fmla="*/ 3895723 h 4119561"/>
              <a:gd name="connsiteX39" fmla="*/ 1876425 w 5448298"/>
              <a:gd name="connsiteY39" fmla="*/ 3795711 h 4119561"/>
              <a:gd name="connsiteX40" fmla="*/ 2019299 w 5448298"/>
              <a:gd name="connsiteY40" fmla="*/ 3243260 h 4119561"/>
              <a:gd name="connsiteX41" fmla="*/ 2752724 w 5448298"/>
              <a:gd name="connsiteY41" fmla="*/ 3843335 h 4119561"/>
              <a:gd name="connsiteX42" fmla="*/ 2828924 w 5448298"/>
              <a:gd name="connsiteY42" fmla="*/ 3914773 h 4119561"/>
              <a:gd name="connsiteX43" fmla="*/ 3057524 w 5448298"/>
              <a:gd name="connsiteY43" fmla="*/ 4005261 h 4119561"/>
              <a:gd name="connsiteX44" fmla="*/ 3133725 w 5448298"/>
              <a:gd name="connsiteY44" fmla="*/ 4010024 h 4119561"/>
              <a:gd name="connsiteX45" fmla="*/ 3224212 w 5448298"/>
              <a:gd name="connsiteY45" fmla="*/ 4033836 h 4119561"/>
              <a:gd name="connsiteX46" fmla="*/ 3319462 w 5448298"/>
              <a:gd name="connsiteY46" fmla="*/ 4048124 h 4119561"/>
              <a:gd name="connsiteX47" fmla="*/ 3443287 w 5448298"/>
              <a:gd name="connsiteY47" fmla="*/ 4057647 h 4119561"/>
              <a:gd name="connsiteX48" fmla="*/ 3476624 w 5448298"/>
              <a:gd name="connsiteY48" fmla="*/ 4076699 h 4119561"/>
              <a:gd name="connsiteX49" fmla="*/ 3638550 w 5448298"/>
              <a:gd name="connsiteY49" fmla="*/ 4119561 h 4119561"/>
              <a:gd name="connsiteX50" fmla="*/ 4005262 w 5448298"/>
              <a:gd name="connsiteY50" fmla="*/ 3881436 h 4119561"/>
              <a:gd name="connsiteX51" fmla="*/ 4910137 w 5448298"/>
              <a:gd name="connsiteY51" fmla="*/ 3424236 h 4119561"/>
              <a:gd name="connsiteX52" fmla="*/ 4857749 w 5448298"/>
              <a:gd name="connsiteY52" fmla="*/ 3371849 h 4119561"/>
              <a:gd name="connsiteX53" fmla="*/ 4800599 w 5448298"/>
              <a:gd name="connsiteY53" fmla="*/ 3333749 h 4119561"/>
              <a:gd name="connsiteX54" fmla="*/ 5448298 w 5448298"/>
              <a:gd name="connsiteY54" fmla="*/ 2376484 h 4119561"/>
              <a:gd name="connsiteX55" fmla="*/ 3357562 w 5448298"/>
              <a:gd name="connsiteY55" fmla="*/ 1042985 h 4119561"/>
              <a:gd name="connsiteX56" fmla="*/ 2957511 w 5448298"/>
              <a:gd name="connsiteY56" fmla="*/ 457202 h 4119561"/>
              <a:gd name="connsiteX57" fmla="*/ 2724150 w 5448298"/>
              <a:gd name="connsiteY57" fmla="*/ 0 h 4119561"/>
              <a:gd name="connsiteX0" fmla="*/ 2724150 w 5448298"/>
              <a:gd name="connsiteY0" fmla="*/ 0 h 4119561"/>
              <a:gd name="connsiteX1" fmla="*/ 2490788 w 5448298"/>
              <a:gd name="connsiteY1" fmla="*/ 542926 h 4119561"/>
              <a:gd name="connsiteX2" fmla="*/ 2395538 w 5448298"/>
              <a:gd name="connsiteY2" fmla="*/ 566738 h 4119561"/>
              <a:gd name="connsiteX3" fmla="*/ 2314575 w 5448298"/>
              <a:gd name="connsiteY3" fmla="*/ 571501 h 4119561"/>
              <a:gd name="connsiteX4" fmla="*/ 2271713 w 5448298"/>
              <a:gd name="connsiteY4" fmla="*/ 585788 h 4119561"/>
              <a:gd name="connsiteX5" fmla="*/ 2266950 w 5448298"/>
              <a:gd name="connsiteY5" fmla="*/ 571501 h 4119561"/>
              <a:gd name="connsiteX6" fmla="*/ 2157413 w 5448298"/>
              <a:gd name="connsiteY6" fmla="*/ 581026 h 4119561"/>
              <a:gd name="connsiteX7" fmla="*/ 2085975 w 5448298"/>
              <a:gd name="connsiteY7" fmla="*/ 604838 h 4119561"/>
              <a:gd name="connsiteX8" fmla="*/ 2062163 w 5448298"/>
              <a:gd name="connsiteY8" fmla="*/ 619126 h 4119561"/>
              <a:gd name="connsiteX9" fmla="*/ 1938338 w 5448298"/>
              <a:gd name="connsiteY9" fmla="*/ 661988 h 4119561"/>
              <a:gd name="connsiteX10" fmla="*/ 1376363 w 5448298"/>
              <a:gd name="connsiteY10" fmla="*/ 719138 h 4119561"/>
              <a:gd name="connsiteX11" fmla="*/ 1071563 w 5448298"/>
              <a:gd name="connsiteY11" fmla="*/ 742951 h 4119561"/>
              <a:gd name="connsiteX12" fmla="*/ 928688 w 5448298"/>
              <a:gd name="connsiteY12" fmla="*/ 704851 h 4119561"/>
              <a:gd name="connsiteX13" fmla="*/ 876300 w 5448298"/>
              <a:gd name="connsiteY13" fmla="*/ 828676 h 4119561"/>
              <a:gd name="connsiteX14" fmla="*/ 871538 w 5448298"/>
              <a:gd name="connsiteY14" fmla="*/ 895351 h 4119561"/>
              <a:gd name="connsiteX15" fmla="*/ 790575 w 5448298"/>
              <a:gd name="connsiteY15" fmla="*/ 1176338 h 4119561"/>
              <a:gd name="connsiteX16" fmla="*/ 642938 w 5448298"/>
              <a:gd name="connsiteY16" fmla="*/ 1119188 h 4119561"/>
              <a:gd name="connsiteX17" fmla="*/ 609600 w 5448298"/>
              <a:gd name="connsiteY17" fmla="*/ 1109663 h 4119561"/>
              <a:gd name="connsiteX18" fmla="*/ 590550 w 5448298"/>
              <a:gd name="connsiteY18" fmla="*/ 1095376 h 4119561"/>
              <a:gd name="connsiteX19" fmla="*/ 552450 w 5448298"/>
              <a:gd name="connsiteY19" fmla="*/ 1066801 h 4119561"/>
              <a:gd name="connsiteX20" fmla="*/ 357188 w 5448298"/>
              <a:gd name="connsiteY20" fmla="*/ 1171576 h 4119561"/>
              <a:gd name="connsiteX21" fmla="*/ 300038 w 5448298"/>
              <a:gd name="connsiteY21" fmla="*/ 1133476 h 4119561"/>
              <a:gd name="connsiteX22" fmla="*/ 257175 w 5448298"/>
              <a:gd name="connsiteY22" fmla="*/ 1100138 h 4119561"/>
              <a:gd name="connsiteX23" fmla="*/ 66675 w 5448298"/>
              <a:gd name="connsiteY23" fmla="*/ 1420811 h 4119561"/>
              <a:gd name="connsiteX24" fmla="*/ 69850 w 5448298"/>
              <a:gd name="connsiteY24" fmla="*/ 1535111 h 4119561"/>
              <a:gd name="connsiteX25" fmla="*/ 0 w 5448298"/>
              <a:gd name="connsiteY25" fmla="*/ 1658937 h 4119561"/>
              <a:gd name="connsiteX26" fmla="*/ 20637 w 5448298"/>
              <a:gd name="connsiteY26" fmla="*/ 1835149 h 4119561"/>
              <a:gd name="connsiteX27" fmla="*/ 138112 w 5448298"/>
              <a:gd name="connsiteY27" fmla="*/ 1820861 h 4119561"/>
              <a:gd name="connsiteX28" fmla="*/ 139699 w 5448298"/>
              <a:gd name="connsiteY28" fmla="*/ 1836737 h 4119561"/>
              <a:gd name="connsiteX29" fmla="*/ 276224 w 5448298"/>
              <a:gd name="connsiteY29" fmla="*/ 1885949 h 4119561"/>
              <a:gd name="connsiteX30" fmla="*/ 476248 w 5448298"/>
              <a:gd name="connsiteY30" fmla="*/ 1990723 h 4119561"/>
              <a:gd name="connsiteX31" fmla="*/ 452437 w 5448298"/>
              <a:gd name="connsiteY31" fmla="*/ 2124074 h 4119561"/>
              <a:gd name="connsiteX32" fmla="*/ 638175 w 5448298"/>
              <a:gd name="connsiteY32" fmla="*/ 2381249 h 4119561"/>
              <a:gd name="connsiteX33" fmla="*/ 514351 w 5448298"/>
              <a:gd name="connsiteY33" fmla="*/ 2671761 h 4119561"/>
              <a:gd name="connsiteX34" fmla="*/ 1357312 w 5448298"/>
              <a:gd name="connsiteY34" fmla="*/ 3047998 h 4119561"/>
              <a:gd name="connsiteX35" fmla="*/ 976313 w 5448298"/>
              <a:gd name="connsiteY35" fmla="*/ 4095749 h 4119561"/>
              <a:gd name="connsiteX36" fmla="*/ 1443038 w 5448298"/>
              <a:gd name="connsiteY36" fmla="*/ 3781423 h 4119561"/>
              <a:gd name="connsiteX37" fmla="*/ 1876425 w 5448298"/>
              <a:gd name="connsiteY37" fmla="*/ 4005261 h 4119561"/>
              <a:gd name="connsiteX38" fmla="*/ 1866899 w 5448298"/>
              <a:gd name="connsiteY38" fmla="*/ 3895723 h 4119561"/>
              <a:gd name="connsiteX39" fmla="*/ 1876425 w 5448298"/>
              <a:gd name="connsiteY39" fmla="*/ 3795711 h 4119561"/>
              <a:gd name="connsiteX40" fmla="*/ 2019299 w 5448298"/>
              <a:gd name="connsiteY40" fmla="*/ 3243260 h 4119561"/>
              <a:gd name="connsiteX41" fmla="*/ 2752724 w 5448298"/>
              <a:gd name="connsiteY41" fmla="*/ 3843335 h 4119561"/>
              <a:gd name="connsiteX42" fmla="*/ 2828924 w 5448298"/>
              <a:gd name="connsiteY42" fmla="*/ 3914773 h 4119561"/>
              <a:gd name="connsiteX43" fmla="*/ 3057524 w 5448298"/>
              <a:gd name="connsiteY43" fmla="*/ 4005261 h 4119561"/>
              <a:gd name="connsiteX44" fmla="*/ 3133725 w 5448298"/>
              <a:gd name="connsiteY44" fmla="*/ 4010024 h 4119561"/>
              <a:gd name="connsiteX45" fmla="*/ 3224212 w 5448298"/>
              <a:gd name="connsiteY45" fmla="*/ 4033836 h 4119561"/>
              <a:gd name="connsiteX46" fmla="*/ 3319462 w 5448298"/>
              <a:gd name="connsiteY46" fmla="*/ 4048124 h 4119561"/>
              <a:gd name="connsiteX47" fmla="*/ 3443287 w 5448298"/>
              <a:gd name="connsiteY47" fmla="*/ 4057647 h 4119561"/>
              <a:gd name="connsiteX48" fmla="*/ 3476624 w 5448298"/>
              <a:gd name="connsiteY48" fmla="*/ 4076699 h 4119561"/>
              <a:gd name="connsiteX49" fmla="*/ 3638550 w 5448298"/>
              <a:gd name="connsiteY49" fmla="*/ 4119561 h 4119561"/>
              <a:gd name="connsiteX50" fmla="*/ 4005262 w 5448298"/>
              <a:gd name="connsiteY50" fmla="*/ 3881436 h 4119561"/>
              <a:gd name="connsiteX51" fmla="*/ 4910137 w 5448298"/>
              <a:gd name="connsiteY51" fmla="*/ 3424236 h 4119561"/>
              <a:gd name="connsiteX52" fmla="*/ 4857749 w 5448298"/>
              <a:gd name="connsiteY52" fmla="*/ 3371849 h 4119561"/>
              <a:gd name="connsiteX53" fmla="*/ 4800599 w 5448298"/>
              <a:gd name="connsiteY53" fmla="*/ 3333749 h 4119561"/>
              <a:gd name="connsiteX54" fmla="*/ 5448298 w 5448298"/>
              <a:gd name="connsiteY54" fmla="*/ 2376484 h 4119561"/>
              <a:gd name="connsiteX55" fmla="*/ 3357562 w 5448298"/>
              <a:gd name="connsiteY55" fmla="*/ 1042985 h 4119561"/>
              <a:gd name="connsiteX56" fmla="*/ 2957511 w 5448298"/>
              <a:gd name="connsiteY56" fmla="*/ 457202 h 4119561"/>
              <a:gd name="connsiteX57" fmla="*/ 2724150 w 5448298"/>
              <a:gd name="connsiteY57" fmla="*/ 0 h 4119561"/>
              <a:gd name="connsiteX0" fmla="*/ 2724150 w 5448298"/>
              <a:gd name="connsiteY0" fmla="*/ 0 h 4119561"/>
              <a:gd name="connsiteX1" fmla="*/ 2490788 w 5448298"/>
              <a:gd name="connsiteY1" fmla="*/ 542926 h 4119561"/>
              <a:gd name="connsiteX2" fmla="*/ 2395538 w 5448298"/>
              <a:gd name="connsiteY2" fmla="*/ 566738 h 4119561"/>
              <a:gd name="connsiteX3" fmla="*/ 2314575 w 5448298"/>
              <a:gd name="connsiteY3" fmla="*/ 571501 h 4119561"/>
              <a:gd name="connsiteX4" fmla="*/ 2271713 w 5448298"/>
              <a:gd name="connsiteY4" fmla="*/ 585788 h 4119561"/>
              <a:gd name="connsiteX5" fmla="*/ 2266950 w 5448298"/>
              <a:gd name="connsiteY5" fmla="*/ 571501 h 4119561"/>
              <a:gd name="connsiteX6" fmla="*/ 2157413 w 5448298"/>
              <a:gd name="connsiteY6" fmla="*/ 581026 h 4119561"/>
              <a:gd name="connsiteX7" fmla="*/ 2085975 w 5448298"/>
              <a:gd name="connsiteY7" fmla="*/ 604838 h 4119561"/>
              <a:gd name="connsiteX8" fmla="*/ 2062163 w 5448298"/>
              <a:gd name="connsiteY8" fmla="*/ 619126 h 4119561"/>
              <a:gd name="connsiteX9" fmla="*/ 1938338 w 5448298"/>
              <a:gd name="connsiteY9" fmla="*/ 661988 h 4119561"/>
              <a:gd name="connsiteX10" fmla="*/ 1376363 w 5448298"/>
              <a:gd name="connsiteY10" fmla="*/ 719138 h 4119561"/>
              <a:gd name="connsiteX11" fmla="*/ 1071563 w 5448298"/>
              <a:gd name="connsiteY11" fmla="*/ 742951 h 4119561"/>
              <a:gd name="connsiteX12" fmla="*/ 928688 w 5448298"/>
              <a:gd name="connsiteY12" fmla="*/ 704851 h 4119561"/>
              <a:gd name="connsiteX13" fmla="*/ 876300 w 5448298"/>
              <a:gd name="connsiteY13" fmla="*/ 828676 h 4119561"/>
              <a:gd name="connsiteX14" fmla="*/ 871538 w 5448298"/>
              <a:gd name="connsiteY14" fmla="*/ 895351 h 4119561"/>
              <a:gd name="connsiteX15" fmla="*/ 790575 w 5448298"/>
              <a:gd name="connsiteY15" fmla="*/ 1176338 h 4119561"/>
              <a:gd name="connsiteX16" fmla="*/ 642938 w 5448298"/>
              <a:gd name="connsiteY16" fmla="*/ 1119188 h 4119561"/>
              <a:gd name="connsiteX17" fmla="*/ 609600 w 5448298"/>
              <a:gd name="connsiteY17" fmla="*/ 1109663 h 4119561"/>
              <a:gd name="connsiteX18" fmla="*/ 590550 w 5448298"/>
              <a:gd name="connsiteY18" fmla="*/ 1095376 h 4119561"/>
              <a:gd name="connsiteX19" fmla="*/ 552450 w 5448298"/>
              <a:gd name="connsiteY19" fmla="*/ 1066801 h 4119561"/>
              <a:gd name="connsiteX20" fmla="*/ 357188 w 5448298"/>
              <a:gd name="connsiteY20" fmla="*/ 1171576 h 4119561"/>
              <a:gd name="connsiteX21" fmla="*/ 300038 w 5448298"/>
              <a:gd name="connsiteY21" fmla="*/ 1133476 h 4119561"/>
              <a:gd name="connsiteX22" fmla="*/ 257175 w 5448298"/>
              <a:gd name="connsiteY22" fmla="*/ 1100138 h 4119561"/>
              <a:gd name="connsiteX23" fmla="*/ 180975 w 5448298"/>
              <a:gd name="connsiteY23" fmla="*/ 1223961 h 4119561"/>
              <a:gd name="connsiteX24" fmla="*/ 66675 w 5448298"/>
              <a:gd name="connsiteY24" fmla="*/ 1420811 h 4119561"/>
              <a:gd name="connsiteX25" fmla="*/ 69850 w 5448298"/>
              <a:gd name="connsiteY25" fmla="*/ 1535111 h 4119561"/>
              <a:gd name="connsiteX26" fmla="*/ 0 w 5448298"/>
              <a:gd name="connsiteY26" fmla="*/ 1658937 h 4119561"/>
              <a:gd name="connsiteX27" fmla="*/ 20637 w 5448298"/>
              <a:gd name="connsiteY27" fmla="*/ 1835149 h 4119561"/>
              <a:gd name="connsiteX28" fmla="*/ 138112 w 5448298"/>
              <a:gd name="connsiteY28" fmla="*/ 1820861 h 4119561"/>
              <a:gd name="connsiteX29" fmla="*/ 139699 w 5448298"/>
              <a:gd name="connsiteY29" fmla="*/ 1836737 h 4119561"/>
              <a:gd name="connsiteX30" fmla="*/ 276224 w 5448298"/>
              <a:gd name="connsiteY30" fmla="*/ 1885949 h 4119561"/>
              <a:gd name="connsiteX31" fmla="*/ 476248 w 5448298"/>
              <a:gd name="connsiteY31" fmla="*/ 1990723 h 4119561"/>
              <a:gd name="connsiteX32" fmla="*/ 452437 w 5448298"/>
              <a:gd name="connsiteY32" fmla="*/ 2124074 h 4119561"/>
              <a:gd name="connsiteX33" fmla="*/ 638175 w 5448298"/>
              <a:gd name="connsiteY33" fmla="*/ 2381249 h 4119561"/>
              <a:gd name="connsiteX34" fmla="*/ 514351 w 5448298"/>
              <a:gd name="connsiteY34" fmla="*/ 2671761 h 4119561"/>
              <a:gd name="connsiteX35" fmla="*/ 1357312 w 5448298"/>
              <a:gd name="connsiteY35" fmla="*/ 3047998 h 4119561"/>
              <a:gd name="connsiteX36" fmla="*/ 976313 w 5448298"/>
              <a:gd name="connsiteY36" fmla="*/ 4095749 h 4119561"/>
              <a:gd name="connsiteX37" fmla="*/ 1443038 w 5448298"/>
              <a:gd name="connsiteY37" fmla="*/ 3781423 h 4119561"/>
              <a:gd name="connsiteX38" fmla="*/ 1876425 w 5448298"/>
              <a:gd name="connsiteY38" fmla="*/ 4005261 h 4119561"/>
              <a:gd name="connsiteX39" fmla="*/ 1866899 w 5448298"/>
              <a:gd name="connsiteY39" fmla="*/ 3895723 h 4119561"/>
              <a:gd name="connsiteX40" fmla="*/ 1876425 w 5448298"/>
              <a:gd name="connsiteY40" fmla="*/ 3795711 h 4119561"/>
              <a:gd name="connsiteX41" fmla="*/ 2019299 w 5448298"/>
              <a:gd name="connsiteY41" fmla="*/ 3243260 h 4119561"/>
              <a:gd name="connsiteX42" fmla="*/ 2752724 w 5448298"/>
              <a:gd name="connsiteY42" fmla="*/ 3843335 h 4119561"/>
              <a:gd name="connsiteX43" fmla="*/ 2828924 w 5448298"/>
              <a:gd name="connsiteY43" fmla="*/ 3914773 h 4119561"/>
              <a:gd name="connsiteX44" fmla="*/ 3057524 w 5448298"/>
              <a:gd name="connsiteY44" fmla="*/ 4005261 h 4119561"/>
              <a:gd name="connsiteX45" fmla="*/ 3133725 w 5448298"/>
              <a:gd name="connsiteY45" fmla="*/ 4010024 h 4119561"/>
              <a:gd name="connsiteX46" fmla="*/ 3224212 w 5448298"/>
              <a:gd name="connsiteY46" fmla="*/ 4033836 h 4119561"/>
              <a:gd name="connsiteX47" fmla="*/ 3319462 w 5448298"/>
              <a:gd name="connsiteY47" fmla="*/ 4048124 h 4119561"/>
              <a:gd name="connsiteX48" fmla="*/ 3443287 w 5448298"/>
              <a:gd name="connsiteY48" fmla="*/ 4057647 h 4119561"/>
              <a:gd name="connsiteX49" fmla="*/ 3476624 w 5448298"/>
              <a:gd name="connsiteY49" fmla="*/ 4076699 h 4119561"/>
              <a:gd name="connsiteX50" fmla="*/ 3638550 w 5448298"/>
              <a:gd name="connsiteY50" fmla="*/ 4119561 h 4119561"/>
              <a:gd name="connsiteX51" fmla="*/ 4005262 w 5448298"/>
              <a:gd name="connsiteY51" fmla="*/ 3881436 h 4119561"/>
              <a:gd name="connsiteX52" fmla="*/ 4910137 w 5448298"/>
              <a:gd name="connsiteY52" fmla="*/ 3424236 h 4119561"/>
              <a:gd name="connsiteX53" fmla="*/ 4857749 w 5448298"/>
              <a:gd name="connsiteY53" fmla="*/ 3371849 h 4119561"/>
              <a:gd name="connsiteX54" fmla="*/ 4800599 w 5448298"/>
              <a:gd name="connsiteY54" fmla="*/ 3333749 h 4119561"/>
              <a:gd name="connsiteX55" fmla="*/ 5448298 w 5448298"/>
              <a:gd name="connsiteY55" fmla="*/ 2376484 h 4119561"/>
              <a:gd name="connsiteX56" fmla="*/ 3357562 w 5448298"/>
              <a:gd name="connsiteY56" fmla="*/ 1042985 h 4119561"/>
              <a:gd name="connsiteX57" fmla="*/ 2957511 w 5448298"/>
              <a:gd name="connsiteY57" fmla="*/ 457202 h 4119561"/>
              <a:gd name="connsiteX58" fmla="*/ 2724150 w 5448298"/>
              <a:gd name="connsiteY58" fmla="*/ 0 h 4119561"/>
              <a:gd name="connsiteX0" fmla="*/ 2724150 w 5448298"/>
              <a:gd name="connsiteY0" fmla="*/ 0 h 4119561"/>
              <a:gd name="connsiteX1" fmla="*/ 2490788 w 5448298"/>
              <a:gd name="connsiteY1" fmla="*/ 542926 h 4119561"/>
              <a:gd name="connsiteX2" fmla="*/ 2395538 w 5448298"/>
              <a:gd name="connsiteY2" fmla="*/ 566738 h 4119561"/>
              <a:gd name="connsiteX3" fmla="*/ 2314575 w 5448298"/>
              <a:gd name="connsiteY3" fmla="*/ 571501 h 4119561"/>
              <a:gd name="connsiteX4" fmla="*/ 2271713 w 5448298"/>
              <a:gd name="connsiteY4" fmla="*/ 585788 h 4119561"/>
              <a:gd name="connsiteX5" fmla="*/ 2266950 w 5448298"/>
              <a:gd name="connsiteY5" fmla="*/ 571501 h 4119561"/>
              <a:gd name="connsiteX6" fmla="*/ 2157413 w 5448298"/>
              <a:gd name="connsiteY6" fmla="*/ 581026 h 4119561"/>
              <a:gd name="connsiteX7" fmla="*/ 2085975 w 5448298"/>
              <a:gd name="connsiteY7" fmla="*/ 604838 h 4119561"/>
              <a:gd name="connsiteX8" fmla="*/ 2062163 w 5448298"/>
              <a:gd name="connsiteY8" fmla="*/ 619126 h 4119561"/>
              <a:gd name="connsiteX9" fmla="*/ 1938338 w 5448298"/>
              <a:gd name="connsiteY9" fmla="*/ 661988 h 4119561"/>
              <a:gd name="connsiteX10" fmla="*/ 1376363 w 5448298"/>
              <a:gd name="connsiteY10" fmla="*/ 719138 h 4119561"/>
              <a:gd name="connsiteX11" fmla="*/ 1071563 w 5448298"/>
              <a:gd name="connsiteY11" fmla="*/ 742951 h 4119561"/>
              <a:gd name="connsiteX12" fmla="*/ 928688 w 5448298"/>
              <a:gd name="connsiteY12" fmla="*/ 704851 h 4119561"/>
              <a:gd name="connsiteX13" fmla="*/ 876300 w 5448298"/>
              <a:gd name="connsiteY13" fmla="*/ 828676 h 4119561"/>
              <a:gd name="connsiteX14" fmla="*/ 871538 w 5448298"/>
              <a:gd name="connsiteY14" fmla="*/ 895351 h 4119561"/>
              <a:gd name="connsiteX15" fmla="*/ 790575 w 5448298"/>
              <a:gd name="connsiteY15" fmla="*/ 1176338 h 4119561"/>
              <a:gd name="connsiteX16" fmla="*/ 642938 w 5448298"/>
              <a:gd name="connsiteY16" fmla="*/ 1119188 h 4119561"/>
              <a:gd name="connsiteX17" fmla="*/ 609600 w 5448298"/>
              <a:gd name="connsiteY17" fmla="*/ 1109663 h 4119561"/>
              <a:gd name="connsiteX18" fmla="*/ 590550 w 5448298"/>
              <a:gd name="connsiteY18" fmla="*/ 1095376 h 4119561"/>
              <a:gd name="connsiteX19" fmla="*/ 552450 w 5448298"/>
              <a:gd name="connsiteY19" fmla="*/ 1066801 h 4119561"/>
              <a:gd name="connsiteX20" fmla="*/ 357188 w 5448298"/>
              <a:gd name="connsiteY20" fmla="*/ 1171576 h 4119561"/>
              <a:gd name="connsiteX21" fmla="*/ 300038 w 5448298"/>
              <a:gd name="connsiteY21" fmla="*/ 1133476 h 4119561"/>
              <a:gd name="connsiteX22" fmla="*/ 257175 w 5448298"/>
              <a:gd name="connsiteY22" fmla="*/ 1100138 h 4119561"/>
              <a:gd name="connsiteX23" fmla="*/ 241300 w 5448298"/>
              <a:gd name="connsiteY23" fmla="*/ 1087436 h 4119561"/>
              <a:gd name="connsiteX24" fmla="*/ 66675 w 5448298"/>
              <a:gd name="connsiteY24" fmla="*/ 1420811 h 4119561"/>
              <a:gd name="connsiteX25" fmla="*/ 69850 w 5448298"/>
              <a:gd name="connsiteY25" fmla="*/ 1535111 h 4119561"/>
              <a:gd name="connsiteX26" fmla="*/ 0 w 5448298"/>
              <a:gd name="connsiteY26" fmla="*/ 1658937 h 4119561"/>
              <a:gd name="connsiteX27" fmla="*/ 20637 w 5448298"/>
              <a:gd name="connsiteY27" fmla="*/ 1835149 h 4119561"/>
              <a:gd name="connsiteX28" fmla="*/ 138112 w 5448298"/>
              <a:gd name="connsiteY28" fmla="*/ 1820861 h 4119561"/>
              <a:gd name="connsiteX29" fmla="*/ 139699 w 5448298"/>
              <a:gd name="connsiteY29" fmla="*/ 1836737 h 4119561"/>
              <a:gd name="connsiteX30" fmla="*/ 276224 w 5448298"/>
              <a:gd name="connsiteY30" fmla="*/ 1885949 h 4119561"/>
              <a:gd name="connsiteX31" fmla="*/ 476248 w 5448298"/>
              <a:gd name="connsiteY31" fmla="*/ 1990723 h 4119561"/>
              <a:gd name="connsiteX32" fmla="*/ 452437 w 5448298"/>
              <a:gd name="connsiteY32" fmla="*/ 2124074 h 4119561"/>
              <a:gd name="connsiteX33" fmla="*/ 638175 w 5448298"/>
              <a:gd name="connsiteY33" fmla="*/ 2381249 h 4119561"/>
              <a:gd name="connsiteX34" fmla="*/ 514351 w 5448298"/>
              <a:gd name="connsiteY34" fmla="*/ 2671761 h 4119561"/>
              <a:gd name="connsiteX35" fmla="*/ 1357312 w 5448298"/>
              <a:gd name="connsiteY35" fmla="*/ 3047998 h 4119561"/>
              <a:gd name="connsiteX36" fmla="*/ 976313 w 5448298"/>
              <a:gd name="connsiteY36" fmla="*/ 4095749 h 4119561"/>
              <a:gd name="connsiteX37" fmla="*/ 1443038 w 5448298"/>
              <a:gd name="connsiteY37" fmla="*/ 3781423 h 4119561"/>
              <a:gd name="connsiteX38" fmla="*/ 1876425 w 5448298"/>
              <a:gd name="connsiteY38" fmla="*/ 4005261 h 4119561"/>
              <a:gd name="connsiteX39" fmla="*/ 1866899 w 5448298"/>
              <a:gd name="connsiteY39" fmla="*/ 3895723 h 4119561"/>
              <a:gd name="connsiteX40" fmla="*/ 1876425 w 5448298"/>
              <a:gd name="connsiteY40" fmla="*/ 3795711 h 4119561"/>
              <a:gd name="connsiteX41" fmla="*/ 2019299 w 5448298"/>
              <a:gd name="connsiteY41" fmla="*/ 3243260 h 4119561"/>
              <a:gd name="connsiteX42" fmla="*/ 2752724 w 5448298"/>
              <a:gd name="connsiteY42" fmla="*/ 3843335 h 4119561"/>
              <a:gd name="connsiteX43" fmla="*/ 2828924 w 5448298"/>
              <a:gd name="connsiteY43" fmla="*/ 3914773 h 4119561"/>
              <a:gd name="connsiteX44" fmla="*/ 3057524 w 5448298"/>
              <a:gd name="connsiteY44" fmla="*/ 4005261 h 4119561"/>
              <a:gd name="connsiteX45" fmla="*/ 3133725 w 5448298"/>
              <a:gd name="connsiteY45" fmla="*/ 4010024 h 4119561"/>
              <a:gd name="connsiteX46" fmla="*/ 3224212 w 5448298"/>
              <a:gd name="connsiteY46" fmla="*/ 4033836 h 4119561"/>
              <a:gd name="connsiteX47" fmla="*/ 3319462 w 5448298"/>
              <a:gd name="connsiteY47" fmla="*/ 4048124 h 4119561"/>
              <a:gd name="connsiteX48" fmla="*/ 3443287 w 5448298"/>
              <a:gd name="connsiteY48" fmla="*/ 4057647 h 4119561"/>
              <a:gd name="connsiteX49" fmla="*/ 3476624 w 5448298"/>
              <a:gd name="connsiteY49" fmla="*/ 4076699 h 4119561"/>
              <a:gd name="connsiteX50" fmla="*/ 3638550 w 5448298"/>
              <a:gd name="connsiteY50" fmla="*/ 4119561 h 4119561"/>
              <a:gd name="connsiteX51" fmla="*/ 4005262 w 5448298"/>
              <a:gd name="connsiteY51" fmla="*/ 3881436 h 4119561"/>
              <a:gd name="connsiteX52" fmla="*/ 4910137 w 5448298"/>
              <a:gd name="connsiteY52" fmla="*/ 3424236 h 4119561"/>
              <a:gd name="connsiteX53" fmla="*/ 4857749 w 5448298"/>
              <a:gd name="connsiteY53" fmla="*/ 3371849 h 4119561"/>
              <a:gd name="connsiteX54" fmla="*/ 4800599 w 5448298"/>
              <a:gd name="connsiteY54" fmla="*/ 3333749 h 4119561"/>
              <a:gd name="connsiteX55" fmla="*/ 5448298 w 5448298"/>
              <a:gd name="connsiteY55" fmla="*/ 2376484 h 4119561"/>
              <a:gd name="connsiteX56" fmla="*/ 3357562 w 5448298"/>
              <a:gd name="connsiteY56" fmla="*/ 1042985 h 4119561"/>
              <a:gd name="connsiteX57" fmla="*/ 2957511 w 5448298"/>
              <a:gd name="connsiteY57" fmla="*/ 457202 h 4119561"/>
              <a:gd name="connsiteX58" fmla="*/ 2724150 w 5448298"/>
              <a:gd name="connsiteY58" fmla="*/ 0 h 4119561"/>
              <a:gd name="connsiteX0" fmla="*/ 2724150 w 5448298"/>
              <a:gd name="connsiteY0" fmla="*/ 0 h 4119561"/>
              <a:gd name="connsiteX1" fmla="*/ 2490788 w 5448298"/>
              <a:gd name="connsiteY1" fmla="*/ 542926 h 4119561"/>
              <a:gd name="connsiteX2" fmla="*/ 2395538 w 5448298"/>
              <a:gd name="connsiteY2" fmla="*/ 566738 h 4119561"/>
              <a:gd name="connsiteX3" fmla="*/ 2314575 w 5448298"/>
              <a:gd name="connsiteY3" fmla="*/ 571501 h 4119561"/>
              <a:gd name="connsiteX4" fmla="*/ 2271713 w 5448298"/>
              <a:gd name="connsiteY4" fmla="*/ 585788 h 4119561"/>
              <a:gd name="connsiteX5" fmla="*/ 2266950 w 5448298"/>
              <a:gd name="connsiteY5" fmla="*/ 571501 h 4119561"/>
              <a:gd name="connsiteX6" fmla="*/ 2157413 w 5448298"/>
              <a:gd name="connsiteY6" fmla="*/ 581026 h 4119561"/>
              <a:gd name="connsiteX7" fmla="*/ 2085975 w 5448298"/>
              <a:gd name="connsiteY7" fmla="*/ 604838 h 4119561"/>
              <a:gd name="connsiteX8" fmla="*/ 2062163 w 5448298"/>
              <a:gd name="connsiteY8" fmla="*/ 619126 h 4119561"/>
              <a:gd name="connsiteX9" fmla="*/ 1938338 w 5448298"/>
              <a:gd name="connsiteY9" fmla="*/ 661988 h 4119561"/>
              <a:gd name="connsiteX10" fmla="*/ 1376363 w 5448298"/>
              <a:gd name="connsiteY10" fmla="*/ 719138 h 4119561"/>
              <a:gd name="connsiteX11" fmla="*/ 1071563 w 5448298"/>
              <a:gd name="connsiteY11" fmla="*/ 742951 h 4119561"/>
              <a:gd name="connsiteX12" fmla="*/ 928688 w 5448298"/>
              <a:gd name="connsiteY12" fmla="*/ 704851 h 4119561"/>
              <a:gd name="connsiteX13" fmla="*/ 876300 w 5448298"/>
              <a:gd name="connsiteY13" fmla="*/ 828676 h 4119561"/>
              <a:gd name="connsiteX14" fmla="*/ 871538 w 5448298"/>
              <a:gd name="connsiteY14" fmla="*/ 895351 h 4119561"/>
              <a:gd name="connsiteX15" fmla="*/ 790575 w 5448298"/>
              <a:gd name="connsiteY15" fmla="*/ 1176338 h 4119561"/>
              <a:gd name="connsiteX16" fmla="*/ 642938 w 5448298"/>
              <a:gd name="connsiteY16" fmla="*/ 1119188 h 4119561"/>
              <a:gd name="connsiteX17" fmla="*/ 609600 w 5448298"/>
              <a:gd name="connsiteY17" fmla="*/ 1109663 h 4119561"/>
              <a:gd name="connsiteX18" fmla="*/ 590550 w 5448298"/>
              <a:gd name="connsiteY18" fmla="*/ 1095376 h 4119561"/>
              <a:gd name="connsiteX19" fmla="*/ 552450 w 5448298"/>
              <a:gd name="connsiteY19" fmla="*/ 1066801 h 4119561"/>
              <a:gd name="connsiteX20" fmla="*/ 357188 w 5448298"/>
              <a:gd name="connsiteY20" fmla="*/ 1171576 h 4119561"/>
              <a:gd name="connsiteX21" fmla="*/ 300038 w 5448298"/>
              <a:gd name="connsiteY21" fmla="*/ 1133476 h 4119561"/>
              <a:gd name="connsiteX22" fmla="*/ 257175 w 5448298"/>
              <a:gd name="connsiteY22" fmla="*/ 1100138 h 4119561"/>
              <a:gd name="connsiteX23" fmla="*/ 244475 w 5448298"/>
              <a:gd name="connsiteY23" fmla="*/ 1077911 h 4119561"/>
              <a:gd name="connsiteX24" fmla="*/ 66675 w 5448298"/>
              <a:gd name="connsiteY24" fmla="*/ 1420811 h 4119561"/>
              <a:gd name="connsiteX25" fmla="*/ 69850 w 5448298"/>
              <a:gd name="connsiteY25" fmla="*/ 1535111 h 4119561"/>
              <a:gd name="connsiteX26" fmla="*/ 0 w 5448298"/>
              <a:gd name="connsiteY26" fmla="*/ 1658937 h 4119561"/>
              <a:gd name="connsiteX27" fmla="*/ 20637 w 5448298"/>
              <a:gd name="connsiteY27" fmla="*/ 1835149 h 4119561"/>
              <a:gd name="connsiteX28" fmla="*/ 138112 w 5448298"/>
              <a:gd name="connsiteY28" fmla="*/ 1820861 h 4119561"/>
              <a:gd name="connsiteX29" fmla="*/ 139699 w 5448298"/>
              <a:gd name="connsiteY29" fmla="*/ 1836737 h 4119561"/>
              <a:gd name="connsiteX30" fmla="*/ 276224 w 5448298"/>
              <a:gd name="connsiteY30" fmla="*/ 1885949 h 4119561"/>
              <a:gd name="connsiteX31" fmla="*/ 476248 w 5448298"/>
              <a:gd name="connsiteY31" fmla="*/ 1990723 h 4119561"/>
              <a:gd name="connsiteX32" fmla="*/ 452437 w 5448298"/>
              <a:gd name="connsiteY32" fmla="*/ 2124074 h 4119561"/>
              <a:gd name="connsiteX33" fmla="*/ 638175 w 5448298"/>
              <a:gd name="connsiteY33" fmla="*/ 2381249 h 4119561"/>
              <a:gd name="connsiteX34" fmla="*/ 514351 w 5448298"/>
              <a:gd name="connsiteY34" fmla="*/ 2671761 h 4119561"/>
              <a:gd name="connsiteX35" fmla="*/ 1357312 w 5448298"/>
              <a:gd name="connsiteY35" fmla="*/ 3047998 h 4119561"/>
              <a:gd name="connsiteX36" fmla="*/ 976313 w 5448298"/>
              <a:gd name="connsiteY36" fmla="*/ 4095749 h 4119561"/>
              <a:gd name="connsiteX37" fmla="*/ 1443038 w 5448298"/>
              <a:gd name="connsiteY37" fmla="*/ 3781423 h 4119561"/>
              <a:gd name="connsiteX38" fmla="*/ 1876425 w 5448298"/>
              <a:gd name="connsiteY38" fmla="*/ 4005261 h 4119561"/>
              <a:gd name="connsiteX39" fmla="*/ 1866899 w 5448298"/>
              <a:gd name="connsiteY39" fmla="*/ 3895723 h 4119561"/>
              <a:gd name="connsiteX40" fmla="*/ 1876425 w 5448298"/>
              <a:gd name="connsiteY40" fmla="*/ 3795711 h 4119561"/>
              <a:gd name="connsiteX41" fmla="*/ 2019299 w 5448298"/>
              <a:gd name="connsiteY41" fmla="*/ 3243260 h 4119561"/>
              <a:gd name="connsiteX42" fmla="*/ 2752724 w 5448298"/>
              <a:gd name="connsiteY42" fmla="*/ 3843335 h 4119561"/>
              <a:gd name="connsiteX43" fmla="*/ 2828924 w 5448298"/>
              <a:gd name="connsiteY43" fmla="*/ 3914773 h 4119561"/>
              <a:gd name="connsiteX44" fmla="*/ 3057524 w 5448298"/>
              <a:gd name="connsiteY44" fmla="*/ 4005261 h 4119561"/>
              <a:gd name="connsiteX45" fmla="*/ 3133725 w 5448298"/>
              <a:gd name="connsiteY45" fmla="*/ 4010024 h 4119561"/>
              <a:gd name="connsiteX46" fmla="*/ 3224212 w 5448298"/>
              <a:gd name="connsiteY46" fmla="*/ 4033836 h 4119561"/>
              <a:gd name="connsiteX47" fmla="*/ 3319462 w 5448298"/>
              <a:gd name="connsiteY47" fmla="*/ 4048124 h 4119561"/>
              <a:gd name="connsiteX48" fmla="*/ 3443287 w 5448298"/>
              <a:gd name="connsiteY48" fmla="*/ 4057647 h 4119561"/>
              <a:gd name="connsiteX49" fmla="*/ 3476624 w 5448298"/>
              <a:gd name="connsiteY49" fmla="*/ 4076699 h 4119561"/>
              <a:gd name="connsiteX50" fmla="*/ 3638550 w 5448298"/>
              <a:gd name="connsiteY50" fmla="*/ 4119561 h 4119561"/>
              <a:gd name="connsiteX51" fmla="*/ 4005262 w 5448298"/>
              <a:gd name="connsiteY51" fmla="*/ 3881436 h 4119561"/>
              <a:gd name="connsiteX52" fmla="*/ 4910137 w 5448298"/>
              <a:gd name="connsiteY52" fmla="*/ 3424236 h 4119561"/>
              <a:gd name="connsiteX53" fmla="*/ 4857749 w 5448298"/>
              <a:gd name="connsiteY53" fmla="*/ 3371849 h 4119561"/>
              <a:gd name="connsiteX54" fmla="*/ 4800599 w 5448298"/>
              <a:gd name="connsiteY54" fmla="*/ 3333749 h 4119561"/>
              <a:gd name="connsiteX55" fmla="*/ 5448298 w 5448298"/>
              <a:gd name="connsiteY55" fmla="*/ 2376484 h 4119561"/>
              <a:gd name="connsiteX56" fmla="*/ 3357562 w 5448298"/>
              <a:gd name="connsiteY56" fmla="*/ 1042985 h 4119561"/>
              <a:gd name="connsiteX57" fmla="*/ 2957511 w 5448298"/>
              <a:gd name="connsiteY57" fmla="*/ 457202 h 4119561"/>
              <a:gd name="connsiteX58" fmla="*/ 2724150 w 5448298"/>
              <a:gd name="connsiteY58" fmla="*/ 0 h 4119561"/>
              <a:gd name="connsiteX0" fmla="*/ 2724150 w 5448298"/>
              <a:gd name="connsiteY0" fmla="*/ 0 h 4119561"/>
              <a:gd name="connsiteX1" fmla="*/ 2490788 w 5448298"/>
              <a:gd name="connsiteY1" fmla="*/ 542926 h 4119561"/>
              <a:gd name="connsiteX2" fmla="*/ 2395538 w 5448298"/>
              <a:gd name="connsiteY2" fmla="*/ 566738 h 4119561"/>
              <a:gd name="connsiteX3" fmla="*/ 2314575 w 5448298"/>
              <a:gd name="connsiteY3" fmla="*/ 571501 h 4119561"/>
              <a:gd name="connsiteX4" fmla="*/ 2271713 w 5448298"/>
              <a:gd name="connsiteY4" fmla="*/ 585788 h 4119561"/>
              <a:gd name="connsiteX5" fmla="*/ 2266950 w 5448298"/>
              <a:gd name="connsiteY5" fmla="*/ 571501 h 4119561"/>
              <a:gd name="connsiteX6" fmla="*/ 2157413 w 5448298"/>
              <a:gd name="connsiteY6" fmla="*/ 581026 h 4119561"/>
              <a:gd name="connsiteX7" fmla="*/ 2085975 w 5448298"/>
              <a:gd name="connsiteY7" fmla="*/ 604838 h 4119561"/>
              <a:gd name="connsiteX8" fmla="*/ 2062163 w 5448298"/>
              <a:gd name="connsiteY8" fmla="*/ 619126 h 4119561"/>
              <a:gd name="connsiteX9" fmla="*/ 1938338 w 5448298"/>
              <a:gd name="connsiteY9" fmla="*/ 661988 h 4119561"/>
              <a:gd name="connsiteX10" fmla="*/ 1376363 w 5448298"/>
              <a:gd name="connsiteY10" fmla="*/ 719138 h 4119561"/>
              <a:gd name="connsiteX11" fmla="*/ 1071563 w 5448298"/>
              <a:gd name="connsiteY11" fmla="*/ 742951 h 4119561"/>
              <a:gd name="connsiteX12" fmla="*/ 928688 w 5448298"/>
              <a:gd name="connsiteY12" fmla="*/ 704851 h 4119561"/>
              <a:gd name="connsiteX13" fmla="*/ 876300 w 5448298"/>
              <a:gd name="connsiteY13" fmla="*/ 828676 h 4119561"/>
              <a:gd name="connsiteX14" fmla="*/ 871538 w 5448298"/>
              <a:gd name="connsiteY14" fmla="*/ 895351 h 4119561"/>
              <a:gd name="connsiteX15" fmla="*/ 790575 w 5448298"/>
              <a:gd name="connsiteY15" fmla="*/ 1176338 h 4119561"/>
              <a:gd name="connsiteX16" fmla="*/ 642938 w 5448298"/>
              <a:gd name="connsiteY16" fmla="*/ 1119188 h 4119561"/>
              <a:gd name="connsiteX17" fmla="*/ 609600 w 5448298"/>
              <a:gd name="connsiteY17" fmla="*/ 1109663 h 4119561"/>
              <a:gd name="connsiteX18" fmla="*/ 590550 w 5448298"/>
              <a:gd name="connsiteY18" fmla="*/ 1095376 h 4119561"/>
              <a:gd name="connsiteX19" fmla="*/ 552450 w 5448298"/>
              <a:gd name="connsiteY19" fmla="*/ 1066801 h 4119561"/>
              <a:gd name="connsiteX20" fmla="*/ 357188 w 5448298"/>
              <a:gd name="connsiteY20" fmla="*/ 1171576 h 4119561"/>
              <a:gd name="connsiteX21" fmla="*/ 300038 w 5448298"/>
              <a:gd name="connsiteY21" fmla="*/ 1133476 h 4119561"/>
              <a:gd name="connsiteX22" fmla="*/ 257175 w 5448298"/>
              <a:gd name="connsiteY22" fmla="*/ 1100138 h 4119561"/>
              <a:gd name="connsiteX23" fmla="*/ 244475 w 5448298"/>
              <a:gd name="connsiteY23" fmla="*/ 1077911 h 4119561"/>
              <a:gd name="connsiteX24" fmla="*/ 155575 w 5448298"/>
              <a:gd name="connsiteY24" fmla="*/ 1246186 h 4119561"/>
              <a:gd name="connsiteX25" fmla="*/ 66675 w 5448298"/>
              <a:gd name="connsiteY25" fmla="*/ 1420811 h 4119561"/>
              <a:gd name="connsiteX26" fmla="*/ 69850 w 5448298"/>
              <a:gd name="connsiteY26" fmla="*/ 1535111 h 4119561"/>
              <a:gd name="connsiteX27" fmla="*/ 0 w 5448298"/>
              <a:gd name="connsiteY27" fmla="*/ 1658937 h 4119561"/>
              <a:gd name="connsiteX28" fmla="*/ 20637 w 5448298"/>
              <a:gd name="connsiteY28" fmla="*/ 1835149 h 4119561"/>
              <a:gd name="connsiteX29" fmla="*/ 138112 w 5448298"/>
              <a:gd name="connsiteY29" fmla="*/ 1820861 h 4119561"/>
              <a:gd name="connsiteX30" fmla="*/ 139699 w 5448298"/>
              <a:gd name="connsiteY30" fmla="*/ 1836737 h 4119561"/>
              <a:gd name="connsiteX31" fmla="*/ 276224 w 5448298"/>
              <a:gd name="connsiteY31" fmla="*/ 1885949 h 4119561"/>
              <a:gd name="connsiteX32" fmla="*/ 476248 w 5448298"/>
              <a:gd name="connsiteY32" fmla="*/ 1990723 h 4119561"/>
              <a:gd name="connsiteX33" fmla="*/ 452437 w 5448298"/>
              <a:gd name="connsiteY33" fmla="*/ 2124074 h 4119561"/>
              <a:gd name="connsiteX34" fmla="*/ 638175 w 5448298"/>
              <a:gd name="connsiteY34" fmla="*/ 2381249 h 4119561"/>
              <a:gd name="connsiteX35" fmla="*/ 514351 w 5448298"/>
              <a:gd name="connsiteY35" fmla="*/ 2671761 h 4119561"/>
              <a:gd name="connsiteX36" fmla="*/ 1357312 w 5448298"/>
              <a:gd name="connsiteY36" fmla="*/ 3047998 h 4119561"/>
              <a:gd name="connsiteX37" fmla="*/ 976313 w 5448298"/>
              <a:gd name="connsiteY37" fmla="*/ 4095749 h 4119561"/>
              <a:gd name="connsiteX38" fmla="*/ 1443038 w 5448298"/>
              <a:gd name="connsiteY38" fmla="*/ 3781423 h 4119561"/>
              <a:gd name="connsiteX39" fmla="*/ 1876425 w 5448298"/>
              <a:gd name="connsiteY39" fmla="*/ 4005261 h 4119561"/>
              <a:gd name="connsiteX40" fmla="*/ 1866899 w 5448298"/>
              <a:gd name="connsiteY40" fmla="*/ 3895723 h 4119561"/>
              <a:gd name="connsiteX41" fmla="*/ 1876425 w 5448298"/>
              <a:gd name="connsiteY41" fmla="*/ 3795711 h 4119561"/>
              <a:gd name="connsiteX42" fmla="*/ 2019299 w 5448298"/>
              <a:gd name="connsiteY42" fmla="*/ 3243260 h 4119561"/>
              <a:gd name="connsiteX43" fmla="*/ 2752724 w 5448298"/>
              <a:gd name="connsiteY43" fmla="*/ 3843335 h 4119561"/>
              <a:gd name="connsiteX44" fmla="*/ 2828924 w 5448298"/>
              <a:gd name="connsiteY44" fmla="*/ 3914773 h 4119561"/>
              <a:gd name="connsiteX45" fmla="*/ 3057524 w 5448298"/>
              <a:gd name="connsiteY45" fmla="*/ 4005261 h 4119561"/>
              <a:gd name="connsiteX46" fmla="*/ 3133725 w 5448298"/>
              <a:gd name="connsiteY46" fmla="*/ 4010024 h 4119561"/>
              <a:gd name="connsiteX47" fmla="*/ 3224212 w 5448298"/>
              <a:gd name="connsiteY47" fmla="*/ 4033836 h 4119561"/>
              <a:gd name="connsiteX48" fmla="*/ 3319462 w 5448298"/>
              <a:gd name="connsiteY48" fmla="*/ 4048124 h 4119561"/>
              <a:gd name="connsiteX49" fmla="*/ 3443287 w 5448298"/>
              <a:gd name="connsiteY49" fmla="*/ 4057647 h 4119561"/>
              <a:gd name="connsiteX50" fmla="*/ 3476624 w 5448298"/>
              <a:gd name="connsiteY50" fmla="*/ 4076699 h 4119561"/>
              <a:gd name="connsiteX51" fmla="*/ 3638550 w 5448298"/>
              <a:gd name="connsiteY51" fmla="*/ 4119561 h 4119561"/>
              <a:gd name="connsiteX52" fmla="*/ 4005262 w 5448298"/>
              <a:gd name="connsiteY52" fmla="*/ 3881436 h 4119561"/>
              <a:gd name="connsiteX53" fmla="*/ 4910137 w 5448298"/>
              <a:gd name="connsiteY53" fmla="*/ 3424236 h 4119561"/>
              <a:gd name="connsiteX54" fmla="*/ 4857749 w 5448298"/>
              <a:gd name="connsiteY54" fmla="*/ 3371849 h 4119561"/>
              <a:gd name="connsiteX55" fmla="*/ 4800599 w 5448298"/>
              <a:gd name="connsiteY55" fmla="*/ 3333749 h 4119561"/>
              <a:gd name="connsiteX56" fmla="*/ 5448298 w 5448298"/>
              <a:gd name="connsiteY56" fmla="*/ 2376484 h 4119561"/>
              <a:gd name="connsiteX57" fmla="*/ 3357562 w 5448298"/>
              <a:gd name="connsiteY57" fmla="*/ 1042985 h 4119561"/>
              <a:gd name="connsiteX58" fmla="*/ 2957511 w 5448298"/>
              <a:gd name="connsiteY58" fmla="*/ 457202 h 4119561"/>
              <a:gd name="connsiteX59" fmla="*/ 2724150 w 5448298"/>
              <a:gd name="connsiteY59" fmla="*/ 0 h 4119561"/>
              <a:gd name="connsiteX0" fmla="*/ 2724150 w 5448298"/>
              <a:gd name="connsiteY0" fmla="*/ 0 h 4119561"/>
              <a:gd name="connsiteX1" fmla="*/ 2490788 w 5448298"/>
              <a:gd name="connsiteY1" fmla="*/ 542926 h 4119561"/>
              <a:gd name="connsiteX2" fmla="*/ 2395538 w 5448298"/>
              <a:gd name="connsiteY2" fmla="*/ 566738 h 4119561"/>
              <a:gd name="connsiteX3" fmla="*/ 2314575 w 5448298"/>
              <a:gd name="connsiteY3" fmla="*/ 571501 h 4119561"/>
              <a:gd name="connsiteX4" fmla="*/ 2271713 w 5448298"/>
              <a:gd name="connsiteY4" fmla="*/ 585788 h 4119561"/>
              <a:gd name="connsiteX5" fmla="*/ 2266950 w 5448298"/>
              <a:gd name="connsiteY5" fmla="*/ 571501 h 4119561"/>
              <a:gd name="connsiteX6" fmla="*/ 2157413 w 5448298"/>
              <a:gd name="connsiteY6" fmla="*/ 581026 h 4119561"/>
              <a:gd name="connsiteX7" fmla="*/ 2085975 w 5448298"/>
              <a:gd name="connsiteY7" fmla="*/ 604838 h 4119561"/>
              <a:gd name="connsiteX8" fmla="*/ 2062163 w 5448298"/>
              <a:gd name="connsiteY8" fmla="*/ 619126 h 4119561"/>
              <a:gd name="connsiteX9" fmla="*/ 1938338 w 5448298"/>
              <a:gd name="connsiteY9" fmla="*/ 661988 h 4119561"/>
              <a:gd name="connsiteX10" fmla="*/ 1376363 w 5448298"/>
              <a:gd name="connsiteY10" fmla="*/ 719138 h 4119561"/>
              <a:gd name="connsiteX11" fmla="*/ 1071563 w 5448298"/>
              <a:gd name="connsiteY11" fmla="*/ 742951 h 4119561"/>
              <a:gd name="connsiteX12" fmla="*/ 928688 w 5448298"/>
              <a:gd name="connsiteY12" fmla="*/ 704851 h 4119561"/>
              <a:gd name="connsiteX13" fmla="*/ 876300 w 5448298"/>
              <a:gd name="connsiteY13" fmla="*/ 828676 h 4119561"/>
              <a:gd name="connsiteX14" fmla="*/ 871538 w 5448298"/>
              <a:gd name="connsiteY14" fmla="*/ 895351 h 4119561"/>
              <a:gd name="connsiteX15" fmla="*/ 790575 w 5448298"/>
              <a:gd name="connsiteY15" fmla="*/ 1176338 h 4119561"/>
              <a:gd name="connsiteX16" fmla="*/ 642938 w 5448298"/>
              <a:gd name="connsiteY16" fmla="*/ 1119188 h 4119561"/>
              <a:gd name="connsiteX17" fmla="*/ 609600 w 5448298"/>
              <a:gd name="connsiteY17" fmla="*/ 1109663 h 4119561"/>
              <a:gd name="connsiteX18" fmla="*/ 590550 w 5448298"/>
              <a:gd name="connsiteY18" fmla="*/ 1095376 h 4119561"/>
              <a:gd name="connsiteX19" fmla="*/ 552450 w 5448298"/>
              <a:gd name="connsiteY19" fmla="*/ 1066801 h 4119561"/>
              <a:gd name="connsiteX20" fmla="*/ 357188 w 5448298"/>
              <a:gd name="connsiteY20" fmla="*/ 1171576 h 4119561"/>
              <a:gd name="connsiteX21" fmla="*/ 300038 w 5448298"/>
              <a:gd name="connsiteY21" fmla="*/ 1133476 h 4119561"/>
              <a:gd name="connsiteX22" fmla="*/ 257175 w 5448298"/>
              <a:gd name="connsiteY22" fmla="*/ 1100138 h 4119561"/>
              <a:gd name="connsiteX23" fmla="*/ 244475 w 5448298"/>
              <a:gd name="connsiteY23" fmla="*/ 1077911 h 4119561"/>
              <a:gd name="connsiteX24" fmla="*/ 3175 w 5448298"/>
              <a:gd name="connsiteY24" fmla="*/ 1128711 h 4119561"/>
              <a:gd name="connsiteX25" fmla="*/ 66675 w 5448298"/>
              <a:gd name="connsiteY25" fmla="*/ 1420811 h 4119561"/>
              <a:gd name="connsiteX26" fmla="*/ 69850 w 5448298"/>
              <a:gd name="connsiteY26" fmla="*/ 1535111 h 4119561"/>
              <a:gd name="connsiteX27" fmla="*/ 0 w 5448298"/>
              <a:gd name="connsiteY27" fmla="*/ 1658937 h 4119561"/>
              <a:gd name="connsiteX28" fmla="*/ 20637 w 5448298"/>
              <a:gd name="connsiteY28" fmla="*/ 1835149 h 4119561"/>
              <a:gd name="connsiteX29" fmla="*/ 138112 w 5448298"/>
              <a:gd name="connsiteY29" fmla="*/ 1820861 h 4119561"/>
              <a:gd name="connsiteX30" fmla="*/ 139699 w 5448298"/>
              <a:gd name="connsiteY30" fmla="*/ 1836737 h 4119561"/>
              <a:gd name="connsiteX31" fmla="*/ 276224 w 5448298"/>
              <a:gd name="connsiteY31" fmla="*/ 1885949 h 4119561"/>
              <a:gd name="connsiteX32" fmla="*/ 476248 w 5448298"/>
              <a:gd name="connsiteY32" fmla="*/ 1990723 h 4119561"/>
              <a:gd name="connsiteX33" fmla="*/ 452437 w 5448298"/>
              <a:gd name="connsiteY33" fmla="*/ 2124074 h 4119561"/>
              <a:gd name="connsiteX34" fmla="*/ 638175 w 5448298"/>
              <a:gd name="connsiteY34" fmla="*/ 2381249 h 4119561"/>
              <a:gd name="connsiteX35" fmla="*/ 514351 w 5448298"/>
              <a:gd name="connsiteY35" fmla="*/ 2671761 h 4119561"/>
              <a:gd name="connsiteX36" fmla="*/ 1357312 w 5448298"/>
              <a:gd name="connsiteY36" fmla="*/ 3047998 h 4119561"/>
              <a:gd name="connsiteX37" fmla="*/ 976313 w 5448298"/>
              <a:gd name="connsiteY37" fmla="*/ 4095749 h 4119561"/>
              <a:gd name="connsiteX38" fmla="*/ 1443038 w 5448298"/>
              <a:gd name="connsiteY38" fmla="*/ 3781423 h 4119561"/>
              <a:gd name="connsiteX39" fmla="*/ 1876425 w 5448298"/>
              <a:gd name="connsiteY39" fmla="*/ 4005261 h 4119561"/>
              <a:gd name="connsiteX40" fmla="*/ 1866899 w 5448298"/>
              <a:gd name="connsiteY40" fmla="*/ 3895723 h 4119561"/>
              <a:gd name="connsiteX41" fmla="*/ 1876425 w 5448298"/>
              <a:gd name="connsiteY41" fmla="*/ 3795711 h 4119561"/>
              <a:gd name="connsiteX42" fmla="*/ 2019299 w 5448298"/>
              <a:gd name="connsiteY42" fmla="*/ 3243260 h 4119561"/>
              <a:gd name="connsiteX43" fmla="*/ 2752724 w 5448298"/>
              <a:gd name="connsiteY43" fmla="*/ 3843335 h 4119561"/>
              <a:gd name="connsiteX44" fmla="*/ 2828924 w 5448298"/>
              <a:gd name="connsiteY44" fmla="*/ 3914773 h 4119561"/>
              <a:gd name="connsiteX45" fmla="*/ 3057524 w 5448298"/>
              <a:gd name="connsiteY45" fmla="*/ 4005261 h 4119561"/>
              <a:gd name="connsiteX46" fmla="*/ 3133725 w 5448298"/>
              <a:gd name="connsiteY46" fmla="*/ 4010024 h 4119561"/>
              <a:gd name="connsiteX47" fmla="*/ 3224212 w 5448298"/>
              <a:gd name="connsiteY47" fmla="*/ 4033836 h 4119561"/>
              <a:gd name="connsiteX48" fmla="*/ 3319462 w 5448298"/>
              <a:gd name="connsiteY48" fmla="*/ 4048124 h 4119561"/>
              <a:gd name="connsiteX49" fmla="*/ 3443287 w 5448298"/>
              <a:gd name="connsiteY49" fmla="*/ 4057647 h 4119561"/>
              <a:gd name="connsiteX50" fmla="*/ 3476624 w 5448298"/>
              <a:gd name="connsiteY50" fmla="*/ 4076699 h 4119561"/>
              <a:gd name="connsiteX51" fmla="*/ 3638550 w 5448298"/>
              <a:gd name="connsiteY51" fmla="*/ 4119561 h 4119561"/>
              <a:gd name="connsiteX52" fmla="*/ 4005262 w 5448298"/>
              <a:gd name="connsiteY52" fmla="*/ 3881436 h 4119561"/>
              <a:gd name="connsiteX53" fmla="*/ 4910137 w 5448298"/>
              <a:gd name="connsiteY53" fmla="*/ 3424236 h 4119561"/>
              <a:gd name="connsiteX54" fmla="*/ 4857749 w 5448298"/>
              <a:gd name="connsiteY54" fmla="*/ 3371849 h 4119561"/>
              <a:gd name="connsiteX55" fmla="*/ 4800599 w 5448298"/>
              <a:gd name="connsiteY55" fmla="*/ 3333749 h 4119561"/>
              <a:gd name="connsiteX56" fmla="*/ 5448298 w 5448298"/>
              <a:gd name="connsiteY56" fmla="*/ 2376484 h 4119561"/>
              <a:gd name="connsiteX57" fmla="*/ 3357562 w 5448298"/>
              <a:gd name="connsiteY57" fmla="*/ 1042985 h 4119561"/>
              <a:gd name="connsiteX58" fmla="*/ 2957511 w 5448298"/>
              <a:gd name="connsiteY58" fmla="*/ 457202 h 4119561"/>
              <a:gd name="connsiteX59" fmla="*/ 2724150 w 5448298"/>
              <a:gd name="connsiteY59" fmla="*/ 0 h 4119561"/>
              <a:gd name="connsiteX0" fmla="*/ 2724150 w 5448298"/>
              <a:gd name="connsiteY0" fmla="*/ 0 h 4119561"/>
              <a:gd name="connsiteX1" fmla="*/ 2490788 w 5448298"/>
              <a:gd name="connsiteY1" fmla="*/ 542926 h 4119561"/>
              <a:gd name="connsiteX2" fmla="*/ 2395538 w 5448298"/>
              <a:gd name="connsiteY2" fmla="*/ 566738 h 4119561"/>
              <a:gd name="connsiteX3" fmla="*/ 2314575 w 5448298"/>
              <a:gd name="connsiteY3" fmla="*/ 571501 h 4119561"/>
              <a:gd name="connsiteX4" fmla="*/ 2271713 w 5448298"/>
              <a:gd name="connsiteY4" fmla="*/ 585788 h 4119561"/>
              <a:gd name="connsiteX5" fmla="*/ 2266950 w 5448298"/>
              <a:gd name="connsiteY5" fmla="*/ 571501 h 4119561"/>
              <a:gd name="connsiteX6" fmla="*/ 2157413 w 5448298"/>
              <a:gd name="connsiteY6" fmla="*/ 581026 h 4119561"/>
              <a:gd name="connsiteX7" fmla="*/ 2085975 w 5448298"/>
              <a:gd name="connsiteY7" fmla="*/ 604838 h 4119561"/>
              <a:gd name="connsiteX8" fmla="*/ 2062163 w 5448298"/>
              <a:gd name="connsiteY8" fmla="*/ 619126 h 4119561"/>
              <a:gd name="connsiteX9" fmla="*/ 1938338 w 5448298"/>
              <a:gd name="connsiteY9" fmla="*/ 661988 h 4119561"/>
              <a:gd name="connsiteX10" fmla="*/ 1376363 w 5448298"/>
              <a:gd name="connsiteY10" fmla="*/ 719138 h 4119561"/>
              <a:gd name="connsiteX11" fmla="*/ 1071563 w 5448298"/>
              <a:gd name="connsiteY11" fmla="*/ 742951 h 4119561"/>
              <a:gd name="connsiteX12" fmla="*/ 928688 w 5448298"/>
              <a:gd name="connsiteY12" fmla="*/ 704851 h 4119561"/>
              <a:gd name="connsiteX13" fmla="*/ 876300 w 5448298"/>
              <a:gd name="connsiteY13" fmla="*/ 828676 h 4119561"/>
              <a:gd name="connsiteX14" fmla="*/ 871538 w 5448298"/>
              <a:gd name="connsiteY14" fmla="*/ 895351 h 4119561"/>
              <a:gd name="connsiteX15" fmla="*/ 790575 w 5448298"/>
              <a:gd name="connsiteY15" fmla="*/ 1176338 h 4119561"/>
              <a:gd name="connsiteX16" fmla="*/ 642938 w 5448298"/>
              <a:gd name="connsiteY16" fmla="*/ 1119188 h 4119561"/>
              <a:gd name="connsiteX17" fmla="*/ 609600 w 5448298"/>
              <a:gd name="connsiteY17" fmla="*/ 1109663 h 4119561"/>
              <a:gd name="connsiteX18" fmla="*/ 590550 w 5448298"/>
              <a:gd name="connsiteY18" fmla="*/ 1095376 h 4119561"/>
              <a:gd name="connsiteX19" fmla="*/ 552450 w 5448298"/>
              <a:gd name="connsiteY19" fmla="*/ 1066801 h 4119561"/>
              <a:gd name="connsiteX20" fmla="*/ 357188 w 5448298"/>
              <a:gd name="connsiteY20" fmla="*/ 1171576 h 4119561"/>
              <a:gd name="connsiteX21" fmla="*/ 300038 w 5448298"/>
              <a:gd name="connsiteY21" fmla="*/ 1133476 h 4119561"/>
              <a:gd name="connsiteX22" fmla="*/ 260350 w 5448298"/>
              <a:gd name="connsiteY22" fmla="*/ 1100138 h 4119561"/>
              <a:gd name="connsiteX23" fmla="*/ 244475 w 5448298"/>
              <a:gd name="connsiteY23" fmla="*/ 1077911 h 4119561"/>
              <a:gd name="connsiteX24" fmla="*/ 3175 w 5448298"/>
              <a:gd name="connsiteY24" fmla="*/ 1128711 h 4119561"/>
              <a:gd name="connsiteX25" fmla="*/ 66675 w 5448298"/>
              <a:gd name="connsiteY25" fmla="*/ 1420811 h 4119561"/>
              <a:gd name="connsiteX26" fmla="*/ 69850 w 5448298"/>
              <a:gd name="connsiteY26" fmla="*/ 1535111 h 4119561"/>
              <a:gd name="connsiteX27" fmla="*/ 0 w 5448298"/>
              <a:gd name="connsiteY27" fmla="*/ 1658937 h 4119561"/>
              <a:gd name="connsiteX28" fmla="*/ 20637 w 5448298"/>
              <a:gd name="connsiteY28" fmla="*/ 1835149 h 4119561"/>
              <a:gd name="connsiteX29" fmla="*/ 138112 w 5448298"/>
              <a:gd name="connsiteY29" fmla="*/ 1820861 h 4119561"/>
              <a:gd name="connsiteX30" fmla="*/ 139699 w 5448298"/>
              <a:gd name="connsiteY30" fmla="*/ 1836737 h 4119561"/>
              <a:gd name="connsiteX31" fmla="*/ 276224 w 5448298"/>
              <a:gd name="connsiteY31" fmla="*/ 1885949 h 4119561"/>
              <a:gd name="connsiteX32" fmla="*/ 476248 w 5448298"/>
              <a:gd name="connsiteY32" fmla="*/ 1990723 h 4119561"/>
              <a:gd name="connsiteX33" fmla="*/ 452437 w 5448298"/>
              <a:gd name="connsiteY33" fmla="*/ 2124074 h 4119561"/>
              <a:gd name="connsiteX34" fmla="*/ 638175 w 5448298"/>
              <a:gd name="connsiteY34" fmla="*/ 2381249 h 4119561"/>
              <a:gd name="connsiteX35" fmla="*/ 514351 w 5448298"/>
              <a:gd name="connsiteY35" fmla="*/ 2671761 h 4119561"/>
              <a:gd name="connsiteX36" fmla="*/ 1357312 w 5448298"/>
              <a:gd name="connsiteY36" fmla="*/ 3047998 h 4119561"/>
              <a:gd name="connsiteX37" fmla="*/ 976313 w 5448298"/>
              <a:gd name="connsiteY37" fmla="*/ 4095749 h 4119561"/>
              <a:gd name="connsiteX38" fmla="*/ 1443038 w 5448298"/>
              <a:gd name="connsiteY38" fmla="*/ 3781423 h 4119561"/>
              <a:gd name="connsiteX39" fmla="*/ 1876425 w 5448298"/>
              <a:gd name="connsiteY39" fmla="*/ 4005261 h 4119561"/>
              <a:gd name="connsiteX40" fmla="*/ 1866899 w 5448298"/>
              <a:gd name="connsiteY40" fmla="*/ 3895723 h 4119561"/>
              <a:gd name="connsiteX41" fmla="*/ 1876425 w 5448298"/>
              <a:gd name="connsiteY41" fmla="*/ 3795711 h 4119561"/>
              <a:gd name="connsiteX42" fmla="*/ 2019299 w 5448298"/>
              <a:gd name="connsiteY42" fmla="*/ 3243260 h 4119561"/>
              <a:gd name="connsiteX43" fmla="*/ 2752724 w 5448298"/>
              <a:gd name="connsiteY43" fmla="*/ 3843335 h 4119561"/>
              <a:gd name="connsiteX44" fmla="*/ 2828924 w 5448298"/>
              <a:gd name="connsiteY44" fmla="*/ 3914773 h 4119561"/>
              <a:gd name="connsiteX45" fmla="*/ 3057524 w 5448298"/>
              <a:gd name="connsiteY45" fmla="*/ 4005261 h 4119561"/>
              <a:gd name="connsiteX46" fmla="*/ 3133725 w 5448298"/>
              <a:gd name="connsiteY46" fmla="*/ 4010024 h 4119561"/>
              <a:gd name="connsiteX47" fmla="*/ 3224212 w 5448298"/>
              <a:gd name="connsiteY47" fmla="*/ 4033836 h 4119561"/>
              <a:gd name="connsiteX48" fmla="*/ 3319462 w 5448298"/>
              <a:gd name="connsiteY48" fmla="*/ 4048124 h 4119561"/>
              <a:gd name="connsiteX49" fmla="*/ 3443287 w 5448298"/>
              <a:gd name="connsiteY49" fmla="*/ 4057647 h 4119561"/>
              <a:gd name="connsiteX50" fmla="*/ 3476624 w 5448298"/>
              <a:gd name="connsiteY50" fmla="*/ 4076699 h 4119561"/>
              <a:gd name="connsiteX51" fmla="*/ 3638550 w 5448298"/>
              <a:gd name="connsiteY51" fmla="*/ 4119561 h 4119561"/>
              <a:gd name="connsiteX52" fmla="*/ 4005262 w 5448298"/>
              <a:gd name="connsiteY52" fmla="*/ 3881436 h 4119561"/>
              <a:gd name="connsiteX53" fmla="*/ 4910137 w 5448298"/>
              <a:gd name="connsiteY53" fmla="*/ 3424236 h 4119561"/>
              <a:gd name="connsiteX54" fmla="*/ 4857749 w 5448298"/>
              <a:gd name="connsiteY54" fmla="*/ 3371849 h 4119561"/>
              <a:gd name="connsiteX55" fmla="*/ 4800599 w 5448298"/>
              <a:gd name="connsiteY55" fmla="*/ 3333749 h 4119561"/>
              <a:gd name="connsiteX56" fmla="*/ 5448298 w 5448298"/>
              <a:gd name="connsiteY56" fmla="*/ 2376484 h 4119561"/>
              <a:gd name="connsiteX57" fmla="*/ 3357562 w 5448298"/>
              <a:gd name="connsiteY57" fmla="*/ 1042985 h 4119561"/>
              <a:gd name="connsiteX58" fmla="*/ 2957511 w 5448298"/>
              <a:gd name="connsiteY58" fmla="*/ 457202 h 4119561"/>
              <a:gd name="connsiteX59" fmla="*/ 2724150 w 5448298"/>
              <a:gd name="connsiteY59" fmla="*/ 0 h 4119561"/>
              <a:gd name="connsiteX0" fmla="*/ 2724150 w 5448298"/>
              <a:gd name="connsiteY0" fmla="*/ 0 h 4119561"/>
              <a:gd name="connsiteX1" fmla="*/ 2490788 w 5448298"/>
              <a:gd name="connsiteY1" fmla="*/ 542926 h 4119561"/>
              <a:gd name="connsiteX2" fmla="*/ 2395538 w 5448298"/>
              <a:gd name="connsiteY2" fmla="*/ 566738 h 4119561"/>
              <a:gd name="connsiteX3" fmla="*/ 2314575 w 5448298"/>
              <a:gd name="connsiteY3" fmla="*/ 571501 h 4119561"/>
              <a:gd name="connsiteX4" fmla="*/ 2271713 w 5448298"/>
              <a:gd name="connsiteY4" fmla="*/ 585788 h 4119561"/>
              <a:gd name="connsiteX5" fmla="*/ 2266950 w 5448298"/>
              <a:gd name="connsiteY5" fmla="*/ 571501 h 4119561"/>
              <a:gd name="connsiteX6" fmla="*/ 2157413 w 5448298"/>
              <a:gd name="connsiteY6" fmla="*/ 581026 h 4119561"/>
              <a:gd name="connsiteX7" fmla="*/ 2085975 w 5448298"/>
              <a:gd name="connsiteY7" fmla="*/ 604838 h 4119561"/>
              <a:gd name="connsiteX8" fmla="*/ 2062163 w 5448298"/>
              <a:gd name="connsiteY8" fmla="*/ 619126 h 4119561"/>
              <a:gd name="connsiteX9" fmla="*/ 1938338 w 5448298"/>
              <a:gd name="connsiteY9" fmla="*/ 661988 h 4119561"/>
              <a:gd name="connsiteX10" fmla="*/ 1376363 w 5448298"/>
              <a:gd name="connsiteY10" fmla="*/ 719138 h 4119561"/>
              <a:gd name="connsiteX11" fmla="*/ 1071563 w 5448298"/>
              <a:gd name="connsiteY11" fmla="*/ 742951 h 4119561"/>
              <a:gd name="connsiteX12" fmla="*/ 928688 w 5448298"/>
              <a:gd name="connsiteY12" fmla="*/ 704851 h 4119561"/>
              <a:gd name="connsiteX13" fmla="*/ 876300 w 5448298"/>
              <a:gd name="connsiteY13" fmla="*/ 828676 h 4119561"/>
              <a:gd name="connsiteX14" fmla="*/ 871538 w 5448298"/>
              <a:gd name="connsiteY14" fmla="*/ 895351 h 4119561"/>
              <a:gd name="connsiteX15" fmla="*/ 790575 w 5448298"/>
              <a:gd name="connsiteY15" fmla="*/ 1176338 h 4119561"/>
              <a:gd name="connsiteX16" fmla="*/ 642938 w 5448298"/>
              <a:gd name="connsiteY16" fmla="*/ 1119188 h 4119561"/>
              <a:gd name="connsiteX17" fmla="*/ 609600 w 5448298"/>
              <a:gd name="connsiteY17" fmla="*/ 1109663 h 4119561"/>
              <a:gd name="connsiteX18" fmla="*/ 590550 w 5448298"/>
              <a:gd name="connsiteY18" fmla="*/ 1095376 h 4119561"/>
              <a:gd name="connsiteX19" fmla="*/ 552450 w 5448298"/>
              <a:gd name="connsiteY19" fmla="*/ 1066801 h 4119561"/>
              <a:gd name="connsiteX20" fmla="*/ 357188 w 5448298"/>
              <a:gd name="connsiteY20" fmla="*/ 1171576 h 4119561"/>
              <a:gd name="connsiteX21" fmla="*/ 300038 w 5448298"/>
              <a:gd name="connsiteY21" fmla="*/ 1133476 h 4119561"/>
              <a:gd name="connsiteX22" fmla="*/ 260350 w 5448298"/>
              <a:gd name="connsiteY22" fmla="*/ 1100138 h 4119561"/>
              <a:gd name="connsiteX23" fmla="*/ 250825 w 5448298"/>
              <a:gd name="connsiteY23" fmla="*/ 1081086 h 4119561"/>
              <a:gd name="connsiteX24" fmla="*/ 3175 w 5448298"/>
              <a:gd name="connsiteY24" fmla="*/ 1128711 h 4119561"/>
              <a:gd name="connsiteX25" fmla="*/ 66675 w 5448298"/>
              <a:gd name="connsiteY25" fmla="*/ 1420811 h 4119561"/>
              <a:gd name="connsiteX26" fmla="*/ 69850 w 5448298"/>
              <a:gd name="connsiteY26" fmla="*/ 1535111 h 4119561"/>
              <a:gd name="connsiteX27" fmla="*/ 0 w 5448298"/>
              <a:gd name="connsiteY27" fmla="*/ 1658937 h 4119561"/>
              <a:gd name="connsiteX28" fmla="*/ 20637 w 5448298"/>
              <a:gd name="connsiteY28" fmla="*/ 1835149 h 4119561"/>
              <a:gd name="connsiteX29" fmla="*/ 138112 w 5448298"/>
              <a:gd name="connsiteY29" fmla="*/ 1820861 h 4119561"/>
              <a:gd name="connsiteX30" fmla="*/ 139699 w 5448298"/>
              <a:gd name="connsiteY30" fmla="*/ 1836737 h 4119561"/>
              <a:gd name="connsiteX31" fmla="*/ 276224 w 5448298"/>
              <a:gd name="connsiteY31" fmla="*/ 1885949 h 4119561"/>
              <a:gd name="connsiteX32" fmla="*/ 476248 w 5448298"/>
              <a:gd name="connsiteY32" fmla="*/ 1990723 h 4119561"/>
              <a:gd name="connsiteX33" fmla="*/ 452437 w 5448298"/>
              <a:gd name="connsiteY33" fmla="*/ 2124074 h 4119561"/>
              <a:gd name="connsiteX34" fmla="*/ 638175 w 5448298"/>
              <a:gd name="connsiteY34" fmla="*/ 2381249 h 4119561"/>
              <a:gd name="connsiteX35" fmla="*/ 514351 w 5448298"/>
              <a:gd name="connsiteY35" fmla="*/ 2671761 h 4119561"/>
              <a:gd name="connsiteX36" fmla="*/ 1357312 w 5448298"/>
              <a:gd name="connsiteY36" fmla="*/ 3047998 h 4119561"/>
              <a:gd name="connsiteX37" fmla="*/ 976313 w 5448298"/>
              <a:gd name="connsiteY37" fmla="*/ 4095749 h 4119561"/>
              <a:gd name="connsiteX38" fmla="*/ 1443038 w 5448298"/>
              <a:gd name="connsiteY38" fmla="*/ 3781423 h 4119561"/>
              <a:gd name="connsiteX39" fmla="*/ 1876425 w 5448298"/>
              <a:gd name="connsiteY39" fmla="*/ 4005261 h 4119561"/>
              <a:gd name="connsiteX40" fmla="*/ 1866899 w 5448298"/>
              <a:gd name="connsiteY40" fmla="*/ 3895723 h 4119561"/>
              <a:gd name="connsiteX41" fmla="*/ 1876425 w 5448298"/>
              <a:gd name="connsiteY41" fmla="*/ 3795711 h 4119561"/>
              <a:gd name="connsiteX42" fmla="*/ 2019299 w 5448298"/>
              <a:gd name="connsiteY42" fmla="*/ 3243260 h 4119561"/>
              <a:gd name="connsiteX43" fmla="*/ 2752724 w 5448298"/>
              <a:gd name="connsiteY43" fmla="*/ 3843335 h 4119561"/>
              <a:gd name="connsiteX44" fmla="*/ 2828924 w 5448298"/>
              <a:gd name="connsiteY44" fmla="*/ 3914773 h 4119561"/>
              <a:gd name="connsiteX45" fmla="*/ 3057524 w 5448298"/>
              <a:gd name="connsiteY45" fmla="*/ 4005261 h 4119561"/>
              <a:gd name="connsiteX46" fmla="*/ 3133725 w 5448298"/>
              <a:gd name="connsiteY46" fmla="*/ 4010024 h 4119561"/>
              <a:gd name="connsiteX47" fmla="*/ 3224212 w 5448298"/>
              <a:gd name="connsiteY47" fmla="*/ 4033836 h 4119561"/>
              <a:gd name="connsiteX48" fmla="*/ 3319462 w 5448298"/>
              <a:gd name="connsiteY48" fmla="*/ 4048124 h 4119561"/>
              <a:gd name="connsiteX49" fmla="*/ 3443287 w 5448298"/>
              <a:gd name="connsiteY49" fmla="*/ 4057647 h 4119561"/>
              <a:gd name="connsiteX50" fmla="*/ 3476624 w 5448298"/>
              <a:gd name="connsiteY50" fmla="*/ 4076699 h 4119561"/>
              <a:gd name="connsiteX51" fmla="*/ 3638550 w 5448298"/>
              <a:gd name="connsiteY51" fmla="*/ 4119561 h 4119561"/>
              <a:gd name="connsiteX52" fmla="*/ 4005262 w 5448298"/>
              <a:gd name="connsiteY52" fmla="*/ 3881436 h 4119561"/>
              <a:gd name="connsiteX53" fmla="*/ 4910137 w 5448298"/>
              <a:gd name="connsiteY53" fmla="*/ 3424236 h 4119561"/>
              <a:gd name="connsiteX54" fmla="*/ 4857749 w 5448298"/>
              <a:gd name="connsiteY54" fmla="*/ 3371849 h 4119561"/>
              <a:gd name="connsiteX55" fmla="*/ 4800599 w 5448298"/>
              <a:gd name="connsiteY55" fmla="*/ 3333749 h 4119561"/>
              <a:gd name="connsiteX56" fmla="*/ 5448298 w 5448298"/>
              <a:gd name="connsiteY56" fmla="*/ 2376484 h 4119561"/>
              <a:gd name="connsiteX57" fmla="*/ 3357562 w 5448298"/>
              <a:gd name="connsiteY57" fmla="*/ 1042985 h 4119561"/>
              <a:gd name="connsiteX58" fmla="*/ 2957511 w 5448298"/>
              <a:gd name="connsiteY58" fmla="*/ 457202 h 4119561"/>
              <a:gd name="connsiteX59" fmla="*/ 2724150 w 5448298"/>
              <a:gd name="connsiteY59" fmla="*/ 0 h 4119561"/>
              <a:gd name="connsiteX0" fmla="*/ 2724150 w 5448298"/>
              <a:gd name="connsiteY0" fmla="*/ 0 h 4119561"/>
              <a:gd name="connsiteX1" fmla="*/ 2490788 w 5448298"/>
              <a:gd name="connsiteY1" fmla="*/ 542926 h 4119561"/>
              <a:gd name="connsiteX2" fmla="*/ 2395538 w 5448298"/>
              <a:gd name="connsiteY2" fmla="*/ 566738 h 4119561"/>
              <a:gd name="connsiteX3" fmla="*/ 2314575 w 5448298"/>
              <a:gd name="connsiteY3" fmla="*/ 571501 h 4119561"/>
              <a:gd name="connsiteX4" fmla="*/ 2271713 w 5448298"/>
              <a:gd name="connsiteY4" fmla="*/ 585788 h 4119561"/>
              <a:gd name="connsiteX5" fmla="*/ 2266950 w 5448298"/>
              <a:gd name="connsiteY5" fmla="*/ 571501 h 4119561"/>
              <a:gd name="connsiteX6" fmla="*/ 2157413 w 5448298"/>
              <a:gd name="connsiteY6" fmla="*/ 581026 h 4119561"/>
              <a:gd name="connsiteX7" fmla="*/ 2085975 w 5448298"/>
              <a:gd name="connsiteY7" fmla="*/ 604838 h 4119561"/>
              <a:gd name="connsiteX8" fmla="*/ 2062163 w 5448298"/>
              <a:gd name="connsiteY8" fmla="*/ 619126 h 4119561"/>
              <a:gd name="connsiteX9" fmla="*/ 1938338 w 5448298"/>
              <a:gd name="connsiteY9" fmla="*/ 661988 h 4119561"/>
              <a:gd name="connsiteX10" fmla="*/ 1376363 w 5448298"/>
              <a:gd name="connsiteY10" fmla="*/ 719138 h 4119561"/>
              <a:gd name="connsiteX11" fmla="*/ 1071563 w 5448298"/>
              <a:gd name="connsiteY11" fmla="*/ 742951 h 4119561"/>
              <a:gd name="connsiteX12" fmla="*/ 928688 w 5448298"/>
              <a:gd name="connsiteY12" fmla="*/ 704851 h 4119561"/>
              <a:gd name="connsiteX13" fmla="*/ 876300 w 5448298"/>
              <a:gd name="connsiteY13" fmla="*/ 828676 h 4119561"/>
              <a:gd name="connsiteX14" fmla="*/ 871538 w 5448298"/>
              <a:gd name="connsiteY14" fmla="*/ 895351 h 4119561"/>
              <a:gd name="connsiteX15" fmla="*/ 790575 w 5448298"/>
              <a:gd name="connsiteY15" fmla="*/ 1176338 h 4119561"/>
              <a:gd name="connsiteX16" fmla="*/ 642938 w 5448298"/>
              <a:gd name="connsiteY16" fmla="*/ 1119188 h 4119561"/>
              <a:gd name="connsiteX17" fmla="*/ 609600 w 5448298"/>
              <a:gd name="connsiteY17" fmla="*/ 1109663 h 4119561"/>
              <a:gd name="connsiteX18" fmla="*/ 590550 w 5448298"/>
              <a:gd name="connsiteY18" fmla="*/ 1095376 h 4119561"/>
              <a:gd name="connsiteX19" fmla="*/ 552450 w 5448298"/>
              <a:gd name="connsiteY19" fmla="*/ 1066801 h 4119561"/>
              <a:gd name="connsiteX20" fmla="*/ 357188 w 5448298"/>
              <a:gd name="connsiteY20" fmla="*/ 1171576 h 4119561"/>
              <a:gd name="connsiteX21" fmla="*/ 300038 w 5448298"/>
              <a:gd name="connsiteY21" fmla="*/ 1133476 h 4119561"/>
              <a:gd name="connsiteX22" fmla="*/ 260350 w 5448298"/>
              <a:gd name="connsiteY22" fmla="*/ 1100138 h 4119561"/>
              <a:gd name="connsiteX23" fmla="*/ 250825 w 5448298"/>
              <a:gd name="connsiteY23" fmla="*/ 1081086 h 4119561"/>
              <a:gd name="connsiteX24" fmla="*/ 168275 w 5448298"/>
              <a:gd name="connsiteY24" fmla="*/ 1192211 h 4119561"/>
              <a:gd name="connsiteX25" fmla="*/ 66675 w 5448298"/>
              <a:gd name="connsiteY25" fmla="*/ 1420811 h 4119561"/>
              <a:gd name="connsiteX26" fmla="*/ 69850 w 5448298"/>
              <a:gd name="connsiteY26" fmla="*/ 1535111 h 4119561"/>
              <a:gd name="connsiteX27" fmla="*/ 0 w 5448298"/>
              <a:gd name="connsiteY27" fmla="*/ 1658937 h 4119561"/>
              <a:gd name="connsiteX28" fmla="*/ 20637 w 5448298"/>
              <a:gd name="connsiteY28" fmla="*/ 1835149 h 4119561"/>
              <a:gd name="connsiteX29" fmla="*/ 138112 w 5448298"/>
              <a:gd name="connsiteY29" fmla="*/ 1820861 h 4119561"/>
              <a:gd name="connsiteX30" fmla="*/ 139699 w 5448298"/>
              <a:gd name="connsiteY30" fmla="*/ 1836737 h 4119561"/>
              <a:gd name="connsiteX31" fmla="*/ 276224 w 5448298"/>
              <a:gd name="connsiteY31" fmla="*/ 1885949 h 4119561"/>
              <a:gd name="connsiteX32" fmla="*/ 476248 w 5448298"/>
              <a:gd name="connsiteY32" fmla="*/ 1990723 h 4119561"/>
              <a:gd name="connsiteX33" fmla="*/ 452437 w 5448298"/>
              <a:gd name="connsiteY33" fmla="*/ 2124074 h 4119561"/>
              <a:gd name="connsiteX34" fmla="*/ 638175 w 5448298"/>
              <a:gd name="connsiteY34" fmla="*/ 2381249 h 4119561"/>
              <a:gd name="connsiteX35" fmla="*/ 514351 w 5448298"/>
              <a:gd name="connsiteY35" fmla="*/ 2671761 h 4119561"/>
              <a:gd name="connsiteX36" fmla="*/ 1357312 w 5448298"/>
              <a:gd name="connsiteY36" fmla="*/ 3047998 h 4119561"/>
              <a:gd name="connsiteX37" fmla="*/ 976313 w 5448298"/>
              <a:gd name="connsiteY37" fmla="*/ 4095749 h 4119561"/>
              <a:gd name="connsiteX38" fmla="*/ 1443038 w 5448298"/>
              <a:gd name="connsiteY38" fmla="*/ 3781423 h 4119561"/>
              <a:gd name="connsiteX39" fmla="*/ 1876425 w 5448298"/>
              <a:gd name="connsiteY39" fmla="*/ 4005261 h 4119561"/>
              <a:gd name="connsiteX40" fmla="*/ 1866899 w 5448298"/>
              <a:gd name="connsiteY40" fmla="*/ 3895723 h 4119561"/>
              <a:gd name="connsiteX41" fmla="*/ 1876425 w 5448298"/>
              <a:gd name="connsiteY41" fmla="*/ 3795711 h 4119561"/>
              <a:gd name="connsiteX42" fmla="*/ 2019299 w 5448298"/>
              <a:gd name="connsiteY42" fmla="*/ 3243260 h 4119561"/>
              <a:gd name="connsiteX43" fmla="*/ 2752724 w 5448298"/>
              <a:gd name="connsiteY43" fmla="*/ 3843335 h 4119561"/>
              <a:gd name="connsiteX44" fmla="*/ 2828924 w 5448298"/>
              <a:gd name="connsiteY44" fmla="*/ 3914773 h 4119561"/>
              <a:gd name="connsiteX45" fmla="*/ 3057524 w 5448298"/>
              <a:gd name="connsiteY45" fmla="*/ 4005261 h 4119561"/>
              <a:gd name="connsiteX46" fmla="*/ 3133725 w 5448298"/>
              <a:gd name="connsiteY46" fmla="*/ 4010024 h 4119561"/>
              <a:gd name="connsiteX47" fmla="*/ 3224212 w 5448298"/>
              <a:gd name="connsiteY47" fmla="*/ 4033836 h 4119561"/>
              <a:gd name="connsiteX48" fmla="*/ 3319462 w 5448298"/>
              <a:gd name="connsiteY48" fmla="*/ 4048124 h 4119561"/>
              <a:gd name="connsiteX49" fmla="*/ 3443287 w 5448298"/>
              <a:gd name="connsiteY49" fmla="*/ 4057647 h 4119561"/>
              <a:gd name="connsiteX50" fmla="*/ 3476624 w 5448298"/>
              <a:gd name="connsiteY50" fmla="*/ 4076699 h 4119561"/>
              <a:gd name="connsiteX51" fmla="*/ 3638550 w 5448298"/>
              <a:gd name="connsiteY51" fmla="*/ 4119561 h 4119561"/>
              <a:gd name="connsiteX52" fmla="*/ 4005262 w 5448298"/>
              <a:gd name="connsiteY52" fmla="*/ 3881436 h 4119561"/>
              <a:gd name="connsiteX53" fmla="*/ 4910137 w 5448298"/>
              <a:gd name="connsiteY53" fmla="*/ 3424236 h 4119561"/>
              <a:gd name="connsiteX54" fmla="*/ 4857749 w 5448298"/>
              <a:gd name="connsiteY54" fmla="*/ 3371849 h 4119561"/>
              <a:gd name="connsiteX55" fmla="*/ 4800599 w 5448298"/>
              <a:gd name="connsiteY55" fmla="*/ 3333749 h 4119561"/>
              <a:gd name="connsiteX56" fmla="*/ 5448298 w 5448298"/>
              <a:gd name="connsiteY56" fmla="*/ 2376484 h 4119561"/>
              <a:gd name="connsiteX57" fmla="*/ 3357562 w 5448298"/>
              <a:gd name="connsiteY57" fmla="*/ 1042985 h 4119561"/>
              <a:gd name="connsiteX58" fmla="*/ 2957511 w 5448298"/>
              <a:gd name="connsiteY58" fmla="*/ 457202 h 4119561"/>
              <a:gd name="connsiteX59" fmla="*/ 2724150 w 5448298"/>
              <a:gd name="connsiteY59" fmla="*/ 0 h 4119561"/>
              <a:gd name="connsiteX0" fmla="*/ 2724150 w 5448298"/>
              <a:gd name="connsiteY0" fmla="*/ 0 h 4119561"/>
              <a:gd name="connsiteX1" fmla="*/ 2490788 w 5448298"/>
              <a:gd name="connsiteY1" fmla="*/ 542926 h 4119561"/>
              <a:gd name="connsiteX2" fmla="*/ 2395538 w 5448298"/>
              <a:gd name="connsiteY2" fmla="*/ 566738 h 4119561"/>
              <a:gd name="connsiteX3" fmla="*/ 2314575 w 5448298"/>
              <a:gd name="connsiteY3" fmla="*/ 571501 h 4119561"/>
              <a:gd name="connsiteX4" fmla="*/ 2271713 w 5448298"/>
              <a:gd name="connsiteY4" fmla="*/ 585788 h 4119561"/>
              <a:gd name="connsiteX5" fmla="*/ 2266950 w 5448298"/>
              <a:gd name="connsiteY5" fmla="*/ 571501 h 4119561"/>
              <a:gd name="connsiteX6" fmla="*/ 2157413 w 5448298"/>
              <a:gd name="connsiteY6" fmla="*/ 581026 h 4119561"/>
              <a:gd name="connsiteX7" fmla="*/ 2085975 w 5448298"/>
              <a:gd name="connsiteY7" fmla="*/ 604838 h 4119561"/>
              <a:gd name="connsiteX8" fmla="*/ 2062163 w 5448298"/>
              <a:gd name="connsiteY8" fmla="*/ 619126 h 4119561"/>
              <a:gd name="connsiteX9" fmla="*/ 1938338 w 5448298"/>
              <a:gd name="connsiteY9" fmla="*/ 661988 h 4119561"/>
              <a:gd name="connsiteX10" fmla="*/ 1376363 w 5448298"/>
              <a:gd name="connsiteY10" fmla="*/ 719138 h 4119561"/>
              <a:gd name="connsiteX11" fmla="*/ 1071563 w 5448298"/>
              <a:gd name="connsiteY11" fmla="*/ 742951 h 4119561"/>
              <a:gd name="connsiteX12" fmla="*/ 928688 w 5448298"/>
              <a:gd name="connsiteY12" fmla="*/ 704851 h 4119561"/>
              <a:gd name="connsiteX13" fmla="*/ 876300 w 5448298"/>
              <a:gd name="connsiteY13" fmla="*/ 828676 h 4119561"/>
              <a:gd name="connsiteX14" fmla="*/ 871538 w 5448298"/>
              <a:gd name="connsiteY14" fmla="*/ 895351 h 4119561"/>
              <a:gd name="connsiteX15" fmla="*/ 790575 w 5448298"/>
              <a:gd name="connsiteY15" fmla="*/ 1176338 h 4119561"/>
              <a:gd name="connsiteX16" fmla="*/ 642938 w 5448298"/>
              <a:gd name="connsiteY16" fmla="*/ 1119188 h 4119561"/>
              <a:gd name="connsiteX17" fmla="*/ 609600 w 5448298"/>
              <a:gd name="connsiteY17" fmla="*/ 1109663 h 4119561"/>
              <a:gd name="connsiteX18" fmla="*/ 590550 w 5448298"/>
              <a:gd name="connsiteY18" fmla="*/ 1095376 h 4119561"/>
              <a:gd name="connsiteX19" fmla="*/ 552450 w 5448298"/>
              <a:gd name="connsiteY19" fmla="*/ 1066801 h 4119561"/>
              <a:gd name="connsiteX20" fmla="*/ 357188 w 5448298"/>
              <a:gd name="connsiteY20" fmla="*/ 1171576 h 4119561"/>
              <a:gd name="connsiteX21" fmla="*/ 300038 w 5448298"/>
              <a:gd name="connsiteY21" fmla="*/ 1133476 h 4119561"/>
              <a:gd name="connsiteX22" fmla="*/ 260350 w 5448298"/>
              <a:gd name="connsiteY22" fmla="*/ 1100138 h 4119561"/>
              <a:gd name="connsiteX23" fmla="*/ 250825 w 5448298"/>
              <a:gd name="connsiteY23" fmla="*/ 1081086 h 4119561"/>
              <a:gd name="connsiteX24" fmla="*/ 168275 w 5448298"/>
              <a:gd name="connsiteY24" fmla="*/ 1192211 h 4119561"/>
              <a:gd name="connsiteX25" fmla="*/ 66675 w 5448298"/>
              <a:gd name="connsiteY25" fmla="*/ 1420811 h 4119561"/>
              <a:gd name="connsiteX26" fmla="*/ 73025 w 5448298"/>
              <a:gd name="connsiteY26" fmla="*/ 1528761 h 4119561"/>
              <a:gd name="connsiteX27" fmla="*/ 0 w 5448298"/>
              <a:gd name="connsiteY27" fmla="*/ 1658937 h 4119561"/>
              <a:gd name="connsiteX28" fmla="*/ 20637 w 5448298"/>
              <a:gd name="connsiteY28" fmla="*/ 1835149 h 4119561"/>
              <a:gd name="connsiteX29" fmla="*/ 138112 w 5448298"/>
              <a:gd name="connsiteY29" fmla="*/ 1820861 h 4119561"/>
              <a:gd name="connsiteX30" fmla="*/ 139699 w 5448298"/>
              <a:gd name="connsiteY30" fmla="*/ 1836737 h 4119561"/>
              <a:gd name="connsiteX31" fmla="*/ 276224 w 5448298"/>
              <a:gd name="connsiteY31" fmla="*/ 1885949 h 4119561"/>
              <a:gd name="connsiteX32" fmla="*/ 476248 w 5448298"/>
              <a:gd name="connsiteY32" fmla="*/ 1990723 h 4119561"/>
              <a:gd name="connsiteX33" fmla="*/ 452437 w 5448298"/>
              <a:gd name="connsiteY33" fmla="*/ 2124074 h 4119561"/>
              <a:gd name="connsiteX34" fmla="*/ 638175 w 5448298"/>
              <a:gd name="connsiteY34" fmla="*/ 2381249 h 4119561"/>
              <a:gd name="connsiteX35" fmla="*/ 514351 w 5448298"/>
              <a:gd name="connsiteY35" fmla="*/ 2671761 h 4119561"/>
              <a:gd name="connsiteX36" fmla="*/ 1357312 w 5448298"/>
              <a:gd name="connsiteY36" fmla="*/ 3047998 h 4119561"/>
              <a:gd name="connsiteX37" fmla="*/ 976313 w 5448298"/>
              <a:gd name="connsiteY37" fmla="*/ 4095749 h 4119561"/>
              <a:gd name="connsiteX38" fmla="*/ 1443038 w 5448298"/>
              <a:gd name="connsiteY38" fmla="*/ 3781423 h 4119561"/>
              <a:gd name="connsiteX39" fmla="*/ 1876425 w 5448298"/>
              <a:gd name="connsiteY39" fmla="*/ 4005261 h 4119561"/>
              <a:gd name="connsiteX40" fmla="*/ 1866899 w 5448298"/>
              <a:gd name="connsiteY40" fmla="*/ 3895723 h 4119561"/>
              <a:gd name="connsiteX41" fmla="*/ 1876425 w 5448298"/>
              <a:gd name="connsiteY41" fmla="*/ 3795711 h 4119561"/>
              <a:gd name="connsiteX42" fmla="*/ 2019299 w 5448298"/>
              <a:gd name="connsiteY42" fmla="*/ 3243260 h 4119561"/>
              <a:gd name="connsiteX43" fmla="*/ 2752724 w 5448298"/>
              <a:gd name="connsiteY43" fmla="*/ 3843335 h 4119561"/>
              <a:gd name="connsiteX44" fmla="*/ 2828924 w 5448298"/>
              <a:gd name="connsiteY44" fmla="*/ 3914773 h 4119561"/>
              <a:gd name="connsiteX45" fmla="*/ 3057524 w 5448298"/>
              <a:gd name="connsiteY45" fmla="*/ 4005261 h 4119561"/>
              <a:gd name="connsiteX46" fmla="*/ 3133725 w 5448298"/>
              <a:gd name="connsiteY46" fmla="*/ 4010024 h 4119561"/>
              <a:gd name="connsiteX47" fmla="*/ 3224212 w 5448298"/>
              <a:gd name="connsiteY47" fmla="*/ 4033836 h 4119561"/>
              <a:gd name="connsiteX48" fmla="*/ 3319462 w 5448298"/>
              <a:gd name="connsiteY48" fmla="*/ 4048124 h 4119561"/>
              <a:gd name="connsiteX49" fmla="*/ 3443287 w 5448298"/>
              <a:gd name="connsiteY49" fmla="*/ 4057647 h 4119561"/>
              <a:gd name="connsiteX50" fmla="*/ 3476624 w 5448298"/>
              <a:gd name="connsiteY50" fmla="*/ 4076699 h 4119561"/>
              <a:gd name="connsiteX51" fmla="*/ 3638550 w 5448298"/>
              <a:gd name="connsiteY51" fmla="*/ 4119561 h 4119561"/>
              <a:gd name="connsiteX52" fmla="*/ 4005262 w 5448298"/>
              <a:gd name="connsiteY52" fmla="*/ 3881436 h 4119561"/>
              <a:gd name="connsiteX53" fmla="*/ 4910137 w 5448298"/>
              <a:gd name="connsiteY53" fmla="*/ 3424236 h 4119561"/>
              <a:gd name="connsiteX54" fmla="*/ 4857749 w 5448298"/>
              <a:gd name="connsiteY54" fmla="*/ 3371849 h 4119561"/>
              <a:gd name="connsiteX55" fmla="*/ 4800599 w 5448298"/>
              <a:gd name="connsiteY55" fmla="*/ 3333749 h 4119561"/>
              <a:gd name="connsiteX56" fmla="*/ 5448298 w 5448298"/>
              <a:gd name="connsiteY56" fmla="*/ 2376484 h 4119561"/>
              <a:gd name="connsiteX57" fmla="*/ 3357562 w 5448298"/>
              <a:gd name="connsiteY57" fmla="*/ 1042985 h 4119561"/>
              <a:gd name="connsiteX58" fmla="*/ 2957511 w 5448298"/>
              <a:gd name="connsiteY58" fmla="*/ 457202 h 4119561"/>
              <a:gd name="connsiteX59" fmla="*/ 2724150 w 5448298"/>
              <a:gd name="connsiteY59" fmla="*/ 0 h 4119561"/>
              <a:gd name="connsiteX0" fmla="*/ 2724150 w 5448298"/>
              <a:gd name="connsiteY0" fmla="*/ 0 h 4119561"/>
              <a:gd name="connsiteX1" fmla="*/ 2490788 w 5448298"/>
              <a:gd name="connsiteY1" fmla="*/ 542926 h 4119561"/>
              <a:gd name="connsiteX2" fmla="*/ 2395538 w 5448298"/>
              <a:gd name="connsiteY2" fmla="*/ 566738 h 4119561"/>
              <a:gd name="connsiteX3" fmla="*/ 2314575 w 5448298"/>
              <a:gd name="connsiteY3" fmla="*/ 571501 h 4119561"/>
              <a:gd name="connsiteX4" fmla="*/ 2271713 w 5448298"/>
              <a:gd name="connsiteY4" fmla="*/ 585788 h 4119561"/>
              <a:gd name="connsiteX5" fmla="*/ 2266950 w 5448298"/>
              <a:gd name="connsiteY5" fmla="*/ 571501 h 4119561"/>
              <a:gd name="connsiteX6" fmla="*/ 2157413 w 5448298"/>
              <a:gd name="connsiteY6" fmla="*/ 581026 h 4119561"/>
              <a:gd name="connsiteX7" fmla="*/ 2085975 w 5448298"/>
              <a:gd name="connsiteY7" fmla="*/ 604838 h 4119561"/>
              <a:gd name="connsiteX8" fmla="*/ 2062163 w 5448298"/>
              <a:gd name="connsiteY8" fmla="*/ 619126 h 4119561"/>
              <a:gd name="connsiteX9" fmla="*/ 1938338 w 5448298"/>
              <a:gd name="connsiteY9" fmla="*/ 661988 h 4119561"/>
              <a:gd name="connsiteX10" fmla="*/ 1376363 w 5448298"/>
              <a:gd name="connsiteY10" fmla="*/ 719138 h 4119561"/>
              <a:gd name="connsiteX11" fmla="*/ 1071563 w 5448298"/>
              <a:gd name="connsiteY11" fmla="*/ 742951 h 4119561"/>
              <a:gd name="connsiteX12" fmla="*/ 928688 w 5448298"/>
              <a:gd name="connsiteY12" fmla="*/ 704851 h 4119561"/>
              <a:gd name="connsiteX13" fmla="*/ 876300 w 5448298"/>
              <a:gd name="connsiteY13" fmla="*/ 828676 h 4119561"/>
              <a:gd name="connsiteX14" fmla="*/ 871538 w 5448298"/>
              <a:gd name="connsiteY14" fmla="*/ 895351 h 4119561"/>
              <a:gd name="connsiteX15" fmla="*/ 790575 w 5448298"/>
              <a:gd name="connsiteY15" fmla="*/ 1176338 h 4119561"/>
              <a:gd name="connsiteX16" fmla="*/ 642938 w 5448298"/>
              <a:gd name="connsiteY16" fmla="*/ 1119188 h 4119561"/>
              <a:gd name="connsiteX17" fmla="*/ 609600 w 5448298"/>
              <a:gd name="connsiteY17" fmla="*/ 1109663 h 4119561"/>
              <a:gd name="connsiteX18" fmla="*/ 590550 w 5448298"/>
              <a:gd name="connsiteY18" fmla="*/ 1095376 h 4119561"/>
              <a:gd name="connsiteX19" fmla="*/ 552450 w 5448298"/>
              <a:gd name="connsiteY19" fmla="*/ 1066801 h 4119561"/>
              <a:gd name="connsiteX20" fmla="*/ 357188 w 5448298"/>
              <a:gd name="connsiteY20" fmla="*/ 1171576 h 4119561"/>
              <a:gd name="connsiteX21" fmla="*/ 300038 w 5448298"/>
              <a:gd name="connsiteY21" fmla="*/ 1133476 h 4119561"/>
              <a:gd name="connsiteX22" fmla="*/ 260350 w 5448298"/>
              <a:gd name="connsiteY22" fmla="*/ 1100138 h 4119561"/>
              <a:gd name="connsiteX23" fmla="*/ 250825 w 5448298"/>
              <a:gd name="connsiteY23" fmla="*/ 1081086 h 4119561"/>
              <a:gd name="connsiteX24" fmla="*/ 168275 w 5448298"/>
              <a:gd name="connsiteY24" fmla="*/ 1192211 h 4119561"/>
              <a:gd name="connsiteX25" fmla="*/ 66675 w 5448298"/>
              <a:gd name="connsiteY25" fmla="*/ 1420811 h 4119561"/>
              <a:gd name="connsiteX26" fmla="*/ 73025 w 5448298"/>
              <a:gd name="connsiteY26" fmla="*/ 1528761 h 4119561"/>
              <a:gd name="connsiteX27" fmla="*/ 0 w 5448298"/>
              <a:gd name="connsiteY27" fmla="*/ 1658937 h 4119561"/>
              <a:gd name="connsiteX28" fmla="*/ 20637 w 5448298"/>
              <a:gd name="connsiteY28" fmla="*/ 1835149 h 4119561"/>
              <a:gd name="connsiteX29" fmla="*/ 138112 w 5448298"/>
              <a:gd name="connsiteY29" fmla="*/ 1820861 h 4119561"/>
              <a:gd name="connsiteX30" fmla="*/ 139699 w 5448298"/>
              <a:gd name="connsiteY30" fmla="*/ 1836737 h 4119561"/>
              <a:gd name="connsiteX31" fmla="*/ 276224 w 5448298"/>
              <a:gd name="connsiteY31" fmla="*/ 1885949 h 4119561"/>
              <a:gd name="connsiteX32" fmla="*/ 476248 w 5448298"/>
              <a:gd name="connsiteY32" fmla="*/ 1990723 h 4119561"/>
              <a:gd name="connsiteX33" fmla="*/ 452437 w 5448298"/>
              <a:gd name="connsiteY33" fmla="*/ 2124074 h 4119561"/>
              <a:gd name="connsiteX34" fmla="*/ 638175 w 5448298"/>
              <a:gd name="connsiteY34" fmla="*/ 2381249 h 4119561"/>
              <a:gd name="connsiteX35" fmla="*/ 514351 w 5448298"/>
              <a:gd name="connsiteY35" fmla="*/ 2671761 h 4119561"/>
              <a:gd name="connsiteX36" fmla="*/ 1408112 w 5448298"/>
              <a:gd name="connsiteY36" fmla="*/ 3047998 h 4119561"/>
              <a:gd name="connsiteX37" fmla="*/ 976313 w 5448298"/>
              <a:gd name="connsiteY37" fmla="*/ 4095749 h 4119561"/>
              <a:gd name="connsiteX38" fmla="*/ 1443038 w 5448298"/>
              <a:gd name="connsiteY38" fmla="*/ 3781423 h 4119561"/>
              <a:gd name="connsiteX39" fmla="*/ 1876425 w 5448298"/>
              <a:gd name="connsiteY39" fmla="*/ 4005261 h 4119561"/>
              <a:gd name="connsiteX40" fmla="*/ 1866899 w 5448298"/>
              <a:gd name="connsiteY40" fmla="*/ 3895723 h 4119561"/>
              <a:gd name="connsiteX41" fmla="*/ 1876425 w 5448298"/>
              <a:gd name="connsiteY41" fmla="*/ 3795711 h 4119561"/>
              <a:gd name="connsiteX42" fmla="*/ 2019299 w 5448298"/>
              <a:gd name="connsiteY42" fmla="*/ 3243260 h 4119561"/>
              <a:gd name="connsiteX43" fmla="*/ 2752724 w 5448298"/>
              <a:gd name="connsiteY43" fmla="*/ 3843335 h 4119561"/>
              <a:gd name="connsiteX44" fmla="*/ 2828924 w 5448298"/>
              <a:gd name="connsiteY44" fmla="*/ 3914773 h 4119561"/>
              <a:gd name="connsiteX45" fmla="*/ 3057524 w 5448298"/>
              <a:gd name="connsiteY45" fmla="*/ 4005261 h 4119561"/>
              <a:gd name="connsiteX46" fmla="*/ 3133725 w 5448298"/>
              <a:gd name="connsiteY46" fmla="*/ 4010024 h 4119561"/>
              <a:gd name="connsiteX47" fmla="*/ 3224212 w 5448298"/>
              <a:gd name="connsiteY47" fmla="*/ 4033836 h 4119561"/>
              <a:gd name="connsiteX48" fmla="*/ 3319462 w 5448298"/>
              <a:gd name="connsiteY48" fmla="*/ 4048124 h 4119561"/>
              <a:gd name="connsiteX49" fmla="*/ 3443287 w 5448298"/>
              <a:gd name="connsiteY49" fmla="*/ 4057647 h 4119561"/>
              <a:gd name="connsiteX50" fmla="*/ 3476624 w 5448298"/>
              <a:gd name="connsiteY50" fmla="*/ 4076699 h 4119561"/>
              <a:gd name="connsiteX51" fmla="*/ 3638550 w 5448298"/>
              <a:gd name="connsiteY51" fmla="*/ 4119561 h 4119561"/>
              <a:gd name="connsiteX52" fmla="*/ 4005262 w 5448298"/>
              <a:gd name="connsiteY52" fmla="*/ 3881436 h 4119561"/>
              <a:gd name="connsiteX53" fmla="*/ 4910137 w 5448298"/>
              <a:gd name="connsiteY53" fmla="*/ 3424236 h 4119561"/>
              <a:gd name="connsiteX54" fmla="*/ 4857749 w 5448298"/>
              <a:gd name="connsiteY54" fmla="*/ 3371849 h 4119561"/>
              <a:gd name="connsiteX55" fmla="*/ 4800599 w 5448298"/>
              <a:gd name="connsiteY55" fmla="*/ 3333749 h 4119561"/>
              <a:gd name="connsiteX56" fmla="*/ 5448298 w 5448298"/>
              <a:gd name="connsiteY56" fmla="*/ 2376484 h 4119561"/>
              <a:gd name="connsiteX57" fmla="*/ 3357562 w 5448298"/>
              <a:gd name="connsiteY57" fmla="*/ 1042985 h 4119561"/>
              <a:gd name="connsiteX58" fmla="*/ 2957511 w 5448298"/>
              <a:gd name="connsiteY58" fmla="*/ 457202 h 4119561"/>
              <a:gd name="connsiteX59" fmla="*/ 2724150 w 5448298"/>
              <a:gd name="connsiteY59" fmla="*/ 0 h 4119561"/>
              <a:gd name="connsiteX0" fmla="*/ 2724150 w 5448298"/>
              <a:gd name="connsiteY0" fmla="*/ 0 h 4119561"/>
              <a:gd name="connsiteX1" fmla="*/ 2490788 w 5448298"/>
              <a:gd name="connsiteY1" fmla="*/ 542926 h 4119561"/>
              <a:gd name="connsiteX2" fmla="*/ 2395538 w 5448298"/>
              <a:gd name="connsiteY2" fmla="*/ 566738 h 4119561"/>
              <a:gd name="connsiteX3" fmla="*/ 2314575 w 5448298"/>
              <a:gd name="connsiteY3" fmla="*/ 571501 h 4119561"/>
              <a:gd name="connsiteX4" fmla="*/ 2271713 w 5448298"/>
              <a:gd name="connsiteY4" fmla="*/ 585788 h 4119561"/>
              <a:gd name="connsiteX5" fmla="*/ 2266950 w 5448298"/>
              <a:gd name="connsiteY5" fmla="*/ 571501 h 4119561"/>
              <a:gd name="connsiteX6" fmla="*/ 2157413 w 5448298"/>
              <a:gd name="connsiteY6" fmla="*/ 581026 h 4119561"/>
              <a:gd name="connsiteX7" fmla="*/ 2085975 w 5448298"/>
              <a:gd name="connsiteY7" fmla="*/ 604838 h 4119561"/>
              <a:gd name="connsiteX8" fmla="*/ 2062163 w 5448298"/>
              <a:gd name="connsiteY8" fmla="*/ 619126 h 4119561"/>
              <a:gd name="connsiteX9" fmla="*/ 1938338 w 5448298"/>
              <a:gd name="connsiteY9" fmla="*/ 661988 h 4119561"/>
              <a:gd name="connsiteX10" fmla="*/ 1376363 w 5448298"/>
              <a:gd name="connsiteY10" fmla="*/ 719138 h 4119561"/>
              <a:gd name="connsiteX11" fmla="*/ 1071563 w 5448298"/>
              <a:gd name="connsiteY11" fmla="*/ 742951 h 4119561"/>
              <a:gd name="connsiteX12" fmla="*/ 928688 w 5448298"/>
              <a:gd name="connsiteY12" fmla="*/ 704851 h 4119561"/>
              <a:gd name="connsiteX13" fmla="*/ 876300 w 5448298"/>
              <a:gd name="connsiteY13" fmla="*/ 828676 h 4119561"/>
              <a:gd name="connsiteX14" fmla="*/ 871538 w 5448298"/>
              <a:gd name="connsiteY14" fmla="*/ 895351 h 4119561"/>
              <a:gd name="connsiteX15" fmla="*/ 790575 w 5448298"/>
              <a:gd name="connsiteY15" fmla="*/ 1176338 h 4119561"/>
              <a:gd name="connsiteX16" fmla="*/ 642938 w 5448298"/>
              <a:gd name="connsiteY16" fmla="*/ 1119188 h 4119561"/>
              <a:gd name="connsiteX17" fmla="*/ 609600 w 5448298"/>
              <a:gd name="connsiteY17" fmla="*/ 1109663 h 4119561"/>
              <a:gd name="connsiteX18" fmla="*/ 590550 w 5448298"/>
              <a:gd name="connsiteY18" fmla="*/ 1095376 h 4119561"/>
              <a:gd name="connsiteX19" fmla="*/ 552450 w 5448298"/>
              <a:gd name="connsiteY19" fmla="*/ 1066801 h 4119561"/>
              <a:gd name="connsiteX20" fmla="*/ 357188 w 5448298"/>
              <a:gd name="connsiteY20" fmla="*/ 1171576 h 4119561"/>
              <a:gd name="connsiteX21" fmla="*/ 300038 w 5448298"/>
              <a:gd name="connsiteY21" fmla="*/ 1133476 h 4119561"/>
              <a:gd name="connsiteX22" fmla="*/ 260350 w 5448298"/>
              <a:gd name="connsiteY22" fmla="*/ 1100138 h 4119561"/>
              <a:gd name="connsiteX23" fmla="*/ 250825 w 5448298"/>
              <a:gd name="connsiteY23" fmla="*/ 1081086 h 4119561"/>
              <a:gd name="connsiteX24" fmla="*/ 168275 w 5448298"/>
              <a:gd name="connsiteY24" fmla="*/ 1192211 h 4119561"/>
              <a:gd name="connsiteX25" fmla="*/ 66675 w 5448298"/>
              <a:gd name="connsiteY25" fmla="*/ 1420811 h 4119561"/>
              <a:gd name="connsiteX26" fmla="*/ 73025 w 5448298"/>
              <a:gd name="connsiteY26" fmla="*/ 1528761 h 4119561"/>
              <a:gd name="connsiteX27" fmla="*/ 0 w 5448298"/>
              <a:gd name="connsiteY27" fmla="*/ 1658937 h 4119561"/>
              <a:gd name="connsiteX28" fmla="*/ 20637 w 5448298"/>
              <a:gd name="connsiteY28" fmla="*/ 1835149 h 4119561"/>
              <a:gd name="connsiteX29" fmla="*/ 138112 w 5448298"/>
              <a:gd name="connsiteY29" fmla="*/ 1820861 h 4119561"/>
              <a:gd name="connsiteX30" fmla="*/ 139699 w 5448298"/>
              <a:gd name="connsiteY30" fmla="*/ 1836737 h 4119561"/>
              <a:gd name="connsiteX31" fmla="*/ 276224 w 5448298"/>
              <a:gd name="connsiteY31" fmla="*/ 1885949 h 4119561"/>
              <a:gd name="connsiteX32" fmla="*/ 476248 w 5448298"/>
              <a:gd name="connsiteY32" fmla="*/ 1990723 h 4119561"/>
              <a:gd name="connsiteX33" fmla="*/ 452437 w 5448298"/>
              <a:gd name="connsiteY33" fmla="*/ 2124074 h 4119561"/>
              <a:gd name="connsiteX34" fmla="*/ 638175 w 5448298"/>
              <a:gd name="connsiteY34" fmla="*/ 2381249 h 4119561"/>
              <a:gd name="connsiteX35" fmla="*/ 514351 w 5448298"/>
              <a:gd name="connsiteY35" fmla="*/ 2671761 h 4119561"/>
              <a:gd name="connsiteX36" fmla="*/ 1408112 w 5448298"/>
              <a:gd name="connsiteY36" fmla="*/ 3047998 h 4119561"/>
              <a:gd name="connsiteX37" fmla="*/ 976313 w 5448298"/>
              <a:gd name="connsiteY37" fmla="*/ 4095749 h 4119561"/>
              <a:gd name="connsiteX38" fmla="*/ 1443038 w 5448298"/>
              <a:gd name="connsiteY38" fmla="*/ 3781423 h 4119561"/>
              <a:gd name="connsiteX39" fmla="*/ 1876425 w 5448298"/>
              <a:gd name="connsiteY39" fmla="*/ 4005261 h 4119561"/>
              <a:gd name="connsiteX40" fmla="*/ 1866899 w 5448298"/>
              <a:gd name="connsiteY40" fmla="*/ 3895723 h 4119561"/>
              <a:gd name="connsiteX41" fmla="*/ 1876425 w 5448298"/>
              <a:gd name="connsiteY41" fmla="*/ 3795711 h 4119561"/>
              <a:gd name="connsiteX42" fmla="*/ 2019299 w 5448298"/>
              <a:gd name="connsiteY42" fmla="*/ 3243260 h 4119561"/>
              <a:gd name="connsiteX43" fmla="*/ 2752724 w 5448298"/>
              <a:gd name="connsiteY43" fmla="*/ 3843335 h 4119561"/>
              <a:gd name="connsiteX44" fmla="*/ 2828924 w 5448298"/>
              <a:gd name="connsiteY44" fmla="*/ 3914773 h 4119561"/>
              <a:gd name="connsiteX45" fmla="*/ 3057524 w 5448298"/>
              <a:gd name="connsiteY45" fmla="*/ 4005261 h 4119561"/>
              <a:gd name="connsiteX46" fmla="*/ 3133725 w 5448298"/>
              <a:gd name="connsiteY46" fmla="*/ 4010024 h 4119561"/>
              <a:gd name="connsiteX47" fmla="*/ 3224212 w 5448298"/>
              <a:gd name="connsiteY47" fmla="*/ 4033836 h 4119561"/>
              <a:gd name="connsiteX48" fmla="*/ 3319462 w 5448298"/>
              <a:gd name="connsiteY48" fmla="*/ 4048124 h 4119561"/>
              <a:gd name="connsiteX49" fmla="*/ 3443287 w 5448298"/>
              <a:gd name="connsiteY49" fmla="*/ 4057647 h 4119561"/>
              <a:gd name="connsiteX50" fmla="*/ 3476624 w 5448298"/>
              <a:gd name="connsiteY50" fmla="*/ 4076699 h 4119561"/>
              <a:gd name="connsiteX51" fmla="*/ 3638550 w 5448298"/>
              <a:gd name="connsiteY51" fmla="*/ 4119561 h 4119561"/>
              <a:gd name="connsiteX52" fmla="*/ 4005262 w 5448298"/>
              <a:gd name="connsiteY52" fmla="*/ 3881436 h 4119561"/>
              <a:gd name="connsiteX53" fmla="*/ 4910137 w 5448298"/>
              <a:gd name="connsiteY53" fmla="*/ 3424236 h 4119561"/>
              <a:gd name="connsiteX54" fmla="*/ 4857749 w 5448298"/>
              <a:gd name="connsiteY54" fmla="*/ 3371849 h 4119561"/>
              <a:gd name="connsiteX55" fmla="*/ 4800599 w 5448298"/>
              <a:gd name="connsiteY55" fmla="*/ 3333749 h 4119561"/>
              <a:gd name="connsiteX56" fmla="*/ 5448298 w 5448298"/>
              <a:gd name="connsiteY56" fmla="*/ 2376484 h 4119561"/>
              <a:gd name="connsiteX57" fmla="*/ 3357562 w 5448298"/>
              <a:gd name="connsiteY57" fmla="*/ 1042985 h 4119561"/>
              <a:gd name="connsiteX58" fmla="*/ 3346898 w 5448298"/>
              <a:gd name="connsiteY58" fmla="*/ 1018987 h 4119561"/>
              <a:gd name="connsiteX59" fmla="*/ 2957511 w 5448298"/>
              <a:gd name="connsiteY59" fmla="*/ 457202 h 4119561"/>
              <a:gd name="connsiteX60" fmla="*/ 2724150 w 5448298"/>
              <a:gd name="connsiteY60" fmla="*/ 0 h 4119561"/>
              <a:gd name="connsiteX0" fmla="*/ 2724150 w 5448298"/>
              <a:gd name="connsiteY0" fmla="*/ 0 h 4119561"/>
              <a:gd name="connsiteX1" fmla="*/ 2490788 w 5448298"/>
              <a:gd name="connsiteY1" fmla="*/ 542926 h 4119561"/>
              <a:gd name="connsiteX2" fmla="*/ 2395538 w 5448298"/>
              <a:gd name="connsiteY2" fmla="*/ 566738 h 4119561"/>
              <a:gd name="connsiteX3" fmla="*/ 2314575 w 5448298"/>
              <a:gd name="connsiteY3" fmla="*/ 571501 h 4119561"/>
              <a:gd name="connsiteX4" fmla="*/ 2271713 w 5448298"/>
              <a:gd name="connsiteY4" fmla="*/ 585788 h 4119561"/>
              <a:gd name="connsiteX5" fmla="*/ 2266950 w 5448298"/>
              <a:gd name="connsiteY5" fmla="*/ 571501 h 4119561"/>
              <a:gd name="connsiteX6" fmla="*/ 2157413 w 5448298"/>
              <a:gd name="connsiteY6" fmla="*/ 581026 h 4119561"/>
              <a:gd name="connsiteX7" fmla="*/ 2085975 w 5448298"/>
              <a:gd name="connsiteY7" fmla="*/ 604838 h 4119561"/>
              <a:gd name="connsiteX8" fmla="*/ 2062163 w 5448298"/>
              <a:gd name="connsiteY8" fmla="*/ 619126 h 4119561"/>
              <a:gd name="connsiteX9" fmla="*/ 1938338 w 5448298"/>
              <a:gd name="connsiteY9" fmla="*/ 661988 h 4119561"/>
              <a:gd name="connsiteX10" fmla="*/ 1376363 w 5448298"/>
              <a:gd name="connsiteY10" fmla="*/ 719138 h 4119561"/>
              <a:gd name="connsiteX11" fmla="*/ 1071563 w 5448298"/>
              <a:gd name="connsiteY11" fmla="*/ 742951 h 4119561"/>
              <a:gd name="connsiteX12" fmla="*/ 928688 w 5448298"/>
              <a:gd name="connsiteY12" fmla="*/ 704851 h 4119561"/>
              <a:gd name="connsiteX13" fmla="*/ 876300 w 5448298"/>
              <a:gd name="connsiteY13" fmla="*/ 828676 h 4119561"/>
              <a:gd name="connsiteX14" fmla="*/ 871538 w 5448298"/>
              <a:gd name="connsiteY14" fmla="*/ 895351 h 4119561"/>
              <a:gd name="connsiteX15" fmla="*/ 790575 w 5448298"/>
              <a:gd name="connsiteY15" fmla="*/ 1176338 h 4119561"/>
              <a:gd name="connsiteX16" fmla="*/ 642938 w 5448298"/>
              <a:gd name="connsiteY16" fmla="*/ 1119188 h 4119561"/>
              <a:gd name="connsiteX17" fmla="*/ 609600 w 5448298"/>
              <a:gd name="connsiteY17" fmla="*/ 1109663 h 4119561"/>
              <a:gd name="connsiteX18" fmla="*/ 590550 w 5448298"/>
              <a:gd name="connsiteY18" fmla="*/ 1095376 h 4119561"/>
              <a:gd name="connsiteX19" fmla="*/ 552450 w 5448298"/>
              <a:gd name="connsiteY19" fmla="*/ 1066801 h 4119561"/>
              <a:gd name="connsiteX20" fmla="*/ 357188 w 5448298"/>
              <a:gd name="connsiteY20" fmla="*/ 1171576 h 4119561"/>
              <a:gd name="connsiteX21" fmla="*/ 300038 w 5448298"/>
              <a:gd name="connsiteY21" fmla="*/ 1133476 h 4119561"/>
              <a:gd name="connsiteX22" fmla="*/ 260350 w 5448298"/>
              <a:gd name="connsiteY22" fmla="*/ 1100138 h 4119561"/>
              <a:gd name="connsiteX23" fmla="*/ 250825 w 5448298"/>
              <a:gd name="connsiteY23" fmla="*/ 1081086 h 4119561"/>
              <a:gd name="connsiteX24" fmla="*/ 168275 w 5448298"/>
              <a:gd name="connsiteY24" fmla="*/ 1192211 h 4119561"/>
              <a:gd name="connsiteX25" fmla="*/ 66675 w 5448298"/>
              <a:gd name="connsiteY25" fmla="*/ 1420811 h 4119561"/>
              <a:gd name="connsiteX26" fmla="*/ 73025 w 5448298"/>
              <a:gd name="connsiteY26" fmla="*/ 1528761 h 4119561"/>
              <a:gd name="connsiteX27" fmla="*/ 0 w 5448298"/>
              <a:gd name="connsiteY27" fmla="*/ 1658937 h 4119561"/>
              <a:gd name="connsiteX28" fmla="*/ 20637 w 5448298"/>
              <a:gd name="connsiteY28" fmla="*/ 1835149 h 4119561"/>
              <a:gd name="connsiteX29" fmla="*/ 138112 w 5448298"/>
              <a:gd name="connsiteY29" fmla="*/ 1820861 h 4119561"/>
              <a:gd name="connsiteX30" fmla="*/ 139699 w 5448298"/>
              <a:gd name="connsiteY30" fmla="*/ 1836737 h 4119561"/>
              <a:gd name="connsiteX31" fmla="*/ 276224 w 5448298"/>
              <a:gd name="connsiteY31" fmla="*/ 1885949 h 4119561"/>
              <a:gd name="connsiteX32" fmla="*/ 476248 w 5448298"/>
              <a:gd name="connsiteY32" fmla="*/ 1990723 h 4119561"/>
              <a:gd name="connsiteX33" fmla="*/ 452437 w 5448298"/>
              <a:gd name="connsiteY33" fmla="*/ 2124074 h 4119561"/>
              <a:gd name="connsiteX34" fmla="*/ 638175 w 5448298"/>
              <a:gd name="connsiteY34" fmla="*/ 2381249 h 4119561"/>
              <a:gd name="connsiteX35" fmla="*/ 514351 w 5448298"/>
              <a:gd name="connsiteY35" fmla="*/ 2671761 h 4119561"/>
              <a:gd name="connsiteX36" fmla="*/ 1408112 w 5448298"/>
              <a:gd name="connsiteY36" fmla="*/ 3047998 h 4119561"/>
              <a:gd name="connsiteX37" fmla="*/ 976313 w 5448298"/>
              <a:gd name="connsiteY37" fmla="*/ 4095749 h 4119561"/>
              <a:gd name="connsiteX38" fmla="*/ 1443038 w 5448298"/>
              <a:gd name="connsiteY38" fmla="*/ 3781423 h 4119561"/>
              <a:gd name="connsiteX39" fmla="*/ 1876425 w 5448298"/>
              <a:gd name="connsiteY39" fmla="*/ 4005261 h 4119561"/>
              <a:gd name="connsiteX40" fmla="*/ 1866899 w 5448298"/>
              <a:gd name="connsiteY40" fmla="*/ 3895723 h 4119561"/>
              <a:gd name="connsiteX41" fmla="*/ 1876425 w 5448298"/>
              <a:gd name="connsiteY41" fmla="*/ 3795711 h 4119561"/>
              <a:gd name="connsiteX42" fmla="*/ 2019299 w 5448298"/>
              <a:gd name="connsiteY42" fmla="*/ 3243260 h 4119561"/>
              <a:gd name="connsiteX43" fmla="*/ 2752724 w 5448298"/>
              <a:gd name="connsiteY43" fmla="*/ 3843335 h 4119561"/>
              <a:gd name="connsiteX44" fmla="*/ 2828924 w 5448298"/>
              <a:gd name="connsiteY44" fmla="*/ 3914773 h 4119561"/>
              <a:gd name="connsiteX45" fmla="*/ 3057524 w 5448298"/>
              <a:gd name="connsiteY45" fmla="*/ 4005261 h 4119561"/>
              <a:gd name="connsiteX46" fmla="*/ 3133725 w 5448298"/>
              <a:gd name="connsiteY46" fmla="*/ 4010024 h 4119561"/>
              <a:gd name="connsiteX47" fmla="*/ 3224212 w 5448298"/>
              <a:gd name="connsiteY47" fmla="*/ 4033836 h 4119561"/>
              <a:gd name="connsiteX48" fmla="*/ 3319462 w 5448298"/>
              <a:gd name="connsiteY48" fmla="*/ 4048124 h 4119561"/>
              <a:gd name="connsiteX49" fmla="*/ 3443287 w 5448298"/>
              <a:gd name="connsiteY49" fmla="*/ 4057647 h 4119561"/>
              <a:gd name="connsiteX50" fmla="*/ 3476624 w 5448298"/>
              <a:gd name="connsiteY50" fmla="*/ 4076699 h 4119561"/>
              <a:gd name="connsiteX51" fmla="*/ 3638550 w 5448298"/>
              <a:gd name="connsiteY51" fmla="*/ 4119561 h 4119561"/>
              <a:gd name="connsiteX52" fmla="*/ 4005262 w 5448298"/>
              <a:gd name="connsiteY52" fmla="*/ 3881436 h 4119561"/>
              <a:gd name="connsiteX53" fmla="*/ 4910137 w 5448298"/>
              <a:gd name="connsiteY53" fmla="*/ 3424236 h 4119561"/>
              <a:gd name="connsiteX54" fmla="*/ 4857749 w 5448298"/>
              <a:gd name="connsiteY54" fmla="*/ 3371849 h 4119561"/>
              <a:gd name="connsiteX55" fmla="*/ 4800599 w 5448298"/>
              <a:gd name="connsiteY55" fmla="*/ 3333749 h 4119561"/>
              <a:gd name="connsiteX56" fmla="*/ 5448298 w 5448298"/>
              <a:gd name="connsiteY56" fmla="*/ 2376484 h 4119561"/>
              <a:gd name="connsiteX57" fmla="*/ 3357562 w 5448298"/>
              <a:gd name="connsiteY57" fmla="*/ 1042985 h 4119561"/>
              <a:gd name="connsiteX58" fmla="*/ 3642173 w 5448298"/>
              <a:gd name="connsiteY58" fmla="*/ 752287 h 4119561"/>
              <a:gd name="connsiteX59" fmla="*/ 2957511 w 5448298"/>
              <a:gd name="connsiteY59" fmla="*/ 457202 h 4119561"/>
              <a:gd name="connsiteX60" fmla="*/ 2724150 w 5448298"/>
              <a:gd name="connsiteY60" fmla="*/ 0 h 4119561"/>
              <a:gd name="connsiteX0" fmla="*/ 2724150 w 5448298"/>
              <a:gd name="connsiteY0" fmla="*/ 0 h 4119561"/>
              <a:gd name="connsiteX1" fmla="*/ 2490788 w 5448298"/>
              <a:gd name="connsiteY1" fmla="*/ 542926 h 4119561"/>
              <a:gd name="connsiteX2" fmla="*/ 2395538 w 5448298"/>
              <a:gd name="connsiteY2" fmla="*/ 566738 h 4119561"/>
              <a:gd name="connsiteX3" fmla="*/ 2314575 w 5448298"/>
              <a:gd name="connsiteY3" fmla="*/ 571501 h 4119561"/>
              <a:gd name="connsiteX4" fmla="*/ 2271713 w 5448298"/>
              <a:gd name="connsiteY4" fmla="*/ 585788 h 4119561"/>
              <a:gd name="connsiteX5" fmla="*/ 2266950 w 5448298"/>
              <a:gd name="connsiteY5" fmla="*/ 571501 h 4119561"/>
              <a:gd name="connsiteX6" fmla="*/ 2157413 w 5448298"/>
              <a:gd name="connsiteY6" fmla="*/ 581026 h 4119561"/>
              <a:gd name="connsiteX7" fmla="*/ 2085975 w 5448298"/>
              <a:gd name="connsiteY7" fmla="*/ 604838 h 4119561"/>
              <a:gd name="connsiteX8" fmla="*/ 2062163 w 5448298"/>
              <a:gd name="connsiteY8" fmla="*/ 619126 h 4119561"/>
              <a:gd name="connsiteX9" fmla="*/ 1938338 w 5448298"/>
              <a:gd name="connsiteY9" fmla="*/ 661988 h 4119561"/>
              <a:gd name="connsiteX10" fmla="*/ 1376363 w 5448298"/>
              <a:gd name="connsiteY10" fmla="*/ 719138 h 4119561"/>
              <a:gd name="connsiteX11" fmla="*/ 1071563 w 5448298"/>
              <a:gd name="connsiteY11" fmla="*/ 742951 h 4119561"/>
              <a:gd name="connsiteX12" fmla="*/ 928688 w 5448298"/>
              <a:gd name="connsiteY12" fmla="*/ 704851 h 4119561"/>
              <a:gd name="connsiteX13" fmla="*/ 876300 w 5448298"/>
              <a:gd name="connsiteY13" fmla="*/ 828676 h 4119561"/>
              <a:gd name="connsiteX14" fmla="*/ 871538 w 5448298"/>
              <a:gd name="connsiteY14" fmla="*/ 895351 h 4119561"/>
              <a:gd name="connsiteX15" fmla="*/ 790575 w 5448298"/>
              <a:gd name="connsiteY15" fmla="*/ 1176338 h 4119561"/>
              <a:gd name="connsiteX16" fmla="*/ 642938 w 5448298"/>
              <a:gd name="connsiteY16" fmla="*/ 1119188 h 4119561"/>
              <a:gd name="connsiteX17" fmla="*/ 609600 w 5448298"/>
              <a:gd name="connsiteY17" fmla="*/ 1109663 h 4119561"/>
              <a:gd name="connsiteX18" fmla="*/ 590550 w 5448298"/>
              <a:gd name="connsiteY18" fmla="*/ 1095376 h 4119561"/>
              <a:gd name="connsiteX19" fmla="*/ 552450 w 5448298"/>
              <a:gd name="connsiteY19" fmla="*/ 1066801 h 4119561"/>
              <a:gd name="connsiteX20" fmla="*/ 357188 w 5448298"/>
              <a:gd name="connsiteY20" fmla="*/ 1171576 h 4119561"/>
              <a:gd name="connsiteX21" fmla="*/ 300038 w 5448298"/>
              <a:gd name="connsiteY21" fmla="*/ 1133476 h 4119561"/>
              <a:gd name="connsiteX22" fmla="*/ 260350 w 5448298"/>
              <a:gd name="connsiteY22" fmla="*/ 1100138 h 4119561"/>
              <a:gd name="connsiteX23" fmla="*/ 250825 w 5448298"/>
              <a:gd name="connsiteY23" fmla="*/ 1081086 h 4119561"/>
              <a:gd name="connsiteX24" fmla="*/ 168275 w 5448298"/>
              <a:gd name="connsiteY24" fmla="*/ 1192211 h 4119561"/>
              <a:gd name="connsiteX25" fmla="*/ 66675 w 5448298"/>
              <a:gd name="connsiteY25" fmla="*/ 1420811 h 4119561"/>
              <a:gd name="connsiteX26" fmla="*/ 73025 w 5448298"/>
              <a:gd name="connsiteY26" fmla="*/ 1528761 h 4119561"/>
              <a:gd name="connsiteX27" fmla="*/ 0 w 5448298"/>
              <a:gd name="connsiteY27" fmla="*/ 1658937 h 4119561"/>
              <a:gd name="connsiteX28" fmla="*/ 20637 w 5448298"/>
              <a:gd name="connsiteY28" fmla="*/ 1835149 h 4119561"/>
              <a:gd name="connsiteX29" fmla="*/ 138112 w 5448298"/>
              <a:gd name="connsiteY29" fmla="*/ 1820861 h 4119561"/>
              <a:gd name="connsiteX30" fmla="*/ 139699 w 5448298"/>
              <a:gd name="connsiteY30" fmla="*/ 1836737 h 4119561"/>
              <a:gd name="connsiteX31" fmla="*/ 276224 w 5448298"/>
              <a:gd name="connsiteY31" fmla="*/ 1885949 h 4119561"/>
              <a:gd name="connsiteX32" fmla="*/ 476248 w 5448298"/>
              <a:gd name="connsiteY32" fmla="*/ 1990723 h 4119561"/>
              <a:gd name="connsiteX33" fmla="*/ 452437 w 5448298"/>
              <a:gd name="connsiteY33" fmla="*/ 2124074 h 4119561"/>
              <a:gd name="connsiteX34" fmla="*/ 638175 w 5448298"/>
              <a:gd name="connsiteY34" fmla="*/ 2381249 h 4119561"/>
              <a:gd name="connsiteX35" fmla="*/ 514351 w 5448298"/>
              <a:gd name="connsiteY35" fmla="*/ 2671761 h 4119561"/>
              <a:gd name="connsiteX36" fmla="*/ 1408112 w 5448298"/>
              <a:gd name="connsiteY36" fmla="*/ 3047998 h 4119561"/>
              <a:gd name="connsiteX37" fmla="*/ 976313 w 5448298"/>
              <a:gd name="connsiteY37" fmla="*/ 4095749 h 4119561"/>
              <a:gd name="connsiteX38" fmla="*/ 1443038 w 5448298"/>
              <a:gd name="connsiteY38" fmla="*/ 3781423 h 4119561"/>
              <a:gd name="connsiteX39" fmla="*/ 1876425 w 5448298"/>
              <a:gd name="connsiteY39" fmla="*/ 4005261 h 4119561"/>
              <a:gd name="connsiteX40" fmla="*/ 1866899 w 5448298"/>
              <a:gd name="connsiteY40" fmla="*/ 3895723 h 4119561"/>
              <a:gd name="connsiteX41" fmla="*/ 1876425 w 5448298"/>
              <a:gd name="connsiteY41" fmla="*/ 3795711 h 4119561"/>
              <a:gd name="connsiteX42" fmla="*/ 2019299 w 5448298"/>
              <a:gd name="connsiteY42" fmla="*/ 3243260 h 4119561"/>
              <a:gd name="connsiteX43" fmla="*/ 2752724 w 5448298"/>
              <a:gd name="connsiteY43" fmla="*/ 3843335 h 4119561"/>
              <a:gd name="connsiteX44" fmla="*/ 2828924 w 5448298"/>
              <a:gd name="connsiteY44" fmla="*/ 3914773 h 4119561"/>
              <a:gd name="connsiteX45" fmla="*/ 3057524 w 5448298"/>
              <a:gd name="connsiteY45" fmla="*/ 4005261 h 4119561"/>
              <a:gd name="connsiteX46" fmla="*/ 3133725 w 5448298"/>
              <a:gd name="connsiteY46" fmla="*/ 4010024 h 4119561"/>
              <a:gd name="connsiteX47" fmla="*/ 3224212 w 5448298"/>
              <a:gd name="connsiteY47" fmla="*/ 4033836 h 4119561"/>
              <a:gd name="connsiteX48" fmla="*/ 3319462 w 5448298"/>
              <a:gd name="connsiteY48" fmla="*/ 4048124 h 4119561"/>
              <a:gd name="connsiteX49" fmla="*/ 3443287 w 5448298"/>
              <a:gd name="connsiteY49" fmla="*/ 4057647 h 4119561"/>
              <a:gd name="connsiteX50" fmla="*/ 3476624 w 5448298"/>
              <a:gd name="connsiteY50" fmla="*/ 4076699 h 4119561"/>
              <a:gd name="connsiteX51" fmla="*/ 3638550 w 5448298"/>
              <a:gd name="connsiteY51" fmla="*/ 4119561 h 4119561"/>
              <a:gd name="connsiteX52" fmla="*/ 4005262 w 5448298"/>
              <a:gd name="connsiteY52" fmla="*/ 3881436 h 4119561"/>
              <a:gd name="connsiteX53" fmla="*/ 4910137 w 5448298"/>
              <a:gd name="connsiteY53" fmla="*/ 3424236 h 4119561"/>
              <a:gd name="connsiteX54" fmla="*/ 4857749 w 5448298"/>
              <a:gd name="connsiteY54" fmla="*/ 3371849 h 4119561"/>
              <a:gd name="connsiteX55" fmla="*/ 4800599 w 5448298"/>
              <a:gd name="connsiteY55" fmla="*/ 3333749 h 4119561"/>
              <a:gd name="connsiteX56" fmla="*/ 5448298 w 5448298"/>
              <a:gd name="connsiteY56" fmla="*/ 2376484 h 4119561"/>
              <a:gd name="connsiteX57" fmla="*/ 3357562 w 5448298"/>
              <a:gd name="connsiteY57" fmla="*/ 1042985 h 4119561"/>
              <a:gd name="connsiteX58" fmla="*/ 3642173 w 5448298"/>
              <a:gd name="connsiteY58" fmla="*/ 752287 h 4119561"/>
              <a:gd name="connsiteX59" fmla="*/ 3289748 w 5448298"/>
              <a:gd name="connsiteY59" fmla="*/ 599887 h 4119561"/>
              <a:gd name="connsiteX60" fmla="*/ 2957511 w 5448298"/>
              <a:gd name="connsiteY60" fmla="*/ 457202 h 4119561"/>
              <a:gd name="connsiteX61" fmla="*/ 2724150 w 5448298"/>
              <a:gd name="connsiteY61" fmla="*/ 0 h 4119561"/>
              <a:gd name="connsiteX0" fmla="*/ 2724150 w 5448298"/>
              <a:gd name="connsiteY0" fmla="*/ 0 h 4119561"/>
              <a:gd name="connsiteX1" fmla="*/ 2490788 w 5448298"/>
              <a:gd name="connsiteY1" fmla="*/ 542926 h 4119561"/>
              <a:gd name="connsiteX2" fmla="*/ 2395538 w 5448298"/>
              <a:gd name="connsiteY2" fmla="*/ 566738 h 4119561"/>
              <a:gd name="connsiteX3" fmla="*/ 2314575 w 5448298"/>
              <a:gd name="connsiteY3" fmla="*/ 571501 h 4119561"/>
              <a:gd name="connsiteX4" fmla="*/ 2271713 w 5448298"/>
              <a:gd name="connsiteY4" fmla="*/ 585788 h 4119561"/>
              <a:gd name="connsiteX5" fmla="*/ 2266950 w 5448298"/>
              <a:gd name="connsiteY5" fmla="*/ 571501 h 4119561"/>
              <a:gd name="connsiteX6" fmla="*/ 2157413 w 5448298"/>
              <a:gd name="connsiteY6" fmla="*/ 581026 h 4119561"/>
              <a:gd name="connsiteX7" fmla="*/ 2085975 w 5448298"/>
              <a:gd name="connsiteY7" fmla="*/ 604838 h 4119561"/>
              <a:gd name="connsiteX8" fmla="*/ 2062163 w 5448298"/>
              <a:gd name="connsiteY8" fmla="*/ 619126 h 4119561"/>
              <a:gd name="connsiteX9" fmla="*/ 1938338 w 5448298"/>
              <a:gd name="connsiteY9" fmla="*/ 661988 h 4119561"/>
              <a:gd name="connsiteX10" fmla="*/ 1376363 w 5448298"/>
              <a:gd name="connsiteY10" fmla="*/ 719138 h 4119561"/>
              <a:gd name="connsiteX11" fmla="*/ 1071563 w 5448298"/>
              <a:gd name="connsiteY11" fmla="*/ 742951 h 4119561"/>
              <a:gd name="connsiteX12" fmla="*/ 928688 w 5448298"/>
              <a:gd name="connsiteY12" fmla="*/ 704851 h 4119561"/>
              <a:gd name="connsiteX13" fmla="*/ 876300 w 5448298"/>
              <a:gd name="connsiteY13" fmla="*/ 828676 h 4119561"/>
              <a:gd name="connsiteX14" fmla="*/ 871538 w 5448298"/>
              <a:gd name="connsiteY14" fmla="*/ 895351 h 4119561"/>
              <a:gd name="connsiteX15" fmla="*/ 790575 w 5448298"/>
              <a:gd name="connsiteY15" fmla="*/ 1176338 h 4119561"/>
              <a:gd name="connsiteX16" fmla="*/ 642938 w 5448298"/>
              <a:gd name="connsiteY16" fmla="*/ 1119188 h 4119561"/>
              <a:gd name="connsiteX17" fmla="*/ 609600 w 5448298"/>
              <a:gd name="connsiteY17" fmla="*/ 1109663 h 4119561"/>
              <a:gd name="connsiteX18" fmla="*/ 590550 w 5448298"/>
              <a:gd name="connsiteY18" fmla="*/ 1095376 h 4119561"/>
              <a:gd name="connsiteX19" fmla="*/ 552450 w 5448298"/>
              <a:gd name="connsiteY19" fmla="*/ 1066801 h 4119561"/>
              <a:gd name="connsiteX20" fmla="*/ 357188 w 5448298"/>
              <a:gd name="connsiteY20" fmla="*/ 1171576 h 4119561"/>
              <a:gd name="connsiteX21" fmla="*/ 300038 w 5448298"/>
              <a:gd name="connsiteY21" fmla="*/ 1133476 h 4119561"/>
              <a:gd name="connsiteX22" fmla="*/ 260350 w 5448298"/>
              <a:gd name="connsiteY22" fmla="*/ 1100138 h 4119561"/>
              <a:gd name="connsiteX23" fmla="*/ 250825 w 5448298"/>
              <a:gd name="connsiteY23" fmla="*/ 1081086 h 4119561"/>
              <a:gd name="connsiteX24" fmla="*/ 168275 w 5448298"/>
              <a:gd name="connsiteY24" fmla="*/ 1192211 h 4119561"/>
              <a:gd name="connsiteX25" fmla="*/ 66675 w 5448298"/>
              <a:gd name="connsiteY25" fmla="*/ 1420811 h 4119561"/>
              <a:gd name="connsiteX26" fmla="*/ 73025 w 5448298"/>
              <a:gd name="connsiteY26" fmla="*/ 1528761 h 4119561"/>
              <a:gd name="connsiteX27" fmla="*/ 0 w 5448298"/>
              <a:gd name="connsiteY27" fmla="*/ 1658937 h 4119561"/>
              <a:gd name="connsiteX28" fmla="*/ 20637 w 5448298"/>
              <a:gd name="connsiteY28" fmla="*/ 1835149 h 4119561"/>
              <a:gd name="connsiteX29" fmla="*/ 138112 w 5448298"/>
              <a:gd name="connsiteY29" fmla="*/ 1820861 h 4119561"/>
              <a:gd name="connsiteX30" fmla="*/ 139699 w 5448298"/>
              <a:gd name="connsiteY30" fmla="*/ 1836737 h 4119561"/>
              <a:gd name="connsiteX31" fmla="*/ 276224 w 5448298"/>
              <a:gd name="connsiteY31" fmla="*/ 1885949 h 4119561"/>
              <a:gd name="connsiteX32" fmla="*/ 476248 w 5448298"/>
              <a:gd name="connsiteY32" fmla="*/ 1990723 h 4119561"/>
              <a:gd name="connsiteX33" fmla="*/ 452437 w 5448298"/>
              <a:gd name="connsiteY33" fmla="*/ 2124074 h 4119561"/>
              <a:gd name="connsiteX34" fmla="*/ 638175 w 5448298"/>
              <a:gd name="connsiteY34" fmla="*/ 2381249 h 4119561"/>
              <a:gd name="connsiteX35" fmla="*/ 514351 w 5448298"/>
              <a:gd name="connsiteY35" fmla="*/ 2671761 h 4119561"/>
              <a:gd name="connsiteX36" fmla="*/ 1408112 w 5448298"/>
              <a:gd name="connsiteY36" fmla="*/ 3047998 h 4119561"/>
              <a:gd name="connsiteX37" fmla="*/ 976313 w 5448298"/>
              <a:gd name="connsiteY37" fmla="*/ 4095749 h 4119561"/>
              <a:gd name="connsiteX38" fmla="*/ 1443038 w 5448298"/>
              <a:gd name="connsiteY38" fmla="*/ 3781423 h 4119561"/>
              <a:gd name="connsiteX39" fmla="*/ 1876425 w 5448298"/>
              <a:gd name="connsiteY39" fmla="*/ 4005261 h 4119561"/>
              <a:gd name="connsiteX40" fmla="*/ 1866899 w 5448298"/>
              <a:gd name="connsiteY40" fmla="*/ 3895723 h 4119561"/>
              <a:gd name="connsiteX41" fmla="*/ 1876425 w 5448298"/>
              <a:gd name="connsiteY41" fmla="*/ 3795711 h 4119561"/>
              <a:gd name="connsiteX42" fmla="*/ 2019299 w 5448298"/>
              <a:gd name="connsiteY42" fmla="*/ 3243260 h 4119561"/>
              <a:gd name="connsiteX43" fmla="*/ 2752724 w 5448298"/>
              <a:gd name="connsiteY43" fmla="*/ 3843335 h 4119561"/>
              <a:gd name="connsiteX44" fmla="*/ 2828924 w 5448298"/>
              <a:gd name="connsiteY44" fmla="*/ 3914773 h 4119561"/>
              <a:gd name="connsiteX45" fmla="*/ 3057524 w 5448298"/>
              <a:gd name="connsiteY45" fmla="*/ 4005261 h 4119561"/>
              <a:gd name="connsiteX46" fmla="*/ 3133725 w 5448298"/>
              <a:gd name="connsiteY46" fmla="*/ 4010024 h 4119561"/>
              <a:gd name="connsiteX47" fmla="*/ 3224212 w 5448298"/>
              <a:gd name="connsiteY47" fmla="*/ 4033836 h 4119561"/>
              <a:gd name="connsiteX48" fmla="*/ 3319462 w 5448298"/>
              <a:gd name="connsiteY48" fmla="*/ 4048124 h 4119561"/>
              <a:gd name="connsiteX49" fmla="*/ 3443287 w 5448298"/>
              <a:gd name="connsiteY49" fmla="*/ 4057647 h 4119561"/>
              <a:gd name="connsiteX50" fmla="*/ 3476624 w 5448298"/>
              <a:gd name="connsiteY50" fmla="*/ 4076699 h 4119561"/>
              <a:gd name="connsiteX51" fmla="*/ 3638550 w 5448298"/>
              <a:gd name="connsiteY51" fmla="*/ 4119561 h 4119561"/>
              <a:gd name="connsiteX52" fmla="*/ 4005262 w 5448298"/>
              <a:gd name="connsiteY52" fmla="*/ 3881436 h 4119561"/>
              <a:gd name="connsiteX53" fmla="*/ 4910137 w 5448298"/>
              <a:gd name="connsiteY53" fmla="*/ 3424236 h 4119561"/>
              <a:gd name="connsiteX54" fmla="*/ 4857749 w 5448298"/>
              <a:gd name="connsiteY54" fmla="*/ 3371849 h 4119561"/>
              <a:gd name="connsiteX55" fmla="*/ 4800599 w 5448298"/>
              <a:gd name="connsiteY55" fmla="*/ 3333749 h 4119561"/>
              <a:gd name="connsiteX56" fmla="*/ 5448298 w 5448298"/>
              <a:gd name="connsiteY56" fmla="*/ 2376484 h 4119561"/>
              <a:gd name="connsiteX57" fmla="*/ 3357562 w 5448298"/>
              <a:gd name="connsiteY57" fmla="*/ 1042985 h 4119561"/>
              <a:gd name="connsiteX58" fmla="*/ 3642173 w 5448298"/>
              <a:gd name="connsiteY58" fmla="*/ 752287 h 4119561"/>
              <a:gd name="connsiteX59" fmla="*/ 3334991 w 5448298"/>
              <a:gd name="connsiteY59" fmla="*/ 707043 h 4119561"/>
              <a:gd name="connsiteX60" fmla="*/ 2957511 w 5448298"/>
              <a:gd name="connsiteY60" fmla="*/ 457202 h 4119561"/>
              <a:gd name="connsiteX61" fmla="*/ 2724150 w 5448298"/>
              <a:gd name="connsiteY61" fmla="*/ 0 h 4119561"/>
              <a:gd name="connsiteX0" fmla="*/ 2724150 w 5448298"/>
              <a:gd name="connsiteY0" fmla="*/ 0 h 4119561"/>
              <a:gd name="connsiteX1" fmla="*/ 2490788 w 5448298"/>
              <a:gd name="connsiteY1" fmla="*/ 542926 h 4119561"/>
              <a:gd name="connsiteX2" fmla="*/ 2395538 w 5448298"/>
              <a:gd name="connsiteY2" fmla="*/ 566738 h 4119561"/>
              <a:gd name="connsiteX3" fmla="*/ 2314575 w 5448298"/>
              <a:gd name="connsiteY3" fmla="*/ 571501 h 4119561"/>
              <a:gd name="connsiteX4" fmla="*/ 2271713 w 5448298"/>
              <a:gd name="connsiteY4" fmla="*/ 585788 h 4119561"/>
              <a:gd name="connsiteX5" fmla="*/ 2266950 w 5448298"/>
              <a:gd name="connsiteY5" fmla="*/ 571501 h 4119561"/>
              <a:gd name="connsiteX6" fmla="*/ 2157413 w 5448298"/>
              <a:gd name="connsiteY6" fmla="*/ 581026 h 4119561"/>
              <a:gd name="connsiteX7" fmla="*/ 2085975 w 5448298"/>
              <a:gd name="connsiteY7" fmla="*/ 604838 h 4119561"/>
              <a:gd name="connsiteX8" fmla="*/ 2062163 w 5448298"/>
              <a:gd name="connsiteY8" fmla="*/ 619126 h 4119561"/>
              <a:gd name="connsiteX9" fmla="*/ 1938338 w 5448298"/>
              <a:gd name="connsiteY9" fmla="*/ 661988 h 4119561"/>
              <a:gd name="connsiteX10" fmla="*/ 1376363 w 5448298"/>
              <a:gd name="connsiteY10" fmla="*/ 719138 h 4119561"/>
              <a:gd name="connsiteX11" fmla="*/ 1071563 w 5448298"/>
              <a:gd name="connsiteY11" fmla="*/ 742951 h 4119561"/>
              <a:gd name="connsiteX12" fmla="*/ 928688 w 5448298"/>
              <a:gd name="connsiteY12" fmla="*/ 704851 h 4119561"/>
              <a:gd name="connsiteX13" fmla="*/ 876300 w 5448298"/>
              <a:gd name="connsiteY13" fmla="*/ 828676 h 4119561"/>
              <a:gd name="connsiteX14" fmla="*/ 871538 w 5448298"/>
              <a:gd name="connsiteY14" fmla="*/ 895351 h 4119561"/>
              <a:gd name="connsiteX15" fmla="*/ 790575 w 5448298"/>
              <a:gd name="connsiteY15" fmla="*/ 1176338 h 4119561"/>
              <a:gd name="connsiteX16" fmla="*/ 642938 w 5448298"/>
              <a:gd name="connsiteY16" fmla="*/ 1119188 h 4119561"/>
              <a:gd name="connsiteX17" fmla="*/ 609600 w 5448298"/>
              <a:gd name="connsiteY17" fmla="*/ 1109663 h 4119561"/>
              <a:gd name="connsiteX18" fmla="*/ 590550 w 5448298"/>
              <a:gd name="connsiteY18" fmla="*/ 1095376 h 4119561"/>
              <a:gd name="connsiteX19" fmla="*/ 552450 w 5448298"/>
              <a:gd name="connsiteY19" fmla="*/ 1066801 h 4119561"/>
              <a:gd name="connsiteX20" fmla="*/ 357188 w 5448298"/>
              <a:gd name="connsiteY20" fmla="*/ 1171576 h 4119561"/>
              <a:gd name="connsiteX21" fmla="*/ 300038 w 5448298"/>
              <a:gd name="connsiteY21" fmla="*/ 1133476 h 4119561"/>
              <a:gd name="connsiteX22" fmla="*/ 260350 w 5448298"/>
              <a:gd name="connsiteY22" fmla="*/ 1100138 h 4119561"/>
              <a:gd name="connsiteX23" fmla="*/ 250825 w 5448298"/>
              <a:gd name="connsiteY23" fmla="*/ 1081086 h 4119561"/>
              <a:gd name="connsiteX24" fmla="*/ 168275 w 5448298"/>
              <a:gd name="connsiteY24" fmla="*/ 1192211 h 4119561"/>
              <a:gd name="connsiteX25" fmla="*/ 66675 w 5448298"/>
              <a:gd name="connsiteY25" fmla="*/ 1420811 h 4119561"/>
              <a:gd name="connsiteX26" fmla="*/ 73025 w 5448298"/>
              <a:gd name="connsiteY26" fmla="*/ 1528761 h 4119561"/>
              <a:gd name="connsiteX27" fmla="*/ 0 w 5448298"/>
              <a:gd name="connsiteY27" fmla="*/ 1658937 h 4119561"/>
              <a:gd name="connsiteX28" fmla="*/ 20637 w 5448298"/>
              <a:gd name="connsiteY28" fmla="*/ 1835149 h 4119561"/>
              <a:gd name="connsiteX29" fmla="*/ 138112 w 5448298"/>
              <a:gd name="connsiteY29" fmla="*/ 1820861 h 4119561"/>
              <a:gd name="connsiteX30" fmla="*/ 139699 w 5448298"/>
              <a:gd name="connsiteY30" fmla="*/ 1836737 h 4119561"/>
              <a:gd name="connsiteX31" fmla="*/ 276224 w 5448298"/>
              <a:gd name="connsiteY31" fmla="*/ 1885949 h 4119561"/>
              <a:gd name="connsiteX32" fmla="*/ 476248 w 5448298"/>
              <a:gd name="connsiteY32" fmla="*/ 1990723 h 4119561"/>
              <a:gd name="connsiteX33" fmla="*/ 452437 w 5448298"/>
              <a:gd name="connsiteY33" fmla="*/ 2124074 h 4119561"/>
              <a:gd name="connsiteX34" fmla="*/ 638175 w 5448298"/>
              <a:gd name="connsiteY34" fmla="*/ 2381249 h 4119561"/>
              <a:gd name="connsiteX35" fmla="*/ 514351 w 5448298"/>
              <a:gd name="connsiteY35" fmla="*/ 2671761 h 4119561"/>
              <a:gd name="connsiteX36" fmla="*/ 1408112 w 5448298"/>
              <a:gd name="connsiteY36" fmla="*/ 3047998 h 4119561"/>
              <a:gd name="connsiteX37" fmla="*/ 976313 w 5448298"/>
              <a:gd name="connsiteY37" fmla="*/ 4095749 h 4119561"/>
              <a:gd name="connsiteX38" fmla="*/ 1443038 w 5448298"/>
              <a:gd name="connsiteY38" fmla="*/ 3781423 h 4119561"/>
              <a:gd name="connsiteX39" fmla="*/ 1876425 w 5448298"/>
              <a:gd name="connsiteY39" fmla="*/ 4005261 h 4119561"/>
              <a:gd name="connsiteX40" fmla="*/ 1866899 w 5448298"/>
              <a:gd name="connsiteY40" fmla="*/ 3895723 h 4119561"/>
              <a:gd name="connsiteX41" fmla="*/ 1876425 w 5448298"/>
              <a:gd name="connsiteY41" fmla="*/ 3795711 h 4119561"/>
              <a:gd name="connsiteX42" fmla="*/ 2019299 w 5448298"/>
              <a:gd name="connsiteY42" fmla="*/ 3243260 h 4119561"/>
              <a:gd name="connsiteX43" fmla="*/ 2752724 w 5448298"/>
              <a:gd name="connsiteY43" fmla="*/ 3843335 h 4119561"/>
              <a:gd name="connsiteX44" fmla="*/ 2828924 w 5448298"/>
              <a:gd name="connsiteY44" fmla="*/ 3914773 h 4119561"/>
              <a:gd name="connsiteX45" fmla="*/ 3057524 w 5448298"/>
              <a:gd name="connsiteY45" fmla="*/ 4005261 h 4119561"/>
              <a:gd name="connsiteX46" fmla="*/ 3133725 w 5448298"/>
              <a:gd name="connsiteY46" fmla="*/ 4010024 h 4119561"/>
              <a:gd name="connsiteX47" fmla="*/ 3224212 w 5448298"/>
              <a:gd name="connsiteY47" fmla="*/ 4033836 h 4119561"/>
              <a:gd name="connsiteX48" fmla="*/ 3319462 w 5448298"/>
              <a:gd name="connsiteY48" fmla="*/ 4048124 h 4119561"/>
              <a:gd name="connsiteX49" fmla="*/ 3443287 w 5448298"/>
              <a:gd name="connsiteY49" fmla="*/ 4057647 h 4119561"/>
              <a:gd name="connsiteX50" fmla="*/ 3476624 w 5448298"/>
              <a:gd name="connsiteY50" fmla="*/ 4076699 h 4119561"/>
              <a:gd name="connsiteX51" fmla="*/ 3638550 w 5448298"/>
              <a:gd name="connsiteY51" fmla="*/ 4119561 h 4119561"/>
              <a:gd name="connsiteX52" fmla="*/ 4005262 w 5448298"/>
              <a:gd name="connsiteY52" fmla="*/ 3881436 h 4119561"/>
              <a:gd name="connsiteX53" fmla="*/ 4910137 w 5448298"/>
              <a:gd name="connsiteY53" fmla="*/ 3424236 h 4119561"/>
              <a:gd name="connsiteX54" fmla="*/ 4857749 w 5448298"/>
              <a:gd name="connsiteY54" fmla="*/ 3371849 h 4119561"/>
              <a:gd name="connsiteX55" fmla="*/ 4800599 w 5448298"/>
              <a:gd name="connsiteY55" fmla="*/ 3333749 h 4119561"/>
              <a:gd name="connsiteX56" fmla="*/ 5448298 w 5448298"/>
              <a:gd name="connsiteY56" fmla="*/ 2376484 h 4119561"/>
              <a:gd name="connsiteX57" fmla="*/ 3357562 w 5448298"/>
              <a:gd name="connsiteY57" fmla="*/ 1042985 h 4119561"/>
              <a:gd name="connsiteX58" fmla="*/ 3642173 w 5448298"/>
              <a:gd name="connsiteY58" fmla="*/ 752287 h 4119561"/>
              <a:gd name="connsiteX59" fmla="*/ 3334991 w 5448298"/>
              <a:gd name="connsiteY59" fmla="*/ 707043 h 4119561"/>
              <a:gd name="connsiteX60" fmla="*/ 3125442 w 5448298"/>
              <a:gd name="connsiteY60" fmla="*/ 571312 h 4119561"/>
              <a:gd name="connsiteX61" fmla="*/ 2957511 w 5448298"/>
              <a:gd name="connsiteY61" fmla="*/ 457202 h 4119561"/>
              <a:gd name="connsiteX62" fmla="*/ 2724150 w 5448298"/>
              <a:gd name="connsiteY62" fmla="*/ 0 h 4119561"/>
              <a:gd name="connsiteX0" fmla="*/ 2724150 w 5448298"/>
              <a:gd name="connsiteY0" fmla="*/ 0 h 4119561"/>
              <a:gd name="connsiteX1" fmla="*/ 2490788 w 5448298"/>
              <a:gd name="connsiteY1" fmla="*/ 542926 h 4119561"/>
              <a:gd name="connsiteX2" fmla="*/ 2395538 w 5448298"/>
              <a:gd name="connsiteY2" fmla="*/ 566738 h 4119561"/>
              <a:gd name="connsiteX3" fmla="*/ 2314575 w 5448298"/>
              <a:gd name="connsiteY3" fmla="*/ 571501 h 4119561"/>
              <a:gd name="connsiteX4" fmla="*/ 2271713 w 5448298"/>
              <a:gd name="connsiteY4" fmla="*/ 585788 h 4119561"/>
              <a:gd name="connsiteX5" fmla="*/ 2266950 w 5448298"/>
              <a:gd name="connsiteY5" fmla="*/ 571501 h 4119561"/>
              <a:gd name="connsiteX6" fmla="*/ 2157413 w 5448298"/>
              <a:gd name="connsiteY6" fmla="*/ 581026 h 4119561"/>
              <a:gd name="connsiteX7" fmla="*/ 2085975 w 5448298"/>
              <a:gd name="connsiteY7" fmla="*/ 604838 h 4119561"/>
              <a:gd name="connsiteX8" fmla="*/ 2062163 w 5448298"/>
              <a:gd name="connsiteY8" fmla="*/ 619126 h 4119561"/>
              <a:gd name="connsiteX9" fmla="*/ 1938338 w 5448298"/>
              <a:gd name="connsiteY9" fmla="*/ 661988 h 4119561"/>
              <a:gd name="connsiteX10" fmla="*/ 1376363 w 5448298"/>
              <a:gd name="connsiteY10" fmla="*/ 719138 h 4119561"/>
              <a:gd name="connsiteX11" fmla="*/ 1071563 w 5448298"/>
              <a:gd name="connsiteY11" fmla="*/ 742951 h 4119561"/>
              <a:gd name="connsiteX12" fmla="*/ 928688 w 5448298"/>
              <a:gd name="connsiteY12" fmla="*/ 704851 h 4119561"/>
              <a:gd name="connsiteX13" fmla="*/ 876300 w 5448298"/>
              <a:gd name="connsiteY13" fmla="*/ 828676 h 4119561"/>
              <a:gd name="connsiteX14" fmla="*/ 871538 w 5448298"/>
              <a:gd name="connsiteY14" fmla="*/ 895351 h 4119561"/>
              <a:gd name="connsiteX15" fmla="*/ 790575 w 5448298"/>
              <a:gd name="connsiteY15" fmla="*/ 1176338 h 4119561"/>
              <a:gd name="connsiteX16" fmla="*/ 642938 w 5448298"/>
              <a:gd name="connsiteY16" fmla="*/ 1119188 h 4119561"/>
              <a:gd name="connsiteX17" fmla="*/ 609600 w 5448298"/>
              <a:gd name="connsiteY17" fmla="*/ 1109663 h 4119561"/>
              <a:gd name="connsiteX18" fmla="*/ 590550 w 5448298"/>
              <a:gd name="connsiteY18" fmla="*/ 1095376 h 4119561"/>
              <a:gd name="connsiteX19" fmla="*/ 552450 w 5448298"/>
              <a:gd name="connsiteY19" fmla="*/ 1066801 h 4119561"/>
              <a:gd name="connsiteX20" fmla="*/ 357188 w 5448298"/>
              <a:gd name="connsiteY20" fmla="*/ 1171576 h 4119561"/>
              <a:gd name="connsiteX21" fmla="*/ 300038 w 5448298"/>
              <a:gd name="connsiteY21" fmla="*/ 1133476 h 4119561"/>
              <a:gd name="connsiteX22" fmla="*/ 260350 w 5448298"/>
              <a:gd name="connsiteY22" fmla="*/ 1100138 h 4119561"/>
              <a:gd name="connsiteX23" fmla="*/ 250825 w 5448298"/>
              <a:gd name="connsiteY23" fmla="*/ 1081086 h 4119561"/>
              <a:gd name="connsiteX24" fmla="*/ 168275 w 5448298"/>
              <a:gd name="connsiteY24" fmla="*/ 1192211 h 4119561"/>
              <a:gd name="connsiteX25" fmla="*/ 66675 w 5448298"/>
              <a:gd name="connsiteY25" fmla="*/ 1420811 h 4119561"/>
              <a:gd name="connsiteX26" fmla="*/ 73025 w 5448298"/>
              <a:gd name="connsiteY26" fmla="*/ 1528761 h 4119561"/>
              <a:gd name="connsiteX27" fmla="*/ 0 w 5448298"/>
              <a:gd name="connsiteY27" fmla="*/ 1658937 h 4119561"/>
              <a:gd name="connsiteX28" fmla="*/ 20637 w 5448298"/>
              <a:gd name="connsiteY28" fmla="*/ 1835149 h 4119561"/>
              <a:gd name="connsiteX29" fmla="*/ 138112 w 5448298"/>
              <a:gd name="connsiteY29" fmla="*/ 1820861 h 4119561"/>
              <a:gd name="connsiteX30" fmla="*/ 139699 w 5448298"/>
              <a:gd name="connsiteY30" fmla="*/ 1836737 h 4119561"/>
              <a:gd name="connsiteX31" fmla="*/ 276224 w 5448298"/>
              <a:gd name="connsiteY31" fmla="*/ 1885949 h 4119561"/>
              <a:gd name="connsiteX32" fmla="*/ 476248 w 5448298"/>
              <a:gd name="connsiteY32" fmla="*/ 1990723 h 4119561"/>
              <a:gd name="connsiteX33" fmla="*/ 452437 w 5448298"/>
              <a:gd name="connsiteY33" fmla="*/ 2124074 h 4119561"/>
              <a:gd name="connsiteX34" fmla="*/ 638175 w 5448298"/>
              <a:gd name="connsiteY34" fmla="*/ 2381249 h 4119561"/>
              <a:gd name="connsiteX35" fmla="*/ 514351 w 5448298"/>
              <a:gd name="connsiteY35" fmla="*/ 2671761 h 4119561"/>
              <a:gd name="connsiteX36" fmla="*/ 1408112 w 5448298"/>
              <a:gd name="connsiteY36" fmla="*/ 3047998 h 4119561"/>
              <a:gd name="connsiteX37" fmla="*/ 976313 w 5448298"/>
              <a:gd name="connsiteY37" fmla="*/ 4095749 h 4119561"/>
              <a:gd name="connsiteX38" fmla="*/ 1443038 w 5448298"/>
              <a:gd name="connsiteY38" fmla="*/ 3781423 h 4119561"/>
              <a:gd name="connsiteX39" fmla="*/ 1876425 w 5448298"/>
              <a:gd name="connsiteY39" fmla="*/ 4005261 h 4119561"/>
              <a:gd name="connsiteX40" fmla="*/ 1866899 w 5448298"/>
              <a:gd name="connsiteY40" fmla="*/ 3895723 h 4119561"/>
              <a:gd name="connsiteX41" fmla="*/ 1876425 w 5448298"/>
              <a:gd name="connsiteY41" fmla="*/ 3795711 h 4119561"/>
              <a:gd name="connsiteX42" fmla="*/ 2019299 w 5448298"/>
              <a:gd name="connsiteY42" fmla="*/ 3243260 h 4119561"/>
              <a:gd name="connsiteX43" fmla="*/ 2752724 w 5448298"/>
              <a:gd name="connsiteY43" fmla="*/ 3843335 h 4119561"/>
              <a:gd name="connsiteX44" fmla="*/ 2828924 w 5448298"/>
              <a:gd name="connsiteY44" fmla="*/ 3914773 h 4119561"/>
              <a:gd name="connsiteX45" fmla="*/ 3057524 w 5448298"/>
              <a:gd name="connsiteY45" fmla="*/ 4005261 h 4119561"/>
              <a:gd name="connsiteX46" fmla="*/ 3133725 w 5448298"/>
              <a:gd name="connsiteY46" fmla="*/ 4010024 h 4119561"/>
              <a:gd name="connsiteX47" fmla="*/ 3224212 w 5448298"/>
              <a:gd name="connsiteY47" fmla="*/ 4033836 h 4119561"/>
              <a:gd name="connsiteX48" fmla="*/ 3319462 w 5448298"/>
              <a:gd name="connsiteY48" fmla="*/ 4048124 h 4119561"/>
              <a:gd name="connsiteX49" fmla="*/ 3443287 w 5448298"/>
              <a:gd name="connsiteY49" fmla="*/ 4057647 h 4119561"/>
              <a:gd name="connsiteX50" fmla="*/ 3476624 w 5448298"/>
              <a:gd name="connsiteY50" fmla="*/ 4076699 h 4119561"/>
              <a:gd name="connsiteX51" fmla="*/ 3638550 w 5448298"/>
              <a:gd name="connsiteY51" fmla="*/ 4119561 h 4119561"/>
              <a:gd name="connsiteX52" fmla="*/ 4005262 w 5448298"/>
              <a:gd name="connsiteY52" fmla="*/ 3881436 h 4119561"/>
              <a:gd name="connsiteX53" fmla="*/ 4910137 w 5448298"/>
              <a:gd name="connsiteY53" fmla="*/ 3424236 h 4119561"/>
              <a:gd name="connsiteX54" fmla="*/ 4857749 w 5448298"/>
              <a:gd name="connsiteY54" fmla="*/ 3371849 h 4119561"/>
              <a:gd name="connsiteX55" fmla="*/ 4800599 w 5448298"/>
              <a:gd name="connsiteY55" fmla="*/ 3333749 h 4119561"/>
              <a:gd name="connsiteX56" fmla="*/ 5448298 w 5448298"/>
              <a:gd name="connsiteY56" fmla="*/ 2376484 h 4119561"/>
              <a:gd name="connsiteX57" fmla="*/ 3357562 w 5448298"/>
              <a:gd name="connsiteY57" fmla="*/ 1042985 h 4119561"/>
              <a:gd name="connsiteX58" fmla="*/ 3642173 w 5448298"/>
              <a:gd name="connsiteY58" fmla="*/ 752287 h 4119561"/>
              <a:gd name="connsiteX59" fmla="*/ 3334991 w 5448298"/>
              <a:gd name="connsiteY59" fmla="*/ 707043 h 4119561"/>
              <a:gd name="connsiteX60" fmla="*/ 3146873 w 5448298"/>
              <a:gd name="connsiteY60" fmla="*/ 718950 h 4119561"/>
              <a:gd name="connsiteX61" fmla="*/ 2957511 w 5448298"/>
              <a:gd name="connsiteY61" fmla="*/ 457202 h 4119561"/>
              <a:gd name="connsiteX62" fmla="*/ 2724150 w 5448298"/>
              <a:gd name="connsiteY62" fmla="*/ 0 h 4119561"/>
              <a:gd name="connsiteX0" fmla="*/ 2724150 w 5448298"/>
              <a:gd name="connsiteY0" fmla="*/ 0 h 4119561"/>
              <a:gd name="connsiteX1" fmla="*/ 2490788 w 5448298"/>
              <a:gd name="connsiteY1" fmla="*/ 542926 h 4119561"/>
              <a:gd name="connsiteX2" fmla="*/ 2395538 w 5448298"/>
              <a:gd name="connsiteY2" fmla="*/ 566738 h 4119561"/>
              <a:gd name="connsiteX3" fmla="*/ 2314575 w 5448298"/>
              <a:gd name="connsiteY3" fmla="*/ 571501 h 4119561"/>
              <a:gd name="connsiteX4" fmla="*/ 2271713 w 5448298"/>
              <a:gd name="connsiteY4" fmla="*/ 585788 h 4119561"/>
              <a:gd name="connsiteX5" fmla="*/ 2266950 w 5448298"/>
              <a:gd name="connsiteY5" fmla="*/ 571501 h 4119561"/>
              <a:gd name="connsiteX6" fmla="*/ 2157413 w 5448298"/>
              <a:gd name="connsiteY6" fmla="*/ 581026 h 4119561"/>
              <a:gd name="connsiteX7" fmla="*/ 2085975 w 5448298"/>
              <a:gd name="connsiteY7" fmla="*/ 604838 h 4119561"/>
              <a:gd name="connsiteX8" fmla="*/ 2062163 w 5448298"/>
              <a:gd name="connsiteY8" fmla="*/ 619126 h 4119561"/>
              <a:gd name="connsiteX9" fmla="*/ 1938338 w 5448298"/>
              <a:gd name="connsiteY9" fmla="*/ 661988 h 4119561"/>
              <a:gd name="connsiteX10" fmla="*/ 1880048 w 5448298"/>
              <a:gd name="connsiteY10" fmla="*/ 668943 h 4119561"/>
              <a:gd name="connsiteX11" fmla="*/ 1376363 w 5448298"/>
              <a:gd name="connsiteY11" fmla="*/ 719138 h 4119561"/>
              <a:gd name="connsiteX12" fmla="*/ 1071563 w 5448298"/>
              <a:gd name="connsiteY12" fmla="*/ 742951 h 4119561"/>
              <a:gd name="connsiteX13" fmla="*/ 928688 w 5448298"/>
              <a:gd name="connsiteY13" fmla="*/ 704851 h 4119561"/>
              <a:gd name="connsiteX14" fmla="*/ 876300 w 5448298"/>
              <a:gd name="connsiteY14" fmla="*/ 828676 h 4119561"/>
              <a:gd name="connsiteX15" fmla="*/ 871538 w 5448298"/>
              <a:gd name="connsiteY15" fmla="*/ 895351 h 4119561"/>
              <a:gd name="connsiteX16" fmla="*/ 790575 w 5448298"/>
              <a:gd name="connsiteY16" fmla="*/ 1176338 h 4119561"/>
              <a:gd name="connsiteX17" fmla="*/ 642938 w 5448298"/>
              <a:gd name="connsiteY17" fmla="*/ 1119188 h 4119561"/>
              <a:gd name="connsiteX18" fmla="*/ 609600 w 5448298"/>
              <a:gd name="connsiteY18" fmla="*/ 1109663 h 4119561"/>
              <a:gd name="connsiteX19" fmla="*/ 590550 w 5448298"/>
              <a:gd name="connsiteY19" fmla="*/ 1095376 h 4119561"/>
              <a:gd name="connsiteX20" fmla="*/ 552450 w 5448298"/>
              <a:gd name="connsiteY20" fmla="*/ 1066801 h 4119561"/>
              <a:gd name="connsiteX21" fmla="*/ 357188 w 5448298"/>
              <a:gd name="connsiteY21" fmla="*/ 1171576 h 4119561"/>
              <a:gd name="connsiteX22" fmla="*/ 300038 w 5448298"/>
              <a:gd name="connsiteY22" fmla="*/ 1133476 h 4119561"/>
              <a:gd name="connsiteX23" fmla="*/ 260350 w 5448298"/>
              <a:gd name="connsiteY23" fmla="*/ 1100138 h 4119561"/>
              <a:gd name="connsiteX24" fmla="*/ 250825 w 5448298"/>
              <a:gd name="connsiteY24" fmla="*/ 1081086 h 4119561"/>
              <a:gd name="connsiteX25" fmla="*/ 168275 w 5448298"/>
              <a:gd name="connsiteY25" fmla="*/ 1192211 h 4119561"/>
              <a:gd name="connsiteX26" fmla="*/ 66675 w 5448298"/>
              <a:gd name="connsiteY26" fmla="*/ 1420811 h 4119561"/>
              <a:gd name="connsiteX27" fmla="*/ 73025 w 5448298"/>
              <a:gd name="connsiteY27" fmla="*/ 1528761 h 4119561"/>
              <a:gd name="connsiteX28" fmla="*/ 0 w 5448298"/>
              <a:gd name="connsiteY28" fmla="*/ 1658937 h 4119561"/>
              <a:gd name="connsiteX29" fmla="*/ 20637 w 5448298"/>
              <a:gd name="connsiteY29" fmla="*/ 1835149 h 4119561"/>
              <a:gd name="connsiteX30" fmla="*/ 138112 w 5448298"/>
              <a:gd name="connsiteY30" fmla="*/ 1820861 h 4119561"/>
              <a:gd name="connsiteX31" fmla="*/ 139699 w 5448298"/>
              <a:gd name="connsiteY31" fmla="*/ 1836737 h 4119561"/>
              <a:gd name="connsiteX32" fmla="*/ 276224 w 5448298"/>
              <a:gd name="connsiteY32" fmla="*/ 1885949 h 4119561"/>
              <a:gd name="connsiteX33" fmla="*/ 476248 w 5448298"/>
              <a:gd name="connsiteY33" fmla="*/ 1990723 h 4119561"/>
              <a:gd name="connsiteX34" fmla="*/ 452437 w 5448298"/>
              <a:gd name="connsiteY34" fmla="*/ 2124074 h 4119561"/>
              <a:gd name="connsiteX35" fmla="*/ 638175 w 5448298"/>
              <a:gd name="connsiteY35" fmla="*/ 2381249 h 4119561"/>
              <a:gd name="connsiteX36" fmla="*/ 514351 w 5448298"/>
              <a:gd name="connsiteY36" fmla="*/ 2671761 h 4119561"/>
              <a:gd name="connsiteX37" fmla="*/ 1408112 w 5448298"/>
              <a:gd name="connsiteY37" fmla="*/ 3047998 h 4119561"/>
              <a:gd name="connsiteX38" fmla="*/ 976313 w 5448298"/>
              <a:gd name="connsiteY38" fmla="*/ 4095749 h 4119561"/>
              <a:gd name="connsiteX39" fmla="*/ 1443038 w 5448298"/>
              <a:gd name="connsiteY39" fmla="*/ 3781423 h 4119561"/>
              <a:gd name="connsiteX40" fmla="*/ 1876425 w 5448298"/>
              <a:gd name="connsiteY40" fmla="*/ 4005261 h 4119561"/>
              <a:gd name="connsiteX41" fmla="*/ 1866899 w 5448298"/>
              <a:gd name="connsiteY41" fmla="*/ 3895723 h 4119561"/>
              <a:gd name="connsiteX42" fmla="*/ 1876425 w 5448298"/>
              <a:gd name="connsiteY42" fmla="*/ 3795711 h 4119561"/>
              <a:gd name="connsiteX43" fmla="*/ 2019299 w 5448298"/>
              <a:gd name="connsiteY43" fmla="*/ 3243260 h 4119561"/>
              <a:gd name="connsiteX44" fmla="*/ 2752724 w 5448298"/>
              <a:gd name="connsiteY44" fmla="*/ 3843335 h 4119561"/>
              <a:gd name="connsiteX45" fmla="*/ 2828924 w 5448298"/>
              <a:gd name="connsiteY45" fmla="*/ 3914773 h 4119561"/>
              <a:gd name="connsiteX46" fmla="*/ 3057524 w 5448298"/>
              <a:gd name="connsiteY46" fmla="*/ 4005261 h 4119561"/>
              <a:gd name="connsiteX47" fmla="*/ 3133725 w 5448298"/>
              <a:gd name="connsiteY47" fmla="*/ 4010024 h 4119561"/>
              <a:gd name="connsiteX48" fmla="*/ 3224212 w 5448298"/>
              <a:gd name="connsiteY48" fmla="*/ 4033836 h 4119561"/>
              <a:gd name="connsiteX49" fmla="*/ 3319462 w 5448298"/>
              <a:gd name="connsiteY49" fmla="*/ 4048124 h 4119561"/>
              <a:gd name="connsiteX50" fmla="*/ 3443287 w 5448298"/>
              <a:gd name="connsiteY50" fmla="*/ 4057647 h 4119561"/>
              <a:gd name="connsiteX51" fmla="*/ 3476624 w 5448298"/>
              <a:gd name="connsiteY51" fmla="*/ 4076699 h 4119561"/>
              <a:gd name="connsiteX52" fmla="*/ 3638550 w 5448298"/>
              <a:gd name="connsiteY52" fmla="*/ 4119561 h 4119561"/>
              <a:gd name="connsiteX53" fmla="*/ 4005262 w 5448298"/>
              <a:gd name="connsiteY53" fmla="*/ 3881436 h 4119561"/>
              <a:gd name="connsiteX54" fmla="*/ 4910137 w 5448298"/>
              <a:gd name="connsiteY54" fmla="*/ 3424236 h 4119561"/>
              <a:gd name="connsiteX55" fmla="*/ 4857749 w 5448298"/>
              <a:gd name="connsiteY55" fmla="*/ 3371849 h 4119561"/>
              <a:gd name="connsiteX56" fmla="*/ 4800599 w 5448298"/>
              <a:gd name="connsiteY56" fmla="*/ 3333749 h 4119561"/>
              <a:gd name="connsiteX57" fmla="*/ 5448298 w 5448298"/>
              <a:gd name="connsiteY57" fmla="*/ 2376484 h 4119561"/>
              <a:gd name="connsiteX58" fmla="*/ 3357562 w 5448298"/>
              <a:gd name="connsiteY58" fmla="*/ 1042985 h 4119561"/>
              <a:gd name="connsiteX59" fmla="*/ 3642173 w 5448298"/>
              <a:gd name="connsiteY59" fmla="*/ 752287 h 4119561"/>
              <a:gd name="connsiteX60" fmla="*/ 3334991 w 5448298"/>
              <a:gd name="connsiteY60" fmla="*/ 707043 h 4119561"/>
              <a:gd name="connsiteX61" fmla="*/ 3146873 w 5448298"/>
              <a:gd name="connsiteY61" fmla="*/ 718950 h 4119561"/>
              <a:gd name="connsiteX62" fmla="*/ 2957511 w 5448298"/>
              <a:gd name="connsiteY62" fmla="*/ 457202 h 4119561"/>
              <a:gd name="connsiteX63" fmla="*/ 2724150 w 5448298"/>
              <a:gd name="connsiteY63" fmla="*/ 0 h 4119561"/>
              <a:gd name="connsiteX0" fmla="*/ 2724150 w 5448298"/>
              <a:gd name="connsiteY0" fmla="*/ 0 h 4119561"/>
              <a:gd name="connsiteX1" fmla="*/ 2490788 w 5448298"/>
              <a:gd name="connsiteY1" fmla="*/ 542926 h 4119561"/>
              <a:gd name="connsiteX2" fmla="*/ 2395538 w 5448298"/>
              <a:gd name="connsiteY2" fmla="*/ 566738 h 4119561"/>
              <a:gd name="connsiteX3" fmla="*/ 2314575 w 5448298"/>
              <a:gd name="connsiteY3" fmla="*/ 571501 h 4119561"/>
              <a:gd name="connsiteX4" fmla="*/ 2271713 w 5448298"/>
              <a:gd name="connsiteY4" fmla="*/ 585788 h 4119561"/>
              <a:gd name="connsiteX5" fmla="*/ 2266950 w 5448298"/>
              <a:gd name="connsiteY5" fmla="*/ 571501 h 4119561"/>
              <a:gd name="connsiteX6" fmla="*/ 2157413 w 5448298"/>
              <a:gd name="connsiteY6" fmla="*/ 581026 h 4119561"/>
              <a:gd name="connsiteX7" fmla="*/ 2085975 w 5448298"/>
              <a:gd name="connsiteY7" fmla="*/ 604838 h 4119561"/>
              <a:gd name="connsiteX8" fmla="*/ 2062163 w 5448298"/>
              <a:gd name="connsiteY8" fmla="*/ 619126 h 4119561"/>
              <a:gd name="connsiteX9" fmla="*/ 1938338 w 5448298"/>
              <a:gd name="connsiteY9" fmla="*/ 661988 h 4119561"/>
              <a:gd name="connsiteX10" fmla="*/ 1925292 w 5448298"/>
              <a:gd name="connsiteY10" fmla="*/ 426055 h 4119561"/>
              <a:gd name="connsiteX11" fmla="*/ 1376363 w 5448298"/>
              <a:gd name="connsiteY11" fmla="*/ 719138 h 4119561"/>
              <a:gd name="connsiteX12" fmla="*/ 1071563 w 5448298"/>
              <a:gd name="connsiteY12" fmla="*/ 742951 h 4119561"/>
              <a:gd name="connsiteX13" fmla="*/ 928688 w 5448298"/>
              <a:gd name="connsiteY13" fmla="*/ 704851 h 4119561"/>
              <a:gd name="connsiteX14" fmla="*/ 876300 w 5448298"/>
              <a:gd name="connsiteY14" fmla="*/ 828676 h 4119561"/>
              <a:gd name="connsiteX15" fmla="*/ 871538 w 5448298"/>
              <a:gd name="connsiteY15" fmla="*/ 895351 h 4119561"/>
              <a:gd name="connsiteX16" fmla="*/ 790575 w 5448298"/>
              <a:gd name="connsiteY16" fmla="*/ 1176338 h 4119561"/>
              <a:gd name="connsiteX17" fmla="*/ 642938 w 5448298"/>
              <a:gd name="connsiteY17" fmla="*/ 1119188 h 4119561"/>
              <a:gd name="connsiteX18" fmla="*/ 609600 w 5448298"/>
              <a:gd name="connsiteY18" fmla="*/ 1109663 h 4119561"/>
              <a:gd name="connsiteX19" fmla="*/ 590550 w 5448298"/>
              <a:gd name="connsiteY19" fmla="*/ 1095376 h 4119561"/>
              <a:gd name="connsiteX20" fmla="*/ 552450 w 5448298"/>
              <a:gd name="connsiteY20" fmla="*/ 1066801 h 4119561"/>
              <a:gd name="connsiteX21" fmla="*/ 357188 w 5448298"/>
              <a:gd name="connsiteY21" fmla="*/ 1171576 h 4119561"/>
              <a:gd name="connsiteX22" fmla="*/ 300038 w 5448298"/>
              <a:gd name="connsiteY22" fmla="*/ 1133476 h 4119561"/>
              <a:gd name="connsiteX23" fmla="*/ 260350 w 5448298"/>
              <a:gd name="connsiteY23" fmla="*/ 1100138 h 4119561"/>
              <a:gd name="connsiteX24" fmla="*/ 250825 w 5448298"/>
              <a:gd name="connsiteY24" fmla="*/ 1081086 h 4119561"/>
              <a:gd name="connsiteX25" fmla="*/ 168275 w 5448298"/>
              <a:gd name="connsiteY25" fmla="*/ 1192211 h 4119561"/>
              <a:gd name="connsiteX26" fmla="*/ 66675 w 5448298"/>
              <a:gd name="connsiteY26" fmla="*/ 1420811 h 4119561"/>
              <a:gd name="connsiteX27" fmla="*/ 73025 w 5448298"/>
              <a:gd name="connsiteY27" fmla="*/ 1528761 h 4119561"/>
              <a:gd name="connsiteX28" fmla="*/ 0 w 5448298"/>
              <a:gd name="connsiteY28" fmla="*/ 1658937 h 4119561"/>
              <a:gd name="connsiteX29" fmla="*/ 20637 w 5448298"/>
              <a:gd name="connsiteY29" fmla="*/ 1835149 h 4119561"/>
              <a:gd name="connsiteX30" fmla="*/ 138112 w 5448298"/>
              <a:gd name="connsiteY30" fmla="*/ 1820861 h 4119561"/>
              <a:gd name="connsiteX31" fmla="*/ 139699 w 5448298"/>
              <a:gd name="connsiteY31" fmla="*/ 1836737 h 4119561"/>
              <a:gd name="connsiteX32" fmla="*/ 276224 w 5448298"/>
              <a:gd name="connsiteY32" fmla="*/ 1885949 h 4119561"/>
              <a:gd name="connsiteX33" fmla="*/ 476248 w 5448298"/>
              <a:gd name="connsiteY33" fmla="*/ 1990723 h 4119561"/>
              <a:gd name="connsiteX34" fmla="*/ 452437 w 5448298"/>
              <a:gd name="connsiteY34" fmla="*/ 2124074 h 4119561"/>
              <a:gd name="connsiteX35" fmla="*/ 638175 w 5448298"/>
              <a:gd name="connsiteY35" fmla="*/ 2381249 h 4119561"/>
              <a:gd name="connsiteX36" fmla="*/ 514351 w 5448298"/>
              <a:gd name="connsiteY36" fmla="*/ 2671761 h 4119561"/>
              <a:gd name="connsiteX37" fmla="*/ 1408112 w 5448298"/>
              <a:gd name="connsiteY37" fmla="*/ 3047998 h 4119561"/>
              <a:gd name="connsiteX38" fmla="*/ 976313 w 5448298"/>
              <a:gd name="connsiteY38" fmla="*/ 4095749 h 4119561"/>
              <a:gd name="connsiteX39" fmla="*/ 1443038 w 5448298"/>
              <a:gd name="connsiteY39" fmla="*/ 3781423 h 4119561"/>
              <a:gd name="connsiteX40" fmla="*/ 1876425 w 5448298"/>
              <a:gd name="connsiteY40" fmla="*/ 4005261 h 4119561"/>
              <a:gd name="connsiteX41" fmla="*/ 1866899 w 5448298"/>
              <a:gd name="connsiteY41" fmla="*/ 3895723 h 4119561"/>
              <a:gd name="connsiteX42" fmla="*/ 1876425 w 5448298"/>
              <a:gd name="connsiteY42" fmla="*/ 3795711 h 4119561"/>
              <a:gd name="connsiteX43" fmla="*/ 2019299 w 5448298"/>
              <a:gd name="connsiteY43" fmla="*/ 3243260 h 4119561"/>
              <a:gd name="connsiteX44" fmla="*/ 2752724 w 5448298"/>
              <a:gd name="connsiteY44" fmla="*/ 3843335 h 4119561"/>
              <a:gd name="connsiteX45" fmla="*/ 2828924 w 5448298"/>
              <a:gd name="connsiteY45" fmla="*/ 3914773 h 4119561"/>
              <a:gd name="connsiteX46" fmla="*/ 3057524 w 5448298"/>
              <a:gd name="connsiteY46" fmla="*/ 4005261 h 4119561"/>
              <a:gd name="connsiteX47" fmla="*/ 3133725 w 5448298"/>
              <a:gd name="connsiteY47" fmla="*/ 4010024 h 4119561"/>
              <a:gd name="connsiteX48" fmla="*/ 3224212 w 5448298"/>
              <a:gd name="connsiteY48" fmla="*/ 4033836 h 4119561"/>
              <a:gd name="connsiteX49" fmla="*/ 3319462 w 5448298"/>
              <a:gd name="connsiteY49" fmla="*/ 4048124 h 4119561"/>
              <a:gd name="connsiteX50" fmla="*/ 3443287 w 5448298"/>
              <a:gd name="connsiteY50" fmla="*/ 4057647 h 4119561"/>
              <a:gd name="connsiteX51" fmla="*/ 3476624 w 5448298"/>
              <a:gd name="connsiteY51" fmla="*/ 4076699 h 4119561"/>
              <a:gd name="connsiteX52" fmla="*/ 3638550 w 5448298"/>
              <a:gd name="connsiteY52" fmla="*/ 4119561 h 4119561"/>
              <a:gd name="connsiteX53" fmla="*/ 4005262 w 5448298"/>
              <a:gd name="connsiteY53" fmla="*/ 3881436 h 4119561"/>
              <a:gd name="connsiteX54" fmla="*/ 4910137 w 5448298"/>
              <a:gd name="connsiteY54" fmla="*/ 3424236 h 4119561"/>
              <a:gd name="connsiteX55" fmla="*/ 4857749 w 5448298"/>
              <a:gd name="connsiteY55" fmla="*/ 3371849 h 4119561"/>
              <a:gd name="connsiteX56" fmla="*/ 4800599 w 5448298"/>
              <a:gd name="connsiteY56" fmla="*/ 3333749 h 4119561"/>
              <a:gd name="connsiteX57" fmla="*/ 5448298 w 5448298"/>
              <a:gd name="connsiteY57" fmla="*/ 2376484 h 4119561"/>
              <a:gd name="connsiteX58" fmla="*/ 3357562 w 5448298"/>
              <a:gd name="connsiteY58" fmla="*/ 1042985 h 4119561"/>
              <a:gd name="connsiteX59" fmla="*/ 3642173 w 5448298"/>
              <a:gd name="connsiteY59" fmla="*/ 752287 h 4119561"/>
              <a:gd name="connsiteX60" fmla="*/ 3334991 w 5448298"/>
              <a:gd name="connsiteY60" fmla="*/ 707043 h 4119561"/>
              <a:gd name="connsiteX61" fmla="*/ 3146873 w 5448298"/>
              <a:gd name="connsiteY61" fmla="*/ 718950 h 4119561"/>
              <a:gd name="connsiteX62" fmla="*/ 2957511 w 5448298"/>
              <a:gd name="connsiteY62" fmla="*/ 457202 h 4119561"/>
              <a:gd name="connsiteX63" fmla="*/ 2724150 w 5448298"/>
              <a:gd name="connsiteY63" fmla="*/ 0 h 4119561"/>
              <a:gd name="connsiteX0" fmla="*/ 2724150 w 5448298"/>
              <a:gd name="connsiteY0" fmla="*/ 0 h 4119561"/>
              <a:gd name="connsiteX1" fmla="*/ 2490788 w 5448298"/>
              <a:gd name="connsiteY1" fmla="*/ 542926 h 4119561"/>
              <a:gd name="connsiteX2" fmla="*/ 2395538 w 5448298"/>
              <a:gd name="connsiteY2" fmla="*/ 566738 h 4119561"/>
              <a:gd name="connsiteX3" fmla="*/ 2314575 w 5448298"/>
              <a:gd name="connsiteY3" fmla="*/ 571501 h 4119561"/>
              <a:gd name="connsiteX4" fmla="*/ 2271713 w 5448298"/>
              <a:gd name="connsiteY4" fmla="*/ 585788 h 4119561"/>
              <a:gd name="connsiteX5" fmla="*/ 2266950 w 5448298"/>
              <a:gd name="connsiteY5" fmla="*/ 571501 h 4119561"/>
              <a:gd name="connsiteX6" fmla="*/ 2157413 w 5448298"/>
              <a:gd name="connsiteY6" fmla="*/ 581026 h 4119561"/>
              <a:gd name="connsiteX7" fmla="*/ 2085975 w 5448298"/>
              <a:gd name="connsiteY7" fmla="*/ 604838 h 4119561"/>
              <a:gd name="connsiteX8" fmla="*/ 2062163 w 5448298"/>
              <a:gd name="connsiteY8" fmla="*/ 619126 h 4119561"/>
              <a:gd name="connsiteX9" fmla="*/ 1938338 w 5448298"/>
              <a:gd name="connsiteY9" fmla="*/ 661988 h 4119561"/>
              <a:gd name="connsiteX10" fmla="*/ 1925292 w 5448298"/>
              <a:gd name="connsiteY10" fmla="*/ 426055 h 4119561"/>
              <a:gd name="connsiteX11" fmla="*/ 1703835 w 5448298"/>
              <a:gd name="connsiteY11" fmla="*/ 545118 h 4119561"/>
              <a:gd name="connsiteX12" fmla="*/ 1376363 w 5448298"/>
              <a:gd name="connsiteY12" fmla="*/ 719138 h 4119561"/>
              <a:gd name="connsiteX13" fmla="*/ 1071563 w 5448298"/>
              <a:gd name="connsiteY13" fmla="*/ 742951 h 4119561"/>
              <a:gd name="connsiteX14" fmla="*/ 928688 w 5448298"/>
              <a:gd name="connsiteY14" fmla="*/ 704851 h 4119561"/>
              <a:gd name="connsiteX15" fmla="*/ 876300 w 5448298"/>
              <a:gd name="connsiteY15" fmla="*/ 828676 h 4119561"/>
              <a:gd name="connsiteX16" fmla="*/ 871538 w 5448298"/>
              <a:gd name="connsiteY16" fmla="*/ 895351 h 4119561"/>
              <a:gd name="connsiteX17" fmla="*/ 790575 w 5448298"/>
              <a:gd name="connsiteY17" fmla="*/ 1176338 h 4119561"/>
              <a:gd name="connsiteX18" fmla="*/ 642938 w 5448298"/>
              <a:gd name="connsiteY18" fmla="*/ 1119188 h 4119561"/>
              <a:gd name="connsiteX19" fmla="*/ 609600 w 5448298"/>
              <a:gd name="connsiteY19" fmla="*/ 1109663 h 4119561"/>
              <a:gd name="connsiteX20" fmla="*/ 590550 w 5448298"/>
              <a:gd name="connsiteY20" fmla="*/ 1095376 h 4119561"/>
              <a:gd name="connsiteX21" fmla="*/ 552450 w 5448298"/>
              <a:gd name="connsiteY21" fmla="*/ 1066801 h 4119561"/>
              <a:gd name="connsiteX22" fmla="*/ 357188 w 5448298"/>
              <a:gd name="connsiteY22" fmla="*/ 1171576 h 4119561"/>
              <a:gd name="connsiteX23" fmla="*/ 300038 w 5448298"/>
              <a:gd name="connsiteY23" fmla="*/ 1133476 h 4119561"/>
              <a:gd name="connsiteX24" fmla="*/ 260350 w 5448298"/>
              <a:gd name="connsiteY24" fmla="*/ 1100138 h 4119561"/>
              <a:gd name="connsiteX25" fmla="*/ 250825 w 5448298"/>
              <a:gd name="connsiteY25" fmla="*/ 1081086 h 4119561"/>
              <a:gd name="connsiteX26" fmla="*/ 168275 w 5448298"/>
              <a:gd name="connsiteY26" fmla="*/ 1192211 h 4119561"/>
              <a:gd name="connsiteX27" fmla="*/ 66675 w 5448298"/>
              <a:gd name="connsiteY27" fmla="*/ 1420811 h 4119561"/>
              <a:gd name="connsiteX28" fmla="*/ 73025 w 5448298"/>
              <a:gd name="connsiteY28" fmla="*/ 1528761 h 4119561"/>
              <a:gd name="connsiteX29" fmla="*/ 0 w 5448298"/>
              <a:gd name="connsiteY29" fmla="*/ 1658937 h 4119561"/>
              <a:gd name="connsiteX30" fmla="*/ 20637 w 5448298"/>
              <a:gd name="connsiteY30" fmla="*/ 1835149 h 4119561"/>
              <a:gd name="connsiteX31" fmla="*/ 138112 w 5448298"/>
              <a:gd name="connsiteY31" fmla="*/ 1820861 h 4119561"/>
              <a:gd name="connsiteX32" fmla="*/ 139699 w 5448298"/>
              <a:gd name="connsiteY32" fmla="*/ 1836737 h 4119561"/>
              <a:gd name="connsiteX33" fmla="*/ 276224 w 5448298"/>
              <a:gd name="connsiteY33" fmla="*/ 1885949 h 4119561"/>
              <a:gd name="connsiteX34" fmla="*/ 476248 w 5448298"/>
              <a:gd name="connsiteY34" fmla="*/ 1990723 h 4119561"/>
              <a:gd name="connsiteX35" fmla="*/ 452437 w 5448298"/>
              <a:gd name="connsiteY35" fmla="*/ 2124074 h 4119561"/>
              <a:gd name="connsiteX36" fmla="*/ 638175 w 5448298"/>
              <a:gd name="connsiteY36" fmla="*/ 2381249 h 4119561"/>
              <a:gd name="connsiteX37" fmla="*/ 514351 w 5448298"/>
              <a:gd name="connsiteY37" fmla="*/ 2671761 h 4119561"/>
              <a:gd name="connsiteX38" fmla="*/ 1408112 w 5448298"/>
              <a:gd name="connsiteY38" fmla="*/ 3047998 h 4119561"/>
              <a:gd name="connsiteX39" fmla="*/ 976313 w 5448298"/>
              <a:gd name="connsiteY39" fmla="*/ 4095749 h 4119561"/>
              <a:gd name="connsiteX40" fmla="*/ 1443038 w 5448298"/>
              <a:gd name="connsiteY40" fmla="*/ 3781423 h 4119561"/>
              <a:gd name="connsiteX41" fmla="*/ 1876425 w 5448298"/>
              <a:gd name="connsiteY41" fmla="*/ 4005261 h 4119561"/>
              <a:gd name="connsiteX42" fmla="*/ 1866899 w 5448298"/>
              <a:gd name="connsiteY42" fmla="*/ 3895723 h 4119561"/>
              <a:gd name="connsiteX43" fmla="*/ 1876425 w 5448298"/>
              <a:gd name="connsiteY43" fmla="*/ 3795711 h 4119561"/>
              <a:gd name="connsiteX44" fmla="*/ 2019299 w 5448298"/>
              <a:gd name="connsiteY44" fmla="*/ 3243260 h 4119561"/>
              <a:gd name="connsiteX45" fmla="*/ 2752724 w 5448298"/>
              <a:gd name="connsiteY45" fmla="*/ 3843335 h 4119561"/>
              <a:gd name="connsiteX46" fmla="*/ 2828924 w 5448298"/>
              <a:gd name="connsiteY46" fmla="*/ 3914773 h 4119561"/>
              <a:gd name="connsiteX47" fmla="*/ 3057524 w 5448298"/>
              <a:gd name="connsiteY47" fmla="*/ 4005261 h 4119561"/>
              <a:gd name="connsiteX48" fmla="*/ 3133725 w 5448298"/>
              <a:gd name="connsiteY48" fmla="*/ 4010024 h 4119561"/>
              <a:gd name="connsiteX49" fmla="*/ 3224212 w 5448298"/>
              <a:gd name="connsiteY49" fmla="*/ 4033836 h 4119561"/>
              <a:gd name="connsiteX50" fmla="*/ 3319462 w 5448298"/>
              <a:gd name="connsiteY50" fmla="*/ 4048124 h 4119561"/>
              <a:gd name="connsiteX51" fmla="*/ 3443287 w 5448298"/>
              <a:gd name="connsiteY51" fmla="*/ 4057647 h 4119561"/>
              <a:gd name="connsiteX52" fmla="*/ 3476624 w 5448298"/>
              <a:gd name="connsiteY52" fmla="*/ 4076699 h 4119561"/>
              <a:gd name="connsiteX53" fmla="*/ 3638550 w 5448298"/>
              <a:gd name="connsiteY53" fmla="*/ 4119561 h 4119561"/>
              <a:gd name="connsiteX54" fmla="*/ 4005262 w 5448298"/>
              <a:gd name="connsiteY54" fmla="*/ 3881436 h 4119561"/>
              <a:gd name="connsiteX55" fmla="*/ 4910137 w 5448298"/>
              <a:gd name="connsiteY55" fmla="*/ 3424236 h 4119561"/>
              <a:gd name="connsiteX56" fmla="*/ 4857749 w 5448298"/>
              <a:gd name="connsiteY56" fmla="*/ 3371849 h 4119561"/>
              <a:gd name="connsiteX57" fmla="*/ 4800599 w 5448298"/>
              <a:gd name="connsiteY57" fmla="*/ 3333749 h 4119561"/>
              <a:gd name="connsiteX58" fmla="*/ 5448298 w 5448298"/>
              <a:gd name="connsiteY58" fmla="*/ 2376484 h 4119561"/>
              <a:gd name="connsiteX59" fmla="*/ 3357562 w 5448298"/>
              <a:gd name="connsiteY59" fmla="*/ 1042985 h 4119561"/>
              <a:gd name="connsiteX60" fmla="*/ 3642173 w 5448298"/>
              <a:gd name="connsiteY60" fmla="*/ 752287 h 4119561"/>
              <a:gd name="connsiteX61" fmla="*/ 3334991 w 5448298"/>
              <a:gd name="connsiteY61" fmla="*/ 707043 h 4119561"/>
              <a:gd name="connsiteX62" fmla="*/ 3146873 w 5448298"/>
              <a:gd name="connsiteY62" fmla="*/ 718950 h 4119561"/>
              <a:gd name="connsiteX63" fmla="*/ 2957511 w 5448298"/>
              <a:gd name="connsiteY63" fmla="*/ 457202 h 4119561"/>
              <a:gd name="connsiteX64" fmla="*/ 2724150 w 5448298"/>
              <a:gd name="connsiteY64" fmla="*/ 0 h 4119561"/>
              <a:gd name="connsiteX0" fmla="*/ 2724150 w 5448298"/>
              <a:gd name="connsiteY0" fmla="*/ 0 h 4119561"/>
              <a:gd name="connsiteX1" fmla="*/ 2490788 w 5448298"/>
              <a:gd name="connsiteY1" fmla="*/ 542926 h 4119561"/>
              <a:gd name="connsiteX2" fmla="*/ 2395538 w 5448298"/>
              <a:gd name="connsiteY2" fmla="*/ 566738 h 4119561"/>
              <a:gd name="connsiteX3" fmla="*/ 2314575 w 5448298"/>
              <a:gd name="connsiteY3" fmla="*/ 571501 h 4119561"/>
              <a:gd name="connsiteX4" fmla="*/ 2271713 w 5448298"/>
              <a:gd name="connsiteY4" fmla="*/ 585788 h 4119561"/>
              <a:gd name="connsiteX5" fmla="*/ 2266950 w 5448298"/>
              <a:gd name="connsiteY5" fmla="*/ 571501 h 4119561"/>
              <a:gd name="connsiteX6" fmla="*/ 2157413 w 5448298"/>
              <a:gd name="connsiteY6" fmla="*/ 581026 h 4119561"/>
              <a:gd name="connsiteX7" fmla="*/ 2085975 w 5448298"/>
              <a:gd name="connsiteY7" fmla="*/ 604838 h 4119561"/>
              <a:gd name="connsiteX8" fmla="*/ 2062163 w 5448298"/>
              <a:gd name="connsiteY8" fmla="*/ 619126 h 4119561"/>
              <a:gd name="connsiteX9" fmla="*/ 1938338 w 5448298"/>
              <a:gd name="connsiteY9" fmla="*/ 661988 h 4119561"/>
              <a:gd name="connsiteX10" fmla="*/ 1925292 w 5448298"/>
              <a:gd name="connsiteY10" fmla="*/ 426055 h 4119561"/>
              <a:gd name="connsiteX11" fmla="*/ 1437135 w 5448298"/>
              <a:gd name="connsiteY11" fmla="*/ 395099 h 4119561"/>
              <a:gd name="connsiteX12" fmla="*/ 1376363 w 5448298"/>
              <a:gd name="connsiteY12" fmla="*/ 719138 h 4119561"/>
              <a:gd name="connsiteX13" fmla="*/ 1071563 w 5448298"/>
              <a:gd name="connsiteY13" fmla="*/ 742951 h 4119561"/>
              <a:gd name="connsiteX14" fmla="*/ 928688 w 5448298"/>
              <a:gd name="connsiteY14" fmla="*/ 704851 h 4119561"/>
              <a:gd name="connsiteX15" fmla="*/ 876300 w 5448298"/>
              <a:gd name="connsiteY15" fmla="*/ 828676 h 4119561"/>
              <a:gd name="connsiteX16" fmla="*/ 871538 w 5448298"/>
              <a:gd name="connsiteY16" fmla="*/ 895351 h 4119561"/>
              <a:gd name="connsiteX17" fmla="*/ 790575 w 5448298"/>
              <a:gd name="connsiteY17" fmla="*/ 1176338 h 4119561"/>
              <a:gd name="connsiteX18" fmla="*/ 642938 w 5448298"/>
              <a:gd name="connsiteY18" fmla="*/ 1119188 h 4119561"/>
              <a:gd name="connsiteX19" fmla="*/ 609600 w 5448298"/>
              <a:gd name="connsiteY19" fmla="*/ 1109663 h 4119561"/>
              <a:gd name="connsiteX20" fmla="*/ 590550 w 5448298"/>
              <a:gd name="connsiteY20" fmla="*/ 1095376 h 4119561"/>
              <a:gd name="connsiteX21" fmla="*/ 552450 w 5448298"/>
              <a:gd name="connsiteY21" fmla="*/ 1066801 h 4119561"/>
              <a:gd name="connsiteX22" fmla="*/ 357188 w 5448298"/>
              <a:gd name="connsiteY22" fmla="*/ 1171576 h 4119561"/>
              <a:gd name="connsiteX23" fmla="*/ 300038 w 5448298"/>
              <a:gd name="connsiteY23" fmla="*/ 1133476 h 4119561"/>
              <a:gd name="connsiteX24" fmla="*/ 260350 w 5448298"/>
              <a:gd name="connsiteY24" fmla="*/ 1100138 h 4119561"/>
              <a:gd name="connsiteX25" fmla="*/ 250825 w 5448298"/>
              <a:gd name="connsiteY25" fmla="*/ 1081086 h 4119561"/>
              <a:gd name="connsiteX26" fmla="*/ 168275 w 5448298"/>
              <a:gd name="connsiteY26" fmla="*/ 1192211 h 4119561"/>
              <a:gd name="connsiteX27" fmla="*/ 66675 w 5448298"/>
              <a:gd name="connsiteY27" fmla="*/ 1420811 h 4119561"/>
              <a:gd name="connsiteX28" fmla="*/ 73025 w 5448298"/>
              <a:gd name="connsiteY28" fmla="*/ 1528761 h 4119561"/>
              <a:gd name="connsiteX29" fmla="*/ 0 w 5448298"/>
              <a:gd name="connsiteY29" fmla="*/ 1658937 h 4119561"/>
              <a:gd name="connsiteX30" fmla="*/ 20637 w 5448298"/>
              <a:gd name="connsiteY30" fmla="*/ 1835149 h 4119561"/>
              <a:gd name="connsiteX31" fmla="*/ 138112 w 5448298"/>
              <a:gd name="connsiteY31" fmla="*/ 1820861 h 4119561"/>
              <a:gd name="connsiteX32" fmla="*/ 139699 w 5448298"/>
              <a:gd name="connsiteY32" fmla="*/ 1836737 h 4119561"/>
              <a:gd name="connsiteX33" fmla="*/ 276224 w 5448298"/>
              <a:gd name="connsiteY33" fmla="*/ 1885949 h 4119561"/>
              <a:gd name="connsiteX34" fmla="*/ 476248 w 5448298"/>
              <a:gd name="connsiteY34" fmla="*/ 1990723 h 4119561"/>
              <a:gd name="connsiteX35" fmla="*/ 452437 w 5448298"/>
              <a:gd name="connsiteY35" fmla="*/ 2124074 h 4119561"/>
              <a:gd name="connsiteX36" fmla="*/ 638175 w 5448298"/>
              <a:gd name="connsiteY36" fmla="*/ 2381249 h 4119561"/>
              <a:gd name="connsiteX37" fmla="*/ 514351 w 5448298"/>
              <a:gd name="connsiteY37" fmla="*/ 2671761 h 4119561"/>
              <a:gd name="connsiteX38" fmla="*/ 1408112 w 5448298"/>
              <a:gd name="connsiteY38" fmla="*/ 3047998 h 4119561"/>
              <a:gd name="connsiteX39" fmla="*/ 976313 w 5448298"/>
              <a:gd name="connsiteY39" fmla="*/ 4095749 h 4119561"/>
              <a:gd name="connsiteX40" fmla="*/ 1443038 w 5448298"/>
              <a:gd name="connsiteY40" fmla="*/ 3781423 h 4119561"/>
              <a:gd name="connsiteX41" fmla="*/ 1876425 w 5448298"/>
              <a:gd name="connsiteY41" fmla="*/ 4005261 h 4119561"/>
              <a:gd name="connsiteX42" fmla="*/ 1866899 w 5448298"/>
              <a:gd name="connsiteY42" fmla="*/ 3895723 h 4119561"/>
              <a:gd name="connsiteX43" fmla="*/ 1876425 w 5448298"/>
              <a:gd name="connsiteY43" fmla="*/ 3795711 h 4119561"/>
              <a:gd name="connsiteX44" fmla="*/ 2019299 w 5448298"/>
              <a:gd name="connsiteY44" fmla="*/ 3243260 h 4119561"/>
              <a:gd name="connsiteX45" fmla="*/ 2752724 w 5448298"/>
              <a:gd name="connsiteY45" fmla="*/ 3843335 h 4119561"/>
              <a:gd name="connsiteX46" fmla="*/ 2828924 w 5448298"/>
              <a:gd name="connsiteY46" fmla="*/ 3914773 h 4119561"/>
              <a:gd name="connsiteX47" fmla="*/ 3057524 w 5448298"/>
              <a:gd name="connsiteY47" fmla="*/ 4005261 h 4119561"/>
              <a:gd name="connsiteX48" fmla="*/ 3133725 w 5448298"/>
              <a:gd name="connsiteY48" fmla="*/ 4010024 h 4119561"/>
              <a:gd name="connsiteX49" fmla="*/ 3224212 w 5448298"/>
              <a:gd name="connsiteY49" fmla="*/ 4033836 h 4119561"/>
              <a:gd name="connsiteX50" fmla="*/ 3319462 w 5448298"/>
              <a:gd name="connsiteY50" fmla="*/ 4048124 h 4119561"/>
              <a:gd name="connsiteX51" fmla="*/ 3443287 w 5448298"/>
              <a:gd name="connsiteY51" fmla="*/ 4057647 h 4119561"/>
              <a:gd name="connsiteX52" fmla="*/ 3476624 w 5448298"/>
              <a:gd name="connsiteY52" fmla="*/ 4076699 h 4119561"/>
              <a:gd name="connsiteX53" fmla="*/ 3638550 w 5448298"/>
              <a:gd name="connsiteY53" fmla="*/ 4119561 h 4119561"/>
              <a:gd name="connsiteX54" fmla="*/ 4005262 w 5448298"/>
              <a:gd name="connsiteY54" fmla="*/ 3881436 h 4119561"/>
              <a:gd name="connsiteX55" fmla="*/ 4910137 w 5448298"/>
              <a:gd name="connsiteY55" fmla="*/ 3424236 h 4119561"/>
              <a:gd name="connsiteX56" fmla="*/ 4857749 w 5448298"/>
              <a:gd name="connsiteY56" fmla="*/ 3371849 h 4119561"/>
              <a:gd name="connsiteX57" fmla="*/ 4800599 w 5448298"/>
              <a:gd name="connsiteY57" fmla="*/ 3333749 h 4119561"/>
              <a:gd name="connsiteX58" fmla="*/ 5448298 w 5448298"/>
              <a:gd name="connsiteY58" fmla="*/ 2376484 h 4119561"/>
              <a:gd name="connsiteX59" fmla="*/ 3357562 w 5448298"/>
              <a:gd name="connsiteY59" fmla="*/ 1042985 h 4119561"/>
              <a:gd name="connsiteX60" fmla="*/ 3642173 w 5448298"/>
              <a:gd name="connsiteY60" fmla="*/ 752287 h 4119561"/>
              <a:gd name="connsiteX61" fmla="*/ 3334991 w 5448298"/>
              <a:gd name="connsiteY61" fmla="*/ 707043 h 4119561"/>
              <a:gd name="connsiteX62" fmla="*/ 3146873 w 5448298"/>
              <a:gd name="connsiteY62" fmla="*/ 718950 h 4119561"/>
              <a:gd name="connsiteX63" fmla="*/ 2957511 w 5448298"/>
              <a:gd name="connsiteY63" fmla="*/ 457202 h 4119561"/>
              <a:gd name="connsiteX64" fmla="*/ 2724150 w 5448298"/>
              <a:gd name="connsiteY64" fmla="*/ 0 h 4119561"/>
              <a:gd name="connsiteX0" fmla="*/ 2724150 w 5448298"/>
              <a:gd name="connsiteY0" fmla="*/ 0 h 4119561"/>
              <a:gd name="connsiteX1" fmla="*/ 2490788 w 5448298"/>
              <a:gd name="connsiteY1" fmla="*/ 542926 h 4119561"/>
              <a:gd name="connsiteX2" fmla="*/ 2395538 w 5448298"/>
              <a:gd name="connsiteY2" fmla="*/ 566738 h 4119561"/>
              <a:gd name="connsiteX3" fmla="*/ 2314575 w 5448298"/>
              <a:gd name="connsiteY3" fmla="*/ 571501 h 4119561"/>
              <a:gd name="connsiteX4" fmla="*/ 2271713 w 5448298"/>
              <a:gd name="connsiteY4" fmla="*/ 585788 h 4119561"/>
              <a:gd name="connsiteX5" fmla="*/ 2266950 w 5448298"/>
              <a:gd name="connsiteY5" fmla="*/ 571501 h 4119561"/>
              <a:gd name="connsiteX6" fmla="*/ 2157413 w 5448298"/>
              <a:gd name="connsiteY6" fmla="*/ 581026 h 4119561"/>
              <a:gd name="connsiteX7" fmla="*/ 2085975 w 5448298"/>
              <a:gd name="connsiteY7" fmla="*/ 604838 h 4119561"/>
              <a:gd name="connsiteX8" fmla="*/ 2062163 w 5448298"/>
              <a:gd name="connsiteY8" fmla="*/ 619126 h 4119561"/>
              <a:gd name="connsiteX9" fmla="*/ 1938338 w 5448298"/>
              <a:gd name="connsiteY9" fmla="*/ 661988 h 4119561"/>
              <a:gd name="connsiteX10" fmla="*/ 1925292 w 5448298"/>
              <a:gd name="connsiteY10" fmla="*/ 426055 h 4119561"/>
              <a:gd name="connsiteX11" fmla="*/ 1437135 w 5448298"/>
              <a:gd name="connsiteY11" fmla="*/ 395099 h 4119561"/>
              <a:gd name="connsiteX12" fmla="*/ 1408560 w 5448298"/>
              <a:gd name="connsiteY12" fmla="*/ 564168 h 4119561"/>
              <a:gd name="connsiteX13" fmla="*/ 1376363 w 5448298"/>
              <a:gd name="connsiteY13" fmla="*/ 719138 h 4119561"/>
              <a:gd name="connsiteX14" fmla="*/ 1071563 w 5448298"/>
              <a:gd name="connsiteY14" fmla="*/ 742951 h 4119561"/>
              <a:gd name="connsiteX15" fmla="*/ 928688 w 5448298"/>
              <a:gd name="connsiteY15" fmla="*/ 704851 h 4119561"/>
              <a:gd name="connsiteX16" fmla="*/ 876300 w 5448298"/>
              <a:gd name="connsiteY16" fmla="*/ 828676 h 4119561"/>
              <a:gd name="connsiteX17" fmla="*/ 871538 w 5448298"/>
              <a:gd name="connsiteY17" fmla="*/ 895351 h 4119561"/>
              <a:gd name="connsiteX18" fmla="*/ 790575 w 5448298"/>
              <a:gd name="connsiteY18" fmla="*/ 1176338 h 4119561"/>
              <a:gd name="connsiteX19" fmla="*/ 642938 w 5448298"/>
              <a:gd name="connsiteY19" fmla="*/ 1119188 h 4119561"/>
              <a:gd name="connsiteX20" fmla="*/ 609600 w 5448298"/>
              <a:gd name="connsiteY20" fmla="*/ 1109663 h 4119561"/>
              <a:gd name="connsiteX21" fmla="*/ 590550 w 5448298"/>
              <a:gd name="connsiteY21" fmla="*/ 1095376 h 4119561"/>
              <a:gd name="connsiteX22" fmla="*/ 552450 w 5448298"/>
              <a:gd name="connsiteY22" fmla="*/ 1066801 h 4119561"/>
              <a:gd name="connsiteX23" fmla="*/ 357188 w 5448298"/>
              <a:gd name="connsiteY23" fmla="*/ 1171576 h 4119561"/>
              <a:gd name="connsiteX24" fmla="*/ 300038 w 5448298"/>
              <a:gd name="connsiteY24" fmla="*/ 1133476 h 4119561"/>
              <a:gd name="connsiteX25" fmla="*/ 260350 w 5448298"/>
              <a:gd name="connsiteY25" fmla="*/ 1100138 h 4119561"/>
              <a:gd name="connsiteX26" fmla="*/ 250825 w 5448298"/>
              <a:gd name="connsiteY26" fmla="*/ 1081086 h 4119561"/>
              <a:gd name="connsiteX27" fmla="*/ 168275 w 5448298"/>
              <a:gd name="connsiteY27" fmla="*/ 1192211 h 4119561"/>
              <a:gd name="connsiteX28" fmla="*/ 66675 w 5448298"/>
              <a:gd name="connsiteY28" fmla="*/ 1420811 h 4119561"/>
              <a:gd name="connsiteX29" fmla="*/ 73025 w 5448298"/>
              <a:gd name="connsiteY29" fmla="*/ 1528761 h 4119561"/>
              <a:gd name="connsiteX30" fmla="*/ 0 w 5448298"/>
              <a:gd name="connsiteY30" fmla="*/ 1658937 h 4119561"/>
              <a:gd name="connsiteX31" fmla="*/ 20637 w 5448298"/>
              <a:gd name="connsiteY31" fmla="*/ 1835149 h 4119561"/>
              <a:gd name="connsiteX32" fmla="*/ 138112 w 5448298"/>
              <a:gd name="connsiteY32" fmla="*/ 1820861 h 4119561"/>
              <a:gd name="connsiteX33" fmla="*/ 139699 w 5448298"/>
              <a:gd name="connsiteY33" fmla="*/ 1836737 h 4119561"/>
              <a:gd name="connsiteX34" fmla="*/ 276224 w 5448298"/>
              <a:gd name="connsiteY34" fmla="*/ 1885949 h 4119561"/>
              <a:gd name="connsiteX35" fmla="*/ 476248 w 5448298"/>
              <a:gd name="connsiteY35" fmla="*/ 1990723 h 4119561"/>
              <a:gd name="connsiteX36" fmla="*/ 452437 w 5448298"/>
              <a:gd name="connsiteY36" fmla="*/ 2124074 h 4119561"/>
              <a:gd name="connsiteX37" fmla="*/ 638175 w 5448298"/>
              <a:gd name="connsiteY37" fmla="*/ 2381249 h 4119561"/>
              <a:gd name="connsiteX38" fmla="*/ 514351 w 5448298"/>
              <a:gd name="connsiteY38" fmla="*/ 2671761 h 4119561"/>
              <a:gd name="connsiteX39" fmla="*/ 1408112 w 5448298"/>
              <a:gd name="connsiteY39" fmla="*/ 3047998 h 4119561"/>
              <a:gd name="connsiteX40" fmla="*/ 976313 w 5448298"/>
              <a:gd name="connsiteY40" fmla="*/ 4095749 h 4119561"/>
              <a:gd name="connsiteX41" fmla="*/ 1443038 w 5448298"/>
              <a:gd name="connsiteY41" fmla="*/ 3781423 h 4119561"/>
              <a:gd name="connsiteX42" fmla="*/ 1876425 w 5448298"/>
              <a:gd name="connsiteY42" fmla="*/ 4005261 h 4119561"/>
              <a:gd name="connsiteX43" fmla="*/ 1866899 w 5448298"/>
              <a:gd name="connsiteY43" fmla="*/ 3895723 h 4119561"/>
              <a:gd name="connsiteX44" fmla="*/ 1876425 w 5448298"/>
              <a:gd name="connsiteY44" fmla="*/ 3795711 h 4119561"/>
              <a:gd name="connsiteX45" fmla="*/ 2019299 w 5448298"/>
              <a:gd name="connsiteY45" fmla="*/ 3243260 h 4119561"/>
              <a:gd name="connsiteX46" fmla="*/ 2752724 w 5448298"/>
              <a:gd name="connsiteY46" fmla="*/ 3843335 h 4119561"/>
              <a:gd name="connsiteX47" fmla="*/ 2828924 w 5448298"/>
              <a:gd name="connsiteY47" fmla="*/ 3914773 h 4119561"/>
              <a:gd name="connsiteX48" fmla="*/ 3057524 w 5448298"/>
              <a:gd name="connsiteY48" fmla="*/ 4005261 h 4119561"/>
              <a:gd name="connsiteX49" fmla="*/ 3133725 w 5448298"/>
              <a:gd name="connsiteY49" fmla="*/ 4010024 h 4119561"/>
              <a:gd name="connsiteX50" fmla="*/ 3224212 w 5448298"/>
              <a:gd name="connsiteY50" fmla="*/ 4033836 h 4119561"/>
              <a:gd name="connsiteX51" fmla="*/ 3319462 w 5448298"/>
              <a:gd name="connsiteY51" fmla="*/ 4048124 h 4119561"/>
              <a:gd name="connsiteX52" fmla="*/ 3443287 w 5448298"/>
              <a:gd name="connsiteY52" fmla="*/ 4057647 h 4119561"/>
              <a:gd name="connsiteX53" fmla="*/ 3476624 w 5448298"/>
              <a:gd name="connsiteY53" fmla="*/ 4076699 h 4119561"/>
              <a:gd name="connsiteX54" fmla="*/ 3638550 w 5448298"/>
              <a:gd name="connsiteY54" fmla="*/ 4119561 h 4119561"/>
              <a:gd name="connsiteX55" fmla="*/ 4005262 w 5448298"/>
              <a:gd name="connsiteY55" fmla="*/ 3881436 h 4119561"/>
              <a:gd name="connsiteX56" fmla="*/ 4910137 w 5448298"/>
              <a:gd name="connsiteY56" fmla="*/ 3424236 h 4119561"/>
              <a:gd name="connsiteX57" fmla="*/ 4857749 w 5448298"/>
              <a:gd name="connsiteY57" fmla="*/ 3371849 h 4119561"/>
              <a:gd name="connsiteX58" fmla="*/ 4800599 w 5448298"/>
              <a:gd name="connsiteY58" fmla="*/ 3333749 h 4119561"/>
              <a:gd name="connsiteX59" fmla="*/ 5448298 w 5448298"/>
              <a:gd name="connsiteY59" fmla="*/ 2376484 h 4119561"/>
              <a:gd name="connsiteX60" fmla="*/ 3357562 w 5448298"/>
              <a:gd name="connsiteY60" fmla="*/ 1042985 h 4119561"/>
              <a:gd name="connsiteX61" fmla="*/ 3642173 w 5448298"/>
              <a:gd name="connsiteY61" fmla="*/ 752287 h 4119561"/>
              <a:gd name="connsiteX62" fmla="*/ 3334991 w 5448298"/>
              <a:gd name="connsiteY62" fmla="*/ 707043 h 4119561"/>
              <a:gd name="connsiteX63" fmla="*/ 3146873 w 5448298"/>
              <a:gd name="connsiteY63" fmla="*/ 718950 h 4119561"/>
              <a:gd name="connsiteX64" fmla="*/ 2957511 w 5448298"/>
              <a:gd name="connsiteY64" fmla="*/ 457202 h 4119561"/>
              <a:gd name="connsiteX65" fmla="*/ 2724150 w 5448298"/>
              <a:gd name="connsiteY65" fmla="*/ 0 h 4119561"/>
              <a:gd name="connsiteX0" fmla="*/ 2724150 w 5448298"/>
              <a:gd name="connsiteY0" fmla="*/ 0 h 4119561"/>
              <a:gd name="connsiteX1" fmla="*/ 2490788 w 5448298"/>
              <a:gd name="connsiteY1" fmla="*/ 542926 h 4119561"/>
              <a:gd name="connsiteX2" fmla="*/ 2395538 w 5448298"/>
              <a:gd name="connsiteY2" fmla="*/ 566738 h 4119561"/>
              <a:gd name="connsiteX3" fmla="*/ 2314575 w 5448298"/>
              <a:gd name="connsiteY3" fmla="*/ 571501 h 4119561"/>
              <a:gd name="connsiteX4" fmla="*/ 2271713 w 5448298"/>
              <a:gd name="connsiteY4" fmla="*/ 585788 h 4119561"/>
              <a:gd name="connsiteX5" fmla="*/ 2266950 w 5448298"/>
              <a:gd name="connsiteY5" fmla="*/ 571501 h 4119561"/>
              <a:gd name="connsiteX6" fmla="*/ 2157413 w 5448298"/>
              <a:gd name="connsiteY6" fmla="*/ 581026 h 4119561"/>
              <a:gd name="connsiteX7" fmla="*/ 2085975 w 5448298"/>
              <a:gd name="connsiteY7" fmla="*/ 604838 h 4119561"/>
              <a:gd name="connsiteX8" fmla="*/ 2062163 w 5448298"/>
              <a:gd name="connsiteY8" fmla="*/ 619126 h 4119561"/>
              <a:gd name="connsiteX9" fmla="*/ 1938338 w 5448298"/>
              <a:gd name="connsiteY9" fmla="*/ 661988 h 4119561"/>
              <a:gd name="connsiteX10" fmla="*/ 1925292 w 5448298"/>
              <a:gd name="connsiteY10" fmla="*/ 426055 h 4119561"/>
              <a:gd name="connsiteX11" fmla="*/ 1437135 w 5448298"/>
              <a:gd name="connsiteY11" fmla="*/ 395099 h 4119561"/>
              <a:gd name="connsiteX12" fmla="*/ 1446660 w 5448298"/>
              <a:gd name="connsiteY12" fmla="*/ 299850 h 4119561"/>
              <a:gd name="connsiteX13" fmla="*/ 1376363 w 5448298"/>
              <a:gd name="connsiteY13" fmla="*/ 719138 h 4119561"/>
              <a:gd name="connsiteX14" fmla="*/ 1071563 w 5448298"/>
              <a:gd name="connsiteY14" fmla="*/ 742951 h 4119561"/>
              <a:gd name="connsiteX15" fmla="*/ 928688 w 5448298"/>
              <a:gd name="connsiteY15" fmla="*/ 704851 h 4119561"/>
              <a:gd name="connsiteX16" fmla="*/ 876300 w 5448298"/>
              <a:gd name="connsiteY16" fmla="*/ 828676 h 4119561"/>
              <a:gd name="connsiteX17" fmla="*/ 871538 w 5448298"/>
              <a:gd name="connsiteY17" fmla="*/ 895351 h 4119561"/>
              <a:gd name="connsiteX18" fmla="*/ 790575 w 5448298"/>
              <a:gd name="connsiteY18" fmla="*/ 1176338 h 4119561"/>
              <a:gd name="connsiteX19" fmla="*/ 642938 w 5448298"/>
              <a:gd name="connsiteY19" fmla="*/ 1119188 h 4119561"/>
              <a:gd name="connsiteX20" fmla="*/ 609600 w 5448298"/>
              <a:gd name="connsiteY20" fmla="*/ 1109663 h 4119561"/>
              <a:gd name="connsiteX21" fmla="*/ 590550 w 5448298"/>
              <a:gd name="connsiteY21" fmla="*/ 1095376 h 4119561"/>
              <a:gd name="connsiteX22" fmla="*/ 552450 w 5448298"/>
              <a:gd name="connsiteY22" fmla="*/ 1066801 h 4119561"/>
              <a:gd name="connsiteX23" fmla="*/ 357188 w 5448298"/>
              <a:gd name="connsiteY23" fmla="*/ 1171576 h 4119561"/>
              <a:gd name="connsiteX24" fmla="*/ 300038 w 5448298"/>
              <a:gd name="connsiteY24" fmla="*/ 1133476 h 4119561"/>
              <a:gd name="connsiteX25" fmla="*/ 260350 w 5448298"/>
              <a:gd name="connsiteY25" fmla="*/ 1100138 h 4119561"/>
              <a:gd name="connsiteX26" fmla="*/ 250825 w 5448298"/>
              <a:gd name="connsiteY26" fmla="*/ 1081086 h 4119561"/>
              <a:gd name="connsiteX27" fmla="*/ 168275 w 5448298"/>
              <a:gd name="connsiteY27" fmla="*/ 1192211 h 4119561"/>
              <a:gd name="connsiteX28" fmla="*/ 66675 w 5448298"/>
              <a:gd name="connsiteY28" fmla="*/ 1420811 h 4119561"/>
              <a:gd name="connsiteX29" fmla="*/ 73025 w 5448298"/>
              <a:gd name="connsiteY29" fmla="*/ 1528761 h 4119561"/>
              <a:gd name="connsiteX30" fmla="*/ 0 w 5448298"/>
              <a:gd name="connsiteY30" fmla="*/ 1658937 h 4119561"/>
              <a:gd name="connsiteX31" fmla="*/ 20637 w 5448298"/>
              <a:gd name="connsiteY31" fmla="*/ 1835149 h 4119561"/>
              <a:gd name="connsiteX32" fmla="*/ 138112 w 5448298"/>
              <a:gd name="connsiteY32" fmla="*/ 1820861 h 4119561"/>
              <a:gd name="connsiteX33" fmla="*/ 139699 w 5448298"/>
              <a:gd name="connsiteY33" fmla="*/ 1836737 h 4119561"/>
              <a:gd name="connsiteX34" fmla="*/ 276224 w 5448298"/>
              <a:gd name="connsiteY34" fmla="*/ 1885949 h 4119561"/>
              <a:gd name="connsiteX35" fmla="*/ 476248 w 5448298"/>
              <a:gd name="connsiteY35" fmla="*/ 1990723 h 4119561"/>
              <a:gd name="connsiteX36" fmla="*/ 452437 w 5448298"/>
              <a:gd name="connsiteY36" fmla="*/ 2124074 h 4119561"/>
              <a:gd name="connsiteX37" fmla="*/ 638175 w 5448298"/>
              <a:gd name="connsiteY37" fmla="*/ 2381249 h 4119561"/>
              <a:gd name="connsiteX38" fmla="*/ 514351 w 5448298"/>
              <a:gd name="connsiteY38" fmla="*/ 2671761 h 4119561"/>
              <a:gd name="connsiteX39" fmla="*/ 1408112 w 5448298"/>
              <a:gd name="connsiteY39" fmla="*/ 3047998 h 4119561"/>
              <a:gd name="connsiteX40" fmla="*/ 976313 w 5448298"/>
              <a:gd name="connsiteY40" fmla="*/ 4095749 h 4119561"/>
              <a:gd name="connsiteX41" fmla="*/ 1443038 w 5448298"/>
              <a:gd name="connsiteY41" fmla="*/ 3781423 h 4119561"/>
              <a:gd name="connsiteX42" fmla="*/ 1876425 w 5448298"/>
              <a:gd name="connsiteY42" fmla="*/ 4005261 h 4119561"/>
              <a:gd name="connsiteX43" fmla="*/ 1866899 w 5448298"/>
              <a:gd name="connsiteY43" fmla="*/ 3895723 h 4119561"/>
              <a:gd name="connsiteX44" fmla="*/ 1876425 w 5448298"/>
              <a:gd name="connsiteY44" fmla="*/ 3795711 h 4119561"/>
              <a:gd name="connsiteX45" fmla="*/ 2019299 w 5448298"/>
              <a:gd name="connsiteY45" fmla="*/ 3243260 h 4119561"/>
              <a:gd name="connsiteX46" fmla="*/ 2752724 w 5448298"/>
              <a:gd name="connsiteY46" fmla="*/ 3843335 h 4119561"/>
              <a:gd name="connsiteX47" fmla="*/ 2828924 w 5448298"/>
              <a:gd name="connsiteY47" fmla="*/ 3914773 h 4119561"/>
              <a:gd name="connsiteX48" fmla="*/ 3057524 w 5448298"/>
              <a:gd name="connsiteY48" fmla="*/ 4005261 h 4119561"/>
              <a:gd name="connsiteX49" fmla="*/ 3133725 w 5448298"/>
              <a:gd name="connsiteY49" fmla="*/ 4010024 h 4119561"/>
              <a:gd name="connsiteX50" fmla="*/ 3224212 w 5448298"/>
              <a:gd name="connsiteY50" fmla="*/ 4033836 h 4119561"/>
              <a:gd name="connsiteX51" fmla="*/ 3319462 w 5448298"/>
              <a:gd name="connsiteY51" fmla="*/ 4048124 h 4119561"/>
              <a:gd name="connsiteX52" fmla="*/ 3443287 w 5448298"/>
              <a:gd name="connsiteY52" fmla="*/ 4057647 h 4119561"/>
              <a:gd name="connsiteX53" fmla="*/ 3476624 w 5448298"/>
              <a:gd name="connsiteY53" fmla="*/ 4076699 h 4119561"/>
              <a:gd name="connsiteX54" fmla="*/ 3638550 w 5448298"/>
              <a:gd name="connsiteY54" fmla="*/ 4119561 h 4119561"/>
              <a:gd name="connsiteX55" fmla="*/ 4005262 w 5448298"/>
              <a:gd name="connsiteY55" fmla="*/ 3881436 h 4119561"/>
              <a:gd name="connsiteX56" fmla="*/ 4910137 w 5448298"/>
              <a:gd name="connsiteY56" fmla="*/ 3424236 h 4119561"/>
              <a:gd name="connsiteX57" fmla="*/ 4857749 w 5448298"/>
              <a:gd name="connsiteY57" fmla="*/ 3371849 h 4119561"/>
              <a:gd name="connsiteX58" fmla="*/ 4800599 w 5448298"/>
              <a:gd name="connsiteY58" fmla="*/ 3333749 h 4119561"/>
              <a:gd name="connsiteX59" fmla="*/ 5448298 w 5448298"/>
              <a:gd name="connsiteY59" fmla="*/ 2376484 h 4119561"/>
              <a:gd name="connsiteX60" fmla="*/ 3357562 w 5448298"/>
              <a:gd name="connsiteY60" fmla="*/ 1042985 h 4119561"/>
              <a:gd name="connsiteX61" fmla="*/ 3642173 w 5448298"/>
              <a:gd name="connsiteY61" fmla="*/ 752287 h 4119561"/>
              <a:gd name="connsiteX62" fmla="*/ 3334991 w 5448298"/>
              <a:gd name="connsiteY62" fmla="*/ 707043 h 4119561"/>
              <a:gd name="connsiteX63" fmla="*/ 3146873 w 5448298"/>
              <a:gd name="connsiteY63" fmla="*/ 718950 h 4119561"/>
              <a:gd name="connsiteX64" fmla="*/ 2957511 w 5448298"/>
              <a:gd name="connsiteY64" fmla="*/ 457202 h 4119561"/>
              <a:gd name="connsiteX65" fmla="*/ 2724150 w 5448298"/>
              <a:gd name="connsiteY65" fmla="*/ 0 h 4119561"/>
              <a:gd name="connsiteX0" fmla="*/ 2724150 w 5448298"/>
              <a:gd name="connsiteY0" fmla="*/ 0 h 4119561"/>
              <a:gd name="connsiteX1" fmla="*/ 2490788 w 5448298"/>
              <a:gd name="connsiteY1" fmla="*/ 542926 h 4119561"/>
              <a:gd name="connsiteX2" fmla="*/ 2395538 w 5448298"/>
              <a:gd name="connsiteY2" fmla="*/ 566738 h 4119561"/>
              <a:gd name="connsiteX3" fmla="*/ 2314575 w 5448298"/>
              <a:gd name="connsiteY3" fmla="*/ 571501 h 4119561"/>
              <a:gd name="connsiteX4" fmla="*/ 2271713 w 5448298"/>
              <a:gd name="connsiteY4" fmla="*/ 585788 h 4119561"/>
              <a:gd name="connsiteX5" fmla="*/ 2266950 w 5448298"/>
              <a:gd name="connsiteY5" fmla="*/ 571501 h 4119561"/>
              <a:gd name="connsiteX6" fmla="*/ 2157413 w 5448298"/>
              <a:gd name="connsiteY6" fmla="*/ 581026 h 4119561"/>
              <a:gd name="connsiteX7" fmla="*/ 2085975 w 5448298"/>
              <a:gd name="connsiteY7" fmla="*/ 604838 h 4119561"/>
              <a:gd name="connsiteX8" fmla="*/ 2062163 w 5448298"/>
              <a:gd name="connsiteY8" fmla="*/ 619126 h 4119561"/>
              <a:gd name="connsiteX9" fmla="*/ 1938338 w 5448298"/>
              <a:gd name="connsiteY9" fmla="*/ 661988 h 4119561"/>
              <a:gd name="connsiteX10" fmla="*/ 1925292 w 5448298"/>
              <a:gd name="connsiteY10" fmla="*/ 426055 h 4119561"/>
              <a:gd name="connsiteX11" fmla="*/ 1437135 w 5448298"/>
              <a:gd name="connsiteY11" fmla="*/ 395099 h 4119561"/>
              <a:gd name="connsiteX12" fmla="*/ 1446660 w 5448298"/>
              <a:gd name="connsiteY12" fmla="*/ 299850 h 4119561"/>
              <a:gd name="connsiteX13" fmla="*/ 1406179 w 5448298"/>
              <a:gd name="connsiteY13" fmla="*/ 514162 h 4119561"/>
              <a:gd name="connsiteX14" fmla="*/ 1376363 w 5448298"/>
              <a:gd name="connsiteY14" fmla="*/ 719138 h 4119561"/>
              <a:gd name="connsiteX15" fmla="*/ 1071563 w 5448298"/>
              <a:gd name="connsiteY15" fmla="*/ 742951 h 4119561"/>
              <a:gd name="connsiteX16" fmla="*/ 928688 w 5448298"/>
              <a:gd name="connsiteY16" fmla="*/ 704851 h 4119561"/>
              <a:gd name="connsiteX17" fmla="*/ 876300 w 5448298"/>
              <a:gd name="connsiteY17" fmla="*/ 828676 h 4119561"/>
              <a:gd name="connsiteX18" fmla="*/ 871538 w 5448298"/>
              <a:gd name="connsiteY18" fmla="*/ 895351 h 4119561"/>
              <a:gd name="connsiteX19" fmla="*/ 790575 w 5448298"/>
              <a:gd name="connsiteY19" fmla="*/ 1176338 h 4119561"/>
              <a:gd name="connsiteX20" fmla="*/ 642938 w 5448298"/>
              <a:gd name="connsiteY20" fmla="*/ 1119188 h 4119561"/>
              <a:gd name="connsiteX21" fmla="*/ 609600 w 5448298"/>
              <a:gd name="connsiteY21" fmla="*/ 1109663 h 4119561"/>
              <a:gd name="connsiteX22" fmla="*/ 590550 w 5448298"/>
              <a:gd name="connsiteY22" fmla="*/ 1095376 h 4119561"/>
              <a:gd name="connsiteX23" fmla="*/ 552450 w 5448298"/>
              <a:gd name="connsiteY23" fmla="*/ 1066801 h 4119561"/>
              <a:gd name="connsiteX24" fmla="*/ 357188 w 5448298"/>
              <a:gd name="connsiteY24" fmla="*/ 1171576 h 4119561"/>
              <a:gd name="connsiteX25" fmla="*/ 300038 w 5448298"/>
              <a:gd name="connsiteY25" fmla="*/ 1133476 h 4119561"/>
              <a:gd name="connsiteX26" fmla="*/ 260350 w 5448298"/>
              <a:gd name="connsiteY26" fmla="*/ 1100138 h 4119561"/>
              <a:gd name="connsiteX27" fmla="*/ 250825 w 5448298"/>
              <a:gd name="connsiteY27" fmla="*/ 1081086 h 4119561"/>
              <a:gd name="connsiteX28" fmla="*/ 168275 w 5448298"/>
              <a:gd name="connsiteY28" fmla="*/ 1192211 h 4119561"/>
              <a:gd name="connsiteX29" fmla="*/ 66675 w 5448298"/>
              <a:gd name="connsiteY29" fmla="*/ 1420811 h 4119561"/>
              <a:gd name="connsiteX30" fmla="*/ 73025 w 5448298"/>
              <a:gd name="connsiteY30" fmla="*/ 1528761 h 4119561"/>
              <a:gd name="connsiteX31" fmla="*/ 0 w 5448298"/>
              <a:gd name="connsiteY31" fmla="*/ 1658937 h 4119561"/>
              <a:gd name="connsiteX32" fmla="*/ 20637 w 5448298"/>
              <a:gd name="connsiteY32" fmla="*/ 1835149 h 4119561"/>
              <a:gd name="connsiteX33" fmla="*/ 138112 w 5448298"/>
              <a:gd name="connsiteY33" fmla="*/ 1820861 h 4119561"/>
              <a:gd name="connsiteX34" fmla="*/ 139699 w 5448298"/>
              <a:gd name="connsiteY34" fmla="*/ 1836737 h 4119561"/>
              <a:gd name="connsiteX35" fmla="*/ 276224 w 5448298"/>
              <a:gd name="connsiteY35" fmla="*/ 1885949 h 4119561"/>
              <a:gd name="connsiteX36" fmla="*/ 476248 w 5448298"/>
              <a:gd name="connsiteY36" fmla="*/ 1990723 h 4119561"/>
              <a:gd name="connsiteX37" fmla="*/ 452437 w 5448298"/>
              <a:gd name="connsiteY37" fmla="*/ 2124074 h 4119561"/>
              <a:gd name="connsiteX38" fmla="*/ 638175 w 5448298"/>
              <a:gd name="connsiteY38" fmla="*/ 2381249 h 4119561"/>
              <a:gd name="connsiteX39" fmla="*/ 514351 w 5448298"/>
              <a:gd name="connsiteY39" fmla="*/ 2671761 h 4119561"/>
              <a:gd name="connsiteX40" fmla="*/ 1408112 w 5448298"/>
              <a:gd name="connsiteY40" fmla="*/ 3047998 h 4119561"/>
              <a:gd name="connsiteX41" fmla="*/ 976313 w 5448298"/>
              <a:gd name="connsiteY41" fmla="*/ 4095749 h 4119561"/>
              <a:gd name="connsiteX42" fmla="*/ 1443038 w 5448298"/>
              <a:gd name="connsiteY42" fmla="*/ 3781423 h 4119561"/>
              <a:gd name="connsiteX43" fmla="*/ 1876425 w 5448298"/>
              <a:gd name="connsiteY43" fmla="*/ 4005261 h 4119561"/>
              <a:gd name="connsiteX44" fmla="*/ 1866899 w 5448298"/>
              <a:gd name="connsiteY44" fmla="*/ 3895723 h 4119561"/>
              <a:gd name="connsiteX45" fmla="*/ 1876425 w 5448298"/>
              <a:gd name="connsiteY45" fmla="*/ 3795711 h 4119561"/>
              <a:gd name="connsiteX46" fmla="*/ 2019299 w 5448298"/>
              <a:gd name="connsiteY46" fmla="*/ 3243260 h 4119561"/>
              <a:gd name="connsiteX47" fmla="*/ 2752724 w 5448298"/>
              <a:gd name="connsiteY47" fmla="*/ 3843335 h 4119561"/>
              <a:gd name="connsiteX48" fmla="*/ 2828924 w 5448298"/>
              <a:gd name="connsiteY48" fmla="*/ 3914773 h 4119561"/>
              <a:gd name="connsiteX49" fmla="*/ 3057524 w 5448298"/>
              <a:gd name="connsiteY49" fmla="*/ 4005261 h 4119561"/>
              <a:gd name="connsiteX50" fmla="*/ 3133725 w 5448298"/>
              <a:gd name="connsiteY50" fmla="*/ 4010024 h 4119561"/>
              <a:gd name="connsiteX51" fmla="*/ 3224212 w 5448298"/>
              <a:gd name="connsiteY51" fmla="*/ 4033836 h 4119561"/>
              <a:gd name="connsiteX52" fmla="*/ 3319462 w 5448298"/>
              <a:gd name="connsiteY52" fmla="*/ 4048124 h 4119561"/>
              <a:gd name="connsiteX53" fmla="*/ 3443287 w 5448298"/>
              <a:gd name="connsiteY53" fmla="*/ 4057647 h 4119561"/>
              <a:gd name="connsiteX54" fmla="*/ 3476624 w 5448298"/>
              <a:gd name="connsiteY54" fmla="*/ 4076699 h 4119561"/>
              <a:gd name="connsiteX55" fmla="*/ 3638550 w 5448298"/>
              <a:gd name="connsiteY55" fmla="*/ 4119561 h 4119561"/>
              <a:gd name="connsiteX56" fmla="*/ 4005262 w 5448298"/>
              <a:gd name="connsiteY56" fmla="*/ 3881436 h 4119561"/>
              <a:gd name="connsiteX57" fmla="*/ 4910137 w 5448298"/>
              <a:gd name="connsiteY57" fmla="*/ 3424236 h 4119561"/>
              <a:gd name="connsiteX58" fmla="*/ 4857749 w 5448298"/>
              <a:gd name="connsiteY58" fmla="*/ 3371849 h 4119561"/>
              <a:gd name="connsiteX59" fmla="*/ 4800599 w 5448298"/>
              <a:gd name="connsiteY59" fmla="*/ 3333749 h 4119561"/>
              <a:gd name="connsiteX60" fmla="*/ 5448298 w 5448298"/>
              <a:gd name="connsiteY60" fmla="*/ 2376484 h 4119561"/>
              <a:gd name="connsiteX61" fmla="*/ 3357562 w 5448298"/>
              <a:gd name="connsiteY61" fmla="*/ 1042985 h 4119561"/>
              <a:gd name="connsiteX62" fmla="*/ 3642173 w 5448298"/>
              <a:gd name="connsiteY62" fmla="*/ 752287 h 4119561"/>
              <a:gd name="connsiteX63" fmla="*/ 3334991 w 5448298"/>
              <a:gd name="connsiteY63" fmla="*/ 707043 h 4119561"/>
              <a:gd name="connsiteX64" fmla="*/ 3146873 w 5448298"/>
              <a:gd name="connsiteY64" fmla="*/ 718950 h 4119561"/>
              <a:gd name="connsiteX65" fmla="*/ 2957511 w 5448298"/>
              <a:gd name="connsiteY65" fmla="*/ 457202 h 4119561"/>
              <a:gd name="connsiteX66" fmla="*/ 2724150 w 5448298"/>
              <a:gd name="connsiteY66" fmla="*/ 0 h 4119561"/>
              <a:gd name="connsiteX0" fmla="*/ 2724150 w 5448298"/>
              <a:gd name="connsiteY0" fmla="*/ 0 h 4119561"/>
              <a:gd name="connsiteX1" fmla="*/ 2490788 w 5448298"/>
              <a:gd name="connsiteY1" fmla="*/ 542926 h 4119561"/>
              <a:gd name="connsiteX2" fmla="*/ 2395538 w 5448298"/>
              <a:gd name="connsiteY2" fmla="*/ 566738 h 4119561"/>
              <a:gd name="connsiteX3" fmla="*/ 2314575 w 5448298"/>
              <a:gd name="connsiteY3" fmla="*/ 571501 h 4119561"/>
              <a:gd name="connsiteX4" fmla="*/ 2271713 w 5448298"/>
              <a:gd name="connsiteY4" fmla="*/ 585788 h 4119561"/>
              <a:gd name="connsiteX5" fmla="*/ 2266950 w 5448298"/>
              <a:gd name="connsiteY5" fmla="*/ 571501 h 4119561"/>
              <a:gd name="connsiteX6" fmla="*/ 2157413 w 5448298"/>
              <a:gd name="connsiteY6" fmla="*/ 581026 h 4119561"/>
              <a:gd name="connsiteX7" fmla="*/ 2085975 w 5448298"/>
              <a:gd name="connsiteY7" fmla="*/ 604838 h 4119561"/>
              <a:gd name="connsiteX8" fmla="*/ 2062163 w 5448298"/>
              <a:gd name="connsiteY8" fmla="*/ 619126 h 4119561"/>
              <a:gd name="connsiteX9" fmla="*/ 1938338 w 5448298"/>
              <a:gd name="connsiteY9" fmla="*/ 661988 h 4119561"/>
              <a:gd name="connsiteX10" fmla="*/ 1925292 w 5448298"/>
              <a:gd name="connsiteY10" fmla="*/ 426055 h 4119561"/>
              <a:gd name="connsiteX11" fmla="*/ 1437135 w 5448298"/>
              <a:gd name="connsiteY11" fmla="*/ 395099 h 4119561"/>
              <a:gd name="connsiteX12" fmla="*/ 1446660 w 5448298"/>
              <a:gd name="connsiteY12" fmla="*/ 299850 h 4119561"/>
              <a:gd name="connsiteX13" fmla="*/ 1301404 w 5448298"/>
              <a:gd name="connsiteY13" fmla="*/ 273656 h 4119561"/>
              <a:gd name="connsiteX14" fmla="*/ 1376363 w 5448298"/>
              <a:gd name="connsiteY14" fmla="*/ 719138 h 4119561"/>
              <a:gd name="connsiteX15" fmla="*/ 1071563 w 5448298"/>
              <a:gd name="connsiteY15" fmla="*/ 742951 h 4119561"/>
              <a:gd name="connsiteX16" fmla="*/ 928688 w 5448298"/>
              <a:gd name="connsiteY16" fmla="*/ 704851 h 4119561"/>
              <a:gd name="connsiteX17" fmla="*/ 876300 w 5448298"/>
              <a:gd name="connsiteY17" fmla="*/ 828676 h 4119561"/>
              <a:gd name="connsiteX18" fmla="*/ 871538 w 5448298"/>
              <a:gd name="connsiteY18" fmla="*/ 895351 h 4119561"/>
              <a:gd name="connsiteX19" fmla="*/ 790575 w 5448298"/>
              <a:gd name="connsiteY19" fmla="*/ 1176338 h 4119561"/>
              <a:gd name="connsiteX20" fmla="*/ 642938 w 5448298"/>
              <a:gd name="connsiteY20" fmla="*/ 1119188 h 4119561"/>
              <a:gd name="connsiteX21" fmla="*/ 609600 w 5448298"/>
              <a:gd name="connsiteY21" fmla="*/ 1109663 h 4119561"/>
              <a:gd name="connsiteX22" fmla="*/ 590550 w 5448298"/>
              <a:gd name="connsiteY22" fmla="*/ 1095376 h 4119561"/>
              <a:gd name="connsiteX23" fmla="*/ 552450 w 5448298"/>
              <a:gd name="connsiteY23" fmla="*/ 1066801 h 4119561"/>
              <a:gd name="connsiteX24" fmla="*/ 357188 w 5448298"/>
              <a:gd name="connsiteY24" fmla="*/ 1171576 h 4119561"/>
              <a:gd name="connsiteX25" fmla="*/ 300038 w 5448298"/>
              <a:gd name="connsiteY25" fmla="*/ 1133476 h 4119561"/>
              <a:gd name="connsiteX26" fmla="*/ 260350 w 5448298"/>
              <a:gd name="connsiteY26" fmla="*/ 1100138 h 4119561"/>
              <a:gd name="connsiteX27" fmla="*/ 250825 w 5448298"/>
              <a:gd name="connsiteY27" fmla="*/ 1081086 h 4119561"/>
              <a:gd name="connsiteX28" fmla="*/ 168275 w 5448298"/>
              <a:gd name="connsiteY28" fmla="*/ 1192211 h 4119561"/>
              <a:gd name="connsiteX29" fmla="*/ 66675 w 5448298"/>
              <a:gd name="connsiteY29" fmla="*/ 1420811 h 4119561"/>
              <a:gd name="connsiteX30" fmla="*/ 73025 w 5448298"/>
              <a:gd name="connsiteY30" fmla="*/ 1528761 h 4119561"/>
              <a:gd name="connsiteX31" fmla="*/ 0 w 5448298"/>
              <a:gd name="connsiteY31" fmla="*/ 1658937 h 4119561"/>
              <a:gd name="connsiteX32" fmla="*/ 20637 w 5448298"/>
              <a:gd name="connsiteY32" fmla="*/ 1835149 h 4119561"/>
              <a:gd name="connsiteX33" fmla="*/ 138112 w 5448298"/>
              <a:gd name="connsiteY33" fmla="*/ 1820861 h 4119561"/>
              <a:gd name="connsiteX34" fmla="*/ 139699 w 5448298"/>
              <a:gd name="connsiteY34" fmla="*/ 1836737 h 4119561"/>
              <a:gd name="connsiteX35" fmla="*/ 276224 w 5448298"/>
              <a:gd name="connsiteY35" fmla="*/ 1885949 h 4119561"/>
              <a:gd name="connsiteX36" fmla="*/ 476248 w 5448298"/>
              <a:gd name="connsiteY36" fmla="*/ 1990723 h 4119561"/>
              <a:gd name="connsiteX37" fmla="*/ 452437 w 5448298"/>
              <a:gd name="connsiteY37" fmla="*/ 2124074 h 4119561"/>
              <a:gd name="connsiteX38" fmla="*/ 638175 w 5448298"/>
              <a:gd name="connsiteY38" fmla="*/ 2381249 h 4119561"/>
              <a:gd name="connsiteX39" fmla="*/ 514351 w 5448298"/>
              <a:gd name="connsiteY39" fmla="*/ 2671761 h 4119561"/>
              <a:gd name="connsiteX40" fmla="*/ 1408112 w 5448298"/>
              <a:gd name="connsiteY40" fmla="*/ 3047998 h 4119561"/>
              <a:gd name="connsiteX41" fmla="*/ 976313 w 5448298"/>
              <a:gd name="connsiteY41" fmla="*/ 4095749 h 4119561"/>
              <a:gd name="connsiteX42" fmla="*/ 1443038 w 5448298"/>
              <a:gd name="connsiteY42" fmla="*/ 3781423 h 4119561"/>
              <a:gd name="connsiteX43" fmla="*/ 1876425 w 5448298"/>
              <a:gd name="connsiteY43" fmla="*/ 4005261 h 4119561"/>
              <a:gd name="connsiteX44" fmla="*/ 1866899 w 5448298"/>
              <a:gd name="connsiteY44" fmla="*/ 3895723 h 4119561"/>
              <a:gd name="connsiteX45" fmla="*/ 1876425 w 5448298"/>
              <a:gd name="connsiteY45" fmla="*/ 3795711 h 4119561"/>
              <a:gd name="connsiteX46" fmla="*/ 2019299 w 5448298"/>
              <a:gd name="connsiteY46" fmla="*/ 3243260 h 4119561"/>
              <a:gd name="connsiteX47" fmla="*/ 2752724 w 5448298"/>
              <a:gd name="connsiteY47" fmla="*/ 3843335 h 4119561"/>
              <a:gd name="connsiteX48" fmla="*/ 2828924 w 5448298"/>
              <a:gd name="connsiteY48" fmla="*/ 3914773 h 4119561"/>
              <a:gd name="connsiteX49" fmla="*/ 3057524 w 5448298"/>
              <a:gd name="connsiteY49" fmla="*/ 4005261 h 4119561"/>
              <a:gd name="connsiteX50" fmla="*/ 3133725 w 5448298"/>
              <a:gd name="connsiteY50" fmla="*/ 4010024 h 4119561"/>
              <a:gd name="connsiteX51" fmla="*/ 3224212 w 5448298"/>
              <a:gd name="connsiteY51" fmla="*/ 4033836 h 4119561"/>
              <a:gd name="connsiteX52" fmla="*/ 3319462 w 5448298"/>
              <a:gd name="connsiteY52" fmla="*/ 4048124 h 4119561"/>
              <a:gd name="connsiteX53" fmla="*/ 3443287 w 5448298"/>
              <a:gd name="connsiteY53" fmla="*/ 4057647 h 4119561"/>
              <a:gd name="connsiteX54" fmla="*/ 3476624 w 5448298"/>
              <a:gd name="connsiteY54" fmla="*/ 4076699 h 4119561"/>
              <a:gd name="connsiteX55" fmla="*/ 3638550 w 5448298"/>
              <a:gd name="connsiteY55" fmla="*/ 4119561 h 4119561"/>
              <a:gd name="connsiteX56" fmla="*/ 4005262 w 5448298"/>
              <a:gd name="connsiteY56" fmla="*/ 3881436 h 4119561"/>
              <a:gd name="connsiteX57" fmla="*/ 4910137 w 5448298"/>
              <a:gd name="connsiteY57" fmla="*/ 3424236 h 4119561"/>
              <a:gd name="connsiteX58" fmla="*/ 4857749 w 5448298"/>
              <a:gd name="connsiteY58" fmla="*/ 3371849 h 4119561"/>
              <a:gd name="connsiteX59" fmla="*/ 4800599 w 5448298"/>
              <a:gd name="connsiteY59" fmla="*/ 3333749 h 4119561"/>
              <a:gd name="connsiteX60" fmla="*/ 5448298 w 5448298"/>
              <a:gd name="connsiteY60" fmla="*/ 2376484 h 4119561"/>
              <a:gd name="connsiteX61" fmla="*/ 3357562 w 5448298"/>
              <a:gd name="connsiteY61" fmla="*/ 1042985 h 4119561"/>
              <a:gd name="connsiteX62" fmla="*/ 3642173 w 5448298"/>
              <a:gd name="connsiteY62" fmla="*/ 752287 h 4119561"/>
              <a:gd name="connsiteX63" fmla="*/ 3334991 w 5448298"/>
              <a:gd name="connsiteY63" fmla="*/ 707043 h 4119561"/>
              <a:gd name="connsiteX64" fmla="*/ 3146873 w 5448298"/>
              <a:gd name="connsiteY64" fmla="*/ 718950 h 4119561"/>
              <a:gd name="connsiteX65" fmla="*/ 2957511 w 5448298"/>
              <a:gd name="connsiteY65" fmla="*/ 457202 h 4119561"/>
              <a:gd name="connsiteX66" fmla="*/ 2724150 w 5448298"/>
              <a:gd name="connsiteY66" fmla="*/ 0 h 4119561"/>
              <a:gd name="connsiteX0" fmla="*/ 2724150 w 5448298"/>
              <a:gd name="connsiteY0" fmla="*/ 0 h 4119561"/>
              <a:gd name="connsiteX1" fmla="*/ 2490788 w 5448298"/>
              <a:gd name="connsiteY1" fmla="*/ 542926 h 4119561"/>
              <a:gd name="connsiteX2" fmla="*/ 2395538 w 5448298"/>
              <a:gd name="connsiteY2" fmla="*/ 566738 h 4119561"/>
              <a:gd name="connsiteX3" fmla="*/ 2314575 w 5448298"/>
              <a:gd name="connsiteY3" fmla="*/ 571501 h 4119561"/>
              <a:gd name="connsiteX4" fmla="*/ 2271713 w 5448298"/>
              <a:gd name="connsiteY4" fmla="*/ 585788 h 4119561"/>
              <a:gd name="connsiteX5" fmla="*/ 2266950 w 5448298"/>
              <a:gd name="connsiteY5" fmla="*/ 571501 h 4119561"/>
              <a:gd name="connsiteX6" fmla="*/ 2157413 w 5448298"/>
              <a:gd name="connsiteY6" fmla="*/ 581026 h 4119561"/>
              <a:gd name="connsiteX7" fmla="*/ 2085975 w 5448298"/>
              <a:gd name="connsiteY7" fmla="*/ 604838 h 4119561"/>
              <a:gd name="connsiteX8" fmla="*/ 2062163 w 5448298"/>
              <a:gd name="connsiteY8" fmla="*/ 619126 h 4119561"/>
              <a:gd name="connsiteX9" fmla="*/ 1938338 w 5448298"/>
              <a:gd name="connsiteY9" fmla="*/ 661988 h 4119561"/>
              <a:gd name="connsiteX10" fmla="*/ 1925292 w 5448298"/>
              <a:gd name="connsiteY10" fmla="*/ 426055 h 4119561"/>
              <a:gd name="connsiteX11" fmla="*/ 1437135 w 5448298"/>
              <a:gd name="connsiteY11" fmla="*/ 395099 h 4119561"/>
              <a:gd name="connsiteX12" fmla="*/ 1446660 w 5448298"/>
              <a:gd name="connsiteY12" fmla="*/ 299850 h 4119561"/>
              <a:gd name="connsiteX13" fmla="*/ 1301404 w 5448298"/>
              <a:gd name="connsiteY13" fmla="*/ 273656 h 4119561"/>
              <a:gd name="connsiteX14" fmla="*/ 1337123 w 5448298"/>
              <a:gd name="connsiteY14" fmla="*/ 485587 h 4119561"/>
              <a:gd name="connsiteX15" fmla="*/ 1376363 w 5448298"/>
              <a:gd name="connsiteY15" fmla="*/ 719138 h 4119561"/>
              <a:gd name="connsiteX16" fmla="*/ 1071563 w 5448298"/>
              <a:gd name="connsiteY16" fmla="*/ 742951 h 4119561"/>
              <a:gd name="connsiteX17" fmla="*/ 928688 w 5448298"/>
              <a:gd name="connsiteY17" fmla="*/ 704851 h 4119561"/>
              <a:gd name="connsiteX18" fmla="*/ 876300 w 5448298"/>
              <a:gd name="connsiteY18" fmla="*/ 828676 h 4119561"/>
              <a:gd name="connsiteX19" fmla="*/ 871538 w 5448298"/>
              <a:gd name="connsiteY19" fmla="*/ 895351 h 4119561"/>
              <a:gd name="connsiteX20" fmla="*/ 790575 w 5448298"/>
              <a:gd name="connsiteY20" fmla="*/ 1176338 h 4119561"/>
              <a:gd name="connsiteX21" fmla="*/ 642938 w 5448298"/>
              <a:gd name="connsiteY21" fmla="*/ 1119188 h 4119561"/>
              <a:gd name="connsiteX22" fmla="*/ 609600 w 5448298"/>
              <a:gd name="connsiteY22" fmla="*/ 1109663 h 4119561"/>
              <a:gd name="connsiteX23" fmla="*/ 590550 w 5448298"/>
              <a:gd name="connsiteY23" fmla="*/ 1095376 h 4119561"/>
              <a:gd name="connsiteX24" fmla="*/ 552450 w 5448298"/>
              <a:gd name="connsiteY24" fmla="*/ 1066801 h 4119561"/>
              <a:gd name="connsiteX25" fmla="*/ 357188 w 5448298"/>
              <a:gd name="connsiteY25" fmla="*/ 1171576 h 4119561"/>
              <a:gd name="connsiteX26" fmla="*/ 300038 w 5448298"/>
              <a:gd name="connsiteY26" fmla="*/ 1133476 h 4119561"/>
              <a:gd name="connsiteX27" fmla="*/ 260350 w 5448298"/>
              <a:gd name="connsiteY27" fmla="*/ 1100138 h 4119561"/>
              <a:gd name="connsiteX28" fmla="*/ 250825 w 5448298"/>
              <a:gd name="connsiteY28" fmla="*/ 1081086 h 4119561"/>
              <a:gd name="connsiteX29" fmla="*/ 168275 w 5448298"/>
              <a:gd name="connsiteY29" fmla="*/ 1192211 h 4119561"/>
              <a:gd name="connsiteX30" fmla="*/ 66675 w 5448298"/>
              <a:gd name="connsiteY30" fmla="*/ 1420811 h 4119561"/>
              <a:gd name="connsiteX31" fmla="*/ 73025 w 5448298"/>
              <a:gd name="connsiteY31" fmla="*/ 1528761 h 4119561"/>
              <a:gd name="connsiteX32" fmla="*/ 0 w 5448298"/>
              <a:gd name="connsiteY32" fmla="*/ 1658937 h 4119561"/>
              <a:gd name="connsiteX33" fmla="*/ 20637 w 5448298"/>
              <a:gd name="connsiteY33" fmla="*/ 1835149 h 4119561"/>
              <a:gd name="connsiteX34" fmla="*/ 138112 w 5448298"/>
              <a:gd name="connsiteY34" fmla="*/ 1820861 h 4119561"/>
              <a:gd name="connsiteX35" fmla="*/ 139699 w 5448298"/>
              <a:gd name="connsiteY35" fmla="*/ 1836737 h 4119561"/>
              <a:gd name="connsiteX36" fmla="*/ 276224 w 5448298"/>
              <a:gd name="connsiteY36" fmla="*/ 1885949 h 4119561"/>
              <a:gd name="connsiteX37" fmla="*/ 476248 w 5448298"/>
              <a:gd name="connsiteY37" fmla="*/ 1990723 h 4119561"/>
              <a:gd name="connsiteX38" fmla="*/ 452437 w 5448298"/>
              <a:gd name="connsiteY38" fmla="*/ 2124074 h 4119561"/>
              <a:gd name="connsiteX39" fmla="*/ 638175 w 5448298"/>
              <a:gd name="connsiteY39" fmla="*/ 2381249 h 4119561"/>
              <a:gd name="connsiteX40" fmla="*/ 514351 w 5448298"/>
              <a:gd name="connsiteY40" fmla="*/ 2671761 h 4119561"/>
              <a:gd name="connsiteX41" fmla="*/ 1408112 w 5448298"/>
              <a:gd name="connsiteY41" fmla="*/ 3047998 h 4119561"/>
              <a:gd name="connsiteX42" fmla="*/ 976313 w 5448298"/>
              <a:gd name="connsiteY42" fmla="*/ 4095749 h 4119561"/>
              <a:gd name="connsiteX43" fmla="*/ 1443038 w 5448298"/>
              <a:gd name="connsiteY43" fmla="*/ 3781423 h 4119561"/>
              <a:gd name="connsiteX44" fmla="*/ 1876425 w 5448298"/>
              <a:gd name="connsiteY44" fmla="*/ 4005261 h 4119561"/>
              <a:gd name="connsiteX45" fmla="*/ 1866899 w 5448298"/>
              <a:gd name="connsiteY45" fmla="*/ 3895723 h 4119561"/>
              <a:gd name="connsiteX46" fmla="*/ 1876425 w 5448298"/>
              <a:gd name="connsiteY46" fmla="*/ 3795711 h 4119561"/>
              <a:gd name="connsiteX47" fmla="*/ 2019299 w 5448298"/>
              <a:gd name="connsiteY47" fmla="*/ 3243260 h 4119561"/>
              <a:gd name="connsiteX48" fmla="*/ 2752724 w 5448298"/>
              <a:gd name="connsiteY48" fmla="*/ 3843335 h 4119561"/>
              <a:gd name="connsiteX49" fmla="*/ 2828924 w 5448298"/>
              <a:gd name="connsiteY49" fmla="*/ 3914773 h 4119561"/>
              <a:gd name="connsiteX50" fmla="*/ 3057524 w 5448298"/>
              <a:gd name="connsiteY50" fmla="*/ 4005261 h 4119561"/>
              <a:gd name="connsiteX51" fmla="*/ 3133725 w 5448298"/>
              <a:gd name="connsiteY51" fmla="*/ 4010024 h 4119561"/>
              <a:gd name="connsiteX52" fmla="*/ 3224212 w 5448298"/>
              <a:gd name="connsiteY52" fmla="*/ 4033836 h 4119561"/>
              <a:gd name="connsiteX53" fmla="*/ 3319462 w 5448298"/>
              <a:gd name="connsiteY53" fmla="*/ 4048124 h 4119561"/>
              <a:gd name="connsiteX54" fmla="*/ 3443287 w 5448298"/>
              <a:gd name="connsiteY54" fmla="*/ 4057647 h 4119561"/>
              <a:gd name="connsiteX55" fmla="*/ 3476624 w 5448298"/>
              <a:gd name="connsiteY55" fmla="*/ 4076699 h 4119561"/>
              <a:gd name="connsiteX56" fmla="*/ 3638550 w 5448298"/>
              <a:gd name="connsiteY56" fmla="*/ 4119561 h 4119561"/>
              <a:gd name="connsiteX57" fmla="*/ 4005262 w 5448298"/>
              <a:gd name="connsiteY57" fmla="*/ 3881436 h 4119561"/>
              <a:gd name="connsiteX58" fmla="*/ 4910137 w 5448298"/>
              <a:gd name="connsiteY58" fmla="*/ 3424236 h 4119561"/>
              <a:gd name="connsiteX59" fmla="*/ 4857749 w 5448298"/>
              <a:gd name="connsiteY59" fmla="*/ 3371849 h 4119561"/>
              <a:gd name="connsiteX60" fmla="*/ 4800599 w 5448298"/>
              <a:gd name="connsiteY60" fmla="*/ 3333749 h 4119561"/>
              <a:gd name="connsiteX61" fmla="*/ 5448298 w 5448298"/>
              <a:gd name="connsiteY61" fmla="*/ 2376484 h 4119561"/>
              <a:gd name="connsiteX62" fmla="*/ 3357562 w 5448298"/>
              <a:gd name="connsiteY62" fmla="*/ 1042985 h 4119561"/>
              <a:gd name="connsiteX63" fmla="*/ 3642173 w 5448298"/>
              <a:gd name="connsiteY63" fmla="*/ 752287 h 4119561"/>
              <a:gd name="connsiteX64" fmla="*/ 3334991 w 5448298"/>
              <a:gd name="connsiteY64" fmla="*/ 707043 h 4119561"/>
              <a:gd name="connsiteX65" fmla="*/ 3146873 w 5448298"/>
              <a:gd name="connsiteY65" fmla="*/ 718950 h 4119561"/>
              <a:gd name="connsiteX66" fmla="*/ 2957511 w 5448298"/>
              <a:gd name="connsiteY66" fmla="*/ 457202 h 4119561"/>
              <a:gd name="connsiteX67" fmla="*/ 2724150 w 5448298"/>
              <a:gd name="connsiteY67" fmla="*/ 0 h 4119561"/>
              <a:gd name="connsiteX0" fmla="*/ 2724150 w 5448298"/>
              <a:gd name="connsiteY0" fmla="*/ 0 h 4119561"/>
              <a:gd name="connsiteX1" fmla="*/ 2490788 w 5448298"/>
              <a:gd name="connsiteY1" fmla="*/ 542926 h 4119561"/>
              <a:gd name="connsiteX2" fmla="*/ 2395538 w 5448298"/>
              <a:gd name="connsiteY2" fmla="*/ 566738 h 4119561"/>
              <a:gd name="connsiteX3" fmla="*/ 2314575 w 5448298"/>
              <a:gd name="connsiteY3" fmla="*/ 571501 h 4119561"/>
              <a:gd name="connsiteX4" fmla="*/ 2271713 w 5448298"/>
              <a:gd name="connsiteY4" fmla="*/ 585788 h 4119561"/>
              <a:gd name="connsiteX5" fmla="*/ 2266950 w 5448298"/>
              <a:gd name="connsiteY5" fmla="*/ 571501 h 4119561"/>
              <a:gd name="connsiteX6" fmla="*/ 2157413 w 5448298"/>
              <a:gd name="connsiteY6" fmla="*/ 581026 h 4119561"/>
              <a:gd name="connsiteX7" fmla="*/ 2085975 w 5448298"/>
              <a:gd name="connsiteY7" fmla="*/ 604838 h 4119561"/>
              <a:gd name="connsiteX8" fmla="*/ 2062163 w 5448298"/>
              <a:gd name="connsiteY8" fmla="*/ 619126 h 4119561"/>
              <a:gd name="connsiteX9" fmla="*/ 1938338 w 5448298"/>
              <a:gd name="connsiteY9" fmla="*/ 661988 h 4119561"/>
              <a:gd name="connsiteX10" fmla="*/ 1925292 w 5448298"/>
              <a:gd name="connsiteY10" fmla="*/ 426055 h 4119561"/>
              <a:gd name="connsiteX11" fmla="*/ 1437135 w 5448298"/>
              <a:gd name="connsiteY11" fmla="*/ 395099 h 4119561"/>
              <a:gd name="connsiteX12" fmla="*/ 1446660 w 5448298"/>
              <a:gd name="connsiteY12" fmla="*/ 299850 h 4119561"/>
              <a:gd name="connsiteX13" fmla="*/ 1301404 w 5448298"/>
              <a:gd name="connsiteY13" fmla="*/ 273656 h 4119561"/>
              <a:gd name="connsiteX14" fmla="*/ 1196629 w 5448298"/>
              <a:gd name="connsiteY14" fmla="*/ 242699 h 4119561"/>
              <a:gd name="connsiteX15" fmla="*/ 1376363 w 5448298"/>
              <a:gd name="connsiteY15" fmla="*/ 719138 h 4119561"/>
              <a:gd name="connsiteX16" fmla="*/ 1071563 w 5448298"/>
              <a:gd name="connsiteY16" fmla="*/ 742951 h 4119561"/>
              <a:gd name="connsiteX17" fmla="*/ 928688 w 5448298"/>
              <a:gd name="connsiteY17" fmla="*/ 704851 h 4119561"/>
              <a:gd name="connsiteX18" fmla="*/ 876300 w 5448298"/>
              <a:gd name="connsiteY18" fmla="*/ 828676 h 4119561"/>
              <a:gd name="connsiteX19" fmla="*/ 871538 w 5448298"/>
              <a:gd name="connsiteY19" fmla="*/ 895351 h 4119561"/>
              <a:gd name="connsiteX20" fmla="*/ 790575 w 5448298"/>
              <a:gd name="connsiteY20" fmla="*/ 1176338 h 4119561"/>
              <a:gd name="connsiteX21" fmla="*/ 642938 w 5448298"/>
              <a:gd name="connsiteY21" fmla="*/ 1119188 h 4119561"/>
              <a:gd name="connsiteX22" fmla="*/ 609600 w 5448298"/>
              <a:gd name="connsiteY22" fmla="*/ 1109663 h 4119561"/>
              <a:gd name="connsiteX23" fmla="*/ 590550 w 5448298"/>
              <a:gd name="connsiteY23" fmla="*/ 1095376 h 4119561"/>
              <a:gd name="connsiteX24" fmla="*/ 552450 w 5448298"/>
              <a:gd name="connsiteY24" fmla="*/ 1066801 h 4119561"/>
              <a:gd name="connsiteX25" fmla="*/ 357188 w 5448298"/>
              <a:gd name="connsiteY25" fmla="*/ 1171576 h 4119561"/>
              <a:gd name="connsiteX26" fmla="*/ 300038 w 5448298"/>
              <a:gd name="connsiteY26" fmla="*/ 1133476 h 4119561"/>
              <a:gd name="connsiteX27" fmla="*/ 260350 w 5448298"/>
              <a:gd name="connsiteY27" fmla="*/ 1100138 h 4119561"/>
              <a:gd name="connsiteX28" fmla="*/ 250825 w 5448298"/>
              <a:gd name="connsiteY28" fmla="*/ 1081086 h 4119561"/>
              <a:gd name="connsiteX29" fmla="*/ 168275 w 5448298"/>
              <a:gd name="connsiteY29" fmla="*/ 1192211 h 4119561"/>
              <a:gd name="connsiteX30" fmla="*/ 66675 w 5448298"/>
              <a:gd name="connsiteY30" fmla="*/ 1420811 h 4119561"/>
              <a:gd name="connsiteX31" fmla="*/ 73025 w 5448298"/>
              <a:gd name="connsiteY31" fmla="*/ 1528761 h 4119561"/>
              <a:gd name="connsiteX32" fmla="*/ 0 w 5448298"/>
              <a:gd name="connsiteY32" fmla="*/ 1658937 h 4119561"/>
              <a:gd name="connsiteX33" fmla="*/ 20637 w 5448298"/>
              <a:gd name="connsiteY33" fmla="*/ 1835149 h 4119561"/>
              <a:gd name="connsiteX34" fmla="*/ 138112 w 5448298"/>
              <a:gd name="connsiteY34" fmla="*/ 1820861 h 4119561"/>
              <a:gd name="connsiteX35" fmla="*/ 139699 w 5448298"/>
              <a:gd name="connsiteY35" fmla="*/ 1836737 h 4119561"/>
              <a:gd name="connsiteX36" fmla="*/ 276224 w 5448298"/>
              <a:gd name="connsiteY36" fmla="*/ 1885949 h 4119561"/>
              <a:gd name="connsiteX37" fmla="*/ 476248 w 5448298"/>
              <a:gd name="connsiteY37" fmla="*/ 1990723 h 4119561"/>
              <a:gd name="connsiteX38" fmla="*/ 452437 w 5448298"/>
              <a:gd name="connsiteY38" fmla="*/ 2124074 h 4119561"/>
              <a:gd name="connsiteX39" fmla="*/ 638175 w 5448298"/>
              <a:gd name="connsiteY39" fmla="*/ 2381249 h 4119561"/>
              <a:gd name="connsiteX40" fmla="*/ 514351 w 5448298"/>
              <a:gd name="connsiteY40" fmla="*/ 2671761 h 4119561"/>
              <a:gd name="connsiteX41" fmla="*/ 1408112 w 5448298"/>
              <a:gd name="connsiteY41" fmla="*/ 3047998 h 4119561"/>
              <a:gd name="connsiteX42" fmla="*/ 976313 w 5448298"/>
              <a:gd name="connsiteY42" fmla="*/ 4095749 h 4119561"/>
              <a:gd name="connsiteX43" fmla="*/ 1443038 w 5448298"/>
              <a:gd name="connsiteY43" fmla="*/ 3781423 h 4119561"/>
              <a:gd name="connsiteX44" fmla="*/ 1876425 w 5448298"/>
              <a:gd name="connsiteY44" fmla="*/ 4005261 h 4119561"/>
              <a:gd name="connsiteX45" fmla="*/ 1866899 w 5448298"/>
              <a:gd name="connsiteY45" fmla="*/ 3895723 h 4119561"/>
              <a:gd name="connsiteX46" fmla="*/ 1876425 w 5448298"/>
              <a:gd name="connsiteY46" fmla="*/ 3795711 h 4119561"/>
              <a:gd name="connsiteX47" fmla="*/ 2019299 w 5448298"/>
              <a:gd name="connsiteY47" fmla="*/ 3243260 h 4119561"/>
              <a:gd name="connsiteX48" fmla="*/ 2752724 w 5448298"/>
              <a:gd name="connsiteY48" fmla="*/ 3843335 h 4119561"/>
              <a:gd name="connsiteX49" fmla="*/ 2828924 w 5448298"/>
              <a:gd name="connsiteY49" fmla="*/ 3914773 h 4119561"/>
              <a:gd name="connsiteX50" fmla="*/ 3057524 w 5448298"/>
              <a:gd name="connsiteY50" fmla="*/ 4005261 h 4119561"/>
              <a:gd name="connsiteX51" fmla="*/ 3133725 w 5448298"/>
              <a:gd name="connsiteY51" fmla="*/ 4010024 h 4119561"/>
              <a:gd name="connsiteX52" fmla="*/ 3224212 w 5448298"/>
              <a:gd name="connsiteY52" fmla="*/ 4033836 h 4119561"/>
              <a:gd name="connsiteX53" fmla="*/ 3319462 w 5448298"/>
              <a:gd name="connsiteY53" fmla="*/ 4048124 h 4119561"/>
              <a:gd name="connsiteX54" fmla="*/ 3443287 w 5448298"/>
              <a:gd name="connsiteY54" fmla="*/ 4057647 h 4119561"/>
              <a:gd name="connsiteX55" fmla="*/ 3476624 w 5448298"/>
              <a:gd name="connsiteY55" fmla="*/ 4076699 h 4119561"/>
              <a:gd name="connsiteX56" fmla="*/ 3638550 w 5448298"/>
              <a:gd name="connsiteY56" fmla="*/ 4119561 h 4119561"/>
              <a:gd name="connsiteX57" fmla="*/ 4005262 w 5448298"/>
              <a:gd name="connsiteY57" fmla="*/ 3881436 h 4119561"/>
              <a:gd name="connsiteX58" fmla="*/ 4910137 w 5448298"/>
              <a:gd name="connsiteY58" fmla="*/ 3424236 h 4119561"/>
              <a:gd name="connsiteX59" fmla="*/ 4857749 w 5448298"/>
              <a:gd name="connsiteY59" fmla="*/ 3371849 h 4119561"/>
              <a:gd name="connsiteX60" fmla="*/ 4800599 w 5448298"/>
              <a:gd name="connsiteY60" fmla="*/ 3333749 h 4119561"/>
              <a:gd name="connsiteX61" fmla="*/ 5448298 w 5448298"/>
              <a:gd name="connsiteY61" fmla="*/ 2376484 h 4119561"/>
              <a:gd name="connsiteX62" fmla="*/ 3357562 w 5448298"/>
              <a:gd name="connsiteY62" fmla="*/ 1042985 h 4119561"/>
              <a:gd name="connsiteX63" fmla="*/ 3642173 w 5448298"/>
              <a:gd name="connsiteY63" fmla="*/ 752287 h 4119561"/>
              <a:gd name="connsiteX64" fmla="*/ 3334991 w 5448298"/>
              <a:gd name="connsiteY64" fmla="*/ 707043 h 4119561"/>
              <a:gd name="connsiteX65" fmla="*/ 3146873 w 5448298"/>
              <a:gd name="connsiteY65" fmla="*/ 718950 h 4119561"/>
              <a:gd name="connsiteX66" fmla="*/ 2957511 w 5448298"/>
              <a:gd name="connsiteY66" fmla="*/ 457202 h 4119561"/>
              <a:gd name="connsiteX67" fmla="*/ 2724150 w 5448298"/>
              <a:gd name="connsiteY67" fmla="*/ 0 h 4119561"/>
              <a:gd name="connsiteX0" fmla="*/ 2724150 w 5448298"/>
              <a:gd name="connsiteY0" fmla="*/ 0 h 4119561"/>
              <a:gd name="connsiteX1" fmla="*/ 2490788 w 5448298"/>
              <a:gd name="connsiteY1" fmla="*/ 542926 h 4119561"/>
              <a:gd name="connsiteX2" fmla="*/ 2395538 w 5448298"/>
              <a:gd name="connsiteY2" fmla="*/ 566738 h 4119561"/>
              <a:gd name="connsiteX3" fmla="*/ 2314575 w 5448298"/>
              <a:gd name="connsiteY3" fmla="*/ 571501 h 4119561"/>
              <a:gd name="connsiteX4" fmla="*/ 2271713 w 5448298"/>
              <a:gd name="connsiteY4" fmla="*/ 585788 h 4119561"/>
              <a:gd name="connsiteX5" fmla="*/ 2266950 w 5448298"/>
              <a:gd name="connsiteY5" fmla="*/ 571501 h 4119561"/>
              <a:gd name="connsiteX6" fmla="*/ 2157413 w 5448298"/>
              <a:gd name="connsiteY6" fmla="*/ 581026 h 4119561"/>
              <a:gd name="connsiteX7" fmla="*/ 2085975 w 5448298"/>
              <a:gd name="connsiteY7" fmla="*/ 604838 h 4119561"/>
              <a:gd name="connsiteX8" fmla="*/ 2062163 w 5448298"/>
              <a:gd name="connsiteY8" fmla="*/ 619126 h 4119561"/>
              <a:gd name="connsiteX9" fmla="*/ 1938338 w 5448298"/>
              <a:gd name="connsiteY9" fmla="*/ 661988 h 4119561"/>
              <a:gd name="connsiteX10" fmla="*/ 1925292 w 5448298"/>
              <a:gd name="connsiteY10" fmla="*/ 426055 h 4119561"/>
              <a:gd name="connsiteX11" fmla="*/ 1437135 w 5448298"/>
              <a:gd name="connsiteY11" fmla="*/ 395099 h 4119561"/>
              <a:gd name="connsiteX12" fmla="*/ 1446660 w 5448298"/>
              <a:gd name="connsiteY12" fmla="*/ 299850 h 4119561"/>
              <a:gd name="connsiteX13" fmla="*/ 1301404 w 5448298"/>
              <a:gd name="connsiteY13" fmla="*/ 273656 h 4119561"/>
              <a:gd name="connsiteX14" fmla="*/ 1196629 w 5448298"/>
              <a:gd name="connsiteY14" fmla="*/ 242699 h 4119561"/>
              <a:gd name="connsiteX15" fmla="*/ 1076325 w 5448298"/>
              <a:gd name="connsiteY15" fmla="*/ 414338 h 4119561"/>
              <a:gd name="connsiteX16" fmla="*/ 1071563 w 5448298"/>
              <a:gd name="connsiteY16" fmla="*/ 742951 h 4119561"/>
              <a:gd name="connsiteX17" fmla="*/ 928688 w 5448298"/>
              <a:gd name="connsiteY17" fmla="*/ 704851 h 4119561"/>
              <a:gd name="connsiteX18" fmla="*/ 876300 w 5448298"/>
              <a:gd name="connsiteY18" fmla="*/ 828676 h 4119561"/>
              <a:gd name="connsiteX19" fmla="*/ 871538 w 5448298"/>
              <a:gd name="connsiteY19" fmla="*/ 895351 h 4119561"/>
              <a:gd name="connsiteX20" fmla="*/ 790575 w 5448298"/>
              <a:gd name="connsiteY20" fmla="*/ 1176338 h 4119561"/>
              <a:gd name="connsiteX21" fmla="*/ 642938 w 5448298"/>
              <a:gd name="connsiteY21" fmla="*/ 1119188 h 4119561"/>
              <a:gd name="connsiteX22" fmla="*/ 609600 w 5448298"/>
              <a:gd name="connsiteY22" fmla="*/ 1109663 h 4119561"/>
              <a:gd name="connsiteX23" fmla="*/ 590550 w 5448298"/>
              <a:gd name="connsiteY23" fmla="*/ 1095376 h 4119561"/>
              <a:gd name="connsiteX24" fmla="*/ 552450 w 5448298"/>
              <a:gd name="connsiteY24" fmla="*/ 1066801 h 4119561"/>
              <a:gd name="connsiteX25" fmla="*/ 357188 w 5448298"/>
              <a:gd name="connsiteY25" fmla="*/ 1171576 h 4119561"/>
              <a:gd name="connsiteX26" fmla="*/ 300038 w 5448298"/>
              <a:gd name="connsiteY26" fmla="*/ 1133476 h 4119561"/>
              <a:gd name="connsiteX27" fmla="*/ 260350 w 5448298"/>
              <a:gd name="connsiteY27" fmla="*/ 1100138 h 4119561"/>
              <a:gd name="connsiteX28" fmla="*/ 250825 w 5448298"/>
              <a:gd name="connsiteY28" fmla="*/ 1081086 h 4119561"/>
              <a:gd name="connsiteX29" fmla="*/ 168275 w 5448298"/>
              <a:gd name="connsiteY29" fmla="*/ 1192211 h 4119561"/>
              <a:gd name="connsiteX30" fmla="*/ 66675 w 5448298"/>
              <a:gd name="connsiteY30" fmla="*/ 1420811 h 4119561"/>
              <a:gd name="connsiteX31" fmla="*/ 73025 w 5448298"/>
              <a:gd name="connsiteY31" fmla="*/ 1528761 h 4119561"/>
              <a:gd name="connsiteX32" fmla="*/ 0 w 5448298"/>
              <a:gd name="connsiteY32" fmla="*/ 1658937 h 4119561"/>
              <a:gd name="connsiteX33" fmla="*/ 20637 w 5448298"/>
              <a:gd name="connsiteY33" fmla="*/ 1835149 h 4119561"/>
              <a:gd name="connsiteX34" fmla="*/ 138112 w 5448298"/>
              <a:gd name="connsiteY34" fmla="*/ 1820861 h 4119561"/>
              <a:gd name="connsiteX35" fmla="*/ 139699 w 5448298"/>
              <a:gd name="connsiteY35" fmla="*/ 1836737 h 4119561"/>
              <a:gd name="connsiteX36" fmla="*/ 276224 w 5448298"/>
              <a:gd name="connsiteY36" fmla="*/ 1885949 h 4119561"/>
              <a:gd name="connsiteX37" fmla="*/ 476248 w 5448298"/>
              <a:gd name="connsiteY37" fmla="*/ 1990723 h 4119561"/>
              <a:gd name="connsiteX38" fmla="*/ 452437 w 5448298"/>
              <a:gd name="connsiteY38" fmla="*/ 2124074 h 4119561"/>
              <a:gd name="connsiteX39" fmla="*/ 638175 w 5448298"/>
              <a:gd name="connsiteY39" fmla="*/ 2381249 h 4119561"/>
              <a:gd name="connsiteX40" fmla="*/ 514351 w 5448298"/>
              <a:gd name="connsiteY40" fmla="*/ 2671761 h 4119561"/>
              <a:gd name="connsiteX41" fmla="*/ 1408112 w 5448298"/>
              <a:gd name="connsiteY41" fmla="*/ 3047998 h 4119561"/>
              <a:gd name="connsiteX42" fmla="*/ 976313 w 5448298"/>
              <a:gd name="connsiteY42" fmla="*/ 4095749 h 4119561"/>
              <a:gd name="connsiteX43" fmla="*/ 1443038 w 5448298"/>
              <a:gd name="connsiteY43" fmla="*/ 3781423 h 4119561"/>
              <a:gd name="connsiteX44" fmla="*/ 1876425 w 5448298"/>
              <a:gd name="connsiteY44" fmla="*/ 4005261 h 4119561"/>
              <a:gd name="connsiteX45" fmla="*/ 1866899 w 5448298"/>
              <a:gd name="connsiteY45" fmla="*/ 3895723 h 4119561"/>
              <a:gd name="connsiteX46" fmla="*/ 1876425 w 5448298"/>
              <a:gd name="connsiteY46" fmla="*/ 3795711 h 4119561"/>
              <a:gd name="connsiteX47" fmla="*/ 2019299 w 5448298"/>
              <a:gd name="connsiteY47" fmla="*/ 3243260 h 4119561"/>
              <a:gd name="connsiteX48" fmla="*/ 2752724 w 5448298"/>
              <a:gd name="connsiteY48" fmla="*/ 3843335 h 4119561"/>
              <a:gd name="connsiteX49" fmla="*/ 2828924 w 5448298"/>
              <a:gd name="connsiteY49" fmla="*/ 3914773 h 4119561"/>
              <a:gd name="connsiteX50" fmla="*/ 3057524 w 5448298"/>
              <a:gd name="connsiteY50" fmla="*/ 4005261 h 4119561"/>
              <a:gd name="connsiteX51" fmla="*/ 3133725 w 5448298"/>
              <a:gd name="connsiteY51" fmla="*/ 4010024 h 4119561"/>
              <a:gd name="connsiteX52" fmla="*/ 3224212 w 5448298"/>
              <a:gd name="connsiteY52" fmla="*/ 4033836 h 4119561"/>
              <a:gd name="connsiteX53" fmla="*/ 3319462 w 5448298"/>
              <a:gd name="connsiteY53" fmla="*/ 4048124 h 4119561"/>
              <a:gd name="connsiteX54" fmla="*/ 3443287 w 5448298"/>
              <a:gd name="connsiteY54" fmla="*/ 4057647 h 4119561"/>
              <a:gd name="connsiteX55" fmla="*/ 3476624 w 5448298"/>
              <a:gd name="connsiteY55" fmla="*/ 4076699 h 4119561"/>
              <a:gd name="connsiteX56" fmla="*/ 3638550 w 5448298"/>
              <a:gd name="connsiteY56" fmla="*/ 4119561 h 4119561"/>
              <a:gd name="connsiteX57" fmla="*/ 4005262 w 5448298"/>
              <a:gd name="connsiteY57" fmla="*/ 3881436 h 4119561"/>
              <a:gd name="connsiteX58" fmla="*/ 4910137 w 5448298"/>
              <a:gd name="connsiteY58" fmla="*/ 3424236 h 4119561"/>
              <a:gd name="connsiteX59" fmla="*/ 4857749 w 5448298"/>
              <a:gd name="connsiteY59" fmla="*/ 3371849 h 4119561"/>
              <a:gd name="connsiteX60" fmla="*/ 4800599 w 5448298"/>
              <a:gd name="connsiteY60" fmla="*/ 3333749 h 4119561"/>
              <a:gd name="connsiteX61" fmla="*/ 5448298 w 5448298"/>
              <a:gd name="connsiteY61" fmla="*/ 2376484 h 4119561"/>
              <a:gd name="connsiteX62" fmla="*/ 3357562 w 5448298"/>
              <a:gd name="connsiteY62" fmla="*/ 1042985 h 4119561"/>
              <a:gd name="connsiteX63" fmla="*/ 3642173 w 5448298"/>
              <a:gd name="connsiteY63" fmla="*/ 752287 h 4119561"/>
              <a:gd name="connsiteX64" fmla="*/ 3334991 w 5448298"/>
              <a:gd name="connsiteY64" fmla="*/ 707043 h 4119561"/>
              <a:gd name="connsiteX65" fmla="*/ 3146873 w 5448298"/>
              <a:gd name="connsiteY65" fmla="*/ 718950 h 4119561"/>
              <a:gd name="connsiteX66" fmla="*/ 2957511 w 5448298"/>
              <a:gd name="connsiteY66" fmla="*/ 457202 h 4119561"/>
              <a:gd name="connsiteX67" fmla="*/ 2724150 w 5448298"/>
              <a:gd name="connsiteY67" fmla="*/ 0 h 4119561"/>
              <a:gd name="connsiteX0" fmla="*/ 2724150 w 5448298"/>
              <a:gd name="connsiteY0" fmla="*/ 0 h 4119561"/>
              <a:gd name="connsiteX1" fmla="*/ 2490788 w 5448298"/>
              <a:gd name="connsiteY1" fmla="*/ 542926 h 4119561"/>
              <a:gd name="connsiteX2" fmla="*/ 2395538 w 5448298"/>
              <a:gd name="connsiteY2" fmla="*/ 566738 h 4119561"/>
              <a:gd name="connsiteX3" fmla="*/ 2314575 w 5448298"/>
              <a:gd name="connsiteY3" fmla="*/ 571501 h 4119561"/>
              <a:gd name="connsiteX4" fmla="*/ 2271713 w 5448298"/>
              <a:gd name="connsiteY4" fmla="*/ 585788 h 4119561"/>
              <a:gd name="connsiteX5" fmla="*/ 2266950 w 5448298"/>
              <a:gd name="connsiteY5" fmla="*/ 571501 h 4119561"/>
              <a:gd name="connsiteX6" fmla="*/ 2157413 w 5448298"/>
              <a:gd name="connsiteY6" fmla="*/ 581026 h 4119561"/>
              <a:gd name="connsiteX7" fmla="*/ 2085975 w 5448298"/>
              <a:gd name="connsiteY7" fmla="*/ 604838 h 4119561"/>
              <a:gd name="connsiteX8" fmla="*/ 2062163 w 5448298"/>
              <a:gd name="connsiteY8" fmla="*/ 619126 h 4119561"/>
              <a:gd name="connsiteX9" fmla="*/ 1938338 w 5448298"/>
              <a:gd name="connsiteY9" fmla="*/ 661988 h 4119561"/>
              <a:gd name="connsiteX10" fmla="*/ 1925292 w 5448298"/>
              <a:gd name="connsiteY10" fmla="*/ 426055 h 4119561"/>
              <a:gd name="connsiteX11" fmla="*/ 1437135 w 5448298"/>
              <a:gd name="connsiteY11" fmla="*/ 395099 h 4119561"/>
              <a:gd name="connsiteX12" fmla="*/ 1446660 w 5448298"/>
              <a:gd name="connsiteY12" fmla="*/ 299850 h 4119561"/>
              <a:gd name="connsiteX13" fmla="*/ 1301404 w 5448298"/>
              <a:gd name="connsiteY13" fmla="*/ 273656 h 4119561"/>
              <a:gd name="connsiteX14" fmla="*/ 1196629 w 5448298"/>
              <a:gd name="connsiteY14" fmla="*/ 242699 h 4119561"/>
              <a:gd name="connsiteX15" fmla="*/ 1076325 w 5448298"/>
              <a:gd name="connsiteY15" fmla="*/ 414338 h 4119561"/>
              <a:gd name="connsiteX16" fmla="*/ 952501 w 5448298"/>
              <a:gd name="connsiteY16" fmla="*/ 709614 h 4119561"/>
              <a:gd name="connsiteX17" fmla="*/ 928688 w 5448298"/>
              <a:gd name="connsiteY17" fmla="*/ 704851 h 4119561"/>
              <a:gd name="connsiteX18" fmla="*/ 876300 w 5448298"/>
              <a:gd name="connsiteY18" fmla="*/ 828676 h 4119561"/>
              <a:gd name="connsiteX19" fmla="*/ 871538 w 5448298"/>
              <a:gd name="connsiteY19" fmla="*/ 895351 h 4119561"/>
              <a:gd name="connsiteX20" fmla="*/ 790575 w 5448298"/>
              <a:gd name="connsiteY20" fmla="*/ 1176338 h 4119561"/>
              <a:gd name="connsiteX21" fmla="*/ 642938 w 5448298"/>
              <a:gd name="connsiteY21" fmla="*/ 1119188 h 4119561"/>
              <a:gd name="connsiteX22" fmla="*/ 609600 w 5448298"/>
              <a:gd name="connsiteY22" fmla="*/ 1109663 h 4119561"/>
              <a:gd name="connsiteX23" fmla="*/ 590550 w 5448298"/>
              <a:gd name="connsiteY23" fmla="*/ 1095376 h 4119561"/>
              <a:gd name="connsiteX24" fmla="*/ 552450 w 5448298"/>
              <a:gd name="connsiteY24" fmla="*/ 1066801 h 4119561"/>
              <a:gd name="connsiteX25" fmla="*/ 357188 w 5448298"/>
              <a:gd name="connsiteY25" fmla="*/ 1171576 h 4119561"/>
              <a:gd name="connsiteX26" fmla="*/ 300038 w 5448298"/>
              <a:gd name="connsiteY26" fmla="*/ 1133476 h 4119561"/>
              <a:gd name="connsiteX27" fmla="*/ 260350 w 5448298"/>
              <a:gd name="connsiteY27" fmla="*/ 1100138 h 4119561"/>
              <a:gd name="connsiteX28" fmla="*/ 250825 w 5448298"/>
              <a:gd name="connsiteY28" fmla="*/ 1081086 h 4119561"/>
              <a:gd name="connsiteX29" fmla="*/ 168275 w 5448298"/>
              <a:gd name="connsiteY29" fmla="*/ 1192211 h 4119561"/>
              <a:gd name="connsiteX30" fmla="*/ 66675 w 5448298"/>
              <a:gd name="connsiteY30" fmla="*/ 1420811 h 4119561"/>
              <a:gd name="connsiteX31" fmla="*/ 73025 w 5448298"/>
              <a:gd name="connsiteY31" fmla="*/ 1528761 h 4119561"/>
              <a:gd name="connsiteX32" fmla="*/ 0 w 5448298"/>
              <a:gd name="connsiteY32" fmla="*/ 1658937 h 4119561"/>
              <a:gd name="connsiteX33" fmla="*/ 20637 w 5448298"/>
              <a:gd name="connsiteY33" fmla="*/ 1835149 h 4119561"/>
              <a:gd name="connsiteX34" fmla="*/ 138112 w 5448298"/>
              <a:gd name="connsiteY34" fmla="*/ 1820861 h 4119561"/>
              <a:gd name="connsiteX35" fmla="*/ 139699 w 5448298"/>
              <a:gd name="connsiteY35" fmla="*/ 1836737 h 4119561"/>
              <a:gd name="connsiteX36" fmla="*/ 276224 w 5448298"/>
              <a:gd name="connsiteY36" fmla="*/ 1885949 h 4119561"/>
              <a:gd name="connsiteX37" fmla="*/ 476248 w 5448298"/>
              <a:gd name="connsiteY37" fmla="*/ 1990723 h 4119561"/>
              <a:gd name="connsiteX38" fmla="*/ 452437 w 5448298"/>
              <a:gd name="connsiteY38" fmla="*/ 2124074 h 4119561"/>
              <a:gd name="connsiteX39" fmla="*/ 638175 w 5448298"/>
              <a:gd name="connsiteY39" fmla="*/ 2381249 h 4119561"/>
              <a:gd name="connsiteX40" fmla="*/ 514351 w 5448298"/>
              <a:gd name="connsiteY40" fmla="*/ 2671761 h 4119561"/>
              <a:gd name="connsiteX41" fmla="*/ 1408112 w 5448298"/>
              <a:gd name="connsiteY41" fmla="*/ 3047998 h 4119561"/>
              <a:gd name="connsiteX42" fmla="*/ 976313 w 5448298"/>
              <a:gd name="connsiteY42" fmla="*/ 4095749 h 4119561"/>
              <a:gd name="connsiteX43" fmla="*/ 1443038 w 5448298"/>
              <a:gd name="connsiteY43" fmla="*/ 3781423 h 4119561"/>
              <a:gd name="connsiteX44" fmla="*/ 1876425 w 5448298"/>
              <a:gd name="connsiteY44" fmla="*/ 4005261 h 4119561"/>
              <a:gd name="connsiteX45" fmla="*/ 1866899 w 5448298"/>
              <a:gd name="connsiteY45" fmla="*/ 3895723 h 4119561"/>
              <a:gd name="connsiteX46" fmla="*/ 1876425 w 5448298"/>
              <a:gd name="connsiteY46" fmla="*/ 3795711 h 4119561"/>
              <a:gd name="connsiteX47" fmla="*/ 2019299 w 5448298"/>
              <a:gd name="connsiteY47" fmla="*/ 3243260 h 4119561"/>
              <a:gd name="connsiteX48" fmla="*/ 2752724 w 5448298"/>
              <a:gd name="connsiteY48" fmla="*/ 3843335 h 4119561"/>
              <a:gd name="connsiteX49" fmla="*/ 2828924 w 5448298"/>
              <a:gd name="connsiteY49" fmla="*/ 3914773 h 4119561"/>
              <a:gd name="connsiteX50" fmla="*/ 3057524 w 5448298"/>
              <a:gd name="connsiteY50" fmla="*/ 4005261 h 4119561"/>
              <a:gd name="connsiteX51" fmla="*/ 3133725 w 5448298"/>
              <a:gd name="connsiteY51" fmla="*/ 4010024 h 4119561"/>
              <a:gd name="connsiteX52" fmla="*/ 3224212 w 5448298"/>
              <a:gd name="connsiteY52" fmla="*/ 4033836 h 4119561"/>
              <a:gd name="connsiteX53" fmla="*/ 3319462 w 5448298"/>
              <a:gd name="connsiteY53" fmla="*/ 4048124 h 4119561"/>
              <a:gd name="connsiteX54" fmla="*/ 3443287 w 5448298"/>
              <a:gd name="connsiteY54" fmla="*/ 4057647 h 4119561"/>
              <a:gd name="connsiteX55" fmla="*/ 3476624 w 5448298"/>
              <a:gd name="connsiteY55" fmla="*/ 4076699 h 4119561"/>
              <a:gd name="connsiteX56" fmla="*/ 3638550 w 5448298"/>
              <a:gd name="connsiteY56" fmla="*/ 4119561 h 4119561"/>
              <a:gd name="connsiteX57" fmla="*/ 4005262 w 5448298"/>
              <a:gd name="connsiteY57" fmla="*/ 3881436 h 4119561"/>
              <a:gd name="connsiteX58" fmla="*/ 4910137 w 5448298"/>
              <a:gd name="connsiteY58" fmla="*/ 3424236 h 4119561"/>
              <a:gd name="connsiteX59" fmla="*/ 4857749 w 5448298"/>
              <a:gd name="connsiteY59" fmla="*/ 3371849 h 4119561"/>
              <a:gd name="connsiteX60" fmla="*/ 4800599 w 5448298"/>
              <a:gd name="connsiteY60" fmla="*/ 3333749 h 4119561"/>
              <a:gd name="connsiteX61" fmla="*/ 5448298 w 5448298"/>
              <a:gd name="connsiteY61" fmla="*/ 2376484 h 4119561"/>
              <a:gd name="connsiteX62" fmla="*/ 3357562 w 5448298"/>
              <a:gd name="connsiteY62" fmla="*/ 1042985 h 4119561"/>
              <a:gd name="connsiteX63" fmla="*/ 3642173 w 5448298"/>
              <a:gd name="connsiteY63" fmla="*/ 752287 h 4119561"/>
              <a:gd name="connsiteX64" fmla="*/ 3334991 w 5448298"/>
              <a:gd name="connsiteY64" fmla="*/ 707043 h 4119561"/>
              <a:gd name="connsiteX65" fmla="*/ 3146873 w 5448298"/>
              <a:gd name="connsiteY65" fmla="*/ 718950 h 4119561"/>
              <a:gd name="connsiteX66" fmla="*/ 2957511 w 5448298"/>
              <a:gd name="connsiteY66" fmla="*/ 457202 h 4119561"/>
              <a:gd name="connsiteX67" fmla="*/ 2724150 w 5448298"/>
              <a:gd name="connsiteY67" fmla="*/ 0 h 4119561"/>
              <a:gd name="connsiteX0" fmla="*/ 2724150 w 5448298"/>
              <a:gd name="connsiteY0" fmla="*/ 0 h 4119561"/>
              <a:gd name="connsiteX1" fmla="*/ 2490788 w 5448298"/>
              <a:gd name="connsiteY1" fmla="*/ 542926 h 4119561"/>
              <a:gd name="connsiteX2" fmla="*/ 2395538 w 5448298"/>
              <a:gd name="connsiteY2" fmla="*/ 566738 h 4119561"/>
              <a:gd name="connsiteX3" fmla="*/ 2314575 w 5448298"/>
              <a:gd name="connsiteY3" fmla="*/ 571501 h 4119561"/>
              <a:gd name="connsiteX4" fmla="*/ 2271713 w 5448298"/>
              <a:gd name="connsiteY4" fmla="*/ 585788 h 4119561"/>
              <a:gd name="connsiteX5" fmla="*/ 2266950 w 5448298"/>
              <a:gd name="connsiteY5" fmla="*/ 571501 h 4119561"/>
              <a:gd name="connsiteX6" fmla="*/ 2157413 w 5448298"/>
              <a:gd name="connsiteY6" fmla="*/ 581026 h 4119561"/>
              <a:gd name="connsiteX7" fmla="*/ 2085975 w 5448298"/>
              <a:gd name="connsiteY7" fmla="*/ 604838 h 4119561"/>
              <a:gd name="connsiteX8" fmla="*/ 2062163 w 5448298"/>
              <a:gd name="connsiteY8" fmla="*/ 619126 h 4119561"/>
              <a:gd name="connsiteX9" fmla="*/ 1938338 w 5448298"/>
              <a:gd name="connsiteY9" fmla="*/ 661988 h 4119561"/>
              <a:gd name="connsiteX10" fmla="*/ 1925292 w 5448298"/>
              <a:gd name="connsiteY10" fmla="*/ 426055 h 4119561"/>
              <a:gd name="connsiteX11" fmla="*/ 1437135 w 5448298"/>
              <a:gd name="connsiteY11" fmla="*/ 395099 h 4119561"/>
              <a:gd name="connsiteX12" fmla="*/ 1446660 w 5448298"/>
              <a:gd name="connsiteY12" fmla="*/ 299850 h 4119561"/>
              <a:gd name="connsiteX13" fmla="*/ 1301404 w 5448298"/>
              <a:gd name="connsiteY13" fmla="*/ 273656 h 4119561"/>
              <a:gd name="connsiteX14" fmla="*/ 1196629 w 5448298"/>
              <a:gd name="connsiteY14" fmla="*/ 242699 h 4119561"/>
              <a:gd name="connsiteX15" fmla="*/ 1076325 w 5448298"/>
              <a:gd name="connsiteY15" fmla="*/ 414338 h 4119561"/>
              <a:gd name="connsiteX16" fmla="*/ 1018035 w 5448298"/>
              <a:gd name="connsiteY16" fmla="*/ 557024 h 4119561"/>
              <a:gd name="connsiteX17" fmla="*/ 952501 w 5448298"/>
              <a:gd name="connsiteY17" fmla="*/ 709614 h 4119561"/>
              <a:gd name="connsiteX18" fmla="*/ 928688 w 5448298"/>
              <a:gd name="connsiteY18" fmla="*/ 704851 h 4119561"/>
              <a:gd name="connsiteX19" fmla="*/ 876300 w 5448298"/>
              <a:gd name="connsiteY19" fmla="*/ 828676 h 4119561"/>
              <a:gd name="connsiteX20" fmla="*/ 871538 w 5448298"/>
              <a:gd name="connsiteY20" fmla="*/ 895351 h 4119561"/>
              <a:gd name="connsiteX21" fmla="*/ 790575 w 5448298"/>
              <a:gd name="connsiteY21" fmla="*/ 1176338 h 4119561"/>
              <a:gd name="connsiteX22" fmla="*/ 642938 w 5448298"/>
              <a:gd name="connsiteY22" fmla="*/ 1119188 h 4119561"/>
              <a:gd name="connsiteX23" fmla="*/ 609600 w 5448298"/>
              <a:gd name="connsiteY23" fmla="*/ 1109663 h 4119561"/>
              <a:gd name="connsiteX24" fmla="*/ 590550 w 5448298"/>
              <a:gd name="connsiteY24" fmla="*/ 1095376 h 4119561"/>
              <a:gd name="connsiteX25" fmla="*/ 552450 w 5448298"/>
              <a:gd name="connsiteY25" fmla="*/ 1066801 h 4119561"/>
              <a:gd name="connsiteX26" fmla="*/ 357188 w 5448298"/>
              <a:gd name="connsiteY26" fmla="*/ 1171576 h 4119561"/>
              <a:gd name="connsiteX27" fmla="*/ 300038 w 5448298"/>
              <a:gd name="connsiteY27" fmla="*/ 1133476 h 4119561"/>
              <a:gd name="connsiteX28" fmla="*/ 260350 w 5448298"/>
              <a:gd name="connsiteY28" fmla="*/ 1100138 h 4119561"/>
              <a:gd name="connsiteX29" fmla="*/ 250825 w 5448298"/>
              <a:gd name="connsiteY29" fmla="*/ 1081086 h 4119561"/>
              <a:gd name="connsiteX30" fmla="*/ 168275 w 5448298"/>
              <a:gd name="connsiteY30" fmla="*/ 1192211 h 4119561"/>
              <a:gd name="connsiteX31" fmla="*/ 66675 w 5448298"/>
              <a:gd name="connsiteY31" fmla="*/ 1420811 h 4119561"/>
              <a:gd name="connsiteX32" fmla="*/ 73025 w 5448298"/>
              <a:gd name="connsiteY32" fmla="*/ 1528761 h 4119561"/>
              <a:gd name="connsiteX33" fmla="*/ 0 w 5448298"/>
              <a:gd name="connsiteY33" fmla="*/ 1658937 h 4119561"/>
              <a:gd name="connsiteX34" fmla="*/ 20637 w 5448298"/>
              <a:gd name="connsiteY34" fmla="*/ 1835149 h 4119561"/>
              <a:gd name="connsiteX35" fmla="*/ 138112 w 5448298"/>
              <a:gd name="connsiteY35" fmla="*/ 1820861 h 4119561"/>
              <a:gd name="connsiteX36" fmla="*/ 139699 w 5448298"/>
              <a:gd name="connsiteY36" fmla="*/ 1836737 h 4119561"/>
              <a:gd name="connsiteX37" fmla="*/ 276224 w 5448298"/>
              <a:gd name="connsiteY37" fmla="*/ 1885949 h 4119561"/>
              <a:gd name="connsiteX38" fmla="*/ 476248 w 5448298"/>
              <a:gd name="connsiteY38" fmla="*/ 1990723 h 4119561"/>
              <a:gd name="connsiteX39" fmla="*/ 452437 w 5448298"/>
              <a:gd name="connsiteY39" fmla="*/ 2124074 h 4119561"/>
              <a:gd name="connsiteX40" fmla="*/ 638175 w 5448298"/>
              <a:gd name="connsiteY40" fmla="*/ 2381249 h 4119561"/>
              <a:gd name="connsiteX41" fmla="*/ 514351 w 5448298"/>
              <a:gd name="connsiteY41" fmla="*/ 2671761 h 4119561"/>
              <a:gd name="connsiteX42" fmla="*/ 1408112 w 5448298"/>
              <a:gd name="connsiteY42" fmla="*/ 3047998 h 4119561"/>
              <a:gd name="connsiteX43" fmla="*/ 976313 w 5448298"/>
              <a:gd name="connsiteY43" fmla="*/ 4095749 h 4119561"/>
              <a:gd name="connsiteX44" fmla="*/ 1443038 w 5448298"/>
              <a:gd name="connsiteY44" fmla="*/ 3781423 h 4119561"/>
              <a:gd name="connsiteX45" fmla="*/ 1876425 w 5448298"/>
              <a:gd name="connsiteY45" fmla="*/ 4005261 h 4119561"/>
              <a:gd name="connsiteX46" fmla="*/ 1866899 w 5448298"/>
              <a:gd name="connsiteY46" fmla="*/ 3895723 h 4119561"/>
              <a:gd name="connsiteX47" fmla="*/ 1876425 w 5448298"/>
              <a:gd name="connsiteY47" fmla="*/ 3795711 h 4119561"/>
              <a:gd name="connsiteX48" fmla="*/ 2019299 w 5448298"/>
              <a:gd name="connsiteY48" fmla="*/ 3243260 h 4119561"/>
              <a:gd name="connsiteX49" fmla="*/ 2752724 w 5448298"/>
              <a:gd name="connsiteY49" fmla="*/ 3843335 h 4119561"/>
              <a:gd name="connsiteX50" fmla="*/ 2828924 w 5448298"/>
              <a:gd name="connsiteY50" fmla="*/ 3914773 h 4119561"/>
              <a:gd name="connsiteX51" fmla="*/ 3057524 w 5448298"/>
              <a:gd name="connsiteY51" fmla="*/ 4005261 h 4119561"/>
              <a:gd name="connsiteX52" fmla="*/ 3133725 w 5448298"/>
              <a:gd name="connsiteY52" fmla="*/ 4010024 h 4119561"/>
              <a:gd name="connsiteX53" fmla="*/ 3224212 w 5448298"/>
              <a:gd name="connsiteY53" fmla="*/ 4033836 h 4119561"/>
              <a:gd name="connsiteX54" fmla="*/ 3319462 w 5448298"/>
              <a:gd name="connsiteY54" fmla="*/ 4048124 h 4119561"/>
              <a:gd name="connsiteX55" fmla="*/ 3443287 w 5448298"/>
              <a:gd name="connsiteY55" fmla="*/ 4057647 h 4119561"/>
              <a:gd name="connsiteX56" fmla="*/ 3476624 w 5448298"/>
              <a:gd name="connsiteY56" fmla="*/ 4076699 h 4119561"/>
              <a:gd name="connsiteX57" fmla="*/ 3638550 w 5448298"/>
              <a:gd name="connsiteY57" fmla="*/ 4119561 h 4119561"/>
              <a:gd name="connsiteX58" fmla="*/ 4005262 w 5448298"/>
              <a:gd name="connsiteY58" fmla="*/ 3881436 h 4119561"/>
              <a:gd name="connsiteX59" fmla="*/ 4910137 w 5448298"/>
              <a:gd name="connsiteY59" fmla="*/ 3424236 h 4119561"/>
              <a:gd name="connsiteX60" fmla="*/ 4857749 w 5448298"/>
              <a:gd name="connsiteY60" fmla="*/ 3371849 h 4119561"/>
              <a:gd name="connsiteX61" fmla="*/ 4800599 w 5448298"/>
              <a:gd name="connsiteY61" fmla="*/ 3333749 h 4119561"/>
              <a:gd name="connsiteX62" fmla="*/ 5448298 w 5448298"/>
              <a:gd name="connsiteY62" fmla="*/ 2376484 h 4119561"/>
              <a:gd name="connsiteX63" fmla="*/ 3357562 w 5448298"/>
              <a:gd name="connsiteY63" fmla="*/ 1042985 h 4119561"/>
              <a:gd name="connsiteX64" fmla="*/ 3642173 w 5448298"/>
              <a:gd name="connsiteY64" fmla="*/ 752287 h 4119561"/>
              <a:gd name="connsiteX65" fmla="*/ 3334991 w 5448298"/>
              <a:gd name="connsiteY65" fmla="*/ 707043 h 4119561"/>
              <a:gd name="connsiteX66" fmla="*/ 3146873 w 5448298"/>
              <a:gd name="connsiteY66" fmla="*/ 718950 h 4119561"/>
              <a:gd name="connsiteX67" fmla="*/ 2957511 w 5448298"/>
              <a:gd name="connsiteY67" fmla="*/ 457202 h 4119561"/>
              <a:gd name="connsiteX68" fmla="*/ 2724150 w 5448298"/>
              <a:gd name="connsiteY68" fmla="*/ 0 h 4119561"/>
              <a:gd name="connsiteX0" fmla="*/ 2724150 w 5448298"/>
              <a:gd name="connsiteY0" fmla="*/ 0 h 4119561"/>
              <a:gd name="connsiteX1" fmla="*/ 2490788 w 5448298"/>
              <a:gd name="connsiteY1" fmla="*/ 542926 h 4119561"/>
              <a:gd name="connsiteX2" fmla="*/ 2395538 w 5448298"/>
              <a:gd name="connsiteY2" fmla="*/ 566738 h 4119561"/>
              <a:gd name="connsiteX3" fmla="*/ 2314575 w 5448298"/>
              <a:gd name="connsiteY3" fmla="*/ 571501 h 4119561"/>
              <a:gd name="connsiteX4" fmla="*/ 2271713 w 5448298"/>
              <a:gd name="connsiteY4" fmla="*/ 585788 h 4119561"/>
              <a:gd name="connsiteX5" fmla="*/ 2266950 w 5448298"/>
              <a:gd name="connsiteY5" fmla="*/ 571501 h 4119561"/>
              <a:gd name="connsiteX6" fmla="*/ 2157413 w 5448298"/>
              <a:gd name="connsiteY6" fmla="*/ 581026 h 4119561"/>
              <a:gd name="connsiteX7" fmla="*/ 2085975 w 5448298"/>
              <a:gd name="connsiteY7" fmla="*/ 604838 h 4119561"/>
              <a:gd name="connsiteX8" fmla="*/ 2062163 w 5448298"/>
              <a:gd name="connsiteY8" fmla="*/ 619126 h 4119561"/>
              <a:gd name="connsiteX9" fmla="*/ 1938338 w 5448298"/>
              <a:gd name="connsiteY9" fmla="*/ 661988 h 4119561"/>
              <a:gd name="connsiteX10" fmla="*/ 1925292 w 5448298"/>
              <a:gd name="connsiteY10" fmla="*/ 426055 h 4119561"/>
              <a:gd name="connsiteX11" fmla="*/ 1437135 w 5448298"/>
              <a:gd name="connsiteY11" fmla="*/ 395099 h 4119561"/>
              <a:gd name="connsiteX12" fmla="*/ 1446660 w 5448298"/>
              <a:gd name="connsiteY12" fmla="*/ 299850 h 4119561"/>
              <a:gd name="connsiteX13" fmla="*/ 1301404 w 5448298"/>
              <a:gd name="connsiteY13" fmla="*/ 273656 h 4119561"/>
              <a:gd name="connsiteX14" fmla="*/ 1196629 w 5448298"/>
              <a:gd name="connsiteY14" fmla="*/ 242699 h 4119561"/>
              <a:gd name="connsiteX15" fmla="*/ 1076325 w 5448298"/>
              <a:gd name="connsiteY15" fmla="*/ 414338 h 4119561"/>
              <a:gd name="connsiteX16" fmla="*/ 987079 w 5448298"/>
              <a:gd name="connsiteY16" fmla="*/ 583218 h 4119561"/>
              <a:gd name="connsiteX17" fmla="*/ 952501 w 5448298"/>
              <a:gd name="connsiteY17" fmla="*/ 709614 h 4119561"/>
              <a:gd name="connsiteX18" fmla="*/ 928688 w 5448298"/>
              <a:gd name="connsiteY18" fmla="*/ 704851 h 4119561"/>
              <a:gd name="connsiteX19" fmla="*/ 876300 w 5448298"/>
              <a:gd name="connsiteY19" fmla="*/ 828676 h 4119561"/>
              <a:gd name="connsiteX20" fmla="*/ 871538 w 5448298"/>
              <a:gd name="connsiteY20" fmla="*/ 895351 h 4119561"/>
              <a:gd name="connsiteX21" fmla="*/ 790575 w 5448298"/>
              <a:gd name="connsiteY21" fmla="*/ 1176338 h 4119561"/>
              <a:gd name="connsiteX22" fmla="*/ 642938 w 5448298"/>
              <a:gd name="connsiteY22" fmla="*/ 1119188 h 4119561"/>
              <a:gd name="connsiteX23" fmla="*/ 609600 w 5448298"/>
              <a:gd name="connsiteY23" fmla="*/ 1109663 h 4119561"/>
              <a:gd name="connsiteX24" fmla="*/ 590550 w 5448298"/>
              <a:gd name="connsiteY24" fmla="*/ 1095376 h 4119561"/>
              <a:gd name="connsiteX25" fmla="*/ 552450 w 5448298"/>
              <a:gd name="connsiteY25" fmla="*/ 1066801 h 4119561"/>
              <a:gd name="connsiteX26" fmla="*/ 357188 w 5448298"/>
              <a:gd name="connsiteY26" fmla="*/ 1171576 h 4119561"/>
              <a:gd name="connsiteX27" fmla="*/ 300038 w 5448298"/>
              <a:gd name="connsiteY27" fmla="*/ 1133476 h 4119561"/>
              <a:gd name="connsiteX28" fmla="*/ 260350 w 5448298"/>
              <a:gd name="connsiteY28" fmla="*/ 1100138 h 4119561"/>
              <a:gd name="connsiteX29" fmla="*/ 250825 w 5448298"/>
              <a:gd name="connsiteY29" fmla="*/ 1081086 h 4119561"/>
              <a:gd name="connsiteX30" fmla="*/ 168275 w 5448298"/>
              <a:gd name="connsiteY30" fmla="*/ 1192211 h 4119561"/>
              <a:gd name="connsiteX31" fmla="*/ 66675 w 5448298"/>
              <a:gd name="connsiteY31" fmla="*/ 1420811 h 4119561"/>
              <a:gd name="connsiteX32" fmla="*/ 73025 w 5448298"/>
              <a:gd name="connsiteY32" fmla="*/ 1528761 h 4119561"/>
              <a:gd name="connsiteX33" fmla="*/ 0 w 5448298"/>
              <a:gd name="connsiteY33" fmla="*/ 1658937 h 4119561"/>
              <a:gd name="connsiteX34" fmla="*/ 20637 w 5448298"/>
              <a:gd name="connsiteY34" fmla="*/ 1835149 h 4119561"/>
              <a:gd name="connsiteX35" fmla="*/ 138112 w 5448298"/>
              <a:gd name="connsiteY35" fmla="*/ 1820861 h 4119561"/>
              <a:gd name="connsiteX36" fmla="*/ 139699 w 5448298"/>
              <a:gd name="connsiteY36" fmla="*/ 1836737 h 4119561"/>
              <a:gd name="connsiteX37" fmla="*/ 276224 w 5448298"/>
              <a:gd name="connsiteY37" fmla="*/ 1885949 h 4119561"/>
              <a:gd name="connsiteX38" fmla="*/ 476248 w 5448298"/>
              <a:gd name="connsiteY38" fmla="*/ 1990723 h 4119561"/>
              <a:gd name="connsiteX39" fmla="*/ 452437 w 5448298"/>
              <a:gd name="connsiteY39" fmla="*/ 2124074 h 4119561"/>
              <a:gd name="connsiteX40" fmla="*/ 638175 w 5448298"/>
              <a:gd name="connsiteY40" fmla="*/ 2381249 h 4119561"/>
              <a:gd name="connsiteX41" fmla="*/ 514351 w 5448298"/>
              <a:gd name="connsiteY41" fmla="*/ 2671761 h 4119561"/>
              <a:gd name="connsiteX42" fmla="*/ 1408112 w 5448298"/>
              <a:gd name="connsiteY42" fmla="*/ 3047998 h 4119561"/>
              <a:gd name="connsiteX43" fmla="*/ 976313 w 5448298"/>
              <a:gd name="connsiteY43" fmla="*/ 4095749 h 4119561"/>
              <a:gd name="connsiteX44" fmla="*/ 1443038 w 5448298"/>
              <a:gd name="connsiteY44" fmla="*/ 3781423 h 4119561"/>
              <a:gd name="connsiteX45" fmla="*/ 1876425 w 5448298"/>
              <a:gd name="connsiteY45" fmla="*/ 4005261 h 4119561"/>
              <a:gd name="connsiteX46" fmla="*/ 1866899 w 5448298"/>
              <a:gd name="connsiteY46" fmla="*/ 3895723 h 4119561"/>
              <a:gd name="connsiteX47" fmla="*/ 1876425 w 5448298"/>
              <a:gd name="connsiteY47" fmla="*/ 3795711 h 4119561"/>
              <a:gd name="connsiteX48" fmla="*/ 2019299 w 5448298"/>
              <a:gd name="connsiteY48" fmla="*/ 3243260 h 4119561"/>
              <a:gd name="connsiteX49" fmla="*/ 2752724 w 5448298"/>
              <a:gd name="connsiteY49" fmla="*/ 3843335 h 4119561"/>
              <a:gd name="connsiteX50" fmla="*/ 2828924 w 5448298"/>
              <a:gd name="connsiteY50" fmla="*/ 3914773 h 4119561"/>
              <a:gd name="connsiteX51" fmla="*/ 3057524 w 5448298"/>
              <a:gd name="connsiteY51" fmla="*/ 4005261 h 4119561"/>
              <a:gd name="connsiteX52" fmla="*/ 3133725 w 5448298"/>
              <a:gd name="connsiteY52" fmla="*/ 4010024 h 4119561"/>
              <a:gd name="connsiteX53" fmla="*/ 3224212 w 5448298"/>
              <a:gd name="connsiteY53" fmla="*/ 4033836 h 4119561"/>
              <a:gd name="connsiteX54" fmla="*/ 3319462 w 5448298"/>
              <a:gd name="connsiteY54" fmla="*/ 4048124 h 4119561"/>
              <a:gd name="connsiteX55" fmla="*/ 3443287 w 5448298"/>
              <a:gd name="connsiteY55" fmla="*/ 4057647 h 4119561"/>
              <a:gd name="connsiteX56" fmla="*/ 3476624 w 5448298"/>
              <a:gd name="connsiteY56" fmla="*/ 4076699 h 4119561"/>
              <a:gd name="connsiteX57" fmla="*/ 3638550 w 5448298"/>
              <a:gd name="connsiteY57" fmla="*/ 4119561 h 4119561"/>
              <a:gd name="connsiteX58" fmla="*/ 4005262 w 5448298"/>
              <a:gd name="connsiteY58" fmla="*/ 3881436 h 4119561"/>
              <a:gd name="connsiteX59" fmla="*/ 4910137 w 5448298"/>
              <a:gd name="connsiteY59" fmla="*/ 3424236 h 4119561"/>
              <a:gd name="connsiteX60" fmla="*/ 4857749 w 5448298"/>
              <a:gd name="connsiteY60" fmla="*/ 3371849 h 4119561"/>
              <a:gd name="connsiteX61" fmla="*/ 4800599 w 5448298"/>
              <a:gd name="connsiteY61" fmla="*/ 3333749 h 4119561"/>
              <a:gd name="connsiteX62" fmla="*/ 5448298 w 5448298"/>
              <a:gd name="connsiteY62" fmla="*/ 2376484 h 4119561"/>
              <a:gd name="connsiteX63" fmla="*/ 3357562 w 5448298"/>
              <a:gd name="connsiteY63" fmla="*/ 1042985 h 4119561"/>
              <a:gd name="connsiteX64" fmla="*/ 3642173 w 5448298"/>
              <a:gd name="connsiteY64" fmla="*/ 752287 h 4119561"/>
              <a:gd name="connsiteX65" fmla="*/ 3334991 w 5448298"/>
              <a:gd name="connsiteY65" fmla="*/ 707043 h 4119561"/>
              <a:gd name="connsiteX66" fmla="*/ 3146873 w 5448298"/>
              <a:gd name="connsiteY66" fmla="*/ 718950 h 4119561"/>
              <a:gd name="connsiteX67" fmla="*/ 2957511 w 5448298"/>
              <a:gd name="connsiteY67" fmla="*/ 457202 h 4119561"/>
              <a:gd name="connsiteX68" fmla="*/ 2724150 w 5448298"/>
              <a:gd name="connsiteY68" fmla="*/ 0 h 4119561"/>
              <a:gd name="connsiteX0" fmla="*/ 2724150 w 5448298"/>
              <a:gd name="connsiteY0" fmla="*/ 0 h 4119561"/>
              <a:gd name="connsiteX1" fmla="*/ 2490788 w 5448298"/>
              <a:gd name="connsiteY1" fmla="*/ 542926 h 4119561"/>
              <a:gd name="connsiteX2" fmla="*/ 2395538 w 5448298"/>
              <a:gd name="connsiteY2" fmla="*/ 566738 h 4119561"/>
              <a:gd name="connsiteX3" fmla="*/ 2314575 w 5448298"/>
              <a:gd name="connsiteY3" fmla="*/ 571501 h 4119561"/>
              <a:gd name="connsiteX4" fmla="*/ 2271713 w 5448298"/>
              <a:gd name="connsiteY4" fmla="*/ 585788 h 4119561"/>
              <a:gd name="connsiteX5" fmla="*/ 2266950 w 5448298"/>
              <a:gd name="connsiteY5" fmla="*/ 571501 h 4119561"/>
              <a:gd name="connsiteX6" fmla="*/ 2157413 w 5448298"/>
              <a:gd name="connsiteY6" fmla="*/ 581026 h 4119561"/>
              <a:gd name="connsiteX7" fmla="*/ 2085975 w 5448298"/>
              <a:gd name="connsiteY7" fmla="*/ 604838 h 4119561"/>
              <a:gd name="connsiteX8" fmla="*/ 2062163 w 5448298"/>
              <a:gd name="connsiteY8" fmla="*/ 619126 h 4119561"/>
              <a:gd name="connsiteX9" fmla="*/ 1938338 w 5448298"/>
              <a:gd name="connsiteY9" fmla="*/ 661988 h 4119561"/>
              <a:gd name="connsiteX10" fmla="*/ 1925292 w 5448298"/>
              <a:gd name="connsiteY10" fmla="*/ 426055 h 4119561"/>
              <a:gd name="connsiteX11" fmla="*/ 1437135 w 5448298"/>
              <a:gd name="connsiteY11" fmla="*/ 395099 h 4119561"/>
              <a:gd name="connsiteX12" fmla="*/ 1446660 w 5448298"/>
              <a:gd name="connsiteY12" fmla="*/ 299850 h 4119561"/>
              <a:gd name="connsiteX13" fmla="*/ 1301404 w 5448298"/>
              <a:gd name="connsiteY13" fmla="*/ 273656 h 4119561"/>
              <a:gd name="connsiteX14" fmla="*/ 1196629 w 5448298"/>
              <a:gd name="connsiteY14" fmla="*/ 242699 h 4119561"/>
              <a:gd name="connsiteX15" fmla="*/ 1160910 w 5448298"/>
              <a:gd name="connsiteY15" fmla="*/ 299849 h 4119561"/>
              <a:gd name="connsiteX16" fmla="*/ 1076325 w 5448298"/>
              <a:gd name="connsiteY16" fmla="*/ 414338 h 4119561"/>
              <a:gd name="connsiteX17" fmla="*/ 987079 w 5448298"/>
              <a:gd name="connsiteY17" fmla="*/ 583218 h 4119561"/>
              <a:gd name="connsiteX18" fmla="*/ 952501 w 5448298"/>
              <a:gd name="connsiteY18" fmla="*/ 709614 h 4119561"/>
              <a:gd name="connsiteX19" fmla="*/ 928688 w 5448298"/>
              <a:gd name="connsiteY19" fmla="*/ 704851 h 4119561"/>
              <a:gd name="connsiteX20" fmla="*/ 876300 w 5448298"/>
              <a:gd name="connsiteY20" fmla="*/ 828676 h 4119561"/>
              <a:gd name="connsiteX21" fmla="*/ 871538 w 5448298"/>
              <a:gd name="connsiteY21" fmla="*/ 895351 h 4119561"/>
              <a:gd name="connsiteX22" fmla="*/ 790575 w 5448298"/>
              <a:gd name="connsiteY22" fmla="*/ 1176338 h 4119561"/>
              <a:gd name="connsiteX23" fmla="*/ 642938 w 5448298"/>
              <a:gd name="connsiteY23" fmla="*/ 1119188 h 4119561"/>
              <a:gd name="connsiteX24" fmla="*/ 609600 w 5448298"/>
              <a:gd name="connsiteY24" fmla="*/ 1109663 h 4119561"/>
              <a:gd name="connsiteX25" fmla="*/ 590550 w 5448298"/>
              <a:gd name="connsiteY25" fmla="*/ 1095376 h 4119561"/>
              <a:gd name="connsiteX26" fmla="*/ 552450 w 5448298"/>
              <a:gd name="connsiteY26" fmla="*/ 1066801 h 4119561"/>
              <a:gd name="connsiteX27" fmla="*/ 357188 w 5448298"/>
              <a:gd name="connsiteY27" fmla="*/ 1171576 h 4119561"/>
              <a:gd name="connsiteX28" fmla="*/ 300038 w 5448298"/>
              <a:gd name="connsiteY28" fmla="*/ 1133476 h 4119561"/>
              <a:gd name="connsiteX29" fmla="*/ 260350 w 5448298"/>
              <a:gd name="connsiteY29" fmla="*/ 1100138 h 4119561"/>
              <a:gd name="connsiteX30" fmla="*/ 250825 w 5448298"/>
              <a:gd name="connsiteY30" fmla="*/ 1081086 h 4119561"/>
              <a:gd name="connsiteX31" fmla="*/ 168275 w 5448298"/>
              <a:gd name="connsiteY31" fmla="*/ 1192211 h 4119561"/>
              <a:gd name="connsiteX32" fmla="*/ 66675 w 5448298"/>
              <a:gd name="connsiteY32" fmla="*/ 1420811 h 4119561"/>
              <a:gd name="connsiteX33" fmla="*/ 73025 w 5448298"/>
              <a:gd name="connsiteY33" fmla="*/ 1528761 h 4119561"/>
              <a:gd name="connsiteX34" fmla="*/ 0 w 5448298"/>
              <a:gd name="connsiteY34" fmla="*/ 1658937 h 4119561"/>
              <a:gd name="connsiteX35" fmla="*/ 20637 w 5448298"/>
              <a:gd name="connsiteY35" fmla="*/ 1835149 h 4119561"/>
              <a:gd name="connsiteX36" fmla="*/ 138112 w 5448298"/>
              <a:gd name="connsiteY36" fmla="*/ 1820861 h 4119561"/>
              <a:gd name="connsiteX37" fmla="*/ 139699 w 5448298"/>
              <a:gd name="connsiteY37" fmla="*/ 1836737 h 4119561"/>
              <a:gd name="connsiteX38" fmla="*/ 276224 w 5448298"/>
              <a:gd name="connsiteY38" fmla="*/ 1885949 h 4119561"/>
              <a:gd name="connsiteX39" fmla="*/ 476248 w 5448298"/>
              <a:gd name="connsiteY39" fmla="*/ 1990723 h 4119561"/>
              <a:gd name="connsiteX40" fmla="*/ 452437 w 5448298"/>
              <a:gd name="connsiteY40" fmla="*/ 2124074 h 4119561"/>
              <a:gd name="connsiteX41" fmla="*/ 638175 w 5448298"/>
              <a:gd name="connsiteY41" fmla="*/ 2381249 h 4119561"/>
              <a:gd name="connsiteX42" fmla="*/ 514351 w 5448298"/>
              <a:gd name="connsiteY42" fmla="*/ 2671761 h 4119561"/>
              <a:gd name="connsiteX43" fmla="*/ 1408112 w 5448298"/>
              <a:gd name="connsiteY43" fmla="*/ 3047998 h 4119561"/>
              <a:gd name="connsiteX44" fmla="*/ 976313 w 5448298"/>
              <a:gd name="connsiteY44" fmla="*/ 4095749 h 4119561"/>
              <a:gd name="connsiteX45" fmla="*/ 1443038 w 5448298"/>
              <a:gd name="connsiteY45" fmla="*/ 3781423 h 4119561"/>
              <a:gd name="connsiteX46" fmla="*/ 1876425 w 5448298"/>
              <a:gd name="connsiteY46" fmla="*/ 4005261 h 4119561"/>
              <a:gd name="connsiteX47" fmla="*/ 1866899 w 5448298"/>
              <a:gd name="connsiteY47" fmla="*/ 3895723 h 4119561"/>
              <a:gd name="connsiteX48" fmla="*/ 1876425 w 5448298"/>
              <a:gd name="connsiteY48" fmla="*/ 3795711 h 4119561"/>
              <a:gd name="connsiteX49" fmla="*/ 2019299 w 5448298"/>
              <a:gd name="connsiteY49" fmla="*/ 3243260 h 4119561"/>
              <a:gd name="connsiteX50" fmla="*/ 2752724 w 5448298"/>
              <a:gd name="connsiteY50" fmla="*/ 3843335 h 4119561"/>
              <a:gd name="connsiteX51" fmla="*/ 2828924 w 5448298"/>
              <a:gd name="connsiteY51" fmla="*/ 3914773 h 4119561"/>
              <a:gd name="connsiteX52" fmla="*/ 3057524 w 5448298"/>
              <a:gd name="connsiteY52" fmla="*/ 4005261 h 4119561"/>
              <a:gd name="connsiteX53" fmla="*/ 3133725 w 5448298"/>
              <a:gd name="connsiteY53" fmla="*/ 4010024 h 4119561"/>
              <a:gd name="connsiteX54" fmla="*/ 3224212 w 5448298"/>
              <a:gd name="connsiteY54" fmla="*/ 4033836 h 4119561"/>
              <a:gd name="connsiteX55" fmla="*/ 3319462 w 5448298"/>
              <a:gd name="connsiteY55" fmla="*/ 4048124 h 4119561"/>
              <a:gd name="connsiteX56" fmla="*/ 3443287 w 5448298"/>
              <a:gd name="connsiteY56" fmla="*/ 4057647 h 4119561"/>
              <a:gd name="connsiteX57" fmla="*/ 3476624 w 5448298"/>
              <a:gd name="connsiteY57" fmla="*/ 4076699 h 4119561"/>
              <a:gd name="connsiteX58" fmla="*/ 3638550 w 5448298"/>
              <a:gd name="connsiteY58" fmla="*/ 4119561 h 4119561"/>
              <a:gd name="connsiteX59" fmla="*/ 4005262 w 5448298"/>
              <a:gd name="connsiteY59" fmla="*/ 3881436 h 4119561"/>
              <a:gd name="connsiteX60" fmla="*/ 4910137 w 5448298"/>
              <a:gd name="connsiteY60" fmla="*/ 3424236 h 4119561"/>
              <a:gd name="connsiteX61" fmla="*/ 4857749 w 5448298"/>
              <a:gd name="connsiteY61" fmla="*/ 3371849 h 4119561"/>
              <a:gd name="connsiteX62" fmla="*/ 4800599 w 5448298"/>
              <a:gd name="connsiteY62" fmla="*/ 3333749 h 4119561"/>
              <a:gd name="connsiteX63" fmla="*/ 5448298 w 5448298"/>
              <a:gd name="connsiteY63" fmla="*/ 2376484 h 4119561"/>
              <a:gd name="connsiteX64" fmla="*/ 3357562 w 5448298"/>
              <a:gd name="connsiteY64" fmla="*/ 1042985 h 4119561"/>
              <a:gd name="connsiteX65" fmla="*/ 3642173 w 5448298"/>
              <a:gd name="connsiteY65" fmla="*/ 752287 h 4119561"/>
              <a:gd name="connsiteX66" fmla="*/ 3334991 w 5448298"/>
              <a:gd name="connsiteY66" fmla="*/ 707043 h 4119561"/>
              <a:gd name="connsiteX67" fmla="*/ 3146873 w 5448298"/>
              <a:gd name="connsiteY67" fmla="*/ 718950 h 4119561"/>
              <a:gd name="connsiteX68" fmla="*/ 2957511 w 5448298"/>
              <a:gd name="connsiteY68" fmla="*/ 457202 h 4119561"/>
              <a:gd name="connsiteX69" fmla="*/ 2724150 w 5448298"/>
              <a:gd name="connsiteY69" fmla="*/ 0 h 4119561"/>
              <a:gd name="connsiteX0" fmla="*/ 2724150 w 5448298"/>
              <a:gd name="connsiteY0" fmla="*/ 0 h 4119561"/>
              <a:gd name="connsiteX1" fmla="*/ 2490788 w 5448298"/>
              <a:gd name="connsiteY1" fmla="*/ 542926 h 4119561"/>
              <a:gd name="connsiteX2" fmla="*/ 2395538 w 5448298"/>
              <a:gd name="connsiteY2" fmla="*/ 566738 h 4119561"/>
              <a:gd name="connsiteX3" fmla="*/ 2314575 w 5448298"/>
              <a:gd name="connsiteY3" fmla="*/ 571501 h 4119561"/>
              <a:gd name="connsiteX4" fmla="*/ 2271713 w 5448298"/>
              <a:gd name="connsiteY4" fmla="*/ 585788 h 4119561"/>
              <a:gd name="connsiteX5" fmla="*/ 2266950 w 5448298"/>
              <a:gd name="connsiteY5" fmla="*/ 571501 h 4119561"/>
              <a:gd name="connsiteX6" fmla="*/ 2157413 w 5448298"/>
              <a:gd name="connsiteY6" fmla="*/ 581026 h 4119561"/>
              <a:gd name="connsiteX7" fmla="*/ 2085975 w 5448298"/>
              <a:gd name="connsiteY7" fmla="*/ 604838 h 4119561"/>
              <a:gd name="connsiteX8" fmla="*/ 2062163 w 5448298"/>
              <a:gd name="connsiteY8" fmla="*/ 619126 h 4119561"/>
              <a:gd name="connsiteX9" fmla="*/ 1938338 w 5448298"/>
              <a:gd name="connsiteY9" fmla="*/ 661988 h 4119561"/>
              <a:gd name="connsiteX10" fmla="*/ 1925292 w 5448298"/>
              <a:gd name="connsiteY10" fmla="*/ 426055 h 4119561"/>
              <a:gd name="connsiteX11" fmla="*/ 1437135 w 5448298"/>
              <a:gd name="connsiteY11" fmla="*/ 395099 h 4119561"/>
              <a:gd name="connsiteX12" fmla="*/ 1446660 w 5448298"/>
              <a:gd name="connsiteY12" fmla="*/ 299850 h 4119561"/>
              <a:gd name="connsiteX13" fmla="*/ 1301404 w 5448298"/>
              <a:gd name="connsiteY13" fmla="*/ 273656 h 4119561"/>
              <a:gd name="connsiteX14" fmla="*/ 1196629 w 5448298"/>
              <a:gd name="connsiteY14" fmla="*/ 242699 h 4119561"/>
              <a:gd name="connsiteX15" fmla="*/ 1196629 w 5448298"/>
              <a:gd name="connsiteY15" fmla="*/ 161736 h 4119561"/>
              <a:gd name="connsiteX16" fmla="*/ 1076325 w 5448298"/>
              <a:gd name="connsiteY16" fmla="*/ 414338 h 4119561"/>
              <a:gd name="connsiteX17" fmla="*/ 987079 w 5448298"/>
              <a:gd name="connsiteY17" fmla="*/ 583218 h 4119561"/>
              <a:gd name="connsiteX18" fmla="*/ 952501 w 5448298"/>
              <a:gd name="connsiteY18" fmla="*/ 709614 h 4119561"/>
              <a:gd name="connsiteX19" fmla="*/ 928688 w 5448298"/>
              <a:gd name="connsiteY19" fmla="*/ 704851 h 4119561"/>
              <a:gd name="connsiteX20" fmla="*/ 876300 w 5448298"/>
              <a:gd name="connsiteY20" fmla="*/ 828676 h 4119561"/>
              <a:gd name="connsiteX21" fmla="*/ 871538 w 5448298"/>
              <a:gd name="connsiteY21" fmla="*/ 895351 h 4119561"/>
              <a:gd name="connsiteX22" fmla="*/ 790575 w 5448298"/>
              <a:gd name="connsiteY22" fmla="*/ 1176338 h 4119561"/>
              <a:gd name="connsiteX23" fmla="*/ 642938 w 5448298"/>
              <a:gd name="connsiteY23" fmla="*/ 1119188 h 4119561"/>
              <a:gd name="connsiteX24" fmla="*/ 609600 w 5448298"/>
              <a:gd name="connsiteY24" fmla="*/ 1109663 h 4119561"/>
              <a:gd name="connsiteX25" fmla="*/ 590550 w 5448298"/>
              <a:gd name="connsiteY25" fmla="*/ 1095376 h 4119561"/>
              <a:gd name="connsiteX26" fmla="*/ 552450 w 5448298"/>
              <a:gd name="connsiteY26" fmla="*/ 1066801 h 4119561"/>
              <a:gd name="connsiteX27" fmla="*/ 357188 w 5448298"/>
              <a:gd name="connsiteY27" fmla="*/ 1171576 h 4119561"/>
              <a:gd name="connsiteX28" fmla="*/ 300038 w 5448298"/>
              <a:gd name="connsiteY28" fmla="*/ 1133476 h 4119561"/>
              <a:gd name="connsiteX29" fmla="*/ 260350 w 5448298"/>
              <a:gd name="connsiteY29" fmla="*/ 1100138 h 4119561"/>
              <a:gd name="connsiteX30" fmla="*/ 250825 w 5448298"/>
              <a:gd name="connsiteY30" fmla="*/ 1081086 h 4119561"/>
              <a:gd name="connsiteX31" fmla="*/ 168275 w 5448298"/>
              <a:gd name="connsiteY31" fmla="*/ 1192211 h 4119561"/>
              <a:gd name="connsiteX32" fmla="*/ 66675 w 5448298"/>
              <a:gd name="connsiteY32" fmla="*/ 1420811 h 4119561"/>
              <a:gd name="connsiteX33" fmla="*/ 73025 w 5448298"/>
              <a:gd name="connsiteY33" fmla="*/ 1528761 h 4119561"/>
              <a:gd name="connsiteX34" fmla="*/ 0 w 5448298"/>
              <a:gd name="connsiteY34" fmla="*/ 1658937 h 4119561"/>
              <a:gd name="connsiteX35" fmla="*/ 20637 w 5448298"/>
              <a:gd name="connsiteY35" fmla="*/ 1835149 h 4119561"/>
              <a:gd name="connsiteX36" fmla="*/ 138112 w 5448298"/>
              <a:gd name="connsiteY36" fmla="*/ 1820861 h 4119561"/>
              <a:gd name="connsiteX37" fmla="*/ 139699 w 5448298"/>
              <a:gd name="connsiteY37" fmla="*/ 1836737 h 4119561"/>
              <a:gd name="connsiteX38" fmla="*/ 276224 w 5448298"/>
              <a:gd name="connsiteY38" fmla="*/ 1885949 h 4119561"/>
              <a:gd name="connsiteX39" fmla="*/ 476248 w 5448298"/>
              <a:gd name="connsiteY39" fmla="*/ 1990723 h 4119561"/>
              <a:gd name="connsiteX40" fmla="*/ 452437 w 5448298"/>
              <a:gd name="connsiteY40" fmla="*/ 2124074 h 4119561"/>
              <a:gd name="connsiteX41" fmla="*/ 638175 w 5448298"/>
              <a:gd name="connsiteY41" fmla="*/ 2381249 h 4119561"/>
              <a:gd name="connsiteX42" fmla="*/ 514351 w 5448298"/>
              <a:gd name="connsiteY42" fmla="*/ 2671761 h 4119561"/>
              <a:gd name="connsiteX43" fmla="*/ 1408112 w 5448298"/>
              <a:gd name="connsiteY43" fmla="*/ 3047998 h 4119561"/>
              <a:gd name="connsiteX44" fmla="*/ 976313 w 5448298"/>
              <a:gd name="connsiteY44" fmla="*/ 4095749 h 4119561"/>
              <a:gd name="connsiteX45" fmla="*/ 1443038 w 5448298"/>
              <a:gd name="connsiteY45" fmla="*/ 3781423 h 4119561"/>
              <a:gd name="connsiteX46" fmla="*/ 1876425 w 5448298"/>
              <a:gd name="connsiteY46" fmla="*/ 4005261 h 4119561"/>
              <a:gd name="connsiteX47" fmla="*/ 1866899 w 5448298"/>
              <a:gd name="connsiteY47" fmla="*/ 3895723 h 4119561"/>
              <a:gd name="connsiteX48" fmla="*/ 1876425 w 5448298"/>
              <a:gd name="connsiteY48" fmla="*/ 3795711 h 4119561"/>
              <a:gd name="connsiteX49" fmla="*/ 2019299 w 5448298"/>
              <a:gd name="connsiteY49" fmla="*/ 3243260 h 4119561"/>
              <a:gd name="connsiteX50" fmla="*/ 2752724 w 5448298"/>
              <a:gd name="connsiteY50" fmla="*/ 3843335 h 4119561"/>
              <a:gd name="connsiteX51" fmla="*/ 2828924 w 5448298"/>
              <a:gd name="connsiteY51" fmla="*/ 3914773 h 4119561"/>
              <a:gd name="connsiteX52" fmla="*/ 3057524 w 5448298"/>
              <a:gd name="connsiteY52" fmla="*/ 4005261 h 4119561"/>
              <a:gd name="connsiteX53" fmla="*/ 3133725 w 5448298"/>
              <a:gd name="connsiteY53" fmla="*/ 4010024 h 4119561"/>
              <a:gd name="connsiteX54" fmla="*/ 3224212 w 5448298"/>
              <a:gd name="connsiteY54" fmla="*/ 4033836 h 4119561"/>
              <a:gd name="connsiteX55" fmla="*/ 3319462 w 5448298"/>
              <a:gd name="connsiteY55" fmla="*/ 4048124 h 4119561"/>
              <a:gd name="connsiteX56" fmla="*/ 3443287 w 5448298"/>
              <a:gd name="connsiteY56" fmla="*/ 4057647 h 4119561"/>
              <a:gd name="connsiteX57" fmla="*/ 3476624 w 5448298"/>
              <a:gd name="connsiteY57" fmla="*/ 4076699 h 4119561"/>
              <a:gd name="connsiteX58" fmla="*/ 3638550 w 5448298"/>
              <a:gd name="connsiteY58" fmla="*/ 4119561 h 4119561"/>
              <a:gd name="connsiteX59" fmla="*/ 4005262 w 5448298"/>
              <a:gd name="connsiteY59" fmla="*/ 3881436 h 4119561"/>
              <a:gd name="connsiteX60" fmla="*/ 4910137 w 5448298"/>
              <a:gd name="connsiteY60" fmla="*/ 3424236 h 4119561"/>
              <a:gd name="connsiteX61" fmla="*/ 4857749 w 5448298"/>
              <a:gd name="connsiteY61" fmla="*/ 3371849 h 4119561"/>
              <a:gd name="connsiteX62" fmla="*/ 4800599 w 5448298"/>
              <a:gd name="connsiteY62" fmla="*/ 3333749 h 4119561"/>
              <a:gd name="connsiteX63" fmla="*/ 5448298 w 5448298"/>
              <a:gd name="connsiteY63" fmla="*/ 2376484 h 4119561"/>
              <a:gd name="connsiteX64" fmla="*/ 3357562 w 5448298"/>
              <a:gd name="connsiteY64" fmla="*/ 1042985 h 4119561"/>
              <a:gd name="connsiteX65" fmla="*/ 3642173 w 5448298"/>
              <a:gd name="connsiteY65" fmla="*/ 752287 h 4119561"/>
              <a:gd name="connsiteX66" fmla="*/ 3334991 w 5448298"/>
              <a:gd name="connsiteY66" fmla="*/ 707043 h 4119561"/>
              <a:gd name="connsiteX67" fmla="*/ 3146873 w 5448298"/>
              <a:gd name="connsiteY67" fmla="*/ 718950 h 4119561"/>
              <a:gd name="connsiteX68" fmla="*/ 2957511 w 5448298"/>
              <a:gd name="connsiteY68" fmla="*/ 457202 h 4119561"/>
              <a:gd name="connsiteX69" fmla="*/ 2724150 w 5448298"/>
              <a:gd name="connsiteY69" fmla="*/ 0 h 4119561"/>
              <a:gd name="connsiteX0" fmla="*/ 2724150 w 5448298"/>
              <a:gd name="connsiteY0" fmla="*/ 0 h 4119561"/>
              <a:gd name="connsiteX1" fmla="*/ 2490788 w 5448298"/>
              <a:gd name="connsiteY1" fmla="*/ 542926 h 4119561"/>
              <a:gd name="connsiteX2" fmla="*/ 2395538 w 5448298"/>
              <a:gd name="connsiteY2" fmla="*/ 566738 h 4119561"/>
              <a:gd name="connsiteX3" fmla="*/ 2314575 w 5448298"/>
              <a:gd name="connsiteY3" fmla="*/ 571501 h 4119561"/>
              <a:gd name="connsiteX4" fmla="*/ 2271713 w 5448298"/>
              <a:gd name="connsiteY4" fmla="*/ 585788 h 4119561"/>
              <a:gd name="connsiteX5" fmla="*/ 2266950 w 5448298"/>
              <a:gd name="connsiteY5" fmla="*/ 571501 h 4119561"/>
              <a:gd name="connsiteX6" fmla="*/ 2157413 w 5448298"/>
              <a:gd name="connsiteY6" fmla="*/ 581026 h 4119561"/>
              <a:gd name="connsiteX7" fmla="*/ 2085975 w 5448298"/>
              <a:gd name="connsiteY7" fmla="*/ 604838 h 4119561"/>
              <a:gd name="connsiteX8" fmla="*/ 2062163 w 5448298"/>
              <a:gd name="connsiteY8" fmla="*/ 619126 h 4119561"/>
              <a:gd name="connsiteX9" fmla="*/ 1938338 w 5448298"/>
              <a:gd name="connsiteY9" fmla="*/ 661988 h 4119561"/>
              <a:gd name="connsiteX10" fmla="*/ 1925292 w 5448298"/>
              <a:gd name="connsiteY10" fmla="*/ 426055 h 4119561"/>
              <a:gd name="connsiteX11" fmla="*/ 1437135 w 5448298"/>
              <a:gd name="connsiteY11" fmla="*/ 395099 h 4119561"/>
              <a:gd name="connsiteX12" fmla="*/ 1446660 w 5448298"/>
              <a:gd name="connsiteY12" fmla="*/ 299850 h 4119561"/>
              <a:gd name="connsiteX13" fmla="*/ 1301404 w 5448298"/>
              <a:gd name="connsiteY13" fmla="*/ 273656 h 4119561"/>
              <a:gd name="connsiteX14" fmla="*/ 1196629 w 5448298"/>
              <a:gd name="connsiteY14" fmla="*/ 242699 h 4119561"/>
              <a:gd name="connsiteX15" fmla="*/ 1196629 w 5448298"/>
              <a:gd name="connsiteY15" fmla="*/ 161736 h 4119561"/>
              <a:gd name="connsiteX16" fmla="*/ 1125192 w 5448298"/>
              <a:gd name="connsiteY16" fmla="*/ 302230 h 4119561"/>
              <a:gd name="connsiteX17" fmla="*/ 1076325 w 5448298"/>
              <a:gd name="connsiteY17" fmla="*/ 414338 h 4119561"/>
              <a:gd name="connsiteX18" fmla="*/ 987079 w 5448298"/>
              <a:gd name="connsiteY18" fmla="*/ 583218 h 4119561"/>
              <a:gd name="connsiteX19" fmla="*/ 952501 w 5448298"/>
              <a:gd name="connsiteY19" fmla="*/ 709614 h 4119561"/>
              <a:gd name="connsiteX20" fmla="*/ 928688 w 5448298"/>
              <a:gd name="connsiteY20" fmla="*/ 704851 h 4119561"/>
              <a:gd name="connsiteX21" fmla="*/ 876300 w 5448298"/>
              <a:gd name="connsiteY21" fmla="*/ 828676 h 4119561"/>
              <a:gd name="connsiteX22" fmla="*/ 871538 w 5448298"/>
              <a:gd name="connsiteY22" fmla="*/ 895351 h 4119561"/>
              <a:gd name="connsiteX23" fmla="*/ 790575 w 5448298"/>
              <a:gd name="connsiteY23" fmla="*/ 1176338 h 4119561"/>
              <a:gd name="connsiteX24" fmla="*/ 642938 w 5448298"/>
              <a:gd name="connsiteY24" fmla="*/ 1119188 h 4119561"/>
              <a:gd name="connsiteX25" fmla="*/ 609600 w 5448298"/>
              <a:gd name="connsiteY25" fmla="*/ 1109663 h 4119561"/>
              <a:gd name="connsiteX26" fmla="*/ 590550 w 5448298"/>
              <a:gd name="connsiteY26" fmla="*/ 1095376 h 4119561"/>
              <a:gd name="connsiteX27" fmla="*/ 552450 w 5448298"/>
              <a:gd name="connsiteY27" fmla="*/ 1066801 h 4119561"/>
              <a:gd name="connsiteX28" fmla="*/ 357188 w 5448298"/>
              <a:gd name="connsiteY28" fmla="*/ 1171576 h 4119561"/>
              <a:gd name="connsiteX29" fmla="*/ 300038 w 5448298"/>
              <a:gd name="connsiteY29" fmla="*/ 1133476 h 4119561"/>
              <a:gd name="connsiteX30" fmla="*/ 260350 w 5448298"/>
              <a:gd name="connsiteY30" fmla="*/ 1100138 h 4119561"/>
              <a:gd name="connsiteX31" fmla="*/ 250825 w 5448298"/>
              <a:gd name="connsiteY31" fmla="*/ 1081086 h 4119561"/>
              <a:gd name="connsiteX32" fmla="*/ 168275 w 5448298"/>
              <a:gd name="connsiteY32" fmla="*/ 1192211 h 4119561"/>
              <a:gd name="connsiteX33" fmla="*/ 66675 w 5448298"/>
              <a:gd name="connsiteY33" fmla="*/ 1420811 h 4119561"/>
              <a:gd name="connsiteX34" fmla="*/ 73025 w 5448298"/>
              <a:gd name="connsiteY34" fmla="*/ 1528761 h 4119561"/>
              <a:gd name="connsiteX35" fmla="*/ 0 w 5448298"/>
              <a:gd name="connsiteY35" fmla="*/ 1658937 h 4119561"/>
              <a:gd name="connsiteX36" fmla="*/ 20637 w 5448298"/>
              <a:gd name="connsiteY36" fmla="*/ 1835149 h 4119561"/>
              <a:gd name="connsiteX37" fmla="*/ 138112 w 5448298"/>
              <a:gd name="connsiteY37" fmla="*/ 1820861 h 4119561"/>
              <a:gd name="connsiteX38" fmla="*/ 139699 w 5448298"/>
              <a:gd name="connsiteY38" fmla="*/ 1836737 h 4119561"/>
              <a:gd name="connsiteX39" fmla="*/ 276224 w 5448298"/>
              <a:gd name="connsiteY39" fmla="*/ 1885949 h 4119561"/>
              <a:gd name="connsiteX40" fmla="*/ 476248 w 5448298"/>
              <a:gd name="connsiteY40" fmla="*/ 1990723 h 4119561"/>
              <a:gd name="connsiteX41" fmla="*/ 452437 w 5448298"/>
              <a:gd name="connsiteY41" fmla="*/ 2124074 h 4119561"/>
              <a:gd name="connsiteX42" fmla="*/ 638175 w 5448298"/>
              <a:gd name="connsiteY42" fmla="*/ 2381249 h 4119561"/>
              <a:gd name="connsiteX43" fmla="*/ 514351 w 5448298"/>
              <a:gd name="connsiteY43" fmla="*/ 2671761 h 4119561"/>
              <a:gd name="connsiteX44" fmla="*/ 1408112 w 5448298"/>
              <a:gd name="connsiteY44" fmla="*/ 3047998 h 4119561"/>
              <a:gd name="connsiteX45" fmla="*/ 976313 w 5448298"/>
              <a:gd name="connsiteY45" fmla="*/ 4095749 h 4119561"/>
              <a:gd name="connsiteX46" fmla="*/ 1443038 w 5448298"/>
              <a:gd name="connsiteY46" fmla="*/ 3781423 h 4119561"/>
              <a:gd name="connsiteX47" fmla="*/ 1876425 w 5448298"/>
              <a:gd name="connsiteY47" fmla="*/ 4005261 h 4119561"/>
              <a:gd name="connsiteX48" fmla="*/ 1866899 w 5448298"/>
              <a:gd name="connsiteY48" fmla="*/ 3895723 h 4119561"/>
              <a:gd name="connsiteX49" fmla="*/ 1876425 w 5448298"/>
              <a:gd name="connsiteY49" fmla="*/ 3795711 h 4119561"/>
              <a:gd name="connsiteX50" fmla="*/ 2019299 w 5448298"/>
              <a:gd name="connsiteY50" fmla="*/ 3243260 h 4119561"/>
              <a:gd name="connsiteX51" fmla="*/ 2752724 w 5448298"/>
              <a:gd name="connsiteY51" fmla="*/ 3843335 h 4119561"/>
              <a:gd name="connsiteX52" fmla="*/ 2828924 w 5448298"/>
              <a:gd name="connsiteY52" fmla="*/ 3914773 h 4119561"/>
              <a:gd name="connsiteX53" fmla="*/ 3057524 w 5448298"/>
              <a:gd name="connsiteY53" fmla="*/ 4005261 h 4119561"/>
              <a:gd name="connsiteX54" fmla="*/ 3133725 w 5448298"/>
              <a:gd name="connsiteY54" fmla="*/ 4010024 h 4119561"/>
              <a:gd name="connsiteX55" fmla="*/ 3224212 w 5448298"/>
              <a:gd name="connsiteY55" fmla="*/ 4033836 h 4119561"/>
              <a:gd name="connsiteX56" fmla="*/ 3319462 w 5448298"/>
              <a:gd name="connsiteY56" fmla="*/ 4048124 h 4119561"/>
              <a:gd name="connsiteX57" fmla="*/ 3443287 w 5448298"/>
              <a:gd name="connsiteY57" fmla="*/ 4057647 h 4119561"/>
              <a:gd name="connsiteX58" fmla="*/ 3476624 w 5448298"/>
              <a:gd name="connsiteY58" fmla="*/ 4076699 h 4119561"/>
              <a:gd name="connsiteX59" fmla="*/ 3638550 w 5448298"/>
              <a:gd name="connsiteY59" fmla="*/ 4119561 h 4119561"/>
              <a:gd name="connsiteX60" fmla="*/ 4005262 w 5448298"/>
              <a:gd name="connsiteY60" fmla="*/ 3881436 h 4119561"/>
              <a:gd name="connsiteX61" fmla="*/ 4910137 w 5448298"/>
              <a:gd name="connsiteY61" fmla="*/ 3424236 h 4119561"/>
              <a:gd name="connsiteX62" fmla="*/ 4857749 w 5448298"/>
              <a:gd name="connsiteY62" fmla="*/ 3371849 h 4119561"/>
              <a:gd name="connsiteX63" fmla="*/ 4800599 w 5448298"/>
              <a:gd name="connsiteY63" fmla="*/ 3333749 h 4119561"/>
              <a:gd name="connsiteX64" fmla="*/ 5448298 w 5448298"/>
              <a:gd name="connsiteY64" fmla="*/ 2376484 h 4119561"/>
              <a:gd name="connsiteX65" fmla="*/ 3357562 w 5448298"/>
              <a:gd name="connsiteY65" fmla="*/ 1042985 h 4119561"/>
              <a:gd name="connsiteX66" fmla="*/ 3642173 w 5448298"/>
              <a:gd name="connsiteY66" fmla="*/ 752287 h 4119561"/>
              <a:gd name="connsiteX67" fmla="*/ 3334991 w 5448298"/>
              <a:gd name="connsiteY67" fmla="*/ 707043 h 4119561"/>
              <a:gd name="connsiteX68" fmla="*/ 3146873 w 5448298"/>
              <a:gd name="connsiteY68" fmla="*/ 718950 h 4119561"/>
              <a:gd name="connsiteX69" fmla="*/ 2957511 w 5448298"/>
              <a:gd name="connsiteY69" fmla="*/ 457202 h 4119561"/>
              <a:gd name="connsiteX70" fmla="*/ 2724150 w 5448298"/>
              <a:gd name="connsiteY70" fmla="*/ 0 h 4119561"/>
              <a:gd name="connsiteX0" fmla="*/ 2724150 w 5448298"/>
              <a:gd name="connsiteY0" fmla="*/ 0 h 4119561"/>
              <a:gd name="connsiteX1" fmla="*/ 2490788 w 5448298"/>
              <a:gd name="connsiteY1" fmla="*/ 542926 h 4119561"/>
              <a:gd name="connsiteX2" fmla="*/ 2395538 w 5448298"/>
              <a:gd name="connsiteY2" fmla="*/ 566738 h 4119561"/>
              <a:gd name="connsiteX3" fmla="*/ 2314575 w 5448298"/>
              <a:gd name="connsiteY3" fmla="*/ 571501 h 4119561"/>
              <a:gd name="connsiteX4" fmla="*/ 2271713 w 5448298"/>
              <a:gd name="connsiteY4" fmla="*/ 585788 h 4119561"/>
              <a:gd name="connsiteX5" fmla="*/ 2266950 w 5448298"/>
              <a:gd name="connsiteY5" fmla="*/ 571501 h 4119561"/>
              <a:gd name="connsiteX6" fmla="*/ 2157413 w 5448298"/>
              <a:gd name="connsiteY6" fmla="*/ 581026 h 4119561"/>
              <a:gd name="connsiteX7" fmla="*/ 2085975 w 5448298"/>
              <a:gd name="connsiteY7" fmla="*/ 604838 h 4119561"/>
              <a:gd name="connsiteX8" fmla="*/ 2062163 w 5448298"/>
              <a:gd name="connsiteY8" fmla="*/ 619126 h 4119561"/>
              <a:gd name="connsiteX9" fmla="*/ 1938338 w 5448298"/>
              <a:gd name="connsiteY9" fmla="*/ 661988 h 4119561"/>
              <a:gd name="connsiteX10" fmla="*/ 1925292 w 5448298"/>
              <a:gd name="connsiteY10" fmla="*/ 426055 h 4119561"/>
              <a:gd name="connsiteX11" fmla="*/ 1437135 w 5448298"/>
              <a:gd name="connsiteY11" fmla="*/ 395099 h 4119561"/>
              <a:gd name="connsiteX12" fmla="*/ 1446660 w 5448298"/>
              <a:gd name="connsiteY12" fmla="*/ 299850 h 4119561"/>
              <a:gd name="connsiteX13" fmla="*/ 1301404 w 5448298"/>
              <a:gd name="connsiteY13" fmla="*/ 273656 h 4119561"/>
              <a:gd name="connsiteX14" fmla="*/ 1196629 w 5448298"/>
              <a:gd name="connsiteY14" fmla="*/ 242699 h 4119561"/>
              <a:gd name="connsiteX15" fmla="*/ 1196629 w 5448298"/>
              <a:gd name="connsiteY15" fmla="*/ 161736 h 4119561"/>
              <a:gd name="connsiteX16" fmla="*/ 1118049 w 5448298"/>
              <a:gd name="connsiteY16" fmla="*/ 302230 h 4119561"/>
              <a:gd name="connsiteX17" fmla="*/ 1076325 w 5448298"/>
              <a:gd name="connsiteY17" fmla="*/ 414338 h 4119561"/>
              <a:gd name="connsiteX18" fmla="*/ 987079 w 5448298"/>
              <a:gd name="connsiteY18" fmla="*/ 583218 h 4119561"/>
              <a:gd name="connsiteX19" fmla="*/ 952501 w 5448298"/>
              <a:gd name="connsiteY19" fmla="*/ 709614 h 4119561"/>
              <a:gd name="connsiteX20" fmla="*/ 928688 w 5448298"/>
              <a:gd name="connsiteY20" fmla="*/ 704851 h 4119561"/>
              <a:gd name="connsiteX21" fmla="*/ 876300 w 5448298"/>
              <a:gd name="connsiteY21" fmla="*/ 828676 h 4119561"/>
              <a:gd name="connsiteX22" fmla="*/ 871538 w 5448298"/>
              <a:gd name="connsiteY22" fmla="*/ 895351 h 4119561"/>
              <a:gd name="connsiteX23" fmla="*/ 790575 w 5448298"/>
              <a:gd name="connsiteY23" fmla="*/ 1176338 h 4119561"/>
              <a:gd name="connsiteX24" fmla="*/ 642938 w 5448298"/>
              <a:gd name="connsiteY24" fmla="*/ 1119188 h 4119561"/>
              <a:gd name="connsiteX25" fmla="*/ 609600 w 5448298"/>
              <a:gd name="connsiteY25" fmla="*/ 1109663 h 4119561"/>
              <a:gd name="connsiteX26" fmla="*/ 590550 w 5448298"/>
              <a:gd name="connsiteY26" fmla="*/ 1095376 h 4119561"/>
              <a:gd name="connsiteX27" fmla="*/ 552450 w 5448298"/>
              <a:gd name="connsiteY27" fmla="*/ 1066801 h 4119561"/>
              <a:gd name="connsiteX28" fmla="*/ 357188 w 5448298"/>
              <a:gd name="connsiteY28" fmla="*/ 1171576 h 4119561"/>
              <a:gd name="connsiteX29" fmla="*/ 300038 w 5448298"/>
              <a:gd name="connsiteY29" fmla="*/ 1133476 h 4119561"/>
              <a:gd name="connsiteX30" fmla="*/ 260350 w 5448298"/>
              <a:gd name="connsiteY30" fmla="*/ 1100138 h 4119561"/>
              <a:gd name="connsiteX31" fmla="*/ 250825 w 5448298"/>
              <a:gd name="connsiteY31" fmla="*/ 1081086 h 4119561"/>
              <a:gd name="connsiteX32" fmla="*/ 168275 w 5448298"/>
              <a:gd name="connsiteY32" fmla="*/ 1192211 h 4119561"/>
              <a:gd name="connsiteX33" fmla="*/ 66675 w 5448298"/>
              <a:gd name="connsiteY33" fmla="*/ 1420811 h 4119561"/>
              <a:gd name="connsiteX34" fmla="*/ 73025 w 5448298"/>
              <a:gd name="connsiteY34" fmla="*/ 1528761 h 4119561"/>
              <a:gd name="connsiteX35" fmla="*/ 0 w 5448298"/>
              <a:gd name="connsiteY35" fmla="*/ 1658937 h 4119561"/>
              <a:gd name="connsiteX36" fmla="*/ 20637 w 5448298"/>
              <a:gd name="connsiteY36" fmla="*/ 1835149 h 4119561"/>
              <a:gd name="connsiteX37" fmla="*/ 138112 w 5448298"/>
              <a:gd name="connsiteY37" fmla="*/ 1820861 h 4119561"/>
              <a:gd name="connsiteX38" fmla="*/ 139699 w 5448298"/>
              <a:gd name="connsiteY38" fmla="*/ 1836737 h 4119561"/>
              <a:gd name="connsiteX39" fmla="*/ 276224 w 5448298"/>
              <a:gd name="connsiteY39" fmla="*/ 1885949 h 4119561"/>
              <a:gd name="connsiteX40" fmla="*/ 476248 w 5448298"/>
              <a:gd name="connsiteY40" fmla="*/ 1990723 h 4119561"/>
              <a:gd name="connsiteX41" fmla="*/ 452437 w 5448298"/>
              <a:gd name="connsiteY41" fmla="*/ 2124074 h 4119561"/>
              <a:gd name="connsiteX42" fmla="*/ 638175 w 5448298"/>
              <a:gd name="connsiteY42" fmla="*/ 2381249 h 4119561"/>
              <a:gd name="connsiteX43" fmla="*/ 514351 w 5448298"/>
              <a:gd name="connsiteY43" fmla="*/ 2671761 h 4119561"/>
              <a:gd name="connsiteX44" fmla="*/ 1408112 w 5448298"/>
              <a:gd name="connsiteY44" fmla="*/ 3047998 h 4119561"/>
              <a:gd name="connsiteX45" fmla="*/ 976313 w 5448298"/>
              <a:gd name="connsiteY45" fmla="*/ 4095749 h 4119561"/>
              <a:gd name="connsiteX46" fmla="*/ 1443038 w 5448298"/>
              <a:gd name="connsiteY46" fmla="*/ 3781423 h 4119561"/>
              <a:gd name="connsiteX47" fmla="*/ 1876425 w 5448298"/>
              <a:gd name="connsiteY47" fmla="*/ 4005261 h 4119561"/>
              <a:gd name="connsiteX48" fmla="*/ 1866899 w 5448298"/>
              <a:gd name="connsiteY48" fmla="*/ 3895723 h 4119561"/>
              <a:gd name="connsiteX49" fmla="*/ 1876425 w 5448298"/>
              <a:gd name="connsiteY49" fmla="*/ 3795711 h 4119561"/>
              <a:gd name="connsiteX50" fmla="*/ 2019299 w 5448298"/>
              <a:gd name="connsiteY50" fmla="*/ 3243260 h 4119561"/>
              <a:gd name="connsiteX51" fmla="*/ 2752724 w 5448298"/>
              <a:gd name="connsiteY51" fmla="*/ 3843335 h 4119561"/>
              <a:gd name="connsiteX52" fmla="*/ 2828924 w 5448298"/>
              <a:gd name="connsiteY52" fmla="*/ 3914773 h 4119561"/>
              <a:gd name="connsiteX53" fmla="*/ 3057524 w 5448298"/>
              <a:gd name="connsiteY53" fmla="*/ 4005261 h 4119561"/>
              <a:gd name="connsiteX54" fmla="*/ 3133725 w 5448298"/>
              <a:gd name="connsiteY54" fmla="*/ 4010024 h 4119561"/>
              <a:gd name="connsiteX55" fmla="*/ 3224212 w 5448298"/>
              <a:gd name="connsiteY55" fmla="*/ 4033836 h 4119561"/>
              <a:gd name="connsiteX56" fmla="*/ 3319462 w 5448298"/>
              <a:gd name="connsiteY56" fmla="*/ 4048124 h 4119561"/>
              <a:gd name="connsiteX57" fmla="*/ 3443287 w 5448298"/>
              <a:gd name="connsiteY57" fmla="*/ 4057647 h 4119561"/>
              <a:gd name="connsiteX58" fmla="*/ 3476624 w 5448298"/>
              <a:gd name="connsiteY58" fmla="*/ 4076699 h 4119561"/>
              <a:gd name="connsiteX59" fmla="*/ 3638550 w 5448298"/>
              <a:gd name="connsiteY59" fmla="*/ 4119561 h 4119561"/>
              <a:gd name="connsiteX60" fmla="*/ 4005262 w 5448298"/>
              <a:gd name="connsiteY60" fmla="*/ 3881436 h 4119561"/>
              <a:gd name="connsiteX61" fmla="*/ 4910137 w 5448298"/>
              <a:gd name="connsiteY61" fmla="*/ 3424236 h 4119561"/>
              <a:gd name="connsiteX62" fmla="*/ 4857749 w 5448298"/>
              <a:gd name="connsiteY62" fmla="*/ 3371849 h 4119561"/>
              <a:gd name="connsiteX63" fmla="*/ 4800599 w 5448298"/>
              <a:gd name="connsiteY63" fmla="*/ 3333749 h 4119561"/>
              <a:gd name="connsiteX64" fmla="*/ 5448298 w 5448298"/>
              <a:gd name="connsiteY64" fmla="*/ 2376484 h 4119561"/>
              <a:gd name="connsiteX65" fmla="*/ 3357562 w 5448298"/>
              <a:gd name="connsiteY65" fmla="*/ 1042985 h 4119561"/>
              <a:gd name="connsiteX66" fmla="*/ 3642173 w 5448298"/>
              <a:gd name="connsiteY66" fmla="*/ 752287 h 4119561"/>
              <a:gd name="connsiteX67" fmla="*/ 3334991 w 5448298"/>
              <a:gd name="connsiteY67" fmla="*/ 707043 h 4119561"/>
              <a:gd name="connsiteX68" fmla="*/ 3146873 w 5448298"/>
              <a:gd name="connsiteY68" fmla="*/ 718950 h 4119561"/>
              <a:gd name="connsiteX69" fmla="*/ 2957511 w 5448298"/>
              <a:gd name="connsiteY69" fmla="*/ 457202 h 4119561"/>
              <a:gd name="connsiteX70" fmla="*/ 2724150 w 5448298"/>
              <a:gd name="connsiteY70" fmla="*/ 0 h 4119561"/>
              <a:gd name="connsiteX0" fmla="*/ 2724150 w 5448298"/>
              <a:gd name="connsiteY0" fmla="*/ 0 h 4119561"/>
              <a:gd name="connsiteX1" fmla="*/ 2490788 w 5448298"/>
              <a:gd name="connsiteY1" fmla="*/ 542926 h 4119561"/>
              <a:gd name="connsiteX2" fmla="*/ 2395538 w 5448298"/>
              <a:gd name="connsiteY2" fmla="*/ 566738 h 4119561"/>
              <a:gd name="connsiteX3" fmla="*/ 2314575 w 5448298"/>
              <a:gd name="connsiteY3" fmla="*/ 571501 h 4119561"/>
              <a:gd name="connsiteX4" fmla="*/ 2271713 w 5448298"/>
              <a:gd name="connsiteY4" fmla="*/ 585788 h 4119561"/>
              <a:gd name="connsiteX5" fmla="*/ 2266950 w 5448298"/>
              <a:gd name="connsiteY5" fmla="*/ 571501 h 4119561"/>
              <a:gd name="connsiteX6" fmla="*/ 2157413 w 5448298"/>
              <a:gd name="connsiteY6" fmla="*/ 581026 h 4119561"/>
              <a:gd name="connsiteX7" fmla="*/ 2085975 w 5448298"/>
              <a:gd name="connsiteY7" fmla="*/ 604838 h 4119561"/>
              <a:gd name="connsiteX8" fmla="*/ 2062163 w 5448298"/>
              <a:gd name="connsiteY8" fmla="*/ 619126 h 4119561"/>
              <a:gd name="connsiteX9" fmla="*/ 1938338 w 5448298"/>
              <a:gd name="connsiteY9" fmla="*/ 661988 h 4119561"/>
              <a:gd name="connsiteX10" fmla="*/ 1925292 w 5448298"/>
              <a:gd name="connsiteY10" fmla="*/ 426055 h 4119561"/>
              <a:gd name="connsiteX11" fmla="*/ 1437135 w 5448298"/>
              <a:gd name="connsiteY11" fmla="*/ 395099 h 4119561"/>
              <a:gd name="connsiteX12" fmla="*/ 1446660 w 5448298"/>
              <a:gd name="connsiteY12" fmla="*/ 299850 h 4119561"/>
              <a:gd name="connsiteX13" fmla="*/ 1301404 w 5448298"/>
              <a:gd name="connsiteY13" fmla="*/ 273656 h 4119561"/>
              <a:gd name="connsiteX14" fmla="*/ 1196629 w 5448298"/>
              <a:gd name="connsiteY14" fmla="*/ 242699 h 4119561"/>
              <a:gd name="connsiteX15" fmla="*/ 1196629 w 5448298"/>
              <a:gd name="connsiteY15" fmla="*/ 161736 h 4119561"/>
              <a:gd name="connsiteX16" fmla="*/ 1118049 w 5448298"/>
              <a:gd name="connsiteY16" fmla="*/ 302230 h 4119561"/>
              <a:gd name="connsiteX17" fmla="*/ 1076325 w 5448298"/>
              <a:gd name="connsiteY17" fmla="*/ 414338 h 4119561"/>
              <a:gd name="connsiteX18" fmla="*/ 987079 w 5448298"/>
              <a:gd name="connsiteY18" fmla="*/ 583218 h 4119561"/>
              <a:gd name="connsiteX19" fmla="*/ 952501 w 5448298"/>
              <a:gd name="connsiteY19" fmla="*/ 709614 h 4119561"/>
              <a:gd name="connsiteX20" fmla="*/ 928688 w 5448298"/>
              <a:gd name="connsiteY20" fmla="*/ 704851 h 4119561"/>
              <a:gd name="connsiteX21" fmla="*/ 876300 w 5448298"/>
              <a:gd name="connsiteY21" fmla="*/ 828676 h 4119561"/>
              <a:gd name="connsiteX22" fmla="*/ 871538 w 5448298"/>
              <a:gd name="connsiteY22" fmla="*/ 895351 h 4119561"/>
              <a:gd name="connsiteX23" fmla="*/ 790575 w 5448298"/>
              <a:gd name="connsiteY23" fmla="*/ 1176338 h 4119561"/>
              <a:gd name="connsiteX24" fmla="*/ 642938 w 5448298"/>
              <a:gd name="connsiteY24" fmla="*/ 1119188 h 4119561"/>
              <a:gd name="connsiteX25" fmla="*/ 609600 w 5448298"/>
              <a:gd name="connsiteY25" fmla="*/ 1109663 h 4119561"/>
              <a:gd name="connsiteX26" fmla="*/ 590550 w 5448298"/>
              <a:gd name="connsiteY26" fmla="*/ 1095376 h 4119561"/>
              <a:gd name="connsiteX27" fmla="*/ 552450 w 5448298"/>
              <a:gd name="connsiteY27" fmla="*/ 1066801 h 4119561"/>
              <a:gd name="connsiteX28" fmla="*/ 357188 w 5448298"/>
              <a:gd name="connsiteY28" fmla="*/ 1171576 h 4119561"/>
              <a:gd name="connsiteX29" fmla="*/ 300038 w 5448298"/>
              <a:gd name="connsiteY29" fmla="*/ 1133476 h 4119561"/>
              <a:gd name="connsiteX30" fmla="*/ 260350 w 5448298"/>
              <a:gd name="connsiteY30" fmla="*/ 1100138 h 4119561"/>
              <a:gd name="connsiteX31" fmla="*/ 250825 w 5448298"/>
              <a:gd name="connsiteY31" fmla="*/ 1081086 h 4119561"/>
              <a:gd name="connsiteX32" fmla="*/ 168275 w 5448298"/>
              <a:gd name="connsiteY32" fmla="*/ 1192211 h 4119561"/>
              <a:gd name="connsiteX33" fmla="*/ 66675 w 5448298"/>
              <a:gd name="connsiteY33" fmla="*/ 1420811 h 4119561"/>
              <a:gd name="connsiteX34" fmla="*/ 73025 w 5448298"/>
              <a:gd name="connsiteY34" fmla="*/ 1528761 h 4119561"/>
              <a:gd name="connsiteX35" fmla="*/ 0 w 5448298"/>
              <a:gd name="connsiteY35" fmla="*/ 1658937 h 4119561"/>
              <a:gd name="connsiteX36" fmla="*/ 20637 w 5448298"/>
              <a:gd name="connsiteY36" fmla="*/ 1835149 h 4119561"/>
              <a:gd name="connsiteX37" fmla="*/ 138112 w 5448298"/>
              <a:gd name="connsiteY37" fmla="*/ 1820861 h 4119561"/>
              <a:gd name="connsiteX38" fmla="*/ 139699 w 5448298"/>
              <a:gd name="connsiteY38" fmla="*/ 1836737 h 4119561"/>
              <a:gd name="connsiteX39" fmla="*/ 276224 w 5448298"/>
              <a:gd name="connsiteY39" fmla="*/ 1885949 h 4119561"/>
              <a:gd name="connsiteX40" fmla="*/ 476248 w 5448298"/>
              <a:gd name="connsiteY40" fmla="*/ 1990723 h 4119561"/>
              <a:gd name="connsiteX41" fmla="*/ 452437 w 5448298"/>
              <a:gd name="connsiteY41" fmla="*/ 2124074 h 4119561"/>
              <a:gd name="connsiteX42" fmla="*/ 638175 w 5448298"/>
              <a:gd name="connsiteY42" fmla="*/ 2381249 h 4119561"/>
              <a:gd name="connsiteX43" fmla="*/ 514351 w 5448298"/>
              <a:gd name="connsiteY43" fmla="*/ 2671761 h 4119561"/>
              <a:gd name="connsiteX44" fmla="*/ 1408112 w 5448298"/>
              <a:gd name="connsiteY44" fmla="*/ 3047998 h 4119561"/>
              <a:gd name="connsiteX45" fmla="*/ 976313 w 5448298"/>
              <a:gd name="connsiteY45" fmla="*/ 4095749 h 4119561"/>
              <a:gd name="connsiteX46" fmla="*/ 1443038 w 5448298"/>
              <a:gd name="connsiteY46" fmla="*/ 3781423 h 4119561"/>
              <a:gd name="connsiteX47" fmla="*/ 1876425 w 5448298"/>
              <a:gd name="connsiteY47" fmla="*/ 4005261 h 4119561"/>
              <a:gd name="connsiteX48" fmla="*/ 1866899 w 5448298"/>
              <a:gd name="connsiteY48" fmla="*/ 3895723 h 4119561"/>
              <a:gd name="connsiteX49" fmla="*/ 1876425 w 5448298"/>
              <a:gd name="connsiteY49" fmla="*/ 3795711 h 4119561"/>
              <a:gd name="connsiteX50" fmla="*/ 2019299 w 5448298"/>
              <a:gd name="connsiteY50" fmla="*/ 3243260 h 4119561"/>
              <a:gd name="connsiteX51" fmla="*/ 2752724 w 5448298"/>
              <a:gd name="connsiteY51" fmla="*/ 3843335 h 4119561"/>
              <a:gd name="connsiteX52" fmla="*/ 2828924 w 5448298"/>
              <a:gd name="connsiteY52" fmla="*/ 3914773 h 4119561"/>
              <a:gd name="connsiteX53" fmla="*/ 3057524 w 5448298"/>
              <a:gd name="connsiteY53" fmla="*/ 4005261 h 4119561"/>
              <a:gd name="connsiteX54" fmla="*/ 3133725 w 5448298"/>
              <a:gd name="connsiteY54" fmla="*/ 4010024 h 4119561"/>
              <a:gd name="connsiteX55" fmla="*/ 3224212 w 5448298"/>
              <a:gd name="connsiteY55" fmla="*/ 4033836 h 4119561"/>
              <a:gd name="connsiteX56" fmla="*/ 3319462 w 5448298"/>
              <a:gd name="connsiteY56" fmla="*/ 4048124 h 4119561"/>
              <a:gd name="connsiteX57" fmla="*/ 3443287 w 5448298"/>
              <a:gd name="connsiteY57" fmla="*/ 4057647 h 4119561"/>
              <a:gd name="connsiteX58" fmla="*/ 3476624 w 5448298"/>
              <a:gd name="connsiteY58" fmla="*/ 4076699 h 4119561"/>
              <a:gd name="connsiteX59" fmla="*/ 3638550 w 5448298"/>
              <a:gd name="connsiteY59" fmla="*/ 4119561 h 4119561"/>
              <a:gd name="connsiteX60" fmla="*/ 4240212 w 5448298"/>
              <a:gd name="connsiteY60" fmla="*/ 3770311 h 4119561"/>
              <a:gd name="connsiteX61" fmla="*/ 4910137 w 5448298"/>
              <a:gd name="connsiteY61" fmla="*/ 3424236 h 4119561"/>
              <a:gd name="connsiteX62" fmla="*/ 4857749 w 5448298"/>
              <a:gd name="connsiteY62" fmla="*/ 3371849 h 4119561"/>
              <a:gd name="connsiteX63" fmla="*/ 4800599 w 5448298"/>
              <a:gd name="connsiteY63" fmla="*/ 3333749 h 4119561"/>
              <a:gd name="connsiteX64" fmla="*/ 5448298 w 5448298"/>
              <a:gd name="connsiteY64" fmla="*/ 2376484 h 4119561"/>
              <a:gd name="connsiteX65" fmla="*/ 3357562 w 5448298"/>
              <a:gd name="connsiteY65" fmla="*/ 1042985 h 4119561"/>
              <a:gd name="connsiteX66" fmla="*/ 3642173 w 5448298"/>
              <a:gd name="connsiteY66" fmla="*/ 752287 h 4119561"/>
              <a:gd name="connsiteX67" fmla="*/ 3334991 w 5448298"/>
              <a:gd name="connsiteY67" fmla="*/ 707043 h 4119561"/>
              <a:gd name="connsiteX68" fmla="*/ 3146873 w 5448298"/>
              <a:gd name="connsiteY68" fmla="*/ 718950 h 4119561"/>
              <a:gd name="connsiteX69" fmla="*/ 2957511 w 5448298"/>
              <a:gd name="connsiteY69" fmla="*/ 457202 h 4119561"/>
              <a:gd name="connsiteX70" fmla="*/ 2724150 w 5448298"/>
              <a:gd name="connsiteY70" fmla="*/ 0 h 4119561"/>
              <a:gd name="connsiteX0" fmla="*/ 2724150 w 5448298"/>
              <a:gd name="connsiteY0" fmla="*/ 0 h 4119561"/>
              <a:gd name="connsiteX1" fmla="*/ 2490788 w 5448298"/>
              <a:gd name="connsiteY1" fmla="*/ 542926 h 4119561"/>
              <a:gd name="connsiteX2" fmla="*/ 2395538 w 5448298"/>
              <a:gd name="connsiteY2" fmla="*/ 566738 h 4119561"/>
              <a:gd name="connsiteX3" fmla="*/ 2314575 w 5448298"/>
              <a:gd name="connsiteY3" fmla="*/ 571501 h 4119561"/>
              <a:gd name="connsiteX4" fmla="*/ 2271713 w 5448298"/>
              <a:gd name="connsiteY4" fmla="*/ 585788 h 4119561"/>
              <a:gd name="connsiteX5" fmla="*/ 2266950 w 5448298"/>
              <a:gd name="connsiteY5" fmla="*/ 571501 h 4119561"/>
              <a:gd name="connsiteX6" fmla="*/ 2157413 w 5448298"/>
              <a:gd name="connsiteY6" fmla="*/ 581026 h 4119561"/>
              <a:gd name="connsiteX7" fmla="*/ 2085975 w 5448298"/>
              <a:gd name="connsiteY7" fmla="*/ 604838 h 4119561"/>
              <a:gd name="connsiteX8" fmla="*/ 2062163 w 5448298"/>
              <a:gd name="connsiteY8" fmla="*/ 619126 h 4119561"/>
              <a:gd name="connsiteX9" fmla="*/ 1938338 w 5448298"/>
              <a:gd name="connsiteY9" fmla="*/ 661988 h 4119561"/>
              <a:gd name="connsiteX10" fmla="*/ 1925292 w 5448298"/>
              <a:gd name="connsiteY10" fmla="*/ 426055 h 4119561"/>
              <a:gd name="connsiteX11" fmla="*/ 1437135 w 5448298"/>
              <a:gd name="connsiteY11" fmla="*/ 395099 h 4119561"/>
              <a:gd name="connsiteX12" fmla="*/ 1446660 w 5448298"/>
              <a:gd name="connsiteY12" fmla="*/ 299850 h 4119561"/>
              <a:gd name="connsiteX13" fmla="*/ 1301404 w 5448298"/>
              <a:gd name="connsiteY13" fmla="*/ 273656 h 4119561"/>
              <a:gd name="connsiteX14" fmla="*/ 1196629 w 5448298"/>
              <a:gd name="connsiteY14" fmla="*/ 242699 h 4119561"/>
              <a:gd name="connsiteX15" fmla="*/ 1196629 w 5448298"/>
              <a:gd name="connsiteY15" fmla="*/ 161736 h 4119561"/>
              <a:gd name="connsiteX16" fmla="*/ 1118049 w 5448298"/>
              <a:gd name="connsiteY16" fmla="*/ 302230 h 4119561"/>
              <a:gd name="connsiteX17" fmla="*/ 1076325 w 5448298"/>
              <a:gd name="connsiteY17" fmla="*/ 414338 h 4119561"/>
              <a:gd name="connsiteX18" fmla="*/ 987079 w 5448298"/>
              <a:gd name="connsiteY18" fmla="*/ 583218 h 4119561"/>
              <a:gd name="connsiteX19" fmla="*/ 952501 w 5448298"/>
              <a:gd name="connsiteY19" fmla="*/ 709614 h 4119561"/>
              <a:gd name="connsiteX20" fmla="*/ 928688 w 5448298"/>
              <a:gd name="connsiteY20" fmla="*/ 704851 h 4119561"/>
              <a:gd name="connsiteX21" fmla="*/ 876300 w 5448298"/>
              <a:gd name="connsiteY21" fmla="*/ 828676 h 4119561"/>
              <a:gd name="connsiteX22" fmla="*/ 871538 w 5448298"/>
              <a:gd name="connsiteY22" fmla="*/ 895351 h 4119561"/>
              <a:gd name="connsiteX23" fmla="*/ 790575 w 5448298"/>
              <a:gd name="connsiteY23" fmla="*/ 1176338 h 4119561"/>
              <a:gd name="connsiteX24" fmla="*/ 642938 w 5448298"/>
              <a:gd name="connsiteY24" fmla="*/ 1119188 h 4119561"/>
              <a:gd name="connsiteX25" fmla="*/ 609600 w 5448298"/>
              <a:gd name="connsiteY25" fmla="*/ 1109663 h 4119561"/>
              <a:gd name="connsiteX26" fmla="*/ 590550 w 5448298"/>
              <a:gd name="connsiteY26" fmla="*/ 1095376 h 4119561"/>
              <a:gd name="connsiteX27" fmla="*/ 552450 w 5448298"/>
              <a:gd name="connsiteY27" fmla="*/ 1066801 h 4119561"/>
              <a:gd name="connsiteX28" fmla="*/ 357188 w 5448298"/>
              <a:gd name="connsiteY28" fmla="*/ 1171576 h 4119561"/>
              <a:gd name="connsiteX29" fmla="*/ 300038 w 5448298"/>
              <a:gd name="connsiteY29" fmla="*/ 1133476 h 4119561"/>
              <a:gd name="connsiteX30" fmla="*/ 260350 w 5448298"/>
              <a:gd name="connsiteY30" fmla="*/ 1100138 h 4119561"/>
              <a:gd name="connsiteX31" fmla="*/ 250825 w 5448298"/>
              <a:gd name="connsiteY31" fmla="*/ 1081086 h 4119561"/>
              <a:gd name="connsiteX32" fmla="*/ 168275 w 5448298"/>
              <a:gd name="connsiteY32" fmla="*/ 1192211 h 4119561"/>
              <a:gd name="connsiteX33" fmla="*/ 66675 w 5448298"/>
              <a:gd name="connsiteY33" fmla="*/ 1420811 h 4119561"/>
              <a:gd name="connsiteX34" fmla="*/ 73025 w 5448298"/>
              <a:gd name="connsiteY34" fmla="*/ 1528761 h 4119561"/>
              <a:gd name="connsiteX35" fmla="*/ 0 w 5448298"/>
              <a:gd name="connsiteY35" fmla="*/ 1658937 h 4119561"/>
              <a:gd name="connsiteX36" fmla="*/ 20637 w 5448298"/>
              <a:gd name="connsiteY36" fmla="*/ 1835149 h 4119561"/>
              <a:gd name="connsiteX37" fmla="*/ 138112 w 5448298"/>
              <a:gd name="connsiteY37" fmla="*/ 1820861 h 4119561"/>
              <a:gd name="connsiteX38" fmla="*/ 139699 w 5448298"/>
              <a:gd name="connsiteY38" fmla="*/ 1836737 h 4119561"/>
              <a:gd name="connsiteX39" fmla="*/ 276224 w 5448298"/>
              <a:gd name="connsiteY39" fmla="*/ 1885949 h 4119561"/>
              <a:gd name="connsiteX40" fmla="*/ 476248 w 5448298"/>
              <a:gd name="connsiteY40" fmla="*/ 1990723 h 4119561"/>
              <a:gd name="connsiteX41" fmla="*/ 452437 w 5448298"/>
              <a:gd name="connsiteY41" fmla="*/ 2124074 h 4119561"/>
              <a:gd name="connsiteX42" fmla="*/ 638175 w 5448298"/>
              <a:gd name="connsiteY42" fmla="*/ 2381249 h 4119561"/>
              <a:gd name="connsiteX43" fmla="*/ 514351 w 5448298"/>
              <a:gd name="connsiteY43" fmla="*/ 2671761 h 4119561"/>
              <a:gd name="connsiteX44" fmla="*/ 1408112 w 5448298"/>
              <a:gd name="connsiteY44" fmla="*/ 3047998 h 4119561"/>
              <a:gd name="connsiteX45" fmla="*/ 976313 w 5448298"/>
              <a:gd name="connsiteY45" fmla="*/ 4095749 h 4119561"/>
              <a:gd name="connsiteX46" fmla="*/ 1443038 w 5448298"/>
              <a:gd name="connsiteY46" fmla="*/ 3781423 h 4119561"/>
              <a:gd name="connsiteX47" fmla="*/ 1876425 w 5448298"/>
              <a:gd name="connsiteY47" fmla="*/ 4005261 h 4119561"/>
              <a:gd name="connsiteX48" fmla="*/ 1866899 w 5448298"/>
              <a:gd name="connsiteY48" fmla="*/ 3895723 h 4119561"/>
              <a:gd name="connsiteX49" fmla="*/ 1876425 w 5448298"/>
              <a:gd name="connsiteY49" fmla="*/ 3795711 h 4119561"/>
              <a:gd name="connsiteX50" fmla="*/ 2019299 w 5448298"/>
              <a:gd name="connsiteY50" fmla="*/ 3243260 h 4119561"/>
              <a:gd name="connsiteX51" fmla="*/ 2752724 w 5448298"/>
              <a:gd name="connsiteY51" fmla="*/ 3843335 h 4119561"/>
              <a:gd name="connsiteX52" fmla="*/ 2828924 w 5448298"/>
              <a:gd name="connsiteY52" fmla="*/ 3914773 h 4119561"/>
              <a:gd name="connsiteX53" fmla="*/ 3057524 w 5448298"/>
              <a:gd name="connsiteY53" fmla="*/ 4005261 h 4119561"/>
              <a:gd name="connsiteX54" fmla="*/ 3133725 w 5448298"/>
              <a:gd name="connsiteY54" fmla="*/ 4010024 h 4119561"/>
              <a:gd name="connsiteX55" fmla="*/ 3224212 w 5448298"/>
              <a:gd name="connsiteY55" fmla="*/ 4033836 h 4119561"/>
              <a:gd name="connsiteX56" fmla="*/ 3319462 w 5448298"/>
              <a:gd name="connsiteY56" fmla="*/ 4048124 h 4119561"/>
              <a:gd name="connsiteX57" fmla="*/ 3443287 w 5448298"/>
              <a:gd name="connsiteY57" fmla="*/ 4057647 h 4119561"/>
              <a:gd name="connsiteX58" fmla="*/ 3476624 w 5448298"/>
              <a:gd name="connsiteY58" fmla="*/ 4076699 h 4119561"/>
              <a:gd name="connsiteX59" fmla="*/ 3638550 w 5448298"/>
              <a:gd name="connsiteY59" fmla="*/ 4119561 h 4119561"/>
              <a:gd name="connsiteX60" fmla="*/ 3965229 w 5448298"/>
              <a:gd name="connsiteY60" fmla="*/ 3893949 h 4119561"/>
              <a:gd name="connsiteX61" fmla="*/ 4240212 w 5448298"/>
              <a:gd name="connsiteY61" fmla="*/ 3770311 h 4119561"/>
              <a:gd name="connsiteX62" fmla="*/ 4910137 w 5448298"/>
              <a:gd name="connsiteY62" fmla="*/ 3424236 h 4119561"/>
              <a:gd name="connsiteX63" fmla="*/ 4857749 w 5448298"/>
              <a:gd name="connsiteY63" fmla="*/ 3371849 h 4119561"/>
              <a:gd name="connsiteX64" fmla="*/ 4800599 w 5448298"/>
              <a:gd name="connsiteY64" fmla="*/ 3333749 h 4119561"/>
              <a:gd name="connsiteX65" fmla="*/ 5448298 w 5448298"/>
              <a:gd name="connsiteY65" fmla="*/ 2376484 h 4119561"/>
              <a:gd name="connsiteX66" fmla="*/ 3357562 w 5448298"/>
              <a:gd name="connsiteY66" fmla="*/ 1042985 h 4119561"/>
              <a:gd name="connsiteX67" fmla="*/ 3642173 w 5448298"/>
              <a:gd name="connsiteY67" fmla="*/ 752287 h 4119561"/>
              <a:gd name="connsiteX68" fmla="*/ 3334991 w 5448298"/>
              <a:gd name="connsiteY68" fmla="*/ 707043 h 4119561"/>
              <a:gd name="connsiteX69" fmla="*/ 3146873 w 5448298"/>
              <a:gd name="connsiteY69" fmla="*/ 718950 h 4119561"/>
              <a:gd name="connsiteX70" fmla="*/ 2957511 w 5448298"/>
              <a:gd name="connsiteY70" fmla="*/ 457202 h 4119561"/>
              <a:gd name="connsiteX71" fmla="*/ 2724150 w 5448298"/>
              <a:gd name="connsiteY71" fmla="*/ 0 h 4119561"/>
              <a:gd name="connsiteX0" fmla="*/ 2724150 w 5448298"/>
              <a:gd name="connsiteY0" fmla="*/ 0 h 4119561"/>
              <a:gd name="connsiteX1" fmla="*/ 2490788 w 5448298"/>
              <a:gd name="connsiteY1" fmla="*/ 542926 h 4119561"/>
              <a:gd name="connsiteX2" fmla="*/ 2395538 w 5448298"/>
              <a:gd name="connsiteY2" fmla="*/ 566738 h 4119561"/>
              <a:gd name="connsiteX3" fmla="*/ 2314575 w 5448298"/>
              <a:gd name="connsiteY3" fmla="*/ 571501 h 4119561"/>
              <a:gd name="connsiteX4" fmla="*/ 2271713 w 5448298"/>
              <a:gd name="connsiteY4" fmla="*/ 585788 h 4119561"/>
              <a:gd name="connsiteX5" fmla="*/ 2266950 w 5448298"/>
              <a:gd name="connsiteY5" fmla="*/ 571501 h 4119561"/>
              <a:gd name="connsiteX6" fmla="*/ 2157413 w 5448298"/>
              <a:gd name="connsiteY6" fmla="*/ 581026 h 4119561"/>
              <a:gd name="connsiteX7" fmla="*/ 2085975 w 5448298"/>
              <a:gd name="connsiteY7" fmla="*/ 604838 h 4119561"/>
              <a:gd name="connsiteX8" fmla="*/ 2062163 w 5448298"/>
              <a:gd name="connsiteY8" fmla="*/ 619126 h 4119561"/>
              <a:gd name="connsiteX9" fmla="*/ 1938338 w 5448298"/>
              <a:gd name="connsiteY9" fmla="*/ 661988 h 4119561"/>
              <a:gd name="connsiteX10" fmla="*/ 1925292 w 5448298"/>
              <a:gd name="connsiteY10" fmla="*/ 426055 h 4119561"/>
              <a:gd name="connsiteX11" fmla="*/ 1437135 w 5448298"/>
              <a:gd name="connsiteY11" fmla="*/ 395099 h 4119561"/>
              <a:gd name="connsiteX12" fmla="*/ 1446660 w 5448298"/>
              <a:gd name="connsiteY12" fmla="*/ 299850 h 4119561"/>
              <a:gd name="connsiteX13" fmla="*/ 1301404 w 5448298"/>
              <a:gd name="connsiteY13" fmla="*/ 273656 h 4119561"/>
              <a:gd name="connsiteX14" fmla="*/ 1196629 w 5448298"/>
              <a:gd name="connsiteY14" fmla="*/ 242699 h 4119561"/>
              <a:gd name="connsiteX15" fmla="*/ 1196629 w 5448298"/>
              <a:gd name="connsiteY15" fmla="*/ 161736 h 4119561"/>
              <a:gd name="connsiteX16" fmla="*/ 1118049 w 5448298"/>
              <a:gd name="connsiteY16" fmla="*/ 302230 h 4119561"/>
              <a:gd name="connsiteX17" fmla="*/ 1076325 w 5448298"/>
              <a:gd name="connsiteY17" fmla="*/ 414338 h 4119561"/>
              <a:gd name="connsiteX18" fmla="*/ 987079 w 5448298"/>
              <a:gd name="connsiteY18" fmla="*/ 583218 h 4119561"/>
              <a:gd name="connsiteX19" fmla="*/ 952501 w 5448298"/>
              <a:gd name="connsiteY19" fmla="*/ 709614 h 4119561"/>
              <a:gd name="connsiteX20" fmla="*/ 928688 w 5448298"/>
              <a:gd name="connsiteY20" fmla="*/ 704851 h 4119561"/>
              <a:gd name="connsiteX21" fmla="*/ 876300 w 5448298"/>
              <a:gd name="connsiteY21" fmla="*/ 828676 h 4119561"/>
              <a:gd name="connsiteX22" fmla="*/ 871538 w 5448298"/>
              <a:gd name="connsiteY22" fmla="*/ 895351 h 4119561"/>
              <a:gd name="connsiteX23" fmla="*/ 790575 w 5448298"/>
              <a:gd name="connsiteY23" fmla="*/ 1176338 h 4119561"/>
              <a:gd name="connsiteX24" fmla="*/ 642938 w 5448298"/>
              <a:gd name="connsiteY24" fmla="*/ 1119188 h 4119561"/>
              <a:gd name="connsiteX25" fmla="*/ 609600 w 5448298"/>
              <a:gd name="connsiteY25" fmla="*/ 1109663 h 4119561"/>
              <a:gd name="connsiteX26" fmla="*/ 590550 w 5448298"/>
              <a:gd name="connsiteY26" fmla="*/ 1095376 h 4119561"/>
              <a:gd name="connsiteX27" fmla="*/ 552450 w 5448298"/>
              <a:gd name="connsiteY27" fmla="*/ 1066801 h 4119561"/>
              <a:gd name="connsiteX28" fmla="*/ 357188 w 5448298"/>
              <a:gd name="connsiteY28" fmla="*/ 1171576 h 4119561"/>
              <a:gd name="connsiteX29" fmla="*/ 300038 w 5448298"/>
              <a:gd name="connsiteY29" fmla="*/ 1133476 h 4119561"/>
              <a:gd name="connsiteX30" fmla="*/ 260350 w 5448298"/>
              <a:gd name="connsiteY30" fmla="*/ 1100138 h 4119561"/>
              <a:gd name="connsiteX31" fmla="*/ 250825 w 5448298"/>
              <a:gd name="connsiteY31" fmla="*/ 1081086 h 4119561"/>
              <a:gd name="connsiteX32" fmla="*/ 168275 w 5448298"/>
              <a:gd name="connsiteY32" fmla="*/ 1192211 h 4119561"/>
              <a:gd name="connsiteX33" fmla="*/ 66675 w 5448298"/>
              <a:gd name="connsiteY33" fmla="*/ 1420811 h 4119561"/>
              <a:gd name="connsiteX34" fmla="*/ 73025 w 5448298"/>
              <a:gd name="connsiteY34" fmla="*/ 1528761 h 4119561"/>
              <a:gd name="connsiteX35" fmla="*/ 0 w 5448298"/>
              <a:gd name="connsiteY35" fmla="*/ 1658937 h 4119561"/>
              <a:gd name="connsiteX36" fmla="*/ 20637 w 5448298"/>
              <a:gd name="connsiteY36" fmla="*/ 1835149 h 4119561"/>
              <a:gd name="connsiteX37" fmla="*/ 138112 w 5448298"/>
              <a:gd name="connsiteY37" fmla="*/ 1820861 h 4119561"/>
              <a:gd name="connsiteX38" fmla="*/ 139699 w 5448298"/>
              <a:gd name="connsiteY38" fmla="*/ 1836737 h 4119561"/>
              <a:gd name="connsiteX39" fmla="*/ 276224 w 5448298"/>
              <a:gd name="connsiteY39" fmla="*/ 1885949 h 4119561"/>
              <a:gd name="connsiteX40" fmla="*/ 476248 w 5448298"/>
              <a:gd name="connsiteY40" fmla="*/ 1990723 h 4119561"/>
              <a:gd name="connsiteX41" fmla="*/ 452437 w 5448298"/>
              <a:gd name="connsiteY41" fmla="*/ 2124074 h 4119561"/>
              <a:gd name="connsiteX42" fmla="*/ 638175 w 5448298"/>
              <a:gd name="connsiteY42" fmla="*/ 2381249 h 4119561"/>
              <a:gd name="connsiteX43" fmla="*/ 514351 w 5448298"/>
              <a:gd name="connsiteY43" fmla="*/ 2671761 h 4119561"/>
              <a:gd name="connsiteX44" fmla="*/ 1408112 w 5448298"/>
              <a:gd name="connsiteY44" fmla="*/ 3047998 h 4119561"/>
              <a:gd name="connsiteX45" fmla="*/ 976313 w 5448298"/>
              <a:gd name="connsiteY45" fmla="*/ 4095749 h 4119561"/>
              <a:gd name="connsiteX46" fmla="*/ 1443038 w 5448298"/>
              <a:gd name="connsiteY46" fmla="*/ 3781423 h 4119561"/>
              <a:gd name="connsiteX47" fmla="*/ 1876425 w 5448298"/>
              <a:gd name="connsiteY47" fmla="*/ 4005261 h 4119561"/>
              <a:gd name="connsiteX48" fmla="*/ 1866899 w 5448298"/>
              <a:gd name="connsiteY48" fmla="*/ 3895723 h 4119561"/>
              <a:gd name="connsiteX49" fmla="*/ 1876425 w 5448298"/>
              <a:gd name="connsiteY49" fmla="*/ 3795711 h 4119561"/>
              <a:gd name="connsiteX50" fmla="*/ 2019299 w 5448298"/>
              <a:gd name="connsiteY50" fmla="*/ 3243260 h 4119561"/>
              <a:gd name="connsiteX51" fmla="*/ 2752724 w 5448298"/>
              <a:gd name="connsiteY51" fmla="*/ 3843335 h 4119561"/>
              <a:gd name="connsiteX52" fmla="*/ 2828924 w 5448298"/>
              <a:gd name="connsiteY52" fmla="*/ 3914773 h 4119561"/>
              <a:gd name="connsiteX53" fmla="*/ 3057524 w 5448298"/>
              <a:gd name="connsiteY53" fmla="*/ 4005261 h 4119561"/>
              <a:gd name="connsiteX54" fmla="*/ 3133725 w 5448298"/>
              <a:gd name="connsiteY54" fmla="*/ 4010024 h 4119561"/>
              <a:gd name="connsiteX55" fmla="*/ 3224212 w 5448298"/>
              <a:gd name="connsiteY55" fmla="*/ 4033836 h 4119561"/>
              <a:gd name="connsiteX56" fmla="*/ 3319462 w 5448298"/>
              <a:gd name="connsiteY56" fmla="*/ 4048124 h 4119561"/>
              <a:gd name="connsiteX57" fmla="*/ 3443287 w 5448298"/>
              <a:gd name="connsiteY57" fmla="*/ 4057647 h 4119561"/>
              <a:gd name="connsiteX58" fmla="*/ 3476624 w 5448298"/>
              <a:gd name="connsiteY58" fmla="*/ 4076699 h 4119561"/>
              <a:gd name="connsiteX59" fmla="*/ 3638550 w 5448298"/>
              <a:gd name="connsiteY59" fmla="*/ 4119561 h 4119561"/>
              <a:gd name="connsiteX60" fmla="*/ 3850929 w 5448298"/>
              <a:gd name="connsiteY60" fmla="*/ 3481199 h 4119561"/>
              <a:gd name="connsiteX61" fmla="*/ 4240212 w 5448298"/>
              <a:gd name="connsiteY61" fmla="*/ 3770311 h 4119561"/>
              <a:gd name="connsiteX62" fmla="*/ 4910137 w 5448298"/>
              <a:gd name="connsiteY62" fmla="*/ 3424236 h 4119561"/>
              <a:gd name="connsiteX63" fmla="*/ 4857749 w 5448298"/>
              <a:gd name="connsiteY63" fmla="*/ 3371849 h 4119561"/>
              <a:gd name="connsiteX64" fmla="*/ 4800599 w 5448298"/>
              <a:gd name="connsiteY64" fmla="*/ 3333749 h 4119561"/>
              <a:gd name="connsiteX65" fmla="*/ 5448298 w 5448298"/>
              <a:gd name="connsiteY65" fmla="*/ 2376484 h 4119561"/>
              <a:gd name="connsiteX66" fmla="*/ 3357562 w 5448298"/>
              <a:gd name="connsiteY66" fmla="*/ 1042985 h 4119561"/>
              <a:gd name="connsiteX67" fmla="*/ 3642173 w 5448298"/>
              <a:gd name="connsiteY67" fmla="*/ 752287 h 4119561"/>
              <a:gd name="connsiteX68" fmla="*/ 3334991 w 5448298"/>
              <a:gd name="connsiteY68" fmla="*/ 707043 h 4119561"/>
              <a:gd name="connsiteX69" fmla="*/ 3146873 w 5448298"/>
              <a:gd name="connsiteY69" fmla="*/ 718950 h 4119561"/>
              <a:gd name="connsiteX70" fmla="*/ 2957511 w 5448298"/>
              <a:gd name="connsiteY70" fmla="*/ 457202 h 4119561"/>
              <a:gd name="connsiteX71" fmla="*/ 2724150 w 5448298"/>
              <a:gd name="connsiteY71" fmla="*/ 0 h 4119561"/>
              <a:gd name="connsiteX0" fmla="*/ 2724150 w 5448298"/>
              <a:gd name="connsiteY0" fmla="*/ 0 h 4119561"/>
              <a:gd name="connsiteX1" fmla="*/ 2490788 w 5448298"/>
              <a:gd name="connsiteY1" fmla="*/ 542926 h 4119561"/>
              <a:gd name="connsiteX2" fmla="*/ 2395538 w 5448298"/>
              <a:gd name="connsiteY2" fmla="*/ 566738 h 4119561"/>
              <a:gd name="connsiteX3" fmla="*/ 2314575 w 5448298"/>
              <a:gd name="connsiteY3" fmla="*/ 571501 h 4119561"/>
              <a:gd name="connsiteX4" fmla="*/ 2271713 w 5448298"/>
              <a:gd name="connsiteY4" fmla="*/ 585788 h 4119561"/>
              <a:gd name="connsiteX5" fmla="*/ 2266950 w 5448298"/>
              <a:gd name="connsiteY5" fmla="*/ 571501 h 4119561"/>
              <a:gd name="connsiteX6" fmla="*/ 2157413 w 5448298"/>
              <a:gd name="connsiteY6" fmla="*/ 581026 h 4119561"/>
              <a:gd name="connsiteX7" fmla="*/ 2085975 w 5448298"/>
              <a:gd name="connsiteY7" fmla="*/ 604838 h 4119561"/>
              <a:gd name="connsiteX8" fmla="*/ 2062163 w 5448298"/>
              <a:gd name="connsiteY8" fmla="*/ 619126 h 4119561"/>
              <a:gd name="connsiteX9" fmla="*/ 1938338 w 5448298"/>
              <a:gd name="connsiteY9" fmla="*/ 661988 h 4119561"/>
              <a:gd name="connsiteX10" fmla="*/ 1925292 w 5448298"/>
              <a:gd name="connsiteY10" fmla="*/ 426055 h 4119561"/>
              <a:gd name="connsiteX11" fmla="*/ 1437135 w 5448298"/>
              <a:gd name="connsiteY11" fmla="*/ 395099 h 4119561"/>
              <a:gd name="connsiteX12" fmla="*/ 1446660 w 5448298"/>
              <a:gd name="connsiteY12" fmla="*/ 299850 h 4119561"/>
              <a:gd name="connsiteX13" fmla="*/ 1301404 w 5448298"/>
              <a:gd name="connsiteY13" fmla="*/ 273656 h 4119561"/>
              <a:gd name="connsiteX14" fmla="*/ 1196629 w 5448298"/>
              <a:gd name="connsiteY14" fmla="*/ 242699 h 4119561"/>
              <a:gd name="connsiteX15" fmla="*/ 1196629 w 5448298"/>
              <a:gd name="connsiteY15" fmla="*/ 161736 h 4119561"/>
              <a:gd name="connsiteX16" fmla="*/ 1118049 w 5448298"/>
              <a:gd name="connsiteY16" fmla="*/ 302230 h 4119561"/>
              <a:gd name="connsiteX17" fmla="*/ 1076325 w 5448298"/>
              <a:gd name="connsiteY17" fmla="*/ 414338 h 4119561"/>
              <a:gd name="connsiteX18" fmla="*/ 987079 w 5448298"/>
              <a:gd name="connsiteY18" fmla="*/ 583218 h 4119561"/>
              <a:gd name="connsiteX19" fmla="*/ 952501 w 5448298"/>
              <a:gd name="connsiteY19" fmla="*/ 709614 h 4119561"/>
              <a:gd name="connsiteX20" fmla="*/ 928688 w 5448298"/>
              <a:gd name="connsiteY20" fmla="*/ 704851 h 4119561"/>
              <a:gd name="connsiteX21" fmla="*/ 876300 w 5448298"/>
              <a:gd name="connsiteY21" fmla="*/ 828676 h 4119561"/>
              <a:gd name="connsiteX22" fmla="*/ 871538 w 5448298"/>
              <a:gd name="connsiteY22" fmla="*/ 895351 h 4119561"/>
              <a:gd name="connsiteX23" fmla="*/ 790575 w 5448298"/>
              <a:gd name="connsiteY23" fmla="*/ 1176338 h 4119561"/>
              <a:gd name="connsiteX24" fmla="*/ 642938 w 5448298"/>
              <a:gd name="connsiteY24" fmla="*/ 1119188 h 4119561"/>
              <a:gd name="connsiteX25" fmla="*/ 609600 w 5448298"/>
              <a:gd name="connsiteY25" fmla="*/ 1109663 h 4119561"/>
              <a:gd name="connsiteX26" fmla="*/ 590550 w 5448298"/>
              <a:gd name="connsiteY26" fmla="*/ 1095376 h 4119561"/>
              <a:gd name="connsiteX27" fmla="*/ 552450 w 5448298"/>
              <a:gd name="connsiteY27" fmla="*/ 1066801 h 4119561"/>
              <a:gd name="connsiteX28" fmla="*/ 357188 w 5448298"/>
              <a:gd name="connsiteY28" fmla="*/ 1171576 h 4119561"/>
              <a:gd name="connsiteX29" fmla="*/ 300038 w 5448298"/>
              <a:gd name="connsiteY29" fmla="*/ 1133476 h 4119561"/>
              <a:gd name="connsiteX30" fmla="*/ 260350 w 5448298"/>
              <a:gd name="connsiteY30" fmla="*/ 1100138 h 4119561"/>
              <a:gd name="connsiteX31" fmla="*/ 250825 w 5448298"/>
              <a:gd name="connsiteY31" fmla="*/ 1081086 h 4119561"/>
              <a:gd name="connsiteX32" fmla="*/ 168275 w 5448298"/>
              <a:gd name="connsiteY32" fmla="*/ 1192211 h 4119561"/>
              <a:gd name="connsiteX33" fmla="*/ 66675 w 5448298"/>
              <a:gd name="connsiteY33" fmla="*/ 1420811 h 4119561"/>
              <a:gd name="connsiteX34" fmla="*/ 73025 w 5448298"/>
              <a:gd name="connsiteY34" fmla="*/ 1528761 h 4119561"/>
              <a:gd name="connsiteX35" fmla="*/ 0 w 5448298"/>
              <a:gd name="connsiteY35" fmla="*/ 1658937 h 4119561"/>
              <a:gd name="connsiteX36" fmla="*/ 20637 w 5448298"/>
              <a:gd name="connsiteY36" fmla="*/ 1835149 h 4119561"/>
              <a:gd name="connsiteX37" fmla="*/ 138112 w 5448298"/>
              <a:gd name="connsiteY37" fmla="*/ 1820861 h 4119561"/>
              <a:gd name="connsiteX38" fmla="*/ 139699 w 5448298"/>
              <a:gd name="connsiteY38" fmla="*/ 1836737 h 4119561"/>
              <a:gd name="connsiteX39" fmla="*/ 276224 w 5448298"/>
              <a:gd name="connsiteY39" fmla="*/ 1885949 h 4119561"/>
              <a:gd name="connsiteX40" fmla="*/ 476248 w 5448298"/>
              <a:gd name="connsiteY40" fmla="*/ 1990723 h 4119561"/>
              <a:gd name="connsiteX41" fmla="*/ 452437 w 5448298"/>
              <a:gd name="connsiteY41" fmla="*/ 2124074 h 4119561"/>
              <a:gd name="connsiteX42" fmla="*/ 638175 w 5448298"/>
              <a:gd name="connsiteY42" fmla="*/ 2381249 h 4119561"/>
              <a:gd name="connsiteX43" fmla="*/ 514351 w 5448298"/>
              <a:gd name="connsiteY43" fmla="*/ 2671761 h 4119561"/>
              <a:gd name="connsiteX44" fmla="*/ 1408112 w 5448298"/>
              <a:gd name="connsiteY44" fmla="*/ 3047998 h 4119561"/>
              <a:gd name="connsiteX45" fmla="*/ 976313 w 5448298"/>
              <a:gd name="connsiteY45" fmla="*/ 4095749 h 4119561"/>
              <a:gd name="connsiteX46" fmla="*/ 1443038 w 5448298"/>
              <a:gd name="connsiteY46" fmla="*/ 3781423 h 4119561"/>
              <a:gd name="connsiteX47" fmla="*/ 1876425 w 5448298"/>
              <a:gd name="connsiteY47" fmla="*/ 4005261 h 4119561"/>
              <a:gd name="connsiteX48" fmla="*/ 1866899 w 5448298"/>
              <a:gd name="connsiteY48" fmla="*/ 3895723 h 4119561"/>
              <a:gd name="connsiteX49" fmla="*/ 1876425 w 5448298"/>
              <a:gd name="connsiteY49" fmla="*/ 3795711 h 4119561"/>
              <a:gd name="connsiteX50" fmla="*/ 2019299 w 5448298"/>
              <a:gd name="connsiteY50" fmla="*/ 3243260 h 4119561"/>
              <a:gd name="connsiteX51" fmla="*/ 2752724 w 5448298"/>
              <a:gd name="connsiteY51" fmla="*/ 3843335 h 4119561"/>
              <a:gd name="connsiteX52" fmla="*/ 2828924 w 5448298"/>
              <a:gd name="connsiteY52" fmla="*/ 3914773 h 4119561"/>
              <a:gd name="connsiteX53" fmla="*/ 3057524 w 5448298"/>
              <a:gd name="connsiteY53" fmla="*/ 4005261 h 4119561"/>
              <a:gd name="connsiteX54" fmla="*/ 3133725 w 5448298"/>
              <a:gd name="connsiteY54" fmla="*/ 4010024 h 4119561"/>
              <a:gd name="connsiteX55" fmla="*/ 3224212 w 5448298"/>
              <a:gd name="connsiteY55" fmla="*/ 4033836 h 4119561"/>
              <a:gd name="connsiteX56" fmla="*/ 3319462 w 5448298"/>
              <a:gd name="connsiteY56" fmla="*/ 4048124 h 4119561"/>
              <a:gd name="connsiteX57" fmla="*/ 3443287 w 5448298"/>
              <a:gd name="connsiteY57" fmla="*/ 4057647 h 4119561"/>
              <a:gd name="connsiteX58" fmla="*/ 3476624 w 5448298"/>
              <a:gd name="connsiteY58" fmla="*/ 4076699 h 4119561"/>
              <a:gd name="connsiteX59" fmla="*/ 3638550 w 5448298"/>
              <a:gd name="connsiteY59" fmla="*/ 4119561 h 4119561"/>
              <a:gd name="connsiteX60" fmla="*/ 3850929 w 5448298"/>
              <a:gd name="connsiteY60" fmla="*/ 3481199 h 4119561"/>
              <a:gd name="connsiteX61" fmla="*/ 4003329 w 5448298"/>
              <a:gd name="connsiteY61" fmla="*/ 3592324 h 4119561"/>
              <a:gd name="connsiteX62" fmla="*/ 4240212 w 5448298"/>
              <a:gd name="connsiteY62" fmla="*/ 3770311 h 4119561"/>
              <a:gd name="connsiteX63" fmla="*/ 4910137 w 5448298"/>
              <a:gd name="connsiteY63" fmla="*/ 3424236 h 4119561"/>
              <a:gd name="connsiteX64" fmla="*/ 4857749 w 5448298"/>
              <a:gd name="connsiteY64" fmla="*/ 3371849 h 4119561"/>
              <a:gd name="connsiteX65" fmla="*/ 4800599 w 5448298"/>
              <a:gd name="connsiteY65" fmla="*/ 3333749 h 4119561"/>
              <a:gd name="connsiteX66" fmla="*/ 5448298 w 5448298"/>
              <a:gd name="connsiteY66" fmla="*/ 2376484 h 4119561"/>
              <a:gd name="connsiteX67" fmla="*/ 3357562 w 5448298"/>
              <a:gd name="connsiteY67" fmla="*/ 1042985 h 4119561"/>
              <a:gd name="connsiteX68" fmla="*/ 3642173 w 5448298"/>
              <a:gd name="connsiteY68" fmla="*/ 752287 h 4119561"/>
              <a:gd name="connsiteX69" fmla="*/ 3334991 w 5448298"/>
              <a:gd name="connsiteY69" fmla="*/ 707043 h 4119561"/>
              <a:gd name="connsiteX70" fmla="*/ 3146873 w 5448298"/>
              <a:gd name="connsiteY70" fmla="*/ 718950 h 4119561"/>
              <a:gd name="connsiteX71" fmla="*/ 2957511 w 5448298"/>
              <a:gd name="connsiteY71" fmla="*/ 457202 h 4119561"/>
              <a:gd name="connsiteX72" fmla="*/ 2724150 w 5448298"/>
              <a:gd name="connsiteY72" fmla="*/ 0 h 4119561"/>
              <a:gd name="connsiteX0" fmla="*/ 2724150 w 5448298"/>
              <a:gd name="connsiteY0" fmla="*/ 0 h 4119561"/>
              <a:gd name="connsiteX1" fmla="*/ 2490788 w 5448298"/>
              <a:gd name="connsiteY1" fmla="*/ 542926 h 4119561"/>
              <a:gd name="connsiteX2" fmla="*/ 2395538 w 5448298"/>
              <a:gd name="connsiteY2" fmla="*/ 566738 h 4119561"/>
              <a:gd name="connsiteX3" fmla="*/ 2314575 w 5448298"/>
              <a:gd name="connsiteY3" fmla="*/ 571501 h 4119561"/>
              <a:gd name="connsiteX4" fmla="*/ 2271713 w 5448298"/>
              <a:gd name="connsiteY4" fmla="*/ 585788 h 4119561"/>
              <a:gd name="connsiteX5" fmla="*/ 2266950 w 5448298"/>
              <a:gd name="connsiteY5" fmla="*/ 571501 h 4119561"/>
              <a:gd name="connsiteX6" fmla="*/ 2157413 w 5448298"/>
              <a:gd name="connsiteY6" fmla="*/ 581026 h 4119561"/>
              <a:gd name="connsiteX7" fmla="*/ 2085975 w 5448298"/>
              <a:gd name="connsiteY7" fmla="*/ 604838 h 4119561"/>
              <a:gd name="connsiteX8" fmla="*/ 2062163 w 5448298"/>
              <a:gd name="connsiteY8" fmla="*/ 619126 h 4119561"/>
              <a:gd name="connsiteX9" fmla="*/ 1938338 w 5448298"/>
              <a:gd name="connsiteY9" fmla="*/ 661988 h 4119561"/>
              <a:gd name="connsiteX10" fmla="*/ 1925292 w 5448298"/>
              <a:gd name="connsiteY10" fmla="*/ 426055 h 4119561"/>
              <a:gd name="connsiteX11" fmla="*/ 1437135 w 5448298"/>
              <a:gd name="connsiteY11" fmla="*/ 395099 h 4119561"/>
              <a:gd name="connsiteX12" fmla="*/ 1446660 w 5448298"/>
              <a:gd name="connsiteY12" fmla="*/ 299850 h 4119561"/>
              <a:gd name="connsiteX13" fmla="*/ 1301404 w 5448298"/>
              <a:gd name="connsiteY13" fmla="*/ 273656 h 4119561"/>
              <a:gd name="connsiteX14" fmla="*/ 1196629 w 5448298"/>
              <a:gd name="connsiteY14" fmla="*/ 242699 h 4119561"/>
              <a:gd name="connsiteX15" fmla="*/ 1196629 w 5448298"/>
              <a:gd name="connsiteY15" fmla="*/ 161736 h 4119561"/>
              <a:gd name="connsiteX16" fmla="*/ 1118049 w 5448298"/>
              <a:gd name="connsiteY16" fmla="*/ 302230 h 4119561"/>
              <a:gd name="connsiteX17" fmla="*/ 1076325 w 5448298"/>
              <a:gd name="connsiteY17" fmla="*/ 414338 h 4119561"/>
              <a:gd name="connsiteX18" fmla="*/ 987079 w 5448298"/>
              <a:gd name="connsiteY18" fmla="*/ 583218 h 4119561"/>
              <a:gd name="connsiteX19" fmla="*/ 952501 w 5448298"/>
              <a:gd name="connsiteY19" fmla="*/ 709614 h 4119561"/>
              <a:gd name="connsiteX20" fmla="*/ 928688 w 5448298"/>
              <a:gd name="connsiteY20" fmla="*/ 704851 h 4119561"/>
              <a:gd name="connsiteX21" fmla="*/ 876300 w 5448298"/>
              <a:gd name="connsiteY21" fmla="*/ 828676 h 4119561"/>
              <a:gd name="connsiteX22" fmla="*/ 871538 w 5448298"/>
              <a:gd name="connsiteY22" fmla="*/ 895351 h 4119561"/>
              <a:gd name="connsiteX23" fmla="*/ 790575 w 5448298"/>
              <a:gd name="connsiteY23" fmla="*/ 1176338 h 4119561"/>
              <a:gd name="connsiteX24" fmla="*/ 642938 w 5448298"/>
              <a:gd name="connsiteY24" fmla="*/ 1119188 h 4119561"/>
              <a:gd name="connsiteX25" fmla="*/ 609600 w 5448298"/>
              <a:gd name="connsiteY25" fmla="*/ 1109663 h 4119561"/>
              <a:gd name="connsiteX26" fmla="*/ 590550 w 5448298"/>
              <a:gd name="connsiteY26" fmla="*/ 1095376 h 4119561"/>
              <a:gd name="connsiteX27" fmla="*/ 552450 w 5448298"/>
              <a:gd name="connsiteY27" fmla="*/ 1066801 h 4119561"/>
              <a:gd name="connsiteX28" fmla="*/ 357188 w 5448298"/>
              <a:gd name="connsiteY28" fmla="*/ 1171576 h 4119561"/>
              <a:gd name="connsiteX29" fmla="*/ 300038 w 5448298"/>
              <a:gd name="connsiteY29" fmla="*/ 1133476 h 4119561"/>
              <a:gd name="connsiteX30" fmla="*/ 260350 w 5448298"/>
              <a:gd name="connsiteY30" fmla="*/ 1100138 h 4119561"/>
              <a:gd name="connsiteX31" fmla="*/ 250825 w 5448298"/>
              <a:gd name="connsiteY31" fmla="*/ 1081086 h 4119561"/>
              <a:gd name="connsiteX32" fmla="*/ 168275 w 5448298"/>
              <a:gd name="connsiteY32" fmla="*/ 1192211 h 4119561"/>
              <a:gd name="connsiteX33" fmla="*/ 66675 w 5448298"/>
              <a:gd name="connsiteY33" fmla="*/ 1420811 h 4119561"/>
              <a:gd name="connsiteX34" fmla="*/ 73025 w 5448298"/>
              <a:gd name="connsiteY34" fmla="*/ 1528761 h 4119561"/>
              <a:gd name="connsiteX35" fmla="*/ 0 w 5448298"/>
              <a:gd name="connsiteY35" fmla="*/ 1658937 h 4119561"/>
              <a:gd name="connsiteX36" fmla="*/ 20637 w 5448298"/>
              <a:gd name="connsiteY36" fmla="*/ 1835149 h 4119561"/>
              <a:gd name="connsiteX37" fmla="*/ 138112 w 5448298"/>
              <a:gd name="connsiteY37" fmla="*/ 1820861 h 4119561"/>
              <a:gd name="connsiteX38" fmla="*/ 139699 w 5448298"/>
              <a:gd name="connsiteY38" fmla="*/ 1836737 h 4119561"/>
              <a:gd name="connsiteX39" fmla="*/ 276224 w 5448298"/>
              <a:gd name="connsiteY39" fmla="*/ 1885949 h 4119561"/>
              <a:gd name="connsiteX40" fmla="*/ 476248 w 5448298"/>
              <a:gd name="connsiteY40" fmla="*/ 1990723 h 4119561"/>
              <a:gd name="connsiteX41" fmla="*/ 452437 w 5448298"/>
              <a:gd name="connsiteY41" fmla="*/ 2124074 h 4119561"/>
              <a:gd name="connsiteX42" fmla="*/ 638175 w 5448298"/>
              <a:gd name="connsiteY42" fmla="*/ 2381249 h 4119561"/>
              <a:gd name="connsiteX43" fmla="*/ 514351 w 5448298"/>
              <a:gd name="connsiteY43" fmla="*/ 2671761 h 4119561"/>
              <a:gd name="connsiteX44" fmla="*/ 1408112 w 5448298"/>
              <a:gd name="connsiteY44" fmla="*/ 3047998 h 4119561"/>
              <a:gd name="connsiteX45" fmla="*/ 976313 w 5448298"/>
              <a:gd name="connsiteY45" fmla="*/ 4095749 h 4119561"/>
              <a:gd name="connsiteX46" fmla="*/ 1443038 w 5448298"/>
              <a:gd name="connsiteY46" fmla="*/ 3781423 h 4119561"/>
              <a:gd name="connsiteX47" fmla="*/ 1876425 w 5448298"/>
              <a:gd name="connsiteY47" fmla="*/ 4005261 h 4119561"/>
              <a:gd name="connsiteX48" fmla="*/ 1866899 w 5448298"/>
              <a:gd name="connsiteY48" fmla="*/ 3895723 h 4119561"/>
              <a:gd name="connsiteX49" fmla="*/ 1876425 w 5448298"/>
              <a:gd name="connsiteY49" fmla="*/ 3795711 h 4119561"/>
              <a:gd name="connsiteX50" fmla="*/ 2019299 w 5448298"/>
              <a:gd name="connsiteY50" fmla="*/ 3243260 h 4119561"/>
              <a:gd name="connsiteX51" fmla="*/ 2752724 w 5448298"/>
              <a:gd name="connsiteY51" fmla="*/ 3843335 h 4119561"/>
              <a:gd name="connsiteX52" fmla="*/ 2828924 w 5448298"/>
              <a:gd name="connsiteY52" fmla="*/ 3914773 h 4119561"/>
              <a:gd name="connsiteX53" fmla="*/ 3057524 w 5448298"/>
              <a:gd name="connsiteY53" fmla="*/ 4005261 h 4119561"/>
              <a:gd name="connsiteX54" fmla="*/ 3133725 w 5448298"/>
              <a:gd name="connsiteY54" fmla="*/ 4010024 h 4119561"/>
              <a:gd name="connsiteX55" fmla="*/ 3224212 w 5448298"/>
              <a:gd name="connsiteY55" fmla="*/ 4033836 h 4119561"/>
              <a:gd name="connsiteX56" fmla="*/ 3319462 w 5448298"/>
              <a:gd name="connsiteY56" fmla="*/ 4048124 h 4119561"/>
              <a:gd name="connsiteX57" fmla="*/ 3443287 w 5448298"/>
              <a:gd name="connsiteY57" fmla="*/ 4057647 h 4119561"/>
              <a:gd name="connsiteX58" fmla="*/ 3476624 w 5448298"/>
              <a:gd name="connsiteY58" fmla="*/ 4076699 h 4119561"/>
              <a:gd name="connsiteX59" fmla="*/ 3638550 w 5448298"/>
              <a:gd name="connsiteY59" fmla="*/ 4119561 h 4119561"/>
              <a:gd name="connsiteX60" fmla="*/ 3816004 w 5448298"/>
              <a:gd name="connsiteY60" fmla="*/ 3963799 h 4119561"/>
              <a:gd name="connsiteX61" fmla="*/ 4003329 w 5448298"/>
              <a:gd name="connsiteY61" fmla="*/ 3592324 h 4119561"/>
              <a:gd name="connsiteX62" fmla="*/ 4240212 w 5448298"/>
              <a:gd name="connsiteY62" fmla="*/ 3770311 h 4119561"/>
              <a:gd name="connsiteX63" fmla="*/ 4910137 w 5448298"/>
              <a:gd name="connsiteY63" fmla="*/ 3424236 h 4119561"/>
              <a:gd name="connsiteX64" fmla="*/ 4857749 w 5448298"/>
              <a:gd name="connsiteY64" fmla="*/ 3371849 h 4119561"/>
              <a:gd name="connsiteX65" fmla="*/ 4800599 w 5448298"/>
              <a:gd name="connsiteY65" fmla="*/ 3333749 h 4119561"/>
              <a:gd name="connsiteX66" fmla="*/ 5448298 w 5448298"/>
              <a:gd name="connsiteY66" fmla="*/ 2376484 h 4119561"/>
              <a:gd name="connsiteX67" fmla="*/ 3357562 w 5448298"/>
              <a:gd name="connsiteY67" fmla="*/ 1042985 h 4119561"/>
              <a:gd name="connsiteX68" fmla="*/ 3642173 w 5448298"/>
              <a:gd name="connsiteY68" fmla="*/ 752287 h 4119561"/>
              <a:gd name="connsiteX69" fmla="*/ 3334991 w 5448298"/>
              <a:gd name="connsiteY69" fmla="*/ 707043 h 4119561"/>
              <a:gd name="connsiteX70" fmla="*/ 3146873 w 5448298"/>
              <a:gd name="connsiteY70" fmla="*/ 718950 h 4119561"/>
              <a:gd name="connsiteX71" fmla="*/ 2957511 w 5448298"/>
              <a:gd name="connsiteY71" fmla="*/ 457202 h 4119561"/>
              <a:gd name="connsiteX72" fmla="*/ 2724150 w 5448298"/>
              <a:gd name="connsiteY72" fmla="*/ 0 h 4119561"/>
              <a:gd name="connsiteX0" fmla="*/ 2724150 w 5448298"/>
              <a:gd name="connsiteY0" fmla="*/ 0 h 4119561"/>
              <a:gd name="connsiteX1" fmla="*/ 2490788 w 5448298"/>
              <a:gd name="connsiteY1" fmla="*/ 542926 h 4119561"/>
              <a:gd name="connsiteX2" fmla="*/ 2395538 w 5448298"/>
              <a:gd name="connsiteY2" fmla="*/ 566738 h 4119561"/>
              <a:gd name="connsiteX3" fmla="*/ 2314575 w 5448298"/>
              <a:gd name="connsiteY3" fmla="*/ 571501 h 4119561"/>
              <a:gd name="connsiteX4" fmla="*/ 2271713 w 5448298"/>
              <a:gd name="connsiteY4" fmla="*/ 585788 h 4119561"/>
              <a:gd name="connsiteX5" fmla="*/ 2266950 w 5448298"/>
              <a:gd name="connsiteY5" fmla="*/ 571501 h 4119561"/>
              <a:gd name="connsiteX6" fmla="*/ 2157413 w 5448298"/>
              <a:gd name="connsiteY6" fmla="*/ 581026 h 4119561"/>
              <a:gd name="connsiteX7" fmla="*/ 2085975 w 5448298"/>
              <a:gd name="connsiteY7" fmla="*/ 604838 h 4119561"/>
              <a:gd name="connsiteX8" fmla="*/ 2062163 w 5448298"/>
              <a:gd name="connsiteY8" fmla="*/ 619126 h 4119561"/>
              <a:gd name="connsiteX9" fmla="*/ 1938338 w 5448298"/>
              <a:gd name="connsiteY9" fmla="*/ 661988 h 4119561"/>
              <a:gd name="connsiteX10" fmla="*/ 1925292 w 5448298"/>
              <a:gd name="connsiteY10" fmla="*/ 426055 h 4119561"/>
              <a:gd name="connsiteX11" fmla="*/ 1437135 w 5448298"/>
              <a:gd name="connsiteY11" fmla="*/ 395099 h 4119561"/>
              <a:gd name="connsiteX12" fmla="*/ 1446660 w 5448298"/>
              <a:gd name="connsiteY12" fmla="*/ 299850 h 4119561"/>
              <a:gd name="connsiteX13" fmla="*/ 1301404 w 5448298"/>
              <a:gd name="connsiteY13" fmla="*/ 273656 h 4119561"/>
              <a:gd name="connsiteX14" fmla="*/ 1196629 w 5448298"/>
              <a:gd name="connsiteY14" fmla="*/ 242699 h 4119561"/>
              <a:gd name="connsiteX15" fmla="*/ 1196629 w 5448298"/>
              <a:gd name="connsiteY15" fmla="*/ 161736 h 4119561"/>
              <a:gd name="connsiteX16" fmla="*/ 1118049 w 5448298"/>
              <a:gd name="connsiteY16" fmla="*/ 302230 h 4119561"/>
              <a:gd name="connsiteX17" fmla="*/ 1076325 w 5448298"/>
              <a:gd name="connsiteY17" fmla="*/ 414338 h 4119561"/>
              <a:gd name="connsiteX18" fmla="*/ 987079 w 5448298"/>
              <a:gd name="connsiteY18" fmla="*/ 583218 h 4119561"/>
              <a:gd name="connsiteX19" fmla="*/ 952501 w 5448298"/>
              <a:gd name="connsiteY19" fmla="*/ 709614 h 4119561"/>
              <a:gd name="connsiteX20" fmla="*/ 928688 w 5448298"/>
              <a:gd name="connsiteY20" fmla="*/ 704851 h 4119561"/>
              <a:gd name="connsiteX21" fmla="*/ 876300 w 5448298"/>
              <a:gd name="connsiteY21" fmla="*/ 828676 h 4119561"/>
              <a:gd name="connsiteX22" fmla="*/ 871538 w 5448298"/>
              <a:gd name="connsiteY22" fmla="*/ 895351 h 4119561"/>
              <a:gd name="connsiteX23" fmla="*/ 790575 w 5448298"/>
              <a:gd name="connsiteY23" fmla="*/ 1176338 h 4119561"/>
              <a:gd name="connsiteX24" fmla="*/ 642938 w 5448298"/>
              <a:gd name="connsiteY24" fmla="*/ 1119188 h 4119561"/>
              <a:gd name="connsiteX25" fmla="*/ 609600 w 5448298"/>
              <a:gd name="connsiteY25" fmla="*/ 1109663 h 4119561"/>
              <a:gd name="connsiteX26" fmla="*/ 590550 w 5448298"/>
              <a:gd name="connsiteY26" fmla="*/ 1095376 h 4119561"/>
              <a:gd name="connsiteX27" fmla="*/ 552450 w 5448298"/>
              <a:gd name="connsiteY27" fmla="*/ 1066801 h 4119561"/>
              <a:gd name="connsiteX28" fmla="*/ 357188 w 5448298"/>
              <a:gd name="connsiteY28" fmla="*/ 1171576 h 4119561"/>
              <a:gd name="connsiteX29" fmla="*/ 300038 w 5448298"/>
              <a:gd name="connsiteY29" fmla="*/ 1133476 h 4119561"/>
              <a:gd name="connsiteX30" fmla="*/ 260350 w 5448298"/>
              <a:gd name="connsiteY30" fmla="*/ 1100138 h 4119561"/>
              <a:gd name="connsiteX31" fmla="*/ 250825 w 5448298"/>
              <a:gd name="connsiteY31" fmla="*/ 1081086 h 4119561"/>
              <a:gd name="connsiteX32" fmla="*/ 168275 w 5448298"/>
              <a:gd name="connsiteY32" fmla="*/ 1192211 h 4119561"/>
              <a:gd name="connsiteX33" fmla="*/ 66675 w 5448298"/>
              <a:gd name="connsiteY33" fmla="*/ 1420811 h 4119561"/>
              <a:gd name="connsiteX34" fmla="*/ 73025 w 5448298"/>
              <a:gd name="connsiteY34" fmla="*/ 1528761 h 4119561"/>
              <a:gd name="connsiteX35" fmla="*/ 0 w 5448298"/>
              <a:gd name="connsiteY35" fmla="*/ 1658937 h 4119561"/>
              <a:gd name="connsiteX36" fmla="*/ 20637 w 5448298"/>
              <a:gd name="connsiteY36" fmla="*/ 1835149 h 4119561"/>
              <a:gd name="connsiteX37" fmla="*/ 138112 w 5448298"/>
              <a:gd name="connsiteY37" fmla="*/ 1820861 h 4119561"/>
              <a:gd name="connsiteX38" fmla="*/ 139699 w 5448298"/>
              <a:gd name="connsiteY38" fmla="*/ 1836737 h 4119561"/>
              <a:gd name="connsiteX39" fmla="*/ 276224 w 5448298"/>
              <a:gd name="connsiteY39" fmla="*/ 1885949 h 4119561"/>
              <a:gd name="connsiteX40" fmla="*/ 476248 w 5448298"/>
              <a:gd name="connsiteY40" fmla="*/ 1990723 h 4119561"/>
              <a:gd name="connsiteX41" fmla="*/ 452437 w 5448298"/>
              <a:gd name="connsiteY41" fmla="*/ 2124074 h 4119561"/>
              <a:gd name="connsiteX42" fmla="*/ 638175 w 5448298"/>
              <a:gd name="connsiteY42" fmla="*/ 2381249 h 4119561"/>
              <a:gd name="connsiteX43" fmla="*/ 514351 w 5448298"/>
              <a:gd name="connsiteY43" fmla="*/ 2671761 h 4119561"/>
              <a:gd name="connsiteX44" fmla="*/ 1408112 w 5448298"/>
              <a:gd name="connsiteY44" fmla="*/ 3047998 h 4119561"/>
              <a:gd name="connsiteX45" fmla="*/ 976313 w 5448298"/>
              <a:gd name="connsiteY45" fmla="*/ 4095749 h 4119561"/>
              <a:gd name="connsiteX46" fmla="*/ 1443038 w 5448298"/>
              <a:gd name="connsiteY46" fmla="*/ 3781423 h 4119561"/>
              <a:gd name="connsiteX47" fmla="*/ 1876425 w 5448298"/>
              <a:gd name="connsiteY47" fmla="*/ 4005261 h 4119561"/>
              <a:gd name="connsiteX48" fmla="*/ 1866899 w 5448298"/>
              <a:gd name="connsiteY48" fmla="*/ 3895723 h 4119561"/>
              <a:gd name="connsiteX49" fmla="*/ 1876425 w 5448298"/>
              <a:gd name="connsiteY49" fmla="*/ 3795711 h 4119561"/>
              <a:gd name="connsiteX50" fmla="*/ 2019299 w 5448298"/>
              <a:gd name="connsiteY50" fmla="*/ 3243260 h 4119561"/>
              <a:gd name="connsiteX51" fmla="*/ 2752724 w 5448298"/>
              <a:gd name="connsiteY51" fmla="*/ 3843335 h 4119561"/>
              <a:gd name="connsiteX52" fmla="*/ 2828924 w 5448298"/>
              <a:gd name="connsiteY52" fmla="*/ 3914773 h 4119561"/>
              <a:gd name="connsiteX53" fmla="*/ 3057524 w 5448298"/>
              <a:gd name="connsiteY53" fmla="*/ 4005261 h 4119561"/>
              <a:gd name="connsiteX54" fmla="*/ 3133725 w 5448298"/>
              <a:gd name="connsiteY54" fmla="*/ 4010024 h 4119561"/>
              <a:gd name="connsiteX55" fmla="*/ 3224212 w 5448298"/>
              <a:gd name="connsiteY55" fmla="*/ 4033836 h 4119561"/>
              <a:gd name="connsiteX56" fmla="*/ 3319462 w 5448298"/>
              <a:gd name="connsiteY56" fmla="*/ 4048124 h 4119561"/>
              <a:gd name="connsiteX57" fmla="*/ 3443287 w 5448298"/>
              <a:gd name="connsiteY57" fmla="*/ 4057647 h 4119561"/>
              <a:gd name="connsiteX58" fmla="*/ 3476624 w 5448298"/>
              <a:gd name="connsiteY58" fmla="*/ 4076699 h 4119561"/>
              <a:gd name="connsiteX59" fmla="*/ 3638550 w 5448298"/>
              <a:gd name="connsiteY59" fmla="*/ 4119561 h 4119561"/>
              <a:gd name="connsiteX60" fmla="*/ 3816004 w 5448298"/>
              <a:gd name="connsiteY60" fmla="*/ 3963799 h 4119561"/>
              <a:gd name="connsiteX61" fmla="*/ 3885854 w 5448298"/>
              <a:gd name="connsiteY61" fmla="*/ 3785999 h 4119561"/>
              <a:gd name="connsiteX62" fmla="*/ 4003329 w 5448298"/>
              <a:gd name="connsiteY62" fmla="*/ 3592324 h 4119561"/>
              <a:gd name="connsiteX63" fmla="*/ 4240212 w 5448298"/>
              <a:gd name="connsiteY63" fmla="*/ 3770311 h 4119561"/>
              <a:gd name="connsiteX64" fmla="*/ 4910137 w 5448298"/>
              <a:gd name="connsiteY64" fmla="*/ 3424236 h 4119561"/>
              <a:gd name="connsiteX65" fmla="*/ 4857749 w 5448298"/>
              <a:gd name="connsiteY65" fmla="*/ 3371849 h 4119561"/>
              <a:gd name="connsiteX66" fmla="*/ 4800599 w 5448298"/>
              <a:gd name="connsiteY66" fmla="*/ 3333749 h 4119561"/>
              <a:gd name="connsiteX67" fmla="*/ 5448298 w 5448298"/>
              <a:gd name="connsiteY67" fmla="*/ 2376484 h 4119561"/>
              <a:gd name="connsiteX68" fmla="*/ 3357562 w 5448298"/>
              <a:gd name="connsiteY68" fmla="*/ 1042985 h 4119561"/>
              <a:gd name="connsiteX69" fmla="*/ 3642173 w 5448298"/>
              <a:gd name="connsiteY69" fmla="*/ 752287 h 4119561"/>
              <a:gd name="connsiteX70" fmla="*/ 3334991 w 5448298"/>
              <a:gd name="connsiteY70" fmla="*/ 707043 h 4119561"/>
              <a:gd name="connsiteX71" fmla="*/ 3146873 w 5448298"/>
              <a:gd name="connsiteY71" fmla="*/ 718950 h 4119561"/>
              <a:gd name="connsiteX72" fmla="*/ 2957511 w 5448298"/>
              <a:gd name="connsiteY72" fmla="*/ 457202 h 4119561"/>
              <a:gd name="connsiteX73" fmla="*/ 2724150 w 5448298"/>
              <a:gd name="connsiteY73" fmla="*/ 0 h 4119561"/>
              <a:gd name="connsiteX0" fmla="*/ 2724150 w 5448298"/>
              <a:gd name="connsiteY0" fmla="*/ 0 h 4119561"/>
              <a:gd name="connsiteX1" fmla="*/ 2490788 w 5448298"/>
              <a:gd name="connsiteY1" fmla="*/ 542926 h 4119561"/>
              <a:gd name="connsiteX2" fmla="*/ 2395538 w 5448298"/>
              <a:gd name="connsiteY2" fmla="*/ 566738 h 4119561"/>
              <a:gd name="connsiteX3" fmla="*/ 2314575 w 5448298"/>
              <a:gd name="connsiteY3" fmla="*/ 571501 h 4119561"/>
              <a:gd name="connsiteX4" fmla="*/ 2271713 w 5448298"/>
              <a:gd name="connsiteY4" fmla="*/ 585788 h 4119561"/>
              <a:gd name="connsiteX5" fmla="*/ 2266950 w 5448298"/>
              <a:gd name="connsiteY5" fmla="*/ 571501 h 4119561"/>
              <a:gd name="connsiteX6" fmla="*/ 2157413 w 5448298"/>
              <a:gd name="connsiteY6" fmla="*/ 581026 h 4119561"/>
              <a:gd name="connsiteX7" fmla="*/ 2085975 w 5448298"/>
              <a:gd name="connsiteY7" fmla="*/ 604838 h 4119561"/>
              <a:gd name="connsiteX8" fmla="*/ 2062163 w 5448298"/>
              <a:gd name="connsiteY8" fmla="*/ 619126 h 4119561"/>
              <a:gd name="connsiteX9" fmla="*/ 1938338 w 5448298"/>
              <a:gd name="connsiteY9" fmla="*/ 661988 h 4119561"/>
              <a:gd name="connsiteX10" fmla="*/ 1925292 w 5448298"/>
              <a:gd name="connsiteY10" fmla="*/ 426055 h 4119561"/>
              <a:gd name="connsiteX11" fmla="*/ 1437135 w 5448298"/>
              <a:gd name="connsiteY11" fmla="*/ 395099 h 4119561"/>
              <a:gd name="connsiteX12" fmla="*/ 1446660 w 5448298"/>
              <a:gd name="connsiteY12" fmla="*/ 299850 h 4119561"/>
              <a:gd name="connsiteX13" fmla="*/ 1301404 w 5448298"/>
              <a:gd name="connsiteY13" fmla="*/ 273656 h 4119561"/>
              <a:gd name="connsiteX14" fmla="*/ 1196629 w 5448298"/>
              <a:gd name="connsiteY14" fmla="*/ 242699 h 4119561"/>
              <a:gd name="connsiteX15" fmla="*/ 1196629 w 5448298"/>
              <a:gd name="connsiteY15" fmla="*/ 161736 h 4119561"/>
              <a:gd name="connsiteX16" fmla="*/ 1118049 w 5448298"/>
              <a:gd name="connsiteY16" fmla="*/ 302230 h 4119561"/>
              <a:gd name="connsiteX17" fmla="*/ 1076325 w 5448298"/>
              <a:gd name="connsiteY17" fmla="*/ 414338 h 4119561"/>
              <a:gd name="connsiteX18" fmla="*/ 987079 w 5448298"/>
              <a:gd name="connsiteY18" fmla="*/ 583218 h 4119561"/>
              <a:gd name="connsiteX19" fmla="*/ 952501 w 5448298"/>
              <a:gd name="connsiteY19" fmla="*/ 709614 h 4119561"/>
              <a:gd name="connsiteX20" fmla="*/ 928688 w 5448298"/>
              <a:gd name="connsiteY20" fmla="*/ 704851 h 4119561"/>
              <a:gd name="connsiteX21" fmla="*/ 876300 w 5448298"/>
              <a:gd name="connsiteY21" fmla="*/ 828676 h 4119561"/>
              <a:gd name="connsiteX22" fmla="*/ 871538 w 5448298"/>
              <a:gd name="connsiteY22" fmla="*/ 895351 h 4119561"/>
              <a:gd name="connsiteX23" fmla="*/ 790575 w 5448298"/>
              <a:gd name="connsiteY23" fmla="*/ 1176338 h 4119561"/>
              <a:gd name="connsiteX24" fmla="*/ 642938 w 5448298"/>
              <a:gd name="connsiteY24" fmla="*/ 1119188 h 4119561"/>
              <a:gd name="connsiteX25" fmla="*/ 609600 w 5448298"/>
              <a:gd name="connsiteY25" fmla="*/ 1109663 h 4119561"/>
              <a:gd name="connsiteX26" fmla="*/ 590550 w 5448298"/>
              <a:gd name="connsiteY26" fmla="*/ 1095376 h 4119561"/>
              <a:gd name="connsiteX27" fmla="*/ 552450 w 5448298"/>
              <a:gd name="connsiteY27" fmla="*/ 1066801 h 4119561"/>
              <a:gd name="connsiteX28" fmla="*/ 357188 w 5448298"/>
              <a:gd name="connsiteY28" fmla="*/ 1171576 h 4119561"/>
              <a:gd name="connsiteX29" fmla="*/ 300038 w 5448298"/>
              <a:gd name="connsiteY29" fmla="*/ 1133476 h 4119561"/>
              <a:gd name="connsiteX30" fmla="*/ 260350 w 5448298"/>
              <a:gd name="connsiteY30" fmla="*/ 1100138 h 4119561"/>
              <a:gd name="connsiteX31" fmla="*/ 250825 w 5448298"/>
              <a:gd name="connsiteY31" fmla="*/ 1081086 h 4119561"/>
              <a:gd name="connsiteX32" fmla="*/ 168275 w 5448298"/>
              <a:gd name="connsiteY32" fmla="*/ 1192211 h 4119561"/>
              <a:gd name="connsiteX33" fmla="*/ 66675 w 5448298"/>
              <a:gd name="connsiteY33" fmla="*/ 1420811 h 4119561"/>
              <a:gd name="connsiteX34" fmla="*/ 73025 w 5448298"/>
              <a:gd name="connsiteY34" fmla="*/ 1528761 h 4119561"/>
              <a:gd name="connsiteX35" fmla="*/ 0 w 5448298"/>
              <a:gd name="connsiteY35" fmla="*/ 1658937 h 4119561"/>
              <a:gd name="connsiteX36" fmla="*/ 20637 w 5448298"/>
              <a:gd name="connsiteY36" fmla="*/ 1835149 h 4119561"/>
              <a:gd name="connsiteX37" fmla="*/ 138112 w 5448298"/>
              <a:gd name="connsiteY37" fmla="*/ 1820861 h 4119561"/>
              <a:gd name="connsiteX38" fmla="*/ 139699 w 5448298"/>
              <a:gd name="connsiteY38" fmla="*/ 1836737 h 4119561"/>
              <a:gd name="connsiteX39" fmla="*/ 276224 w 5448298"/>
              <a:gd name="connsiteY39" fmla="*/ 1885949 h 4119561"/>
              <a:gd name="connsiteX40" fmla="*/ 476248 w 5448298"/>
              <a:gd name="connsiteY40" fmla="*/ 1990723 h 4119561"/>
              <a:gd name="connsiteX41" fmla="*/ 452437 w 5448298"/>
              <a:gd name="connsiteY41" fmla="*/ 2124074 h 4119561"/>
              <a:gd name="connsiteX42" fmla="*/ 638175 w 5448298"/>
              <a:gd name="connsiteY42" fmla="*/ 2381249 h 4119561"/>
              <a:gd name="connsiteX43" fmla="*/ 514351 w 5448298"/>
              <a:gd name="connsiteY43" fmla="*/ 2671761 h 4119561"/>
              <a:gd name="connsiteX44" fmla="*/ 1408112 w 5448298"/>
              <a:gd name="connsiteY44" fmla="*/ 3047998 h 4119561"/>
              <a:gd name="connsiteX45" fmla="*/ 976313 w 5448298"/>
              <a:gd name="connsiteY45" fmla="*/ 4095749 h 4119561"/>
              <a:gd name="connsiteX46" fmla="*/ 1443038 w 5448298"/>
              <a:gd name="connsiteY46" fmla="*/ 3781423 h 4119561"/>
              <a:gd name="connsiteX47" fmla="*/ 1876425 w 5448298"/>
              <a:gd name="connsiteY47" fmla="*/ 4005261 h 4119561"/>
              <a:gd name="connsiteX48" fmla="*/ 1866899 w 5448298"/>
              <a:gd name="connsiteY48" fmla="*/ 3895723 h 4119561"/>
              <a:gd name="connsiteX49" fmla="*/ 1876425 w 5448298"/>
              <a:gd name="connsiteY49" fmla="*/ 3795711 h 4119561"/>
              <a:gd name="connsiteX50" fmla="*/ 2019299 w 5448298"/>
              <a:gd name="connsiteY50" fmla="*/ 3243260 h 4119561"/>
              <a:gd name="connsiteX51" fmla="*/ 2752724 w 5448298"/>
              <a:gd name="connsiteY51" fmla="*/ 3843335 h 4119561"/>
              <a:gd name="connsiteX52" fmla="*/ 2828924 w 5448298"/>
              <a:gd name="connsiteY52" fmla="*/ 3914773 h 4119561"/>
              <a:gd name="connsiteX53" fmla="*/ 3057524 w 5448298"/>
              <a:gd name="connsiteY53" fmla="*/ 4005261 h 4119561"/>
              <a:gd name="connsiteX54" fmla="*/ 3133725 w 5448298"/>
              <a:gd name="connsiteY54" fmla="*/ 4010024 h 4119561"/>
              <a:gd name="connsiteX55" fmla="*/ 3224212 w 5448298"/>
              <a:gd name="connsiteY55" fmla="*/ 4033836 h 4119561"/>
              <a:gd name="connsiteX56" fmla="*/ 3319462 w 5448298"/>
              <a:gd name="connsiteY56" fmla="*/ 4048124 h 4119561"/>
              <a:gd name="connsiteX57" fmla="*/ 3443287 w 5448298"/>
              <a:gd name="connsiteY57" fmla="*/ 4057647 h 4119561"/>
              <a:gd name="connsiteX58" fmla="*/ 3476624 w 5448298"/>
              <a:gd name="connsiteY58" fmla="*/ 4076699 h 4119561"/>
              <a:gd name="connsiteX59" fmla="*/ 3638550 w 5448298"/>
              <a:gd name="connsiteY59" fmla="*/ 4119561 h 4119561"/>
              <a:gd name="connsiteX60" fmla="*/ 3816004 w 5448298"/>
              <a:gd name="connsiteY60" fmla="*/ 3963799 h 4119561"/>
              <a:gd name="connsiteX61" fmla="*/ 3885854 w 5448298"/>
              <a:gd name="connsiteY61" fmla="*/ 3785999 h 4119561"/>
              <a:gd name="connsiteX62" fmla="*/ 4003329 w 5448298"/>
              <a:gd name="connsiteY62" fmla="*/ 3592324 h 4119561"/>
              <a:gd name="connsiteX63" fmla="*/ 4240212 w 5448298"/>
              <a:gd name="connsiteY63" fmla="*/ 3770311 h 4119561"/>
              <a:gd name="connsiteX64" fmla="*/ 4910137 w 5448298"/>
              <a:gd name="connsiteY64" fmla="*/ 3424236 h 4119561"/>
              <a:gd name="connsiteX65" fmla="*/ 4857749 w 5448298"/>
              <a:gd name="connsiteY65" fmla="*/ 3371849 h 4119561"/>
              <a:gd name="connsiteX66" fmla="*/ 4800599 w 5448298"/>
              <a:gd name="connsiteY66" fmla="*/ 3333749 h 4119561"/>
              <a:gd name="connsiteX67" fmla="*/ 5448298 w 5448298"/>
              <a:gd name="connsiteY67" fmla="*/ 2376484 h 4119561"/>
              <a:gd name="connsiteX68" fmla="*/ 3357562 w 5448298"/>
              <a:gd name="connsiteY68" fmla="*/ 1042985 h 4119561"/>
              <a:gd name="connsiteX69" fmla="*/ 3642173 w 5448298"/>
              <a:gd name="connsiteY69" fmla="*/ 752287 h 4119561"/>
              <a:gd name="connsiteX70" fmla="*/ 3334991 w 5448298"/>
              <a:gd name="connsiteY70" fmla="*/ 707043 h 4119561"/>
              <a:gd name="connsiteX71" fmla="*/ 3146873 w 5448298"/>
              <a:gd name="connsiteY71" fmla="*/ 718950 h 4119561"/>
              <a:gd name="connsiteX72" fmla="*/ 2957511 w 5448298"/>
              <a:gd name="connsiteY72" fmla="*/ 457202 h 4119561"/>
              <a:gd name="connsiteX73" fmla="*/ 2724150 w 5448298"/>
              <a:gd name="connsiteY73" fmla="*/ 0 h 4119561"/>
              <a:gd name="connsiteX0" fmla="*/ 2724150 w 5448298"/>
              <a:gd name="connsiteY0" fmla="*/ 0 h 4119561"/>
              <a:gd name="connsiteX1" fmla="*/ 2490788 w 5448298"/>
              <a:gd name="connsiteY1" fmla="*/ 542926 h 4119561"/>
              <a:gd name="connsiteX2" fmla="*/ 2395538 w 5448298"/>
              <a:gd name="connsiteY2" fmla="*/ 566738 h 4119561"/>
              <a:gd name="connsiteX3" fmla="*/ 2314575 w 5448298"/>
              <a:gd name="connsiteY3" fmla="*/ 571501 h 4119561"/>
              <a:gd name="connsiteX4" fmla="*/ 2271713 w 5448298"/>
              <a:gd name="connsiteY4" fmla="*/ 585788 h 4119561"/>
              <a:gd name="connsiteX5" fmla="*/ 2266950 w 5448298"/>
              <a:gd name="connsiteY5" fmla="*/ 571501 h 4119561"/>
              <a:gd name="connsiteX6" fmla="*/ 2157413 w 5448298"/>
              <a:gd name="connsiteY6" fmla="*/ 581026 h 4119561"/>
              <a:gd name="connsiteX7" fmla="*/ 2085975 w 5448298"/>
              <a:gd name="connsiteY7" fmla="*/ 604838 h 4119561"/>
              <a:gd name="connsiteX8" fmla="*/ 2062163 w 5448298"/>
              <a:gd name="connsiteY8" fmla="*/ 619126 h 4119561"/>
              <a:gd name="connsiteX9" fmla="*/ 1938338 w 5448298"/>
              <a:gd name="connsiteY9" fmla="*/ 661988 h 4119561"/>
              <a:gd name="connsiteX10" fmla="*/ 1925292 w 5448298"/>
              <a:gd name="connsiteY10" fmla="*/ 426055 h 4119561"/>
              <a:gd name="connsiteX11" fmla="*/ 1437135 w 5448298"/>
              <a:gd name="connsiteY11" fmla="*/ 395099 h 4119561"/>
              <a:gd name="connsiteX12" fmla="*/ 1446660 w 5448298"/>
              <a:gd name="connsiteY12" fmla="*/ 299850 h 4119561"/>
              <a:gd name="connsiteX13" fmla="*/ 1301404 w 5448298"/>
              <a:gd name="connsiteY13" fmla="*/ 273656 h 4119561"/>
              <a:gd name="connsiteX14" fmla="*/ 1196629 w 5448298"/>
              <a:gd name="connsiteY14" fmla="*/ 242699 h 4119561"/>
              <a:gd name="connsiteX15" fmla="*/ 1196629 w 5448298"/>
              <a:gd name="connsiteY15" fmla="*/ 161736 h 4119561"/>
              <a:gd name="connsiteX16" fmla="*/ 1118049 w 5448298"/>
              <a:gd name="connsiteY16" fmla="*/ 302230 h 4119561"/>
              <a:gd name="connsiteX17" fmla="*/ 1076325 w 5448298"/>
              <a:gd name="connsiteY17" fmla="*/ 414338 h 4119561"/>
              <a:gd name="connsiteX18" fmla="*/ 987079 w 5448298"/>
              <a:gd name="connsiteY18" fmla="*/ 583218 h 4119561"/>
              <a:gd name="connsiteX19" fmla="*/ 952501 w 5448298"/>
              <a:gd name="connsiteY19" fmla="*/ 709614 h 4119561"/>
              <a:gd name="connsiteX20" fmla="*/ 928688 w 5448298"/>
              <a:gd name="connsiteY20" fmla="*/ 704851 h 4119561"/>
              <a:gd name="connsiteX21" fmla="*/ 876300 w 5448298"/>
              <a:gd name="connsiteY21" fmla="*/ 828676 h 4119561"/>
              <a:gd name="connsiteX22" fmla="*/ 871538 w 5448298"/>
              <a:gd name="connsiteY22" fmla="*/ 895351 h 4119561"/>
              <a:gd name="connsiteX23" fmla="*/ 790575 w 5448298"/>
              <a:gd name="connsiteY23" fmla="*/ 1176338 h 4119561"/>
              <a:gd name="connsiteX24" fmla="*/ 642938 w 5448298"/>
              <a:gd name="connsiteY24" fmla="*/ 1119188 h 4119561"/>
              <a:gd name="connsiteX25" fmla="*/ 609600 w 5448298"/>
              <a:gd name="connsiteY25" fmla="*/ 1109663 h 4119561"/>
              <a:gd name="connsiteX26" fmla="*/ 590550 w 5448298"/>
              <a:gd name="connsiteY26" fmla="*/ 1095376 h 4119561"/>
              <a:gd name="connsiteX27" fmla="*/ 552450 w 5448298"/>
              <a:gd name="connsiteY27" fmla="*/ 1066801 h 4119561"/>
              <a:gd name="connsiteX28" fmla="*/ 357188 w 5448298"/>
              <a:gd name="connsiteY28" fmla="*/ 1171576 h 4119561"/>
              <a:gd name="connsiteX29" fmla="*/ 300038 w 5448298"/>
              <a:gd name="connsiteY29" fmla="*/ 1133476 h 4119561"/>
              <a:gd name="connsiteX30" fmla="*/ 260350 w 5448298"/>
              <a:gd name="connsiteY30" fmla="*/ 1100138 h 4119561"/>
              <a:gd name="connsiteX31" fmla="*/ 250825 w 5448298"/>
              <a:gd name="connsiteY31" fmla="*/ 1081086 h 4119561"/>
              <a:gd name="connsiteX32" fmla="*/ 168275 w 5448298"/>
              <a:gd name="connsiteY32" fmla="*/ 1192211 h 4119561"/>
              <a:gd name="connsiteX33" fmla="*/ 66675 w 5448298"/>
              <a:gd name="connsiteY33" fmla="*/ 1420811 h 4119561"/>
              <a:gd name="connsiteX34" fmla="*/ 73025 w 5448298"/>
              <a:gd name="connsiteY34" fmla="*/ 1528761 h 4119561"/>
              <a:gd name="connsiteX35" fmla="*/ 0 w 5448298"/>
              <a:gd name="connsiteY35" fmla="*/ 1658937 h 4119561"/>
              <a:gd name="connsiteX36" fmla="*/ 20637 w 5448298"/>
              <a:gd name="connsiteY36" fmla="*/ 1835149 h 4119561"/>
              <a:gd name="connsiteX37" fmla="*/ 138112 w 5448298"/>
              <a:gd name="connsiteY37" fmla="*/ 1820861 h 4119561"/>
              <a:gd name="connsiteX38" fmla="*/ 139699 w 5448298"/>
              <a:gd name="connsiteY38" fmla="*/ 1836737 h 4119561"/>
              <a:gd name="connsiteX39" fmla="*/ 276224 w 5448298"/>
              <a:gd name="connsiteY39" fmla="*/ 1885949 h 4119561"/>
              <a:gd name="connsiteX40" fmla="*/ 476248 w 5448298"/>
              <a:gd name="connsiteY40" fmla="*/ 1990723 h 4119561"/>
              <a:gd name="connsiteX41" fmla="*/ 452437 w 5448298"/>
              <a:gd name="connsiteY41" fmla="*/ 2124074 h 4119561"/>
              <a:gd name="connsiteX42" fmla="*/ 638175 w 5448298"/>
              <a:gd name="connsiteY42" fmla="*/ 2381249 h 4119561"/>
              <a:gd name="connsiteX43" fmla="*/ 514351 w 5448298"/>
              <a:gd name="connsiteY43" fmla="*/ 2671761 h 4119561"/>
              <a:gd name="connsiteX44" fmla="*/ 1408112 w 5448298"/>
              <a:gd name="connsiteY44" fmla="*/ 3047998 h 4119561"/>
              <a:gd name="connsiteX45" fmla="*/ 976313 w 5448298"/>
              <a:gd name="connsiteY45" fmla="*/ 4095749 h 4119561"/>
              <a:gd name="connsiteX46" fmla="*/ 1443038 w 5448298"/>
              <a:gd name="connsiteY46" fmla="*/ 3781423 h 4119561"/>
              <a:gd name="connsiteX47" fmla="*/ 1876425 w 5448298"/>
              <a:gd name="connsiteY47" fmla="*/ 4005261 h 4119561"/>
              <a:gd name="connsiteX48" fmla="*/ 1866899 w 5448298"/>
              <a:gd name="connsiteY48" fmla="*/ 3895723 h 4119561"/>
              <a:gd name="connsiteX49" fmla="*/ 1876425 w 5448298"/>
              <a:gd name="connsiteY49" fmla="*/ 3795711 h 4119561"/>
              <a:gd name="connsiteX50" fmla="*/ 2019299 w 5448298"/>
              <a:gd name="connsiteY50" fmla="*/ 3243260 h 4119561"/>
              <a:gd name="connsiteX51" fmla="*/ 2752724 w 5448298"/>
              <a:gd name="connsiteY51" fmla="*/ 3843335 h 4119561"/>
              <a:gd name="connsiteX52" fmla="*/ 2828924 w 5448298"/>
              <a:gd name="connsiteY52" fmla="*/ 3914773 h 4119561"/>
              <a:gd name="connsiteX53" fmla="*/ 3057524 w 5448298"/>
              <a:gd name="connsiteY53" fmla="*/ 4005261 h 4119561"/>
              <a:gd name="connsiteX54" fmla="*/ 3133725 w 5448298"/>
              <a:gd name="connsiteY54" fmla="*/ 4010024 h 4119561"/>
              <a:gd name="connsiteX55" fmla="*/ 3224212 w 5448298"/>
              <a:gd name="connsiteY55" fmla="*/ 4033836 h 4119561"/>
              <a:gd name="connsiteX56" fmla="*/ 3319462 w 5448298"/>
              <a:gd name="connsiteY56" fmla="*/ 4048124 h 4119561"/>
              <a:gd name="connsiteX57" fmla="*/ 3443287 w 5448298"/>
              <a:gd name="connsiteY57" fmla="*/ 4057647 h 4119561"/>
              <a:gd name="connsiteX58" fmla="*/ 3476624 w 5448298"/>
              <a:gd name="connsiteY58" fmla="*/ 4076699 h 4119561"/>
              <a:gd name="connsiteX59" fmla="*/ 3638550 w 5448298"/>
              <a:gd name="connsiteY59" fmla="*/ 4119561 h 4119561"/>
              <a:gd name="connsiteX60" fmla="*/ 3816004 w 5448298"/>
              <a:gd name="connsiteY60" fmla="*/ 3963799 h 4119561"/>
              <a:gd name="connsiteX61" fmla="*/ 3885854 w 5448298"/>
              <a:gd name="connsiteY61" fmla="*/ 3785999 h 4119561"/>
              <a:gd name="connsiteX62" fmla="*/ 4003329 w 5448298"/>
              <a:gd name="connsiteY62" fmla="*/ 3592324 h 4119561"/>
              <a:gd name="connsiteX63" fmla="*/ 4240212 w 5448298"/>
              <a:gd name="connsiteY63" fmla="*/ 3770311 h 4119561"/>
              <a:gd name="connsiteX64" fmla="*/ 4910137 w 5448298"/>
              <a:gd name="connsiteY64" fmla="*/ 3424236 h 4119561"/>
              <a:gd name="connsiteX65" fmla="*/ 4857749 w 5448298"/>
              <a:gd name="connsiteY65" fmla="*/ 3371849 h 4119561"/>
              <a:gd name="connsiteX66" fmla="*/ 4800599 w 5448298"/>
              <a:gd name="connsiteY66" fmla="*/ 3333749 h 4119561"/>
              <a:gd name="connsiteX67" fmla="*/ 5448298 w 5448298"/>
              <a:gd name="connsiteY67" fmla="*/ 2376484 h 4119561"/>
              <a:gd name="connsiteX68" fmla="*/ 3357562 w 5448298"/>
              <a:gd name="connsiteY68" fmla="*/ 1042985 h 4119561"/>
              <a:gd name="connsiteX69" fmla="*/ 3642173 w 5448298"/>
              <a:gd name="connsiteY69" fmla="*/ 752287 h 4119561"/>
              <a:gd name="connsiteX70" fmla="*/ 3334991 w 5448298"/>
              <a:gd name="connsiteY70" fmla="*/ 707043 h 4119561"/>
              <a:gd name="connsiteX71" fmla="*/ 3146873 w 5448298"/>
              <a:gd name="connsiteY71" fmla="*/ 718950 h 4119561"/>
              <a:gd name="connsiteX72" fmla="*/ 2957511 w 5448298"/>
              <a:gd name="connsiteY72" fmla="*/ 457202 h 4119561"/>
              <a:gd name="connsiteX73" fmla="*/ 2724150 w 5448298"/>
              <a:gd name="connsiteY73" fmla="*/ 0 h 4119561"/>
              <a:gd name="connsiteX0" fmla="*/ 2724150 w 5448298"/>
              <a:gd name="connsiteY0" fmla="*/ 0 h 4119561"/>
              <a:gd name="connsiteX1" fmla="*/ 2490788 w 5448298"/>
              <a:gd name="connsiteY1" fmla="*/ 542926 h 4119561"/>
              <a:gd name="connsiteX2" fmla="*/ 2395538 w 5448298"/>
              <a:gd name="connsiteY2" fmla="*/ 566738 h 4119561"/>
              <a:gd name="connsiteX3" fmla="*/ 2314575 w 5448298"/>
              <a:gd name="connsiteY3" fmla="*/ 571501 h 4119561"/>
              <a:gd name="connsiteX4" fmla="*/ 2271713 w 5448298"/>
              <a:gd name="connsiteY4" fmla="*/ 585788 h 4119561"/>
              <a:gd name="connsiteX5" fmla="*/ 2266950 w 5448298"/>
              <a:gd name="connsiteY5" fmla="*/ 571501 h 4119561"/>
              <a:gd name="connsiteX6" fmla="*/ 2157413 w 5448298"/>
              <a:gd name="connsiteY6" fmla="*/ 581026 h 4119561"/>
              <a:gd name="connsiteX7" fmla="*/ 2085975 w 5448298"/>
              <a:gd name="connsiteY7" fmla="*/ 604838 h 4119561"/>
              <a:gd name="connsiteX8" fmla="*/ 2062163 w 5448298"/>
              <a:gd name="connsiteY8" fmla="*/ 619126 h 4119561"/>
              <a:gd name="connsiteX9" fmla="*/ 1938338 w 5448298"/>
              <a:gd name="connsiteY9" fmla="*/ 661988 h 4119561"/>
              <a:gd name="connsiteX10" fmla="*/ 1925292 w 5448298"/>
              <a:gd name="connsiteY10" fmla="*/ 426055 h 4119561"/>
              <a:gd name="connsiteX11" fmla="*/ 1437135 w 5448298"/>
              <a:gd name="connsiteY11" fmla="*/ 395099 h 4119561"/>
              <a:gd name="connsiteX12" fmla="*/ 1446660 w 5448298"/>
              <a:gd name="connsiteY12" fmla="*/ 299850 h 4119561"/>
              <a:gd name="connsiteX13" fmla="*/ 1301404 w 5448298"/>
              <a:gd name="connsiteY13" fmla="*/ 273656 h 4119561"/>
              <a:gd name="connsiteX14" fmla="*/ 1196629 w 5448298"/>
              <a:gd name="connsiteY14" fmla="*/ 242699 h 4119561"/>
              <a:gd name="connsiteX15" fmla="*/ 1196629 w 5448298"/>
              <a:gd name="connsiteY15" fmla="*/ 161736 h 4119561"/>
              <a:gd name="connsiteX16" fmla="*/ 1118049 w 5448298"/>
              <a:gd name="connsiteY16" fmla="*/ 302230 h 4119561"/>
              <a:gd name="connsiteX17" fmla="*/ 1076325 w 5448298"/>
              <a:gd name="connsiteY17" fmla="*/ 414338 h 4119561"/>
              <a:gd name="connsiteX18" fmla="*/ 987079 w 5448298"/>
              <a:gd name="connsiteY18" fmla="*/ 583218 h 4119561"/>
              <a:gd name="connsiteX19" fmla="*/ 952501 w 5448298"/>
              <a:gd name="connsiteY19" fmla="*/ 709614 h 4119561"/>
              <a:gd name="connsiteX20" fmla="*/ 928688 w 5448298"/>
              <a:gd name="connsiteY20" fmla="*/ 704851 h 4119561"/>
              <a:gd name="connsiteX21" fmla="*/ 876300 w 5448298"/>
              <a:gd name="connsiteY21" fmla="*/ 828676 h 4119561"/>
              <a:gd name="connsiteX22" fmla="*/ 871538 w 5448298"/>
              <a:gd name="connsiteY22" fmla="*/ 895351 h 4119561"/>
              <a:gd name="connsiteX23" fmla="*/ 790575 w 5448298"/>
              <a:gd name="connsiteY23" fmla="*/ 1176338 h 4119561"/>
              <a:gd name="connsiteX24" fmla="*/ 642938 w 5448298"/>
              <a:gd name="connsiteY24" fmla="*/ 1119188 h 4119561"/>
              <a:gd name="connsiteX25" fmla="*/ 609600 w 5448298"/>
              <a:gd name="connsiteY25" fmla="*/ 1109663 h 4119561"/>
              <a:gd name="connsiteX26" fmla="*/ 590550 w 5448298"/>
              <a:gd name="connsiteY26" fmla="*/ 1095376 h 4119561"/>
              <a:gd name="connsiteX27" fmla="*/ 552450 w 5448298"/>
              <a:gd name="connsiteY27" fmla="*/ 1066801 h 4119561"/>
              <a:gd name="connsiteX28" fmla="*/ 357188 w 5448298"/>
              <a:gd name="connsiteY28" fmla="*/ 1171576 h 4119561"/>
              <a:gd name="connsiteX29" fmla="*/ 300038 w 5448298"/>
              <a:gd name="connsiteY29" fmla="*/ 1133476 h 4119561"/>
              <a:gd name="connsiteX30" fmla="*/ 260350 w 5448298"/>
              <a:gd name="connsiteY30" fmla="*/ 1100138 h 4119561"/>
              <a:gd name="connsiteX31" fmla="*/ 250825 w 5448298"/>
              <a:gd name="connsiteY31" fmla="*/ 1081086 h 4119561"/>
              <a:gd name="connsiteX32" fmla="*/ 168275 w 5448298"/>
              <a:gd name="connsiteY32" fmla="*/ 1192211 h 4119561"/>
              <a:gd name="connsiteX33" fmla="*/ 66675 w 5448298"/>
              <a:gd name="connsiteY33" fmla="*/ 1420811 h 4119561"/>
              <a:gd name="connsiteX34" fmla="*/ 73025 w 5448298"/>
              <a:gd name="connsiteY34" fmla="*/ 1528761 h 4119561"/>
              <a:gd name="connsiteX35" fmla="*/ 0 w 5448298"/>
              <a:gd name="connsiteY35" fmla="*/ 1658937 h 4119561"/>
              <a:gd name="connsiteX36" fmla="*/ 20637 w 5448298"/>
              <a:gd name="connsiteY36" fmla="*/ 1835149 h 4119561"/>
              <a:gd name="connsiteX37" fmla="*/ 138112 w 5448298"/>
              <a:gd name="connsiteY37" fmla="*/ 1820861 h 4119561"/>
              <a:gd name="connsiteX38" fmla="*/ 139699 w 5448298"/>
              <a:gd name="connsiteY38" fmla="*/ 1836737 h 4119561"/>
              <a:gd name="connsiteX39" fmla="*/ 276224 w 5448298"/>
              <a:gd name="connsiteY39" fmla="*/ 1885949 h 4119561"/>
              <a:gd name="connsiteX40" fmla="*/ 476248 w 5448298"/>
              <a:gd name="connsiteY40" fmla="*/ 1990723 h 4119561"/>
              <a:gd name="connsiteX41" fmla="*/ 452437 w 5448298"/>
              <a:gd name="connsiteY41" fmla="*/ 2124074 h 4119561"/>
              <a:gd name="connsiteX42" fmla="*/ 638175 w 5448298"/>
              <a:gd name="connsiteY42" fmla="*/ 2381249 h 4119561"/>
              <a:gd name="connsiteX43" fmla="*/ 514351 w 5448298"/>
              <a:gd name="connsiteY43" fmla="*/ 2671761 h 4119561"/>
              <a:gd name="connsiteX44" fmla="*/ 1408112 w 5448298"/>
              <a:gd name="connsiteY44" fmla="*/ 3047998 h 4119561"/>
              <a:gd name="connsiteX45" fmla="*/ 976313 w 5448298"/>
              <a:gd name="connsiteY45" fmla="*/ 4095749 h 4119561"/>
              <a:gd name="connsiteX46" fmla="*/ 1443038 w 5448298"/>
              <a:gd name="connsiteY46" fmla="*/ 3781423 h 4119561"/>
              <a:gd name="connsiteX47" fmla="*/ 1876425 w 5448298"/>
              <a:gd name="connsiteY47" fmla="*/ 4005261 h 4119561"/>
              <a:gd name="connsiteX48" fmla="*/ 1866899 w 5448298"/>
              <a:gd name="connsiteY48" fmla="*/ 3895723 h 4119561"/>
              <a:gd name="connsiteX49" fmla="*/ 1876425 w 5448298"/>
              <a:gd name="connsiteY49" fmla="*/ 3795711 h 4119561"/>
              <a:gd name="connsiteX50" fmla="*/ 2019299 w 5448298"/>
              <a:gd name="connsiteY50" fmla="*/ 3243260 h 4119561"/>
              <a:gd name="connsiteX51" fmla="*/ 2752724 w 5448298"/>
              <a:gd name="connsiteY51" fmla="*/ 3843335 h 4119561"/>
              <a:gd name="connsiteX52" fmla="*/ 2828924 w 5448298"/>
              <a:gd name="connsiteY52" fmla="*/ 3914773 h 4119561"/>
              <a:gd name="connsiteX53" fmla="*/ 3057524 w 5448298"/>
              <a:gd name="connsiteY53" fmla="*/ 4005261 h 4119561"/>
              <a:gd name="connsiteX54" fmla="*/ 3133725 w 5448298"/>
              <a:gd name="connsiteY54" fmla="*/ 4010024 h 4119561"/>
              <a:gd name="connsiteX55" fmla="*/ 3224212 w 5448298"/>
              <a:gd name="connsiteY55" fmla="*/ 4033836 h 4119561"/>
              <a:gd name="connsiteX56" fmla="*/ 3319462 w 5448298"/>
              <a:gd name="connsiteY56" fmla="*/ 4048124 h 4119561"/>
              <a:gd name="connsiteX57" fmla="*/ 3443287 w 5448298"/>
              <a:gd name="connsiteY57" fmla="*/ 4057647 h 4119561"/>
              <a:gd name="connsiteX58" fmla="*/ 3476624 w 5448298"/>
              <a:gd name="connsiteY58" fmla="*/ 4076699 h 4119561"/>
              <a:gd name="connsiteX59" fmla="*/ 3638550 w 5448298"/>
              <a:gd name="connsiteY59" fmla="*/ 4119561 h 4119561"/>
              <a:gd name="connsiteX60" fmla="*/ 3816004 w 5448298"/>
              <a:gd name="connsiteY60" fmla="*/ 3963799 h 4119561"/>
              <a:gd name="connsiteX61" fmla="*/ 3885854 w 5448298"/>
              <a:gd name="connsiteY61" fmla="*/ 3785999 h 4119561"/>
              <a:gd name="connsiteX62" fmla="*/ 4003329 w 5448298"/>
              <a:gd name="connsiteY62" fmla="*/ 3592324 h 4119561"/>
              <a:gd name="connsiteX63" fmla="*/ 4240212 w 5448298"/>
              <a:gd name="connsiteY63" fmla="*/ 3770311 h 4119561"/>
              <a:gd name="connsiteX64" fmla="*/ 4910137 w 5448298"/>
              <a:gd name="connsiteY64" fmla="*/ 3424236 h 4119561"/>
              <a:gd name="connsiteX65" fmla="*/ 4857749 w 5448298"/>
              <a:gd name="connsiteY65" fmla="*/ 3371849 h 4119561"/>
              <a:gd name="connsiteX66" fmla="*/ 4800599 w 5448298"/>
              <a:gd name="connsiteY66" fmla="*/ 3333749 h 4119561"/>
              <a:gd name="connsiteX67" fmla="*/ 5448298 w 5448298"/>
              <a:gd name="connsiteY67" fmla="*/ 2376484 h 4119561"/>
              <a:gd name="connsiteX68" fmla="*/ 3357562 w 5448298"/>
              <a:gd name="connsiteY68" fmla="*/ 1042985 h 4119561"/>
              <a:gd name="connsiteX69" fmla="*/ 3642173 w 5448298"/>
              <a:gd name="connsiteY69" fmla="*/ 752287 h 4119561"/>
              <a:gd name="connsiteX70" fmla="*/ 3334991 w 5448298"/>
              <a:gd name="connsiteY70" fmla="*/ 707043 h 4119561"/>
              <a:gd name="connsiteX71" fmla="*/ 3146873 w 5448298"/>
              <a:gd name="connsiteY71" fmla="*/ 718950 h 4119561"/>
              <a:gd name="connsiteX72" fmla="*/ 2957511 w 5448298"/>
              <a:gd name="connsiteY72" fmla="*/ 457202 h 4119561"/>
              <a:gd name="connsiteX73" fmla="*/ 2724150 w 5448298"/>
              <a:gd name="connsiteY73" fmla="*/ 0 h 4119561"/>
              <a:gd name="connsiteX0" fmla="*/ 2724150 w 5448298"/>
              <a:gd name="connsiteY0" fmla="*/ 0 h 4125911"/>
              <a:gd name="connsiteX1" fmla="*/ 2490788 w 5448298"/>
              <a:gd name="connsiteY1" fmla="*/ 542926 h 4125911"/>
              <a:gd name="connsiteX2" fmla="*/ 2395538 w 5448298"/>
              <a:gd name="connsiteY2" fmla="*/ 566738 h 4125911"/>
              <a:gd name="connsiteX3" fmla="*/ 2314575 w 5448298"/>
              <a:gd name="connsiteY3" fmla="*/ 571501 h 4125911"/>
              <a:gd name="connsiteX4" fmla="*/ 2271713 w 5448298"/>
              <a:gd name="connsiteY4" fmla="*/ 585788 h 4125911"/>
              <a:gd name="connsiteX5" fmla="*/ 2266950 w 5448298"/>
              <a:gd name="connsiteY5" fmla="*/ 571501 h 4125911"/>
              <a:gd name="connsiteX6" fmla="*/ 2157413 w 5448298"/>
              <a:gd name="connsiteY6" fmla="*/ 581026 h 4125911"/>
              <a:gd name="connsiteX7" fmla="*/ 2085975 w 5448298"/>
              <a:gd name="connsiteY7" fmla="*/ 604838 h 4125911"/>
              <a:gd name="connsiteX8" fmla="*/ 2062163 w 5448298"/>
              <a:gd name="connsiteY8" fmla="*/ 619126 h 4125911"/>
              <a:gd name="connsiteX9" fmla="*/ 1938338 w 5448298"/>
              <a:gd name="connsiteY9" fmla="*/ 661988 h 4125911"/>
              <a:gd name="connsiteX10" fmla="*/ 1925292 w 5448298"/>
              <a:gd name="connsiteY10" fmla="*/ 426055 h 4125911"/>
              <a:gd name="connsiteX11" fmla="*/ 1437135 w 5448298"/>
              <a:gd name="connsiteY11" fmla="*/ 395099 h 4125911"/>
              <a:gd name="connsiteX12" fmla="*/ 1446660 w 5448298"/>
              <a:gd name="connsiteY12" fmla="*/ 299850 h 4125911"/>
              <a:gd name="connsiteX13" fmla="*/ 1301404 w 5448298"/>
              <a:gd name="connsiteY13" fmla="*/ 273656 h 4125911"/>
              <a:gd name="connsiteX14" fmla="*/ 1196629 w 5448298"/>
              <a:gd name="connsiteY14" fmla="*/ 242699 h 4125911"/>
              <a:gd name="connsiteX15" fmla="*/ 1196629 w 5448298"/>
              <a:gd name="connsiteY15" fmla="*/ 161736 h 4125911"/>
              <a:gd name="connsiteX16" fmla="*/ 1118049 w 5448298"/>
              <a:gd name="connsiteY16" fmla="*/ 302230 h 4125911"/>
              <a:gd name="connsiteX17" fmla="*/ 1076325 w 5448298"/>
              <a:gd name="connsiteY17" fmla="*/ 414338 h 4125911"/>
              <a:gd name="connsiteX18" fmla="*/ 987079 w 5448298"/>
              <a:gd name="connsiteY18" fmla="*/ 583218 h 4125911"/>
              <a:gd name="connsiteX19" fmla="*/ 952501 w 5448298"/>
              <a:gd name="connsiteY19" fmla="*/ 709614 h 4125911"/>
              <a:gd name="connsiteX20" fmla="*/ 928688 w 5448298"/>
              <a:gd name="connsiteY20" fmla="*/ 704851 h 4125911"/>
              <a:gd name="connsiteX21" fmla="*/ 876300 w 5448298"/>
              <a:gd name="connsiteY21" fmla="*/ 828676 h 4125911"/>
              <a:gd name="connsiteX22" fmla="*/ 871538 w 5448298"/>
              <a:gd name="connsiteY22" fmla="*/ 895351 h 4125911"/>
              <a:gd name="connsiteX23" fmla="*/ 790575 w 5448298"/>
              <a:gd name="connsiteY23" fmla="*/ 1176338 h 4125911"/>
              <a:gd name="connsiteX24" fmla="*/ 642938 w 5448298"/>
              <a:gd name="connsiteY24" fmla="*/ 1119188 h 4125911"/>
              <a:gd name="connsiteX25" fmla="*/ 609600 w 5448298"/>
              <a:gd name="connsiteY25" fmla="*/ 1109663 h 4125911"/>
              <a:gd name="connsiteX26" fmla="*/ 590550 w 5448298"/>
              <a:gd name="connsiteY26" fmla="*/ 1095376 h 4125911"/>
              <a:gd name="connsiteX27" fmla="*/ 552450 w 5448298"/>
              <a:gd name="connsiteY27" fmla="*/ 1066801 h 4125911"/>
              <a:gd name="connsiteX28" fmla="*/ 357188 w 5448298"/>
              <a:gd name="connsiteY28" fmla="*/ 1171576 h 4125911"/>
              <a:gd name="connsiteX29" fmla="*/ 300038 w 5448298"/>
              <a:gd name="connsiteY29" fmla="*/ 1133476 h 4125911"/>
              <a:gd name="connsiteX30" fmla="*/ 260350 w 5448298"/>
              <a:gd name="connsiteY30" fmla="*/ 1100138 h 4125911"/>
              <a:gd name="connsiteX31" fmla="*/ 250825 w 5448298"/>
              <a:gd name="connsiteY31" fmla="*/ 1081086 h 4125911"/>
              <a:gd name="connsiteX32" fmla="*/ 168275 w 5448298"/>
              <a:gd name="connsiteY32" fmla="*/ 1192211 h 4125911"/>
              <a:gd name="connsiteX33" fmla="*/ 66675 w 5448298"/>
              <a:gd name="connsiteY33" fmla="*/ 1420811 h 4125911"/>
              <a:gd name="connsiteX34" fmla="*/ 73025 w 5448298"/>
              <a:gd name="connsiteY34" fmla="*/ 1528761 h 4125911"/>
              <a:gd name="connsiteX35" fmla="*/ 0 w 5448298"/>
              <a:gd name="connsiteY35" fmla="*/ 1658937 h 4125911"/>
              <a:gd name="connsiteX36" fmla="*/ 20637 w 5448298"/>
              <a:gd name="connsiteY36" fmla="*/ 1835149 h 4125911"/>
              <a:gd name="connsiteX37" fmla="*/ 138112 w 5448298"/>
              <a:gd name="connsiteY37" fmla="*/ 1820861 h 4125911"/>
              <a:gd name="connsiteX38" fmla="*/ 139699 w 5448298"/>
              <a:gd name="connsiteY38" fmla="*/ 1836737 h 4125911"/>
              <a:gd name="connsiteX39" fmla="*/ 276224 w 5448298"/>
              <a:gd name="connsiteY39" fmla="*/ 1885949 h 4125911"/>
              <a:gd name="connsiteX40" fmla="*/ 476248 w 5448298"/>
              <a:gd name="connsiteY40" fmla="*/ 1990723 h 4125911"/>
              <a:gd name="connsiteX41" fmla="*/ 452437 w 5448298"/>
              <a:gd name="connsiteY41" fmla="*/ 2124074 h 4125911"/>
              <a:gd name="connsiteX42" fmla="*/ 638175 w 5448298"/>
              <a:gd name="connsiteY42" fmla="*/ 2381249 h 4125911"/>
              <a:gd name="connsiteX43" fmla="*/ 514351 w 5448298"/>
              <a:gd name="connsiteY43" fmla="*/ 2671761 h 4125911"/>
              <a:gd name="connsiteX44" fmla="*/ 1408112 w 5448298"/>
              <a:gd name="connsiteY44" fmla="*/ 3047998 h 4125911"/>
              <a:gd name="connsiteX45" fmla="*/ 976313 w 5448298"/>
              <a:gd name="connsiteY45" fmla="*/ 4095749 h 4125911"/>
              <a:gd name="connsiteX46" fmla="*/ 1443038 w 5448298"/>
              <a:gd name="connsiteY46" fmla="*/ 3781423 h 4125911"/>
              <a:gd name="connsiteX47" fmla="*/ 1876425 w 5448298"/>
              <a:gd name="connsiteY47" fmla="*/ 4005261 h 4125911"/>
              <a:gd name="connsiteX48" fmla="*/ 1866899 w 5448298"/>
              <a:gd name="connsiteY48" fmla="*/ 3895723 h 4125911"/>
              <a:gd name="connsiteX49" fmla="*/ 1876425 w 5448298"/>
              <a:gd name="connsiteY49" fmla="*/ 3795711 h 4125911"/>
              <a:gd name="connsiteX50" fmla="*/ 2019299 w 5448298"/>
              <a:gd name="connsiteY50" fmla="*/ 3243260 h 4125911"/>
              <a:gd name="connsiteX51" fmla="*/ 2752724 w 5448298"/>
              <a:gd name="connsiteY51" fmla="*/ 3843335 h 4125911"/>
              <a:gd name="connsiteX52" fmla="*/ 2828924 w 5448298"/>
              <a:gd name="connsiteY52" fmla="*/ 3914773 h 4125911"/>
              <a:gd name="connsiteX53" fmla="*/ 3057524 w 5448298"/>
              <a:gd name="connsiteY53" fmla="*/ 4005261 h 4125911"/>
              <a:gd name="connsiteX54" fmla="*/ 3133725 w 5448298"/>
              <a:gd name="connsiteY54" fmla="*/ 4010024 h 4125911"/>
              <a:gd name="connsiteX55" fmla="*/ 3224212 w 5448298"/>
              <a:gd name="connsiteY55" fmla="*/ 4033836 h 4125911"/>
              <a:gd name="connsiteX56" fmla="*/ 3319462 w 5448298"/>
              <a:gd name="connsiteY56" fmla="*/ 4048124 h 4125911"/>
              <a:gd name="connsiteX57" fmla="*/ 3443287 w 5448298"/>
              <a:gd name="connsiteY57" fmla="*/ 4057647 h 4125911"/>
              <a:gd name="connsiteX58" fmla="*/ 3476624 w 5448298"/>
              <a:gd name="connsiteY58" fmla="*/ 4076699 h 4125911"/>
              <a:gd name="connsiteX59" fmla="*/ 3654425 w 5448298"/>
              <a:gd name="connsiteY59" fmla="*/ 4125911 h 4125911"/>
              <a:gd name="connsiteX60" fmla="*/ 3816004 w 5448298"/>
              <a:gd name="connsiteY60" fmla="*/ 3963799 h 4125911"/>
              <a:gd name="connsiteX61" fmla="*/ 3885854 w 5448298"/>
              <a:gd name="connsiteY61" fmla="*/ 3785999 h 4125911"/>
              <a:gd name="connsiteX62" fmla="*/ 4003329 w 5448298"/>
              <a:gd name="connsiteY62" fmla="*/ 3592324 h 4125911"/>
              <a:gd name="connsiteX63" fmla="*/ 4240212 w 5448298"/>
              <a:gd name="connsiteY63" fmla="*/ 3770311 h 4125911"/>
              <a:gd name="connsiteX64" fmla="*/ 4910137 w 5448298"/>
              <a:gd name="connsiteY64" fmla="*/ 3424236 h 4125911"/>
              <a:gd name="connsiteX65" fmla="*/ 4857749 w 5448298"/>
              <a:gd name="connsiteY65" fmla="*/ 3371849 h 4125911"/>
              <a:gd name="connsiteX66" fmla="*/ 4800599 w 5448298"/>
              <a:gd name="connsiteY66" fmla="*/ 3333749 h 4125911"/>
              <a:gd name="connsiteX67" fmla="*/ 5448298 w 5448298"/>
              <a:gd name="connsiteY67" fmla="*/ 2376484 h 4125911"/>
              <a:gd name="connsiteX68" fmla="*/ 3357562 w 5448298"/>
              <a:gd name="connsiteY68" fmla="*/ 1042985 h 4125911"/>
              <a:gd name="connsiteX69" fmla="*/ 3642173 w 5448298"/>
              <a:gd name="connsiteY69" fmla="*/ 752287 h 4125911"/>
              <a:gd name="connsiteX70" fmla="*/ 3334991 w 5448298"/>
              <a:gd name="connsiteY70" fmla="*/ 707043 h 4125911"/>
              <a:gd name="connsiteX71" fmla="*/ 3146873 w 5448298"/>
              <a:gd name="connsiteY71" fmla="*/ 718950 h 4125911"/>
              <a:gd name="connsiteX72" fmla="*/ 2957511 w 5448298"/>
              <a:gd name="connsiteY72" fmla="*/ 457202 h 4125911"/>
              <a:gd name="connsiteX73" fmla="*/ 2724150 w 5448298"/>
              <a:gd name="connsiteY73" fmla="*/ 0 h 4125911"/>
              <a:gd name="connsiteX0" fmla="*/ 2724150 w 5448298"/>
              <a:gd name="connsiteY0" fmla="*/ 0 h 4125911"/>
              <a:gd name="connsiteX1" fmla="*/ 2490788 w 5448298"/>
              <a:gd name="connsiteY1" fmla="*/ 542926 h 4125911"/>
              <a:gd name="connsiteX2" fmla="*/ 2395538 w 5448298"/>
              <a:gd name="connsiteY2" fmla="*/ 566738 h 4125911"/>
              <a:gd name="connsiteX3" fmla="*/ 2314575 w 5448298"/>
              <a:gd name="connsiteY3" fmla="*/ 571501 h 4125911"/>
              <a:gd name="connsiteX4" fmla="*/ 2271713 w 5448298"/>
              <a:gd name="connsiteY4" fmla="*/ 585788 h 4125911"/>
              <a:gd name="connsiteX5" fmla="*/ 2266950 w 5448298"/>
              <a:gd name="connsiteY5" fmla="*/ 571501 h 4125911"/>
              <a:gd name="connsiteX6" fmla="*/ 2157413 w 5448298"/>
              <a:gd name="connsiteY6" fmla="*/ 581026 h 4125911"/>
              <a:gd name="connsiteX7" fmla="*/ 2085975 w 5448298"/>
              <a:gd name="connsiteY7" fmla="*/ 604838 h 4125911"/>
              <a:gd name="connsiteX8" fmla="*/ 2062163 w 5448298"/>
              <a:gd name="connsiteY8" fmla="*/ 619126 h 4125911"/>
              <a:gd name="connsiteX9" fmla="*/ 1938338 w 5448298"/>
              <a:gd name="connsiteY9" fmla="*/ 661988 h 4125911"/>
              <a:gd name="connsiteX10" fmla="*/ 1925292 w 5448298"/>
              <a:gd name="connsiteY10" fmla="*/ 426055 h 4125911"/>
              <a:gd name="connsiteX11" fmla="*/ 1437135 w 5448298"/>
              <a:gd name="connsiteY11" fmla="*/ 395099 h 4125911"/>
              <a:gd name="connsiteX12" fmla="*/ 1446660 w 5448298"/>
              <a:gd name="connsiteY12" fmla="*/ 299850 h 4125911"/>
              <a:gd name="connsiteX13" fmla="*/ 1301404 w 5448298"/>
              <a:gd name="connsiteY13" fmla="*/ 273656 h 4125911"/>
              <a:gd name="connsiteX14" fmla="*/ 1196629 w 5448298"/>
              <a:gd name="connsiteY14" fmla="*/ 242699 h 4125911"/>
              <a:gd name="connsiteX15" fmla="*/ 1196629 w 5448298"/>
              <a:gd name="connsiteY15" fmla="*/ 161736 h 4125911"/>
              <a:gd name="connsiteX16" fmla="*/ 1118049 w 5448298"/>
              <a:gd name="connsiteY16" fmla="*/ 302230 h 4125911"/>
              <a:gd name="connsiteX17" fmla="*/ 1076325 w 5448298"/>
              <a:gd name="connsiteY17" fmla="*/ 414338 h 4125911"/>
              <a:gd name="connsiteX18" fmla="*/ 987079 w 5448298"/>
              <a:gd name="connsiteY18" fmla="*/ 583218 h 4125911"/>
              <a:gd name="connsiteX19" fmla="*/ 952501 w 5448298"/>
              <a:gd name="connsiteY19" fmla="*/ 709614 h 4125911"/>
              <a:gd name="connsiteX20" fmla="*/ 928688 w 5448298"/>
              <a:gd name="connsiteY20" fmla="*/ 704851 h 4125911"/>
              <a:gd name="connsiteX21" fmla="*/ 876300 w 5448298"/>
              <a:gd name="connsiteY21" fmla="*/ 828676 h 4125911"/>
              <a:gd name="connsiteX22" fmla="*/ 871538 w 5448298"/>
              <a:gd name="connsiteY22" fmla="*/ 895351 h 4125911"/>
              <a:gd name="connsiteX23" fmla="*/ 790575 w 5448298"/>
              <a:gd name="connsiteY23" fmla="*/ 1176338 h 4125911"/>
              <a:gd name="connsiteX24" fmla="*/ 642938 w 5448298"/>
              <a:gd name="connsiteY24" fmla="*/ 1119188 h 4125911"/>
              <a:gd name="connsiteX25" fmla="*/ 609600 w 5448298"/>
              <a:gd name="connsiteY25" fmla="*/ 1109663 h 4125911"/>
              <a:gd name="connsiteX26" fmla="*/ 590550 w 5448298"/>
              <a:gd name="connsiteY26" fmla="*/ 1095376 h 4125911"/>
              <a:gd name="connsiteX27" fmla="*/ 552450 w 5448298"/>
              <a:gd name="connsiteY27" fmla="*/ 1066801 h 4125911"/>
              <a:gd name="connsiteX28" fmla="*/ 357188 w 5448298"/>
              <a:gd name="connsiteY28" fmla="*/ 1171576 h 4125911"/>
              <a:gd name="connsiteX29" fmla="*/ 300038 w 5448298"/>
              <a:gd name="connsiteY29" fmla="*/ 1133476 h 4125911"/>
              <a:gd name="connsiteX30" fmla="*/ 260350 w 5448298"/>
              <a:gd name="connsiteY30" fmla="*/ 1100138 h 4125911"/>
              <a:gd name="connsiteX31" fmla="*/ 250825 w 5448298"/>
              <a:gd name="connsiteY31" fmla="*/ 1081086 h 4125911"/>
              <a:gd name="connsiteX32" fmla="*/ 168275 w 5448298"/>
              <a:gd name="connsiteY32" fmla="*/ 1192211 h 4125911"/>
              <a:gd name="connsiteX33" fmla="*/ 66675 w 5448298"/>
              <a:gd name="connsiteY33" fmla="*/ 1420811 h 4125911"/>
              <a:gd name="connsiteX34" fmla="*/ 73025 w 5448298"/>
              <a:gd name="connsiteY34" fmla="*/ 1528761 h 4125911"/>
              <a:gd name="connsiteX35" fmla="*/ 0 w 5448298"/>
              <a:gd name="connsiteY35" fmla="*/ 1658937 h 4125911"/>
              <a:gd name="connsiteX36" fmla="*/ 20637 w 5448298"/>
              <a:gd name="connsiteY36" fmla="*/ 1835149 h 4125911"/>
              <a:gd name="connsiteX37" fmla="*/ 138112 w 5448298"/>
              <a:gd name="connsiteY37" fmla="*/ 1820861 h 4125911"/>
              <a:gd name="connsiteX38" fmla="*/ 139699 w 5448298"/>
              <a:gd name="connsiteY38" fmla="*/ 1836737 h 4125911"/>
              <a:gd name="connsiteX39" fmla="*/ 276224 w 5448298"/>
              <a:gd name="connsiteY39" fmla="*/ 1885949 h 4125911"/>
              <a:gd name="connsiteX40" fmla="*/ 476248 w 5448298"/>
              <a:gd name="connsiteY40" fmla="*/ 1990723 h 4125911"/>
              <a:gd name="connsiteX41" fmla="*/ 452437 w 5448298"/>
              <a:gd name="connsiteY41" fmla="*/ 2124074 h 4125911"/>
              <a:gd name="connsiteX42" fmla="*/ 638175 w 5448298"/>
              <a:gd name="connsiteY42" fmla="*/ 2381249 h 4125911"/>
              <a:gd name="connsiteX43" fmla="*/ 514351 w 5448298"/>
              <a:gd name="connsiteY43" fmla="*/ 2671761 h 4125911"/>
              <a:gd name="connsiteX44" fmla="*/ 1408112 w 5448298"/>
              <a:gd name="connsiteY44" fmla="*/ 3047998 h 4125911"/>
              <a:gd name="connsiteX45" fmla="*/ 976313 w 5448298"/>
              <a:gd name="connsiteY45" fmla="*/ 4095749 h 4125911"/>
              <a:gd name="connsiteX46" fmla="*/ 1443038 w 5448298"/>
              <a:gd name="connsiteY46" fmla="*/ 3781423 h 4125911"/>
              <a:gd name="connsiteX47" fmla="*/ 1876425 w 5448298"/>
              <a:gd name="connsiteY47" fmla="*/ 4005261 h 4125911"/>
              <a:gd name="connsiteX48" fmla="*/ 1866899 w 5448298"/>
              <a:gd name="connsiteY48" fmla="*/ 3895723 h 4125911"/>
              <a:gd name="connsiteX49" fmla="*/ 1876425 w 5448298"/>
              <a:gd name="connsiteY49" fmla="*/ 3795711 h 4125911"/>
              <a:gd name="connsiteX50" fmla="*/ 2019299 w 5448298"/>
              <a:gd name="connsiteY50" fmla="*/ 3243260 h 4125911"/>
              <a:gd name="connsiteX51" fmla="*/ 2752724 w 5448298"/>
              <a:gd name="connsiteY51" fmla="*/ 3843335 h 4125911"/>
              <a:gd name="connsiteX52" fmla="*/ 2828924 w 5448298"/>
              <a:gd name="connsiteY52" fmla="*/ 3914773 h 4125911"/>
              <a:gd name="connsiteX53" fmla="*/ 3057524 w 5448298"/>
              <a:gd name="connsiteY53" fmla="*/ 4005261 h 4125911"/>
              <a:gd name="connsiteX54" fmla="*/ 3133725 w 5448298"/>
              <a:gd name="connsiteY54" fmla="*/ 4010024 h 4125911"/>
              <a:gd name="connsiteX55" fmla="*/ 3224212 w 5448298"/>
              <a:gd name="connsiteY55" fmla="*/ 4033836 h 4125911"/>
              <a:gd name="connsiteX56" fmla="*/ 3319462 w 5448298"/>
              <a:gd name="connsiteY56" fmla="*/ 4048124 h 4125911"/>
              <a:gd name="connsiteX57" fmla="*/ 3443287 w 5448298"/>
              <a:gd name="connsiteY57" fmla="*/ 4057647 h 4125911"/>
              <a:gd name="connsiteX58" fmla="*/ 3476624 w 5448298"/>
              <a:gd name="connsiteY58" fmla="*/ 4076699 h 4125911"/>
              <a:gd name="connsiteX59" fmla="*/ 3654425 w 5448298"/>
              <a:gd name="connsiteY59" fmla="*/ 4125911 h 4125911"/>
              <a:gd name="connsiteX60" fmla="*/ 3816004 w 5448298"/>
              <a:gd name="connsiteY60" fmla="*/ 3963799 h 4125911"/>
              <a:gd name="connsiteX61" fmla="*/ 3825529 w 5448298"/>
              <a:gd name="connsiteY61" fmla="*/ 3506599 h 4125911"/>
              <a:gd name="connsiteX62" fmla="*/ 4003329 w 5448298"/>
              <a:gd name="connsiteY62" fmla="*/ 3592324 h 4125911"/>
              <a:gd name="connsiteX63" fmla="*/ 4240212 w 5448298"/>
              <a:gd name="connsiteY63" fmla="*/ 3770311 h 4125911"/>
              <a:gd name="connsiteX64" fmla="*/ 4910137 w 5448298"/>
              <a:gd name="connsiteY64" fmla="*/ 3424236 h 4125911"/>
              <a:gd name="connsiteX65" fmla="*/ 4857749 w 5448298"/>
              <a:gd name="connsiteY65" fmla="*/ 3371849 h 4125911"/>
              <a:gd name="connsiteX66" fmla="*/ 4800599 w 5448298"/>
              <a:gd name="connsiteY66" fmla="*/ 3333749 h 4125911"/>
              <a:gd name="connsiteX67" fmla="*/ 5448298 w 5448298"/>
              <a:gd name="connsiteY67" fmla="*/ 2376484 h 4125911"/>
              <a:gd name="connsiteX68" fmla="*/ 3357562 w 5448298"/>
              <a:gd name="connsiteY68" fmla="*/ 1042985 h 4125911"/>
              <a:gd name="connsiteX69" fmla="*/ 3642173 w 5448298"/>
              <a:gd name="connsiteY69" fmla="*/ 752287 h 4125911"/>
              <a:gd name="connsiteX70" fmla="*/ 3334991 w 5448298"/>
              <a:gd name="connsiteY70" fmla="*/ 707043 h 4125911"/>
              <a:gd name="connsiteX71" fmla="*/ 3146873 w 5448298"/>
              <a:gd name="connsiteY71" fmla="*/ 718950 h 4125911"/>
              <a:gd name="connsiteX72" fmla="*/ 2957511 w 5448298"/>
              <a:gd name="connsiteY72" fmla="*/ 457202 h 4125911"/>
              <a:gd name="connsiteX73" fmla="*/ 2724150 w 5448298"/>
              <a:gd name="connsiteY73" fmla="*/ 0 h 4125911"/>
              <a:gd name="connsiteX0" fmla="*/ 2724150 w 5448298"/>
              <a:gd name="connsiteY0" fmla="*/ 0 h 4125911"/>
              <a:gd name="connsiteX1" fmla="*/ 2490788 w 5448298"/>
              <a:gd name="connsiteY1" fmla="*/ 542926 h 4125911"/>
              <a:gd name="connsiteX2" fmla="*/ 2395538 w 5448298"/>
              <a:gd name="connsiteY2" fmla="*/ 566738 h 4125911"/>
              <a:gd name="connsiteX3" fmla="*/ 2314575 w 5448298"/>
              <a:gd name="connsiteY3" fmla="*/ 571501 h 4125911"/>
              <a:gd name="connsiteX4" fmla="*/ 2271713 w 5448298"/>
              <a:gd name="connsiteY4" fmla="*/ 585788 h 4125911"/>
              <a:gd name="connsiteX5" fmla="*/ 2266950 w 5448298"/>
              <a:gd name="connsiteY5" fmla="*/ 571501 h 4125911"/>
              <a:gd name="connsiteX6" fmla="*/ 2157413 w 5448298"/>
              <a:gd name="connsiteY6" fmla="*/ 581026 h 4125911"/>
              <a:gd name="connsiteX7" fmla="*/ 2085975 w 5448298"/>
              <a:gd name="connsiteY7" fmla="*/ 604838 h 4125911"/>
              <a:gd name="connsiteX8" fmla="*/ 2062163 w 5448298"/>
              <a:gd name="connsiteY8" fmla="*/ 619126 h 4125911"/>
              <a:gd name="connsiteX9" fmla="*/ 1938338 w 5448298"/>
              <a:gd name="connsiteY9" fmla="*/ 661988 h 4125911"/>
              <a:gd name="connsiteX10" fmla="*/ 1925292 w 5448298"/>
              <a:gd name="connsiteY10" fmla="*/ 426055 h 4125911"/>
              <a:gd name="connsiteX11" fmla="*/ 1437135 w 5448298"/>
              <a:gd name="connsiteY11" fmla="*/ 395099 h 4125911"/>
              <a:gd name="connsiteX12" fmla="*/ 1446660 w 5448298"/>
              <a:gd name="connsiteY12" fmla="*/ 299850 h 4125911"/>
              <a:gd name="connsiteX13" fmla="*/ 1301404 w 5448298"/>
              <a:gd name="connsiteY13" fmla="*/ 273656 h 4125911"/>
              <a:gd name="connsiteX14" fmla="*/ 1196629 w 5448298"/>
              <a:gd name="connsiteY14" fmla="*/ 242699 h 4125911"/>
              <a:gd name="connsiteX15" fmla="*/ 1196629 w 5448298"/>
              <a:gd name="connsiteY15" fmla="*/ 161736 h 4125911"/>
              <a:gd name="connsiteX16" fmla="*/ 1118049 w 5448298"/>
              <a:gd name="connsiteY16" fmla="*/ 302230 h 4125911"/>
              <a:gd name="connsiteX17" fmla="*/ 1076325 w 5448298"/>
              <a:gd name="connsiteY17" fmla="*/ 414338 h 4125911"/>
              <a:gd name="connsiteX18" fmla="*/ 987079 w 5448298"/>
              <a:gd name="connsiteY18" fmla="*/ 583218 h 4125911"/>
              <a:gd name="connsiteX19" fmla="*/ 952501 w 5448298"/>
              <a:gd name="connsiteY19" fmla="*/ 709614 h 4125911"/>
              <a:gd name="connsiteX20" fmla="*/ 928688 w 5448298"/>
              <a:gd name="connsiteY20" fmla="*/ 704851 h 4125911"/>
              <a:gd name="connsiteX21" fmla="*/ 876300 w 5448298"/>
              <a:gd name="connsiteY21" fmla="*/ 828676 h 4125911"/>
              <a:gd name="connsiteX22" fmla="*/ 871538 w 5448298"/>
              <a:gd name="connsiteY22" fmla="*/ 895351 h 4125911"/>
              <a:gd name="connsiteX23" fmla="*/ 790575 w 5448298"/>
              <a:gd name="connsiteY23" fmla="*/ 1176338 h 4125911"/>
              <a:gd name="connsiteX24" fmla="*/ 642938 w 5448298"/>
              <a:gd name="connsiteY24" fmla="*/ 1119188 h 4125911"/>
              <a:gd name="connsiteX25" fmla="*/ 609600 w 5448298"/>
              <a:gd name="connsiteY25" fmla="*/ 1109663 h 4125911"/>
              <a:gd name="connsiteX26" fmla="*/ 590550 w 5448298"/>
              <a:gd name="connsiteY26" fmla="*/ 1095376 h 4125911"/>
              <a:gd name="connsiteX27" fmla="*/ 552450 w 5448298"/>
              <a:gd name="connsiteY27" fmla="*/ 1066801 h 4125911"/>
              <a:gd name="connsiteX28" fmla="*/ 357188 w 5448298"/>
              <a:gd name="connsiteY28" fmla="*/ 1171576 h 4125911"/>
              <a:gd name="connsiteX29" fmla="*/ 300038 w 5448298"/>
              <a:gd name="connsiteY29" fmla="*/ 1133476 h 4125911"/>
              <a:gd name="connsiteX30" fmla="*/ 260350 w 5448298"/>
              <a:gd name="connsiteY30" fmla="*/ 1100138 h 4125911"/>
              <a:gd name="connsiteX31" fmla="*/ 250825 w 5448298"/>
              <a:gd name="connsiteY31" fmla="*/ 1081086 h 4125911"/>
              <a:gd name="connsiteX32" fmla="*/ 168275 w 5448298"/>
              <a:gd name="connsiteY32" fmla="*/ 1192211 h 4125911"/>
              <a:gd name="connsiteX33" fmla="*/ 66675 w 5448298"/>
              <a:gd name="connsiteY33" fmla="*/ 1420811 h 4125911"/>
              <a:gd name="connsiteX34" fmla="*/ 73025 w 5448298"/>
              <a:gd name="connsiteY34" fmla="*/ 1528761 h 4125911"/>
              <a:gd name="connsiteX35" fmla="*/ 0 w 5448298"/>
              <a:gd name="connsiteY35" fmla="*/ 1658937 h 4125911"/>
              <a:gd name="connsiteX36" fmla="*/ 20637 w 5448298"/>
              <a:gd name="connsiteY36" fmla="*/ 1835149 h 4125911"/>
              <a:gd name="connsiteX37" fmla="*/ 138112 w 5448298"/>
              <a:gd name="connsiteY37" fmla="*/ 1820861 h 4125911"/>
              <a:gd name="connsiteX38" fmla="*/ 139699 w 5448298"/>
              <a:gd name="connsiteY38" fmla="*/ 1836737 h 4125911"/>
              <a:gd name="connsiteX39" fmla="*/ 276224 w 5448298"/>
              <a:gd name="connsiteY39" fmla="*/ 1885949 h 4125911"/>
              <a:gd name="connsiteX40" fmla="*/ 476248 w 5448298"/>
              <a:gd name="connsiteY40" fmla="*/ 1990723 h 4125911"/>
              <a:gd name="connsiteX41" fmla="*/ 452437 w 5448298"/>
              <a:gd name="connsiteY41" fmla="*/ 2124074 h 4125911"/>
              <a:gd name="connsiteX42" fmla="*/ 638175 w 5448298"/>
              <a:gd name="connsiteY42" fmla="*/ 2381249 h 4125911"/>
              <a:gd name="connsiteX43" fmla="*/ 514351 w 5448298"/>
              <a:gd name="connsiteY43" fmla="*/ 2671761 h 4125911"/>
              <a:gd name="connsiteX44" fmla="*/ 1408112 w 5448298"/>
              <a:gd name="connsiteY44" fmla="*/ 3047998 h 4125911"/>
              <a:gd name="connsiteX45" fmla="*/ 976313 w 5448298"/>
              <a:gd name="connsiteY45" fmla="*/ 4095749 h 4125911"/>
              <a:gd name="connsiteX46" fmla="*/ 1443038 w 5448298"/>
              <a:gd name="connsiteY46" fmla="*/ 3781423 h 4125911"/>
              <a:gd name="connsiteX47" fmla="*/ 1876425 w 5448298"/>
              <a:gd name="connsiteY47" fmla="*/ 4005261 h 4125911"/>
              <a:gd name="connsiteX48" fmla="*/ 1866899 w 5448298"/>
              <a:gd name="connsiteY48" fmla="*/ 3895723 h 4125911"/>
              <a:gd name="connsiteX49" fmla="*/ 1876425 w 5448298"/>
              <a:gd name="connsiteY49" fmla="*/ 3795711 h 4125911"/>
              <a:gd name="connsiteX50" fmla="*/ 2019299 w 5448298"/>
              <a:gd name="connsiteY50" fmla="*/ 3243260 h 4125911"/>
              <a:gd name="connsiteX51" fmla="*/ 2752724 w 5448298"/>
              <a:gd name="connsiteY51" fmla="*/ 3843335 h 4125911"/>
              <a:gd name="connsiteX52" fmla="*/ 2828924 w 5448298"/>
              <a:gd name="connsiteY52" fmla="*/ 3914773 h 4125911"/>
              <a:gd name="connsiteX53" fmla="*/ 3057524 w 5448298"/>
              <a:gd name="connsiteY53" fmla="*/ 4005261 h 4125911"/>
              <a:gd name="connsiteX54" fmla="*/ 3133725 w 5448298"/>
              <a:gd name="connsiteY54" fmla="*/ 4010024 h 4125911"/>
              <a:gd name="connsiteX55" fmla="*/ 3224212 w 5448298"/>
              <a:gd name="connsiteY55" fmla="*/ 4033836 h 4125911"/>
              <a:gd name="connsiteX56" fmla="*/ 3319462 w 5448298"/>
              <a:gd name="connsiteY56" fmla="*/ 4048124 h 4125911"/>
              <a:gd name="connsiteX57" fmla="*/ 3443287 w 5448298"/>
              <a:gd name="connsiteY57" fmla="*/ 4057647 h 4125911"/>
              <a:gd name="connsiteX58" fmla="*/ 3476624 w 5448298"/>
              <a:gd name="connsiteY58" fmla="*/ 4076699 h 4125911"/>
              <a:gd name="connsiteX59" fmla="*/ 3654425 w 5448298"/>
              <a:gd name="connsiteY59" fmla="*/ 4125911 h 4125911"/>
              <a:gd name="connsiteX60" fmla="*/ 3816004 w 5448298"/>
              <a:gd name="connsiteY60" fmla="*/ 3963799 h 4125911"/>
              <a:gd name="connsiteX61" fmla="*/ 3825529 w 5448298"/>
              <a:gd name="connsiteY61" fmla="*/ 3506599 h 4125911"/>
              <a:gd name="connsiteX62" fmla="*/ 4003329 w 5448298"/>
              <a:gd name="connsiteY62" fmla="*/ 3592324 h 4125911"/>
              <a:gd name="connsiteX63" fmla="*/ 4240212 w 5448298"/>
              <a:gd name="connsiteY63" fmla="*/ 3770311 h 4125911"/>
              <a:gd name="connsiteX64" fmla="*/ 4910137 w 5448298"/>
              <a:gd name="connsiteY64" fmla="*/ 3424236 h 4125911"/>
              <a:gd name="connsiteX65" fmla="*/ 4857749 w 5448298"/>
              <a:gd name="connsiteY65" fmla="*/ 3371849 h 4125911"/>
              <a:gd name="connsiteX66" fmla="*/ 4800599 w 5448298"/>
              <a:gd name="connsiteY66" fmla="*/ 3333749 h 4125911"/>
              <a:gd name="connsiteX67" fmla="*/ 5448298 w 5448298"/>
              <a:gd name="connsiteY67" fmla="*/ 2376484 h 4125911"/>
              <a:gd name="connsiteX68" fmla="*/ 3357562 w 5448298"/>
              <a:gd name="connsiteY68" fmla="*/ 1042985 h 4125911"/>
              <a:gd name="connsiteX69" fmla="*/ 3642173 w 5448298"/>
              <a:gd name="connsiteY69" fmla="*/ 752287 h 4125911"/>
              <a:gd name="connsiteX70" fmla="*/ 3334991 w 5448298"/>
              <a:gd name="connsiteY70" fmla="*/ 707043 h 4125911"/>
              <a:gd name="connsiteX71" fmla="*/ 3146873 w 5448298"/>
              <a:gd name="connsiteY71" fmla="*/ 718950 h 4125911"/>
              <a:gd name="connsiteX72" fmla="*/ 2957511 w 5448298"/>
              <a:gd name="connsiteY72" fmla="*/ 457202 h 4125911"/>
              <a:gd name="connsiteX73" fmla="*/ 2724150 w 5448298"/>
              <a:gd name="connsiteY73" fmla="*/ 0 h 4125911"/>
              <a:gd name="connsiteX0" fmla="*/ 2724150 w 5448298"/>
              <a:gd name="connsiteY0" fmla="*/ 0 h 4125911"/>
              <a:gd name="connsiteX1" fmla="*/ 2490788 w 5448298"/>
              <a:gd name="connsiteY1" fmla="*/ 542926 h 4125911"/>
              <a:gd name="connsiteX2" fmla="*/ 2395538 w 5448298"/>
              <a:gd name="connsiteY2" fmla="*/ 566738 h 4125911"/>
              <a:gd name="connsiteX3" fmla="*/ 2314575 w 5448298"/>
              <a:gd name="connsiteY3" fmla="*/ 571501 h 4125911"/>
              <a:gd name="connsiteX4" fmla="*/ 2271713 w 5448298"/>
              <a:gd name="connsiteY4" fmla="*/ 585788 h 4125911"/>
              <a:gd name="connsiteX5" fmla="*/ 2266950 w 5448298"/>
              <a:gd name="connsiteY5" fmla="*/ 571501 h 4125911"/>
              <a:gd name="connsiteX6" fmla="*/ 2157413 w 5448298"/>
              <a:gd name="connsiteY6" fmla="*/ 581026 h 4125911"/>
              <a:gd name="connsiteX7" fmla="*/ 2085975 w 5448298"/>
              <a:gd name="connsiteY7" fmla="*/ 604838 h 4125911"/>
              <a:gd name="connsiteX8" fmla="*/ 2062163 w 5448298"/>
              <a:gd name="connsiteY8" fmla="*/ 619126 h 4125911"/>
              <a:gd name="connsiteX9" fmla="*/ 1938338 w 5448298"/>
              <a:gd name="connsiteY9" fmla="*/ 661988 h 4125911"/>
              <a:gd name="connsiteX10" fmla="*/ 1925292 w 5448298"/>
              <a:gd name="connsiteY10" fmla="*/ 426055 h 4125911"/>
              <a:gd name="connsiteX11" fmla="*/ 1437135 w 5448298"/>
              <a:gd name="connsiteY11" fmla="*/ 395099 h 4125911"/>
              <a:gd name="connsiteX12" fmla="*/ 1446660 w 5448298"/>
              <a:gd name="connsiteY12" fmla="*/ 299850 h 4125911"/>
              <a:gd name="connsiteX13" fmla="*/ 1301404 w 5448298"/>
              <a:gd name="connsiteY13" fmla="*/ 273656 h 4125911"/>
              <a:gd name="connsiteX14" fmla="*/ 1196629 w 5448298"/>
              <a:gd name="connsiteY14" fmla="*/ 242699 h 4125911"/>
              <a:gd name="connsiteX15" fmla="*/ 1196629 w 5448298"/>
              <a:gd name="connsiteY15" fmla="*/ 161736 h 4125911"/>
              <a:gd name="connsiteX16" fmla="*/ 1118049 w 5448298"/>
              <a:gd name="connsiteY16" fmla="*/ 302230 h 4125911"/>
              <a:gd name="connsiteX17" fmla="*/ 1076325 w 5448298"/>
              <a:gd name="connsiteY17" fmla="*/ 414338 h 4125911"/>
              <a:gd name="connsiteX18" fmla="*/ 987079 w 5448298"/>
              <a:gd name="connsiteY18" fmla="*/ 583218 h 4125911"/>
              <a:gd name="connsiteX19" fmla="*/ 952501 w 5448298"/>
              <a:gd name="connsiteY19" fmla="*/ 709614 h 4125911"/>
              <a:gd name="connsiteX20" fmla="*/ 928688 w 5448298"/>
              <a:gd name="connsiteY20" fmla="*/ 704851 h 4125911"/>
              <a:gd name="connsiteX21" fmla="*/ 876300 w 5448298"/>
              <a:gd name="connsiteY21" fmla="*/ 828676 h 4125911"/>
              <a:gd name="connsiteX22" fmla="*/ 871538 w 5448298"/>
              <a:gd name="connsiteY22" fmla="*/ 895351 h 4125911"/>
              <a:gd name="connsiteX23" fmla="*/ 790575 w 5448298"/>
              <a:gd name="connsiteY23" fmla="*/ 1176338 h 4125911"/>
              <a:gd name="connsiteX24" fmla="*/ 642938 w 5448298"/>
              <a:gd name="connsiteY24" fmla="*/ 1119188 h 4125911"/>
              <a:gd name="connsiteX25" fmla="*/ 609600 w 5448298"/>
              <a:gd name="connsiteY25" fmla="*/ 1109663 h 4125911"/>
              <a:gd name="connsiteX26" fmla="*/ 590550 w 5448298"/>
              <a:gd name="connsiteY26" fmla="*/ 1095376 h 4125911"/>
              <a:gd name="connsiteX27" fmla="*/ 552450 w 5448298"/>
              <a:gd name="connsiteY27" fmla="*/ 1066801 h 4125911"/>
              <a:gd name="connsiteX28" fmla="*/ 357188 w 5448298"/>
              <a:gd name="connsiteY28" fmla="*/ 1171576 h 4125911"/>
              <a:gd name="connsiteX29" fmla="*/ 300038 w 5448298"/>
              <a:gd name="connsiteY29" fmla="*/ 1133476 h 4125911"/>
              <a:gd name="connsiteX30" fmla="*/ 260350 w 5448298"/>
              <a:gd name="connsiteY30" fmla="*/ 1100138 h 4125911"/>
              <a:gd name="connsiteX31" fmla="*/ 250825 w 5448298"/>
              <a:gd name="connsiteY31" fmla="*/ 1081086 h 4125911"/>
              <a:gd name="connsiteX32" fmla="*/ 168275 w 5448298"/>
              <a:gd name="connsiteY32" fmla="*/ 1192211 h 4125911"/>
              <a:gd name="connsiteX33" fmla="*/ 66675 w 5448298"/>
              <a:gd name="connsiteY33" fmla="*/ 1420811 h 4125911"/>
              <a:gd name="connsiteX34" fmla="*/ 73025 w 5448298"/>
              <a:gd name="connsiteY34" fmla="*/ 1528761 h 4125911"/>
              <a:gd name="connsiteX35" fmla="*/ 0 w 5448298"/>
              <a:gd name="connsiteY35" fmla="*/ 1658937 h 4125911"/>
              <a:gd name="connsiteX36" fmla="*/ 20637 w 5448298"/>
              <a:gd name="connsiteY36" fmla="*/ 1835149 h 4125911"/>
              <a:gd name="connsiteX37" fmla="*/ 138112 w 5448298"/>
              <a:gd name="connsiteY37" fmla="*/ 1820861 h 4125911"/>
              <a:gd name="connsiteX38" fmla="*/ 139699 w 5448298"/>
              <a:gd name="connsiteY38" fmla="*/ 1836737 h 4125911"/>
              <a:gd name="connsiteX39" fmla="*/ 276224 w 5448298"/>
              <a:gd name="connsiteY39" fmla="*/ 1885949 h 4125911"/>
              <a:gd name="connsiteX40" fmla="*/ 476248 w 5448298"/>
              <a:gd name="connsiteY40" fmla="*/ 1990723 h 4125911"/>
              <a:gd name="connsiteX41" fmla="*/ 452437 w 5448298"/>
              <a:gd name="connsiteY41" fmla="*/ 2124074 h 4125911"/>
              <a:gd name="connsiteX42" fmla="*/ 638175 w 5448298"/>
              <a:gd name="connsiteY42" fmla="*/ 2381249 h 4125911"/>
              <a:gd name="connsiteX43" fmla="*/ 514351 w 5448298"/>
              <a:gd name="connsiteY43" fmla="*/ 2671761 h 4125911"/>
              <a:gd name="connsiteX44" fmla="*/ 1408112 w 5448298"/>
              <a:gd name="connsiteY44" fmla="*/ 3047998 h 4125911"/>
              <a:gd name="connsiteX45" fmla="*/ 976313 w 5448298"/>
              <a:gd name="connsiteY45" fmla="*/ 4095749 h 4125911"/>
              <a:gd name="connsiteX46" fmla="*/ 1443038 w 5448298"/>
              <a:gd name="connsiteY46" fmla="*/ 3781423 h 4125911"/>
              <a:gd name="connsiteX47" fmla="*/ 1876425 w 5448298"/>
              <a:gd name="connsiteY47" fmla="*/ 4005261 h 4125911"/>
              <a:gd name="connsiteX48" fmla="*/ 1866899 w 5448298"/>
              <a:gd name="connsiteY48" fmla="*/ 3895723 h 4125911"/>
              <a:gd name="connsiteX49" fmla="*/ 1876425 w 5448298"/>
              <a:gd name="connsiteY49" fmla="*/ 3795711 h 4125911"/>
              <a:gd name="connsiteX50" fmla="*/ 2019299 w 5448298"/>
              <a:gd name="connsiteY50" fmla="*/ 3243260 h 4125911"/>
              <a:gd name="connsiteX51" fmla="*/ 2752724 w 5448298"/>
              <a:gd name="connsiteY51" fmla="*/ 3843335 h 4125911"/>
              <a:gd name="connsiteX52" fmla="*/ 2828924 w 5448298"/>
              <a:gd name="connsiteY52" fmla="*/ 3914773 h 4125911"/>
              <a:gd name="connsiteX53" fmla="*/ 3057524 w 5448298"/>
              <a:gd name="connsiteY53" fmla="*/ 4005261 h 4125911"/>
              <a:gd name="connsiteX54" fmla="*/ 3133725 w 5448298"/>
              <a:gd name="connsiteY54" fmla="*/ 4010024 h 4125911"/>
              <a:gd name="connsiteX55" fmla="*/ 3224212 w 5448298"/>
              <a:gd name="connsiteY55" fmla="*/ 4033836 h 4125911"/>
              <a:gd name="connsiteX56" fmla="*/ 3319462 w 5448298"/>
              <a:gd name="connsiteY56" fmla="*/ 4048124 h 4125911"/>
              <a:gd name="connsiteX57" fmla="*/ 3443287 w 5448298"/>
              <a:gd name="connsiteY57" fmla="*/ 4057647 h 4125911"/>
              <a:gd name="connsiteX58" fmla="*/ 3476624 w 5448298"/>
              <a:gd name="connsiteY58" fmla="*/ 4076699 h 4125911"/>
              <a:gd name="connsiteX59" fmla="*/ 3654425 w 5448298"/>
              <a:gd name="connsiteY59" fmla="*/ 4125911 h 4125911"/>
              <a:gd name="connsiteX60" fmla="*/ 3816004 w 5448298"/>
              <a:gd name="connsiteY60" fmla="*/ 3963799 h 4125911"/>
              <a:gd name="connsiteX61" fmla="*/ 3831879 w 5448298"/>
              <a:gd name="connsiteY61" fmla="*/ 3512949 h 4125911"/>
              <a:gd name="connsiteX62" fmla="*/ 4003329 w 5448298"/>
              <a:gd name="connsiteY62" fmla="*/ 3592324 h 4125911"/>
              <a:gd name="connsiteX63" fmla="*/ 4240212 w 5448298"/>
              <a:gd name="connsiteY63" fmla="*/ 3770311 h 4125911"/>
              <a:gd name="connsiteX64" fmla="*/ 4910137 w 5448298"/>
              <a:gd name="connsiteY64" fmla="*/ 3424236 h 4125911"/>
              <a:gd name="connsiteX65" fmla="*/ 4857749 w 5448298"/>
              <a:gd name="connsiteY65" fmla="*/ 3371849 h 4125911"/>
              <a:gd name="connsiteX66" fmla="*/ 4800599 w 5448298"/>
              <a:gd name="connsiteY66" fmla="*/ 3333749 h 4125911"/>
              <a:gd name="connsiteX67" fmla="*/ 5448298 w 5448298"/>
              <a:gd name="connsiteY67" fmla="*/ 2376484 h 4125911"/>
              <a:gd name="connsiteX68" fmla="*/ 3357562 w 5448298"/>
              <a:gd name="connsiteY68" fmla="*/ 1042985 h 4125911"/>
              <a:gd name="connsiteX69" fmla="*/ 3642173 w 5448298"/>
              <a:gd name="connsiteY69" fmla="*/ 752287 h 4125911"/>
              <a:gd name="connsiteX70" fmla="*/ 3334991 w 5448298"/>
              <a:gd name="connsiteY70" fmla="*/ 707043 h 4125911"/>
              <a:gd name="connsiteX71" fmla="*/ 3146873 w 5448298"/>
              <a:gd name="connsiteY71" fmla="*/ 718950 h 4125911"/>
              <a:gd name="connsiteX72" fmla="*/ 2957511 w 5448298"/>
              <a:gd name="connsiteY72" fmla="*/ 457202 h 4125911"/>
              <a:gd name="connsiteX73" fmla="*/ 2724150 w 5448298"/>
              <a:gd name="connsiteY73" fmla="*/ 0 h 4125911"/>
              <a:gd name="connsiteX0" fmla="*/ 2724150 w 5448298"/>
              <a:gd name="connsiteY0" fmla="*/ 0 h 4125911"/>
              <a:gd name="connsiteX1" fmla="*/ 2490788 w 5448298"/>
              <a:gd name="connsiteY1" fmla="*/ 542926 h 4125911"/>
              <a:gd name="connsiteX2" fmla="*/ 2395538 w 5448298"/>
              <a:gd name="connsiteY2" fmla="*/ 566738 h 4125911"/>
              <a:gd name="connsiteX3" fmla="*/ 2314575 w 5448298"/>
              <a:gd name="connsiteY3" fmla="*/ 571501 h 4125911"/>
              <a:gd name="connsiteX4" fmla="*/ 2271713 w 5448298"/>
              <a:gd name="connsiteY4" fmla="*/ 585788 h 4125911"/>
              <a:gd name="connsiteX5" fmla="*/ 2266950 w 5448298"/>
              <a:gd name="connsiteY5" fmla="*/ 571501 h 4125911"/>
              <a:gd name="connsiteX6" fmla="*/ 2157413 w 5448298"/>
              <a:gd name="connsiteY6" fmla="*/ 581026 h 4125911"/>
              <a:gd name="connsiteX7" fmla="*/ 2085975 w 5448298"/>
              <a:gd name="connsiteY7" fmla="*/ 604838 h 4125911"/>
              <a:gd name="connsiteX8" fmla="*/ 2062163 w 5448298"/>
              <a:gd name="connsiteY8" fmla="*/ 619126 h 4125911"/>
              <a:gd name="connsiteX9" fmla="*/ 1938338 w 5448298"/>
              <a:gd name="connsiteY9" fmla="*/ 661988 h 4125911"/>
              <a:gd name="connsiteX10" fmla="*/ 1925292 w 5448298"/>
              <a:gd name="connsiteY10" fmla="*/ 426055 h 4125911"/>
              <a:gd name="connsiteX11" fmla="*/ 1437135 w 5448298"/>
              <a:gd name="connsiteY11" fmla="*/ 395099 h 4125911"/>
              <a:gd name="connsiteX12" fmla="*/ 1446660 w 5448298"/>
              <a:gd name="connsiteY12" fmla="*/ 299850 h 4125911"/>
              <a:gd name="connsiteX13" fmla="*/ 1301404 w 5448298"/>
              <a:gd name="connsiteY13" fmla="*/ 273656 h 4125911"/>
              <a:gd name="connsiteX14" fmla="*/ 1196629 w 5448298"/>
              <a:gd name="connsiteY14" fmla="*/ 242699 h 4125911"/>
              <a:gd name="connsiteX15" fmla="*/ 1196629 w 5448298"/>
              <a:gd name="connsiteY15" fmla="*/ 161736 h 4125911"/>
              <a:gd name="connsiteX16" fmla="*/ 1118049 w 5448298"/>
              <a:gd name="connsiteY16" fmla="*/ 302230 h 4125911"/>
              <a:gd name="connsiteX17" fmla="*/ 1076325 w 5448298"/>
              <a:gd name="connsiteY17" fmla="*/ 414338 h 4125911"/>
              <a:gd name="connsiteX18" fmla="*/ 987079 w 5448298"/>
              <a:gd name="connsiteY18" fmla="*/ 583218 h 4125911"/>
              <a:gd name="connsiteX19" fmla="*/ 952501 w 5448298"/>
              <a:gd name="connsiteY19" fmla="*/ 709614 h 4125911"/>
              <a:gd name="connsiteX20" fmla="*/ 928688 w 5448298"/>
              <a:gd name="connsiteY20" fmla="*/ 704851 h 4125911"/>
              <a:gd name="connsiteX21" fmla="*/ 876300 w 5448298"/>
              <a:gd name="connsiteY21" fmla="*/ 828676 h 4125911"/>
              <a:gd name="connsiteX22" fmla="*/ 871538 w 5448298"/>
              <a:gd name="connsiteY22" fmla="*/ 895351 h 4125911"/>
              <a:gd name="connsiteX23" fmla="*/ 790575 w 5448298"/>
              <a:gd name="connsiteY23" fmla="*/ 1176338 h 4125911"/>
              <a:gd name="connsiteX24" fmla="*/ 642938 w 5448298"/>
              <a:gd name="connsiteY24" fmla="*/ 1119188 h 4125911"/>
              <a:gd name="connsiteX25" fmla="*/ 609600 w 5448298"/>
              <a:gd name="connsiteY25" fmla="*/ 1109663 h 4125911"/>
              <a:gd name="connsiteX26" fmla="*/ 590550 w 5448298"/>
              <a:gd name="connsiteY26" fmla="*/ 1095376 h 4125911"/>
              <a:gd name="connsiteX27" fmla="*/ 552450 w 5448298"/>
              <a:gd name="connsiteY27" fmla="*/ 1066801 h 4125911"/>
              <a:gd name="connsiteX28" fmla="*/ 357188 w 5448298"/>
              <a:gd name="connsiteY28" fmla="*/ 1171576 h 4125911"/>
              <a:gd name="connsiteX29" fmla="*/ 300038 w 5448298"/>
              <a:gd name="connsiteY29" fmla="*/ 1133476 h 4125911"/>
              <a:gd name="connsiteX30" fmla="*/ 260350 w 5448298"/>
              <a:gd name="connsiteY30" fmla="*/ 1100138 h 4125911"/>
              <a:gd name="connsiteX31" fmla="*/ 250825 w 5448298"/>
              <a:gd name="connsiteY31" fmla="*/ 1081086 h 4125911"/>
              <a:gd name="connsiteX32" fmla="*/ 168275 w 5448298"/>
              <a:gd name="connsiteY32" fmla="*/ 1192211 h 4125911"/>
              <a:gd name="connsiteX33" fmla="*/ 66675 w 5448298"/>
              <a:gd name="connsiteY33" fmla="*/ 1420811 h 4125911"/>
              <a:gd name="connsiteX34" fmla="*/ 73025 w 5448298"/>
              <a:gd name="connsiteY34" fmla="*/ 1528761 h 4125911"/>
              <a:gd name="connsiteX35" fmla="*/ 0 w 5448298"/>
              <a:gd name="connsiteY35" fmla="*/ 1658937 h 4125911"/>
              <a:gd name="connsiteX36" fmla="*/ 20637 w 5448298"/>
              <a:gd name="connsiteY36" fmla="*/ 1835149 h 4125911"/>
              <a:gd name="connsiteX37" fmla="*/ 138112 w 5448298"/>
              <a:gd name="connsiteY37" fmla="*/ 1820861 h 4125911"/>
              <a:gd name="connsiteX38" fmla="*/ 139699 w 5448298"/>
              <a:gd name="connsiteY38" fmla="*/ 1836737 h 4125911"/>
              <a:gd name="connsiteX39" fmla="*/ 276224 w 5448298"/>
              <a:gd name="connsiteY39" fmla="*/ 1885949 h 4125911"/>
              <a:gd name="connsiteX40" fmla="*/ 476248 w 5448298"/>
              <a:gd name="connsiteY40" fmla="*/ 1990723 h 4125911"/>
              <a:gd name="connsiteX41" fmla="*/ 452437 w 5448298"/>
              <a:gd name="connsiteY41" fmla="*/ 2124074 h 4125911"/>
              <a:gd name="connsiteX42" fmla="*/ 638175 w 5448298"/>
              <a:gd name="connsiteY42" fmla="*/ 2381249 h 4125911"/>
              <a:gd name="connsiteX43" fmla="*/ 514351 w 5448298"/>
              <a:gd name="connsiteY43" fmla="*/ 2671761 h 4125911"/>
              <a:gd name="connsiteX44" fmla="*/ 1408112 w 5448298"/>
              <a:gd name="connsiteY44" fmla="*/ 3047998 h 4125911"/>
              <a:gd name="connsiteX45" fmla="*/ 976313 w 5448298"/>
              <a:gd name="connsiteY45" fmla="*/ 4095749 h 4125911"/>
              <a:gd name="connsiteX46" fmla="*/ 1443038 w 5448298"/>
              <a:gd name="connsiteY46" fmla="*/ 3781423 h 4125911"/>
              <a:gd name="connsiteX47" fmla="*/ 1876425 w 5448298"/>
              <a:gd name="connsiteY47" fmla="*/ 4005261 h 4125911"/>
              <a:gd name="connsiteX48" fmla="*/ 1866899 w 5448298"/>
              <a:gd name="connsiteY48" fmla="*/ 3895723 h 4125911"/>
              <a:gd name="connsiteX49" fmla="*/ 1876425 w 5448298"/>
              <a:gd name="connsiteY49" fmla="*/ 3795711 h 4125911"/>
              <a:gd name="connsiteX50" fmla="*/ 2019299 w 5448298"/>
              <a:gd name="connsiteY50" fmla="*/ 3243260 h 4125911"/>
              <a:gd name="connsiteX51" fmla="*/ 2752724 w 5448298"/>
              <a:gd name="connsiteY51" fmla="*/ 3843335 h 4125911"/>
              <a:gd name="connsiteX52" fmla="*/ 2828924 w 5448298"/>
              <a:gd name="connsiteY52" fmla="*/ 3914773 h 4125911"/>
              <a:gd name="connsiteX53" fmla="*/ 3057524 w 5448298"/>
              <a:gd name="connsiteY53" fmla="*/ 4005261 h 4125911"/>
              <a:gd name="connsiteX54" fmla="*/ 3133725 w 5448298"/>
              <a:gd name="connsiteY54" fmla="*/ 4010024 h 4125911"/>
              <a:gd name="connsiteX55" fmla="*/ 3224212 w 5448298"/>
              <a:gd name="connsiteY55" fmla="*/ 4033836 h 4125911"/>
              <a:gd name="connsiteX56" fmla="*/ 3319462 w 5448298"/>
              <a:gd name="connsiteY56" fmla="*/ 4048124 h 4125911"/>
              <a:gd name="connsiteX57" fmla="*/ 3443287 w 5448298"/>
              <a:gd name="connsiteY57" fmla="*/ 4057647 h 4125911"/>
              <a:gd name="connsiteX58" fmla="*/ 3476624 w 5448298"/>
              <a:gd name="connsiteY58" fmla="*/ 4076699 h 4125911"/>
              <a:gd name="connsiteX59" fmla="*/ 3654425 w 5448298"/>
              <a:gd name="connsiteY59" fmla="*/ 4125911 h 4125911"/>
              <a:gd name="connsiteX60" fmla="*/ 3816004 w 5448298"/>
              <a:gd name="connsiteY60" fmla="*/ 3963799 h 4125911"/>
              <a:gd name="connsiteX61" fmla="*/ 3831879 w 5448298"/>
              <a:gd name="connsiteY61" fmla="*/ 3512949 h 4125911"/>
              <a:gd name="connsiteX62" fmla="*/ 3854104 w 5448298"/>
              <a:gd name="connsiteY62" fmla="*/ 3468499 h 4125911"/>
              <a:gd name="connsiteX63" fmla="*/ 4240212 w 5448298"/>
              <a:gd name="connsiteY63" fmla="*/ 3770311 h 4125911"/>
              <a:gd name="connsiteX64" fmla="*/ 4910137 w 5448298"/>
              <a:gd name="connsiteY64" fmla="*/ 3424236 h 4125911"/>
              <a:gd name="connsiteX65" fmla="*/ 4857749 w 5448298"/>
              <a:gd name="connsiteY65" fmla="*/ 3371849 h 4125911"/>
              <a:gd name="connsiteX66" fmla="*/ 4800599 w 5448298"/>
              <a:gd name="connsiteY66" fmla="*/ 3333749 h 4125911"/>
              <a:gd name="connsiteX67" fmla="*/ 5448298 w 5448298"/>
              <a:gd name="connsiteY67" fmla="*/ 2376484 h 4125911"/>
              <a:gd name="connsiteX68" fmla="*/ 3357562 w 5448298"/>
              <a:gd name="connsiteY68" fmla="*/ 1042985 h 4125911"/>
              <a:gd name="connsiteX69" fmla="*/ 3642173 w 5448298"/>
              <a:gd name="connsiteY69" fmla="*/ 752287 h 4125911"/>
              <a:gd name="connsiteX70" fmla="*/ 3334991 w 5448298"/>
              <a:gd name="connsiteY70" fmla="*/ 707043 h 4125911"/>
              <a:gd name="connsiteX71" fmla="*/ 3146873 w 5448298"/>
              <a:gd name="connsiteY71" fmla="*/ 718950 h 4125911"/>
              <a:gd name="connsiteX72" fmla="*/ 2957511 w 5448298"/>
              <a:gd name="connsiteY72" fmla="*/ 457202 h 4125911"/>
              <a:gd name="connsiteX73" fmla="*/ 2724150 w 5448298"/>
              <a:gd name="connsiteY73" fmla="*/ 0 h 4125911"/>
              <a:gd name="connsiteX0" fmla="*/ 2724150 w 5448298"/>
              <a:gd name="connsiteY0" fmla="*/ 0 h 4125911"/>
              <a:gd name="connsiteX1" fmla="*/ 2490788 w 5448298"/>
              <a:gd name="connsiteY1" fmla="*/ 542926 h 4125911"/>
              <a:gd name="connsiteX2" fmla="*/ 2395538 w 5448298"/>
              <a:gd name="connsiteY2" fmla="*/ 566738 h 4125911"/>
              <a:gd name="connsiteX3" fmla="*/ 2314575 w 5448298"/>
              <a:gd name="connsiteY3" fmla="*/ 571501 h 4125911"/>
              <a:gd name="connsiteX4" fmla="*/ 2271713 w 5448298"/>
              <a:gd name="connsiteY4" fmla="*/ 585788 h 4125911"/>
              <a:gd name="connsiteX5" fmla="*/ 2266950 w 5448298"/>
              <a:gd name="connsiteY5" fmla="*/ 571501 h 4125911"/>
              <a:gd name="connsiteX6" fmla="*/ 2157413 w 5448298"/>
              <a:gd name="connsiteY6" fmla="*/ 581026 h 4125911"/>
              <a:gd name="connsiteX7" fmla="*/ 2085975 w 5448298"/>
              <a:gd name="connsiteY7" fmla="*/ 604838 h 4125911"/>
              <a:gd name="connsiteX8" fmla="*/ 2062163 w 5448298"/>
              <a:gd name="connsiteY8" fmla="*/ 619126 h 4125911"/>
              <a:gd name="connsiteX9" fmla="*/ 1938338 w 5448298"/>
              <a:gd name="connsiteY9" fmla="*/ 661988 h 4125911"/>
              <a:gd name="connsiteX10" fmla="*/ 1925292 w 5448298"/>
              <a:gd name="connsiteY10" fmla="*/ 426055 h 4125911"/>
              <a:gd name="connsiteX11" fmla="*/ 1437135 w 5448298"/>
              <a:gd name="connsiteY11" fmla="*/ 395099 h 4125911"/>
              <a:gd name="connsiteX12" fmla="*/ 1446660 w 5448298"/>
              <a:gd name="connsiteY12" fmla="*/ 299850 h 4125911"/>
              <a:gd name="connsiteX13" fmla="*/ 1301404 w 5448298"/>
              <a:gd name="connsiteY13" fmla="*/ 273656 h 4125911"/>
              <a:gd name="connsiteX14" fmla="*/ 1196629 w 5448298"/>
              <a:gd name="connsiteY14" fmla="*/ 242699 h 4125911"/>
              <a:gd name="connsiteX15" fmla="*/ 1196629 w 5448298"/>
              <a:gd name="connsiteY15" fmla="*/ 161736 h 4125911"/>
              <a:gd name="connsiteX16" fmla="*/ 1118049 w 5448298"/>
              <a:gd name="connsiteY16" fmla="*/ 302230 h 4125911"/>
              <a:gd name="connsiteX17" fmla="*/ 1076325 w 5448298"/>
              <a:gd name="connsiteY17" fmla="*/ 414338 h 4125911"/>
              <a:gd name="connsiteX18" fmla="*/ 987079 w 5448298"/>
              <a:gd name="connsiteY18" fmla="*/ 583218 h 4125911"/>
              <a:gd name="connsiteX19" fmla="*/ 952501 w 5448298"/>
              <a:gd name="connsiteY19" fmla="*/ 709614 h 4125911"/>
              <a:gd name="connsiteX20" fmla="*/ 928688 w 5448298"/>
              <a:gd name="connsiteY20" fmla="*/ 704851 h 4125911"/>
              <a:gd name="connsiteX21" fmla="*/ 876300 w 5448298"/>
              <a:gd name="connsiteY21" fmla="*/ 828676 h 4125911"/>
              <a:gd name="connsiteX22" fmla="*/ 871538 w 5448298"/>
              <a:gd name="connsiteY22" fmla="*/ 895351 h 4125911"/>
              <a:gd name="connsiteX23" fmla="*/ 790575 w 5448298"/>
              <a:gd name="connsiteY23" fmla="*/ 1176338 h 4125911"/>
              <a:gd name="connsiteX24" fmla="*/ 642938 w 5448298"/>
              <a:gd name="connsiteY24" fmla="*/ 1119188 h 4125911"/>
              <a:gd name="connsiteX25" fmla="*/ 609600 w 5448298"/>
              <a:gd name="connsiteY25" fmla="*/ 1109663 h 4125911"/>
              <a:gd name="connsiteX26" fmla="*/ 590550 w 5448298"/>
              <a:gd name="connsiteY26" fmla="*/ 1095376 h 4125911"/>
              <a:gd name="connsiteX27" fmla="*/ 552450 w 5448298"/>
              <a:gd name="connsiteY27" fmla="*/ 1066801 h 4125911"/>
              <a:gd name="connsiteX28" fmla="*/ 357188 w 5448298"/>
              <a:gd name="connsiteY28" fmla="*/ 1171576 h 4125911"/>
              <a:gd name="connsiteX29" fmla="*/ 300038 w 5448298"/>
              <a:gd name="connsiteY29" fmla="*/ 1133476 h 4125911"/>
              <a:gd name="connsiteX30" fmla="*/ 260350 w 5448298"/>
              <a:gd name="connsiteY30" fmla="*/ 1100138 h 4125911"/>
              <a:gd name="connsiteX31" fmla="*/ 250825 w 5448298"/>
              <a:gd name="connsiteY31" fmla="*/ 1081086 h 4125911"/>
              <a:gd name="connsiteX32" fmla="*/ 168275 w 5448298"/>
              <a:gd name="connsiteY32" fmla="*/ 1192211 h 4125911"/>
              <a:gd name="connsiteX33" fmla="*/ 66675 w 5448298"/>
              <a:gd name="connsiteY33" fmla="*/ 1420811 h 4125911"/>
              <a:gd name="connsiteX34" fmla="*/ 73025 w 5448298"/>
              <a:gd name="connsiteY34" fmla="*/ 1528761 h 4125911"/>
              <a:gd name="connsiteX35" fmla="*/ 0 w 5448298"/>
              <a:gd name="connsiteY35" fmla="*/ 1658937 h 4125911"/>
              <a:gd name="connsiteX36" fmla="*/ 20637 w 5448298"/>
              <a:gd name="connsiteY36" fmla="*/ 1835149 h 4125911"/>
              <a:gd name="connsiteX37" fmla="*/ 138112 w 5448298"/>
              <a:gd name="connsiteY37" fmla="*/ 1820861 h 4125911"/>
              <a:gd name="connsiteX38" fmla="*/ 139699 w 5448298"/>
              <a:gd name="connsiteY38" fmla="*/ 1836737 h 4125911"/>
              <a:gd name="connsiteX39" fmla="*/ 276224 w 5448298"/>
              <a:gd name="connsiteY39" fmla="*/ 1885949 h 4125911"/>
              <a:gd name="connsiteX40" fmla="*/ 476248 w 5448298"/>
              <a:gd name="connsiteY40" fmla="*/ 1990723 h 4125911"/>
              <a:gd name="connsiteX41" fmla="*/ 452437 w 5448298"/>
              <a:gd name="connsiteY41" fmla="*/ 2124074 h 4125911"/>
              <a:gd name="connsiteX42" fmla="*/ 638175 w 5448298"/>
              <a:gd name="connsiteY42" fmla="*/ 2381249 h 4125911"/>
              <a:gd name="connsiteX43" fmla="*/ 514351 w 5448298"/>
              <a:gd name="connsiteY43" fmla="*/ 2671761 h 4125911"/>
              <a:gd name="connsiteX44" fmla="*/ 1408112 w 5448298"/>
              <a:gd name="connsiteY44" fmla="*/ 3047998 h 4125911"/>
              <a:gd name="connsiteX45" fmla="*/ 976313 w 5448298"/>
              <a:gd name="connsiteY45" fmla="*/ 4095749 h 4125911"/>
              <a:gd name="connsiteX46" fmla="*/ 1443038 w 5448298"/>
              <a:gd name="connsiteY46" fmla="*/ 3781423 h 4125911"/>
              <a:gd name="connsiteX47" fmla="*/ 1876425 w 5448298"/>
              <a:gd name="connsiteY47" fmla="*/ 4005261 h 4125911"/>
              <a:gd name="connsiteX48" fmla="*/ 1866899 w 5448298"/>
              <a:gd name="connsiteY48" fmla="*/ 3895723 h 4125911"/>
              <a:gd name="connsiteX49" fmla="*/ 1876425 w 5448298"/>
              <a:gd name="connsiteY49" fmla="*/ 3795711 h 4125911"/>
              <a:gd name="connsiteX50" fmla="*/ 2019299 w 5448298"/>
              <a:gd name="connsiteY50" fmla="*/ 3243260 h 4125911"/>
              <a:gd name="connsiteX51" fmla="*/ 2752724 w 5448298"/>
              <a:gd name="connsiteY51" fmla="*/ 3843335 h 4125911"/>
              <a:gd name="connsiteX52" fmla="*/ 2828924 w 5448298"/>
              <a:gd name="connsiteY52" fmla="*/ 3914773 h 4125911"/>
              <a:gd name="connsiteX53" fmla="*/ 3057524 w 5448298"/>
              <a:gd name="connsiteY53" fmla="*/ 4005261 h 4125911"/>
              <a:gd name="connsiteX54" fmla="*/ 3133725 w 5448298"/>
              <a:gd name="connsiteY54" fmla="*/ 4010024 h 4125911"/>
              <a:gd name="connsiteX55" fmla="*/ 3224212 w 5448298"/>
              <a:gd name="connsiteY55" fmla="*/ 4033836 h 4125911"/>
              <a:gd name="connsiteX56" fmla="*/ 3319462 w 5448298"/>
              <a:gd name="connsiteY56" fmla="*/ 4048124 h 4125911"/>
              <a:gd name="connsiteX57" fmla="*/ 3443287 w 5448298"/>
              <a:gd name="connsiteY57" fmla="*/ 4057647 h 4125911"/>
              <a:gd name="connsiteX58" fmla="*/ 3476624 w 5448298"/>
              <a:gd name="connsiteY58" fmla="*/ 4076699 h 4125911"/>
              <a:gd name="connsiteX59" fmla="*/ 3654425 w 5448298"/>
              <a:gd name="connsiteY59" fmla="*/ 4125911 h 4125911"/>
              <a:gd name="connsiteX60" fmla="*/ 3816004 w 5448298"/>
              <a:gd name="connsiteY60" fmla="*/ 3963799 h 4125911"/>
              <a:gd name="connsiteX61" fmla="*/ 3831879 w 5448298"/>
              <a:gd name="connsiteY61" fmla="*/ 3512949 h 4125911"/>
              <a:gd name="connsiteX62" fmla="*/ 3854104 w 5448298"/>
              <a:gd name="connsiteY62" fmla="*/ 3468499 h 4125911"/>
              <a:gd name="connsiteX63" fmla="*/ 4240212 w 5448298"/>
              <a:gd name="connsiteY63" fmla="*/ 3770311 h 4125911"/>
              <a:gd name="connsiteX64" fmla="*/ 4910137 w 5448298"/>
              <a:gd name="connsiteY64" fmla="*/ 3424236 h 4125911"/>
              <a:gd name="connsiteX65" fmla="*/ 4857749 w 5448298"/>
              <a:gd name="connsiteY65" fmla="*/ 3371849 h 4125911"/>
              <a:gd name="connsiteX66" fmla="*/ 4800599 w 5448298"/>
              <a:gd name="connsiteY66" fmla="*/ 3333749 h 4125911"/>
              <a:gd name="connsiteX67" fmla="*/ 5448298 w 5448298"/>
              <a:gd name="connsiteY67" fmla="*/ 2376484 h 4125911"/>
              <a:gd name="connsiteX68" fmla="*/ 3357562 w 5448298"/>
              <a:gd name="connsiteY68" fmla="*/ 1042985 h 4125911"/>
              <a:gd name="connsiteX69" fmla="*/ 3642173 w 5448298"/>
              <a:gd name="connsiteY69" fmla="*/ 752287 h 4125911"/>
              <a:gd name="connsiteX70" fmla="*/ 3334991 w 5448298"/>
              <a:gd name="connsiteY70" fmla="*/ 707043 h 4125911"/>
              <a:gd name="connsiteX71" fmla="*/ 3146873 w 5448298"/>
              <a:gd name="connsiteY71" fmla="*/ 718950 h 4125911"/>
              <a:gd name="connsiteX72" fmla="*/ 2957511 w 5448298"/>
              <a:gd name="connsiteY72" fmla="*/ 457202 h 4125911"/>
              <a:gd name="connsiteX73" fmla="*/ 2724150 w 5448298"/>
              <a:gd name="connsiteY73" fmla="*/ 0 h 4125911"/>
              <a:gd name="connsiteX0" fmla="*/ 2724150 w 5448298"/>
              <a:gd name="connsiteY0" fmla="*/ 0 h 4125911"/>
              <a:gd name="connsiteX1" fmla="*/ 2490788 w 5448298"/>
              <a:gd name="connsiteY1" fmla="*/ 542926 h 4125911"/>
              <a:gd name="connsiteX2" fmla="*/ 2395538 w 5448298"/>
              <a:gd name="connsiteY2" fmla="*/ 566738 h 4125911"/>
              <a:gd name="connsiteX3" fmla="*/ 2314575 w 5448298"/>
              <a:gd name="connsiteY3" fmla="*/ 571501 h 4125911"/>
              <a:gd name="connsiteX4" fmla="*/ 2271713 w 5448298"/>
              <a:gd name="connsiteY4" fmla="*/ 585788 h 4125911"/>
              <a:gd name="connsiteX5" fmla="*/ 2266950 w 5448298"/>
              <a:gd name="connsiteY5" fmla="*/ 571501 h 4125911"/>
              <a:gd name="connsiteX6" fmla="*/ 2157413 w 5448298"/>
              <a:gd name="connsiteY6" fmla="*/ 581026 h 4125911"/>
              <a:gd name="connsiteX7" fmla="*/ 2085975 w 5448298"/>
              <a:gd name="connsiteY7" fmla="*/ 604838 h 4125911"/>
              <a:gd name="connsiteX8" fmla="*/ 2062163 w 5448298"/>
              <a:gd name="connsiteY8" fmla="*/ 619126 h 4125911"/>
              <a:gd name="connsiteX9" fmla="*/ 1938338 w 5448298"/>
              <a:gd name="connsiteY9" fmla="*/ 661988 h 4125911"/>
              <a:gd name="connsiteX10" fmla="*/ 1925292 w 5448298"/>
              <a:gd name="connsiteY10" fmla="*/ 426055 h 4125911"/>
              <a:gd name="connsiteX11" fmla="*/ 1437135 w 5448298"/>
              <a:gd name="connsiteY11" fmla="*/ 395099 h 4125911"/>
              <a:gd name="connsiteX12" fmla="*/ 1446660 w 5448298"/>
              <a:gd name="connsiteY12" fmla="*/ 299850 h 4125911"/>
              <a:gd name="connsiteX13" fmla="*/ 1301404 w 5448298"/>
              <a:gd name="connsiteY13" fmla="*/ 273656 h 4125911"/>
              <a:gd name="connsiteX14" fmla="*/ 1196629 w 5448298"/>
              <a:gd name="connsiteY14" fmla="*/ 242699 h 4125911"/>
              <a:gd name="connsiteX15" fmla="*/ 1196629 w 5448298"/>
              <a:gd name="connsiteY15" fmla="*/ 161736 h 4125911"/>
              <a:gd name="connsiteX16" fmla="*/ 1118049 w 5448298"/>
              <a:gd name="connsiteY16" fmla="*/ 302230 h 4125911"/>
              <a:gd name="connsiteX17" fmla="*/ 1076325 w 5448298"/>
              <a:gd name="connsiteY17" fmla="*/ 414338 h 4125911"/>
              <a:gd name="connsiteX18" fmla="*/ 987079 w 5448298"/>
              <a:gd name="connsiteY18" fmla="*/ 583218 h 4125911"/>
              <a:gd name="connsiteX19" fmla="*/ 952501 w 5448298"/>
              <a:gd name="connsiteY19" fmla="*/ 709614 h 4125911"/>
              <a:gd name="connsiteX20" fmla="*/ 928688 w 5448298"/>
              <a:gd name="connsiteY20" fmla="*/ 704851 h 4125911"/>
              <a:gd name="connsiteX21" fmla="*/ 876300 w 5448298"/>
              <a:gd name="connsiteY21" fmla="*/ 828676 h 4125911"/>
              <a:gd name="connsiteX22" fmla="*/ 871538 w 5448298"/>
              <a:gd name="connsiteY22" fmla="*/ 895351 h 4125911"/>
              <a:gd name="connsiteX23" fmla="*/ 790575 w 5448298"/>
              <a:gd name="connsiteY23" fmla="*/ 1176338 h 4125911"/>
              <a:gd name="connsiteX24" fmla="*/ 642938 w 5448298"/>
              <a:gd name="connsiteY24" fmla="*/ 1119188 h 4125911"/>
              <a:gd name="connsiteX25" fmla="*/ 609600 w 5448298"/>
              <a:gd name="connsiteY25" fmla="*/ 1109663 h 4125911"/>
              <a:gd name="connsiteX26" fmla="*/ 590550 w 5448298"/>
              <a:gd name="connsiteY26" fmla="*/ 1095376 h 4125911"/>
              <a:gd name="connsiteX27" fmla="*/ 552450 w 5448298"/>
              <a:gd name="connsiteY27" fmla="*/ 1066801 h 4125911"/>
              <a:gd name="connsiteX28" fmla="*/ 357188 w 5448298"/>
              <a:gd name="connsiteY28" fmla="*/ 1171576 h 4125911"/>
              <a:gd name="connsiteX29" fmla="*/ 300038 w 5448298"/>
              <a:gd name="connsiteY29" fmla="*/ 1133476 h 4125911"/>
              <a:gd name="connsiteX30" fmla="*/ 260350 w 5448298"/>
              <a:gd name="connsiteY30" fmla="*/ 1100138 h 4125911"/>
              <a:gd name="connsiteX31" fmla="*/ 250825 w 5448298"/>
              <a:gd name="connsiteY31" fmla="*/ 1081086 h 4125911"/>
              <a:gd name="connsiteX32" fmla="*/ 168275 w 5448298"/>
              <a:gd name="connsiteY32" fmla="*/ 1192211 h 4125911"/>
              <a:gd name="connsiteX33" fmla="*/ 66675 w 5448298"/>
              <a:gd name="connsiteY33" fmla="*/ 1420811 h 4125911"/>
              <a:gd name="connsiteX34" fmla="*/ 73025 w 5448298"/>
              <a:gd name="connsiteY34" fmla="*/ 1528761 h 4125911"/>
              <a:gd name="connsiteX35" fmla="*/ 0 w 5448298"/>
              <a:gd name="connsiteY35" fmla="*/ 1658937 h 4125911"/>
              <a:gd name="connsiteX36" fmla="*/ 20637 w 5448298"/>
              <a:gd name="connsiteY36" fmla="*/ 1835149 h 4125911"/>
              <a:gd name="connsiteX37" fmla="*/ 138112 w 5448298"/>
              <a:gd name="connsiteY37" fmla="*/ 1820861 h 4125911"/>
              <a:gd name="connsiteX38" fmla="*/ 139699 w 5448298"/>
              <a:gd name="connsiteY38" fmla="*/ 1836737 h 4125911"/>
              <a:gd name="connsiteX39" fmla="*/ 276224 w 5448298"/>
              <a:gd name="connsiteY39" fmla="*/ 1885949 h 4125911"/>
              <a:gd name="connsiteX40" fmla="*/ 476248 w 5448298"/>
              <a:gd name="connsiteY40" fmla="*/ 1990723 h 4125911"/>
              <a:gd name="connsiteX41" fmla="*/ 452437 w 5448298"/>
              <a:gd name="connsiteY41" fmla="*/ 2124074 h 4125911"/>
              <a:gd name="connsiteX42" fmla="*/ 638175 w 5448298"/>
              <a:gd name="connsiteY42" fmla="*/ 2381249 h 4125911"/>
              <a:gd name="connsiteX43" fmla="*/ 514351 w 5448298"/>
              <a:gd name="connsiteY43" fmla="*/ 2671761 h 4125911"/>
              <a:gd name="connsiteX44" fmla="*/ 1408112 w 5448298"/>
              <a:gd name="connsiteY44" fmla="*/ 3047998 h 4125911"/>
              <a:gd name="connsiteX45" fmla="*/ 976313 w 5448298"/>
              <a:gd name="connsiteY45" fmla="*/ 4095749 h 4125911"/>
              <a:gd name="connsiteX46" fmla="*/ 1443038 w 5448298"/>
              <a:gd name="connsiteY46" fmla="*/ 3781423 h 4125911"/>
              <a:gd name="connsiteX47" fmla="*/ 1876425 w 5448298"/>
              <a:gd name="connsiteY47" fmla="*/ 4005261 h 4125911"/>
              <a:gd name="connsiteX48" fmla="*/ 1866899 w 5448298"/>
              <a:gd name="connsiteY48" fmla="*/ 3895723 h 4125911"/>
              <a:gd name="connsiteX49" fmla="*/ 1876425 w 5448298"/>
              <a:gd name="connsiteY49" fmla="*/ 3795711 h 4125911"/>
              <a:gd name="connsiteX50" fmla="*/ 2019299 w 5448298"/>
              <a:gd name="connsiteY50" fmla="*/ 3243260 h 4125911"/>
              <a:gd name="connsiteX51" fmla="*/ 2752724 w 5448298"/>
              <a:gd name="connsiteY51" fmla="*/ 3843335 h 4125911"/>
              <a:gd name="connsiteX52" fmla="*/ 2828924 w 5448298"/>
              <a:gd name="connsiteY52" fmla="*/ 3914773 h 4125911"/>
              <a:gd name="connsiteX53" fmla="*/ 3057524 w 5448298"/>
              <a:gd name="connsiteY53" fmla="*/ 4005261 h 4125911"/>
              <a:gd name="connsiteX54" fmla="*/ 3133725 w 5448298"/>
              <a:gd name="connsiteY54" fmla="*/ 4010024 h 4125911"/>
              <a:gd name="connsiteX55" fmla="*/ 3224212 w 5448298"/>
              <a:gd name="connsiteY55" fmla="*/ 4033836 h 4125911"/>
              <a:gd name="connsiteX56" fmla="*/ 3319462 w 5448298"/>
              <a:gd name="connsiteY56" fmla="*/ 4048124 h 4125911"/>
              <a:gd name="connsiteX57" fmla="*/ 3443287 w 5448298"/>
              <a:gd name="connsiteY57" fmla="*/ 4057647 h 4125911"/>
              <a:gd name="connsiteX58" fmla="*/ 3476624 w 5448298"/>
              <a:gd name="connsiteY58" fmla="*/ 4076699 h 4125911"/>
              <a:gd name="connsiteX59" fmla="*/ 3654425 w 5448298"/>
              <a:gd name="connsiteY59" fmla="*/ 4125911 h 4125911"/>
              <a:gd name="connsiteX60" fmla="*/ 3816004 w 5448298"/>
              <a:gd name="connsiteY60" fmla="*/ 3963799 h 4125911"/>
              <a:gd name="connsiteX61" fmla="*/ 3831879 w 5448298"/>
              <a:gd name="connsiteY61" fmla="*/ 3512949 h 4125911"/>
              <a:gd name="connsiteX62" fmla="*/ 3854104 w 5448298"/>
              <a:gd name="connsiteY62" fmla="*/ 3468499 h 4125911"/>
              <a:gd name="connsiteX63" fmla="*/ 4240212 w 5448298"/>
              <a:gd name="connsiteY63" fmla="*/ 3770311 h 4125911"/>
              <a:gd name="connsiteX64" fmla="*/ 4910137 w 5448298"/>
              <a:gd name="connsiteY64" fmla="*/ 3424236 h 4125911"/>
              <a:gd name="connsiteX65" fmla="*/ 4857749 w 5448298"/>
              <a:gd name="connsiteY65" fmla="*/ 3371849 h 4125911"/>
              <a:gd name="connsiteX66" fmla="*/ 4800599 w 5448298"/>
              <a:gd name="connsiteY66" fmla="*/ 3333749 h 4125911"/>
              <a:gd name="connsiteX67" fmla="*/ 5448298 w 5448298"/>
              <a:gd name="connsiteY67" fmla="*/ 2376484 h 4125911"/>
              <a:gd name="connsiteX68" fmla="*/ 3357562 w 5448298"/>
              <a:gd name="connsiteY68" fmla="*/ 1042985 h 4125911"/>
              <a:gd name="connsiteX69" fmla="*/ 3642173 w 5448298"/>
              <a:gd name="connsiteY69" fmla="*/ 752287 h 4125911"/>
              <a:gd name="connsiteX70" fmla="*/ 3334991 w 5448298"/>
              <a:gd name="connsiteY70" fmla="*/ 707043 h 4125911"/>
              <a:gd name="connsiteX71" fmla="*/ 3146873 w 5448298"/>
              <a:gd name="connsiteY71" fmla="*/ 718950 h 4125911"/>
              <a:gd name="connsiteX72" fmla="*/ 2957511 w 5448298"/>
              <a:gd name="connsiteY72" fmla="*/ 457202 h 4125911"/>
              <a:gd name="connsiteX73" fmla="*/ 2724150 w 5448298"/>
              <a:gd name="connsiteY73" fmla="*/ 0 h 4125911"/>
              <a:gd name="connsiteX0" fmla="*/ 2724150 w 5448298"/>
              <a:gd name="connsiteY0" fmla="*/ 0 h 4125911"/>
              <a:gd name="connsiteX1" fmla="*/ 2490788 w 5448298"/>
              <a:gd name="connsiteY1" fmla="*/ 542926 h 4125911"/>
              <a:gd name="connsiteX2" fmla="*/ 2395538 w 5448298"/>
              <a:gd name="connsiteY2" fmla="*/ 566738 h 4125911"/>
              <a:gd name="connsiteX3" fmla="*/ 2314575 w 5448298"/>
              <a:gd name="connsiteY3" fmla="*/ 571501 h 4125911"/>
              <a:gd name="connsiteX4" fmla="*/ 2271713 w 5448298"/>
              <a:gd name="connsiteY4" fmla="*/ 585788 h 4125911"/>
              <a:gd name="connsiteX5" fmla="*/ 2266950 w 5448298"/>
              <a:gd name="connsiteY5" fmla="*/ 571501 h 4125911"/>
              <a:gd name="connsiteX6" fmla="*/ 2157413 w 5448298"/>
              <a:gd name="connsiteY6" fmla="*/ 581026 h 4125911"/>
              <a:gd name="connsiteX7" fmla="*/ 2085975 w 5448298"/>
              <a:gd name="connsiteY7" fmla="*/ 604838 h 4125911"/>
              <a:gd name="connsiteX8" fmla="*/ 2062163 w 5448298"/>
              <a:gd name="connsiteY8" fmla="*/ 619126 h 4125911"/>
              <a:gd name="connsiteX9" fmla="*/ 1938338 w 5448298"/>
              <a:gd name="connsiteY9" fmla="*/ 661988 h 4125911"/>
              <a:gd name="connsiteX10" fmla="*/ 1925292 w 5448298"/>
              <a:gd name="connsiteY10" fmla="*/ 426055 h 4125911"/>
              <a:gd name="connsiteX11" fmla="*/ 1437135 w 5448298"/>
              <a:gd name="connsiteY11" fmla="*/ 395099 h 4125911"/>
              <a:gd name="connsiteX12" fmla="*/ 1446660 w 5448298"/>
              <a:gd name="connsiteY12" fmla="*/ 299850 h 4125911"/>
              <a:gd name="connsiteX13" fmla="*/ 1301404 w 5448298"/>
              <a:gd name="connsiteY13" fmla="*/ 273656 h 4125911"/>
              <a:gd name="connsiteX14" fmla="*/ 1196629 w 5448298"/>
              <a:gd name="connsiteY14" fmla="*/ 242699 h 4125911"/>
              <a:gd name="connsiteX15" fmla="*/ 1196629 w 5448298"/>
              <a:gd name="connsiteY15" fmla="*/ 161736 h 4125911"/>
              <a:gd name="connsiteX16" fmla="*/ 1118049 w 5448298"/>
              <a:gd name="connsiteY16" fmla="*/ 302230 h 4125911"/>
              <a:gd name="connsiteX17" fmla="*/ 1076325 w 5448298"/>
              <a:gd name="connsiteY17" fmla="*/ 414338 h 4125911"/>
              <a:gd name="connsiteX18" fmla="*/ 987079 w 5448298"/>
              <a:gd name="connsiteY18" fmla="*/ 583218 h 4125911"/>
              <a:gd name="connsiteX19" fmla="*/ 952501 w 5448298"/>
              <a:gd name="connsiteY19" fmla="*/ 709614 h 4125911"/>
              <a:gd name="connsiteX20" fmla="*/ 928688 w 5448298"/>
              <a:gd name="connsiteY20" fmla="*/ 704851 h 4125911"/>
              <a:gd name="connsiteX21" fmla="*/ 876300 w 5448298"/>
              <a:gd name="connsiteY21" fmla="*/ 828676 h 4125911"/>
              <a:gd name="connsiteX22" fmla="*/ 871538 w 5448298"/>
              <a:gd name="connsiteY22" fmla="*/ 895351 h 4125911"/>
              <a:gd name="connsiteX23" fmla="*/ 790575 w 5448298"/>
              <a:gd name="connsiteY23" fmla="*/ 1176338 h 4125911"/>
              <a:gd name="connsiteX24" fmla="*/ 642938 w 5448298"/>
              <a:gd name="connsiteY24" fmla="*/ 1119188 h 4125911"/>
              <a:gd name="connsiteX25" fmla="*/ 609600 w 5448298"/>
              <a:gd name="connsiteY25" fmla="*/ 1109663 h 4125911"/>
              <a:gd name="connsiteX26" fmla="*/ 590550 w 5448298"/>
              <a:gd name="connsiteY26" fmla="*/ 1095376 h 4125911"/>
              <a:gd name="connsiteX27" fmla="*/ 552450 w 5448298"/>
              <a:gd name="connsiteY27" fmla="*/ 1066801 h 4125911"/>
              <a:gd name="connsiteX28" fmla="*/ 357188 w 5448298"/>
              <a:gd name="connsiteY28" fmla="*/ 1171576 h 4125911"/>
              <a:gd name="connsiteX29" fmla="*/ 300038 w 5448298"/>
              <a:gd name="connsiteY29" fmla="*/ 1133476 h 4125911"/>
              <a:gd name="connsiteX30" fmla="*/ 260350 w 5448298"/>
              <a:gd name="connsiteY30" fmla="*/ 1100138 h 4125911"/>
              <a:gd name="connsiteX31" fmla="*/ 250825 w 5448298"/>
              <a:gd name="connsiteY31" fmla="*/ 1081086 h 4125911"/>
              <a:gd name="connsiteX32" fmla="*/ 168275 w 5448298"/>
              <a:gd name="connsiteY32" fmla="*/ 1192211 h 4125911"/>
              <a:gd name="connsiteX33" fmla="*/ 66675 w 5448298"/>
              <a:gd name="connsiteY33" fmla="*/ 1420811 h 4125911"/>
              <a:gd name="connsiteX34" fmla="*/ 73025 w 5448298"/>
              <a:gd name="connsiteY34" fmla="*/ 1528761 h 4125911"/>
              <a:gd name="connsiteX35" fmla="*/ 0 w 5448298"/>
              <a:gd name="connsiteY35" fmla="*/ 1658937 h 4125911"/>
              <a:gd name="connsiteX36" fmla="*/ 20637 w 5448298"/>
              <a:gd name="connsiteY36" fmla="*/ 1835149 h 4125911"/>
              <a:gd name="connsiteX37" fmla="*/ 138112 w 5448298"/>
              <a:gd name="connsiteY37" fmla="*/ 1820861 h 4125911"/>
              <a:gd name="connsiteX38" fmla="*/ 139699 w 5448298"/>
              <a:gd name="connsiteY38" fmla="*/ 1836737 h 4125911"/>
              <a:gd name="connsiteX39" fmla="*/ 276224 w 5448298"/>
              <a:gd name="connsiteY39" fmla="*/ 1885949 h 4125911"/>
              <a:gd name="connsiteX40" fmla="*/ 476248 w 5448298"/>
              <a:gd name="connsiteY40" fmla="*/ 1990723 h 4125911"/>
              <a:gd name="connsiteX41" fmla="*/ 452437 w 5448298"/>
              <a:gd name="connsiteY41" fmla="*/ 2124074 h 4125911"/>
              <a:gd name="connsiteX42" fmla="*/ 638175 w 5448298"/>
              <a:gd name="connsiteY42" fmla="*/ 2381249 h 4125911"/>
              <a:gd name="connsiteX43" fmla="*/ 514351 w 5448298"/>
              <a:gd name="connsiteY43" fmla="*/ 2671761 h 4125911"/>
              <a:gd name="connsiteX44" fmla="*/ 1408112 w 5448298"/>
              <a:gd name="connsiteY44" fmla="*/ 3047998 h 4125911"/>
              <a:gd name="connsiteX45" fmla="*/ 976313 w 5448298"/>
              <a:gd name="connsiteY45" fmla="*/ 4095749 h 4125911"/>
              <a:gd name="connsiteX46" fmla="*/ 1443038 w 5448298"/>
              <a:gd name="connsiteY46" fmla="*/ 3781423 h 4125911"/>
              <a:gd name="connsiteX47" fmla="*/ 1876425 w 5448298"/>
              <a:gd name="connsiteY47" fmla="*/ 4005261 h 4125911"/>
              <a:gd name="connsiteX48" fmla="*/ 1866899 w 5448298"/>
              <a:gd name="connsiteY48" fmla="*/ 3895723 h 4125911"/>
              <a:gd name="connsiteX49" fmla="*/ 1876425 w 5448298"/>
              <a:gd name="connsiteY49" fmla="*/ 3795711 h 4125911"/>
              <a:gd name="connsiteX50" fmla="*/ 2019299 w 5448298"/>
              <a:gd name="connsiteY50" fmla="*/ 3243260 h 4125911"/>
              <a:gd name="connsiteX51" fmla="*/ 2752724 w 5448298"/>
              <a:gd name="connsiteY51" fmla="*/ 3843335 h 4125911"/>
              <a:gd name="connsiteX52" fmla="*/ 2828924 w 5448298"/>
              <a:gd name="connsiteY52" fmla="*/ 3914773 h 4125911"/>
              <a:gd name="connsiteX53" fmla="*/ 3057524 w 5448298"/>
              <a:gd name="connsiteY53" fmla="*/ 4005261 h 4125911"/>
              <a:gd name="connsiteX54" fmla="*/ 3133725 w 5448298"/>
              <a:gd name="connsiteY54" fmla="*/ 4010024 h 4125911"/>
              <a:gd name="connsiteX55" fmla="*/ 3224212 w 5448298"/>
              <a:gd name="connsiteY55" fmla="*/ 4033836 h 4125911"/>
              <a:gd name="connsiteX56" fmla="*/ 3319462 w 5448298"/>
              <a:gd name="connsiteY56" fmla="*/ 4048124 h 4125911"/>
              <a:gd name="connsiteX57" fmla="*/ 3443287 w 5448298"/>
              <a:gd name="connsiteY57" fmla="*/ 4057647 h 4125911"/>
              <a:gd name="connsiteX58" fmla="*/ 3476624 w 5448298"/>
              <a:gd name="connsiteY58" fmla="*/ 4076699 h 4125911"/>
              <a:gd name="connsiteX59" fmla="*/ 3654425 w 5448298"/>
              <a:gd name="connsiteY59" fmla="*/ 4125911 h 4125911"/>
              <a:gd name="connsiteX60" fmla="*/ 3816004 w 5448298"/>
              <a:gd name="connsiteY60" fmla="*/ 3963799 h 4125911"/>
              <a:gd name="connsiteX61" fmla="*/ 3831879 w 5448298"/>
              <a:gd name="connsiteY61" fmla="*/ 3512949 h 4125911"/>
              <a:gd name="connsiteX62" fmla="*/ 3854104 w 5448298"/>
              <a:gd name="connsiteY62" fmla="*/ 3468499 h 4125911"/>
              <a:gd name="connsiteX63" fmla="*/ 4240212 w 5448298"/>
              <a:gd name="connsiteY63" fmla="*/ 3770311 h 4125911"/>
              <a:gd name="connsiteX64" fmla="*/ 4910137 w 5448298"/>
              <a:gd name="connsiteY64" fmla="*/ 3424236 h 4125911"/>
              <a:gd name="connsiteX65" fmla="*/ 4857749 w 5448298"/>
              <a:gd name="connsiteY65" fmla="*/ 3371849 h 4125911"/>
              <a:gd name="connsiteX66" fmla="*/ 4800599 w 5448298"/>
              <a:gd name="connsiteY66" fmla="*/ 3333749 h 4125911"/>
              <a:gd name="connsiteX67" fmla="*/ 5448298 w 5448298"/>
              <a:gd name="connsiteY67" fmla="*/ 2376484 h 4125911"/>
              <a:gd name="connsiteX68" fmla="*/ 3357562 w 5448298"/>
              <a:gd name="connsiteY68" fmla="*/ 1042985 h 4125911"/>
              <a:gd name="connsiteX69" fmla="*/ 3642173 w 5448298"/>
              <a:gd name="connsiteY69" fmla="*/ 752287 h 4125911"/>
              <a:gd name="connsiteX70" fmla="*/ 3334991 w 5448298"/>
              <a:gd name="connsiteY70" fmla="*/ 707043 h 4125911"/>
              <a:gd name="connsiteX71" fmla="*/ 3146873 w 5448298"/>
              <a:gd name="connsiteY71" fmla="*/ 718950 h 4125911"/>
              <a:gd name="connsiteX72" fmla="*/ 2957511 w 5448298"/>
              <a:gd name="connsiteY72" fmla="*/ 457202 h 4125911"/>
              <a:gd name="connsiteX73" fmla="*/ 2724150 w 5448298"/>
              <a:gd name="connsiteY73" fmla="*/ 0 h 4125911"/>
              <a:gd name="connsiteX0" fmla="*/ 2724150 w 5448298"/>
              <a:gd name="connsiteY0" fmla="*/ 0 h 4125911"/>
              <a:gd name="connsiteX1" fmla="*/ 2490788 w 5448298"/>
              <a:gd name="connsiteY1" fmla="*/ 542926 h 4125911"/>
              <a:gd name="connsiteX2" fmla="*/ 2395538 w 5448298"/>
              <a:gd name="connsiteY2" fmla="*/ 566738 h 4125911"/>
              <a:gd name="connsiteX3" fmla="*/ 2314575 w 5448298"/>
              <a:gd name="connsiteY3" fmla="*/ 571501 h 4125911"/>
              <a:gd name="connsiteX4" fmla="*/ 2271713 w 5448298"/>
              <a:gd name="connsiteY4" fmla="*/ 585788 h 4125911"/>
              <a:gd name="connsiteX5" fmla="*/ 2266950 w 5448298"/>
              <a:gd name="connsiteY5" fmla="*/ 571501 h 4125911"/>
              <a:gd name="connsiteX6" fmla="*/ 2157413 w 5448298"/>
              <a:gd name="connsiteY6" fmla="*/ 581026 h 4125911"/>
              <a:gd name="connsiteX7" fmla="*/ 2085975 w 5448298"/>
              <a:gd name="connsiteY7" fmla="*/ 604838 h 4125911"/>
              <a:gd name="connsiteX8" fmla="*/ 2062163 w 5448298"/>
              <a:gd name="connsiteY8" fmla="*/ 619126 h 4125911"/>
              <a:gd name="connsiteX9" fmla="*/ 1938338 w 5448298"/>
              <a:gd name="connsiteY9" fmla="*/ 661988 h 4125911"/>
              <a:gd name="connsiteX10" fmla="*/ 1925292 w 5448298"/>
              <a:gd name="connsiteY10" fmla="*/ 426055 h 4125911"/>
              <a:gd name="connsiteX11" fmla="*/ 1437135 w 5448298"/>
              <a:gd name="connsiteY11" fmla="*/ 395099 h 4125911"/>
              <a:gd name="connsiteX12" fmla="*/ 1446660 w 5448298"/>
              <a:gd name="connsiteY12" fmla="*/ 299850 h 4125911"/>
              <a:gd name="connsiteX13" fmla="*/ 1301404 w 5448298"/>
              <a:gd name="connsiteY13" fmla="*/ 273656 h 4125911"/>
              <a:gd name="connsiteX14" fmla="*/ 1196629 w 5448298"/>
              <a:gd name="connsiteY14" fmla="*/ 242699 h 4125911"/>
              <a:gd name="connsiteX15" fmla="*/ 1196629 w 5448298"/>
              <a:gd name="connsiteY15" fmla="*/ 161736 h 4125911"/>
              <a:gd name="connsiteX16" fmla="*/ 1118049 w 5448298"/>
              <a:gd name="connsiteY16" fmla="*/ 302230 h 4125911"/>
              <a:gd name="connsiteX17" fmla="*/ 1076325 w 5448298"/>
              <a:gd name="connsiteY17" fmla="*/ 414338 h 4125911"/>
              <a:gd name="connsiteX18" fmla="*/ 987079 w 5448298"/>
              <a:gd name="connsiteY18" fmla="*/ 583218 h 4125911"/>
              <a:gd name="connsiteX19" fmla="*/ 952501 w 5448298"/>
              <a:gd name="connsiteY19" fmla="*/ 709614 h 4125911"/>
              <a:gd name="connsiteX20" fmla="*/ 928688 w 5448298"/>
              <a:gd name="connsiteY20" fmla="*/ 704851 h 4125911"/>
              <a:gd name="connsiteX21" fmla="*/ 876300 w 5448298"/>
              <a:gd name="connsiteY21" fmla="*/ 828676 h 4125911"/>
              <a:gd name="connsiteX22" fmla="*/ 871538 w 5448298"/>
              <a:gd name="connsiteY22" fmla="*/ 895351 h 4125911"/>
              <a:gd name="connsiteX23" fmla="*/ 790575 w 5448298"/>
              <a:gd name="connsiteY23" fmla="*/ 1176338 h 4125911"/>
              <a:gd name="connsiteX24" fmla="*/ 642938 w 5448298"/>
              <a:gd name="connsiteY24" fmla="*/ 1119188 h 4125911"/>
              <a:gd name="connsiteX25" fmla="*/ 609600 w 5448298"/>
              <a:gd name="connsiteY25" fmla="*/ 1109663 h 4125911"/>
              <a:gd name="connsiteX26" fmla="*/ 590550 w 5448298"/>
              <a:gd name="connsiteY26" fmla="*/ 1095376 h 4125911"/>
              <a:gd name="connsiteX27" fmla="*/ 552450 w 5448298"/>
              <a:gd name="connsiteY27" fmla="*/ 1066801 h 4125911"/>
              <a:gd name="connsiteX28" fmla="*/ 357188 w 5448298"/>
              <a:gd name="connsiteY28" fmla="*/ 1171576 h 4125911"/>
              <a:gd name="connsiteX29" fmla="*/ 300038 w 5448298"/>
              <a:gd name="connsiteY29" fmla="*/ 1133476 h 4125911"/>
              <a:gd name="connsiteX30" fmla="*/ 260350 w 5448298"/>
              <a:gd name="connsiteY30" fmla="*/ 1100138 h 4125911"/>
              <a:gd name="connsiteX31" fmla="*/ 250825 w 5448298"/>
              <a:gd name="connsiteY31" fmla="*/ 1081086 h 4125911"/>
              <a:gd name="connsiteX32" fmla="*/ 168275 w 5448298"/>
              <a:gd name="connsiteY32" fmla="*/ 1192211 h 4125911"/>
              <a:gd name="connsiteX33" fmla="*/ 66675 w 5448298"/>
              <a:gd name="connsiteY33" fmla="*/ 1420811 h 4125911"/>
              <a:gd name="connsiteX34" fmla="*/ 73025 w 5448298"/>
              <a:gd name="connsiteY34" fmla="*/ 1528761 h 4125911"/>
              <a:gd name="connsiteX35" fmla="*/ 0 w 5448298"/>
              <a:gd name="connsiteY35" fmla="*/ 1658937 h 4125911"/>
              <a:gd name="connsiteX36" fmla="*/ 20637 w 5448298"/>
              <a:gd name="connsiteY36" fmla="*/ 1835149 h 4125911"/>
              <a:gd name="connsiteX37" fmla="*/ 138112 w 5448298"/>
              <a:gd name="connsiteY37" fmla="*/ 1820861 h 4125911"/>
              <a:gd name="connsiteX38" fmla="*/ 139699 w 5448298"/>
              <a:gd name="connsiteY38" fmla="*/ 1836737 h 4125911"/>
              <a:gd name="connsiteX39" fmla="*/ 276224 w 5448298"/>
              <a:gd name="connsiteY39" fmla="*/ 1885949 h 4125911"/>
              <a:gd name="connsiteX40" fmla="*/ 476248 w 5448298"/>
              <a:gd name="connsiteY40" fmla="*/ 1990723 h 4125911"/>
              <a:gd name="connsiteX41" fmla="*/ 452437 w 5448298"/>
              <a:gd name="connsiteY41" fmla="*/ 2124074 h 4125911"/>
              <a:gd name="connsiteX42" fmla="*/ 638175 w 5448298"/>
              <a:gd name="connsiteY42" fmla="*/ 2381249 h 4125911"/>
              <a:gd name="connsiteX43" fmla="*/ 514351 w 5448298"/>
              <a:gd name="connsiteY43" fmla="*/ 2671761 h 4125911"/>
              <a:gd name="connsiteX44" fmla="*/ 1408112 w 5448298"/>
              <a:gd name="connsiteY44" fmla="*/ 3047998 h 4125911"/>
              <a:gd name="connsiteX45" fmla="*/ 976313 w 5448298"/>
              <a:gd name="connsiteY45" fmla="*/ 4095749 h 4125911"/>
              <a:gd name="connsiteX46" fmla="*/ 1443038 w 5448298"/>
              <a:gd name="connsiteY46" fmla="*/ 3781423 h 4125911"/>
              <a:gd name="connsiteX47" fmla="*/ 1876425 w 5448298"/>
              <a:gd name="connsiteY47" fmla="*/ 4005261 h 4125911"/>
              <a:gd name="connsiteX48" fmla="*/ 1866899 w 5448298"/>
              <a:gd name="connsiteY48" fmla="*/ 3895723 h 4125911"/>
              <a:gd name="connsiteX49" fmla="*/ 1876425 w 5448298"/>
              <a:gd name="connsiteY49" fmla="*/ 3795711 h 4125911"/>
              <a:gd name="connsiteX50" fmla="*/ 2019299 w 5448298"/>
              <a:gd name="connsiteY50" fmla="*/ 3243260 h 4125911"/>
              <a:gd name="connsiteX51" fmla="*/ 2752724 w 5448298"/>
              <a:gd name="connsiteY51" fmla="*/ 3843335 h 4125911"/>
              <a:gd name="connsiteX52" fmla="*/ 2828924 w 5448298"/>
              <a:gd name="connsiteY52" fmla="*/ 3914773 h 4125911"/>
              <a:gd name="connsiteX53" fmla="*/ 3057524 w 5448298"/>
              <a:gd name="connsiteY53" fmla="*/ 4005261 h 4125911"/>
              <a:gd name="connsiteX54" fmla="*/ 3133725 w 5448298"/>
              <a:gd name="connsiteY54" fmla="*/ 4010024 h 4125911"/>
              <a:gd name="connsiteX55" fmla="*/ 3224212 w 5448298"/>
              <a:gd name="connsiteY55" fmla="*/ 4033836 h 4125911"/>
              <a:gd name="connsiteX56" fmla="*/ 3319462 w 5448298"/>
              <a:gd name="connsiteY56" fmla="*/ 4048124 h 4125911"/>
              <a:gd name="connsiteX57" fmla="*/ 3443287 w 5448298"/>
              <a:gd name="connsiteY57" fmla="*/ 4057647 h 4125911"/>
              <a:gd name="connsiteX58" fmla="*/ 3476624 w 5448298"/>
              <a:gd name="connsiteY58" fmla="*/ 4076699 h 4125911"/>
              <a:gd name="connsiteX59" fmla="*/ 3654425 w 5448298"/>
              <a:gd name="connsiteY59" fmla="*/ 4125911 h 4125911"/>
              <a:gd name="connsiteX60" fmla="*/ 3816004 w 5448298"/>
              <a:gd name="connsiteY60" fmla="*/ 3963799 h 4125911"/>
              <a:gd name="connsiteX61" fmla="*/ 3819179 w 5448298"/>
              <a:gd name="connsiteY61" fmla="*/ 3503424 h 4125911"/>
              <a:gd name="connsiteX62" fmla="*/ 3854104 w 5448298"/>
              <a:gd name="connsiteY62" fmla="*/ 3468499 h 4125911"/>
              <a:gd name="connsiteX63" fmla="*/ 4240212 w 5448298"/>
              <a:gd name="connsiteY63" fmla="*/ 3770311 h 4125911"/>
              <a:gd name="connsiteX64" fmla="*/ 4910137 w 5448298"/>
              <a:gd name="connsiteY64" fmla="*/ 3424236 h 4125911"/>
              <a:gd name="connsiteX65" fmla="*/ 4857749 w 5448298"/>
              <a:gd name="connsiteY65" fmla="*/ 3371849 h 4125911"/>
              <a:gd name="connsiteX66" fmla="*/ 4800599 w 5448298"/>
              <a:gd name="connsiteY66" fmla="*/ 3333749 h 4125911"/>
              <a:gd name="connsiteX67" fmla="*/ 5448298 w 5448298"/>
              <a:gd name="connsiteY67" fmla="*/ 2376484 h 4125911"/>
              <a:gd name="connsiteX68" fmla="*/ 3357562 w 5448298"/>
              <a:gd name="connsiteY68" fmla="*/ 1042985 h 4125911"/>
              <a:gd name="connsiteX69" fmla="*/ 3642173 w 5448298"/>
              <a:gd name="connsiteY69" fmla="*/ 752287 h 4125911"/>
              <a:gd name="connsiteX70" fmla="*/ 3334991 w 5448298"/>
              <a:gd name="connsiteY70" fmla="*/ 707043 h 4125911"/>
              <a:gd name="connsiteX71" fmla="*/ 3146873 w 5448298"/>
              <a:gd name="connsiteY71" fmla="*/ 718950 h 4125911"/>
              <a:gd name="connsiteX72" fmla="*/ 2957511 w 5448298"/>
              <a:gd name="connsiteY72" fmla="*/ 457202 h 4125911"/>
              <a:gd name="connsiteX73" fmla="*/ 2724150 w 5448298"/>
              <a:gd name="connsiteY73" fmla="*/ 0 h 4125911"/>
              <a:gd name="connsiteX0" fmla="*/ 2724150 w 5448298"/>
              <a:gd name="connsiteY0" fmla="*/ 0 h 4125911"/>
              <a:gd name="connsiteX1" fmla="*/ 2490788 w 5448298"/>
              <a:gd name="connsiteY1" fmla="*/ 542926 h 4125911"/>
              <a:gd name="connsiteX2" fmla="*/ 2395538 w 5448298"/>
              <a:gd name="connsiteY2" fmla="*/ 566738 h 4125911"/>
              <a:gd name="connsiteX3" fmla="*/ 2314575 w 5448298"/>
              <a:gd name="connsiteY3" fmla="*/ 571501 h 4125911"/>
              <a:gd name="connsiteX4" fmla="*/ 2271713 w 5448298"/>
              <a:gd name="connsiteY4" fmla="*/ 585788 h 4125911"/>
              <a:gd name="connsiteX5" fmla="*/ 2266950 w 5448298"/>
              <a:gd name="connsiteY5" fmla="*/ 571501 h 4125911"/>
              <a:gd name="connsiteX6" fmla="*/ 2157413 w 5448298"/>
              <a:gd name="connsiteY6" fmla="*/ 581026 h 4125911"/>
              <a:gd name="connsiteX7" fmla="*/ 2085975 w 5448298"/>
              <a:gd name="connsiteY7" fmla="*/ 604838 h 4125911"/>
              <a:gd name="connsiteX8" fmla="*/ 2062163 w 5448298"/>
              <a:gd name="connsiteY8" fmla="*/ 619126 h 4125911"/>
              <a:gd name="connsiteX9" fmla="*/ 1938338 w 5448298"/>
              <a:gd name="connsiteY9" fmla="*/ 661988 h 4125911"/>
              <a:gd name="connsiteX10" fmla="*/ 1925292 w 5448298"/>
              <a:gd name="connsiteY10" fmla="*/ 426055 h 4125911"/>
              <a:gd name="connsiteX11" fmla="*/ 1437135 w 5448298"/>
              <a:gd name="connsiteY11" fmla="*/ 395099 h 4125911"/>
              <a:gd name="connsiteX12" fmla="*/ 1446660 w 5448298"/>
              <a:gd name="connsiteY12" fmla="*/ 299850 h 4125911"/>
              <a:gd name="connsiteX13" fmla="*/ 1301404 w 5448298"/>
              <a:gd name="connsiteY13" fmla="*/ 273656 h 4125911"/>
              <a:gd name="connsiteX14" fmla="*/ 1196629 w 5448298"/>
              <a:gd name="connsiteY14" fmla="*/ 242699 h 4125911"/>
              <a:gd name="connsiteX15" fmla="*/ 1196629 w 5448298"/>
              <a:gd name="connsiteY15" fmla="*/ 161736 h 4125911"/>
              <a:gd name="connsiteX16" fmla="*/ 1118049 w 5448298"/>
              <a:gd name="connsiteY16" fmla="*/ 302230 h 4125911"/>
              <a:gd name="connsiteX17" fmla="*/ 1076325 w 5448298"/>
              <a:gd name="connsiteY17" fmla="*/ 414338 h 4125911"/>
              <a:gd name="connsiteX18" fmla="*/ 987079 w 5448298"/>
              <a:gd name="connsiteY18" fmla="*/ 583218 h 4125911"/>
              <a:gd name="connsiteX19" fmla="*/ 952501 w 5448298"/>
              <a:gd name="connsiteY19" fmla="*/ 709614 h 4125911"/>
              <a:gd name="connsiteX20" fmla="*/ 928688 w 5448298"/>
              <a:gd name="connsiteY20" fmla="*/ 704851 h 4125911"/>
              <a:gd name="connsiteX21" fmla="*/ 876300 w 5448298"/>
              <a:gd name="connsiteY21" fmla="*/ 828676 h 4125911"/>
              <a:gd name="connsiteX22" fmla="*/ 871538 w 5448298"/>
              <a:gd name="connsiteY22" fmla="*/ 895351 h 4125911"/>
              <a:gd name="connsiteX23" fmla="*/ 790575 w 5448298"/>
              <a:gd name="connsiteY23" fmla="*/ 1176338 h 4125911"/>
              <a:gd name="connsiteX24" fmla="*/ 642938 w 5448298"/>
              <a:gd name="connsiteY24" fmla="*/ 1119188 h 4125911"/>
              <a:gd name="connsiteX25" fmla="*/ 609600 w 5448298"/>
              <a:gd name="connsiteY25" fmla="*/ 1109663 h 4125911"/>
              <a:gd name="connsiteX26" fmla="*/ 590550 w 5448298"/>
              <a:gd name="connsiteY26" fmla="*/ 1095376 h 4125911"/>
              <a:gd name="connsiteX27" fmla="*/ 552450 w 5448298"/>
              <a:gd name="connsiteY27" fmla="*/ 1066801 h 4125911"/>
              <a:gd name="connsiteX28" fmla="*/ 357188 w 5448298"/>
              <a:gd name="connsiteY28" fmla="*/ 1171576 h 4125911"/>
              <a:gd name="connsiteX29" fmla="*/ 300038 w 5448298"/>
              <a:gd name="connsiteY29" fmla="*/ 1133476 h 4125911"/>
              <a:gd name="connsiteX30" fmla="*/ 260350 w 5448298"/>
              <a:gd name="connsiteY30" fmla="*/ 1100138 h 4125911"/>
              <a:gd name="connsiteX31" fmla="*/ 250825 w 5448298"/>
              <a:gd name="connsiteY31" fmla="*/ 1081086 h 4125911"/>
              <a:gd name="connsiteX32" fmla="*/ 168275 w 5448298"/>
              <a:gd name="connsiteY32" fmla="*/ 1192211 h 4125911"/>
              <a:gd name="connsiteX33" fmla="*/ 66675 w 5448298"/>
              <a:gd name="connsiteY33" fmla="*/ 1420811 h 4125911"/>
              <a:gd name="connsiteX34" fmla="*/ 73025 w 5448298"/>
              <a:gd name="connsiteY34" fmla="*/ 1528761 h 4125911"/>
              <a:gd name="connsiteX35" fmla="*/ 0 w 5448298"/>
              <a:gd name="connsiteY35" fmla="*/ 1658937 h 4125911"/>
              <a:gd name="connsiteX36" fmla="*/ 20637 w 5448298"/>
              <a:gd name="connsiteY36" fmla="*/ 1835149 h 4125911"/>
              <a:gd name="connsiteX37" fmla="*/ 138112 w 5448298"/>
              <a:gd name="connsiteY37" fmla="*/ 1820861 h 4125911"/>
              <a:gd name="connsiteX38" fmla="*/ 139699 w 5448298"/>
              <a:gd name="connsiteY38" fmla="*/ 1836737 h 4125911"/>
              <a:gd name="connsiteX39" fmla="*/ 276224 w 5448298"/>
              <a:gd name="connsiteY39" fmla="*/ 1885949 h 4125911"/>
              <a:gd name="connsiteX40" fmla="*/ 476248 w 5448298"/>
              <a:gd name="connsiteY40" fmla="*/ 1990723 h 4125911"/>
              <a:gd name="connsiteX41" fmla="*/ 452437 w 5448298"/>
              <a:gd name="connsiteY41" fmla="*/ 2124074 h 4125911"/>
              <a:gd name="connsiteX42" fmla="*/ 638175 w 5448298"/>
              <a:gd name="connsiteY42" fmla="*/ 2381249 h 4125911"/>
              <a:gd name="connsiteX43" fmla="*/ 514351 w 5448298"/>
              <a:gd name="connsiteY43" fmla="*/ 2671761 h 4125911"/>
              <a:gd name="connsiteX44" fmla="*/ 1408112 w 5448298"/>
              <a:gd name="connsiteY44" fmla="*/ 3047998 h 4125911"/>
              <a:gd name="connsiteX45" fmla="*/ 976313 w 5448298"/>
              <a:gd name="connsiteY45" fmla="*/ 4095749 h 4125911"/>
              <a:gd name="connsiteX46" fmla="*/ 1443038 w 5448298"/>
              <a:gd name="connsiteY46" fmla="*/ 3781423 h 4125911"/>
              <a:gd name="connsiteX47" fmla="*/ 1876425 w 5448298"/>
              <a:gd name="connsiteY47" fmla="*/ 4005261 h 4125911"/>
              <a:gd name="connsiteX48" fmla="*/ 1866899 w 5448298"/>
              <a:gd name="connsiteY48" fmla="*/ 3895723 h 4125911"/>
              <a:gd name="connsiteX49" fmla="*/ 1876425 w 5448298"/>
              <a:gd name="connsiteY49" fmla="*/ 3795711 h 4125911"/>
              <a:gd name="connsiteX50" fmla="*/ 2019299 w 5448298"/>
              <a:gd name="connsiteY50" fmla="*/ 3243260 h 4125911"/>
              <a:gd name="connsiteX51" fmla="*/ 2752724 w 5448298"/>
              <a:gd name="connsiteY51" fmla="*/ 3843335 h 4125911"/>
              <a:gd name="connsiteX52" fmla="*/ 2828924 w 5448298"/>
              <a:gd name="connsiteY52" fmla="*/ 3914773 h 4125911"/>
              <a:gd name="connsiteX53" fmla="*/ 3057524 w 5448298"/>
              <a:gd name="connsiteY53" fmla="*/ 4005261 h 4125911"/>
              <a:gd name="connsiteX54" fmla="*/ 3133725 w 5448298"/>
              <a:gd name="connsiteY54" fmla="*/ 4010024 h 4125911"/>
              <a:gd name="connsiteX55" fmla="*/ 3224212 w 5448298"/>
              <a:gd name="connsiteY55" fmla="*/ 4033836 h 4125911"/>
              <a:gd name="connsiteX56" fmla="*/ 3319462 w 5448298"/>
              <a:gd name="connsiteY56" fmla="*/ 4048124 h 4125911"/>
              <a:gd name="connsiteX57" fmla="*/ 3443287 w 5448298"/>
              <a:gd name="connsiteY57" fmla="*/ 4057647 h 4125911"/>
              <a:gd name="connsiteX58" fmla="*/ 3476624 w 5448298"/>
              <a:gd name="connsiteY58" fmla="*/ 4076699 h 4125911"/>
              <a:gd name="connsiteX59" fmla="*/ 3654425 w 5448298"/>
              <a:gd name="connsiteY59" fmla="*/ 4125911 h 4125911"/>
              <a:gd name="connsiteX60" fmla="*/ 3816004 w 5448298"/>
              <a:gd name="connsiteY60" fmla="*/ 3963799 h 4125911"/>
              <a:gd name="connsiteX61" fmla="*/ 3819179 w 5448298"/>
              <a:gd name="connsiteY61" fmla="*/ 3503424 h 4125911"/>
              <a:gd name="connsiteX62" fmla="*/ 3854104 w 5448298"/>
              <a:gd name="connsiteY62" fmla="*/ 3468499 h 4125911"/>
              <a:gd name="connsiteX63" fmla="*/ 4240212 w 5448298"/>
              <a:gd name="connsiteY63" fmla="*/ 3770311 h 4125911"/>
              <a:gd name="connsiteX64" fmla="*/ 4910137 w 5448298"/>
              <a:gd name="connsiteY64" fmla="*/ 3424236 h 4125911"/>
              <a:gd name="connsiteX65" fmla="*/ 4857749 w 5448298"/>
              <a:gd name="connsiteY65" fmla="*/ 3371849 h 4125911"/>
              <a:gd name="connsiteX66" fmla="*/ 4800599 w 5448298"/>
              <a:gd name="connsiteY66" fmla="*/ 3333749 h 4125911"/>
              <a:gd name="connsiteX67" fmla="*/ 5448298 w 5448298"/>
              <a:gd name="connsiteY67" fmla="*/ 2376484 h 4125911"/>
              <a:gd name="connsiteX68" fmla="*/ 3357562 w 5448298"/>
              <a:gd name="connsiteY68" fmla="*/ 1042985 h 4125911"/>
              <a:gd name="connsiteX69" fmla="*/ 3642173 w 5448298"/>
              <a:gd name="connsiteY69" fmla="*/ 752287 h 4125911"/>
              <a:gd name="connsiteX70" fmla="*/ 3334991 w 5448298"/>
              <a:gd name="connsiteY70" fmla="*/ 707043 h 4125911"/>
              <a:gd name="connsiteX71" fmla="*/ 3146873 w 5448298"/>
              <a:gd name="connsiteY71" fmla="*/ 718950 h 4125911"/>
              <a:gd name="connsiteX72" fmla="*/ 2957511 w 5448298"/>
              <a:gd name="connsiteY72" fmla="*/ 457202 h 4125911"/>
              <a:gd name="connsiteX73" fmla="*/ 2724150 w 5448298"/>
              <a:gd name="connsiteY73" fmla="*/ 0 h 4125911"/>
              <a:gd name="connsiteX0" fmla="*/ 2759869 w 5448298"/>
              <a:gd name="connsiteY0" fmla="*/ 0 h 4030661"/>
              <a:gd name="connsiteX1" fmla="*/ 2490788 w 5448298"/>
              <a:gd name="connsiteY1" fmla="*/ 447676 h 4030661"/>
              <a:gd name="connsiteX2" fmla="*/ 2395538 w 5448298"/>
              <a:gd name="connsiteY2" fmla="*/ 471488 h 4030661"/>
              <a:gd name="connsiteX3" fmla="*/ 2314575 w 5448298"/>
              <a:gd name="connsiteY3" fmla="*/ 476251 h 4030661"/>
              <a:gd name="connsiteX4" fmla="*/ 2271713 w 5448298"/>
              <a:gd name="connsiteY4" fmla="*/ 490538 h 4030661"/>
              <a:gd name="connsiteX5" fmla="*/ 2266950 w 5448298"/>
              <a:gd name="connsiteY5" fmla="*/ 476251 h 4030661"/>
              <a:gd name="connsiteX6" fmla="*/ 2157413 w 5448298"/>
              <a:gd name="connsiteY6" fmla="*/ 485776 h 4030661"/>
              <a:gd name="connsiteX7" fmla="*/ 2085975 w 5448298"/>
              <a:gd name="connsiteY7" fmla="*/ 509588 h 4030661"/>
              <a:gd name="connsiteX8" fmla="*/ 2062163 w 5448298"/>
              <a:gd name="connsiteY8" fmla="*/ 523876 h 4030661"/>
              <a:gd name="connsiteX9" fmla="*/ 1938338 w 5448298"/>
              <a:gd name="connsiteY9" fmla="*/ 566738 h 4030661"/>
              <a:gd name="connsiteX10" fmla="*/ 1925292 w 5448298"/>
              <a:gd name="connsiteY10" fmla="*/ 330805 h 4030661"/>
              <a:gd name="connsiteX11" fmla="*/ 1437135 w 5448298"/>
              <a:gd name="connsiteY11" fmla="*/ 299849 h 4030661"/>
              <a:gd name="connsiteX12" fmla="*/ 1446660 w 5448298"/>
              <a:gd name="connsiteY12" fmla="*/ 204600 h 4030661"/>
              <a:gd name="connsiteX13" fmla="*/ 1301404 w 5448298"/>
              <a:gd name="connsiteY13" fmla="*/ 178406 h 4030661"/>
              <a:gd name="connsiteX14" fmla="*/ 1196629 w 5448298"/>
              <a:gd name="connsiteY14" fmla="*/ 147449 h 4030661"/>
              <a:gd name="connsiteX15" fmla="*/ 1196629 w 5448298"/>
              <a:gd name="connsiteY15" fmla="*/ 66486 h 4030661"/>
              <a:gd name="connsiteX16" fmla="*/ 1118049 w 5448298"/>
              <a:gd name="connsiteY16" fmla="*/ 206980 h 4030661"/>
              <a:gd name="connsiteX17" fmla="*/ 1076325 w 5448298"/>
              <a:gd name="connsiteY17" fmla="*/ 319088 h 4030661"/>
              <a:gd name="connsiteX18" fmla="*/ 987079 w 5448298"/>
              <a:gd name="connsiteY18" fmla="*/ 487968 h 4030661"/>
              <a:gd name="connsiteX19" fmla="*/ 952501 w 5448298"/>
              <a:gd name="connsiteY19" fmla="*/ 614364 h 4030661"/>
              <a:gd name="connsiteX20" fmla="*/ 928688 w 5448298"/>
              <a:gd name="connsiteY20" fmla="*/ 609601 h 4030661"/>
              <a:gd name="connsiteX21" fmla="*/ 876300 w 5448298"/>
              <a:gd name="connsiteY21" fmla="*/ 733426 h 4030661"/>
              <a:gd name="connsiteX22" fmla="*/ 871538 w 5448298"/>
              <a:gd name="connsiteY22" fmla="*/ 800101 h 4030661"/>
              <a:gd name="connsiteX23" fmla="*/ 790575 w 5448298"/>
              <a:gd name="connsiteY23" fmla="*/ 1081088 h 4030661"/>
              <a:gd name="connsiteX24" fmla="*/ 642938 w 5448298"/>
              <a:gd name="connsiteY24" fmla="*/ 1023938 h 4030661"/>
              <a:gd name="connsiteX25" fmla="*/ 609600 w 5448298"/>
              <a:gd name="connsiteY25" fmla="*/ 1014413 h 4030661"/>
              <a:gd name="connsiteX26" fmla="*/ 590550 w 5448298"/>
              <a:gd name="connsiteY26" fmla="*/ 1000126 h 4030661"/>
              <a:gd name="connsiteX27" fmla="*/ 552450 w 5448298"/>
              <a:gd name="connsiteY27" fmla="*/ 971551 h 4030661"/>
              <a:gd name="connsiteX28" fmla="*/ 357188 w 5448298"/>
              <a:gd name="connsiteY28" fmla="*/ 1076326 h 4030661"/>
              <a:gd name="connsiteX29" fmla="*/ 300038 w 5448298"/>
              <a:gd name="connsiteY29" fmla="*/ 1038226 h 4030661"/>
              <a:gd name="connsiteX30" fmla="*/ 260350 w 5448298"/>
              <a:gd name="connsiteY30" fmla="*/ 1004888 h 4030661"/>
              <a:gd name="connsiteX31" fmla="*/ 250825 w 5448298"/>
              <a:gd name="connsiteY31" fmla="*/ 985836 h 4030661"/>
              <a:gd name="connsiteX32" fmla="*/ 168275 w 5448298"/>
              <a:gd name="connsiteY32" fmla="*/ 1096961 h 4030661"/>
              <a:gd name="connsiteX33" fmla="*/ 66675 w 5448298"/>
              <a:gd name="connsiteY33" fmla="*/ 1325561 h 4030661"/>
              <a:gd name="connsiteX34" fmla="*/ 73025 w 5448298"/>
              <a:gd name="connsiteY34" fmla="*/ 1433511 h 4030661"/>
              <a:gd name="connsiteX35" fmla="*/ 0 w 5448298"/>
              <a:gd name="connsiteY35" fmla="*/ 1563687 h 4030661"/>
              <a:gd name="connsiteX36" fmla="*/ 20637 w 5448298"/>
              <a:gd name="connsiteY36" fmla="*/ 1739899 h 4030661"/>
              <a:gd name="connsiteX37" fmla="*/ 138112 w 5448298"/>
              <a:gd name="connsiteY37" fmla="*/ 1725611 h 4030661"/>
              <a:gd name="connsiteX38" fmla="*/ 139699 w 5448298"/>
              <a:gd name="connsiteY38" fmla="*/ 1741487 h 4030661"/>
              <a:gd name="connsiteX39" fmla="*/ 276224 w 5448298"/>
              <a:gd name="connsiteY39" fmla="*/ 1790699 h 4030661"/>
              <a:gd name="connsiteX40" fmla="*/ 476248 w 5448298"/>
              <a:gd name="connsiteY40" fmla="*/ 1895473 h 4030661"/>
              <a:gd name="connsiteX41" fmla="*/ 452437 w 5448298"/>
              <a:gd name="connsiteY41" fmla="*/ 2028824 h 4030661"/>
              <a:gd name="connsiteX42" fmla="*/ 638175 w 5448298"/>
              <a:gd name="connsiteY42" fmla="*/ 2285999 h 4030661"/>
              <a:gd name="connsiteX43" fmla="*/ 514351 w 5448298"/>
              <a:gd name="connsiteY43" fmla="*/ 2576511 h 4030661"/>
              <a:gd name="connsiteX44" fmla="*/ 1408112 w 5448298"/>
              <a:gd name="connsiteY44" fmla="*/ 2952748 h 4030661"/>
              <a:gd name="connsiteX45" fmla="*/ 976313 w 5448298"/>
              <a:gd name="connsiteY45" fmla="*/ 4000499 h 4030661"/>
              <a:gd name="connsiteX46" fmla="*/ 1443038 w 5448298"/>
              <a:gd name="connsiteY46" fmla="*/ 3686173 h 4030661"/>
              <a:gd name="connsiteX47" fmla="*/ 1876425 w 5448298"/>
              <a:gd name="connsiteY47" fmla="*/ 3910011 h 4030661"/>
              <a:gd name="connsiteX48" fmla="*/ 1866899 w 5448298"/>
              <a:gd name="connsiteY48" fmla="*/ 3800473 h 4030661"/>
              <a:gd name="connsiteX49" fmla="*/ 1876425 w 5448298"/>
              <a:gd name="connsiteY49" fmla="*/ 3700461 h 4030661"/>
              <a:gd name="connsiteX50" fmla="*/ 2019299 w 5448298"/>
              <a:gd name="connsiteY50" fmla="*/ 3148010 h 4030661"/>
              <a:gd name="connsiteX51" fmla="*/ 2752724 w 5448298"/>
              <a:gd name="connsiteY51" fmla="*/ 3748085 h 4030661"/>
              <a:gd name="connsiteX52" fmla="*/ 2828924 w 5448298"/>
              <a:gd name="connsiteY52" fmla="*/ 3819523 h 4030661"/>
              <a:gd name="connsiteX53" fmla="*/ 3057524 w 5448298"/>
              <a:gd name="connsiteY53" fmla="*/ 3910011 h 4030661"/>
              <a:gd name="connsiteX54" fmla="*/ 3133725 w 5448298"/>
              <a:gd name="connsiteY54" fmla="*/ 3914774 h 4030661"/>
              <a:gd name="connsiteX55" fmla="*/ 3224212 w 5448298"/>
              <a:gd name="connsiteY55" fmla="*/ 3938586 h 4030661"/>
              <a:gd name="connsiteX56" fmla="*/ 3319462 w 5448298"/>
              <a:gd name="connsiteY56" fmla="*/ 3952874 h 4030661"/>
              <a:gd name="connsiteX57" fmla="*/ 3443287 w 5448298"/>
              <a:gd name="connsiteY57" fmla="*/ 3962397 h 4030661"/>
              <a:gd name="connsiteX58" fmla="*/ 3476624 w 5448298"/>
              <a:gd name="connsiteY58" fmla="*/ 3981449 h 4030661"/>
              <a:gd name="connsiteX59" fmla="*/ 3654425 w 5448298"/>
              <a:gd name="connsiteY59" fmla="*/ 4030661 h 4030661"/>
              <a:gd name="connsiteX60" fmla="*/ 3816004 w 5448298"/>
              <a:gd name="connsiteY60" fmla="*/ 3868549 h 4030661"/>
              <a:gd name="connsiteX61" fmla="*/ 3819179 w 5448298"/>
              <a:gd name="connsiteY61" fmla="*/ 3408174 h 4030661"/>
              <a:gd name="connsiteX62" fmla="*/ 3854104 w 5448298"/>
              <a:gd name="connsiteY62" fmla="*/ 3373249 h 4030661"/>
              <a:gd name="connsiteX63" fmla="*/ 4240212 w 5448298"/>
              <a:gd name="connsiteY63" fmla="*/ 3675061 h 4030661"/>
              <a:gd name="connsiteX64" fmla="*/ 4910137 w 5448298"/>
              <a:gd name="connsiteY64" fmla="*/ 3328986 h 4030661"/>
              <a:gd name="connsiteX65" fmla="*/ 4857749 w 5448298"/>
              <a:gd name="connsiteY65" fmla="*/ 3276599 h 4030661"/>
              <a:gd name="connsiteX66" fmla="*/ 4800599 w 5448298"/>
              <a:gd name="connsiteY66" fmla="*/ 3238499 h 4030661"/>
              <a:gd name="connsiteX67" fmla="*/ 5448298 w 5448298"/>
              <a:gd name="connsiteY67" fmla="*/ 2281234 h 4030661"/>
              <a:gd name="connsiteX68" fmla="*/ 3357562 w 5448298"/>
              <a:gd name="connsiteY68" fmla="*/ 947735 h 4030661"/>
              <a:gd name="connsiteX69" fmla="*/ 3642173 w 5448298"/>
              <a:gd name="connsiteY69" fmla="*/ 657037 h 4030661"/>
              <a:gd name="connsiteX70" fmla="*/ 3334991 w 5448298"/>
              <a:gd name="connsiteY70" fmla="*/ 611793 h 4030661"/>
              <a:gd name="connsiteX71" fmla="*/ 3146873 w 5448298"/>
              <a:gd name="connsiteY71" fmla="*/ 623700 h 4030661"/>
              <a:gd name="connsiteX72" fmla="*/ 2957511 w 5448298"/>
              <a:gd name="connsiteY72" fmla="*/ 361952 h 4030661"/>
              <a:gd name="connsiteX73" fmla="*/ 2759869 w 5448298"/>
              <a:gd name="connsiteY73" fmla="*/ 0 h 4030661"/>
              <a:gd name="connsiteX0" fmla="*/ 2759869 w 5448298"/>
              <a:gd name="connsiteY0" fmla="*/ 0 h 4030661"/>
              <a:gd name="connsiteX1" fmla="*/ 2559844 w 5448298"/>
              <a:gd name="connsiteY1" fmla="*/ 457201 h 4030661"/>
              <a:gd name="connsiteX2" fmla="*/ 2395538 w 5448298"/>
              <a:gd name="connsiteY2" fmla="*/ 471488 h 4030661"/>
              <a:gd name="connsiteX3" fmla="*/ 2314575 w 5448298"/>
              <a:gd name="connsiteY3" fmla="*/ 476251 h 4030661"/>
              <a:gd name="connsiteX4" fmla="*/ 2271713 w 5448298"/>
              <a:gd name="connsiteY4" fmla="*/ 490538 h 4030661"/>
              <a:gd name="connsiteX5" fmla="*/ 2266950 w 5448298"/>
              <a:gd name="connsiteY5" fmla="*/ 476251 h 4030661"/>
              <a:gd name="connsiteX6" fmla="*/ 2157413 w 5448298"/>
              <a:gd name="connsiteY6" fmla="*/ 485776 h 4030661"/>
              <a:gd name="connsiteX7" fmla="*/ 2085975 w 5448298"/>
              <a:gd name="connsiteY7" fmla="*/ 509588 h 4030661"/>
              <a:gd name="connsiteX8" fmla="*/ 2062163 w 5448298"/>
              <a:gd name="connsiteY8" fmla="*/ 523876 h 4030661"/>
              <a:gd name="connsiteX9" fmla="*/ 1938338 w 5448298"/>
              <a:gd name="connsiteY9" fmla="*/ 566738 h 4030661"/>
              <a:gd name="connsiteX10" fmla="*/ 1925292 w 5448298"/>
              <a:gd name="connsiteY10" fmla="*/ 330805 h 4030661"/>
              <a:gd name="connsiteX11" fmla="*/ 1437135 w 5448298"/>
              <a:gd name="connsiteY11" fmla="*/ 299849 h 4030661"/>
              <a:gd name="connsiteX12" fmla="*/ 1446660 w 5448298"/>
              <a:gd name="connsiteY12" fmla="*/ 204600 h 4030661"/>
              <a:gd name="connsiteX13" fmla="*/ 1301404 w 5448298"/>
              <a:gd name="connsiteY13" fmla="*/ 178406 h 4030661"/>
              <a:gd name="connsiteX14" fmla="*/ 1196629 w 5448298"/>
              <a:gd name="connsiteY14" fmla="*/ 147449 h 4030661"/>
              <a:gd name="connsiteX15" fmla="*/ 1196629 w 5448298"/>
              <a:gd name="connsiteY15" fmla="*/ 66486 h 4030661"/>
              <a:gd name="connsiteX16" fmla="*/ 1118049 w 5448298"/>
              <a:gd name="connsiteY16" fmla="*/ 206980 h 4030661"/>
              <a:gd name="connsiteX17" fmla="*/ 1076325 w 5448298"/>
              <a:gd name="connsiteY17" fmla="*/ 319088 h 4030661"/>
              <a:gd name="connsiteX18" fmla="*/ 987079 w 5448298"/>
              <a:gd name="connsiteY18" fmla="*/ 487968 h 4030661"/>
              <a:gd name="connsiteX19" fmla="*/ 952501 w 5448298"/>
              <a:gd name="connsiteY19" fmla="*/ 614364 h 4030661"/>
              <a:gd name="connsiteX20" fmla="*/ 928688 w 5448298"/>
              <a:gd name="connsiteY20" fmla="*/ 609601 h 4030661"/>
              <a:gd name="connsiteX21" fmla="*/ 876300 w 5448298"/>
              <a:gd name="connsiteY21" fmla="*/ 733426 h 4030661"/>
              <a:gd name="connsiteX22" fmla="*/ 871538 w 5448298"/>
              <a:gd name="connsiteY22" fmla="*/ 800101 h 4030661"/>
              <a:gd name="connsiteX23" fmla="*/ 790575 w 5448298"/>
              <a:gd name="connsiteY23" fmla="*/ 1081088 h 4030661"/>
              <a:gd name="connsiteX24" fmla="*/ 642938 w 5448298"/>
              <a:gd name="connsiteY24" fmla="*/ 1023938 h 4030661"/>
              <a:gd name="connsiteX25" fmla="*/ 609600 w 5448298"/>
              <a:gd name="connsiteY25" fmla="*/ 1014413 h 4030661"/>
              <a:gd name="connsiteX26" fmla="*/ 590550 w 5448298"/>
              <a:gd name="connsiteY26" fmla="*/ 1000126 h 4030661"/>
              <a:gd name="connsiteX27" fmla="*/ 552450 w 5448298"/>
              <a:gd name="connsiteY27" fmla="*/ 971551 h 4030661"/>
              <a:gd name="connsiteX28" fmla="*/ 357188 w 5448298"/>
              <a:gd name="connsiteY28" fmla="*/ 1076326 h 4030661"/>
              <a:gd name="connsiteX29" fmla="*/ 300038 w 5448298"/>
              <a:gd name="connsiteY29" fmla="*/ 1038226 h 4030661"/>
              <a:gd name="connsiteX30" fmla="*/ 260350 w 5448298"/>
              <a:gd name="connsiteY30" fmla="*/ 1004888 h 4030661"/>
              <a:gd name="connsiteX31" fmla="*/ 250825 w 5448298"/>
              <a:gd name="connsiteY31" fmla="*/ 985836 h 4030661"/>
              <a:gd name="connsiteX32" fmla="*/ 168275 w 5448298"/>
              <a:gd name="connsiteY32" fmla="*/ 1096961 h 4030661"/>
              <a:gd name="connsiteX33" fmla="*/ 66675 w 5448298"/>
              <a:gd name="connsiteY33" fmla="*/ 1325561 h 4030661"/>
              <a:gd name="connsiteX34" fmla="*/ 73025 w 5448298"/>
              <a:gd name="connsiteY34" fmla="*/ 1433511 h 4030661"/>
              <a:gd name="connsiteX35" fmla="*/ 0 w 5448298"/>
              <a:gd name="connsiteY35" fmla="*/ 1563687 h 4030661"/>
              <a:gd name="connsiteX36" fmla="*/ 20637 w 5448298"/>
              <a:gd name="connsiteY36" fmla="*/ 1739899 h 4030661"/>
              <a:gd name="connsiteX37" fmla="*/ 138112 w 5448298"/>
              <a:gd name="connsiteY37" fmla="*/ 1725611 h 4030661"/>
              <a:gd name="connsiteX38" fmla="*/ 139699 w 5448298"/>
              <a:gd name="connsiteY38" fmla="*/ 1741487 h 4030661"/>
              <a:gd name="connsiteX39" fmla="*/ 276224 w 5448298"/>
              <a:gd name="connsiteY39" fmla="*/ 1790699 h 4030661"/>
              <a:gd name="connsiteX40" fmla="*/ 476248 w 5448298"/>
              <a:gd name="connsiteY40" fmla="*/ 1895473 h 4030661"/>
              <a:gd name="connsiteX41" fmla="*/ 452437 w 5448298"/>
              <a:gd name="connsiteY41" fmla="*/ 2028824 h 4030661"/>
              <a:gd name="connsiteX42" fmla="*/ 638175 w 5448298"/>
              <a:gd name="connsiteY42" fmla="*/ 2285999 h 4030661"/>
              <a:gd name="connsiteX43" fmla="*/ 514351 w 5448298"/>
              <a:gd name="connsiteY43" fmla="*/ 2576511 h 4030661"/>
              <a:gd name="connsiteX44" fmla="*/ 1408112 w 5448298"/>
              <a:gd name="connsiteY44" fmla="*/ 2952748 h 4030661"/>
              <a:gd name="connsiteX45" fmla="*/ 976313 w 5448298"/>
              <a:gd name="connsiteY45" fmla="*/ 4000499 h 4030661"/>
              <a:gd name="connsiteX46" fmla="*/ 1443038 w 5448298"/>
              <a:gd name="connsiteY46" fmla="*/ 3686173 h 4030661"/>
              <a:gd name="connsiteX47" fmla="*/ 1876425 w 5448298"/>
              <a:gd name="connsiteY47" fmla="*/ 3910011 h 4030661"/>
              <a:gd name="connsiteX48" fmla="*/ 1866899 w 5448298"/>
              <a:gd name="connsiteY48" fmla="*/ 3800473 h 4030661"/>
              <a:gd name="connsiteX49" fmla="*/ 1876425 w 5448298"/>
              <a:gd name="connsiteY49" fmla="*/ 3700461 h 4030661"/>
              <a:gd name="connsiteX50" fmla="*/ 2019299 w 5448298"/>
              <a:gd name="connsiteY50" fmla="*/ 3148010 h 4030661"/>
              <a:gd name="connsiteX51" fmla="*/ 2752724 w 5448298"/>
              <a:gd name="connsiteY51" fmla="*/ 3748085 h 4030661"/>
              <a:gd name="connsiteX52" fmla="*/ 2828924 w 5448298"/>
              <a:gd name="connsiteY52" fmla="*/ 3819523 h 4030661"/>
              <a:gd name="connsiteX53" fmla="*/ 3057524 w 5448298"/>
              <a:gd name="connsiteY53" fmla="*/ 3910011 h 4030661"/>
              <a:gd name="connsiteX54" fmla="*/ 3133725 w 5448298"/>
              <a:gd name="connsiteY54" fmla="*/ 3914774 h 4030661"/>
              <a:gd name="connsiteX55" fmla="*/ 3224212 w 5448298"/>
              <a:gd name="connsiteY55" fmla="*/ 3938586 h 4030661"/>
              <a:gd name="connsiteX56" fmla="*/ 3319462 w 5448298"/>
              <a:gd name="connsiteY56" fmla="*/ 3952874 h 4030661"/>
              <a:gd name="connsiteX57" fmla="*/ 3443287 w 5448298"/>
              <a:gd name="connsiteY57" fmla="*/ 3962397 h 4030661"/>
              <a:gd name="connsiteX58" fmla="*/ 3476624 w 5448298"/>
              <a:gd name="connsiteY58" fmla="*/ 3981449 h 4030661"/>
              <a:gd name="connsiteX59" fmla="*/ 3654425 w 5448298"/>
              <a:gd name="connsiteY59" fmla="*/ 4030661 h 4030661"/>
              <a:gd name="connsiteX60" fmla="*/ 3816004 w 5448298"/>
              <a:gd name="connsiteY60" fmla="*/ 3868549 h 4030661"/>
              <a:gd name="connsiteX61" fmla="*/ 3819179 w 5448298"/>
              <a:gd name="connsiteY61" fmla="*/ 3408174 h 4030661"/>
              <a:gd name="connsiteX62" fmla="*/ 3854104 w 5448298"/>
              <a:gd name="connsiteY62" fmla="*/ 3373249 h 4030661"/>
              <a:gd name="connsiteX63" fmla="*/ 4240212 w 5448298"/>
              <a:gd name="connsiteY63" fmla="*/ 3675061 h 4030661"/>
              <a:gd name="connsiteX64" fmla="*/ 4910137 w 5448298"/>
              <a:gd name="connsiteY64" fmla="*/ 3328986 h 4030661"/>
              <a:gd name="connsiteX65" fmla="*/ 4857749 w 5448298"/>
              <a:gd name="connsiteY65" fmla="*/ 3276599 h 4030661"/>
              <a:gd name="connsiteX66" fmla="*/ 4800599 w 5448298"/>
              <a:gd name="connsiteY66" fmla="*/ 3238499 h 4030661"/>
              <a:gd name="connsiteX67" fmla="*/ 5448298 w 5448298"/>
              <a:gd name="connsiteY67" fmla="*/ 2281234 h 4030661"/>
              <a:gd name="connsiteX68" fmla="*/ 3357562 w 5448298"/>
              <a:gd name="connsiteY68" fmla="*/ 947735 h 4030661"/>
              <a:gd name="connsiteX69" fmla="*/ 3642173 w 5448298"/>
              <a:gd name="connsiteY69" fmla="*/ 657037 h 4030661"/>
              <a:gd name="connsiteX70" fmla="*/ 3334991 w 5448298"/>
              <a:gd name="connsiteY70" fmla="*/ 611793 h 4030661"/>
              <a:gd name="connsiteX71" fmla="*/ 3146873 w 5448298"/>
              <a:gd name="connsiteY71" fmla="*/ 623700 h 4030661"/>
              <a:gd name="connsiteX72" fmla="*/ 2957511 w 5448298"/>
              <a:gd name="connsiteY72" fmla="*/ 361952 h 4030661"/>
              <a:gd name="connsiteX73" fmla="*/ 2759869 w 5448298"/>
              <a:gd name="connsiteY73" fmla="*/ 0 h 4030661"/>
              <a:gd name="connsiteX0" fmla="*/ 2759869 w 5448298"/>
              <a:gd name="connsiteY0" fmla="*/ 0 h 4030661"/>
              <a:gd name="connsiteX1" fmla="*/ 2559844 w 5448298"/>
              <a:gd name="connsiteY1" fmla="*/ 457201 h 4030661"/>
              <a:gd name="connsiteX2" fmla="*/ 2395538 w 5448298"/>
              <a:gd name="connsiteY2" fmla="*/ 471488 h 4030661"/>
              <a:gd name="connsiteX3" fmla="*/ 2314575 w 5448298"/>
              <a:gd name="connsiteY3" fmla="*/ 476251 h 4030661"/>
              <a:gd name="connsiteX4" fmla="*/ 2271713 w 5448298"/>
              <a:gd name="connsiteY4" fmla="*/ 490538 h 4030661"/>
              <a:gd name="connsiteX5" fmla="*/ 2266950 w 5448298"/>
              <a:gd name="connsiteY5" fmla="*/ 476251 h 4030661"/>
              <a:gd name="connsiteX6" fmla="*/ 2157413 w 5448298"/>
              <a:gd name="connsiteY6" fmla="*/ 485776 h 4030661"/>
              <a:gd name="connsiteX7" fmla="*/ 2085975 w 5448298"/>
              <a:gd name="connsiteY7" fmla="*/ 509588 h 4030661"/>
              <a:gd name="connsiteX8" fmla="*/ 2062163 w 5448298"/>
              <a:gd name="connsiteY8" fmla="*/ 523876 h 4030661"/>
              <a:gd name="connsiteX9" fmla="*/ 1938338 w 5448298"/>
              <a:gd name="connsiteY9" fmla="*/ 566738 h 4030661"/>
              <a:gd name="connsiteX10" fmla="*/ 1925292 w 5448298"/>
              <a:gd name="connsiteY10" fmla="*/ 330805 h 4030661"/>
              <a:gd name="connsiteX11" fmla="*/ 1437135 w 5448298"/>
              <a:gd name="connsiteY11" fmla="*/ 299849 h 4030661"/>
              <a:gd name="connsiteX12" fmla="*/ 1446660 w 5448298"/>
              <a:gd name="connsiteY12" fmla="*/ 204600 h 4030661"/>
              <a:gd name="connsiteX13" fmla="*/ 1301404 w 5448298"/>
              <a:gd name="connsiteY13" fmla="*/ 178406 h 4030661"/>
              <a:gd name="connsiteX14" fmla="*/ 1196629 w 5448298"/>
              <a:gd name="connsiteY14" fmla="*/ 147449 h 4030661"/>
              <a:gd name="connsiteX15" fmla="*/ 1196629 w 5448298"/>
              <a:gd name="connsiteY15" fmla="*/ 66486 h 4030661"/>
              <a:gd name="connsiteX16" fmla="*/ 1118049 w 5448298"/>
              <a:gd name="connsiteY16" fmla="*/ 206980 h 4030661"/>
              <a:gd name="connsiteX17" fmla="*/ 1076325 w 5448298"/>
              <a:gd name="connsiteY17" fmla="*/ 319088 h 4030661"/>
              <a:gd name="connsiteX18" fmla="*/ 987079 w 5448298"/>
              <a:gd name="connsiteY18" fmla="*/ 487968 h 4030661"/>
              <a:gd name="connsiteX19" fmla="*/ 952501 w 5448298"/>
              <a:gd name="connsiteY19" fmla="*/ 614364 h 4030661"/>
              <a:gd name="connsiteX20" fmla="*/ 928688 w 5448298"/>
              <a:gd name="connsiteY20" fmla="*/ 609601 h 4030661"/>
              <a:gd name="connsiteX21" fmla="*/ 876300 w 5448298"/>
              <a:gd name="connsiteY21" fmla="*/ 733426 h 4030661"/>
              <a:gd name="connsiteX22" fmla="*/ 871538 w 5448298"/>
              <a:gd name="connsiteY22" fmla="*/ 800101 h 4030661"/>
              <a:gd name="connsiteX23" fmla="*/ 790575 w 5448298"/>
              <a:gd name="connsiteY23" fmla="*/ 1081088 h 4030661"/>
              <a:gd name="connsiteX24" fmla="*/ 642938 w 5448298"/>
              <a:gd name="connsiteY24" fmla="*/ 1023938 h 4030661"/>
              <a:gd name="connsiteX25" fmla="*/ 609600 w 5448298"/>
              <a:gd name="connsiteY25" fmla="*/ 1014413 h 4030661"/>
              <a:gd name="connsiteX26" fmla="*/ 590550 w 5448298"/>
              <a:gd name="connsiteY26" fmla="*/ 1000126 h 4030661"/>
              <a:gd name="connsiteX27" fmla="*/ 552450 w 5448298"/>
              <a:gd name="connsiteY27" fmla="*/ 971551 h 4030661"/>
              <a:gd name="connsiteX28" fmla="*/ 357188 w 5448298"/>
              <a:gd name="connsiteY28" fmla="*/ 1076326 h 4030661"/>
              <a:gd name="connsiteX29" fmla="*/ 300038 w 5448298"/>
              <a:gd name="connsiteY29" fmla="*/ 1038226 h 4030661"/>
              <a:gd name="connsiteX30" fmla="*/ 260350 w 5448298"/>
              <a:gd name="connsiteY30" fmla="*/ 1004888 h 4030661"/>
              <a:gd name="connsiteX31" fmla="*/ 250825 w 5448298"/>
              <a:gd name="connsiteY31" fmla="*/ 985836 h 4030661"/>
              <a:gd name="connsiteX32" fmla="*/ 168275 w 5448298"/>
              <a:gd name="connsiteY32" fmla="*/ 1096961 h 4030661"/>
              <a:gd name="connsiteX33" fmla="*/ 66675 w 5448298"/>
              <a:gd name="connsiteY33" fmla="*/ 1325561 h 4030661"/>
              <a:gd name="connsiteX34" fmla="*/ 73025 w 5448298"/>
              <a:gd name="connsiteY34" fmla="*/ 1433511 h 4030661"/>
              <a:gd name="connsiteX35" fmla="*/ 0 w 5448298"/>
              <a:gd name="connsiteY35" fmla="*/ 1563687 h 4030661"/>
              <a:gd name="connsiteX36" fmla="*/ 20637 w 5448298"/>
              <a:gd name="connsiteY36" fmla="*/ 1739899 h 4030661"/>
              <a:gd name="connsiteX37" fmla="*/ 138112 w 5448298"/>
              <a:gd name="connsiteY37" fmla="*/ 1725611 h 4030661"/>
              <a:gd name="connsiteX38" fmla="*/ 139699 w 5448298"/>
              <a:gd name="connsiteY38" fmla="*/ 1741487 h 4030661"/>
              <a:gd name="connsiteX39" fmla="*/ 276224 w 5448298"/>
              <a:gd name="connsiteY39" fmla="*/ 1790699 h 4030661"/>
              <a:gd name="connsiteX40" fmla="*/ 476248 w 5448298"/>
              <a:gd name="connsiteY40" fmla="*/ 1895473 h 4030661"/>
              <a:gd name="connsiteX41" fmla="*/ 452437 w 5448298"/>
              <a:gd name="connsiteY41" fmla="*/ 2028824 h 4030661"/>
              <a:gd name="connsiteX42" fmla="*/ 638175 w 5448298"/>
              <a:gd name="connsiteY42" fmla="*/ 2285999 h 4030661"/>
              <a:gd name="connsiteX43" fmla="*/ 514351 w 5448298"/>
              <a:gd name="connsiteY43" fmla="*/ 2576511 h 4030661"/>
              <a:gd name="connsiteX44" fmla="*/ 1408112 w 5448298"/>
              <a:gd name="connsiteY44" fmla="*/ 2952748 h 4030661"/>
              <a:gd name="connsiteX45" fmla="*/ 976313 w 5448298"/>
              <a:gd name="connsiteY45" fmla="*/ 4000499 h 4030661"/>
              <a:gd name="connsiteX46" fmla="*/ 1443038 w 5448298"/>
              <a:gd name="connsiteY46" fmla="*/ 3686173 h 4030661"/>
              <a:gd name="connsiteX47" fmla="*/ 1876425 w 5448298"/>
              <a:gd name="connsiteY47" fmla="*/ 3910011 h 4030661"/>
              <a:gd name="connsiteX48" fmla="*/ 1866899 w 5448298"/>
              <a:gd name="connsiteY48" fmla="*/ 3800473 h 4030661"/>
              <a:gd name="connsiteX49" fmla="*/ 1876425 w 5448298"/>
              <a:gd name="connsiteY49" fmla="*/ 3700461 h 4030661"/>
              <a:gd name="connsiteX50" fmla="*/ 2019299 w 5448298"/>
              <a:gd name="connsiteY50" fmla="*/ 3148010 h 4030661"/>
              <a:gd name="connsiteX51" fmla="*/ 2613024 w 5448298"/>
              <a:gd name="connsiteY51" fmla="*/ 2417760 h 4030661"/>
              <a:gd name="connsiteX52" fmla="*/ 2828924 w 5448298"/>
              <a:gd name="connsiteY52" fmla="*/ 3819523 h 4030661"/>
              <a:gd name="connsiteX53" fmla="*/ 3057524 w 5448298"/>
              <a:gd name="connsiteY53" fmla="*/ 3910011 h 4030661"/>
              <a:gd name="connsiteX54" fmla="*/ 3133725 w 5448298"/>
              <a:gd name="connsiteY54" fmla="*/ 3914774 h 4030661"/>
              <a:gd name="connsiteX55" fmla="*/ 3224212 w 5448298"/>
              <a:gd name="connsiteY55" fmla="*/ 3938586 h 4030661"/>
              <a:gd name="connsiteX56" fmla="*/ 3319462 w 5448298"/>
              <a:gd name="connsiteY56" fmla="*/ 3952874 h 4030661"/>
              <a:gd name="connsiteX57" fmla="*/ 3443287 w 5448298"/>
              <a:gd name="connsiteY57" fmla="*/ 3962397 h 4030661"/>
              <a:gd name="connsiteX58" fmla="*/ 3476624 w 5448298"/>
              <a:gd name="connsiteY58" fmla="*/ 3981449 h 4030661"/>
              <a:gd name="connsiteX59" fmla="*/ 3654425 w 5448298"/>
              <a:gd name="connsiteY59" fmla="*/ 4030661 h 4030661"/>
              <a:gd name="connsiteX60" fmla="*/ 3816004 w 5448298"/>
              <a:gd name="connsiteY60" fmla="*/ 3868549 h 4030661"/>
              <a:gd name="connsiteX61" fmla="*/ 3819179 w 5448298"/>
              <a:gd name="connsiteY61" fmla="*/ 3408174 h 4030661"/>
              <a:gd name="connsiteX62" fmla="*/ 3854104 w 5448298"/>
              <a:gd name="connsiteY62" fmla="*/ 3373249 h 4030661"/>
              <a:gd name="connsiteX63" fmla="*/ 4240212 w 5448298"/>
              <a:gd name="connsiteY63" fmla="*/ 3675061 h 4030661"/>
              <a:gd name="connsiteX64" fmla="*/ 4910137 w 5448298"/>
              <a:gd name="connsiteY64" fmla="*/ 3328986 h 4030661"/>
              <a:gd name="connsiteX65" fmla="*/ 4857749 w 5448298"/>
              <a:gd name="connsiteY65" fmla="*/ 3276599 h 4030661"/>
              <a:gd name="connsiteX66" fmla="*/ 4800599 w 5448298"/>
              <a:gd name="connsiteY66" fmla="*/ 3238499 h 4030661"/>
              <a:gd name="connsiteX67" fmla="*/ 5448298 w 5448298"/>
              <a:gd name="connsiteY67" fmla="*/ 2281234 h 4030661"/>
              <a:gd name="connsiteX68" fmla="*/ 3357562 w 5448298"/>
              <a:gd name="connsiteY68" fmla="*/ 947735 h 4030661"/>
              <a:gd name="connsiteX69" fmla="*/ 3642173 w 5448298"/>
              <a:gd name="connsiteY69" fmla="*/ 657037 h 4030661"/>
              <a:gd name="connsiteX70" fmla="*/ 3334991 w 5448298"/>
              <a:gd name="connsiteY70" fmla="*/ 611793 h 4030661"/>
              <a:gd name="connsiteX71" fmla="*/ 3146873 w 5448298"/>
              <a:gd name="connsiteY71" fmla="*/ 623700 h 4030661"/>
              <a:gd name="connsiteX72" fmla="*/ 2957511 w 5448298"/>
              <a:gd name="connsiteY72" fmla="*/ 361952 h 4030661"/>
              <a:gd name="connsiteX73" fmla="*/ 2759869 w 5448298"/>
              <a:gd name="connsiteY73" fmla="*/ 0 h 4030661"/>
              <a:gd name="connsiteX0" fmla="*/ 2759869 w 5448298"/>
              <a:gd name="connsiteY0" fmla="*/ 0 h 4030661"/>
              <a:gd name="connsiteX1" fmla="*/ 2559844 w 5448298"/>
              <a:gd name="connsiteY1" fmla="*/ 457201 h 4030661"/>
              <a:gd name="connsiteX2" fmla="*/ 2395538 w 5448298"/>
              <a:gd name="connsiteY2" fmla="*/ 471488 h 4030661"/>
              <a:gd name="connsiteX3" fmla="*/ 2314575 w 5448298"/>
              <a:gd name="connsiteY3" fmla="*/ 476251 h 4030661"/>
              <a:gd name="connsiteX4" fmla="*/ 2271713 w 5448298"/>
              <a:gd name="connsiteY4" fmla="*/ 490538 h 4030661"/>
              <a:gd name="connsiteX5" fmla="*/ 2266950 w 5448298"/>
              <a:gd name="connsiteY5" fmla="*/ 476251 h 4030661"/>
              <a:gd name="connsiteX6" fmla="*/ 2157413 w 5448298"/>
              <a:gd name="connsiteY6" fmla="*/ 485776 h 4030661"/>
              <a:gd name="connsiteX7" fmla="*/ 2085975 w 5448298"/>
              <a:gd name="connsiteY7" fmla="*/ 509588 h 4030661"/>
              <a:gd name="connsiteX8" fmla="*/ 2062163 w 5448298"/>
              <a:gd name="connsiteY8" fmla="*/ 523876 h 4030661"/>
              <a:gd name="connsiteX9" fmla="*/ 1938338 w 5448298"/>
              <a:gd name="connsiteY9" fmla="*/ 566738 h 4030661"/>
              <a:gd name="connsiteX10" fmla="*/ 1925292 w 5448298"/>
              <a:gd name="connsiteY10" fmla="*/ 330805 h 4030661"/>
              <a:gd name="connsiteX11" fmla="*/ 1437135 w 5448298"/>
              <a:gd name="connsiteY11" fmla="*/ 299849 h 4030661"/>
              <a:gd name="connsiteX12" fmla="*/ 1446660 w 5448298"/>
              <a:gd name="connsiteY12" fmla="*/ 204600 h 4030661"/>
              <a:gd name="connsiteX13" fmla="*/ 1301404 w 5448298"/>
              <a:gd name="connsiteY13" fmla="*/ 178406 h 4030661"/>
              <a:gd name="connsiteX14" fmla="*/ 1196629 w 5448298"/>
              <a:gd name="connsiteY14" fmla="*/ 147449 h 4030661"/>
              <a:gd name="connsiteX15" fmla="*/ 1196629 w 5448298"/>
              <a:gd name="connsiteY15" fmla="*/ 66486 h 4030661"/>
              <a:gd name="connsiteX16" fmla="*/ 1118049 w 5448298"/>
              <a:gd name="connsiteY16" fmla="*/ 206980 h 4030661"/>
              <a:gd name="connsiteX17" fmla="*/ 1076325 w 5448298"/>
              <a:gd name="connsiteY17" fmla="*/ 319088 h 4030661"/>
              <a:gd name="connsiteX18" fmla="*/ 987079 w 5448298"/>
              <a:gd name="connsiteY18" fmla="*/ 487968 h 4030661"/>
              <a:gd name="connsiteX19" fmla="*/ 952501 w 5448298"/>
              <a:gd name="connsiteY19" fmla="*/ 614364 h 4030661"/>
              <a:gd name="connsiteX20" fmla="*/ 928688 w 5448298"/>
              <a:gd name="connsiteY20" fmla="*/ 609601 h 4030661"/>
              <a:gd name="connsiteX21" fmla="*/ 876300 w 5448298"/>
              <a:gd name="connsiteY21" fmla="*/ 733426 h 4030661"/>
              <a:gd name="connsiteX22" fmla="*/ 871538 w 5448298"/>
              <a:gd name="connsiteY22" fmla="*/ 800101 h 4030661"/>
              <a:gd name="connsiteX23" fmla="*/ 790575 w 5448298"/>
              <a:gd name="connsiteY23" fmla="*/ 1081088 h 4030661"/>
              <a:gd name="connsiteX24" fmla="*/ 642938 w 5448298"/>
              <a:gd name="connsiteY24" fmla="*/ 1023938 h 4030661"/>
              <a:gd name="connsiteX25" fmla="*/ 609600 w 5448298"/>
              <a:gd name="connsiteY25" fmla="*/ 1014413 h 4030661"/>
              <a:gd name="connsiteX26" fmla="*/ 590550 w 5448298"/>
              <a:gd name="connsiteY26" fmla="*/ 1000126 h 4030661"/>
              <a:gd name="connsiteX27" fmla="*/ 552450 w 5448298"/>
              <a:gd name="connsiteY27" fmla="*/ 971551 h 4030661"/>
              <a:gd name="connsiteX28" fmla="*/ 357188 w 5448298"/>
              <a:gd name="connsiteY28" fmla="*/ 1076326 h 4030661"/>
              <a:gd name="connsiteX29" fmla="*/ 300038 w 5448298"/>
              <a:gd name="connsiteY29" fmla="*/ 1038226 h 4030661"/>
              <a:gd name="connsiteX30" fmla="*/ 260350 w 5448298"/>
              <a:gd name="connsiteY30" fmla="*/ 1004888 h 4030661"/>
              <a:gd name="connsiteX31" fmla="*/ 250825 w 5448298"/>
              <a:gd name="connsiteY31" fmla="*/ 985836 h 4030661"/>
              <a:gd name="connsiteX32" fmla="*/ 168275 w 5448298"/>
              <a:gd name="connsiteY32" fmla="*/ 1096961 h 4030661"/>
              <a:gd name="connsiteX33" fmla="*/ 66675 w 5448298"/>
              <a:gd name="connsiteY33" fmla="*/ 1325561 h 4030661"/>
              <a:gd name="connsiteX34" fmla="*/ 73025 w 5448298"/>
              <a:gd name="connsiteY34" fmla="*/ 1433511 h 4030661"/>
              <a:gd name="connsiteX35" fmla="*/ 0 w 5448298"/>
              <a:gd name="connsiteY35" fmla="*/ 1563687 h 4030661"/>
              <a:gd name="connsiteX36" fmla="*/ 20637 w 5448298"/>
              <a:gd name="connsiteY36" fmla="*/ 1739899 h 4030661"/>
              <a:gd name="connsiteX37" fmla="*/ 138112 w 5448298"/>
              <a:gd name="connsiteY37" fmla="*/ 1725611 h 4030661"/>
              <a:gd name="connsiteX38" fmla="*/ 139699 w 5448298"/>
              <a:gd name="connsiteY38" fmla="*/ 1741487 h 4030661"/>
              <a:gd name="connsiteX39" fmla="*/ 276224 w 5448298"/>
              <a:gd name="connsiteY39" fmla="*/ 1790699 h 4030661"/>
              <a:gd name="connsiteX40" fmla="*/ 476248 w 5448298"/>
              <a:gd name="connsiteY40" fmla="*/ 1895473 h 4030661"/>
              <a:gd name="connsiteX41" fmla="*/ 452437 w 5448298"/>
              <a:gd name="connsiteY41" fmla="*/ 2028824 h 4030661"/>
              <a:gd name="connsiteX42" fmla="*/ 638175 w 5448298"/>
              <a:gd name="connsiteY42" fmla="*/ 2285999 h 4030661"/>
              <a:gd name="connsiteX43" fmla="*/ 514351 w 5448298"/>
              <a:gd name="connsiteY43" fmla="*/ 2576511 h 4030661"/>
              <a:gd name="connsiteX44" fmla="*/ 1408112 w 5448298"/>
              <a:gd name="connsiteY44" fmla="*/ 2952748 h 4030661"/>
              <a:gd name="connsiteX45" fmla="*/ 976313 w 5448298"/>
              <a:gd name="connsiteY45" fmla="*/ 4000499 h 4030661"/>
              <a:gd name="connsiteX46" fmla="*/ 1443038 w 5448298"/>
              <a:gd name="connsiteY46" fmla="*/ 3686173 h 4030661"/>
              <a:gd name="connsiteX47" fmla="*/ 1876425 w 5448298"/>
              <a:gd name="connsiteY47" fmla="*/ 3910011 h 4030661"/>
              <a:gd name="connsiteX48" fmla="*/ 1866899 w 5448298"/>
              <a:gd name="connsiteY48" fmla="*/ 3800473 h 4030661"/>
              <a:gd name="connsiteX49" fmla="*/ 1876425 w 5448298"/>
              <a:gd name="connsiteY49" fmla="*/ 3700461 h 4030661"/>
              <a:gd name="connsiteX50" fmla="*/ 2009774 w 5448298"/>
              <a:gd name="connsiteY50" fmla="*/ 3192460 h 4030661"/>
              <a:gd name="connsiteX51" fmla="*/ 2613024 w 5448298"/>
              <a:gd name="connsiteY51" fmla="*/ 2417760 h 4030661"/>
              <a:gd name="connsiteX52" fmla="*/ 2828924 w 5448298"/>
              <a:gd name="connsiteY52" fmla="*/ 3819523 h 4030661"/>
              <a:gd name="connsiteX53" fmla="*/ 3057524 w 5448298"/>
              <a:gd name="connsiteY53" fmla="*/ 3910011 h 4030661"/>
              <a:gd name="connsiteX54" fmla="*/ 3133725 w 5448298"/>
              <a:gd name="connsiteY54" fmla="*/ 3914774 h 4030661"/>
              <a:gd name="connsiteX55" fmla="*/ 3224212 w 5448298"/>
              <a:gd name="connsiteY55" fmla="*/ 3938586 h 4030661"/>
              <a:gd name="connsiteX56" fmla="*/ 3319462 w 5448298"/>
              <a:gd name="connsiteY56" fmla="*/ 3952874 h 4030661"/>
              <a:gd name="connsiteX57" fmla="*/ 3443287 w 5448298"/>
              <a:gd name="connsiteY57" fmla="*/ 3962397 h 4030661"/>
              <a:gd name="connsiteX58" fmla="*/ 3476624 w 5448298"/>
              <a:gd name="connsiteY58" fmla="*/ 3981449 h 4030661"/>
              <a:gd name="connsiteX59" fmla="*/ 3654425 w 5448298"/>
              <a:gd name="connsiteY59" fmla="*/ 4030661 h 4030661"/>
              <a:gd name="connsiteX60" fmla="*/ 3816004 w 5448298"/>
              <a:gd name="connsiteY60" fmla="*/ 3868549 h 4030661"/>
              <a:gd name="connsiteX61" fmla="*/ 3819179 w 5448298"/>
              <a:gd name="connsiteY61" fmla="*/ 3408174 h 4030661"/>
              <a:gd name="connsiteX62" fmla="*/ 3854104 w 5448298"/>
              <a:gd name="connsiteY62" fmla="*/ 3373249 h 4030661"/>
              <a:gd name="connsiteX63" fmla="*/ 4240212 w 5448298"/>
              <a:gd name="connsiteY63" fmla="*/ 3675061 h 4030661"/>
              <a:gd name="connsiteX64" fmla="*/ 4910137 w 5448298"/>
              <a:gd name="connsiteY64" fmla="*/ 3328986 h 4030661"/>
              <a:gd name="connsiteX65" fmla="*/ 4857749 w 5448298"/>
              <a:gd name="connsiteY65" fmla="*/ 3276599 h 4030661"/>
              <a:gd name="connsiteX66" fmla="*/ 4800599 w 5448298"/>
              <a:gd name="connsiteY66" fmla="*/ 3238499 h 4030661"/>
              <a:gd name="connsiteX67" fmla="*/ 5448298 w 5448298"/>
              <a:gd name="connsiteY67" fmla="*/ 2281234 h 4030661"/>
              <a:gd name="connsiteX68" fmla="*/ 3357562 w 5448298"/>
              <a:gd name="connsiteY68" fmla="*/ 947735 h 4030661"/>
              <a:gd name="connsiteX69" fmla="*/ 3642173 w 5448298"/>
              <a:gd name="connsiteY69" fmla="*/ 657037 h 4030661"/>
              <a:gd name="connsiteX70" fmla="*/ 3334991 w 5448298"/>
              <a:gd name="connsiteY70" fmla="*/ 611793 h 4030661"/>
              <a:gd name="connsiteX71" fmla="*/ 3146873 w 5448298"/>
              <a:gd name="connsiteY71" fmla="*/ 623700 h 4030661"/>
              <a:gd name="connsiteX72" fmla="*/ 2957511 w 5448298"/>
              <a:gd name="connsiteY72" fmla="*/ 361952 h 4030661"/>
              <a:gd name="connsiteX73" fmla="*/ 2759869 w 5448298"/>
              <a:gd name="connsiteY73" fmla="*/ 0 h 4030661"/>
              <a:gd name="connsiteX0" fmla="*/ 2759869 w 5448298"/>
              <a:gd name="connsiteY0" fmla="*/ 0 h 4030661"/>
              <a:gd name="connsiteX1" fmla="*/ 2559844 w 5448298"/>
              <a:gd name="connsiteY1" fmla="*/ 457201 h 4030661"/>
              <a:gd name="connsiteX2" fmla="*/ 2395538 w 5448298"/>
              <a:gd name="connsiteY2" fmla="*/ 471488 h 4030661"/>
              <a:gd name="connsiteX3" fmla="*/ 2314575 w 5448298"/>
              <a:gd name="connsiteY3" fmla="*/ 476251 h 4030661"/>
              <a:gd name="connsiteX4" fmla="*/ 2271713 w 5448298"/>
              <a:gd name="connsiteY4" fmla="*/ 490538 h 4030661"/>
              <a:gd name="connsiteX5" fmla="*/ 2266950 w 5448298"/>
              <a:gd name="connsiteY5" fmla="*/ 476251 h 4030661"/>
              <a:gd name="connsiteX6" fmla="*/ 2157413 w 5448298"/>
              <a:gd name="connsiteY6" fmla="*/ 485776 h 4030661"/>
              <a:gd name="connsiteX7" fmla="*/ 2085975 w 5448298"/>
              <a:gd name="connsiteY7" fmla="*/ 509588 h 4030661"/>
              <a:gd name="connsiteX8" fmla="*/ 2062163 w 5448298"/>
              <a:gd name="connsiteY8" fmla="*/ 523876 h 4030661"/>
              <a:gd name="connsiteX9" fmla="*/ 1938338 w 5448298"/>
              <a:gd name="connsiteY9" fmla="*/ 566738 h 4030661"/>
              <a:gd name="connsiteX10" fmla="*/ 1925292 w 5448298"/>
              <a:gd name="connsiteY10" fmla="*/ 330805 h 4030661"/>
              <a:gd name="connsiteX11" fmla="*/ 1437135 w 5448298"/>
              <a:gd name="connsiteY11" fmla="*/ 299849 h 4030661"/>
              <a:gd name="connsiteX12" fmla="*/ 1446660 w 5448298"/>
              <a:gd name="connsiteY12" fmla="*/ 204600 h 4030661"/>
              <a:gd name="connsiteX13" fmla="*/ 1301404 w 5448298"/>
              <a:gd name="connsiteY13" fmla="*/ 178406 h 4030661"/>
              <a:gd name="connsiteX14" fmla="*/ 1196629 w 5448298"/>
              <a:gd name="connsiteY14" fmla="*/ 147449 h 4030661"/>
              <a:gd name="connsiteX15" fmla="*/ 1196629 w 5448298"/>
              <a:gd name="connsiteY15" fmla="*/ 66486 h 4030661"/>
              <a:gd name="connsiteX16" fmla="*/ 1118049 w 5448298"/>
              <a:gd name="connsiteY16" fmla="*/ 206980 h 4030661"/>
              <a:gd name="connsiteX17" fmla="*/ 1076325 w 5448298"/>
              <a:gd name="connsiteY17" fmla="*/ 319088 h 4030661"/>
              <a:gd name="connsiteX18" fmla="*/ 987079 w 5448298"/>
              <a:gd name="connsiteY18" fmla="*/ 487968 h 4030661"/>
              <a:gd name="connsiteX19" fmla="*/ 952501 w 5448298"/>
              <a:gd name="connsiteY19" fmla="*/ 614364 h 4030661"/>
              <a:gd name="connsiteX20" fmla="*/ 928688 w 5448298"/>
              <a:gd name="connsiteY20" fmla="*/ 609601 h 4030661"/>
              <a:gd name="connsiteX21" fmla="*/ 876300 w 5448298"/>
              <a:gd name="connsiteY21" fmla="*/ 733426 h 4030661"/>
              <a:gd name="connsiteX22" fmla="*/ 871538 w 5448298"/>
              <a:gd name="connsiteY22" fmla="*/ 800101 h 4030661"/>
              <a:gd name="connsiteX23" fmla="*/ 790575 w 5448298"/>
              <a:gd name="connsiteY23" fmla="*/ 1081088 h 4030661"/>
              <a:gd name="connsiteX24" fmla="*/ 642938 w 5448298"/>
              <a:gd name="connsiteY24" fmla="*/ 1023938 h 4030661"/>
              <a:gd name="connsiteX25" fmla="*/ 609600 w 5448298"/>
              <a:gd name="connsiteY25" fmla="*/ 1014413 h 4030661"/>
              <a:gd name="connsiteX26" fmla="*/ 590550 w 5448298"/>
              <a:gd name="connsiteY26" fmla="*/ 1000126 h 4030661"/>
              <a:gd name="connsiteX27" fmla="*/ 552450 w 5448298"/>
              <a:gd name="connsiteY27" fmla="*/ 971551 h 4030661"/>
              <a:gd name="connsiteX28" fmla="*/ 357188 w 5448298"/>
              <a:gd name="connsiteY28" fmla="*/ 1076326 h 4030661"/>
              <a:gd name="connsiteX29" fmla="*/ 300038 w 5448298"/>
              <a:gd name="connsiteY29" fmla="*/ 1038226 h 4030661"/>
              <a:gd name="connsiteX30" fmla="*/ 260350 w 5448298"/>
              <a:gd name="connsiteY30" fmla="*/ 1004888 h 4030661"/>
              <a:gd name="connsiteX31" fmla="*/ 250825 w 5448298"/>
              <a:gd name="connsiteY31" fmla="*/ 985836 h 4030661"/>
              <a:gd name="connsiteX32" fmla="*/ 168275 w 5448298"/>
              <a:gd name="connsiteY32" fmla="*/ 1096961 h 4030661"/>
              <a:gd name="connsiteX33" fmla="*/ 66675 w 5448298"/>
              <a:gd name="connsiteY33" fmla="*/ 1325561 h 4030661"/>
              <a:gd name="connsiteX34" fmla="*/ 73025 w 5448298"/>
              <a:gd name="connsiteY34" fmla="*/ 1433511 h 4030661"/>
              <a:gd name="connsiteX35" fmla="*/ 0 w 5448298"/>
              <a:gd name="connsiteY35" fmla="*/ 1563687 h 4030661"/>
              <a:gd name="connsiteX36" fmla="*/ 20637 w 5448298"/>
              <a:gd name="connsiteY36" fmla="*/ 1739899 h 4030661"/>
              <a:gd name="connsiteX37" fmla="*/ 138112 w 5448298"/>
              <a:gd name="connsiteY37" fmla="*/ 1725611 h 4030661"/>
              <a:gd name="connsiteX38" fmla="*/ 139699 w 5448298"/>
              <a:gd name="connsiteY38" fmla="*/ 1741487 h 4030661"/>
              <a:gd name="connsiteX39" fmla="*/ 276224 w 5448298"/>
              <a:gd name="connsiteY39" fmla="*/ 1790699 h 4030661"/>
              <a:gd name="connsiteX40" fmla="*/ 476248 w 5448298"/>
              <a:gd name="connsiteY40" fmla="*/ 1895473 h 4030661"/>
              <a:gd name="connsiteX41" fmla="*/ 452437 w 5448298"/>
              <a:gd name="connsiteY41" fmla="*/ 2028824 h 4030661"/>
              <a:gd name="connsiteX42" fmla="*/ 638175 w 5448298"/>
              <a:gd name="connsiteY42" fmla="*/ 2285999 h 4030661"/>
              <a:gd name="connsiteX43" fmla="*/ 514351 w 5448298"/>
              <a:gd name="connsiteY43" fmla="*/ 2576511 h 4030661"/>
              <a:gd name="connsiteX44" fmla="*/ 1408112 w 5448298"/>
              <a:gd name="connsiteY44" fmla="*/ 2952748 h 4030661"/>
              <a:gd name="connsiteX45" fmla="*/ 976313 w 5448298"/>
              <a:gd name="connsiteY45" fmla="*/ 4000499 h 4030661"/>
              <a:gd name="connsiteX46" fmla="*/ 1443038 w 5448298"/>
              <a:gd name="connsiteY46" fmla="*/ 3686173 h 4030661"/>
              <a:gd name="connsiteX47" fmla="*/ 1876425 w 5448298"/>
              <a:gd name="connsiteY47" fmla="*/ 3910011 h 4030661"/>
              <a:gd name="connsiteX48" fmla="*/ 1866899 w 5448298"/>
              <a:gd name="connsiteY48" fmla="*/ 3800473 h 4030661"/>
              <a:gd name="connsiteX49" fmla="*/ 1876425 w 5448298"/>
              <a:gd name="connsiteY49" fmla="*/ 3700461 h 4030661"/>
              <a:gd name="connsiteX50" fmla="*/ 2009774 w 5448298"/>
              <a:gd name="connsiteY50" fmla="*/ 3192460 h 4030661"/>
              <a:gd name="connsiteX51" fmla="*/ 2076449 w 5448298"/>
              <a:gd name="connsiteY51" fmla="*/ 3122610 h 4030661"/>
              <a:gd name="connsiteX52" fmla="*/ 2828924 w 5448298"/>
              <a:gd name="connsiteY52" fmla="*/ 3819523 h 4030661"/>
              <a:gd name="connsiteX53" fmla="*/ 3057524 w 5448298"/>
              <a:gd name="connsiteY53" fmla="*/ 3910011 h 4030661"/>
              <a:gd name="connsiteX54" fmla="*/ 3133725 w 5448298"/>
              <a:gd name="connsiteY54" fmla="*/ 3914774 h 4030661"/>
              <a:gd name="connsiteX55" fmla="*/ 3224212 w 5448298"/>
              <a:gd name="connsiteY55" fmla="*/ 3938586 h 4030661"/>
              <a:gd name="connsiteX56" fmla="*/ 3319462 w 5448298"/>
              <a:gd name="connsiteY56" fmla="*/ 3952874 h 4030661"/>
              <a:gd name="connsiteX57" fmla="*/ 3443287 w 5448298"/>
              <a:gd name="connsiteY57" fmla="*/ 3962397 h 4030661"/>
              <a:gd name="connsiteX58" fmla="*/ 3476624 w 5448298"/>
              <a:gd name="connsiteY58" fmla="*/ 3981449 h 4030661"/>
              <a:gd name="connsiteX59" fmla="*/ 3654425 w 5448298"/>
              <a:gd name="connsiteY59" fmla="*/ 4030661 h 4030661"/>
              <a:gd name="connsiteX60" fmla="*/ 3816004 w 5448298"/>
              <a:gd name="connsiteY60" fmla="*/ 3868549 h 4030661"/>
              <a:gd name="connsiteX61" fmla="*/ 3819179 w 5448298"/>
              <a:gd name="connsiteY61" fmla="*/ 3408174 h 4030661"/>
              <a:gd name="connsiteX62" fmla="*/ 3854104 w 5448298"/>
              <a:gd name="connsiteY62" fmla="*/ 3373249 h 4030661"/>
              <a:gd name="connsiteX63" fmla="*/ 4240212 w 5448298"/>
              <a:gd name="connsiteY63" fmla="*/ 3675061 h 4030661"/>
              <a:gd name="connsiteX64" fmla="*/ 4910137 w 5448298"/>
              <a:gd name="connsiteY64" fmla="*/ 3328986 h 4030661"/>
              <a:gd name="connsiteX65" fmla="*/ 4857749 w 5448298"/>
              <a:gd name="connsiteY65" fmla="*/ 3276599 h 4030661"/>
              <a:gd name="connsiteX66" fmla="*/ 4800599 w 5448298"/>
              <a:gd name="connsiteY66" fmla="*/ 3238499 h 4030661"/>
              <a:gd name="connsiteX67" fmla="*/ 5448298 w 5448298"/>
              <a:gd name="connsiteY67" fmla="*/ 2281234 h 4030661"/>
              <a:gd name="connsiteX68" fmla="*/ 3357562 w 5448298"/>
              <a:gd name="connsiteY68" fmla="*/ 947735 h 4030661"/>
              <a:gd name="connsiteX69" fmla="*/ 3642173 w 5448298"/>
              <a:gd name="connsiteY69" fmla="*/ 657037 h 4030661"/>
              <a:gd name="connsiteX70" fmla="*/ 3334991 w 5448298"/>
              <a:gd name="connsiteY70" fmla="*/ 611793 h 4030661"/>
              <a:gd name="connsiteX71" fmla="*/ 3146873 w 5448298"/>
              <a:gd name="connsiteY71" fmla="*/ 623700 h 4030661"/>
              <a:gd name="connsiteX72" fmla="*/ 2957511 w 5448298"/>
              <a:gd name="connsiteY72" fmla="*/ 361952 h 4030661"/>
              <a:gd name="connsiteX73" fmla="*/ 2759869 w 5448298"/>
              <a:gd name="connsiteY73" fmla="*/ 0 h 4030661"/>
              <a:gd name="connsiteX0" fmla="*/ 2759869 w 5448298"/>
              <a:gd name="connsiteY0" fmla="*/ 0 h 4030661"/>
              <a:gd name="connsiteX1" fmla="*/ 2559844 w 5448298"/>
              <a:gd name="connsiteY1" fmla="*/ 457201 h 4030661"/>
              <a:gd name="connsiteX2" fmla="*/ 2395538 w 5448298"/>
              <a:gd name="connsiteY2" fmla="*/ 471488 h 4030661"/>
              <a:gd name="connsiteX3" fmla="*/ 2314575 w 5448298"/>
              <a:gd name="connsiteY3" fmla="*/ 476251 h 4030661"/>
              <a:gd name="connsiteX4" fmla="*/ 2271713 w 5448298"/>
              <a:gd name="connsiteY4" fmla="*/ 490538 h 4030661"/>
              <a:gd name="connsiteX5" fmla="*/ 2266950 w 5448298"/>
              <a:gd name="connsiteY5" fmla="*/ 476251 h 4030661"/>
              <a:gd name="connsiteX6" fmla="*/ 2157413 w 5448298"/>
              <a:gd name="connsiteY6" fmla="*/ 485776 h 4030661"/>
              <a:gd name="connsiteX7" fmla="*/ 2085975 w 5448298"/>
              <a:gd name="connsiteY7" fmla="*/ 509588 h 4030661"/>
              <a:gd name="connsiteX8" fmla="*/ 2062163 w 5448298"/>
              <a:gd name="connsiteY8" fmla="*/ 523876 h 4030661"/>
              <a:gd name="connsiteX9" fmla="*/ 1938338 w 5448298"/>
              <a:gd name="connsiteY9" fmla="*/ 566738 h 4030661"/>
              <a:gd name="connsiteX10" fmla="*/ 1925292 w 5448298"/>
              <a:gd name="connsiteY10" fmla="*/ 330805 h 4030661"/>
              <a:gd name="connsiteX11" fmla="*/ 1437135 w 5448298"/>
              <a:gd name="connsiteY11" fmla="*/ 299849 h 4030661"/>
              <a:gd name="connsiteX12" fmla="*/ 1446660 w 5448298"/>
              <a:gd name="connsiteY12" fmla="*/ 204600 h 4030661"/>
              <a:gd name="connsiteX13" fmla="*/ 1301404 w 5448298"/>
              <a:gd name="connsiteY13" fmla="*/ 178406 h 4030661"/>
              <a:gd name="connsiteX14" fmla="*/ 1196629 w 5448298"/>
              <a:gd name="connsiteY14" fmla="*/ 147449 h 4030661"/>
              <a:gd name="connsiteX15" fmla="*/ 1196629 w 5448298"/>
              <a:gd name="connsiteY15" fmla="*/ 66486 h 4030661"/>
              <a:gd name="connsiteX16" fmla="*/ 1118049 w 5448298"/>
              <a:gd name="connsiteY16" fmla="*/ 206980 h 4030661"/>
              <a:gd name="connsiteX17" fmla="*/ 1076325 w 5448298"/>
              <a:gd name="connsiteY17" fmla="*/ 319088 h 4030661"/>
              <a:gd name="connsiteX18" fmla="*/ 987079 w 5448298"/>
              <a:gd name="connsiteY18" fmla="*/ 487968 h 4030661"/>
              <a:gd name="connsiteX19" fmla="*/ 952501 w 5448298"/>
              <a:gd name="connsiteY19" fmla="*/ 614364 h 4030661"/>
              <a:gd name="connsiteX20" fmla="*/ 928688 w 5448298"/>
              <a:gd name="connsiteY20" fmla="*/ 609601 h 4030661"/>
              <a:gd name="connsiteX21" fmla="*/ 876300 w 5448298"/>
              <a:gd name="connsiteY21" fmla="*/ 733426 h 4030661"/>
              <a:gd name="connsiteX22" fmla="*/ 871538 w 5448298"/>
              <a:gd name="connsiteY22" fmla="*/ 800101 h 4030661"/>
              <a:gd name="connsiteX23" fmla="*/ 790575 w 5448298"/>
              <a:gd name="connsiteY23" fmla="*/ 1081088 h 4030661"/>
              <a:gd name="connsiteX24" fmla="*/ 642938 w 5448298"/>
              <a:gd name="connsiteY24" fmla="*/ 1023938 h 4030661"/>
              <a:gd name="connsiteX25" fmla="*/ 609600 w 5448298"/>
              <a:gd name="connsiteY25" fmla="*/ 1014413 h 4030661"/>
              <a:gd name="connsiteX26" fmla="*/ 590550 w 5448298"/>
              <a:gd name="connsiteY26" fmla="*/ 1000126 h 4030661"/>
              <a:gd name="connsiteX27" fmla="*/ 552450 w 5448298"/>
              <a:gd name="connsiteY27" fmla="*/ 971551 h 4030661"/>
              <a:gd name="connsiteX28" fmla="*/ 357188 w 5448298"/>
              <a:gd name="connsiteY28" fmla="*/ 1076326 h 4030661"/>
              <a:gd name="connsiteX29" fmla="*/ 300038 w 5448298"/>
              <a:gd name="connsiteY29" fmla="*/ 1038226 h 4030661"/>
              <a:gd name="connsiteX30" fmla="*/ 260350 w 5448298"/>
              <a:gd name="connsiteY30" fmla="*/ 1004888 h 4030661"/>
              <a:gd name="connsiteX31" fmla="*/ 250825 w 5448298"/>
              <a:gd name="connsiteY31" fmla="*/ 985836 h 4030661"/>
              <a:gd name="connsiteX32" fmla="*/ 168275 w 5448298"/>
              <a:gd name="connsiteY32" fmla="*/ 1096961 h 4030661"/>
              <a:gd name="connsiteX33" fmla="*/ 66675 w 5448298"/>
              <a:gd name="connsiteY33" fmla="*/ 1325561 h 4030661"/>
              <a:gd name="connsiteX34" fmla="*/ 73025 w 5448298"/>
              <a:gd name="connsiteY34" fmla="*/ 1433511 h 4030661"/>
              <a:gd name="connsiteX35" fmla="*/ 0 w 5448298"/>
              <a:gd name="connsiteY35" fmla="*/ 1563687 h 4030661"/>
              <a:gd name="connsiteX36" fmla="*/ 20637 w 5448298"/>
              <a:gd name="connsiteY36" fmla="*/ 1739899 h 4030661"/>
              <a:gd name="connsiteX37" fmla="*/ 138112 w 5448298"/>
              <a:gd name="connsiteY37" fmla="*/ 1725611 h 4030661"/>
              <a:gd name="connsiteX38" fmla="*/ 139699 w 5448298"/>
              <a:gd name="connsiteY38" fmla="*/ 1741487 h 4030661"/>
              <a:gd name="connsiteX39" fmla="*/ 276224 w 5448298"/>
              <a:gd name="connsiteY39" fmla="*/ 1790699 h 4030661"/>
              <a:gd name="connsiteX40" fmla="*/ 476248 w 5448298"/>
              <a:gd name="connsiteY40" fmla="*/ 1895473 h 4030661"/>
              <a:gd name="connsiteX41" fmla="*/ 452437 w 5448298"/>
              <a:gd name="connsiteY41" fmla="*/ 2028824 h 4030661"/>
              <a:gd name="connsiteX42" fmla="*/ 638175 w 5448298"/>
              <a:gd name="connsiteY42" fmla="*/ 2285999 h 4030661"/>
              <a:gd name="connsiteX43" fmla="*/ 514351 w 5448298"/>
              <a:gd name="connsiteY43" fmla="*/ 2576511 h 4030661"/>
              <a:gd name="connsiteX44" fmla="*/ 1408112 w 5448298"/>
              <a:gd name="connsiteY44" fmla="*/ 2952748 h 4030661"/>
              <a:gd name="connsiteX45" fmla="*/ 976313 w 5448298"/>
              <a:gd name="connsiteY45" fmla="*/ 4000499 h 4030661"/>
              <a:gd name="connsiteX46" fmla="*/ 1443038 w 5448298"/>
              <a:gd name="connsiteY46" fmla="*/ 3686173 h 4030661"/>
              <a:gd name="connsiteX47" fmla="*/ 1876425 w 5448298"/>
              <a:gd name="connsiteY47" fmla="*/ 3910011 h 4030661"/>
              <a:gd name="connsiteX48" fmla="*/ 1866899 w 5448298"/>
              <a:gd name="connsiteY48" fmla="*/ 3800473 h 4030661"/>
              <a:gd name="connsiteX49" fmla="*/ 1876425 w 5448298"/>
              <a:gd name="connsiteY49" fmla="*/ 3700461 h 4030661"/>
              <a:gd name="connsiteX50" fmla="*/ 2009774 w 5448298"/>
              <a:gd name="connsiteY50" fmla="*/ 3192460 h 4030661"/>
              <a:gd name="connsiteX51" fmla="*/ 2076449 w 5448298"/>
              <a:gd name="connsiteY51" fmla="*/ 3122610 h 4030661"/>
              <a:gd name="connsiteX52" fmla="*/ 2616199 w 5448298"/>
              <a:gd name="connsiteY52" fmla="*/ 2422523 h 4030661"/>
              <a:gd name="connsiteX53" fmla="*/ 3057524 w 5448298"/>
              <a:gd name="connsiteY53" fmla="*/ 3910011 h 4030661"/>
              <a:gd name="connsiteX54" fmla="*/ 3133725 w 5448298"/>
              <a:gd name="connsiteY54" fmla="*/ 3914774 h 4030661"/>
              <a:gd name="connsiteX55" fmla="*/ 3224212 w 5448298"/>
              <a:gd name="connsiteY55" fmla="*/ 3938586 h 4030661"/>
              <a:gd name="connsiteX56" fmla="*/ 3319462 w 5448298"/>
              <a:gd name="connsiteY56" fmla="*/ 3952874 h 4030661"/>
              <a:gd name="connsiteX57" fmla="*/ 3443287 w 5448298"/>
              <a:gd name="connsiteY57" fmla="*/ 3962397 h 4030661"/>
              <a:gd name="connsiteX58" fmla="*/ 3476624 w 5448298"/>
              <a:gd name="connsiteY58" fmla="*/ 3981449 h 4030661"/>
              <a:gd name="connsiteX59" fmla="*/ 3654425 w 5448298"/>
              <a:gd name="connsiteY59" fmla="*/ 4030661 h 4030661"/>
              <a:gd name="connsiteX60" fmla="*/ 3816004 w 5448298"/>
              <a:gd name="connsiteY60" fmla="*/ 3868549 h 4030661"/>
              <a:gd name="connsiteX61" fmla="*/ 3819179 w 5448298"/>
              <a:gd name="connsiteY61" fmla="*/ 3408174 h 4030661"/>
              <a:gd name="connsiteX62" fmla="*/ 3854104 w 5448298"/>
              <a:gd name="connsiteY62" fmla="*/ 3373249 h 4030661"/>
              <a:gd name="connsiteX63" fmla="*/ 4240212 w 5448298"/>
              <a:gd name="connsiteY63" fmla="*/ 3675061 h 4030661"/>
              <a:gd name="connsiteX64" fmla="*/ 4910137 w 5448298"/>
              <a:gd name="connsiteY64" fmla="*/ 3328986 h 4030661"/>
              <a:gd name="connsiteX65" fmla="*/ 4857749 w 5448298"/>
              <a:gd name="connsiteY65" fmla="*/ 3276599 h 4030661"/>
              <a:gd name="connsiteX66" fmla="*/ 4800599 w 5448298"/>
              <a:gd name="connsiteY66" fmla="*/ 3238499 h 4030661"/>
              <a:gd name="connsiteX67" fmla="*/ 5448298 w 5448298"/>
              <a:gd name="connsiteY67" fmla="*/ 2281234 h 4030661"/>
              <a:gd name="connsiteX68" fmla="*/ 3357562 w 5448298"/>
              <a:gd name="connsiteY68" fmla="*/ 947735 h 4030661"/>
              <a:gd name="connsiteX69" fmla="*/ 3642173 w 5448298"/>
              <a:gd name="connsiteY69" fmla="*/ 657037 h 4030661"/>
              <a:gd name="connsiteX70" fmla="*/ 3334991 w 5448298"/>
              <a:gd name="connsiteY70" fmla="*/ 611793 h 4030661"/>
              <a:gd name="connsiteX71" fmla="*/ 3146873 w 5448298"/>
              <a:gd name="connsiteY71" fmla="*/ 623700 h 4030661"/>
              <a:gd name="connsiteX72" fmla="*/ 2957511 w 5448298"/>
              <a:gd name="connsiteY72" fmla="*/ 361952 h 4030661"/>
              <a:gd name="connsiteX73" fmla="*/ 2759869 w 5448298"/>
              <a:gd name="connsiteY73" fmla="*/ 0 h 4030661"/>
              <a:gd name="connsiteX0" fmla="*/ 2759869 w 5448298"/>
              <a:gd name="connsiteY0" fmla="*/ 0 h 4030661"/>
              <a:gd name="connsiteX1" fmla="*/ 2559844 w 5448298"/>
              <a:gd name="connsiteY1" fmla="*/ 457201 h 4030661"/>
              <a:gd name="connsiteX2" fmla="*/ 2395538 w 5448298"/>
              <a:gd name="connsiteY2" fmla="*/ 471488 h 4030661"/>
              <a:gd name="connsiteX3" fmla="*/ 2314575 w 5448298"/>
              <a:gd name="connsiteY3" fmla="*/ 476251 h 4030661"/>
              <a:gd name="connsiteX4" fmla="*/ 2271713 w 5448298"/>
              <a:gd name="connsiteY4" fmla="*/ 490538 h 4030661"/>
              <a:gd name="connsiteX5" fmla="*/ 2266950 w 5448298"/>
              <a:gd name="connsiteY5" fmla="*/ 476251 h 4030661"/>
              <a:gd name="connsiteX6" fmla="*/ 2157413 w 5448298"/>
              <a:gd name="connsiteY6" fmla="*/ 485776 h 4030661"/>
              <a:gd name="connsiteX7" fmla="*/ 2085975 w 5448298"/>
              <a:gd name="connsiteY7" fmla="*/ 509588 h 4030661"/>
              <a:gd name="connsiteX8" fmla="*/ 2062163 w 5448298"/>
              <a:gd name="connsiteY8" fmla="*/ 523876 h 4030661"/>
              <a:gd name="connsiteX9" fmla="*/ 1938338 w 5448298"/>
              <a:gd name="connsiteY9" fmla="*/ 566738 h 4030661"/>
              <a:gd name="connsiteX10" fmla="*/ 1925292 w 5448298"/>
              <a:gd name="connsiteY10" fmla="*/ 330805 h 4030661"/>
              <a:gd name="connsiteX11" fmla="*/ 1437135 w 5448298"/>
              <a:gd name="connsiteY11" fmla="*/ 299849 h 4030661"/>
              <a:gd name="connsiteX12" fmla="*/ 1446660 w 5448298"/>
              <a:gd name="connsiteY12" fmla="*/ 204600 h 4030661"/>
              <a:gd name="connsiteX13" fmla="*/ 1301404 w 5448298"/>
              <a:gd name="connsiteY13" fmla="*/ 178406 h 4030661"/>
              <a:gd name="connsiteX14" fmla="*/ 1196629 w 5448298"/>
              <a:gd name="connsiteY14" fmla="*/ 147449 h 4030661"/>
              <a:gd name="connsiteX15" fmla="*/ 1196629 w 5448298"/>
              <a:gd name="connsiteY15" fmla="*/ 66486 h 4030661"/>
              <a:gd name="connsiteX16" fmla="*/ 1118049 w 5448298"/>
              <a:gd name="connsiteY16" fmla="*/ 206980 h 4030661"/>
              <a:gd name="connsiteX17" fmla="*/ 1076325 w 5448298"/>
              <a:gd name="connsiteY17" fmla="*/ 319088 h 4030661"/>
              <a:gd name="connsiteX18" fmla="*/ 987079 w 5448298"/>
              <a:gd name="connsiteY18" fmla="*/ 487968 h 4030661"/>
              <a:gd name="connsiteX19" fmla="*/ 952501 w 5448298"/>
              <a:gd name="connsiteY19" fmla="*/ 614364 h 4030661"/>
              <a:gd name="connsiteX20" fmla="*/ 928688 w 5448298"/>
              <a:gd name="connsiteY20" fmla="*/ 609601 h 4030661"/>
              <a:gd name="connsiteX21" fmla="*/ 876300 w 5448298"/>
              <a:gd name="connsiteY21" fmla="*/ 733426 h 4030661"/>
              <a:gd name="connsiteX22" fmla="*/ 871538 w 5448298"/>
              <a:gd name="connsiteY22" fmla="*/ 800101 h 4030661"/>
              <a:gd name="connsiteX23" fmla="*/ 790575 w 5448298"/>
              <a:gd name="connsiteY23" fmla="*/ 1081088 h 4030661"/>
              <a:gd name="connsiteX24" fmla="*/ 642938 w 5448298"/>
              <a:gd name="connsiteY24" fmla="*/ 1023938 h 4030661"/>
              <a:gd name="connsiteX25" fmla="*/ 609600 w 5448298"/>
              <a:gd name="connsiteY25" fmla="*/ 1014413 h 4030661"/>
              <a:gd name="connsiteX26" fmla="*/ 590550 w 5448298"/>
              <a:gd name="connsiteY26" fmla="*/ 1000126 h 4030661"/>
              <a:gd name="connsiteX27" fmla="*/ 552450 w 5448298"/>
              <a:gd name="connsiteY27" fmla="*/ 971551 h 4030661"/>
              <a:gd name="connsiteX28" fmla="*/ 357188 w 5448298"/>
              <a:gd name="connsiteY28" fmla="*/ 1076326 h 4030661"/>
              <a:gd name="connsiteX29" fmla="*/ 300038 w 5448298"/>
              <a:gd name="connsiteY29" fmla="*/ 1038226 h 4030661"/>
              <a:gd name="connsiteX30" fmla="*/ 260350 w 5448298"/>
              <a:gd name="connsiteY30" fmla="*/ 1004888 h 4030661"/>
              <a:gd name="connsiteX31" fmla="*/ 250825 w 5448298"/>
              <a:gd name="connsiteY31" fmla="*/ 985836 h 4030661"/>
              <a:gd name="connsiteX32" fmla="*/ 168275 w 5448298"/>
              <a:gd name="connsiteY32" fmla="*/ 1096961 h 4030661"/>
              <a:gd name="connsiteX33" fmla="*/ 66675 w 5448298"/>
              <a:gd name="connsiteY33" fmla="*/ 1325561 h 4030661"/>
              <a:gd name="connsiteX34" fmla="*/ 73025 w 5448298"/>
              <a:gd name="connsiteY34" fmla="*/ 1433511 h 4030661"/>
              <a:gd name="connsiteX35" fmla="*/ 0 w 5448298"/>
              <a:gd name="connsiteY35" fmla="*/ 1563687 h 4030661"/>
              <a:gd name="connsiteX36" fmla="*/ 20637 w 5448298"/>
              <a:gd name="connsiteY36" fmla="*/ 1739899 h 4030661"/>
              <a:gd name="connsiteX37" fmla="*/ 138112 w 5448298"/>
              <a:gd name="connsiteY37" fmla="*/ 1725611 h 4030661"/>
              <a:gd name="connsiteX38" fmla="*/ 139699 w 5448298"/>
              <a:gd name="connsiteY38" fmla="*/ 1741487 h 4030661"/>
              <a:gd name="connsiteX39" fmla="*/ 276224 w 5448298"/>
              <a:gd name="connsiteY39" fmla="*/ 1790699 h 4030661"/>
              <a:gd name="connsiteX40" fmla="*/ 476248 w 5448298"/>
              <a:gd name="connsiteY40" fmla="*/ 1895473 h 4030661"/>
              <a:gd name="connsiteX41" fmla="*/ 452437 w 5448298"/>
              <a:gd name="connsiteY41" fmla="*/ 2028824 h 4030661"/>
              <a:gd name="connsiteX42" fmla="*/ 638175 w 5448298"/>
              <a:gd name="connsiteY42" fmla="*/ 2285999 h 4030661"/>
              <a:gd name="connsiteX43" fmla="*/ 514351 w 5448298"/>
              <a:gd name="connsiteY43" fmla="*/ 2576511 h 4030661"/>
              <a:gd name="connsiteX44" fmla="*/ 1408112 w 5448298"/>
              <a:gd name="connsiteY44" fmla="*/ 2952748 h 4030661"/>
              <a:gd name="connsiteX45" fmla="*/ 976313 w 5448298"/>
              <a:gd name="connsiteY45" fmla="*/ 4000499 h 4030661"/>
              <a:gd name="connsiteX46" fmla="*/ 1443038 w 5448298"/>
              <a:gd name="connsiteY46" fmla="*/ 3686173 h 4030661"/>
              <a:gd name="connsiteX47" fmla="*/ 1876425 w 5448298"/>
              <a:gd name="connsiteY47" fmla="*/ 3910011 h 4030661"/>
              <a:gd name="connsiteX48" fmla="*/ 1866899 w 5448298"/>
              <a:gd name="connsiteY48" fmla="*/ 3800473 h 4030661"/>
              <a:gd name="connsiteX49" fmla="*/ 1876425 w 5448298"/>
              <a:gd name="connsiteY49" fmla="*/ 3700461 h 4030661"/>
              <a:gd name="connsiteX50" fmla="*/ 2009774 w 5448298"/>
              <a:gd name="connsiteY50" fmla="*/ 3192460 h 4030661"/>
              <a:gd name="connsiteX51" fmla="*/ 2076449 w 5448298"/>
              <a:gd name="connsiteY51" fmla="*/ 3122610 h 4030661"/>
              <a:gd name="connsiteX52" fmla="*/ 2616199 w 5448298"/>
              <a:gd name="connsiteY52" fmla="*/ 2422523 h 4030661"/>
              <a:gd name="connsiteX53" fmla="*/ 2644774 w 5448298"/>
              <a:gd name="connsiteY53" fmla="*/ 1938336 h 4030661"/>
              <a:gd name="connsiteX54" fmla="*/ 3133725 w 5448298"/>
              <a:gd name="connsiteY54" fmla="*/ 3914774 h 4030661"/>
              <a:gd name="connsiteX55" fmla="*/ 3224212 w 5448298"/>
              <a:gd name="connsiteY55" fmla="*/ 3938586 h 4030661"/>
              <a:gd name="connsiteX56" fmla="*/ 3319462 w 5448298"/>
              <a:gd name="connsiteY56" fmla="*/ 3952874 h 4030661"/>
              <a:gd name="connsiteX57" fmla="*/ 3443287 w 5448298"/>
              <a:gd name="connsiteY57" fmla="*/ 3962397 h 4030661"/>
              <a:gd name="connsiteX58" fmla="*/ 3476624 w 5448298"/>
              <a:gd name="connsiteY58" fmla="*/ 3981449 h 4030661"/>
              <a:gd name="connsiteX59" fmla="*/ 3654425 w 5448298"/>
              <a:gd name="connsiteY59" fmla="*/ 4030661 h 4030661"/>
              <a:gd name="connsiteX60" fmla="*/ 3816004 w 5448298"/>
              <a:gd name="connsiteY60" fmla="*/ 3868549 h 4030661"/>
              <a:gd name="connsiteX61" fmla="*/ 3819179 w 5448298"/>
              <a:gd name="connsiteY61" fmla="*/ 3408174 h 4030661"/>
              <a:gd name="connsiteX62" fmla="*/ 3854104 w 5448298"/>
              <a:gd name="connsiteY62" fmla="*/ 3373249 h 4030661"/>
              <a:gd name="connsiteX63" fmla="*/ 4240212 w 5448298"/>
              <a:gd name="connsiteY63" fmla="*/ 3675061 h 4030661"/>
              <a:gd name="connsiteX64" fmla="*/ 4910137 w 5448298"/>
              <a:gd name="connsiteY64" fmla="*/ 3328986 h 4030661"/>
              <a:gd name="connsiteX65" fmla="*/ 4857749 w 5448298"/>
              <a:gd name="connsiteY65" fmla="*/ 3276599 h 4030661"/>
              <a:gd name="connsiteX66" fmla="*/ 4800599 w 5448298"/>
              <a:gd name="connsiteY66" fmla="*/ 3238499 h 4030661"/>
              <a:gd name="connsiteX67" fmla="*/ 5448298 w 5448298"/>
              <a:gd name="connsiteY67" fmla="*/ 2281234 h 4030661"/>
              <a:gd name="connsiteX68" fmla="*/ 3357562 w 5448298"/>
              <a:gd name="connsiteY68" fmla="*/ 947735 h 4030661"/>
              <a:gd name="connsiteX69" fmla="*/ 3642173 w 5448298"/>
              <a:gd name="connsiteY69" fmla="*/ 657037 h 4030661"/>
              <a:gd name="connsiteX70" fmla="*/ 3334991 w 5448298"/>
              <a:gd name="connsiteY70" fmla="*/ 611793 h 4030661"/>
              <a:gd name="connsiteX71" fmla="*/ 3146873 w 5448298"/>
              <a:gd name="connsiteY71" fmla="*/ 623700 h 4030661"/>
              <a:gd name="connsiteX72" fmla="*/ 2957511 w 5448298"/>
              <a:gd name="connsiteY72" fmla="*/ 361952 h 4030661"/>
              <a:gd name="connsiteX73" fmla="*/ 2759869 w 5448298"/>
              <a:gd name="connsiteY73" fmla="*/ 0 h 4030661"/>
              <a:gd name="connsiteX0" fmla="*/ 2759869 w 5448298"/>
              <a:gd name="connsiteY0" fmla="*/ 0 h 4030661"/>
              <a:gd name="connsiteX1" fmla="*/ 2559844 w 5448298"/>
              <a:gd name="connsiteY1" fmla="*/ 457201 h 4030661"/>
              <a:gd name="connsiteX2" fmla="*/ 2395538 w 5448298"/>
              <a:gd name="connsiteY2" fmla="*/ 471488 h 4030661"/>
              <a:gd name="connsiteX3" fmla="*/ 2314575 w 5448298"/>
              <a:gd name="connsiteY3" fmla="*/ 476251 h 4030661"/>
              <a:gd name="connsiteX4" fmla="*/ 2271713 w 5448298"/>
              <a:gd name="connsiteY4" fmla="*/ 490538 h 4030661"/>
              <a:gd name="connsiteX5" fmla="*/ 2266950 w 5448298"/>
              <a:gd name="connsiteY5" fmla="*/ 476251 h 4030661"/>
              <a:gd name="connsiteX6" fmla="*/ 2157413 w 5448298"/>
              <a:gd name="connsiteY6" fmla="*/ 485776 h 4030661"/>
              <a:gd name="connsiteX7" fmla="*/ 2085975 w 5448298"/>
              <a:gd name="connsiteY7" fmla="*/ 509588 h 4030661"/>
              <a:gd name="connsiteX8" fmla="*/ 2062163 w 5448298"/>
              <a:gd name="connsiteY8" fmla="*/ 523876 h 4030661"/>
              <a:gd name="connsiteX9" fmla="*/ 1938338 w 5448298"/>
              <a:gd name="connsiteY9" fmla="*/ 566738 h 4030661"/>
              <a:gd name="connsiteX10" fmla="*/ 1925292 w 5448298"/>
              <a:gd name="connsiteY10" fmla="*/ 330805 h 4030661"/>
              <a:gd name="connsiteX11" fmla="*/ 1437135 w 5448298"/>
              <a:gd name="connsiteY11" fmla="*/ 299849 h 4030661"/>
              <a:gd name="connsiteX12" fmla="*/ 1446660 w 5448298"/>
              <a:gd name="connsiteY12" fmla="*/ 204600 h 4030661"/>
              <a:gd name="connsiteX13" fmla="*/ 1301404 w 5448298"/>
              <a:gd name="connsiteY13" fmla="*/ 178406 h 4030661"/>
              <a:gd name="connsiteX14" fmla="*/ 1196629 w 5448298"/>
              <a:gd name="connsiteY14" fmla="*/ 147449 h 4030661"/>
              <a:gd name="connsiteX15" fmla="*/ 1196629 w 5448298"/>
              <a:gd name="connsiteY15" fmla="*/ 66486 h 4030661"/>
              <a:gd name="connsiteX16" fmla="*/ 1118049 w 5448298"/>
              <a:gd name="connsiteY16" fmla="*/ 206980 h 4030661"/>
              <a:gd name="connsiteX17" fmla="*/ 1076325 w 5448298"/>
              <a:gd name="connsiteY17" fmla="*/ 319088 h 4030661"/>
              <a:gd name="connsiteX18" fmla="*/ 987079 w 5448298"/>
              <a:gd name="connsiteY18" fmla="*/ 487968 h 4030661"/>
              <a:gd name="connsiteX19" fmla="*/ 952501 w 5448298"/>
              <a:gd name="connsiteY19" fmla="*/ 614364 h 4030661"/>
              <a:gd name="connsiteX20" fmla="*/ 928688 w 5448298"/>
              <a:gd name="connsiteY20" fmla="*/ 609601 h 4030661"/>
              <a:gd name="connsiteX21" fmla="*/ 876300 w 5448298"/>
              <a:gd name="connsiteY21" fmla="*/ 733426 h 4030661"/>
              <a:gd name="connsiteX22" fmla="*/ 871538 w 5448298"/>
              <a:gd name="connsiteY22" fmla="*/ 800101 h 4030661"/>
              <a:gd name="connsiteX23" fmla="*/ 790575 w 5448298"/>
              <a:gd name="connsiteY23" fmla="*/ 1081088 h 4030661"/>
              <a:gd name="connsiteX24" fmla="*/ 642938 w 5448298"/>
              <a:gd name="connsiteY24" fmla="*/ 1023938 h 4030661"/>
              <a:gd name="connsiteX25" fmla="*/ 609600 w 5448298"/>
              <a:gd name="connsiteY25" fmla="*/ 1014413 h 4030661"/>
              <a:gd name="connsiteX26" fmla="*/ 590550 w 5448298"/>
              <a:gd name="connsiteY26" fmla="*/ 1000126 h 4030661"/>
              <a:gd name="connsiteX27" fmla="*/ 552450 w 5448298"/>
              <a:gd name="connsiteY27" fmla="*/ 971551 h 4030661"/>
              <a:gd name="connsiteX28" fmla="*/ 357188 w 5448298"/>
              <a:gd name="connsiteY28" fmla="*/ 1076326 h 4030661"/>
              <a:gd name="connsiteX29" fmla="*/ 300038 w 5448298"/>
              <a:gd name="connsiteY29" fmla="*/ 1038226 h 4030661"/>
              <a:gd name="connsiteX30" fmla="*/ 260350 w 5448298"/>
              <a:gd name="connsiteY30" fmla="*/ 1004888 h 4030661"/>
              <a:gd name="connsiteX31" fmla="*/ 250825 w 5448298"/>
              <a:gd name="connsiteY31" fmla="*/ 985836 h 4030661"/>
              <a:gd name="connsiteX32" fmla="*/ 168275 w 5448298"/>
              <a:gd name="connsiteY32" fmla="*/ 1096961 h 4030661"/>
              <a:gd name="connsiteX33" fmla="*/ 66675 w 5448298"/>
              <a:gd name="connsiteY33" fmla="*/ 1325561 h 4030661"/>
              <a:gd name="connsiteX34" fmla="*/ 73025 w 5448298"/>
              <a:gd name="connsiteY34" fmla="*/ 1433511 h 4030661"/>
              <a:gd name="connsiteX35" fmla="*/ 0 w 5448298"/>
              <a:gd name="connsiteY35" fmla="*/ 1563687 h 4030661"/>
              <a:gd name="connsiteX36" fmla="*/ 20637 w 5448298"/>
              <a:gd name="connsiteY36" fmla="*/ 1739899 h 4030661"/>
              <a:gd name="connsiteX37" fmla="*/ 138112 w 5448298"/>
              <a:gd name="connsiteY37" fmla="*/ 1725611 h 4030661"/>
              <a:gd name="connsiteX38" fmla="*/ 139699 w 5448298"/>
              <a:gd name="connsiteY38" fmla="*/ 1741487 h 4030661"/>
              <a:gd name="connsiteX39" fmla="*/ 276224 w 5448298"/>
              <a:gd name="connsiteY39" fmla="*/ 1790699 h 4030661"/>
              <a:gd name="connsiteX40" fmla="*/ 476248 w 5448298"/>
              <a:gd name="connsiteY40" fmla="*/ 1895473 h 4030661"/>
              <a:gd name="connsiteX41" fmla="*/ 452437 w 5448298"/>
              <a:gd name="connsiteY41" fmla="*/ 2028824 h 4030661"/>
              <a:gd name="connsiteX42" fmla="*/ 638175 w 5448298"/>
              <a:gd name="connsiteY42" fmla="*/ 2285999 h 4030661"/>
              <a:gd name="connsiteX43" fmla="*/ 514351 w 5448298"/>
              <a:gd name="connsiteY43" fmla="*/ 2576511 h 4030661"/>
              <a:gd name="connsiteX44" fmla="*/ 1408112 w 5448298"/>
              <a:gd name="connsiteY44" fmla="*/ 2952748 h 4030661"/>
              <a:gd name="connsiteX45" fmla="*/ 976313 w 5448298"/>
              <a:gd name="connsiteY45" fmla="*/ 4000499 h 4030661"/>
              <a:gd name="connsiteX46" fmla="*/ 1443038 w 5448298"/>
              <a:gd name="connsiteY46" fmla="*/ 3686173 h 4030661"/>
              <a:gd name="connsiteX47" fmla="*/ 1876425 w 5448298"/>
              <a:gd name="connsiteY47" fmla="*/ 3910011 h 4030661"/>
              <a:gd name="connsiteX48" fmla="*/ 1866899 w 5448298"/>
              <a:gd name="connsiteY48" fmla="*/ 3800473 h 4030661"/>
              <a:gd name="connsiteX49" fmla="*/ 1876425 w 5448298"/>
              <a:gd name="connsiteY49" fmla="*/ 3700461 h 4030661"/>
              <a:gd name="connsiteX50" fmla="*/ 2009774 w 5448298"/>
              <a:gd name="connsiteY50" fmla="*/ 3192460 h 4030661"/>
              <a:gd name="connsiteX51" fmla="*/ 2076449 w 5448298"/>
              <a:gd name="connsiteY51" fmla="*/ 3122610 h 4030661"/>
              <a:gd name="connsiteX52" fmla="*/ 2616199 w 5448298"/>
              <a:gd name="connsiteY52" fmla="*/ 2422523 h 4030661"/>
              <a:gd name="connsiteX53" fmla="*/ 2673349 w 5448298"/>
              <a:gd name="connsiteY53" fmla="*/ 1433511 h 4030661"/>
              <a:gd name="connsiteX54" fmla="*/ 3133725 w 5448298"/>
              <a:gd name="connsiteY54" fmla="*/ 3914774 h 4030661"/>
              <a:gd name="connsiteX55" fmla="*/ 3224212 w 5448298"/>
              <a:gd name="connsiteY55" fmla="*/ 3938586 h 4030661"/>
              <a:gd name="connsiteX56" fmla="*/ 3319462 w 5448298"/>
              <a:gd name="connsiteY56" fmla="*/ 3952874 h 4030661"/>
              <a:gd name="connsiteX57" fmla="*/ 3443287 w 5448298"/>
              <a:gd name="connsiteY57" fmla="*/ 3962397 h 4030661"/>
              <a:gd name="connsiteX58" fmla="*/ 3476624 w 5448298"/>
              <a:gd name="connsiteY58" fmla="*/ 3981449 h 4030661"/>
              <a:gd name="connsiteX59" fmla="*/ 3654425 w 5448298"/>
              <a:gd name="connsiteY59" fmla="*/ 4030661 h 4030661"/>
              <a:gd name="connsiteX60" fmla="*/ 3816004 w 5448298"/>
              <a:gd name="connsiteY60" fmla="*/ 3868549 h 4030661"/>
              <a:gd name="connsiteX61" fmla="*/ 3819179 w 5448298"/>
              <a:gd name="connsiteY61" fmla="*/ 3408174 h 4030661"/>
              <a:gd name="connsiteX62" fmla="*/ 3854104 w 5448298"/>
              <a:gd name="connsiteY62" fmla="*/ 3373249 h 4030661"/>
              <a:gd name="connsiteX63" fmla="*/ 4240212 w 5448298"/>
              <a:gd name="connsiteY63" fmla="*/ 3675061 h 4030661"/>
              <a:gd name="connsiteX64" fmla="*/ 4910137 w 5448298"/>
              <a:gd name="connsiteY64" fmla="*/ 3328986 h 4030661"/>
              <a:gd name="connsiteX65" fmla="*/ 4857749 w 5448298"/>
              <a:gd name="connsiteY65" fmla="*/ 3276599 h 4030661"/>
              <a:gd name="connsiteX66" fmla="*/ 4800599 w 5448298"/>
              <a:gd name="connsiteY66" fmla="*/ 3238499 h 4030661"/>
              <a:gd name="connsiteX67" fmla="*/ 5448298 w 5448298"/>
              <a:gd name="connsiteY67" fmla="*/ 2281234 h 4030661"/>
              <a:gd name="connsiteX68" fmla="*/ 3357562 w 5448298"/>
              <a:gd name="connsiteY68" fmla="*/ 947735 h 4030661"/>
              <a:gd name="connsiteX69" fmla="*/ 3642173 w 5448298"/>
              <a:gd name="connsiteY69" fmla="*/ 657037 h 4030661"/>
              <a:gd name="connsiteX70" fmla="*/ 3334991 w 5448298"/>
              <a:gd name="connsiteY70" fmla="*/ 611793 h 4030661"/>
              <a:gd name="connsiteX71" fmla="*/ 3146873 w 5448298"/>
              <a:gd name="connsiteY71" fmla="*/ 623700 h 4030661"/>
              <a:gd name="connsiteX72" fmla="*/ 2957511 w 5448298"/>
              <a:gd name="connsiteY72" fmla="*/ 361952 h 4030661"/>
              <a:gd name="connsiteX73" fmla="*/ 2759869 w 5448298"/>
              <a:gd name="connsiteY73" fmla="*/ 0 h 4030661"/>
              <a:gd name="connsiteX0" fmla="*/ 2759869 w 5448298"/>
              <a:gd name="connsiteY0" fmla="*/ 0 h 4030661"/>
              <a:gd name="connsiteX1" fmla="*/ 2559844 w 5448298"/>
              <a:gd name="connsiteY1" fmla="*/ 457201 h 4030661"/>
              <a:gd name="connsiteX2" fmla="*/ 2395538 w 5448298"/>
              <a:gd name="connsiteY2" fmla="*/ 471488 h 4030661"/>
              <a:gd name="connsiteX3" fmla="*/ 2314575 w 5448298"/>
              <a:gd name="connsiteY3" fmla="*/ 476251 h 4030661"/>
              <a:gd name="connsiteX4" fmla="*/ 2271713 w 5448298"/>
              <a:gd name="connsiteY4" fmla="*/ 490538 h 4030661"/>
              <a:gd name="connsiteX5" fmla="*/ 2266950 w 5448298"/>
              <a:gd name="connsiteY5" fmla="*/ 476251 h 4030661"/>
              <a:gd name="connsiteX6" fmla="*/ 2157413 w 5448298"/>
              <a:gd name="connsiteY6" fmla="*/ 485776 h 4030661"/>
              <a:gd name="connsiteX7" fmla="*/ 2085975 w 5448298"/>
              <a:gd name="connsiteY7" fmla="*/ 509588 h 4030661"/>
              <a:gd name="connsiteX8" fmla="*/ 2062163 w 5448298"/>
              <a:gd name="connsiteY8" fmla="*/ 523876 h 4030661"/>
              <a:gd name="connsiteX9" fmla="*/ 1938338 w 5448298"/>
              <a:gd name="connsiteY9" fmla="*/ 566738 h 4030661"/>
              <a:gd name="connsiteX10" fmla="*/ 1925292 w 5448298"/>
              <a:gd name="connsiteY10" fmla="*/ 330805 h 4030661"/>
              <a:gd name="connsiteX11" fmla="*/ 1437135 w 5448298"/>
              <a:gd name="connsiteY11" fmla="*/ 299849 h 4030661"/>
              <a:gd name="connsiteX12" fmla="*/ 1446660 w 5448298"/>
              <a:gd name="connsiteY12" fmla="*/ 204600 h 4030661"/>
              <a:gd name="connsiteX13" fmla="*/ 1301404 w 5448298"/>
              <a:gd name="connsiteY13" fmla="*/ 178406 h 4030661"/>
              <a:gd name="connsiteX14" fmla="*/ 1196629 w 5448298"/>
              <a:gd name="connsiteY14" fmla="*/ 147449 h 4030661"/>
              <a:gd name="connsiteX15" fmla="*/ 1196629 w 5448298"/>
              <a:gd name="connsiteY15" fmla="*/ 66486 h 4030661"/>
              <a:gd name="connsiteX16" fmla="*/ 1118049 w 5448298"/>
              <a:gd name="connsiteY16" fmla="*/ 206980 h 4030661"/>
              <a:gd name="connsiteX17" fmla="*/ 1076325 w 5448298"/>
              <a:gd name="connsiteY17" fmla="*/ 319088 h 4030661"/>
              <a:gd name="connsiteX18" fmla="*/ 987079 w 5448298"/>
              <a:gd name="connsiteY18" fmla="*/ 487968 h 4030661"/>
              <a:gd name="connsiteX19" fmla="*/ 952501 w 5448298"/>
              <a:gd name="connsiteY19" fmla="*/ 614364 h 4030661"/>
              <a:gd name="connsiteX20" fmla="*/ 928688 w 5448298"/>
              <a:gd name="connsiteY20" fmla="*/ 609601 h 4030661"/>
              <a:gd name="connsiteX21" fmla="*/ 876300 w 5448298"/>
              <a:gd name="connsiteY21" fmla="*/ 733426 h 4030661"/>
              <a:gd name="connsiteX22" fmla="*/ 871538 w 5448298"/>
              <a:gd name="connsiteY22" fmla="*/ 800101 h 4030661"/>
              <a:gd name="connsiteX23" fmla="*/ 790575 w 5448298"/>
              <a:gd name="connsiteY23" fmla="*/ 1081088 h 4030661"/>
              <a:gd name="connsiteX24" fmla="*/ 642938 w 5448298"/>
              <a:gd name="connsiteY24" fmla="*/ 1023938 h 4030661"/>
              <a:gd name="connsiteX25" fmla="*/ 609600 w 5448298"/>
              <a:gd name="connsiteY25" fmla="*/ 1014413 h 4030661"/>
              <a:gd name="connsiteX26" fmla="*/ 590550 w 5448298"/>
              <a:gd name="connsiteY26" fmla="*/ 1000126 h 4030661"/>
              <a:gd name="connsiteX27" fmla="*/ 552450 w 5448298"/>
              <a:gd name="connsiteY27" fmla="*/ 971551 h 4030661"/>
              <a:gd name="connsiteX28" fmla="*/ 357188 w 5448298"/>
              <a:gd name="connsiteY28" fmla="*/ 1076326 h 4030661"/>
              <a:gd name="connsiteX29" fmla="*/ 300038 w 5448298"/>
              <a:gd name="connsiteY29" fmla="*/ 1038226 h 4030661"/>
              <a:gd name="connsiteX30" fmla="*/ 260350 w 5448298"/>
              <a:gd name="connsiteY30" fmla="*/ 1004888 h 4030661"/>
              <a:gd name="connsiteX31" fmla="*/ 250825 w 5448298"/>
              <a:gd name="connsiteY31" fmla="*/ 985836 h 4030661"/>
              <a:gd name="connsiteX32" fmla="*/ 168275 w 5448298"/>
              <a:gd name="connsiteY32" fmla="*/ 1096961 h 4030661"/>
              <a:gd name="connsiteX33" fmla="*/ 66675 w 5448298"/>
              <a:gd name="connsiteY33" fmla="*/ 1325561 h 4030661"/>
              <a:gd name="connsiteX34" fmla="*/ 73025 w 5448298"/>
              <a:gd name="connsiteY34" fmla="*/ 1433511 h 4030661"/>
              <a:gd name="connsiteX35" fmla="*/ 0 w 5448298"/>
              <a:gd name="connsiteY35" fmla="*/ 1563687 h 4030661"/>
              <a:gd name="connsiteX36" fmla="*/ 20637 w 5448298"/>
              <a:gd name="connsiteY36" fmla="*/ 1739899 h 4030661"/>
              <a:gd name="connsiteX37" fmla="*/ 138112 w 5448298"/>
              <a:gd name="connsiteY37" fmla="*/ 1725611 h 4030661"/>
              <a:gd name="connsiteX38" fmla="*/ 139699 w 5448298"/>
              <a:gd name="connsiteY38" fmla="*/ 1741487 h 4030661"/>
              <a:gd name="connsiteX39" fmla="*/ 276224 w 5448298"/>
              <a:gd name="connsiteY39" fmla="*/ 1790699 h 4030661"/>
              <a:gd name="connsiteX40" fmla="*/ 476248 w 5448298"/>
              <a:gd name="connsiteY40" fmla="*/ 1895473 h 4030661"/>
              <a:gd name="connsiteX41" fmla="*/ 452437 w 5448298"/>
              <a:gd name="connsiteY41" fmla="*/ 2028824 h 4030661"/>
              <a:gd name="connsiteX42" fmla="*/ 638175 w 5448298"/>
              <a:gd name="connsiteY42" fmla="*/ 2285999 h 4030661"/>
              <a:gd name="connsiteX43" fmla="*/ 514351 w 5448298"/>
              <a:gd name="connsiteY43" fmla="*/ 2576511 h 4030661"/>
              <a:gd name="connsiteX44" fmla="*/ 1408112 w 5448298"/>
              <a:gd name="connsiteY44" fmla="*/ 2952748 h 4030661"/>
              <a:gd name="connsiteX45" fmla="*/ 976313 w 5448298"/>
              <a:gd name="connsiteY45" fmla="*/ 4000499 h 4030661"/>
              <a:gd name="connsiteX46" fmla="*/ 1443038 w 5448298"/>
              <a:gd name="connsiteY46" fmla="*/ 3686173 h 4030661"/>
              <a:gd name="connsiteX47" fmla="*/ 1876425 w 5448298"/>
              <a:gd name="connsiteY47" fmla="*/ 3910011 h 4030661"/>
              <a:gd name="connsiteX48" fmla="*/ 1866899 w 5448298"/>
              <a:gd name="connsiteY48" fmla="*/ 3800473 h 4030661"/>
              <a:gd name="connsiteX49" fmla="*/ 1876425 w 5448298"/>
              <a:gd name="connsiteY49" fmla="*/ 3700461 h 4030661"/>
              <a:gd name="connsiteX50" fmla="*/ 2009774 w 5448298"/>
              <a:gd name="connsiteY50" fmla="*/ 3192460 h 4030661"/>
              <a:gd name="connsiteX51" fmla="*/ 2076449 w 5448298"/>
              <a:gd name="connsiteY51" fmla="*/ 3122610 h 4030661"/>
              <a:gd name="connsiteX52" fmla="*/ 2616199 w 5448298"/>
              <a:gd name="connsiteY52" fmla="*/ 2422523 h 4030661"/>
              <a:gd name="connsiteX53" fmla="*/ 2673349 w 5448298"/>
              <a:gd name="connsiteY53" fmla="*/ 1433511 h 4030661"/>
              <a:gd name="connsiteX54" fmla="*/ 3035300 w 5448298"/>
              <a:gd name="connsiteY54" fmla="*/ 2105024 h 4030661"/>
              <a:gd name="connsiteX55" fmla="*/ 3224212 w 5448298"/>
              <a:gd name="connsiteY55" fmla="*/ 3938586 h 4030661"/>
              <a:gd name="connsiteX56" fmla="*/ 3319462 w 5448298"/>
              <a:gd name="connsiteY56" fmla="*/ 3952874 h 4030661"/>
              <a:gd name="connsiteX57" fmla="*/ 3443287 w 5448298"/>
              <a:gd name="connsiteY57" fmla="*/ 3962397 h 4030661"/>
              <a:gd name="connsiteX58" fmla="*/ 3476624 w 5448298"/>
              <a:gd name="connsiteY58" fmla="*/ 3981449 h 4030661"/>
              <a:gd name="connsiteX59" fmla="*/ 3654425 w 5448298"/>
              <a:gd name="connsiteY59" fmla="*/ 4030661 h 4030661"/>
              <a:gd name="connsiteX60" fmla="*/ 3816004 w 5448298"/>
              <a:gd name="connsiteY60" fmla="*/ 3868549 h 4030661"/>
              <a:gd name="connsiteX61" fmla="*/ 3819179 w 5448298"/>
              <a:gd name="connsiteY61" fmla="*/ 3408174 h 4030661"/>
              <a:gd name="connsiteX62" fmla="*/ 3854104 w 5448298"/>
              <a:gd name="connsiteY62" fmla="*/ 3373249 h 4030661"/>
              <a:gd name="connsiteX63" fmla="*/ 4240212 w 5448298"/>
              <a:gd name="connsiteY63" fmla="*/ 3675061 h 4030661"/>
              <a:gd name="connsiteX64" fmla="*/ 4910137 w 5448298"/>
              <a:gd name="connsiteY64" fmla="*/ 3328986 h 4030661"/>
              <a:gd name="connsiteX65" fmla="*/ 4857749 w 5448298"/>
              <a:gd name="connsiteY65" fmla="*/ 3276599 h 4030661"/>
              <a:gd name="connsiteX66" fmla="*/ 4800599 w 5448298"/>
              <a:gd name="connsiteY66" fmla="*/ 3238499 h 4030661"/>
              <a:gd name="connsiteX67" fmla="*/ 5448298 w 5448298"/>
              <a:gd name="connsiteY67" fmla="*/ 2281234 h 4030661"/>
              <a:gd name="connsiteX68" fmla="*/ 3357562 w 5448298"/>
              <a:gd name="connsiteY68" fmla="*/ 947735 h 4030661"/>
              <a:gd name="connsiteX69" fmla="*/ 3642173 w 5448298"/>
              <a:gd name="connsiteY69" fmla="*/ 657037 h 4030661"/>
              <a:gd name="connsiteX70" fmla="*/ 3334991 w 5448298"/>
              <a:gd name="connsiteY70" fmla="*/ 611793 h 4030661"/>
              <a:gd name="connsiteX71" fmla="*/ 3146873 w 5448298"/>
              <a:gd name="connsiteY71" fmla="*/ 623700 h 4030661"/>
              <a:gd name="connsiteX72" fmla="*/ 2957511 w 5448298"/>
              <a:gd name="connsiteY72" fmla="*/ 361952 h 4030661"/>
              <a:gd name="connsiteX73" fmla="*/ 2759869 w 5448298"/>
              <a:gd name="connsiteY73" fmla="*/ 0 h 4030661"/>
              <a:gd name="connsiteX0" fmla="*/ 2759869 w 5448298"/>
              <a:gd name="connsiteY0" fmla="*/ 0 h 4030661"/>
              <a:gd name="connsiteX1" fmla="*/ 2559844 w 5448298"/>
              <a:gd name="connsiteY1" fmla="*/ 457201 h 4030661"/>
              <a:gd name="connsiteX2" fmla="*/ 2395538 w 5448298"/>
              <a:gd name="connsiteY2" fmla="*/ 471488 h 4030661"/>
              <a:gd name="connsiteX3" fmla="*/ 2314575 w 5448298"/>
              <a:gd name="connsiteY3" fmla="*/ 476251 h 4030661"/>
              <a:gd name="connsiteX4" fmla="*/ 2271713 w 5448298"/>
              <a:gd name="connsiteY4" fmla="*/ 490538 h 4030661"/>
              <a:gd name="connsiteX5" fmla="*/ 2266950 w 5448298"/>
              <a:gd name="connsiteY5" fmla="*/ 476251 h 4030661"/>
              <a:gd name="connsiteX6" fmla="*/ 2157413 w 5448298"/>
              <a:gd name="connsiteY6" fmla="*/ 485776 h 4030661"/>
              <a:gd name="connsiteX7" fmla="*/ 2085975 w 5448298"/>
              <a:gd name="connsiteY7" fmla="*/ 509588 h 4030661"/>
              <a:gd name="connsiteX8" fmla="*/ 2062163 w 5448298"/>
              <a:gd name="connsiteY8" fmla="*/ 523876 h 4030661"/>
              <a:gd name="connsiteX9" fmla="*/ 1938338 w 5448298"/>
              <a:gd name="connsiteY9" fmla="*/ 566738 h 4030661"/>
              <a:gd name="connsiteX10" fmla="*/ 1925292 w 5448298"/>
              <a:gd name="connsiteY10" fmla="*/ 330805 h 4030661"/>
              <a:gd name="connsiteX11" fmla="*/ 1437135 w 5448298"/>
              <a:gd name="connsiteY11" fmla="*/ 299849 h 4030661"/>
              <a:gd name="connsiteX12" fmla="*/ 1446660 w 5448298"/>
              <a:gd name="connsiteY12" fmla="*/ 204600 h 4030661"/>
              <a:gd name="connsiteX13" fmla="*/ 1301404 w 5448298"/>
              <a:gd name="connsiteY13" fmla="*/ 178406 h 4030661"/>
              <a:gd name="connsiteX14" fmla="*/ 1196629 w 5448298"/>
              <a:gd name="connsiteY14" fmla="*/ 147449 h 4030661"/>
              <a:gd name="connsiteX15" fmla="*/ 1196629 w 5448298"/>
              <a:gd name="connsiteY15" fmla="*/ 66486 h 4030661"/>
              <a:gd name="connsiteX16" fmla="*/ 1118049 w 5448298"/>
              <a:gd name="connsiteY16" fmla="*/ 206980 h 4030661"/>
              <a:gd name="connsiteX17" fmla="*/ 1076325 w 5448298"/>
              <a:gd name="connsiteY17" fmla="*/ 319088 h 4030661"/>
              <a:gd name="connsiteX18" fmla="*/ 987079 w 5448298"/>
              <a:gd name="connsiteY18" fmla="*/ 487968 h 4030661"/>
              <a:gd name="connsiteX19" fmla="*/ 952501 w 5448298"/>
              <a:gd name="connsiteY19" fmla="*/ 614364 h 4030661"/>
              <a:gd name="connsiteX20" fmla="*/ 928688 w 5448298"/>
              <a:gd name="connsiteY20" fmla="*/ 609601 h 4030661"/>
              <a:gd name="connsiteX21" fmla="*/ 876300 w 5448298"/>
              <a:gd name="connsiteY21" fmla="*/ 733426 h 4030661"/>
              <a:gd name="connsiteX22" fmla="*/ 871538 w 5448298"/>
              <a:gd name="connsiteY22" fmla="*/ 800101 h 4030661"/>
              <a:gd name="connsiteX23" fmla="*/ 790575 w 5448298"/>
              <a:gd name="connsiteY23" fmla="*/ 1081088 h 4030661"/>
              <a:gd name="connsiteX24" fmla="*/ 642938 w 5448298"/>
              <a:gd name="connsiteY24" fmla="*/ 1023938 h 4030661"/>
              <a:gd name="connsiteX25" fmla="*/ 609600 w 5448298"/>
              <a:gd name="connsiteY25" fmla="*/ 1014413 h 4030661"/>
              <a:gd name="connsiteX26" fmla="*/ 590550 w 5448298"/>
              <a:gd name="connsiteY26" fmla="*/ 1000126 h 4030661"/>
              <a:gd name="connsiteX27" fmla="*/ 552450 w 5448298"/>
              <a:gd name="connsiteY27" fmla="*/ 971551 h 4030661"/>
              <a:gd name="connsiteX28" fmla="*/ 357188 w 5448298"/>
              <a:gd name="connsiteY28" fmla="*/ 1076326 h 4030661"/>
              <a:gd name="connsiteX29" fmla="*/ 300038 w 5448298"/>
              <a:gd name="connsiteY29" fmla="*/ 1038226 h 4030661"/>
              <a:gd name="connsiteX30" fmla="*/ 260350 w 5448298"/>
              <a:gd name="connsiteY30" fmla="*/ 1004888 h 4030661"/>
              <a:gd name="connsiteX31" fmla="*/ 250825 w 5448298"/>
              <a:gd name="connsiteY31" fmla="*/ 985836 h 4030661"/>
              <a:gd name="connsiteX32" fmla="*/ 168275 w 5448298"/>
              <a:gd name="connsiteY32" fmla="*/ 1096961 h 4030661"/>
              <a:gd name="connsiteX33" fmla="*/ 66675 w 5448298"/>
              <a:gd name="connsiteY33" fmla="*/ 1325561 h 4030661"/>
              <a:gd name="connsiteX34" fmla="*/ 73025 w 5448298"/>
              <a:gd name="connsiteY34" fmla="*/ 1433511 h 4030661"/>
              <a:gd name="connsiteX35" fmla="*/ 0 w 5448298"/>
              <a:gd name="connsiteY35" fmla="*/ 1563687 h 4030661"/>
              <a:gd name="connsiteX36" fmla="*/ 20637 w 5448298"/>
              <a:gd name="connsiteY36" fmla="*/ 1739899 h 4030661"/>
              <a:gd name="connsiteX37" fmla="*/ 138112 w 5448298"/>
              <a:gd name="connsiteY37" fmla="*/ 1725611 h 4030661"/>
              <a:gd name="connsiteX38" fmla="*/ 139699 w 5448298"/>
              <a:gd name="connsiteY38" fmla="*/ 1741487 h 4030661"/>
              <a:gd name="connsiteX39" fmla="*/ 276224 w 5448298"/>
              <a:gd name="connsiteY39" fmla="*/ 1790699 h 4030661"/>
              <a:gd name="connsiteX40" fmla="*/ 476248 w 5448298"/>
              <a:gd name="connsiteY40" fmla="*/ 1895473 h 4030661"/>
              <a:gd name="connsiteX41" fmla="*/ 452437 w 5448298"/>
              <a:gd name="connsiteY41" fmla="*/ 2028824 h 4030661"/>
              <a:gd name="connsiteX42" fmla="*/ 638175 w 5448298"/>
              <a:gd name="connsiteY42" fmla="*/ 2285999 h 4030661"/>
              <a:gd name="connsiteX43" fmla="*/ 514351 w 5448298"/>
              <a:gd name="connsiteY43" fmla="*/ 2576511 h 4030661"/>
              <a:gd name="connsiteX44" fmla="*/ 1408112 w 5448298"/>
              <a:gd name="connsiteY44" fmla="*/ 2952748 h 4030661"/>
              <a:gd name="connsiteX45" fmla="*/ 976313 w 5448298"/>
              <a:gd name="connsiteY45" fmla="*/ 4000499 h 4030661"/>
              <a:gd name="connsiteX46" fmla="*/ 1443038 w 5448298"/>
              <a:gd name="connsiteY46" fmla="*/ 3686173 h 4030661"/>
              <a:gd name="connsiteX47" fmla="*/ 1876425 w 5448298"/>
              <a:gd name="connsiteY47" fmla="*/ 3910011 h 4030661"/>
              <a:gd name="connsiteX48" fmla="*/ 1866899 w 5448298"/>
              <a:gd name="connsiteY48" fmla="*/ 3800473 h 4030661"/>
              <a:gd name="connsiteX49" fmla="*/ 1876425 w 5448298"/>
              <a:gd name="connsiteY49" fmla="*/ 3700461 h 4030661"/>
              <a:gd name="connsiteX50" fmla="*/ 2009774 w 5448298"/>
              <a:gd name="connsiteY50" fmla="*/ 3192460 h 4030661"/>
              <a:gd name="connsiteX51" fmla="*/ 2076449 w 5448298"/>
              <a:gd name="connsiteY51" fmla="*/ 3122610 h 4030661"/>
              <a:gd name="connsiteX52" fmla="*/ 2616199 w 5448298"/>
              <a:gd name="connsiteY52" fmla="*/ 2422523 h 4030661"/>
              <a:gd name="connsiteX53" fmla="*/ 2673349 w 5448298"/>
              <a:gd name="connsiteY53" fmla="*/ 1433511 h 4030661"/>
              <a:gd name="connsiteX54" fmla="*/ 3035300 w 5448298"/>
              <a:gd name="connsiteY54" fmla="*/ 2105024 h 4030661"/>
              <a:gd name="connsiteX55" fmla="*/ 3297237 w 5448298"/>
              <a:gd name="connsiteY55" fmla="*/ 2233611 h 4030661"/>
              <a:gd name="connsiteX56" fmla="*/ 3319462 w 5448298"/>
              <a:gd name="connsiteY56" fmla="*/ 3952874 h 4030661"/>
              <a:gd name="connsiteX57" fmla="*/ 3443287 w 5448298"/>
              <a:gd name="connsiteY57" fmla="*/ 3962397 h 4030661"/>
              <a:gd name="connsiteX58" fmla="*/ 3476624 w 5448298"/>
              <a:gd name="connsiteY58" fmla="*/ 3981449 h 4030661"/>
              <a:gd name="connsiteX59" fmla="*/ 3654425 w 5448298"/>
              <a:gd name="connsiteY59" fmla="*/ 4030661 h 4030661"/>
              <a:gd name="connsiteX60" fmla="*/ 3816004 w 5448298"/>
              <a:gd name="connsiteY60" fmla="*/ 3868549 h 4030661"/>
              <a:gd name="connsiteX61" fmla="*/ 3819179 w 5448298"/>
              <a:gd name="connsiteY61" fmla="*/ 3408174 h 4030661"/>
              <a:gd name="connsiteX62" fmla="*/ 3854104 w 5448298"/>
              <a:gd name="connsiteY62" fmla="*/ 3373249 h 4030661"/>
              <a:gd name="connsiteX63" fmla="*/ 4240212 w 5448298"/>
              <a:gd name="connsiteY63" fmla="*/ 3675061 h 4030661"/>
              <a:gd name="connsiteX64" fmla="*/ 4910137 w 5448298"/>
              <a:gd name="connsiteY64" fmla="*/ 3328986 h 4030661"/>
              <a:gd name="connsiteX65" fmla="*/ 4857749 w 5448298"/>
              <a:gd name="connsiteY65" fmla="*/ 3276599 h 4030661"/>
              <a:gd name="connsiteX66" fmla="*/ 4800599 w 5448298"/>
              <a:gd name="connsiteY66" fmla="*/ 3238499 h 4030661"/>
              <a:gd name="connsiteX67" fmla="*/ 5448298 w 5448298"/>
              <a:gd name="connsiteY67" fmla="*/ 2281234 h 4030661"/>
              <a:gd name="connsiteX68" fmla="*/ 3357562 w 5448298"/>
              <a:gd name="connsiteY68" fmla="*/ 947735 h 4030661"/>
              <a:gd name="connsiteX69" fmla="*/ 3642173 w 5448298"/>
              <a:gd name="connsiteY69" fmla="*/ 657037 h 4030661"/>
              <a:gd name="connsiteX70" fmla="*/ 3334991 w 5448298"/>
              <a:gd name="connsiteY70" fmla="*/ 611793 h 4030661"/>
              <a:gd name="connsiteX71" fmla="*/ 3146873 w 5448298"/>
              <a:gd name="connsiteY71" fmla="*/ 623700 h 4030661"/>
              <a:gd name="connsiteX72" fmla="*/ 2957511 w 5448298"/>
              <a:gd name="connsiteY72" fmla="*/ 361952 h 4030661"/>
              <a:gd name="connsiteX73" fmla="*/ 2759869 w 5448298"/>
              <a:gd name="connsiteY73" fmla="*/ 0 h 4030661"/>
              <a:gd name="connsiteX0" fmla="*/ 2759869 w 5448298"/>
              <a:gd name="connsiteY0" fmla="*/ 0 h 4030661"/>
              <a:gd name="connsiteX1" fmla="*/ 2559844 w 5448298"/>
              <a:gd name="connsiteY1" fmla="*/ 457201 h 4030661"/>
              <a:gd name="connsiteX2" fmla="*/ 2395538 w 5448298"/>
              <a:gd name="connsiteY2" fmla="*/ 471488 h 4030661"/>
              <a:gd name="connsiteX3" fmla="*/ 2314575 w 5448298"/>
              <a:gd name="connsiteY3" fmla="*/ 476251 h 4030661"/>
              <a:gd name="connsiteX4" fmla="*/ 2271713 w 5448298"/>
              <a:gd name="connsiteY4" fmla="*/ 490538 h 4030661"/>
              <a:gd name="connsiteX5" fmla="*/ 2266950 w 5448298"/>
              <a:gd name="connsiteY5" fmla="*/ 476251 h 4030661"/>
              <a:gd name="connsiteX6" fmla="*/ 2157413 w 5448298"/>
              <a:gd name="connsiteY6" fmla="*/ 485776 h 4030661"/>
              <a:gd name="connsiteX7" fmla="*/ 2085975 w 5448298"/>
              <a:gd name="connsiteY7" fmla="*/ 509588 h 4030661"/>
              <a:gd name="connsiteX8" fmla="*/ 2062163 w 5448298"/>
              <a:gd name="connsiteY8" fmla="*/ 523876 h 4030661"/>
              <a:gd name="connsiteX9" fmla="*/ 1938338 w 5448298"/>
              <a:gd name="connsiteY9" fmla="*/ 566738 h 4030661"/>
              <a:gd name="connsiteX10" fmla="*/ 1925292 w 5448298"/>
              <a:gd name="connsiteY10" fmla="*/ 330805 h 4030661"/>
              <a:gd name="connsiteX11" fmla="*/ 1437135 w 5448298"/>
              <a:gd name="connsiteY11" fmla="*/ 299849 h 4030661"/>
              <a:gd name="connsiteX12" fmla="*/ 1446660 w 5448298"/>
              <a:gd name="connsiteY12" fmla="*/ 204600 h 4030661"/>
              <a:gd name="connsiteX13" fmla="*/ 1301404 w 5448298"/>
              <a:gd name="connsiteY13" fmla="*/ 178406 h 4030661"/>
              <a:gd name="connsiteX14" fmla="*/ 1196629 w 5448298"/>
              <a:gd name="connsiteY14" fmla="*/ 147449 h 4030661"/>
              <a:gd name="connsiteX15" fmla="*/ 1196629 w 5448298"/>
              <a:gd name="connsiteY15" fmla="*/ 66486 h 4030661"/>
              <a:gd name="connsiteX16" fmla="*/ 1118049 w 5448298"/>
              <a:gd name="connsiteY16" fmla="*/ 206980 h 4030661"/>
              <a:gd name="connsiteX17" fmla="*/ 1076325 w 5448298"/>
              <a:gd name="connsiteY17" fmla="*/ 319088 h 4030661"/>
              <a:gd name="connsiteX18" fmla="*/ 987079 w 5448298"/>
              <a:gd name="connsiteY18" fmla="*/ 487968 h 4030661"/>
              <a:gd name="connsiteX19" fmla="*/ 952501 w 5448298"/>
              <a:gd name="connsiteY19" fmla="*/ 614364 h 4030661"/>
              <a:gd name="connsiteX20" fmla="*/ 928688 w 5448298"/>
              <a:gd name="connsiteY20" fmla="*/ 609601 h 4030661"/>
              <a:gd name="connsiteX21" fmla="*/ 876300 w 5448298"/>
              <a:gd name="connsiteY21" fmla="*/ 733426 h 4030661"/>
              <a:gd name="connsiteX22" fmla="*/ 871538 w 5448298"/>
              <a:gd name="connsiteY22" fmla="*/ 800101 h 4030661"/>
              <a:gd name="connsiteX23" fmla="*/ 790575 w 5448298"/>
              <a:gd name="connsiteY23" fmla="*/ 1081088 h 4030661"/>
              <a:gd name="connsiteX24" fmla="*/ 642938 w 5448298"/>
              <a:gd name="connsiteY24" fmla="*/ 1023938 h 4030661"/>
              <a:gd name="connsiteX25" fmla="*/ 609600 w 5448298"/>
              <a:gd name="connsiteY25" fmla="*/ 1014413 h 4030661"/>
              <a:gd name="connsiteX26" fmla="*/ 590550 w 5448298"/>
              <a:gd name="connsiteY26" fmla="*/ 1000126 h 4030661"/>
              <a:gd name="connsiteX27" fmla="*/ 552450 w 5448298"/>
              <a:gd name="connsiteY27" fmla="*/ 971551 h 4030661"/>
              <a:gd name="connsiteX28" fmla="*/ 357188 w 5448298"/>
              <a:gd name="connsiteY28" fmla="*/ 1076326 h 4030661"/>
              <a:gd name="connsiteX29" fmla="*/ 300038 w 5448298"/>
              <a:gd name="connsiteY29" fmla="*/ 1038226 h 4030661"/>
              <a:gd name="connsiteX30" fmla="*/ 260350 w 5448298"/>
              <a:gd name="connsiteY30" fmla="*/ 1004888 h 4030661"/>
              <a:gd name="connsiteX31" fmla="*/ 250825 w 5448298"/>
              <a:gd name="connsiteY31" fmla="*/ 985836 h 4030661"/>
              <a:gd name="connsiteX32" fmla="*/ 168275 w 5448298"/>
              <a:gd name="connsiteY32" fmla="*/ 1096961 h 4030661"/>
              <a:gd name="connsiteX33" fmla="*/ 66675 w 5448298"/>
              <a:gd name="connsiteY33" fmla="*/ 1325561 h 4030661"/>
              <a:gd name="connsiteX34" fmla="*/ 73025 w 5448298"/>
              <a:gd name="connsiteY34" fmla="*/ 1433511 h 4030661"/>
              <a:gd name="connsiteX35" fmla="*/ 0 w 5448298"/>
              <a:gd name="connsiteY35" fmla="*/ 1563687 h 4030661"/>
              <a:gd name="connsiteX36" fmla="*/ 20637 w 5448298"/>
              <a:gd name="connsiteY36" fmla="*/ 1739899 h 4030661"/>
              <a:gd name="connsiteX37" fmla="*/ 138112 w 5448298"/>
              <a:gd name="connsiteY37" fmla="*/ 1725611 h 4030661"/>
              <a:gd name="connsiteX38" fmla="*/ 139699 w 5448298"/>
              <a:gd name="connsiteY38" fmla="*/ 1741487 h 4030661"/>
              <a:gd name="connsiteX39" fmla="*/ 276224 w 5448298"/>
              <a:gd name="connsiteY39" fmla="*/ 1790699 h 4030661"/>
              <a:gd name="connsiteX40" fmla="*/ 476248 w 5448298"/>
              <a:gd name="connsiteY40" fmla="*/ 1895473 h 4030661"/>
              <a:gd name="connsiteX41" fmla="*/ 452437 w 5448298"/>
              <a:gd name="connsiteY41" fmla="*/ 2028824 h 4030661"/>
              <a:gd name="connsiteX42" fmla="*/ 638175 w 5448298"/>
              <a:gd name="connsiteY42" fmla="*/ 2285999 h 4030661"/>
              <a:gd name="connsiteX43" fmla="*/ 514351 w 5448298"/>
              <a:gd name="connsiteY43" fmla="*/ 2576511 h 4030661"/>
              <a:gd name="connsiteX44" fmla="*/ 1408112 w 5448298"/>
              <a:gd name="connsiteY44" fmla="*/ 2952748 h 4030661"/>
              <a:gd name="connsiteX45" fmla="*/ 976313 w 5448298"/>
              <a:gd name="connsiteY45" fmla="*/ 4000499 h 4030661"/>
              <a:gd name="connsiteX46" fmla="*/ 1443038 w 5448298"/>
              <a:gd name="connsiteY46" fmla="*/ 3686173 h 4030661"/>
              <a:gd name="connsiteX47" fmla="*/ 1876425 w 5448298"/>
              <a:gd name="connsiteY47" fmla="*/ 3910011 h 4030661"/>
              <a:gd name="connsiteX48" fmla="*/ 1866899 w 5448298"/>
              <a:gd name="connsiteY48" fmla="*/ 3800473 h 4030661"/>
              <a:gd name="connsiteX49" fmla="*/ 1876425 w 5448298"/>
              <a:gd name="connsiteY49" fmla="*/ 3700461 h 4030661"/>
              <a:gd name="connsiteX50" fmla="*/ 2009774 w 5448298"/>
              <a:gd name="connsiteY50" fmla="*/ 3192460 h 4030661"/>
              <a:gd name="connsiteX51" fmla="*/ 2076449 w 5448298"/>
              <a:gd name="connsiteY51" fmla="*/ 3122610 h 4030661"/>
              <a:gd name="connsiteX52" fmla="*/ 2616199 w 5448298"/>
              <a:gd name="connsiteY52" fmla="*/ 2422523 h 4030661"/>
              <a:gd name="connsiteX53" fmla="*/ 2673349 w 5448298"/>
              <a:gd name="connsiteY53" fmla="*/ 1433511 h 4030661"/>
              <a:gd name="connsiteX54" fmla="*/ 3035300 w 5448298"/>
              <a:gd name="connsiteY54" fmla="*/ 2105024 h 4030661"/>
              <a:gd name="connsiteX55" fmla="*/ 3297237 w 5448298"/>
              <a:gd name="connsiteY55" fmla="*/ 2233611 h 4030661"/>
              <a:gd name="connsiteX56" fmla="*/ 3449637 w 5448298"/>
              <a:gd name="connsiteY56" fmla="*/ 2098674 h 4030661"/>
              <a:gd name="connsiteX57" fmla="*/ 3443287 w 5448298"/>
              <a:gd name="connsiteY57" fmla="*/ 3962397 h 4030661"/>
              <a:gd name="connsiteX58" fmla="*/ 3476624 w 5448298"/>
              <a:gd name="connsiteY58" fmla="*/ 3981449 h 4030661"/>
              <a:gd name="connsiteX59" fmla="*/ 3654425 w 5448298"/>
              <a:gd name="connsiteY59" fmla="*/ 4030661 h 4030661"/>
              <a:gd name="connsiteX60" fmla="*/ 3816004 w 5448298"/>
              <a:gd name="connsiteY60" fmla="*/ 3868549 h 4030661"/>
              <a:gd name="connsiteX61" fmla="*/ 3819179 w 5448298"/>
              <a:gd name="connsiteY61" fmla="*/ 3408174 h 4030661"/>
              <a:gd name="connsiteX62" fmla="*/ 3854104 w 5448298"/>
              <a:gd name="connsiteY62" fmla="*/ 3373249 h 4030661"/>
              <a:gd name="connsiteX63" fmla="*/ 4240212 w 5448298"/>
              <a:gd name="connsiteY63" fmla="*/ 3675061 h 4030661"/>
              <a:gd name="connsiteX64" fmla="*/ 4910137 w 5448298"/>
              <a:gd name="connsiteY64" fmla="*/ 3328986 h 4030661"/>
              <a:gd name="connsiteX65" fmla="*/ 4857749 w 5448298"/>
              <a:gd name="connsiteY65" fmla="*/ 3276599 h 4030661"/>
              <a:gd name="connsiteX66" fmla="*/ 4800599 w 5448298"/>
              <a:gd name="connsiteY66" fmla="*/ 3238499 h 4030661"/>
              <a:gd name="connsiteX67" fmla="*/ 5448298 w 5448298"/>
              <a:gd name="connsiteY67" fmla="*/ 2281234 h 4030661"/>
              <a:gd name="connsiteX68" fmla="*/ 3357562 w 5448298"/>
              <a:gd name="connsiteY68" fmla="*/ 947735 h 4030661"/>
              <a:gd name="connsiteX69" fmla="*/ 3642173 w 5448298"/>
              <a:gd name="connsiteY69" fmla="*/ 657037 h 4030661"/>
              <a:gd name="connsiteX70" fmla="*/ 3334991 w 5448298"/>
              <a:gd name="connsiteY70" fmla="*/ 611793 h 4030661"/>
              <a:gd name="connsiteX71" fmla="*/ 3146873 w 5448298"/>
              <a:gd name="connsiteY71" fmla="*/ 623700 h 4030661"/>
              <a:gd name="connsiteX72" fmla="*/ 2957511 w 5448298"/>
              <a:gd name="connsiteY72" fmla="*/ 361952 h 4030661"/>
              <a:gd name="connsiteX73" fmla="*/ 2759869 w 5448298"/>
              <a:gd name="connsiteY73" fmla="*/ 0 h 4030661"/>
              <a:gd name="connsiteX0" fmla="*/ 2759869 w 5448298"/>
              <a:gd name="connsiteY0" fmla="*/ 0 h 4030661"/>
              <a:gd name="connsiteX1" fmla="*/ 2559844 w 5448298"/>
              <a:gd name="connsiteY1" fmla="*/ 457201 h 4030661"/>
              <a:gd name="connsiteX2" fmla="*/ 2395538 w 5448298"/>
              <a:gd name="connsiteY2" fmla="*/ 471488 h 4030661"/>
              <a:gd name="connsiteX3" fmla="*/ 2314575 w 5448298"/>
              <a:gd name="connsiteY3" fmla="*/ 476251 h 4030661"/>
              <a:gd name="connsiteX4" fmla="*/ 2271713 w 5448298"/>
              <a:gd name="connsiteY4" fmla="*/ 490538 h 4030661"/>
              <a:gd name="connsiteX5" fmla="*/ 2266950 w 5448298"/>
              <a:gd name="connsiteY5" fmla="*/ 476251 h 4030661"/>
              <a:gd name="connsiteX6" fmla="*/ 2157413 w 5448298"/>
              <a:gd name="connsiteY6" fmla="*/ 485776 h 4030661"/>
              <a:gd name="connsiteX7" fmla="*/ 2085975 w 5448298"/>
              <a:gd name="connsiteY7" fmla="*/ 509588 h 4030661"/>
              <a:gd name="connsiteX8" fmla="*/ 2062163 w 5448298"/>
              <a:gd name="connsiteY8" fmla="*/ 523876 h 4030661"/>
              <a:gd name="connsiteX9" fmla="*/ 1938338 w 5448298"/>
              <a:gd name="connsiteY9" fmla="*/ 566738 h 4030661"/>
              <a:gd name="connsiteX10" fmla="*/ 1925292 w 5448298"/>
              <a:gd name="connsiteY10" fmla="*/ 330805 h 4030661"/>
              <a:gd name="connsiteX11" fmla="*/ 1437135 w 5448298"/>
              <a:gd name="connsiteY11" fmla="*/ 299849 h 4030661"/>
              <a:gd name="connsiteX12" fmla="*/ 1446660 w 5448298"/>
              <a:gd name="connsiteY12" fmla="*/ 204600 h 4030661"/>
              <a:gd name="connsiteX13" fmla="*/ 1301404 w 5448298"/>
              <a:gd name="connsiteY13" fmla="*/ 178406 h 4030661"/>
              <a:gd name="connsiteX14" fmla="*/ 1196629 w 5448298"/>
              <a:gd name="connsiteY14" fmla="*/ 147449 h 4030661"/>
              <a:gd name="connsiteX15" fmla="*/ 1196629 w 5448298"/>
              <a:gd name="connsiteY15" fmla="*/ 66486 h 4030661"/>
              <a:gd name="connsiteX16" fmla="*/ 1118049 w 5448298"/>
              <a:gd name="connsiteY16" fmla="*/ 206980 h 4030661"/>
              <a:gd name="connsiteX17" fmla="*/ 1076325 w 5448298"/>
              <a:gd name="connsiteY17" fmla="*/ 319088 h 4030661"/>
              <a:gd name="connsiteX18" fmla="*/ 987079 w 5448298"/>
              <a:gd name="connsiteY18" fmla="*/ 487968 h 4030661"/>
              <a:gd name="connsiteX19" fmla="*/ 952501 w 5448298"/>
              <a:gd name="connsiteY19" fmla="*/ 614364 h 4030661"/>
              <a:gd name="connsiteX20" fmla="*/ 928688 w 5448298"/>
              <a:gd name="connsiteY20" fmla="*/ 609601 h 4030661"/>
              <a:gd name="connsiteX21" fmla="*/ 876300 w 5448298"/>
              <a:gd name="connsiteY21" fmla="*/ 733426 h 4030661"/>
              <a:gd name="connsiteX22" fmla="*/ 871538 w 5448298"/>
              <a:gd name="connsiteY22" fmla="*/ 800101 h 4030661"/>
              <a:gd name="connsiteX23" fmla="*/ 790575 w 5448298"/>
              <a:gd name="connsiteY23" fmla="*/ 1081088 h 4030661"/>
              <a:gd name="connsiteX24" fmla="*/ 642938 w 5448298"/>
              <a:gd name="connsiteY24" fmla="*/ 1023938 h 4030661"/>
              <a:gd name="connsiteX25" fmla="*/ 609600 w 5448298"/>
              <a:gd name="connsiteY25" fmla="*/ 1014413 h 4030661"/>
              <a:gd name="connsiteX26" fmla="*/ 590550 w 5448298"/>
              <a:gd name="connsiteY26" fmla="*/ 1000126 h 4030661"/>
              <a:gd name="connsiteX27" fmla="*/ 552450 w 5448298"/>
              <a:gd name="connsiteY27" fmla="*/ 971551 h 4030661"/>
              <a:gd name="connsiteX28" fmla="*/ 357188 w 5448298"/>
              <a:gd name="connsiteY28" fmla="*/ 1076326 h 4030661"/>
              <a:gd name="connsiteX29" fmla="*/ 300038 w 5448298"/>
              <a:gd name="connsiteY29" fmla="*/ 1038226 h 4030661"/>
              <a:gd name="connsiteX30" fmla="*/ 260350 w 5448298"/>
              <a:gd name="connsiteY30" fmla="*/ 1004888 h 4030661"/>
              <a:gd name="connsiteX31" fmla="*/ 250825 w 5448298"/>
              <a:gd name="connsiteY31" fmla="*/ 985836 h 4030661"/>
              <a:gd name="connsiteX32" fmla="*/ 168275 w 5448298"/>
              <a:gd name="connsiteY32" fmla="*/ 1096961 h 4030661"/>
              <a:gd name="connsiteX33" fmla="*/ 66675 w 5448298"/>
              <a:gd name="connsiteY33" fmla="*/ 1325561 h 4030661"/>
              <a:gd name="connsiteX34" fmla="*/ 73025 w 5448298"/>
              <a:gd name="connsiteY34" fmla="*/ 1433511 h 4030661"/>
              <a:gd name="connsiteX35" fmla="*/ 0 w 5448298"/>
              <a:gd name="connsiteY35" fmla="*/ 1563687 h 4030661"/>
              <a:gd name="connsiteX36" fmla="*/ 20637 w 5448298"/>
              <a:gd name="connsiteY36" fmla="*/ 1739899 h 4030661"/>
              <a:gd name="connsiteX37" fmla="*/ 138112 w 5448298"/>
              <a:gd name="connsiteY37" fmla="*/ 1725611 h 4030661"/>
              <a:gd name="connsiteX38" fmla="*/ 139699 w 5448298"/>
              <a:gd name="connsiteY38" fmla="*/ 1741487 h 4030661"/>
              <a:gd name="connsiteX39" fmla="*/ 276224 w 5448298"/>
              <a:gd name="connsiteY39" fmla="*/ 1790699 h 4030661"/>
              <a:gd name="connsiteX40" fmla="*/ 476248 w 5448298"/>
              <a:gd name="connsiteY40" fmla="*/ 1895473 h 4030661"/>
              <a:gd name="connsiteX41" fmla="*/ 452437 w 5448298"/>
              <a:gd name="connsiteY41" fmla="*/ 2028824 h 4030661"/>
              <a:gd name="connsiteX42" fmla="*/ 638175 w 5448298"/>
              <a:gd name="connsiteY42" fmla="*/ 2285999 h 4030661"/>
              <a:gd name="connsiteX43" fmla="*/ 514351 w 5448298"/>
              <a:gd name="connsiteY43" fmla="*/ 2576511 h 4030661"/>
              <a:gd name="connsiteX44" fmla="*/ 1408112 w 5448298"/>
              <a:gd name="connsiteY44" fmla="*/ 2952748 h 4030661"/>
              <a:gd name="connsiteX45" fmla="*/ 976313 w 5448298"/>
              <a:gd name="connsiteY45" fmla="*/ 4000499 h 4030661"/>
              <a:gd name="connsiteX46" fmla="*/ 1443038 w 5448298"/>
              <a:gd name="connsiteY46" fmla="*/ 3686173 h 4030661"/>
              <a:gd name="connsiteX47" fmla="*/ 1876425 w 5448298"/>
              <a:gd name="connsiteY47" fmla="*/ 3910011 h 4030661"/>
              <a:gd name="connsiteX48" fmla="*/ 1866899 w 5448298"/>
              <a:gd name="connsiteY48" fmla="*/ 3800473 h 4030661"/>
              <a:gd name="connsiteX49" fmla="*/ 1876425 w 5448298"/>
              <a:gd name="connsiteY49" fmla="*/ 3700461 h 4030661"/>
              <a:gd name="connsiteX50" fmla="*/ 2009774 w 5448298"/>
              <a:gd name="connsiteY50" fmla="*/ 3192460 h 4030661"/>
              <a:gd name="connsiteX51" fmla="*/ 2076449 w 5448298"/>
              <a:gd name="connsiteY51" fmla="*/ 3122610 h 4030661"/>
              <a:gd name="connsiteX52" fmla="*/ 2616199 w 5448298"/>
              <a:gd name="connsiteY52" fmla="*/ 2422523 h 4030661"/>
              <a:gd name="connsiteX53" fmla="*/ 2673349 w 5448298"/>
              <a:gd name="connsiteY53" fmla="*/ 1433511 h 4030661"/>
              <a:gd name="connsiteX54" fmla="*/ 3035300 w 5448298"/>
              <a:gd name="connsiteY54" fmla="*/ 2105024 h 4030661"/>
              <a:gd name="connsiteX55" fmla="*/ 3297237 w 5448298"/>
              <a:gd name="connsiteY55" fmla="*/ 2233611 h 4030661"/>
              <a:gd name="connsiteX56" fmla="*/ 3449637 w 5448298"/>
              <a:gd name="connsiteY56" fmla="*/ 2098674 h 4030661"/>
              <a:gd name="connsiteX57" fmla="*/ 3643312 w 5448298"/>
              <a:gd name="connsiteY57" fmla="*/ 2759072 h 4030661"/>
              <a:gd name="connsiteX58" fmla="*/ 3476624 w 5448298"/>
              <a:gd name="connsiteY58" fmla="*/ 3981449 h 4030661"/>
              <a:gd name="connsiteX59" fmla="*/ 3654425 w 5448298"/>
              <a:gd name="connsiteY59" fmla="*/ 4030661 h 4030661"/>
              <a:gd name="connsiteX60" fmla="*/ 3816004 w 5448298"/>
              <a:gd name="connsiteY60" fmla="*/ 3868549 h 4030661"/>
              <a:gd name="connsiteX61" fmla="*/ 3819179 w 5448298"/>
              <a:gd name="connsiteY61" fmla="*/ 3408174 h 4030661"/>
              <a:gd name="connsiteX62" fmla="*/ 3854104 w 5448298"/>
              <a:gd name="connsiteY62" fmla="*/ 3373249 h 4030661"/>
              <a:gd name="connsiteX63" fmla="*/ 4240212 w 5448298"/>
              <a:gd name="connsiteY63" fmla="*/ 3675061 h 4030661"/>
              <a:gd name="connsiteX64" fmla="*/ 4910137 w 5448298"/>
              <a:gd name="connsiteY64" fmla="*/ 3328986 h 4030661"/>
              <a:gd name="connsiteX65" fmla="*/ 4857749 w 5448298"/>
              <a:gd name="connsiteY65" fmla="*/ 3276599 h 4030661"/>
              <a:gd name="connsiteX66" fmla="*/ 4800599 w 5448298"/>
              <a:gd name="connsiteY66" fmla="*/ 3238499 h 4030661"/>
              <a:gd name="connsiteX67" fmla="*/ 5448298 w 5448298"/>
              <a:gd name="connsiteY67" fmla="*/ 2281234 h 4030661"/>
              <a:gd name="connsiteX68" fmla="*/ 3357562 w 5448298"/>
              <a:gd name="connsiteY68" fmla="*/ 947735 h 4030661"/>
              <a:gd name="connsiteX69" fmla="*/ 3642173 w 5448298"/>
              <a:gd name="connsiteY69" fmla="*/ 657037 h 4030661"/>
              <a:gd name="connsiteX70" fmla="*/ 3334991 w 5448298"/>
              <a:gd name="connsiteY70" fmla="*/ 611793 h 4030661"/>
              <a:gd name="connsiteX71" fmla="*/ 3146873 w 5448298"/>
              <a:gd name="connsiteY71" fmla="*/ 623700 h 4030661"/>
              <a:gd name="connsiteX72" fmla="*/ 2957511 w 5448298"/>
              <a:gd name="connsiteY72" fmla="*/ 361952 h 4030661"/>
              <a:gd name="connsiteX73" fmla="*/ 2759869 w 5448298"/>
              <a:gd name="connsiteY73" fmla="*/ 0 h 4030661"/>
              <a:gd name="connsiteX0" fmla="*/ 2759869 w 5448298"/>
              <a:gd name="connsiteY0" fmla="*/ 0 h 4030661"/>
              <a:gd name="connsiteX1" fmla="*/ 2559844 w 5448298"/>
              <a:gd name="connsiteY1" fmla="*/ 457201 h 4030661"/>
              <a:gd name="connsiteX2" fmla="*/ 2395538 w 5448298"/>
              <a:gd name="connsiteY2" fmla="*/ 471488 h 4030661"/>
              <a:gd name="connsiteX3" fmla="*/ 2314575 w 5448298"/>
              <a:gd name="connsiteY3" fmla="*/ 476251 h 4030661"/>
              <a:gd name="connsiteX4" fmla="*/ 2271713 w 5448298"/>
              <a:gd name="connsiteY4" fmla="*/ 490538 h 4030661"/>
              <a:gd name="connsiteX5" fmla="*/ 2266950 w 5448298"/>
              <a:gd name="connsiteY5" fmla="*/ 476251 h 4030661"/>
              <a:gd name="connsiteX6" fmla="*/ 2157413 w 5448298"/>
              <a:gd name="connsiteY6" fmla="*/ 485776 h 4030661"/>
              <a:gd name="connsiteX7" fmla="*/ 2085975 w 5448298"/>
              <a:gd name="connsiteY7" fmla="*/ 509588 h 4030661"/>
              <a:gd name="connsiteX8" fmla="*/ 2062163 w 5448298"/>
              <a:gd name="connsiteY8" fmla="*/ 523876 h 4030661"/>
              <a:gd name="connsiteX9" fmla="*/ 1938338 w 5448298"/>
              <a:gd name="connsiteY9" fmla="*/ 566738 h 4030661"/>
              <a:gd name="connsiteX10" fmla="*/ 1925292 w 5448298"/>
              <a:gd name="connsiteY10" fmla="*/ 330805 h 4030661"/>
              <a:gd name="connsiteX11" fmla="*/ 1437135 w 5448298"/>
              <a:gd name="connsiteY11" fmla="*/ 299849 h 4030661"/>
              <a:gd name="connsiteX12" fmla="*/ 1446660 w 5448298"/>
              <a:gd name="connsiteY12" fmla="*/ 204600 h 4030661"/>
              <a:gd name="connsiteX13" fmla="*/ 1301404 w 5448298"/>
              <a:gd name="connsiteY13" fmla="*/ 178406 h 4030661"/>
              <a:gd name="connsiteX14" fmla="*/ 1196629 w 5448298"/>
              <a:gd name="connsiteY14" fmla="*/ 147449 h 4030661"/>
              <a:gd name="connsiteX15" fmla="*/ 1196629 w 5448298"/>
              <a:gd name="connsiteY15" fmla="*/ 66486 h 4030661"/>
              <a:gd name="connsiteX16" fmla="*/ 1118049 w 5448298"/>
              <a:gd name="connsiteY16" fmla="*/ 206980 h 4030661"/>
              <a:gd name="connsiteX17" fmla="*/ 1076325 w 5448298"/>
              <a:gd name="connsiteY17" fmla="*/ 319088 h 4030661"/>
              <a:gd name="connsiteX18" fmla="*/ 987079 w 5448298"/>
              <a:gd name="connsiteY18" fmla="*/ 487968 h 4030661"/>
              <a:gd name="connsiteX19" fmla="*/ 952501 w 5448298"/>
              <a:gd name="connsiteY19" fmla="*/ 614364 h 4030661"/>
              <a:gd name="connsiteX20" fmla="*/ 928688 w 5448298"/>
              <a:gd name="connsiteY20" fmla="*/ 609601 h 4030661"/>
              <a:gd name="connsiteX21" fmla="*/ 876300 w 5448298"/>
              <a:gd name="connsiteY21" fmla="*/ 733426 h 4030661"/>
              <a:gd name="connsiteX22" fmla="*/ 871538 w 5448298"/>
              <a:gd name="connsiteY22" fmla="*/ 800101 h 4030661"/>
              <a:gd name="connsiteX23" fmla="*/ 790575 w 5448298"/>
              <a:gd name="connsiteY23" fmla="*/ 1081088 h 4030661"/>
              <a:gd name="connsiteX24" fmla="*/ 642938 w 5448298"/>
              <a:gd name="connsiteY24" fmla="*/ 1023938 h 4030661"/>
              <a:gd name="connsiteX25" fmla="*/ 609600 w 5448298"/>
              <a:gd name="connsiteY25" fmla="*/ 1014413 h 4030661"/>
              <a:gd name="connsiteX26" fmla="*/ 590550 w 5448298"/>
              <a:gd name="connsiteY26" fmla="*/ 1000126 h 4030661"/>
              <a:gd name="connsiteX27" fmla="*/ 552450 w 5448298"/>
              <a:gd name="connsiteY27" fmla="*/ 971551 h 4030661"/>
              <a:gd name="connsiteX28" fmla="*/ 357188 w 5448298"/>
              <a:gd name="connsiteY28" fmla="*/ 1076326 h 4030661"/>
              <a:gd name="connsiteX29" fmla="*/ 300038 w 5448298"/>
              <a:gd name="connsiteY29" fmla="*/ 1038226 h 4030661"/>
              <a:gd name="connsiteX30" fmla="*/ 260350 w 5448298"/>
              <a:gd name="connsiteY30" fmla="*/ 1004888 h 4030661"/>
              <a:gd name="connsiteX31" fmla="*/ 250825 w 5448298"/>
              <a:gd name="connsiteY31" fmla="*/ 985836 h 4030661"/>
              <a:gd name="connsiteX32" fmla="*/ 168275 w 5448298"/>
              <a:gd name="connsiteY32" fmla="*/ 1096961 h 4030661"/>
              <a:gd name="connsiteX33" fmla="*/ 66675 w 5448298"/>
              <a:gd name="connsiteY33" fmla="*/ 1325561 h 4030661"/>
              <a:gd name="connsiteX34" fmla="*/ 73025 w 5448298"/>
              <a:gd name="connsiteY34" fmla="*/ 1433511 h 4030661"/>
              <a:gd name="connsiteX35" fmla="*/ 0 w 5448298"/>
              <a:gd name="connsiteY35" fmla="*/ 1563687 h 4030661"/>
              <a:gd name="connsiteX36" fmla="*/ 20637 w 5448298"/>
              <a:gd name="connsiteY36" fmla="*/ 1739899 h 4030661"/>
              <a:gd name="connsiteX37" fmla="*/ 138112 w 5448298"/>
              <a:gd name="connsiteY37" fmla="*/ 1725611 h 4030661"/>
              <a:gd name="connsiteX38" fmla="*/ 139699 w 5448298"/>
              <a:gd name="connsiteY38" fmla="*/ 1741487 h 4030661"/>
              <a:gd name="connsiteX39" fmla="*/ 276224 w 5448298"/>
              <a:gd name="connsiteY39" fmla="*/ 1790699 h 4030661"/>
              <a:gd name="connsiteX40" fmla="*/ 476248 w 5448298"/>
              <a:gd name="connsiteY40" fmla="*/ 1895473 h 4030661"/>
              <a:gd name="connsiteX41" fmla="*/ 452437 w 5448298"/>
              <a:gd name="connsiteY41" fmla="*/ 2028824 h 4030661"/>
              <a:gd name="connsiteX42" fmla="*/ 638175 w 5448298"/>
              <a:gd name="connsiteY42" fmla="*/ 2285999 h 4030661"/>
              <a:gd name="connsiteX43" fmla="*/ 514351 w 5448298"/>
              <a:gd name="connsiteY43" fmla="*/ 2576511 h 4030661"/>
              <a:gd name="connsiteX44" fmla="*/ 1408112 w 5448298"/>
              <a:gd name="connsiteY44" fmla="*/ 2952748 h 4030661"/>
              <a:gd name="connsiteX45" fmla="*/ 976313 w 5448298"/>
              <a:gd name="connsiteY45" fmla="*/ 4000499 h 4030661"/>
              <a:gd name="connsiteX46" fmla="*/ 1443038 w 5448298"/>
              <a:gd name="connsiteY46" fmla="*/ 3686173 h 4030661"/>
              <a:gd name="connsiteX47" fmla="*/ 1876425 w 5448298"/>
              <a:gd name="connsiteY47" fmla="*/ 3910011 h 4030661"/>
              <a:gd name="connsiteX48" fmla="*/ 1866899 w 5448298"/>
              <a:gd name="connsiteY48" fmla="*/ 3800473 h 4030661"/>
              <a:gd name="connsiteX49" fmla="*/ 1876425 w 5448298"/>
              <a:gd name="connsiteY49" fmla="*/ 3700461 h 4030661"/>
              <a:gd name="connsiteX50" fmla="*/ 2009774 w 5448298"/>
              <a:gd name="connsiteY50" fmla="*/ 3192460 h 4030661"/>
              <a:gd name="connsiteX51" fmla="*/ 2076449 w 5448298"/>
              <a:gd name="connsiteY51" fmla="*/ 3122610 h 4030661"/>
              <a:gd name="connsiteX52" fmla="*/ 2616199 w 5448298"/>
              <a:gd name="connsiteY52" fmla="*/ 2422523 h 4030661"/>
              <a:gd name="connsiteX53" fmla="*/ 2673349 w 5448298"/>
              <a:gd name="connsiteY53" fmla="*/ 1433511 h 4030661"/>
              <a:gd name="connsiteX54" fmla="*/ 3035300 w 5448298"/>
              <a:gd name="connsiteY54" fmla="*/ 2105024 h 4030661"/>
              <a:gd name="connsiteX55" fmla="*/ 3297237 w 5448298"/>
              <a:gd name="connsiteY55" fmla="*/ 2233611 h 4030661"/>
              <a:gd name="connsiteX56" fmla="*/ 3449637 w 5448298"/>
              <a:gd name="connsiteY56" fmla="*/ 2098674 h 4030661"/>
              <a:gd name="connsiteX57" fmla="*/ 3476624 w 5448298"/>
              <a:gd name="connsiteY57" fmla="*/ 3981449 h 4030661"/>
              <a:gd name="connsiteX58" fmla="*/ 3654425 w 5448298"/>
              <a:gd name="connsiteY58" fmla="*/ 4030661 h 4030661"/>
              <a:gd name="connsiteX59" fmla="*/ 3816004 w 5448298"/>
              <a:gd name="connsiteY59" fmla="*/ 3868549 h 4030661"/>
              <a:gd name="connsiteX60" fmla="*/ 3819179 w 5448298"/>
              <a:gd name="connsiteY60" fmla="*/ 3408174 h 4030661"/>
              <a:gd name="connsiteX61" fmla="*/ 3854104 w 5448298"/>
              <a:gd name="connsiteY61" fmla="*/ 3373249 h 4030661"/>
              <a:gd name="connsiteX62" fmla="*/ 4240212 w 5448298"/>
              <a:gd name="connsiteY62" fmla="*/ 3675061 h 4030661"/>
              <a:gd name="connsiteX63" fmla="*/ 4910137 w 5448298"/>
              <a:gd name="connsiteY63" fmla="*/ 3328986 h 4030661"/>
              <a:gd name="connsiteX64" fmla="*/ 4857749 w 5448298"/>
              <a:gd name="connsiteY64" fmla="*/ 3276599 h 4030661"/>
              <a:gd name="connsiteX65" fmla="*/ 4800599 w 5448298"/>
              <a:gd name="connsiteY65" fmla="*/ 3238499 h 4030661"/>
              <a:gd name="connsiteX66" fmla="*/ 5448298 w 5448298"/>
              <a:gd name="connsiteY66" fmla="*/ 2281234 h 4030661"/>
              <a:gd name="connsiteX67" fmla="*/ 3357562 w 5448298"/>
              <a:gd name="connsiteY67" fmla="*/ 947735 h 4030661"/>
              <a:gd name="connsiteX68" fmla="*/ 3642173 w 5448298"/>
              <a:gd name="connsiteY68" fmla="*/ 657037 h 4030661"/>
              <a:gd name="connsiteX69" fmla="*/ 3334991 w 5448298"/>
              <a:gd name="connsiteY69" fmla="*/ 611793 h 4030661"/>
              <a:gd name="connsiteX70" fmla="*/ 3146873 w 5448298"/>
              <a:gd name="connsiteY70" fmla="*/ 623700 h 4030661"/>
              <a:gd name="connsiteX71" fmla="*/ 2957511 w 5448298"/>
              <a:gd name="connsiteY71" fmla="*/ 361952 h 4030661"/>
              <a:gd name="connsiteX72" fmla="*/ 2759869 w 5448298"/>
              <a:gd name="connsiteY72" fmla="*/ 0 h 4030661"/>
              <a:gd name="connsiteX0" fmla="*/ 2759869 w 5448298"/>
              <a:gd name="connsiteY0" fmla="*/ 0 h 4030661"/>
              <a:gd name="connsiteX1" fmla="*/ 2559844 w 5448298"/>
              <a:gd name="connsiteY1" fmla="*/ 457201 h 4030661"/>
              <a:gd name="connsiteX2" fmla="*/ 2395538 w 5448298"/>
              <a:gd name="connsiteY2" fmla="*/ 471488 h 4030661"/>
              <a:gd name="connsiteX3" fmla="*/ 2314575 w 5448298"/>
              <a:gd name="connsiteY3" fmla="*/ 476251 h 4030661"/>
              <a:gd name="connsiteX4" fmla="*/ 2271713 w 5448298"/>
              <a:gd name="connsiteY4" fmla="*/ 490538 h 4030661"/>
              <a:gd name="connsiteX5" fmla="*/ 2266950 w 5448298"/>
              <a:gd name="connsiteY5" fmla="*/ 476251 h 4030661"/>
              <a:gd name="connsiteX6" fmla="*/ 2157413 w 5448298"/>
              <a:gd name="connsiteY6" fmla="*/ 485776 h 4030661"/>
              <a:gd name="connsiteX7" fmla="*/ 2085975 w 5448298"/>
              <a:gd name="connsiteY7" fmla="*/ 509588 h 4030661"/>
              <a:gd name="connsiteX8" fmla="*/ 2062163 w 5448298"/>
              <a:gd name="connsiteY8" fmla="*/ 523876 h 4030661"/>
              <a:gd name="connsiteX9" fmla="*/ 1938338 w 5448298"/>
              <a:gd name="connsiteY9" fmla="*/ 566738 h 4030661"/>
              <a:gd name="connsiteX10" fmla="*/ 1925292 w 5448298"/>
              <a:gd name="connsiteY10" fmla="*/ 330805 h 4030661"/>
              <a:gd name="connsiteX11" fmla="*/ 1437135 w 5448298"/>
              <a:gd name="connsiteY11" fmla="*/ 299849 h 4030661"/>
              <a:gd name="connsiteX12" fmla="*/ 1446660 w 5448298"/>
              <a:gd name="connsiteY12" fmla="*/ 204600 h 4030661"/>
              <a:gd name="connsiteX13" fmla="*/ 1301404 w 5448298"/>
              <a:gd name="connsiteY13" fmla="*/ 178406 h 4030661"/>
              <a:gd name="connsiteX14" fmla="*/ 1196629 w 5448298"/>
              <a:gd name="connsiteY14" fmla="*/ 147449 h 4030661"/>
              <a:gd name="connsiteX15" fmla="*/ 1196629 w 5448298"/>
              <a:gd name="connsiteY15" fmla="*/ 66486 h 4030661"/>
              <a:gd name="connsiteX16" fmla="*/ 1118049 w 5448298"/>
              <a:gd name="connsiteY16" fmla="*/ 206980 h 4030661"/>
              <a:gd name="connsiteX17" fmla="*/ 1076325 w 5448298"/>
              <a:gd name="connsiteY17" fmla="*/ 319088 h 4030661"/>
              <a:gd name="connsiteX18" fmla="*/ 987079 w 5448298"/>
              <a:gd name="connsiteY18" fmla="*/ 487968 h 4030661"/>
              <a:gd name="connsiteX19" fmla="*/ 952501 w 5448298"/>
              <a:gd name="connsiteY19" fmla="*/ 614364 h 4030661"/>
              <a:gd name="connsiteX20" fmla="*/ 928688 w 5448298"/>
              <a:gd name="connsiteY20" fmla="*/ 609601 h 4030661"/>
              <a:gd name="connsiteX21" fmla="*/ 876300 w 5448298"/>
              <a:gd name="connsiteY21" fmla="*/ 733426 h 4030661"/>
              <a:gd name="connsiteX22" fmla="*/ 871538 w 5448298"/>
              <a:gd name="connsiteY22" fmla="*/ 800101 h 4030661"/>
              <a:gd name="connsiteX23" fmla="*/ 790575 w 5448298"/>
              <a:gd name="connsiteY23" fmla="*/ 1081088 h 4030661"/>
              <a:gd name="connsiteX24" fmla="*/ 642938 w 5448298"/>
              <a:gd name="connsiteY24" fmla="*/ 1023938 h 4030661"/>
              <a:gd name="connsiteX25" fmla="*/ 609600 w 5448298"/>
              <a:gd name="connsiteY25" fmla="*/ 1014413 h 4030661"/>
              <a:gd name="connsiteX26" fmla="*/ 590550 w 5448298"/>
              <a:gd name="connsiteY26" fmla="*/ 1000126 h 4030661"/>
              <a:gd name="connsiteX27" fmla="*/ 552450 w 5448298"/>
              <a:gd name="connsiteY27" fmla="*/ 971551 h 4030661"/>
              <a:gd name="connsiteX28" fmla="*/ 357188 w 5448298"/>
              <a:gd name="connsiteY28" fmla="*/ 1076326 h 4030661"/>
              <a:gd name="connsiteX29" fmla="*/ 300038 w 5448298"/>
              <a:gd name="connsiteY29" fmla="*/ 1038226 h 4030661"/>
              <a:gd name="connsiteX30" fmla="*/ 260350 w 5448298"/>
              <a:gd name="connsiteY30" fmla="*/ 1004888 h 4030661"/>
              <a:gd name="connsiteX31" fmla="*/ 250825 w 5448298"/>
              <a:gd name="connsiteY31" fmla="*/ 985836 h 4030661"/>
              <a:gd name="connsiteX32" fmla="*/ 168275 w 5448298"/>
              <a:gd name="connsiteY32" fmla="*/ 1096961 h 4030661"/>
              <a:gd name="connsiteX33" fmla="*/ 66675 w 5448298"/>
              <a:gd name="connsiteY33" fmla="*/ 1325561 h 4030661"/>
              <a:gd name="connsiteX34" fmla="*/ 73025 w 5448298"/>
              <a:gd name="connsiteY34" fmla="*/ 1433511 h 4030661"/>
              <a:gd name="connsiteX35" fmla="*/ 0 w 5448298"/>
              <a:gd name="connsiteY35" fmla="*/ 1563687 h 4030661"/>
              <a:gd name="connsiteX36" fmla="*/ 20637 w 5448298"/>
              <a:gd name="connsiteY36" fmla="*/ 1739899 h 4030661"/>
              <a:gd name="connsiteX37" fmla="*/ 138112 w 5448298"/>
              <a:gd name="connsiteY37" fmla="*/ 1725611 h 4030661"/>
              <a:gd name="connsiteX38" fmla="*/ 139699 w 5448298"/>
              <a:gd name="connsiteY38" fmla="*/ 1741487 h 4030661"/>
              <a:gd name="connsiteX39" fmla="*/ 276224 w 5448298"/>
              <a:gd name="connsiteY39" fmla="*/ 1790699 h 4030661"/>
              <a:gd name="connsiteX40" fmla="*/ 476248 w 5448298"/>
              <a:gd name="connsiteY40" fmla="*/ 1895473 h 4030661"/>
              <a:gd name="connsiteX41" fmla="*/ 452437 w 5448298"/>
              <a:gd name="connsiteY41" fmla="*/ 2028824 h 4030661"/>
              <a:gd name="connsiteX42" fmla="*/ 638175 w 5448298"/>
              <a:gd name="connsiteY42" fmla="*/ 2285999 h 4030661"/>
              <a:gd name="connsiteX43" fmla="*/ 514351 w 5448298"/>
              <a:gd name="connsiteY43" fmla="*/ 2576511 h 4030661"/>
              <a:gd name="connsiteX44" fmla="*/ 1408112 w 5448298"/>
              <a:gd name="connsiteY44" fmla="*/ 2952748 h 4030661"/>
              <a:gd name="connsiteX45" fmla="*/ 976313 w 5448298"/>
              <a:gd name="connsiteY45" fmla="*/ 4000499 h 4030661"/>
              <a:gd name="connsiteX46" fmla="*/ 1443038 w 5448298"/>
              <a:gd name="connsiteY46" fmla="*/ 3686173 h 4030661"/>
              <a:gd name="connsiteX47" fmla="*/ 1876425 w 5448298"/>
              <a:gd name="connsiteY47" fmla="*/ 3910011 h 4030661"/>
              <a:gd name="connsiteX48" fmla="*/ 1866899 w 5448298"/>
              <a:gd name="connsiteY48" fmla="*/ 3800473 h 4030661"/>
              <a:gd name="connsiteX49" fmla="*/ 1876425 w 5448298"/>
              <a:gd name="connsiteY49" fmla="*/ 3700461 h 4030661"/>
              <a:gd name="connsiteX50" fmla="*/ 2009774 w 5448298"/>
              <a:gd name="connsiteY50" fmla="*/ 3192460 h 4030661"/>
              <a:gd name="connsiteX51" fmla="*/ 2076449 w 5448298"/>
              <a:gd name="connsiteY51" fmla="*/ 3122610 h 4030661"/>
              <a:gd name="connsiteX52" fmla="*/ 2616199 w 5448298"/>
              <a:gd name="connsiteY52" fmla="*/ 2422523 h 4030661"/>
              <a:gd name="connsiteX53" fmla="*/ 2673349 w 5448298"/>
              <a:gd name="connsiteY53" fmla="*/ 1433511 h 4030661"/>
              <a:gd name="connsiteX54" fmla="*/ 3035300 w 5448298"/>
              <a:gd name="connsiteY54" fmla="*/ 2105024 h 4030661"/>
              <a:gd name="connsiteX55" fmla="*/ 3297237 w 5448298"/>
              <a:gd name="connsiteY55" fmla="*/ 2233611 h 4030661"/>
              <a:gd name="connsiteX56" fmla="*/ 3449637 w 5448298"/>
              <a:gd name="connsiteY56" fmla="*/ 2098674 h 4030661"/>
              <a:gd name="connsiteX57" fmla="*/ 3689349 w 5448298"/>
              <a:gd name="connsiteY57" fmla="*/ 2460624 h 4030661"/>
              <a:gd name="connsiteX58" fmla="*/ 3654425 w 5448298"/>
              <a:gd name="connsiteY58" fmla="*/ 4030661 h 4030661"/>
              <a:gd name="connsiteX59" fmla="*/ 3816004 w 5448298"/>
              <a:gd name="connsiteY59" fmla="*/ 3868549 h 4030661"/>
              <a:gd name="connsiteX60" fmla="*/ 3819179 w 5448298"/>
              <a:gd name="connsiteY60" fmla="*/ 3408174 h 4030661"/>
              <a:gd name="connsiteX61" fmla="*/ 3854104 w 5448298"/>
              <a:gd name="connsiteY61" fmla="*/ 3373249 h 4030661"/>
              <a:gd name="connsiteX62" fmla="*/ 4240212 w 5448298"/>
              <a:gd name="connsiteY62" fmla="*/ 3675061 h 4030661"/>
              <a:gd name="connsiteX63" fmla="*/ 4910137 w 5448298"/>
              <a:gd name="connsiteY63" fmla="*/ 3328986 h 4030661"/>
              <a:gd name="connsiteX64" fmla="*/ 4857749 w 5448298"/>
              <a:gd name="connsiteY64" fmla="*/ 3276599 h 4030661"/>
              <a:gd name="connsiteX65" fmla="*/ 4800599 w 5448298"/>
              <a:gd name="connsiteY65" fmla="*/ 3238499 h 4030661"/>
              <a:gd name="connsiteX66" fmla="*/ 5448298 w 5448298"/>
              <a:gd name="connsiteY66" fmla="*/ 2281234 h 4030661"/>
              <a:gd name="connsiteX67" fmla="*/ 3357562 w 5448298"/>
              <a:gd name="connsiteY67" fmla="*/ 947735 h 4030661"/>
              <a:gd name="connsiteX68" fmla="*/ 3642173 w 5448298"/>
              <a:gd name="connsiteY68" fmla="*/ 657037 h 4030661"/>
              <a:gd name="connsiteX69" fmla="*/ 3334991 w 5448298"/>
              <a:gd name="connsiteY69" fmla="*/ 611793 h 4030661"/>
              <a:gd name="connsiteX70" fmla="*/ 3146873 w 5448298"/>
              <a:gd name="connsiteY70" fmla="*/ 623700 h 4030661"/>
              <a:gd name="connsiteX71" fmla="*/ 2957511 w 5448298"/>
              <a:gd name="connsiteY71" fmla="*/ 361952 h 4030661"/>
              <a:gd name="connsiteX72" fmla="*/ 2759869 w 5448298"/>
              <a:gd name="connsiteY72" fmla="*/ 0 h 4030661"/>
              <a:gd name="connsiteX0" fmla="*/ 2759869 w 5448298"/>
              <a:gd name="connsiteY0" fmla="*/ 0 h 4030661"/>
              <a:gd name="connsiteX1" fmla="*/ 2559844 w 5448298"/>
              <a:gd name="connsiteY1" fmla="*/ 457201 h 4030661"/>
              <a:gd name="connsiteX2" fmla="*/ 2395538 w 5448298"/>
              <a:gd name="connsiteY2" fmla="*/ 471488 h 4030661"/>
              <a:gd name="connsiteX3" fmla="*/ 2314575 w 5448298"/>
              <a:gd name="connsiteY3" fmla="*/ 476251 h 4030661"/>
              <a:gd name="connsiteX4" fmla="*/ 2271713 w 5448298"/>
              <a:gd name="connsiteY4" fmla="*/ 490538 h 4030661"/>
              <a:gd name="connsiteX5" fmla="*/ 2266950 w 5448298"/>
              <a:gd name="connsiteY5" fmla="*/ 476251 h 4030661"/>
              <a:gd name="connsiteX6" fmla="*/ 2157413 w 5448298"/>
              <a:gd name="connsiteY6" fmla="*/ 485776 h 4030661"/>
              <a:gd name="connsiteX7" fmla="*/ 2085975 w 5448298"/>
              <a:gd name="connsiteY7" fmla="*/ 509588 h 4030661"/>
              <a:gd name="connsiteX8" fmla="*/ 2062163 w 5448298"/>
              <a:gd name="connsiteY8" fmla="*/ 523876 h 4030661"/>
              <a:gd name="connsiteX9" fmla="*/ 1938338 w 5448298"/>
              <a:gd name="connsiteY9" fmla="*/ 566738 h 4030661"/>
              <a:gd name="connsiteX10" fmla="*/ 1925292 w 5448298"/>
              <a:gd name="connsiteY10" fmla="*/ 330805 h 4030661"/>
              <a:gd name="connsiteX11" fmla="*/ 1437135 w 5448298"/>
              <a:gd name="connsiteY11" fmla="*/ 299849 h 4030661"/>
              <a:gd name="connsiteX12" fmla="*/ 1446660 w 5448298"/>
              <a:gd name="connsiteY12" fmla="*/ 204600 h 4030661"/>
              <a:gd name="connsiteX13" fmla="*/ 1301404 w 5448298"/>
              <a:gd name="connsiteY13" fmla="*/ 178406 h 4030661"/>
              <a:gd name="connsiteX14" fmla="*/ 1196629 w 5448298"/>
              <a:gd name="connsiteY14" fmla="*/ 147449 h 4030661"/>
              <a:gd name="connsiteX15" fmla="*/ 1196629 w 5448298"/>
              <a:gd name="connsiteY15" fmla="*/ 66486 h 4030661"/>
              <a:gd name="connsiteX16" fmla="*/ 1118049 w 5448298"/>
              <a:gd name="connsiteY16" fmla="*/ 206980 h 4030661"/>
              <a:gd name="connsiteX17" fmla="*/ 1076325 w 5448298"/>
              <a:gd name="connsiteY17" fmla="*/ 319088 h 4030661"/>
              <a:gd name="connsiteX18" fmla="*/ 987079 w 5448298"/>
              <a:gd name="connsiteY18" fmla="*/ 487968 h 4030661"/>
              <a:gd name="connsiteX19" fmla="*/ 952501 w 5448298"/>
              <a:gd name="connsiteY19" fmla="*/ 614364 h 4030661"/>
              <a:gd name="connsiteX20" fmla="*/ 928688 w 5448298"/>
              <a:gd name="connsiteY20" fmla="*/ 609601 h 4030661"/>
              <a:gd name="connsiteX21" fmla="*/ 876300 w 5448298"/>
              <a:gd name="connsiteY21" fmla="*/ 733426 h 4030661"/>
              <a:gd name="connsiteX22" fmla="*/ 871538 w 5448298"/>
              <a:gd name="connsiteY22" fmla="*/ 800101 h 4030661"/>
              <a:gd name="connsiteX23" fmla="*/ 790575 w 5448298"/>
              <a:gd name="connsiteY23" fmla="*/ 1081088 h 4030661"/>
              <a:gd name="connsiteX24" fmla="*/ 642938 w 5448298"/>
              <a:gd name="connsiteY24" fmla="*/ 1023938 h 4030661"/>
              <a:gd name="connsiteX25" fmla="*/ 609600 w 5448298"/>
              <a:gd name="connsiteY25" fmla="*/ 1014413 h 4030661"/>
              <a:gd name="connsiteX26" fmla="*/ 590550 w 5448298"/>
              <a:gd name="connsiteY26" fmla="*/ 1000126 h 4030661"/>
              <a:gd name="connsiteX27" fmla="*/ 552450 w 5448298"/>
              <a:gd name="connsiteY27" fmla="*/ 971551 h 4030661"/>
              <a:gd name="connsiteX28" fmla="*/ 357188 w 5448298"/>
              <a:gd name="connsiteY28" fmla="*/ 1076326 h 4030661"/>
              <a:gd name="connsiteX29" fmla="*/ 300038 w 5448298"/>
              <a:gd name="connsiteY29" fmla="*/ 1038226 h 4030661"/>
              <a:gd name="connsiteX30" fmla="*/ 260350 w 5448298"/>
              <a:gd name="connsiteY30" fmla="*/ 1004888 h 4030661"/>
              <a:gd name="connsiteX31" fmla="*/ 250825 w 5448298"/>
              <a:gd name="connsiteY31" fmla="*/ 985836 h 4030661"/>
              <a:gd name="connsiteX32" fmla="*/ 168275 w 5448298"/>
              <a:gd name="connsiteY32" fmla="*/ 1096961 h 4030661"/>
              <a:gd name="connsiteX33" fmla="*/ 66675 w 5448298"/>
              <a:gd name="connsiteY33" fmla="*/ 1325561 h 4030661"/>
              <a:gd name="connsiteX34" fmla="*/ 73025 w 5448298"/>
              <a:gd name="connsiteY34" fmla="*/ 1433511 h 4030661"/>
              <a:gd name="connsiteX35" fmla="*/ 0 w 5448298"/>
              <a:gd name="connsiteY35" fmla="*/ 1563687 h 4030661"/>
              <a:gd name="connsiteX36" fmla="*/ 20637 w 5448298"/>
              <a:gd name="connsiteY36" fmla="*/ 1739899 h 4030661"/>
              <a:gd name="connsiteX37" fmla="*/ 138112 w 5448298"/>
              <a:gd name="connsiteY37" fmla="*/ 1725611 h 4030661"/>
              <a:gd name="connsiteX38" fmla="*/ 139699 w 5448298"/>
              <a:gd name="connsiteY38" fmla="*/ 1741487 h 4030661"/>
              <a:gd name="connsiteX39" fmla="*/ 276224 w 5448298"/>
              <a:gd name="connsiteY39" fmla="*/ 1790699 h 4030661"/>
              <a:gd name="connsiteX40" fmla="*/ 476248 w 5448298"/>
              <a:gd name="connsiteY40" fmla="*/ 1895473 h 4030661"/>
              <a:gd name="connsiteX41" fmla="*/ 452437 w 5448298"/>
              <a:gd name="connsiteY41" fmla="*/ 2028824 h 4030661"/>
              <a:gd name="connsiteX42" fmla="*/ 638175 w 5448298"/>
              <a:gd name="connsiteY42" fmla="*/ 2285999 h 4030661"/>
              <a:gd name="connsiteX43" fmla="*/ 514351 w 5448298"/>
              <a:gd name="connsiteY43" fmla="*/ 2576511 h 4030661"/>
              <a:gd name="connsiteX44" fmla="*/ 1408112 w 5448298"/>
              <a:gd name="connsiteY44" fmla="*/ 2952748 h 4030661"/>
              <a:gd name="connsiteX45" fmla="*/ 976313 w 5448298"/>
              <a:gd name="connsiteY45" fmla="*/ 4000499 h 4030661"/>
              <a:gd name="connsiteX46" fmla="*/ 1443038 w 5448298"/>
              <a:gd name="connsiteY46" fmla="*/ 3686173 h 4030661"/>
              <a:gd name="connsiteX47" fmla="*/ 1876425 w 5448298"/>
              <a:gd name="connsiteY47" fmla="*/ 3910011 h 4030661"/>
              <a:gd name="connsiteX48" fmla="*/ 1866899 w 5448298"/>
              <a:gd name="connsiteY48" fmla="*/ 3800473 h 4030661"/>
              <a:gd name="connsiteX49" fmla="*/ 1876425 w 5448298"/>
              <a:gd name="connsiteY49" fmla="*/ 3700461 h 4030661"/>
              <a:gd name="connsiteX50" fmla="*/ 2009774 w 5448298"/>
              <a:gd name="connsiteY50" fmla="*/ 3192460 h 4030661"/>
              <a:gd name="connsiteX51" fmla="*/ 2076449 w 5448298"/>
              <a:gd name="connsiteY51" fmla="*/ 3122610 h 4030661"/>
              <a:gd name="connsiteX52" fmla="*/ 2616199 w 5448298"/>
              <a:gd name="connsiteY52" fmla="*/ 2422523 h 4030661"/>
              <a:gd name="connsiteX53" fmla="*/ 2673349 w 5448298"/>
              <a:gd name="connsiteY53" fmla="*/ 1433511 h 4030661"/>
              <a:gd name="connsiteX54" fmla="*/ 3035300 w 5448298"/>
              <a:gd name="connsiteY54" fmla="*/ 2105024 h 4030661"/>
              <a:gd name="connsiteX55" fmla="*/ 3297237 w 5448298"/>
              <a:gd name="connsiteY55" fmla="*/ 2233611 h 4030661"/>
              <a:gd name="connsiteX56" fmla="*/ 3449637 w 5448298"/>
              <a:gd name="connsiteY56" fmla="*/ 2098674 h 4030661"/>
              <a:gd name="connsiteX57" fmla="*/ 3654425 w 5448298"/>
              <a:gd name="connsiteY57" fmla="*/ 4030661 h 4030661"/>
              <a:gd name="connsiteX58" fmla="*/ 3816004 w 5448298"/>
              <a:gd name="connsiteY58" fmla="*/ 3868549 h 4030661"/>
              <a:gd name="connsiteX59" fmla="*/ 3819179 w 5448298"/>
              <a:gd name="connsiteY59" fmla="*/ 3408174 h 4030661"/>
              <a:gd name="connsiteX60" fmla="*/ 3854104 w 5448298"/>
              <a:gd name="connsiteY60" fmla="*/ 3373249 h 4030661"/>
              <a:gd name="connsiteX61" fmla="*/ 4240212 w 5448298"/>
              <a:gd name="connsiteY61" fmla="*/ 3675061 h 4030661"/>
              <a:gd name="connsiteX62" fmla="*/ 4910137 w 5448298"/>
              <a:gd name="connsiteY62" fmla="*/ 3328986 h 4030661"/>
              <a:gd name="connsiteX63" fmla="*/ 4857749 w 5448298"/>
              <a:gd name="connsiteY63" fmla="*/ 3276599 h 4030661"/>
              <a:gd name="connsiteX64" fmla="*/ 4800599 w 5448298"/>
              <a:gd name="connsiteY64" fmla="*/ 3238499 h 4030661"/>
              <a:gd name="connsiteX65" fmla="*/ 5448298 w 5448298"/>
              <a:gd name="connsiteY65" fmla="*/ 2281234 h 4030661"/>
              <a:gd name="connsiteX66" fmla="*/ 3357562 w 5448298"/>
              <a:gd name="connsiteY66" fmla="*/ 947735 h 4030661"/>
              <a:gd name="connsiteX67" fmla="*/ 3642173 w 5448298"/>
              <a:gd name="connsiteY67" fmla="*/ 657037 h 4030661"/>
              <a:gd name="connsiteX68" fmla="*/ 3334991 w 5448298"/>
              <a:gd name="connsiteY68" fmla="*/ 611793 h 4030661"/>
              <a:gd name="connsiteX69" fmla="*/ 3146873 w 5448298"/>
              <a:gd name="connsiteY69" fmla="*/ 623700 h 4030661"/>
              <a:gd name="connsiteX70" fmla="*/ 2957511 w 5448298"/>
              <a:gd name="connsiteY70" fmla="*/ 361952 h 4030661"/>
              <a:gd name="connsiteX71" fmla="*/ 2759869 w 5448298"/>
              <a:gd name="connsiteY71" fmla="*/ 0 h 4030661"/>
              <a:gd name="connsiteX0" fmla="*/ 2759869 w 5448298"/>
              <a:gd name="connsiteY0" fmla="*/ 0 h 4030661"/>
              <a:gd name="connsiteX1" fmla="*/ 2559844 w 5448298"/>
              <a:gd name="connsiteY1" fmla="*/ 457201 h 4030661"/>
              <a:gd name="connsiteX2" fmla="*/ 2395538 w 5448298"/>
              <a:gd name="connsiteY2" fmla="*/ 471488 h 4030661"/>
              <a:gd name="connsiteX3" fmla="*/ 2314575 w 5448298"/>
              <a:gd name="connsiteY3" fmla="*/ 476251 h 4030661"/>
              <a:gd name="connsiteX4" fmla="*/ 2271713 w 5448298"/>
              <a:gd name="connsiteY4" fmla="*/ 490538 h 4030661"/>
              <a:gd name="connsiteX5" fmla="*/ 2266950 w 5448298"/>
              <a:gd name="connsiteY5" fmla="*/ 476251 h 4030661"/>
              <a:gd name="connsiteX6" fmla="*/ 2157413 w 5448298"/>
              <a:gd name="connsiteY6" fmla="*/ 485776 h 4030661"/>
              <a:gd name="connsiteX7" fmla="*/ 2085975 w 5448298"/>
              <a:gd name="connsiteY7" fmla="*/ 509588 h 4030661"/>
              <a:gd name="connsiteX8" fmla="*/ 2062163 w 5448298"/>
              <a:gd name="connsiteY8" fmla="*/ 523876 h 4030661"/>
              <a:gd name="connsiteX9" fmla="*/ 1938338 w 5448298"/>
              <a:gd name="connsiteY9" fmla="*/ 566738 h 4030661"/>
              <a:gd name="connsiteX10" fmla="*/ 1925292 w 5448298"/>
              <a:gd name="connsiteY10" fmla="*/ 330805 h 4030661"/>
              <a:gd name="connsiteX11" fmla="*/ 1437135 w 5448298"/>
              <a:gd name="connsiteY11" fmla="*/ 299849 h 4030661"/>
              <a:gd name="connsiteX12" fmla="*/ 1446660 w 5448298"/>
              <a:gd name="connsiteY12" fmla="*/ 204600 h 4030661"/>
              <a:gd name="connsiteX13" fmla="*/ 1301404 w 5448298"/>
              <a:gd name="connsiteY13" fmla="*/ 178406 h 4030661"/>
              <a:gd name="connsiteX14" fmla="*/ 1196629 w 5448298"/>
              <a:gd name="connsiteY14" fmla="*/ 147449 h 4030661"/>
              <a:gd name="connsiteX15" fmla="*/ 1196629 w 5448298"/>
              <a:gd name="connsiteY15" fmla="*/ 66486 h 4030661"/>
              <a:gd name="connsiteX16" fmla="*/ 1118049 w 5448298"/>
              <a:gd name="connsiteY16" fmla="*/ 206980 h 4030661"/>
              <a:gd name="connsiteX17" fmla="*/ 1076325 w 5448298"/>
              <a:gd name="connsiteY17" fmla="*/ 319088 h 4030661"/>
              <a:gd name="connsiteX18" fmla="*/ 987079 w 5448298"/>
              <a:gd name="connsiteY18" fmla="*/ 487968 h 4030661"/>
              <a:gd name="connsiteX19" fmla="*/ 952501 w 5448298"/>
              <a:gd name="connsiteY19" fmla="*/ 614364 h 4030661"/>
              <a:gd name="connsiteX20" fmla="*/ 928688 w 5448298"/>
              <a:gd name="connsiteY20" fmla="*/ 609601 h 4030661"/>
              <a:gd name="connsiteX21" fmla="*/ 876300 w 5448298"/>
              <a:gd name="connsiteY21" fmla="*/ 733426 h 4030661"/>
              <a:gd name="connsiteX22" fmla="*/ 871538 w 5448298"/>
              <a:gd name="connsiteY22" fmla="*/ 800101 h 4030661"/>
              <a:gd name="connsiteX23" fmla="*/ 790575 w 5448298"/>
              <a:gd name="connsiteY23" fmla="*/ 1081088 h 4030661"/>
              <a:gd name="connsiteX24" fmla="*/ 642938 w 5448298"/>
              <a:gd name="connsiteY24" fmla="*/ 1023938 h 4030661"/>
              <a:gd name="connsiteX25" fmla="*/ 609600 w 5448298"/>
              <a:gd name="connsiteY25" fmla="*/ 1014413 h 4030661"/>
              <a:gd name="connsiteX26" fmla="*/ 590550 w 5448298"/>
              <a:gd name="connsiteY26" fmla="*/ 1000126 h 4030661"/>
              <a:gd name="connsiteX27" fmla="*/ 552450 w 5448298"/>
              <a:gd name="connsiteY27" fmla="*/ 971551 h 4030661"/>
              <a:gd name="connsiteX28" fmla="*/ 357188 w 5448298"/>
              <a:gd name="connsiteY28" fmla="*/ 1076326 h 4030661"/>
              <a:gd name="connsiteX29" fmla="*/ 300038 w 5448298"/>
              <a:gd name="connsiteY29" fmla="*/ 1038226 h 4030661"/>
              <a:gd name="connsiteX30" fmla="*/ 260350 w 5448298"/>
              <a:gd name="connsiteY30" fmla="*/ 1004888 h 4030661"/>
              <a:gd name="connsiteX31" fmla="*/ 250825 w 5448298"/>
              <a:gd name="connsiteY31" fmla="*/ 985836 h 4030661"/>
              <a:gd name="connsiteX32" fmla="*/ 168275 w 5448298"/>
              <a:gd name="connsiteY32" fmla="*/ 1096961 h 4030661"/>
              <a:gd name="connsiteX33" fmla="*/ 66675 w 5448298"/>
              <a:gd name="connsiteY33" fmla="*/ 1325561 h 4030661"/>
              <a:gd name="connsiteX34" fmla="*/ 73025 w 5448298"/>
              <a:gd name="connsiteY34" fmla="*/ 1433511 h 4030661"/>
              <a:gd name="connsiteX35" fmla="*/ 0 w 5448298"/>
              <a:gd name="connsiteY35" fmla="*/ 1563687 h 4030661"/>
              <a:gd name="connsiteX36" fmla="*/ 20637 w 5448298"/>
              <a:gd name="connsiteY36" fmla="*/ 1739899 h 4030661"/>
              <a:gd name="connsiteX37" fmla="*/ 138112 w 5448298"/>
              <a:gd name="connsiteY37" fmla="*/ 1725611 h 4030661"/>
              <a:gd name="connsiteX38" fmla="*/ 139699 w 5448298"/>
              <a:gd name="connsiteY38" fmla="*/ 1741487 h 4030661"/>
              <a:gd name="connsiteX39" fmla="*/ 276224 w 5448298"/>
              <a:gd name="connsiteY39" fmla="*/ 1790699 h 4030661"/>
              <a:gd name="connsiteX40" fmla="*/ 476248 w 5448298"/>
              <a:gd name="connsiteY40" fmla="*/ 1895473 h 4030661"/>
              <a:gd name="connsiteX41" fmla="*/ 452437 w 5448298"/>
              <a:gd name="connsiteY41" fmla="*/ 2028824 h 4030661"/>
              <a:gd name="connsiteX42" fmla="*/ 638175 w 5448298"/>
              <a:gd name="connsiteY42" fmla="*/ 2285999 h 4030661"/>
              <a:gd name="connsiteX43" fmla="*/ 514351 w 5448298"/>
              <a:gd name="connsiteY43" fmla="*/ 2576511 h 4030661"/>
              <a:gd name="connsiteX44" fmla="*/ 1408112 w 5448298"/>
              <a:gd name="connsiteY44" fmla="*/ 2952748 h 4030661"/>
              <a:gd name="connsiteX45" fmla="*/ 976313 w 5448298"/>
              <a:gd name="connsiteY45" fmla="*/ 4000499 h 4030661"/>
              <a:gd name="connsiteX46" fmla="*/ 1443038 w 5448298"/>
              <a:gd name="connsiteY46" fmla="*/ 3686173 h 4030661"/>
              <a:gd name="connsiteX47" fmla="*/ 1876425 w 5448298"/>
              <a:gd name="connsiteY47" fmla="*/ 3910011 h 4030661"/>
              <a:gd name="connsiteX48" fmla="*/ 1866899 w 5448298"/>
              <a:gd name="connsiteY48" fmla="*/ 3800473 h 4030661"/>
              <a:gd name="connsiteX49" fmla="*/ 1876425 w 5448298"/>
              <a:gd name="connsiteY49" fmla="*/ 3700461 h 4030661"/>
              <a:gd name="connsiteX50" fmla="*/ 2009774 w 5448298"/>
              <a:gd name="connsiteY50" fmla="*/ 3192460 h 4030661"/>
              <a:gd name="connsiteX51" fmla="*/ 2076449 w 5448298"/>
              <a:gd name="connsiteY51" fmla="*/ 3122610 h 4030661"/>
              <a:gd name="connsiteX52" fmla="*/ 2616199 w 5448298"/>
              <a:gd name="connsiteY52" fmla="*/ 2422523 h 4030661"/>
              <a:gd name="connsiteX53" fmla="*/ 2673349 w 5448298"/>
              <a:gd name="connsiteY53" fmla="*/ 1433511 h 4030661"/>
              <a:gd name="connsiteX54" fmla="*/ 2536825 w 5448298"/>
              <a:gd name="connsiteY54" fmla="*/ 1327149 h 4030661"/>
              <a:gd name="connsiteX55" fmla="*/ 3297237 w 5448298"/>
              <a:gd name="connsiteY55" fmla="*/ 2233611 h 4030661"/>
              <a:gd name="connsiteX56" fmla="*/ 3449637 w 5448298"/>
              <a:gd name="connsiteY56" fmla="*/ 2098674 h 4030661"/>
              <a:gd name="connsiteX57" fmla="*/ 3654425 w 5448298"/>
              <a:gd name="connsiteY57" fmla="*/ 4030661 h 4030661"/>
              <a:gd name="connsiteX58" fmla="*/ 3816004 w 5448298"/>
              <a:gd name="connsiteY58" fmla="*/ 3868549 h 4030661"/>
              <a:gd name="connsiteX59" fmla="*/ 3819179 w 5448298"/>
              <a:gd name="connsiteY59" fmla="*/ 3408174 h 4030661"/>
              <a:gd name="connsiteX60" fmla="*/ 3854104 w 5448298"/>
              <a:gd name="connsiteY60" fmla="*/ 3373249 h 4030661"/>
              <a:gd name="connsiteX61" fmla="*/ 4240212 w 5448298"/>
              <a:gd name="connsiteY61" fmla="*/ 3675061 h 4030661"/>
              <a:gd name="connsiteX62" fmla="*/ 4910137 w 5448298"/>
              <a:gd name="connsiteY62" fmla="*/ 3328986 h 4030661"/>
              <a:gd name="connsiteX63" fmla="*/ 4857749 w 5448298"/>
              <a:gd name="connsiteY63" fmla="*/ 3276599 h 4030661"/>
              <a:gd name="connsiteX64" fmla="*/ 4800599 w 5448298"/>
              <a:gd name="connsiteY64" fmla="*/ 3238499 h 4030661"/>
              <a:gd name="connsiteX65" fmla="*/ 5448298 w 5448298"/>
              <a:gd name="connsiteY65" fmla="*/ 2281234 h 4030661"/>
              <a:gd name="connsiteX66" fmla="*/ 3357562 w 5448298"/>
              <a:gd name="connsiteY66" fmla="*/ 947735 h 4030661"/>
              <a:gd name="connsiteX67" fmla="*/ 3642173 w 5448298"/>
              <a:gd name="connsiteY67" fmla="*/ 657037 h 4030661"/>
              <a:gd name="connsiteX68" fmla="*/ 3334991 w 5448298"/>
              <a:gd name="connsiteY68" fmla="*/ 611793 h 4030661"/>
              <a:gd name="connsiteX69" fmla="*/ 3146873 w 5448298"/>
              <a:gd name="connsiteY69" fmla="*/ 623700 h 4030661"/>
              <a:gd name="connsiteX70" fmla="*/ 2957511 w 5448298"/>
              <a:gd name="connsiteY70" fmla="*/ 361952 h 4030661"/>
              <a:gd name="connsiteX71" fmla="*/ 2759869 w 5448298"/>
              <a:gd name="connsiteY71" fmla="*/ 0 h 4030661"/>
              <a:gd name="connsiteX0" fmla="*/ 2759869 w 5448298"/>
              <a:gd name="connsiteY0" fmla="*/ 0 h 4030661"/>
              <a:gd name="connsiteX1" fmla="*/ 2559844 w 5448298"/>
              <a:gd name="connsiteY1" fmla="*/ 457201 h 4030661"/>
              <a:gd name="connsiteX2" fmla="*/ 2395538 w 5448298"/>
              <a:gd name="connsiteY2" fmla="*/ 471488 h 4030661"/>
              <a:gd name="connsiteX3" fmla="*/ 2314575 w 5448298"/>
              <a:gd name="connsiteY3" fmla="*/ 476251 h 4030661"/>
              <a:gd name="connsiteX4" fmla="*/ 2271713 w 5448298"/>
              <a:gd name="connsiteY4" fmla="*/ 490538 h 4030661"/>
              <a:gd name="connsiteX5" fmla="*/ 2266950 w 5448298"/>
              <a:gd name="connsiteY5" fmla="*/ 476251 h 4030661"/>
              <a:gd name="connsiteX6" fmla="*/ 2157413 w 5448298"/>
              <a:gd name="connsiteY6" fmla="*/ 485776 h 4030661"/>
              <a:gd name="connsiteX7" fmla="*/ 2085975 w 5448298"/>
              <a:gd name="connsiteY7" fmla="*/ 509588 h 4030661"/>
              <a:gd name="connsiteX8" fmla="*/ 2062163 w 5448298"/>
              <a:gd name="connsiteY8" fmla="*/ 523876 h 4030661"/>
              <a:gd name="connsiteX9" fmla="*/ 1938338 w 5448298"/>
              <a:gd name="connsiteY9" fmla="*/ 566738 h 4030661"/>
              <a:gd name="connsiteX10" fmla="*/ 1925292 w 5448298"/>
              <a:gd name="connsiteY10" fmla="*/ 330805 h 4030661"/>
              <a:gd name="connsiteX11" fmla="*/ 1437135 w 5448298"/>
              <a:gd name="connsiteY11" fmla="*/ 299849 h 4030661"/>
              <a:gd name="connsiteX12" fmla="*/ 1446660 w 5448298"/>
              <a:gd name="connsiteY12" fmla="*/ 204600 h 4030661"/>
              <a:gd name="connsiteX13" fmla="*/ 1301404 w 5448298"/>
              <a:gd name="connsiteY13" fmla="*/ 178406 h 4030661"/>
              <a:gd name="connsiteX14" fmla="*/ 1196629 w 5448298"/>
              <a:gd name="connsiteY14" fmla="*/ 147449 h 4030661"/>
              <a:gd name="connsiteX15" fmla="*/ 1196629 w 5448298"/>
              <a:gd name="connsiteY15" fmla="*/ 66486 h 4030661"/>
              <a:gd name="connsiteX16" fmla="*/ 1118049 w 5448298"/>
              <a:gd name="connsiteY16" fmla="*/ 206980 h 4030661"/>
              <a:gd name="connsiteX17" fmla="*/ 1076325 w 5448298"/>
              <a:gd name="connsiteY17" fmla="*/ 319088 h 4030661"/>
              <a:gd name="connsiteX18" fmla="*/ 987079 w 5448298"/>
              <a:gd name="connsiteY18" fmla="*/ 487968 h 4030661"/>
              <a:gd name="connsiteX19" fmla="*/ 952501 w 5448298"/>
              <a:gd name="connsiteY19" fmla="*/ 614364 h 4030661"/>
              <a:gd name="connsiteX20" fmla="*/ 928688 w 5448298"/>
              <a:gd name="connsiteY20" fmla="*/ 609601 h 4030661"/>
              <a:gd name="connsiteX21" fmla="*/ 876300 w 5448298"/>
              <a:gd name="connsiteY21" fmla="*/ 733426 h 4030661"/>
              <a:gd name="connsiteX22" fmla="*/ 871538 w 5448298"/>
              <a:gd name="connsiteY22" fmla="*/ 800101 h 4030661"/>
              <a:gd name="connsiteX23" fmla="*/ 790575 w 5448298"/>
              <a:gd name="connsiteY23" fmla="*/ 1081088 h 4030661"/>
              <a:gd name="connsiteX24" fmla="*/ 642938 w 5448298"/>
              <a:gd name="connsiteY24" fmla="*/ 1023938 h 4030661"/>
              <a:gd name="connsiteX25" fmla="*/ 609600 w 5448298"/>
              <a:gd name="connsiteY25" fmla="*/ 1014413 h 4030661"/>
              <a:gd name="connsiteX26" fmla="*/ 590550 w 5448298"/>
              <a:gd name="connsiteY26" fmla="*/ 1000126 h 4030661"/>
              <a:gd name="connsiteX27" fmla="*/ 552450 w 5448298"/>
              <a:gd name="connsiteY27" fmla="*/ 971551 h 4030661"/>
              <a:gd name="connsiteX28" fmla="*/ 357188 w 5448298"/>
              <a:gd name="connsiteY28" fmla="*/ 1076326 h 4030661"/>
              <a:gd name="connsiteX29" fmla="*/ 300038 w 5448298"/>
              <a:gd name="connsiteY29" fmla="*/ 1038226 h 4030661"/>
              <a:gd name="connsiteX30" fmla="*/ 260350 w 5448298"/>
              <a:gd name="connsiteY30" fmla="*/ 1004888 h 4030661"/>
              <a:gd name="connsiteX31" fmla="*/ 250825 w 5448298"/>
              <a:gd name="connsiteY31" fmla="*/ 985836 h 4030661"/>
              <a:gd name="connsiteX32" fmla="*/ 168275 w 5448298"/>
              <a:gd name="connsiteY32" fmla="*/ 1096961 h 4030661"/>
              <a:gd name="connsiteX33" fmla="*/ 66675 w 5448298"/>
              <a:gd name="connsiteY33" fmla="*/ 1325561 h 4030661"/>
              <a:gd name="connsiteX34" fmla="*/ 73025 w 5448298"/>
              <a:gd name="connsiteY34" fmla="*/ 1433511 h 4030661"/>
              <a:gd name="connsiteX35" fmla="*/ 0 w 5448298"/>
              <a:gd name="connsiteY35" fmla="*/ 1563687 h 4030661"/>
              <a:gd name="connsiteX36" fmla="*/ 20637 w 5448298"/>
              <a:gd name="connsiteY36" fmla="*/ 1739899 h 4030661"/>
              <a:gd name="connsiteX37" fmla="*/ 138112 w 5448298"/>
              <a:gd name="connsiteY37" fmla="*/ 1725611 h 4030661"/>
              <a:gd name="connsiteX38" fmla="*/ 139699 w 5448298"/>
              <a:gd name="connsiteY38" fmla="*/ 1741487 h 4030661"/>
              <a:gd name="connsiteX39" fmla="*/ 276224 w 5448298"/>
              <a:gd name="connsiteY39" fmla="*/ 1790699 h 4030661"/>
              <a:gd name="connsiteX40" fmla="*/ 476248 w 5448298"/>
              <a:gd name="connsiteY40" fmla="*/ 1895473 h 4030661"/>
              <a:gd name="connsiteX41" fmla="*/ 452437 w 5448298"/>
              <a:gd name="connsiteY41" fmla="*/ 2028824 h 4030661"/>
              <a:gd name="connsiteX42" fmla="*/ 638175 w 5448298"/>
              <a:gd name="connsiteY42" fmla="*/ 2285999 h 4030661"/>
              <a:gd name="connsiteX43" fmla="*/ 514351 w 5448298"/>
              <a:gd name="connsiteY43" fmla="*/ 2576511 h 4030661"/>
              <a:gd name="connsiteX44" fmla="*/ 1408112 w 5448298"/>
              <a:gd name="connsiteY44" fmla="*/ 2952748 h 4030661"/>
              <a:gd name="connsiteX45" fmla="*/ 976313 w 5448298"/>
              <a:gd name="connsiteY45" fmla="*/ 4000499 h 4030661"/>
              <a:gd name="connsiteX46" fmla="*/ 1443038 w 5448298"/>
              <a:gd name="connsiteY46" fmla="*/ 3686173 h 4030661"/>
              <a:gd name="connsiteX47" fmla="*/ 1876425 w 5448298"/>
              <a:gd name="connsiteY47" fmla="*/ 3910011 h 4030661"/>
              <a:gd name="connsiteX48" fmla="*/ 1866899 w 5448298"/>
              <a:gd name="connsiteY48" fmla="*/ 3800473 h 4030661"/>
              <a:gd name="connsiteX49" fmla="*/ 1876425 w 5448298"/>
              <a:gd name="connsiteY49" fmla="*/ 3700461 h 4030661"/>
              <a:gd name="connsiteX50" fmla="*/ 2009774 w 5448298"/>
              <a:gd name="connsiteY50" fmla="*/ 3192460 h 4030661"/>
              <a:gd name="connsiteX51" fmla="*/ 2076449 w 5448298"/>
              <a:gd name="connsiteY51" fmla="*/ 3122610 h 4030661"/>
              <a:gd name="connsiteX52" fmla="*/ 2616199 w 5448298"/>
              <a:gd name="connsiteY52" fmla="*/ 2422523 h 4030661"/>
              <a:gd name="connsiteX53" fmla="*/ 2673349 w 5448298"/>
              <a:gd name="connsiteY53" fmla="*/ 1433511 h 4030661"/>
              <a:gd name="connsiteX54" fmla="*/ 2536825 w 5448298"/>
              <a:gd name="connsiteY54" fmla="*/ 1327149 h 4030661"/>
              <a:gd name="connsiteX55" fmla="*/ 2420937 w 5448298"/>
              <a:gd name="connsiteY55" fmla="*/ 1157286 h 4030661"/>
              <a:gd name="connsiteX56" fmla="*/ 3449637 w 5448298"/>
              <a:gd name="connsiteY56" fmla="*/ 2098674 h 4030661"/>
              <a:gd name="connsiteX57" fmla="*/ 3654425 w 5448298"/>
              <a:gd name="connsiteY57" fmla="*/ 4030661 h 4030661"/>
              <a:gd name="connsiteX58" fmla="*/ 3816004 w 5448298"/>
              <a:gd name="connsiteY58" fmla="*/ 3868549 h 4030661"/>
              <a:gd name="connsiteX59" fmla="*/ 3819179 w 5448298"/>
              <a:gd name="connsiteY59" fmla="*/ 3408174 h 4030661"/>
              <a:gd name="connsiteX60" fmla="*/ 3854104 w 5448298"/>
              <a:gd name="connsiteY60" fmla="*/ 3373249 h 4030661"/>
              <a:gd name="connsiteX61" fmla="*/ 4240212 w 5448298"/>
              <a:gd name="connsiteY61" fmla="*/ 3675061 h 4030661"/>
              <a:gd name="connsiteX62" fmla="*/ 4910137 w 5448298"/>
              <a:gd name="connsiteY62" fmla="*/ 3328986 h 4030661"/>
              <a:gd name="connsiteX63" fmla="*/ 4857749 w 5448298"/>
              <a:gd name="connsiteY63" fmla="*/ 3276599 h 4030661"/>
              <a:gd name="connsiteX64" fmla="*/ 4800599 w 5448298"/>
              <a:gd name="connsiteY64" fmla="*/ 3238499 h 4030661"/>
              <a:gd name="connsiteX65" fmla="*/ 5448298 w 5448298"/>
              <a:gd name="connsiteY65" fmla="*/ 2281234 h 4030661"/>
              <a:gd name="connsiteX66" fmla="*/ 3357562 w 5448298"/>
              <a:gd name="connsiteY66" fmla="*/ 947735 h 4030661"/>
              <a:gd name="connsiteX67" fmla="*/ 3642173 w 5448298"/>
              <a:gd name="connsiteY67" fmla="*/ 657037 h 4030661"/>
              <a:gd name="connsiteX68" fmla="*/ 3334991 w 5448298"/>
              <a:gd name="connsiteY68" fmla="*/ 611793 h 4030661"/>
              <a:gd name="connsiteX69" fmla="*/ 3146873 w 5448298"/>
              <a:gd name="connsiteY69" fmla="*/ 623700 h 4030661"/>
              <a:gd name="connsiteX70" fmla="*/ 2957511 w 5448298"/>
              <a:gd name="connsiteY70" fmla="*/ 361952 h 4030661"/>
              <a:gd name="connsiteX71" fmla="*/ 2759869 w 5448298"/>
              <a:gd name="connsiteY71" fmla="*/ 0 h 4030661"/>
              <a:gd name="connsiteX0" fmla="*/ 2759869 w 5448298"/>
              <a:gd name="connsiteY0" fmla="*/ 0 h 4030661"/>
              <a:gd name="connsiteX1" fmla="*/ 2559844 w 5448298"/>
              <a:gd name="connsiteY1" fmla="*/ 457201 h 4030661"/>
              <a:gd name="connsiteX2" fmla="*/ 2395538 w 5448298"/>
              <a:gd name="connsiteY2" fmla="*/ 471488 h 4030661"/>
              <a:gd name="connsiteX3" fmla="*/ 2314575 w 5448298"/>
              <a:gd name="connsiteY3" fmla="*/ 476251 h 4030661"/>
              <a:gd name="connsiteX4" fmla="*/ 2271713 w 5448298"/>
              <a:gd name="connsiteY4" fmla="*/ 490538 h 4030661"/>
              <a:gd name="connsiteX5" fmla="*/ 2266950 w 5448298"/>
              <a:gd name="connsiteY5" fmla="*/ 476251 h 4030661"/>
              <a:gd name="connsiteX6" fmla="*/ 2157413 w 5448298"/>
              <a:gd name="connsiteY6" fmla="*/ 485776 h 4030661"/>
              <a:gd name="connsiteX7" fmla="*/ 2085975 w 5448298"/>
              <a:gd name="connsiteY7" fmla="*/ 509588 h 4030661"/>
              <a:gd name="connsiteX8" fmla="*/ 2062163 w 5448298"/>
              <a:gd name="connsiteY8" fmla="*/ 523876 h 4030661"/>
              <a:gd name="connsiteX9" fmla="*/ 1938338 w 5448298"/>
              <a:gd name="connsiteY9" fmla="*/ 566738 h 4030661"/>
              <a:gd name="connsiteX10" fmla="*/ 1925292 w 5448298"/>
              <a:gd name="connsiteY10" fmla="*/ 330805 h 4030661"/>
              <a:gd name="connsiteX11" fmla="*/ 1437135 w 5448298"/>
              <a:gd name="connsiteY11" fmla="*/ 299849 h 4030661"/>
              <a:gd name="connsiteX12" fmla="*/ 1446660 w 5448298"/>
              <a:gd name="connsiteY12" fmla="*/ 204600 h 4030661"/>
              <a:gd name="connsiteX13" fmla="*/ 1301404 w 5448298"/>
              <a:gd name="connsiteY13" fmla="*/ 178406 h 4030661"/>
              <a:gd name="connsiteX14" fmla="*/ 1196629 w 5448298"/>
              <a:gd name="connsiteY14" fmla="*/ 147449 h 4030661"/>
              <a:gd name="connsiteX15" fmla="*/ 1196629 w 5448298"/>
              <a:gd name="connsiteY15" fmla="*/ 66486 h 4030661"/>
              <a:gd name="connsiteX16" fmla="*/ 1118049 w 5448298"/>
              <a:gd name="connsiteY16" fmla="*/ 206980 h 4030661"/>
              <a:gd name="connsiteX17" fmla="*/ 1076325 w 5448298"/>
              <a:gd name="connsiteY17" fmla="*/ 319088 h 4030661"/>
              <a:gd name="connsiteX18" fmla="*/ 987079 w 5448298"/>
              <a:gd name="connsiteY18" fmla="*/ 487968 h 4030661"/>
              <a:gd name="connsiteX19" fmla="*/ 952501 w 5448298"/>
              <a:gd name="connsiteY19" fmla="*/ 614364 h 4030661"/>
              <a:gd name="connsiteX20" fmla="*/ 928688 w 5448298"/>
              <a:gd name="connsiteY20" fmla="*/ 609601 h 4030661"/>
              <a:gd name="connsiteX21" fmla="*/ 876300 w 5448298"/>
              <a:gd name="connsiteY21" fmla="*/ 733426 h 4030661"/>
              <a:gd name="connsiteX22" fmla="*/ 871538 w 5448298"/>
              <a:gd name="connsiteY22" fmla="*/ 800101 h 4030661"/>
              <a:gd name="connsiteX23" fmla="*/ 790575 w 5448298"/>
              <a:gd name="connsiteY23" fmla="*/ 1081088 h 4030661"/>
              <a:gd name="connsiteX24" fmla="*/ 642938 w 5448298"/>
              <a:gd name="connsiteY24" fmla="*/ 1023938 h 4030661"/>
              <a:gd name="connsiteX25" fmla="*/ 609600 w 5448298"/>
              <a:gd name="connsiteY25" fmla="*/ 1014413 h 4030661"/>
              <a:gd name="connsiteX26" fmla="*/ 590550 w 5448298"/>
              <a:gd name="connsiteY26" fmla="*/ 1000126 h 4030661"/>
              <a:gd name="connsiteX27" fmla="*/ 552450 w 5448298"/>
              <a:gd name="connsiteY27" fmla="*/ 971551 h 4030661"/>
              <a:gd name="connsiteX28" fmla="*/ 357188 w 5448298"/>
              <a:gd name="connsiteY28" fmla="*/ 1076326 h 4030661"/>
              <a:gd name="connsiteX29" fmla="*/ 300038 w 5448298"/>
              <a:gd name="connsiteY29" fmla="*/ 1038226 h 4030661"/>
              <a:gd name="connsiteX30" fmla="*/ 260350 w 5448298"/>
              <a:gd name="connsiteY30" fmla="*/ 1004888 h 4030661"/>
              <a:gd name="connsiteX31" fmla="*/ 250825 w 5448298"/>
              <a:gd name="connsiteY31" fmla="*/ 985836 h 4030661"/>
              <a:gd name="connsiteX32" fmla="*/ 168275 w 5448298"/>
              <a:gd name="connsiteY32" fmla="*/ 1096961 h 4030661"/>
              <a:gd name="connsiteX33" fmla="*/ 66675 w 5448298"/>
              <a:gd name="connsiteY33" fmla="*/ 1325561 h 4030661"/>
              <a:gd name="connsiteX34" fmla="*/ 73025 w 5448298"/>
              <a:gd name="connsiteY34" fmla="*/ 1433511 h 4030661"/>
              <a:gd name="connsiteX35" fmla="*/ 0 w 5448298"/>
              <a:gd name="connsiteY35" fmla="*/ 1563687 h 4030661"/>
              <a:gd name="connsiteX36" fmla="*/ 20637 w 5448298"/>
              <a:gd name="connsiteY36" fmla="*/ 1739899 h 4030661"/>
              <a:gd name="connsiteX37" fmla="*/ 138112 w 5448298"/>
              <a:gd name="connsiteY37" fmla="*/ 1725611 h 4030661"/>
              <a:gd name="connsiteX38" fmla="*/ 139699 w 5448298"/>
              <a:gd name="connsiteY38" fmla="*/ 1741487 h 4030661"/>
              <a:gd name="connsiteX39" fmla="*/ 276224 w 5448298"/>
              <a:gd name="connsiteY39" fmla="*/ 1790699 h 4030661"/>
              <a:gd name="connsiteX40" fmla="*/ 476248 w 5448298"/>
              <a:gd name="connsiteY40" fmla="*/ 1895473 h 4030661"/>
              <a:gd name="connsiteX41" fmla="*/ 452437 w 5448298"/>
              <a:gd name="connsiteY41" fmla="*/ 2028824 h 4030661"/>
              <a:gd name="connsiteX42" fmla="*/ 638175 w 5448298"/>
              <a:gd name="connsiteY42" fmla="*/ 2285999 h 4030661"/>
              <a:gd name="connsiteX43" fmla="*/ 514351 w 5448298"/>
              <a:gd name="connsiteY43" fmla="*/ 2576511 h 4030661"/>
              <a:gd name="connsiteX44" fmla="*/ 1408112 w 5448298"/>
              <a:gd name="connsiteY44" fmla="*/ 2952748 h 4030661"/>
              <a:gd name="connsiteX45" fmla="*/ 976313 w 5448298"/>
              <a:gd name="connsiteY45" fmla="*/ 4000499 h 4030661"/>
              <a:gd name="connsiteX46" fmla="*/ 1443038 w 5448298"/>
              <a:gd name="connsiteY46" fmla="*/ 3686173 h 4030661"/>
              <a:gd name="connsiteX47" fmla="*/ 1876425 w 5448298"/>
              <a:gd name="connsiteY47" fmla="*/ 3910011 h 4030661"/>
              <a:gd name="connsiteX48" fmla="*/ 1866899 w 5448298"/>
              <a:gd name="connsiteY48" fmla="*/ 3800473 h 4030661"/>
              <a:gd name="connsiteX49" fmla="*/ 1876425 w 5448298"/>
              <a:gd name="connsiteY49" fmla="*/ 3700461 h 4030661"/>
              <a:gd name="connsiteX50" fmla="*/ 2009774 w 5448298"/>
              <a:gd name="connsiteY50" fmla="*/ 3192460 h 4030661"/>
              <a:gd name="connsiteX51" fmla="*/ 2076449 w 5448298"/>
              <a:gd name="connsiteY51" fmla="*/ 3122610 h 4030661"/>
              <a:gd name="connsiteX52" fmla="*/ 2616199 w 5448298"/>
              <a:gd name="connsiteY52" fmla="*/ 2422523 h 4030661"/>
              <a:gd name="connsiteX53" fmla="*/ 2673349 w 5448298"/>
              <a:gd name="connsiteY53" fmla="*/ 1433511 h 4030661"/>
              <a:gd name="connsiteX54" fmla="*/ 2536825 w 5448298"/>
              <a:gd name="connsiteY54" fmla="*/ 1327149 h 4030661"/>
              <a:gd name="connsiteX55" fmla="*/ 2420937 w 5448298"/>
              <a:gd name="connsiteY55" fmla="*/ 1157286 h 4030661"/>
              <a:gd name="connsiteX56" fmla="*/ 2179637 w 5448298"/>
              <a:gd name="connsiteY56" fmla="*/ 1019174 h 4030661"/>
              <a:gd name="connsiteX57" fmla="*/ 3654425 w 5448298"/>
              <a:gd name="connsiteY57" fmla="*/ 4030661 h 4030661"/>
              <a:gd name="connsiteX58" fmla="*/ 3816004 w 5448298"/>
              <a:gd name="connsiteY58" fmla="*/ 3868549 h 4030661"/>
              <a:gd name="connsiteX59" fmla="*/ 3819179 w 5448298"/>
              <a:gd name="connsiteY59" fmla="*/ 3408174 h 4030661"/>
              <a:gd name="connsiteX60" fmla="*/ 3854104 w 5448298"/>
              <a:gd name="connsiteY60" fmla="*/ 3373249 h 4030661"/>
              <a:gd name="connsiteX61" fmla="*/ 4240212 w 5448298"/>
              <a:gd name="connsiteY61" fmla="*/ 3675061 h 4030661"/>
              <a:gd name="connsiteX62" fmla="*/ 4910137 w 5448298"/>
              <a:gd name="connsiteY62" fmla="*/ 3328986 h 4030661"/>
              <a:gd name="connsiteX63" fmla="*/ 4857749 w 5448298"/>
              <a:gd name="connsiteY63" fmla="*/ 3276599 h 4030661"/>
              <a:gd name="connsiteX64" fmla="*/ 4800599 w 5448298"/>
              <a:gd name="connsiteY64" fmla="*/ 3238499 h 4030661"/>
              <a:gd name="connsiteX65" fmla="*/ 5448298 w 5448298"/>
              <a:gd name="connsiteY65" fmla="*/ 2281234 h 4030661"/>
              <a:gd name="connsiteX66" fmla="*/ 3357562 w 5448298"/>
              <a:gd name="connsiteY66" fmla="*/ 947735 h 4030661"/>
              <a:gd name="connsiteX67" fmla="*/ 3642173 w 5448298"/>
              <a:gd name="connsiteY67" fmla="*/ 657037 h 4030661"/>
              <a:gd name="connsiteX68" fmla="*/ 3334991 w 5448298"/>
              <a:gd name="connsiteY68" fmla="*/ 611793 h 4030661"/>
              <a:gd name="connsiteX69" fmla="*/ 3146873 w 5448298"/>
              <a:gd name="connsiteY69" fmla="*/ 623700 h 4030661"/>
              <a:gd name="connsiteX70" fmla="*/ 2957511 w 5448298"/>
              <a:gd name="connsiteY70" fmla="*/ 361952 h 4030661"/>
              <a:gd name="connsiteX71" fmla="*/ 2759869 w 5448298"/>
              <a:gd name="connsiteY71" fmla="*/ 0 h 4030661"/>
              <a:gd name="connsiteX0" fmla="*/ 2759869 w 5448298"/>
              <a:gd name="connsiteY0" fmla="*/ 0 h 4000499"/>
              <a:gd name="connsiteX1" fmla="*/ 2559844 w 5448298"/>
              <a:gd name="connsiteY1" fmla="*/ 457201 h 4000499"/>
              <a:gd name="connsiteX2" fmla="*/ 2395538 w 5448298"/>
              <a:gd name="connsiteY2" fmla="*/ 471488 h 4000499"/>
              <a:gd name="connsiteX3" fmla="*/ 2314575 w 5448298"/>
              <a:gd name="connsiteY3" fmla="*/ 476251 h 4000499"/>
              <a:gd name="connsiteX4" fmla="*/ 2271713 w 5448298"/>
              <a:gd name="connsiteY4" fmla="*/ 490538 h 4000499"/>
              <a:gd name="connsiteX5" fmla="*/ 2266950 w 5448298"/>
              <a:gd name="connsiteY5" fmla="*/ 476251 h 4000499"/>
              <a:gd name="connsiteX6" fmla="*/ 2157413 w 5448298"/>
              <a:gd name="connsiteY6" fmla="*/ 485776 h 4000499"/>
              <a:gd name="connsiteX7" fmla="*/ 2085975 w 5448298"/>
              <a:gd name="connsiteY7" fmla="*/ 509588 h 4000499"/>
              <a:gd name="connsiteX8" fmla="*/ 2062163 w 5448298"/>
              <a:gd name="connsiteY8" fmla="*/ 523876 h 4000499"/>
              <a:gd name="connsiteX9" fmla="*/ 1938338 w 5448298"/>
              <a:gd name="connsiteY9" fmla="*/ 566738 h 4000499"/>
              <a:gd name="connsiteX10" fmla="*/ 1925292 w 5448298"/>
              <a:gd name="connsiteY10" fmla="*/ 330805 h 4000499"/>
              <a:gd name="connsiteX11" fmla="*/ 1437135 w 5448298"/>
              <a:gd name="connsiteY11" fmla="*/ 299849 h 4000499"/>
              <a:gd name="connsiteX12" fmla="*/ 1446660 w 5448298"/>
              <a:gd name="connsiteY12" fmla="*/ 204600 h 4000499"/>
              <a:gd name="connsiteX13" fmla="*/ 1301404 w 5448298"/>
              <a:gd name="connsiteY13" fmla="*/ 178406 h 4000499"/>
              <a:gd name="connsiteX14" fmla="*/ 1196629 w 5448298"/>
              <a:gd name="connsiteY14" fmla="*/ 147449 h 4000499"/>
              <a:gd name="connsiteX15" fmla="*/ 1196629 w 5448298"/>
              <a:gd name="connsiteY15" fmla="*/ 66486 h 4000499"/>
              <a:gd name="connsiteX16" fmla="*/ 1118049 w 5448298"/>
              <a:gd name="connsiteY16" fmla="*/ 206980 h 4000499"/>
              <a:gd name="connsiteX17" fmla="*/ 1076325 w 5448298"/>
              <a:gd name="connsiteY17" fmla="*/ 319088 h 4000499"/>
              <a:gd name="connsiteX18" fmla="*/ 987079 w 5448298"/>
              <a:gd name="connsiteY18" fmla="*/ 487968 h 4000499"/>
              <a:gd name="connsiteX19" fmla="*/ 952501 w 5448298"/>
              <a:gd name="connsiteY19" fmla="*/ 614364 h 4000499"/>
              <a:gd name="connsiteX20" fmla="*/ 928688 w 5448298"/>
              <a:gd name="connsiteY20" fmla="*/ 609601 h 4000499"/>
              <a:gd name="connsiteX21" fmla="*/ 876300 w 5448298"/>
              <a:gd name="connsiteY21" fmla="*/ 733426 h 4000499"/>
              <a:gd name="connsiteX22" fmla="*/ 871538 w 5448298"/>
              <a:gd name="connsiteY22" fmla="*/ 800101 h 4000499"/>
              <a:gd name="connsiteX23" fmla="*/ 790575 w 5448298"/>
              <a:gd name="connsiteY23" fmla="*/ 1081088 h 4000499"/>
              <a:gd name="connsiteX24" fmla="*/ 642938 w 5448298"/>
              <a:gd name="connsiteY24" fmla="*/ 1023938 h 4000499"/>
              <a:gd name="connsiteX25" fmla="*/ 609600 w 5448298"/>
              <a:gd name="connsiteY25" fmla="*/ 1014413 h 4000499"/>
              <a:gd name="connsiteX26" fmla="*/ 590550 w 5448298"/>
              <a:gd name="connsiteY26" fmla="*/ 1000126 h 4000499"/>
              <a:gd name="connsiteX27" fmla="*/ 552450 w 5448298"/>
              <a:gd name="connsiteY27" fmla="*/ 971551 h 4000499"/>
              <a:gd name="connsiteX28" fmla="*/ 357188 w 5448298"/>
              <a:gd name="connsiteY28" fmla="*/ 1076326 h 4000499"/>
              <a:gd name="connsiteX29" fmla="*/ 300038 w 5448298"/>
              <a:gd name="connsiteY29" fmla="*/ 1038226 h 4000499"/>
              <a:gd name="connsiteX30" fmla="*/ 260350 w 5448298"/>
              <a:gd name="connsiteY30" fmla="*/ 1004888 h 4000499"/>
              <a:gd name="connsiteX31" fmla="*/ 250825 w 5448298"/>
              <a:gd name="connsiteY31" fmla="*/ 985836 h 4000499"/>
              <a:gd name="connsiteX32" fmla="*/ 168275 w 5448298"/>
              <a:gd name="connsiteY32" fmla="*/ 1096961 h 4000499"/>
              <a:gd name="connsiteX33" fmla="*/ 66675 w 5448298"/>
              <a:gd name="connsiteY33" fmla="*/ 1325561 h 4000499"/>
              <a:gd name="connsiteX34" fmla="*/ 73025 w 5448298"/>
              <a:gd name="connsiteY34" fmla="*/ 1433511 h 4000499"/>
              <a:gd name="connsiteX35" fmla="*/ 0 w 5448298"/>
              <a:gd name="connsiteY35" fmla="*/ 1563687 h 4000499"/>
              <a:gd name="connsiteX36" fmla="*/ 20637 w 5448298"/>
              <a:gd name="connsiteY36" fmla="*/ 1739899 h 4000499"/>
              <a:gd name="connsiteX37" fmla="*/ 138112 w 5448298"/>
              <a:gd name="connsiteY37" fmla="*/ 1725611 h 4000499"/>
              <a:gd name="connsiteX38" fmla="*/ 139699 w 5448298"/>
              <a:gd name="connsiteY38" fmla="*/ 1741487 h 4000499"/>
              <a:gd name="connsiteX39" fmla="*/ 276224 w 5448298"/>
              <a:gd name="connsiteY39" fmla="*/ 1790699 h 4000499"/>
              <a:gd name="connsiteX40" fmla="*/ 476248 w 5448298"/>
              <a:gd name="connsiteY40" fmla="*/ 1895473 h 4000499"/>
              <a:gd name="connsiteX41" fmla="*/ 452437 w 5448298"/>
              <a:gd name="connsiteY41" fmla="*/ 2028824 h 4000499"/>
              <a:gd name="connsiteX42" fmla="*/ 638175 w 5448298"/>
              <a:gd name="connsiteY42" fmla="*/ 2285999 h 4000499"/>
              <a:gd name="connsiteX43" fmla="*/ 514351 w 5448298"/>
              <a:gd name="connsiteY43" fmla="*/ 2576511 h 4000499"/>
              <a:gd name="connsiteX44" fmla="*/ 1408112 w 5448298"/>
              <a:gd name="connsiteY44" fmla="*/ 2952748 h 4000499"/>
              <a:gd name="connsiteX45" fmla="*/ 976313 w 5448298"/>
              <a:gd name="connsiteY45" fmla="*/ 4000499 h 4000499"/>
              <a:gd name="connsiteX46" fmla="*/ 1443038 w 5448298"/>
              <a:gd name="connsiteY46" fmla="*/ 3686173 h 4000499"/>
              <a:gd name="connsiteX47" fmla="*/ 1876425 w 5448298"/>
              <a:gd name="connsiteY47" fmla="*/ 3910011 h 4000499"/>
              <a:gd name="connsiteX48" fmla="*/ 1866899 w 5448298"/>
              <a:gd name="connsiteY48" fmla="*/ 3800473 h 4000499"/>
              <a:gd name="connsiteX49" fmla="*/ 1876425 w 5448298"/>
              <a:gd name="connsiteY49" fmla="*/ 3700461 h 4000499"/>
              <a:gd name="connsiteX50" fmla="*/ 2009774 w 5448298"/>
              <a:gd name="connsiteY50" fmla="*/ 3192460 h 4000499"/>
              <a:gd name="connsiteX51" fmla="*/ 2076449 w 5448298"/>
              <a:gd name="connsiteY51" fmla="*/ 3122610 h 4000499"/>
              <a:gd name="connsiteX52" fmla="*/ 2616199 w 5448298"/>
              <a:gd name="connsiteY52" fmla="*/ 2422523 h 4000499"/>
              <a:gd name="connsiteX53" fmla="*/ 2673349 w 5448298"/>
              <a:gd name="connsiteY53" fmla="*/ 1433511 h 4000499"/>
              <a:gd name="connsiteX54" fmla="*/ 2536825 w 5448298"/>
              <a:gd name="connsiteY54" fmla="*/ 1327149 h 4000499"/>
              <a:gd name="connsiteX55" fmla="*/ 2420937 w 5448298"/>
              <a:gd name="connsiteY55" fmla="*/ 1157286 h 4000499"/>
              <a:gd name="connsiteX56" fmla="*/ 2179637 w 5448298"/>
              <a:gd name="connsiteY56" fmla="*/ 1019174 h 4000499"/>
              <a:gd name="connsiteX57" fmla="*/ 3816004 w 5448298"/>
              <a:gd name="connsiteY57" fmla="*/ 3868549 h 4000499"/>
              <a:gd name="connsiteX58" fmla="*/ 3819179 w 5448298"/>
              <a:gd name="connsiteY58" fmla="*/ 3408174 h 4000499"/>
              <a:gd name="connsiteX59" fmla="*/ 3854104 w 5448298"/>
              <a:gd name="connsiteY59" fmla="*/ 3373249 h 4000499"/>
              <a:gd name="connsiteX60" fmla="*/ 4240212 w 5448298"/>
              <a:gd name="connsiteY60" fmla="*/ 3675061 h 4000499"/>
              <a:gd name="connsiteX61" fmla="*/ 4910137 w 5448298"/>
              <a:gd name="connsiteY61" fmla="*/ 3328986 h 4000499"/>
              <a:gd name="connsiteX62" fmla="*/ 4857749 w 5448298"/>
              <a:gd name="connsiteY62" fmla="*/ 3276599 h 4000499"/>
              <a:gd name="connsiteX63" fmla="*/ 4800599 w 5448298"/>
              <a:gd name="connsiteY63" fmla="*/ 3238499 h 4000499"/>
              <a:gd name="connsiteX64" fmla="*/ 5448298 w 5448298"/>
              <a:gd name="connsiteY64" fmla="*/ 2281234 h 4000499"/>
              <a:gd name="connsiteX65" fmla="*/ 3357562 w 5448298"/>
              <a:gd name="connsiteY65" fmla="*/ 947735 h 4000499"/>
              <a:gd name="connsiteX66" fmla="*/ 3642173 w 5448298"/>
              <a:gd name="connsiteY66" fmla="*/ 657037 h 4000499"/>
              <a:gd name="connsiteX67" fmla="*/ 3334991 w 5448298"/>
              <a:gd name="connsiteY67" fmla="*/ 611793 h 4000499"/>
              <a:gd name="connsiteX68" fmla="*/ 3146873 w 5448298"/>
              <a:gd name="connsiteY68" fmla="*/ 623700 h 4000499"/>
              <a:gd name="connsiteX69" fmla="*/ 2957511 w 5448298"/>
              <a:gd name="connsiteY69" fmla="*/ 361952 h 4000499"/>
              <a:gd name="connsiteX70" fmla="*/ 2759869 w 5448298"/>
              <a:gd name="connsiteY70" fmla="*/ 0 h 4000499"/>
              <a:gd name="connsiteX0" fmla="*/ 2759869 w 5448298"/>
              <a:gd name="connsiteY0" fmla="*/ 0 h 4000499"/>
              <a:gd name="connsiteX1" fmla="*/ 2559844 w 5448298"/>
              <a:gd name="connsiteY1" fmla="*/ 457201 h 4000499"/>
              <a:gd name="connsiteX2" fmla="*/ 2395538 w 5448298"/>
              <a:gd name="connsiteY2" fmla="*/ 471488 h 4000499"/>
              <a:gd name="connsiteX3" fmla="*/ 2314575 w 5448298"/>
              <a:gd name="connsiteY3" fmla="*/ 476251 h 4000499"/>
              <a:gd name="connsiteX4" fmla="*/ 2271713 w 5448298"/>
              <a:gd name="connsiteY4" fmla="*/ 490538 h 4000499"/>
              <a:gd name="connsiteX5" fmla="*/ 2266950 w 5448298"/>
              <a:gd name="connsiteY5" fmla="*/ 476251 h 4000499"/>
              <a:gd name="connsiteX6" fmla="*/ 2157413 w 5448298"/>
              <a:gd name="connsiteY6" fmla="*/ 485776 h 4000499"/>
              <a:gd name="connsiteX7" fmla="*/ 2085975 w 5448298"/>
              <a:gd name="connsiteY7" fmla="*/ 509588 h 4000499"/>
              <a:gd name="connsiteX8" fmla="*/ 2062163 w 5448298"/>
              <a:gd name="connsiteY8" fmla="*/ 523876 h 4000499"/>
              <a:gd name="connsiteX9" fmla="*/ 1938338 w 5448298"/>
              <a:gd name="connsiteY9" fmla="*/ 566738 h 4000499"/>
              <a:gd name="connsiteX10" fmla="*/ 1925292 w 5448298"/>
              <a:gd name="connsiteY10" fmla="*/ 330805 h 4000499"/>
              <a:gd name="connsiteX11" fmla="*/ 1437135 w 5448298"/>
              <a:gd name="connsiteY11" fmla="*/ 299849 h 4000499"/>
              <a:gd name="connsiteX12" fmla="*/ 1446660 w 5448298"/>
              <a:gd name="connsiteY12" fmla="*/ 204600 h 4000499"/>
              <a:gd name="connsiteX13" fmla="*/ 1301404 w 5448298"/>
              <a:gd name="connsiteY13" fmla="*/ 178406 h 4000499"/>
              <a:gd name="connsiteX14" fmla="*/ 1196629 w 5448298"/>
              <a:gd name="connsiteY14" fmla="*/ 147449 h 4000499"/>
              <a:gd name="connsiteX15" fmla="*/ 1196629 w 5448298"/>
              <a:gd name="connsiteY15" fmla="*/ 66486 h 4000499"/>
              <a:gd name="connsiteX16" fmla="*/ 1118049 w 5448298"/>
              <a:gd name="connsiteY16" fmla="*/ 206980 h 4000499"/>
              <a:gd name="connsiteX17" fmla="*/ 1076325 w 5448298"/>
              <a:gd name="connsiteY17" fmla="*/ 319088 h 4000499"/>
              <a:gd name="connsiteX18" fmla="*/ 987079 w 5448298"/>
              <a:gd name="connsiteY18" fmla="*/ 487968 h 4000499"/>
              <a:gd name="connsiteX19" fmla="*/ 952501 w 5448298"/>
              <a:gd name="connsiteY19" fmla="*/ 614364 h 4000499"/>
              <a:gd name="connsiteX20" fmla="*/ 928688 w 5448298"/>
              <a:gd name="connsiteY20" fmla="*/ 609601 h 4000499"/>
              <a:gd name="connsiteX21" fmla="*/ 876300 w 5448298"/>
              <a:gd name="connsiteY21" fmla="*/ 733426 h 4000499"/>
              <a:gd name="connsiteX22" fmla="*/ 871538 w 5448298"/>
              <a:gd name="connsiteY22" fmla="*/ 800101 h 4000499"/>
              <a:gd name="connsiteX23" fmla="*/ 790575 w 5448298"/>
              <a:gd name="connsiteY23" fmla="*/ 1081088 h 4000499"/>
              <a:gd name="connsiteX24" fmla="*/ 642938 w 5448298"/>
              <a:gd name="connsiteY24" fmla="*/ 1023938 h 4000499"/>
              <a:gd name="connsiteX25" fmla="*/ 609600 w 5448298"/>
              <a:gd name="connsiteY25" fmla="*/ 1014413 h 4000499"/>
              <a:gd name="connsiteX26" fmla="*/ 590550 w 5448298"/>
              <a:gd name="connsiteY26" fmla="*/ 1000126 h 4000499"/>
              <a:gd name="connsiteX27" fmla="*/ 552450 w 5448298"/>
              <a:gd name="connsiteY27" fmla="*/ 971551 h 4000499"/>
              <a:gd name="connsiteX28" fmla="*/ 357188 w 5448298"/>
              <a:gd name="connsiteY28" fmla="*/ 1076326 h 4000499"/>
              <a:gd name="connsiteX29" fmla="*/ 300038 w 5448298"/>
              <a:gd name="connsiteY29" fmla="*/ 1038226 h 4000499"/>
              <a:gd name="connsiteX30" fmla="*/ 260350 w 5448298"/>
              <a:gd name="connsiteY30" fmla="*/ 1004888 h 4000499"/>
              <a:gd name="connsiteX31" fmla="*/ 250825 w 5448298"/>
              <a:gd name="connsiteY31" fmla="*/ 985836 h 4000499"/>
              <a:gd name="connsiteX32" fmla="*/ 168275 w 5448298"/>
              <a:gd name="connsiteY32" fmla="*/ 1096961 h 4000499"/>
              <a:gd name="connsiteX33" fmla="*/ 66675 w 5448298"/>
              <a:gd name="connsiteY33" fmla="*/ 1325561 h 4000499"/>
              <a:gd name="connsiteX34" fmla="*/ 73025 w 5448298"/>
              <a:gd name="connsiteY34" fmla="*/ 1433511 h 4000499"/>
              <a:gd name="connsiteX35" fmla="*/ 0 w 5448298"/>
              <a:gd name="connsiteY35" fmla="*/ 1563687 h 4000499"/>
              <a:gd name="connsiteX36" fmla="*/ 20637 w 5448298"/>
              <a:gd name="connsiteY36" fmla="*/ 1739899 h 4000499"/>
              <a:gd name="connsiteX37" fmla="*/ 138112 w 5448298"/>
              <a:gd name="connsiteY37" fmla="*/ 1725611 h 4000499"/>
              <a:gd name="connsiteX38" fmla="*/ 139699 w 5448298"/>
              <a:gd name="connsiteY38" fmla="*/ 1741487 h 4000499"/>
              <a:gd name="connsiteX39" fmla="*/ 276224 w 5448298"/>
              <a:gd name="connsiteY39" fmla="*/ 1790699 h 4000499"/>
              <a:gd name="connsiteX40" fmla="*/ 476248 w 5448298"/>
              <a:gd name="connsiteY40" fmla="*/ 1895473 h 4000499"/>
              <a:gd name="connsiteX41" fmla="*/ 452437 w 5448298"/>
              <a:gd name="connsiteY41" fmla="*/ 2028824 h 4000499"/>
              <a:gd name="connsiteX42" fmla="*/ 638175 w 5448298"/>
              <a:gd name="connsiteY42" fmla="*/ 2285999 h 4000499"/>
              <a:gd name="connsiteX43" fmla="*/ 514351 w 5448298"/>
              <a:gd name="connsiteY43" fmla="*/ 2576511 h 4000499"/>
              <a:gd name="connsiteX44" fmla="*/ 1408112 w 5448298"/>
              <a:gd name="connsiteY44" fmla="*/ 2952748 h 4000499"/>
              <a:gd name="connsiteX45" fmla="*/ 976313 w 5448298"/>
              <a:gd name="connsiteY45" fmla="*/ 4000499 h 4000499"/>
              <a:gd name="connsiteX46" fmla="*/ 1443038 w 5448298"/>
              <a:gd name="connsiteY46" fmla="*/ 3686173 h 4000499"/>
              <a:gd name="connsiteX47" fmla="*/ 1876425 w 5448298"/>
              <a:gd name="connsiteY47" fmla="*/ 3910011 h 4000499"/>
              <a:gd name="connsiteX48" fmla="*/ 1866899 w 5448298"/>
              <a:gd name="connsiteY48" fmla="*/ 3800473 h 4000499"/>
              <a:gd name="connsiteX49" fmla="*/ 1876425 w 5448298"/>
              <a:gd name="connsiteY49" fmla="*/ 3700461 h 4000499"/>
              <a:gd name="connsiteX50" fmla="*/ 2009774 w 5448298"/>
              <a:gd name="connsiteY50" fmla="*/ 3192460 h 4000499"/>
              <a:gd name="connsiteX51" fmla="*/ 2076449 w 5448298"/>
              <a:gd name="connsiteY51" fmla="*/ 3122610 h 4000499"/>
              <a:gd name="connsiteX52" fmla="*/ 2616199 w 5448298"/>
              <a:gd name="connsiteY52" fmla="*/ 2422523 h 4000499"/>
              <a:gd name="connsiteX53" fmla="*/ 2673349 w 5448298"/>
              <a:gd name="connsiteY53" fmla="*/ 1433511 h 4000499"/>
              <a:gd name="connsiteX54" fmla="*/ 2536825 w 5448298"/>
              <a:gd name="connsiteY54" fmla="*/ 1327149 h 4000499"/>
              <a:gd name="connsiteX55" fmla="*/ 2420937 w 5448298"/>
              <a:gd name="connsiteY55" fmla="*/ 1157286 h 4000499"/>
              <a:gd name="connsiteX56" fmla="*/ 2179637 w 5448298"/>
              <a:gd name="connsiteY56" fmla="*/ 1019174 h 4000499"/>
              <a:gd name="connsiteX57" fmla="*/ 3819179 w 5448298"/>
              <a:gd name="connsiteY57" fmla="*/ 3408174 h 4000499"/>
              <a:gd name="connsiteX58" fmla="*/ 3854104 w 5448298"/>
              <a:gd name="connsiteY58" fmla="*/ 3373249 h 4000499"/>
              <a:gd name="connsiteX59" fmla="*/ 4240212 w 5448298"/>
              <a:gd name="connsiteY59" fmla="*/ 3675061 h 4000499"/>
              <a:gd name="connsiteX60" fmla="*/ 4910137 w 5448298"/>
              <a:gd name="connsiteY60" fmla="*/ 3328986 h 4000499"/>
              <a:gd name="connsiteX61" fmla="*/ 4857749 w 5448298"/>
              <a:gd name="connsiteY61" fmla="*/ 3276599 h 4000499"/>
              <a:gd name="connsiteX62" fmla="*/ 4800599 w 5448298"/>
              <a:gd name="connsiteY62" fmla="*/ 3238499 h 4000499"/>
              <a:gd name="connsiteX63" fmla="*/ 5448298 w 5448298"/>
              <a:gd name="connsiteY63" fmla="*/ 2281234 h 4000499"/>
              <a:gd name="connsiteX64" fmla="*/ 3357562 w 5448298"/>
              <a:gd name="connsiteY64" fmla="*/ 947735 h 4000499"/>
              <a:gd name="connsiteX65" fmla="*/ 3642173 w 5448298"/>
              <a:gd name="connsiteY65" fmla="*/ 657037 h 4000499"/>
              <a:gd name="connsiteX66" fmla="*/ 3334991 w 5448298"/>
              <a:gd name="connsiteY66" fmla="*/ 611793 h 4000499"/>
              <a:gd name="connsiteX67" fmla="*/ 3146873 w 5448298"/>
              <a:gd name="connsiteY67" fmla="*/ 623700 h 4000499"/>
              <a:gd name="connsiteX68" fmla="*/ 2957511 w 5448298"/>
              <a:gd name="connsiteY68" fmla="*/ 361952 h 4000499"/>
              <a:gd name="connsiteX69" fmla="*/ 2759869 w 5448298"/>
              <a:gd name="connsiteY69" fmla="*/ 0 h 4000499"/>
              <a:gd name="connsiteX0" fmla="*/ 2759869 w 5448298"/>
              <a:gd name="connsiteY0" fmla="*/ 0 h 4000499"/>
              <a:gd name="connsiteX1" fmla="*/ 2559844 w 5448298"/>
              <a:gd name="connsiteY1" fmla="*/ 457201 h 4000499"/>
              <a:gd name="connsiteX2" fmla="*/ 2395538 w 5448298"/>
              <a:gd name="connsiteY2" fmla="*/ 471488 h 4000499"/>
              <a:gd name="connsiteX3" fmla="*/ 2314575 w 5448298"/>
              <a:gd name="connsiteY3" fmla="*/ 476251 h 4000499"/>
              <a:gd name="connsiteX4" fmla="*/ 2271713 w 5448298"/>
              <a:gd name="connsiteY4" fmla="*/ 490538 h 4000499"/>
              <a:gd name="connsiteX5" fmla="*/ 2266950 w 5448298"/>
              <a:gd name="connsiteY5" fmla="*/ 476251 h 4000499"/>
              <a:gd name="connsiteX6" fmla="*/ 2157413 w 5448298"/>
              <a:gd name="connsiteY6" fmla="*/ 485776 h 4000499"/>
              <a:gd name="connsiteX7" fmla="*/ 2085975 w 5448298"/>
              <a:gd name="connsiteY7" fmla="*/ 509588 h 4000499"/>
              <a:gd name="connsiteX8" fmla="*/ 2062163 w 5448298"/>
              <a:gd name="connsiteY8" fmla="*/ 523876 h 4000499"/>
              <a:gd name="connsiteX9" fmla="*/ 1938338 w 5448298"/>
              <a:gd name="connsiteY9" fmla="*/ 566738 h 4000499"/>
              <a:gd name="connsiteX10" fmla="*/ 1925292 w 5448298"/>
              <a:gd name="connsiteY10" fmla="*/ 330805 h 4000499"/>
              <a:gd name="connsiteX11" fmla="*/ 1437135 w 5448298"/>
              <a:gd name="connsiteY11" fmla="*/ 299849 h 4000499"/>
              <a:gd name="connsiteX12" fmla="*/ 1446660 w 5448298"/>
              <a:gd name="connsiteY12" fmla="*/ 204600 h 4000499"/>
              <a:gd name="connsiteX13" fmla="*/ 1301404 w 5448298"/>
              <a:gd name="connsiteY13" fmla="*/ 178406 h 4000499"/>
              <a:gd name="connsiteX14" fmla="*/ 1196629 w 5448298"/>
              <a:gd name="connsiteY14" fmla="*/ 147449 h 4000499"/>
              <a:gd name="connsiteX15" fmla="*/ 1196629 w 5448298"/>
              <a:gd name="connsiteY15" fmla="*/ 66486 h 4000499"/>
              <a:gd name="connsiteX16" fmla="*/ 1118049 w 5448298"/>
              <a:gd name="connsiteY16" fmla="*/ 206980 h 4000499"/>
              <a:gd name="connsiteX17" fmla="*/ 1076325 w 5448298"/>
              <a:gd name="connsiteY17" fmla="*/ 319088 h 4000499"/>
              <a:gd name="connsiteX18" fmla="*/ 987079 w 5448298"/>
              <a:gd name="connsiteY18" fmla="*/ 487968 h 4000499"/>
              <a:gd name="connsiteX19" fmla="*/ 952501 w 5448298"/>
              <a:gd name="connsiteY19" fmla="*/ 614364 h 4000499"/>
              <a:gd name="connsiteX20" fmla="*/ 928688 w 5448298"/>
              <a:gd name="connsiteY20" fmla="*/ 609601 h 4000499"/>
              <a:gd name="connsiteX21" fmla="*/ 876300 w 5448298"/>
              <a:gd name="connsiteY21" fmla="*/ 733426 h 4000499"/>
              <a:gd name="connsiteX22" fmla="*/ 871538 w 5448298"/>
              <a:gd name="connsiteY22" fmla="*/ 800101 h 4000499"/>
              <a:gd name="connsiteX23" fmla="*/ 790575 w 5448298"/>
              <a:gd name="connsiteY23" fmla="*/ 1081088 h 4000499"/>
              <a:gd name="connsiteX24" fmla="*/ 642938 w 5448298"/>
              <a:gd name="connsiteY24" fmla="*/ 1023938 h 4000499"/>
              <a:gd name="connsiteX25" fmla="*/ 609600 w 5448298"/>
              <a:gd name="connsiteY25" fmla="*/ 1014413 h 4000499"/>
              <a:gd name="connsiteX26" fmla="*/ 590550 w 5448298"/>
              <a:gd name="connsiteY26" fmla="*/ 1000126 h 4000499"/>
              <a:gd name="connsiteX27" fmla="*/ 552450 w 5448298"/>
              <a:gd name="connsiteY27" fmla="*/ 971551 h 4000499"/>
              <a:gd name="connsiteX28" fmla="*/ 357188 w 5448298"/>
              <a:gd name="connsiteY28" fmla="*/ 1076326 h 4000499"/>
              <a:gd name="connsiteX29" fmla="*/ 300038 w 5448298"/>
              <a:gd name="connsiteY29" fmla="*/ 1038226 h 4000499"/>
              <a:gd name="connsiteX30" fmla="*/ 260350 w 5448298"/>
              <a:gd name="connsiteY30" fmla="*/ 1004888 h 4000499"/>
              <a:gd name="connsiteX31" fmla="*/ 250825 w 5448298"/>
              <a:gd name="connsiteY31" fmla="*/ 985836 h 4000499"/>
              <a:gd name="connsiteX32" fmla="*/ 168275 w 5448298"/>
              <a:gd name="connsiteY32" fmla="*/ 1096961 h 4000499"/>
              <a:gd name="connsiteX33" fmla="*/ 66675 w 5448298"/>
              <a:gd name="connsiteY33" fmla="*/ 1325561 h 4000499"/>
              <a:gd name="connsiteX34" fmla="*/ 73025 w 5448298"/>
              <a:gd name="connsiteY34" fmla="*/ 1433511 h 4000499"/>
              <a:gd name="connsiteX35" fmla="*/ 0 w 5448298"/>
              <a:gd name="connsiteY35" fmla="*/ 1563687 h 4000499"/>
              <a:gd name="connsiteX36" fmla="*/ 20637 w 5448298"/>
              <a:gd name="connsiteY36" fmla="*/ 1739899 h 4000499"/>
              <a:gd name="connsiteX37" fmla="*/ 138112 w 5448298"/>
              <a:gd name="connsiteY37" fmla="*/ 1725611 h 4000499"/>
              <a:gd name="connsiteX38" fmla="*/ 139699 w 5448298"/>
              <a:gd name="connsiteY38" fmla="*/ 1741487 h 4000499"/>
              <a:gd name="connsiteX39" fmla="*/ 276224 w 5448298"/>
              <a:gd name="connsiteY39" fmla="*/ 1790699 h 4000499"/>
              <a:gd name="connsiteX40" fmla="*/ 476248 w 5448298"/>
              <a:gd name="connsiteY40" fmla="*/ 1895473 h 4000499"/>
              <a:gd name="connsiteX41" fmla="*/ 452437 w 5448298"/>
              <a:gd name="connsiteY41" fmla="*/ 2028824 h 4000499"/>
              <a:gd name="connsiteX42" fmla="*/ 638175 w 5448298"/>
              <a:gd name="connsiteY42" fmla="*/ 2285999 h 4000499"/>
              <a:gd name="connsiteX43" fmla="*/ 514351 w 5448298"/>
              <a:gd name="connsiteY43" fmla="*/ 2576511 h 4000499"/>
              <a:gd name="connsiteX44" fmla="*/ 1408112 w 5448298"/>
              <a:gd name="connsiteY44" fmla="*/ 2952748 h 4000499"/>
              <a:gd name="connsiteX45" fmla="*/ 976313 w 5448298"/>
              <a:gd name="connsiteY45" fmla="*/ 4000499 h 4000499"/>
              <a:gd name="connsiteX46" fmla="*/ 1443038 w 5448298"/>
              <a:gd name="connsiteY46" fmla="*/ 3686173 h 4000499"/>
              <a:gd name="connsiteX47" fmla="*/ 1876425 w 5448298"/>
              <a:gd name="connsiteY47" fmla="*/ 3910011 h 4000499"/>
              <a:gd name="connsiteX48" fmla="*/ 1866899 w 5448298"/>
              <a:gd name="connsiteY48" fmla="*/ 3800473 h 4000499"/>
              <a:gd name="connsiteX49" fmla="*/ 1876425 w 5448298"/>
              <a:gd name="connsiteY49" fmla="*/ 3700461 h 4000499"/>
              <a:gd name="connsiteX50" fmla="*/ 2009774 w 5448298"/>
              <a:gd name="connsiteY50" fmla="*/ 3192460 h 4000499"/>
              <a:gd name="connsiteX51" fmla="*/ 2076449 w 5448298"/>
              <a:gd name="connsiteY51" fmla="*/ 3122610 h 4000499"/>
              <a:gd name="connsiteX52" fmla="*/ 2616199 w 5448298"/>
              <a:gd name="connsiteY52" fmla="*/ 2422523 h 4000499"/>
              <a:gd name="connsiteX53" fmla="*/ 2673349 w 5448298"/>
              <a:gd name="connsiteY53" fmla="*/ 1433511 h 4000499"/>
              <a:gd name="connsiteX54" fmla="*/ 2536825 w 5448298"/>
              <a:gd name="connsiteY54" fmla="*/ 1327149 h 4000499"/>
              <a:gd name="connsiteX55" fmla="*/ 2420937 w 5448298"/>
              <a:gd name="connsiteY55" fmla="*/ 1157286 h 4000499"/>
              <a:gd name="connsiteX56" fmla="*/ 2179637 w 5448298"/>
              <a:gd name="connsiteY56" fmla="*/ 1019174 h 4000499"/>
              <a:gd name="connsiteX57" fmla="*/ 3854104 w 5448298"/>
              <a:gd name="connsiteY57" fmla="*/ 3373249 h 4000499"/>
              <a:gd name="connsiteX58" fmla="*/ 4240212 w 5448298"/>
              <a:gd name="connsiteY58" fmla="*/ 3675061 h 4000499"/>
              <a:gd name="connsiteX59" fmla="*/ 4910137 w 5448298"/>
              <a:gd name="connsiteY59" fmla="*/ 3328986 h 4000499"/>
              <a:gd name="connsiteX60" fmla="*/ 4857749 w 5448298"/>
              <a:gd name="connsiteY60" fmla="*/ 3276599 h 4000499"/>
              <a:gd name="connsiteX61" fmla="*/ 4800599 w 5448298"/>
              <a:gd name="connsiteY61" fmla="*/ 3238499 h 4000499"/>
              <a:gd name="connsiteX62" fmla="*/ 5448298 w 5448298"/>
              <a:gd name="connsiteY62" fmla="*/ 2281234 h 4000499"/>
              <a:gd name="connsiteX63" fmla="*/ 3357562 w 5448298"/>
              <a:gd name="connsiteY63" fmla="*/ 947735 h 4000499"/>
              <a:gd name="connsiteX64" fmla="*/ 3642173 w 5448298"/>
              <a:gd name="connsiteY64" fmla="*/ 657037 h 4000499"/>
              <a:gd name="connsiteX65" fmla="*/ 3334991 w 5448298"/>
              <a:gd name="connsiteY65" fmla="*/ 611793 h 4000499"/>
              <a:gd name="connsiteX66" fmla="*/ 3146873 w 5448298"/>
              <a:gd name="connsiteY66" fmla="*/ 623700 h 4000499"/>
              <a:gd name="connsiteX67" fmla="*/ 2957511 w 5448298"/>
              <a:gd name="connsiteY67" fmla="*/ 361952 h 4000499"/>
              <a:gd name="connsiteX68" fmla="*/ 2759869 w 5448298"/>
              <a:gd name="connsiteY68" fmla="*/ 0 h 4000499"/>
              <a:gd name="connsiteX0" fmla="*/ 2759869 w 5448298"/>
              <a:gd name="connsiteY0" fmla="*/ 0 h 4000499"/>
              <a:gd name="connsiteX1" fmla="*/ 2559844 w 5448298"/>
              <a:gd name="connsiteY1" fmla="*/ 457201 h 4000499"/>
              <a:gd name="connsiteX2" fmla="*/ 2395538 w 5448298"/>
              <a:gd name="connsiteY2" fmla="*/ 471488 h 4000499"/>
              <a:gd name="connsiteX3" fmla="*/ 2314575 w 5448298"/>
              <a:gd name="connsiteY3" fmla="*/ 476251 h 4000499"/>
              <a:gd name="connsiteX4" fmla="*/ 2271713 w 5448298"/>
              <a:gd name="connsiteY4" fmla="*/ 490538 h 4000499"/>
              <a:gd name="connsiteX5" fmla="*/ 2266950 w 5448298"/>
              <a:gd name="connsiteY5" fmla="*/ 476251 h 4000499"/>
              <a:gd name="connsiteX6" fmla="*/ 2157413 w 5448298"/>
              <a:gd name="connsiteY6" fmla="*/ 485776 h 4000499"/>
              <a:gd name="connsiteX7" fmla="*/ 2085975 w 5448298"/>
              <a:gd name="connsiteY7" fmla="*/ 509588 h 4000499"/>
              <a:gd name="connsiteX8" fmla="*/ 2062163 w 5448298"/>
              <a:gd name="connsiteY8" fmla="*/ 523876 h 4000499"/>
              <a:gd name="connsiteX9" fmla="*/ 1938338 w 5448298"/>
              <a:gd name="connsiteY9" fmla="*/ 566738 h 4000499"/>
              <a:gd name="connsiteX10" fmla="*/ 1925292 w 5448298"/>
              <a:gd name="connsiteY10" fmla="*/ 330805 h 4000499"/>
              <a:gd name="connsiteX11" fmla="*/ 1437135 w 5448298"/>
              <a:gd name="connsiteY11" fmla="*/ 299849 h 4000499"/>
              <a:gd name="connsiteX12" fmla="*/ 1446660 w 5448298"/>
              <a:gd name="connsiteY12" fmla="*/ 204600 h 4000499"/>
              <a:gd name="connsiteX13" fmla="*/ 1301404 w 5448298"/>
              <a:gd name="connsiteY13" fmla="*/ 178406 h 4000499"/>
              <a:gd name="connsiteX14" fmla="*/ 1196629 w 5448298"/>
              <a:gd name="connsiteY14" fmla="*/ 147449 h 4000499"/>
              <a:gd name="connsiteX15" fmla="*/ 1196629 w 5448298"/>
              <a:gd name="connsiteY15" fmla="*/ 66486 h 4000499"/>
              <a:gd name="connsiteX16" fmla="*/ 1118049 w 5448298"/>
              <a:gd name="connsiteY16" fmla="*/ 206980 h 4000499"/>
              <a:gd name="connsiteX17" fmla="*/ 1076325 w 5448298"/>
              <a:gd name="connsiteY17" fmla="*/ 319088 h 4000499"/>
              <a:gd name="connsiteX18" fmla="*/ 987079 w 5448298"/>
              <a:gd name="connsiteY18" fmla="*/ 487968 h 4000499"/>
              <a:gd name="connsiteX19" fmla="*/ 952501 w 5448298"/>
              <a:gd name="connsiteY19" fmla="*/ 614364 h 4000499"/>
              <a:gd name="connsiteX20" fmla="*/ 928688 w 5448298"/>
              <a:gd name="connsiteY20" fmla="*/ 609601 h 4000499"/>
              <a:gd name="connsiteX21" fmla="*/ 876300 w 5448298"/>
              <a:gd name="connsiteY21" fmla="*/ 733426 h 4000499"/>
              <a:gd name="connsiteX22" fmla="*/ 871538 w 5448298"/>
              <a:gd name="connsiteY22" fmla="*/ 800101 h 4000499"/>
              <a:gd name="connsiteX23" fmla="*/ 790575 w 5448298"/>
              <a:gd name="connsiteY23" fmla="*/ 1081088 h 4000499"/>
              <a:gd name="connsiteX24" fmla="*/ 642938 w 5448298"/>
              <a:gd name="connsiteY24" fmla="*/ 1023938 h 4000499"/>
              <a:gd name="connsiteX25" fmla="*/ 609600 w 5448298"/>
              <a:gd name="connsiteY25" fmla="*/ 1014413 h 4000499"/>
              <a:gd name="connsiteX26" fmla="*/ 590550 w 5448298"/>
              <a:gd name="connsiteY26" fmla="*/ 1000126 h 4000499"/>
              <a:gd name="connsiteX27" fmla="*/ 552450 w 5448298"/>
              <a:gd name="connsiteY27" fmla="*/ 971551 h 4000499"/>
              <a:gd name="connsiteX28" fmla="*/ 357188 w 5448298"/>
              <a:gd name="connsiteY28" fmla="*/ 1076326 h 4000499"/>
              <a:gd name="connsiteX29" fmla="*/ 300038 w 5448298"/>
              <a:gd name="connsiteY29" fmla="*/ 1038226 h 4000499"/>
              <a:gd name="connsiteX30" fmla="*/ 260350 w 5448298"/>
              <a:gd name="connsiteY30" fmla="*/ 1004888 h 4000499"/>
              <a:gd name="connsiteX31" fmla="*/ 250825 w 5448298"/>
              <a:gd name="connsiteY31" fmla="*/ 985836 h 4000499"/>
              <a:gd name="connsiteX32" fmla="*/ 168275 w 5448298"/>
              <a:gd name="connsiteY32" fmla="*/ 1096961 h 4000499"/>
              <a:gd name="connsiteX33" fmla="*/ 66675 w 5448298"/>
              <a:gd name="connsiteY33" fmla="*/ 1325561 h 4000499"/>
              <a:gd name="connsiteX34" fmla="*/ 73025 w 5448298"/>
              <a:gd name="connsiteY34" fmla="*/ 1433511 h 4000499"/>
              <a:gd name="connsiteX35" fmla="*/ 0 w 5448298"/>
              <a:gd name="connsiteY35" fmla="*/ 1563687 h 4000499"/>
              <a:gd name="connsiteX36" fmla="*/ 20637 w 5448298"/>
              <a:gd name="connsiteY36" fmla="*/ 1739899 h 4000499"/>
              <a:gd name="connsiteX37" fmla="*/ 138112 w 5448298"/>
              <a:gd name="connsiteY37" fmla="*/ 1725611 h 4000499"/>
              <a:gd name="connsiteX38" fmla="*/ 139699 w 5448298"/>
              <a:gd name="connsiteY38" fmla="*/ 1741487 h 4000499"/>
              <a:gd name="connsiteX39" fmla="*/ 276224 w 5448298"/>
              <a:gd name="connsiteY39" fmla="*/ 1790699 h 4000499"/>
              <a:gd name="connsiteX40" fmla="*/ 476248 w 5448298"/>
              <a:gd name="connsiteY40" fmla="*/ 1895473 h 4000499"/>
              <a:gd name="connsiteX41" fmla="*/ 452437 w 5448298"/>
              <a:gd name="connsiteY41" fmla="*/ 2028824 h 4000499"/>
              <a:gd name="connsiteX42" fmla="*/ 638175 w 5448298"/>
              <a:gd name="connsiteY42" fmla="*/ 2285999 h 4000499"/>
              <a:gd name="connsiteX43" fmla="*/ 514351 w 5448298"/>
              <a:gd name="connsiteY43" fmla="*/ 2576511 h 4000499"/>
              <a:gd name="connsiteX44" fmla="*/ 1408112 w 5448298"/>
              <a:gd name="connsiteY44" fmla="*/ 2952748 h 4000499"/>
              <a:gd name="connsiteX45" fmla="*/ 976313 w 5448298"/>
              <a:gd name="connsiteY45" fmla="*/ 4000499 h 4000499"/>
              <a:gd name="connsiteX46" fmla="*/ 1443038 w 5448298"/>
              <a:gd name="connsiteY46" fmla="*/ 3686173 h 4000499"/>
              <a:gd name="connsiteX47" fmla="*/ 1876425 w 5448298"/>
              <a:gd name="connsiteY47" fmla="*/ 3910011 h 4000499"/>
              <a:gd name="connsiteX48" fmla="*/ 1866899 w 5448298"/>
              <a:gd name="connsiteY48" fmla="*/ 3800473 h 4000499"/>
              <a:gd name="connsiteX49" fmla="*/ 1876425 w 5448298"/>
              <a:gd name="connsiteY49" fmla="*/ 3700461 h 4000499"/>
              <a:gd name="connsiteX50" fmla="*/ 2009774 w 5448298"/>
              <a:gd name="connsiteY50" fmla="*/ 3192460 h 4000499"/>
              <a:gd name="connsiteX51" fmla="*/ 2076449 w 5448298"/>
              <a:gd name="connsiteY51" fmla="*/ 3122610 h 4000499"/>
              <a:gd name="connsiteX52" fmla="*/ 2616199 w 5448298"/>
              <a:gd name="connsiteY52" fmla="*/ 2422523 h 4000499"/>
              <a:gd name="connsiteX53" fmla="*/ 2673349 w 5448298"/>
              <a:gd name="connsiteY53" fmla="*/ 1433511 h 4000499"/>
              <a:gd name="connsiteX54" fmla="*/ 2536825 w 5448298"/>
              <a:gd name="connsiteY54" fmla="*/ 1327149 h 4000499"/>
              <a:gd name="connsiteX55" fmla="*/ 2420937 w 5448298"/>
              <a:gd name="connsiteY55" fmla="*/ 1157286 h 4000499"/>
              <a:gd name="connsiteX56" fmla="*/ 2179637 w 5448298"/>
              <a:gd name="connsiteY56" fmla="*/ 1019174 h 4000499"/>
              <a:gd name="connsiteX57" fmla="*/ 4240212 w 5448298"/>
              <a:gd name="connsiteY57" fmla="*/ 3675061 h 4000499"/>
              <a:gd name="connsiteX58" fmla="*/ 4910137 w 5448298"/>
              <a:gd name="connsiteY58" fmla="*/ 3328986 h 4000499"/>
              <a:gd name="connsiteX59" fmla="*/ 4857749 w 5448298"/>
              <a:gd name="connsiteY59" fmla="*/ 3276599 h 4000499"/>
              <a:gd name="connsiteX60" fmla="*/ 4800599 w 5448298"/>
              <a:gd name="connsiteY60" fmla="*/ 3238499 h 4000499"/>
              <a:gd name="connsiteX61" fmla="*/ 5448298 w 5448298"/>
              <a:gd name="connsiteY61" fmla="*/ 2281234 h 4000499"/>
              <a:gd name="connsiteX62" fmla="*/ 3357562 w 5448298"/>
              <a:gd name="connsiteY62" fmla="*/ 947735 h 4000499"/>
              <a:gd name="connsiteX63" fmla="*/ 3642173 w 5448298"/>
              <a:gd name="connsiteY63" fmla="*/ 657037 h 4000499"/>
              <a:gd name="connsiteX64" fmla="*/ 3334991 w 5448298"/>
              <a:gd name="connsiteY64" fmla="*/ 611793 h 4000499"/>
              <a:gd name="connsiteX65" fmla="*/ 3146873 w 5448298"/>
              <a:gd name="connsiteY65" fmla="*/ 623700 h 4000499"/>
              <a:gd name="connsiteX66" fmla="*/ 2957511 w 5448298"/>
              <a:gd name="connsiteY66" fmla="*/ 361952 h 4000499"/>
              <a:gd name="connsiteX67" fmla="*/ 2759869 w 5448298"/>
              <a:gd name="connsiteY67" fmla="*/ 0 h 4000499"/>
              <a:gd name="connsiteX0" fmla="*/ 2759869 w 5448298"/>
              <a:gd name="connsiteY0" fmla="*/ 0 h 4000499"/>
              <a:gd name="connsiteX1" fmla="*/ 2559844 w 5448298"/>
              <a:gd name="connsiteY1" fmla="*/ 457201 h 4000499"/>
              <a:gd name="connsiteX2" fmla="*/ 2395538 w 5448298"/>
              <a:gd name="connsiteY2" fmla="*/ 471488 h 4000499"/>
              <a:gd name="connsiteX3" fmla="*/ 2314575 w 5448298"/>
              <a:gd name="connsiteY3" fmla="*/ 476251 h 4000499"/>
              <a:gd name="connsiteX4" fmla="*/ 2271713 w 5448298"/>
              <a:gd name="connsiteY4" fmla="*/ 490538 h 4000499"/>
              <a:gd name="connsiteX5" fmla="*/ 2266950 w 5448298"/>
              <a:gd name="connsiteY5" fmla="*/ 476251 h 4000499"/>
              <a:gd name="connsiteX6" fmla="*/ 2157413 w 5448298"/>
              <a:gd name="connsiteY6" fmla="*/ 485776 h 4000499"/>
              <a:gd name="connsiteX7" fmla="*/ 2085975 w 5448298"/>
              <a:gd name="connsiteY7" fmla="*/ 509588 h 4000499"/>
              <a:gd name="connsiteX8" fmla="*/ 2062163 w 5448298"/>
              <a:gd name="connsiteY8" fmla="*/ 523876 h 4000499"/>
              <a:gd name="connsiteX9" fmla="*/ 1938338 w 5448298"/>
              <a:gd name="connsiteY9" fmla="*/ 566738 h 4000499"/>
              <a:gd name="connsiteX10" fmla="*/ 1925292 w 5448298"/>
              <a:gd name="connsiteY10" fmla="*/ 330805 h 4000499"/>
              <a:gd name="connsiteX11" fmla="*/ 1437135 w 5448298"/>
              <a:gd name="connsiteY11" fmla="*/ 299849 h 4000499"/>
              <a:gd name="connsiteX12" fmla="*/ 1446660 w 5448298"/>
              <a:gd name="connsiteY12" fmla="*/ 204600 h 4000499"/>
              <a:gd name="connsiteX13" fmla="*/ 1301404 w 5448298"/>
              <a:gd name="connsiteY13" fmla="*/ 178406 h 4000499"/>
              <a:gd name="connsiteX14" fmla="*/ 1196629 w 5448298"/>
              <a:gd name="connsiteY14" fmla="*/ 147449 h 4000499"/>
              <a:gd name="connsiteX15" fmla="*/ 1196629 w 5448298"/>
              <a:gd name="connsiteY15" fmla="*/ 66486 h 4000499"/>
              <a:gd name="connsiteX16" fmla="*/ 1118049 w 5448298"/>
              <a:gd name="connsiteY16" fmla="*/ 206980 h 4000499"/>
              <a:gd name="connsiteX17" fmla="*/ 1076325 w 5448298"/>
              <a:gd name="connsiteY17" fmla="*/ 319088 h 4000499"/>
              <a:gd name="connsiteX18" fmla="*/ 987079 w 5448298"/>
              <a:gd name="connsiteY18" fmla="*/ 487968 h 4000499"/>
              <a:gd name="connsiteX19" fmla="*/ 952501 w 5448298"/>
              <a:gd name="connsiteY19" fmla="*/ 614364 h 4000499"/>
              <a:gd name="connsiteX20" fmla="*/ 928688 w 5448298"/>
              <a:gd name="connsiteY20" fmla="*/ 609601 h 4000499"/>
              <a:gd name="connsiteX21" fmla="*/ 876300 w 5448298"/>
              <a:gd name="connsiteY21" fmla="*/ 733426 h 4000499"/>
              <a:gd name="connsiteX22" fmla="*/ 871538 w 5448298"/>
              <a:gd name="connsiteY22" fmla="*/ 800101 h 4000499"/>
              <a:gd name="connsiteX23" fmla="*/ 790575 w 5448298"/>
              <a:gd name="connsiteY23" fmla="*/ 1081088 h 4000499"/>
              <a:gd name="connsiteX24" fmla="*/ 642938 w 5448298"/>
              <a:gd name="connsiteY24" fmla="*/ 1023938 h 4000499"/>
              <a:gd name="connsiteX25" fmla="*/ 609600 w 5448298"/>
              <a:gd name="connsiteY25" fmla="*/ 1014413 h 4000499"/>
              <a:gd name="connsiteX26" fmla="*/ 590550 w 5448298"/>
              <a:gd name="connsiteY26" fmla="*/ 1000126 h 4000499"/>
              <a:gd name="connsiteX27" fmla="*/ 552450 w 5448298"/>
              <a:gd name="connsiteY27" fmla="*/ 971551 h 4000499"/>
              <a:gd name="connsiteX28" fmla="*/ 357188 w 5448298"/>
              <a:gd name="connsiteY28" fmla="*/ 1076326 h 4000499"/>
              <a:gd name="connsiteX29" fmla="*/ 300038 w 5448298"/>
              <a:gd name="connsiteY29" fmla="*/ 1038226 h 4000499"/>
              <a:gd name="connsiteX30" fmla="*/ 260350 w 5448298"/>
              <a:gd name="connsiteY30" fmla="*/ 1004888 h 4000499"/>
              <a:gd name="connsiteX31" fmla="*/ 250825 w 5448298"/>
              <a:gd name="connsiteY31" fmla="*/ 985836 h 4000499"/>
              <a:gd name="connsiteX32" fmla="*/ 168275 w 5448298"/>
              <a:gd name="connsiteY32" fmla="*/ 1096961 h 4000499"/>
              <a:gd name="connsiteX33" fmla="*/ 66675 w 5448298"/>
              <a:gd name="connsiteY33" fmla="*/ 1325561 h 4000499"/>
              <a:gd name="connsiteX34" fmla="*/ 73025 w 5448298"/>
              <a:gd name="connsiteY34" fmla="*/ 1433511 h 4000499"/>
              <a:gd name="connsiteX35" fmla="*/ 0 w 5448298"/>
              <a:gd name="connsiteY35" fmla="*/ 1563687 h 4000499"/>
              <a:gd name="connsiteX36" fmla="*/ 20637 w 5448298"/>
              <a:gd name="connsiteY36" fmla="*/ 1739899 h 4000499"/>
              <a:gd name="connsiteX37" fmla="*/ 138112 w 5448298"/>
              <a:gd name="connsiteY37" fmla="*/ 1725611 h 4000499"/>
              <a:gd name="connsiteX38" fmla="*/ 139699 w 5448298"/>
              <a:gd name="connsiteY38" fmla="*/ 1741487 h 4000499"/>
              <a:gd name="connsiteX39" fmla="*/ 276224 w 5448298"/>
              <a:gd name="connsiteY39" fmla="*/ 1790699 h 4000499"/>
              <a:gd name="connsiteX40" fmla="*/ 476248 w 5448298"/>
              <a:gd name="connsiteY40" fmla="*/ 1895473 h 4000499"/>
              <a:gd name="connsiteX41" fmla="*/ 452437 w 5448298"/>
              <a:gd name="connsiteY41" fmla="*/ 2028824 h 4000499"/>
              <a:gd name="connsiteX42" fmla="*/ 638175 w 5448298"/>
              <a:gd name="connsiteY42" fmla="*/ 2285999 h 4000499"/>
              <a:gd name="connsiteX43" fmla="*/ 514351 w 5448298"/>
              <a:gd name="connsiteY43" fmla="*/ 2576511 h 4000499"/>
              <a:gd name="connsiteX44" fmla="*/ 1408112 w 5448298"/>
              <a:gd name="connsiteY44" fmla="*/ 2952748 h 4000499"/>
              <a:gd name="connsiteX45" fmla="*/ 976313 w 5448298"/>
              <a:gd name="connsiteY45" fmla="*/ 4000499 h 4000499"/>
              <a:gd name="connsiteX46" fmla="*/ 1443038 w 5448298"/>
              <a:gd name="connsiteY46" fmla="*/ 3686173 h 4000499"/>
              <a:gd name="connsiteX47" fmla="*/ 1876425 w 5448298"/>
              <a:gd name="connsiteY47" fmla="*/ 3910011 h 4000499"/>
              <a:gd name="connsiteX48" fmla="*/ 1866899 w 5448298"/>
              <a:gd name="connsiteY48" fmla="*/ 3800473 h 4000499"/>
              <a:gd name="connsiteX49" fmla="*/ 1876425 w 5448298"/>
              <a:gd name="connsiteY49" fmla="*/ 3700461 h 4000499"/>
              <a:gd name="connsiteX50" fmla="*/ 2009774 w 5448298"/>
              <a:gd name="connsiteY50" fmla="*/ 3192460 h 4000499"/>
              <a:gd name="connsiteX51" fmla="*/ 2076449 w 5448298"/>
              <a:gd name="connsiteY51" fmla="*/ 3122610 h 4000499"/>
              <a:gd name="connsiteX52" fmla="*/ 2616199 w 5448298"/>
              <a:gd name="connsiteY52" fmla="*/ 2422523 h 4000499"/>
              <a:gd name="connsiteX53" fmla="*/ 2673349 w 5448298"/>
              <a:gd name="connsiteY53" fmla="*/ 1433511 h 4000499"/>
              <a:gd name="connsiteX54" fmla="*/ 2536825 w 5448298"/>
              <a:gd name="connsiteY54" fmla="*/ 1327149 h 4000499"/>
              <a:gd name="connsiteX55" fmla="*/ 2420937 w 5448298"/>
              <a:gd name="connsiteY55" fmla="*/ 1157286 h 4000499"/>
              <a:gd name="connsiteX56" fmla="*/ 2179637 w 5448298"/>
              <a:gd name="connsiteY56" fmla="*/ 1019174 h 4000499"/>
              <a:gd name="connsiteX57" fmla="*/ 4910137 w 5448298"/>
              <a:gd name="connsiteY57" fmla="*/ 3328986 h 4000499"/>
              <a:gd name="connsiteX58" fmla="*/ 4857749 w 5448298"/>
              <a:gd name="connsiteY58" fmla="*/ 3276599 h 4000499"/>
              <a:gd name="connsiteX59" fmla="*/ 4800599 w 5448298"/>
              <a:gd name="connsiteY59" fmla="*/ 3238499 h 4000499"/>
              <a:gd name="connsiteX60" fmla="*/ 5448298 w 5448298"/>
              <a:gd name="connsiteY60" fmla="*/ 2281234 h 4000499"/>
              <a:gd name="connsiteX61" fmla="*/ 3357562 w 5448298"/>
              <a:gd name="connsiteY61" fmla="*/ 947735 h 4000499"/>
              <a:gd name="connsiteX62" fmla="*/ 3642173 w 5448298"/>
              <a:gd name="connsiteY62" fmla="*/ 657037 h 4000499"/>
              <a:gd name="connsiteX63" fmla="*/ 3334991 w 5448298"/>
              <a:gd name="connsiteY63" fmla="*/ 611793 h 4000499"/>
              <a:gd name="connsiteX64" fmla="*/ 3146873 w 5448298"/>
              <a:gd name="connsiteY64" fmla="*/ 623700 h 4000499"/>
              <a:gd name="connsiteX65" fmla="*/ 2957511 w 5448298"/>
              <a:gd name="connsiteY65" fmla="*/ 361952 h 4000499"/>
              <a:gd name="connsiteX66" fmla="*/ 2759869 w 5448298"/>
              <a:gd name="connsiteY66" fmla="*/ 0 h 4000499"/>
              <a:gd name="connsiteX0" fmla="*/ 2759869 w 5448298"/>
              <a:gd name="connsiteY0" fmla="*/ 0 h 4000499"/>
              <a:gd name="connsiteX1" fmla="*/ 2559844 w 5448298"/>
              <a:gd name="connsiteY1" fmla="*/ 457201 h 4000499"/>
              <a:gd name="connsiteX2" fmla="*/ 2395538 w 5448298"/>
              <a:gd name="connsiteY2" fmla="*/ 471488 h 4000499"/>
              <a:gd name="connsiteX3" fmla="*/ 2314575 w 5448298"/>
              <a:gd name="connsiteY3" fmla="*/ 476251 h 4000499"/>
              <a:gd name="connsiteX4" fmla="*/ 2271713 w 5448298"/>
              <a:gd name="connsiteY4" fmla="*/ 490538 h 4000499"/>
              <a:gd name="connsiteX5" fmla="*/ 2266950 w 5448298"/>
              <a:gd name="connsiteY5" fmla="*/ 476251 h 4000499"/>
              <a:gd name="connsiteX6" fmla="*/ 2157413 w 5448298"/>
              <a:gd name="connsiteY6" fmla="*/ 485776 h 4000499"/>
              <a:gd name="connsiteX7" fmla="*/ 2085975 w 5448298"/>
              <a:gd name="connsiteY7" fmla="*/ 509588 h 4000499"/>
              <a:gd name="connsiteX8" fmla="*/ 2062163 w 5448298"/>
              <a:gd name="connsiteY8" fmla="*/ 523876 h 4000499"/>
              <a:gd name="connsiteX9" fmla="*/ 1938338 w 5448298"/>
              <a:gd name="connsiteY9" fmla="*/ 566738 h 4000499"/>
              <a:gd name="connsiteX10" fmla="*/ 1925292 w 5448298"/>
              <a:gd name="connsiteY10" fmla="*/ 330805 h 4000499"/>
              <a:gd name="connsiteX11" fmla="*/ 1437135 w 5448298"/>
              <a:gd name="connsiteY11" fmla="*/ 299849 h 4000499"/>
              <a:gd name="connsiteX12" fmla="*/ 1446660 w 5448298"/>
              <a:gd name="connsiteY12" fmla="*/ 204600 h 4000499"/>
              <a:gd name="connsiteX13" fmla="*/ 1301404 w 5448298"/>
              <a:gd name="connsiteY13" fmla="*/ 178406 h 4000499"/>
              <a:gd name="connsiteX14" fmla="*/ 1196629 w 5448298"/>
              <a:gd name="connsiteY14" fmla="*/ 147449 h 4000499"/>
              <a:gd name="connsiteX15" fmla="*/ 1196629 w 5448298"/>
              <a:gd name="connsiteY15" fmla="*/ 66486 h 4000499"/>
              <a:gd name="connsiteX16" fmla="*/ 1118049 w 5448298"/>
              <a:gd name="connsiteY16" fmla="*/ 206980 h 4000499"/>
              <a:gd name="connsiteX17" fmla="*/ 1076325 w 5448298"/>
              <a:gd name="connsiteY17" fmla="*/ 319088 h 4000499"/>
              <a:gd name="connsiteX18" fmla="*/ 987079 w 5448298"/>
              <a:gd name="connsiteY18" fmla="*/ 487968 h 4000499"/>
              <a:gd name="connsiteX19" fmla="*/ 952501 w 5448298"/>
              <a:gd name="connsiteY19" fmla="*/ 614364 h 4000499"/>
              <a:gd name="connsiteX20" fmla="*/ 928688 w 5448298"/>
              <a:gd name="connsiteY20" fmla="*/ 609601 h 4000499"/>
              <a:gd name="connsiteX21" fmla="*/ 876300 w 5448298"/>
              <a:gd name="connsiteY21" fmla="*/ 733426 h 4000499"/>
              <a:gd name="connsiteX22" fmla="*/ 871538 w 5448298"/>
              <a:gd name="connsiteY22" fmla="*/ 800101 h 4000499"/>
              <a:gd name="connsiteX23" fmla="*/ 790575 w 5448298"/>
              <a:gd name="connsiteY23" fmla="*/ 1081088 h 4000499"/>
              <a:gd name="connsiteX24" fmla="*/ 642938 w 5448298"/>
              <a:gd name="connsiteY24" fmla="*/ 1023938 h 4000499"/>
              <a:gd name="connsiteX25" fmla="*/ 609600 w 5448298"/>
              <a:gd name="connsiteY25" fmla="*/ 1014413 h 4000499"/>
              <a:gd name="connsiteX26" fmla="*/ 590550 w 5448298"/>
              <a:gd name="connsiteY26" fmla="*/ 1000126 h 4000499"/>
              <a:gd name="connsiteX27" fmla="*/ 552450 w 5448298"/>
              <a:gd name="connsiteY27" fmla="*/ 971551 h 4000499"/>
              <a:gd name="connsiteX28" fmla="*/ 357188 w 5448298"/>
              <a:gd name="connsiteY28" fmla="*/ 1076326 h 4000499"/>
              <a:gd name="connsiteX29" fmla="*/ 300038 w 5448298"/>
              <a:gd name="connsiteY29" fmla="*/ 1038226 h 4000499"/>
              <a:gd name="connsiteX30" fmla="*/ 260350 w 5448298"/>
              <a:gd name="connsiteY30" fmla="*/ 1004888 h 4000499"/>
              <a:gd name="connsiteX31" fmla="*/ 250825 w 5448298"/>
              <a:gd name="connsiteY31" fmla="*/ 985836 h 4000499"/>
              <a:gd name="connsiteX32" fmla="*/ 168275 w 5448298"/>
              <a:gd name="connsiteY32" fmla="*/ 1096961 h 4000499"/>
              <a:gd name="connsiteX33" fmla="*/ 66675 w 5448298"/>
              <a:gd name="connsiteY33" fmla="*/ 1325561 h 4000499"/>
              <a:gd name="connsiteX34" fmla="*/ 73025 w 5448298"/>
              <a:gd name="connsiteY34" fmla="*/ 1433511 h 4000499"/>
              <a:gd name="connsiteX35" fmla="*/ 0 w 5448298"/>
              <a:gd name="connsiteY35" fmla="*/ 1563687 h 4000499"/>
              <a:gd name="connsiteX36" fmla="*/ 20637 w 5448298"/>
              <a:gd name="connsiteY36" fmla="*/ 1739899 h 4000499"/>
              <a:gd name="connsiteX37" fmla="*/ 138112 w 5448298"/>
              <a:gd name="connsiteY37" fmla="*/ 1725611 h 4000499"/>
              <a:gd name="connsiteX38" fmla="*/ 139699 w 5448298"/>
              <a:gd name="connsiteY38" fmla="*/ 1741487 h 4000499"/>
              <a:gd name="connsiteX39" fmla="*/ 276224 w 5448298"/>
              <a:gd name="connsiteY39" fmla="*/ 1790699 h 4000499"/>
              <a:gd name="connsiteX40" fmla="*/ 476248 w 5448298"/>
              <a:gd name="connsiteY40" fmla="*/ 1895473 h 4000499"/>
              <a:gd name="connsiteX41" fmla="*/ 452437 w 5448298"/>
              <a:gd name="connsiteY41" fmla="*/ 2028824 h 4000499"/>
              <a:gd name="connsiteX42" fmla="*/ 638175 w 5448298"/>
              <a:gd name="connsiteY42" fmla="*/ 2285999 h 4000499"/>
              <a:gd name="connsiteX43" fmla="*/ 514351 w 5448298"/>
              <a:gd name="connsiteY43" fmla="*/ 2576511 h 4000499"/>
              <a:gd name="connsiteX44" fmla="*/ 1408112 w 5448298"/>
              <a:gd name="connsiteY44" fmla="*/ 2952748 h 4000499"/>
              <a:gd name="connsiteX45" fmla="*/ 976313 w 5448298"/>
              <a:gd name="connsiteY45" fmla="*/ 4000499 h 4000499"/>
              <a:gd name="connsiteX46" fmla="*/ 1443038 w 5448298"/>
              <a:gd name="connsiteY46" fmla="*/ 3686173 h 4000499"/>
              <a:gd name="connsiteX47" fmla="*/ 1876425 w 5448298"/>
              <a:gd name="connsiteY47" fmla="*/ 3910011 h 4000499"/>
              <a:gd name="connsiteX48" fmla="*/ 1866899 w 5448298"/>
              <a:gd name="connsiteY48" fmla="*/ 3800473 h 4000499"/>
              <a:gd name="connsiteX49" fmla="*/ 1876425 w 5448298"/>
              <a:gd name="connsiteY49" fmla="*/ 3700461 h 4000499"/>
              <a:gd name="connsiteX50" fmla="*/ 2009774 w 5448298"/>
              <a:gd name="connsiteY50" fmla="*/ 3192460 h 4000499"/>
              <a:gd name="connsiteX51" fmla="*/ 2076449 w 5448298"/>
              <a:gd name="connsiteY51" fmla="*/ 3122610 h 4000499"/>
              <a:gd name="connsiteX52" fmla="*/ 2616199 w 5448298"/>
              <a:gd name="connsiteY52" fmla="*/ 2422523 h 4000499"/>
              <a:gd name="connsiteX53" fmla="*/ 2673349 w 5448298"/>
              <a:gd name="connsiteY53" fmla="*/ 1433511 h 4000499"/>
              <a:gd name="connsiteX54" fmla="*/ 2536825 w 5448298"/>
              <a:gd name="connsiteY54" fmla="*/ 1327149 h 4000499"/>
              <a:gd name="connsiteX55" fmla="*/ 2420937 w 5448298"/>
              <a:gd name="connsiteY55" fmla="*/ 1157286 h 4000499"/>
              <a:gd name="connsiteX56" fmla="*/ 2179637 w 5448298"/>
              <a:gd name="connsiteY56" fmla="*/ 1019174 h 4000499"/>
              <a:gd name="connsiteX57" fmla="*/ 4857749 w 5448298"/>
              <a:gd name="connsiteY57" fmla="*/ 3276599 h 4000499"/>
              <a:gd name="connsiteX58" fmla="*/ 4800599 w 5448298"/>
              <a:gd name="connsiteY58" fmla="*/ 3238499 h 4000499"/>
              <a:gd name="connsiteX59" fmla="*/ 5448298 w 5448298"/>
              <a:gd name="connsiteY59" fmla="*/ 2281234 h 4000499"/>
              <a:gd name="connsiteX60" fmla="*/ 3357562 w 5448298"/>
              <a:gd name="connsiteY60" fmla="*/ 947735 h 4000499"/>
              <a:gd name="connsiteX61" fmla="*/ 3642173 w 5448298"/>
              <a:gd name="connsiteY61" fmla="*/ 657037 h 4000499"/>
              <a:gd name="connsiteX62" fmla="*/ 3334991 w 5448298"/>
              <a:gd name="connsiteY62" fmla="*/ 611793 h 4000499"/>
              <a:gd name="connsiteX63" fmla="*/ 3146873 w 5448298"/>
              <a:gd name="connsiteY63" fmla="*/ 623700 h 4000499"/>
              <a:gd name="connsiteX64" fmla="*/ 2957511 w 5448298"/>
              <a:gd name="connsiteY64" fmla="*/ 361952 h 4000499"/>
              <a:gd name="connsiteX65" fmla="*/ 2759869 w 5448298"/>
              <a:gd name="connsiteY65" fmla="*/ 0 h 4000499"/>
              <a:gd name="connsiteX0" fmla="*/ 2759869 w 5448298"/>
              <a:gd name="connsiteY0" fmla="*/ 0 h 4000499"/>
              <a:gd name="connsiteX1" fmla="*/ 2559844 w 5448298"/>
              <a:gd name="connsiteY1" fmla="*/ 457201 h 4000499"/>
              <a:gd name="connsiteX2" fmla="*/ 2395538 w 5448298"/>
              <a:gd name="connsiteY2" fmla="*/ 471488 h 4000499"/>
              <a:gd name="connsiteX3" fmla="*/ 2314575 w 5448298"/>
              <a:gd name="connsiteY3" fmla="*/ 476251 h 4000499"/>
              <a:gd name="connsiteX4" fmla="*/ 2271713 w 5448298"/>
              <a:gd name="connsiteY4" fmla="*/ 490538 h 4000499"/>
              <a:gd name="connsiteX5" fmla="*/ 2266950 w 5448298"/>
              <a:gd name="connsiteY5" fmla="*/ 476251 h 4000499"/>
              <a:gd name="connsiteX6" fmla="*/ 2157413 w 5448298"/>
              <a:gd name="connsiteY6" fmla="*/ 485776 h 4000499"/>
              <a:gd name="connsiteX7" fmla="*/ 2085975 w 5448298"/>
              <a:gd name="connsiteY7" fmla="*/ 509588 h 4000499"/>
              <a:gd name="connsiteX8" fmla="*/ 2062163 w 5448298"/>
              <a:gd name="connsiteY8" fmla="*/ 523876 h 4000499"/>
              <a:gd name="connsiteX9" fmla="*/ 1938338 w 5448298"/>
              <a:gd name="connsiteY9" fmla="*/ 566738 h 4000499"/>
              <a:gd name="connsiteX10" fmla="*/ 1925292 w 5448298"/>
              <a:gd name="connsiteY10" fmla="*/ 330805 h 4000499"/>
              <a:gd name="connsiteX11" fmla="*/ 1437135 w 5448298"/>
              <a:gd name="connsiteY11" fmla="*/ 299849 h 4000499"/>
              <a:gd name="connsiteX12" fmla="*/ 1446660 w 5448298"/>
              <a:gd name="connsiteY12" fmla="*/ 204600 h 4000499"/>
              <a:gd name="connsiteX13" fmla="*/ 1301404 w 5448298"/>
              <a:gd name="connsiteY13" fmla="*/ 178406 h 4000499"/>
              <a:gd name="connsiteX14" fmla="*/ 1196629 w 5448298"/>
              <a:gd name="connsiteY14" fmla="*/ 147449 h 4000499"/>
              <a:gd name="connsiteX15" fmla="*/ 1196629 w 5448298"/>
              <a:gd name="connsiteY15" fmla="*/ 66486 h 4000499"/>
              <a:gd name="connsiteX16" fmla="*/ 1118049 w 5448298"/>
              <a:gd name="connsiteY16" fmla="*/ 206980 h 4000499"/>
              <a:gd name="connsiteX17" fmla="*/ 1076325 w 5448298"/>
              <a:gd name="connsiteY17" fmla="*/ 319088 h 4000499"/>
              <a:gd name="connsiteX18" fmla="*/ 987079 w 5448298"/>
              <a:gd name="connsiteY18" fmla="*/ 487968 h 4000499"/>
              <a:gd name="connsiteX19" fmla="*/ 952501 w 5448298"/>
              <a:gd name="connsiteY19" fmla="*/ 614364 h 4000499"/>
              <a:gd name="connsiteX20" fmla="*/ 928688 w 5448298"/>
              <a:gd name="connsiteY20" fmla="*/ 609601 h 4000499"/>
              <a:gd name="connsiteX21" fmla="*/ 876300 w 5448298"/>
              <a:gd name="connsiteY21" fmla="*/ 733426 h 4000499"/>
              <a:gd name="connsiteX22" fmla="*/ 871538 w 5448298"/>
              <a:gd name="connsiteY22" fmla="*/ 800101 h 4000499"/>
              <a:gd name="connsiteX23" fmla="*/ 790575 w 5448298"/>
              <a:gd name="connsiteY23" fmla="*/ 1081088 h 4000499"/>
              <a:gd name="connsiteX24" fmla="*/ 642938 w 5448298"/>
              <a:gd name="connsiteY24" fmla="*/ 1023938 h 4000499"/>
              <a:gd name="connsiteX25" fmla="*/ 609600 w 5448298"/>
              <a:gd name="connsiteY25" fmla="*/ 1014413 h 4000499"/>
              <a:gd name="connsiteX26" fmla="*/ 590550 w 5448298"/>
              <a:gd name="connsiteY26" fmla="*/ 1000126 h 4000499"/>
              <a:gd name="connsiteX27" fmla="*/ 552450 w 5448298"/>
              <a:gd name="connsiteY27" fmla="*/ 971551 h 4000499"/>
              <a:gd name="connsiteX28" fmla="*/ 357188 w 5448298"/>
              <a:gd name="connsiteY28" fmla="*/ 1076326 h 4000499"/>
              <a:gd name="connsiteX29" fmla="*/ 300038 w 5448298"/>
              <a:gd name="connsiteY29" fmla="*/ 1038226 h 4000499"/>
              <a:gd name="connsiteX30" fmla="*/ 260350 w 5448298"/>
              <a:gd name="connsiteY30" fmla="*/ 1004888 h 4000499"/>
              <a:gd name="connsiteX31" fmla="*/ 250825 w 5448298"/>
              <a:gd name="connsiteY31" fmla="*/ 985836 h 4000499"/>
              <a:gd name="connsiteX32" fmla="*/ 168275 w 5448298"/>
              <a:gd name="connsiteY32" fmla="*/ 1096961 h 4000499"/>
              <a:gd name="connsiteX33" fmla="*/ 66675 w 5448298"/>
              <a:gd name="connsiteY33" fmla="*/ 1325561 h 4000499"/>
              <a:gd name="connsiteX34" fmla="*/ 73025 w 5448298"/>
              <a:gd name="connsiteY34" fmla="*/ 1433511 h 4000499"/>
              <a:gd name="connsiteX35" fmla="*/ 0 w 5448298"/>
              <a:gd name="connsiteY35" fmla="*/ 1563687 h 4000499"/>
              <a:gd name="connsiteX36" fmla="*/ 20637 w 5448298"/>
              <a:gd name="connsiteY36" fmla="*/ 1739899 h 4000499"/>
              <a:gd name="connsiteX37" fmla="*/ 138112 w 5448298"/>
              <a:gd name="connsiteY37" fmla="*/ 1725611 h 4000499"/>
              <a:gd name="connsiteX38" fmla="*/ 139699 w 5448298"/>
              <a:gd name="connsiteY38" fmla="*/ 1741487 h 4000499"/>
              <a:gd name="connsiteX39" fmla="*/ 276224 w 5448298"/>
              <a:gd name="connsiteY39" fmla="*/ 1790699 h 4000499"/>
              <a:gd name="connsiteX40" fmla="*/ 476248 w 5448298"/>
              <a:gd name="connsiteY40" fmla="*/ 1895473 h 4000499"/>
              <a:gd name="connsiteX41" fmla="*/ 452437 w 5448298"/>
              <a:gd name="connsiteY41" fmla="*/ 2028824 h 4000499"/>
              <a:gd name="connsiteX42" fmla="*/ 638175 w 5448298"/>
              <a:gd name="connsiteY42" fmla="*/ 2285999 h 4000499"/>
              <a:gd name="connsiteX43" fmla="*/ 514351 w 5448298"/>
              <a:gd name="connsiteY43" fmla="*/ 2576511 h 4000499"/>
              <a:gd name="connsiteX44" fmla="*/ 1408112 w 5448298"/>
              <a:gd name="connsiteY44" fmla="*/ 2952748 h 4000499"/>
              <a:gd name="connsiteX45" fmla="*/ 976313 w 5448298"/>
              <a:gd name="connsiteY45" fmla="*/ 4000499 h 4000499"/>
              <a:gd name="connsiteX46" fmla="*/ 1443038 w 5448298"/>
              <a:gd name="connsiteY46" fmla="*/ 3686173 h 4000499"/>
              <a:gd name="connsiteX47" fmla="*/ 1876425 w 5448298"/>
              <a:gd name="connsiteY47" fmla="*/ 3910011 h 4000499"/>
              <a:gd name="connsiteX48" fmla="*/ 1866899 w 5448298"/>
              <a:gd name="connsiteY48" fmla="*/ 3800473 h 4000499"/>
              <a:gd name="connsiteX49" fmla="*/ 1876425 w 5448298"/>
              <a:gd name="connsiteY49" fmla="*/ 3700461 h 4000499"/>
              <a:gd name="connsiteX50" fmla="*/ 2009774 w 5448298"/>
              <a:gd name="connsiteY50" fmla="*/ 3192460 h 4000499"/>
              <a:gd name="connsiteX51" fmla="*/ 2076449 w 5448298"/>
              <a:gd name="connsiteY51" fmla="*/ 3122610 h 4000499"/>
              <a:gd name="connsiteX52" fmla="*/ 2616199 w 5448298"/>
              <a:gd name="connsiteY52" fmla="*/ 2422523 h 4000499"/>
              <a:gd name="connsiteX53" fmla="*/ 2673349 w 5448298"/>
              <a:gd name="connsiteY53" fmla="*/ 1433511 h 4000499"/>
              <a:gd name="connsiteX54" fmla="*/ 2536825 w 5448298"/>
              <a:gd name="connsiteY54" fmla="*/ 1327149 h 4000499"/>
              <a:gd name="connsiteX55" fmla="*/ 2420937 w 5448298"/>
              <a:gd name="connsiteY55" fmla="*/ 1157286 h 4000499"/>
              <a:gd name="connsiteX56" fmla="*/ 2179637 w 5448298"/>
              <a:gd name="connsiteY56" fmla="*/ 1019174 h 4000499"/>
              <a:gd name="connsiteX57" fmla="*/ 4800599 w 5448298"/>
              <a:gd name="connsiteY57" fmla="*/ 3238499 h 4000499"/>
              <a:gd name="connsiteX58" fmla="*/ 5448298 w 5448298"/>
              <a:gd name="connsiteY58" fmla="*/ 2281234 h 4000499"/>
              <a:gd name="connsiteX59" fmla="*/ 3357562 w 5448298"/>
              <a:gd name="connsiteY59" fmla="*/ 947735 h 4000499"/>
              <a:gd name="connsiteX60" fmla="*/ 3642173 w 5448298"/>
              <a:gd name="connsiteY60" fmla="*/ 657037 h 4000499"/>
              <a:gd name="connsiteX61" fmla="*/ 3334991 w 5448298"/>
              <a:gd name="connsiteY61" fmla="*/ 611793 h 4000499"/>
              <a:gd name="connsiteX62" fmla="*/ 3146873 w 5448298"/>
              <a:gd name="connsiteY62" fmla="*/ 623700 h 4000499"/>
              <a:gd name="connsiteX63" fmla="*/ 2957511 w 5448298"/>
              <a:gd name="connsiteY63" fmla="*/ 361952 h 4000499"/>
              <a:gd name="connsiteX64" fmla="*/ 2759869 w 5448298"/>
              <a:gd name="connsiteY64" fmla="*/ 0 h 4000499"/>
              <a:gd name="connsiteX0" fmla="*/ 2759869 w 5448298"/>
              <a:gd name="connsiteY0" fmla="*/ 0 h 4000499"/>
              <a:gd name="connsiteX1" fmla="*/ 2559844 w 5448298"/>
              <a:gd name="connsiteY1" fmla="*/ 457201 h 4000499"/>
              <a:gd name="connsiteX2" fmla="*/ 2395538 w 5448298"/>
              <a:gd name="connsiteY2" fmla="*/ 471488 h 4000499"/>
              <a:gd name="connsiteX3" fmla="*/ 2314575 w 5448298"/>
              <a:gd name="connsiteY3" fmla="*/ 476251 h 4000499"/>
              <a:gd name="connsiteX4" fmla="*/ 2271713 w 5448298"/>
              <a:gd name="connsiteY4" fmla="*/ 490538 h 4000499"/>
              <a:gd name="connsiteX5" fmla="*/ 2266950 w 5448298"/>
              <a:gd name="connsiteY5" fmla="*/ 476251 h 4000499"/>
              <a:gd name="connsiteX6" fmla="*/ 2157413 w 5448298"/>
              <a:gd name="connsiteY6" fmla="*/ 485776 h 4000499"/>
              <a:gd name="connsiteX7" fmla="*/ 2085975 w 5448298"/>
              <a:gd name="connsiteY7" fmla="*/ 509588 h 4000499"/>
              <a:gd name="connsiteX8" fmla="*/ 2062163 w 5448298"/>
              <a:gd name="connsiteY8" fmla="*/ 523876 h 4000499"/>
              <a:gd name="connsiteX9" fmla="*/ 1938338 w 5448298"/>
              <a:gd name="connsiteY9" fmla="*/ 566738 h 4000499"/>
              <a:gd name="connsiteX10" fmla="*/ 1925292 w 5448298"/>
              <a:gd name="connsiteY10" fmla="*/ 330805 h 4000499"/>
              <a:gd name="connsiteX11" fmla="*/ 1437135 w 5448298"/>
              <a:gd name="connsiteY11" fmla="*/ 299849 h 4000499"/>
              <a:gd name="connsiteX12" fmla="*/ 1446660 w 5448298"/>
              <a:gd name="connsiteY12" fmla="*/ 204600 h 4000499"/>
              <a:gd name="connsiteX13" fmla="*/ 1301404 w 5448298"/>
              <a:gd name="connsiteY13" fmla="*/ 178406 h 4000499"/>
              <a:gd name="connsiteX14" fmla="*/ 1196629 w 5448298"/>
              <a:gd name="connsiteY14" fmla="*/ 147449 h 4000499"/>
              <a:gd name="connsiteX15" fmla="*/ 1196629 w 5448298"/>
              <a:gd name="connsiteY15" fmla="*/ 66486 h 4000499"/>
              <a:gd name="connsiteX16" fmla="*/ 1118049 w 5448298"/>
              <a:gd name="connsiteY16" fmla="*/ 206980 h 4000499"/>
              <a:gd name="connsiteX17" fmla="*/ 1076325 w 5448298"/>
              <a:gd name="connsiteY17" fmla="*/ 319088 h 4000499"/>
              <a:gd name="connsiteX18" fmla="*/ 987079 w 5448298"/>
              <a:gd name="connsiteY18" fmla="*/ 487968 h 4000499"/>
              <a:gd name="connsiteX19" fmla="*/ 952501 w 5448298"/>
              <a:gd name="connsiteY19" fmla="*/ 614364 h 4000499"/>
              <a:gd name="connsiteX20" fmla="*/ 928688 w 5448298"/>
              <a:gd name="connsiteY20" fmla="*/ 609601 h 4000499"/>
              <a:gd name="connsiteX21" fmla="*/ 876300 w 5448298"/>
              <a:gd name="connsiteY21" fmla="*/ 733426 h 4000499"/>
              <a:gd name="connsiteX22" fmla="*/ 871538 w 5448298"/>
              <a:gd name="connsiteY22" fmla="*/ 800101 h 4000499"/>
              <a:gd name="connsiteX23" fmla="*/ 790575 w 5448298"/>
              <a:gd name="connsiteY23" fmla="*/ 1081088 h 4000499"/>
              <a:gd name="connsiteX24" fmla="*/ 642938 w 5448298"/>
              <a:gd name="connsiteY24" fmla="*/ 1023938 h 4000499"/>
              <a:gd name="connsiteX25" fmla="*/ 609600 w 5448298"/>
              <a:gd name="connsiteY25" fmla="*/ 1014413 h 4000499"/>
              <a:gd name="connsiteX26" fmla="*/ 590550 w 5448298"/>
              <a:gd name="connsiteY26" fmla="*/ 1000126 h 4000499"/>
              <a:gd name="connsiteX27" fmla="*/ 552450 w 5448298"/>
              <a:gd name="connsiteY27" fmla="*/ 971551 h 4000499"/>
              <a:gd name="connsiteX28" fmla="*/ 357188 w 5448298"/>
              <a:gd name="connsiteY28" fmla="*/ 1076326 h 4000499"/>
              <a:gd name="connsiteX29" fmla="*/ 300038 w 5448298"/>
              <a:gd name="connsiteY29" fmla="*/ 1038226 h 4000499"/>
              <a:gd name="connsiteX30" fmla="*/ 260350 w 5448298"/>
              <a:gd name="connsiteY30" fmla="*/ 1004888 h 4000499"/>
              <a:gd name="connsiteX31" fmla="*/ 250825 w 5448298"/>
              <a:gd name="connsiteY31" fmla="*/ 985836 h 4000499"/>
              <a:gd name="connsiteX32" fmla="*/ 168275 w 5448298"/>
              <a:gd name="connsiteY32" fmla="*/ 1096961 h 4000499"/>
              <a:gd name="connsiteX33" fmla="*/ 66675 w 5448298"/>
              <a:gd name="connsiteY33" fmla="*/ 1325561 h 4000499"/>
              <a:gd name="connsiteX34" fmla="*/ 73025 w 5448298"/>
              <a:gd name="connsiteY34" fmla="*/ 1433511 h 4000499"/>
              <a:gd name="connsiteX35" fmla="*/ 0 w 5448298"/>
              <a:gd name="connsiteY35" fmla="*/ 1563687 h 4000499"/>
              <a:gd name="connsiteX36" fmla="*/ 20637 w 5448298"/>
              <a:gd name="connsiteY36" fmla="*/ 1739899 h 4000499"/>
              <a:gd name="connsiteX37" fmla="*/ 138112 w 5448298"/>
              <a:gd name="connsiteY37" fmla="*/ 1725611 h 4000499"/>
              <a:gd name="connsiteX38" fmla="*/ 139699 w 5448298"/>
              <a:gd name="connsiteY38" fmla="*/ 1741487 h 4000499"/>
              <a:gd name="connsiteX39" fmla="*/ 276224 w 5448298"/>
              <a:gd name="connsiteY39" fmla="*/ 1790699 h 4000499"/>
              <a:gd name="connsiteX40" fmla="*/ 476248 w 5448298"/>
              <a:gd name="connsiteY40" fmla="*/ 1895473 h 4000499"/>
              <a:gd name="connsiteX41" fmla="*/ 452437 w 5448298"/>
              <a:gd name="connsiteY41" fmla="*/ 2028824 h 4000499"/>
              <a:gd name="connsiteX42" fmla="*/ 638175 w 5448298"/>
              <a:gd name="connsiteY42" fmla="*/ 2285999 h 4000499"/>
              <a:gd name="connsiteX43" fmla="*/ 514351 w 5448298"/>
              <a:gd name="connsiteY43" fmla="*/ 2576511 h 4000499"/>
              <a:gd name="connsiteX44" fmla="*/ 1408112 w 5448298"/>
              <a:gd name="connsiteY44" fmla="*/ 2952748 h 4000499"/>
              <a:gd name="connsiteX45" fmla="*/ 976313 w 5448298"/>
              <a:gd name="connsiteY45" fmla="*/ 4000499 h 4000499"/>
              <a:gd name="connsiteX46" fmla="*/ 1443038 w 5448298"/>
              <a:gd name="connsiteY46" fmla="*/ 3686173 h 4000499"/>
              <a:gd name="connsiteX47" fmla="*/ 1876425 w 5448298"/>
              <a:gd name="connsiteY47" fmla="*/ 3910011 h 4000499"/>
              <a:gd name="connsiteX48" fmla="*/ 1866899 w 5448298"/>
              <a:gd name="connsiteY48" fmla="*/ 3800473 h 4000499"/>
              <a:gd name="connsiteX49" fmla="*/ 1876425 w 5448298"/>
              <a:gd name="connsiteY49" fmla="*/ 3700461 h 4000499"/>
              <a:gd name="connsiteX50" fmla="*/ 2009774 w 5448298"/>
              <a:gd name="connsiteY50" fmla="*/ 3192460 h 4000499"/>
              <a:gd name="connsiteX51" fmla="*/ 2076449 w 5448298"/>
              <a:gd name="connsiteY51" fmla="*/ 3122610 h 4000499"/>
              <a:gd name="connsiteX52" fmla="*/ 2616199 w 5448298"/>
              <a:gd name="connsiteY52" fmla="*/ 2422523 h 4000499"/>
              <a:gd name="connsiteX53" fmla="*/ 2673349 w 5448298"/>
              <a:gd name="connsiteY53" fmla="*/ 1433511 h 4000499"/>
              <a:gd name="connsiteX54" fmla="*/ 2536825 w 5448298"/>
              <a:gd name="connsiteY54" fmla="*/ 1327149 h 4000499"/>
              <a:gd name="connsiteX55" fmla="*/ 2420937 w 5448298"/>
              <a:gd name="connsiteY55" fmla="*/ 1157286 h 4000499"/>
              <a:gd name="connsiteX56" fmla="*/ 2179637 w 5448298"/>
              <a:gd name="connsiteY56" fmla="*/ 1019174 h 4000499"/>
              <a:gd name="connsiteX57" fmla="*/ 5448298 w 5448298"/>
              <a:gd name="connsiteY57" fmla="*/ 2281234 h 4000499"/>
              <a:gd name="connsiteX58" fmla="*/ 3357562 w 5448298"/>
              <a:gd name="connsiteY58" fmla="*/ 947735 h 4000499"/>
              <a:gd name="connsiteX59" fmla="*/ 3642173 w 5448298"/>
              <a:gd name="connsiteY59" fmla="*/ 657037 h 4000499"/>
              <a:gd name="connsiteX60" fmla="*/ 3334991 w 5448298"/>
              <a:gd name="connsiteY60" fmla="*/ 611793 h 4000499"/>
              <a:gd name="connsiteX61" fmla="*/ 3146873 w 5448298"/>
              <a:gd name="connsiteY61" fmla="*/ 623700 h 4000499"/>
              <a:gd name="connsiteX62" fmla="*/ 2957511 w 5448298"/>
              <a:gd name="connsiteY62" fmla="*/ 361952 h 4000499"/>
              <a:gd name="connsiteX63" fmla="*/ 2759869 w 5448298"/>
              <a:gd name="connsiteY63" fmla="*/ 0 h 4000499"/>
              <a:gd name="connsiteX0" fmla="*/ 2759869 w 3642173"/>
              <a:gd name="connsiteY0" fmla="*/ 0 h 4000499"/>
              <a:gd name="connsiteX1" fmla="*/ 2559844 w 3642173"/>
              <a:gd name="connsiteY1" fmla="*/ 457201 h 4000499"/>
              <a:gd name="connsiteX2" fmla="*/ 2395538 w 3642173"/>
              <a:gd name="connsiteY2" fmla="*/ 471488 h 4000499"/>
              <a:gd name="connsiteX3" fmla="*/ 2314575 w 3642173"/>
              <a:gd name="connsiteY3" fmla="*/ 476251 h 4000499"/>
              <a:gd name="connsiteX4" fmla="*/ 2271713 w 3642173"/>
              <a:gd name="connsiteY4" fmla="*/ 490538 h 4000499"/>
              <a:gd name="connsiteX5" fmla="*/ 2266950 w 3642173"/>
              <a:gd name="connsiteY5" fmla="*/ 476251 h 4000499"/>
              <a:gd name="connsiteX6" fmla="*/ 2157413 w 3642173"/>
              <a:gd name="connsiteY6" fmla="*/ 485776 h 4000499"/>
              <a:gd name="connsiteX7" fmla="*/ 2085975 w 3642173"/>
              <a:gd name="connsiteY7" fmla="*/ 509588 h 4000499"/>
              <a:gd name="connsiteX8" fmla="*/ 2062163 w 3642173"/>
              <a:gd name="connsiteY8" fmla="*/ 523876 h 4000499"/>
              <a:gd name="connsiteX9" fmla="*/ 1938338 w 3642173"/>
              <a:gd name="connsiteY9" fmla="*/ 566738 h 4000499"/>
              <a:gd name="connsiteX10" fmla="*/ 1925292 w 3642173"/>
              <a:gd name="connsiteY10" fmla="*/ 330805 h 4000499"/>
              <a:gd name="connsiteX11" fmla="*/ 1437135 w 3642173"/>
              <a:gd name="connsiteY11" fmla="*/ 299849 h 4000499"/>
              <a:gd name="connsiteX12" fmla="*/ 1446660 w 3642173"/>
              <a:gd name="connsiteY12" fmla="*/ 204600 h 4000499"/>
              <a:gd name="connsiteX13" fmla="*/ 1301404 w 3642173"/>
              <a:gd name="connsiteY13" fmla="*/ 178406 h 4000499"/>
              <a:gd name="connsiteX14" fmla="*/ 1196629 w 3642173"/>
              <a:gd name="connsiteY14" fmla="*/ 147449 h 4000499"/>
              <a:gd name="connsiteX15" fmla="*/ 1196629 w 3642173"/>
              <a:gd name="connsiteY15" fmla="*/ 66486 h 4000499"/>
              <a:gd name="connsiteX16" fmla="*/ 1118049 w 3642173"/>
              <a:gd name="connsiteY16" fmla="*/ 206980 h 4000499"/>
              <a:gd name="connsiteX17" fmla="*/ 1076325 w 3642173"/>
              <a:gd name="connsiteY17" fmla="*/ 319088 h 4000499"/>
              <a:gd name="connsiteX18" fmla="*/ 987079 w 3642173"/>
              <a:gd name="connsiteY18" fmla="*/ 487968 h 4000499"/>
              <a:gd name="connsiteX19" fmla="*/ 952501 w 3642173"/>
              <a:gd name="connsiteY19" fmla="*/ 614364 h 4000499"/>
              <a:gd name="connsiteX20" fmla="*/ 928688 w 3642173"/>
              <a:gd name="connsiteY20" fmla="*/ 609601 h 4000499"/>
              <a:gd name="connsiteX21" fmla="*/ 876300 w 3642173"/>
              <a:gd name="connsiteY21" fmla="*/ 733426 h 4000499"/>
              <a:gd name="connsiteX22" fmla="*/ 871538 w 3642173"/>
              <a:gd name="connsiteY22" fmla="*/ 800101 h 4000499"/>
              <a:gd name="connsiteX23" fmla="*/ 790575 w 3642173"/>
              <a:gd name="connsiteY23" fmla="*/ 1081088 h 4000499"/>
              <a:gd name="connsiteX24" fmla="*/ 642938 w 3642173"/>
              <a:gd name="connsiteY24" fmla="*/ 1023938 h 4000499"/>
              <a:gd name="connsiteX25" fmla="*/ 609600 w 3642173"/>
              <a:gd name="connsiteY25" fmla="*/ 1014413 h 4000499"/>
              <a:gd name="connsiteX26" fmla="*/ 590550 w 3642173"/>
              <a:gd name="connsiteY26" fmla="*/ 1000126 h 4000499"/>
              <a:gd name="connsiteX27" fmla="*/ 552450 w 3642173"/>
              <a:gd name="connsiteY27" fmla="*/ 971551 h 4000499"/>
              <a:gd name="connsiteX28" fmla="*/ 357188 w 3642173"/>
              <a:gd name="connsiteY28" fmla="*/ 1076326 h 4000499"/>
              <a:gd name="connsiteX29" fmla="*/ 300038 w 3642173"/>
              <a:gd name="connsiteY29" fmla="*/ 1038226 h 4000499"/>
              <a:gd name="connsiteX30" fmla="*/ 260350 w 3642173"/>
              <a:gd name="connsiteY30" fmla="*/ 1004888 h 4000499"/>
              <a:gd name="connsiteX31" fmla="*/ 250825 w 3642173"/>
              <a:gd name="connsiteY31" fmla="*/ 985836 h 4000499"/>
              <a:gd name="connsiteX32" fmla="*/ 168275 w 3642173"/>
              <a:gd name="connsiteY32" fmla="*/ 1096961 h 4000499"/>
              <a:gd name="connsiteX33" fmla="*/ 66675 w 3642173"/>
              <a:gd name="connsiteY33" fmla="*/ 1325561 h 4000499"/>
              <a:gd name="connsiteX34" fmla="*/ 73025 w 3642173"/>
              <a:gd name="connsiteY34" fmla="*/ 1433511 h 4000499"/>
              <a:gd name="connsiteX35" fmla="*/ 0 w 3642173"/>
              <a:gd name="connsiteY35" fmla="*/ 1563687 h 4000499"/>
              <a:gd name="connsiteX36" fmla="*/ 20637 w 3642173"/>
              <a:gd name="connsiteY36" fmla="*/ 1739899 h 4000499"/>
              <a:gd name="connsiteX37" fmla="*/ 138112 w 3642173"/>
              <a:gd name="connsiteY37" fmla="*/ 1725611 h 4000499"/>
              <a:gd name="connsiteX38" fmla="*/ 139699 w 3642173"/>
              <a:gd name="connsiteY38" fmla="*/ 1741487 h 4000499"/>
              <a:gd name="connsiteX39" fmla="*/ 276224 w 3642173"/>
              <a:gd name="connsiteY39" fmla="*/ 1790699 h 4000499"/>
              <a:gd name="connsiteX40" fmla="*/ 476248 w 3642173"/>
              <a:gd name="connsiteY40" fmla="*/ 1895473 h 4000499"/>
              <a:gd name="connsiteX41" fmla="*/ 452437 w 3642173"/>
              <a:gd name="connsiteY41" fmla="*/ 2028824 h 4000499"/>
              <a:gd name="connsiteX42" fmla="*/ 638175 w 3642173"/>
              <a:gd name="connsiteY42" fmla="*/ 2285999 h 4000499"/>
              <a:gd name="connsiteX43" fmla="*/ 514351 w 3642173"/>
              <a:gd name="connsiteY43" fmla="*/ 2576511 h 4000499"/>
              <a:gd name="connsiteX44" fmla="*/ 1408112 w 3642173"/>
              <a:gd name="connsiteY44" fmla="*/ 2952748 h 4000499"/>
              <a:gd name="connsiteX45" fmla="*/ 976313 w 3642173"/>
              <a:gd name="connsiteY45" fmla="*/ 4000499 h 4000499"/>
              <a:gd name="connsiteX46" fmla="*/ 1443038 w 3642173"/>
              <a:gd name="connsiteY46" fmla="*/ 3686173 h 4000499"/>
              <a:gd name="connsiteX47" fmla="*/ 1876425 w 3642173"/>
              <a:gd name="connsiteY47" fmla="*/ 3910011 h 4000499"/>
              <a:gd name="connsiteX48" fmla="*/ 1866899 w 3642173"/>
              <a:gd name="connsiteY48" fmla="*/ 3800473 h 4000499"/>
              <a:gd name="connsiteX49" fmla="*/ 1876425 w 3642173"/>
              <a:gd name="connsiteY49" fmla="*/ 3700461 h 4000499"/>
              <a:gd name="connsiteX50" fmla="*/ 2009774 w 3642173"/>
              <a:gd name="connsiteY50" fmla="*/ 3192460 h 4000499"/>
              <a:gd name="connsiteX51" fmla="*/ 2076449 w 3642173"/>
              <a:gd name="connsiteY51" fmla="*/ 3122610 h 4000499"/>
              <a:gd name="connsiteX52" fmla="*/ 2616199 w 3642173"/>
              <a:gd name="connsiteY52" fmla="*/ 2422523 h 4000499"/>
              <a:gd name="connsiteX53" fmla="*/ 2673349 w 3642173"/>
              <a:gd name="connsiteY53" fmla="*/ 1433511 h 4000499"/>
              <a:gd name="connsiteX54" fmla="*/ 2536825 w 3642173"/>
              <a:gd name="connsiteY54" fmla="*/ 1327149 h 4000499"/>
              <a:gd name="connsiteX55" fmla="*/ 2420937 w 3642173"/>
              <a:gd name="connsiteY55" fmla="*/ 1157286 h 4000499"/>
              <a:gd name="connsiteX56" fmla="*/ 2179637 w 3642173"/>
              <a:gd name="connsiteY56" fmla="*/ 1019174 h 4000499"/>
              <a:gd name="connsiteX57" fmla="*/ 3357562 w 3642173"/>
              <a:gd name="connsiteY57" fmla="*/ 947735 h 4000499"/>
              <a:gd name="connsiteX58" fmla="*/ 3642173 w 3642173"/>
              <a:gd name="connsiteY58" fmla="*/ 657037 h 4000499"/>
              <a:gd name="connsiteX59" fmla="*/ 3334991 w 3642173"/>
              <a:gd name="connsiteY59" fmla="*/ 611793 h 4000499"/>
              <a:gd name="connsiteX60" fmla="*/ 3146873 w 3642173"/>
              <a:gd name="connsiteY60" fmla="*/ 623700 h 4000499"/>
              <a:gd name="connsiteX61" fmla="*/ 2957511 w 3642173"/>
              <a:gd name="connsiteY61" fmla="*/ 361952 h 4000499"/>
              <a:gd name="connsiteX62" fmla="*/ 2759869 w 3642173"/>
              <a:gd name="connsiteY62" fmla="*/ 0 h 4000499"/>
              <a:gd name="connsiteX0" fmla="*/ 2759869 w 3642173"/>
              <a:gd name="connsiteY0" fmla="*/ 0 h 4000499"/>
              <a:gd name="connsiteX1" fmla="*/ 2559844 w 3642173"/>
              <a:gd name="connsiteY1" fmla="*/ 457201 h 4000499"/>
              <a:gd name="connsiteX2" fmla="*/ 2395538 w 3642173"/>
              <a:gd name="connsiteY2" fmla="*/ 471488 h 4000499"/>
              <a:gd name="connsiteX3" fmla="*/ 2314575 w 3642173"/>
              <a:gd name="connsiteY3" fmla="*/ 476251 h 4000499"/>
              <a:gd name="connsiteX4" fmla="*/ 2271713 w 3642173"/>
              <a:gd name="connsiteY4" fmla="*/ 490538 h 4000499"/>
              <a:gd name="connsiteX5" fmla="*/ 2266950 w 3642173"/>
              <a:gd name="connsiteY5" fmla="*/ 476251 h 4000499"/>
              <a:gd name="connsiteX6" fmla="*/ 2157413 w 3642173"/>
              <a:gd name="connsiteY6" fmla="*/ 485776 h 4000499"/>
              <a:gd name="connsiteX7" fmla="*/ 2085975 w 3642173"/>
              <a:gd name="connsiteY7" fmla="*/ 509588 h 4000499"/>
              <a:gd name="connsiteX8" fmla="*/ 2062163 w 3642173"/>
              <a:gd name="connsiteY8" fmla="*/ 523876 h 4000499"/>
              <a:gd name="connsiteX9" fmla="*/ 1938338 w 3642173"/>
              <a:gd name="connsiteY9" fmla="*/ 566738 h 4000499"/>
              <a:gd name="connsiteX10" fmla="*/ 1925292 w 3642173"/>
              <a:gd name="connsiteY10" fmla="*/ 330805 h 4000499"/>
              <a:gd name="connsiteX11" fmla="*/ 1437135 w 3642173"/>
              <a:gd name="connsiteY11" fmla="*/ 299849 h 4000499"/>
              <a:gd name="connsiteX12" fmla="*/ 1446660 w 3642173"/>
              <a:gd name="connsiteY12" fmla="*/ 204600 h 4000499"/>
              <a:gd name="connsiteX13" fmla="*/ 1301404 w 3642173"/>
              <a:gd name="connsiteY13" fmla="*/ 178406 h 4000499"/>
              <a:gd name="connsiteX14" fmla="*/ 1196629 w 3642173"/>
              <a:gd name="connsiteY14" fmla="*/ 147449 h 4000499"/>
              <a:gd name="connsiteX15" fmla="*/ 1196629 w 3642173"/>
              <a:gd name="connsiteY15" fmla="*/ 66486 h 4000499"/>
              <a:gd name="connsiteX16" fmla="*/ 1118049 w 3642173"/>
              <a:gd name="connsiteY16" fmla="*/ 206980 h 4000499"/>
              <a:gd name="connsiteX17" fmla="*/ 1076325 w 3642173"/>
              <a:gd name="connsiteY17" fmla="*/ 319088 h 4000499"/>
              <a:gd name="connsiteX18" fmla="*/ 987079 w 3642173"/>
              <a:gd name="connsiteY18" fmla="*/ 487968 h 4000499"/>
              <a:gd name="connsiteX19" fmla="*/ 952501 w 3642173"/>
              <a:gd name="connsiteY19" fmla="*/ 614364 h 4000499"/>
              <a:gd name="connsiteX20" fmla="*/ 928688 w 3642173"/>
              <a:gd name="connsiteY20" fmla="*/ 609601 h 4000499"/>
              <a:gd name="connsiteX21" fmla="*/ 876300 w 3642173"/>
              <a:gd name="connsiteY21" fmla="*/ 733426 h 4000499"/>
              <a:gd name="connsiteX22" fmla="*/ 871538 w 3642173"/>
              <a:gd name="connsiteY22" fmla="*/ 800101 h 4000499"/>
              <a:gd name="connsiteX23" fmla="*/ 790575 w 3642173"/>
              <a:gd name="connsiteY23" fmla="*/ 1081088 h 4000499"/>
              <a:gd name="connsiteX24" fmla="*/ 642938 w 3642173"/>
              <a:gd name="connsiteY24" fmla="*/ 1023938 h 4000499"/>
              <a:gd name="connsiteX25" fmla="*/ 609600 w 3642173"/>
              <a:gd name="connsiteY25" fmla="*/ 1014413 h 4000499"/>
              <a:gd name="connsiteX26" fmla="*/ 590550 w 3642173"/>
              <a:gd name="connsiteY26" fmla="*/ 1000126 h 4000499"/>
              <a:gd name="connsiteX27" fmla="*/ 552450 w 3642173"/>
              <a:gd name="connsiteY27" fmla="*/ 971551 h 4000499"/>
              <a:gd name="connsiteX28" fmla="*/ 357188 w 3642173"/>
              <a:gd name="connsiteY28" fmla="*/ 1076326 h 4000499"/>
              <a:gd name="connsiteX29" fmla="*/ 300038 w 3642173"/>
              <a:gd name="connsiteY29" fmla="*/ 1038226 h 4000499"/>
              <a:gd name="connsiteX30" fmla="*/ 260350 w 3642173"/>
              <a:gd name="connsiteY30" fmla="*/ 1004888 h 4000499"/>
              <a:gd name="connsiteX31" fmla="*/ 250825 w 3642173"/>
              <a:gd name="connsiteY31" fmla="*/ 985836 h 4000499"/>
              <a:gd name="connsiteX32" fmla="*/ 168275 w 3642173"/>
              <a:gd name="connsiteY32" fmla="*/ 1096961 h 4000499"/>
              <a:gd name="connsiteX33" fmla="*/ 66675 w 3642173"/>
              <a:gd name="connsiteY33" fmla="*/ 1325561 h 4000499"/>
              <a:gd name="connsiteX34" fmla="*/ 73025 w 3642173"/>
              <a:gd name="connsiteY34" fmla="*/ 1433511 h 4000499"/>
              <a:gd name="connsiteX35" fmla="*/ 0 w 3642173"/>
              <a:gd name="connsiteY35" fmla="*/ 1563687 h 4000499"/>
              <a:gd name="connsiteX36" fmla="*/ 20637 w 3642173"/>
              <a:gd name="connsiteY36" fmla="*/ 1739899 h 4000499"/>
              <a:gd name="connsiteX37" fmla="*/ 138112 w 3642173"/>
              <a:gd name="connsiteY37" fmla="*/ 1725611 h 4000499"/>
              <a:gd name="connsiteX38" fmla="*/ 139699 w 3642173"/>
              <a:gd name="connsiteY38" fmla="*/ 1741487 h 4000499"/>
              <a:gd name="connsiteX39" fmla="*/ 276224 w 3642173"/>
              <a:gd name="connsiteY39" fmla="*/ 1790699 h 4000499"/>
              <a:gd name="connsiteX40" fmla="*/ 476248 w 3642173"/>
              <a:gd name="connsiteY40" fmla="*/ 1895473 h 4000499"/>
              <a:gd name="connsiteX41" fmla="*/ 452437 w 3642173"/>
              <a:gd name="connsiteY41" fmla="*/ 2028824 h 4000499"/>
              <a:gd name="connsiteX42" fmla="*/ 638175 w 3642173"/>
              <a:gd name="connsiteY42" fmla="*/ 2285999 h 4000499"/>
              <a:gd name="connsiteX43" fmla="*/ 514351 w 3642173"/>
              <a:gd name="connsiteY43" fmla="*/ 2576511 h 4000499"/>
              <a:gd name="connsiteX44" fmla="*/ 1408112 w 3642173"/>
              <a:gd name="connsiteY44" fmla="*/ 2952748 h 4000499"/>
              <a:gd name="connsiteX45" fmla="*/ 976313 w 3642173"/>
              <a:gd name="connsiteY45" fmla="*/ 4000499 h 4000499"/>
              <a:gd name="connsiteX46" fmla="*/ 1443038 w 3642173"/>
              <a:gd name="connsiteY46" fmla="*/ 3686173 h 4000499"/>
              <a:gd name="connsiteX47" fmla="*/ 1876425 w 3642173"/>
              <a:gd name="connsiteY47" fmla="*/ 3910011 h 4000499"/>
              <a:gd name="connsiteX48" fmla="*/ 1866899 w 3642173"/>
              <a:gd name="connsiteY48" fmla="*/ 3800473 h 4000499"/>
              <a:gd name="connsiteX49" fmla="*/ 1876425 w 3642173"/>
              <a:gd name="connsiteY49" fmla="*/ 3700461 h 4000499"/>
              <a:gd name="connsiteX50" fmla="*/ 2009774 w 3642173"/>
              <a:gd name="connsiteY50" fmla="*/ 3192460 h 4000499"/>
              <a:gd name="connsiteX51" fmla="*/ 2076449 w 3642173"/>
              <a:gd name="connsiteY51" fmla="*/ 3122610 h 4000499"/>
              <a:gd name="connsiteX52" fmla="*/ 2616199 w 3642173"/>
              <a:gd name="connsiteY52" fmla="*/ 2422523 h 4000499"/>
              <a:gd name="connsiteX53" fmla="*/ 2673349 w 3642173"/>
              <a:gd name="connsiteY53" fmla="*/ 1433511 h 4000499"/>
              <a:gd name="connsiteX54" fmla="*/ 2536825 w 3642173"/>
              <a:gd name="connsiteY54" fmla="*/ 1327149 h 4000499"/>
              <a:gd name="connsiteX55" fmla="*/ 2420937 w 3642173"/>
              <a:gd name="connsiteY55" fmla="*/ 1157286 h 4000499"/>
              <a:gd name="connsiteX56" fmla="*/ 2179637 w 3642173"/>
              <a:gd name="connsiteY56" fmla="*/ 1019174 h 4000499"/>
              <a:gd name="connsiteX57" fmla="*/ 1751012 w 3642173"/>
              <a:gd name="connsiteY57" fmla="*/ 1065210 h 4000499"/>
              <a:gd name="connsiteX58" fmla="*/ 3642173 w 3642173"/>
              <a:gd name="connsiteY58" fmla="*/ 657037 h 4000499"/>
              <a:gd name="connsiteX59" fmla="*/ 3334991 w 3642173"/>
              <a:gd name="connsiteY59" fmla="*/ 611793 h 4000499"/>
              <a:gd name="connsiteX60" fmla="*/ 3146873 w 3642173"/>
              <a:gd name="connsiteY60" fmla="*/ 623700 h 4000499"/>
              <a:gd name="connsiteX61" fmla="*/ 2957511 w 3642173"/>
              <a:gd name="connsiteY61" fmla="*/ 361952 h 4000499"/>
              <a:gd name="connsiteX62" fmla="*/ 2759869 w 3642173"/>
              <a:gd name="connsiteY62" fmla="*/ 0 h 4000499"/>
              <a:gd name="connsiteX0" fmla="*/ 2759869 w 3642173"/>
              <a:gd name="connsiteY0" fmla="*/ 0 h 4000499"/>
              <a:gd name="connsiteX1" fmla="*/ 2559844 w 3642173"/>
              <a:gd name="connsiteY1" fmla="*/ 457201 h 4000499"/>
              <a:gd name="connsiteX2" fmla="*/ 2395538 w 3642173"/>
              <a:gd name="connsiteY2" fmla="*/ 471488 h 4000499"/>
              <a:gd name="connsiteX3" fmla="*/ 2314575 w 3642173"/>
              <a:gd name="connsiteY3" fmla="*/ 476251 h 4000499"/>
              <a:gd name="connsiteX4" fmla="*/ 2271713 w 3642173"/>
              <a:gd name="connsiteY4" fmla="*/ 490538 h 4000499"/>
              <a:gd name="connsiteX5" fmla="*/ 2266950 w 3642173"/>
              <a:gd name="connsiteY5" fmla="*/ 476251 h 4000499"/>
              <a:gd name="connsiteX6" fmla="*/ 2157413 w 3642173"/>
              <a:gd name="connsiteY6" fmla="*/ 485776 h 4000499"/>
              <a:gd name="connsiteX7" fmla="*/ 2085975 w 3642173"/>
              <a:gd name="connsiteY7" fmla="*/ 509588 h 4000499"/>
              <a:gd name="connsiteX8" fmla="*/ 2062163 w 3642173"/>
              <a:gd name="connsiteY8" fmla="*/ 523876 h 4000499"/>
              <a:gd name="connsiteX9" fmla="*/ 1938338 w 3642173"/>
              <a:gd name="connsiteY9" fmla="*/ 566738 h 4000499"/>
              <a:gd name="connsiteX10" fmla="*/ 1925292 w 3642173"/>
              <a:gd name="connsiteY10" fmla="*/ 330805 h 4000499"/>
              <a:gd name="connsiteX11" fmla="*/ 1437135 w 3642173"/>
              <a:gd name="connsiteY11" fmla="*/ 299849 h 4000499"/>
              <a:gd name="connsiteX12" fmla="*/ 1446660 w 3642173"/>
              <a:gd name="connsiteY12" fmla="*/ 204600 h 4000499"/>
              <a:gd name="connsiteX13" fmla="*/ 1301404 w 3642173"/>
              <a:gd name="connsiteY13" fmla="*/ 178406 h 4000499"/>
              <a:gd name="connsiteX14" fmla="*/ 1196629 w 3642173"/>
              <a:gd name="connsiteY14" fmla="*/ 147449 h 4000499"/>
              <a:gd name="connsiteX15" fmla="*/ 1196629 w 3642173"/>
              <a:gd name="connsiteY15" fmla="*/ 66486 h 4000499"/>
              <a:gd name="connsiteX16" fmla="*/ 1118049 w 3642173"/>
              <a:gd name="connsiteY16" fmla="*/ 206980 h 4000499"/>
              <a:gd name="connsiteX17" fmla="*/ 1076325 w 3642173"/>
              <a:gd name="connsiteY17" fmla="*/ 319088 h 4000499"/>
              <a:gd name="connsiteX18" fmla="*/ 987079 w 3642173"/>
              <a:gd name="connsiteY18" fmla="*/ 487968 h 4000499"/>
              <a:gd name="connsiteX19" fmla="*/ 952501 w 3642173"/>
              <a:gd name="connsiteY19" fmla="*/ 614364 h 4000499"/>
              <a:gd name="connsiteX20" fmla="*/ 928688 w 3642173"/>
              <a:gd name="connsiteY20" fmla="*/ 609601 h 4000499"/>
              <a:gd name="connsiteX21" fmla="*/ 876300 w 3642173"/>
              <a:gd name="connsiteY21" fmla="*/ 733426 h 4000499"/>
              <a:gd name="connsiteX22" fmla="*/ 871538 w 3642173"/>
              <a:gd name="connsiteY22" fmla="*/ 800101 h 4000499"/>
              <a:gd name="connsiteX23" fmla="*/ 790575 w 3642173"/>
              <a:gd name="connsiteY23" fmla="*/ 1081088 h 4000499"/>
              <a:gd name="connsiteX24" fmla="*/ 642938 w 3642173"/>
              <a:gd name="connsiteY24" fmla="*/ 1023938 h 4000499"/>
              <a:gd name="connsiteX25" fmla="*/ 609600 w 3642173"/>
              <a:gd name="connsiteY25" fmla="*/ 1014413 h 4000499"/>
              <a:gd name="connsiteX26" fmla="*/ 590550 w 3642173"/>
              <a:gd name="connsiteY26" fmla="*/ 1000126 h 4000499"/>
              <a:gd name="connsiteX27" fmla="*/ 552450 w 3642173"/>
              <a:gd name="connsiteY27" fmla="*/ 971551 h 4000499"/>
              <a:gd name="connsiteX28" fmla="*/ 357188 w 3642173"/>
              <a:gd name="connsiteY28" fmla="*/ 1076326 h 4000499"/>
              <a:gd name="connsiteX29" fmla="*/ 300038 w 3642173"/>
              <a:gd name="connsiteY29" fmla="*/ 1038226 h 4000499"/>
              <a:gd name="connsiteX30" fmla="*/ 260350 w 3642173"/>
              <a:gd name="connsiteY30" fmla="*/ 1004888 h 4000499"/>
              <a:gd name="connsiteX31" fmla="*/ 250825 w 3642173"/>
              <a:gd name="connsiteY31" fmla="*/ 985836 h 4000499"/>
              <a:gd name="connsiteX32" fmla="*/ 168275 w 3642173"/>
              <a:gd name="connsiteY32" fmla="*/ 1096961 h 4000499"/>
              <a:gd name="connsiteX33" fmla="*/ 66675 w 3642173"/>
              <a:gd name="connsiteY33" fmla="*/ 1325561 h 4000499"/>
              <a:gd name="connsiteX34" fmla="*/ 73025 w 3642173"/>
              <a:gd name="connsiteY34" fmla="*/ 1433511 h 4000499"/>
              <a:gd name="connsiteX35" fmla="*/ 0 w 3642173"/>
              <a:gd name="connsiteY35" fmla="*/ 1563687 h 4000499"/>
              <a:gd name="connsiteX36" fmla="*/ 20637 w 3642173"/>
              <a:gd name="connsiteY36" fmla="*/ 1739899 h 4000499"/>
              <a:gd name="connsiteX37" fmla="*/ 138112 w 3642173"/>
              <a:gd name="connsiteY37" fmla="*/ 1725611 h 4000499"/>
              <a:gd name="connsiteX38" fmla="*/ 139699 w 3642173"/>
              <a:gd name="connsiteY38" fmla="*/ 1741487 h 4000499"/>
              <a:gd name="connsiteX39" fmla="*/ 276224 w 3642173"/>
              <a:gd name="connsiteY39" fmla="*/ 1790699 h 4000499"/>
              <a:gd name="connsiteX40" fmla="*/ 476248 w 3642173"/>
              <a:gd name="connsiteY40" fmla="*/ 1895473 h 4000499"/>
              <a:gd name="connsiteX41" fmla="*/ 452437 w 3642173"/>
              <a:gd name="connsiteY41" fmla="*/ 2028824 h 4000499"/>
              <a:gd name="connsiteX42" fmla="*/ 638175 w 3642173"/>
              <a:gd name="connsiteY42" fmla="*/ 2285999 h 4000499"/>
              <a:gd name="connsiteX43" fmla="*/ 514351 w 3642173"/>
              <a:gd name="connsiteY43" fmla="*/ 2576511 h 4000499"/>
              <a:gd name="connsiteX44" fmla="*/ 1408112 w 3642173"/>
              <a:gd name="connsiteY44" fmla="*/ 2952748 h 4000499"/>
              <a:gd name="connsiteX45" fmla="*/ 976313 w 3642173"/>
              <a:gd name="connsiteY45" fmla="*/ 4000499 h 4000499"/>
              <a:gd name="connsiteX46" fmla="*/ 1443038 w 3642173"/>
              <a:gd name="connsiteY46" fmla="*/ 3686173 h 4000499"/>
              <a:gd name="connsiteX47" fmla="*/ 1876425 w 3642173"/>
              <a:gd name="connsiteY47" fmla="*/ 3910011 h 4000499"/>
              <a:gd name="connsiteX48" fmla="*/ 1866899 w 3642173"/>
              <a:gd name="connsiteY48" fmla="*/ 3800473 h 4000499"/>
              <a:gd name="connsiteX49" fmla="*/ 1876425 w 3642173"/>
              <a:gd name="connsiteY49" fmla="*/ 3700461 h 4000499"/>
              <a:gd name="connsiteX50" fmla="*/ 2009774 w 3642173"/>
              <a:gd name="connsiteY50" fmla="*/ 3192460 h 4000499"/>
              <a:gd name="connsiteX51" fmla="*/ 2076449 w 3642173"/>
              <a:gd name="connsiteY51" fmla="*/ 3122610 h 4000499"/>
              <a:gd name="connsiteX52" fmla="*/ 2616199 w 3642173"/>
              <a:gd name="connsiteY52" fmla="*/ 2422523 h 4000499"/>
              <a:gd name="connsiteX53" fmla="*/ 2673349 w 3642173"/>
              <a:gd name="connsiteY53" fmla="*/ 1433511 h 4000499"/>
              <a:gd name="connsiteX54" fmla="*/ 2536825 w 3642173"/>
              <a:gd name="connsiteY54" fmla="*/ 1327149 h 4000499"/>
              <a:gd name="connsiteX55" fmla="*/ 2420937 w 3642173"/>
              <a:gd name="connsiteY55" fmla="*/ 1157286 h 4000499"/>
              <a:gd name="connsiteX56" fmla="*/ 2179637 w 3642173"/>
              <a:gd name="connsiteY56" fmla="*/ 1019174 h 4000499"/>
              <a:gd name="connsiteX57" fmla="*/ 1300162 w 3642173"/>
              <a:gd name="connsiteY57" fmla="*/ 1122360 h 4000499"/>
              <a:gd name="connsiteX58" fmla="*/ 3642173 w 3642173"/>
              <a:gd name="connsiteY58" fmla="*/ 657037 h 4000499"/>
              <a:gd name="connsiteX59" fmla="*/ 3334991 w 3642173"/>
              <a:gd name="connsiteY59" fmla="*/ 611793 h 4000499"/>
              <a:gd name="connsiteX60" fmla="*/ 3146873 w 3642173"/>
              <a:gd name="connsiteY60" fmla="*/ 623700 h 4000499"/>
              <a:gd name="connsiteX61" fmla="*/ 2957511 w 3642173"/>
              <a:gd name="connsiteY61" fmla="*/ 361952 h 4000499"/>
              <a:gd name="connsiteX62" fmla="*/ 2759869 w 3642173"/>
              <a:gd name="connsiteY62" fmla="*/ 0 h 4000499"/>
              <a:gd name="connsiteX0" fmla="*/ 2759869 w 3334991"/>
              <a:gd name="connsiteY0" fmla="*/ 0 h 4000499"/>
              <a:gd name="connsiteX1" fmla="*/ 2559844 w 3334991"/>
              <a:gd name="connsiteY1" fmla="*/ 457201 h 4000499"/>
              <a:gd name="connsiteX2" fmla="*/ 2395538 w 3334991"/>
              <a:gd name="connsiteY2" fmla="*/ 471488 h 4000499"/>
              <a:gd name="connsiteX3" fmla="*/ 2314575 w 3334991"/>
              <a:gd name="connsiteY3" fmla="*/ 476251 h 4000499"/>
              <a:gd name="connsiteX4" fmla="*/ 2271713 w 3334991"/>
              <a:gd name="connsiteY4" fmla="*/ 490538 h 4000499"/>
              <a:gd name="connsiteX5" fmla="*/ 2266950 w 3334991"/>
              <a:gd name="connsiteY5" fmla="*/ 476251 h 4000499"/>
              <a:gd name="connsiteX6" fmla="*/ 2157413 w 3334991"/>
              <a:gd name="connsiteY6" fmla="*/ 485776 h 4000499"/>
              <a:gd name="connsiteX7" fmla="*/ 2085975 w 3334991"/>
              <a:gd name="connsiteY7" fmla="*/ 509588 h 4000499"/>
              <a:gd name="connsiteX8" fmla="*/ 2062163 w 3334991"/>
              <a:gd name="connsiteY8" fmla="*/ 523876 h 4000499"/>
              <a:gd name="connsiteX9" fmla="*/ 1938338 w 3334991"/>
              <a:gd name="connsiteY9" fmla="*/ 566738 h 4000499"/>
              <a:gd name="connsiteX10" fmla="*/ 1925292 w 3334991"/>
              <a:gd name="connsiteY10" fmla="*/ 330805 h 4000499"/>
              <a:gd name="connsiteX11" fmla="*/ 1437135 w 3334991"/>
              <a:gd name="connsiteY11" fmla="*/ 299849 h 4000499"/>
              <a:gd name="connsiteX12" fmla="*/ 1446660 w 3334991"/>
              <a:gd name="connsiteY12" fmla="*/ 204600 h 4000499"/>
              <a:gd name="connsiteX13" fmla="*/ 1301404 w 3334991"/>
              <a:gd name="connsiteY13" fmla="*/ 178406 h 4000499"/>
              <a:gd name="connsiteX14" fmla="*/ 1196629 w 3334991"/>
              <a:gd name="connsiteY14" fmla="*/ 147449 h 4000499"/>
              <a:gd name="connsiteX15" fmla="*/ 1196629 w 3334991"/>
              <a:gd name="connsiteY15" fmla="*/ 66486 h 4000499"/>
              <a:gd name="connsiteX16" fmla="*/ 1118049 w 3334991"/>
              <a:gd name="connsiteY16" fmla="*/ 206980 h 4000499"/>
              <a:gd name="connsiteX17" fmla="*/ 1076325 w 3334991"/>
              <a:gd name="connsiteY17" fmla="*/ 319088 h 4000499"/>
              <a:gd name="connsiteX18" fmla="*/ 987079 w 3334991"/>
              <a:gd name="connsiteY18" fmla="*/ 487968 h 4000499"/>
              <a:gd name="connsiteX19" fmla="*/ 952501 w 3334991"/>
              <a:gd name="connsiteY19" fmla="*/ 614364 h 4000499"/>
              <a:gd name="connsiteX20" fmla="*/ 928688 w 3334991"/>
              <a:gd name="connsiteY20" fmla="*/ 609601 h 4000499"/>
              <a:gd name="connsiteX21" fmla="*/ 876300 w 3334991"/>
              <a:gd name="connsiteY21" fmla="*/ 733426 h 4000499"/>
              <a:gd name="connsiteX22" fmla="*/ 871538 w 3334991"/>
              <a:gd name="connsiteY22" fmla="*/ 800101 h 4000499"/>
              <a:gd name="connsiteX23" fmla="*/ 790575 w 3334991"/>
              <a:gd name="connsiteY23" fmla="*/ 1081088 h 4000499"/>
              <a:gd name="connsiteX24" fmla="*/ 642938 w 3334991"/>
              <a:gd name="connsiteY24" fmla="*/ 1023938 h 4000499"/>
              <a:gd name="connsiteX25" fmla="*/ 609600 w 3334991"/>
              <a:gd name="connsiteY25" fmla="*/ 1014413 h 4000499"/>
              <a:gd name="connsiteX26" fmla="*/ 590550 w 3334991"/>
              <a:gd name="connsiteY26" fmla="*/ 1000126 h 4000499"/>
              <a:gd name="connsiteX27" fmla="*/ 552450 w 3334991"/>
              <a:gd name="connsiteY27" fmla="*/ 971551 h 4000499"/>
              <a:gd name="connsiteX28" fmla="*/ 357188 w 3334991"/>
              <a:gd name="connsiteY28" fmla="*/ 1076326 h 4000499"/>
              <a:gd name="connsiteX29" fmla="*/ 300038 w 3334991"/>
              <a:gd name="connsiteY29" fmla="*/ 1038226 h 4000499"/>
              <a:gd name="connsiteX30" fmla="*/ 260350 w 3334991"/>
              <a:gd name="connsiteY30" fmla="*/ 1004888 h 4000499"/>
              <a:gd name="connsiteX31" fmla="*/ 250825 w 3334991"/>
              <a:gd name="connsiteY31" fmla="*/ 985836 h 4000499"/>
              <a:gd name="connsiteX32" fmla="*/ 168275 w 3334991"/>
              <a:gd name="connsiteY32" fmla="*/ 1096961 h 4000499"/>
              <a:gd name="connsiteX33" fmla="*/ 66675 w 3334991"/>
              <a:gd name="connsiteY33" fmla="*/ 1325561 h 4000499"/>
              <a:gd name="connsiteX34" fmla="*/ 73025 w 3334991"/>
              <a:gd name="connsiteY34" fmla="*/ 1433511 h 4000499"/>
              <a:gd name="connsiteX35" fmla="*/ 0 w 3334991"/>
              <a:gd name="connsiteY35" fmla="*/ 1563687 h 4000499"/>
              <a:gd name="connsiteX36" fmla="*/ 20637 w 3334991"/>
              <a:gd name="connsiteY36" fmla="*/ 1739899 h 4000499"/>
              <a:gd name="connsiteX37" fmla="*/ 138112 w 3334991"/>
              <a:gd name="connsiteY37" fmla="*/ 1725611 h 4000499"/>
              <a:gd name="connsiteX38" fmla="*/ 139699 w 3334991"/>
              <a:gd name="connsiteY38" fmla="*/ 1741487 h 4000499"/>
              <a:gd name="connsiteX39" fmla="*/ 276224 w 3334991"/>
              <a:gd name="connsiteY39" fmla="*/ 1790699 h 4000499"/>
              <a:gd name="connsiteX40" fmla="*/ 476248 w 3334991"/>
              <a:gd name="connsiteY40" fmla="*/ 1895473 h 4000499"/>
              <a:gd name="connsiteX41" fmla="*/ 452437 w 3334991"/>
              <a:gd name="connsiteY41" fmla="*/ 2028824 h 4000499"/>
              <a:gd name="connsiteX42" fmla="*/ 638175 w 3334991"/>
              <a:gd name="connsiteY42" fmla="*/ 2285999 h 4000499"/>
              <a:gd name="connsiteX43" fmla="*/ 514351 w 3334991"/>
              <a:gd name="connsiteY43" fmla="*/ 2576511 h 4000499"/>
              <a:gd name="connsiteX44" fmla="*/ 1408112 w 3334991"/>
              <a:gd name="connsiteY44" fmla="*/ 2952748 h 4000499"/>
              <a:gd name="connsiteX45" fmla="*/ 976313 w 3334991"/>
              <a:gd name="connsiteY45" fmla="*/ 4000499 h 4000499"/>
              <a:gd name="connsiteX46" fmla="*/ 1443038 w 3334991"/>
              <a:gd name="connsiteY46" fmla="*/ 3686173 h 4000499"/>
              <a:gd name="connsiteX47" fmla="*/ 1876425 w 3334991"/>
              <a:gd name="connsiteY47" fmla="*/ 3910011 h 4000499"/>
              <a:gd name="connsiteX48" fmla="*/ 1866899 w 3334991"/>
              <a:gd name="connsiteY48" fmla="*/ 3800473 h 4000499"/>
              <a:gd name="connsiteX49" fmla="*/ 1876425 w 3334991"/>
              <a:gd name="connsiteY49" fmla="*/ 3700461 h 4000499"/>
              <a:gd name="connsiteX50" fmla="*/ 2009774 w 3334991"/>
              <a:gd name="connsiteY50" fmla="*/ 3192460 h 4000499"/>
              <a:gd name="connsiteX51" fmla="*/ 2076449 w 3334991"/>
              <a:gd name="connsiteY51" fmla="*/ 3122610 h 4000499"/>
              <a:gd name="connsiteX52" fmla="*/ 2616199 w 3334991"/>
              <a:gd name="connsiteY52" fmla="*/ 2422523 h 4000499"/>
              <a:gd name="connsiteX53" fmla="*/ 2673349 w 3334991"/>
              <a:gd name="connsiteY53" fmla="*/ 1433511 h 4000499"/>
              <a:gd name="connsiteX54" fmla="*/ 2536825 w 3334991"/>
              <a:gd name="connsiteY54" fmla="*/ 1327149 h 4000499"/>
              <a:gd name="connsiteX55" fmla="*/ 2420937 w 3334991"/>
              <a:gd name="connsiteY55" fmla="*/ 1157286 h 4000499"/>
              <a:gd name="connsiteX56" fmla="*/ 2179637 w 3334991"/>
              <a:gd name="connsiteY56" fmla="*/ 1019174 h 4000499"/>
              <a:gd name="connsiteX57" fmla="*/ 1300162 w 3334991"/>
              <a:gd name="connsiteY57" fmla="*/ 1122360 h 4000499"/>
              <a:gd name="connsiteX58" fmla="*/ 1089473 w 3334991"/>
              <a:gd name="connsiteY58" fmla="*/ 939612 h 4000499"/>
              <a:gd name="connsiteX59" fmla="*/ 3334991 w 3334991"/>
              <a:gd name="connsiteY59" fmla="*/ 611793 h 4000499"/>
              <a:gd name="connsiteX60" fmla="*/ 3146873 w 3334991"/>
              <a:gd name="connsiteY60" fmla="*/ 623700 h 4000499"/>
              <a:gd name="connsiteX61" fmla="*/ 2957511 w 3334991"/>
              <a:gd name="connsiteY61" fmla="*/ 361952 h 4000499"/>
              <a:gd name="connsiteX62" fmla="*/ 2759869 w 3334991"/>
              <a:gd name="connsiteY62" fmla="*/ 0 h 4000499"/>
              <a:gd name="connsiteX0" fmla="*/ 2759869 w 3334991"/>
              <a:gd name="connsiteY0" fmla="*/ 0 h 4000499"/>
              <a:gd name="connsiteX1" fmla="*/ 2559844 w 3334991"/>
              <a:gd name="connsiteY1" fmla="*/ 457201 h 4000499"/>
              <a:gd name="connsiteX2" fmla="*/ 2395538 w 3334991"/>
              <a:gd name="connsiteY2" fmla="*/ 471488 h 4000499"/>
              <a:gd name="connsiteX3" fmla="*/ 2314575 w 3334991"/>
              <a:gd name="connsiteY3" fmla="*/ 476251 h 4000499"/>
              <a:gd name="connsiteX4" fmla="*/ 2271713 w 3334991"/>
              <a:gd name="connsiteY4" fmla="*/ 490538 h 4000499"/>
              <a:gd name="connsiteX5" fmla="*/ 2266950 w 3334991"/>
              <a:gd name="connsiteY5" fmla="*/ 476251 h 4000499"/>
              <a:gd name="connsiteX6" fmla="*/ 2157413 w 3334991"/>
              <a:gd name="connsiteY6" fmla="*/ 485776 h 4000499"/>
              <a:gd name="connsiteX7" fmla="*/ 2085975 w 3334991"/>
              <a:gd name="connsiteY7" fmla="*/ 509588 h 4000499"/>
              <a:gd name="connsiteX8" fmla="*/ 2062163 w 3334991"/>
              <a:gd name="connsiteY8" fmla="*/ 523876 h 4000499"/>
              <a:gd name="connsiteX9" fmla="*/ 1938338 w 3334991"/>
              <a:gd name="connsiteY9" fmla="*/ 566738 h 4000499"/>
              <a:gd name="connsiteX10" fmla="*/ 1925292 w 3334991"/>
              <a:gd name="connsiteY10" fmla="*/ 330805 h 4000499"/>
              <a:gd name="connsiteX11" fmla="*/ 1437135 w 3334991"/>
              <a:gd name="connsiteY11" fmla="*/ 299849 h 4000499"/>
              <a:gd name="connsiteX12" fmla="*/ 1446660 w 3334991"/>
              <a:gd name="connsiteY12" fmla="*/ 204600 h 4000499"/>
              <a:gd name="connsiteX13" fmla="*/ 1301404 w 3334991"/>
              <a:gd name="connsiteY13" fmla="*/ 178406 h 4000499"/>
              <a:gd name="connsiteX14" fmla="*/ 1196629 w 3334991"/>
              <a:gd name="connsiteY14" fmla="*/ 147449 h 4000499"/>
              <a:gd name="connsiteX15" fmla="*/ 1196629 w 3334991"/>
              <a:gd name="connsiteY15" fmla="*/ 66486 h 4000499"/>
              <a:gd name="connsiteX16" fmla="*/ 1118049 w 3334991"/>
              <a:gd name="connsiteY16" fmla="*/ 206980 h 4000499"/>
              <a:gd name="connsiteX17" fmla="*/ 1076325 w 3334991"/>
              <a:gd name="connsiteY17" fmla="*/ 319088 h 4000499"/>
              <a:gd name="connsiteX18" fmla="*/ 987079 w 3334991"/>
              <a:gd name="connsiteY18" fmla="*/ 487968 h 4000499"/>
              <a:gd name="connsiteX19" fmla="*/ 952501 w 3334991"/>
              <a:gd name="connsiteY19" fmla="*/ 614364 h 4000499"/>
              <a:gd name="connsiteX20" fmla="*/ 928688 w 3334991"/>
              <a:gd name="connsiteY20" fmla="*/ 609601 h 4000499"/>
              <a:gd name="connsiteX21" fmla="*/ 876300 w 3334991"/>
              <a:gd name="connsiteY21" fmla="*/ 733426 h 4000499"/>
              <a:gd name="connsiteX22" fmla="*/ 871538 w 3334991"/>
              <a:gd name="connsiteY22" fmla="*/ 800101 h 4000499"/>
              <a:gd name="connsiteX23" fmla="*/ 790575 w 3334991"/>
              <a:gd name="connsiteY23" fmla="*/ 1081088 h 4000499"/>
              <a:gd name="connsiteX24" fmla="*/ 642938 w 3334991"/>
              <a:gd name="connsiteY24" fmla="*/ 1023938 h 4000499"/>
              <a:gd name="connsiteX25" fmla="*/ 609600 w 3334991"/>
              <a:gd name="connsiteY25" fmla="*/ 1014413 h 4000499"/>
              <a:gd name="connsiteX26" fmla="*/ 590550 w 3334991"/>
              <a:gd name="connsiteY26" fmla="*/ 1000126 h 4000499"/>
              <a:gd name="connsiteX27" fmla="*/ 552450 w 3334991"/>
              <a:gd name="connsiteY27" fmla="*/ 971551 h 4000499"/>
              <a:gd name="connsiteX28" fmla="*/ 357188 w 3334991"/>
              <a:gd name="connsiteY28" fmla="*/ 1076326 h 4000499"/>
              <a:gd name="connsiteX29" fmla="*/ 300038 w 3334991"/>
              <a:gd name="connsiteY29" fmla="*/ 1038226 h 4000499"/>
              <a:gd name="connsiteX30" fmla="*/ 260350 w 3334991"/>
              <a:gd name="connsiteY30" fmla="*/ 1004888 h 4000499"/>
              <a:gd name="connsiteX31" fmla="*/ 250825 w 3334991"/>
              <a:gd name="connsiteY31" fmla="*/ 985836 h 4000499"/>
              <a:gd name="connsiteX32" fmla="*/ 168275 w 3334991"/>
              <a:gd name="connsiteY32" fmla="*/ 1096961 h 4000499"/>
              <a:gd name="connsiteX33" fmla="*/ 66675 w 3334991"/>
              <a:gd name="connsiteY33" fmla="*/ 1325561 h 4000499"/>
              <a:gd name="connsiteX34" fmla="*/ 73025 w 3334991"/>
              <a:gd name="connsiteY34" fmla="*/ 1433511 h 4000499"/>
              <a:gd name="connsiteX35" fmla="*/ 0 w 3334991"/>
              <a:gd name="connsiteY35" fmla="*/ 1563687 h 4000499"/>
              <a:gd name="connsiteX36" fmla="*/ 20637 w 3334991"/>
              <a:gd name="connsiteY36" fmla="*/ 1739899 h 4000499"/>
              <a:gd name="connsiteX37" fmla="*/ 138112 w 3334991"/>
              <a:gd name="connsiteY37" fmla="*/ 1725611 h 4000499"/>
              <a:gd name="connsiteX38" fmla="*/ 139699 w 3334991"/>
              <a:gd name="connsiteY38" fmla="*/ 1741487 h 4000499"/>
              <a:gd name="connsiteX39" fmla="*/ 276224 w 3334991"/>
              <a:gd name="connsiteY39" fmla="*/ 1790699 h 4000499"/>
              <a:gd name="connsiteX40" fmla="*/ 476248 w 3334991"/>
              <a:gd name="connsiteY40" fmla="*/ 1895473 h 4000499"/>
              <a:gd name="connsiteX41" fmla="*/ 452437 w 3334991"/>
              <a:gd name="connsiteY41" fmla="*/ 2028824 h 4000499"/>
              <a:gd name="connsiteX42" fmla="*/ 638175 w 3334991"/>
              <a:gd name="connsiteY42" fmla="*/ 2285999 h 4000499"/>
              <a:gd name="connsiteX43" fmla="*/ 514351 w 3334991"/>
              <a:gd name="connsiteY43" fmla="*/ 2576511 h 4000499"/>
              <a:gd name="connsiteX44" fmla="*/ 1408112 w 3334991"/>
              <a:gd name="connsiteY44" fmla="*/ 2952748 h 4000499"/>
              <a:gd name="connsiteX45" fmla="*/ 976313 w 3334991"/>
              <a:gd name="connsiteY45" fmla="*/ 4000499 h 4000499"/>
              <a:gd name="connsiteX46" fmla="*/ 1443038 w 3334991"/>
              <a:gd name="connsiteY46" fmla="*/ 3686173 h 4000499"/>
              <a:gd name="connsiteX47" fmla="*/ 1876425 w 3334991"/>
              <a:gd name="connsiteY47" fmla="*/ 3910011 h 4000499"/>
              <a:gd name="connsiteX48" fmla="*/ 1866899 w 3334991"/>
              <a:gd name="connsiteY48" fmla="*/ 3800473 h 4000499"/>
              <a:gd name="connsiteX49" fmla="*/ 1876425 w 3334991"/>
              <a:gd name="connsiteY49" fmla="*/ 3700461 h 4000499"/>
              <a:gd name="connsiteX50" fmla="*/ 2009774 w 3334991"/>
              <a:gd name="connsiteY50" fmla="*/ 3192460 h 4000499"/>
              <a:gd name="connsiteX51" fmla="*/ 2076449 w 3334991"/>
              <a:gd name="connsiteY51" fmla="*/ 3122610 h 4000499"/>
              <a:gd name="connsiteX52" fmla="*/ 2616199 w 3334991"/>
              <a:gd name="connsiteY52" fmla="*/ 2422523 h 4000499"/>
              <a:gd name="connsiteX53" fmla="*/ 2673349 w 3334991"/>
              <a:gd name="connsiteY53" fmla="*/ 1433511 h 4000499"/>
              <a:gd name="connsiteX54" fmla="*/ 2536825 w 3334991"/>
              <a:gd name="connsiteY54" fmla="*/ 1327149 h 4000499"/>
              <a:gd name="connsiteX55" fmla="*/ 2420937 w 3334991"/>
              <a:gd name="connsiteY55" fmla="*/ 1157286 h 4000499"/>
              <a:gd name="connsiteX56" fmla="*/ 2179637 w 3334991"/>
              <a:gd name="connsiteY56" fmla="*/ 1019174 h 4000499"/>
              <a:gd name="connsiteX57" fmla="*/ 1089473 w 3334991"/>
              <a:gd name="connsiteY57" fmla="*/ 939612 h 4000499"/>
              <a:gd name="connsiteX58" fmla="*/ 3334991 w 3334991"/>
              <a:gd name="connsiteY58" fmla="*/ 611793 h 4000499"/>
              <a:gd name="connsiteX59" fmla="*/ 3146873 w 3334991"/>
              <a:gd name="connsiteY59" fmla="*/ 623700 h 4000499"/>
              <a:gd name="connsiteX60" fmla="*/ 2957511 w 3334991"/>
              <a:gd name="connsiteY60" fmla="*/ 361952 h 4000499"/>
              <a:gd name="connsiteX61" fmla="*/ 2759869 w 3334991"/>
              <a:gd name="connsiteY61" fmla="*/ 0 h 4000499"/>
              <a:gd name="connsiteX0" fmla="*/ 2759869 w 3334991"/>
              <a:gd name="connsiteY0" fmla="*/ 0 h 4000499"/>
              <a:gd name="connsiteX1" fmla="*/ 2559844 w 3334991"/>
              <a:gd name="connsiteY1" fmla="*/ 457201 h 4000499"/>
              <a:gd name="connsiteX2" fmla="*/ 2395538 w 3334991"/>
              <a:gd name="connsiteY2" fmla="*/ 471488 h 4000499"/>
              <a:gd name="connsiteX3" fmla="*/ 2314575 w 3334991"/>
              <a:gd name="connsiteY3" fmla="*/ 476251 h 4000499"/>
              <a:gd name="connsiteX4" fmla="*/ 2271713 w 3334991"/>
              <a:gd name="connsiteY4" fmla="*/ 490538 h 4000499"/>
              <a:gd name="connsiteX5" fmla="*/ 2266950 w 3334991"/>
              <a:gd name="connsiteY5" fmla="*/ 476251 h 4000499"/>
              <a:gd name="connsiteX6" fmla="*/ 2157413 w 3334991"/>
              <a:gd name="connsiteY6" fmla="*/ 485776 h 4000499"/>
              <a:gd name="connsiteX7" fmla="*/ 2085975 w 3334991"/>
              <a:gd name="connsiteY7" fmla="*/ 509588 h 4000499"/>
              <a:gd name="connsiteX8" fmla="*/ 2062163 w 3334991"/>
              <a:gd name="connsiteY8" fmla="*/ 523876 h 4000499"/>
              <a:gd name="connsiteX9" fmla="*/ 1938338 w 3334991"/>
              <a:gd name="connsiteY9" fmla="*/ 566738 h 4000499"/>
              <a:gd name="connsiteX10" fmla="*/ 1925292 w 3334991"/>
              <a:gd name="connsiteY10" fmla="*/ 330805 h 4000499"/>
              <a:gd name="connsiteX11" fmla="*/ 1437135 w 3334991"/>
              <a:gd name="connsiteY11" fmla="*/ 299849 h 4000499"/>
              <a:gd name="connsiteX12" fmla="*/ 1446660 w 3334991"/>
              <a:gd name="connsiteY12" fmla="*/ 204600 h 4000499"/>
              <a:gd name="connsiteX13" fmla="*/ 1301404 w 3334991"/>
              <a:gd name="connsiteY13" fmla="*/ 178406 h 4000499"/>
              <a:gd name="connsiteX14" fmla="*/ 1196629 w 3334991"/>
              <a:gd name="connsiteY14" fmla="*/ 147449 h 4000499"/>
              <a:gd name="connsiteX15" fmla="*/ 1196629 w 3334991"/>
              <a:gd name="connsiteY15" fmla="*/ 66486 h 4000499"/>
              <a:gd name="connsiteX16" fmla="*/ 1118049 w 3334991"/>
              <a:gd name="connsiteY16" fmla="*/ 206980 h 4000499"/>
              <a:gd name="connsiteX17" fmla="*/ 1076325 w 3334991"/>
              <a:gd name="connsiteY17" fmla="*/ 319088 h 4000499"/>
              <a:gd name="connsiteX18" fmla="*/ 987079 w 3334991"/>
              <a:gd name="connsiteY18" fmla="*/ 487968 h 4000499"/>
              <a:gd name="connsiteX19" fmla="*/ 952501 w 3334991"/>
              <a:gd name="connsiteY19" fmla="*/ 614364 h 4000499"/>
              <a:gd name="connsiteX20" fmla="*/ 928688 w 3334991"/>
              <a:gd name="connsiteY20" fmla="*/ 609601 h 4000499"/>
              <a:gd name="connsiteX21" fmla="*/ 876300 w 3334991"/>
              <a:gd name="connsiteY21" fmla="*/ 733426 h 4000499"/>
              <a:gd name="connsiteX22" fmla="*/ 871538 w 3334991"/>
              <a:gd name="connsiteY22" fmla="*/ 800101 h 4000499"/>
              <a:gd name="connsiteX23" fmla="*/ 790575 w 3334991"/>
              <a:gd name="connsiteY23" fmla="*/ 1081088 h 4000499"/>
              <a:gd name="connsiteX24" fmla="*/ 642938 w 3334991"/>
              <a:gd name="connsiteY24" fmla="*/ 1023938 h 4000499"/>
              <a:gd name="connsiteX25" fmla="*/ 609600 w 3334991"/>
              <a:gd name="connsiteY25" fmla="*/ 1014413 h 4000499"/>
              <a:gd name="connsiteX26" fmla="*/ 590550 w 3334991"/>
              <a:gd name="connsiteY26" fmla="*/ 1000126 h 4000499"/>
              <a:gd name="connsiteX27" fmla="*/ 552450 w 3334991"/>
              <a:gd name="connsiteY27" fmla="*/ 971551 h 4000499"/>
              <a:gd name="connsiteX28" fmla="*/ 357188 w 3334991"/>
              <a:gd name="connsiteY28" fmla="*/ 1076326 h 4000499"/>
              <a:gd name="connsiteX29" fmla="*/ 300038 w 3334991"/>
              <a:gd name="connsiteY29" fmla="*/ 1038226 h 4000499"/>
              <a:gd name="connsiteX30" fmla="*/ 260350 w 3334991"/>
              <a:gd name="connsiteY30" fmla="*/ 1004888 h 4000499"/>
              <a:gd name="connsiteX31" fmla="*/ 250825 w 3334991"/>
              <a:gd name="connsiteY31" fmla="*/ 985836 h 4000499"/>
              <a:gd name="connsiteX32" fmla="*/ 168275 w 3334991"/>
              <a:gd name="connsiteY32" fmla="*/ 1096961 h 4000499"/>
              <a:gd name="connsiteX33" fmla="*/ 66675 w 3334991"/>
              <a:gd name="connsiteY33" fmla="*/ 1325561 h 4000499"/>
              <a:gd name="connsiteX34" fmla="*/ 73025 w 3334991"/>
              <a:gd name="connsiteY34" fmla="*/ 1433511 h 4000499"/>
              <a:gd name="connsiteX35" fmla="*/ 0 w 3334991"/>
              <a:gd name="connsiteY35" fmla="*/ 1563687 h 4000499"/>
              <a:gd name="connsiteX36" fmla="*/ 20637 w 3334991"/>
              <a:gd name="connsiteY36" fmla="*/ 1739899 h 4000499"/>
              <a:gd name="connsiteX37" fmla="*/ 138112 w 3334991"/>
              <a:gd name="connsiteY37" fmla="*/ 1725611 h 4000499"/>
              <a:gd name="connsiteX38" fmla="*/ 139699 w 3334991"/>
              <a:gd name="connsiteY38" fmla="*/ 1741487 h 4000499"/>
              <a:gd name="connsiteX39" fmla="*/ 276224 w 3334991"/>
              <a:gd name="connsiteY39" fmla="*/ 1790699 h 4000499"/>
              <a:gd name="connsiteX40" fmla="*/ 476248 w 3334991"/>
              <a:gd name="connsiteY40" fmla="*/ 1895473 h 4000499"/>
              <a:gd name="connsiteX41" fmla="*/ 452437 w 3334991"/>
              <a:gd name="connsiteY41" fmla="*/ 2028824 h 4000499"/>
              <a:gd name="connsiteX42" fmla="*/ 638175 w 3334991"/>
              <a:gd name="connsiteY42" fmla="*/ 2285999 h 4000499"/>
              <a:gd name="connsiteX43" fmla="*/ 514351 w 3334991"/>
              <a:gd name="connsiteY43" fmla="*/ 2576511 h 4000499"/>
              <a:gd name="connsiteX44" fmla="*/ 1408112 w 3334991"/>
              <a:gd name="connsiteY44" fmla="*/ 2952748 h 4000499"/>
              <a:gd name="connsiteX45" fmla="*/ 976313 w 3334991"/>
              <a:gd name="connsiteY45" fmla="*/ 4000499 h 4000499"/>
              <a:gd name="connsiteX46" fmla="*/ 1443038 w 3334991"/>
              <a:gd name="connsiteY46" fmla="*/ 3686173 h 4000499"/>
              <a:gd name="connsiteX47" fmla="*/ 1876425 w 3334991"/>
              <a:gd name="connsiteY47" fmla="*/ 3910011 h 4000499"/>
              <a:gd name="connsiteX48" fmla="*/ 1866899 w 3334991"/>
              <a:gd name="connsiteY48" fmla="*/ 3800473 h 4000499"/>
              <a:gd name="connsiteX49" fmla="*/ 1876425 w 3334991"/>
              <a:gd name="connsiteY49" fmla="*/ 3700461 h 4000499"/>
              <a:gd name="connsiteX50" fmla="*/ 2009774 w 3334991"/>
              <a:gd name="connsiteY50" fmla="*/ 3192460 h 4000499"/>
              <a:gd name="connsiteX51" fmla="*/ 2076449 w 3334991"/>
              <a:gd name="connsiteY51" fmla="*/ 3122610 h 4000499"/>
              <a:gd name="connsiteX52" fmla="*/ 2616199 w 3334991"/>
              <a:gd name="connsiteY52" fmla="*/ 2422523 h 4000499"/>
              <a:gd name="connsiteX53" fmla="*/ 2673349 w 3334991"/>
              <a:gd name="connsiteY53" fmla="*/ 1433511 h 4000499"/>
              <a:gd name="connsiteX54" fmla="*/ 2536825 w 3334991"/>
              <a:gd name="connsiteY54" fmla="*/ 1327149 h 4000499"/>
              <a:gd name="connsiteX55" fmla="*/ 2420937 w 3334991"/>
              <a:gd name="connsiteY55" fmla="*/ 1157286 h 4000499"/>
              <a:gd name="connsiteX56" fmla="*/ 2179637 w 3334991"/>
              <a:gd name="connsiteY56" fmla="*/ 1019174 h 4000499"/>
              <a:gd name="connsiteX57" fmla="*/ 3334991 w 3334991"/>
              <a:gd name="connsiteY57" fmla="*/ 611793 h 4000499"/>
              <a:gd name="connsiteX58" fmla="*/ 3146873 w 3334991"/>
              <a:gd name="connsiteY58" fmla="*/ 623700 h 4000499"/>
              <a:gd name="connsiteX59" fmla="*/ 2957511 w 3334991"/>
              <a:gd name="connsiteY59" fmla="*/ 361952 h 4000499"/>
              <a:gd name="connsiteX60" fmla="*/ 2759869 w 3334991"/>
              <a:gd name="connsiteY60" fmla="*/ 0 h 4000499"/>
              <a:gd name="connsiteX0" fmla="*/ 2759869 w 3146873"/>
              <a:gd name="connsiteY0" fmla="*/ 0 h 4000499"/>
              <a:gd name="connsiteX1" fmla="*/ 2559844 w 3146873"/>
              <a:gd name="connsiteY1" fmla="*/ 457201 h 4000499"/>
              <a:gd name="connsiteX2" fmla="*/ 2395538 w 3146873"/>
              <a:gd name="connsiteY2" fmla="*/ 471488 h 4000499"/>
              <a:gd name="connsiteX3" fmla="*/ 2314575 w 3146873"/>
              <a:gd name="connsiteY3" fmla="*/ 476251 h 4000499"/>
              <a:gd name="connsiteX4" fmla="*/ 2271713 w 3146873"/>
              <a:gd name="connsiteY4" fmla="*/ 490538 h 4000499"/>
              <a:gd name="connsiteX5" fmla="*/ 2266950 w 3146873"/>
              <a:gd name="connsiteY5" fmla="*/ 476251 h 4000499"/>
              <a:gd name="connsiteX6" fmla="*/ 2157413 w 3146873"/>
              <a:gd name="connsiteY6" fmla="*/ 485776 h 4000499"/>
              <a:gd name="connsiteX7" fmla="*/ 2085975 w 3146873"/>
              <a:gd name="connsiteY7" fmla="*/ 509588 h 4000499"/>
              <a:gd name="connsiteX8" fmla="*/ 2062163 w 3146873"/>
              <a:gd name="connsiteY8" fmla="*/ 523876 h 4000499"/>
              <a:gd name="connsiteX9" fmla="*/ 1938338 w 3146873"/>
              <a:gd name="connsiteY9" fmla="*/ 566738 h 4000499"/>
              <a:gd name="connsiteX10" fmla="*/ 1925292 w 3146873"/>
              <a:gd name="connsiteY10" fmla="*/ 330805 h 4000499"/>
              <a:gd name="connsiteX11" fmla="*/ 1437135 w 3146873"/>
              <a:gd name="connsiteY11" fmla="*/ 299849 h 4000499"/>
              <a:gd name="connsiteX12" fmla="*/ 1446660 w 3146873"/>
              <a:gd name="connsiteY12" fmla="*/ 204600 h 4000499"/>
              <a:gd name="connsiteX13" fmla="*/ 1301404 w 3146873"/>
              <a:gd name="connsiteY13" fmla="*/ 178406 h 4000499"/>
              <a:gd name="connsiteX14" fmla="*/ 1196629 w 3146873"/>
              <a:gd name="connsiteY14" fmla="*/ 147449 h 4000499"/>
              <a:gd name="connsiteX15" fmla="*/ 1196629 w 3146873"/>
              <a:gd name="connsiteY15" fmla="*/ 66486 h 4000499"/>
              <a:gd name="connsiteX16" fmla="*/ 1118049 w 3146873"/>
              <a:gd name="connsiteY16" fmla="*/ 206980 h 4000499"/>
              <a:gd name="connsiteX17" fmla="*/ 1076325 w 3146873"/>
              <a:gd name="connsiteY17" fmla="*/ 319088 h 4000499"/>
              <a:gd name="connsiteX18" fmla="*/ 987079 w 3146873"/>
              <a:gd name="connsiteY18" fmla="*/ 487968 h 4000499"/>
              <a:gd name="connsiteX19" fmla="*/ 952501 w 3146873"/>
              <a:gd name="connsiteY19" fmla="*/ 614364 h 4000499"/>
              <a:gd name="connsiteX20" fmla="*/ 928688 w 3146873"/>
              <a:gd name="connsiteY20" fmla="*/ 609601 h 4000499"/>
              <a:gd name="connsiteX21" fmla="*/ 876300 w 3146873"/>
              <a:gd name="connsiteY21" fmla="*/ 733426 h 4000499"/>
              <a:gd name="connsiteX22" fmla="*/ 871538 w 3146873"/>
              <a:gd name="connsiteY22" fmla="*/ 800101 h 4000499"/>
              <a:gd name="connsiteX23" fmla="*/ 790575 w 3146873"/>
              <a:gd name="connsiteY23" fmla="*/ 1081088 h 4000499"/>
              <a:gd name="connsiteX24" fmla="*/ 642938 w 3146873"/>
              <a:gd name="connsiteY24" fmla="*/ 1023938 h 4000499"/>
              <a:gd name="connsiteX25" fmla="*/ 609600 w 3146873"/>
              <a:gd name="connsiteY25" fmla="*/ 1014413 h 4000499"/>
              <a:gd name="connsiteX26" fmla="*/ 590550 w 3146873"/>
              <a:gd name="connsiteY26" fmla="*/ 1000126 h 4000499"/>
              <a:gd name="connsiteX27" fmla="*/ 552450 w 3146873"/>
              <a:gd name="connsiteY27" fmla="*/ 971551 h 4000499"/>
              <a:gd name="connsiteX28" fmla="*/ 357188 w 3146873"/>
              <a:gd name="connsiteY28" fmla="*/ 1076326 h 4000499"/>
              <a:gd name="connsiteX29" fmla="*/ 300038 w 3146873"/>
              <a:gd name="connsiteY29" fmla="*/ 1038226 h 4000499"/>
              <a:gd name="connsiteX30" fmla="*/ 260350 w 3146873"/>
              <a:gd name="connsiteY30" fmla="*/ 1004888 h 4000499"/>
              <a:gd name="connsiteX31" fmla="*/ 250825 w 3146873"/>
              <a:gd name="connsiteY31" fmla="*/ 985836 h 4000499"/>
              <a:gd name="connsiteX32" fmla="*/ 168275 w 3146873"/>
              <a:gd name="connsiteY32" fmla="*/ 1096961 h 4000499"/>
              <a:gd name="connsiteX33" fmla="*/ 66675 w 3146873"/>
              <a:gd name="connsiteY33" fmla="*/ 1325561 h 4000499"/>
              <a:gd name="connsiteX34" fmla="*/ 73025 w 3146873"/>
              <a:gd name="connsiteY34" fmla="*/ 1433511 h 4000499"/>
              <a:gd name="connsiteX35" fmla="*/ 0 w 3146873"/>
              <a:gd name="connsiteY35" fmla="*/ 1563687 h 4000499"/>
              <a:gd name="connsiteX36" fmla="*/ 20637 w 3146873"/>
              <a:gd name="connsiteY36" fmla="*/ 1739899 h 4000499"/>
              <a:gd name="connsiteX37" fmla="*/ 138112 w 3146873"/>
              <a:gd name="connsiteY37" fmla="*/ 1725611 h 4000499"/>
              <a:gd name="connsiteX38" fmla="*/ 139699 w 3146873"/>
              <a:gd name="connsiteY38" fmla="*/ 1741487 h 4000499"/>
              <a:gd name="connsiteX39" fmla="*/ 276224 w 3146873"/>
              <a:gd name="connsiteY39" fmla="*/ 1790699 h 4000499"/>
              <a:gd name="connsiteX40" fmla="*/ 476248 w 3146873"/>
              <a:gd name="connsiteY40" fmla="*/ 1895473 h 4000499"/>
              <a:gd name="connsiteX41" fmla="*/ 452437 w 3146873"/>
              <a:gd name="connsiteY41" fmla="*/ 2028824 h 4000499"/>
              <a:gd name="connsiteX42" fmla="*/ 638175 w 3146873"/>
              <a:gd name="connsiteY42" fmla="*/ 2285999 h 4000499"/>
              <a:gd name="connsiteX43" fmla="*/ 514351 w 3146873"/>
              <a:gd name="connsiteY43" fmla="*/ 2576511 h 4000499"/>
              <a:gd name="connsiteX44" fmla="*/ 1408112 w 3146873"/>
              <a:gd name="connsiteY44" fmla="*/ 2952748 h 4000499"/>
              <a:gd name="connsiteX45" fmla="*/ 976313 w 3146873"/>
              <a:gd name="connsiteY45" fmla="*/ 4000499 h 4000499"/>
              <a:gd name="connsiteX46" fmla="*/ 1443038 w 3146873"/>
              <a:gd name="connsiteY46" fmla="*/ 3686173 h 4000499"/>
              <a:gd name="connsiteX47" fmla="*/ 1876425 w 3146873"/>
              <a:gd name="connsiteY47" fmla="*/ 3910011 h 4000499"/>
              <a:gd name="connsiteX48" fmla="*/ 1866899 w 3146873"/>
              <a:gd name="connsiteY48" fmla="*/ 3800473 h 4000499"/>
              <a:gd name="connsiteX49" fmla="*/ 1876425 w 3146873"/>
              <a:gd name="connsiteY49" fmla="*/ 3700461 h 4000499"/>
              <a:gd name="connsiteX50" fmla="*/ 2009774 w 3146873"/>
              <a:gd name="connsiteY50" fmla="*/ 3192460 h 4000499"/>
              <a:gd name="connsiteX51" fmla="*/ 2076449 w 3146873"/>
              <a:gd name="connsiteY51" fmla="*/ 3122610 h 4000499"/>
              <a:gd name="connsiteX52" fmla="*/ 2616199 w 3146873"/>
              <a:gd name="connsiteY52" fmla="*/ 2422523 h 4000499"/>
              <a:gd name="connsiteX53" fmla="*/ 2673349 w 3146873"/>
              <a:gd name="connsiteY53" fmla="*/ 1433511 h 4000499"/>
              <a:gd name="connsiteX54" fmla="*/ 2536825 w 3146873"/>
              <a:gd name="connsiteY54" fmla="*/ 1327149 h 4000499"/>
              <a:gd name="connsiteX55" fmla="*/ 2420937 w 3146873"/>
              <a:gd name="connsiteY55" fmla="*/ 1157286 h 4000499"/>
              <a:gd name="connsiteX56" fmla="*/ 2179637 w 3146873"/>
              <a:gd name="connsiteY56" fmla="*/ 1019174 h 4000499"/>
              <a:gd name="connsiteX57" fmla="*/ 1280766 w 3146873"/>
              <a:gd name="connsiteY57" fmla="*/ 1116618 h 4000499"/>
              <a:gd name="connsiteX58" fmla="*/ 3146873 w 3146873"/>
              <a:gd name="connsiteY58" fmla="*/ 623700 h 4000499"/>
              <a:gd name="connsiteX59" fmla="*/ 2957511 w 3146873"/>
              <a:gd name="connsiteY59" fmla="*/ 361952 h 4000499"/>
              <a:gd name="connsiteX60" fmla="*/ 2759869 w 3146873"/>
              <a:gd name="connsiteY60" fmla="*/ 0 h 4000499"/>
              <a:gd name="connsiteX0" fmla="*/ 2759869 w 3146873"/>
              <a:gd name="connsiteY0" fmla="*/ 0 h 4000499"/>
              <a:gd name="connsiteX1" fmla="*/ 2559844 w 3146873"/>
              <a:gd name="connsiteY1" fmla="*/ 457201 h 4000499"/>
              <a:gd name="connsiteX2" fmla="*/ 2395538 w 3146873"/>
              <a:gd name="connsiteY2" fmla="*/ 471488 h 4000499"/>
              <a:gd name="connsiteX3" fmla="*/ 2314575 w 3146873"/>
              <a:gd name="connsiteY3" fmla="*/ 476251 h 4000499"/>
              <a:gd name="connsiteX4" fmla="*/ 2271713 w 3146873"/>
              <a:gd name="connsiteY4" fmla="*/ 490538 h 4000499"/>
              <a:gd name="connsiteX5" fmla="*/ 2266950 w 3146873"/>
              <a:gd name="connsiteY5" fmla="*/ 476251 h 4000499"/>
              <a:gd name="connsiteX6" fmla="*/ 2157413 w 3146873"/>
              <a:gd name="connsiteY6" fmla="*/ 485776 h 4000499"/>
              <a:gd name="connsiteX7" fmla="*/ 2085975 w 3146873"/>
              <a:gd name="connsiteY7" fmla="*/ 509588 h 4000499"/>
              <a:gd name="connsiteX8" fmla="*/ 2062163 w 3146873"/>
              <a:gd name="connsiteY8" fmla="*/ 523876 h 4000499"/>
              <a:gd name="connsiteX9" fmla="*/ 1938338 w 3146873"/>
              <a:gd name="connsiteY9" fmla="*/ 566738 h 4000499"/>
              <a:gd name="connsiteX10" fmla="*/ 1925292 w 3146873"/>
              <a:gd name="connsiteY10" fmla="*/ 330805 h 4000499"/>
              <a:gd name="connsiteX11" fmla="*/ 1437135 w 3146873"/>
              <a:gd name="connsiteY11" fmla="*/ 299849 h 4000499"/>
              <a:gd name="connsiteX12" fmla="*/ 1446660 w 3146873"/>
              <a:gd name="connsiteY12" fmla="*/ 204600 h 4000499"/>
              <a:gd name="connsiteX13" fmla="*/ 1301404 w 3146873"/>
              <a:gd name="connsiteY13" fmla="*/ 178406 h 4000499"/>
              <a:gd name="connsiteX14" fmla="*/ 1196629 w 3146873"/>
              <a:gd name="connsiteY14" fmla="*/ 147449 h 4000499"/>
              <a:gd name="connsiteX15" fmla="*/ 1196629 w 3146873"/>
              <a:gd name="connsiteY15" fmla="*/ 66486 h 4000499"/>
              <a:gd name="connsiteX16" fmla="*/ 1118049 w 3146873"/>
              <a:gd name="connsiteY16" fmla="*/ 206980 h 4000499"/>
              <a:gd name="connsiteX17" fmla="*/ 1076325 w 3146873"/>
              <a:gd name="connsiteY17" fmla="*/ 319088 h 4000499"/>
              <a:gd name="connsiteX18" fmla="*/ 987079 w 3146873"/>
              <a:gd name="connsiteY18" fmla="*/ 487968 h 4000499"/>
              <a:gd name="connsiteX19" fmla="*/ 952501 w 3146873"/>
              <a:gd name="connsiteY19" fmla="*/ 614364 h 4000499"/>
              <a:gd name="connsiteX20" fmla="*/ 928688 w 3146873"/>
              <a:gd name="connsiteY20" fmla="*/ 609601 h 4000499"/>
              <a:gd name="connsiteX21" fmla="*/ 876300 w 3146873"/>
              <a:gd name="connsiteY21" fmla="*/ 733426 h 4000499"/>
              <a:gd name="connsiteX22" fmla="*/ 871538 w 3146873"/>
              <a:gd name="connsiteY22" fmla="*/ 800101 h 4000499"/>
              <a:gd name="connsiteX23" fmla="*/ 790575 w 3146873"/>
              <a:gd name="connsiteY23" fmla="*/ 1081088 h 4000499"/>
              <a:gd name="connsiteX24" fmla="*/ 642938 w 3146873"/>
              <a:gd name="connsiteY24" fmla="*/ 1023938 h 4000499"/>
              <a:gd name="connsiteX25" fmla="*/ 609600 w 3146873"/>
              <a:gd name="connsiteY25" fmla="*/ 1014413 h 4000499"/>
              <a:gd name="connsiteX26" fmla="*/ 590550 w 3146873"/>
              <a:gd name="connsiteY26" fmla="*/ 1000126 h 4000499"/>
              <a:gd name="connsiteX27" fmla="*/ 552450 w 3146873"/>
              <a:gd name="connsiteY27" fmla="*/ 971551 h 4000499"/>
              <a:gd name="connsiteX28" fmla="*/ 357188 w 3146873"/>
              <a:gd name="connsiteY28" fmla="*/ 1076326 h 4000499"/>
              <a:gd name="connsiteX29" fmla="*/ 300038 w 3146873"/>
              <a:gd name="connsiteY29" fmla="*/ 1038226 h 4000499"/>
              <a:gd name="connsiteX30" fmla="*/ 260350 w 3146873"/>
              <a:gd name="connsiteY30" fmla="*/ 1004888 h 4000499"/>
              <a:gd name="connsiteX31" fmla="*/ 250825 w 3146873"/>
              <a:gd name="connsiteY31" fmla="*/ 985836 h 4000499"/>
              <a:gd name="connsiteX32" fmla="*/ 168275 w 3146873"/>
              <a:gd name="connsiteY32" fmla="*/ 1096961 h 4000499"/>
              <a:gd name="connsiteX33" fmla="*/ 66675 w 3146873"/>
              <a:gd name="connsiteY33" fmla="*/ 1325561 h 4000499"/>
              <a:gd name="connsiteX34" fmla="*/ 73025 w 3146873"/>
              <a:gd name="connsiteY34" fmla="*/ 1433511 h 4000499"/>
              <a:gd name="connsiteX35" fmla="*/ 0 w 3146873"/>
              <a:gd name="connsiteY35" fmla="*/ 1563687 h 4000499"/>
              <a:gd name="connsiteX36" fmla="*/ 20637 w 3146873"/>
              <a:gd name="connsiteY36" fmla="*/ 1739899 h 4000499"/>
              <a:gd name="connsiteX37" fmla="*/ 138112 w 3146873"/>
              <a:gd name="connsiteY37" fmla="*/ 1725611 h 4000499"/>
              <a:gd name="connsiteX38" fmla="*/ 139699 w 3146873"/>
              <a:gd name="connsiteY38" fmla="*/ 1741487 h 4000499"/>
              <a:gd name="connsiteX39" fmla="*/ 276224 w 3146873"/>
              <a:gd name="connsiteY39" fmla="*/ 1790699 h 4000499"/>
              <a:gd name="connsiteX40" fmla="*/ 476248 w 3146873"/>
              <a:gd name="connsiteY40" fmla="*/ 1895473 h 4000499"/>
              <a:gd name="connsiteX41" fmla="*/ 452437 w 3146873"/>
              <a:gd name="connsiteY41" fmla="*/ 2028824 h 4000499"/>
              <a:gd name="connsiteX42" fmla="*/ 638175 w 3146873"/>
              <a:gd name="connsiteY42" fmla="*/ 2285999 h 4000499"/>
              <a:gd name="connsiteX43" fmla="*/ 514351 w 3146873"/>
              <a:gd name="connsiteY43" fmla="*/ 2576511 h 4000499"/>
              <a:gd name="connsiteX44" fmla="*/ 1408112 w 3146873"/>
              <a:gd name="connsiteY44" fmla="*/ 2952748 h 4000499"/>
              <a:gd name="connsiteX45" fmla="*/ 976313 w 3146873"/>
              <a:gd name="connsiteY45" fmla="*/ 4000499 h 4000499"/>
              <a:gd name="connsiteX46" fmla="*/ 1443038 w 3146873"/>
              <a:gd name="connsiteY46" fmla="*/ 3686173 h 4000499"/>
              <a:gd name="connsiteX47" fmla="*/ 1876425 w 3146873"/>
              <a:gd name="connsiteY47" fmla="*/ 3910011 h 4000499"/>
              <a:gd name="connsiteX48" fmla="*/ 1866899 w 3146873"/>
              <a:gd name="connsiteY48" fmla="*/ 3800473 h 4000499"/>
              <a:gd name="connsiteX49" fmla="*/ 1876425 w 3146873"/>
              <a:gd name="connsiteY49" fmla="*/ 3700461 h 4000499"/>
              <a:gd name="connsiteX50" fmla="*/ 2009774 w 3146873"/>
              <a:gd name="connsiteY50" fmla="*/ 3192460 h 4000499"/>
              <a:gd name="connsiteX51" fmla="*/ 2076449 w 3146873"/>
              <a:gd name="connsiteY51" fmla="*/ 3122610 h 4000499"/>
              <a:gd name="connsiteX52" fmla="*/ 2616199 w 3146873"/>
              <a:gd name="connsiteY52" fmla="*/ 2422523 h 4000499"/>
              <a:gd name="connsiteX53" fmla="*/ 2673349 w 3146873"/>
              <a:gd name="connsiteY53" fmla="*/ 1433511 h 4000499"/>
              <a:gd name="connsiteX54" fmla="*/ 2536825 w 3146873"/>
              <a:gd name="connsiteY54" fmla="*/ 1327149 h 4000499"/>
              <a:gd name="connsiteX55" fmla="*/ 2420937 w 3146873"/>
              <a:gd name="connsiteY55" fmla="*/ 1157286 h 4000499"/>
              <a:gd name="connsiteX56" fmla="*/ 2179637 w 3146873"/>
              <a:gd name="connsiteY56" fmla="*/ 1019174 h 4000499"/>
              <a:gd name="connsiteX57" fmla="*/ 1280766 w 3146873"/>
              <a:gd name="connsiteY57" fmla="*/ 1116618 h 4000499"/>
              <a:gd name="connsiteX58" fmla="*/ 3146873 w 3146873"/>
              <a:gd name="connsiteY58" fmla="*/ 623700 h 4000499"/>
              <a:gd name="connsiteX59" fmla="*/ 2957511 w 3146873"/>
              <a:gd name="connsiteY59" fmla="*/ 361952 h 4000499"/>
              <a:gd name="connsiteX60" fmla="*/ 2759869 w 3146873"/>
              <a:gd name="connsiteY60" fmla="*/ 0 h 4000499"/>
              <a:gd name="connsiteX0" fmla="*/ 2759869 w 3146873"/>
              <a:gd name="connsiteY0" fmla="*/ 0 h 4000499"/>
              <a:gd name="connsiteX1" fmla="*/ 2559844 w 3146873"/>
              <a:gd name="connsiteY1" fmla="*/ 457201 h 4000499"/>
              <a:gd name="connsiteX2" fmla="*/ 2395538 w 3146873"/>
              <a:gd name="connsiteY2" fmla="*/ 471488 h 4000499"/>
              <a:gd name="connsiteX3" fmla="*/ 2314575 w 3146873"/>
              <a:gd name="connsiteY3" fmla="*/ 476251 h 4000499"/>
              <a:gd name="connsiteX4" fmla="*/ 2271713 w 3146873"/>
              <a:gd name="connsiteY4" fmla="*/ 490538 h 4000499"/>
              <a:gd name="connsiteX5" fmla="*/ 2266950 w 3146873"/>
              <a:gd name="connsiteY5" fmla="*/ 476251 h 4000499"/>
              <a:gd name="connsiteX6" fmla="*/ 2157413 w 3146873"/>
              <a:gd name="connsiteY6" fmla="*/ 485776 h 4000499"/>
              <a:gd name="connsiteX7" fmla="*/ 2085975 w 3146873"/>
              <a:gd name="connsiteY7" fmla="*/ 509588 h 4000499"/>
              <a:gd name="connsiteX8" fmla="*/ 2062163 w 3146873"/>
              <a:gd name="connsiteY8" fmla="*/ 523876 h 4000499"/>
              <a:gd name="connsiteX9" fmla="*/ 1938338 w 3146873"/>
              <a:gd name="connsiteY9" fmla="*/ 566738 h 4000499"/>
              <a:gd name="connsiteX10" fmla="*/ 1925292 w 3146873"/>
              <a:gd name="connsiteY10" fmla="*/ 330805 h 4000499"/>
              <a:gd name="connsiteX11" fmla="*/ 1437135 w 3146873"/>
              <a:gd name="connsiteY11" fmla="*/ 299849 h 4000499"/>
              <a:gd name="connsiteX12" fmla="*/ 1446660 w 3146873"/>
              <a:gd name="connsiteY12" fmla="*/ 204600 h 4000499"/>
              <a:gd name="connsiteX13" fmla="*/ 1301404 w 3146873"/>
              <a:gd name="connsiteY13" fmla="*/ 178406 h 4000499"/>
              <a:gd name="connsiteX14" fmla="*/ 1196629 w 3146873"/>
              <a:gd name="connsiteY14" fmla="*/ 147449 h 4000499"/>
              <a:gd name="connsiteX15" fmla="*/ 1196629 w 3146873"/>
              <a:gd name="connsiteY15" fmla="*/ 66486 h 4000499"/>
              <a:gd name="connsiteX16" fmla="*/ 1118049 w 3146873"/>
              <a:gd name="connsiteY16" fmla="*/ 206980 h 4000499"/>
              <a:gd name="connsiteX17" fmla="*/ 1076325 w 3146873"/>
              <a:gd name="connsiteY17" fmla="*/ 319088 h 4000499"/>
              <a:gd name="connsiteX18" fmla="*/ 987079 w 3146873"/>
              <a:gd name="connsiteY18" fmla="*/ 487968 h 4000499"/>
              <a:gd name="connsiteX19" fmla="*/ 952501 w 3146873"/>
              <a:gd name="connsiteY19" fmla="*/ 614364 h 4000499"/>
              <a:gd name="connsiteX20" fmla="*/ 928688 w 3146873"/>
              <a:gd name="connsiteY20" fmla="*/ 609601 h 4000499"/>
              <a:gd name="connsiteX21" fmla="*/ 876300 w 3146873"/>
              <a:gd name="connsiteY21" fmla="*/ 733426 h 4000499"/>
              <a:gd name="connsiteX22" fmla="*/ 871538 w 3146873"/>
              <a:gd name="connsiteY22" fmla="*/ 800101 h 4000499"/>
              <a:gd name="connsiteX23" fmla="*/ 790575 w 3146873"/>
              <a:gd name="connsiteY23" fmla="*/ 1081088 h 4000499"/>
              <a:gd name="connsiteX24" fmla="*/ 642938 w 3146873"/>
              <a:gd name="connsiteY24" fmla="*/ 1023938 h 4000499"/>
              <a:gd name="connsiteX25" fmla="*/ 609600 w 3146873"/>
              <a:gd name="connsiteY25" fmla="*/ 1014413 h 4000499"/>
              <a:gd name="connsiteX26" fmla="*/ 590550 w 3146873"/>
              <a:gd name="connsiteY26" fmla="*/ 1000126 h 4000499"/>
              <a:gd name="connsiteX27" fmla="*/ 552450 w 3146873"/>
              <a:gd name="connsiteY27" fmla="*/ 971551 h 4000499"/>
              <a:gd name="connsiteX28" fmla="*/ 357188 w 3146873"/>
              <a:gd name="connsiteY28" fmla="*/ 1076326 h 4000499"/>
              <a:gd name="connsiteX29" fmla="*/ 300038 w 3146873"/>
              <a:gd name="connsiteY29" fmla="*/ 1038226 h 4000499"/>
              <a:gd name="connsiteX30" fmla="*/ 260350 w 3146873"/>
              <a:gd name="connsiteY30" fmla="*/ 1004888 h 4000499"/>
              <a:gd name="connsiteX31" fmla="*/ 250825 w 3146873"/>
              <a:gd name="connsiteY31" fmla="*/ 985836 h 4000499"/>
              <a:gd name="connsiteX32" fmla="*/ 168275 w 3146873"/>
              <a:gd name="connsiteY32" fmla="*/ 1096961 h 4000499"/>
              <a:gd name="connsiteX33" fmla="*/ 66675 w 3146873"/>
              <a:gd name="connsiteY33" fmla="*/ 1325561 h 4000499"/>
              <a:gd name="connsiteX34" fmla="*/ 73025 w 3146873"/>
              <a:gd name="connsiteY34" fmla="*/ 1433511 h 4000499"/>
              <a:gd name="connsiteX35" fmla="*/ 0 w 3146873"/>
              <a:gd name="connsiteY35" fmla="*/ 1563687 h 4000499"/>
              <a:gd name="connsiteX36" fmla="*/ 20637 w 3146873"/>
              <a:gd name="connsiteY36" fmla="*/ 1739899 h 4000499"/>
              <a:gd name="connsiteX37" fmla="*/ 138112 w 3146873"/>
              <a:gd name="connsiteY37" fmla="*/ 1725611 h 4000499"/>
              <a:gd name="connsiteX38" fmla="*/ 139699 w 3146873"/>
              <a:gd name="connsiteY38" fmla="*/ 1741487 h 4000499"/>
              <a:gd name="connsiteX39" fmla="*/ 276224 w 3146873"/>
              <a:gd name="connsiteY39" fmla="*/ 1790699 h 4000499"/>
              <a:gd name="connsiteX40" fmla="*/ 476248 w 3146873"/>
              <a:gd name="connsiteY40" fmla="*/ 1895473 h 4000499"/>
              <a:gd name="connsiteX41" fmla="*/ 452437 w 3146873"/>
              <a:gd name="connsiteY41" fmla="*/ 2028824 h 4000499"/>
              <a:gd name="connsiteX42" fmla="*/ 638175 w 3146873"/>
              <a:gd name="connsiteY42" fmla="*/ 2285999 h 4000499"/>
              <a:gd name="connsiteX43" fmla="*/ 514351 w 3146873"/>
              <a:gd name="connsiteY43" fmla="*/ 2576511 h 4000499"/>
              <a:gd name="connsiteX44" fmla="*/ 1408112 w 3146873"/>
              <a:gd name="connsiteY44" fmla="*/ 2952748 h 4000499"/>
              <a:gd name="connsiteX45" fmla="*/ 976313 w 3146873"/>
              <a:gd name="connsiteY45" fmla="*/ 4000499 h 4000499"/>
              <a:gd name="connsiteX46" fmla="*/ 1443038 w 3146873"/>
              <a:gd name="connsiteY46" fmla="*/ 3686173 h 4000499"/>
              <a:gd name="connsiteX47" fmla="*/ 1876425 w 3146873"/>
              <a:gd name="connsiteY47" fmla="*/ 3910011 h 4000499"/>
              <a:gd name="connsiteX48" fmla="*/ 1866899 w 3146873"/>
              <a:gd name="connsiteY48" fmla="*/ 3800473 h 4000499"/>
              <a:gd name="connsiteX49" fmla="*/ 1876425 w 3146873"/>
              <a:gd name="connsiteY49" fmla="*/ 3700461 h 4000499"/>
              <a:gd name="connsiteX50" fmla="*/ 2009774 w 3146873"/>
              <a:gd name="connsiteY50" fmla="*/ 3192460 h 4000499"/>
              <a:gd name="connsiteX51" fmla="*/ 2076449 w 3146873"/>
              <a:gd name="connsiteY51" fmla="*/ 3122610 h 4000499"/>
              <a:gd name="connsiteX52" fmla="*/ 2616199 w 3146873"/>
              <a:gd name="connsiteY52" fmla="*/ 2422523 h 4000499"/>
              <a:gd name="connsiteX53" fmla="*/ 2673349 w 3146873"/>
              <a:gd name="connsiteY53" fmla="*/ 1433511 h 4000499"/>
              <a:gd name="connsiteX54" fmla="*/ 2536825 w 3146873"/>
              <a:gd name="connsiteY54" fmla="*/ 1327149 h 4000499"/>
              <a:gd name="connsiteX55" fmla="*/ 2420937 w 3146873"/>
              <a:gd name="connsiteY55" fmla="*/ 1157286 h 4000499"/>
              <a:gd name="connsiteX56" fmla="*/ 2173287 w 3146873"/>
              <a:gd name="connsiteY56" fmla="*/ 1006474 h 4000499"/>
              <a:gd name="connsiteX57" fmla="*/ 1280766 w 3146873"/>
              <a:gd name="connsiteY57" fmla="*/ 1116618 h 4000499"/>
              <a:gd name="connsiteX58" fmla="*/ 3146873 w 3146873"/>
              <a:gd name="connsiteY58" fmla="*/ 623700 h 4000499"/>
              <a:gd name="connsiteX59" fmla="*/ 2957511 w 3146873"/>
              <a:gd name="connsiteY59" fmla="*/ 361952 h 4000499"/>
              <a:gd name="connsiteX60" fmla="*/ 2759869 w 3146873"/>
              <a:gd name="connsiteY60" fmla="*/ 0 h 4000499"/>
              <a:gd name="connsiteX0" fmla="*/ 2759869 w 3146873"/>
              <a:gd name="connsiteY0" fmla="*/ 0 h 4000499"/>
              <a:gd name="connsiteX1" fmla="*/ 2559844 w 3146873"/>
              <a:gd name="connsiteY1" fmla="*/ 457201 h 4000499"/>
              <a:gd name="connsiteX2" fmla="*/ 2395538 w 3146873"/>
              <a:gd name="connsiteY2" fmla="*/ 471488 h 4000499"/>
              <a:gd name="connsiteX3" fmla="*/ 2314575 w 3146873"/>
              <a:gd name="connsiteY3" fmla="*/ 476251 h 4000499"/>
              <a:gd name="connsiteX4" fmla="*/ 2271713 w 3146873"/>
              <a:gd name="connsiteY4" fmla="*/ 490538 h 4000499"/>
              <a:gd name="connsiteX5" fmla="*/ 2266950 w 3146873"/>
              <a:gd name="connsiteY5" fmla="*/ 476251 h 4000499"/>
              <a:gd name="connsiteX6" fmla="*/ 2157413 w 3146873"/>
              <a:gd name="connsiteY6" fmla="*/ 485776 h 4000499"/>
              <a:gd name="connsiteX7" fmla="*/ 2085975 w 3146873"/>
              <a:gd name="connsiteY7" fmla="*/ 509588 h 4000499"/>
              <a:gd name="connsiteX8" fmla="*/ 2062163 w 3146873"/>
              <a:gd name="connsiteY8" fmla="*/ 523876 h 4000499"/>
              <a:gd name="connsiteX9" fmla="*/ 1938338 w 3146873"/>
              <a:gd name="connsiteY9" fmla="*/ 566738 h 4000499"/>
              <a:gd name="connsiteX10" fmla="*/ 1925292 w 3146873"/>
              <a:gd name="connsiteY10" fmla="*/ 330805 h 4000499"/>
              <a:gd name="connsiteX11" fmla="*/ 1437135 w 3146873"/>
              <a:gd name="connsiteY11" fmla="*/ 299849 h 4000499"/>
              <a:gd name="connsiteX12" fmla="*/ 1446660 w 3146873"/>
              <a:gd name="connsiteY12" fmla="*/ 204600 h 4000499"/>
              <a:gd name="connsiteX13" fmla="*/ 1301404 w 3146873"/>
              <a:gd name="connsiteY13" fmla="*/ 178406 h 4000499"/>
              <a:gd name="connsiteX14" fmla="*/ 1196629 w 3146873"/>
              <a:gd name="connsiteY14" fmla="*/ 147449 h 4000499"/>
              <a:gd name="connsiteX15" fmla="*/ 1196629 w 3146873"/>
              <a:gd name="connsiteY15" fmla="*/ 66486 h 4000499"/>
              <a:gd name="connsiteX16" fmla="*/ 1118049 w 3146873"/>
              <a:gd name="connsiteY16" fmla="*/ 206980 h 4000499"/>
              <a:gd name="connsiteX17" fmla="*/ 1076325 w 3146873"/>
              <a:gd name="connsiteY17" fmla="*/ 319088 h 4000499"/>
              <a:gd name="connsiteX18" fmla="*/ 987079 w 3146873"/>
              <a:gd name="connsiteY18" fmla="*/ 487968 h 4000499"/>
              <a:gd name="connsiteX19" fmla="*/ 952501 w 3146873"/>
              <a:gd name="connsiteY19" fmla="*/ 614364 h 4000499"/>
              <a:gd name="connsiteX20" fmla="*/ 928688 w 3146873"/>
              <a:gd name="connsiteY20" fmla="*/ 609601 h 4000499"/>
              <a:gd name="connsiteX21" fmla="*/ 876300 w 3146873"/>
              <a:gd name="connsiteY21" fmla="*/ 733426 h 4000499"/>
              <a:gd name="connsiteX22" fmla="*/ 871538 w 3146873"/>
              <a:gd name="connsiteY22" fmla="*/ 800101 h 4000499"/>
              <a:gd name="connsiteX23" fmla="*/ 790575 w 3146873"/>
              <a:gd name="connsiteY23" fmla="*/ 1081088 h 4000499"/>
              <a:gd name="connsiteX24" fmla="*/ 642938 w 3146873"/>
              <a:gd name="connsiteY24" fmla="*/ 1023938 h 4000499"/>
              <a:gd name="connsiteX25" fmla="*/ 609600 w 3146873"/>
              <a:gd name="connsiteY25" fmla="*/ 1014413 h 4000499"/>
              <a:gd name="connsiteX26" fmla="*/ 590550 w 3146873"/>
              <a:gd name="connsiteY26" fmla="*/ 1000126 h 4000499"/>
              <a:gd name="connsiteX27" fmla="*/ 552450 w 3146873"/>
              <a:gd name="connsiteY27" fmla="*/ 971551 h 4000499"/>
              <a:gd name="connsiteX28" fmla="*/ 357188 w 3146873"/>
              <a:gd name="connsiteY28" fmla="*/ 1076326 h 4000499"/>
              <a:gd name="connsiteX29" fmla="*/ 300038 w 3146873"/>
              <a:gd name="connsiteY29" fmla="*/ 1038226 h 4000499"/>
              <a:gd name="connsiteX30" fmla="*/ 260350 w 3146873"/>
              <a:gd name="connsiteY30" fmla="*/ 1004888 h 4000499"/>
              <a:gd name="connsiteX31" fmla="*/ 250825 w 3146873"/>
              <a:gd name="connsiteY31" fmla="*/ 985836 h 4000499"/>
              <a:gd name="connsiteX32" fmla="*/ 168275 w 3146873"/>
              <a:gd name="connsiteY32" fmla="*/ 1096961 h 4000499"/>
              <a:gd name="connsiteX33" fmla="*/ 66675 w 3146873"/>
              <a:gd name="connsiteY33" fmla="*/ 1325561 h 4000499"/>
              <a:gd name="connsiteX34" fmla="*/ 73025 w 3146873"/>
              <a:gd name="connsiteY34" fmla="*/ 1433511 h 4000499"/>
              <a:gd name="connsiteX35" fmla="*/ 0 w 3146873"/>
              <a:gd name="connsiteY35" fmla="*/ 1563687 h 4000499"/>
              <a:gd name="connsiteX36" fmla="*/ 20637 w 3146873"/>
              <a:gd name="connsiteY36" fmla="*/ 1739899 h 4000499"/>
              <a:gd name="connsiteX37" fmla="*/ 138112 w 3146873"/>
              <a:gd name="connsiteY37" fmla="*/ 1725611 h 4000499"/>
              <a:gd name="connsiteX38" fmla="*/ 139699 w 3146873"/>
              <a:gd name="connsiteY38" fmla="*/ 1741487 h 4000499"/>
              <a:gd name="connsiteX39" fmla="*/ 276224 w 3146873"/>
              <a:gd name="connsiteY39" fmla="*/ 1790699 h 4000499"/>
              <a:gd name="connsiteX40" fmla="*/ 476248 w 3146873"/>
              <a:gd name="connsiteY40" fmla="*/ 1895473 h 4000499"/>
              <a:gd name="connsiteX41" fmla="*/ 452437 w 3146873"/>
              <a:gd name="connsiteY41" fmla="*/ 2028824 h 4000499"/>
              <a:gd name="connsiteX42" fmla="*/ 638175 w 3146873"/>
              <a:gd name="connsiteY42" fmla="*/ 2285999 h 4000499"/>
              <a:gd name="connsiteX43" fmla="*/ 514351 w 3146873"/>
              <a:gd name="connsiteY43" fmla="*/ 2576511 h 4000499"/>
              <a:gd name="connsiteX44" fmla="*/ 1408112 w 3146873"/>
              <a:gd name="connsiteY44" fmla="*/ 2952748 h 4000499"/>
              <a:gd name="connsiteX45" fmla="*/ 976313 w 3146873"/>
              <a:gd name="connsiteY45" fmla="*/ 4000499 h 4000499"/>
              <a:gd name="connsiteX46" fmla="*/ 1443038 w 3146873"/>
              <a:gd name="connsiteY46" fmla="*/ 3686173 h 4000499"/>
              <a:gd name="connsiteX47" fmla="*/ 1876425 w 3146873"/>
              <a:gd name="connsiteY47" fmla="*/ 3910011 h 4000499"/>
              <a:gd name="connsiteX48" fmla="*/ 1866899 w 3146873"/>
              <a:gd name="connsiteY48" fmla="*/ 3800473 h 4000499"/>
              <a:gd name="connsiteX49" fmla="*/ 1876425 w 3146873"/>
              <a:gd name="connsiteY49" fmla="*/ 3700461 h 4000499"/>
              <a:gd name="connsiteX50" fmla="*/ 2009774 w 3146873"/>
              <a:gd name="connsiteY50" fmla="*/ 3192460 h 4000499"/>
              <a:gd name="connsiteX51" fmla="*/ 2076449 w 3146873"/>
              <a:gd name="connsiteY51" fmla="*/ 3122610 h 4000499"/>
              <a:gd name="connsiteX52" fmla="*/ 2616199 w 3146873"/>
              <a:gd name="connsiteY52" fmla="*/ 2422523 h 4000499"/>
              <a:gd name="connsiteX53" fmla="*/ 2673349 w 3146873"/>
              <a:gd name="connsiteY53" fmla="*/ 1433511 h 4000499"/>
              <a:gd name="connsiteX54" fmla="*/ 2536825 w 3146873"/>
              <a:gd name="connsiteY54" fmla="*/ 1327149 h 4000499"/>
              <a:gd name="connsiteX55" fmla="*/ 2420937 w 3146873"/>
              <a:gd name="connsiteY55" fmla="*/ 1157286 h 4000499"/>
              <a:gd name="connsiteX56" fmla="*/ 2173287 w 3146873"/>
              <a:gd name="connsiteY56" fmla="*/ 1006474 h 4000499"/>
              <a:gd name="connsiteX57" fmla="*/ 1283941 w 3146873"/>
              <a:gd name="connsiteY57" fmla="*/ 1107093 h 4000499"/>
              <a:gd name="connsiteX58" fmla="*/ 3146873 w 3146873"/>
              <a:gd name="connsiteY58" fmla="*/ 623700 h 4000499"/>
              <a:gd name="connsiteX59" fmla="*/ 2957511 w 3146873"/>
              <a:gd name="connsiteY59" fmla="*/ 361952 h 4000499"/>
              <a:gd name="connsiteX60" fmla="*/ 2759869 w 3146873"/>
              <a:gd name="connsiteY60" fmla="*/ 0 h 4000499"/>
              <a:gd name="connsiteX0" fmla="*/ 2759869 w 2957511"/>
              <a:gd name="connsiteY0" fmla="*/ 0 h 4000499"/>
              <a:gd name="connsiteX1" fmla="*/ 2559844 w 2957511"/>
              <a:gd name="connsiteY1" fmla="*/ 457201 h 4000499"/>
              <a:gd name="connsiteX2" fmla="*/ 2395538 w 2957511"/>
              <a:gd name="connsiteY2" fmla="*/ 471488 h 4000499"/>
              <a:gd name="connsiteX3" fmla="*/ 2314575 w 2957511"/>
              <a:gd name="connsiteY3" fmla="*/ 476251 h 4000499"/>
              <a:gd name="connsiteX4" fmla="*/ 2271713 w 2957511"/>
              <a:gd name="connsiteY4" fmla="*/ 490538 h 4000499"/>
              <a:gd name="connsiteX5" fmla="*/ 2266950 w 2957511"/>
              <a:gd name="connsiteY5" fmla="*/ 476251 h 4000499"/>
              <a:gd name="connsiteX6" fmla="*/ 2157413 w 2957511"/>
              <a:gd name="connsiteY6" fmla="*/ 485776 h 4000499"/>
              <a:gd name="connsiteX7" fmla="*/ 2085975 w 2957511"/>
              <a:gd name="connsiteY7" fmla="*/ 509588 h 4000499"/>
              <a:gd name="connsiteX8" fmla="*/ 2062163 w 2957511"/>
              <a:gd name="connsiteY8" fmla="*/ 523876 h 4000499"/>
              <a:gd name="connsiteX9" fmla="*/ 1938338 w 2957511"/>
              <a:gd name="connsiteY9" fmla="*/ 566738 h 4000499"/>
              <a:gd name="connsiteX10" fmla="*/ 1925292 w 2957511"/>
              <a:gd name="connsiteY10" fmla="*/ 330805 h 4000499"/>
              <a:gd name="connsiteX11" fmla="*/ 1437135 w 2957511"/>
              <a:gd name="connsiteY11" fmla="*/ 299849 h 4000499"/>
              <a:gd name="connsiteX12" fmla="*/ 1446660 w 2957511"/>
              <a:gd name="connsiteY12" fmla="*/ 204600 h 4000499"/>
              <a:gd name="connsiteX13" fmla="*/ 1301404 w 2957511"/>
              <a:gd name="connsiteY13" fmla="*/ 178406 h 4000499"/>
              <a:gd name="connsiteX14" fmla="*/ 1196629 w 2957511"/>
              <a:gd name="connsiteY14" fmla="*/ 147449 h 4000499"/>
              <a:gd name="connsiteX15" fmla="*/ 1196629 w 2957511"/>
              <a:gd name="connsiteY15" fmla="*/ 66486 h 4000499"/>
              <a:gd name="connsiteX16" fmla="*/ 1118049 w 2957511"/>
              <a:gd name="connsiteY16" fmla="*/ 206980 h 4000499"/>
              <a:gd name="connsiteX17" fmla="*/ 1076325 w 2957511"/>
              <a:gd name="connsiteY17" fmla="*/ 319088 h 4000499"/>
              <a:gd name="connsiteX18" fmla="*/ 987079 w 2957511"/>
              <a:gd name="connsiteY18" fmla="*/ 487968 h 4000499"/>
              <a:gd name="connsiteX19" fmla="*/ 952501 w 2957511"/>
              <a:gd name="connsiteY19" fmla="*/ 614364 h 4000499"/>
              <a:gd name="connsiteX20" fmla="*/ 928688 w 2957511"/>
              <a:gd name="connsiteY20" fmla="*/ 609601 h 4000499"/>
              <a:gd name="connsiteX21" fmla="*/ 876300 w 2957511"/>
              <a:gd name="connsiteY21" fmla="*/ 733426 h 4000499"/>
              <a:gd name="connsiteX22" fmla="*/ 871538 w 2957511"/>
              <a:gd name="connsiteY22" fmla="*/ 800101 h 4000499"/>
              <a:gd name="connsiteX23" fmla="*/ 790575 w 2957511"/>
              <a:gd name="connsiteY23" fmla="*/ 1081088 h 4000499"/>
              <a:gd name="connsiteX24" fmla="*/ 642938 w 2957511"/>
              <a:gd name="connsiteY24" fmla="*/ 1023938 h 4000499"/>
              <a:gd name="connsiteX25" fmla="*/ 609600 w 2957511"/>
              <a:gd name="connsiteY25" fmla="*/ 1014413 h 4000499"/>
              <a:gd name="connsiteX26" fmla="*/ 590550 w 2957511"/>
              <a:gd name="connsiteY26" fmla="*/ 1000126 h 4000499"/>
              <a:gd name="connsiteX27" fmla="*/ 552450 w 2957511"/>
              <a:gd name="connsiteY27" fmla="*/ 971551 h 4000499"/>
              <a:gd name="connsiteX28" fmla="*/ 357188 w 2957511"/>
              <a:gd name="connsiteY28" fmla="*/ 1076326 h 4000499"/>
              <a:gd name="connsiteX29" fmla="*/ 300038 w 2957511"/>
              <a:gd name="connsiteY29" fmla="*/ 1038226 h 4000499"/>
              <a:gd name="connsiteX30" fmla="*/ 260350 w 2957511"/>
              <a:gd name="connsiteY30" fmla="*/ 1004888 h 4000499"/>
              <a:gd name="connsiteX31" fmla="*/ 250825 w 2957511"/>
              <a:gd name="connsiteY31" fmla="*/ 985836 h 4000499"/>
              <a:gd name="connsiteX32" fmla="*/ 168275 w 2957511"/>
              <a:gd name="connsiteY32" fmla="*/ 1096961 h 4000499"/>
              <a:gd name="connsiteX33" fmla="*/ 66675 w 2957511"/>
              <a:gd name="connsiteY33" fmla="*/ 1325561 h 4000499"/>
              <a:gd name="connsiteX34" fmla="*/ 73025 w 2957511"/>
              <a:gd name="connsiteY34" fmla="*/ 1433511 h 4000499"/>
              <a:gd name="connsiteX35" fmla="*/ 0 w 2957511"/>
              <a:gd name="connsiteY35" fmla="*/ 1563687 h 4000499"/>
              <a:gd name="connsiteX36" fmla="*/ 20637 w 2957511"/>
              <a:gd name="connsiteY36" fmla="*/ 1739899 h 4000499"/>
              <a:gd name="connsiteX37" fmla="*/ 138112 w 2957511"/>
              <a:gd name="connsiteY37" fmla="*/ 1725611 h 4000499"/>
              <a:gd name="connsiteX38" fmla="*/ 139699 w 2957511"/>
              <a:gd name="connsiteY38" fmla="*/ 1741487 h 4000499"/>
              <a:gd name="connsiteX39" fmla="*/ 276224 w 2957511"/>
              <a:gd name="connsiteY39" fmla="*/ 1790699 h 4000499"/>
              <a:gd name="connsiteX40" fmla="*/ 476248 w 2957511"/>
              <a:gd name="connsiteY40" fmla="*/ 1895473 h 4000499"/>
              <a:gd name="connsiteX41" fmla="*/ 452437 w 2957511"/>
              <a:gd name="connsiteY41" fmla="*/ 2028824 h 4000499"/>
              <a:gd name="connsiteX42" fmla="*/ 638175 w 2957511"/>
              <a:gd name="connsiteY42" fmla="*/ 2285999 h 4000499"/>
              <a:gd name="connsiteX43" fmla="*/ 514351 w 2957511"/>
              <a:gd name="connsiteY43" fmla="*/ 2576511 h 4000499"/>
              <a:gd name="connsiteX44" fmla="*/ 1408112 w 2957511"/>
              <a:gd name="connsiteY44" fmla="*/ 2952748 h 4000499"/>
              <a:gd name="connsiteX45" fmla="*/ 976313 w 2957511"/>
              <a:gd name="connsiteY45" fmla="*/ 4000499 h 4000499"/>
              <a:gd name="connsiteX46" fmla="*/ 1443038 w 2957511"/>
              <a:gd name="connsiteY46" fmla="*/ 3686173 h 4000499"/>
              <a:gd name="connsiteX47" fmla="*/ 1876425 w 2957511"/>
              <a:gd name="connsiteY47" fmla="*/ 3910011 h 4000499"/>
              <a:gd name="connsiteX48" fmla="*/ 1866899 w 2957511"/>
              <a:gd name="connsiteY48" fmla="*/ 3800473 h 4000499"/>
              <a:gd name="connsiteX49" fmla="*/ 1876425 w 2957511"/>
              <a:gd name="connsiteY49" fmla="*/ 3700461 h 4000499"/>
              <a:gd name="connsiteX50" fmla="*/ 2009774 w 2957511"/>
              <a:gd name="connsiteY50" fmla="*/ 3192460 h 4000499"/>
              <a:gd name="connsiteX51" fmla="*/ 2076449 w 2957511"/>
              <a:gd name="connsiteY51" fmla="*/ 3122610 h 4000499"/>
              <a:gd name="connsiteX52" fmla="*/ 2616199 w 2957511"/>
              <a:gd name="connsiteY52" fmla="*/ 2422523 h 4000499"/>
              <a:gd name="connsiteX53" fmla="*/ 2673349 w 2957511"/>
              <a:gd name="connsiteY53" fmla="*/ 1433511 h 4000499"/>
              <a:gd name="connsiteX54" fmla="*/ 2536825 w 2957511"/>
              <a:gd name="connsiteY54" fmla="*/ 1327149 h 4000499"/>
              <a:gd name="connsiteX55" fmla="*/ 2420937 w 2957511"/>
              <a:gd name="connsiteY55" fmla="*/ 1157286 h 4000499"/>
              <a:gd name="connsiteX56" fmla="*/ 2173287 w 2957511"/>
              <a:gd name="connsiteY56" fmla="*/ 1006474 h 4000499"/>
              <a:gd name="connsiteX57" fmla="*/ 1283941 w 2957511"/>
              <a:gd name="connsiteY57" fmla="*/ 1107093 h 4000499"/>
              <a:gd name="connsiteX58" fmla="*/ 1092648 w 2957511"/>
              <a:gd name="connsiteY58" fmla="*/ 1611125 h 4000499"/>
              <a:gd name="connsiteX59" fmla="*/ 2957511 w 2957511"/>
              <a:gd name="connsiteY59" fmla="*/ 361952 h 4000499"/>
              <a:gd name="connsiteX60" fmla="*/ 2759869 w 2957511"/>
              <a:gd name="connsiteY60" fmla="*/ 0 h 4000499"/>
              <a:gd name="connsiteX0" fmla="*/ 2759869 w 2957511"/>
              <a:gd name="connsiteY0" fmla="*/ 0 h 4000499"/>
              <a:gd name="connsiteX1" fmla="*/ 2559844 w 2957511"/>
              <a:gd name="connsiteY1" fmla="*/ 457201 h 4000499"/>
              <a:gd name="connsiteX2" fmla="*/ 2395538 w 2957511"/>
              <a:gd name="connsiteY2" fmla="*/ 471488 h 4000499"/>
              <a:gd name="connsiteX3" fmla="*/ 2314575 w 2957511"/>
              <a:gd name="connsiteY3" fmla="*/ 476251 h 4000499"/>
              <a:gd name="connsiteX4" fmla="*/ 2271713 w 2957511"/>
              <a:gd name="connsiteY4" fmla="*/ 490538 h 4000499"/>
              <a:gd name="connsiteX5" fmla="*/ 2266950 w 2957511"/>
              <a:gd name="connsiteY5" fmla="*/ 476251 h 4000499"/>
              <a:gd name="connsiteX6" fmla="*/ 2157413 w 2957511"/>
              <a:gd name="connsiteY6" fmla="*/ 485776 h 4000499"/>
              <a:gd name="connsiteX7" fmla="*/ 2085975 w 2957511"/>
              <a:gd name="connsiteY7" fmla="*/ 509588 h 4000499"/>
              <a:gd name="connsiteX8" fmla="*/ 2062163 w 2957511"/>
              <a:gd name="connsiteY8" fmla="*/ 523876 h 4000499"/>
              <a:gd name="connsiteX9" fmla="*/ 1938338 w 2957511"/>
              <a:gd name="connsiteY9" fmla="*/ 566738 h 4000499"/>
              <a:gd name="connsiteX10" fmla="*/ 1925292 w 2957511"/>
              <a:gd name="connsiteY10" fmla="*/ 330805 h 4000499"/>
              <a:gd name="connsiteX11" fmla="*/ 1437135 w 2957511"/>
              <a:gd name="connsiteY11" fmla="*/ 299849 h 4000499"/>
              <a:gd name="connsiteX12" fmla="*/ 1446660 w 2957511"/>
              <a:gd name="connsiteY12" fmla="*/ 204600 h 4000499"/>
              <a:gd name="connsiteX13" fmla="*/ 1301404 w 2957511"/>
              <a:gd name="connsiteY13" fmla="*/ 178406 h 4000499"/>
              <a:gd name="connsiteX14" fmla="*/ 1196629 w 2957511"/>
              <a:gd name="connsiteY14" fmla="*/ 147449 h 4000499"/>
              <a:gd name="connsiteX15" fmla="*/ 1196629 w 2957511"/>
              <a:gd name="connsiteY15" fmla="*/ 66486 h 4000499"/>
              <a:gd name="connsiteX16" fmla="*/ 1118049 w 2957511"/>
              <a:gd name="connsiteY16" fmla="*/ 206980 h 4000499"/>
              <a:gd name="connsiteX17" fmla="*/ 1076325 w 2957511"/>
              <a:gd name="connsiteY17" fmla="*/ 319088 h 4000499"/>
              <a:gd name="connsiteX18" fmla="*/ 987079 w 2957511"/>
              <a:gd name="connsiteY18" fmla="*/ 487968 h 4000499"/>
              <a:gd name="connsiteX19" fmla="*/ 952501 w 2957511"/>
              <a:gd name="connsiteY19" fmla="*/ 614364 h 4000499"/>
              <a:gd name="connsiteX20" fmla="*/ 928688 w 2957511"/>
              <a:gd name="connsiteY20" fmla="*/ 609601 h 4000499"/>
              <a:gd name="connsiteX21" fmla="*/ 876300 w 2957511"/>
              <a:gd name="connsiteY21" fmla="*/ 733426 h 4000499"/>
              <a:gd name="connsiteX22" fmla="*/ 871538 w 2957511"/>
              <a:gd name="connsiteY22" fmla="*/ 800101 h 4000499"/>
              <a:gd name="connsiteX23" fmla="*/ 790575 w 2957511"/>
              <a:gd name="connsiteY23" fmla="*/ 1081088 h 4000499"/>
              <a:gd name="connsiteX24" fmla="*/ 642938 w 2957511"/>
              <a:gd name="connsiteY24" fmla="*/ 1023938 h 4000499"/>
              <a:gd name="connsiteX25" fmla="*/ 609600 w 2957511"/>
              <a:gd name="connsiteY25" fmla="*/ 1014413 h 4000499"/>
              <a:gd name="connsiteX26" fmla="*/ 590550 w 2957511"/>
              <a:gd name="connsiteY26" fmla="*/ 1000126 h 4000499"/>
              <a:gd name="connsiteX27" fmla="*/ 552450 w 2957511"/>
              <a:gd name="connsiteY27" fmla="*/ 971551 h 4000499"/>
              <a:gd name="connsiteX28" fmla="*/ 357188 w 2957511"/>
              <a:gd name="connsiteY28" fmla="*/ 1076326 h 4000499"/>
              <a:gd name="connsiteX29" fmla="*/ 300038 w 2957511"/>
              <a:gd name="connsiteY29" fmla="*/ 1038226 h 4000499"/>
              <a:gd name="connsiteX30" fmla="*/ 260350 w 2957511"/>
              <a:gd name="connsiteY30" fmla="*/ 1004888 h 4000499"/>
              <a:gd name="connsiteX31" fmla="*/ 250825 w 2957511"/>
              <a:gd name="connsiteY31" fmla="*/ 985836 h 4000499"/>
              <a:gd name="connsiteX32" fmla="*/ 168275 w 2957511"/>
              <a:gd name="connsiteY32" fmla="*/ 1096961 h 4000499"/>
              <a:gd name="connsiteX33" fmla="*/ 66675 w 2957511"/>
              <a:gd name="connsiteY33" fmla="*/ 1325561 h 4000499"/>
              <a:gd name="connsiteX34" fmla="*/ 73025 w 2957511"/>
              <a:gd name="connsiteY34" fmla="*/ 1433511 h 4000499"/>
              <a:gd name="connsiteX35" fmla="*/ 0 w 2957511"/>
              <a:gd name="connsiteY35" fmla="*/ 1563687 h 4000499"/>
              <a:gd name="connsiteX36" fmla="*/ 20637 w 2957511"/>
              <a:gd name="connsiteY36" fmla="*/ 1739899 h 4000499"/>
              <a:gd name="connsiteX37" fmla="*/ 138112 w 2957511"/>
              <a:gd name="connsiteY37" fmla="*/ 1725611 h 4000499"/>
              <a:gd name="connsiteX38" fmla="*/ 139699 w 2957511"/>
              <a:gd name="connsiteY38" fmla="*/ 1741487 h 4000499"/>
              <a:gd name="connsiteX39" fmla="*/ 276224 w 2957511"/>
              <a:gd name="connsiteY39" fmla="*/ 1790699 h 4000499"/>
              <a:gd name="connsiteX40" fmla="*/ 476248 w 2957511"/>
              <a:gd name="connsiteY40" fmla="*/ 1895473 h 4000499"/>
              <a:gd name="connsiteX41" fmla="*/ 452437 w 2957511"/>
              <a:gd name="connsiteY41" fmla="*/ 2028824 h 4000499"/>
              <a:gd name="connsiteX42" fmla="*/ 638175 w 2957511"/>
              <a:gd name="connsiteY42" fmla="*/ 2285999 h 4000499"/>
              <a:gd name="connsiteX43" fmla="*/ 514351 w 2957511"/>
              <a:gd name="connsiteY43" fmla="*/ 2576511 h 4000499"/>
              <a:gd name="connsiteX44" fmla="*/ 1408112 w 2957511"/>
              <a:gd name="connsiteY44" fmla="*/ 2952748 h 4000499"/>
              <a:gd name="connsiteX45" fmla="*/ 976313 w 2957511"/>
              <a:gd name="connsiteY45" fmla="*/ 4000499 h 4000499"/>
              <a:gd name="connsiteX46" fmla="*/ 1443038 w 2957511"/>
              <a:gd name="connsiteY46" fmla="*/ 3686173 h 4000499"/>
              <a:gd name="connsiteX47" fmla="*/ 1876425 w 2957511"/>
              <a:gd name="connsiteY47" fmla="*/ 3910011 h 4000499"/>
              <a:gd name="connsiteX48" fmla="*/ 1866899 w 2957511"/>
              <a:gd name="connsiteY48" fmla="*/ 3800473 h 4000499"/>
              <a:gd name="connsiteX49" fmla="*/ 1876425 w 2957511"/>
              <a:gd name="connsiteY49" fmla="*/ 3700461 h 4000499"/>
              <a:gd name="connsiteX50" fmla="*/ 2009774 w 2957511"/>
              <a:gd name="connsiteY50" fmla="*/ 3192460 h 4000499"/>
              <a:gd name="connsiteX51" fmla="*/ 2076449 w 2957511"/>
              <a:gd name="connsiteY51" fmla="*/ 3122610 h 4000499"/>
              <a:gd name="connsiteX52" fmla="*/ 2616199 w 2957511"/>
              <a:gd name="connsiteY52" fmla="*/ 2422523 h 4000499"/>
              <a:gd name="connsiteX53" fmla="*/ 2673349 w 2957511"/>
              <a:gd name="connsiteY53" fmla="*/ 1433511 h 4000499"/>
              <a:gd name="connsiteX54" fmla="*/ 2536825 w 2957511"/>
              <a:gd name="connsiteY54" fmla="*/ 1327149 h 4000499"/>
              <a:gd name="connsiteX55" fmla="*/ 2420937 w 2957511"/>
              <a:gd name="connsiteY55" fmla="*/ 1157286 h 4000499"/>
              <a:gd name="connsiteX56" fmla="*/ 2173287 w 2957511"/>
              <a:gd name="connsiteY56" fmla="*/ 1006474 h 4000499"/>
              <a:gd name="connsiteX57" fmla="*/ 1283941 w 2957511"/>
              <a:gd name="connsiteY57" fmla="*/ 1107093 h 4000499"/>
              <a:gd name="connsiteX58" fmla="*/ 1092648 w 2957511"/>
              <a:gd name="connsiteY58" fmla="*/ 1611125 h 4000499"/>
              <a:gd name="connsiteX59" fmla="*/ 2957511 w 2957511"/>
              <a:gd name="connsiteY59" fmla="*/ 361952 h 4000499"/>
              <a:gd name="connsiteX60" fmla="*/ 2759869 w 2957511"/>
              <a:gd name="connsiteY60" fmla="*/ 0 h 4000499"/>
              <a:gd name="connsiteX0" fmla="*/ 2759869 w 2957511"/>
              <a:gd name="connsiteY0" fmla="*/ 0 h 4000499"/>
              <a:gd name="connsiteX1" fmla="*/ 2559844 w 2957511"/>
              <a:gd name="connsiteY1" fmla="*/ 457201 h 4000499"/>
              <a:gd name="connsiteX2" fmla="*/ 2395538 w 2957511"/>
              <a:gd name="connsiteY2" fmla="*/ 471488 h 4000499"/>
              <a:gd name="connsiteX3" fmla="*/ 2314575 w 2957511"/>
              <a:gd name="connsiteY3" fmla="*/ 476251 h 4000499"/>
              <a:gd name="connsiteX4" fmla="*/ 2271713 w 2957511"/>
              <a:gd name="connsiteY4" fmla="*/ 490538 h 4000499"/>
              <a:gd name="connsiteX5" fmla="*/ 2266950 w 2957511"/>
              <a:gd name="connsiteY5" fmla="*/ 476251 h 4000499"/>
              <a:gd name="connsiteX6" fmla="*/ 2157413 w 2957511"/>
              <a:gd name="connsiteY6" fmla="*/ 485776 h 4000499"/>
              <a:gd name="connsiteX7" fmla="*/ 2085975 w 2957511"/>
              <a:gd name="connsiteY7" fmla="*/ 509588 h 4000499"/>
              <a:gd name="connsiteX8" fmla="*/ 2062163 w 2957511"/>
              <a:gd name="connsiteY8" fmla="*/ 523876 h 4000499"/>
              <a:gd name="connsiteX9" fmla="*/ 1938338 w 2957511"/>
              <a:gd name="connsiteY9" fmla="*/ 566738 h 4000499"/>
              <a:gd name="connsiteX10" fmla="*/ 1925292 w 2957511"/>
              <a:gd name="connsiteY10" fmla="*/ 330805 h 4000499"/>
              <a:gd name="connsiteX11" fmla="*/ 1437135 w 2957511"/>
              <a:gd name="connsiteY11" fmla="*/ 299849 h 4000499"/>
              <a:gd name="connsiteX12" fmla="*/ 1446660 w 2957511"/>
              <a:gd name="connsiteY12" fmla="*/ 204600 h 4000499"/>
              <a:gd name="connsiteX13" fmla="*/ 1301404 w 2957511"/>
              <a:gd name="connsiteY13" fmla="*/ 178406 h 4000499"/>
              <a:gd name="connsiteX14" fmla="*/ 1196629 w 2957511"/>
              <a:gd name="connsiteY14" fmla="*/ 147449 h 4000499"/>
              <a:gd name="connsiteX15" fmla="*/ 1196629 w 2957511"/>
              <a:gd name="connsiteY15" fmla="*/ 66486 h 4000499"/>
              <a:gd name="connsiteX16" fmla="*/ 1118049 w 2957511"/>
              <a:gd name="connsiteY16" fmla="*/ 206980 h 4000499"/>
              <a:gd name="connsiteX17" fmla="*/ 1076325 w 2957511"/>
              <a:gd name="connsiteY17" fmla="*/ 319088 h 4000499"/>
              <a:gd name="connsiteX18" fmla="*/ 987079 w 2957511"/>
              <a:gd name="connsiteY18" fmla="*/ 487968 h 4000499"/>
              <a:gd name="connsiteX19" fmla="*/ 952501 w 2957511"/>
              <a:gd name="connsiteY19" fmla="*/ 614364 h 4000499"/>
              <a:gd name="connsiteX20" fmla="*/ 928688 w 2957511"/>
              <a:gd name="connsiteY20" fmla="*/ 609601 h 4000499"/>
              <a:gd name="connsiteX21" fmla="*/ 876300 w 2957511"/>
              <a:gd name="connsiteY21" fmla="*/ 733426 h 4000499"/>
              <a:gd name="connsiteX22" fmla="*/ 871538 w 2957511"/>
              <a:gd name="connsiteY22" fmla="*/ 800101 h 4000499"/>
              <a:gd name="connsiteX23" fmla="*/ 790575 w 2957511"/>
              <a:gd name="connsiteY23" fmla="*/ 1081088 h 4000499"/>
              <a:gd name="connsiteX24" fmla="*/ 642938 w 2957511"/>
              <a:gd name="connsiteY24" fmla="*/ 1023938 h 4000499"/>
              <a:gd name="connsiteX25" fmla="*/ 609600 w 2957511"/>
              <a:gd name="connsiteY25" fmla="*/ 1014413 h 4000499"/>
              <a:gd name="connsiteX26" fmla="*/ 590550 w 2957511"/>
              <a:gd name="connsiteY26" fmla="*/ 1000126 h 4000499"/>
              <a:gd name="connsiteX27" fmla="*/ 552450 w 2957511"/>
              <a:gd name="connsiteY27" fmla="*/ 971551 h 4000499"/>
              <a:gd name="connsiteX28" fmla="*/ 357188 w 2957511"/>
              <a:gd name="connsiteY28" fmla="*/ 1076326 h 4000499"/>
              <a:gd name="connsiteX29" fmla="*/ 300038 w 2957511"/>
              <a:gd name="connsiteY29" fmla="*/ 1038226 h 4000499"/>
              <a:gd name="connsiteX30" fmla="*/ 260350 w 2957511"/>
              <a:gd name="connsiteY30" fmla="*/ 1004888 h 4000499"/>
              <a:gd name="connsiteX31" fmla="*/ 250825 w 2957511"/>
              <a:gd name="connsiteY31" fmla="*/ 985836 h 4000499"/>
              <a:gd name="connsiteX32" fmla="*/ 168275 w 2957511"/>
              <a:gd name="connsiteY32" fmla="*/ 1096961 h 4000499"/>
              <a:gd name="connsiteX33" fmla="*/ 66675 w 2957511"/>
              <a:gd name="connsiteY33" fmla="*/ 1325561 h 4000499"/>
              <a:gd name="connsiteX34" fmla="*/ 73025 w 2957511"/>
              <a:gd name="connsiteY34" fmla="*/ 1433511 h 4000499"/>
              <a:gd name="connsiteX35" fmla="*/ 0 w 2957511"/>
              <a:gd name="connsiteY35" fmla="*/ 1563687 h 4000499"/>
              <a:gd name="connsiteX36" fmla="*/ 20637 w 2957511"/>
              <a:gd name="connsiteY36" fmla="*/ 1739899 h 4000499"/>
              <a:gd name="connsiteX37" fmla="*/ 138112 w 2957511"/>
              <a:gd name="connsiteY37" fmla="*/ 1725611 h 4000499"/>
              <a:gd name="connsiteX38" fmla="*/ 139699 w 2957511"/>
              <a:gd name="connsiteY38" fmla="*/ 1741487 h 4000499"/>
              <a:gd name="connsiteX39" fmla="*/ 276224 w 2957511"/>
              <a:gd name="connsiteY39" fmla="*/ 1790699 h 4000499"/>
              <a:gd name="connsiteX40" fmla="*/ 476248 w 2957511"/>
              <a:gd name="connsiteY40" fmla="*/ 1895473 h 4000499"/>
              <a:gd name="connsiteX41" fmla="*/ 452437 w 2957511"/>
              <a:gd name="connsiteY41" fmla="*/ 2028824 h 4000499"/>
              <a:gd name="connsiteX42" fmla="*/ 638175 w 2957511"/>
              <a:gd name="connsiteY42" fmla="*/ 2285999 h 4000499"/>
              <a:gd name="connsiteX43" fmla="*/ 514351 w 2957511"/>
              <a:gd name="connsiteY43" fmla="*/ 2576511 h 4000499"/>
              <a:gd name="connsiteX44" fmla="*/ 1408112 w 2957511"/>
              <a:gd name="connsiteY44" fmla="*/ 2952748 h 4000499"/>
              <a:gd name="connsiteX45" fmla="*/ 976313 w 2957511"/>
              <a:gd name="connsiteY45" fmla="*/ 4000499 h 4000499"/>
              <a:gd name="connsiteX46" fmla="*/ 1443038 w 2957511"/>
              <a:gd name="connsiteY46" fmla="*/ 3686173 h 4000499"/>
              <a:gd name="connsiteX47" fmla="*/ 1876425 w 2957511"/>
              <a:gd name="connsiteY47" fmla="*/ 3910011 h 4000499"/>
              <a:gd name="connsiteX48" fmla="*/ 1866899 w 2957511"/>
              <a:gd name="connsiteY48" fmla="*/ 3800473 h 4000499"/>
              <a:gd name="connsiteX49" fmla="*/ 1876425 w 2957511"/>
              <a:gd name="connsiteY49" fmla="*/ 3700461 h 4000499"/>
              <a:gd name="connsiteX50" fmla="*/ 2009774 w 2957511"/>
              <a:gd name="connsiteY50" fmla="*/ 3192460 h 4000499"/>
              <a:gd name="connsiteX51" fmla="*/ 2076449 w 2957511"/>
              <a:gd name="connsiteY51" fmla="*/ 3122610 h 4000499"/>
              <a:gd name="connsiteX52" fmla="*/ 2616199 w 2957511"/>
              <a:gd name="connsiteY52" fmla="*/ 2422523 h 4000499"/>
              <a:gd name="connsiteX53" fmla="*/ 2673349 w 2957511"/>
              <a:gd name="connsiteY53" fmla="*/ 1433511 h 4000499"/>
              <a:gd name="connsiteX54" fmla="*/ 2536825 w 2957511"/>
              <a:gd name="connsiteY54" fmla="*/ 1327149 h 4000499"/>
              <a:gd name="connsiteX55" fmla="*/ 2420937 w 2957511"/>
              <a:gd name="connsiteY55" fmla="*/ 1157286 h 4000499"/>
              <a:gd name="connsiteX56" fmla="*/ 2173287 w 2957511"/>
              <a:gd name="connsiteY56" fmla="*/ 1006474 h 4000499"/>
              <a:gd name="connsiteX57" fmla="*/ 1283941 w 2957511"/>
              <a:gd name="connsiteY57" fmla="*/ 1107093 h 4000499"/>
              <a:gd name="connsiteX58" fmla="*/ 1092648 w 2957511"/>
              <a:gd name="connsiteY58" fmla="*/ 1611125 h 4000499"/>
              <a:gd name="connsiteX59" fmla="*/ 2957511 w 2957511"/>
              <a:gd name="connsiteY59" fmla="*/ 361952 h 4000499"/>
              <a:gd name="connsiteX60" fmla="*/ 2759869 w 2957511"/>
              <a:gd name="connsiteY60" fmla="*/ 0 h 4000499"/>
              <a:gd name="connsiteX0" fmla="*/ 2759869 w 2957511"/>
              <a:gd name="connsiteY0" fmla="*/ 0 h 4000499"/>
              <a:gd name="connsiteX1" fmla="*/ 2559844 w 2957511"/>
              <a:gd name="connsiteY1" fmla="*/ 457201 h 4000499"/>
              <a:gd name="connsiteX2" fmla="*/ 2395538 w 2957511"/>
              <a:gd name="connsiteY2" fmla="*/ 471488 h 4000499"/>
              <a:gd name="connsiteX3" fmla="*/ 2314575 w 2957511"/>
              <a:gd name="connsiteY3" fmla="*/ 476251 h 4000499"/>
              <a:gd name="connsiteX4" fmla="*/ 2271713 w 2957511"/>
              <a:gd name="connsiteY4" fmla="*/ 490538 h 4000499"/>
              <a:gd name="connsiteX5" fmla="*/ 2266950 w 2957511"/>
              <a:gd name="connsiteY5" fmla="*/ 476251 h 4000499"/>
              <a:gd name="connsiteX6" fmla="*/ 2157413 w 2957511"/>
              <a:gd name="connsiteY6" fmla="*/ 485776 h 4000499"/>
              <a:gd name="connsiteX7" fmla="*/ 2085975 w 2957511"/>
              <a:gd name="connsiteY7" fmla="*/ 509588 h 4000499"/>
              <a:gd name="connsiteX8" fmla="*/ 2062163 w 2957511"/>
              <a:gd name="connsiteY8" fmla="*/ 523876 h 4000499"/>
              <a:gd name="connsiteX9" fmla="*/ 1938338 w 2957511"/>
              <a:gd name="connsiteY9" fmla="*/ 566738 h 4000499"/>
              <a:gd name="connsiteX10" fmla="*/ 1925292 w 2957511"/>
              <a:gd name="connsiteY10" fmla="*/ 330805 h 4000499"/>
              <a:gd name="connsiteX11" fmla="*/ 1437135 w 2957511"/>
              <a:gd name="connsiteY11" fmla="*/ 299849 h 4000499"/>
              <a:gd name="connsiteX12" fmla="*/ 1446660 w 2957511"/>
              <a:gd name="connsiteY12" fmla="*/ 204600 h 4000499"/>
              <a:gd name="connsiteX13" fmla="*/ 1301404 w 2957511"/>
              <a:gd name="connsiteY13" fmla="*/ 178406 h 4000499"/>
              <a:gd name="connsiteX14" fmla="*/ 1196629 w 2957511"/>
              <a:gd name="connsiteY14" fmla="*/ 147449 h 4000499"/>
              <a:gd name="connsiteX15" fmla="*/ 1196629 w 2957511"/>
              <a:gd name="connsiteY15" fmla="*/ 66486 h 4000499"/>
              <a:gd name="connsiteX16" fmla="*/ 1118049 w 2957511"/>
              <a:gd name="connsiteY16" fmla="*/ 206980 h 4000499"/>
              <a:gd name="connsiteX17" fmla="*/ 1076325 w 2957511"/>
              <a:gd name="connsiteY17" fmla="*/ 319088 h 4000499"/>
              <a:gd name="connsiteX18" fmla="*/ 987079 w 2957511"/>
              <a:gd name="connsiteY18" fmla="*/ 487968 h 4000499"/>
              <a:gd name="connsiteX19" fmla="*/ 952501 w 2957511"/>
              <a:gd name="connsiteY19" fmla="*/ 614364 h 4000499"/>
              <a:gd name="connsiteX20" fmla="*/ 928688 w 2957511"/>
              <a:gd name="connsiteY20" fmla="*/ 609601 h 4000499"/>
              <a:gd name="connsiteX21" fmla="*/ 876300 w 2957511"/>
              <a:gd name="connsiteY21" fmla="*/ 733426 h 4000499"/>
              <a:gd name="connsiteX22" fmla="*/ 871538 w 2957511"/>
              <a:gd name="connsiteY22" fmla="*/ 800101 h 4000499"/>
              <a:gd name="connsiteX23" fmla="*/ 790575 w 2957511"/>
              <a:gd name="connsiteY23" fmla="*/ 1081088 h 4000499"/>
              <a:gd name="connsiteX24" fmla="*/ 642938 w 2957511"/>
              <a:gd name="connsiteY24" fmla="*/ 1023938 h 4000499"/>
              <a:gd name="connsiteX25" fmla="*/ 609600 w 2957511"/>
              <a:gd name="connsiteY25" fmla="*/ 1014413 h 4000499"/>
              <a:gd name="connsiteX26" fmla="*/ 590550 w 2957511"/>
              <a:gd name="connsiteY26" fmla="*/ 1000126 h 4000499"/>
              <a:gd name="connsiteX27" fmla="*/ 552450 w 2957511"/>
              <a:gd name="connsiteY27" fmla="*/ 971551 h 4000499"/>
              <a:gd name="connsiteX28" fmla="*/ 357188 w 2957511"/>
              <a:gd name="connsiteY28" fmla="*/ 1076326 h 4000499"/>
              <a:gd name="connsiteX29" fmla="*/ 300038 w 2957511"/>
              <a:gd name="connsiteY29" fmla="*/ 1038226 h 4000499"/>
              <a:gd name="connsiteX30" fmla="*/ 260350 w 2957511"/>
              <a:gd name="connsiteY30" fmla="*/ 1004888 h 4000499"/>
              <a:gd name="connsiteX31" fmla="*/ 250825 w 2957511"/>
              <a:gd name="connsiteY31" fmla="*/ 985836 h 4000499"/>
              <a:gd name="connsiteX32" fmla="*/ 168275 w 2957511"/>
              <a:gd name="connsiteY32" fmla="*/ 1096961 h 4000499"/>
              <a:gd name="connsiteX33" fmla="*/ 66675 w 2957511"/>
              <a:gd name="connsiteY33" fmla="*/ 1325561 h 4000499"/>
              <a:gd name="connsiteX34" fmla="*/ 73025 w 2957511"/>
              <a:gd name="connsiteY34" fmla="*/ 1433511 h 4000499"/>
              <a:gd name="connsiteX35" fmla="*/ 0 w 2957511"/>
              <a:gd name="connsiteY35" fmla="*/ 1563687 h 4000499"/>
              <a:gd name="connsiteX36" fmla="*/ 20637 w 2957511"/>
              <a:gd name="connsiteY36" fmla="*/ 1739899 h 4000499"/>
              <a:gd name="connsiteX37" fmla="*/ 138112 w 2957511"/>
              <a:gd name="connsiteY37" fmla="*/ 1725611 h 4000499"/>
              <a:gd name="connsiteX38" fmla="*/ 139699 w 2957511"/>
              <a:gd name="connsiteY38" fmla="*/ 1741487 h 4000499"/>
              <a:gd name="connsiteX39" fmla="*/ 276224 w 2957511"/>
              <a:gd name="connsiteY39" fmla="*/ 1790699 h 4000499"/>
              <a:gd name="connsiteX40" fmla="*/ 476248 w 2957511"/>
              <a:gd name="connsiteY40" fmla="*/ 1895473 h 4000499"/>
              <a:gd name="connsiteX41" fmla="*/ 452437 w 2957511"/>
              <a:gd name="connsiteY41" fmla="*/ 2028824 h 4000499"/>
              <a:gd name="connsiteX42" fmla="*/ 638175 w 2957511"/>
              <a:gd name="connsiteY42" fmla="*/ 2285999 h 4000499"/>
              <a:gd name="connsiteX43" fmla="*/ 514351 w 2957511"/>
              <a:gd name="connsiteY43" fmla="*/ 2576511 h 4000499"/>
              <a:gd name="connsiteX44" fmla="*/ 1408112 w 2957511"/>
              <a:gd name="connsiteY44" fmla="*/ 2952748 h 4000499"/>
              <a:gd name="connsiteX45" fmla="*/ 976313 w 2957511"/>
              <a:gd name="connsiteY45" fmla="*/ 4000499 h 4000499"/>
              <a:gd name="connsiteX46" fmla="*/ 1443038 w 2957511"/>
              <a:gd name="connsiteY46" fmla="*/ 3686173 h 4000499"/>
              <a:gd name="connsiteX47" fmla="*/ 1876425 w 2957511"/>
              <a:gd name="connsiteY47" fmla="*/ 3910011 h 4000499"/>
              <a:gd name="connsiteX48" fmla="*/ 1866899 w 2957511"/>
              <a:gd name="connsiteY48" fmla="*/ 3800473 h 4000499"/>
              <a:gd name="connsiteX49" fmla="*/ 1876425 w 2957511"/>
              <a:gd name="connsiteY49" fmla="*/ 3700461 h 4000499"/>
              <a:gd name="connsiteX50" fmla="*/ 2009774 w 2957511"/>
              <a:gd name="connsiteY50" fmla="*/ 3192460 h 4000499"/>
              <a:gd name="connsiteX51" fmla="*/ 2076449 w 2957511"/>
              <a:gd name="connsiteY51" fmla="*/ 3122610 h 4000499"/>
              <a:gd name="connsiteX52" fmla="*/ 2616199 w 2957511"/>
              <a:gd name="connsiteY52" fmla="*/ 2422523 h 4000499"/>
              <a:gd name="connsiteX53" fmla="*/ 2673349 w 2957511"/>
              <a:gd name="connsiteY53" fmla="*/ 1433511 h 4000499"/>
              <a:gd name="connsiteX54" fmla="*/ 2536825 w 2957511"/>
              <a:gd name="connsiteY54" fmla="*/ 1327149 h 4000499"/>
              <a:gd name="connsiteX55" fmla="*/ 2420937 w 2957511"/>
              <a:gd name="connsiteY55" fmla="*/ 1157286 h 4000499"/>
              <a:gd name="connsiteX56" fmla="*/ 2173287 w 2957511"/>
              <a:gd name="connsiteY56" fmla="*/ 1006474 h 4000499"/>
              <a:gd name="connsiteX57" fmla="*/ 1283941 w 2957511"/>
              <a:gd name="connsiteY57" fmla="*/ 1107093 h 4000499"/>
              <a:gd name="connsiteX58" fmla="*/ 1092648 w 2957511"/>
              <a:gd name="connsiteY58" fmla="*/ 1611125 h 4000499"/>
              <a:gd name="connsiteX59" fmla="*/ 2957511 w 2957511"/>
              <a:gd name="connsiteY59" fmla="*/ 361952 h 4000499"/>
              <a:gd name="connsiteX60" fmla="*/ 2759869 w 2957511"/>
              <a:gd name="connsiteY60" fmla="*/ 0 h 4000499"/>
              <a:gd name="connsiteX0" fmla="*/ 2759869 w 2957511"/>
              <a:gd name="connsiteY0" fmla="*/ 0 h 4000499"/>
              <a:gd name="connsiteX1" fmla="*/ 2559844 w 2957511"/>
              <a:gd name="connsiteY1" fmla="*/ 457201 h 4000499"/>
              <a:gd name="connsiteX2" fmla="*/ 2395538 w 2957511"/>
              <a:gd name="connsiteY2" fmla="*/ 471488 h 4000499"/>
              <a:gd name="connsiteX3" fmla="*/ 2314575 w 2957511"/>
              <a:gd name="connsiteY3" fmla="*/ 476251 h 4000499"/>
              <a:gd name="connsiteX4" fmla="*/ 2271713 w 2957511"/>
              <a:gd name="connsiteY4" fmla="*/ 490538 h 4000499"/>
              <a:gd name="connsiteX5" fmla="*/ 2266950 w 2957511"/>
              <a:gd name="connsiteY5" fmla="*/ 476251 h 4000499"/>
              <a:gd name="connsiteX6" fmla="*/ 2157413 w 2957511"/>
              <a:gd name="connsiteY6" fmla="*/ 485776 h 4000499"/>
              <a:gd name="connsiteX7" fmla="*/ 2085975 w 2957511"/>
              <a:gd name="connsiteY7" fmla="*/ 509588 h 4000499"/>
              <a:gd name="connsiteX8" fmla="*/ 2062163 w 2957511"/>
              <a:gd name="connsiteY8" fmla="*/ 523876 h 4000499"/>
              <a:gd name="connsiteX9" fmla="*/ 1938338 w 2957511"/>
              <a:gd name="connsiteY9" fmla="*/ 566738 h 4000499"/>
              <a:gd name="connsiteX10" fmla="*/ 1925292 w 2957511"/>
              <a:gd name="connsiteY10" fmla="*/ 330805 h 4000499"/>
              <a:gd name="connsiteX11" fmla="*/ 1437135 w 2957511"/>
              <a:gd name="connsiteY11" fmla="*/ 299849 h 4000499"/>
              <a:gd name="connsiteX12" fmla="*/ 1446660 w 2957511"/>
              <a:gd name="connsiteY12" fmla="*/ 204600 h 4000499"/>
              <a:gd name="connsiteX13" fmla="*/ 1301404 w 2957511"/>
              <a:gd name="connsiteY13" fmla="*/ 178406 h 4000499"/>
              <a:gd name="connsiteX14" fmla="*/ 1196629 w 2957511"/>
              <a:gd name="connsiteY14" fmla="*/ 147449 h 4000499"/>
              <a:gd name="connsiteX15" fmla="*/ 1196629 w 2957511"/>
              <a:gd name="connsiteY15" fmla="*/ 66486 h 4000499"/>
              <a:gd name="connsiteX16" fmla="*/ 1118049 w 2957511"/>
              <a:gd name="connsiteY16" fmla="*/ 206980 h 4000499"/>
              <a:gd name="connsiteX17" fmla="*/ 1076325 w 2957511"/>
              <a:gd name="connsiteY17" fmla="*/ 319088 h 4000499"/>
              <a:gd name="connsiteX18" fmla="*/ 987079 w 2957511"/>
              <a:gd name="connsiteY18" fmla="*/ 487968 h 4000499"/>
              <a:gd name="connsiteX19" fmla="*/ 952501 w 2957511"/>
              <a:gd name="connsiteY19" fmla="*/ 614364 h 4000499"/>
              <a:gd name="connsiteX20" fmla="*/ 928688 w 2957511"/>
              <a:gd name="connsiteY20" fmla="*/ 609601 h 4000499"/>
              <a:gd name="connsiteX21" fmla="*/ 876300 w 2957511"/>
              <a:gd name="connsiteY21" fmla="*/ 733426 h 4000499"/>
              <a:gd name="connsiteX22" fmla="*/ 871538 w 2957511"/>
              <a:gd name="connsiteY22" fmla="*/ 800101 h 4000499"/>
              <a:gd name="connsiteX23" fmla="*/ 790575 w 2957511"/>
              <a:gd name="connsiteY23" fmla="*/ 1081088 h 4000499"/>
              <a:gd name="connsiteX24" fmla="*/ 642938 w 2957511"/>
              <a:gd name="connsiteY24" fmla="*/ 1023938 h 4000499"/>
              <a:gd name="connsiteX25" fmla="*/ 609600 w 2957511"/>
              <a:gd name="connsiteY25" fmla="*/ 1014413 h 4000499"/>
              <a:gd name="connsiteX26" fmla="*/ 590550 w 2957511"/>
              <a:gd name="connsiteY26" fmla="*/ 1000126 h 4000499"/>
              <a:gd name="connsiteX27" fmla="*/ 552450 w 2957511"/>
              <a:gd name="connsiteY27" fmla="*/ 971551 h 4000499"/>
              <a:gd name="connsiteX28" fmla="*/ 357188 w 2957511"/>
              <a:gd name="connsiteY28" fmla="*/ 1076326 h 4000499"/>
              <a:gd name="connsiteX29" fmla="*/ 300038 w 2957511"/>
              <a:gd name="connsiteY29" fmla="*/ 1038226 h 4000499"/>
              <a:gd name="connsiteX30" fmla="*/ 260350 w 2957511"/>
              <a:gd name="connsiteY30" fmla="*/ 1004888 h 4000499"/>
              <a:gd name="connsiteX31" fmla="*/ 250825 w 2957511"/>
              <a:gd name="connsiteY31" fmla="*/ 985836 h 4000499"/>
              <a:gd name="connsiteX32" fmla="*/ 168275 w 2957511"/>
              <a:gd name="connsiteY32" fmla="*/ 1096961 h 4000499"/>
              <a:gd name="connsiteX33" fmla="*/ 66675 w 2957511"/>
              <a:gd name="connsiteY33" fmla="*/ 1325561 h 4000499"/>
              <a:gd name="connsiteX34" fmla="*/ 73025 w 2957511"/>
              <a:gd name="connsiteY34" fmla="*/ 1433511 h 4000499"/>
              <a:gd name="connsiteX35" fmla="*/ 0 w 2957511"/>
              <a:gd name="connsiteY35" fmla="*/ 1563687 h 4000499"/>
              <a:gd name="connsiteX36" fmla="*/ 20637 w 2957511"/>
              <a:gd name="connsiteY36" fmla="*/ 1739899 h 4000499"/>
              <a:gd name="connsiteX37" fmla="*/ 138112 w 2957511"/>
              <a:gd name="connsiteY37" fmla="*/ 1725611 h 4000499"/>
              <a:gd name="connsiteX38" fmla="*/ 139699 w 2957511"/>
              <a:gd name="connsiteY38" fmla="*/ 1741487 h 4000499"/>
              <a:gd name="connsiteX39" fmla="*/ 276224 w 2957511"/>
              <a:gd name="connsiteY39" fmla="*/ 1790699 h 4000499"/>
              <a:gd name="connsiteX40" fmla="*/ 476248 w 2957511"/>
              <a:gd name="connsiteY40" fmla="*/ 1895473 h 4000499"/>
              <a:gd name="connsiteX41" fmla="*/ 452437 w 2957511"/>
              <a:gd name="connsiteY41" fmla="*/ 2028824 h 4000499"/>
              <a:gd name="connsiteX42" fmla="*/ 638175 w 2957511"/>
              <a:gd name="connsiteY42" fmla="*/ 2285999 h 4000499"/>
              <a:gd name="connsiteX43" fmla="*/ 514351 w 2957511"/>
              <a:gd name="connsiteY43" fmla="*/ 2576511 h 4000499"/>
              <a:gd name="connsiteX44" fmla="*/ 1408112 w 2957511"/>
              <a:gd name="connsiteY44" fmla="*/ 2952748 h 4000499"/>
              <a:gd name="connsiteX45" fmla="*/ 976313 w 2957511"/>
              <a:gd name="connsiteY45" fmla="*/ 4000499 h 4000499"/>
              <a:gd name="connsiteX46" fmla="*/ 1443038 w 2957511"/>
              <a:gd name="connsiteY46" fmla="*/ 3686173 h 4000499"/>
              <a:gd name="connsiteX47" fmla="*/ 1876425 w 2957511"/>
              <a:gd name="connsiteY47" fmla="*/ 3910011 h 4000499"/>
              <a:gd name="connsiteX48" fmla="*/ 1866899 w 2957511"/>
              <a:gd name="connsiteY48" fmla="*/ 3800473 h 4000499"/>
              <a:gd name="connsiteX49" fmla="*/ 1876425 w 2957511"/>
              <a:gd name="connsiteY49" fmla="*/ 3700461 h 4000499"/>
              <a:gd name="connsiteX50" fmla="*/ 2009774 w 2957511"/>
              <a:gd name="connsiteY50" fmla="*/ 3192460 h 4000499"/>
              <a:gd name="connsiteX51" fmla="*/ 2076449 w 2957511"/>
              <a:gd name="connsiteY51" fmla="*/ 3122610 h 4000499"/>
              <a:gd name="connsiteX52" fmla="*/ 2616199 w 2957511"/>
              <a:gd name="connsiteY52" fmla="*/ 2422523 h 4000499"/>
              <a:gd name="connsiteX53" fmla="*/ 2673349 w 2957511"/>
              <a:gd name="connsiteY53" fmla="*/ 1433511 h 4000499"/>
              <a:gd name="connsiteX54" fmla="*/ 2536825 w 2957511"/>
              <a:gd name="connsiteY54" fmla="*/ 1327149 h 4000499"/>
              <a:gd name="connsiteX55" fmla="*/ 2420937 w 2957511"/>
              <a:gd name="connsiteY55" fmla="*/ 1157286 h 4000499"/>
              <a:gd name="connsiteX56" fmla="*/ 2173287 w 2957511"/>
              <a:gd name="connsiteY56" fmla="*/ 1006474 h 4000499"/>
              <a:gd name="connsiteX57" fmla="*/ 1290291 w 2957511"/>
              <a:gd name="connsiteY57" fmla="*/ 1119793 h 4000499"/>
              <a:gd name="connsiteX58" fmla="*/ 1092648 w 2957511"/>
              <a:gd name="connsiteY58" fmla="*/ 1611125 h 4000499"/>
              <a:gd name="connsiteX59" fmla="*/ 2957511 w 2957511"/>
              <a:gd name="connsiteY59" fmla="*/ 361952 h 4000499"/>
              <a:gd name="connsiteX60" fmla="*/ 2759869 w 2957511"/>
              <a:gd name="connsiteY60" fmla="*/ 0 h 4000499"/>
              <a:gd name="connsiteX0" fmla="*/ 2759869 w 2957511"/>
              <a:gd name="connsiteY0" fmla="*/ 0 h 4000499"/>
              <a:gd name="connsiteX1" fmla="*/ 2559844 w 2957511"/>
              <a:gd name="connsiteY1" fmla="*/ 457201 h 4000499"/>
              <a:gd name="connsiteX2" fmla="*/ 2395538 w 2957511"/>
              <a:gd name="connsiteY2" fmla="*/ 471488 h 4000499"/>
              <a:gd name="connsiteX3" fmla="*/ 2314575 w 2957511"/>
              <a:gd name="connsiteY3" fmla="*/ 476251 h 4000499"/>
              <a:gd name="connsiteX4" fmla="*/ 2271713 w 2957511"/>
              <a:gd name="connsiteY4" fmla="*/ 490538 h 4000499"/>
              <a:gd name="connsiteX5" fmla="*/ 2266950 w 2957511"/>
              <a:gd name="connsiteY5" fmla="*/ 476251 h 4000499"/>
              <a:gd name="connsiteX6" fmla="*/ 2157413 w 2957511"/>
              <a:gd name="connsiteY6" fmla="*/ 485776 h 4000499"/>
              <a:gd name="connsiteX7" fmla="*/ 2085975 w 2957511"/>
              <a:gd name="connsiteY7" fmla="*/ 509588 h 4000499"/>
              <a:gd name="connsiteX8" fmla="*/ 2062163 w 2957511"/>
              <a:gd name="connsiteY8" fmla="*/ 523876 h 4000499"/>
              <a:gd name="connsiteX9" fmla="*/ 1938338 w 2957511"/>
              <a:gd name="connsiteY9" fmla="*/ 566738 h 4000499"/>
              <a:gd name="connsiteX10" fmla="*/ 1925292 w 2957511"/>
              <a:gd name="connsiteY10" fmla="*/ 330805 h 4000499"/>
              <a:gd name="connsiteX11" fmla="*/ 1437135 w 2957511"/>
              <a:gd name="connsiteY11" fmla="*/ 299849 h 4000499"/>
              <a:gd name="connsiteX12" fmla="*/ 1446660 w 2957511"/>
              <a:gd name="connsiteY12" fmla="*/ 204600 h 4000499"/>
              <a:gd name="connsiteX13" fmla="*/ 1301404 w 2957511"/>
              <a:gd name="connsiteY13" fmla="*/ 178406 h 4000499"/>
              <a:gd name="connsiteX14" fmla="*/ 1196629 w 2957511"/>
              <a:gd name="connsiteY14" fmla="*/ 147449 h 4000499"/>
              <a:gd name="connsiteX15" fmla="*/ 1196629 w 2957511"/>
              <a:gd name="connsiteY15" fmla="*/ 66486 h 4000499"/>
              <a:gd name="connsiteX16" fmla="*/ 1118049 w 2957511"/>
              <a:gd name="connsiteY16" fmla="*/ 206980 h 4000499"/>
              <a:gd name="connsiteX17" fmla="*/ 1076325 w 2957511"/>
              <a:gd name="connsiteY17" fmla="*/ 319088 h 4000499"/>
              <a:gd name="connsiteX18" fmla="*/ 987079 w 2957511"/>
              <a:gd name="connsiteY18" fmla="*/ 487968 h 4000499"/>
              <a:gd name="connsiteX19" fmla="*/ 952501 w 2957511"/>
              <a:gd name="connsiteY19" fmla="*/ 614364 h 4000499"/>
              <a:gd name="connsiteX20" fmla="*/ 928688 w 2957511"/>
              <a:gd name="connsiteY20" fmla="*/ 609601 h 4000499"/>
              <a:gd name="connsiteX21" fmla="*/ 876300 w 2957511"/>
              <a:gd name="connsiteY21" fmla="*/ 733426 h 4000499"/>
              <a:gd name="connsiteX22" fmla="*/ 871538 w 2957511"/>
              <a:gd name="connsiteY22" fmla="*/ 800101 h 4000499"/>
              <a:gd name="connsiteX23" fmla="*/ 790575 w 2957511"/>
              <a:gd name="connsiteY23" fmla="*/ 1081088 h 4000499"/>
              <a:gd name="connsiteX24" fmla="*/ 642938 w 2957511"/>
              <a:gd name="connsiteY24" fmla="*/ 1023938 h 4000499"/>
              <a:gd name="connsiteX25" fmla="*/ 609600 w 2957511"/>
              <a:gd name="connsiteY25" fmla="*/ 1014413 h 4000499"/>
              <a:gd name="connsiteX26" fmla="*/ 590550 w 2957511"/>
              <a:gd name="connsiteY26" fmla="*/ 1000126 h 4000499"/>
              <a:gd name="connsiteX27" fmla="*/ 552450 w 2957511"/>
              <a:gd name="connsiteY27" fmla="*/ 971551 h 4000499"/>
              <a:gd name="connsiteX28" fmla="*/ 357188 w 2957511"/>
              <a:gd name="connsiteY28" fmla="*/ 1076326 h 4000499"/>
              <a:gd name="connsiteX29" fmla="*/ 300038 w 2957511"/>
              <a:gd name="connsiteY29" fmla="*/ 1038226 h 4000499"/>
              <a:gd name="connsiteX30" fmla="*/ 260350 w 2957511"/>
              <a:gd name="connsiteY30" fmla="*/ 1004888 h 4000499"/>
              <a:gd name="connsiteX31" fmla="*/ 250825 w 2957511"/>
              <a:gd name="connsiteY31" fmla="*/ 985836 h 4000499"/>
              <a:gd name="connsiteX32" fmla="*/ 168275 w 2957511"/>
              <a:gd name="connsiteY32" fmla="*/ 1096961 h 4000499"/>
              <a:gd name="connsiteX33" fmla="*/ 66675 w 2957511"/>
              <a:gd name="connsiteY33" fmla="*/ 1325561 h 4000499"/>
              <a:gd name="connsiteX34" fmla="*/ 73025 w 2957511"/>
              <a:gd name="connsiteY34" fmla="*/ 1433511 h 4000499"/>
              <a:gd name="connsiteX35" fmla="*/ 0 w 2957511"/>
              <a:gd name="connsiteY35" fmla="*/ 1563687 h 4000499"/>
              <a:gd name="connsiteX36" fmla="*/ 20637 w 2957511"/>
              <a:gd name="connsiteY36" fmla="*/ 1739899 h 4000499"/>
              <a:gd name="connsiteX37" fmla="*/ 138112 w 2957511"/>
              <a:gd name="connsiteY37" fmla="*/ 1725611 h 4000499"/>
              <a:gd name="connsiteX38" fmla="*/ 139699 w 2957511"/>
              <a:gd name="connsiteY38" fmla="*/ 1741487 h 4000499"/>
              <a:gd name="connsiteX39" fmla="*/ 276224 w 2957511"/>
              <a:gd name="connsiteY39" fmla="*/ 1790699 h 4000499"/>
              <a:gd name="connsiteX40" fmla="*/ 476248 w 2957511"/>
              <a:gd name="connsiteY40" fmla="*/ 1895473 h 4000499"/>
              <a:gd name="connsiteX41" fmla="*/ 452437 w 2957511"/>
              <a:gd name="connsiteY41" fmla="*/ 2028824 h 4000499"/>
              <a:gd name="connsiteX42" fmla="*/ 638175 w 2957511"/>
              <a:gd name="connsiteY42" fmla="*/ 2285999 h 4000499"/>
              <a:gd name="connsiteX43" fmla="*/ 514351 w 2957511"/>
              <a:gd name="connsiteY43" fmla="*/ 2576511 h 4000499"/>
              <a:gd name="connsiteX44" fmla="*/ 1408112 w 2957511"/>
              <a:gd name="connsiteY44" fmla="*/ 2952748 h 4000499"/>
              <a:gd name="connsiteX45" fmla="*/ 976313 w 2957511"/>
              <a:gd name="connsiteY45" fmla="*/ 4000499 h 4000499"/>
              <a:gd name="connsiteX46" fmla="*/ 1443038 w 2957511"/>
              <a:gd name="connsiteY46" fmla="*/ 3686173 h 4000499"/>
              <a:gd name="connsiteX47" fmla="*/ 1876425 w 2957511"/>
              <a:gd name="connsiteY47" fmla="*/ 3910011 h 4000499"/>
              <a:gd name="connsiteX48" fmla="*/ 1866899 w 2957511"/>
              <a:gd name="connsiteY48" fmla="*/ 3800473 h 4000499"/>
              <a:gd name="connsiteX49" fmla="*/ 1876425 w 2957511"/>
              <a:gd name="connsiteY49" fmla="*/ 3700461 h 4000499"/>
              <a:gd name="connsiteX50" fmla="*/ 2009774 w 2957511"/>
              <a:gd name="connsiteY50" fmla="*/ 3192460 h 4000499"/>
              <a:gd name="connsiteX51" fmla="*/ 2076449 w 2957511"/>
              <a:gd name="connsiteY51" fmla="*/ 3122610 h 4000499"/>
              <a:gd name="connsiteX52" fmla="*/ 2616199 w 2957511"/>
              <a:gd name="connsiteY52" fmla="*/ 2422523 h 4000499"/>
              <a:gd name="connsiteX53" fmla="*/ 2673349 w 2957511"/>
              <a:gd name="connsiteY53" fmla="*/ 1433511 h 4000499"/>
              <a:gd name="connsiteX54" fmla="*/ 2536825 w 2957511"/>
              <a:gd name="connsiteY54" fmla="*/ 1327149 h 4000499"/>
              <a:gd name="connsiteX55" fmla="*/ 2420937 w 2957511"/>
              <a:gd name="connsiteY55" fmla="*/ 1157286 h 4000499"/>
              <a:gd name="connsiteX56" fmla="*/ 2173287 w 2957511"/>
              <a:gd name="connsiteY56" fmla="*/ 1006474 h 4000499"/>
              <a:gd name="connsiteX57" fmla="*/ 1290291 w 2957511"/>
              <a:gd name="connsiteY57" fmla="*/ 1119793 h 4000499"/>
              <a:gd name="connsiteX58" fmla="*/ 1092648 w 2957511"/>
              <a:gd name="connsiteY58" fmla="*/ 1611125 h 4000499"/>
              <a:gd name="connsiteX59" fmla="*/ 2957511 w 2957511"/>
              <a:gd name="connsiteY59" fmla="*/ 361952 h 4000499"/>
              <a:gd name="connsiteX60" fmla="*/ 2759869 w 2957511"/>
              <a:gd name="connsiteY60" fmla="*/ 0 h 4000499"/>
              <a:gd name="connsiteX0" fmla="*/ 2759869 w 2957511"/>
              <a:gd name="connsiteY0" fmla="*/ 0 h 4000499"/>
              <a:gd name="connsiteX1" fmla="*/ 2559844 w 2957511"/>
              <a:gd name="connsiteY1" fmla="*/ 457201 h 4000499"/>
              <a:gd name="connsiteX2" fmla="*/ 2395538 w 2957511"/>
              <a:gd name="connsiteY2" fmla="*/ 471488 h 4000499"/>
              <a:gd name="connsiteX3" fmla="*/ 2314575 w 2957511"/>
              <a:gd name="connsiteY3" fmla="*/ 476251 h 4000499"/>
              <a:gd name="connsiteX4" fmla="*/ 2271713 w 2957511"/>
              <a:gd name="connsiteY4" fmla="*/ 490538 h 4000499"/>
              <a:gd name="connsiteX5" fmla="*/ 2266950 w 2957511"/>
              <a:gd name="connsiteY5" fmla="*/ 476251 h 4000499"/>
              <a:gd name="connsiteX6" fmla="*/ 2157413 w 2957511"/>
              <a:gd name="connsiteY6" fmla="*/ 485776 h 4000499"/>
              <a:gd name="connsiteX7" fmla="*/ 2085975 w 2957511"/>
              <a:gd name="connsiteY7" fmla="*/ 509588 h 4000499"/>
              <a:gd name="connsiteX8" fmla="*/ 2062163 w 2957511"/>
              <a:gd name="connsiteY8" fmla="*/ 523876 h 4000499"/>
              <a:gd name="connsiteX9" fmla="*/ 1938338 w 2957511"/>
              <a:gd name="connsiteY9" fmla="*/ 566738 h 4000499"/>
              <a:gd name="connsiteX10" fmla="*/ 1925292 w 2957511"/>
              <a:gd name="connsiteY10" fmla="*/ 330805 h 4000499"/>
              <a:gd name="connsiteX11" fmla="*/ 1437135 w 2957511"/>
              <a:gd name="connsiteY11" fmla="*/ 299849 h 4000499"/>
              <a:gd name="connsiteX12" fmla="*/ 1446660 w 2957511"/>
              <a:gd name="connsiteY12" fmla="*/ 204600 h 4000499"/>
              <a:gd name="connsiteX13" fmla="*/ 1301404 w 2957511"/>
              <a:gd name="connsiteY13" fmla="*/ 178406 h 4000499"/>
              <a:gd name="connsiteX14" fmla="*/ 1196629 w 2957511"/>
              <a:gd name="connsiteY14" fmla="*/ 147449 h 4000499"/>
              <a:gd name="connsiteX15" fmla="*/ 1196629 w 2957511"/>
              <a:gd name="connsiteY15" fmla="*/ 66486 h 4000499"/>
              <a:gd name="connsiteX16" fmla="*/ 1118049 w 2957511"/>
              <a:gd name="connsiteY16" fmla="*/ 206980 h 4000499"/>
              <a:gd name="connsiteX17" fmla="*/ 1076325 w 2957511"/>
              <a:gd name="connsiteY17" fmla="*/ 319088 h 4000499"/>
              <a:gd name="connsiteX18" fmla="*/ 987079 w 2957511"/>
              <a:gd name="connsiteY18" fmla="*/ 487968 h 4000499"/>
              <a:gd name="connsiteX19" fmla="*/ 952501 w 2957511"/>
              <a:gd name="connsiteY19" fmla="*/ 614364 h 4000499"/>
              <a:gd name="connsiteX20" fmla="*/ 928688 w 2957511"/>
              <a:gd name="connsiteY20" fmla="*/ 609601 h 4000499"/>
              <a:gd name="connsiteX21" fmla="*/ 876300 w 2957511"/>
              <a:gd name="connsiteY21" fmla="*/ 733426 h 4000499"/>
              <a:gd name="connsiteX22" fmla="*/ 871538 w 2957511"/>
              <a:gd name="connsiteY22" fmla="*/ 800101 h 4000499"/>
              <a:gd name="connsiteX23" fmla="*/ 790575 w 2957511"/>
              <a:gd name="connsiteY23" fmla="*/ 1081088 h 4000499"/>
              <a:gd name="connsiteX24" fmla="*/ 642938 w 2957511"/>
              <a:gd name="connsiteY24" fmla="*/ 1023938 h 4000499"/>
              <a:gd name="connsiteX25" fmla="*/ 609600 w 2957511"/>
              <a:gd name="connsiteY25" fmla="*/ 1014413 h 4000499"/>
              <a:gd name="connsiteX26" fmla="*/ 590550 w 2957511"/>
              <a:gd name="connsiteY26" fmla="*/ 1000126 h 4000499"/>
              <a:gd name="connsiteX27" fmla="*/ 552450 w 2957511"/>
              <a:gd name="connsiteY27" fmla="*/ 971551 h 4000499"/>
              <a:gd name="connsiteX28" fmla="*/ 357188 w 2957511"/>
              <a:gd name="connsiteY28" fmla="*/ 1076326 h 4000499"/>
              <a:gd name="connsiteX29" fmla="*/ 300038 w 2957511"/>
              <a:gd name="connsiteY29" fmla="*/ 1038226 h 4000499"/>
              <a:gd name="connsiteX30" fmla="*/ 260350 w 2957511"/>
              <a:gd name="connsiteY30" fmla="*/ 1004888 h 4000499"/>
              <a:gd name="connsiteX31" fmla="*/ 250825 w 2957511"/>
              <a:gd name="connsiteY31" fmla="*/ 985836 h 4000499"/>
              <a:gd name="connsiteX32" fmla="*/ 168275 w 2957511"/>
              <a:gd name="connsiteY32" fmla="*/ 1096961 h 4000499"/>
              <a:gd name="connsiteX33" fmla="*/ 66675 w 2957511"/>
              <a:gd name="connsiteY33" fmla="*/ 1325561 h 4000499"/>
              <a:gd name="connsiteX34" fmla="*/ 73025 w 2957511"/>
              <a:gd name="connsiteY34" fmla="*/ 1433511 h 4000499"/>
              <a:gd name="connsiteX35" fmla="*/ 0 w 2957511"/>
              <a:gd name="connsiteY35" fmla="*/ 1563687 h 4000499"/>
              <a:gd name="connsiteX36" fmla="*/ 20637 w 2957511"/>
              <a:gd name="connsiteY36" fmla="*/ 1739899 h 4000499"/>
              <a:gd name="connsiteX37" fmla="*/ 138112 w 2957511"/>
              <a:gd name="connsiteY37" fmla="*/ 1725611 h 4000499"/>
              <a:gd name="connsiteX38" fmla="*/ 139699 w 2957511"/>
              <a:gd name="connsiteY38" fmla="*/ 1741487 h 4000499"/>
              <a:gd name="connsiteX39" fmla="*/ 276224 w 2957511"/>
              <a:gd name="connsiteY39" fmla="*/ 1790699 h 4000499"/>
              <a:gd name="connsiteX40" fmla="*/ 476248 w 2957511"/>
              <a:gd name="connsiteY40" fmla="*/ 1895473 h 4000499"/>
              <a:gd name="connsiteX41" fmla="*/ 452437 w 2957511"/>
              <a:gd name="connsiteY41" fmla="*/ 2028824 h 4000499"/>
              <a:gd name="connsiteX42" fmla="*/ 638175 w 2957511"/>
              <a:gd name="connsiteY42" fmla="*/ 2285999 h 4000499"/>
              <a:gd name="connsiteX43" fmla="*/ 514351 w 2957511"/>
              <a:gd name="connsiteY43" fmla="*/ 2576511 h 4000499"/>
              <a:gd name="connsiteX44" fmla="*/ 1408112 w 2957511"/>
              <a:gd name="connsiteY44" fmla="*/ 2952748 h 4000499"/>
              <a:gd name="connsiteX45" fmla="*/ 976313 w 2957511"/>
              <a:gd name="connsiteY45" fmla="*/ 4000499 h 4000499"/>
              <a:gd name="connsiteX46" fmla="*/ 1443038 w 2957511"/>
              <a:gd name="connsiteY46" fmla="*/ 3686173 h 4000499"/>
              <a:gd name="connsiteX47" fmla="*/ 1876425 w 2957511"/>
              <a:gd name="connsiteY47" fmla="*/ 3910011 h 4000499"/>
              <a:gd name="connsiteX48" fmla="*/ 1866899 w 2957511"/>
              <a:gd name="connsiteY48" fmla="*/ 3800473 h 4000499"/>
              <a:gd name="connsiteX49" fmla="*/ 1876425 w 2957511"/>
              <a:gd name="connsiteY49" fmla="*/ 3700461 h 4000499"/>
              <a:gd name="connsiteX50" fmla="*/ 2009774 w 2957511"/>
              <a:gd name="connsiteY50" fmla="*/ 3192460 h 4000499"/>
              <a:gd name="connsiteX51" fmla="*/ 2076449 w 2957511"/>
              <a:gd name="connsiteY51" fmla="*/ 3122610 h 4000499"/>
              <a:gd name="connsiteX52" fmla="*/ 2616199 w 2957511"/>
              <a:gd name="connsiteY52" fmla="*/ 2422523 h 4000499"/>
              <a:gd name="connsiteX53" fmla="*/ 2673349 w 2957511"/>
              <a:gd name="connsiteY53" fmla="*/ 1433511 h 4000499"/>
              <a:gd name="connsiteX54" fmla="*/ 2536825 w 2957511"/>
              <a:gd name="connsiteY54" fmla="*/ 1327149 h 4000499"/>
              <a:gd name="connsiteX55" fmla="*/ 2420937 w 2957511"/>
              <a:gd name="connsiteY55" fmla="*/ 1157286 h 4000499"/>
              <a:gd name="connsiteX56" fmla="*/ 2173287 w 2957511"/>
              <a:gd name="connsiteY56" fmla="*/ 1006474 h 4000499"/>
              <a:gd name="connsiteX57" fmla="*/ 1290291 w 2957511"/>
              <a:gd name="connsiteY57" fmla="*/ 1119793 h 4000499"/>
              <a:gd name="connsiteX58" fmla="*/ 1073598 w 2957511"/>
              <a:gd name="connsiteY58" fmla="*/ 1627000 h 4000499"/>
              <a:gd name="connsiteX59" fmla="*/ 2957511 w 2957511"/>
              <a:gd name="connsiteY59" fmla="*/ 361952 h 4000499"/>
              <a:gd name="connsiteX60" fmla="*/ 2759869 w 2957511"/>
              <a:gd name="connsiteY60" fmla="*/ 0 h 4000499"/>
              <a:gd name="connsiteX0" fmla="*/ 2759869 w 2759869"/>
              <a:gd name="connsiteY0" fmla="*/ 0 h 4000499"/>
              <a:gd name="connsiteX1" fmla="*/ 2559844 w 2759869"/>
              <a:gd name="connsiteY1" fmla="*/ 457201 h 4000499"/>
              <a:gd name="connsiteX2" fmla="*/ 2395538 w 2759869"/>
              <a:gd name="connsiteY2" fmla="*/ 471488 h 4000499"/>
              <a:gd name="connsiteX3" fmla="*/ 2314575 w 2759869"/>
              <a:gd name="connsiteY3" fmla="*/ 476251 h 4000499"/>
              <a:gd name="connsiteX4" fmla="*/ 2271713 w 2759869"/>
              <a:gd name="connsiteY4" fmla="*/ 490538 h 4000499"/>
              <a:gd name="connsiteX5" fmla="*/ 2266950 w 2759869"/>
              <a:gd name="connsiteY5" fmla="*/ 476251 h 4000499"/>
              <a:gd name="connsiteX6" fmla="*/ 2157413 w 2759869"/>
              <a:gd name="connsiteY6" fmla="*/ 485776 h 4000499"/>
              <a:gd name="connsiteX7" fmla="*/ 2085975 w 2759869"/>
              <a:gd name="connsiteY7" fmla="*/ 509588 h 4000499"/>
              <a:gd name="connsiteX8" fmla="*/ 2062163 w 2759869"/>
              <a:gd name="connsiteY8" fmla="*/ 523876 h 4000499"/>
              <a:gd name="connsiteX9" fmla="*/ 1938338 w 2759869"/>
              <a:gd name="connsiteY9" fmla="*/ 566738 h 4000499"/>
              <a:gd name="connsiteX10" fmla="*/ 1925292 w 2759869"/>
              <a:gd name="connsiteY10" fmla="*/ 330805 h 4000499"/>
              <a:gd name="connsiteX11" fmla="*/ 1437135 w 2759869"/>
              <a:gd name="connsiteY11" fmla="*/ 299849 h 4000499"/>
              <a:gd name="connsiteX12" fmla="*/ 1446660 w 2759869"/>
              <a:gd name="connsiteY12" fmla="*/ 204600 h 4000499"/>
              <a:gd name="connsiteX13" fmla="*/ 1301404 w 2759869"/>
              <a:gd name="connsiteY13" fmla="*/ 178406 h 4000499"/>
              <a:gd name="connsiteX14" fmla="*/ 1196629 w 2759869"/>
              <a:gd name="connsiteY14" fmla="*/ 147449 h 4000499"/>
              <a:gd name="connsiteX15" fmla="*/ 1196629 w 2759869"/>
              <a:gd name="connsiteY15" fmla="*/ 66486 h 4000499"/>
              <a:gd name="connsiteX16" fmla="*/ 1118049 w 2759869"/>
              <a:gd name="connsiteY16" fmla="*/ 206980 h 4000499"/>
              <a:gd name="connsiteX17" fmla="*/ 1076325 w 2759869"/>
              <a:gd name="connsiteY17" fmla="*/ 319088 h 4000499"/>
              <a:gd name="connsiteX18" fmla="*/ 987079 w 2759869"/>
              <a:gd name="connsiteY18" fmla="*/ 487968 h 4000499"/>
              <a:gd name="connsiteX19" fmla="*/ 952501 w 2759869"/>
              <a:gd name="connsiteY19" fmla="*/ 614364 h 4000499"/>
              <a:gd name="connsiteX20" fmla="*/ 928688 w 2759869"/>
              <a:gd name="connsiteY20" fmla="*/ 609601 h 4000499"/>
              <a:gd name="connsiteX21" fmla="*/ 876300 w 2759869"/>
              <a:gd name="connsiteY21" fmla="*/ 733426 h 4000499"/>
              <a:gd name="connsiteX22" fmla="*/ 871538 w 2759869"/>
              <a:gd name="connsiteY22" fmla="*/ 800101 h 4000499"/>
              <a:gd name="connsiteX23" fmla="*/ 790575 w 2759869"/>
              <a:gd name="connsiteY23" fmla="*/ 1081088 h 4000499"/>
              <a:gd name="connsiteX24" fmla="*/ 642938 w 2759869"/>
              <a:gd name="connsiteY24" fmla="*/ 1023938 h 4000499"/>
              <a:gd name="connsiteX25" fmla="*/ 609600 w 2759869"/>
              <a:gd name="connsiteY25" fmla="*/ 1014413 h 4000499"/>
              <a:gd name="connsiteX26" fmla="*/ 590550 w 2759869"/>
              <a:gd name="connsiteY26" fmla="*/ 1000126 h 4000499"/>
              <a:gd name="connsiteX27" fmla="*/ 552450 w 2759869"/>
              <a:gd name="connsiteY27" fmla="*/ 971551 h 4000499"/>
              <a:gd name="connsiteX28" fmla="*/ 357188 w 2759869"/>
              <a:gd name="connsiteY28" fmla="*/ 1076326 h 4000499"/>
              <a:gd name="connsiteX29" fmla="*/ 300038 w 2759869"/>
              <a:gd name="connsiteY29" fmla="*/ 1038226 h 4000499"/>
              <a:gd name="connsiteX30" fmla="*/ 260350 w 2759869"/>
              <a:gd name="connsiteY30" fmla="*/ 1004888 h 4000499"/>
              <a:gd name="connsiteX31" fmla="*/ 250825 w 2759869"/>
              <a:gd name="connsiteY31" fmla="*/ 985836 h 4000499"/>
              <a:gd name="connsiteX32" fmla="*/ 168275 w 2759869"/>
              <a:gd name="connsiteY32" fmla="*/ 1096961 h 4000499"/>
              <a:gd name="connsiteX33" fmla="*/ 66675 w 2759869"/>
              <a:gd name="connsiteY33" fmla="*/ 1325561 h 4000499"/>
              <a:gd name="connsiteX34" fmla="*/ 73025 w 2759869"/>
              <a:gd name="connsiteY34" fmla="*/ 1433511 h 4000499"/>
              <a:gd name="connsiteX35" fmla="*/ 0 w 2759869"/>
              <a:gd name="connsiteY35" fmla="*/ 1563687 h 4000499"/>
              <a:gd name="connsiteX36" fmla="*/ 20637 w 2759869"/>
              <a:gd name="connsiteY36" fmla="*/ 1739899 h 4000499"/>
              <a:gd name="connsiteX37" fmla="*/ 138112 w 2759869"/>
              <a:gd name="connsiteY37" fmla="*/ 1725611 h 4000499"/>
              <a:gd name="connsiteX38" fmla="*/ 139699 w 2759869"/>
              <a:gd name="connsiteY38" fmla="*/ 1741487 h 4000499"/>
              <a:gd name="connsiteX39" fmla="*/ 276224 w 2759869"/>
              <a:gd name="connsiteY39" fmla="*/ 1790699 h 4000499"/>
              <a:gd name="connsiteX40" fmla="*/ 476248 w 2759869"/>
              <a:gd name="connsiteY40" fmla="*/ 1895473 h 4000499"/>
              <a:gd name="connsiteX41" fmla="*/ 452437 w 2759869"/>
              <a:gd name="connsiteY41" fmla="*/ 2028824 h 4000499"/>
              <a:gd name="connsiteX42" fmla="*/ 638175 w 2759869"/>
              <a:gd name="connsiteY42" fmla="*/ 2285999 h 4000499"/>
              <a:gd name="connsiteX43" fmla="*/ 514351 w 2759869"/>
              <a:gd name="connsiteY43" fmla="*/ 2576511 h 4000499"/>
              <a:gd name="connsiteX44" fmla="*/ 1408112 w 2759869"/>
              <a:gd name="connsiteY44" fmla="*/ 2952748 h 4000499"/>
              <a:gd name="connsiteX45" fmla="*/ 976313 w 2759869"/>
              <a:gd name="connsiteY45" fmla="*/ 4000499 h 4000499"/>
              <a:gd name="connsiteX46" fmla="*/ 1443038 w 2759869"/>
              <a:gd name="connsiteY46" fmla="*/ 3686173 h 4000499"/>
              <a:gd name="connsiteX47" fmla="*/ 1876425 w 2759869"/>
              <a:gd name="connsiteY47" fmla="*/ 3910011 h 4000499"/>
              <a:gd name="connsiteX48" fmla="*/ 1866899 w 2759869"/>
              <a:gd name="connsiteY48" fmla="*/ 3800473 h 4000499"/>
              <a:gd name="connsiteX49" fmla="*/ 1876425 w 2759869"/>
              <a:gd name="connsiteY49" fmla="*/ 3700461 h 4000499"/>
              <a:gd name="connsiteX50" fmla="*/ 2009774 w 2759869"/>
              <a:gd name="connsiteY50" fmla="*/ 3192460 h 4000499"/>
              <a:gd name="connsiteX51" fmla="*/ 2076449 w 2759869"/>
              <a:gd name="connsiteY51" fmla="*/ 3122610 h 4000499"/>
              <a:gd name="connsiteX52" fmla="*/ 2616199 w 2759869"/>
              <a:gd name="connsiteY52" fmla="*/ 2422523 h 4000499"/>
              <a:gd name="connsiteX53" fmla="*/ 2673349 w 2759869"/>
              <a:gd name="connsiteY53" fmla="*/ 1433511 h 4000499"/>
              <a:gd name="connsiteX54" fmla="*/ 2536825 w 2759869"/>
              <a:gd name="connsiteY54" fmla="*/ 1327149 h 4000499"/>
              <a:gd name="connsiteX55" fmla="*/ 2420937 w 2759869"/>
              <a:gd name="connsiteY55" fmla="*/ 1157286 h 4000499"/>
              <a:gd name="connsiteX56" fmla="*/ 2173287 w 2759869"/>
              <a:gd name="connsiteY56" fmla="*/ 1006474 h 4000499"/>
              <a:gd name="connsiteX57" fmla="*/ 1290291 w 2759869"/>
              <a:gd name="connsiteY57" fmla="*/ 1119793 h 4000499"/>
              <a:gd name="connsiteX58" fmla="*/ 1073598 w 2759869"/>
              <a:gd name="connsiteY58" fmla="*/ 1627000 h 4000499"/>
              <a:gd name="connsiteX59" fmla="*/ 788986 w 2759869"/>
              <a:gd name="connsiteY59" fmla="*/ 1543052 h 4000499"/>
              <a:gd name="connsiteX60" fmla="*/ 2759869 w 2759869"/>
              <a:gd name="connsiteY60" fmla="*/ 0 h 4000499"/>
              <a:gd name="connsiteX0" fmla="*/ 775494 w 2673349"/>
              <a:gd name="connsiteY0" fmla="*/ 1714689 h 3934013"/>
              <a:gd name="connsiteX1" fmla="*/ 2559844 w 2673349"/>
              <a:gd name="connsiteY1" fmla="*/ 390715 h 3934013"/>
              <a:gd name="connsiteX2" fmla="*/ 2395538 w 2673349"/>
              <a:gd name="connsiteY2" fmla="*/ 405002 h 3934013"/>
              <a:gd name="connsiteX3" fmla="*/ 2314575 w 2673349"/>
              <a:gd name="connsiteY3" fmla="*/ 409765 h 3934013"/>
              <a:gd name="connsiteX4" fmla="*/ 2271713 w 2673349"/>
              <a:gd name="connsiteY4" fmla="*/ 424052 h 3934013"/>
              <a:gd name="connsiteX5" fmla="*/ 2266950 w 2673349"/>
              <a:gd name="connsiteY5" fmla="*/ 409765 h 3934013"/>
              <a:gd name="connsiteX6" fmla="*/ 2157413 w 2673349"/>
              <a:gd name="connsiteY6" fmla="*/ 419290 h 3934013"/>
              <a:gd name="connsiteX7" fmla="*/ 2085975 w 2673349"/>
              <a:gd name="connsiteY7" fmla="*/ 443102 h 3934013"/>
              <a:gd name="connsiteX8" fmla="*/ 2062163 w 2673349"/>
              <a:gd name="connsiteY8" fmla="*/ 457390 h 3934013"/>
              <a:gd name="connsiteX9" fmla="*/ 1938338 w 2673349"/>
              <a:gd name="connsiteY9" fmla="*/ 500252 h 3934013"/>
              <a:gd name="connsiteX10" fmla="*/ 1925292 w 2673349"/>
              <a:gd name="connsiteY10" fmla="*/ 264319 h 3934013"/>
              <a:gd name="connsiteX11" fmla="*/ 1437135 w 2673349"/>
              <a:gd name="connsiteY11" fmla="*/ 233363 h 3934013"/>
              <a:gd name="connsiteX12" fmla="*/ 1446660 w 2673349"/>
              <a:gd name="connsiteY12" fmla="*/ 138114 h 3934013"/>
              <a:gd name="connsiteX13" fmla="*/ 1301404 w 2673349"/>
              <a:gd name="connsiteY13" fmla="*/ 111920 h 3934013"/>
              <a:gd name="connsiteX14" fmla="*/ 1196629 w 2673349"/>
              <a:gd name="connsiteY14" fmla="*/ 80963 h 3934013"/>
              <a:gd name="connsiteX15" fmla="*/ 1196629 w 2673349"/>
              <a:gd name="connsiteY15" fmla="*/ 0 h 3934013"/>
              <a:gd name="connsiteX16" fmla="*/ 1118049 w 2673349"/>
              <a:gd name="connsiteY16" fmla="*/ 140494 h 3934013"/>
              <a:gd name="connsiteX17" fmla="*/ 1076325 w 2673349"/>
              <a:gd name="connsiteY17" fmla="*/ 252602 h 3934013"/>
              <a:gd name="connsiteX18" fmla="*/ 987079 w 2673349"/>
              <a:gd name="connsiteY18" fmla="*/ 421482 h 3934013"/>
              <a:gd name="connsiteX19" fmla="*/ 952501 w 2673349"/>
              <a:gd name="connsiteY19" fmla="*/ 547878 h 3934013"/>
              <a:gd name="connsiteX20" fmla="*/ 928688 w 2673349"/>
              <a:gd name="connsiteY20" fmla="*/ 543115 h 3934013"/>
              <a:gd name="connsiteX21" fmla="*/ 876300 w 2673349"/>
              <a:gd name="connsiteY21" fmla="*/ 666940 h 3934013"/>
              <a:gd name="connsiteX22" fmla="*/ 871538 w 2673349"/>
              <a:gd name="connsiteY22" fmla="*/ 733615 h 3934013"/>
              <a:gd name="connsiteX23" fmla="*/ 790575 w 2673349"/>
              <a:gd name="connsiteY23" fmla="*/ 1014602 h 3934013"/>
              <a:gd name="connsiteX24" fmla="*/ 642938 w 2673349"/>
              <a:gd name="connsiteY24" fmla="*/ 957452 h 3934013"/>
              <a:gd name="connsiteX25" fmla="*/ 609600 w 2673349"/>
              <a:gd name="connsiteY25" fmla="*/ 947927 h 3934013"/>
              <a:gd name="connsiteX26" fmla="*/ 590550 w 2673349"/>
              <a:gd name="connsiteY26" fmla="*/ 933640 h 3934013"/>
              <a:gd name="connsiteX27" fmla="*/ 552450 w 2673349"/>
              <a:gd name="connsiteY27" fmla="*/ 905065 h 3934013"/>
              <a:gd name="connsiteX28" fmla="*/ 357188 w 2673349"/>
              <a:gd name="connsiteY28" fmla="*/ 1009840 h 3934013"/>
              <a:gd name="connsiteX29" fmla="*/ 300038 w 2673349"/>
              <a:gd name="connsiteY29" fmla="*/ 971740 h 3934013"/>
              <a:gd name="connsiteX30" fmla="*/ 260350 w 2673349"/>
              <a:gd name="connsiteY30" fmla="*/ 938402 h 3934013"/>
              <a:gd name="connsiteX31" fmla="*/ 250825 w 2673349"/>
              <a:gd name="connsiteY31" fmla="*/ 919350 h 3934013"/>
              <a:gd name="connsiteX32" fmla="*/ 168275 w 2673349"/>
              <a:gd name="connsiteY32" fmla="*/ 1030475 h 3934013"/>
              <a:gd name="connsiteX33" fmla="*/ 66675 w 2673349"/>
              <a:gd name="connsiteY33" fmla="*/ 1259075 h 3934013"/>
              <a:gd name="connsiteX34" fmla="*/ 73025 w 2673349"/>
              <a:gd name="connsiteY34" fmla="*/ 1367025 h 3934013"/>
              <a:gd name="connsiteX35" fmla="*/ 0 w 2673349"/>
              <a:gd name="connsiteY35" fmla="*/ 1497201 h 3934013"/>
              <a:gd name="connsiteX36" fmla="*/ 20637 w 2673349"/>
              <a:gd name="connsiteY36" fmla="*/ 1673413 h 3934013"/>
              <a:gd name="connsiteX37" fmla="*/ 138112 w 2673349"/>
              <a:gd name="connsiteY37" fmla="*/ 1659125 h 3934013"/>
              <a:gd name="connsiteX38" fmla="*/ 139699 w 2673349"/>
              <a:gd name="connsiteY38" fmla="*/ 1675001 h 3934013"/>
              <a:gd name="connsiteX39" fmla="*/ 276224 w 2673349"/>
              <a:gd name="connsiteY39" fmla="*/ 1724213 h 3934013"/>
              <a:gd name="connsiteX40" fmla="*/ 476248 w 2673349"/>
              <a:gd name="connsiteY40" fmla="*/ 1828987 h 3934013"/>
              <a:gd name="connsiteX41" fmla="*/ 452437 w 2673349"/>
              <a:gd name="connsiteY41" fmla="*/ 1962338 h 3934013"/>
              <a:gd name="connsiteX42" fmla="*/ 638175 w 2673349"/>
              <a:gd name="connsiteY42" fmla="*/ 2219513 h 3934013"/>
              <a:gd name="connsiteX43" fmla="*/ 514351 w 2673349"/>
              <a:gd name="connsiteY43" fmla="*/ 2510025 h 3934013"/>
              <a:gd name="connsiteX44" fmla="*/ 1408112 w 2673349"/>
              <a:gd name="connsiteY44" fmla="*/ 2886262 h 3934013"/>
              <a:gd name="connsiteX45" fmla="*/ 976313 w 2673349"/>
              <a:gd name="connsiteY45" fmla="*/ 3934013 h 3934013"/>
              <a:gd name="connsiteX46" fmla="*/ 1443038 w 2673349"/>
              <a:gd name="connsiteY46" fmla="*/ 3619687 h 3934013"/>
              <a:gd name="connsiteX47" fmla="*/ 1876425 w 2673349"/>
              <a:gd name="connsiteY47" fmla="*/ 3843525 h 3934013"/>
              <a:gd name="connsiteX48" fmla="*/ 1866899 w 2673349"/>
              <a:gd name="connsiteY48" fmla="*/ 3733987 h 3934013"/>
              <a:gd name="connsiteX49" fmla="*/ 1876425 w 2673349"/>
              <a:gd name="connsiteY49" fmla="*/ 3633975 h 3934013"/>
              <a:gd name="connsiteX50" fmla="*/ 2009774 w 2673349"/>
              <a:gd name="connsiteY50" fmla="*/ 3125974 h 3934013"/>
              <a:gd name="connsiteX51" fmla="*/ 2076449 w 2673349"/>
              <a:gd name="connsiteY51" fmla="*/ 3056124 h 3934013"/>
              <a:gd name="connsiteX52" fmla="*/ 2616199 w 2673349"/>
              <a:gd name="connsiteY52" fmla="*/ 2356037 h 3934013"/>
              <a:gd name="connsiteX53" fmla="*/ 2673349 w 2673349"/>
              <a:gd name="connsiteY53" fmla="*/ 1367025 h 3934013"/>
              <a:gd name="connsiteX54" fmla="*/ 2536825 w 2673349"/>
              <a:gd name="connsiteY54" fmla="*/ 1260663 h 3934013"/>
              <a:gd name="connsiteX55" fmla="*/ 2420937 w 2673349"/>
              <a:gd name="connsiteY55" fmla="*/ 1090800 h 3934013"/>
              <a:gd name="connsiteX56" fmla="*/ 2173287 w 2673349"/>
              <a:gd name="connsiteY56" fmla="*/ 939988 h 3934013"/>
              <a:gd name="connsiteX57" fmla="*/ 1290291 w 2673349"/>
              <a:gd name="connsiteY57" fmla="*/ 1053307 h 3934013"/>
              <a:gd name="connsiteX58" fmla="*/ 1073598 w 2673349"/>
              <a:gd name="connsiteY58" fmla="*/ 1560514 h 3934013"/>
              <a:gd name="connsiteX59" fmla="*/ 788986 w 2673349"/>
              <a:gd name="connsiteY59" fmla="*/ 1476566 h 3934013"/>
              <a:gd name="connsiteX60" fmla="*/ 775494 w 2673349"/>
              <a:gd name="connsiteY60" fmla="*/ 1714689 h 3934013"/>
              <a:gd name="connsiteX0" fmla="*/ 775494 w 2673349"/>
              <a:gd name="connsiteY0" fmla="*/ 1714689 h 3934013"/>
              <a:gd name="connsiteX1" fmla="*/ 740569 w 2673349"/>
              <a:gd name="connsiteY1" fmla="*/ 1889315 h 3934013"/>
              <a:gd name="connsiteX2" fmla="*/ 2395538 w 2673349"/>
              <a:gd name="connsiteY2" fmla="*/ 405002 h 3934013"/>
              <a:gd name="connsiteX3" fmla="*/ 2314575 w 2673349"/>
              <a:gd name="connsiteY3" fmla="*/ 409765 h 3934013"/>
              <a:gd name="connsiteX4" fmla="*/ 2271713 w 2673349"/>
              <a:gd name="connsiteY4" fmla="*/ 424052 h 3934013"/>
              <a:gd name="connsiteX5" fmla="*/ 2266950 w 2673349"/>
              <a:gd name="connsiteY5" fmla="*/ 409765 h 3934013"/>
              <a:gd name="connsiteX6" fmla="*/ 2157413 w 2673349"/>
              <a:gd name="connsiteY6" fmla="*/ 419290 h 3934013"/>
              <a:gd name="connsiteX7" fmla="*/ 2085975 w 2673349"/>
              <a:gd name="connsiteY7" fmla="*/ 443102 h 3934013"/>
              <a:gd name="connsiteX8" fmla="*/ 2062163 w 2673349"/>
              <a:gd name="connsiteY8" fmla="*/ 457390 h 3934013"/>
              <a:gd name="connsiteX9" fmla="*/ 1938338 w 2673349"/>
              <a:gd name="connsiteY9" fmla="*/ 500252 h 3934013"/>
              <a:gd name="connsiteX10" fmla="*/ 1925292 w 2673349"/>
              <a:gd name="connsiteY10" fmla="*/ 264319 h 3934013"/>
              <a:gd name="connsiteX11" fmla="*/ 1437135 w 2673349"/>
              <a:gd name="connsiteY11" fmla="*/ 233363 h 3934013"/>
              <a:gd name="connsiteX12" fmla="*/ 1446660 w 2673349"/>
              <a:gd name="connsiteY12" fmla="*/ 138114 h 3934013"/>
              <a:gd name="connsiteX13" fmla="*/ 1301404 w 2673349"/>
              <a:gd name="connsiteY13" fmla="*/ 111920 h 3934013"/>
              <a:gd name="connsiteX14" fmla="*/ 1196629 w 2673349"/>
              <a:gd name="connsiteY14" fmla="*/ 80963 h 3934013"/>
              <a:gd name="connsiteX15" fmla="*/ 1196629 w 2673349"/>
              <a:gd name="connsiteY15" fmla="*/ 0 h 3934013"/>
              <a:gd name="connsiteX16" fmla="*/ 1118049 w 2673349"/>
              <a:gd name="connsiteY16" fmla="*/ 140494 h 3934013"/>
              <a:gd name="connsiteX17" fmla="*/ 1076325 w 2673349"/>
              <a:gd name="connsiteY17" fmla="*/ 252602 h 3934013"/>
              <a:gd name="connsiteX18" fmla="*/ 987079 w 2673349"/>
              <a:gd name="connsiteY18" fmla="*/ 421482 h 3934013"/>
              <a:gd name="connsiteX19" fmla="*/ 952501 w 2673349"/>
              <a:gd name="connsiteY19" fmla="*/ 547878 h 3934013"/>
              <a:gd name="connsiteX20" fmla="*/ 928688 w 2673349"/>
              <a:gd name="connsiteY20" fmla="*/ 543115 h 3934013"/>
              <a:gd name="connsiteX21" fmla="*/ 876300 w 2673349"/>
              <a:gd name="connsiteY21" fmla="*/ 666940 h 3934013"/>
              <a:gd name="connsiteX22" fmla="*/ 871538 w 2673349"/>
              <a:gd name="connsiteY22" fmla="*/ 733615 h 3934013"/>
              <a:gd name="connsiteX23" fmla="*/ 790575 w 2673349"/>
              <a:gd name="connsiteY23" fmla="*/ 1014602 h 3934013"/>
              <a:gd name="connsiteX24" fmla="*/ 642938 w 2673349"/>
              <a:gd name="connsiteY24" fmla="*/ 957452 h 3934013"/>
              <a:gd name="connsiteX25" fmla="*/ 609600 w 2673349"/>
              <a:gd name="connsiteY25" fmla="*/ 947927 h 3934013"/>
              <a:gd name="connsiteX26" fmla="*/ 590550 w 2673349"/>
              <a:gd name="connsiteY26" fmla="*/ 933640 h 3934013"/>
              <a:gd name="connsiteX27" fmla="*/ 552450 w 2673349"/>
              <a:gd name="connsiteY27" fmla="*/ 905065 h 3934013"/>
              <a:gd name="connsiteX28" fmla="*/ 357188 w 2673349"/>
              <a:gd name="connsiteY28" fmla="*/ 1009840 h 3934013"/>
              <a:gd name="connsiteX29" fmla="*/ 300038 w 2673349"/>
              <a:gd name="connsiteY29" fmla="*/ 971740 h 3934013"/>
              <a:gd name="connsiteX30" fmla="*/ 260350 w 2673349"/>
              <a:gd name="connsiteY30" fmla="*/ 938402 h 3934013"/>
              <a:gd name="connsiteX31" fmla="*/ 250825 w 2673349"/>
              <a:gd name="connsiteY31" fmla="*/ 919350 h 3934013"/>
              <a:gd name="connsiteX32" fmla="*/ 168275 w 2673349"/>
              <a:gd name="connsiteY32" fmla="*/ 1030475 h 3934013"/>
              <a:gd name="connsiteX33" fmla="*/ 66675 w 2673349"/>
              <a:gd name="connsiteY33" fmla="*/ 1259075 h 3934013"/>
              <a:gd name="connsiteX34" fmla="*/ 73025 w 2673349"/>
              <a:gd name="connsiteY34" fmla="*/ 1367025 h 3934013"/>
              <a:gd name="connsiteX35" fmla="*/ 0 w 2673349"/>
              <a:gd name="connsiteY35" fmla="*/ 1497201 h 3934013"/>
              <a:gd name="connsiteX36" fmla="*/ 20637 w 2673349"/>
              <a:gd name="connsiteY36" fmla="*/ 1673413 h 3934013"/>
              <a:gd name="connsiteX37" fmla="*/ 138112 w 2673349"/>
              <a:gd name="connsiteY37" fmla="*/ 1659125 h 3934013"/>
              <a:gd name="connsiteX38" fmla="*/ 139699 w 2673349"/>
              <a:gd name="connsiteY38" fmla="*/ 1675001 h 3934013"/>
              <a:gd name="connsiteX39" fmla="*/ 276224 w 2673349"/>
              <a:gd name="connsiteY39" fmla="*/ 1724213 h 3934013"/>
              <a:gd name="connsiteX40" fmla="*/ 476248 w 2673349"/>
              <a:gd name="connsiteY40" fmla="*/ 1828987 h 3934013"/>
              <a:gd name="connsiteX41" fmla="*/ 452437 w 2673349"/>
              <a:gd name="connsiteY41" fmla="*/ 1962338 h 3934013"/>
              <a:gd name="connsiteX42" fmla="*/ 638175 w 2673349"/>
              <a:gd name="connsiteY42" fmla="*/ 2219513 h 3934013"/>
              <a:gd name="connsiteX43" fmla="*/ 514351 w 2673349"/>
              <a:gd name="connsiteY43" fmla="*/ 2510025 h 3934013"/>
              <a:gd name="connsiteX44" fmla="*/ 1408112 w 2673349"/>
              <a:gd name="connsiteY44" fmla="*/ 2886262 h 3934013"/>
              <a:gd name="connsiteX45" fmla="*/ 976313 w 2673349"/>
              <a:gd name="connsiteY45" fmla="*/ 3934013 h 3934013"/>
              <a:gd name="connsiteX46" fmla="*/ 1443038 w 2673349"/>
              <a:gd name="connsiteY46" fmla="*/ 3619687 h 3934013"/>
              <a:gd name="connsiteX47" fmla="*/ 1876425 w 2673349"/>
              <a:gd name="connsiteY47" fmla="*/ 3843525 h 3934013"/>
              <a:gd name="connsiteX48" fmla="*/ 1866899 w 2673349"/>
              <a:gd name="connsiteY48" fmla="*/ 3733987 h 3934013"/>
              <a:gd name="connsiteX49" fmla="*/ 1876425 w 2673349"/>
              <a:gd name="connsiteY49" fmla="*/ 3633975 h 3934013"/>
              <a:gd name="connsiteX50" fmla="*/ 2009774 w 2673349"/>
              <a:gd name="connsiteY50" fmla="*/ 3125974 h 3934013"/>
              <a:gd name="connsiteX51" fmla="*/ 2076449 w 2673349"/>
              <a:gd name="connsiteY51" fmla="*/ 3056124 h 3934013"/>
              <a:gd name="connsiteX52" fmla="*/ 2616199 w 2673349"/>
              <a:gd name="connsiteY52" fmla="*/ 2356037 h 3934013"/>
              <a:gd name="connsiteX53" fmla="*/ 2673349 w 2673349"/>
              <a:gd name="connsiteY53" fmla="*/ 1367025 h 3934013"/>
              <a:gd name="connsiteX54" fmla="*/ 2536825 w 2673349"/>
              <a:gd name="connsiteY54" fmla="*/ 1260663 h 3934013"/>
              <a:gd name="connsiteX55" fmla="*/ 2420937 w 2673349"/>
              <a:gd name="connsiteY55" fmla="*/ 1090800 h 3934013"/>
              <a:gd name="connsiteX56" fmla="*/ 2173287 w 2673349"/>
              <a:gd name="connsiteY56" fmla="*/ 939988 h 3934013"/>
              <a:gd name="connsiteX57" fmla="*/ 1290291 w 2673349"/>
              <a:gd name="connsiteY57" fmla="*/ 1053307 h 3934013"/>
              <a:gd name="connsiteX58" fmla="*/ 1073598 w 2673349"/>
              <a:gd name="connsiteY58" fmla="*/ 1560514 h 3934013"/>
              <a:gd name="connsiteX59" fmla="*/ 788986 w 2673349"/>
              <a:gd name="connsiteY59" fmla="*/ 1476566 h 3934013"/>
              <a:gd name="connsiteX60" fmla="*/ 775494 w 2673349"/>
              <a:gd name="connsiteY60" fmla="*/ 1714689 h 3934013"/>
              <a:gd name="connsiteX0" fmla="*/ 775494 w 2673349"/>
              <a:gd name="connsiteY0" fmla="*/ 1714689 h 3934013"/>
              <a:gd name="connsiteX1" fmla="*/ 740569 w 2673349"/>
              <a:gd name="connsiteY1" fmla="*/ 1889315 h 3934013"/>
              <a:gd name="connsiteX2" fmla="*/ 909638 w 2673349"/>
              <a:gd name="connsiteY2" fmla="*/ 1957577 h 3934013"/>
              <a:gd name="connsiteX3" fmla="*/ 2314575 w 2673349"/>
              <a:gd name="connsiteY3" fmla="*/ 409765 h 3934013"/>
              <a:gd name="connsiteX4" fmla="*/ 2271713 w 2673349"/>
              <a:gd name="connsiteY4" fmla="*/ 424052 h 3934013"/>
              <a:gd name="connsiteX5" fmla="*/ 2266950 w 2673349"/>
              <a:gd name="connsiteY5" fmla="*/ 409765 h 3934013"/>
              <a:gd name="connsiteX6" fmla="*/ 2157413 w 2673349"/>
              <a:gd name="connsiteY6" fmla="*/ 419290 h 3934013"/>
              <a:gd name="connsiteX7" fmla="*/ 2085975 w 2673349"/>
              <a:gd name="connsiteY7" fmla="*/ 443102 h 3934013"/>
              <a:gd name="connsiteX8" fmla="*/ 2062163 w 2673349"/>
              <a:gd name="connsiteY8" fmla="*/ 457390 h 3934013"/>
              <a:gd name="connsiteX9" fmla="*/ 1938338 w 2673349"/>
              <a:gd name="connsiteY9" fmla="*/ 500252 h 3934013"/>
              <a:gd name="connsiteX10" fmla="*/ 1925292 w 2673349"/>
              <a:gd name="connsiteY10" fmla="*/ 264319 h 3934013"/>
              <a:gd name="connsiteX11" fmla="*/ 1437135 w 2673349"/>
              <a:gd name="connsiteY11" fmla="*/ 233363 h 3934013"/>
              <a:gd name="connsiteX12" fmla="*/ 1446660 w 2673349"/>
              <a:gd name="connsiteY12" fmla="*/ 138114 h 3934013"/>
              <a:gd name="connsiteX13" fmla="*/ 1301404 w 2673349"/>
              <a:gd name="connsiteY13" fmla="*/ 111920 h 3934013"/>
              <a:gd name="connsiteX14" fmla="*/ 1196629 w 2673349"/>
              <a:gd name="connsiteY14" fmla="*/ 80963 h 3934013"/>
              <a:gd name="connsiteX15" fmla="*/ 1196629 w 2673349"/>
              <a:gd name="connsiteY15" fmla="*/ 0 h 3934013"/>
              <a:gd name="connsiteX16" fmla="*/ 1118049 w 2673349"/>
              <a:gd name="connsiteY16" fmla="*/ 140494 h 3934013"/>
              <a:gd name="connsiteX17" fmla="*/ 1076325 w 2673349"/>
              <a:gd name="connsiteY17" fmla="*/ 252602 h 3934013"/>
              <a:gd name="connsiteX18" fmla="*/ 987079 w 2673349"/>
              <a:gd name="connsiteY18" fmla="*/ 421482 h 3934013"/>
              <a:gd name="connsiteX19" fmla="*/ 952501 w 2673349"/>
              <a:gd name="connsiteY19" fmla="*/ 547878 h 3934013"/>
              <a:gd name="connsiteX20" fmla="*/ 928688 w 2673349"/>
              <a:gd name="connsiteY20" fmla="*/ 543115 h 3934013"/>
              <a:gd name="connsiteX21" fmla="*/ 876300 w 2673349"/>
              <a:gd name="connsiteY21" fmla="*/ 666940 h 3934013"/>
              <a:gd name="connsiteX22" fmla="*/ 871538 w 2673349"/>
              <a:gd name="connsiteY22" fmla="*/ 733615 h 3934013"/>
              <a:gd name="connsiteX23" fmla="*/ 790575 w 2673349"/>
              <a:gd name="connsiteY23" fmla="*/ 1014602 h 3934013"/>
              <a:gd name="connsiteX24" fmla="*/ 642938 w 2673349"/>
              <a:gd name="connsiteY24" fmla="*/ 957452 h 3934013"/>
              <a:gd name="connsiteX25" fmla="*/ 609600 w 2673349"/>
              <a:gd name="connsiteY25" fmla="*/ 947927 h 3934013"/>
              <a:gd name="connsiteX26" fmla="*/ 590550 w 2673349"/>
              <a:gd name="connsiteY26" fmla="*/ 933640 h 3934013"/>
              <a:gd name="connsiteX27" fmla="*/ 552450 w 2673349"/>
              <a:gd name="connsiteY27" fmla="*/ 905065 h 3934013"/>
              <a:gd name="connsiteX28" fmla="*/ 357188 w 2673349"/>
              <a:gd name="connsiteY28" fmla="*/ 1009840 h 3934013"/>
              <a:gd name="connsiteX29" fmla="*/ 300038 w 2673349"/>
              <a:gd name="connsiteY29" fmla="*/ 971740 h 3934013"/>
              <a:gd name="connsiteX30" fmla="*/ 260350 w 2673349"/>
              <a:gd name="connsiteY30" fmla="*/ 938402 h 3934013"/>
              <a:gd name="connsiteX31" fmla="*/ 250825 w 2673349"/>
              <a:gd name="connsiteY31" fmla="*/ 919350 h 3934013"/>
              <a:gd name="connsiteX32" fmla="*/ 168275 w 2673349"/>
              <a:gd name="connsiteY32" fmla="*/ 1030475 h 3934013"/>
              <a:gd name="connsiteX33" fmla="*/ 66675 w 2673349"/>
              <a:gd name="connsiteY33" fmla="*/ 1259075 h 3934013"/>
              <a:gd name="connsiteX34" fmla="*/ 73025 w 2673349"/>
              <a:gd name="connsiteY34" fmla="*/ 1367025 h 3934013"/>
              <a:gd name="connsiteX35" fmla="*/ 0 w 2673349"/>
              <a:gd name="connsiteY35" fmla="*/ 1497201 h 3934013"/>
              <a:gd name="connsiteX36" fmla="*/ 20637 w 2673349"/>
              <a:gd name="connsiteY36" fmla="*/ 1673413 h 3934013"/>
              <a:gd name="connsiteX37" fmla="*/ 138112 w 2673349"/>
              <a:gd name="connsiteY37" fmla="*/ 1659125 h 3934013"/>
              <a:gd name="connsiteX38" fmla="*/ 139699 w 2673349"/>
              <a:gd name="connsiteY38" fmla="*/ 1675001 h 3934013"/>
              <a:gd name="connsiteX39" fmla="*/ 276224 w 2673349"/>
              <a:gd name="connsiteY39" fmla="*/ 1724213 h 3934013"/>
              <a:gd name="connsiteX40" fmla="*/ 476248 w 2673349"/>
              <a:gd name="connsiteY40" fmla="*/ 1828987 h 3934013"/>
              <a:gd name="connsiteX41" fmla="*/ 452437 w 2673349"/>
              <a:gd name="connsiteY41" fmla="*/ 1962338 h 3934013"/>
              <a:gd name="connsiteX42" fmla="*/ 638175 w 2673349"/>
              <a:gd name="connsiteY42" fmla="*/ 2219513 h 3934013"/>
              <a:gd name="connsiteX43" fmla="*/ 514351 w 2673349"/>
              <a:gd name="connsiteY43" fmla="*/ 2510025 h 3934013"/>
              <a:gd name="connsiteX44" fmla="*/ 1408112 w 2673349"/>
              <a:gd name="connsiteY44" fmla="*/ 2886262 h 3934013"/>
              <a:gd name="connsiteX45" fmla="*/ 976313 w 2673349"/>
              <a:gd name="connsiteY45" fmla="*/ 3934013 h 3934013"/>
              <a:gd name="connsiteX46" fmla="*/ 1443038 w 2673349"/>
              <a:gd name="connsiteY46" fmla="*/ 3619687 h 3934013"/>
              <a:gd name="connsiteX47" fmla="*/ 1876425 w 2673349"/>
              <a:gd name="connsiteY47" fmla="*/ 3843525 h 3934013"/>
              <a:gd name="connsiteX48" fmla="*/ 1866899 w 2673349"/>
              <a:gd name="connsiteY48" fmla="*/ 3733987 h 3934013"/>
              <a:gd name="connsiteX49" fmla="*/ 1876425 w 2673349"/>
              <a:gd name="connsiteY49" fmla="*/ 3633975 h 3934013"/>
              <a:gd name="connsiteX50" fmla="*/ 2009774 w 2673349"/>
              <a:gd name="connsiteY50" fmla="*/ 3125974 h 3934013"/>
              <a:gd name="connsiteX51" fmla="*/ 2076449 w 2673349"/>
              <a:gd name="connsiteY51" fmla="*/ 3056124 h 3934013"/>
              <a:gd name="connsiteX52" fmla="*/ 2616199 w 2673349"/>
              <a:gd name="connsiteY52" fmla="*/ 2356037 h 3934013"/>
              <a:gd name="connsiteX53" fmla="*/ 2673349 w 2673349"/>
              <a:gd name="connsiteY53" fmla="*/ 1367025 h 3934013"/>
              <a:gd name="connsiteX54" fmla="*/ 2536825 w 2673349"/>
              <a:gd name="connsiteY54" fmla="*/ 1260663 h 3934013"/>
              <a:gd name="connsiteX55" fmla="*/ 2420937 w 2673349"/>
              <a:gd name="connsiteY55" fmla="*/ 1090800 h 3934013"/>
              <a:gd name="connsiteX56" fmla="*/ 2173287 w 2673349"/>
              <a:gd name="connsiteY56" fmla="*/ 939988 h 3934013"/>
              <a:gd name="connsiteX57" fmla="*/ 1290291 w 2673349"/>
              <a:gd name="connsiteY57" fmla="*/ 1053307 h 3934013"/>
              <a:gd name="connsiteX58" fmla="*/ 1073598 w 2673349"/>
              <a:gd name="connsiteY58" fmla="*/ 1560514 h 3934013"/>
              <a:gd name="connsiteX59" fmla="*/ 788986 w 2673349"/>
              <a:gd name="connsiteY59" fmla="*/ 1476566 h 3934013"/>
              <a:gd name="connsiteX60" fmla="*/ 775494 w 2673349"/>
              <a:gd name="connsiteY60" fmla="*/ 1714689 h 3934013"/>
              <a:gd name="connsiteX0" fmla="*/ 775494 w 2673349"/>
              <a:gd name="connsiteY0" fmla="*/ 1714689 h 3934013"/>
              <a:gd name="connsiteX1" fmla="*/ 740569 w 2673349"/>
              <a:gd name="connsiteY1" fmla="*/ 1889315 h 3934013"/>
              <a:gd name="connsiteX2" fmla="*/ 909638 w 2673349"/>
              <a:gd name="connsiteY2" fmla="*/ 1957577 h 3934013"/>
              <a:gd name="connsiteX3" fmla="*/ 2271713 w 2673349"/>
              <a:gd name="connsiteY3" fmla="*/ 424052 h 3934013"/>
              <a:gd name="connsiteX4" fmla="*/ 2266950 w 2673349"/>
              <a:gd name="connsiteY4" fmla="*/ 409765 h 3934013"/>
              <a:gd name="connsiteX5" fmla="*/ 2157413 w 2673349"/>
              <a:gd name="connsiteY5" fmla="*/ 419290 h 3934013"/>
              <a:gd name="connsiteX6" fmla="*/ 2085975 w 2673349"/>
              <a:gd name="connsiteY6" fmla="*/ 443102 h 3934013"/>
              <a:gd name="connsiteX7" fmla="*/ 2062163 w 2673349"/>
              <a:gd name="connsiteY7" fmla="*/ 457390 h 3934013"/>
              <a:gd name="connsiteX8" fmla="*/ 1938338 w 2673349"/>
              <a:gd name="connsiteY8" fmla="*/ 500252 h 3934013"/>
              <a:gd name="connsiteX9" fmla="*/ 1925292 w 2673349"/>
              <a:gd name="connsiteY9" fmla="*/ 264319 h 3934013"/>
              <a:gd name="connsiteX10" fmla="*/ 1437135 w 2673349"/>
              <a:gd name="connsiteY10" fmla="*/ 233363 h 3934013"/>
              <a:gd name="connsiteX11" fmla="*/ 1446660 w 2673349"/>
              <a:gd name="connsiteY11" fmla="*/ 138114 h 3934013"/>
              <a:gd name="connsiteX12" fmla="*/ 1301404 w 2673349"/>
              <a:gd name="connsiteY12" fmla="*/ 111920 h 3934013"/>
              <a:gd name="connsiteX13" fmla="*/ 1196629 w 2673349"/>
              <a:gd name="connsiteY13" fmla="*/ 80963 h 3934013"/>
              <a:gd name="connsiteX14" fmla="*/ 1196629 w 2673349"/>
              <a:gd name="connsiteY14" fmla="*/ 0 h 3934013"/>
              <a:gd name="connsiteX15" fmla="*/ 1118049 w 2673349"/>
              <a:gd name="connsiteY15" fmla="*/ 140494 h 3934013"/>
              <a:gd name="connsiteX16" fmla="*/ 1076325 w 2673349"/>
              <a:gd name="connsiteY16" fmla="*/ 252602 h 3934013"/>
              <a:gd name="connsiteX17" fmla="*/ 987079 w 2673349"/>
              <a:gd name="connsiteY17" fmla="*/ 421482 h 3934013"/>
              <a:gd name="connsiteX18" fmla="*/ 952501 w 2673349"/>
              <a:gd name="connsiteY18" fmla="*/ 547878 h 3934013"/>
              <a:gd name="connsiteX19" fmla="*/ 928688 w 2673349"/>
              <a:gd name="connsiteY19" fmla="*/ 543115 h 3934013"/>
              <a:gd name="connsiteX20" fmla="*/ 876300 w 2673349"/>
              <a:gd name="connsiteY20" fmla="*/ 666940 h 3934013"/>
              <a:gd name="connsiteX21" fmla="*/ 871538 w 2673349"/>
              <a:gd name="connsiteY21" fmla="*/ 733615 h 3934013"/>
              <a:gd name="connsiteX22" fmla="*/ 790575 w 2673349"/>
              <a:gd name="connsiteY22" fmla="*/ 1014602 h 3934013"/>
              <a:gd name="connsiteX23" fmla="*/ 642938 w 2673349"/>
              <a:gd name="connsiteY23" fmla="*/ 957452 h 3934013"/>
              <a:gd name="connsiteX24" fmla="*/ 609600 w 2673349"/>
              <a:gd name="connsiteY24" fmla="*/ 947927 h 3934013"/>
              <a:gd name="connsiteX25" fmla="*/ 590550 w 2673349"/>
              <a:gd name="connsiteY25" fmla="*/ 933640 h 3934013"/>
              <a:gd name="connsiteX26" fmla="*/ 552450 w 2673349"/>
              <a:gd name="connsiteY26" fmla="*/ 905065 h 3934013"/>
              <a:gd name="connsiteX27" fmla="*/ 357188 w 2673349"/>
              <a:gd name="connsiteY27" fmla="*/ 1009840 h 3934013"/>
              <a:gd name="connsiteX28" fmla="*/ 300038 w 2673349"/>
              <a:gd name="connsiteY28" fmla="*/ 971740 h 3934013"/>
              <a:gd name="connsiteX29" fmla="*/ 260350 w 2673349"/>
              <a:gd name="connsiteY29" fmla="*/ 938402 h 3934013"/>
              <a:gd name="connsiteX30" fmla="*/ 250825 w 2673349"/>
              <a:gd name="connsiteY30" fmla="*/ 919350 h 3934013"/>
              <a:gd name="connsiteX31" fmla="*/ 168275 w 2673349"/>
              <a:gd name="connsiteY31" fmla="*/ 1030475 h 3934013"/>
              <a:gd name="connsiteX32" fmla="*/ 66675 w 2673349"/>
              <a:gd name="connsiteY32" fmla="*/ 1259075 h 3934013"/>
              <a:gd name="connsiteX33" fmla="*/ 73025 w 2673349"/>
              <a:gd name="connsiteY33" fmla="*/ 1367025 h 3934013"/>
              <a:gd name="connsiteX34" fmla="*/ 0 w 2673349"/>
              <a:gd name="connsiteY34" fmla="*/ 1497201 h 3934013"/>
              <a:gd name="connsiteX35" fmla="*/ 20637 w 2673349"/>
              <a:gd name="connsiteY35" fmla="*/ 1673413 h 3934013"/>
              <a:gd name="connsiteX36" fmla="*/ 138112 w 2673349"/>
              <a:gd name="connsiteY36" fmla="*/ 1659125 h 3934013"/>
              <a:gd name="connsiteX37" fmla="*/ 139699 w 2673349"/>
              <a:gd name="connsiteY37" fmla="*/ 1675001 h 3934013"/>
              <a:gd name="connsiteX38" fmla="*/ 276224 w 2673349"/>
              <a:gd name="connsiteY38" fmla="*/ 1724213 h 3934013"/>
              <a:gd name="connsiteX39" fmla="*/ 476248 w 2673349"/>
              <a:gd name="connsiteY39" fmla="*/ 1828987 h 3934013"/>
              <a:gd name="connsiteX40" fmla="*/ 452437 w 2673349"/>
              <a:gd name="connsiteY40" fmla="*/ 1962338 h 3934013"/>
              <a:gd name="connsiteX41" fmla="*/ 638175 w 2673349"/>
              <a:gd name="connsiteY41" fmla="*/ 2219513 h 3934013"/>
              <a:gd name="connsiteX42" fmla="*/ 514351 w 2673349"/>
              <a:gd name="connsiteY42" fmla="*/ 2510025 h 3934013"/>
              <a:gd name="connsiteX43" fmla="*/ 1408112 w 2673349"/>
              <a:gd name="connsiteY43" fmla="*/ 2886262 h 3934013"/>
              <a:gd name="connsiteX44" fmla="*/ 976313 w 2673349"/>
              <a:gd name="connsiteY44" fmla="*/ 3934013 h 3934013"/>
              <a:gd name="connsiteX45" fmla="*/ 1443038 w 2673349"/>
              <a:gd name="connsiteY45" fmla="*/ 3619687 h 3934013"/>
              <a:gd name="connsiteX46" fmla="*/ 1876425 w 2673349"/>
              <a:gd name="connsiteY46" fmla="*/ 3843525 h 3934013"/>
              <a:gd name="connsiteX47" fmla="*/ 1866899 w 2673349"/>
              <a:gd name="connsiteY47" fmla="*/ 3733987 h 3934013"/>
              <a:gd name="connsiteX48" fmla="*/ 1876425 w 2673349"/>
              <a:gd name="connsiteY48" fmla="*/ 3633975 h 3934013"/>
              <a:gd name="connsiteX49" fmla="*/ 2009774 w 2673349"/>
              <a:gd name="connsiteY49" fmla="*/ 3125974 h 3934013"/>
              <a:gd name="connsiteX50" fmla="*/ 2076449 w 2673349"/>
              <a:gd name="connsiteY50" fmla="*/ 3056124 h 3934013"/>
              <a:gd name="connsiteX51" fmla="*/ 2616199 w 2673349"/>
              <a:gd name="connsiteY51" fmla="*/ 2356037 h 3934013"/>
              <a:gd name="connsiteX52" fmla="*/ 2673349 w 2673349"/>
              <a:gd name="connsiteY52" fmla="*/ 1367025 h 3934013"/>
              <a:gd name="connsiteX53" fmla="*/ 2536825 w 2673349"/>
              <a:gd name="connsiteY53" fmla="*/ 1260663 h 3934013"/>
              <a:gd name="connsiteX54" fmla="*/ 2420937 w 2673349"/>
              <a:gd name="connsiteY54" fmla="*/ 1090800 h 3934013"/>
              <a:gd name="connsiteX55" fmla="*/ 2173287 w 2673349"/>
              <a:gd name="connsiteY55" fmla="*/ 939988 h 3934013"/>
              <a:gd name="connsiteX56" fmla="*/ 1290291 w 2673349"/>
              <a:gd name="connsiteY56" fmla="*/ 1053307 h 3934013"/>
              <a:gd name="connsiteX57" fmla="*/ 1073598 w 2673349"/>
              <a:gd name="connsiteY57" fmla="*/ 1560514 h 3934013"/>
              <a:gd name="connsiteX58" fmla="*/ 788986 w 2673349"/>
              <a:gd name="connsiteY58" fmla="*/ 1476566 h 3934013"/>
              <a:gd name="connsiteX59" fmla="*/ 775494 w 2673349"/>
              <a:gd name="connsiteY59" fmla="*/ 1714689 h 3934013"/>
              <a:gd name="connsiteX0" fmla="*/ 775494 w 2673349"/>
              <a:gd name="connsiteY0" fmla="*/ 1714689 h 3934013"/>
              <a:gd name="connsiteX1" fmla="*/ 740569 w 2673349"/>
              <a:gd name="connsiteY1" fmla="*/ 1889315 h 3934013"/>
              <a:gd name="connsiteX2" fmla="*/ 909638 w 2673349"/>
              <a:gd name="connsiteY2" fmla="*/ 1957577 h 3934013"/>
              <a:gd name="connsiteX3" fmla="*/ 2266950 w 2673349"/>
              <a:gd name="connsiteY3" fmla="*/ 409765 h 3934013"/>
              <a:gd name="connsiteX4" fmla="*/ 2157413 w 2673349"/>
              <a:gd name="connsiteY4" fmla="*/ 419290 h 3934013"/>
              <a:gd name="connsiteX5" fmla="*/ 2085975 w 2673349"/>
              <a:gd name="connsiteY5" fmla="*/ 443102 h 3934013"/>
              <a:gd name="connsiteX6" fmla="*/ 2062163 w 2673349"/>
              <a:gd name="connsiteY6" fmla="*/ 457390 h 3934013"/>
              <a:gd name="connsiteX7" fmla="*/ 1938338 w 2673349"/>
              <a:gd name="connsiteY7" fmla="*/ 500252 h 3934013"/>
              <a:gd name="connsiteX8" fmla="*/ 1925292 w 2673349"/>
              <a:gd name="connsiteY8" fmla="*/ 264319 h 3934013"/>
              <a:gd name="connsiteX9" fmla="*/ 1437135 w 2673349"/>
              <a:gd name="connsiteY9" fmla="*/ 233363 h 3934013"/>
              <a:gd name="connsiteX10" fmla="*/ 1446660 w 2673349"/>
              <a:gd name="connsiteY10" fmla="*/ 138114 h 3934013"/>
              <a:gd name="connsiteX11" fmla="*/ 1301404 w 2673349"/>
              <a:gd name="connsiteY11" fmla="*/ 111920 h 3934013"/>
              <a:gd name="connsiteX12" fmla="*/ 1196629 w 2673349"/>
              <a:gd name="connsiteY12" fmla="*/ 80963 h 3934013"/>
              <a:gd name="connsiteX13" fmla="*/ 1196629 w 2673349"/>
              <a:gd name="connsiteY13" fmla="*/ 0 h 3934013"/>
              <a:gd name="connsiteX14" fmla="*/ 1118049 w 2673349"/>
              <a:gd name="connsiteY14" fmla="*/ 140494 h 3934013"/>
              <a:gd name="connsiteX15" fmla="*/ 1076325 w 2673349"/>
              <a:gd name="connsiteY15" fmla="*/ 252602 h 3934013"/>
              <a:gd name="connsiteX16" fmla="*/ 987079 w 2673349"/>
              <a:gd name="connsiteY16" fmla="*/ 421482 h 3934013"/>
              <a:gd name="connsiteX17" fmla="*/ 952501 w 2673349"/>
              <a:gd name="connsiteY17" fmla="*/ 547878 h 3934013"/>
              <a:gd name="connsiteX18" fmla="*/ 928688 w 2673349"/>
              <a:gd name="connsiteY18" fmla="*/ 543115 h 3934013"/>
              <a:gd name="connsiteX19" fmla="*/ 876300 w 2673349"/>
              <a:gd name="connsiteY19" fmla="*/ 666940 h 3934013"/>
              <a:gd name="connsiteX20" fmla="*/ 871538 w 2673349"/>
              <a:gd name="connsiteY20" fmla="*/ 733615 h 3934013"/>
              <a:gd name="connsiteX21" fmla="*/ 790575 w 2673349"/>
              <a:gd name="connsiteY21" fmla="*/ 1014602 h 3934013"/>
              <a:gd name="connsiteX22" fmla="*/ 642938 w 2673349"/>
              <a:gd name="connsiteY22" fmla="*/ 957452 h 3934013"/>
              <a:gd name="connsiteX23" fmla="*/ 609600 w 2673349"/>
              <a:gd name="connsiteY23" fmla="*/ 947927 h 3934013"/>
              <a:gd name="connsiteX24" fmla="*/ 590550 w 2673349"/>
              <a:gd name="connsiteY24" fmla="*/ 933640 h 3934013"/>
              <a:gd name="connsiteX25" fmla="*/ 552450 w 2673349"/>
              <a:gd name="connsiteY25" fmla="*/ 905065 h 3934013"/>
              <a:gd name="connsiteX26" fmla="*/ 357188 w 2673349"/>
              <a:gd name="connsiteY26" fmla="*/ 1009840 h 3934013"/>
              <a:gd name="connsiteX27" fmla="*/ 300038 w 2673349"/>
              <a:gd name="connsiteY27" fmla="*/ 971740 h 3934013"/>
              <a:gd name="connsiteX28" fmla="*/ 260350 w 2673349"/>
              <a:gd name="connsiteY28" fmla="*/ 938402 h 3934013"/>
              <a:gd name="connsiteX29" fmla="*/ 250825 w 2673349"/>
              <a:gd name="connsiteY29" fmla="*/ 919350 h 3934013"/>
              <a:gd name="connsiteX30" fmla="*/ 168275 w 2673349"/>
              <a:gd name="connsiteY30" fmla="*/ 1030475 h 3934013"/>
              <a:gd name="connsiteX31" fmla="*/ 66675 w 2673349"/>
              <a:gd name="connsiteY31" fmla="*/ 1259075 h 3934013"/>
              <a:gd name="connsiteX32" fmla="*/ 73025 w 2673349"/>
              <a:gd name="connsiteY32" fmla="*/ 1367025 h 3934013"/>
              <a:gd name="connsiteX33" fmla="*/ 0 w 2673349"/>
              <a:gd name="connsiteY33" fmla="*/ 1497201 h 3934013"/>
              <a:gd name="connsiteX34" fmla="*/ 20637 w 2673349"/>
              <a:gd name="connsiteY34" fmla="*/ 1673413 h 3934013"/>
              <a:gd name="connsiteX35" fmla="*/ 138112 w 2673349"/>
              <a:gd name="connsiteY35" fmla="*/ 1659125 h 3934013"/>
              <a:gd name="connsiteX36" fmla="*/ 139699 w 2673349"/>
              <a:gd name="connsiteY36" fmla="*/ 1675001 h 3934013"/>
              <a:gd name="connsiteX37" fmla="*/ 276224 w 2673349"/>
              <a:gd name="connsiteY37" fmla="*/ 1724213 h 3934013"/>
              <a:gd name="connsiteX38" fmla="*/ 476248 w 2673349"/>
              <a:gd name="connsiteY38" fmla="*/ 1828987 h 3934013"/>
              <a:gd name="connsiteX39" fmla="*/ 452437 w 2673349"/>
              <a:gd name="connsiteY39" fmla="*/ 1962338 h 3934013"/>
              <a:gd name="connsiteX40" fmla="*/ 638175 w 2673349"/>
              <a:gd name="connsiteY40" fmla="*/ 2219513 h 3934013"/>
              <a:gd name="connsiteX41" fmla="*/ 514351 w 2673349"/>
              <a:gd name="connsiteY41" fmla="*/ 2510025 h 3934013"/>
              <a:gd name="connsiteX42" fmla="*/ 1408112 w 2673349"/>
              <a:gd name="connsiteY42" fmla="*/ 2886262 h 3934013"/>
              <a:gd name="connsiteX43" fmla="*/ 976313 w 2673349"/>
              <a:gd name="connsiteY43" fmla="*/ 3934013 h 3934013"/>
              <a:gd name="connsiteX44" fmla="*/ 1443038 w 2673349"/>
              <a:gd name="connsiteY44" fmla="*/ 3619687 h 3934013"/>
              <a:gd name="connsiteX45" fmla="*/ 1876425 w 2673349"/>
              <a:gd name="connsiteY45" fmla="*/ 3843525 h 3934013"/>
              <a:gd name="connsiteX46" fmla="*/ 1866899 w 2673349"/>
              <a:gd name="connsiteY46" fmla="*/ 3733987 h 3934013"/>
              <a:gd name="connsiteX47" fmla="*/ 1876425 w 2673349"/>
              <a:gd name="connsiteY47" fmla="*/ 3633975 h 3934013"/>
              <a:gd name="connsiteX48" fmla="*/ 2009774 w 2673349"/>
              <a:gd name="connsiteY48" fmla="*/ 3125974 h 3934013"/>
              <a:gd name="connsiteX49" fmla="*/ 2076449 w 2673349"/>
              <a:gd name="connsiteY49" fmla="*/ 3056124 h 3934013"/>
              <a:gd name="connsiteX50" fmla="*/ 2616199 w 2673349"/>
              <a:gd name="connsiteY50" fmla="*/ 2356037 h 3934013"/>
              <a:gd name="connsiteX51" fmla="*/ 2673349 w 2673349"/>
              <a:gd name="connsiteY51" fmla="*/ 1367025 h 3934013"/>
              <a:gd name="connsiteX52" fmla="*/ 2536825 w 2673349"/>
              <a:gd name="connsiteY52" fmla="*/ 1260663 h 3934013"/>
              <a:gd name="connsiteX53" fmla="*/ 2420937 w 2673349"/>
              <a:gd name="connsiteY53" fmla="*/ 1090800 h 3934013"/>
              <a:gd name="connsiteX54" fmla="*/ 2173287 w 2673349"/>
              <a:gd name="connsiteY54" fmla="*/ 939988 h 3934013"/>
              <a:gd name="connsiteX55" fmla="*/ 1290291 w 2673349"/>
              <a:gd name="connsiteY55" fmla="*/ 1053307 h 3934013"/>
              <a:gd name="connsiteX56" fmla="*/ 1073598 w 2673349"/>
              <a:gd name="connsiteY56" fmla="*/ 1560514 h 3934013"/>
              <a:gd name="connsiteX57" fmla="*/ 788986 w 2673349"/>
              <a:gd name="connsiteY57" fmla="*/ 1476566 h 3934013"/>
              <a:gd name="connsiteX58" fmla="*/ 775494 w 2673349"/>
              <a:gd name="connsiteY58" fmla="*/ 1714689 h 3934013"/>
              <a:gd name="connsiteX0" fmla="*/ 775494 w 2673349"/>
              <a:gd name="connsiteY0" fmla="*/ 1714689 h 3934013"/>
              <a:gd name="connsiteX1" fmla="*/ 740569 w 2673349"/>
              <a:gd name="connsiteY1" fmla="*/ 1889315 h 3934013"/>
              <a:gd name="connsiteX2" fmla="*/ 909638 w 2673349"/>
              <a:gd name="connsiteY2" fmla="*/ 1957577 h 3934013"/>
              <a:gd name="connsiteX3" fmla="*/ 2157413 w 2673349"/>
              <a:gd name="connsiteY3" fmla="*/ 419290 h 3934013"/>
              <a:gd name="connsiteX4" fmla="*/ 2085975 w 2673349"/>
              <a:gd name="connsiteY4" fmla="*/ 443102 h 3934013"/>
              <a:gd name="connsiteX5" fmla="*/ 2062163 w 2673349"/>
              <a:gd name="connsiteY5" fmla="*/ 457390 h 3934013"/>
              <a:gd name="connsiteX6" fmla="*/ 1938338 w 2673349"/>
              <a:gd name="connsiteY6" fmla="*/ 500252 h 3934013"/>
              <a:gd name="connsiteX7" fmla="*/ 1925292 w 2673349"/>
              <a:gd name="connsiteY7" fmla="*/ 264319 h 3934013"/>
              <a:gd name="connsiteX8" fmla="*/ 1437135 w 2673349"/>
              <a:gd name="connsiteY8" fmla="*/ 233363 h 3934013"/>
              <a:gd name="connsiteX9" fmla="*/ 1446660 w 2673349"/>
              <a:gd name="connsiteY9" fmla="*/ 138114 h 3934013"/>
              <a:gd name="connsiteX10" fmla="*/ 1301404 w 2673349"/>
              <a:gd name="connsiteY10" fmla="*/ 111920 h 3934013"/>
              <a:gd name="connsiteX11" fmla="*/ 1196629 w 2673349"/>
              <a:gd name="connsiteY11" fmla="*/ 80963 h 3934013"/>
              <a:gd name="connsiteX12" fmla="*/ 1196629 w 2673349"/>
              <a:gd name="connsiteY12" fmla="*/ 0 h 3934013"/>
              <a:gd name="connsiteX13" fmla="*/ 1118049 w 2673349"/>
              <a:gd name="connsiteY13" fmla="*/ 140494 h 3934013"/>
              <a:gd name="connsiteX14" fmla="*/ 1076325 w 2673349"/>
              <a:gd name="connsiteY14" fmla="*/ 252602 h 3934013"/>
              <a:gd name="connsiteX15" fmla="*/ 987079 w 2673349"/>
              <a:gd name="connsiteY15" fmla="*/ 421482 h 3934013"/>
              <a:gd name="connsiteX16" fmla="*/ 952501 w 2673349"/>
              <a:gd name="connsiteY16" fmla="*/ 547878 h 3934013"/>
              <a:gd name="connsiteX17" fmla="*/ 928688 w 2673349"/>
              <a:gd name="connsiteY17" fmla="*/ 543115 h 3934013"/>
              <a:gd name="connsiteX18" fmla="*/ 876300 w 2673349"/>
              <a:gd name="connsiteY18" fmla="*/ 666940 h 3934013"/>
              <a:gd name="connsiteX19" fmla="*/ 871538 w 2673349"/>
              <a:gd name="connsiteY19" fmla="*/ 733615 h 3934013"/>
              <a:gd name="connsiteX20" fmla="*/ 790575 w 2673349"/>
              <a:gd name="connsiteY20" fmla="*/ 1014602 h 3934013"/>
              <a:gd name="connsiteX21" fmla="*/ 642938 w 2673349"/>
              <a:gd name="connsiteY21" fmla="*/ 957452 h 3934013"/>
              <a:gd name="connsiteX22" fmla="*/ 609600 w 2673349"/>
              <a:gd name="connsiteY22" fmla="*/ 947927 h 3934013"/>
              <a:gd name="connsiteX23" fmla="*/ 590550 w 2673349"/>
              <a:gd name="connsiteY23" fmla="*/ 933640 h 3934013"/>
              <a:gd name="connsiteX24" fmla="*/ 552450 w 2673349"/>
              <a:gd name="connsiteY24" fmla="*/ 905065 h 3934013"/>
              <a:gd name="connsiteX25" fmla="*/ 357188 w 2673349"/>
              <a:gd name="connsiteY25" fmla="*/ 1009840 h 3934013"/>
              <a:gd name="connsiteX26" fmla="*/ 300038 w 2673349"/>
              <a:gd name="connsiteY26" fmla="*/ 971740 h 3934013"/>
              <a:gd name="connsiteX27" fmla="*/ 260350 w 2673349"/>
              <a:gd name="connsiteY27" fmla="*/ 938402 h 3934013"/>
              <a:gd name="connsiteX28" fmla="*/ 250825 w 2673349"/>
              <a:gd name="connsiteY28" fmla="*/ 919350 h 3934013"/>
              <a:gd name="connsiteX29" fmla="*/ 168275 w 2673349"/>
              <a:gd name="connsiteY29" fmla="*/ 1030475 h 3934013"/>
              <a:gd name="connsiteX30" fmla="*/ 66675 w 2673349"/>
              <a:gd name="connsiteY30" fmla="*/ 1259075 h 3934013"/>
              <a:gd name="connsiteX31" fmla="*/ 73025 w 2673349"/>
              <a:gd name="connsiteY31" fmla="*/ 1367025 h 3934013"/>
              <a:gd name="connsiteX32" fmla="*/ 0 w 2673349"/>
              <a:gd name="connsiteY32" fmla="*/ 1497201 h 3934013"/>
              <a:gd name="connsiteX33" fmla="*/ 20637 w 2673349"/>
              <a:gd name="connsiteY33" fmla="*/ 1673413 h 3934013"/>
              <a:gd name="connsiteX34" fmla="*/ 138112 w 2673349"/>
              <a:gd name="connsiteY34" fmla="*/ 1659125 h 3934013"/>
              <a:gd name="connsiteX35" fmla="*/ 139699 w 2673349"/>
              <a:gd name="connsiteY35" fmla="*/ 1675001 h 3934013"/>
              <a:gd name="connsiteX36" fmla="*/ 276224 w 2673349"/>
              <a:gd name="connsiteY36" fmla="*/ 1724213 h 3934013"/>
              <a:gd name="connsiteX37" fmla="*/ 476248 w 2673349"/>
              <a:gd name="connsiteY37" fmla="*/ 1828987 h 3934013"/>
              <a:gd name="connsiteX38" fmla="*/ 452437 w 2673349"/>
              <a:gd name="connsiteY38" fmla="*/ 1962338 h 3934013"/>
              <a:gd name="connsiteX39" fmla="*/ 638175 w 2673349"/>
              <a:gd name="connsiteY39" fmla="*/ 2219513 h 3934013"/>
              <a:gd name="connsiteX40" fmla="*/ 514351 w 2673349"/>
              <a:gd name="connsiteY40" fmla="*/ 2510025 h 3934013"/>
              <a:gd name="connsiteX41" fmla="*/ 1408112 w 2673349"/>
              <a:gd name="connsiteY41" fmla="*/ 2886262 h 3934013"/>
              <a:gd name="connsiteX42" fmla="*/ 976313 w 2673349"/>
              <a:gd name="connsiteY42" fmla="*/ 3934013 h 3934013"/>
              <a:gd name="connsiteX43" fmla="*/ 1443038 w 2673349"/>
              <a:gd name="connsiteY43" fmla="*/ 3619687 h 3934013"/>
              <a:gd name="connsiteX44" fmla="*/ 1876425 w 2673349"/>
              <a:gd name="connsiteY44" fmla="*/ 3843525 h 3934013"/>
              <a:gd name="connsiteX45" fmla="*/ 1866899 w 2673349"/>
              <a:gd name="connsiteY45" fmla="*/ 3733987 h 3934013"/>
              <a:gd name="connsiteX46" fmla="*/ 1876425 w 2673349"/>
              <a:gd name="connsiteY46" fmla="*/ 3633975 h 3934013"/>
              <a:gd name="connsiteX47" fmla="*/ 2009774 w 2673349"/>
              <a:gd name="connsiteY47" fmla="*/ 3125974 h 3934013"/>
              <a:gd name="connsiteX48" fmla="*/ 2076449 w 2673349"/>
              <a:gd name="connsiteY48" fmla="*/ 3056124 h 3934013"/>
              <a:gd name="connsiteX49" fmla="*/ 2616199 w 2673349"/>
              <a:gd name="connsiteY49" fmla="*/ 2356037 h 3934013"/>
              <a:gd name="connsiteX50" fmla="*/ 2673349 w 2673349"/>
              <a:gd name="connsiteY50" fmla="*/ 1367025 h 3934013"/>
              <a:gd name="connsiteX51" fmla="*/ 2536825 w 2673349"/>
              <a:gd name="connsiteY51" fmla="*/ 1260663 h 3934013"/>
              <a:gd name="connsiteX52" fmla="*/ 2420937 w 2673349"/>
              <a:gd name="connsiteY52" fmla="*/ 1090800 h 3934013"/>
              <a:gd name="connsiteX53" fmla="*/ 2173287 w 2673349"/>
              <a:gd name="connsiteY53" fmla="*/ 939988 h 3934013"/>
              <a:gd name="connsiteX54" fmla="*/ 1290291 w 2673349"/>
              <a:gd name="connsiteY54" fmla="*/ 1053307 h 3934013"/>
              <a:gd name="connsiteX55" fmla="*/ 1073598 w 2673349"/>
              <a:gd name="connsiteY55" fmla="*/ 1560514 h 3934013"/>
              <a:gd name="connsiteX56" fmla="*/ 788986 w 2673349"/>
              <a:gd name="connsiteY56" fmla="*/ 1476566 h 3934013"/>
              <a:gd name="connsiteX57" fmla="*/ 775494 w 2673349"/>
              <a:gd name="connsiteY57" fmla="*/ 1714689 h 3934013"/>
              <a:gd name="connsiteX0" fmla="*/ 775494 w 2673349"/>
              <a:gd name="connsiteY0" fmla="*/ 1714689 h 3934013"/>
              <a:gd name="connsiteX1" fmla="*/ 740569 w 2673349"/>
              <a:gd name="connsiteY1" fmla="*/ 1889315 h 3934013"/>
              <a:gd name="connsiteX2" fmla="*/ 909638 w 2673349"/>
              <a:gd name="connsiteY2" fmla="*/ 1957577 h 3934013"/>
              <a:gd name="connsiteX3" fmla="*/ 2085975 w 2673349"/>
              <a:gd name="connsiteY3" fmla="*/ 443102 h 3934013"/>
              <a:gd name="connsiteX4" fmla="*/ 2062163 w 2673349"/>
              <a:gd name="connsiteY4" fmla="*/ 457390 h 3934013"/>
              <a:gd name="connsiteX5" fmla="*/ 1938338 w 2673349"/>
              <a:gd name="connsiteY5" fmla="*/ 500252 h 3934013"/>
              <a:gd name="connsiteX6" fmla="*/ 1925292 w 2673349"/>
              <a:gd name="connsiteY6" fmla="*/ 264319 h 3934013"/>
              <a:gd name="connsiteX7" fmla="*/ 1437135 w 2673349"/>
              <a:gd name="connsiteY7" fmla="*/ 233363 h 3934013"/>
              <a:gd name="connsiteX8" fmla="*/ 1446660 w 2673349"/>
              <a:gd name="connsiteY8" fmla="*/ 138114 h 3934013"/>
              <a:gd name="connsiteX9" fmla="*/ 1301404 w 2673349"/>
              <a:gd name="connsiteY9" fmla="*/ 111920 h 3934013"/>
              <a:gd name="connsiteX10" fmla="*/ 1196629 w 2673349"/>
              <a:gd name="connsiteY10" fmla="*/ 80963 h 3934013"/>
              <a:gd name="connsiteX11" fmla="*/ 1196629 w 2673349"/>
              <a:gd name="connsiteY11" fmla="*/ 0 h 3934013"/>
              <a:gd name="connsiteX12" fmla="*/ 1118049 w 2673349"/>
              <a:gd name="connsiteY12" fmla="*/ 140494 h 3934013"/>
              <a:gd name="connsiteX13" fmla="*/ 1076325 w 2673349"/>
              <a:gd name="connsiteY13" fmla="*/ 252602 h 3934013"/>
              <a:gd name="connsiteX14" fmla="*/ 987079 w 2673349"/>
              <a:gd name="connsiteY14" fmla="*/ 421482 h 3934013"/>
              <a:gd name="connsiteX15" fmla="*/ 952501 w 2673349"/>
              <a:gd name="connsiteY15" fmla="*/ 547878 h 3934013"/>
              <a:gd name="connsiteX16" fmla="*/ 928688 w 2673349"/>
              <a:gd name="connsiteY16" fmla="*/ 543115 h 3934013"/>
              <a:gd name="connsiteX17" fmla="*/ 876300 w 2673349"/>
              <a:gd name="connsiteY17" fmla="*/ 666940 h 3934013"/>
              <a:gd name="connsiteX18" fmla="*/ 871538 w 2673349"/>
              <a:gd name="connsiteY18" fmla="*/ 733615 h 3934013"/>
              <a:gd name="connsiteX19" fmla="*/ 790575 w 2673349"/>
              <a:gd name="connsiteY19" fmla="*/ 1014602 h 3934013"/>
              <a:gd name="connsiteX20" fmla="*/ 642938 w 2673349"/>
              <a:gd name="connsiteY20" fmla="*/ 957452 h 3934013"/>
              <a:gd name="connsiteX21" fmla="*/ 609600 w 2673349"/>
              <a:gd name="connsiteY21" fmla="*/ 947927 h 3934013"/>
              <a:gd name="connsiteX22" fmla="*/ 590550 w 2673349"/>
              <a:gd name="connsiteY22" fmla="*/ 933640 h 3934013"/>
              <a:gd name="connsiteX23" fmla="*/ 552450 w 2673349"/>
              <a:gd name="connsiteY23" fmla="*/ 905065 h 3934013"/>
              <a:gd name="connsiteX24" fmla="*/ 357188 w 2673349"/>
              <a:gd name="connsiteY24" fmla="*/ 1009840 h 3934013"/>
              <a:gd name="connsiteX25" fmla="*/ 300038 w 2673349"/>
              <a:gd name="connsiteY25" fmla="*/ 971740 h 3934013"/>
              <a:gd name="connsiteX26" fmla="*/ 260350 w 2673349"/>
              <a:gd name="connsiteY26" fmla="*/ 938402 h 3934013"/>
              <a:gd name="connsiteX27" fmla="*/ 250825 w 2673349"/>
              <a:gd name="connsiteY27" fmla="*/ 919350 h 3934013"/>
              <a:gd name="connsiteX28" fmla="*/ 168275 w 2673349"/>
              <a:gd name="connsiteY28" fmla="*/ 1030475 h 3934013"/>
              <a:gd name="connsiteX29" fmla="*/ 66675 w 2673349"/>
              <a:gd name="connsiteY29" fmla="*/ 1259075 h 3934013"/>
              <a:gd name="connsiteX30" fmla="*/ 73025 w 2673349"/>
              <a:gd name="connsiteY30" fmla="*/ 1367025 h 3934013"/>
              <a:gd name="connsiteX31" fmla="*/ 0 w 2673349"/>
              <a:gd name="connsiteY31" fmla="*/ 1497201 h 3934013"/>
              <a:gd name="connsiteX32" fmla="*/ 20637 w 2673349"/>
              <a:gd name="connsiteY32" fmla="*/ 1673413 h 3934013"/>
              <a:gd name="connsiteX33" fmla="*/ 138112 w 2673349"/>
              <a:gd name="connsiteY33" fmla="*/ 1659125 h 3934013"/>
              <a:gd name="connsiteX34" fmla="*/ 139699 w 2673349"/>
              <a:gd name="connsiteY34" fmla="*/ 1675001 h 3934013"/>
              <a:gd name="connsiteX35" fmla="*/ 276224 w 2673349"/>
              <a:gd name="connsiteY35" fmla="*/ 1724213 h 3934013"/>
              <a:gd name="connsiteX36" fmla="*/ 476248 w 2673349"/>
              <a:gd name="connsiteY36" fmla="*/ 1828987 h 3934013"/>
              <a:gd name="connsiteX37" fmla="*/ 452437 w 2673349"/>
              <a:gd name="connsiteY37" fmla="*/ 1962338 h 3934013"/>
              <a:gd name="connsiteX38" fmla="*/ 638175 w 2673349"/>
              <a:gd name="connsiteY38" fmla="*/ 2219513 h 3934013"/>
              <a:gd name="connsiteX39" fmla="*/ 514351 w 2673349"/>
              <a:gd name="connsiteY39" fmla="*/ 2510025 h 3934013"/>
              <a:gd name="connsiteX40" fmla="*/ 1408112 w 2673349"/>
              <a:gd name="connsiteY40" fmla="*/ 2886262 h 3934013"/>
              <a:gd name="connsiteX41" fmla="*/ 976313 w 2673349"/>
              <a:gd name="connsiteY41" fmla="*/ 3934013 h 3934013"/>
              <a:gd name="connsiteX42" fmla="*/ 1443038 w 2673349"/>
              <a:gd name="connsiteY42" fmla="*/ 3619687 h 3934013"/>
              <a:gd name="connsiteX43" fmla="*/ 1876425 w 2673349"/>
              <a:gd name="connsiteY43" fmla="*/ 3843525 h 3934013"/>
              <a:gd name="connsiteX44" fmla="*/ 1866899 w 2673349"/>
              <a:gd name="connsiteY44" fmla="*/ 3733987 h 3934013"/>
              <a:gd name="connsiteX45" fmla="*/ 1876425 w 2673349"/>
              <a:gd name="connsiteY45" fmla="*/ 3633975 h 3934013"/>
              <a:gd name="connsiteX46" fmla="*/ 2009774 w 2673349"/>
              <a:gd name="connsiteY46" fmla="*/ 3125974 h 3934013"/>
              <a:gd name="connsiteX47" fmla="*/ 2076449 w 2673349"/>
              <a:gd name="connsiteY47" fmla="*/ 3056124 h 3934013"/>
              <a:gd name="connsiteX48" fmla="*/ 2616199 w 2673349"/>
              <a:gd name="connsiteY48" fmla="*/ 2356037 h 3934013"/>
              <a:gd name="connsiteX49" fmla="*/ 2673349 w 2673349"/>
              <a:gd name="connsiteY49" fmla="*/ 1367025 h 3934013"/>
              <a:gd name="connsiteX50" fmla="*/ 2536825 w 2673349"/>
              <a:gd name="connsiteY50" fmla="*/ 1260663 h 3934013"/>
              <a:gd name="connsiteX51" fmla="*/ 2420937 w 2673349"/>
              <a:gd name="connsiteY51" fmla="*/ 1090800 h 3934013"/>
              <a:gd name="connsiteX52" fmla="*/ 2173287 w 2673349"/>
              <a:gd name="connsiteY52" fmla="*/ 939988 h 3934013"/>
              <a:gd name="connsiteX53" fmla="*/ 1290291 w 2673349"/>
              <a:gd name="connsiteY53" fmla="*/ 1053307 h 3934013"/>
              <a:gd name="connsiteX54" fmla="*/ 1073598 w 2673349"/>
              <a:gd name="connsiteY54" fmla="*/ 1560514 h 3934013"/>
              <a:gd name="connsiteX55" fmla="*/ 788986 w 2673349"/>
              <a:gd name="connsiteY55" fmla="*/ 1476566 h 3934013"/>
              <a:gd name="connsiteX56" fmla="*/ 775494 w 2673349"/>
              <a:gd name="connsiteY56" fmla="*/ 1714689 h 3934013"/>
              <a:gd name="connsiteX0" fmla="*/ 775494 w 2673349"/>
              <a:gd name="connsiteY0" fmla="*/ 1714689 h 3934013"/>
              <a:gd name="connsiteX1" fmla="*/ 740569 w 2673349"/>
              <a:gd name="connsiteY1" fmla="*/ 1889315 h 3934013"/>
              <a:gd name="connsiteX2" fmla="*/ 909638 w 2673349"/>
              <a:gd name="connsiteY2" fmla="*/ 1957577 h 3934013"/>
              <a:gd name="connsiteX3" fmla="*/ 2062163 w 2673349"/>
              <a:gd name="connsiteY3" fmla="*/ 457390 h 3934013"/>
              <a:gd name="connsiteX4" fmla="*/ 1938338 w 2673349"/>
              <a:gd name="connsiteY4" fmla="*/ 500252 h 3934013"/>
              <a:gd name="connsiteX5" fmla="*/ 1925292 w 2673349"/>
              <a:gd name="connsiteY5" fmla="*/ 264319 h 3934013"/>
              <a:gd name="connsiteX6" fmla="*/ 1437135 w 2673349"/>
              <a:gd name="connsiteY6" fmla="*/ 233363 h 3934013"/>
              <a:gd name="connsiteX7" fmla="*/ 1446660 w 2673349"/>
              <a:gd name="connsiteY7" fmla="*/ 138114 h 3934013"/>
              <a:gd name="connsiteX8" fmla="*/ 1301404 w 2673349"/>
              <a:gd name="connsiteY8" fmla="*/ 111920 h 3934013"/>
              <a:gd name="connsiteX9" fmla="*/ 1196629 w 2673349"/>
              <a:gd name="connsiteY9" fmla="*/ 80963 h 3934013"/>
              <a:gd name="connsiteX10" fmla="*/ 1196629 w 2673349"/>
              <a:gd name="connsiteY10" fmla="*/ 0 h 3934013"/>
              <a:gd name="connsiteX11" fmla="*/ 1118049 w 2673349"/>
              <a:gd name="connsiteY11" fmla="*/ 140494 h 3934013"/>
              <a:gd name="connsiteX12" fmla="*/ 1076325 w 2673349"/>
              <a:gd name="connsiteY12" fmla="*/ 252602 h 3934013"/>
              <a:gd name="connsiteX13" fmla="*/ 987079 w 2673349"/>
              <a:gd name="connsiteY13" fmla="*/ 421482 h 3934013"/>
              <a:gd name="connsiteX14" fmla="*/ 952501 w 2673349"/>
              <a:gd name="connsiteY14" fmla="*/ 547878 h 3934013"/>
              <a:gd name="connsiteX15" fmla="*/ 928688 w 2673349"/>
              <a:gd name="connsiteY15" fmla="*/ 543115 h 3934013"/>
              <a:gd name="connsiteX16" fmla="*/ 876300 w 2673349"/>
              <a:gd name="connsiteY16" fmla="*/ 666940 h 3934013"/>
              <a:gd name="connsiteX17" fmla="*/ 871538 w 2673349"/>
              <a:gd name="connsiteY17" fmla="*/ 733615 h 3934013"/>
              <a:gd name="connsiteX18" fmla="*/ 790575 w 2673349"/>
              <a:gd name="connsiteY18" fmla="*/ 1014602 h 3934013"/>
              <a:gd name="connsiteX19" fmla="*/ 642938 w 2673349"/>
              <a:gd name="connsiteY19" fmla="*/ 957452 h 3934013"/>
              <a:gd name="connsiteX20" fmla="*/ 609600 w 2673349"/>
              <a:gd name="connsiteY20" fmla="*/ 947927 h 3934013"/>
              <a:gd name="connsiteX21" fmla="*/ 590550 w 2673349"/>
              <a:gd name="connsiteY21" fmla="*/ 933640 h 3934013"/>
              <a:gd name="connsiteX22" fmla="*/ 552450 w 2673349"/>
              <a:gd name="connsiteY22" fmla="*/ 905065 h 3934013"/>
              <a:gd name="connsiteX23" fmla="*/ 357188 w 2673349"/>
              <a:gd name="connsiteY23" fmla="*/ 1009840 h 3934013"/>
              <a:gd name="connsiteX24" fmla="*/ 300038 w 2673349"/>
              <a:gd name="connsiteY24" fmla="*/ 971740 h 3934013"/>
              <a:gd name="connsiteX25" fmla="*/ 260350 w 2673349"/>
              <a:gd name="connsiteY25" fmla="*/ 938402 h 3934013"/>
              <a:gd name="connsiteX26" fmla="*/ 250825 w 2673349"/>
              <a:gd name="connsiteY26" fmla="*/ 919350 h 3934013"/>
              <a:gd name="connsiteX27" fmla="*/ 168275 w 2673349"/>
              <a:gd name="connsiteY27" fmla="*/ 1030475 h 3934013"/>
              <a:gd name="connsiteX28" fmla="*/ 66675 w 2673349"/>
              <a:gd name="connsiteY28" fmla="*/ 1259075 h 3934013"/>
              <a:gd name="connsiteX29" fmla="*/ 73025 w 2673349"/>
              <a:gd name="connsiteY29" fmla="*/ 1367025 h 3934013"/>
              <a:gd name="connsiteX30" fmla="*/ 0 w 2673349"/>
              <a:gd name="connsiteY30" fmla="*/ 1497201 h 3934013"/>
              <a:gd name="connsiteX31" fmla="*/ 20637 w 2673349"/>
              <a:gd name="connsiteY31" fmla="*/ 1673413 h 3934013"/>
              <a:gd name="connsiteX32" fmla="*/ 138112 w 2673349"/>
              <a:gd name="connsiteY32" fmla="*/ 1659125 h 3934013"/>
              <a:gd name="connsiteX33" fmla="*/ 139699 w 2673349"/>
              <a:gd name="connsiteY33" fmla="*/ 1675001 h 3934013"/>
              <a:gd name="connsiteX34" fmla="*/ 276224 w 2673349"/>
              <a:gd name="connsiteY34" fmla="*/ 1724213 h 3934013"/>
              <a:gd name="connsiteX35" fmla="*/ 476248 w 2673349"/>
              <a:gd name="connsiteY35" fmla="*/ 1828987 h 3934013"/>
              <a:gd name="connsiteX36" fmla="*/ 452437 w 2673349"/>
              <a:gd name="connsiteY36" fmla="*/ 1962338 h 3934013"/>
              <a:gd name="connsiteX37" fmla="*/ 638175 w 2673349"/>
              <a:gd name="connsiteY37" fmla="*/ 2219513 h 3934013"/>
              <a:gd name="connsiteX38" fmla="*/ 514351 w 2673349"/>
              <a:gd name="connsiteY38" fmla="*/ 2510025 h 3934013"/>
              <a:gd name="connsiteX39" fmla="*/ 1408112 w 2673349"/>
              <a:gd name="connsiteY39" fmla="*/ 2886262 h 3934013"/>
              <a:gd name="connsiteX40" fmla="*/ 976313 w 2673349"/>
              <a:gd name="connsiteY40" fmla="*/ 3934013 h 3934013"/>
              <a:gd name="connsiteX41" fmla="*/ 1443038 w 2673349"/>
              <a:gd name="connsiteY41" fmla="*/ 3619687 h 3934013"/>
              <a:gd name="connsiteX42" fmla="*/ 1876425 w 2673349"/>
              <a:gd name="connsiteY42" fmla="*/ 3843525 h 3934013"/>
              <a:gd name="connsiteX43" fmla="*/ 1866899 w 2673349"/>
              <a:gd name="connsiteY43" fmla="*/ 3733987 h 3934013"/>
              <a:gd name="connsiteX44" fmla="*/ 1876425 w 2673349"/>
              <a:gd name="connsiteY44" fmla="*/ 3633975 h 3934013"/>
              <a:gd name="connsiteX45" fmla="*/ 2009774 w 2673349"/>
              <a:gd name="connsiteY45" fmla="*/ 3125974 h 3934013"/>
              <a:gd name="connsiteX46" fmla="*/ 2076449 w 2673349"/>
              <a:gd name="connsiteY46" fmla="*/ 3056124 h 3934013"/>
              <a:gd name="connsiteX47" fmla="*/ 2616199 w 2673349"/>
              <a:gd name="connsiteY47" fmla="*/ 2356037 h 3934013"/>
              <a:gd name="connsiteX48" fmla="*/ 2673349 w 2673349"/>
              <a:gd name="connsiteY48" fmla="*/ 1367025 h 3934013"/>
              <a:gd name="connsiteX49" fmla="*/ 2536825 w 2673349"/>
              <a:gd name="connsiteY49" fmla="*/ 1260663 h 3934013"/>
              <a:gd name="connsiteX50" fmla="*/ 2420937 w 2673349"/>
              <a:gd name="connsiteY50" fmla="*/ 1090800 h 3934013"/>
              <a:gd name="connsiteX51" fmla="*/ 2173287 w 2673349"/>
              <a:gd name="connsiteY51" fmla="*/ 939988 h 3934013"/>
              <a:gd name="connsiteX52" fmla="*/ 1290291 w 2673349"/>
              <a:gd name="connsiteY52" fmla="*/ 1053307 h 3934013"/>
              <a:gd name="connsiteX53" fmla="*/ 1073598 w 2673349"/>
              <a:gd name="connsiteY53" fmla="*/ 1560514 h 3934013"/>
              <a:gd name="connsiteX54" fmla="*/ 788986 w 2673349"/>
              <a:gd name="connsiteY54" fmla="*/ 1476566 h 3934013"/>
              <a:gd name="connsiteX55" fmla="*/ 775494 w 2673349"/>
              <a:gd name="connsiteY55" fmla="*/ 1714689 h 3934013"/>
              <a:gd name="connsiteX0" fmla="*/ 775494 w 2673349"/>
              <a:gd name="connsiteY0" fmla="*/ 1714689 h 3934013"/>
              <a:gd name="connsiteX1" fmla="*/ 740569 w 2673349"/>
              <a:gd name="connsiteY1" fmla="*/ 1889315 h 3934013"/>
              <a:gd name="connsiteX2" fmla="*/ 909638 w 2673349"/>
              <a:gd name="connsiteY2" fmla="*/ 1957577 h 3934013"/>
              <a:gd name="connsiteX3" fmla="*/ 2062163 w 2673349"/>
              <a:gd name="connsiteY3" fmla="*/ 457390 h 3934013"/>
              <a:gd name="connsiteX4" fmla="*/ 1938338 w 2673349"/>
              <a:gd name="connsiteY4" fmla="*/ 500252 h 3934013"/>
              <a:gd name="connsiteX5" fmla="*/ 1925292 w 2673349"/>
              <a:gd name="connsiteY5" fmla="*/ 264319 h 3934013"/>
              <a:gd name="connsiteX6" fmla="*/ 1437135 w 2673349"/>
              <a:gd name="connsiteY6" fmla="*/ 233363 h 3934013"/>
              <a:gd name="connsiteX7" fmla="*/ 1446660 w 2673349"/>
              <a:gd name="connsiteY7" fmla="*/ 138114 h 3934013"/>
              <a:gd name="connsiteX8" fmla="*/ 1301404 w 2673349"/>
              <a:gd name="connsiteY8" fmla="*/ 111920 h 3934013"/>
              <a:gd name="connsiteX9" fmla="*/ 1196629 w 2673349"/>
              <a:gd name="connsiteY9" fmla="*/ 80963 h 3934013"/>
              <a:gd name="connsiteX10" fmla="*/ 1196629 w 2673349"/>
              <a:gd name="connsiteY10" fmla="*/ 0 h 3934013"/>
              <a:gd name="connsiteX11" fmla="*/ 1118049 w 2673349"/>
              <a:gd name="connsiteY11" fmla="*/ 140494 h 3934013"/>
              <a:gd name="connsiteX12" fmla="*/ 1076325 w 2673349"/>
              <a:gd name="connsiteY12" fmla="*/ 252602 h 3934013"/>
              <a:gd name="connsiteX13" fmla="*/ 987079 w 2673349"/>
              <a:gd name="connsiteY13" fmla="*/ 421482 h 3934013"/>
              <a:gd name="connsiteX14" fmla="*/ 952501 w 2673349"/>
              <a:gd name="connsiteY14" fmla="*/ 547878 h 3934013"/>
              <a:gd name="connsiteX15" fmla="*/ 928688 w 2673349"/>
              <a:gd name="connsiteY15" fmla="*/ 543115 h 3934013"/>
              <a:gd name="connsiteX16" fmla="*/ 876300 w 2673349"/>
              <a:gd name="connsiteY16" fmla="*/ 666940 h 3934013"/>
              <a:gd name="connsiteX17" fmla="*/ 871538 w 2673349"/>
              <a:gd name="connsiteY17" fmla="*/ 733615 h 3934013"/>
              <a:gd name="connsiteX18" fmla="*/ 790575 w 2673349"/>
              <a:gd name="connsiteY18" fmla="*/ 1014602 h 3934013"/>
              <a:gd name="connsiteX19" fmla="*/ 642938 w 2673349"/>
              <a:gd name="connsiteY19" fmla="*/ 957452 h 3934013"/>
              <a:gd name="connsiteX20" fmla="*/ 609600 w 2673349"/>
              <a:gd name="connsiteY20" fmla="*/ 947927 h 3934013"/>
              <a:gd name="connsiteX21" fmla="*/ 590550 w 2673349"/>
              <a:gd name="connsiteY21" fmla="*/ 933640 h 3934013"/>
              <a:gd name="connsiteX22" fmla="*/ 552450 w 2673349"/>
              <a:gd name="connsiteY22" fmla="*/ 905065 h 3934013"/>
              <a:gd name="connsiteX23" fmla="*/ 357188 w 2673349"/>
              <a:gd name="connsiteY23" fmla="*/ 1009840 h 3934013"/>
              <a:gd name="connsiteX24" fmla="*/ 300038 w 2673349"/>
              <a:gd name="connsiteY24" fmla="*/ 971740 h 3934013"/>
              <a:gd name="connsiteX25" fmla="*/ 260350 w 2673349"/>
              <a:gd name="connsiteY25" fmla="*/ 938402 h 3934013"/>
              <a:gd name="connsiteX26" fmla="*/ 250825 w 2673349"/>
              <a:gd name="connsiteY26" fmla="*/ 919350 h 3934013"/>
              <a:gd name="connsiteX27" fmla="*/ 168275 w 2673349"/>
              <a:gd name="connsiteY27" fmla="*/ 1030475 h 3934013"/>
              <a:gd name="connsiteX28" fmla="*/ 66675 w 2673349"/>
              <a:gd name="connsiteY28" fmla="*/ 1259075 h 3934013"/>
              <a:gd name="connsiteX29" fmla="*/ 73025 w 2673349"/>
              <a:gd name="connsiteY29" fmla="*/ 1367025 h 3934013"/>
              <a:gd name="connsiteX30" fmla="*/ 0 w 2673349"/>
              <a:gd name="connsiteY30" fmla="*/ 1497201 h 3934013"/>
              <a:gd name="connsiteX31" fmla="*/ 20637 w 2673349"/>
              <a:gd name="connsiteY31" fmla="*/ 1673413 h 3934013"/>
              <a:gd name="connsiteX32" fmla="*/ 138112 w 2673349"/>
              <a:gd name="connsiteY32" fmla="*/ 1659125 h 3934013"/>
              <a:gd name="connsiteX33" fmla="*/ 139699 w 2673349"/>
              <a:gd name="connsiteY33" fmla="*/ 1675001 h 3934013"/>
              <a:gd name="connsiteX34" fmla="*/ 276224 w 2673349"/>
              <a:gd name="connsiteY34" fmla="*/ 1724213 h 3934013"/>
              <a:gd name="connsiteX35" fmla="*/ 476248 w 2673349"/>
              <a:gd name="connsiteY35" fmla="*/ 1828987 h 3934013"/>
              <a:gd name="connsiteX36" fmla="*/ 452437 w 2673349"/>
              <a:gd name="connsiteY36" fmla="*/ 1962338 h 3934013"/>
              <a:gd name="connsiteX37" fmla="*/ 638175 w 2673349"/>
              <a:gd name="connsiteY37" fmla="*/ 2219513 h 3934013"/>
              <a:gd name="connsiteX38" fmla="*/ 514351 w 2673349"/>
              <a:gd name="connsiteY38" fmla="*/ 2510025 h 3934013"/>
              <a:gd name="connsiteX39" fmla="*/ 1408112 w 2673349"/>
              <a:gd name="connsiteY39" fmla="*/ 2886262 h 3934013"/>
              <a:gd name="connsiteX40" fmla="*/ 976313 w 2673349"/>
              <a:gd name="connsiteY40" fmla="*/ 3934013 h 3934013"/>
              <a:gd name="connsiteX41" fmla="*/ 1443038 w 2673349"/>
              <a:gd name="connsiteY41" fmla="*/ 3619687 h 3934013"/>
              <a:gd name="connsiteX42" fmla="*/ 1876425 w 2673349"/>
              <a:gd name="connsiteY42" fmla="*/ 3843525 h 3934013"/>
              <a:gd name="connsiteX43" fmla="*/ 1866899 w 2673349"/>
              <a:gd name="connsiteY43" fmla="*/ 3733987 h 3934013"/>
              <a:gd name="connsiteX44" fmla="*/ 1876425 w 2673349"/>
              <a:gd name="connsiteY44" fmla="*/ 3633975 h 3934013"/>
              <a:gd name="connsiteX45" fmla="*/ 2009774 w 2673349"/>
              <a:gd name="connsiteY45" fmla="*/ 3125974 h 3934013"/>
              <a:gd name="connsiteX46" fmla="*/ 2076449 w 2673349"/>
              <a:gd name="connsiteY46" fmla="*/ 3056124 h 3934013"/>
              <a:gd name="connsiteX47" fmla="*/ 2616199 w 2673349"/>
              <a:gd name="connsiteY47" fmla="*/ 2356037 h 3934013"/>
              <a:gd name="connsiteX48" fmla="*/ 2673349 w 2673349"/>
              <a:gd name="connsiteY48" fmla="*/ 1367025 h 3934013"/>
              <a:gd name="connsiteX49" fmla="*/ 2536825 w 2673349"/>
              <a:gd name="connsiteY49" fmla="*/ 1260663 h 3934013"/>
              <a:gd name="connsiteX50" fmla="*/ 2420937 w 2673349"/>
              <a:gd name="connsiteY50" fmla="*/ 1090800 h 3934013"/>
              <a:gd name="connsiteX51" fmla="*/ 2173287 w 2673349"/>
              <a:gd name="connsiteY51" fmla="*/ 939988 h 3934013"/>
              <a:gd name="connsiteX52" fmla="*/ 1290291 w 2673349"/>
              <a:gd name="connsiteY52" fmla="*/ 1053307 h 3934013"/>
              <a:gd name="connsiteX53" fmla="*/ 1073598 w 2673349"/>
              <a:gd name="connsiteY53" fmla="*/ 1560514 h 3934013"/>
              <a:gd name="connsiteX54" fmla="*/ 788986 w 2673349"/>
              <a:gd name="connsiteY54" fmla="*/ 1476566 h 3934013"/>
              <a:gd name="connsiteX55" fmla="*/ 775494 w 2673349"/>
              <a:gd name="connsiteY55" fmla="*/ 1714689 h 3934013"/>
              <a:gd name="connsiteX0" fmla="*/ 775494 w 2673349"/>
              <a:gd name="connsiteY0" fmla="*/ 1714689 h 3934013"/>
              <a:gd name="connsiteX1" fmla="*/ 740569 w 2673349"/>
              <a:gd name="connsiteY1" fmla="*/ 1889315 h 3934013"/>
              <a:gd name="connsiteX2" fmla="*/ 909638 w 2673349"/>
              <a:gd name="connsiteY2" fmla="*/ 1957577 h 3934013"/>
              <a:gd name="connsiteX3" fmla="*/ 1938338 w 2673349"/>
              <a:gd name="connsiteY3" fmla="*/ 500252 h 3934013"/>
              <a:gd name="connsiteX4" fmla="*/ 1925292 w 2673349"/>
              <a:gd name="connsiteY4" fmla="*/ 264319 h 3934013"/>
              <a:gd name="connsiteX5" fmla="*/ 1437135 w 2673349"/>
              <a:gd name="connsiteY5" fmla="*/ 233363 h 3934013"/>
              <a:gd name="connsiteX6" fmla="*/ 1446660 w 2673349"/>
              <a:gd name="connsiteY6" fmla="*/ 138114 h 3934013"/>
              <a:gd name="connsiteX7" fmla="*/ 1301404 w 2673349"/>
              <a:gd name="connsiteY7" fmla="*/ 111920 h 3934013"/>
              <a:gd name="connsiteX8" fmla="*/ 1196629 w 2673349"/>
              <a:gd name="connsiteY8" fmla="*/ 80963 h 3934013"/>
              <a:gd name="connsiteX9" fmla="*/ 1196629 w 2673349"/>
              <a:gd name="connsiteY9" fmla="*/ 0 h 3934013"/>
              <a:gd name="connsiteX10" fmla="*/ 1118049 w 2673349"/>
              <a:gd name="connsiteY10" fmla="*/ 140494 h 3934013"/>
              <a:gd name="connsiteX11" fmla="*/ 1076325 w 2673349"/>
              <a:gd name="connsiteY11" fmla="*/ 252602 h 3934013"/>
              <a:gd name="connsiteX12" fmla="*/ 987079 w 2673349"/>
              <a:gd name="connsiteY12" fmla="*/ 421482 h 3934013"/>
              <a:gd name="connsiteX13" fmla="*/ 952501 w 2673349"/>
              <a:gd name="connsiteY13" fmla="*/ 547878 h 3934013"/>
              <a:gd name="connsiteX14" fmla="*/ 928688 w 2673349"/>
              <a:gd name="connsiteY14" fmla="*/ 543115 h 3934013"/>
              <a:gd name="connsiteX15" fmla="*/ 876300 w 2673349"/>
              <a:gd name="connsiteY15" fmla="*/ 666940 h 3934013"/>
              <a:gd name="connsiteX16" fmla="*/ 871538 w 2673349"/>
              <a:gd name="connsiteY16" fmla="*/ 733615 h 3934013"/>
              <a:gd name="connsiteX17" fmla="*/ 790575 w 2673349"/>
              <a:gd name="connsiteY17" fmla="*/ 1014602 h 3934013"/>
              <a:gd name="connsiteX18" fmla="*/ 642938 w 2673349"/>
              <a:gd name="connsiteY18" fmla="*/ 957452 h 3934013"/>
              <a:gd name="connsiteX19" fmla="*/ 609600 w 2673349"/>
              <a:gd name="connsiteY19" fmla="*/ 947927 h 3934013"/>
              <a:gd name="connsiteX20" fmla="*/ 590550 w 2673349"/>
              <a:gd name="connsiteY20" fmla="*/ 933640 h 3934013"/>
              <a:gd name="connsiteX21" fmla="*/ 552450 w 2673349"/>
              <a:gd name="connsiteY21" fmla="*/ 905065 h 3934013"/>
              <a:gd name="connsiteX22" fmla="*/ 357188 w 2673349"/>
              <a:gd name="connsiteY22" fmla="*/ 1009840 h 3934013"/>
              <a:gd name="connsiteX23" fmla="*/ 300038 w 2673349"/>
              <a:gd name="connsiteY23" fmla="*/ 971740 h 3934013"/>
              <a:gd name="connsiteX24" fmla="*/ 260350 w 2673349"/>
              <a:gd name="connsiteY24" fmla="*/ 938402 h 3934013"/>
              <a:gd name="connsiteX25" fmla="*/ 250825 w 2673349"/>
              <a:gd name="connsiteY25" fmla="*/ 919350 h 3934013"/>
              <a:gd name="connsiteX26" fmla="*/ 168275 w 2673349"/>
              <a:gd name="connsiteY26" fmla="*/ 1030475 h 3934013"/>
              <a:gd name="connsiteX27" fmla="*/ 66675 w 2673349"/>
              <a:gd name="connsiteY27" fmla="*/ 1259075 h 3934013"/>
              <a:gd name="connsiteX28" fmla="*/ 73025 w 2673349"/>
              <a:gd name="connsiteY28" fmla="*/ 1367025 h 3934013"/>
              <a:gd name="connsiteX29" fmla="*/ 0 w 2673349"/>
              <a:gd name="connsiteY29" fmla="*/ 1497201 h 3934013"/>
              <a:gd name="connsiteX30" fmla="*/ 20637 w 2673349"/>
              <a:gd name="connsiteY30" fmla="*/ 1673413 h 3934013"/>
              <a:gd name="connsiteX31" fmla="*/ 138112 w 2673349"/>
              <a:gd name="connsiteY31" fmla="*/ 1659125 h 3934013"/>
              <a:gd name="connsiteX32" fmla="*/ 139699 w 2673349"/>
              <a:gd name="connsiteY32" fmla="*/ 1675001 h 3934013"/>
              <a:gd name="connsiteX33" fmla="*/ 276224 w 2673349"/>
              <a:gd name="connsiteY33" fmla="*/ 1724213 h 3934013"/>
              <a:gd name="connsiteX34" fmla="*/ 476248 w 2673349"/>
              <a:gd name="connsiteY34" fmla="*/ 1828987 h 3934013"/>
              <a:gd name="connsiteX35" fmla="*/ 452437 w 2673349"/>
              <a:gd name="connsiteY35" fmla="*/ 1962338 h 3934013"/>
              <a:gd name="connsiteX36" fmla="*/ 638175 w 2673349"/>
              <a:gd name="connsiteY36" fmla="*/ 2219513 h 3934013"/>
              <a:gd name="connsiteX37" fmla="*/ 514351 w 2673349"/>
              <a:gd name="connsiteY37" fmla="*/ 2510025 h 3934013"/>
              <a:gd name="connsiteX38" fmla="*/ 1408112 w 2673349"/>
              <a:gd name="connsiteY38" fmla="*/ 2886262 h 3934013"/>
              <a:gd name="connsiteX39" fmla="*/ 976313 w 2673349"/>
              <a:gd name="connsiteY39" fmla="*/ 3934013 h 3934013"/>
              <a:gd name="connsiteX40" fmla="*/ 1443038 w 2673349"/>
              <a:gd name="connsiteY40" fmla="*/ 3619687 h 3934013"/>
              <a:gd name="connsiteX41" fmla="*/ 1876425 w 2673349"/>
              <a:gd name="connsiteY41" fmla="*/ 3843525 h 3934013"/>
              <a:gd name="connsiteX42" fmla="*/ 1866899 w 2673349"/>
              <a:gd name="connsiteY42" fmla="*/ 3733987 h 3934013"/>
              <a:gd name="connsiteX43" fmla="*/ 1876425 w 2673349"/>
              <a:gd name="connsiteY43" fmla="*/ 3633975 h 3934013"/>
              <a:gd name="connsiteX44" fmla="*/ 2009774 w 2673349"/>
              <a:gd name="connsiteY44" fmla="*/ 3125974 h 3934013"/>
              <a:gd name="connsiteX45" fmla="*/ 2076449 w 2673349"/>
              <a:gd name="connsiteY45" fmla="*/ 3056124 h 3934013"/>
              <a:gd name="connsiteX46" fmla="*/ 2616199 w 2673349"/>
              <a:gd name="connsiteY46" fmla="*/ 2356037 h 3934013"/>
              <a:gd name="connsiteX47" fmla="*/ 2673349 w 2673349"/>
              <a:gd name="connsiteY47" fmla="*/ 1367025 h 3934013"/>
              <a:gd name="connsiteX48" fmla="*/ 2536825 w 2673349"/>
              <a:gd name="connsiteY48" fmla="*/ 1260663 h 3934013"/>
              <a:gd name="connsiteX49" fmla="*/ 2420937 w 2673349"/>
              <a:gd name="connsiteY49" fmla="*/ 1090800 h 3934013"/>
              <a:gd name="connsiteX50" fmla="*/ 2173287 w 2673349"/>
              <a:gd name="connsiteY50" fmla="*/ 939988 h 3934013"/>
              <a:gd name="connsiteX51" fmla="*/ 1290291 w 2673349"/>
              <a:gd name="connsiteY51" fmla="*/ 1053307 h 3934013"/>
              <a:gd name="connsiteX52" fmla="*/ 1073598 w 2673349"/>
              <a:gd name="connsiteY52" fmla="*/ 1560514 h 3934013"/>
              <a:gd name="connsiteX53" fmla="*/ 788986 w 2673349"/>
              <a:gd name="connsiteY53" fmla="*/ 1476566 h 3934013"/>
              <a:gd name="connsiteX54" fmla="*/ 775494 w 2673349"/>
              <a:gd name="connsiteY54" fmla="*/ 1714689 h 3934013"/>
              <a:gd name="connsiteX0" fmla="*/ 775494 w 2673349"/>
              <a:gd name="connsiteY0" fmla="*/ 1714689 h 3934013"/>
              <a:gd name="connsiteX1" fmla="*/ 740569 w 2673349"/>
              <a:gd name="connsiteY1" fmla="*/ 1889315 h 3934013"/>
              <a:gd name="connsiteX2" fmla="*/ 909638 w 2673349"/>
              <a:gd name="connsiteY2" fmla="*/ 1957577 h 3934013"/>
              <a:gd name="connsiteX3" fmla="*/ 1925292 w 2673349"/>
              <a:gd name="connsiteY3" fmla="*/ 264319 h 3934013"/>
              <a:gd name="connsiteX4" fmla="*/ 1437135 w 2673349"/>
              <a:gd name="connsiteY4" fmla="*/ 233363 h 3934013"/>
              <a:gd name="connsiteX5" fmla="*/ 1446660 w 2673349"/>
              <a:gd name="connsiteY5" fmla="*/ 138114 h 3934013"/>
              <a:gd name="connsiteX6" fmla="*/ 1301404 w 2673349"/>
              <a:gd name="connsiteY6" fmla="*/ 111920 h 3934013"/>
              <a:gd name="connsiteX7" fmla="*/ 1196629 w 2673349"/>
              <a:gd name="connsiteY7" fmla="*/ 80963 h 3934013"/>
              <a:gd name="connsiteX8" fmla="*/ 1196629 w 2673349"/>
              <a:gd name="connsiteY8" fmla="*/ 0 h 3934013"/>
              <a:gd name="connsiteX9" fmla="*/ 1118049 w 2673349"/>
              <a:gd name="connsiteY9" fmla="*/ 140494 h 3934013"/>
              <a:gd name="connsiteX10" fmla="*/ 1076325 w 2673349"/>
              <a:gd name="connsiteY10" fmla="*/ 252602 h 3934013"/>
              <a:gd name="connsiteX11" fmla="*/ 987079 w 2673349"/>
              <a:gd name="connsiteY11" fmla="*/ 421482 h 3934013"/>
              <a:gd name="connsiteX12" fmla="*/ 952501 w 2673349"/>
              <a:gd name="connsiteY12" fmla="*/ 547878 h 3934013"/>
              <a:gd name="connsiteX13" fmla="*/ 928688 w 2673349"/>
              <a:gd name="connsiteY13" fmla="*/ 543115 h 3934013"/>
              <a:gd name="connsiteX14" fmla="*/ 876300 w 2673349"/>
              <a:gd name="connsiteY14" fmla="*/ 666940 h 3934013"/>
              <a:gd name="connsiteX15" fmla="*/ 871538 w 2673349"/>
              <a:gd name="connsiteY15" fmla="*/ 733615 h 3934013"/>
              <a:gd name="connsiteX16" fmla="*/ 790575 w 2673349"/>
              <a:gd name="connsiteY16" fmla="*/ 1014602 h 3934013"/>
              <a:gd name="connsiteX17" fmla="*/ 642938 w 2673349"/>
              <a:gd name="connsiteY17" fmla="*/ 957452 h 3934013"/>
              <a:gd name="connsiteX18" fmla="*/ 609600 w 2673349"/>
              <a:gd name="connsiteY18" fmla="*/ 947927 h 3934013"/>
              <a:gd name="connsiteX19" fmla="*/ 590550 w 2673349"/>
              <a:gd name="connsiteY19" fmla="*/ 933640 h 3934013"/>
              <a:gd name="connsiteX20" fmla="*/ 552450 w 2673349"/>
              <a:gd name="connsiteY20" fmla="*/ 905065 h 3934013"/>
              <a:gd name="connsiteX21" fmla="*/ 357188 w 2673349"/>
              <a:gd name="connsiteY21" fmla="*/ 1009840 h 3934013"/>
              <a:gd name="connsiteX22" fmla="*/ 300038 w 2673349"/>
              <a:gd name="connsiteY22" fmla="*/ 971740 h 3934013"/>
              <a:gd name="connsiteX23" fmla="*/ 260350 w 2673349"/>
              <a:gd name="connsiteY23" fmla="*/ 938402 h 3934013"/>
              <a:gd name="connsiteX24" fmla="*/ 250825 w 2673349"/>
              <a:gd name="connsiteY24" fmla="*/ 919350 h 3934013"/>
              <a:gd name="connsiteX25" fmla="*/ 168275 w 2673349"/>
              <a:gd name="connsiteY25" fmla="*/ 1030475 h 3934013"/>
              <a:gd name="connsiteX26" fmla="*/ 66675 w 2673349"/>
              <a:gd name="connsiteY26" fmla="*/ 1259075 h 3934013"/>
              <a:gd name="connsiteX27" fmla="*/ 73025 w 2673349"/>
              <a:gd name="connsiteY27" fmla="*/ 1367025 h 3934013"/>
              <a:gd name="connsiteX28" fmla="*/ 0 w 2673349"/>
              <a:gd name="connsiteY28" fmla="*/ 1497201 h 3934013"/>
              <a:gd name="connsiteX29" fmla="*/ 20637 w 2673349"/>
              <a:gd name="connsiteY29" fmla="*/ 1673413 h 3934013"/>
              <a:gd name="connsiteX30" fmla="*/ 138112 w 2673349"/>
              <a:gd name="connsiteY30" fmla="*/ 1659125 h 3934013"/>
              <a:gd name="connsiteX31" fmla="*/ 139699 w 2673349"/>
              <a:gd name="connsiteY31" fmla="*/ 1675001 h 3934013"/>
              <a:gd name="connsiteX32" fmla="*/ 276224 w 2673349"/>
              <a:gd name="connsiteY32" fmla="*/ 1724213 h 3934013"/>
              <a:gd name="connsiteX33" fmla="*/ 476248 w 2673349"/>
              <a:gd name="connsiteY33" fmla="*/ 1828987 h 3934013"/>
              <a:gd name="connsiteX34" fmla="*/ 452437 w 2673349"/>
              <a:gd name="connsiteY34" fmla="*/ 1962338 h 3934013"/>
              <a:gd name="connsiteX35" fmla="*/ 638175 w 2673349"/>
              <a:gd name="connsiteY35" fmla="*/ 2219513 h 3934013"/>
              <a:gd name="connsiteX36" fmla="*/ 514351 w 2673349"/>
              <a:gd name="connsiteY36" fmla="*/ 2510025 h 3934013"/>
              <a:gd name="connsiteX37" fmla="*/ 1408112 w 2673349"/>
              <a:gd name="connsiteY37" fmla="*/ 2886262 h 3934013"/>
              <a:gd name="connsiteX38" fmla="*/ 976313 w 2673349"/>
              <a:gd name="connsiteY38" fmla="*/ 3934013 h 3934013"/>
              <a:gd name="connsiteX39" fmla="*/ 1443038 w 2673349"/>
              <a:gd name="connsiteY39" fmla="*/ 3619687 h 3934013"/>
              <a:gd name="connsiteX40" fmla="*/ 1876425 w 2673349"/>
              <a:gd name="connsiteY40" fmla="*/ 3843525 h 3934013"/>
              <a:gd name="connsiteX41" fmla="*/ 1866899 w 2673349"/>
              <a:gd name="connsiteY41" fmla="*/ 3733987 h 3934013"/>
              <a:gd name="connsiteX42" fmla="*/ 1876425 w 2673349"/>
              <a:gd name="connsiteY42" fmla="*/ 3633975 h 3934013"/>
              <a:gd name="connsiteX43" fmla="*/ 2009774 w 2673349"/>
              <a:gd name="connsiteY43" fmla="*/ 3125974 h 3934013"/>
              <a:gd name="connsiteX44" fmla="*/ 2076449 w 2673349"/>
              <a:gd name="connsiteY44" fmla="*/ 3056124 h 3934013"/>
              <a:gd name="connsiteX45" fmla="*/ 2616199 w 2673349"/>
              <a:gd name="connsiteY45" fmla="*/ 2356037 h 3934013"/>
              <a:gd name="connsiteX46" fmla="*/ 2673349 w 2673349"/>
              <a:gd name="connsiteY46" fmla="*/ 1367025 h 3934013"/>
              <a:gd name="connsiteX47" fmla="*/ 2536825 w 2673349"/>
              <a:gd name="connsiteY47" fmla="*/ 1260663 h 3934013"/>
              <a:gd name="connsiteX48" fmla="*/ 2420937 w 2673349"/>
              <a:gd name="connsiteY48" fmla="*/ 1090800 h 3934013"/>
              <a:gd name="connsiteX49" fmla="*/ 2173287 w 2673349"/>
              <a:gd name="connsiteY49" fmla="*/ 939988 h 3934013"/>
              <a:gd name="connsiteX50" fmla="*/ 1290291 w 2673349"/>
              <a:gd name="connsiteY50" fmla="*/ 1053307 h 3934013"/>
              <a:gd name="connsiteX51" fmla="*/ 1073598 w 2673349"/>
              <a:gd name="connsiteY51" fmla="*/ 1560514 h 3934013"/>
              <a:gd name="connsiteX52" fmla="*/ 788986 w 2673349"/>
              <a:gd name="connsiteY52" fmla="*/ 1476566 h 3934013"/>
              <a:gd name="connsiteX53" fmla="*/ 775494 w 2673349"/>
              <a:gd name="connsiteY53" fmla="*/ 1714689 h 3934013"/>
              <a:gd name="connsiteX0" fmla="*/ 775494 w 2673349"/>
              <a:gd name="connsiteY0" fmla="*/ 1714689 h 3934013"/>
              <a:gd name="connsiteX1" fmla="*/ 740569 w 2673349"/>
              <a:gd name="connsiteY1" fmla="*/ 1889315 h 3934013"/>
              <a:gd name="connsiteX2" fmla="*/ 909638 w 2673349"/>
              <a:gd name="connsiteY2" fmla="*/ 1957577 h 3934013"/>
              <a:gd name="connsiteX3" fmla="*/ 845792 w 2673349"/>
              <a:gd name="connsiteY3" fmla="*/ 2140744 h 3934013"/>
              <a:gd name="connsiteX4" fmla="*/ 1437135 w 2673349"/>
              <a:gd name="connsiteY4" fmla="*/ 233363 h 3934013"/>
              <a:gd name="connsiteX5" fmla="*/ 1446660 w 2673349"/>
              <a:gd name="connsiteY5" fmla="*/ 138114 h 3934013"/>
              <a:gd name="connsiteX6" fmla="*/ 1301404 w 2673349"/>
              <a:gd name="connsiteY6" fmla="*/ 111920 h 3934013"/>
              <a:gd name="connsiteX7" fmla="*/ 1196629 w 2673349"/>
              <a:gd name="connsiteY7" fmla="*/ 80963 h 3934013"/>
              <a:gd name="connsiteX8" fmla="*/ 1196629 w 2673349"/>
              <a:gd name="connsiteY8" fmla="*/ 0 h 3934013"/>
              <a:gd name="connsiteX9" fmla="*/ 1118049 w 2673349"/>
              <a:gd name="connsiteY9" fmla="*/ 140494 h 3934013"/>
              <a:gd name="connsiteX10" fmla="*/ 1076325 w 2673349"/>
              <a:gd name="connsiteY10" fmla="*/ 252602 h 3934013"/>
              <a:gd name="connsiteX11" fmla="*/ 987079 w 2673349"/>
              <a:gd name="connsiteY11" fmla="*/ 421482 h 3934013"/>
              <a:gd name="connsiteX12" fmla="*/ 952501 w 2673349"/>
              <a:gd name="connsiteY12" fmla="*/ 547878 h 3934013"/>
              <a:gd name="connsiteX13" fmla="*/ 928688 w 2673349"/>
              <a:gd name="connsiteY13" fmla="*/ 543115 h 3934013"/>
              <a:gd name="connsiteX14" fmla="*/ 876300 w 2673349"/>
              <a:gd name="connsiteY14" fmla="*/ 666940 h 3934013"/>
              <a:gd name="connsiteX15" fmla="*/ 871538 w 2673349"/>
              <a:gd name="connsiteY15" fmla="*/ 733615 h 3934013"/>
              <a:gd name="connsiteX16" fmla="*/ 790575 w 2673349"/>
              <a:gd name="connsiteY16" fmla="*/ 1014602 h 3934013"/>
              <a:gd name="connsiteX17" fmla="*/ 642938 w 2673349"/>
              <a:gd name="connsiteY17" fmla="*/ 957452 h 3934013"/>
              <a:gd name="connsiteX18" fmla="*/ 609600 w 2673349"/>
              <a:gd name="connsiteY18" fmla="*/ 947927 h 3934013"/>
              <a:gd name="connsiteX19" fmla="*/ 590550 w 2673349"/>
              <a:gd name="connsiteY19" fmla="*/ 933640 h 3934013"/>
              <a:gd name="connsiteX20" fmla="*/ 552450 w 2673349"/>
              <a:gd name="connsiteY20" fmla="*/ 905065 h 3934013"/>
              <a:gd name="connsiteX21" fmla="*/ 357188 w 2673349"/>
              <a:gd name="connsiteY21" fmla="*/ 1009840 h 3934013"/>
              <a:gd name="connsiteX22" fmla="*/ 300038 w 2673349"/>
              <a:gd name="connsiteY22" fmla="*/ 971740 h 3934013"/>
              <a:gd name="connsiteX23" fmla="*/ 260350 w 2673349"/>
              <a:gd name="connsiteY23" fmla="*/ 938402 h 3934013"/>
              <a:gd name="connsiteX24" fmla="*/ 250825 w 2673349"/>
              <a:gd name="connsiteY24" fmla="*/ 919350 h 3934013"/>
              <a:gd name="connsiteX25" fmla="*/ 168275 w 2673349"/>
              <a:gd name="connsiteY25" fmla="*/ 1030475 h 3934013"/>
              <a:gd name="connsiteX26" fmla="*/ 66675 w 2673349"/>
              <a:gd name="connsiteY26" fmla="*/ 1259075 h 3934013"/>
              <a:gd name="connsiteX27" fmla="*/ 73025 w 2673349"/>
              <a:gd name="connsiteY27" fmla="*/ 1367025 h 3934013"/>
              <a:gd name="connsiteX28" fmla="*/ 0 w 2673349"/>
              <a:gd name="connsiteY28" fmla="*/ 1497201 h 3934013"/>
              <a:gd name="connsiteX29" fmla="*/ 20637 w 2673349"/>
              <a:gd name="connsiteY29" fmla="*/ 1673413 h 3934013"/>
              <a:gd name="connsiteX30" fmla="*/ 138112 w 2673349"/>
              <a:gd name="connsiteY30" fmla="*/ 1659125 h 3934013"/>
              <a:gd name="connsiteX31" fmla="*/ 139699 w 2673349"/>
              <a:gd name="connsiteY31" fmla="*/ 1675001 h 3934013"/>
              <a:gd name="connsiteX32" fmla="*/ 276224 w 2673349"/>
              <a:gd name="connsiteY32" fmla="*/ 1724213 h 3934013"/>
              <a:gd name="connsiteX33" fmla="*/ 476248 w 2673349"/>
              <a:gd name="connsiteY33" fmla="*/ 1828987 h 3934013"/>
              <a:gd name="connsiteX34" fmla="*/ 452437 w 2673349"/>
              <a:gd name="connsiteY34" fmla="*/ 1962338 h 3934013"/>
              <a:gd name="connsiteX35" fmla="*/ 638175 w 2673349"/>
              <a:gd name="connsiteY35" fmla="*/ 2219513 h 3934013"/>
              <a:gd name="connsiteX36" fmla="*/ 514351 w 2673349"/>
              <a:gd name="connsiteY36" fmla="*/ 2510025 h 3934013"/>
              <a:gd name="connsiteX37" fmla="*/ 1408112 w 2673349"/>
              <a:gd name="connsiteY37" fmla="*/ 2886262 h 3934013"/>
              <a:gd name="connsiteX38" fmla="*/ 976313 w 2673349"/>
              <a:gd name="connsiteY38" fmla="*/ 3934013 h 3934013"/>
              <a:gd name="connsiteX39" fmla="*/ 1443038 w 2673349"/>
              <a:gd name="connsiteY39" fmla="*/ 3619687 h 3934013"/>
              <a:gd name="connsiteX40" fmla="*/ 1876425 w 2673349"/>
              <a:gd name="connsiteY40" fmla="*/ 3843525 h 3934013"/>
              <a:gd name="connsiteX41" fmla="*/ 1866899 w 2673349"/>
              <a:gd name="connsiteY41" fmla="*/ 3733987 h 3934013"/>
              <a:gd name="connsiteX42" fmla="*/ 1876425 w 2673349"/>
              <a:gd name="connsiteY42" fmla="*/ 3633975 h 3934013"/>
              <a:gd name="connsiteX43" fmla="*/ 2009774 w 2673349"/>
              <a:gd name="connsiteY43" fmla="*/ 3125974 h 3934013"/>
              <a:gd name="connsiteX44" fmla="*/ 2076449 w 2673349"/>
              <a:gd name="connsiteY44" fmla="*/ 3056124 h 3934013"/>
              <a:gd name="connsiteX45" fmla="*/ 2616199 w 2673349"/>
              <a:gd name="connsiteY45" fmla="*/ 2356037 h 3934013"/>
              <a:gd name="connsiteX46" fmla="*/ 2673349 w 2673349"/>
              <a:gd name="connsiteY46" fmla="*/ 1367025 h 3934013"/>
              <a:gd name="connsiteX47" fmla="*/ 2536825 w 2673349"/>
              <a:gd name="connsiteY47" fmla="*/ 1260663 h 3934013"/>
              <a:gd name="connsiteX48" fmla="*/ 2420937 w 2673349"/>
              <a:gd name="connsiteY48" fmla="*/ 1090800 h 3934013"/>
              <a:gd name="connsiteX49" fmla="*/ 2173287 w 2673349"/>
              <a:gd name="connsiteY49" fmla="*/ 939988 h 3934013"/>
              <a:gd name="connsiteX50" fmla="*/ 1290291 w 2673349"/>
              <a:gd name="connsiteY50" fmla="*/ 1053307 h 3934013"/>
              <a:gd name="connsiteX51" fmla="*/ 1073598 w 2673349"/>
              <a:gd name="connsiteY51" fmla="*/ 1560514 h 3934013"/>
              <a:gd name="connsiteX52" fmla="*/ 788986 w 2673349"/>
              <a:gd name="connsiteY52" fmla="*/ 1476566 h 3934013"/>
              <a:gd name="connsiteX53" fmla="*/ 775494 w 2673349"/>
              <a:gd name="connsiteY53" fmla="*/ 1714689 h 3934013"/>
              <a:gd name="connsiteX0" fmla="*/ 775494 w 2673349"/>
              <a:gd name="connsiteY0" fmla="*/ 1714689 h 3934013"/>
              <a:gd name="connsiteX1" fmla="*/ 740569 w 2673349"/>
              <a:gd name="connsiteY1" fmla="*/ 1889315 h 3934013"/>
              <a:gd name="connsiteX2" fmla="*/ 909638 w 2673349"/>
              <a:gd name="connsiteY2" fmla="*/ 1957577 h 3934013"/>
              <a:gd name="connsiteX3" fmla="*/ 845792 w 2673349"/>
              <a:gd name="connsiteY3" fmla="*/ 2140744 h 3934013"/>
              <a:gd name="connsiteX4" fmla="*/ 1446660 w 2673349"/>
              <a:gd name="connsiteY4" fmla="*/ 138114 h 3934013"/>
              <a:gd name="connsiteX5" fmla="*/ 1301404 w 2673349"/>
              <a:gd name="connsiteY5" fmla="*/ 111920 h 3934013"/>
              <a:gd name="connsiteX6" fmla="*/ 1196629 w 2673349"/>
              <a:gd name="connsiteY6" fmla="*/ 80963 h 3934013"/>
              <a:gd name="connsiteX7" fmla="*/ 1196629 w 2673349"/>
              <a:gd name="connsiteY7" fmla="*/ 0 h 3934013"/>
              <a:gd name="connsiteX8" fmla="*/ 1118049 w 2673349"/>
              <a:gd name="connsiteY8" fmla="*/ 140494 h 3934013"/>
              <a:gd name="connsiteX9" fmla="*/ 1076325 w 2673349"/>
              <a:gd name="connsiteY9" fmla="*/ 252602 h 3934013"/>
              <a:gd name="connsiteX10" fmla="*/ 987079 w 2673349"/>
              <a:gd name="connsiteY10" fmla="*/ 421482 h 3934013"/>
              <a:gd name="connsiteX11" fmla="*/ 952501 w 2673349"/>
              <a:gd name="connsiteY11" fmla="*/ 547878 h 3934013"/>
              <a:gd name="connsiteX12" fmla="*/ 928688 w 2673349"/>
              <a:gd name="connsiteY12" fmla="*/ 543115 h 3934013"/>
              <a:gd name="connsiteX13" fmla="*/ 876300 w 2673349"/>
              <a:gd name="connsiteY13" fmla="*/ 666940 h 3934013"/>
              <a:gd name="connsiteX14" fmla="*/ 871538 w 2673349"/>
              <a:gd name="connsiteY14" fmla="*/ 733615 h 3934013"/>
              <a:gd name="connsiteX15" fmla="*/ 790575 w 2673349"/>
              <a:gd name="connsiteY15" fmla="*/ 1014602 h 3934013"/>
              <a:gd name="connsiteX16" fmla="*/ 642938 w 2673349"/>
              <a:gd name="connsiteY16" fmla="*/ 957452 h 3934013"/>
              <a:gd name="connsiteX17" fmla="*/ 609600 w 2673349"/>
              <a:gd name="connsiteY17" fmla="*/ 947927 h 3934013"/>
              <a:gd name="connsiteX18" fmla="*/ 590550 w 2673349"/>
              <a:gd name="connsiteY18" fmla="*/ 933640 h 3934013"/>
              <a:gd name="connsiteX19" fmla="*/ 552450 w 2673349"/>
              <a:gd name="connsiteY19" fmla="*/ 905065 h 3934013"/>
              <a:gd name="connsiteX20" fmla="*/ 357188 w 2673349"/>
              <a:gd name="connsiteY20" fmla="*/ 1009840 h 3934013"/>
              <a:gd name="connsiteX21" fmla="*/ 300038 w 2673349"/>
              <a:gd name="connsiteY21" fmla="*/ 971740 h 3934013"/>
              <a:gd name="connsiteX22" fmla="*/ 260350 w 2673349"/>
              <a:gd name="connsiteY22" fmla="*/ 938402 h 3934013"/>
              <a:gd name="connsiteX23" fmla="*/ 250825 w 2673349"/>
              <a:gd name="connsiteY23" fmla="*/ 919350 h 3934013"/>
              <a:gd name="connsiteX24" fmla="*/ 168275 w 2673349"/>
              <a:gd name="connsiteY24" fmla="*/ 1030475 h 3934013"/>
              <a:gd name="connsiteX25" fmla="*/ 66675 w 2673349"/>
              <a:gd name="connsiteY25" fmla="*/ 1259075 h 3934013"/>
              <a:gd name="connsiteX26" fmla="*/ 73025 w 2673349"/>
              <a:gd name="connsiteY26" fmla="*/ 1367025 h 3934013"/>
              <a:gd name="connsiteX27" fmla="*/ 0 w 2673349"/>
              <a:gd name="connsiteY27" fmla="*/ 1497201 h 3934013"/>
              <a:gd name="connsiteX28" fmla="*/ 20637 w 2673349"/>
              <a:gd name="connsiteY28" fmla="*/ 1673413 h 3934013"/>
              <a:gd name="connsiteX29" fmla="*/ 138112 w 2673349"/>
              <a:gd name="connsiteY29" fmla="*/ 1659125 h 3934013"/>
              <a:gd name="connsiteX30" fmla="*/ 139699 w 2673349"/>
              <a:gd name="connsiteY30" fmla="*/ 1675001 h 3934013"/>
              <a:gd name="connsiteX31" fmla="*/ 276224 w 2673349"/>
              <a:gd name="connsiteY31" fmla="*/ 1724213 h 3934013"/>
              <a:gd name="connsiteX32" fmla="*/ 476248 w 2673349"/>
              <a:gd name="connsiteY32" fmla="*/ 1828987 h 3934013"/>
              <a:gd name="connsiteX33" fmla="*/ 452437 w 2673349"/>
              <a:gd name="connsiteY33" fmla="*/ 1962338 h 3934013"/>
              <a:gd name="connsiteX34" fmla="*/ 638175 w 2673349"/>
              <a:gd name="connsiteY34" fmla="*/ 2219513 h 3934013"/>
              <a:gd name="connsiteX35" fmla="*/ 514351 w 2673349"/>
              <a:gd name="connsiteY35" fmla="*/ 2510025 h 3934013"/>
              <a:gd name="connsiteX36" fmla="*/ 1408112 w 2673349"/>
              <a:gd name="connsiteY36" fmla="*/ 2886262 h 3934013"/>
              <a:gd name="connsiteX37" fmla="*/ 976313 w 2673349"/>
              <a:gd name="connsiteY37" fmla="*/ 3934013 h 3934013"/>
              <a:gd name="connsiteX38" fmla="*/ 1443038 w 2673349"/>
              <a:gd name="connsiteY38" fmla="*/ 3619687 h 3934013"/>
              <a:gd name="connsiteX39" fmla="*/ 1876425 w 2673349"/>
              <a:gd name="connsiteY39" fmla="*/ 3843525 h 3934013"/>
              <a:gd name="connsiteX40" fmla="*/ 1866899 w 2673349"/>
              <a:gd name="connsiteY40" fmla="*/ 3733987 h 3934013"/>
              <a:gd name="connsiteX41" fmla="*/ 1876425 w 2673349"/>
              <a:gd name="connsiteY41" fmla="*/ 3633975 h 3934013"/>
              <a:gd name="connsiteX42" fmla="*/ 2009774 w 2673349"/>
              <a:gd name="connsiteY42" fmla="*/ 3125974 h 3934013"/>
              <a:gd name="connsiteX43" fmla="*/ 2076449 w 2673349"/>
              <a:gd name="connsiteY43" fmla="*/ 3056124 h 3934013"/>
              <a:gd name="connsiteX44" fmla="*/ 2616199 w 2673349"/>
              <a:gd name="connsiteY44" fmla="*/ 2356037 h 3934013"/>
              <a:gd name="connsiteX45" fmla="*/ 2673349 w 2673349"/>
              <a:gd name="connsiteY45" fmla="*/ 1367025 h 3934013"/>
              <a:gd name="connsiteX46" fmla="*/ 2536825 w 2673349"/>
              <a:gd name="connsiteY46" fmla="*/ 1260663 h 3934013"/>
              <a:gd name="connsiteX47" fmla="*/ 2420937 w 2673349"/>
              <a:gd name="connsiteY47" fmla="*/ 1090800 h 3934013"/>
              <a:gd name="connsiteX48" fmla="*/ 2173287 w 2673349"/>
              <a:gd name="connsiteY48" fmla="*/ 939988 h 3934013"/>
              <a:gd name="connsiteX49" fmla="*/ 1290291 w 2673349"/>
              <a:gd name="connsiteY49" fmla="*/ 1053307 h 3934013"/>
              <a:gd name="connsiteX50" fmla="*/ 1073598 w 2673349"/>
              <a:gd name="connsiteY50" fmla="*/ 1560514 h 3934013"/>
              <a:gd name="connsiteX51" fmla="*/ 788986 w 2673349"/>
              <a:gd name="connsiteY51" fmla="*/ 1476566 h 3934013"/>
              <a:gd name="connsiteX52" fmla="*/ 775494 w 2673349"/>
              <a:gd name="connsiteY52" fmla="*/ 1714689 h 3934013"/>
              <a:gd name="connsiteX0" fmla="*/ 775494 w 2673349"/>
              <a:gd name="connsiteY0" fmla="*/ 1714689 h 3934013"/>
              <a:gd name="connsiteX1" fmla="*/ 740569 w 2673349"/>
              <a:gd name="connsiteY1" fmla="*/ 1889315 h 3934013"/>
              <a:gd name="connsiteX2" fmla="*/ 909638 w 2673349"/>
              <a:gd name="connsiteY2" fmla="*/ 1957577 h 3934013"/>
              <a:gd name="connsiteX3" fmla="*/ 845792 w 2673349"/>
              <a:gd name="connsiteY3" fmla="*/ 2140744 h 3934013"/>
              <a:gd name="connsiteX4" fmla="*/ 1301404 w 2673349"/>
              <a:gd name="connsiteY4" fmla="*/ 111920 h 3934013"/>
              <a:gd name="connsiteX5" fmla="*/ 1196629 w 2673349"/>
              <a:gd name="connsiteY5" fmla="*/ 80963 h 3934013"/>
              <a:gd name="connsiteX6" fmla="*/ 1196629 w 2673349"/>
              <a:gd name="connsiteY6" fmla="*/ 0 h 3934013"/>
              <a:gd name="connsiteX7" fmla="*/ 1118049 w 2673349"/>
              <a:gd name="connsiteY7" fmla="*/ 140494 h 3934013"/>
              <a:gd name="connsiteX8" fmla="*/ 1076325 w 2673349"/>
              <a:gd name="connsiteY8" fmla="*/ 252602 h 3934013"/>
              <a:gd name="connsiteX9" fmla="*/ 987079 w 2673349"/>
              <a:gd name="connsiteY9" fmla="*/ 421482 h 3934013"/>
              <a:gd name="connsiteX10" fmla="*/ 952501 w 2673349"/>
              <a:gd name="connsiteY10" fmla="*/ 547878 h 3934013"/>
              <a:gd name="connsiteX11" fmla="*/ 928688 w 2673349"/>
              <a:gd name="connsiteY11" fmla="*/ 543115 h 3934013"/>
              <a:gd name="connsiteX12" fmla="*/ 876300 w 2673349"/>
              <a:gd name="connsiteY12" fmla="*/ 666940 h 3934013"/>
              <a:gd name="connsiteX13" fmla="*/ 871538 w 2673349"/>
              <a:gd name="connsiteY13" fmla="*/ 733615 h 3934013"/>
              <a:gd name="connsiteX14" fmla="*/ 790575 w 2673349"/>
              <a:gd name="connsiteY14" fmla="*/ 1014602 h 3934013"/>
              <a:gd name="connsiteX15" fmla="*/ 642938 w 2673349"/>
              <a:gd name="connsiteY15" fmla="*/ 957452 h 3934013"/>
              <a:gd name="connsiteX16" fmla="*/ 609600 w 2673349"/>
              <a:gd name="connsiteY16" fmla="*/ 947927 h 3934013"/>
              <a:gd name="connsiteX17" fmla="*/ 590550 w 2673349"/>
              <a:gd name="connsiteY17" fmla="*/ 933640 h 3934013"/>
              <a:gd name="connsiteX18" fmla="*/ 552450 w 2673349"/>
              <a:gd name="connsiteY18" fmla="*/ 905065 h 3934013"/>
              <a:gd name="connsiteX19" fmla="*/ 357188 w 2673349"/>
              <a:gd name="connsiteY19" fmla="*/ 1009840 h 3934013"/>
              <a:gd name="connsiteX20" fmla="*/ 300038 w 2673349"/>
              <a:gd name="connsiteY20" fmla="*/ 971740 h 3934013"/>
              <a:gd name="connsiteX21" fmla="*/ 260350 w 2673349"/>
              <a:gd name="connsiteY21" fmla="*/ 938402 h 3934013"/>
              <a:gd name="connsiteX22" fmla="*/ 250825 w 2673349"/>
              <a:gd name="connsiteY22" fmla="*/ 919350 h 3934013"/>
              <a:gd name="connsiteX23" fmla="*/ 168275 w 2673349"/>
              <a:gd name="connsiteY23" fmla="*/ 1030475 h 3934013"/>
              <a:gd name="connsiteX24" fmla="*/ 66675 w 2673349"/>
              <a:gd name="connsiteY24" fmla="*/ 1259075 h 3934013"/>
              <a:gd name="connsiteX25" fmla="*/ 73025 w 2673349"/>
              <a:gd name="connsiteY25" fmla="*/ 1367025 h 3934013"/>
              <a:gd name="connsiteX26" fmla="*/ 0 w 2673349"/>
              <a:gd name="connsiteY26" fmla="*/ 1497201 h 3934013"/>
              <a:gd name="connsiteX27" fmla="*/ 20637 w 2673349"/>
              <a:gd name="connsiteY27" fmla="*/ 1673413 h 3934013"/>
              <a:gd name="connsiteX28" fmla="*/ 138112 w 2673349"/>
              <a:gd name="connsiteY28" fmla="*/ 1659125 h 3934013"/>
              <a:gd name="connsiteX29" fmla="*/ 139699 w 2673349"/>
              <a:gd name="connsiteY29" fmla="*/ 1675001 h 3934013"/>
              <a:gd name="connsiteX30" fmla="*/ 276224 w 2673349"/>
              <a:gd name="connsiteY30" fmla="*/ 1724213 h 3934013"/>
              <a:gd name="connsiteX31" fmla="*/ 476248 w 2673349"/>
              <a:gd name="connsiteY31" fmla="*/ 1828987 h 3934013"/>
              <a:gd name="connsiteX32" fmla="*/ 452437 w 2673349"/>
              <a:gd name="connsiteY32" fmla="*/ 1962338 h 3934013"/>
              <a:gd name="connsiteX33" fmla="*/ 638175 w 2673349"/>
              <a:gd name="connsiteY33" fmla="*/ 2219513 h 3934013"/>
              <a:gd name="connsiteX34" fmla="*/ 514351 w 2673349"/>
              <a:gd name="connsiteY34" fmla="*/ 2510025 h 3934013"/>
              <a:gd name="connsiteX35" fmla="*/ 1408112 w 2673349"/>
              <a:gd name="connsiteY35" fmla="*/ 2886262 h 3934013"/>
              <a:gd name="connsiteX36" fmla="*/ 976313 w 2673349"/>
              <a:gd name="connsiteY36" fmla="*/ 3934013 h 3934013"/>
              <a:gd name="connsiteX37" fmla="*/ 1443038 w 2673349"/>
              <a:gd name="connsiteY37" fmla="*/ 3619687 h 3934013"/>
              <a:gd name="connsiteX38" fmla="*/ 1876425 w 2673349"/>
              <a:gd name="connsiteY38" fmla="*/ 3843525 h 3934013"/>
              <a:gd name="connsiteX39" fmla="*/ 1866899 w 2673349"/>
              <a:gd name="connsiteY39" fmla="*/ 3733987 h 3934013"/>
              <a:gd name="connsiteX40" fmla="*/ 1876425 w 2673349"/>
              <a:gd name="connsiteY40" fmla="*/ 3633975 h 3934013"/>
              <a:gd name="connsiteX41" fmla="*/ 2009774 w 2673349"/>
              <a:gd name="connsiteY41" fmla="*/ 3125974 h 3934013"/>
              <a:gd name="connsiteX42" fmla="*/ 2076449 w 2673349"/>
              <a:gd name="connsiteY42" fmla="*/ 3056124 h 3934013"/>
              <a:gd name="connsiteX43" fmla="*/ 2616199 w 2673349"/>
              <a:gd name="connsiteY43" fmla="*/ 2356037 h 3934013"/>
              <a:gd name="connsiteX44" fmla="*/ 2673349 w 2673349"/>
              <a:gd name="connsiteY44" fmla="*/ 1367025 h 3934013"/>
              <a:gd name="connsiteX45" fmla="*/ 2536825 w 2673349"/>
              <a:gd name="connsiteY45" fmla="*/ 1260663 h 3934013"/>
              <a:gd name="connsiteX46" fmla="*/ 2420937 w 2673349"/>
              <a:gd name="connsiteY46" fmla="*/ 1090800 h 3934013"/>
              <a:gd name="connsiteX47" fmla="*/ 2173287 w 2673349"/>
              <a:gd name="connsiteY47" fmla="*/ 939988 h 3934013"/>
              <a:gd name="connsiteX48" fmla="*/ 1290291 w 2673349"/>
              <a:gd name="connsiteY48" fmla="*/ 1053307 h 3934013"/>
              <a:gd name="connsiteX49" fmla="*/ 1073598 w 2673349"/>
              <a:gd name="connsiteY49" fmla="*/ 1560514 h 3934013"/>
              <a:gd name="connsiteX50" fmla="*/ 788986 w 2673349"/>
              <a:gd name="connsiteY50" fmla="*/ 1476566 h 3934013"/>
              <a:gd name="connsiteX51" fmla="*/ 775494 w 2673349"/>
              <a:gd name="connsiteY51" fmla="*/ 1714689 h 3934013"/>
              <a:gd name="connsiteX0" fmla="*/ 775494 w 2673349"/>
              <a:gd name="connsiteY0" fmla="*/ 1714689 h 3934013"/>
              <a:gd name="connsiteX1" fmla="*/ 740569 w 2673349"/>
              <a:gd name="connsiteY1" fmla="*/ 1889315 h 3934013"/>
              <a:gd name="connsiteX2" fmla="*/ 909638 w 2673349"/>
              <a:gd name="connsiteY2" fmla="*/ 1957577 h 3934013"/>
              <a:gd name="connsiteX3" fmla="*/ 845792 w 2673349"/>
              <a:gd name="connsiteY3" fmla="*/ 2140744 h 3934013"/>
              <a:gd name="connsiteX4" fmla="*/ 1196629 w 2673349"/>
              <a:gd name="connsiteY4" fmla="*/ 80963 h 3934013"/>
              <a:gd name="connsiteX5" fmla="*/ 1196629 w 2673349"/>
              <a:gd name="connsiteY5" fmla="*/ 0 h 3934013"/>
              <a:gd name="connsiteX6" fmla="*/ 1118049 w 2673349"/>
              <a:gd name="connsiteY6" fmla="*/ 140494 h 3934013"/>
              <a:gd name="connsiteX7" fmla="*/ 1076325 w 2673349"/>
              <a:gd name="connsiteY7" fmla="*/ 252602 h 3934013"/>
              <a:gd name="connsiteX8" fmla="*/ 987079 w 2673349"/>
              <a:gd name="connsiteY8" fmla="*/ 421482 h 3934013"/>
              <a:gd name="connsiteX9" fmla="*/ 952501 w 2673349"/>
              <a:gd name="connsiteY9" fmla="*/ 547878 h 3934013"/>
              <a:gd name="connsiteX10" fmla="*/ 928688 w 2673349"/>
              <a:gd name="connsiteY10" fmla="*/ 543115 h 3934013"/>
              <a:gd name="connsiteX11" fmla="*/ 876300 w 2673349"/>
              <a:gd name="connsiteY11" fmla="*/ 666940 h 3934013"/>
              <a:gd name="connsiteX12" fmla="*/ 871538 w 2673349"/>
              <a:gd name="connsiteY12" fmla="*/ 733615 h 3934013"/>
              <a:gd name="connsiteX13" fmla="*/ 790575 w 2673349"/>
              <a:gd name="connsiteY13" fmla="*/ 1014602 h 3934013"/>
              <a:gd name="connsiteX14" fmla="*/ 642938 w 2673349"/>
              <a:gd name="connsiteY14" fmla="*/ 957452 h 3934013"/>
              <a:gd name="connsiteX15" fmla="*/ 609600 w 2673349"/>
              <a:gd name="connsiteY15" fmla="*/ 947927 h 3934013"/>
              <a:gd name="connsiteX16" fmla="*/ 590550 w 2673349"/>
              <a:gd name="connsiteY16" fmla="*/ 933640 h 3934013"/>
              <a:gd name="connsiteX17" fmla="*/ 552450 w 2673349"/>
              <a:gd name="connsiteY17" fmla="*/ 905065 h 3934013"/>
              <a:gd name="connsiteX18" fmla="*/ 357188 w 2673349"/>
              <a:gd name="connsiteY18" fmla="*/ 1009840 h 3934013"/>
              <a:gd name="connsiteX19" fmla="*/ 300038 w 2673349"/>
              <a:gd name="connsiteY19" fmla="*/ 971740 h 3934013"/>
              <a:gd name="connsiteX20" fmla="*/ 260350 w 2673349"/>
              <a:gd name="connsiteY20" fmla="*/ 938402 h 3934013"/>
              <a:gd name="connsiteX21" fmla="*/ 250825 w 2673349"/>
              <a:gd name="connsiteY21" fmla="*/ 919350 h 3934013"/>
              <a:gd name="connsiteX22" fmla="*/ 168275 w 2673349"/>
              <a:gd name="connsiteY22" fmla="*/ 1030475 h 3934013"/>
              <a:gd name="connsiteX23" fmla="*/ 66675 w 2673349"/>
              <a:gd name="connsiteY23" fmla="*/ 1259075 h 3934013"/>
              <a:gd name="connsiteX24" fmla="*/ 73025 w 2673349"/>
              <a:gd name="connsiteY24" fmla="*/ 1367025 h 3934013"/>
              <a:gd name="connsiteX25" fmla="*/ 0 w 2673349"/>
              <a:gd name="connsiteY25" fmla="*/ 1497201 h 3934013"/>
              <a:gd name="connsiteX26" fmla="*/ 20637 w 2673349"/>
              <a:gd name="connsiteY26" fmla="*/ 1673413 h 3934013"/>
              <a:gd name="connsiteX27" fmla="*/ 138112 w 2673349"/>
              <a:gd name="connsiteY27" fmla="*/ 1659125 h 3934013"/>
              <a:gd name="connsiteX28" fmla="*/ 139699 w 2673349"/>
              <a:gd name="connsiteY28" fmla="*/ 1675001 h 3934013"/>
              <a:gd name="connsiteX29" fmla="*/ 276224 w 2673349"/>
              <a:gd name="connsiteY29" fmla="*/ 1724213 h 3934013"/>
              <a:gd name="connsiteX30" fmla="*/ 476248 w 2673349"/>
              <a:gd name="connsiteY30" fmla="*/ 1828987 h 3934013"/>
              <a:gd name="connsiteX31" fmla="*/ 452437 w 2673349"/>
              <a:gd name="connsiteY31" fmla="*/ 1962338 h 3934013"/>
              <a:gd name="connsiteX32" fmla="*/ 638175 w 2673349"/>
              <a:gd name="connsiteY32" fmla="*/ 2219513 h 3934013"/>
              <a:gd name="connsiteX33" fmla="*/ 514351 w 2673349"/>
              <a:gd name="connsiteY33" fmla="*/ 2510025 h 3934013"/>
              <a:gd name="connsiteX34" fmla="*/ 1408112 w 2673349"/>
              <a:gd name="connsiteY34" fmla="*/ 2886262 h 3934013"/>
              <a:gd name="connsiteX35" fmla="*/ 976313 w 2673349"/>
              <a:gd name="connsiteY35" fmla="*/ 3934013 h 3934013"/>
              <a:gd name="connsiteX36" fmla="*/ 1443038 w 2673349"/>
              <a:gd name="connsiteY36" fmla="*/ 3619687 h 3934013"/>
              <a:gd name="connsiteX37" fmla="*/ 1876425 w 2673349"/>
              <a:gd name="connsiteY37" fmla="*/ 3843525 h 3934013"/>
              <a:gd name="connsiteX38" fmla="*/ 1866899 w 2673349"/>
              <a:gd name="connsiteY38" fmla="*/ 3733987 h 3934013"/>
              <a:gd name="connsiteX39" fmla="*/ 1876425 w 2673349"/>
              <a:gd name="connsiteY39" fmla="*/ 3633975 h 3934013"/>
              <a:gd name="connsiteX40" fmla="*/ 2009774 w 2673349"/>
              <a:gd name="connsiteY40" fmla="*/ 3125974 h 3934013"/>
              <a:gd name="connsiteX41" fmla="*/ 2076449 w 2673349"/>
              <a:gd name="connsiteY41" fmla="*/ 3056124 h 3934013"/>
              <a:gd name="connsiteX42" fmla="*/ 2616199 w 2673349"/>
              <a:gd name="connsiteY42" fmla="*/ 2356037 h 3934013"/>
              <a:gd name="connsiteX43" fmla="*/ 2673349 w 2673349"/>
              <a:gd name="connsiteY43" fmla="*/ 1367025 h 3934013"/>
              <a:gd name="connsiteX44" fmla="*/ 2536825 w 2673349"/>
              <a:gd name="connsiteY44" fmla="*/ 1260663 h 3934013"/>
              <a:gd name="connsiteX45" fmla="*/ 2420937 w 2673349"/>
              <a:gd name="connsiteY45" fmla="*/ 1090800 h 3934013"/>
              <a:gd name="connsiteX46" fmla="*/ 2173287 w 2673349"/>
              <a:gd name="connsiteY46" fmla="*/ 939988 h 3934013"/>
              <a:gd name="connsiteX47" fmla="*/ 1290291 w 2673349"/>
              <a:gd name="connsiteY47" fmla="*/ 1053307 h 3934013"/>
              <a:gd name="connsiteX48" fmla="*/ 1073598 w 2673349"/>
              <a:gd name="connsiteY48" fmla="*/ 1560514 h 3934013"/>
              <a:gd name="connsiteX49" fmla="*/ 788986 w 2673349"/>
              <a:gd name="connsiteY49" fmla="*/ 1476566 h 3934013"/>
              <a:gd name="connsiteX50" fmla="*/ 775494 w 2673349"/>
              <a:gd name="connsiteY50" fmla="*/ 1714689 h 3934013"/>
              <a:gd name="connsiteX0" fmla="*/ 775494 w 2673349"/>
              <a:gd name="connsiteY0" fmla="*/ 1714689 h 3934013"/>
              <a:gd name="connsiteX1" fmla="*/ 740569 w 2673349"/>
              <a:gd name="connsiteY1" fmla="*/ 1889315 h 3934013"/>
              <a:gd name="connsiteX2" fmla="*/ 909638 w 2673349"/>
              <a:gd name="connsiteY2" fmla="*/ 1957577 h 3934013"/>
              <a:gd name="connsiteX3" fmla="*/ 845792 w 2673349"/>
              <a:gd name="connsiteY3" fmla="*/ 2140744 h 3934013"/>
              <a:gd name="connsiteX4" fmla="*/ 1196629 w 2673349"/>
              <a:gd name="connsiteY4" fmla="*/ 0 h 3934013"/>
              <a:gd name="connsiteX5" fmla="*/ 1118049 w 2673349"/>
              <a:gd name="connsiteY5" fmla="*/ 140494 h 3934013"/>
              <a:gd name="connsiteX6" fmla="*/ 1076325 w 2673349"/>
              <a:gd name="connsiteY6" fmla="*/ 252602 h 3934013"/>
              <a:gd name="connsiteX7" fmla="*/ 987079 w 2673349"/>
              <a:gd name="connsiteY7" fmla="*/ 421482 h 3934013"/>
              <a:gd name="connsiteX8" fmla="*/ 952501 w 2673349"/>
              <a:gd name="connsiteY8" fmla="*/ 547878 h 3934013"/>
              <a:gd name="connsiteX9" fmla="*/ 928688 w 2673349"/>
              <a:gd name="connsiteY9" fmla="*/ 543115 h 3934013"/>
              <a:gd name="connsiteX10" fmla="*/ 876300 w 2673349"/>
              <a:gd name="connsiteY10" fmla="*/ 666940 h 3934013"/>
              <a:gd name="connsiteX11" fmla="*/ 871538 w 2673349"/>
              <a:gd name="connsiteY11" fmla="*/ 733615 h 3934013"/>
              <a:gd name="connsiteX12" fmla="*/ 790575 w 2673349"/>
              <a:gd name="connsiteY12" fmla="*/ 1014602 h 3934013"/>
              <a:gd name="connsiteX13" fmla="*/ 642938 w 2673349"/>
              <a:gd name="connsiteY13" fmla="*/ 957452 h 3934013"/>
              <a:gd name="connsiteX14" fmla="*/ 609600 w 2673349"/>
              <a:gd name="connsiteY14" fmla="*/ 947927 h 3934013"/>
              <a:gd name="connsiteX15" fmla="*/ 590550 w 2673349"/>
              <a:gd name="connsiteY15" fmla="*/ 933640 h 3934013"/>
              <a:gd name="connsiteX16" fmla="*/ 552450 w 2673349"/>
              <a:gd name="connsiteY16" fmla="*/ 905065 h 3934013"/>
              <a:gd name="connsiteX17" fmla="*/ 357188 w 2673349"/>
              <a:gd name="connsiteY17" fmla="*/ 1009840 h 3934013"/>
              <a:gd name="connsiteX18" fmla="*/ 300038 w 2673349"/>
              <a:gd name="connsiteY18" fmla="*/ 971740 h 3934013"/>
              <a:gd name="connsiteX19" fmla="*/ 260350 w 2673349"/>
              <a:gd name="connsiteY19" fmla="*/ 938402 h 3934013"/>
              <a:gd name="connsiteX20" fmla="*/ 250825 w 2673349"/>
              <a:gd name="connsiteY20" fmla="*/ 919350 h 3934013"/>
              <a:gd name="connsiteX21" fmla="*/ 168275 w 2673349"/>
              <a:gd name="connsiteY21" fmla="*/ 1030475 h 3934013"/>
              <a:gd name="connsiteX22" fmla="*/ 66675 w 2673349"/>
              <a:gd name="connsiteY22" fmla="*/ 1259075 h 3934013"/>
              <a:gd name="connsiteX23" fmla="*/ 73025 w 2673349"/>
              <a:gd name="connsiteY23" fmla="*/ 1367025 h 3934013"/>
              <a:gd name="connsiteX24" fmla="*/ 0 w 2673349"/>
              <a:gd name="connsiteY24" fmla="*/ 1497201 h 3934013"/>
              <a:gd name="connsiteX25" fmla="*/ 20637 w 2673349"/>
              <a:gd name="connsiteY25" fmla="*/ 1673413 h 3934013"/>
              <a:gd name="connsiteX26" fmla="*/ 138112 w 2673349"/>
              <a:gd name="connsiteY26" fmla="*/ 1659125 h 3934013"/>
              <a:gd name="connsiteX27" fmla="*/ 139699 w 2673349"/>
              <a:gd name="connsiteY27" fmla="*/ 1675001 h 3934013"/>
              <a:gd name="connsiteX28" fmla="*/ 276224 w 2673349"/>
              <a:gd name="connsiteY28" fmla="*/ 1724213 h 3934013"/>
              <a:gd name="connsiteX29" fmla="*/ 476248 w 2673349"/>
              <a:gd name="connsiteY29" fmla="*/ 1828987 h 3934013"/>
              <a:gd name="connsiteX30" fmla="*/ 452437 w 2673349"/>
              <a:gd name="connsiteY30" fmla="*/ 1962338 h 3934013"/>
              <a:gd name="connsiteX31" fmla="*/ 638175 w 2673349"/>
              <a:gd name="connsiteY31" fmla="*/ 2219513 h 3934013"/>
              <a:gd name="connsiteX32" fmla="*/ 514351 w 2673349"/>
              <a:gd name="connsiteY32" fmla="*/ 2510025 h 3934013"/>
              <a:gd name="connsiteX33" fmla="*/ 1408112 w 2673349"/>
              <a:gd name="connsiteY33" fmla="*/ 2886262 h 3934013"/>
              <a:gd name="connsiteX34" fmla="*/ 976313 w 2673349"/>
              <a:gd name="connsiteY34" fmla="*/ 3934013 h 3934013"/>
              <a:gd name="connsiteX35" fmla="*/ 1443038 w 2673349"/>
              <a:gd name="connsiteY35" fmla="*/ 3619687 h 3934013"/>
              <a:gd name="connsiteX36" fmla="*/ 1876425 w 2673349"/>
              <a:gd name="connsiteY36" fmla="*/ 3843525 h 3934013"/>
              <a:gd name="connsiteX37" fmla="*/ 1866899 w 2673349"/>
              <a:gd name="connsiteY37" fmla="*/ 3733987 h 3934013"/>
              <a:gd name="connsiteX38" fmla="*/ 1876425 w 2673349"/>
              <a:gd name="connsiteY38" fmla="*/ 3633975 h 3934013"/>
              <a:gd name="connsiteX39" fmla="*/ 2009774 w 2673349"/>
              <a:gd name="connsiteY39" fmla="*/ 3125974 h 3934013"/>
              <a:gd name="connsiteX40" fmla="*/ 2076449 w 2673349"/>
              <a:gd name="connsiteY40" fmla="*/ 3056124 h 3934013"/>
              <a:gd name="connsiteX41" fmla="*/ 2616199 w 2673349"/>
              <a:gd name="connsiteY41" fmla="*/ 2356037 h 3934013"/>
              <a:gd name="connsiteX42" fmla="*/ 2673349 w 2673349"/>
              <a:gd name="connsiteY42" fmla="*/ 1367025 h 3934013"/>
              <a:gd name="connsiteX43" fmla="*/ 2536825 w 2673349"/>
              <a:gd name="connsiteY43" fmla="*/ 1260663 h 3934013"/>
              <a:gd name="connsiteX44" fmla="*/ 2420937 w 2673349"/>
              <a:gd name="connsiteY44" fmla="*/ 1090800 h 3934013"/>
              <a:gd name="connsiteX45" fmla="*/ 2173287 w 2673349"/>
              <a:gd name="connsiteY45" fmla="*/ 939988 h 3934013"/>
              <a:gd name="connsiteX46" fmla="*/ 1290291 w 2673349"/>
              <a:gd name="connsiteY46" fmla="*/ 1053307 h 3934013"/>
              <a:gd name="connsiteX47" fmla="*/ 1073598 w 2673349"/>
              <a:gd name="connsiteY47" fmla="*/ 1560514 h 3934013"/>
              <a:gd name="connsiteX48" fmla="*/ 788986 w 2673349"/>
              <a:gd name="connsiteY48" fmla="*/ 1476566 h 3934013"/>
              <a:gd name="connsiteX49" fmla="*/ 775494 w 2673349"/>
              <a:gd name="connsiteY49" fmla="*/ 1714689 h 3934013"/>
              <a:gd name="connsiteX0" fmla="*/ 775494 w 2673349"/>
              <a:gd name="connsiteY0" fmla="*/ 1574195 h 3793519"/>
              <a:gd name="connsiteX1" fmla="*/ 740569 w 2673349"/>
              <a:gd name="connsiteY1" fmla="*/ 1748821 h 3793519"/>
              <a:gd name="connsiteX2" fmla="*/ 909638 w 2673349"/>
              <a:gd name="connsiteY2" fmla="*/ 1817083 h 3793519"/>
              <a:gd name="connsiteX3" fmla="*/ 845792 w 2673349"/>
              <a:gd name="connsiteY3" fmla="*/ 2000250 h 3793519"/>
              <a:gd name="connsiteX4" fmla="*/ 1118049 w 2673349"/>
              <a:gd name="connsiteY4" fmla="*/ 0 h 3793519"/>
              <a:gd name="connsiteX5" fmla="*/ 1076325 w 2673349"/>
              <a:gd name="connsiteY5" fmla="*/ 112108 h 3793519"/>
              <a:gd name="connsiteX6" fmla="*/ 987079 w 2673349"/>
              <a:gd name="connsiteY6" fmla="*/ 280988 h 3793519"/>
              <a:gd name="connsiteX7" fmla="*/ 952501 w 2673349"/>
              <a:gd name="connsiteY7" fmla="*/ 407384 h 3793519"/>
              <a:gd name="connsiteX8" fmla="*/ 928688 w 2673349"/>
              <a:gd name="connsiteY8" fmla="*/ 402621 h 3793519"/>
              <a:gd name="connsiteX9" fmla="*/ 876300 w 2673349"/>
              <a:gd name="connsiteY9" fmla="*/ 526446 h 3793519"/>
              <a:gd name="connsiteX10" fmla="*/ 871538 w 2673349"/>
              <a:gd name="connsiteY10" fmla="*/ 593121 h 3793519"/>
              <a:gd name="connsiteX11" fmla="*/ 790575 w 2673349"/>
              <a:gd name="connsiteY11" fmla="*/ 874108 h 3793519"/>
              <a:gd name="connsiteX12" fmla="*/ 642938 w 2673349"/>
              <a:gd name="connsiteY12" fmla="*/ 816958 h 3793519"/>
              <a:gd name="connsiteX13" fmla="*/ 609600 w 2673349"/>
              <a:gd name="connsiteY13" fmla="*/ 807433 h 3793519"/>
              <a:gd name="connsiteX14" fmla="*/ 590550 w 2673349"/>
              <a:gd name="connsiteY14" fmla="*/ 793146 h 3793519"/>
              <a:gd name="connsiteX15" fmla="*/ 552450 w 2673349"/>
              <a:gd name="connsiteY15" fmla="*/ 764571 h 3793519"/>
              <a:gd name="connsiteX16" fmla="*/ 357188 w 2673349"/>
              <a:gd name="connsiteY16" fmla="*/ 869346 h 3793519"/>
              <a:gd name="connsiteX17" fmla="*/ 300038 w 2673349"/>
              <a:gd name="connsiteY17" fmla="*/ 831246 h 3793519"/>
              <a:gd name="connsiteX18" fmla="*/ 260350 w 2673349"/>
              <a:gd name="connsiteY18" fmla="*/ 797908 h 3793519"/>
              <a:gd name="connsiteX19" fmla="*/ 250825 w 2673349"/>
              <a:gd name="connsiteY19" fmla="*/ 778856 h 3793519"/>
              <a:gd name="connsiteX20" fmla="*/ 168275 w 2673349"/>
              <a:gd name="connsiteY20" fmla="*/ 889981 h 3793519"/>
              <a:gd name="connsiteX21" fmla="*/ 66675 w 2673349"/>
              <a:gd name="connsiteY21" fmla="*/ 1118581 h 3793519"/>
              <a:gd name="connsiteX22" fmla="*/ 73025 w 2673349"/>
              <a:gd name="connsiteY22" fmla="*/ 1226531 h 3793519"/>
              <a:gd name="connsiteX23" fmla="*/ 0 w 2673349"/>
              <a:gd name="connsiteY23" fmla="*/ 1356707 h 3793519"/>
              <a:gd name="connsiteX24" fmla="*/ 20637 w 2673349"/>
              <a:gd name="connsiteY24" fmla="*/ 1532919 h 3793519"/>
              <a:gd name="connsiteX25" fmla="*/ 138112 w 2673349"/>
              <a:gd name="connsiteY25" fmla="*/ 1518631 h 3793519"/>
              <a:gd name="connsiteX26" fmla="*/ 139699 w 2673349"/>
              <a:gd name="connsiteY26" fmla="*/ 1534507 h 3793519"/>
              <a:gd name="connsiteX27" fmla="*/ 276224 w 2673349"/>
              <a:gd name="connsiteY27" fmla="*/ 1583719 h 3793519"/>
              <a:gd name="connsiteX28" fmla="*/ 476248 w 2673349"/>
              <a:gd name="connsiteY28" fmla="*/ 1688493 h 3793519"/>
              <a:gd name="connsiteX29" fmla="*/ 452437 w 2673349"/>
              <a:gd name="connsiteY29" fmla="*/ 1821844 h 3793519"/>
              <a:gd name="connsiteX30" fmla="*/ 638175 w 2673349"/>
              <a:gd name="connsiteY30" fmla="*/ 2079019 h 3793519"/>
              <a:gd name="connsiteX31" fmla="*/ 514351 w 2673349"/>
              <a:gd name="connsiteY31" fmla="*/ 2369531 h 3793519"/>
              <a:gd name="connsiteX32" fmla="*/ 1408112 w 2673349"/>
              <a:gd name="connsiteY32" fmla="*/ 2745768 h 3793519"/>
              <a:gd name="connsiteX33" fmla="*/ 976313 w 2673349"/>
              <a:gd name="connsiteY33" fmla="*/ 3793519 h 3793519"/>
              <a:gd name="connsiteX34" fmla="*/ 1443038 w 2673349"/>
              <a:gd name="connsiteY34" fmla="*/ 3479193 h 3793519"/>
              <a:gd name="connsiteX35" fmla="*/ 1876425 w 2673349"/>
              <a:gd name="connsiteY35" fmla="*/ 3703031 h 3793519"/>
              <a:gd name="connsiteX36" fmla="*/ 1866899 w 2673349"/>
              <a:gd name="connsiteY36" fmla="*/ 3593493 h 3793519"/>
              <a:gd name="connsiteX37" fmla="*/ 1876425 w 2673349"/>
              <a:gd name="connsiteY37" fmla="*/ 3493481 h 3793519"/>
              <a:gd name="connsiteX38" fmla="*/ 2009774 w 2673349"/>
              <a:gd name="connsiteY38" fmla="*/ 2985480 h 3793519"/>
              <a:gd name="connsiteX39" fmla="*/ 2076449 w 2673349"/>
              <a:gd name="connsiteY39" fmla="*/ 2915630 h 3793519"/>
              <a:gd name="connsiteX40" fmla="*/ 2616199 w 2673349"/>
              <a:gd name="connsiteY40" fmla="*/ 2215543 h 3793519"/>
              <a:gd name="connsiteX41" fmla="*/ 2673349 w 2673349"/>
              <a:gd name="connsiteY41" fmla="*/ 1226531 h 3793519"/>
              <a:gd name="connsiteX42" fmla="*/ 2536825 w 2673349"/>
              <a:gd name="connsiteY42" fmla="*/ 1120169 h 3793519"/>
              <a:gd name="connsiteX43" fmla="*/ 2420937 w 2673349"/>
              <a:gd name="connsiteY43" fmla="*/ 950306 h 3793519"/>
              <a:gd name="connsiteX44" fmla="*/ 2173287 w 2673349"/>
              <a:gd name="connsiteY44" fmla="*/ 799494 h 3793519"/>
              <a:gd name="connsiteX45" fmla="*/ 1290291 w 2673349"/>
              <a:gd name="connsiteY45" fmla="*/ 912813 h 3793519"/>
              <a:gd name="connsiteX46" fmla="*/ 1073598 w 2673349"/>
              <a:gd name="connsiteY46" fmla="*/ 1420020 h 3793519"/>
              <a:gd name="connsiteX47" fmla="*/ 788986 w 2673349"/>
              <a:gd name="connsiteY47" fmla="*/ 1336072 h 3793519"/>
              <a:gd name="connsiteX48" fmla="*/ 775494 w 2673349"/>
              <a:gd name="connsiteY48" fmla="*/ 1574195 h 3793519"/>
              <a:gd name="connsiteX0" fmla="*/ 775494 w 2673349"/>
              <a:gd name="connsiteY0" fmla="*/ 1462087 h 3681411"/>
              <a:gd name="connsiteX1" fmla="*/ 740569 w 2673349"/>
              <a:gd name="connsiteY1" fmla="*/ 1636713 h 3681411"/>
              <a:gd name="connsiteX2" fmla="*/ 909638 w 2673349"/>
              <a:gd name="connsiteY2" fmla="*/ 1704975 h 3681411"/>
              <a:gd name="connsiteX3" fmla="*/ 845792 w 2673349"/>
              <a:gd name="connsiteY3" fmla="*/ 1888142 h 3681411"/>
              <a:gd name="connsiteX4" fmla="*/ 1076325 w 2673349"/>
              <a:gd name="connsiteY4" fmla="*/ 0 h 3681411"/>
              <a:gd name="connsiteX5" fmla="*/ 987079 w 2673349"/>
              <a:gd name="connsiteY5" fmla="*/ 168880 h 3681411"/>
              <a:gd name="connsiteX6" fmla="*/ 952501 w 2673349"/>
              <a:gd name="connsiteY6" fmla="*/ 295276 h 3681411"/>
              <a:gd name="connsiteX7" fmla="*/ 928688 w 2673349"/>
              <a:gd name="connsiteY7" fmla="*/ 290513 h 3681411"/>
              <a:gd name="connsiteX8" fmla="*/ 876300 w 2673349"/>
              <a:gd name="connsiteY8" fmla="*/ 414338 h 3681411"/>
              <a:gd name="connsiteX9" fmla="*/ 871538 w 2673349"/>
              <a:gd name="connsiteY9" fmla="*/ 481013 h 3681411"/>
              <a:gd name="connsiteX10" fmla="*/ 790575 w 2673349"/>
              <a:gd name="connsiteY10" fmla="*/ 762000 h 3681411"/>
              <a:gd name="connsiteX11" fmla="*/ 642938 w 2673349"/>
              <a:gd name="connsiteY11" fmla="*/ 704850 h 3681411"/>
              <a:gd name="connsiteX12" fmla="*/ 609600 w 2673349"/>
              <a:gd name="connsiteY12" fmla="*/ 695325 h 3681411"/>
              <a:gd name="connsiteX13" fmla="*/ 590550 w 2673349"/>
              <a:gd name="connsiteY13" fmla="*/ 681038 h 3681411"/>
              <a:gd name="connsiteX14" fmla="*/ 552450 w 2673349"/>
              <a:gd name="connsiteY14" fmla="*/ 652463 h 3681411"/>
              <a:gd name="connsiteX15" fmla="*/ 357188 w 2673349"/>
              <a:gd name="connsiteY15" fmla="*/ 757238 h 3681411"/>
              <a:gd name="connsiteX16" fmla="*/ 300038 w 2673349"/>
              <a:gd name="connsiteY16" fmla="*/ 719138 h 3681411"/>
              <a:gd name="connsiteX17" fmla="*/ 260350 w 2673349"/>
              <a:gd name="connsiteY17" fmla="*/ 685800 h 3681411"/>
              <a:gd name="connsiteX18" fmla="*/ 250825 w 2673349"/>
              <a:gd name="connsiteY18" fmla="*/ 666748 h 3681411"/>
              <a:gd name="connsiteX19" fmla="*/ 168275 w 2673349"/>
              <a:gd name="connsiteY19" fmla="*/ 777873 h 3681411"/>
              <a:gd name="connsiteX20" fmla="*/ 66675 w 2673349"/>
              <a:gd name="connsiteY20" fmla="*/ 1006473 h 3681411"/>
              <a:gd name="connsiteX21" fmla="*/ 73025 w 2673349"/>
              <a:gd name="connsiteY21" fmla="*/ 1114423 h 3681411"/>
              <a:gd name="connsiteX22" fmla="*/ 0 w 2673349"/>
              <a:gd name="connsiteY22" fmla="*/ 1244599 h 3681411"/>
              <a:gd name="connsiteX23" fmla="*/ 20637 w 2673349"/>
              <a:gd name="connsiteY23" fmla="*/ 1420811 h 3681411"/>
              <a:gd name="connsiteX24" fmla="*/ 138112 w 2673349"/>
              <a:gd name="connsiteY24" fmla="*/ 1406523 h 3681411"/>
              <a:gd name="connsiteX25" fmla="*/ 139699 w 2673349"/>
              <a:gd name="connsiteY25" fmla="*/ 1422399 h 3681411"/>
              <a:gd name="connsiteX26" fmla="*/ 276224 w 2673349"/>
              <a:gd name="connsiteY26" fmla="*/ 1471611 h 3681411"/>
              <a:gd name="connsiteX27" fmla="*/ 476248 w 2673349"/>
              <a:gd name="connsiteY27" fmla="*/ 1576385 h 3681411"/>
              <a:gd name="connsiteX28" fmla="*/ 452437 w 2673349"/>
              <a:gd name="connsiteY28" fmla="*/ 1709736 h 3681411"/>
              <a:gd name="connsiteX29" fmla="*/ 638175 w 2673349"/>
              <a:gd name="connsiteY29" fmla="*/ 1966911 h 3681411"/>
              <a:gd name="connsiteX30" fmla="*/ 514351 w 2673349"/>
              <a:gd name="connsiteY30" fmla="*/ 2257423 h 3681411"/>
              <a:gd name="connsiteX31" fmla="*/ 1408112 w 2673349"/>
              <a:gd name="connsiteY31" fmla="*/ 2633660 h 3681411"/>
              <a:gd name="connsiteX32" fmla="*/ 976313 w 2673349"/>
              <a:gd name="connsiteY32" fmla="*/ 3681411 h 3681411"/>
              <a:gd name="connsiteX33" fmla="*/ 1443038 w 2673349"/>
              <a:gd name="connsiteY33" fmla="*/ 3367085 h 3681411"/>
              <a:gd name="connsiteX34" fmla="*/ 1876425 w 2673349"/>
              <a:gd name="connsiteY34" fmla="*/ 3590923 h 3681411"/>
              <a:gd name="connsiteX35" fmla="*/ 1866899 w 2673349"/>
              <a:gd name="connsiteY35" fmla="*/ 3481385 h 3681411"/>
              <a:gd name="connsiteX36" fmla="*/ 1876425 w 2673349"/>
              <a:gd name="connsiteY36" fmla="*/ 3381373 h 3681411"/>
              <a:gd name="connsiteX37" fmla="*/ 2009774 w 2673349"/>
              <a:gd name="connsiteY37" fmla="*/ 2873372 h 3681411"/>
              <a:gd name="connsiteX38" fmla="*/ 2076449 w 2673349"/>
              <a:gd name="connsiteY38" fmla="*/ 2803522 h 3681411"/>
              <a:gd name="connsiteX39" fmla="*/ 2616199 w 2673349"/>
              <a:gd name="connsiteY39" fmla="*/ 2103435 h 3681411"/>
              <a:gd name="connsiteX40" fmla="*/ 2673349 w 2673349"/>
              <a:gd name="connsiteY40" fmla="*/ 1114423 h 3681411"/>
              <a:gd name="connsiteX41" fmla="*/ 2536825 w 2673349"/>
              <a:gd name="connsiteY41" fmla="*/ 1008061 h 3681411"/>
              <a:gd name="connsiteX42" fmla="*/ 2420937 w 2673349"/>
              <a:gd name="connsiteY42" fmla="*/ 838198 h 3681411"/>
              <a:gd name="connsiteX43" fmla="*/ 2173287 w 2673349"/>
              <a:gd name="connsiteY43" fmla="*/ 687386 h 3681411"/>
              <a:gd name="connsiteX44" fmla="*/ 1290291 w 2673349"/>
              <a:gd name="connsiteY44" fmla="*/ 800705 h 3681411"/>
              <a:gd name="connsiteX45" fmla="*/ 1073598 w 2673349"/>
              <a:gd name="connsiteY45" fmla="*/ 1307912 h 3681411"/>
              <a:gd name="connsiteX46" fmla="*/ 788986 w 2673349"/>
              <a:gd name="connsiteY46" fmla="*/ 1223964 h 3681411"/>
              <a:gd name="connsiteX47" fmla="*/ 775494 w 2673349"/>
              <a:gd name="connsiteY47" fmla="*/ 1462087 h 3681411"/>
              <a:gd name="connsiteX0" fmla="*/ 775494 w 2673349"/>
              <a:gd name="connsiteY0" fmla="*/ 1293207 h 3512531"/>
              <a:gd name="connsiteX1" fmla="*/ 740569 w 2673349"/>
              <a:gd name="connsiteY1" fmla="*/ 1467833 h 3512531"/>
              <a:gd name="connsiteX2" fmla="*/ 909638 w 2673349"/>
              <a:gd name="connsiteY2" fmla="*/ 1536095 h 3512531"/>
              <a:gd name="connsiteX3" fmla="*/ 845792 w 2673349"/>
              <a:gd name="connsiteY3" fmla="*/ 1719262 h 3512531"/>
              <a:gd name="connsiteX4" fmla="*/ 987079 w 2673349"/>
              <a:gd name="connsiteY4" fmla="*/ 0 h 3512531"/>
              <a:gd name="connsiteX5" fmla="*/ 952501 w 2673349"/>
              <a:gd name="connsiteY5" fmla="*/ 126396 h 3512531"/>
              <a:gd name="connsiteX6" fmla="*/ 928688 w 2673349"/>
              <a:gd name="connsiteY6" fmla="*/ 121633 h 3512531"/>
              <a:gd name="connsiteX7" fmla="*/ 876300 w 2673349"/>
              <a:gd name="connsiteY7" fmla="*/ 245458 h 3512531"/>
              <a:gd name="connsiteX8" fmla="*/ 871538 w 2673349"/>
              <a:gd name="connsiteY8" fmla="*/ 312133 h 3512531"/>
              <a:gd name="connsiteX9" fmla="*/ 790575 w 2673349"/>
              <a:gd name="connsiteY9" fmla="*/ 593120 h 3512531"/>
              <a:gd name="connsiteX10" fmla="*/ 642938 w 2673349"/>
              <a:gd name="connsiteY10" fmla="*/ 535970 h 3512531"/>
              <a:gd name="connsiteX11" fmla="*/ 609600 w 2673349"/>
              <a:gd name="connsiteY11" fmla="*/ 526445 h 3512531"/>
              <a:gd name="connsiteX12" fmla="*/ 590550 w 2673349"/>
              <a:gd name="connsiteY12" fmla="*/ 512158 h 3512531"/>
              <a:gd name="connsiteX13" fmla="*/ 552450 w 2673349"/>
              <a:gd name="connsiteY13" fmla="*/ 483583 h 3512531"/>
              <a:gd name="connsiteX14" fmla="*/ 357188 w 2673349"/>
              <a:gd name="connsiteY14" fmla="*/ 588358 h 3512531"/>
              <a:gd name="connsiteX15" fmla="*/ 300038 w 2673349"/>
              <a:gd name="connsiteY15" fmla="*/ 550258 h 3512531"/>
              <a:gd name="connsiteX16" fmla="*/ 260350 w 2673349"/>
              <a:gd name="connsiteY16" fmla="*/ 516920 h 3512531"/>
              <a:gd name="connsiteX17" fmla="*/ 250825 w 2673349"/>
              <a:gd name="connsiteY17" fmla="*/ 497868 h 3512531"/>
              <a:gd name="connsiteX18" fmla="*/ 168275 w 2673349"/>
              <a:gd name="connsiteY18" fmla="*/ 608993 h 3512531"/>
              <a:gd name="connsiteX19" fmla="*/ 66675 w 2673349"/>
              <a:gd name="connsiteY19" fmla="*/ 837593 h 3512531"/>
              <a:gd name="connsiteX20" fmla="*/ 73025 w 2673349"/>
              <a:gd name="connsiteY20" fmla="*/ 945543 h 3512531"/>
              <a:gd name="connsiteX21" fmla="*/ 0 w 2673349"/>
              <a:gd name="connsiteY21" fmla="*/ 1075719 h 3512531"/>
              <a:gd name="connsiteX22" fmla="*/ 20637 w 2673349"/>
              <a:gd name="connsiteY22" fmla="*/ 1251931 h 3512531"/>
              <a:gd name="connsiteX23" fmla="*/ 138112 w 2673349"/>
              <a:gd name="connsiteY23" fmla="*/ 1237643 h 3512531"/>
              <a:gd name="connsiteX24" fmla="*/ 139699 w 2673349"/>
              <a:gd name="connsiteY24" fmla="*/ 1253519 h 3512531"/>
              <a:gd name="connsiteX25" fmla="*/ 276224 w 2673349"/>
              <a:gd name="connsiteY25" fmla="*/ 1302731 h 3512531"/>
              <a:gd name="connsiteX26" fmla="*/ 476248 w 2673349"/>
              <a:gd name="connsiteY26" fmla="*/ 1407505 h 3512531"/>
              <a:gd name="connsiteX27" fmla="*/ 452437 w 2673349"/>
              <a:gd name="connsiteY27" fmla="*/ 1540856 h 3512531"/>
              <a:gd name="connsiteX28" fmla="*/ 638175 w 2673349"/>
              <a:gd name="connsiteY28" fmla="*/ 1798031 h 3512531"/>
              <a:gd name="connsiteX29" fmla="*/ 514351 w 2673349"/>
              <a:gd name="connsiteY29" fmla="*/ 2088543 h 3512531"/>
              <a:gd name="connsiteX30" fmla="*/ 1408112 w 2673349"/>
              <a:gd name="connsiteY30" fmla="*/ 2464780 h 3512531"/>
              <a:gd name="connsiteX31" fmla="*/ 976313 w 2673349"/>
              <a:gd name="connsiteY31" fmla="*/ 3512531 h 3512531"/>
              <a:gd name="connsiteX32" fmla="*/ 1443038 w 2673349"/>
              <a:gd name="connsiteY32" fmla="*/ 3198205 h 3512531"/>
              <a:gd name="connsiteX33" fmla="*/ 1876425 w 2673349"/>
              <a:gd name="connsiteY33" fmla="*/ 3422043 h 3512531"/>
              <a:gd name="connsiteX34" fmla="*/ 1866899 w 2673349"/>
              <a:gd name="connsiteY34" fmla="*/ 3312505 h 3512531"/>
              <a:gd name="connsiteX35" fmla="*/ 1876425 w 2673349"/>
              <a:gd name="connsiteY35" fmla="*/ 3212493 h 3512531"/>
              <a:gd name="connsiteX36" fmla="*/ 2009774 w 2673349"/>
              <a:gd name="connsiteY36" fmla="*/ 2704492 h 3512531"/>
              <a:gd name="connsiteX37" fmla="*/ 2076449 w 2673349"/>
              <a:gd name="connsiteY37" fmla="*/ 2634642 h 3512531"/>
              <a:gd name="connsiteX38" fmla="*/ 2616199 w 2673349"/>
              <a:gd name="connsiteY38" fmla="*/ 1934555 h 3512531"/>
              <a:gd name="connsiteX39" fmla="*/ 2673349 w 2673349"/>
              <a:gd name="connsiteY39" fmla="*/ 945543 h 3512531"/>
              <a:gd name="connsiteX40" fmla="*/ 2536825 w 2673349"/>
              <a:gd name="connsiteY40" fmla="*/ 839181 h 3512531"/>
              <a:gd name="connsiteX41" fmla="*/ 2420937 w 2673349"/>
              <a:gd name="connsiteY41" fmla="*/ 669318 h 3512531"/>
              <a:gd name="connsiteX42" fmla="*/ 2173287 w 2673349"/>
              <a:gd name="connsiteY42" fmla="*/ 518506 h 3512531"/>
              <a:gd name="connsiteX43" fmla="*/ 1290291 w 2673349"/>
              <a:gd name="connsiteY43" fmla="*/ 631825 h 3512531"/>
              <a:gd name="connsiteX44" fmla="*/ 1073598 w 2673349"/>
              <a:gd name="connsiteY44" fmla="*/ 1139032 h 3512531"/>
              <a:gd name="connsiteX45" fmla="*/ 788986 w 2673349"/>
              <a:gd name="connsiteY45" fmla="*/ 1055084 h 3512531"/>
              <a:gd name="connsiteX46" fmla="*/ 775494 w 2673349"/>
              <a:gd name="connsiteY46" fmla="*/ 1293207 h 3512531"/>
              <a:gd name="connsiteX0" fmla="*/ 775494 w 2673349"/>
              <a:gd name="connsiteY0" fmla="*/ 1171574 h 3390898"/>
              <a:gd name="connsiteX1" fmla="*/ 740569 w 2673349"/>
              <a:gd name="connsiteY1" fmla="*/ 1346200 h 3390898"/>
              <a:gd name="connsiteX2" fmla="*/ 909638 w 2673349"/>
              <a:gd name="connsiteY2" fmla="*/ 1414462 h 3390898"/>
              <a:gd name="connsiteX3" fmla="*/ 845792 w 2673349"/>
              <a:gd name="connsiteY3" fmla="*/ 1597629 h 3390898"/>
              <a:gd name="connsiteX4" fmla="*/ 952501 w 2673349"/>
              <a:gd name="connsiteY4" fmla="*/ 4763 h 3390898"/>
              <a:gd name="connsiteX5" fmla="*/ 928688 w 2673349"/>
              <a:gd name="connsiteY5" fmla="*/ 0 h 3390898"/>
              <a:gd name="connsiteX6" fmla="*/ 876300 w 2673349"/>
              <a:gd name="connsiteY6" fmla="*/ 123825 h 3390898"/>
              <a:gd name="connsiteX7" fmla="*/ 871538 w 2673349"/>
              <a:gd name="connsiteY7" fmla="*/ 190500 h 3390898"/>
              <a:gd name="connsiteX8" fmla="*/ 790575 w 2673349"/>
              <a:gd name="connsiteY8" fmla="*/ 471487 h 3390898"/>
              <a:gd name="connsiteX9" fmla="*/ 642938 w 2673349"/>
              <a:gd name="connsiteY9" fmla="*/ 414337 h 3390898"/>
              <a:gd name="connsiteX10" fmla="*/ 609600 w 2673349"/>
              <a:gd name="connsiteY10" fmla="*/ 404812 h 3390898"/>
              <a:gd name="connsiteX11" fmla="*/ 590550 w 2673349"/>
              <a:gd name="connsiteY11" fmla="*/ 390525 h 3390898"/>
              <a:gd name="connsiteX12" fmla="*/ 552450 w 2673349"/>
              <a:gd name="connsiteY12" fmla="*/ 361950 h 3390898"/>
              <a:gd name="connsiteX13" fmla="*/ 357188 w 2673349"/>
              <a:gd name="connsiteY13" fmla="*/ 466725 h 3390898"/>
              <a:gd name="connsiteX14" fmla="*/ 300038 w 2673349"/>
              <a:gd name="connsiteY14" fmla="*/ 428625 h 3390898"/>
              <a:gd name="connsiteX15" fmla="*/ 260350 w 2673349"/>
              <a:gd name="connsiteY15" fmla="*/ 395287 h 3390898"/>
              <a:gd name="connsiteX16" fmla="*/ 250825 w 2673349"/>
              <a:gd name="connsiteY16" fmla="*/ 376235 h 3390898"/>
              <a:gd name="connsiteX17" fmla="*/ 168275 w 2673349"/>
              <a:gd name="connsiteY17" fmla="*/ 487360 h 3390898"/>
              <a:gd name="connsiteX18" fmla="*/ 66675 w 2673349"/>
              <a:gd name="connsiteY18" fmla="*/ 715960 h 3390898"/>
              <a:gd name="connsiteX19" fmla="*/ 73025 w 2673349"/>
              <a:gd name="connsiteY19" fmla="*/ 823910 h 3390898"/>
              <a:gd name="connsiteX20" fmla="*/ 0 w 2673349"/>
              <a:gd name="connsiteY20" fmla="*/ 954086 h 3390898"/>
              <a:gd name="connsiteX21" fmla="*/ 20637 w 2673349"/>
              <a:gd name="connsiteY21" fmla="*/ 1130298 h 3390898"/>
              <a:gd name="connsiteX22" fmla="*/ 138112 w 2673349"/>
              <a:gd name="connsiteY22" fmla="*/ 1116010 h 3390898"/>
              <a:gd name="connsiteX23" fmla="*/ 139699 w 2673349"/>
              <a:gd name="connsiteY23" fmla="*/ 1131886 h 3390898"/>
              <a:gd name="connsiteX24" fmla="*/ 276224 w 2673349"/>
              <a:gd name="connsiteY24" fmla="*/ 1181098 h 3390898"/>
              <a:gd name="connsiteX25" fmla="*/ 476248 w 2673349"/>
              <a:gd name="connsiteY25" fmla="*/ 1285872 h 3390898"/>
              <a:gd name="connsiteX26" fmla="*/ 452437 w 2673349"/>
              <a:gd name="connsiteY26" fmla="*/ 1419223 h 3390898"/>
              <a:gd name="connsiteX27" fmla="*/ 638175 w 2673349"/>
              <a:gd name="connsiteY27" fmla="*/ 1676398 h 3390898"/>
              <a:gd name="connsiteX28" fmla="*/ 514351 w 2673349"/>
              <a:gd name="connsiteY28" fmla="*/ 1966910 h 3390898"/>
              <a:gd name="connsiteX29" fmla="*/ 1408112 w 2673349"/>
              <a:gd name="connsiteY29" fmla="*/ 2343147 h 3390898"/>
              <a:gd name="connsiteX30" fmla="*/ 976313 w 2673349"/>
              <a:gd name="connsiteY30" fmla="*/ 3390898 h 3390898"/>
              <a:gd name="connsiteX31" fmla="*/ 1443038 w 2673349"/>
              <a:gd name="connsiteY31" fmla="*/ 3076572 h 3390898"/>
              <a:gd name="connsiteX32" fmla="*/ 1876425 w 2673349"/>
              <a:gd name="connsiteY32" fmla="*/ 3300410 h 3390898"/>
              <a:gd name="connsiteX33" fmla="*/ 1866899 w 2673349"/>
              <a:gd name="connsiteY33" fmla="*/ 3190872 h 3390898"/>
              <a:gd name="connsiteX34" fmla="*/ 1876425 w 2673349"/>
              <a:gd name="connsiteY34" fmla="*/ 3090860 h 3390898"/>
              <a:gd name="connsiteX35" fmla="*/ 2009774 w 2673349"/>
              <a:gd name="connsiteY35" fmla="*/ 2582859 h 3390898"/>
              <a:gd name="connsiteX36" fmla="*/ 2076449 w 2673349"/>
              <a:gd name="connsiteY36" fmla="*/ 2513009 h 3390898"/>
              <a:gd name="connsiteX37" fmla="*/ 2616199 w 2673349"/>
              <a:gd name="connsiteY37" fmla="*/ 1812922 h 3390898"/>
              <a:gd name="connsiteX38" fmla="*/ 2673349 w 2673349"/>
              <a:gd name="connsiteY38" fmla="*/ 823910 h 3390898"/>
              <a:gd name="connsiteX39" fmla="*/ 2536825 w 2673349"/>
              <a:gd name="connsiteY39" fmla="*/ 717548 h 3390898"/>
              <a:gd name="connsiteX40" fmla="*/ 2420937 w 2673349"/>
              <a:gd name="connsiteY40" fmla="*/ 547685 h 3390898"/>
              <a:gd name="connsiteX41" fmla="*/ 2173287 w 2673349"/>
              <a:gd name="connsiteY41" fmla="*/ 396873 h 3390898"/>
              <a:gd name="connsiteX42" fmla="*/ 1290291 w 2673349"/>
              <a:gd name="connsiteY42" fmla="*/ 510192 h 3390898"/>
              <a:gd name="connsiteX43" fmla="*/ 1073598 w 2673349"/>
              <a:gd name="connsiteY43" fmla="*/ 1017399 h 3390898"/>
              <a:gd name="connsiteX44" fmla="*/ 788986 w 2673349"/>
              <a:gd name="connsiteY44" fmla="*/ 933451 h 3390898"/>
              <a:gd name="connsiteX45" fmla="*/ 775494 w 2673349"/>
              <a:gd name="connsiteY45" fmla="*/ 1171574 h 3390898"/>
              <a:gd name="connsiteX0" fmla="*/ 775494 w 2673349"/>
              <a:gd name="connsiteY0" fmla="*/ 1171574 h 3390898"/>
              <a:gd name="connsiteX1" fmla="*/ 740569 w 2673349"/>
              <a:gd name="connsiteY1" fmla="*/ 1346200 h 3390898"/>
              <a:gd name="connsiteX2" fmla="*/ 909638 w 2673349"/>
              <a:gd name="connsiteY2" fmla="*/ 1414462 h 3390898"/>
              <a:gd name="connsiteX3" fmla="*/ 845792 w 2673349"/>
              <a:gd name="connsiteY3" fmla="*/ 1597629 h 3390898"/>
              <a:gd name="connsiteX4" fmla="*/ 928688 w 2673349"/>
              <a:gd name="connsiteY4" fmla="*/ 0 h 3390898"/>
              <a:gd name="connsiteX5" fmla="*/ 876300 w 2673349"/>
              <a:gd name="connsiteY5" fmla="*/ 123825 h 3390898"/>
              <a:gd name="connsiteX6" fmla="*/ 871538 w 2673349"/>
              <a:gd name="connsiteY6" fmla="*/ 190500 h 3390898"/>
              <a:gd name="connsiteX7" fmla="*/ 790575 w 2673349"/>
              <a:gd name="connsiteY7" fmla="*/ 471487 h 3390898"/>
              <a:gd name="connsiteX8" fmla="*/ 642938 w 2673349"/>
              <a:gd name="connsiteY8" fmla="*/ 414337 h 3390898"/>
              <a:gd name="connsiteX9" fmla="*/ 609600 w 2673349"/>
              <a:gd name="connsiteY9" fmla="*/ 404812 h 3390898"/>
              <a:gd name="connsiteX10" fmla="*/ 590550 w 2673349"/>
              <a:gd name="connsiteY10" fmla="*/ 390525 h 3390898"/>
              <a:gd name="connsiteX11" fmla="*/ 552450 w 2673349"/>
              <a:gd name="connsiteY11" fmla="*/ 361950 h 3390898"/>
              <a:gd name="connsiteX12" fmla="*/ 357188 w 2673349"/>
              <a:gd name="connsiteY12" fmla="*/ 466725 h 3390898"/>
              <a:gd name="connsiteX13" fmla="*/ 300038 w 2673349"/>
              <a:gd name="connsiteY13" fmla="*/ 428625 h 3390898"/>
              <a:gd name="connsiteX14" fmla="*/ 260350 w 2673349"/>
              <a:gd name="connsiteY14" fmla="*/ 395287 h 3390898"/>
              <a:gd name="connsiteX15" fmla="*/ 250825 w 2673349"/>
              <a:gd name="connsiteY15" fmla="*/ 376235 h 3390898"/>
              <a:gd name="connsiteX16" fmla="*/ 168275 w 2673349"/>
              <a:gd name="connsiteY16" fmla="*/ 487360 h 3390898"/>
              <a:gd name="connsiteX17" fmla="*/ 66675 w 2673349"/>
              <a:gd name="connsiteY17" fmla="*/ 715960 h 3390898"/>
              <a:gd name="connsiteX18" fmla="*/ 73025 w 2673349"/>
              <a:gd name="connsiteY18" fmla="*/ 823910 h 3390898"/>
              <a:gd name="connsiteX19" fmla="*/ 0 w 2673349"/>
              <a:gd name="connsiteY19" fmla="*/ 954086 h 3390898"/>
              <a:gd name="connsiteX20" fmla="*/ 20637 w 2673349"/>
              <a:gd name="connsiteY20" fmla="*/ 1130298 h 3390898"/>
              <a:gd name="connsiteX21" fmla="*/ 138112 w 2673349"/>
              <a:gd name="connsiteY21" fmla="*/ 1116010 h 3390898"/>
              <a:gd name="connsiteX22" fmla="*/ 139699 w 2673349"/>
              <a:gd name="connsiteY22" fmla="*/ 1131886 h 3390898"/>
              <a:gd name="connsiteX23" fmla="*/ 276224 w 2673349"/>
              <a:gd name="connsiteY23" fmla="*/ 1181098 h 3390898"/>
              <a:gd name="connsiteX24" fmla="*/ 476248 w 2673349"/>
              <a:gd name="connsiteY24" fmla="*/ 1285872 h 3390898"/>
              <a:gd name="connsiteX25" fmla="*/ 452437 w 2673349"/>
              <a:gd name="connsiteY25" fmla="*/ 1419223 h 3390898"/>
              <a:gd name="connsiteX26" fmla="*/ 638175 w 2673349"/>
              <a:gd name="connsiteY26" fmla="*/ 1676398 h 3390898"/>
              <a:gd name="connsiteX27" fmla="*/ 514351 w 2673349"/>
              <a:gd name="connsiteY27" fmla="*/ 1966910 h 3390898"/>
              <a:gd name="connsiteX28" fmla="*/ 1408112 w 2673349"/>
              <a:gd name="connsiteY28" fmla="*/ 2343147 h 3390898"/>
              <a:gd name="connsiteX29" fmla="*/ 976313 w 2673349"/>
              <a:gd name="connsiteY29" fmla="*/ 3390898 h 3390898"/>
              <a:gd name="connsiteX30" fmla="*/ 1443038 w 2673349"/>
              <a:gd name="connsiteY30" fmla="*/ 3076572 h 3390898"/>
              <a:gd name="connsiteX31" fmla="*/ 1876425 w 2673349"/>
              <a:gd name="connsiteY31" fmla="*/ 3300410 h 3390898"/>
              <a:gd name="connsiteX32" fmla="*/ 1866899 w 2673349"/>
              <a:gd name="connsiteY32" fmla="*/ 3190872 h 3390898"/>
              <a:gd name="connsiteX33" fmla="*/ 1876425 w 2673349"/>
              <a:gd name="connsiteY33" fmla="*/ 3090860 h 3390898"/>
              <a:gd name="connsiteX34" fmla="*/ 2009774 w 2673349"/>
              <a:gd name="connsiteY34" fmla="*/ 2582859 h 3390898"/>
              <a:gd name="connsiteX35" fmla="*/ 2076449 w 2673349"/>
              <a:gd name="connsiteY35" fmla="*/ 2513009 h 3390898"/>
              <a:gd name="connsiteX36" fmla="*/ 2616199 w 2673349"/>
              <a:gd name="connsiteY36" fmla="*/ 1812922 h 3390898"/>
              <a:gd name="connsiteX37" fmla="*/ 2673349 w 2673349"/>
              <a:gd name="connsiteY37" fmla="*/ 823910 h 3390898"/>
              <a:gd name="connsiteX38" fmla="*/ 2536825 w 2673349"/>
              <a:gd name="connsiteY38" fmla="*/ 717548 h 3390898"/>
              <a:gd name="connsiteX39" fmla="*/ 2420937 w 2673349"/>
              <a:gd name="connsiteY39" fmla="*/ 547685 h 3390898"/>
              <a:gd name="connsiteX40" fmla="*/ 2173287 w 2673349"/>
              <a:gd name="connsiteY40" fmla="*/ 396873 h 3390898"/>
              <a:gd name="connsiteX41" fmla="*/ 1290291 w 2673349"/>
              <a:gd name="connsiteY41" fmla="*/ 510192 h 3390898"/>
              <a:gd name="connsiteX42" fmla="*/ 1073598 w 2673349"/>
              <a:gd name="connsiteY42" fmla="*/ 1017399 h 3390898"/>
              <a:gd name="connsiteX43" fmla="*/ 788986 w 2673349"/>
              <a:gd name="connsiteY43" fmla="*/ 933451 h 3390898"/>
              <a:gd name="connsiteX44" fmla="*/ 775494 w 2673349"/>
              <a:gd name="connsiteY44" fmla="*/ 1171574 h 3390898"/>
              <a:gd name="connsiteX0" fmla="*/ 775494 w 2673349"/>
              <a:gd name="connsiteY0" fmla="*/ 1047749 h 3267073"/>
              <a:gd name="connsiteX1" fmla="*/ 740569 w 2673349"/>
              <a:gd name="connsiteY1" fmla="*/ 1222375 h 3267073"/>
              <a:gd name="connsiteX2" fmla="*/ 909638 w 2673349"/>
              <a:gd name="connsiteY2" fmla="*/ 1290637 h 3267073"/>
              <a:gd name="connsiteX3" fmla="*/ 845792 w 2673349"/>
              <a:gd name="connsiteY3" fmla="*/ 1473804 h 3267073"/>
              <a:gd name="connsiteX4" fmla="*/ 876300 w 2673349"/>
              <a:gd name="connsiteY4" fmla="*/ 0 h 3267073"/>
              <a:gd name="connsiteX5" fmla="*/ 871538 w 2673349"/>
              <a:gd name="connsiteY5" fmla="*/ 66675 h 3267073"/>
              <a:gd name="connsiteX6" fmla="*/ 790575 w 2673349"/>
              <a:gd name="connsiteY6" fmla="*/ 347662 h 3267073"/>
              <a:gd name="connsiteX7" fmla="*/ 642938 w 2673349"/>
              <a:gd name="connsiteY7" fmla="*/ 290512 h 3267073"/>
              <a:gd name="connsiteX8" fmla="*/ 609600 w 2673349"/>
              <a:gd name="connsiteY8" fmla="*/ 280987 h 3267073"/>
              <a:gd name="connsiteX9" fmla="*/ 590550 w 2673349"/>
              <a:gd name="connsiteY9" fmla="*/ 266700 h 3267073"/>
              <a:gd name="connsiteX10" fmla="*/ 552450 w 2673349"/>
              <a:gd name="connsiteY10" fmla="*/ 238125 h 3267073"/>
              <a:gd name="connsiteX11" fmla="*/ 357188 w 2673349"/>
              <a:gd name="connsiteY11" fmla="*/ 342900 h 3267073"/>
              <a:gd name="connsiteX12" fmla="*/ 300038 w 2673349"/>
              <a:gd name="connsiteY12" fmla="*/ 304800 h 3267073"/>
              <a:gd name="connsiteX13" fmla="*/ 260350 w 2673349"/>
              <a:gd name="connsiteY13" fmla="*/ 271462 h 3267073"/>
              <a:gd name="connsiteX14" fmla="*/ 250825 w 2673349"/>
              <a:gd name="connsiteY14" fmla="*/ 252410 h 3267073"/>
              <a:gd name="connsiteX15" fmla="*/ 168275 w 2673349"/>
              <a:gd name="connsiteY15" fmla="*/ 363535 h 3267073"/>
              <a:gd name="connsiteX16" fmla="*/ 66675 w 2673349"/>
              <a:gd name="connsiteY16" fmla="*/ 592135 h 3267073"/>
              <a:gd name="connsiteX17" fmla="*/ 73025 w 2673349"/>
              <a:gd name="connsiteY17" fmla="*/ 700085 h 3267073"/>
              <a:gd name="connsiteX18" fmla="*/ 0 w 2673349"/>
              <a:gd name="connsiteY18" fmla="*/ 830261 h 3267073"/>
              <a:gd name="connsiteX19" fmla="*/ 20637 w 2673349"/>
              <a:gd name="connsiteY19" fmla="*/ 1006473 h 3267073"/>
              <a:gd name="connsiteX20" fmla="*/ 138112 w 2673349"/>
              <a:gd name="connsiteY20" fmla="*/ 992185 h 3267073"/>
              <a:gd name="connsiteX21" fmla="*/ 139699 w 2673349"/>
              <a:gd name="connsiteY21" fmla="*/ 1008061 h 3267073"/>
              <a:gd name="connsiteX22" fmla="*/ 276224 w 2673349"/>
              <a:gd name="connsiteY22" fmla="*/ 1057273 h 3267073"/>
              <a:gd name="connsiteX23" fmla="*/ 476248 w 2673349"/>
              <a:gd name="connsiteY23" fmla="*/ 1162047 h 3267073"/>
              <a:gd name="connsiteX24" fmla="*/ 452437 w 2673349"/>
              <a:gd name="connsiteY24" fmla="*/ 1295398 h 3267073"/>
              <a:gd name="connsiteX25" fmla="*/ 638175 w 2673349"/>
              <a:gd name="connsiteY25" fmla="*/ 1552573 h 3267073"/>
              <a:gd name="connsiteX26" fmla="*/ 514351 w 2673349"/>
              <a:gd name="connsiteY26" fmla="*/ 1843085 h 3267073"/>
              <a:gd name="connsiteX27" fmla="*/ 1408112 w 2673349"/>
              <a:gd name="connsiteY27" fmla="*/ 2219322 h 3267073"/>
              <a:gd name="connsiteX28" fmla="*/ 976313 w 2673349"/>
              <a:gd name="connsiteY28" fmla="*/ 3267073 h 3267073"/>
              <a:gd name="connsiteX29" fmla="*/ 1443038 w 2673349"/>
              <a:gd name="connsiteY29" fmla="*/ 2952747 h 3267073"/>
              <a:gd name="connsiteX30" fmla="*/ 1876425 w 2673349"/>
              <a:gd name="connsiteY30" fmla="*/ 3176585 h 3267073"/>
              <a:gd name="connsiteX31" fmla="*/ 1866899 w 2673349"/>
              <a:gd name="connsiteY31" fmla="*/ 3067047 h 3267073"/>
              <a:gd name="connsiteX32" fmla="*/ 1876425 w 2673349"/>
              <a:gd name="connsiteY32" fmla="*/ 2967035 h 3267073"/>
              <a:gd name="connsiteX33" fmla="*/ 2009774 w 2673349"/>
              <a:gd name="connsiteY33" fmla="*/ 2459034 h 3267073"/>
              <a:gd name="connsiteX34" fmla="*/ 2076449 w 2673349"/>
              <a:gd name="connsiteY34" fmla="*/ 2389184 h 3267073"/>
              <a:gd name="connsiteX35" fmla="*/ 2616199 w 2673349"/>
              <a:gd name="connsiteY35" fmla="*/ 1689097 h 3267073"/>
              <a:gd name="connsiteX36" fmla="*/ 2673349 w 2673349"/>
              <a:gd name="connsiteY36" fmla="*/ 700085 h 3267073"/>
              <a:gd name="connsiteX37" fmla="*/ 2536825 w 2673349"/>
              <a:gd name="connsiteY37" fmla="*/ 593723 h 3267073"/>
              <a:gd name="connsiteX38" fmla="*/ 2420937 w 2673349"/>
              <a:gd name="connsiteY38" fmla="*/ 423860 h 3267073"/>
              <a:gd name="connsiteX39" fmla="*/ 2173287 w 2673349"/>
              <a:gd name="connsiteY39" fmla="*/ 273048 h 3267073"/>
              <a:gd name="connsiteX40" fmla="*/ 1290291 w 2673349"/>
              <a:gd name="connsiteY40" fmla="*/ 386367 h 3267073"/>
              <a:gd name="connsiteX41" fmla="*/ 1073598 w 2673349"/>
              <a:gd name="connsiteY41" fmla="*/ 893574 h 3267073"/>
              <a:gd name="connsiteX42" fmla="*/ 788986 w 2673349"/>
              <a:gd name="connsiteY42" fmla="*/ 809626 h 3267073"/>
              <a:gd name="connsiteX43" fmla="*/ 775494 w 2673349"/>
              <a:gd name="connsiteY43" fmla="*/ 1047749 h 3267073"/>
              <a:gd name="connsiteX0" fmla="*/ 775494 w 2673349"/>
              <a:gd name="connsiteY0" fmla="*/ 981074 h 3200398"/>
              <a:gd name="connsiteX1" fmla="*/ 740569 w 2673349"/>
              <a:gd name="connsiteY1" fmla="*/ 1155700 h 3200398"/>
              <a:gd name="connsiteX2" fmla="*/ 909638 w 2673349"/>
              <a:gd name="connsiteY2" fmla="*/ 1223962 h 3200398"/>
              <a:gd name="connsiteX3" fmla="*/ 845792 w 2673349"/>
              <a:gd name="connsiteY3" fmla="*/ 1407129 h 3200398"/>
              <a:gd name="connsiteX4" fmla="*/ 871538 w 2673349"/>
              <a:gd name="connsiteY4" fmla="*/ 0 h 3200398"/>
              <a:gd name="connsiteX5" fmla="*/ 790575 w 2673349"/>
              <a:gd name="connsiteY5" fmla="*/ 280987 h 3200398"/>
              <a:gd name="connsiteX6" fmla="*/ 642938 w 2673349"/>
              <a:gd name="connsiteY6" fmla="*/ 223837 h 3200398"/>
              <a:gd name="connsiteX7" fmla="*/ 609600 w 2673349"/>
              <a:gd name="connsiteY7" fmla="*/ 214312 h 3200398"/>
              <a:gd name="connsiteX8" fmla="*/ 590550 w 2673349"/>
              <a:gd name="connsiteY8" fmla="*/ 200025 h 3200398"/>
              <a:gd name="connsiteX9" fmla="*/ 552450 w 2673349"/>
              <a:gd name="connsiteY9" fmla="*/ 171450 h 3200398"/>
              <a:gd name="connsiteX10" fmla="*/ 357188 w 2673349"/>
              <a:gd name="connsiteY10" fmla="*/ 276225 h 3200398"/>
              <a:gd name="connsiteX11" fmla="*/ 300038 w 2673349"/>
              <a:gd name="connsiteY11" fmla="*/ 238125 h 3200398"/>
              <a:gd name="connsiteX12" fmla="*/ 260350 w 2673349"/>
              <a:gd name="connsiteY12" fmla="*/ 204787 h 3200398"/>
              <a:gd name="connsiteX13" fmla="*/ 250825 w 2673349"/>
              <a:gd name="connsiteY13" fmla="*/ 185735 h 3200398"/>
              <a:gd name="connsiteX14" fmla="*/ 168275 w 2673349"/>
              <a:gd name="connsiteY14" fmla="*/ 296860 h 3200398"/>
              <a:gd name="connsiteX15" fmla="*/ 66675 w 2673349"/>
              <a:gd name="connsiteY15" fmla="*/ 525460 h 3200398"/>
              <a:gd name="connsiteX16" fmla="*/ 73025 w 2673349"/>
              <a:gd name="connsiteY16" fmla="*/ 633410 h 3200398"/>
              <a:gd name="connsiteX17" fmla="*/ 0 w 2673349"/>
              <a:gd name="connsiteY17" fmla="*/ 763586 h 3200398"/>
              <a:gd name="connsiteX18" fmla="*/ 20637 w 2673349"/>
              <a:gd name="connsiteY18" fmla="*/ 939798 h 3200398"/>
              <a:gd name="connsiteX19" fmla="*/ 138112 w 2673349"/>
              <a:gd name="connsiteY19" fmla="*/ 925510 h 3200398"/>
              <a:gd name="connsiteX20" fmla="*/ 139699 w 2673349"/>
              <a:gd name="connsiteY20" fmla="*/ 941386 h 3200398"/>
              <a:gd name="connsiteX21" fmla="*/ 276224 w 2673349"/>
              <a:gd name="connsiteY21" fmla="*/ 990598 h 3200398"/>
              <a:gd name="connsiteX22" fmla="*/ 476248 w 2673349"/>
              <a:gd name="connsiteY22" fmla="*/ 1095372 h 3200398"/>
              <a:gd name="connsiteX23" fmla="*/ 452437 w 2673349"/>
              <a:gd name="connsiteY23" fmla="*/ 1228723 h 3200398"/>
              <a:gd name="connsiteX24" fmla="*/ 638175 w 2673349"/>
              <a:gd name="connsiteY24" fmla="*/ 1485898 h 3200398"/>
              <a:gd name="connsiteX25" fmla="*/ 514351 w 2673349"/>
              <a:gd name="connsiteY25" fmla="*/ 1776410 h 3200398"/>
              <a:gd name="connsiteX26" fmla="*/ 1408112 w 2673349"/>
              <a:gd name="connsiteY26" fmla="*/ 2152647 h 3200398"/>
              <a:gd name="connsiteX27" fmla="*/ 976313 w 2673349"/>
              <a:gd name="connsiteY27" fmla="*/ 3200398 h 3200398"/>
              <a:gd name="connsiteX28" fmla="*/ 1443038 w 2673349"/>
              <a:gd name="connsiteY28" fmla="*/ 2886072 h 3200398"/>
              <a:gd name="connsiteX29" fmla="*/ 1876425 w 2673349"/>
              <a:gd name="connsiteY29" fmla="*/ 3109910 h 3200398"/>
              <a:gd name="connsiteX30" fmla="*/ 1866899 w 2673349"/>
              <a:gd name="connsiteY30" fmla="*/ 3000372 h 3200398"/>
              <a:gd name="connsiteX31" fmla="*/ 1876425 w 2673349"/>
              <a:gd name="connsiteY31" fmla="*/ 2900360 h 3200398"/>
              <a:gd name="connsiteX32" fmla="*/ 2009774 w 2673349"/>
              <a:gd name="connsiteY32" fmla="*/ 2392359 h 3200398"/>
              <a:gd name="connsiteX33" fmla="*/ 2076449 w 2673349"/>
              <a:gd name="connsiteY33" fmla="*/ 2322509 h 3200398"/>
              <a:gd name="connsiteX34" fmla="*/ 2616199 w 2673349"/>
              <a:gd name="connsiteY34" fmla="*/ 1622422 h 3200398"/>
              <a:gd name="connsiteX35" fmla="*/ 2673349 w 2673349"/>
              <a:gd name="connsiteY35" fmla="*/ 633410 h 3200398"/>
              <a:gd name="connsiteX36" fmla="*/ 2536825 w 2673349"/>
              <a:gd name="connsiteY36" fmla="*/ 527048 h 3200398"/>
              <a:gd name="connsiteX37" fmla="*/ 2420937 w 2673349"/>
              <a:gd name="connsiteY37" fmla="*/ 357185 h 3200398"/>
              <a:gd name="connsiteX38" fmla="*/ 2173287 w 2673349"/>
              <a:gd name="connsiteY38" fmla="*/ 206373 h 3200398"/>
              <a:gd name="connsiteX39" fmla="*/ 1290291 w 2673349"/>
              <a:gd name="connsiteY39" fmla="*/ 319692 h 3200398"/>
              <a:gd name="connsiteX40" fmla="*/ 1073598 w 2673349"/>
              <a:gd name="connsiteY40" fmla="*/ 826899 h 3200398"/>
              <a:gd name="connsiteX41" fmla="*/ 788986 w 2673349"/>
              <a:gd name="connsiteY41" fmla="*/ 742951 h 3200398"/>
              <a:gd name="connsiteX42" fmla="*/ 775494 w 2673349"/>
              <a:gd name="connsiteY42" fmla="*/ 981074 h 3200398"/>
              <a:gd name="connsiteX0" fmla="*/ 775494 w 2673349"/>
              <a:gd name="connsiteY0" fmla="*/ 809624 h 3028948"/>
              <a:gd name="connsiteX1" fmla="*/ 740569 w 2673349"/>
              <a:gd name="connsiteY1" fmla="*/ 984250 h 3028948"/>
              <a:gd name="connsiteX2" fmla="*/ 909638 w 2673349"/>
              <a:gd name="connsiteY2" fmla="*/ 1052512 h 3028948"/>
              <a:gd name="connsiteX3" fmla="*/ 845792 w 2673349"/>
              <a:gd name="connsiteY3" fmla="*/ 1235679 h 3028948"/>
              <a:gd name="connsiteX4" fmla="*/ 790575 w 2673349"/>
              <a:gd name="connsiteY4" fmla="*/ 109537 h 3028948"/>
              <a:gd name="connsiteX5" fmla="*/ 642938 w 2673349"/>
              <a:gd name="connsiteY5" fmla="*/ 52387 h 3028948"/>
              <a:gd name="connsiteX6" fmla="*/ 609600 w 2673349"/>
              <a:gd name="connsiteY6" fmla="*/ 42862 h 3028948"/>
              <a:gd name="connsiteX7" fmla="*/ 590550 w 2673349"/>
              <a:gd name="connsiteY7" fmla="*/ 28575 h 3028948"/>
              <a:gd name="connsiteX8" fmla="*/ 552450 w 2673349"/>
              <a:gd name="connsiteY8" fmla="*/ 0 h 3028948"/>
              <a:gd name="connsiteX9" fmla="*/ 357188 w 2673349"/>
              <a:gd name="connsiteY9" fmla="*/ 104775 h 3028948"/>
              <a:gd name="connsiteX10" fmla="*/ 300038 w 2673349"/>
              <a:gd name="connsiteY10" fmla="*/ 66675 h 3028948"/>
              <a:gd name="connsiteX11" fmla="*/ 260350 w 2673349"/>
              <a:gd name="connsiteY11" fmla="*/ 33337 h 3028948"/>
              <a:gd name="connsiteX12" fmla="*/ 250825 w 2673349"/>
              <a:gd name="connsiteY12" fmla="*/ 14285 h 3028948"/>
              <a:gd name="connsiteX13" fmla="*/ 168275 w 2673349"/>
              <a:gd name="connsiteY13" fmla="*/ 125410 h 3028948"/>
              <a:gd name="connsiteX14" fmla="*/ 66675 w 2673349"/>
              <a:gd name="connsiteY14" fmla="*/ 354010 h 3028948"/>
              <a:gd name="connsiteX15" fmla="*/ 73025 w 2673349"/>
              <a:gd name="connsiteY15" fmla="*/ 461960 h 3028948"/>
              <a:gd name="connsiteX16" fmla="*/ 0 w 2673349"/>
              <a:gd name="connsiteY16" fmla="*/ 592136 h 3028948"/>
              <a:gd name="connsiteX17" fmla="*/ 20637 w 2673349"/>
              <a:gd name="connsiteY17" fmla="*/ 768348 h 3028948"/>
              <a:gd name="connsiteX18" fmla="*/ 138112 w 2673349"/>
              <a:gd name="connsiteY18" fmla="*/ 754060 h 3028948"/>
              <a:gd name="connsiteX19" fmla="*/ 139699 w 2673349"/>
              <a:gd name="connsiteY19" fmla="*/ 769936 h 3028948"/>
              <a:gd name="connsiteX20" fmla="*/ 276224 w 2673349"/>
              <a:gd name="connsiteY20" fmla="*/ 819148 h 3028948"/>
              <a:gd name="connsiteX21" fmla="*/ 476248 w 2673349"/>
              <a:gd name="connsiteY21" fmla="*/ 923922 h 3028948"/>
              <a:gd name="connsiteX22" fmla="*/ 452437 w 2673349"/>
              <a:gd name="connsiteY22" fmla="*/ 1057273 h 3028948"/>
              <a:gd name="connsiteX23" fmla="*/ 638175 w 2673349"/>
              <a:gd name="connsiteY23" fmla="*/ 1314448 h 3028948"/>
              <a:gd name="connsiteX24" fmla="*/ 514351 w 2673349"/>
              <a:gd name="connsiteY24" fmla="*/ 1604960 h 3028948"/>
              <a:gd name="connsiteX25" fmla="*/ 1408112 w 2673349"/>
              <a:gd name="connsiteY25" fmla="*/ 1981197 h 3028948"/>
              <a:gd name="connsiteX26" fmla="*/ 976313 w 2673349"/>
              <a:gd name="connsiteY26" fmla="*/ 3028948 h 3028948"/>
              <a:gd name="connsiteX27" fmla="*/ 1443038 w 2673349"/>
              <a:gd name="connsiteY27" fmla="*/ 2714622 h 3028948"/>
              <a:gd name="connsiteX28" fmla="*/ 1876425 w 2673349"/>
              <a:gd name="connsiteY28" fmla="*/ 2938460 h 3028948"/>
              <a:gd name="connsiteX29" fmla="*/ 1866899 w 2673349"/>
              <a:gd name="connsiteY29" fmla="*/ 2828922 h 3028948"/>
              <a:gd name="connsiteX30" fmla="*/ 1876425 w 2673349"/>
              <a:gd name="connsiteY30" fmla="*/ 2728910 h 3028948"/>
              <a:gd name="connsiteX31" fmla="*/ 2009774 w 2673349"/>
              <a:gd name="connsiteY31" fmla="*/ 2220909 h 3028948"/>
              <a:gd name="connsiteX32" fmla="*/ 2076449 w 2673349"/>
              <a:gd name="connsiteY32" fmla="*/ 2151059 h 3028948"/>
              <a:gd name="connsiteX33" fmla="*/ 2616199 w 2673349"/>
              <a:gd name="connsiteY33" fmla="*/ 1450972 h 3028948"/>
              <a:gd name="connsiteX34" fmla="*/ 2673349 w 2673349"/>
              <a:gd name="connsiteY34" fmla="*/ 461960 h 3028948"/>
              <a:gd name="connsiteX35" fmla="*/ 2536825 w 2673349"/>
              <a:gd name="connsiteY35" fmla="*/ 355598 h 3028948"/>
              <a:gd name="connsiteX36" fmla="*/ 2420937 w 2673349"/>
              <a:gd name="connsiteY36" fmla="*/ 185735 h 3028948"/>
              <a:gd name="connsiteX37" fmla="*/ 2173287 w 2673349"/>
              <a:gd name="connsiteY37" fmla="*/ 34923 h 3028948"/>
              <a:gd name="connsiteX38" fmla="*/ 1290291 w 2673349"/>
              <a:gd name="connsiteY38" fmla="*/ 148242 h 3028948"/>
              <a:gd name="connsiteX39" fmla="*/ 1073598 w 2673349"/>
              <a:gd name="connsiteY39" fmla="*/ 655449 h 3028948"/>
              <a:gd name="connsiteX40" fmla="*/ 788986 w 2673349"/>
              <a:gd name="connsiteY40" fmla="*/ 571501 h 3028948"/>
              <a:gd name="connsiteX41" fmla="*/ 775494 w 2673349"/>
              <a:gd name="connsiteY41" fmla="*/ 809624 h 3028948"/>
              <a:gd name="connsiteX0" fmla="*/ 775494 w 2673349"/>
              <a:gd name="connsiteY0" fmla="*/ 809624 h 3028948"/>
              <a:gd name="connsiteX1" fmla="*/ 740569 w 2673349"/>
              <a:gd name="connsiteY1" fmla="*/ 984250 h 3028948"/>
              <a:gd name="connsiteX2" fmla="*/ 909638 w 2673349"/>
              <a:gd name="connsiteY2" fmla="*/ 1052512 h 3028948"/>
              <a:gd name="connsiteX3" fmla="*/ 845792 w 2673349"/>
              <a:gd name="connsiteY3" fmla="*/ 1235679 h 3028948"/>
              <a:gd name="connsiteX4" fmla="*/ 642938 w 2673349"/>
              <a:gd name="connsiteY4" fmla="*/ 52387 h 3028948"/>
              <a:gd name="connsiteX5" fmla="*/ 609600 w 2673349"/>
              <a:gd name="connsiteY5" fmla="*/ 42862 h 3028948"/>
              <a:gd name="connsiteX6" fmla="*/ 590550 w 2673349"/>
              <a:gd name="connsiteY6" fmla="*/ 28575 h 3028948"/>
              <a:gd name="connsiteX7" fmla="*/ 552450 w 2673349"/>
              <a:gd name="connsiteY7" fmla="*/ 0 h 3028948"/>
              <a:gd name="connsiteX8" fmla="*/ 357188 w 2673349"/>
              <a:gd name="connsiteY8" fmla="*/ 104775 h 3028948"/>
              <a:gd name="connsiteX9" fmla="*/ 300038 w 2673349"/>
              <a:gd name="connsiteY9" fmla="*/ 66675 h 3028948"/>
              <a:gd name="connsiteX10" fmla="*/ 260350 w 2673349"/>
              <a:gd name="connsiteY10" fmla="*/ 33337 h 3028948"/>
              <a:gd name="connsiteX11" fmla="*/ 250825 w 2673349"/>
              <a:gd name="connsiteY11" fmla="*/ 14285 h 3028948"/>
              <a:gd name="connsiteX12" fmla="*/ 168275 w 2673349"/>
              <a:gd name="connsiteY12" fmla="*/ 125410 h 3028948"/>
              <a:gd name="connsiteX13" fmla="*/ 66675 w 2673349"/>
              <a:gd name="connsiteY13" fmla="*/ 354010 h 3028948"/>
              <a:gd name="connsiteX14" fmla="*/ 73025 w 2673349"/>
              <a:gd name="connsiteY14" fmla="*/ 461960 h 3028948"/>
              <a:gd name="connsiteX15" fmla="*/ 0 w 2673349"/>
              <a:gd name="connsiteY15" fmla="*/ 592136 h 3028948"/>
              <a:gd name="connsiteX16" fmla="*/ 20637 w 2673349"/>
              <a:gd name="connsiteY16" fmla="*/ 768348 h 3028948"/>
              <a:gd name="connsiteX17" fmla="*/ 138112 w 2673349"/>
              <a:gd name="connsiteY17" fmla="*/ 754060 h 3028948"/>
              <a:gd name="connsiteX18" fmla="*/ 139699 w 2673349"/>
              <a:gd name="connsiteY18" fmla="*/ 769936 h 3028948"/>
              <a:gd name="connsiteX19" fmla="*/ 276224 w 2673349"/>
              <a:gd name="connsiteY19" fmla="*/ 819148 h 3028948"/>
              <a:gd name="connsiteX20" fmla="*/ 476248 w 2673349"/>
              <a:gd name="connsiteY20" fmla="*/ 923922 h 3028948"/>
              <a:gd name="connsiteX21" fmla="*/ 452437 w 2673349"/>
              <a:gd name="connsiteY21" fmla="*/ 1057273 h 3028948"/>
              <a:gd name="connsiteX22" fmla="*/ 638175 w 2673349"/>
              <a:gd name="connsiteY22" fmla="*/ 1314448 h 3028948"/>
              <a:gd name="connsiteX23" fmla="*/ 514351 w 2673349"/>
              <a:gd name="connsiteY23" fmla="*/ 1604960 h 3028948"/>
              <a:gd name="connsiteX24" fmla="*/ 1408112 w 2673349"/>
              <a:gd name="connsiteY24" fmla="*/ 1981197 h 3028948"/>
              <a:gd name="connsiteX25" fmla="*/ 976313 w 2673349"/>
              <a:gd name="connsiteY25" fmla="*/ 3028948 h 3028948"/>
              <a:gd name="connsiteX26" fmla="*/ 1443038 w 2673349"/>
              <a:gd name="connsiteY26" fmla="*/ 2714622 h 3028948"/>
              <a:gd name="connsiteX27" fmla="*/ 1876425 w 2673349"/>
              <a:gd name="connsiteY27" fmla="*/ 2938460 h 3028948"/>
              <a:gd name="connsiteX28" fmla="*/ 1866899 w 2673349"/>
              <a:gd name="connsiteY28" fmla="*/ 2828922 h 3028948"/>
              <a:gd name="connsiteX29" fmla="*/ 1876425 w 2673349"/>
              <a:gd name="connsiteY29" fmla="*/ 2728910 h 3028948"/>
              <a:gd name="connsiteX30" fmla="*/ 2009774 w 2673349"/>
              <a:gd name="connsiteY30" fmla="*/ 2220909 h 3028948"/>
              <a:gd name="connsiteX31" fmla="*/ 2076449 w 2673349"/>
              <a:gd name="connsiteY31" fmla="*/ 2151059 h 3028948"/>
              <a:gd name="connsiteX32" fmla="*/ 2616199 w 2673349"/>
              <a:gd name="connsiteY32" fmla="*/ 1450972 h 3028948"/>
              <a:gd name="connsiteX33" fmla="*/ 2673349 w 2673349"/>
              <a:gd name="connsiteY33" fmla="*/ 461960 h 3028948"/>
              <a:gd name="connsiteX34" fmla="*/ 2536825 w 2673349"/>
              <a:gd name="connsiteY34" fmla="*/ 355598 h 3028948"/>
              <a:gd name="connsiteX35" fmla="*/ 2420937 w 2673349"/>
              <a:gd name="connsiteY35" fmla="*/ 185735 h 3028948"/>
              <a:gd name="connsiteX36" fmla="*/ 2173287 w 2673349"/>
              <a:gd name="connsiteY36" fmla="*/ 34923 h 3028948"/>
              <a:gd name="connsiteX37" fmla="*/ 1290291 w 2673349"/>
              <a:gd name="connsiteY37" fmla="*/ 148242 h 3028948"/>
              <a:gd name="connsiteX38" fmla="*/ 1073598 w 2673349"/>
              <a:gd name="connsiteY38" fmla="*/ 655449 h 3028948"/>
              <a:gd name="connsiteX39" fmla="*/ 788986 w 2673349"/>
              <a:gd name="connsiteY39" fmla="*/ 571501 h 3028948"/>
              <a:gd name="connsiteX40" fmla="*/ 775494 w 2673349"/>
              <a:gd name="connsiteY40" fmla="*/ 809624 h 3028948"/>
              <a:gd name="connsiteX0" fmla="*/ 775494 w 2673349"/>
              <a:gd name="connsiteY0" fmla="*/ 809624 h 3028948"/>
              <a:gd name="connsiteX1" fmla="*/ 740569 w 2673349"/>
              <a:gd name="connsiteY1" fmla="*/ 984250 h 3028948"/>
              <a:gd name="connsiteX2" fmla="*/ 909638 w 2673349"/>
              <a:gd name="connsiteY2" fmla="*/ 1052512 h 3028948"/>
              <a:gd name="connsiteX3" fmla="*/ 845792 w 2673349"/>
              <a:gd name="connsiteY3" fmla="*/ 1235679 h 3028948"/>
              <a:gd name="connsiteX4" fmla="*/ 609600 w 2673349"/>
              <a:gd name="connsiteY4" fmla="*/ 42862 h 3028948"/>
              <a:gd name="connsiteX5" fmla="*/ 590550 w 2673349"/>
              <a:gd name="connsiteY5" fmla="*/ 28575 h 3028948"/>
              <a:gd name="connsiteX6" fmla="*/ 552450 w 2673349"/>
              <a:gd name="connsiteY6" fmla="*/ 0 h 3028948"/>
              <a:gd name="connsiteX7" fmla="*/ 357188 w 2673349"/>
              <a:gd name="connsiteY7" fmla="*/ 104775 h 3028948"/>
              <a:gd name="connsiteX8" fmla="*/ 300038 w 2673349"/>
              <a:gd name="connsiteY8" fmla="*/ 66675 h 3028948"/>
              <a:gd name="connsiteX9" fmla="*/ 260350 w 2673349"/>
              <a:gd name="connsiteY9" fmla="*/ 33337 h 3028948"/>
              <a:gd name="connsiteX10" fmla="*/ 250825 w 2673349"/>
              <a:gd name="connsiteY10" fmla="*/ 14285 h 3028948"/>
              <a:gd name="connsiteX11" fmla="*/ 168275 w 2673349"/>
              <a:gd name="connsiteY11" fmla="*/ 125410 h 3028948"/>
              <a:gd name="connsiteX12" fmla="*/ 66675 w 2673349"/>
              <a:gd name="connsiteY12" fmla="*/ 354010 h 3028948"/>
              <a:gd name="connsiteX13" fmla="*/ 73025 w 2673349"/>
              <a:gd name="connsiteY13" fmla="*/ 461960 h 3028948"/>
              <a:gd name="connsiteX14" fmla="*/ 0 w 2673349"/>
              <a:gd name="connsiteY14" fmla="*/ 592136 h 3028948"/>
              <a:gd name="connsiteX15" fmla="*/ 20637 w 2673349"/>
              <a:gd name="connsiteY15" fmla="*/ 768348 h 3028948"/>
              <a:gd name="connsiteX16" fmla="*/ 138112 w 2673349"/>
              <a:gd name="connsiteY16" fmla="*/ 754060 h 3028948"/>
              <a:gd name="connsiteX17" fmla="*/ 139699 w 2673349"/>
              <a:gd name="connsiteY17" fmla="*/ 769936 h 3028948"/>
              <a:gd name="connsiteX18" fmla="*/ 276224 w 2673349"/>
              <a:gd name="connsiteY18" fmla="*/ 819148 h 3028948"/>
              <a:gd name="connsiteX19" fmla="*/ 476248 w 2673349"/>
              <a:gd name="connsiteY19" fmla="*/ 923922 h 3028948"/>
              <a:gd name="connsiteX20" fmla="*/ 452437 w 2673349"/>
              <a:gd name="connsiteY20" fmla="*/ 1057273 h 3028948"/>
              <a:gd name="connsiteX21" fmla="*/ 638175 w 2673349"/>
              <a:gd name="connsiteY21" fmla="*/ 1314448 h 3028948"/>
              <a:gd name="connsiteX22" fmla="*/ 514351 w 2673349"/>
              <a:gd name="connsiteY22" fmla="*/ 1604960 h 3028948"/>
              <a:gd name="connsiteX23" fmla="*/ 1408112 w 2673349"/>
              <a:gd name="connsiteY23" fmla="*/ 1981197 h 3028948"/>
              <a:gd name="connsiteX24" fmla="*/ 976313 w 2673349"/>
              <a:gd name="connsiteY24" fmla="*/ 3028948 h 3028948"/>
              <a:gd name="connsiteX25" fmla="*/ 1443038 w 2673349"/>
              <a:gd name="connsiteY25" fmla="*/ 2714622 h 3028948"/>
              <a:gd name="connsiteX26" fmla="*/ 1876425 w 2673349"/>
              <a:gd name="connsiteY26" fmla="*/ 2938460 h 3028948"/>
              <a:gd name="connsiteX27" fmla="*/ 1866899 w 2673349"/>
              <a:gd name="connsiteY27" fmla="*/ 2828922 h 3028948"/>
              <a:gd name="connsiteX28" fmla="*/ 1876425 w 2673349"/>
              <a:gd name="connsiteY28" fmla="*/ 2728910 h 3028948"/>
              <a:gd name="connsiteX29" fmla="*/ 2009774 w 2673349"/>
              <a:gd name="connsiteY29" fmla="*/ 2220909 h 3028948"/>
              <a:gd name="connsiteX30" fmla="*/ 2076449 w 2673349"/>
              <a:gd name="connsiteY30" fmla="*/ 2151059 h 3028948"/>
              <a:gd name="connsiteX31" fmla="*/ 2616199 w 2673349"/>
              <a:gd name="connsiteY31" fmla="*/ 1450972 h 3028948"/>
              <a:gd name="connsiteX32" fmla="*/ 2673349 w 2673349"/>
              <a:gd name="connsiteY32" fmla="*/ 461960 h 3028948"/>
              <a:gd name="connsiteX33" fmla="*/ 2536825 w 2673349"/>
              <a:gd name="connsiteY33" fmla="*/ 355598 h 3028948"/>
              <a:gd name="connsiteX34" fmla="*/ 2420937 w 2673349"/>
              <a:gd name="connsiteY34" fmla="*/ 185735 h 3028948"/>
              <a:gd name="connsiteX35" fmla="*/ 2173287 w 2673349"/>
              <a:gd name="connsiteY35" fmla="*/ 34923 h 3028948"/>
              <a:gd name="connsiteX36" fmla="*/ 1290291 w 2673349"/>
              <a:gd name="connsiteY36" fmla="*/ 148242 h 3028948"/>
              <a:gd name="connsiteX37" fmla="*/ 1073598 w 2673349"/>
              <a:gd name="connsiteY37" fmla="*/ 655449 h 3028948"/>
              <a:gd name="connsiteX38" fmla="*/ 788986 w 2673349"/>
              <a:gd name="connsiteY38" fmla="*/ 571501 h 3028948"/>
              <a:gd name="connsiteX39" fmla="*/ 775494 w 2673349"/>
              <a:gd name="connsiteY39" fmla="*/ 809624 h 3028948"/>
              <a:gd name="connsiteX0" fmla="*/ 775494 w 2673349"/>
              <a:gd name="connsiteY0" fmla="*/ 809624 h 3028948"/>
              <a:gd name="connsiteX1" fmla="*/ 740569 w 2673349"/>
              <a:gd name="connsiteY1" fmla="*/ 984250 h 3028948"/>
              <a:gd name="connsiteX2" fmla="*/ 909638 w 2673349"/>
              <a:gd name="connsiteY2" fmla="*/ 1052512 h 3028948"/>
              <a:gd name="connsiteX3" fmla="*/ 845792 w 2673349"/>
              <a:gd name="connsiteY3" fmla="*/ 1235679 h 3028948"/>
              <a:gd name="connsiteX4" fmla="*/ 590550 w 2673349"/>
              <a:gd name="connsiteY4" fmla="*/ 28575 h 3028948"/>
              <a:gd name="connsiteX5" fmla="*/ 552450 w 2673349"/>
              <a:gd name="connsiteY5" fmla="*/ 0 h 3028948"/>
              <a:gd name="connsiteX6" fmla="*/ 357188 w 2673349"/>
              <a:gd name="connsiteY6" fmla="*/ 104775 h 3028948"/>
              <a:gd name="connsiteX7" fmla="*/ 300038 w 2673349"/>
              <a:gd name="connsiteY7" fmla="*/ 66675 h 3028948"/>
              <a:gd name="connsiteX8" fmla="*/ 260350 w 2673349"/>
              <a:gd name="connsiteY8" fmla="*/ 33337 h 3028948"/>
              <a:gd name="connsiteX9" fmla="*/ 250825 w 2673349"/>
              <a:gd name="connsiteY9" fmla="*/ 14285 h 3028948"/>
              <a:gd name="connsiteX10" fmla="*/ 168275 w 2673349"/>
              <a:gd name="connsiteY10" fmla="*/ 125410 h 3028948"/>
              <a:gd name="connsiteX11" fmla="*/ 66675 w 2673349"/>
              <a:gd name="connsiteY11" fmla="*/ 354010 h 3028948"/>
              <a:gd name="connsiteX12" fmla="*/ 73025 w 2673349"/>
              <a:gd name="connsiteY12" fmla="*/ 461960 h 3028948"/>
              <a:gd name="connsiteX13" fmla="*/ 0 w 2673349"/>
              <a:gd name="connsiteY13" fmla="*/ 592136 h 3028948"/>
              <a:gd name="connsiteX14" fmla="*/ 20637 w 2673349"/>
              <a:gd name="connsiteY14" fmla="*/ 768348 h 3028948"/>
              <a:gd name="connsiteX15" fmla="*/ 138112 w 2673349"/>
              <a:gd name="connsiteY15" fmla="*/ 754060 h 3028948"/>
              <a:gd name="connsiteX16" fmla="*/ 139699 w 2673349"/>
              <a:gd name="connsiteY16" fmla="*/ 769936 h 3028948"/>
              <a:gd name="connsiteX17" fmla="*/ 276224 w 2673349"/>
              <a:gd name="connsiteY17" fmla="*/ 819148 h 3028948"/>
              <a:gd name="connsiteX18" fmla="*/ 476248 w 2673349"/>
              <a:gd name="connsiteY18" fmla="*/ 923922 h 3028948"/>
              <a:gd name="connsiteX19" fmla="*/ 452437 w 2673349"/>
              <a:gd name="connsiteY19" fmla="*/ 1057273 h 3028948"/>
              <a:gd name="connsiteX20" fmla="*/ 638175 w 2673349"/>
              <a:gd name="connsiteY20" fmla="*/ 1314448 h 3028948"/>
              <a:gd name="connsiteX21" fmla="*/ 514351 w 2673349"/>
              <a:gd name="connsiteY21" fmla="*/ 1604960 h 3028948"/>
              <a:gd name="connsiteX22" fmla="*/ 1408112 w 2673349"/>
              <a:gd name="connsiteY22" fmla="*/ 1981197 h 3028948"/>
              <a:gd name="connsiteX23" fmla="*/ 976313 w 2673349"/>
              <a:gd name="connsiteY23" fmla="*/ 3028948 h 3028948"/>
              <a:gd name="connsiteX24" fmla="*/ 1443038 w 2673349"/>
              <a:gd name="connsiteY24" fmla="*/ 2714622 h 3028948"/>
              <a:gd name="connsiteX25" fmla="*/ 1876425 w 2673349"/>
              <a:gd name="connsiteY25" fmla="*/ 2938460 h 3028948"/>
              <a:gd name="connsiteX26" fmla="*/ 1866899 w 2673349"/>
              <a:gd name="connsiteY26" fmla="*/ 2828922 h 3028948"/>
              <a:gd name="connsiteX27" fmla="*/ 1876425 w 2673349"/>
              <a:gd name="connsiteY27" fmla="*/ 2728910 h 3028948"/>
              <a:gd name="connsiteX28" fmla="*/ 2009774 w 2673349"/>
              <a:gd name="connsiteY28" fmla="*/ 2220909 h 3028948"/>
              <a:gd name="connsiteX29" fmla="*/ 2076449 w 2673349"/>
              <a:gd name="connsiteY29" fmla="*/ 2151059 h 3028948"/>
              <a:gd name="connsiteX30" fmla="*/ 2616199 w 2673349"/>
              <a:gd name="connsiteY30" fmla="*/ 1450972 h 3028948"/>
              <a:gd name="connsiteX31" fmla="*/ 2673349 w 2673349"/>
              <a:gd name="connsiteY31" fmla="*/ 461960 h 3028948"/>
              <a:gd name="connsiteX32" fmla="*/ 2536825 w 2673349"/>
              <a:gd name="connsiteY32" fmla="*/ 355598 h 3028948"/>
              <a:gd name="connsiteX33" fmla="*/ 2420937 w 2673349"/>
              <a:gd name="connsiteY33" fmla="*/ 185735 h 3028948"/>
              <a:gd name="connsiteX34" fmla="*/ 2173287 w 2673349"/>
              <a:gd name="connsiteY34" fmla="*/ 34923 h 3028948"/>
              <a:gd name="connsiteX35" fmla="*/ 1290291 w 2673349"/>
              <a:gd name="connsiteY35" fmla="*/ 148242 h 3028948"/>
              <a:gd name="connsiteX36" fmla="*/ 1073598 w 2673349"/>
              <a:gd name="connsiteY36" fmla="*/ 655449 h 3028948"/>
              <a:gd name="connsiteX37" fmla="*/ 788986 w 2673349"/>
              <a:gd name="connsiteY37" fmla="*/ 571501 h 3028948"/>
              <a:gd name="connsiteX38" fmla="*/ 775494 w 2673349"/>
              <a:gd name="connsiteY38" fmla="*/ 809624 h 3028948"/>
              <a:gd name="connsiteX0" fmla="*/ 775494 w 2673349"/>
              <a:gd name="connsiteY0" fmla="*/ 809624 h 3028948"/>
              <a:gd name="connsiteX1" fmla="*/ 740569 w 2673349"/>
              <a:gd name="connsiteY1" fmla="*/ 984250 h 3028948"/>
              <a:gd name="connsiteX2" fmla="*/ 909638 w 2673349"/>
              <a:gd name="connsiteY2" fmla="*/ 1052512 h 3028948"/>
              <a:gd name="connsiteX3" fmla="*/ 845792 w 2673349"/>
              <a:gd name="connsiteY3" fmla="*/ 1235679 h 3028948"/>
              <a:gd name="connsiteX4" fmla="*/ 552450 w 2673349"/>
              <a:gd name="connsiteY4" fmla="*/ 0 h 3028948"/>
              <a:gd name="connsiteX5" fmla="*/ 357188 w 2673349"/>
              <a:gd name="connsiteY5" fmla="*/ 104775 h 3028948"/>
              <a:gd name="connsiteX6" fmla="*/ 300038 w 2673349"/>
              <a:gd name="connsiteY6" fmla="*/ 66675 h 3028948"/>
              <a:gd name="connsiteX7" fmla="*/ 260350 w 2673349"/>
              <a:gd name="connsiteY7" fmla="*/ 33337 h 3028948"/>
              <a:gd name="connsiteX8" fmla="*/ 250825 w 2673349"/>
              <a:gd name="connsiteY8" fmla="*/ 14285 h 3028948"/>
              <a:gd name="connsiteX9" fmla="*/ 168275 w 2673349"/>
              <a:gd name="connsiteY9" fmla="*/ 125410 h 3028948"/>
              <a:gd name="connsiteX10" fmla="*/ 66675 w 2673349"/>
              <a:gd name="connsiteY10" fmla="*/ 354010 h 3028948"/>
              <a:gd name="connsiteX11" fmla="*/ 73025 w 2673349"/>
              <a:gd name="connsiteY11" fmla="*/ 461960 h 3028948"/>
              <a:gd name="connsiteX12" fmla="*/ 0 w 2673349"/>
              <a:gd name="connsiteY12" fmla="*/ 592136 h 3028948"/>
              <a:gd name="connsiteX13" fmla="*/ 20637 w 2673349"/>
              <a:gd name="connsiteY13" fmla="*/ 768348 h 3028948"/>
              <a:gd name="connsiteX14" fmla="*/ 138112 w 2673349"/>
              <a:gd name="connsiteY14" fmla="*/ 754060 h 3028948"/>
              <a:gd name="connsiteX15" fmla="*/ 139699 w 2673349"/>
              <a:gd name="connsiteY15" fmla="*/ 769936 h 3028948"/>
              <a:gd name="connsiteX16" fmla="*/ 276224 w 2673349"/>
              <a:gd name="connsiteY16" fmla="*/ 819148 h 3028948"/>
              <a:gd name="connsiteX17" fmla="*/ 476248 w 2673349"/>
              <a:gd name="connsiteY17" fmla="*/ 923922 h 3028948"/>
              <a:gd name="connsiteX18" fmla="*/ 452437 w 2673349"/>
              <a:gd name="connsiteY18" fmla="*/ 1057273 h 3028948"/>
              <a:gd name="connsiteX19" fmla="*/ 638175 w 2673349"/>
              <a:gd name="connsiteY19" fmla="*/ 1314448 h 3028948"/>
              <a:gd name="connsiteX20" fmla="*/ 514351 w 2673349"/>
              <a:gd name="connsiteY20" fmla="*/ 1604960 h 3028948"/>
              <a:gd name="connsiteX21" fmla="*/ 1408112 w 2673349"/>
              <a:gd name="connsiteY21" fmla="*/ 1981197 h 3028948"/>
              <a:gd name="connsiteX22" fmla="*/ 976313 w 2673349"/>
              <a:gd name="connsiteY22" fmla="*/ 3028948 h 3028948"/>
              <a:gd name="connsiteX23" fmla="*/ 1443038 w 2673349"/>
              <a:gd name="connsiteY23" fmla="*/ 2714622 h 3028948"/>
              <a:gd name="connsiteX24" fmla="*/ 1876425 w 2673349"/>
              <a:gd name="connsiteY24" fmla="*/ 2938460 h 3028948"/>
              <a:gd name="connsiteX25" fmla="*/ 1866899 w 2673349"/>
              <a:gd name="connsiteY25" fmla="*/ 2828922 h 3028948"/>
              <a:gd name="connsiteX26" fmla="*/ 1876425 w 2673349"/>
              <a:gd name="connsiteY26" fmla="*/ 2728910 h 3028948"/>
              <a:gd name="connsiteX27" fmla="*/ 2009774 w 2673349"/>
              <a:gd name="connsiteY27" fmla="*/ 2220909 h 3028948"/>
              <a:gd name="connsiteX28" fmla="*/ 2076449 w 2673349"/>
              <a:gd name="connsiteY28" fmla="*/ 2151059 h 3028948"/>
              <a:gd name="connsiteX29" fmla="*/ 2616199 w 2673349"/>
              <a:gd name="connsiteY29" fmla="*/ 1450972 h 3028948"/>
              <a:gd name="connsiteX30" fmla="*/ 2673349 w 2673349"/>
              <a:gd name="connsiteY30" fmla="*/ 461960 h 3028948"/>
              <a:gd name="connsiteX31" fmla="*/ 2536825 w 2673349"/>
              <a:gd name="connsiteY31" fmla="*/ 355598 h 3028948"/>
              <a:gd name="connsiteX32" fmla="*/ 2420937 w 2673349"/>
              <a:gd name="connsiteY32" fmla="*/ 185735 h 3028948"/>
              <a:gd name="connsiteX33" fmla="*/ 2173287 w 2673349"/>
              <a:gd name="connsiteY33" fmla="*/ 34923 h 3028948"/>
              <a:gd name="connsiteX34" fmla="*/ 1290291 w 2673349"/>
              <a:gd name="connsiteY34" fmla="*/ 148242 h 3028948"/>
              <a:gd name="connsiteX35" fmla="*/ 1073598 w 2673349"/>
              <a:gd name="connsiteY35" fmla="*/ 655449 h 3028948"/>
              <a:gd name="connsiteX36" fmla="*/ 788986 w 2673349"/>
              <a:gd name="connsiteY36" fmla="*/ 571501 h 3028948"/>
              <a:gd name="connsiteX37" fmla="*/ 775494 w 2673349"/>
              <a:gd name="connsiteY37" fmla="*/ 809624 h 3028948"/>
              <a:gd name="connsiteX0" fmla="*/ 775494 w 2673349"/>
              <a:gd name="connsiteY0" fmla="*/ 795339 h 3014663"/>
              <a:gd name="connsiteX1" fmla="*/ 740569 w 2673349"/>
              <a:gd name="connsiteY1" fmla="*/ 969965 h 3014663"/>
              <a:gd name="connsiteX2" fmla="*/ 909638 w 2673349"/>
              <a:gd name="connsiteY2" fmla="*/ 1038227 h 3014663"/>
              <a:gd name="connsiteX3" fmla="*/ 845792 w 2673349"/>
              <a:gd name="connsiteY3" fmla="*/ 1221394 h 3014663"/>
              <a:gd name="connsiteX4" fmla="*/ 357188 w 2673349"/>
              <a:gd name="connsiteY4" fmla="*/ 90490 h 3014663"/>
              <a:gd name="connsiteX5" fmla="*/ 300038 w 2673349"/>
              <a:gd name="connsiteY5" fmla="*/ 52390 h 3014663"/>
              <a:gd name="connsiteX6" fmla="*/ 260350 w 2673349"/>
              <a:gd name="connsiteY6" fmla="*/ 19052 h 3014663"/>
              <a:gd name="connsiteX7" fmla="*/ 250825 w 2673349"/>
              <a:gd name="connsiteY7" fmla="*/ 0 h 3014663"/>
              <a:gd name="connsiteX8" fmla="*/ 168275 w 2673349"/>
              <a:gd name="connsiteY8" fmla="*/ 111125 h 3014663"/>
              <a:gd name="connsiteX9" fmla="*/ 66675 w 2673349"/>
              <a:gd name="connsiteY9" fmla="*/ 339725 h 3014663"/>
              <a:gd name="connsiteX10" fmla="*/ 73025 w 2673349"/>
              <a:gd name="connsiteY10" fmla="*/ 447675 h 3014663"/>
              <a:gd name="connsiteX11" fmla="*/ 0 w 2673349"/>
              <a:gd name="connsiteY11" fmla="*/ 577851 h 3014663"/>
              <a:gd name="connsiteX12" fmla="*/ 20637 w 2673349"/>
              <a:gd name="connsiteY12" fmla="*/ 754063 h 3014663"/>
              <a:gd name="connsiteX13" fmla="*/ 138112 w 2673349"/>
              <a:gd name="connsiteY13" fmla="*/ 739775 h 3014663"/>
              <a:gd name="connsiteX14" fmla="*/ 139699 w 2673349"/>
              <a:gd name="connsiteY14" fmla="*/ 755651 h 3014663"/>
              <a:gd name="connsiteX15" fmla="*/ 276224 w 2673349"/>
              <a:gd name="connsiteY15" fmla="*/ 804863 h 3014663"/>
              <a:gd name="connsiteX16" fmla="*/ 476248 w 2673349"/>
              <a:gd name="connsiteY16" fmla="*/ 909637 h 3014663"/>
              <a:gd name="connsiteX17" fmla="*/ 452437 w 2673349"/>
              <a:gd name="connsiteY17" fmla="*/ 1042988 h 3014663"/>
              <a:gd name="connsiteX18" fmla="*/ 638175 w 2673349"/>
              <a:gd name="connsiteY18" fmla="*/ 1300163 h 3014663"/>
              <a:gd name="connsiteX19" fmla="*/ 514351 w 2673349"/>
              <a:gd name="connsiteY19" fmla="*/ 1590675 h 3014663"/>
              <a:gd name="connsiteX20" fmla="*/ 1408112 w 2673349"/>
              <a:gd name="connsiteY20" fmla="*/ 1966912 h 3014663"/>
              <a:gd name="connsiteX21" fmla="*/ 976313 w 2673349"/>
              <a:gd name="connsiteY21" fmla="*/ 3014663 h 3014663"/>
              <a:gd name="connsiteX22" fmla="*/ 1443038 w 2673349"/>
              <a:gd name="connsiteY22" fmla="*/ 2700337 h 3014663"/>
              <a:gd name="connsiteX23" fmla="*/ 1876425 w 2673349"/>
              <a:gd name="connsiteY23" fmla="*/ 2924175 h 3014663"/>
              <a:gd name="connsiteX24" fmla="*/ 1866899 w 2673349"/>
              <a:gd name="connsiteY24" fmla="*/ 2814637 h 3014663"/>
              <a:gd name="connsiteX25" fmla="*/ 1876425 w 2673349"/>
              <a:gd name="connsiteY25" fmla="*/ 2714625 h 3014663"/>
              <a:gd name="connsiteX26" fmla="*/ 2009774 w 2673349"/>
              <a:gd name="connsiteY26" fmla="*/ 2206624 h 3014663"/>
              <a:gd name="connsiteX27" fmla="*/ 2076449 w 2673349"/>
              <a:gd name="connsiteY27" fmla="*/ 2136774 h 3014663"/>
              <a:gd name="connsiteX28" fmla="*/ 2616199 w 2673349"/>
              <a:gd name="connsiteY28" fmla="*/ 1436687 h 3014663"/>
              <a:gd name="connsiteX29" fmla="*/ 2673349 w 2673349"/>
              <a:gd name="connsiteY29" fmla="*/ 447675 h 3014663"/>
              <a:gd name="connsiteX30" fmla="*/ 2536825 w 2673349"/>
              <a:gd name="connsiteY30" fmla="*/ 341313 h 3014663"/>
              <a:gd name="connsiteX31" fmla="*/ 2420937 w 2673349"/>
              <a:gd name="connsiteY31" fmla="*/ 171450 h 3014663"/>
              <a:gd name="connsiteX32" fmla="*/ 2173287 w 2673349"/>
              <a:gd name="connsiteY32" fmla="*/ 20638 h 3014663"/>
              <a:gd name="connsiteX33" fmla="*/ 1290291 w 2673349"/>
              <a:gd name="connsiteY33" fmla="*/ 133957 h 3014663"/>
              <a:gd name="connsiteX34" fmla="*/ 1073598 w 2673349"/>
              <a:gd name="connsiteY34" fmla="*/ 641164 h 3014663"/>
              <a:gd name="connsiteX35" fmla="*/ 788986 w 2673349"/>
              <a:gd name="connsiteY35" fmla="*/ 557216 h 3014663"/>
              <a:gd name="connsiteX36" fmla="*/ 775494 w 2673349"/>
              <a:gd name="connsiteY36" fmla="*/ 795339 h 3014663"/>
              <a:gd name="connsiteX0" fmla="*/ 775494 w 2673349"/>
              <a:gd name="connsiteY0" fmla="*/ 795339 h 3014663"/>
              <a:gd name="connsiteX1" fmla="*/ 740569 w 2673349"/>
              <a:gd name="connsiteY1" fmla="*/ 969965 h 3014663"/>
              <a:gd name="connsiteX2" fmla="*/ 909638 w 2673349"/>
              <a:gd name="connsiteY2" fmla="*/ 1038227 h 3014663"/>
              <a:gd name="connsiteX3" fmla="*/ 845792 w 2673349"/>
              <a:gd name="connsiteY3" fmla="*/ 1221394 h 3014663"/>
              <a:gd name="connsiteX4" fmla="*/ 300038 w 2673349"/>
              <a:gd name="connsiteY4" fmla="*/ 52390 h 3014663"/>
              <a:gd name="connsiteX5" fmla="*/ 260350 w 2673349"/>
              <a:gd name="connsiteY5" fmla="*/ 19052 h 3014663"/>
              <a:gd name="connsiteX6" fmla="*/ 250825 w 2673349"/>
              <a:gd name="connsiteY6" fmla="*/ 0 h 3014663"/>
              <a:gd name="connsiteX7" fmla="*/ 168275 w 2673349"/>
              <a:gd name="connsiteY7" fmla="*/ 111125 h 3014663"/>
              <a:gd name="connsiteX8" fmla="*/ 66675 w 2673349"/>
              <a:gd name="connsiteY8" fmla="*/ 339725 h 3014663"/>
              <a:gd name="connsiteX9" fmla="*/ 73025 w 2673349"/>
              <a:gd name="connsiteY9" fmla="*/ 447675 h 3014663"/>
              <a:gd name="connsiteX10" fmla="*/ 0 w 2673349"/>
              <a:gd name="connsiteY10" fmla="*/ 577851 h 3014663"/>
              <a:gd name="connsiteX11" fmla="*/ 20637 w 2673349"/>
              <a:gd name="connsiteY11" fmla="*/ 754063 h 3014663"/>
              <a:gd name="connsiteX12" fmla="*/ 138112 w 2673349"/>
              <a:gd name="connsiteY12" fmla="*/ 739775 h 3014663"/>
              <a:gd name="connsiteX13" fmla="*/ 139699 w 2673349"/>
              <a:gd name="connsiteY13" fmla="*/ 755651 h 3014663"/>
              <a:gd name="connsiteX14" fmla="*/ 276224 w 2673349"/>
              <a:gd name="connsiteY14" fmla="*/ 804863 h 3014663"/>
              <a:gd name="connsiteX15" fmla="*/ 476248 w 2673349"/>
              <a:gd name="connsiteY15" fmla="*/ 909637 h 3014663"/>
              <a:gd name="connsiteX16" fmla="*/ 452437 w 2673349"/>
              <a:gd name="connsiteY16" fmla="*/ 1042988 h 3014663"/>
              <a:gd name="connsiteX17" fmla="*/ 638175 w 2673349"/>
              <a:gd name="connsiteY17" fmla="*/ 1300163 h 3014663"/>
              <a:gd name="connsiteX18" fmla="*/ 514351 w 2673349"/>
              <a:gd name="connsiteY18" fmla="*/ 1590675 h 3014663"/>
              <a:gd name="connsiteX19" fmla="*/ 1408112 w 2673349"/>
              <a:gd name="connsiteY19" fmla="*/ 1966912 h 3014663"/>
              <a:gd name="connsiteX20" fmla="*/ 976313 w 2673349"/>
              <a:gd name="connsiteY20" fmla="*/ 3014663 h 3014663"/>
              <a:gd name="connsiteX21" fmla="*/ 1443038 w 2673349"/>
              <a:gd name="connsiteY21" fmla="*/ 2700337 h 3014663"/>
              <a:gd name="connsiteX22" fmla="*/ 1876425 w 2673349"/>
              <a:gd name="connsiteY22" fmla="*/ 2924175 h 3014663"/>
              <a:gd name="connsiteX23" fmla="*/ 1866899 w 2673349"/>
              <a:gd name="connsiteY23" fmla="*/ 2814637 h 3014663"/>
              <a:gd name="connsiteX24" fmla="*/ 1876425 w 2673349"/>
              <a:gd name="connsiteY24" fmla="*/ 2714625 h 3014663"/>
              <a:gd name="connsiteX25" fmla="*/ 2009774 w 2673349"/>
              <a:gd name="connsiteY25" fmla="*/ 2206624 h 3014663"/>
              <a:gd name="connsiteX26" fmla="*/ 2076449 w 2673349"/>
              <a:gd name="connsiteY26" fmla="*/ 2136774 h 3014663"/>
              <a:gd name="connsiteX27" fmla="*/ 2616199 w 2673349"/>
              <a:gd name="connsiteY27" fmla="*/ 1436687 h 3014663"/>
              <a:gd name="connsiteX28" fmla="*/ 2673349 w 2673349"/>
              <a:gd name="connsiteY28" fmla="*/ 447675 h 3014663"/>
              <a:gd name="connsiteX29" fmla="*/ 2536825 w 2673349"/>
              <a:gd name="connsiteY29" fmla="*/ 341313 h 3014663"/>
              <a:gd name="connsiteX30" fmla="*/ 2420937 w 2673349"/>
              <a:gd name="connsiteY30" fmla="*/ 171450 h 3014663"/>
              <a:gd name="connsiteX31" fmla="*/ 2173287 w 2673349"/>
              <a:gd name="connsiteY31" fmla="*/ 20638 h 3014663"/>
              <a:gd name="connsiteX32" fmla="*/ 1290291 w 2673349"/>
              <a:gd name="connsiteY32" fmla="*/ 133957 h 3014663"/>
              <a:gd name="connsiteX33" fmla="*/ 1073598 w 2673349"/>
              <a:gd name="connsiteY33" fmla="*/ 641164 h 3014663"/>
              <a:gd name="connsiteX34" fmla="*/ 788986 w 2673349"/>
              <a:gd name="connsiteY34" fmla="*/ 557216 h 3014663"/>
              <a:gd name="connsiteX35" fmla="*/ 775494 w 2673349"/>
              <a:gd name="connsiteY35" fmla="*/ 795339 h 3014663"/>
              <a:gd name="connsiteX0" fmla="*/ 775494 w 2673349"/>
              <a:gd name="connsiteY0" fmla="*/ 795339 h 3014663"/>
              <a:gd name="connsiteX1" fmla="*/ 740569 w 2673349"/>
              <a:gd name="connsiteY1" fmla="*/ 969965 h 3014663"/>
              <a:gd name="connsiteX2" fmla="*/ 909638 w 2673349"/>
              <a:gd name="connsiteY2" fmla="*/ 1038227 h 3014663"/>
              <a:gd name="connsiteX3" fmla="*/ 845792 w 2673349"/>
              <a:gd name="connsiteY3" fmla="*/ 1221394 h 3014663"/>
              <a:gd name="connsiteX4" fmla="*/ 260350 w 2673349"/>
              <a:gd name="connsiteY4" fmla="*/ 19052 h 3014663"/>
              <a:gd name="connsiteX5" fmla="*/ 250825 w 2673349"/>
              <a:gd name="connsiteY5" fmla="*/ 0 h 3014663"/>
              <a:gd name="connsiteX6" fmla="*/ 168275 w 2673349"/>
              <a:gd name="connsiteY6" fmla="*/ 111125 h 3014663"/>
              <a:gd name="connsiteX7" fmla="*/ 66675 w 2673349"/>
              <a:gd name="connsiteY7" fmla="*/ 339725 h 3014663"/>
              <a:gd name="connsiteX8" fmla="*/ 73025 w 2673349"/>
              <a:gd name="connsiteY8" fmla="*/ 447675 h 3014663"/>
              <a:gd name="connsiteX9" fmla="*/ 0 w 2673349"/>
              <a:gd name="connsiteY9" fmla="*/ 577851 h 3014663"/>
              <a:gd name="connsiteX10" fmla="*/ 20637 w 2673349"/>
              <a:gd name="connsiteY10" fmla="*/ 754063 h 3014663"/>
              <a:gd name="connsiteX11" fmla="*/ 138112 w 2673349"/>
              <a:gd name="connsiteY11" fmla="*/ 739775 h 3014663"/>
              <a:gd name="connsiteX12" fmla="*/ 139699 w 2673349"/>
              <a:gd name="connsiteY12" fmla="*/ 755651 h 3014663"/>
              <a:gd name="connsiteX13" fmla="*/ 276224 w 2673349"/>
              <a:gd name="connsiteY13" fmla="*/ 804863 h 3014663"/>
              <a:gd name="connsiteX14" fmla="*/ 476248 w 2673349"/>
              <a:gd name="connsiteY14" fmla="*/ 909637 h 3014663"/>
              <a:gd name="connsiteX15" fmla="*/ 452437 w 2673349"/>
              <a:gd name="connsiteY15" fmla="*/ 1042988 h 3014663"/>
              <a:gd name="connsiteX16" fmla="*/ 638175 w 2673349"/>
              <a:gd name="connsiteY16" fmla="*/ 1300163 h 3014663"/>
              <a:gd name="connsiteX17" fmla="*/ 514351 w 2673349"/>
              <a:gd name="connsiteY17" fmla="*/ 1590675 h 3014663"/>
              <a:gd name="connsiteX18" fmla="*/ 1408112 w 2673349"/>
              <a:gd name="connsiteY18" fmla="*/ 1966912 h 3014663"/>
              <a:gd name="connsiteX19" fmla="*/ 976313 w 2673349"/>
              <a:gd name="connsiteY19" fmla="*/ 3014663 h 3014663"/>
              <a:gd name="connsiteX20" fmla="*/ 1443038 w 2673349"/>
              <a:gd name="connsiteY20" fmla="*/ 2700337 h 3014663"/>
              <a:gd name="connsiteX21" fmla="*/ 1876425 w 2673349"/>
              <a:gd name="connsiteY21" fmla="*/ 2924175 h 3014663"/>
              <a:gd name="connsiteX22" fmla="*/ 1866899 w 2673349"/>
              <a:gd name="connsiteY22" fmla="*/ 2814637 h 3014663"/>
              <a:gd name="connsiteX23" fmla="*/ 1876425 w 2673349"/>
              <a:gd name="connsiteY23" fmla="*/ 2714625 h 3014663"/>
              <a:gd name="connsiteX24" fmla="*/ 2009774 w 2673349"/>
              <a:gd name="connsiteY24" fmla="*/ 2206624 h 3014663"/>
              <a:gd name="connsiteX25" fmla="*/ 2076449 w 2673349"/>
              <a:gd name="connsiteY25" fmla="*/ 2136774 h 3014663"/>
              <a:gd name="connsiteX26" fmla="*/ 2616199 w 2673349"/>
              <a:gd name="connsiteY26" fmla="*/ 1436687 h 3014663"/>
              <a:gd name="connsiteX27" fmla="*/ 2673349 w 2673349"/>
              <a:gd name="connsiteY27" fmla="*/ 447675 h 3014663"/>
              <a:gd name="connsiteX28" fmla="*/ 2536825 w 2673349"/>
              <a:gd name="connsiteY28" fmla="*/ 341313 h 3014663"/>
              <a:gd name="connsiteX29" fmla="*/ 2420937 w 2673349"/>
              <a:gd name="connsiteY29" fmla="*/ 171450 h 3014663"/>
              <a:gd name="connsiteX30" fmla="*/ 2173287 w 2673349"/>
              <a:gd name="connsiteY30" fmla="*/ 20638 h 3014663"/>
              <a:gd name="connsiteX31" fmla="*/ 1290291 w 2673349"/>
              <a:gd name="connsiteY31" fmla="*/ 133957 h 3014663"/>
              <a:gd name="connsiteX32" fmla="*/ 1073598 w 2673349"/>
              <a:gd name="connsiteY32" fmla="*/ 641164 h 3014663"/>
              <a:gd name="connsiteX33" fmla="*/ 788986 w 2673349"/>
              <a:gd name="connsiteY33" fmla="*/ 557216 h 3014663"/>
              <a:gd name="connsiteX34" fmla="*/ 775494 w 2673349"/>
              <a:gd name="connsiteY34" fmla="*/ 795339 h 3014663"/>
              <a:gd name="connsiteX0" fmla="*/ 775494 w 2673349"/>
              <a:gd name="connsiteY0" fmla="*/ 795339 h 3014663"/>
              <a:gd name="connsiteX1" fmla="*/ 740569 w 2673349"/>
              <a:gd name="connsiteY1" fmla="*/ 969965 h 3014663"/>
              <a:gd name="connsiteX2" fmla="*/ 909638 w 2673349"/>
              <a:gd name="connsiteY2" fmla="*/ 1038227 h 3014663"/>
              <a:gd name="connsiteX3" fmla="*/ 845792 w 2673349"/>
              <a:gd name="connsiteY3" fmla="*/ 1221394 h 3014663"/>
              <a:gd name="connsiteX4" fmla="*/ 250825 w 2673349"/>
              <a:gd name="connsiteY4" fmla="*/ 0 h 3014663"/>
              <a:gd name="connsiteX5" fmla="*/ 168275 w 2673349"/>
              <a:gd name="connsiteY5" fmla="*/ 111125 h 3014663"/>
              <a:gd name="connsiteX6" fmla="*/ 66675 w 2673349"/>
              <a:gd name="connsiteY6" fmla="*/ 339725 h 3014663"/>
              <a:gd name="connsiteX7" fmla="*/ 73025 w 2673349"/>
              <a:gd name="connsiteY7" fmla="*/ 447675 h 3014663"/>
              <a:gd name="connsiteX8" fmla="*/ 0 w 2673349"/>
              <a:gd name="connsiteY8" fmla="*/ 577851 h 3014663"/>
              <a:gd name="connsiteX9" fmla="*/ 20637 w 2673349"/>
              <a:gd name="connsiteY9" fmla="*/ 754063 h 3014663"/>
              <a:gd name="connsiteX10" fmla="*/ 138112 w 2673349"/>
              <a:gd name="connsiteY10" fmla="*/ 739775 h 3014663"/>
              <a:gd name="connsiteX11" fmla="*/ 139699 w 2673349"/>
              <a:gd name="connsiteY11" fmla="*/ 755651 h 3014663"/>
              <a:gd name="connsiteX12" fmla="*/ 276224 w 2673349"/>
              <a:gd name="connsiteY12" fmla="*/ 804863 h 3014663"/>
              <a:gd name="connsiteX13" fmla="*/ 476248 w 2673349"/>
              <a:gd name="connsiteY13" fmla="*/ 909637 h 3014663"/>
              <a:gd name="connsiteX14" fmla="*/ 452437 w 2673349"/>
              <a:gd name="connsiteY14" fmla="*/ 1042988 h 3014663"/>
              <a:gd name="connsiteX15" fmla="*/ 638175 w 2673349"/>
              <a:gd name="connsiteY15" fmla="*/ 1300163 h 3014663"/>
              <a:gd name="connsiteX16" fmla="*/ 514351 w 2673349"/>
              <a:gd name="connsiteY16" fmla="*/ 1590675 h 3014663"/>
              <a:gd name="connsiteX17" fmla="*/ 1408112 w 2673349"/>
              <a:gd name="connsiteY17" fmla="*/ 1966912 h 3014663"/>
              <a:gd name="connsiteX18" fmla="*/ 976313 w 2673349"/>
              <a:gd name="connsiteY18" fmla="*/ 3014663 h 3014663"/>
              <a:gd name="connsiteX19" fmla="*/ 1443038 w 2673349"/>
              <a:gd name="connsiteY19" fmla="*/ 2700337 h 3014663"/>
              <a:gd name="connsiteX20" fmla="*/ 1876425 w 2673349"/>
              <a:gd name="connsiteY20" fmla="*/ 2924175 h 3014663"/>
              <a:gd name="connsiteX21" fmla="*/ 1866899 w 2673349"/>
              <a:gd name="connsiteY21" fmla="*/ 2814637 h 3014663"/>
              <a:gd name="connsiteX22" fmla="*/ 1876425 w 2673349"/>
              <a:gd name="connsiteY22" fmla="*/ 2714625 h 3014663"/>
              <a:gd name="connsiteX23" fmla="*/ 2009774 w 2673349"/>
              <a:gd name="connsiteY23" fmla="*/ 2206624 h 3014663"/>
              <a:gd name="connsiteX24" fmla="*/ 2076449 w 2673349"/>
              <a:gd name="connsiteY24" fmla="*/ 2136774 h 3014663"/>
              <a:gd name="connsiteX25" fmla="*/ 2616199 w 2673349"/>
              <a:gd name="connsiteY25" fmla="*/ 1436687 h 3014663"/>
              <a:gd name="connsiteX26" fmla="*/ 2673349 w 2673349"/>
              <a:gd name="connsiteY26" fmla="*/ 447675 h 3014663"/>
              <a:gd name="connsiteX27" fmla="*/ 2536825 w 2673349"/>
              <a:gd name="connsiteY27" fmla="*/ 341313 h 3014663"/>
              <a:gd name="connsiteX28" fmla="*/ 2420937 w 2673349"/>
              <a:gd name="connsiteY28" fmla="*/ 171450 h 3014663"/>
              <a:gd name="connsiteX29" fmla="*/ 2173287 w 2673349"/>
              <a:gd name="connsiteY29" fmla="*/ 20638 h 3014663"/>
              <a:gd name="connsiteX30" fmla="*/ 1290291 w 2673349"/>
              <a:gd name="connsiteY30" fmla="*/ 133957 h 3014663"/>
              <a:gd name="connsiteX31" fmla="*/ 1073598 w 2673349"/>
              <a:gd name="connsiteY31" fmla="*/ 641164 h 3014663"/>
              <a:gd name="connsiteX32" fmla="*/ 788986 w 2673349"/>
              <a:gd name="connsiteY32" fmla="*/ 557216 h 3014663"/>
              <a:gd name="connsiteX33" fmla="*/ 775494 w 2673349"/>
              <a:gd name="connsiteY33" fmla="*/ 795339 h 3014663"/>
              <a:gd name="connsiteX0" fmla="*/ 775494 w 2673349"/>
              <a:gd name="connsiteY0" fmla="*/ 774701 h 2994025"/>
              <a:gd name="connsiteX1" fmla="*/ 740569 w 2673349"/>
              <a:gd name="connsiteY1" fmla="*/ 949327 h 2994025"/>
              <a:gd name="connsiteX2" fmla="*/ 909638 w 2673349"/>
              <a:gd name="connsiteY2" fmla="*/ 1017589 h 2994025"/>
              <a:gd name="connsiteX3" fmla="*/ 845792 w 2673349"/>
              <a:gd name="connsiteY3" fmla="*/ 1200756 h 2994025"/>
              <a:gd name="connsiteX4" fmla="*/ 168275 w 2673349"/>
              <a:gd name="connsiteY4" fmla="*/ 90487 h 2994025"/>
              <a:gd name="connsiteX5" fmla="*/ 66675 w 2673349"/>
              <a:gd name="connsiteY5" fmla="*/ 319087 h 2994025"/>
              <a:gd name="connsiteX6" fmla="*/ 73025 w 2673349"/>
              <a:gd name="connsiteY6" fmla="*/ 427037 h 2994025"/>
              <a:gd name="connsiteX7" fmla="*/ 0 w 2673349"/>
              <a:gd name="connsiteY7" fmla="*/ 557213 h 2994025"/>
              <a:gd name="connsiteX8" fmla="*/ 20637 w 2673349"/>
              <a:gd name="connsiteY8" fmla="*/ 733425 h 2994025"/>
              <a:gd name="connsiteX9" fmla="*/ 138112 w 2673349"/>
              <a:gd name="connsiteY9" fmla="*/ 719137 h 2994025"/>
              <a:gd name="connsiteX10" fmla="*/ 139699 w 2673349"/>
              <a:gd name="connsiteY10" fmla="*/ 735013 h 2994025"/>
              <a:gd name="connsiteX11" fmla="*/ 276224 w 2673349"/>
              <a:gd name="connsiteY11" fmla="*/ 784225 h 2994025"/>
              <a:gd name="connsiteX12" fmla="*/ 476248 w 2673349"/>
              <a:gd name="connsiteY12" fmla="*/ 888999 h 2994025"/>
              <a:gd name="connsiteX13" fmla="*/ 452437 w 2673349"/>
              <a:gd name="connsiteY13" fmla="*/ 1022350 h 2994025"/>
              <a:gd name="connsiteX14" fmla="*/ 638175 w 2673349"/>
              <a:gd name="connsiteY14" fmla="*/ 1279525 h 2994025"/>
              <a:gd name="connsiteX15" fmla="*/ 514351 w 2673349"/>
              <a:gd name="connsiteY15" fmla="*/ 1570037 h 2994025"/>
              <a:gd name="connsiteX16" fmla="*/ 1408112 w 2673349"/>
              <a:gd name="connsiteY16" fmla="*/ 1946274 h 2994025"/>
              <a:gd name="connsiteX17" fmla="*/ 976313 w 2673349"/>
              <a:gd name="connsiteY17" fmla="*/ 2994025 h 2994025"/>
              <a:gd name="connsiteX18" fmla="*/ 1443038 w 2673349"/>
              <a:gd name="connsiteY18" fmla="*/ 2679699 h 2994025"/>
              <a:gd name="connsiteX19" fmla="*/ 1876425 w 2673349"/>
              <a:gd name="connsiteY19" fmla="*/ 2903537 h 2994025"/>
              <a:gd name="connsiteX20" fmla="*/ 1866899 w 2673349"/>
              <a:gd name="connsiteY20" fmla="*/ 2793999 h 2994025"/>
              <a:gd name="connsiteX21" fmla="*/ 1876425 w 2673349"/>
              <a:gd name="connsiteY21" fmla="*/ 2693987 h 2994025"/>
              <a:gd name="connsiteX22" fmla="*/ 2009774 w 2673349"/>
              <a:gd name="connsiteY22" fmla="*/ 2185986 h 2994025"/>
              <a:gd name="connsiteX23" fmla="*/ 2076449 w 2673349"/>
              <a:gd name="connsiteY23" fmla="*/ 2116136 h 2994025"/>
              <a:gd name="connsiteX24" fmla="*/ 2616199 w 2673349"/>
              <a:gd name="connsiteY24" fmla="*/ 1416049 h 2994025"/>
              <a:gd name="connsiteX25" fmla="*/ 2673349 w 2673349"/>
              <a:gd name="connsiteY25" fmla="*/ 427037 h 2994025"/>
              <a:gd name="connsiteX26" fmla="*/ 2536825 w 2673349"/>
              <a:gd name="connsiteY26" fmla="*/ 320675 h 2994025"/>
              <a:gd name="connsiteX27" fmla="*/ 2420937 w 2673349"/>
              <a:gd name="connsiteY27" fmla="*/ 150812 h 2994025"/>
              <a:gd name="connsiteX28" fmla="*/ 2173287 w 2673349"/>
              <a:gd name="connsiteY28" fmla="*/ 0 h 2994025"/>
              <a:gd name="connsiteX29" fmla="*/ 1290291 w 2673349"/>
              <a:gd name="connsiteY29" fmla="*/ 113319 h 2994025"/>
              <a:gd name="connsiteX30" fmla="*/ 1073598 w 2673349"/>
              <a:gd name="connsiteY30" fmla="*/ 620526 h 2994025"/>
              <a:gd name="connsiteX31" fmla="*/ 788986 w 2673349"/>
              <a:gd name="connsiteY31" fmla="*/ 536578 h 2994025"/>
              <a:gd name="connsiteX32" fmla="*/ 775494 w 2673349"/>
              <a:gd name="connsiteY32" fmla="*/ 774701 h 2994025"/>
              <a:gd name="connsiteX0" fmla="*/ 775494 w 2673349"/>
              <a:gd name="connsiteY0" fmla="*/ 774701 h 2994025"/>
              <a:gd name="connsiteX1" fmla="*/ 740569 w 2673349"/>
              <a:gd name="connsiteY1" fmla="*/ 949327 h 2994025"/>
              <a:gd name="connsiteX2" fmla="*/ 909638 w 2673349"/>
              <a:gd name="connsiteY2" fmla="*/ 1017589 h 2994025"/>
              <a:gd name="connsiteX3" fmla="*/ 845792 w 2673349"/>
              <a:gd name="connsiteY3" fmla="*/ 1200756 h 2994025"/>
              <a:gd name="connsiteX4" fmla="*/ 66675 w 2673349"/>
              <a:gd name="connsiteY4" fmla="*/ 319087 h 2994025"/>
              <a:gd name="connsiteX5" fmla="*/ 73025 w 2673349"/>
              <a:gd name="connsiteY5" fmla="*/ 427037 h 2994025"/>
              <a:gd name="connsiteX6" fmla="*/ 0 w 2673349"/>
              <a:gd name="connsiteY6" fmla="*/ 557213 h 2994025"/>
              <a:gd name="connsiteX7" fmla="*/ 20637 w 2673349"/>
              <a:gd name="connsiteY7" fmla="*/ 733425 h 2994025"/>
              <a:gd name="connsiteX8" fmla="*/ 138112 w 2673349"/>
              <a:gd name="connsiteY8" fmla="*/ 719137 h 2994025"/>
              <a:gd name="connsiteX9" fmla="*/ 139699 w 2673349"/>
              <a:gd name="connsiteY9" fmla="*/ 735013 h 2994025"/>
              <a:gd name="connsiteX10" fmla="*/ 276224 w 2673349"/>
              <a:gd name="connsiteY10" fmla="*/ 784225 h 2994025"/>
              <a:gd name="connsiteX11" fmla="*/ 476248 w 2673349"/>
              <a:gd name="connsiteY11" fmla="*/ 888999 h 2994025"/>
              <a:gd name="connsiteX12" fmla="*/ 452437 w 2673349"/>
              <a:gd name="connsiteY12" fmla="*/ 1022350 h 2994025"/>
              <a:gd name="connsiteX13" fmla="*/ 638175 w 2673349"/>
              <a:gd name="connsiteY13" fmla="*/ 1279525 h 2994025"/>
              <a:gd name="connsiteX14" fmla="*/ 514351 w 2673349"/>
              <a:gd name="connsiteY14" fmla="*/ 1570037 h 2994025"/>
              <a:gd name="connsiteX15" fmla="*/ 1408112 w 2673349"/>
              <a:gd name="connsiteY15" fmla="*/ 1946274 h 2994025"/>
              <a:gd name="connsiteX16" fmla="*/ 976313 w 2673349"/>
              <a:gd name="connsiteY16" fmla="*/ 2994025 h 2994025"/>
              <a:gd name="connsiteX17" fmla="*/ 1443038 w 2673349"/>
              <a:gd name="connsiteY17" fmla="*/ 2679699 h 2994025"/>
              <a:gd name="connsiteX18" fmla="*/ 1876425 w 2673349"/>
              <a:gd name="connsiteY18" fmla="*/ 2903537 h 2994025"/>
              <a:gd name="connsiteX19" fmla="*/ 1866899 w 2673349"/>
              <a:gd name="connsiteY19" fmla="*/ 2793999 h 2994025"/>
              <a:gd name="connsiteX20" fmla="*/ 1876425 w 2673349"/>
              <a:gd name="connsiteY20" fmla="*/ 2693987 h 2994025"/>
              <a:gd name="connsiteX21" fmla="*/ 2009774 w 2673349"/>
              <a:gd name="connsiteY21" fmla="*/ 2185986 h 2994025"/>
              <a:gd name="connsiteX22" fmla="*/ 2076449 w 2673349"/>
              <a:gd name="connsiteY22" fmla="*/ 2116136 h 2994025"/>
              <a:gd name="connsiteX23" fmla="*/ 2616199 w 2673349"/>
              <a:gd name="connsiteY23" fmla="*/ 1416049 h 2994025"/>
              <a:gd name="connsiteX24" fmla="*/ 2673349 w 2673349"/>
              <a:gd name="connsiteY24" fmla="*/ 427037 h 2994025"/>
              <a:gd name="connsiteX25" fmla="*/ 2536825 w 2673349"/>
              <a:gd name="connsiteY25" fmla="*/ 320675 h 2994025"/>
              <a:gd name="connsiteX26" fmla="*/ 2420937 w 2673349"/>
              <a:gd name="connsiteY26" fmla="*/ 150812 h 2994025"/>
              <a:gd name="connsiteX27" fmla="*/ 2173287 w 2673349"/>
              <a:gd name="connsiteY27" fmla="*/ 0 h 2994025"/>
              <a:gd name="connsiteX28" fmla="*/ 1290291 w 2673349"/>
              <a:gd name="connsiteY28" fmla="*/ 113319 h 2994025"/>
              <a:gd name="connsiteX29" fmla="*/ 1073598 w 2673349"/>
              <a:gd name="connsiteY29" fmla="*/ 620526 h 2994025"/>
              <a:gd name="connsiteX30" fmla="*/ 788986 w 2673349"/>
              <a:gd name="connsiteY30" fmla="*/ 536578 h 2994025"/>
              <a:gd name="connsiteX31" fmla="*/ 775494 w 2673349"/>
              <a:gd name="connsiteY31" fmla="*/ 774701 h 2994025"/>
              <a:gd name="connsiteX0" fmla="*/ 775494 w 2673349"/>
              <a:gd name="connsiteY0" fmla="*/ 774701 h 2994025"/>
              <a:gd name="connsiteX1" fmla="*/ 740569 w 2673349"/>
              <a:gd name="connsiteY1" fmla="*/ 949327 h 2994025"/>
              <a:gd name="connsiteX2" fmla="*/ 909638 w 2673349"/>
              <a:gd name="connsiteY2" fmla="*/ 1017589 h 2994025"/>
              <a:gd name="connsiteX3" fmla="*/ 845792 w 2673349"/>
              <a:gd name="connsiteY3" fmla="*/ 1200756 h 2994025"/>
              <a:gd name="connsiteX4" fmla="*/ 73025 w 2673349"/>
              <a:gd name="connsiteY4" fmla="*/ 427037 h 2994025"/>
              <a:gd name="connsiteX5" fmla="*/ 0 w 2673349"/>
              <a:gd name="connsiteY5" fmla="*/ 557213 h 2994025"/>
              <a:gd name="connsiteX6" fmla="*/ 20637 w 2673349"/>
              <a:gd name="connsiteY6" fmla="*/ 733425 h 2994025"/>
              <a:gd name="connsiteX7" fmla="*/ 138112 w 2673349"/>
              <a:gd name="connsiteY7" fmla="*/ 719137 h 2994025"/>
              <a:gd name="connsiteX8" fmla="*/ 139699 w 2673349"/>
              <a:gd name="connsiteY8" fmla="*/ 735013 h 2994025"/>
              <a:gd name="connsiteX9" fmla="*/ 276224 w 2673349"/>
              <a:gd name="connsiteY9" fmla="*/ 784225 h 2994025"/>
              <a:gd name="connsiteX10" fmla="*/ 476248 w 2673349"/>
              <a:gd name="connsiteY10" fmla="*/ 888999 h 2994025"/>
              <a:gd name="connsiteX11" fmla="*/ 452437 w 2673349"/>
              <a:gd name="connsiteY11" fmla="*/ 1022350 h 2994025"/>
              <a:gd name="connsiteX12" fmla="*/ 638175 w 2673349"/>
              <a:gd name="connsiteY12" fmla="*/ 1279525 h 2994025"/>
              <a:gd name="connsiteX13" fmla="*/ 514351 w 2673349"/>
              <a:gd name="connsiteY13" fmla="*/ 1570037 h 2994025"/>
              <a:gd name="connsiteX14" fmla="*/ 1408112 w 2673349"/>
              <a:gd name="connsiteY14" fmla="*/ 1946274 h 2994025"/>
              <a:gd name="connsiteX15" fmla="*/ 976313 w 2673349"/>
              <a:gd name="connsiteY15" fmla="*/ 2994025 h 2994025"/>
              <a:gd name="connsiteX16" fmla="*/ 1443038 w 2673349"/>
              <a:gd name="connsiteY16" fmla="*/ 2679699 h 2994025"/>
              <a:gd name="connsiteX17" fmla="*/ 1876425 w 2673349"/>
              <a:gd name="connsiteY17" fmla="*/ 2903537 h 2994025"/>
              <a:gd name="connsiteX18" fmla="*/ 1866899 w 2673349"/>
              <a:gd name="connsiteY18" fmla="*/ 2793999 h 2994025"/>
              <a:gd name="connsiteX19" fmla="*/ 1876425 w 2673349"/>
              <a:gd name="connsiteY19" fmla="*/ 2693987 h 2994025"/>
              <a:gd name="connsiteX20" fmla="*/ 2009774 w 2673349"/>
              <a:gd name="connsiteY20" fmla="*/ 2185986 h 2994025"/>
              <a:gd name="connsiteX21" fmla="*/ 2076449 w 2673349"/>
              <a:gd name="connsiteY21" fmla="*/ 2116136 h 2994025"/>
              <a:gd name="connsiteX22" fmla="*/ 2616199 w 2673349"/>
              <a:gd name="connsiteY22" fmla="*/ 1416049 h 2994025"/>
              <a:gd name="connsiteX23" fmla="*/ 2673349 w 2673349"/>
              <a:gd name="connsiteY23" fmla="*/ 427037 h 2994025"/>
              <a:gd name="connsiteX24" fmla="*/ 2536825 w 2673349"/>
              <a:gd name="connsiteY24" fmla="*/ 320675 h 2994025"/>
              <a:gd name="connsiteX25" fmla="*/ 2420937 w 2673349"/>
              <a:gd name="connsiteY25" fmla="*/ 150812 h 2994025"/>
              <a:gd name="connsiteX26" fmla="*/ 2173287 w 2673349"/>
              <a:gd name="connsiteY26" fmla="*/ 0 h 2994025"/>
              <a:gd name="connsiteX27" fmla="*/ 1290291 w 2673349"/>
              <a:gd name="connsiteY27" fmla="*/ 113319 h 2994025"/>
              <a:gd name="connsiteX28" fmla="*/ 1073598 w 2673349"/>
              <a:gd name="connsiteY28" fmla="*/ 620526 h 2994025"/>
              <a:gd name="connsiteX29" fmla="*/ 788986 w 2673349"/>
              <a:gd name="connsiteY29" fmla="*/ 536578 h 2994025"/>
              <a:gd name="connsiteX30" fmla="*/ 775494 w 2673349"/>
              <a:gd name="connsiteY30" fmla="*/ 774701 h 2994025"/>
              <a:gd name="connsiteX0" fmla="*/ 775494 w 2673349"/>
              <a:gd name="connsiteY0" fmla="*/ 774701 h 2994025"/>
              <a:gd name="connsiteX1" fmla="*/ 740569 w 2673349"/>
              <a:gd name="connsiteY1" fmla="*/ 949327 h 2994025"/>
              <a:gd name="connsiteX2" fmla="*/ 909638 w 2673349"/>
              <a:gd name="connsiteY2" fmla="*/ 1017589 h 2994025"/>
              <a:gd name="connsiteX3" fmla="*/ 845792 w 2673349"/>
              <a:gd name="connsiteY3" fmla="*/ 1200756 h 2994025"/>
              <a:gd name="connsiteX4" fmla="*/ 0 w 2673349"/>
              <a:gd name="connsiteY4" fmla="*/ 557213 h 2994025"/>
              <a:gd name="connsiteX5" fmla="*/ 20637 w 2673349"/>
              <a:gd name="connsiteY5" fmla="*/ 733425 h 2994025"/>
              <a:gd name="connsiteX6" fmla="*/ 138112 w 2673349"/>
              <a:gd name="connsiteY6" fmla="*/ 719137 h 2994025"/>
              <a:gd name="connsiteX7" fmla="*/ 139699 w 2673349"/>
              <a:gd name="connsiteY7" fmla="*/ 735013 h 2994025"/>
              <a:gd name="connsiteX8" fmla="*/ 276224 w 2673349"/>
              <a:gd name="connsiteY8" fmla="*/ 784225 h 2994025"/>
              <a:gd name="connsiteX9" fmla="*/ 476248 w 2673349"/>
              <a:gd name="connsiteY9" fmla="*/ 888999 h 2994025"/>
              <a:gd name="connsiteX10" fmla="*/ 452437 w 2673349"/>
              <a:gd name="connsiteY10" fmla="*/ 1022350 h 2994025"/>
              <a:gd name="connsiteX11" fmla="*/ 638175 w 2673349"/>
              <a:gd name="connsiteY11" fmla="*/ 1279525 h 2994025"/>
              <a:gd name="connsiteX12" fmla="*/ 514351 w 2673349"/>
              <a:gd name="connsiteY12" fmla="*/ 1570037 h 2994025"/>
              <a:gd name="connsiteX13" fmla="*/ 1408112 w 2673349"/>
              <a:gd name="connsiteY13" fmla="*/ 1946274 h 2994025"/>
              <a:gd name="connsiteX14" fmla="*/ 976313 w 2673349"/>
              <a:gd name="connsiteY14" fmla="*/ 2994025 h 2994025"/>
              <a:gd name="connsiteX15" fmla="*/ 1443038 w 2673349"/>
              <a:gd name="connsiteY15" fmla="*/ 2679699 h 2994025"/>
              <a:gd name="connsiteX16" fmla="*/ 1876425 w 2673349"/>
              <a:gd name="connsiteY16" fmla="*/ 2903537 h 2994025"/>
              <a:gd name="connsiteX17" fmla="*/ 1866899 w 2673349"/>
              <a:gd name="connsiteY17" fmla="*/ 2793999 h 2994025"/>
              <a:gd name="connsiteX18" fmla="*/ 1876425 w 2673349"/>
              <a:gd name="connsiteY18" fmla="*/ 2693987 h 2994025"/>
              <a:gd name="connsiteX19" fmla="*/ 2009774 w 2673349"/>
              <a:gd name="connsiteY19" fmla="*/ 2185986 h 2994025"/>
              <a:gd name="connsiteX20" fmla="*/ 2076449 w 2673349"/>
              <a:gd name="connsiteY20" fmla="*/ 2116136 h 2994025"/>
              <a:gd name="connsiteX21" fmla="*/ 2616199 w 2673349"/>
              <a:gd name="connsiteY21" fmla="*/ 1416049 h 2994025"/>
              <a:gd name="connsiteX22" fmla="*/ 2673349 w 2673349"/>
              <a:gd name="connsiteY22" fmla="*/ 427037 h 2994025"/>
              <a:gd name="connsiteX23" fmla="*/ 2536825 w 2673349"/>
              <a:gd name="connsiteY23" fmla="*/ 320675 h 2994025"/>
              <a:gd name="connsiteX24" fmla="*/ 2420937 w 2673349"/>
              <a:gd name="connsiteY24" fmla="*/ 150812 h 2994025"/>
              <a:gd name="connsiteX25" fmla="*/ 2173287 w 2673349"/>
              <a:gd name="connsiteY25" fmla="*/ 0 h 2994025"/>
              <a:gd name="connsiteX26" fmla="*/ 1290291 w 2673349"/>
              <a:gd name="connsiteY26" fmla="*/ 113319 h 2994025"/>
              <a:gd name="connsiteX27" fmla="*/ 1073598 w 2673349"/>
              <a:gd name="connsiteY27" fmla="*/ 620526 h 2994025"/>
              <a:gd name="connsiteX28" fmla="*/ 788986 w 2673349"/>
              <a:gd name="connsiteY28" fmla="*/ 536578 h 2994025"/>
              <a:gd name="connsiteX29" fmla="*/ 775494 w 2673349"/>
              <a:gd name="connsiteY29" fmla="*/ 774701 h 2994025"/>
              <a:gd name="connsiteX0" fmla="*/ 754857 w 2652712"/>
              <a:gd name="connsiteY0" fmla="*/ 774701 h 2994025"/>
              <a:gd name="connsiteX1" fmla="*/ 719932 w 2652712"/>
              <a:gd name="connsiteY1" fmla="*/ 949327 h 2994025"/>
              <a:gd name="connsiteX2" fmla="*/ 889001 w 2652712"/>
              <a:gd name="connsiteY2" fmla="*/ 1017589 h 2994025"/>
              <a:gd name="connsiteX3" fmla="*/ 825155 w 2652712"/>
              <a:gd name="connsiteY3" fmla="*/ 1200756 h 2994025"/>
              <a:gd name="connsiteX4" fmla="*/ 0 w 2652712"/>
              <a:gd name="connsiteY4" fmla="*/ 733425 h 2994025"/>
              <a:gd name="connsiteX5" fmla="*/ 117475 w 2652712"/>
              <a:gd name="connsiteY5" fmla="*/ 719137 h 2994025"/>
              <a:gd name="connsiteX6" fmla="*/ 119062 w 2652712"/>
              <a:gd name="connsiteY6" fmla="*/ 735013 h 2994025"/>
              <a:gd name="connsiteX7" fmla="*/ 255587 w 2652712"/>
              <a:gd name="connsiteY7" fmla="*/ 784225 h 2994025"/>
              <a:gd name="connsiteX8" fmla="*/ 455611 w 2652712"/>
              <a:gd name="connsiteY8" fmla="*/ 888999 h 2994025"/>
              <a:gd name="connsiteX9" fmla="*/ 431800 w 2652712"/>
              <a:gd name="connsiteY9" fmla="*/ 1022350 h 2994025"/>
              <a:gd name="connsiteX10" fmla="*/ 617538 w 2652712"/>
              <a:gd name="connsiteY10" fmla="*/ 1279525 h 2994025"/>
              <a:gd name="connsiteX11" fmla="*/ 493714 w 2652712"/>
              <a:gd name="connsiteY11" fmla="*/ 1570037 h 2994025"/>
              <a:gd name="connsiteX12" fmla="*/ 1387475 w 2652712"/>
              <a:gd name="connsiteY12" fmla="*/ 1946274 h 2994025"/>
              <a:gd name="connsiteX13" fmla="*/ 955676 w 2652712"/>
              <a:gd name="connsiteY13" fmla="*/ 2994025 h 2994025"/>
              <a:gd name="connsiteX14" fmla="*/ 1422401 w 2652712"/>
              <a:gd name="connsiteY14" fmla="*/ 2679699 h 2994025"/>
              <a:gd name="connsiteX15" fmla="*/ 1855788 w 2652712"/>
              <a:gd name="connsiteY15" fmla="*/ 2903537 h 2994025"/>
              <a:gd name="connsiteX16" fmla="*/ 1846262 w 2652712"/>
              <a:gd name="connsiteY16" fmla="*/ 2793999 h 2994025"/>
              <a:gd name="connsiteX17" fmla="*/ 1855788 w 2652712"/>
              <a:gd name="connsiteY17" fmla="*/ 2693987 h 2994025"/>
              <a:gd name="connsiteX18" fmla="*/ 1989137 w 2652712"/>
              <a:gd name="connsiteY18" fmla="*/ 2185986 h 2994025"/>
              <a:gd name="connsiteX19" fmla="*/ 2055812 w 2652712"/>
              <a:gd name="connsiteY19" fmla="*/ 2116136 h 2994025"/>
              <a:gd name="connsiteX20" fmla="*/ 2595562 w 2652712"/>
              <a:gd name="connsiteY20" fmla="*/ 1416049 h 2994025"/>
              <a:gd name="connsiteX21" fmla="*/ 2652712 w 2652712"/>
              <a:gd name="connsiteY21" fmla="*/ 427037 h 2994025"/>
              <a:gd name="connsiteX22" fmla="*/ 2516188 w 2652712"/>
              <a:gd name="connsiteY22" fmla="*/ 320675 h 2994025"/>
              <a:gd name="connsiteX23" fmla="*/ 2400300 w 2652712"/>
              <a:gd name="connsiteY23" fmla="*/ 150812 h 2994025"/>
              <a:gd name="connsiteX24" fmla="*/ 2152650 w 2652712"/>
              <a:gd name="connsiteY24" fmla="*/ 0 h 2994025"/>
              <a:gd name="connsiteX25" fmla="*/ 1269654 w 2652712"/>
              <a:gd name="connsiteY25" fmla="*/ 113319 h 2994025"/>
              <a:gd name="connsiteX26" fmla="*/ 1052961 w 2652712"/>
              <a:gd name="connsiteY26" fmla="*/ 620526 h 2994025"/>
              <a:gd name="connsiteX27" fmla="*/ 768349 w 2652712"/>
              <a:gd name="connsiteY27" fmla="*/ 536578 h 2994025"/>
              <a:gd name="connsiteX28" fmla="*/ 754857 w 2652712"/>
              <a:gd name="connsiteY28" fmla="*/ 774701 h 2994025"/>
              <a:gd name="connsiteX0" fmla="*/ 637382 w 2535237"/>
              <a:gd name="connsiteY0" fmla="*/ 774701 h 2994025"/>
              <a:gd name="connsiteX1" fmla="*/ 602457 w 2535237"/>
              <a:gd name="connsiteY1" fmla="*/ 949327 h 2994025"/>
              <a:gd name="connsiteX2" fmla="*/ 771526 w 2535237"/>
              <a:gd name="connsiteY2" fmla="*/ 1017589 h 2994025"/>
              <a:gd name="connsiteX3" fmla="*/ 707680 w 2535237"/>
              <a:gd name="connsiteY3" fmla="*/ 1200756 h 2994025"/>
              <a:gd name="connsiteX4" fmla="*/ 0 w 2535237"/>
              <a:gd name="connsiteY4" fmla="*/ 719137 h 2994025"/>
              <a:gd name="connsiteX5" fmla="*/ 1587 w 2535237"/>
              <a:gd name="connsiteY5" fmla="*/ 735013 h 2994025"/>
              <a:gd name="connsiteX6" fmla="*/ 138112 w 2535237"/>
              <a:gd name="connsiteY6" fmla="*/ 784225 h 2994025"/>
              <a:gd name="connsiteX7" fmla="*/ 338136 w 2535237"/>
              <a:gd name="connsiteY7" fmla="*/ 888999 h 2994025"/>
              <a:gd name="connsiteX8" fmla="*/ 314325 w 2535237"/>
              <a:gd name="connsiteY8" fmla="*/ 1022350 h 2994025"/>
              <a:gd name="connsiteX9" fmla="*/ 500063 w 2535237"/>
              <a:gd name="connsiteY9" fmla="*/ 1279525 h 2994025"/>
              <a:gd name="connsiteX10" fmla="*/ 376239 w 2535237"/>
              <a:gd name="connsiteY10" fmla="*/ 1570037 h 2994025"/>
              <a:gd name="connsiteX11" fmla="*/ 1270000 w 2535237"/>
              <a:gd name="connsiteY11" fmla="*/ 1946274 h 2994025"/>
              <a:gd name="connsiteX12" fmla="*/ 838201 w 2535237"/>
              <a:gd name="connsiteY12" fmla="*/ 2994025 h 2994025"/>
              <a:gd name="connsiteX13" fmla="*/ 1304926 w 2535237"/>
              <a:gd name="connsiteY13" fmla="*/ 2679699 h 2994025"/>
              <a:gd name="connsiteX14" fmla="*/ 1738313 w 2535237"/>
              <a:gd name="connsiteY14" fmla="*/ 2903537 h 2994025"/>
              <a:gd name="connsiteX15" fmla="*/ 1728787 w 2535237"/>
              <a:gd name="connsiteY15" fmla="*/ 2793999 h 2994025"/>
              <a:gd name="connsiteX16" fmla="*/ 1738313 w 2535237"/>
              <a:gd name="connsiteY16" fmla="*/ 2693987 h 2994025"/>
              <a:gd name="connsiteX17" fmla="*/ 1871662 w 2535237"/>
              <a:gd name="connsiteY17" fmla="*/ 2185986 h 2994025"/>
              <a:gd name="connsiteX18" fmla="*/ 1938337 w 2535237"/>
              <a:gd name="connsiteY18" fmla="*/ 2116136 h 2994025"/>
              <a:gd name="connsiteX19" fmla="*/ 2478087 w 2535237"/>
              <a:gd name="connsiteY19" fmla="*/ 1416049 h 2994025"/>
              <a:gd name="connsiteX20" fmla="*/ 2535237 w 2535237"/>
              <a:gd name="connsiteY20" fmla="*/ 427037 h 2994025"/>
              <a:gd name="connsiteX21" fmla="*/ 2398713 w 2535237"/>
              <a:gd name="connsiteY21" fmla="*/ 320675 h 2994025"/>
              <a:gd name="connsiteX22" fmla="*/ 2282825 w 2535237"/>
              <a:gd name="connsiteY22" fmla="*/ 150812 h 2994025"/>
              <a:gd name="connsiteX23" fmla="*/ 2035175 w 2535237"/>
              <a:gd name="connsiteY23" fmla="*/ 0 h 2994025"/>
              <a:gd name="connsiteX24" fmla="*/ 1152179 w 2535237"/>
              <a:gd name="connsiteY24" fmla="*/ 113319 h 2994025"/>
              <a:gd name="connsiteX25" fmla="*/ 935486 w 2535237"/>
              <a:gd name="connsiteY25" fmla="*/ 620526 h 2994025"/>
              <a:gd name="connsiteX26" fmla="*/ 650874 w 2535237"/>
              <a:gd name="connsiteY26" fmla="*/ 536578 h 2994025"/>
              <a:gd name="connsiteX27" fmla="*/ 637382 w 2535237"/>
              <a:gd name="connsiteY27" fmla="*/ 774701 h 2994025"/>
              <a:gd name="connsiteX0" fmla="*/ 637382 w 2535237"/>
              <a:gd name="connsiteY0" fmla="*/ 774701 h 2994025"/>
              <a:gd name="connsiteX1" fmla="*/ 602457 w 2535237"/>
              <a:gd name="connsiteY1" fmla="*/ 949327 h 2994025"/>
              <a:gd name="connsiteX2" fmla="*/ 771526 w 2535237"/>
              <a:gd name="connsiteY2" fmla="*/ 1017589 h 2994025"/>
              <a:gd name="connsiteX3" fmla="*/ 707680 w 2535237"/>
              <a:gd name="connsiteY3" fmla="*/ 1200756 h 2994025"/>
              <a:gd name="connsiteX4" fmla="*/ 0 w 2535237"/>
              <a:gd name="connsiteY4" fmla="*/ 719137 h 2994025"/>
              <a:gd name="connsiteX5" fmla="*/ 138112 w 2535237"/>
              <a:gd name="connsiteY5" fmla="*/ 784225 h 2994025"/>
              <a:gd name="connsiteX6" fmla="*/ 338136 w 2535237"/>
              <a:gd name="connsiteY6" fmla="*/ 888999 h 2994025"/>
              <a:gd name="connsiteX7" fmla="*/ 314325 w 2535237"/>
              <a:gd name="connsiteY7" fmla="*/ 1022350 h 2994025"/>
              <a:gd name="connsiteX8" fmla="*/ 500063 w 2535237"/>
              <a:gd name="connsiteY8" fmla="*/ 1279525 h 2994025"/>
              <a:gd name="connsiteX9" fmla="*/ 376239 w 2535237"/>
              <a:gd name="connsiteY9" fmla="*/ 1570037 h 2994025"/>
              <a:gd name="connsiteX10" fmla="*/ 1270000 w 2535237"/>
              <a:gd name="connsiteY10" fmla="*/ 1946274 h 2994025"/>
              <a:gd name="connsiteX11" fmla="*/ 838201 w 2535237"/>
              <a:gd name="connsiteY11" fmla="*/ 2994025 h 2994025"/>
              <a:gd name="connsiteX12" fmla="*/ 1304926 w 2535237"/>
              <a:gd name="connsiteY12" fmla="*/ 2679699 h 2994025"/>
              <a:gd name="connsiteX13" fmla="*/ 1738313 w 2535237"/>
              <a:gd name="connsiteY13" fmla="*/ 2903537 h 2994025"/>
              <a:gd name="connsiteX14" fmla="*/ 1728787 w 2535237"/>
              <a:gd name="connsiteY14" fmla="*/ 2793999 h 2994025"/>
              <a:gd name="connsiteX15" fmla="*/ 1738313 w 2535237"/>
              <a:gd name="connsiteY15" fmla="*/ 2693987 h 2994025"/>
              <a:gd name="connsiteX16" fmla="*/ 1871662 w 2535237"/>
              <a:gd name="connsiteY16" fmla="*/ 2185986 h 2994025"/>
              <a:gd name="connsiteX17" fmla="*/ 1938337 w 2535237"/>
              <a:gd name="connsiteY17" fmla="*/ 2116136 h 2994025"/>
              <a:gd name="connsiteX18" fmla="*/ 2478087 w 2535237"/>
              <a:gd name="connsiteY18" fmla="*/ 1416049 h 2994025"/>
              <a:gd name="connsiteX19" fmla="*/ 2535237 w 2535237"/>
              <a:gd name="connsiteY19" fmla="*/ 427037 h 2994025"/>
              <a:gd name="connsiteX20" fmla="*/ 2398713 w 2535237"/>
              <a:gd name="connsiteY20" fmla="*/ 320675 h 2994025"/>
              <a:gd name="connsiteX21" fmla="*/ 2282825 w 2535237"/>
              <a:gd name="connsiteY21" fmla="*/ 150812 h 2994025"/>
              <a:gd name="connsiteX22" fmla="*/ 2035175 w 2535237"/>
              <a:gd name="connsiteY22" fmla="*/ 0 h 2994025"/>
              <a:gd name="connsiteX23" fmla="*/ 1152179 w 2535237"/>
              <a:gd name="connsiteY23" fmla="*/ 113319 h 2994025"/>
              <a:gd name="connsiteX24" fmla="*/ 935486 w 2535237"/>
              <a:gd name="connsiteY24" fmla="*/ 620526 h 2994025"/>
              <a:gd name="connsiteX25" fmla="*/ 650874 w 2535237"/>
              <a:gd name="connsiteY25" fmla="*/ 536578 h 2994025"/>
              <a:gd name="connsiteX26" fmla="*/ 637382 w 2535237"/>
              <a:gd name="connsiteY26" fmla="*/ 774701 h 2994025"/>
              <a:gd name="connsiteX0" fmla="*/ 499270 w 2397125"/>
              <a:gd name="connsiteY0" fmla="*/ 774701 h 2994025"/>
              <a:gd name="connsiteX1" fmla="*/ 464345 w 2397125"/>
              <a:gd name="connsiteY1" fmla="*/ 949327 h 2994025"/>
              <a:gd name="connsiteX2" fmla="*/ 633414 w 2397125"/>
              <a:gd name="connsiteY2" fmla="*/ 1017589 h 2994025"/>
              <a:gd name="connsiteX3" fmla="*/ 569568 w 2397125"/>
              <a:gd name="connsiteY3" fmla="*/ 1200756 h 2994025"/>
              <a:gd name="connsiteX4" fmla="*/ 0 w 2397125"/>
              <a:gd name="connsiteY4" fmla="*/ 784225 h 2994025"/>
              <a:gd name="connsiteX5" fmla="*/ 200024 w 2397125"/>
              <a:gd name="connsiteY5" fmla="*/ 888999 h 2994025"/>
              <a:gd name="connsiteX6" fmla="*/ 176213 w 2397125"/>
              <a:gd name="connsiteY6" fmla="*/ 1022350 h 2994025"/>
              <a:gd name="connsiteX7" fmla="*/ 361951 w 2397125"/>
              <a:gd name="connsiteY7" fmla="*/ 1279525 h 2994025"/>
              <a:gd name="connsiteX8" fmla="*/ 238127 w 2397125"/>
              <a:gd name="connsiteY8" fmla="*/ 1570037 h 2994025"/>
              <a:gd name="connsiteX9" fmla="*/ 1131888 w 2397125"/>
              <a:gd name="connsiteY9" fmla="*/ 1946274 h 2994025"/>
              <a:gd name="connsiteX10" fmla="*/ 700089 w 2397125"/>
              <a:gd name="connsiteY10" fmla="*/ 2994025 h 2994025"/>
              <a:gd name="connsiteX11" fmla="*/ 1166814 w 2397125"/>
              <a:gd name="connsiteY11" fmla="*/ 2679699 h 2994025"/>
              <a:gd name="connsiteX12" fmla="*/ 1600201 w 2397125"/>
              <a:gd name="connsiteY12" fmla="*/ 2903537 h 2994025"/>
              <a:gd name="connsiteX13" fmla="*/ 1590675 w 2397125"/>
              <a:gd name="connsiteY13" fmla="*/ 2793999 h 2994025"/>
              <a:gd name="connsiteX14" fmla="*/ 1600201 w 2397125"/>
              <a:gd name="connsiteY14" fmla="*/ 2693987 h 2994025"/>
              <a:gd name="connsiteX15" fmla="*/ 1733550 w 2397125"/>
              <a:gd name="connsiteY15" fmla="*/ 2185986 h 2994025"/>
              <a:gd name="connsiteX16" fmla="*/ 1800225 w 2397125"/>
              <a:gd name="connsiteY16" fmla="*/ 2116136 h 2994025"/>
              <a:gd name="connsiteX17" fmla="*/ 2339975 w 2397125"/>
              <a:gd name="connsiteY17" fmla="*/ 1416049 h 2994025"/>
              <a:gd name="connsiteX18" fmla="*/ 2397125 w 2397125"/>
              <a:gd name="connsiteY18" fmla="*/ 427037 h 2994025"/>
              <a:gd name="connsiteX19" fmla="*/ 2260601 w 2397125"/>
              <a:gd name="connsiteY19" fmla="*/ 320675 h 2994025"/>
              <a:gd name="connsiteX20" fmla="*/ 2144713 w 2397125"/>
              <a:gd name="connsiteY20" fmla="*/ 150812 h 2994025"/>
              <a:gd name="connsiteX21" fmla="*/ 1897063 w 2397125"/>
              <a:gd name="connsiteY21" fmla="*/ 0 h 2994025"/>
              <a:gd name="connsiteX22" fmla="*/ 1014067 w 2397125"/>
              <a:gd name="connsiteY22" fmla="*/ 113319 h 2994025"/>
              <a:gd name="connsiteX23" fmla="*/ 797374 w 2397125"/>
              <a:gd name="connsiteY23" fmla="*/ 620526 h 2994025"/>
              <a:gd name="connsiteX24" fmla="*/ 512762 w 2397125"/>
              <a:gd name="connsiteY24" fmla="*/ 536578 h 2994025"/>
              <a:gd name="connsiteX25" fmla="*/ 499270 w 2397125"/>
              <a:gd name="connsiteY25" fmla="*/ 774701 h 2994025"/>
              <a:gd name="connsiteX0" fmla="*/ 323057 w 2220912"/>
              <a:gd name="connsiteY0" fmla="*/ 774701 h 2994025"/>
              <a:gd name="connsiteX1" fmla="*/ 288132 w 2220912"/>
              <a:gd name="connsiteY1" fmla="*/ 949327 h 2994025"/>
              <a:gd name="connsiteX2" fmla="*/ 457201 w 2220912"/>
              <a:gd name="connsiteY2" fmla="*/ 1017589 h 2994025"/>
              <a:gd name="connsiteX3" fmla="*/ 393355 w 2220912"/>
              <a:gd name="connsiteY3" fmla="*/ 1200756 h 2994025"/>
              <a:gd name="connsiteX4" fmla="*/ 23811 w 2220912"/>
              <a:gd name="connsiteY4" fmla="*/ 888999 h 2994025"/>
              <a:gd name="connsiteX5" fmla="*/ 0 w 2220912"/>
              <a:gd name="connsiteY5" fmla="*/ 1022350 h 2994025"/>
              <a:gd name="connsiteX6" fmla="*/ 185738 w 2220912"/>
              <a:gd name="connsiteY6" fmla="*/ 1279525 h 2994025"/>
              <a:gd name="connsiteX7" fmla="*/ 61914 w 2220912"/>
              <a:gd name="connsiteY7" fmla="*/ 1570037 h 2994025"/>
              <a:gd name="connsiteX8" fmla="*/ 955675 w 2220912"/>
              <a:gd name="connsiteY8" fmla="*/ 1946274 h 2994025"/>
              <a:gd name="connsiteX9" fmla="*/ 523876 w 2220912"/>
              <a:gd name="connsiteY9" fmla="*/ 2994025 h 2994025"/>
              <a:gd name="connsiteX10" fmla="*/ 990601 w 2220912"/>
              <a:gd name="connsiteY10" fmla="*/ 2679699 h 2994025"/>
              <a:gd name="connsiteX11" fmla="*/ 1423988 w 2220912"/>
              <a:gd name="connsiteY11" fmla="*/ 2903537 h 2994025"/>
              <a:gd name="connsiteX12" fmla="*/ 1414462 w 2220912"/>
              <a:gd name="connsiteY12" fmla="*/ 2793999 h 2994025"/>
              <a:gd name="connsiteX13" fmla="*/ 1423988 w 2220912"/>
              <a:gd name="connsiteY13" fmla="*/ 2693987 h 2994025"/>
              <a:gd name="connsiteX14" fmla="*/ 1557337 w 2220912"/>
              <a:gd name="connsiteY14" fmla="*/ 2185986 h 2994025"/>
              <a:gd name="connsiteX15" fmla="*/ 1624012 w 2220912"/>
              <a:gd name="connsiteY15" fmla="*/ 2116136 h 2994025"/>
              <a:gd name="connsiteX16" fmla="*/ 2163762 w 2220912"/>
              <a:gd name="connsiteY16" fmla="*/ 1416049 h 2994025"/>
              <a:gd name="connsiteX17" fmla="*/ 2220912 w 2220912"/>
              <a:gd name="connsiteY17" fmla="*/ 427037 h 2994025"/>
              <a:gd name="connsiteX18" fmla="*/ 2084388 w 2220912"/>
              <a:gd name="connsiteY18" fmla="*/ 320675 h 2994025"/>
              <a:gd name="connsiteX19" fmla="*/ 1968500 w 2220912"/>
              <a:gd name="connsiteY19" fmla="*/ 150812 h 2994025"/>
              <a:gd name="connsiteX20" fmla="*/ 1720850 w 2220912"/>
              <a:gd name="connsiteY20" fmla="*/ 0 h 2994025"/>
              <a:gd name="connsiteX21" fmla="*/ 837854 w 2220912"/>
              <a:gd name="connsiteY21" fmla="*/ 113319 h 2994025"/>
              <a:gd name="connsiteX22" fmla="*/ 621161 w 2220912"/>
              <a:gd name="connsiteY22" fmla="*/ 620526 h 2994025"/>
              <a:gd name="connsiteX23" fmla="*/ 336549 w 2220912"/>
              <a:gd name="connsiteY23" fmla="*/ 536578 h 2994025"/>
              <a:gd name="connsiteX24" fmla="*/ 323057 w 2220912"/>
              <a:gd name="connsiteY24" fmla="*/ 774701 h 2994025"/>
              <a:gd name="connsiteX0" fmla="*/ 323057 w 2220912"/>
              <a:gd name="connsiteY0" fmla="*/ 774701 h 2994025"/>
              <a:gd name="connsiteX1" fmla="*/ 288132 w 2220912"/>
              <a:gd name="connsiteY1" fmla="*/ 949327 h 2994025"/>
              <a:gd name="connsiteX2" fmla="*/ 457201 w 2220912"/>
              <a:gd name="connsiteY2" fmla="*/ 1017589 h 2994025"/>
              <a:gd name="connsiteX3" fmla="*/ 393355 w 2220912"/>
              <a:gd name="connsiteY3" fmla="*/ 1200756 h 2994025"/>
              <a:gd name="connsiteX4" fmla="*/ 0 w 2220912"/>
              <a:gd name="connsiteY4" fmla="*/ 1022350 h 2994025"/>
              <a:gd name="connsiteX5" fmla="*/ 185738 w 2220912"/>
              <a:gd name="connsiteY5" fmla="*/ 1279525 h 2994025"/>
              <a:gd name="connsiteX6" fmla="*/ 61914 w 2220912"/>
              <a:gd name="connsiteY6" fmla="*/ 1570037 h 2994025"/>
              <a:gd name="connsiteX7" fmla="*/ 955675 w 2220912"/>
              <a:gd name="connsiteY7" fmla="*/ 1946274 h 2994025"/>
              <a:gd name="connsiteX8" fmla="*/ 523876 w 2220912"/>
              <a:gd name="connsiteY8" fmla="*/ 2994025 h 2994025"/>
              <a:gd name="connsiteX9" fmla="*/ 990601 w 2220912"/>
              <a:gd name="connsiteY9" fmla="*/ 2679699 h 2994025"/>
              <a:gd name="connsiteX10" fmla="*/ 1423988 w 2220912"/>
              <a:gd name="connsiteY10" fmla="*/ 2903537 h 2994025"/>
              <a:gd name="connsiteX11" fmla="*/ 1414462 w 2220912"/>
              <a:gd name="connsiteY11" fmla="*/ 2793999 h 2994025"/>
              <a:gd name="connsiteX12" fmla="*/ 1423988 w 2220912"/>
              <a:gd name="connsiteY12" fmla="*/ 2693987 h 2994025"/>
              <a:gd name="connsiteX13" fmla="*/ 1557337 w 2220912"/>
              <a:gd name="connsiteY13" fmla="*/ 2185986 h 2994025"/>
              <a:gd name="connsiteX14" fmla="*/ 1624012 w 2220912"/>
              <a:gd name="connsiteY14" fmla="*/ 2116136 h 2994025"/>
              <a:gd name="connsiteX15" fmla="*/ 2163762 w 2220912"/>
              <a:gd name="connsiteY15" fmla="*/ 1416049 h 2994025"/>
              <a:gd name="connsiteX16" fmla="*/ 2220912 w 2220912"/>
              <a:gd name="connsiteY16" fmla="*/ 427037 h 2994025"/>
              <a:gd name="connsiteX17" fmla="*/ 2084388 w 2220912"/>
              <a:gd name="connsiteY17" fmla="*/ 320675 h 2994025"/>
              <a:gd name="connsiteX18" fmla="*/ 1968500 w 2220912"/>
              <a:gd name="connsiteY18" fmla="*/ 150812 h 2994025"/>
              <a:gd name="connsiteX19" fmla="*/ 1720850 w 2220912"/>
              <a:gd name="connsiteY19" fmla="*/ 0 h 2994025"/>
              <a:gd name="connsiteX20" fmla="*/ 837854 w 2220912"/>
              <a:gd name="connsiteY20" fmla="*/ 113319 h 2994025"/>
              <a:gd name="connsiteX21" fmla="*/ 621161 w 2220912"/>
              <a:gd name="connsiteY21" fmla="*/ 620526 h 2994025"/>
              <a:gd name="connsiteX22" fmla="*/ 336549 w 2220912"/>
              <a:gd name="connsiteY22" fmla="*/ 536578 h 2994025"/>
              <a:gd name="connsiteX23" fmla="*/ 323057 w 2220912"/>
              <a:gd name="connsiteY23" fmla="*/ 774701 h 2994025"/>
              <a:gd name="connsiteX0" fmla="*/ 261143 w 2158998"/>
              <a:gd name="connsiteY0" fmla="*/ 774701 h 2994025"/>
              <a:gd name="connsiteX1" fmla="*/ 226218 w 2158998"/>
              <a:gd name="connsiteY1" fmla="*/ 949327 h 2994025"/>
              <a:gd name="connsiteX2" fmla="*/ 395287 w 2158998"/>
              <a:gd name="connsiteY2" fmla="*/ 1017589 h 2994025"/>
              <a:gd name="connsiteX3" fmla="*/ 331441 w 2158998"/>
              <a:gd name="connsiteY3" fmla="*/ 1200756 h 2994025"/>
              <a:gd name="connsiteX4" fmla="*/ 123824 w 2158998"/>
              <a:gd name="connsiteY4" fmla="*/ 1279525 h 2994025"/>
              <a:gd name="connsiteX5" fmla="*/ 0 w 2158998"/>
              <a:gd name="connsiteY5" fmla="*/ 1570037 h 2994025"/>
              <a:gd name="connsiteX6" fmla="*/ 893761 w 2158998"/>
              <a:gd name="connsiteY6" fmla="*/ 1946274 h 2994025"/>
              <a:gd name="connsiteX7" fmla="*/ 461962 w 2158998"/>
              <a:gd name="connsiteY7" fmla="*/ 2994025 h 2994025"/>
              <a:gd name="connsiteX8" fmla="*/ 928687 w 2158998"/>
              <a:gd name="connsiteY8" fmla="*/ 2679699 h 2994025"/>
              <a:gd name="connsiteX9" fmla="*/ 1362074 w 2158998"/>
              <a:gd name="connsiteY9" fmla="*/ 2903537 h 2994025"/>
              <a:gd name="connsiteX10" fmla="*/ 1352548 w 2158998"/>
              <a:gd name="connsiteY10" fmla="*/ 2793999 h 2994025"/>
              <a:gd name="connsiteX11" fmla="*/ 1362074 w 2158998"/>
              <a:gd name="connsiteY11" fmla="*/ 2693987 h 2994025"/>
              <a:gd name="connsiteX12" fmla="*/ 1495423 w 2158998"/>
              <a:gd name="connsiteY12" fmla="*/ 2185986 h 2994025"/>
              <a:gd name="connsiteX13" fmla="*/ 1562098 w 2158998"/>
              <a:gd name="connsiteY13" fmla="*/ 2116136 h 2994025"/>
              <a:gd name="connsiteX14" fmla="*/ 2101848 w 2158998"/>
              <a:gd name="connsiteY14" fmla="*/ 1416049 h 2994025"/>
              <a:gd name="connsiteX15" fmla="*/ 2158998 w 2158998"/>
              <a:gd name="connsiteY15" fmla="*/ 427037 h 2994025"/>
              <a:gd name="connsiteX16" fmla="*/ 2022474 w 2158998"/>
              <a:gd name="connsiteY16" fmla="*/ 320675 h 2994025"/>
              <a:gd name="connsiteX17" fmla="*/ 1906586 w 2158998"/>
              <a:gd name="connsiteY17" fmla="*/ 150812 h 2994025"/>
              <a:gd name="connsiteX18" fmla="*/ 1658936 w 2158998"/>
              <a:gd name="connsiteY18" fmla="*/ 0 h 2994025"/>
              <a:gd name="connsiteX19" fmla="*/ 775940 w 2158998"/>
              <a:gd name="connsiteY19" fmla="*/ 113319 h 2994025"/>
              <a:gd name="connsiteX20" fmla="*/ 559247 w 2158998"/>
              <a:gd name="connsiteY20" fmla="*/ 620526 h 2994025"/>
              <a:gd name="connsiteX21" fmla="*/ 274635 w 2158998"/>
              <a:gd name="connsiteY21" fmla="*/ 536578 h 2994025"/>
              <a:gd name="connsiteX22" fmla="*/ 261143 w 2158998"/>
              <a:gd name="connsiteY22" fmla="*/ 774701 h 2994025"/>
              <a:gd name="connsiteX0" fmla="*/ 261143 w 2158998"/>
              <a:gd name="connsiteY0" fmla="*/ 774701 h 2994025"/>
              <a:gd name="connsiteX1" fmla="*/ 226218 w 2158998"/>
              <a:gd name="connsiteY1" fmla="*/ 949327 h 2994025"/>
              <a:gd name="connsiteX2" fmla="*/ 395287 w 2158998"/>
              <a:gd name="connsiteY2" fmla="*/ 1017589 h 2994025"/>
              <a:gd name="connsiteX3" fmla="*/ 331441 w 2158998"/>
              <a:gd name="connsiteY3" fmla="*/ 1200756 h 2994025"/>
              <a:gd name="connsiteX4" fmla="*/ 0 w 2158998"/>
              <a:gd name="connsiteY4" fmla="*/ 1570037 h 2994025"/>
              <a:gd name="connsiteX5" fmla="*/ 893761 w 2158998"/>
              <a:gd name="connsiteY5" fmla="*/ 1946274 h 2994025"/>
              <a:gd name="connsiteX6" fmla="*/ 461962 w 2158998"/>
              <a:gd name="connsiteY6" fmla="*/ 2994025 h 2994025"/>
              <a:gd name="connsiteX7" fmla="*/ 928687 w 2158998"/>
              <a:gd name="connsiteY7" fmla="*/ 2679699 h 2994025"/>
              <a:gd name="connsiteX8" fmla="*/ 1362074 w 2158998"/>
              <a:gd name="connsiteY8" fmla="*/ 2903537 h 2994025"/>
              <a:gd name="connsiteX9" fmla="*/ 1352548 w 2158998"/>
              <a:gd name="connsiteY9" fmla="*/ 2793999 h 2994025"/>
              <a:gd name="connsiteX10" fmla="*/ 1362074 w 2158998"/>
              <a:gd name="connsiteY10" fmla="*/ 2693987 h 2994025"/>
              <a:gd name="connsiteX11" fmla="*/ 1495423 w 2158998"/>
              <a:gd name="connsiteY11" fmla="*/ 2185986 h 2994025"/>
              <a:gd name="connsiteX12" fmla="*/ 1562098 w 2158998"/>
              <a:gd name="connsiteY12" fmla="*/ 2116136 h 2994025"/>
              <a:gd name="connsiteX13" fmla="*/ 2101848 w 2158998"/>
              <a:gd name="connsiteY13" fmla="*/ 1416049 h 2994025"/>
              <a:gd name="connsiteX14" fmla="*/ 2158998 w 2158998"/>
              <a:gd name="connsiteY14" fmla="*/ 427037 h 2994025"/>
              <a:gd name="connsiteX15" fmla="*/ 2022474 w 2158998"/>
              <a:gd name="connsiteY15" fmla="*/ 320675 h 2994025"/>
              <a:gd name="connsiteX16" fmla="*/ 1906586 w 2158998"/>
              <a:gd name="connsiteY16" fmla="*/ 150812 h 2994025"/>
              <a:gd name="connsiteX17" fmla="*/ 1658936 w 2158998"/>
              <a:gd name="connsiteY17" fmla="*/ 0 h 2994025"/>
              <a:gd name="connsiteX18" fmla="*/ 775940 w 2158998"/>
              <a:gd name="connsiteY18" fmla="*/ 113319 h 2994025"/>
              <a:gd name="connsiteX19" fmla="*/ 559247 w 2158998"/>
              <a:gd name="connsiteY19" fmla="*/ 620526 h 2994025"/>
              <a:gd name="connsiteX20" fmla="*/ 274635 w 2158998"/>
              <a:gd name="connsiteY20" fmla="*/ 536578 h 2994025"/>
              <a:gd name="connsiteX21" fmla="*/ 261143 w 2158998"/>
              <a:gd name="connsiteY21" fmla="*/ 774701 h 2994025"/>
              <a:gd name="connsiteX0" fmla="*/ 118268 w 2016123"/>
              <a:gd name="connsiteY0" fmla="*/ 774701 h 2994025"/>
              <a:gd name="connsiteX1" fmla="*/ 83343 w 2016123"/>
              <a:gd name="connsiteY1" fmla="*/ 949327 h 2994025"/>
              <a:gd name="connsiteX2" fmla="*/ 252412 w 2016123"/>
              <a:gd name="connsiteY2" fmla="*/ 1017589 h 2994025"/>
              <a:gd name="connsiteX3" fmla="*/ 188566 w 2016123"/>
              <a:gd name="connsiteY3" fmla="*/ 1200756 h 2994025"/>
              <a:gd name="connsiteX4" fmla="*/ 0 w 2016123"/>
              <a:gd name="connsiteY4" fmla="*/ 1658937 h 2994025"/>
              <a:gd name="connsiteX5" fmla="*/ 750886 w 2016123"/>
              <a:gd name="connsiteY5" fmla="*/ 1946274 h 2994025"/>
              <a:gd name="connsiteX6" fmla="*/ 319087 w 2016123"/>
              <a:gd name="connsiteY6" fmla="*/ 2994025 h 2994025"/>
              <a:gd name="connsiteX7" fmla="*/ 785812 w 2016123"/>
              <a:gd name="connsiteY7" fmla="*/ 2679699 h 2994025"/>
              <a:gd name="connsiteX8" fmla="*/ 1219199 w 2016123"/>
              <a:gd name="connsiteY8" fmla="*/ 2903537 h 2994025"/>
              <a:gd name="connsiteX9" fmla="*/ 1209673 w 2016123"/>
              <a:gd name="connsiteY9" fmla="*/ 2793999 h 2994025"/>
              <a:gd name="connsiteX10" fmla="*/ 1219199 w 2016123"/>
              <a:gd name="connsiteY10" fmla="*/ 2693987 h 2994025"/>
              <a:gd name="connsiteX11" fmla="*/ 1352548 w 2016123"/>
              <a:gd name="connsiteY11" fmla="*/ 2185986 h 2994025"/>
              <a:gd name="connsiteX12" fmla="*/ 1419223 w 2016123"/>
              <a:gd name="connsiteY12" fmla="*/ 2116136 h 2994025"/>
              <a:gd name="connsiteX13" fmla="*/ 1958973 w 2016123"/>
              <a:gd name="connsiteY13" fmla="*/ 1416049 h 2994025"/>
              <a:gd name="connsiteX14" fmla="*/ 2016123 w 2016123"/>
              <a:gd name="connsiteY14" fmla="*/ 427037 h 2994025"/>
              <a:gd name="connsiteX15" fmla="*/ 1879599 w 2016123"/>
              <a:gd name="connsiteY15" fmla="*/ 320675 h 2994025"/>
              <a:gd name="connsiteX16" fmla="*/ 1763711 w 2016123"/>
              <a:gd name="connsiteY16" fmla="*/ 150812 h 2994025"/>
              <a:gd name="connsiteX17" fmla="*/ 1516061 w 2016123"/>
              <a:gd name="connsiteY17" fmla="*/ 0 h 2994025"/>
              <a:gd name="connsiteX18" fmla="*/ 633065 w 2016123"/>
              <a:gd name="connsiteY18" fmla="*/ 113319 h 2994025"/>
              <a:gd name="connsiteX19" fmla="*/ 416372 w 2016123"/>
              <a:gd name="connsiteY19" fmla="*/ 620526 h 2994025"/>
              <a:gd name="connsiteX20" fmla="*/ 131760 w 2016123"/>
              <a:gd name="connsiteY20" fmla="*/ 536578 h 2994025"/>
              <a:gd name="connsiteX21" fmla="*/ 118268 w 2016123"/>
              <a:gd name="connsiteY21" fmla="*/ 774701 h 2994025"/>
              <a:gd name="connsiteX0" fmla="*/ 118268 w 2016123"/>
              <a:gd name="connsiteY0" fmla="*/ 783130 h 3002454"/>
              <a:gd name="connsiteX1" fmla="*/ 83343 w 2016123"/>
              <a:gd name="connsiteY1" fmla="*/ 957756 h 3002454"/>
              <a:gd name="connsiteX2" fmla="*/ 252412 w 2016123"/>
              <a:gd name="connsiteY2" fmla="*/ 1026018 h 3002454"/>
              <a:gd name="connsiteX3" fmla="*/ 188566 w 2016123"/>
              <a:gd name="connsiteY3" fmla="*/ 1209185 h 3002454"/>
              <a:gd name="connsiteX4" fmla="*/ 0 w 2016123"/>
              <a:gd name="connsiteY4" fmla="*/ 1667366 h 3002454"/>
              <a:gd name="connsiteX5" fmla="*/ 750886 w 2016123"/>
              <a:gd name="connsiteY5" fmla="*/ 1954703 h 3002454"/>
              <a:gd name="connsiteX6" fmla="*/ 319087 w 2016123"/>
              <a:gd name="connsiteY6" fmla="*/ 3002454 h 3002454"/>
              <a:gd name="connsiteX7" fmla="*/ 785812 w 2016123"/>
              <a:gd name="connsiteY7" fmla="*/ 2688128 h 3002454"/>
              <a:gd name="connsiteX8" fmla="*/ 1219199 w 2016123"/>
              <a:gd name="connsiteY8" fmla="*/ 2911966 h 3002454"/>
              <a:gd name="connsiteX9" fmla="*/ 1209673 w 2016123"/>
              <a:gd name="connsiteY9" fmla="*/ 2802428 h 3002454"/>
              <a:gd name="connsiteX10" fmla="*/ 1219199 w 2016123"/>
              <a:gd name="connsiteY10" fmla="*/ 2702416 h 3002454"/>
              <a:gd name="connsiteX11" fmla="*/ 1352548 w 2016123"/>
              <a:gd name="connsiteY11" fmla="*/ 2194415 h 3002454"/>
              <a:gd name="connsiteX12" fmla="*/ 1419223 w 2016123"/>
              <a:gd name="connsiteY12" fmla="*/ 2124565 h 3002454"/>
              <a:gd name="connsiteX13" fmla="*/ 1958973 w 2016123"/>
              <a:gd name="connsiteY13" fmla="*/ 1424478 h 3002454"/>
              <a:gd name="connsiteX14" fmla="*/ 2016123 w 2016123"/>
              <a:gd name="connsiteY14" fmla="*/ 435466 h 3002454"/>
              <a:gd name="connsiteX15" fmla="*/ 1879599 w 2016123"/>
              <a:gd name="connsiteY15" fmla="*/ 329104 h 3002454"/>
              <a:gd name="connsiteX16" fmla="*/ 1763711 w 2016123"/>
              <a:gd name="connsiteY16" fmla="*/ 159241 h 3002454"/>
              <a:gd name="connsiteX17" fmla="*/ 1516061 w 2016123"/>
              <a:gd name="connsiteY17" fmla="*/ 8429 h 3002454"/>
              <a:gd name="connsiteX18" fmla="*/ 1353585 w 2016123"/>
              <a:gd name="connsiteY18" fmla="*/ 30085 h 3002454"/>
              <a:gd name="connsiteX19" fmla="*/ 633065 w 2016123"/>
              <a:gd name="connsiteY19" fmla="*/ 121748 h 3002454"/>
              <a:gd name="connsiteX20" fmla="*/ 416372 w 2016123"/>
              <a:gd name="connsiteY20" fmla="*/ 628955 h 3002454"/>
              <a:gd name="connsiteX21" fmla="*/ 131760 w 2016123"/>
              <a:gd name="connsiteY21" fmla="*/ 545007 h 3002454"/>
              <a:gd name="connsiteX22" fmla="*/ 118268 w 2016123"/>
              <a:gd name="connsiteY22" fmla="*/ 783130 h 3002454"/>
              <a:gd name="connsiteX0" fmla="*/ 118268 w 2016123"/>
              <a:gd name="connsiteY0" fmla="*/ 783130 h 3002454"/>
              <a:gd name="connsiteX1" fmla="*/ 83343 w 2016123"/>
              <a:gd name="connsiteY1" fmla="*/ 957756 h 3002454"/>
              <a:gd name="connsiteX2" fmla="*/ 252412 w 2016123"/>
              <a:gd name="connsiteY2" fmla="*/ 1026018 h 3002454"/>
              <a:gd name="connsiteX3" fmla="*/ 188566 w 2016123"/>
              <a:gd name="connsiteY3" fmla="*/ 1209185 h 3002454"/>
              <a:gd name="connsiteX4" fmla="*/ 0 w 2016123"/>
              <a:gd name="connsiteY4" fmla="*/ 1667366 h 3002454"/>
              <a:gd name="connsiteX5" fmla="*/ 750886 w 2016123"/>
              <a:gd name="connsiteY5" fmla="*/ 1954703 h 3002454"/>
              <a:gd name="connsiteX6" fmla="*/ 319087 w 2016123"/>
              <a:gd name="connsiteY6" fmla="*/ 3002454 h 3002454"/>
              <a:gd name="connsiteX7" fmla="*/ 785812 w 2016123"/>
              <a:gd name="connsiteY7" fmla="*/ 2688128 h 3002454"/>
              <a:gd name="connsiteX8" fmla="*/ 1219199 w 2016123"/>
              <a:gd name="connsiteY8" fmla="*/ 2911966 h 3002454"/>
              <a:gd name="connsiteX9" fmla="*/ 1209673 w 2016123"/>
              <a:gd name="connsiteY9" fmla="*/ 2802428 h 3002454"/>
              <a:gd name="connsiteX10" fmla="*/ 1219199 w 2016123"/>
              <a:gd name="connsiteY10" fmla="*/ 2702416 h 3002454"/>
              <a:gd name="connsiteX11" fmla="*/ 1352548 w 2016123"/>
              <a:gd name="connsiteY11" fmla="*/ 2194415 h 3002454"/>
              <a:gd name="connsiteX12" fmla="*/ 1419223 w 2016123"/>
              <a:gd name="connsiteY12" fmla="*/ 2124565 h 3002454"/>
              <a:gd name="connsiteX13" fmla="*/ 1958973 w 2016123"/>
              <a:gd name="connsiteY13" fmla="*/ 1424478 h 3002454"/>
              <a:gd name="connsiteX14" fmla="*/ 2016123 w 2016123"/>
              <a:gd name="connsiteY14" fmla="*/ 435466 h 3002454"/>
              <a:gd name="connsiteX15" fmla="*/ 1879599 w 2016123"/>
              <a:gd name="connsiteY15" fmla="*/ 329104 h 3002454"/>
              <a:gd name="connsiteX16" fmla="*/ 1763711 w 2016123"/>
              <a:gd name="connsiteY16" fmla="*/ 159241 h 3002454"/>
              <a:gd name="connsiteX17" fmla="*/ 1516061 w 2016123"/>
              <a:gd name="connsiteY17" fmla="*/ 8429 h 3002454"/>
              <a:gd name="connsiteX18" fmla="*/ 1353585 w 2016123"/>
              <a:gd name="connsiteY18" fmla="*/ 30085 h 3002454"/>
              <a:gd name="connsiteX19" fmla="*/ 1005776 w 2016123"/>
              <a:gd name="connsiteY19" fmla="*/ 46914 h 3002454"/>
              <a:gd name="connsiteX20" fmla="*/ 633065 w 2016123"/>
              <a:gd name="connsiteY20" fmla="*/ 121748 h 3002454"/>
              <a:gd name="connsiteX21" fmla="*/ 416372 w 2016123"/>
              <a:gd name="connsiteY21" fmla="*/ 628955 h 3002454"/>
              <a:gd name="connsiteX22" fmla="*/ 131760 w 2016123"/>
              <a:gd name="connsiteY22" fmla="*/ 545007 h 3002454"/>
              <a:gd name="connsiteX23" fmla="*/ 118268 w 2016123"/>
              <a:gd name="connsiteY23" fmla="*/ 783130 h 3002454"/>
              <a:gd name="connsiteX0" fmla="*/ 118268 w 2016123"/>
              <a:gd name="connsiteY0" fmla="*/ 1673238 h 3892562"/>
              <a:gd name="connsiteX1" fmla="*/ 83343 w 2016123"/>
              <a:gd name="connsiteY1" fmla="*/ 1847864 h 3892562"/>
              <a:gd name="connsiteX2" fmla="*/ 252412 w 2016123"/>
              <a:gd name="connsiteY2" fmla="*/ 1916126 h 3892562"/>
              <a:gd name="connsiteX3" fmla="*/ 188566 w 2016123"/>
              <a:gd name="connsiteY3" fmla="*/ 2099293 h 3892562"/>
              <a:gd name="connsiteX4" fmla="*/ 0 w 2016123"/>
              <a:gd name="connsiteY4" fmla="*/ 2557474 h 3892562"/>
              <a:gd name="connsiteX5" fmla="*/ 750886 w 2016123"/>
              <a:gd name="connsiteY5" fmla="*/ 2844811 h 3892562"/>
              <a:gd name="connsiteX6" fmla="*/ 319087 w 2016123"/>
              <a:gd name="connsiteY6" fmla="*/ 3892562 h 3892562"/>
              <a:gd name="connsiteX7" fmla="*/ 785812 w 2016123"/>
              <a:gd name="connsiteY7" fmla="*/ 3578236 h 3892562"/>
              <a:gd name="connsiteX8" fmla="*/ 1219199 w 2016123"/>
              <a:gd name="connsiteY8" fmla="*/ 3802074 h 3892562"/>
              <a:gd name="connsiteX9" fmla="*/ 1209673 w 2016123"/>
              <a:gd name="connsiteY9" fmla="*/ 3692536 h 3892562"/>
              <a:gd name="connsiteX10" fmla="*/ 1219199 w 2016123"/>
              <a:gd name="connsiteY10" fmla="*/ 3592524 h 3892562"/>
              <a:gd name="connsiteX11" fmla="*/ 1352548 w 2016123"/>
              <a:gd name="connsiteY11" fmla="*/ 3084523 h 3892562"/>
              <a:gd name="connsiteX12" fmla="*/ 1419223 w 2016123"/>
              <a:gd name="connsiteY12" fmla="*/ 3014673 h 3892562"/>
              <a:gd name="connsiteX13" fmla="*/ 1958973 w 2016123"/>
              <a:gd name="connsiteY13" fmla="*/ 2314586 h 3892562"/>
              <a:gd name="connsiteX14" fmla="*/ 2016123 w 2016123"/>
              <a:gd name="connsiteY14" fmla="*/ 1325574 h 3892562"/>
              <a:gd name="connsiteX15" fmla="*/ 1879599 w 2016123"/>
              <a:gd name="connsiteY15" fmla="*/ 1219212 h 3892562"/>
              <a:gd name="connsiteX16" fmla="*/ 1763711 w 2016123"/>
              <a:gd name="connsiteY16" fmla="*/ 1049349 h 3892562"/>
              <a:gd name="connsiteX17" fmla="*/ 1516061 w 2016123"/>
              <a:gd name="connsiteY17" fmla="*/ 898537 h 3892562"/>
              <a:gd name="connsiteX18" fmla="*/ 1353585 w 2016123"/>
              <a:gd name="connsiteY18" fmla="*/ 920193 h 3892562"/>
              <a:gd name="connsiteX19" fmla="*/ 1252607 w 2016123"/>
              <a:gd name="connsiteY19" fmla="*/ 183 h 3892562"/>
              <a:gd name="connsiteX20" fmla="*/ 633065 w 2016123"/>
              <a:gd name="connsiteY20" fmla="*/ 1011856 h 3892562"/>
              <a:gd name="connsiteX21" fmla="*/ 416372 w 2016123"/>
              <a:gd name="connsiteY21" fmla="*/ 1519063 h 3892562"/>
              <a:gd name="connsiteX22" fmla="*/ 131760 w 2016123"/>
              <a:gd name="connsiteY22" fmla="*/ 1435115 h 3892562"/>
              <a:gd name="connsiteX23" fmla="*/ 118268 w 2016123"/>
              <a:gd name="connsiteY23" fmla="*/ 1673238 h 3892562"/>
              <a:gd name="connsiteX0" fmla="*/ 118268 w 2016123"/>
              <a:gd name="connsiteY0" fmla="*/ 1673238 h 3892562"/>
              <a:gd name="connsiteX1" fmla="*/ 83343 w 2016123"/>
              <a:gd name="connsiteY1" fmla="*/ 1847864 h 3892562"/>
              <a:gd name="connsiteX2" fmla="*/ 252412 w 2016123"/>
              <a:gd name="connsiteY2" fmla="*/ 1916126 h 3892562"/>
              <a:gd name="connsiteX3" fmla="*/ 188566 w 2016123"/>
              <a:gd name="connsiteY3" fmla="*/ 2099293 h 3892562"/>
              <a:gd name="connsiteX4" fmla="*/ 0 w 2016123"/>
              <a:gd name="connsiteY4" fmla="*/ 2557474 h 3892562"/>
              <a:gd name="connsiteX5" fmla="*/ 750886 w 2016123"/>
              <a:gd name="connsiteY5" fmla="*/ 2844811 h 3892562"/>
              <a:gd name="connsiteX6" fmla="*/ 319087 w 2016123"/>
              <a:gd name="connsiteY6" fmla="*/ 3892562 h 3892562"/>
              <a:gd name="connsiteX7" fmla="*/ 785812 w 2016123"/>
              <a:gd name="connsiteY7" fmla="*/ 3578236 h 3892562"/>
              <a:gd name="connsiteX8" fmla="*/ 1219199 w 2016123"/>
              <a:gd name="connsiteY8" fmla="*/ 3802074 h 3892562"/>
              <a:gd name="connsiteX9" fmla="*/ 1209673 w 2016123"/>
              <a:gd name="connsiteY9" fmla="*/ 3692536 h 3892562"/>
              <a:gd name="connsiteX10" fmla="*/ 1219199 w 2016123"/>
              <a:gd name="connsiteY10" fmla="*/ 3592524 h 3892562"/>
              <a:gd name="connsiteX11" fmla="*/ 1352548 w 2016123"/>
              <a:gd name="connsiteY11" fmla="*/ 3084523 h 3892562"/>
              <a:gd name="connsiteX12" fmla="*/ 1419223 w 2016123"/>
              <a:gd name="connsiteY12" fmla="*/ 3014673 h 3892562"/>
              <a:gd name="connsiteX13" fmla="*/ 1958973 w 2016123"/>
              <a:gd name="connsiteY13" fmla="*/ 2314586 h 3892562"/>
              <a:gd name="connsiteX14" fmla="*/ 2016123 w 2016123"/>
              <a:gd name="connsiteY14" fmla="*/ 1325574 h 3892562"/>
              <a:gd name="connsiteX15" fmla="*/ 1879599 w 2016123"/>
              <a:gd name="connsiteY15" fmla="*/ 1219212 h 3892562"/>
              <a:gd name="connsiteX16" fmla="*/ 1763711 w 2016123"/>
              <a:gd name="connsiteY16" fmla="*/ 1049349 h 3892562"/>
              <a:gd name="connsiteX17" fmla="*/ 1541767 w 2016123"/>
              <a:gd name="connsiteY17" fmla="*/ 913227 h 3892562"/>
              <a:gd name="connsiteX18" fmla="*/ 1353585 w 2016123"/>
              <a:gd name="connsiteY18" fmla="*/ 920193 h 3892562"/>
              <a:gd name="connsiteX19" fmla="*/ 1252607 w 2016123"/>
              <a:gd name="connsiteY19" fmla="*/ 183 h 3892562"/>
              <a:gd name="connsiteX20" fmla="*/ 633065 w 2016123"/>
              <a:gd name="connsiteY20" fmla="*/ 1011856 h 3892562"/>
              <a:gd name="connsiteX21" fmla="*/ 416372 w 2016123"/>
              <a:gd name="connsiteY21" fmla="*/ 1519063 h 3892562"/>
              <a:gd name="connsiteX22" fmla="*/ 131760 w 2016123"/>
              <a:gd name="connsiteY22" fmla="*/ 1435115 h 3892562"/>
              <a:gd name="connsiteX23" fmla="*/ 118268 w 2016123"/>
              <a:gd name="connsiteY23" fmla="*/ 1673238 h 3892562"/>
              <a:gd name="connsiteX0" fmla="*/ 118268 w 2016123"/>
              <a:gd name="connsiteY0" fmla="*/ 1445615 h 3664939"/>
              <a:gd name="connsiteX1" fmla="*/ 83343 w 2016123"/>
              <a:gd name="connsiteY1" fmla="*/ 1620241 h 3664939"/>
              <a:gd name="connsiteX2" fmla="*/ 252412 w 2016123"/>
              <a:gd name="connsiteY2" fmla="*/ 1688503 h 3664939"/>
              <a:gd name="connsiteX3" fmla="*/ 188566 w 2016123"/>
              <a:gd name="connsiteY3" fmla="*/ 1871670 h 3664939"/>
              <a:gd name="connsiteX4" fmla="*/ 0 w 2016123"/>
              <a:gd name="connsiteY4" fmla="*/ 2329851 h 3664939"/>
              <a:gd name="connsiteX5" fmla="*/ 750886 w 2016123"/>
              <a:gd name="connsiteY5" fmla="*/ 2617188 h 3664939"/>
              <a:gd name="connsiteX6" fmla="*/ 319087 w 2016123"/>
              <a:gd name="connsiteY6" fmla="*/ 3664939 h 3664939"/>
              <a:gd name="connsiteX7" fmla="*/ 785812 w 2016123"/>
              <a:gd name="connsiteY7" fmla="*/ 3350613 h 3664939"/>
              <a:gd name="connsiteX8" fmla="*/ 1219199 w 2016123"/>
              <a:gd name="connsiteY8" fmla="*/ 3574451 h 3664939"/>
              <a:gd name="connsiteX9" fmla="*/ 1209673 w 2016123"/>
              <a:gd name="connsiteY9" fmla="*/ 3464913 h 3664939"/>
              <a:gd name="connsiteX10" fmla="*/ 1219199 w 2016123"/>
              <a:gd name="connsiteY10" fmla="*/ 3364901 h 3664939"/>
              <a:gd name="connsiteX11" fmla="*/ 1352548 w 2016123"/>
              <a:gd name="connsiteY11" fmla="*/ 2856900 h 3664939"/>
              <a:gd name="connsiteX12" fmla="*/ 1419223 w 2016123"/>
              <a:gd name="connsiteY12" fmla="*/ 2787050 h 3664939"/>
              <a:gd name="connsiteX13" fmla="*/ 1958973 w 2016123"/>
              <a:gd name="connsiteY13" fmla="*/ 2086963 h 3664939"/>
              <a:gd name="connsiteX14" fmla="*/ 2016123 w 2016123"/>
              <a:gd name="connsiteY14" fmla="*/ 1097951 h 3664939"/>
              <a:gd name="connsiteX15" fmla="*/ 1879599 w 2016123"/>
              <a:gd name="connsiteY15" fmla="*/ 991589 h 3664939"/>
              <a:gd name="connsiteX16" fmla="*/ 1763711 w 2016123"/>
              <a:gd name="connsiteY16" fmla="*/ 821726 h 3664939"/>
              <a:gd name="connsiteX17" fmla="*/ 1541767 w 2016123"/>
              <a:gd name="connsiteY17" fmla="*/ 685604 h 3664939"/>
              <a:gd name="connsiteX18" fmla="*/ 1353585 w 2016123"/>
              <a:gd name="connsiteY18" fmla="*/ 692570 h 3664939"/>
              <a:gd name="connsiteX19" fmla="*/ 1259951 w 2016123"/>
              <a:gd name="connsiteY19" fmla="*/ 242 h 3664939"/>
              <a:gd name="connsiteX20" fmla="*/ 633065 w 2016123"/>
              <a:gd name="connsiteY20" fmla="*/ 784233 h 3664939"/>
              <a:gd name="connsiteX21" fmla="*/ 416372 w 2016123"/>
              <a:gd name="connsiteY21" fmla="*/ 1291440 h 3664939"/>
              <a:gd name="connsiteX22" fmla="*/ 131760 w 2016123"/>
              <a:gd name="connsiteY22" fmla="*/ 1207492 h 3664939"/>
              <a:gd name="connsiteX23" fmla="*/ 118268 w 2016123"/>
              <a:gd name="connsiteY23" fmla="*/ 1445615 h 3664939"/>
              <a:gd name="connsiteX0" fmla="*/ 118268 w 2016123"/>
              <a:gd name="connsiteY0" fmla="*/ 1468202 h 3687526"/>
              <a:gd name="connsiteX1" fmla="*/ 83343 w 2016123"/>
              <a:gd name="connsiteY1" fmla="*/ 1642828 h 3687526"/>
              <a:gd name="connsiteX2" fmla="*/ 252412 w 2016123"/>
              <a:gd name="connsiteY2" fmla="*/ 1711090 h 3687526"/>
              <a:gd name="connsiteX3" fmla="*/ 188566 w 2016123"/>
              <a:gd name="connsiteY3" fmla="*/ 1894257 h 3687526"/>
              <a:gd name="connsiteX4" fmla="*/ 0 w 2016123"/>
              <a:gd name="connsiteY4" fmla="*/ 2352438 h 3687526"/>
              <a:gd name="connsiteX5" fmla="*/ 750886 w 2016123"/>
              <a:gd name="connsiteY5" fmla="*/ 2639775 h 3687526"/>
              <a:gd name="connsiteX6" fmla="*/ 319087 w 2016123"/>
              <a:gd name="connsiteY6" fmla="*/ 3687526 h 3687526"/>
              <a:gd name="connsiteX7" fmla="*/ 785812 w 2016123"/>
              <a:gd name="connsiteY7" fmla="*/ 3373200 h 3687526"/>
              <a:gd name="connsiteX8" fmla="*/ 1219199 w 2016123"/>
              <a:gd name="connsiteY8" fmla="*/ 3597038 h 3687526"/>
              <a:gd name="connsiteX9" fmla="*/ 1209673 w 2016123"/>
              <a:gd name="connsiteY9" fmla="*/ 3487500 h 3687526"/>
              <a:gd name="connsiteX10" fmla="*/ 1219199 w 2016123"/>
              <a:gd name="connsiteY10" fmla="*/ 3387488 h 3687526"/>
              <a:gd name="connsiteX11" fmla="*/ 1352548 w 2016123"/>
              <a:gd name="connsiteY11" fmla="*/ 2879487 h 3687526"/>
              <a:gd name="connsiteX12" fmla="*/ 1419223 w 2016123"/>
              <a:gd name="connsiteY12" fmla="*/ 2809637 h 3687526"/>
              <a:gd name="connsiteX13" fmla="*/ 1958973 w 2016123"/>
              <a:gd name="connsiteY13" fmla="*/ 2109550 h 3687526"/>
              <a:gd name="connsiteX14" fmla="*/ 2016123 w 2016123"/>
              <a:gd name="connsiteY14" fmla="*/ 1120538 h 3687526"/>
              <a:gd name="connsiteX15" fmla="*/ 1879599 w 2016123"/>
              <a:gd name="connsiteY15" fmla="*/ 1014176 h 3687526"/>
              <a:gd name="connsiteX16" fmla="*/ 1763711 w 2016123"/>
              <a:gd name="connsiteY16" fmla="*/ 844313 h 3687526"/>
              <a:gd name="connsiteX17" fmla="*/ 1541767 w 2016123"/>
              <a:gd name="connsiteY17" fmla="*/ 708191 h 3687526"/>
              <a:gd name="connsiteX18" fmla="*/ 1353585 w 2016123"/>
              <a:gd name="connsiteY18" fmla="*/ 715157 h 3687526"/>
              <a:gd name="connsiteX19" fmla="*/ 1259951 w 2016123"/>
              <a:gd name="connsiteY19" fmla="*/ 22829 h 3687526"/>
              <a:gd name="connsiteX20" fmla="*/ 1038489 w 2016123"/>
              <a:gd name="connsiteY20" fmla="*/ 225458 h 3687526"/>
              <a:gd name="connsiteX21" fmla="*/ 633065 w 2016123"/>
              <a:gd name="connsiteY21" fmla="*/ 806820 h 3687526"/>
              <a:gd name="connsiteX22" fmla="*/ 416372 w 2016123"/>
              <a:gd name="connsiteY22" fmla="*/ 1314027 h 3687526"/>
              <a:gd name="connsiteX23" fmla="*/ 131760 w 2016123"/>
              <a:gd name="connsiteY23" fmla="*/ 1230079 h 3687526"/>
              <a:gd name="connsiteX24" fmla="*/ 118268 w 2016123"/>
              <a:gd name="connsiteY24" fmla="*/ 1468202 h 3687526"/>
              <a:gd name="connsiteX0" fmla="*/ 118268 w 2016123"/>
              <a:gd name="connsiteY0" fmla="*/ 1546471 h 3765795"/>
              <a:gd name="connsiteX1" fmla="*/ 83343 w 2016123"/>
              <a:gd name="connsiteY1" fmla="*/ 1721097 h 3765795"/>
              <a:gd name="connsiteX2" fmla="*/ 252412 w 2016123"/>
              <a:gd name="connsiteY2" fmla="*/ 1789359 h 3765795"/>
              <a:gd name="connsiteX3" fmla="*/ 188566 w 2016123"/>
              <a:gd name="connsiteY3" fmla="*/ 1972526 h 3765795"/>
              <a:gd name="connsiteX4" fmla="*/ 0 w 2016123"/>
              <a:gd name="connsiteY4" fmla="*/ 2430707 h 3765795"/>
              <a:gd name="connsiteX5" fmla="*/ 750886 w 2016123"/>
              <a:gd name="connsiteY5" fmla="*/ 2718044 h 3765795"/>
              <a:gd name="connsiteX6" fmla="*/ 319087 w 2016123"/>
              <a:gd name="connsiteY6" fmla="*/ 3765795 h 3765795"/>
              <a:gd name="connsiteX7" fmla="*/ 785812 w 2016123"/>
              <a:gd name="connsiteY7" fmla="*/ 3451469 h 3765795"/>
              <a:gd name="connsiteX8" fmla="*/ 1219199 w 2016123"/>
              <a:gd name="connsiteY8" fmla="*/ 3675307 h 3765795"/>
              <a:gd name="connsiteX9" fmla="*/ 1209673 w 2016123"/>
              <a:gd name="connsiteY9" fmla="*/ 3565769 h 3765795"/>
              <a:gd name="connsiteX10" fmla="*/ 1219199 w 2016123"/>
              <a:gd name="connsiteY10" fmla="*/ 3465757 h 3765795"/>
              <a:gd name="connsiteX11" fmla="*/ 1352548 w 2016123"/>
              <a:gd name="connsiteY11" fmla="*/ 2957756 h 3765795"/>
              <a:gd name="connsiteX12" fmla="*/ 1419223 w 2016123"/>
              <a:gd name="connsiteY12" fmla="*/ 2887906 h 3765795"/>
              <a:gd name="connsiteX13" fmla="*/ 1958973 w 2016123"/>
              <a:gd name="connsiteY13" fmla="*/ 2187819 h 3765795"/>
              <a:gd name="connsiteX14" fmla="*/ 2016123 w 2016123"/>
              <a:gd name="connsiteY14" fmla="*/ 1198807 h 3765795"/>
              <a:gd name="connsiteX15" fmla="*/ 1879599 w 2016123"/>
              <a:gd name="connsiteY15" fmla="*/ 1092445 h 3765795"/>
              <a:gd name="connsiteX16" fmla="*/ 1763711 w 2016123"/>
              <a:gd name="connsiteY16" fmla="*/ 922582 h 3765795"/>
              <a:gd name="connsiteX17" fmla="*/ 1541767 w 2016123"/>
              <a:gd name="connsiteY17" fmla="*/ 786460 h 3765795"/>
              <a:gd name="connsiteX18" fmla="*/ 1353585 w 2016123"/>
              <a:gd name="connsiteY18" fmla="*/ 793426 h 3765795"/>
              <a:gd name="connsiteX19" fmla="*/ 1259951 w 2016123"/>
              <a:gd name="connsiteY19" fmla="*/ 101098 h 3765795"/>
              <a:gd name="connsiteX20" fmla="*/ 781429 w 2016123"/>
              <a:gd name="connsiteY20" fmla="*/ 68701 h 3765795"/>
              <a:gd name="connsiteX21" fmla="*/ 633065 w 2016123"/>
              <a:gd name="connsiteY21" fmla="*/ 885089 h 3765795"/>
              <a:gd name="connsiteX22" fmla="*/ 416372 w 2016123"/>
              <a:gd name="connsiteY22" fmla="*/ 1392296 h 3765795"/>
              <a:gd name="connsiteX23" fmla="*/ 131760 w 2016123"/>
              <a:gd name="connsiteY23" fmla="*/ 1308348 h 3765795"/>
              <a:gd name="connsiteX24" fmla="*/ 118268 w 2016123"/>
              <a:gd name="connsiteY24" fmla="*/ 1546471 h 3765795"/>
              <a:gd name="connsiteX0" fmla="*/ 118268 w 2016123"/>
              <a:gd name="connsiteY0" fmla="*/ 1486310 h 3705634"/>
              <a:gd name="connsiteX1" fmla="*/ 83343 w 2016123"/>
              <a:gd name="connsiteY1" fmla="*/ 1660936 h 3705634"/>
              <a:gd name="connsiteX2" fmla="*/ 252412 w 2016123"/>
              <a:gd name="connsiteY2" fmla="*/ 1729198 h 3705634"/>
              <a:gd name="connsiteX3" fmla="*/ 188566 w 2016123"/>
              <a:gd name="connsiteY3" fmla="*/ 1912365 h 3705634"/>
              <a:gd name="connsiteX4" fmla="*/ 0 w 2016123"/>
              <a:gd name="connsiteY4" fmla="*/ 2370546 h 3705634"/>
              <a:gd name="connsiteX5" fmla="*/ 750886 w 2016123"/>
              <a:gd name="connsiteY5" fmla="*/ 2657883 h 3705634"/>
              <a:gd name="connsiteX6" fmla="*/ 319087 w 2016123"/>
              <a:gd name="connsiteY6" fmla="*/ 3705634 h 3705634"/>
              <a:gd name="connsiteX7" fmla="*/ 785812 w 2016123"/>
              <a:gd name="connsiteY7" fmla="*/ 3391308 h 3705634"/>
              <a:gd name="connsiteX8" fmla="*/ 1219199 w 2016123"/>
              <a:gd name="connsiteY8" fmla="*/ 3615146 h 3705634"/>
              <a:gd name="connsiteX9" fmla="*/ 1209673 w 2016123"/>
              <a:gd name="connsiteY9" fmla="*/ 3505608 h 3705634"/>
              <a:gd name="connsiteX10" fmla="*/ 1219199 w 2016123"/>
              <a:gd name="connsiteY10" fmla="*/ 3405596 h 3705634"/>
              <a:gd name="connsiteX11" fmla="*/ 1352548 w 2016123"/>
              <a:gd name="connsiteY11" fmla="*/ 2897595 h 3705634"/>
              <a:gd name="connsiteX12" fmla="*/ 1419223 w 2016123"/>
              <a:gd name="connsiteY12" fmla="*/ 2827745 h 3705634"/>
              <a:gd name="connsiteX13" fmla="*/ 1958973 w 2016123"/>
              <a:gd name="connsiteY13" fmla="*/ 2127658 h 3705634"/>
              <a:gd name="connsiteX14" fmla="*/ 2016123 w 2016123"/>
              <a:gd name="connsiteY14" fmla="*/ 1138646 h 3705634"/>
              <a:gd name="connsiteX15" fmla="*/ 1879599 w 2016123"/>
              <a:gd name="connsiteY15" fmla="*/ 1032284 h 3705634"/>
              <a:gd name="connsiteX16" fmla="*/ 1763711 w 2016123"/>
              <a:gd name="connsiteY16" fmla="*/ 862421 h 3705634"/>
              <a:gd name="connsiteX17" fmla="*/ 1541767 w 2016123"/>
              <a:gd name="connsiteY17" fmla="*/ 726299 h 3705634"/>
              <a:gd name="connsiteX18" fmla="*/ 1353585 w 2016123"/>
              <a:gd name="connsiteY18" fmla="*/ 733265 h 3705634"/>
              <a:gd name="connsiteX19" fmla="*/ 1259951 w 2016123"/>
              <a:gd name="connsiteY19" fmla="*/ 40937 h 3705634"/>
              <a:gd name="connsiteX20" fmla="*/ 781429 w 2016123"/>
              <a:gd name="connsiteY20" fmla="*/ 8540 h 3705634"/>
              <a:gd name="connsiteX21" fmla="*/ 633065 w 2016123"/>
              <a:gd name="connsiteY21" fmla="*/ 824928 h 3705634"/>
              <a:gd name="connsiteX22" fmla="*/ 416372 w 2016123"/>
              <a:gd name="connsiteY22" fmla="*/ 1332135 h 3705634"/>
              <a:gd name="connsiteX23" fmla="*/ 131760 w 2016123"/>
              <a:gd name="connsiteY23" fmla="*/ 1248187 h 3705634"/>
              <a:gd name="connsiteX24" fmla="*/ 118268 w 2016123"/>
              <a:gd name="connsiteY24" fmla="*/ 1486310 h 3705634"/>
              <a:gd name="connsiteX0" fmla="*/ 118268 w 2016123"/>
              <a:gd name="connsiteY0" fmla="*/ 1477770 h 3697094"/>
              <a:gd name="connsiteX1" fmla="*/ 83343 w 2016123"/>
              <a:gd name="connsiteY1" fmla="*/ 1652396 h 3697094"/>
              <a:gd name="connsiteX2" fmla="*/ 252412 w 2016123"/>
              <a:gd name="connsiteY2" fmla="*/ 1720658 h 3697094"/>
              <a:gd name="connsiteX3" fmla="*/ 188566 w 2016123"/>
              <a:gd name="connsiteY3" fmla="*/ 1903825 h 3697094"/>
              <a:gd name="connsiteX4" fmla="*/ 0 w 2016123"/>
              <a:gd name="connsiteY4" fmla="*/ 2362006 h 3697094"/>
              <a:gd name="connsiteX5" fmla="*/ 750886 w 2016123"/>
              <a:gd name="connsiteY5" fmla="*/ 2649343 h 3697094"/>
              <a:gd name="connsiteX6" fmla="*/ 319087 w 2016123"/>
              <a:gd name="connsiteY6" fmla="*/ 3697094 h 3697094"/>
              <a:gd name="connsiteX7" fmla="*/ 785812 w 2016123"/>
              <a:gd name="connsiteY7" fmla="*/ 3382768 h 3697094"/>
              <a:gd name="connsiteX8" fmla="*/ 1219199 w 2016123"/>
              <a:gd name="connsiteY8" fmla="*/ 3606606 h 3697094"/>
              <a:gd name="connsiteX9" fmla="*/ 1209673 w 2016123"/>
              <a:gd name="connsiteY9" fmla="*/ 3497068 h 3697094"/>
              <a:gd name="connsiteX10" fmla="*/ 1219199 w 2016123"/>
              <a:gd name="connsiteY10" fmla="*/ 3397056 h 3697094"/>
              <a:gd name="connsiteX11" fmla="*/ 1352548 w 2016123"/>
              <a:gd name="connsiteY11" fmla="*/ 2889055 h 3697094"/>
              <a:gd name="connsiteX12" fmla="*/ 1419223 w 2016123"/>
              <a:gd name="connsiteY12" fmla="*/ 2819205 h 3697094"/>
              <a:gd name="connsiteX13" fmla="*/ 1958973 w 2016123"/>
              <a:gd name="connsiteY13" fmla="*/ 2119118 h 3697094"/>
              <a:gd name="connsiteX14" fmla="*/ 2016123 w 2016123"/>
              <a:gd name="connsiteY14" fmla="*/ 1130106 h 3697094"/>
              <a:gd name="connsiteX15" fmla="*/ 1879599 w 2016123"/>
              <a:gd name="connsiteY15" fmla="*/ 1023744 h 3697094"/>
              <a:gd name="connsiteX16" fmla="*/ 1763711 w 2016123"/>
              <a:gd name="connsiteY16" fmla="*/ 853881 h 3697094"/>
              <a:gd name="connsiteX17" fmla="*/ 1541767 w 2016123"/>
              <a:gd name="connsiteY17" fmla="*/ 717759 h 3697094"/>
              <a:gd name="connsiteX18" fmla="*/ 1353585 w 2016123"/>
              <a:gd name="connsiteY18" fmla="*/ 724725 h 3697094"/>
              <a:gd name="connsiteX19" fmla="*/ 1259951 w 2016123"/>
              <a:gd name="connsiteY19" fmla="*/ 32397 h 3697094"/>
              <a:gd name="connsiteX20" fmla="*/ 781429 w 2016123"/>
              <a:gd name="connsiteY20" fmla="*/ 0 h 3697094"/>
              <a:gd name="connsiteX21" fmla="*/ 633065 w 2016123"/>
              <a:gd name="connsiteY21" fmla="*/ 816388 h 3697094"/>
              <a:gd name="connsiteX22" fmla="*/ 416372 w 2016123"/>
              <a:gd name="connsiteY22" fmla="*/ 1323595 h 3697094"/>
              <a:gd name="connsiteX23" fmla="*/ 131760 w 2016123"/>
              <a:gd name="connsiteY23" fmla="*/ 1239647 h 3697094"/>
              <a:gd name="connsiteX24" fmla="*/ 118268 w 2016123"/>
              <a:gd name="connsiteY24" fmla="*/ 1477770 h 3697094"/>
              <a:gd name="connsiteX0" fmla="*/ 118268 w 2016123"/>
              <a:gd name="connsiteY0" fmla="*/ 1477770 h 3697094"/>
              <a:gd name="connsiteX1" fmla="*/ 83343 w 2016123"/>
              <a:gd name="connsiteY1" fmla="*/ 1652396 h 3697094"/>
              <a:gd name="connsiteX2" fmla="*/ 252412 w 2016123"/>
              <a:gd name="connsiteY2" fmla="*/ 1720658 h 3697094"/>
              <a:gd name="connsiteX3" fmla="*/ 188566 w 2016123"/>
              <a:gd name="connsiteY3" fmla="*/ 1903825 h 3697094"/>
              <a:gd name="connsiteX4" fmla="*/ 0 w 2016123"/>
              <a:gd name="connsiteY4" fmla="*/ 2362006 h 3697094"/>
              <a:gd name="connsiteX5" fmla="*/ 750886 w 2016123"/>
              <a:gd name="connsiteY5" fmla="*/ 2649343 h 3697094"/>
              <a:gd name="connsiteX6" fmla="*/ 319087 w 2016123"/>
              <a:gd name="connsiteY6" fmla="*/ 3697094 h 3697094"/>
              <a:gd name="connsiteX7" fmla="*/ 785812 w 2016123"/>
              <a:gd name="connsiteY7" fmla="*/ 3382768 h 3697094"/>
              <a:gd name="connsiteX8" fmla="*/ 1219199 w 2016123"/>
              <a:gd name="connsiteY8" fmla="*/ 3606606 h 3697094"/>
              <a:gd name="connsiteX9" fmla="*/ 1209673 w 2016123"/>
              <a:gd name="connsiteY9" fmla="*/ 3497068 h 3697094"/>
              <a:gd name="connsiteX10" fmla="*/ 1219199 w 2016123"/>
              <a:gd name="connsiteY10" fmla="*/ 3397056 h 3697094"/>
              <a:gd name="connsiteX11" fmla="*/ 1352548 w 2016123"/>
              <a:gd name="connsiteY11" fmla="*/ 2889055 h 3697094"/>
              <a:gd name="connsiteX12" fmla="*/ 1419223 w 2016123"/>
              <a:gd name="connsiteY12" fmla="*/ 2819205 h 3697094"/>
              <a:gd name="connsiteX13" fmla="*/ 1958973 w 2016123"/>
              <a:gd name="connsiteY13" fmla="*/ 2119118 h 3697094"/>
              <a:gd name="connsiteX14" fmla="*/ 2016123 w 2016123"/>
              <a:gd name="connsiteY14" fmla="*/ 1130106 h 3697094"/>
              <a:gd name="connsiteX15" fmla="*/ 1879599 w 2016123"/>
              <a:gd name="connsiteY15" fmla="*/ 1023744 h 3697094"/>
              <a:gd name="connsiteX16" fmla="*/ 1763711 w 2016123"/>
              <a:gd name="connsiteY16" fmla="*/ 853881 h 3697094"/>
              <a:gd name="connsiteX17" fmla="*/ 1541767 w 2016123"/>
              <a:gd name="connsiteY17" fmla="*/ 717759 h 3697094"/>
              <a:gd name="connsiteX18" fmla="*/ 1353585 w 2016123"/>
              <a:gd name="connsiteY18" fmla="*/ 724725 h 3697094"/>
              <a:gd name="connsiteX19" fmla="*/ 1259951 w 2016123"/>
              <a:gd name="connsiteY19" fmla="*/ 32397 h 3697094"/>
              <a:gd name="connsiteX20" fmla="*/ 781429 w 2016123"/>
              <a:gd name="connsiteY20" fmla="*/ 0 h 3697094"/>
              <a:gd name="connsiteX21" fmla="*/ 633065 w 2016123"/>
              <a:gd name="connsiteY21" fmla="*/ 816388 h 3697094"/>
              <a:gd name="connsiteX22" fmla="*/ 416372 w 2016123"/>
              <a:gd name="connsiteY22" fmla="*/ 1323595 h 3697094"/>
              <a:gd name="connsiteX23" fmla="*/ 131760 w 2016123"/>
              <a:gd name="connsiteY23" fmla="*/ 1239647 h 3697094"/>
              <a:gd name="connsiteX24" fmla="*/ 118268 w 2016123"/>
              <a:gd name="connsiteY24" fmla="*/ 1477770 h 3697094"/>
              <a:gd name="connsiteX0" fmla="*/ 118268 w 2016123"/>
              <a:gd name="connsiteY0" fmla="*/ 1477770 h 3697094"/>
              <a:gd name="connsiteX1" fmla="*/ 83343 w 2016123"/>
              <a:gd name="connsiteY1" fmla="*/ 1652396 h 3697094"/>
              <a:gd name="connsiteX2" fmla="*/ 252412 w 2016123"/>
              <a:gd name="connsiteY2" fmla="*/ 1720658 h 3697094"/>
              <a:gd name="connsiteX3" fmla="*/ 188566 w 2016123"/>
              <a:gd name="connsiteY3" fmla="*/ 1903825 h 3697094"/>
              <a:gd name="connsiteX4" fmla="*/ 0 w 2016123"/>
              <a:gd name="connsiteY4" fmla="*/ 2362006 h 3697094"/>
              <a:gd name="connsiteX5" fmla="*/ 750886 w 2016123"/>
              <a:gd name="connsiteY5" fmla="*/ 2649343 h 3697094"/>
              <a:gd name="connsiteX6" fmla="*/ 319087 w 2016123"/>
              <a:gd name="connsiteY6" fmla="*/ 3697094 h 3697094"/>
              <a:gd name="connsiteX7" fmla="*/ 785812 w 2016123"/>
              <a:gd name="connsiteY7" fmla="*/ 3382768 h 3697094"/>
              <a:gd name="connsiteX8" fmla="*/ 1219199 w 2016123"/>
              <a:gd name="connsiteY8" fmla="*/ 3606606 h 3697094"/>
              <a:gd name="connsiteX9" fmla="*/ 1209673 w 2016123"/>
              <a:gd name="connsiteY9" fmla="*/ 3497068 h 3697094"/>
              <a:gd name="connsiteX10" fmla="*/ 1219199 w 2016123"/>
              <a:gd name="connsiteY10" fmla="*/ 3397056 h 3697094"/>
              <a:gd name="connsiteX11" fmla="*/ 1352548 w 2016123"/>
              <a:gd name="connsiteY11" fmla="*/ 2889055 h 3697094"/>
              <a:gd name="connsiteX12" fmla="*/ 1419223 w 2016123"/>
              <a:gd name="connsiteY12" fmla="*/ 2819205 h 3697094"/>
              <a:gd name="connsiteX13" fmla="*/ 1958973 w 2016123"/>
              <a:gd name="connsiteY13" fmla="*/ 2119118 h 3697094"/>
              <a:gd name="connsiteX14" fmla="*/ 2016123 w 2016123"/>
              <a:gd name="connsiteY14" fmla="*/ 1130106 h 3697094"/>
              <a:gd name="connsiteX15" fmla="*/ 1879599 w 2016123"/>
              <a:gd name="connsiteY15" fmla="*/ 1023744 h 3697094"/>
              <a:gd name="connsiteX16" fmla="*/ 1763711 w 2016123"/>
              <a:gd name="connsiteY16" fmla="*/ 853881 h 3697094"/>
              <a:gd name="connsiteX17" fmla="*/ 1541767 w 2016123"/>
              <a:gd name="connsiteY17" fmla="*/ 717759 h 3697094"/>
              <a:gd name="connsiteX18" fmla="*/ 1353585 w 2016123"/>
              <a:gd name="connsiteY18" fmla="*/ 724725 h 3697094"/>
              <a:gd name="connsiteX19" fmla="*/ 1259951 w 2016123"/>
              <a:gd name="connsiteY19" fmla="*/ 32397 h 3697094"/>
              <a:gd name="connsiteX20" fmla="*/ 781429 w 2016123"/>
              <a:gd name="connsiteY20" fmla="*/ 0 h 3697094"/>
              <a:gd name="connsiteX21" fmla="*/ 633065 w 2016123"/>
              <a:gd name="connsiteY21" fmla="*/ 816388 h 3697094"/>
              <a:gd name="connsiteX22" fmla="*/ 416372 w 2016123"/>
              <a:gd name="connsiteY22" fmla="*/ 1323595 h 3697094"/>
              <a:gd name="connsiteX23" fmla="*/ 131760 w 2016123"/>
              <a:gd name="connsiteY23" fmla="*/ 1239647 h 3697094"/>
              <a:gd name="connsiteX24" fmla="*/ 118268 w 2016123"/>
              <a:gd name="connsiteY24" fmla="*/ 1477770 h 3697094"/>
              <a:gd name="connsiteX0" fmla="*/ 118268 w 2016123"/>
              <a:gd name="connsiteY0" fmla="*/ 1477770 h 3697094"/>
              <a:gd name="connsiteX1" fmla="*/ 83343 w 2016123"/>
              <a:gd name="connsiteY1" fmla="*/ 1652396 h 3697094"/>
              <a:gd name="connsiteX2" fmla="*/ 252412 w 2016123"/>
              <a:gd name="connsiteY2" fmla="*/ 1720658 h 3697094"/>
              <a:gd name="connsiteX3" fmla="*/ 188566 w 2016123"/>
              <a:gd name="connsiteY3" fmla="*/ 1903825 h 3697094"/>
              <a:gd name="connsiteX4" fmla="*/ 0 w 2016123"/>
              <a:gd name="connsiteY4" fmla="*/ 2362006 h 3697094"/>
              <a:gd name="connsiteX5" fmla="*/ 750886 w 2016123"/>
              <a:gd name="connsiteY5" fmla="*/ 2649343 h 3697094"/>
              <a:gd name="connsiteX6" fmla="*/ 319087 w 2016123"/>
              <a:gd name="connsiteY6" fmla="*/ 3697094 h 3697094"/>
              <a:gd name="connsiteX7" fmla="*/ 785812 w 2016123"/>
              <a:gd name="connsiteY7" fmla="*/ 3382768 h 3697094"/>
              <a:gd name="connsiteX8" fmla="*/ 1219199 w 2016123"/>
              <a:gd name="connsiteY8" fmla="*/ 3606606 h 3697094"/>
              <a:gd name="connsiteX9" fmla="*/ 1209673 w 2016123"/>
              <a:gd name="connsiteY9" fmla="*/ 3497068 h 3697094"/>
              <a:gd name="connsiteX10" fmla="*/ 1219199 w 2016123"/>
              <a:gd name="connsiteY10" fmla="*/ 3397056 h 3697094"/>
              <a:gd name="connsiteX11" fmla="*/ 1352548 w 2016123"/>
              <a:gd name="connsiteY11" fmla="*/ 2889055 h 3697094"/>
              <a:gd name="connsiteX12" fmla="*/ 1419223 w 2016123"/>
              <a:gd name="connsiteY12" fmla="*/ 2819205 h 3697094"/>
              <a:gd name="connsiteX13" fmla="*/ 1958973 w 2016123"/>
              <a:gd name="connsiteY13" fmla="*/ 2119118 h 3697094"/>
              <a:gd name="connsiteX14" fmla="*/ 2016123 w 2016123"/>
              <a:gd name="connsiteY14" fmla="*/ 1130106 h 3697094"/>
              <a:gd name="connsiteX15" fmla="*/ 1879599 w 2016123"/>
              <a:gd name="connsiteY15" fmla="*/ 1023744 h 3697094"/>
              <a:gd name="connsiteX16" fmla="*/ 1763711 w 2016123"/>
              <a:gd name="connsiteY16" fmla="*/ 853881 h 3697094"/>
              <a:gd name="connsiteX17" fmla="*/ 1541767 w 2016123"/>
              <a:gd name="connsiteY17" fmla="*/ 717759 h 3697094"/>
              <a:gd name="connsiteX18" fmla="*/ 1353585 w 2016123"/>
              <a:gd name="connsiteY18" fmla="*/ 724725 h 3697094"/>
              <a:gd name="connsiteX19" fmla="*/ 1259951 w 2016123"/>
              <a:gd name="connsiteY19" fmla="*/ 32397 h 3697094"/>
              <a:gd name="connsiteX20" fmla="*/ 781429 w 2016123"/>
              <a:gd name="connsiteY20" fmla="*/ 0 h 3697094"/>
              <a:gd name="connsiteX21" fmla="*/ 633065 w 2016123"/>
              <a:gd name="connsiteY21" fmla="*/ 816388 h 3697094"/>
              <a:gd name="connsiteX22" fmla="*/ 416372 w 2016123"/>
              <a:gd name="connsiteY22" fmla="*/ 1323595 h 3697094"/>
              <a:gd name="connsiteX23" fmla="*/ 131760 w 2016123"/>
              <a:gd name="connsiteY23" fmla="*/ 1239647 h 3697094"/>
              <a:gd name="connsiteX24" fmla="*/ 118268 w 2016123"/>
              <a:gd name="connsiteY24" fmla="*/ 1477770 h 3697094"/>
              <a:gd name="connsiteX0" fmla="*/ 118268 w 2016123"/>
              <a:gd name="connsiteY0" fmla="*/ 1477770 h 3697094"/>
              <a:gd name="connsiteX1" fmla="*/ 83343 w 2016123"/>
              <a:gd name="connsiteY1" fmla="*/ 1652396 h 3697094"/>
              <a:gd name="connsiteX2" fmla="*/ 252412 w 2016123"/>
              <a:gd name="connsiteY2" fmla="*/ 1720658 h 3697094"/>
              <a:gd name="connsiteX3" fmla="*/ 188566 w 2016123"/>
              <a:gd name="connsiteY3" fmla="*/ 1903825 h 3697094"/>
              <a:gd name="connsiteX4" fmla="*/ 0 w 2016123"/>
              <a:gd name="connsiteY4" fmla="*/ 2362006 h 3697094"/>
              <a:gd name="connsiteX5" fmla="*/ 750886 w 2016123"/>
              <a:gd name="connsiteY5" fmla="*/ 2649343 h 3697094"/>
              <a:gd name="connsiteX6" fmla="*/ 319087 w 2016123"/>
              <a:gd name="connsiteY6" fmla="*/ 3697094 h 3697094"/>
              <a:gd name="connsiteX7" fmla="*/ 785812 w 2016123"/>
              <a:gd name="connsiteY7" fmla="*/ 3382768 h 3697094"/>
              <a:gd name="connsiteX8" fmla="*/ 1219199 w 2016123"/>
              <a:gd name="connsiteY8" fmla="*/ 3606606 h 3697094"/>
              <a:gd name="connsiteX9" fmla="*/ 1209673 w 2016123"/>
              <a:gd name="connsiteY9" fmla="*/ 3497068 h 3697094"/>
              <a:gd name="connsiteX10" fmla="*/ 1219199 w 2016123"/>
              <a:gd name="connsiteY10" fmla="*/ 3397056 h 3697094"/>
              <a:gd name="connsiteX11" fmla="*/ 1352548 w 2016123"/>
              <a:gd name="connsiteY11" fmla="*/ 2889055 h 3697094"/>
              <a:gd name="connsiteX12" fmla="*/ 1419223 w 2016123"/>
              <a:gd name="connsiteY12" fmla="*/ 2819205 h 3697094"/>
              <a:gd name="connsiteX13" fmla="*/ 1958973 w 2016123"/>
              <a:gd name="connsiteY13" fmla="*/ 2119118 h 3697094"/>
              <a:gd name="connsiteX14" fmla="*/ 2016123 w 2016123"/>
              <a:gd name="connsiteY14" fmla="*/ 1130106 h 3697094"/>
              <a:gd name="connsiteX15" fmla="*/ 1879599 w 2016123"/>
              <a:gd name="connsiteY15" fmla="*/ 1023744 h 3697094"/>
              <a:gd name="connsiteX16" fmla="*/ 1763711 w 2016123"/>
              <a:gd name="connsiteY16" fmla="*/ 853881 h 3697094"/>
              <a:gd name="connsiteX17" fmla="*/ 1541767 w 2016123"/>
              <a:gd name="connsiteY17" fmla="*/ 717759 h 3697094"/>
              <a:gd name="connsiteX18" fmla="*/ 1353585 w 2016123"/>
              <a:gd name="connsiteY18" fmla="*/ 724725 h 3697094"/>
              <a:gd name="connsiteX19" fmla="*/ 1259951 w 2016123"/>
              <a:gd name="connsiteY19" fmla="*/ 32397 h 3697094"/>
              <a:gd name="connsiteX20" fmla="*/ 781429 w 2016123"/>
              <a:gd name="connsiteY20" fmla="*/ 0 h 3697094"/>
              <a:gd name="connsiteX21" fmla="*/ 633065 w 2016123"/>
              <a:gd name="connsiteY21" fmla="*/ 816388 h 3697094"/>
              <a:gd name="connsiteX22" fmla="*/ 416372 w 2016123"/>
              <a:gd name="connsiteY22" fmla="*/ 1323595 h 3697094"/>
              <a:gd name="connsiteX23" fmla="*/ 131760 w 2016123"/>
              <a:gd name="connsiteY23" fmla="*/ 1239647 h 3697094"/>
              <a:gd name="connsiteX24" fmla="*/ 118268 w 2016123"/>
              <a:gd name="connsiteY24" fmla="*/ 1477770 h 3697094"/>
              <a:gd name="connsiteX0" fmla="*/ 118268 w 2016123"/>
              <a:gd name="connsiteY0" fmla="*/ 1477770 h 3697094"/>
              <a:gd name="connsiteX1" fmla="*/ 83343 w 2016123"/>
              <a:gd name="connsiteY1" fmla="*/ 1652396 h 3697094"/>
              <a:gd name="connsiteX2" fmla="*/ 252412 w 2016123"/>
              <a:gd name="connsiteY2" fmla="*/ 1720658 h 3697094"/>
              <a:gd name="connsiteX3" fmla="*/ 188566 w 2016123"/>
              <a:gd name="connsiteY3" fmla="*/ 1903825 h 3697094"/>
              <a:gd name="connsiteX4" fmla="*/ 0 w 2016123"/>
              <a:gd name="connsiteY4" fmla="*/ 2362006 h 3697094"/>
              <a:gd name="connsiteX5" fmla="*/ 750886 w 2016123"/>
              <a:gd name="connsiteY5" fmla="*/ 2649343 h 3697094"/>
              <a:gd name="connsiteX6" fmla="*/ 319087 w 2016123"/>
              <a:gd name="connsiteY6" fmla="*/ 3697094 h 3697094"/>
              <a:gd name="connsiteX7" fmla="*/ 785812 w 2016123"/>
              <a:gd name="connsiteY7" fmla="*/ 3382768 h 3697094"/>
              <a:gd name="connsiteX8" fmla="*/ 1219199 w 2016123"/>
              <a:gd name="connsiteY8" fmla="*/ 3606606 h 3697094"/>
              <a:gd name="connsiteX9" fmla="*/ 1209673 w 2016123"/>
              <a:gd name="connsiteY9" fmla="*/ 3497068 h 3697094"/>
              <a:gd name="connsiteX10" fmla="*/ 1219199 w 2016123"/>
              <a:gd name="connsiteY10" fmla="*/ 3397056 h 3697094"/>
              <a:gd name="connsiteX11" fmla="*/ 1352548 w 2016123"/>
              <a:gd name="connsiteY11" fmla="*/ 2889055 h 3697094"/>
              <a:gd name="connsiteX12" fmla="*/ 1419223 w 2016123"/>
              <a:gd name="connsiteY12" fmla="*/ 2819205 h 3697094"/>
              <a:gd name="connsiteX13" fmla="*/ 1958973 w 2016123"/>
              <a:gd name="connsiteY13" fmla="*/ 2119118 h 3697094"/>
              <a:gd name="connsiteX14" fmla="*/ 2016123 w 2016123"/>
              <a:gd name="connsiteY14" fmla="*/ 1130106 h 3697094"/>
              <a:gd name="connsiteX15" fmla="*/ 1879599 w 2016123"/>
              <a:gd name="connsiteY15" fmla="*/ 1023744 h 3697094"/>
              <a:gd name="connsiteX16" fmla="*/ 1763711 w 2016123"/>
              <a:gd name="connsiteY16" fmla="*/ 853881 h 3697094"/>
              <a:gd name="connsiteX17" fmla="*/ 1541767 w 2016123"/>
              <a:gd name="connsiteY17" fmla="*/ 717759 h 3697094"/>
              <a:gd name="connsiteX18" fmla="*/ 1353585 w 2016123"/>
              <a:gd name="connsiteY18" fmla="*/ 724725 h 3697094"/>
              <a:gd name="connsiteX19" fmla="*/ 1259951 w 2016123"/>
              <a:gd name="connsiteY19" fmla="*/ 32397 h 3697094"/>
              <a:gd name="connsiteX20" fmla="*/ 781429 w 2016123"/>
              <a:gd name="connsiteY20" fmla="*/ 0 h 3697094"/>
              <a:gd name="connsiteX21" fmla="*/ 633065 w 2016123"/>
              <a:gd name="connsiteY21" fmla="*/ 816388 h 3697094"/>
              <a:gd name="connsiteX22" fmla="*/ 416372 w 2016123"/>
              <a:gd name="connsiteY22" fmla="*/ 1323595 h 3697094"/>
              <a:gd name="connsiteX23" fmla="*/ 131760 w 2016123"/>
              <a:gd name="connsiteY23" fmla="*/ 1239647 h 3697094"/>
              <a:gd name="connsiteX24" fmla="*/ 118268 w 2016123"/>
              <a:gd name="connsiteY24" fmla="*/ 1477770 h 3697094"/>
              <a:gd name="connsiteX0" fmla="*/ 118268 w 2016123"/>
              <a:gd name="connsiteY0" fmla="*/ 1477770 h 3697094"/>
              <a:gd name="connsiteX1" fmla="*/ 83343 w 2016123"/>
              <a:gd name="connsiteY1" fmla="*/ 1652396 h 3697094"/>
              <a:gd name="connsiteX2" fmla="*/ 252412 w 2016123"/>
              <a:gd name="connsiteY2" fmla="*/ 1720658 h 3697094"/>
              <a:gd name="connsiteX3" fmla="*/ 188566 w 2016123"/>
              <a:gd name="connsiteY3" fmla="*/ 1903825 h 3697094"/>
              <a:gd name="connsiteX4" fmla="*/ 0 w 2016123"/>
              <a:gd name="connsiteY4" fmla="*/ 2362006 h 3697094"/>
              <a:gd name="connsiteX5" fmla="*/ 750886 w 2016123"/>
              <a:gd name="connsiteY5" fmla="*/ 2649343 h 3697094"/>
              <a:gd name="connsiteX6" fmla="*/ 319087 w 2016123"/>
              <a:gd name="connsiteY6" fmla="*/ 3697094 h 3697094"/>
              <a:gd name="connsiteX7" fmla="*/ 785812 w 2016123"/>
              <a:gd name="connsiteY7" fmla="*/ 3382768 h 3697094"/>
              <a:gd name="connsiteX8" fmla="*/ 1219199 w 2016123"/>
              <a:gd name="connsiteY8" fmla="*/ 3606606 h 3697094"/>
              <a:gd name="connsiteX9" fmla="*/ 1209673 w 2016123"/>
              <a:gd name="connsiteY9" fmla="*/ 3497068 h 3697094"/>
              <a:gd name="connsiteX10" fmla="*/ 1219199 w 2016123"/>
              <a:gd name="connsiteY10" fmla="*/ 3397056 h 3697094"/>
              <a:gd name="connsiteX11" fmla="*/ 1352548 w 2016123"/>
              <a:gd name="connsiteY11" fmla="*/ 2889055 h 3697094"/>
              <a:gd name="connsiteX12" fmla="*/ 1419223 w 2016123"/>
              <a:gd name="connsiteY12" fmla="*/ 2819205 h 3697094"/>
              <a:gd name="connsiteX13" fmla="*/ 1958973 w 2016123"/>
              <a:gd name="connsiteY13" fmla="*/ 2119118 h 3697094"/>
              <a:gd name="connsiteX14" fmla="*/ 2016123 w 2016123"/>
              <a:gd name="connsiteY14" fmla="*/ 1130106 h 3697094"/>
              <a:gd name="connsiteX15" fmla="*/ 1879599 w 2016123"/>
              <a:gd name="connsiteY15" fmla="*/ 1023744 h 3697094"/>
              <a:gd name="connsiteX16" fmla="*/ 1763711 w 2016123"/>
              <a:gd name="connsiteY16" fmla="*/ 853881 h 3697094"/>
              <a:gd name="connsiteX17" fmla="*/ 1541767 w 2016123"/>
              <a:gd name="connsiteY17" fmla="*/ 717759 h 3697094"/>
              <a:gd name="connsiteX18" fmla="*/ 1353585 w 2016123"/>
              <a:gd name="connsiteY18" fmla="*/ 724725 h 3697094"/>
              <a:gd name="connsiteX19" fmla="*/ 1259951 w 2016123"/>
              <a:gd name="connsiteY19" fmla="*/ 32397 h 3697094"/>
              <a:gd name="connsiteX20" fmla="*/ 781429 w 2016123"/>
              <a:gd name="connsiteY20" fmla="*/ 0 h 3697094"/>
              <a:gd name="connsiteX21" fmla="*/ 633065 w 2016123"/>
              <a:gd name="connsiteY21" fmla="*/ 816388 h 3697094"/>
              <a:gd name="connsiteX22" fmla="*/ 416372 w 2016123"/>
              <a:gd name="connsiteY22" fmla="*/ 1323595 h 3697094"/>
              <a:gd name="connsiteX23" fmla="*/ 131760 w 2016123"/>
              <a:gd name="connsiteY23" fmla="*/ 1239647 h 3697094"/>
              <a:gd name="connsiteX24" fmla="*/ 118268 w 2016123"/>
              <a:gd name="connsiteY24" fmla="*/ 1477770 h 3697094"/>
              <a:gd name="connsiteX0" fmla="*/ 118268 w 2016123"/>
              <a:gd name="connsiteY0" fmla="*/ 1477770 h 3697094"/>
              <a:gd name="connsiteX1" fmla="*/ 83343 w 2016123"/>
              <a:gd name="connsiteY1" fmla="*/ 1652396 h 3697094"/>
              <a:gd name="connsiteX2" fmla="*/ 252412 w 2016123"/>
              <a:gd name="connsiteY2" fmla="*/ 1720658 h 3697094"/>
              <a:gd name="connsiteX3" fmla="*/ 188566 w 2016123"/>
              <a:gd name="connsiteY3" fmla="*/ 1903825 h 3697094"/>
              <a:gd name="connsiteX4" fmla="*/ 0 w 2016123"/>
              <a:gd name="connsiteY4" fmla="*/ 2362006 h 3697094"/>
              <a:gd name="connsiteX5" fmla="*/ 750886 w 2016123"/>
              <a:gd name="connsiteY5" fmla="*/ 2649343 h 3697094"/>
              <a:gd name="connsiteX6" fmla="*/ 319087 w 2016123"/>
              <a:gd name="connsiteY6" fmla="*/ 3697094 h 3697094"/>
              <a:gd name="connsiteX7" fmla="*/ 785812 w 2016123"/>
              <a:gd name="connsiteY7" fmla="*/ 3382768 h 3697094"/>
              <a:gd name="connsiteX8" fmla="*/ 1219199 w 2016123"/>
              <a:gd name="connsiteY8" fmla="*/ 3606606 h 3697094"/>
              <a:gd name="connsiteX9" fmla="*/ 1209673 w 2016123"/>
              <a:gd name="connsiteY9" fmla="*/ 3497068 h 3697094"/>
              <a:gd name="connsiteX10" fmla="*/ 1219199 w 2016123"/>
              <a:gd name="connsiteY10" fmla="*/ 3397056 h 3697094"/>
              <a:gd name="connsiteX11" fmla="*/ 1352548 w 2016123"/>
              <a:gd name="connsiteY11" fmla="*/ 2889055 h 3697094"/>
              <a:gd name="connsiteX12" fmla="*/ 1419223 w 2016123"/>
              <a:gd name="connsiteY12" fmla="*/ 2819205 h 3697094"/>
              <a:gd name="connsiteX13" fmla="*/ 1958973 w 2016123"/>
              <a:gd name="connsiteY13" fmla="*/ 2119118 h 3697094"/>
              <a:gd name="connsiteX14" fmla="*/ 2016123 w 2016123"/>
              <a:gd name="connsiteY14" fmla="*/ 1130106 h 3697094"/>
              <a:gd name="connsiteX15" fmla="*/ 1879599 w 2016123"/>
              <a:gd name="connsiteY15" fmla="*/ 1023744 h 3697094"/>
              <a:gd name="connsiteX16" fmla="*/ 1763711 w 2016123"/>
              <a:gd name="connsiteY16" fmla="*/ 853881 h 3697094"/>
              <a:gd name="connsiteX17" fmla="*/ 1538094 w 2016123"/>
              <a:gd name="connsiteY17" fmla="*/ 710414 h 3697094"/>
              <a:gd name="connsiteX18" fmla="*/ 1353585 w 2016123"/>
              <a:gd name="connsiteY18" fmla="*/ 724725 h 3697094"/>
              <a:gd name="connsiteX19" fmla="*/ 1259951 w 2016123"/>
              <a:gd name="connsiteY19" fmla="*/ 32397 h 3697094"/>
              <a:gd name="connsiteX20" fmla="*/ 781429 w 2016123"/>
              <a:gd name="connsiteY20" fmla="*/ 0 h 3697094"/>
              <a:gd name="connsiteX21" fmla="*/ 633065 w 2016123"/>
              <a:gd name="connsiteY21" fmla="*/ 816388 h 3697094"/>
              <a:gd name="connsiteX22" fmla="*/ 416372 w 2016123"/>
              <a:gd name="connsiteY22" fmla="*/ 1323595 h 3697094"/>
              <a:gd name="connsiteX23" fmla="*/ 131760 w 2016123"/>
              <a:gd name="connsiteY23" fmla="*/ 1239647 h 3697094"/>
              <a:gd name="connsiteX24" fmla="*/ 118268 w 2016123"/>
              <a:gd name="connsiteY24" fmla="*/ 1477770 h 3697094"/>
              <a:gd name="connsiteX0" fmla="*/ 118268 w 2016123"/>
              <a:gd name="connsiteY0" fmla="*/ 1477770 h 3697094"/>
              <a:gd name="connsiteX1" fmla="*/ 83343 w 2016123"/>
              <a:gd name="connsiteY1" fmla="*/ 1652396 h 3697094"/>
              <a:gd name="connsiteX2" fmla="*/ 252412 w 2016123"/>
              <a:gd name="connsiteY2" fmla="*/ 1720658 h 3697094"/>
              <a:gd name="connsiteX3" fmla="*/ 188566 w 2016123"/>
              <a:gd name="connsiteY3" fmla="*/ 1903825 h 3697094"/>
              <a:gd name="connsiteX4" fmla="*/ 0 w 2016123"/>
              <a:gd name="connsiteY4" fmla="*/ 2362006 h 3697094"/>
              <a:gd name="connsiteX5" fmla="*/ 750886 w 2016123"/>
              <a:gd name="connsiteY5" fmla="*/ 2649343 h 3697094"/>
              <a:gd name="connsiteX6" fmla="*/ 319087 w 2016123"/>
              <a:gd name="connsiteY6" fmla="*/ 3697094 h 3697094"/>
              <a:gd name="connsiteX7" fmla="*/ 785812 w 2016123"/>
              <a:gd name="connsiteY7" fmla="*/ 3382768 h 3697094"/>
              <a:gd name="connsiteX8" fmla="*/ 1219199 w 2016123"/>
              <a:gd name="connsiteY8" fmla="*/ 3606606 h 3697094"/>
              <a:gd name="connsiteX9" fmla="*/ 1209673 w 2016123"/>
              <a:gd name="connsiteY9" fmla="*/ 3497068 h 3697094"/>
              <a:gd name="connsiteX10" fmla="*/ 1219199 w 2016123"/>
              <a:gd name="connsiteY10" fmla="*/ 3397056 h 3697094"/>
              <a:gd name="connsiteX11" fmla="*/ 1352548 w 2016123"/>
              <a:gd name="connsiteY11" fmla="*/ 2889055 h 3697094"/>
              <a:gd name="connsiteX12" fmla="*/ 1419223 w 2016123"/>
              <a:gd name="connsiteY12" fmla="*/ 2819205 h 3697094"/>
              <a:gd name="connsiteX13" fmla="*/ 1958973 w 2016123"/>
              <a:gd name="connsiteY13" fmla="*/ 2119118 h 3697094"/>
              <a:gd name="connsiteX14" fmla="*/ 2016123 w 2016123"/>
              <a:gd name="connsiteY14" fmla="*/ 1130106 h 3697094"/>
              <a:gd name="connsiteX15" fmla="*/ 1879599 w 2016123"/>
              <a:gd name="connsiteY15" fmla="*/ 1023744 h 3697094"/>
              <a:gd name="connsiteX16" fmla="*/ 1763711 w 2016123"/>
              <a:gd name="connsiteY16" fmla="*/ 853881 h 3697094"/>
              <a:gd name="connsiteX17" fmla="*/ 1538094 w 2016123"/>
              <a:gd name="connsiteY17" fmla="*/ 710414 h 3697094"/>
              <a:gd name="connsiteX18" fmla="*/ 1353585 w 2016123"/>
              <a:gd name="connsiteY18" fmla="*/ 724725 h 3697094"/>
              <a:gd name="connsiteX19" fmla="*/ 1259951 w 2016123"/>
              <a:gd name="connsiteY19" fmla="*/ 32397 h 3697094"/>
              <a:gd name="connsiteX20" fmla="*/ 781429 w 2016123"/>
              <a:gd name="connsiteY20" fmla="*/ 0 h 3697094"/>
              <a:gd name="connsiteX21" fmla="*/ 633065 w 2016123"/>
              <a:gd name="connsiteY21" fmla="*/ 816388 h 3697094"/>
              <a:gd name="connsiteX22" fmla="*/ 416372 w 2016123"/>
              <a:gd name="connsiteY22" fmla="*/ 1323595 h 3697094"/>
              <a:gd name="connsiteX23" fmla="*/ 131760 w 2016123"/>
              <a:gd name="connsiteY23" fmla="*/ 1239647 h 3697094"/>
              <a:gd name="connsiteX24" fmla="*/ 118268 w 2016123"/>
              <a:gd name="connsiteY24" fmla="*/ 1477770 h 3697094"/>
              <a:gd name="connsiteX0" fmla="*/ 118268 w 2016123"/>
              <a:gd name="connsiteY0" fmla="*/ 1477770 h 3697094"/>
              <a:gd name="connsiteX1" fmla="*/ 83343 w 2016123"/>
              <a:gd name="connsiteY1" fmla="*/ 1652396 h 3697094"/>
              <a:gd name="connsiteX2" fmla="*/ 252412 w 2016123"/>
              <a:gd name="connsiteY2" fmla="*/ 1720658 h 3697094"/>
              <a:gd name="connsiteX3" fmla="*/ 188566 w 2016123"/>
              <a:gd name="connsiteY3" fmla="*/ 1903825 h 3697094"/>
              <a:gd name="connsiteX4" fmla="*/ 0 w 2016123"/>
              <a:gd name="connsiteY4" fmla="*/ 2362006 h 3697094"/>
              <a:gd name="connsiteX5" fmla="*/ 750886 w 2016123"/>
              <a:gd name="connsiteY5" fmla="*/ 2649343 h 3697094"/>
              <a:gd name="connsiteX6" fmla="*/ 319087 w 2016123"/>
              <a:gd name="connsiteY6" fmla="*/ 3697094 h 3697094"/>
              <a:gd name="connsiteX7" fmla="*/ 785812 w 2016123"/>
              <a:gd name="connsiteY7" fmla="*/ 3382768 h 3697094"/>
              <a:gd name="connsiteX8" fmla="*/ 1219199 w 2016123"/>
              <a:gd name="connsiteY8" fmla="*/ 3606606 h 3697094"/>
              <a:gd name="connsiteX9" fmla="*/ 1209673 w 2016123"/>
              <a:gd name="connsiteY9" fmla="*/ 3497068 h 3697094"/>
              <a:gd name="connsiteX10" fmla="*/ 1219199 w 2016123"/>
              <a:gd name="connsiteY10" fmla="*/ 3397056 h 3697094"/>
              <a:gd name="connsiteX11" fmla="*/ 1352548 w 2016123"/>
              <a:gd name="connsiteY11" fmla="*/ 2889055 h 3697094"/>
              <a:gd name="connsiteX12" fmla="*/ 1419223 w 2016123"/>
              <a:gd name="connsiteY12" fmla="*/ 2819205 h 3697094"/>
              <a:gd name="connsiteX13" fmla="*/ 1958973 w 2016123"/>
              <a:gd name="connsiteY13" fmla="*/ 2119118 h 3697094"/>
              <a:gd name="connsiteX14" fmla="*/ 2016123 w 2016123"/>
              <a:gd name="connsiteY14" fmla="*/ 1130106 h 3697094"/>
              <a:gd name="connsiteX15" fmla="*/ 1879599 w 2016123"/>
              <a:gd name="connsiteY15" fmla="*/ 1023744 h 3697094"/>
              <a:gd name="connsiteX16" fmla="*/ 1763711 w 2016123"/>
              <a:gd name="connsiteY16" fmla="*/ 853881 h 3697094"/>
              <a:gd name="connsiteX17" fmla="*/ 1538094 w 2016123"/>
              <a:gd name="connsiteY17" fmla="*/ 710414 h 3697094"/>
              <a:gd name="connsiteX18" fmla="*/ 1353585 w 2016123"/>
              <a:gd name="connsiteY18" fmla="*/ 724725 h 3697094"/>
              <a:gd name="connsiteX19" fmla="*/ 1259951 w 2016123"/>
              <a:gd name="connsiteY19" fmla="*/ 32397 h 3697094"/>
              <a:gd name="connsiteX20" fmla="*/ 781429 w 2016123"/>
              <a:gd name="connsiteY20" fmla="*/ 0 h 3697094"/>
              <a:gd name="connsiteX21" fmla="*/ 707983 w 2016123"/>
              <a:gd name="connsiteY21" fmla="*/ 227681 h 3697094"/>
              <a:gd name="connsiteX22" fmla="*/ 633065 w 2016123"/>
              <a:gd name="connsiteY22" fmla="*/ 816388 h 3697094"/>
              <a:gd name="connsiteX23" fmla="*/ 416372 w 2016123"/>
              <a:gd name="connsiteY23" fmla="*/ 1323595 h 3697094"/>
              <a:gd name="connsiteX24" fmla="*/ 131760 w 2016123"/>
              <a:gd name="connsiteY24" fmla="*/ 1239647 h 3697094"/>
              <a:gd name="connsiteX25" fmla="*/ 118268 w 2016123"/>
              <a:gd name="connsiteY25" fmla="*/ 1477770 h 3697094"/>
              <a:gd name="connsiteX0" fmla="*/ 118268 w 2016123"/>
              <a:gd name="connsiteY0" fmla="*/ 1628907 h 3848231"/>
              <a:gd name="connsiteX1" fmla="*/ 83343 w 2016123"/>
              <a:gd name="connsiteY1" fmla="*/ 1803533 h 3848231"/>
              <a:gd name="connsiteX2" fmla="*/ 252412 w 2016123"/>
              <a:gd name="connsiteY2" fmla="*/ 1871795 h 3848231"/>
              <a:gd name="connsiteX3" fmla="*/ 188566 w 2016123"/>
              <a:gd name="connsiteY3" fmla="*/ 2054962 h 3848231"/>
              <a:gd name="connsiteX4" fmla="*/ 0 w 2016123"/>
              <a:gd name="connsiteY4" fmla="*/ 2513143 h 3848231"/>
              <a:gd name="connsiteX5" fmla="*/ 750886 w 2016123"/>
              <a:gd name="connsiteY5" fmla="*/ 2800480 h 3848231"/>
              <a:gd name="connsiteX6" fmla="*/ 319087 w 2016123"/>
              <a:gd name="connsiteY6" fmla="*/ 3848231 h 3848231"/>
              <a:gd name="connsiteX7" fmla="*/ 785812 w 2016123"/>
              <a:gd name="connsiteY7" fmla="*/ 3533905 h 3848231"/>
              <a:gd name="connsiteX8" fmla="*/ 1219199 w 2016123"/>
              <a:gd name="connsiteY8" fmla="*/ 3757743 h 3848231"/>
              <a:gd name="connsiteX9" fmla="*/ 1209673 w 2016123"/>
              <a:gd name="connsiteY9" fmla="*/ 3648205 h 3848231"/>
              <a:gd name="connsiteX10" fmla="*/ 1219199 w 2016123"/>
              <a:gd name="connsiteY10" fmla="*/ 3548193 h 3848231"/>
              <a:gd name="connsiteX11" fmla="*/ 1352548 w 2016123"/>
              <a:gd name="connsiteY11" fmla="*/ 3040192 h 3848231"/>
              <a:gd name="connsiteX12" fmla="*/ 1419223 w 2016123"/>
              <a:gd name="connsiteY12" fmla="*/ 2970342 h 3848231"/>
              <a:gd name="connsiteX13" fmla="*/ 1958973 w 2016123"/>
              <a:gd name="connsiteY13" fmla="*/ 2270255 h 3848231"/>
              <a:gd name="connsiteX14" fmla="*/ 2016123 w 2016123"/>
              <a:gd name="connsiteY14" fmla="*/ 1281243 h 3848231"/>
              <a:gd name="connsiteX15" fmla="*/ 1879599 w 2016123"/>
              <a:gd name="connsiteY15" fmla="*/ 1174881 h 3848231"/>
              <a:gd name="connsiteX16" fmla="*/ 1763711 w 2016123"/>
              <a:gd name="connsiteY16" fmla="*/ 1005018 h 3848231"/>
              <a:gd name="connsiteX17" fmla="*/ 1538094 w 2016123"/>
              <a:gd name="connsiteY17" fmla="*/ 861551 h 3848231"/>
              <a:gd name="connsiteX18" fmla="*/ 1353585 w 2016123"/>
              <a:gd name="connsiteY18" fmla="*/ 875862 h 3848231"/>
              <a:gd name="connsiteX19" fmla="*/ 1259951 w 2016123"/>
              <a:gd name="connsiteY19" fmla="*/ 183534 h 3848231"/>
              <a:gd name="connsiteX20" fmla="*/ 781429 w 2016123"/>
              <a:gd name="connsiteY20" fmla="*/ 151137 h 3848231"/>
              <a:gd name="connsiteX21" fmla="*/ 781429 w 2016123"/>
              <a:gd name="connsiteY21" fmla="*/ 37296 h 3848231"/>
              <a:gd name="connsiteX22" fmla="*/ 633065 w 2016123"/>
              <a:gd name="connsiteY22" fmla="*/ 967525 h 3848231"/>
              <a:gd name="connsiteX23" fmla="*/ 416372 w 2016123"/>
              <a:gd name="connsiteY23" fmla="*/ 1474732 h 3848231"/>
              <a:gd name="connsiteX24" fmla="*/ 131760 w 2016123"/>
              <a:gd name="connsiteY24" fmla="*/ 1390784 h 3848231"/>
              <a:gd name="connsiteX25" fmla="*/ 118268 w 2016123"/>
              <a:gd name="connsiteY25" fmla="*/ 1628907 h 3848231"/>
              <a:gd name="connsiteX0" fmla="*/ 118268 w 2016123"/>
              <a:gd name="connsiteY0" fmla="*/ 1628907 h 3848231"/>
              <a:gd name="connsiteX1" fmla="*/ 83343 w 2016123"/>
              <a:gd name="connsiteY1" fmla="*/ 1803533 h 3848231"/>
              <a:gd name="connsiteX2" fmla="*/ 252412 w 2016123"/>
              <a:gd name="connsiteY2" fmla="*/ 1871795 h 3848231"/>
              <a:gd name="connsiteX3" fmla="*/ 188566 w 2016123"/>
              <a:gd name="connsiteY3" fmla="*/ 2054962 h 3848231"/>
              <a:gd name="connsiteX4" fmla="*/ 0 w 2016123"/>
              <a:gd name="connsiteY4" fmla="*/ 2513143 h 3848231"/>
              <a:gd name="connsiteX5" fmla="*/ 750886 w 2016123"/>
              <a:gd name="connsiteY5" fmla="*/ 2800480 h 3848231"/>
              <a:gd name="connsiteX6" fmla="*/ 319087 w 2016123"/>
              <a:gd name="connsiteY6" fmla="*/ 3848231 h 3848231"/>
              <a:gd name="connsiteX7" fmla="*/ 785812 w 2016123"/>
              <a:gd name="connsiteY7" fmla="*/ 3533905 h 3848231"/>
              <a:gd name="connsiteX8" fmla="*/ 1219199 w 2016123"/>
              <a:gd name="connsiteY8" fmla="*/ 3757743 h 3848231"/>
              <a:gd name="connsiteX9" fmla="*/ 1209673 w 2016123"/>
              <a:gd name="connsiteY9" fmla="*/ 3648205 h 3848231"/>
              <a:gd name="connsiteX10" fmla="*/ 1219199 w 2016123"/>
              <a:gd name="connsiteY10" fmla="*/ 3548193 h 3848231"/>
              <a:gd name="connsiteX11" fmla="*/ 1352548 w 2016123"/>
              <a:gd name="connsiteY11" fmla="*/ 3040192 h 3848231"/>
              <a:gd name="connsiteX12" fmla="*/ 1419223 w 2016123"/>
              <a:gd name="connsiteY12" fmla="*/ 2970342 h 3848231"/>
              <a:gd name="connsiteX13" fmla="*/ 1958973 w 2016123"/>
              <a:gd name="connsiteY13" fmla="*/ 2270255 h 3848231"/>
              <a:gd name="connsiteX14" fmla="*/ 2016123 w 2016123"/>
              <a:gd name="connsiteY14" fmla="*/ 1281243 h 3848231"/>
              <a:gd name="connsiteX15" fmla="*/ 1879599 w 2016123"/>
              <a:gd name="connsiteY15" fmla="*/ 1174881 h 3848231"/>
              <a:gd name="connsiteX16" fmla="*/ 1763711 w 2016123"/>
              <a:gd name="connsiteY16" fmla="*/ 1005018 h 3848231"/>
              <a:gd name="connsiteX17" fmla="*/ 1538094 w 2016123"/>
              <a:gd name="connsiteY17" fmla="*/ 861551 h 3848231"/>
              <a:gd name="connsiteX18" fmla="*/ 1353585 w 2016123"/>
              <a:gd name="connsiteY18" fmla="*/ 875862 h 3848231"/>
              <a:gd name="connsiteX19" fmla="*/ 1259951 w 2016123"/>
              <a:gd name="connsiteY19" fmla="*/ 183534 h 3848231"/>
              <a:gd name="connsiteX20" fmla="*/ 781429 w 2016123"/>
              <a:gd name="connsiteY20" fmla="*/ 151137 h 3848231"/>
              <a:gd name="connsiteX21" fmla="*/ 781429 w 2016123"/>
              <a:gd name="connsiteY21" fmla="*/ 37296 h 3848231"/>
              <a:gd name="connsiteX22" fmla="*/ 633065 w 2016123"/>
              <a:gd name="connsiteY22" fmla="*/ 967525 h 3848231"/>
              <a:gd name="connsiteX23" fmla="*/ 416372 w 2016123"/>
              <a:gd name="connsiteY23" fmla="*/ 1474732 h 3848231"/>
              <a:gd name="connsiteX24" fmla="*/ 131760 w 2016123"/>
              <a:gd name="connsiteY24" fmla="*/ 1390784 h 3848231"/>
              <a:gd name="connsiteX25" fmla="*/ 118268 w 2016123"/>
              <a:gd name="connsiteY25" fmla="*/ 1628907 h 3848231"/>
              <a:gd name="connsiteX0" fmla="*/ 118268 w 2016123"/>
              <a:gd name="connsiteY0" fmla="*/ 1591624 h 3810948"/>
              <a:gd name="connsiteX1" fmla="*/ 83343 w 2016123"/>
              <a:gd name="connsiteY1" fmla="*/ 1766250 h 3810948"/>
              <a:gd name="connsiteX2" fmla="*/ 252412 w 2016123"/>
              <a:gd name="connsiteY2" fmla="*/ 1834512 h 3810948"/>
              <a:gd name="connsiteX3" fmla="*/ 188566 w 2016123"/>
              <a:gd name="connsiteY3" fmla="*/ 2017679 h 3810948"/>
              <a:gd name="connsiteX4" fmla="*/ 0 w 2016123"/>
              <a:gd name="connsiteY4" fmla="*/ 2475860 h 3810948"/>
              <a:gd name="connsiteX5" fmla="*/ 750886 w 2016123"/>
              <a:gd name="connsiteY5" fmla="*/ 2763197 h 3810948"/>
              <a:gd name="connsiteX6" fmla="*/ 319087 w 2016123"/>
              <a:gd name="connsiteY6" fmla="*/ 3810948 h 3810948"/>
              <a:gd name="connsiteX7" fmla="*/ 785812 w 2016123"/>
              <a:gd name="connsiteY7" fmla="*/ 3496622 h 3810948"/>
              <a:gd name="connsiteX8" fmla="*/ 1219199 w 2016123"/>
              <a:gd name="connsiteY8" fmla="*/ 3720460 h 3810948"/>
              <a:gd name="connsiteX9" fmla="*/ 1209673 w 2016123"/>
              <a:gd name="connsiteY9" fmla="*/ 3610922 h 3810948"/>
              <a:gd name="connsiteX10" fmla="*/ 1219199 w 2016123"/>
              <a:gd name="connsiteY10" fmla="*/ 3510910 h 3810948"/>
              <a:gd name="connsiteX11" fmla="*/ 1352548 w 2016123"/>
              <a:gd name="connsiteY11" fmla="*/ 3002909 h 3810948"/>
              <a:gd name="connsiteX12" fmla="*/ 1419223 w 2016123"/>
              <a:gd name="connsiteY12" fmla="*/ 2933059 h 3810948"/>
              <a:gd name="connsiteX13" fmla="*/ 1958973 w 2016123"/>
              <a:gd name="connsiteY13" fmla="*/ 2232972 h 3810948"/>
              <a:gd name="connsiteX14" fmla="*/ 2016123 w 2016123"/>
              <a:gd name="connsiteY14" fmla="*/ 1243960 h 3810948"/>
              <a:gd name="connsiteX15" fmla="*/ 1879599 w 2016123"/>
              <a:gd name="connsiteY15" fmla="*/ 1137598 h 3810948"/>
              <a:gd name="connsiteX16" fmla="*/ 1763711 w 2016123"/>
              <a:gd name="connsiteY16" fmla="*/ 967735 h 3810948"/>
              <a:gd name="connsiteX17" fmla="*/ 1538094 w 2016123"/>
              <a:gd name="connsiteY17" fmla="*/ 824268 h 3810948"/>
              <a:gd name="connsiteX18" fmla="*/ 1353585 w 2016123"/>
              <a:gd name="connsiteY18" fmla="*/ 838579 h 3810948"/>
              <a:gd name="connsiteX19" fmla="*/ 1259951 w 2016123"/>
              <a:gd name="connsiteY19" fmla="*/ 146251 h 3810948"/>
              <a:gd name="connsiteX20" fmla="*/ 781429 w 2016123"/>
              <a:gd name="connsiteY20" fmla="*/ 113854 h 3810948"/>
              <a:gd name="connsiteX21" fmla="*/ 781429 w 2016123"/>
              <a:gd name="connsiteY21" fmla="*/ 13 h 3810948"/>
              <a:gd name="connsiteX22" fmla="*/ 633065 w 2016123"/>
              <a:gd name="connsiteY22" fmla="*/ 930242 h 3810948"/>
              <a:gd name="connsiteX23" fmla="*/ 416372 w 2016123"/>
              <a:gd name="connsiteY23" fmla="*/ 1437449 h 3810948"/>
              <a:gd name="connsiteX24" fmla="*/ 131760 w 2016123"/>
              <a:gd name="connsiteY24" fmla="*/ 1353501 h 3810948"/>
              <a:gd name="connsiteX25" fmla="*/ 118268 w 2016123"/>
              <a:gd name="connsiteY25" fmla="*/ 1591624 h 3810948"/>
              <a:gd name="connsiteX0" fmla="*/ 118268 w 2016123"/>
              <a:gd name="connsiteY0" fmla="*/ 1591624 h 3810948"/>
              <a:gd name="connsiteX1" fmla="*/ 83343 w 2016123"/>
              <a:gd name="connsiteY1" fmla="*/ 1766250 h 3810948"/>
              <a:gd name="connsiteX2" fmla="*/ 252412 w 2016123"/>
              <a:gd name="connsiteY2" fmla="*/ 1834512 h 3810948"/>
              <a:gd name="connsiteX3" fmla="*/ 188566 w 2016123"/>
              <a:gd name="connsiteY3" fmla="*/ 2017679 h 3810948"/>
              <a:gd name="connsiteX4" fmla="*/ 0 w 2016123"/>
              <a:gd name="connsiteY4" fmla="*/ 2475860 h 3810948"/>
              <a:gd name="connsiteX5" fmla="*/ 750886 w 2016123"/>
              <a:gd name="connsiteY5" fmla="*/ 2763197 h 3810948"/>
              <a:gd name="connsiteX6" fmla="*/ 319087 w 2016123"/>
              <a:gd name="connsiteY6" fmla="*/ 3810948 h 3810948"/>
              <a:gd name="connsiteX7" fmla="*/ 785812 w 2016123"/>
              <a:gd name="connsiteY7" fmla="*/ 3496622 h 3810948"/>
              <a:gd name="connsiteX8" fmla="*/ 1219199 w 2016123"/>
              <a:gd name="connsiteY8" fmla="*/ 3720460 h 3810948"/>
              <a:gd name="connsiteX9" fmla="*/ 1209673 w 2016123"/>
              <a:gd name="connsiteY9" fmla="*/ 3610922 h 3810948"/>
              <a:gd name="connsiteX10" fmla="*/ 1219199 w 2016123"/>
              <a:gd name="connsiteY10" fmla="*/ 3510910 h 3810948"/>
              <a:gd name="connsiteX11" fmla="*/ 1352548 w 2016123"/>
              <a:gd name="connsiteY11" fmla="*/ 3002909 h 3810948"/>
              <a:gd name="connsiteX12" fmla="*/ 1419223 w 2016123"/>
              <a:gd name="connsiteY12" fmla="*/ 2933059 h 3810948"/>
              <a:gd name="connsiteX13" fmla="*/ 1958973 w 2016123"/>
              <a:gd name="connsiteY13" fmla="*/ 2232972 h 3810948"/>
              <a:gd name="connsiteX14" fmla="*/ 2016123 w 2016123"/>
              <a:gd name="connsiteY14" fmla="*/ 1243960 h 3810948"/>
              <a:gd name="connsiteX15" fmla="*/ 1879599 w 2016123"/>
              <a:gd name="connsiteY15" fmla="*/ 1137598 h 3810948"/>
              <a:gd name="connsiteX16" fmla="*/ 1763711 w 2016123"/>
              <a:gd name="connsiteY16" fmla="*/ 967735 h 3810948"/>
              <a:gd name="connsiteX17" fmla="*/ 1538094 w 2016123"/>
              <a:gd name="connsiteY17" fmla="*/ 824268 h 3810948"/>
              <a:gd name="connsiteX18" fmla="*/ 1353585 w 2016123"/>
              <a:gd name="connsiteY18" fmla="*/ 838579 h 3810948"/>
              <a:gd name="connsiteX19" fmla="*/ 1259951 w 2016123"/>
              <a:gd name="connsiteY19" fmla="*/ 146251 h 3810948"/>
              <a:gd name="connsiteX20" fmla="*/ 781429 w 2016123"/>
              <a:gd name="connsiteY20" fmla="*/ 113854 h 3810948"/>
              <a:gd name="connsiteX21" fmla="*/ 781429 w 2016123"/>
              <a:gd name="connsiteY21" fmla="*/ 13 h 3810948"/>
              <a:gd name="connsiteX22" fmla="*/ 633065 w 2016123"/>
              <a:gd name="connsiteY22" fmla="*/ 930242 h 3810948"/>
              <a:gd name="connsiteX23" fmla="*/ 416372 w 2016123"/>
              <a:gd name="connsiteY23" fmla="*/ 1437449 h 3810948"/>
              <a:gd name="connsiteX24" fmla="*/ 131760 w 2016123"/>
              <a:gd name="connsiteY24" fmla="*/ 1353501 h 3810948"/>
              <a:gd name="connsiteX25" fmla="*/ 118268 w 2016123"/>
              <a:gd name="connsiteY25" fmla="*/ 1591624 h 3810948"/>
              <a:gd name="connsiteX0" fmla="*/ 118268 w 2016123"/>
              <a:gd name="connsiteY0" fmla="*/ 1591624 h 3810948"/>
              <a:gd name="connsiteX1" fmla="*/ 83343 w 2016123"/>
              <a:gd name="connsiteY1" fmla="*/ 1766250 h 3810948"/>
              <a:gd name="connsiteX2" fmla="*/ 252412 w 2016123"/>
              <a:gd name="connsiteY2" fmla="*/ 1834512 h 3810948"/>
              <a:gd name="connsiteX3" fmla="*/ 188566 w 2016123"/>
              <a:gd name="connsiteY3" fmla="*/ 2017679 h 3810948"/>
              <a:gd name="connsiteX4" fmla="*/ 0 w 2016123"/>
              <a:gd name="connsiteY4" fmla="*/ 2475860 h 3810948"/>
              <a:gd name="connsiteX5" fmla="*/ 750886 w 2016123"/>
              <a:gd name="connsiteY5" fmla="*/ 2763197 h 3810948"/>
              <a:gd name="connsiteX6" fmla="*/ 319087 w 2016123"/>
              <a:gd name="connsiteY6" fmla="*/ 3810948 h 3810948"/>
              <a:gd name="connsiteX7" fmla="*/ 785812 w 2016123"/>
              <a:gd name="connsiteY7" fmla="*/ 3496622 h 3810948"/>
              <a:gd name="connsiteX8" fmla="*/ 1219199 w 2016123"/>
              <a:gd name="connsiteY8" fmla="*/ 3720460 h 3810948"/>
              <a:gd name="connsiteX9" fmla="*/ 1209673 w 2016123"/>
              <a:gd name="connsiteY9" fmla="*/ 3610922 h 3810948"/>
              <a:gd name="connsiteX10" fmla="*/ 1219199 w 2016123"/>
              <a:gd name="connsiteY10" fmla="*/ 3510910 h 3810948"/>
              <a:gd name="connsiteX11" fmla="*/ 1352548 w 2016123"/>
              <a:gd name="connsiteY11" fmla="*/ 3002909 h 3810948"/>
              <a:gd name="connsiteX12" fmla="*/ 1419223 w 2016123"/>
              <a:gd name="connsiteY12" fmla="*/ 2933059 h 3810948"/>
              <a:gd name="connsiteX13" fmla="*/ 1958973 w 2016123"/>
              <a:gd name="connsiteY13" fmla="*/ 2232972 h 3810948"/>
              <a:gd name="connsiteX14" fmla="*/ 2016123 w 2016123"/>
              <a:gd name="connsiteY14" fmla="*/ 1243960 h 3810948"/>
              <a:gd name="connsiteX15" fmla="*/ 1879599 w 2016123"/>
              <a:gd name="connsiteY15" fmla="*/ 1137598 h 3810948"/>
              <a:gd name="connsiteX16" fmla="*/ 1763711 w 2016123"/>
              <a:gd name="connsiteY16" fmla="*/ 967735 h 3810948"/>
              <a:gd name="connsiteX17" fmla="*/ 1538094 w 2016123"/>
              <a:gd name="connsiteY17" fmla="*/ 824268 h 3810948"/>
              <a:gd name="connsiteX18" fmla="*/ 1353585 w 2016123"/>
              <a:gd name="connsiteY18" fmla="*/ 838579 h 3810948"/>
              <a:gd name="connsiteX19" fmla="*/ 1259951 w 2016123"/>
              <a:gd name="connsiteY19" fmla="*/ 146251 h 3810948"/>
              <a:gd name="connsiteX20" fmla="*/ 774084 w 2016123"/>
              <a:gd name="connsiteY20" fmla="*/ 117526 h 3810948"/>
              <a:gd name="connsiteX21" fmla="*/ 781429 w 2016123"/>
              <a:gd name="connsiteY21" fmla="*/ 13 h 3810948"/>
              <a:gd name="connsiteX22" fmla="*/ 633065 w 2016123"/>
              <a:gd name="connsiteY22" fmla="*/ 930242 h 3810948"/>
              <a:gd name="connsiteX23" fmla="*/ 416372 w 2016123"/>
              <a:gd name="connsiteY23" fmla="*/ 1437449 h 3810948"/>
              <a:gd name="connsiteX24" fmla="*/ 131760 w 2016123"/>
              <a:gd name="connsiteY24" fmla="*/ 1353501 h 3810948"/>
              <a:gd name="connsiteX25" fmla="*/ 118268 w 2016123"/>
              <a:gd name="connsiteY25" fmla="*/ 1591624 h 3810948"/>
              <a:gd name="connsiteX0" fmla="*/ 118268 w 2016123"/>
              <a:gd name="connsiteY0" fmla="*/ 1591624 h 3810948"/>
              <a:gd name="connsiteX1" fmla="*/ 83343 w 2016123"/>
              <a:gd name="connsiteY1" fmla="*/ 1766250 h 3810948"/>
              <a:gd name="connsiteX2" fmla="*/ 252412 w 2016123"/>
              <a:gd name="connsiteY2" fmla="*/ 1834512 h 3810948"/>
              <a:gd name="connsiteX3" fmla="*/ 188566 w 2016123"/>
              <a:gd name="connsiteY3" fmla="*/ 2017679 h 3810948"/>
              <a:gd name="connsiteX4" fmla="*/ 0 w 2016123"/>
              <a:gd name="connsiteY4" fmla="*/ 2475860 h 3810948"/>
              <a:gd name="connsiteX5" fmla="*/ 750886 w 2016123"/>
              <a:gd name="connsiteY5" fmla="*/ 2763197 h 3810948"/>
              <a:gd name="connsiteX6" fmla="*/ 319087 w 2016123"/>
              <a:gd name="connsiteY6" fmla="*/ 3810948 h 3810948"/>
              <a:gd name="connsiteX7" fmla="*/ 785812 w 2016123"/>
              <a:gd name="connsiteY7" fmla="*/ 3496622 h 3810948"/>
              <a:gd name="connsiteX8" fmla="*/ 1219199 w 2016123"/>
              <a:gd name="connsiteY8" fmla="*/ 3720460 h 3810948"/>
              <a:gd name="connsiteX9" fmla="*/ 1209673 w 2016123"/>
              <a:gd name="connsiteY9" fmla="*/ 3610922 h 3810948"/>
              <a:gd name="connsiteX10" fmla="*/ 1219199 w 2016123"/>
              <a:gd name="connsiteY10" fmla="*/ 3510910 h 3810948"/>
              <a:gd name="connsiteX11" fmla="*/ 1352548 w 2016123"/>
              <a:gd name="connsiteY11" fmla="*/ 3002909 h 3810948"/>
              <a:gd name="connsiteX12" fmla="*/ 1419223 w 2016123"/>
              <a:gd name="connsiteY12" fmla="*/ 2933059 h 3810948"/>
              <a:gd name="connsiteX13" fmla="*/ 1958973 w 2016123"/>
              <a:gd name="connsiteY13" fmla="*/ 2232972 h 3810948"/>
              <a:gd name="connsiteX14" fmla="*/ 2016123 w 2016123"/>
              <a:gd name="connsiteY14" fmla="*/ 1243960 h 3810948"/>
              <a:gd name="connsiteX15" fmla="*/ 1879599 w 2016123"/>
              <a:gd name="connsiteY15" fmla="*/ 1137598 h 3810948"/>
              <a:gd name="connsiteX16" fmla="*/ 1763711 w 2016123"/>
              <a:gd name="connsiteY16" fmla="*/ 967735 h 3810948"/>
              <a:gd name="connsiteX17" fmla="*/ 1538094 w 2016123"/>
              <a:gd name="connsiteY17" fmla="*/ 824268 h 3810948"/>
              <a:gd name="connsiteX18" fmla="*/ 1353585 w 2016123"/>
              <a:gd name="connsiteY18" fmla="*/ 838579 h 3810948"/>
              <a:gd name="connsiteX19" fmla="*/ 1259951 w 2016123"/>
              <a:gd name="connsiteY19" fmla="*/ 146251 h 3810948"/>
              <a:gd name="connsiteX20" fmla="*/ 774084 w 2016123"/>
              <a:gd name="connsiteY20" fmla="*/ 117526 h 3810948"/>
              <a:gd name="connsiteX21" fmla="*/ 781429 w 2016123"/>
              <a:gd name="connsiteY21" fmla="*/ 13 h 3810948"/>
              <a:gd name="connsiteX22" fmla="*/ 633065 w 2016123"/>
              <a:gd name="connsiteY22" fmla="*/ 930242 h 3810948"/>
              <a:gd name="connsiteX23" fmla="*/ 416372 w 2016123"/>
              <a:gd name="connsiteY23" fmla="*/ 1437449 h 3810948"/>
              <a:gd name="connsiteX24" fmla="*/ 131760 w 2016123"/>
              <a:gd name="connsiteY24" fmla="*/ 1353501 h 3810948"/>
              <a:gd name="connsiteX25" fmla="*/ 118268 w 2016123"/>
              <a:gd name="connsiteY25" fmla="*/ 1591624 h 3810948"/>
              <a:gd name="connsiteX0" fmla="*/ 118268 w 2016123"/>
              <a:gd name="connsiteY0" fmla="*/ 1591624 h 3810948"/>
              <a:gd name="connsiteX1" fmla="*/ 83343 w 2016123"/>
              <a:gd name="connsiteY1" fmla="*/ 1766250 h 3810948"/>
              <a:gd name="connsiteX2" fmla="*/ 252412 w 2016123"/>
              <a:gd name="connsiteY2" fmla="*/ 1834512 h 3810948"/>
              <a:gd name="connsiteX3" fmla="*/ 188566 w 2016123"/>
              <a:gd name="connsiteY3" fmla="*/ 2017679 h 3810948"/>
              <a:gd name="connsiteX4" fmla="*/ 0 w 2016123"/>
              <a:gd name="connsiteY4" fmla="*/ 2475860 h 3810948"/>
              <a:gd name="connsiteX5" fmla="*/ 750886 w 2016123"/>
              <a:gd name="connsiteY5" fmla="*/ 2763197 h 3810948"/>
              <a:gd name="connsiteX6" fmla="*/ 319087 w 2016123"/>
              <a:gd name="connsiteY6" fmla="*/ 3810948 h 3810948"/>
              <a:gd name="connsiteX7" fmla="*/ 785812 w 2016123"/>
              <a:gd name="connsiteY7" fmla="*/ 3496622 h 3810948"/>
              <a:gd name="connsiteX8" fmla="*/ 1219199 w 2016123"/>
              <a:gd name="connsiteY8" fmla="*/ 3720460 h 3810948"/>
              <a:gd name="connsiteX9" fmla="*/ 1209673 w 2016123"/>
              <a:gd name="connsiteY9" fmla="*/ 3610922 h 3810948"/>
              <a:gd name="connsiteX10" fmla="*/ 1219199 w 2016123"/>
              <a:gd name="connsiteY10" fmla="*/ 3510910 h 3810948"/>
              <a:gd name="connsiteX11" fmla="*/ 1352548 w 2016123"/>
              <a:gd name="connsiteY11" fmla="*/ 3002909 h 3810948"/>
              <a:gd name="connsiteX12" fmla="*/ 1419223 w 2016123"/>
              <a:gd name="connsiteY12" fmla="*/ 2933059 h 3810948"/>
              <a:gd name="connsiteX13" fmla="*/ 1958973 w 2016123"/>
              <a:gd name="connsiteY13" fmla="*/ 2232972 h 3810948"/>
              <a:gd name="connsiteX14" fmla="*/ 2016123 w 2016123"/>
              <a:gd name="connsiteY14" fmla="*/ 1243960 h 3810948"/>
              <a:gd name="connsiteX15" fmla="*/ 1879599 w 2016123"/>
              <a:gd name="connsiteY15" fmla="*/ 1137598 h 3810948"/>
              <a:gd name="connsiteX16" fmla="*/ 1763711 w 2016123"/>
              <a:gd name="connsiteY16" fmla="*/ 967735 h 3810948"/>
              <a:gd name="connsiteX17" fmla="*/ 1538094 w 2016123"/>
              <a:gd name="connsiteY17" fmla="*/ 824268 h 3810948"/>
              <a:gd name="connsiteX18" fmla="*/ 1353585 w 2016123"/>
              <a:gd name="connsiteY18" fmla="*/ 838579 h 3810948"/>
              <a:gd name="connsiteX19" fmla="*/ 1259951 w 2016123"/>
              <a:gd name="connsiteY19" fmla="*/ 146251 h 3810948"/>
              <a:gd name="connsiteX20" fmla="*/ 774084 w 2016123"/>
              <a:gd name="connsiteY20" fmla="*/ 117526 h 3810948"/>
              <a:gd name="connsiteX21" fmla="*/ 781429 w 2016123"/>
              <a:gd name="connsiteY21" fmla="*/ 13 h 3810948"/>
              <a:gd name="connsiteX22" fmla="*/ 633065 w 2016123"/>
              <a:gd name="connsiteY22" fmla="*/ 930242 h 3810948"/>
              <a:gd name="connsiteX23" fmla="*/ 416372 w 2016123"/>
              <a:gd name="connsiteY23" fmla="*/ 1437449 h 3810948"/>
              <a:gd name="connsiteX24" fmla="*/ 131760 w 2016123"/>
              <a:gd name="connsiteY24" fmla="*/ 1353501 h 3810948"/>
              <a:gd name="connsiteX25" fmla="*/ 118268 w 2016123"/>
              <a:gd name="connsiteY25" fmla="*/ 1591624 h 3810948"/>
              <a:gd name="connsiteX0" fmla="*/ 118268 w 2016123"/>
              <a:gd name="connsiteY0" fmla="*/ 1591611 h 3810935"/>
              <a:gd name="connsiteX1" fmla="*/ 83343 w 2016123"/>
              <a:gd name="connsiteY1" fmla="*/ 1766237 h 3810935"/>
              <a:gd name="connsiteX2" fmla="*/ 252412 w 2016123"/>
              <a:gd name="connsiteY2" fmla="*/ 1834499 h 3810935"/>
              <a:gd name="connsiteX3" fmla="*/ 188566 w 2016123"/>
              <a:gd name="connsiteY3" fmla="*/ 2017666 h 3810935"/>
              <a:gd name="connsiteX4" fmla="*/ 0 w 2016123"/>
              <a:gd name="connsiteY4" fmla="*/ 2475847 h 3810935"/>
              <a:gd name="connsiteX5" fmla="*/ 750886 w 2016123"/>
              <a:gd name="connsiteY5" fmla="*/ 2763184 h 3810935"/>
              <a:gd name="connsiteX6" fmla="*/ 319087 w 2016123"/>
              <a:gd name="connsiteY6" fmla="*/ 3810935 h 3810935"/>
              <a:gd name="connsiteX7" fmla="*/ 785812 w 2016123"/>
              <a:gd name="connsiteY7" fmla="*/ 3496609 h 3810935"/>
              <a:gd name="connsiteX8" fmla="*/ 1219199 w 2016123"/>
              <a:gd name="connsiteY8" fmla="*/ 3720447 h 3810935"/>
              <a:gd name="connsiteX9" fmla="*/ 1209673 w 2016123"/>
              <a:gd name="connsiteY9" fmla="*/ 3610909 h 3810935"/>
              <a:gd name="connsiteX10" fmla="*/ 1219199 w 2016123"/>
              <a:gd name="connsiteY10" fmla="*/ 3510897 h 3810935"/>
              <a:gd name="connsiteX11" fmla="*/ 1352548 w 2016123"/>
              <a:gd name="connsiteY11" fmla="*/ 3002896 h 3810935"/>
              <a:gd name="connsiteX12" fmla="*/ 1419223 w 2016123"/>
              <a:gd name="connsiteY12" fmla="*/ 2933046 h 3810935"/>
              <a:gd name="connsiteX13" fmla="*/ 1958973 w 2016123"/>
              <a:gd name="connsiteY13" fmla="*/ 2232959 h 3810935"/>
              <a:gd name="connsiteX14" fmla="*/ 2016123 w 2016123"/>
              <a:gd name="connsiteY14" fmla="*/ 1243947 h 3810935"/>
              <a:gd name="connsiteX15" fmla="*/ 1879599 w 2016123"/>
              <a:gd name="connsiteY15" fmla="*/ 1137585 h 3810935"/>
              <a:gd name="connsiteX16" fmla="*/ 1763711 w 2016123"/>
              <a:gd name="connsiteY16" fmla="*/ 967722 h 3810935"/>
              <a:gd name="connsiteX17" fmla="*/ 1538094 w 2016123"/>
              <a:gd name="connsiteY17" fmla="*/ 824255 h 3810935"/>
              <a:gd name="connsiteX18" fmla="*/ 1353585 w 2016123"/>
              <a:gd name="connsiteY18" fmla="*/ 838566 h 3810935"/>
              <a:gd name="connsiteX19" fmla="*/ 1259951 w 2016123"/>
              <a:gd name="connsiteY19" fmla="*/ 146238 h 3810935"/>
              <a:gd name="connsiteX20" fmla="*/ 774084 w 2016123"/>
              <a:gd name="connsiteY20" fmla="*/ 117513 h 3810935"/>
              <a:gd name="connsiteX21" fmla="*/ 781429 w 2016123"/>
              <a:gd name="connsiteY21" fmla="*/ 0 h 3810935"/>
              <a:gd name="connsiteX22" fmla="*/ 634537 w 2016123"/>
              <a:gd name="connsiteY22" fmla="*/ 161580 h 3810935"/>
              <a:gd name="connsiteX23" fmla="*/ 633065 w 2016123"/>
              <a:gd name="connsiteY23" fmla="*/ 930229 h 3810935"/>
              <a:gd name="connsiteX24" fmla="*/ 416372 w 2016123"/>
              <a:gd name="connsiteY24" fmla="*/ 1437436 h 3810935"/>
              <a:gd name="connsiteX25" fmla="*/ 131760 w 2016123"/>
              <a:gd name="connsiteY25" fmla="*/ 1353488 h 3810935"/>
              <a:gd name="connsiteX26" fmla="*/ 118268 w 2016123"/>
              <a:gd name="connsiteY26" fmla="*/ 1591611 h 3810935"/>
              <a:gd name="connsiteX0" fmla="*/ 118268 w 2016123"/>
              <a:gd name="connsiteY0" fmla="*/ 1664478 h 3883802"/>
              <a:gd name="connsiteX1" fmla="*/ 83343 w 2016123"/>
              <a:gd name="connsiteY1" fmla="*/ 1839104 h 3883802"/>
              <a:gd name="connsiteX2" fmla="*/ 252412 w 2016123"/>
              <a:gd name="connsiteY2" fmla="*/ 1907366 h 3883802"/>
              <a:gd name="connsiteX3" fmla="*/ 188566 w 2016123"/>
              <a:gd name="connsiteY3" fmla="*/ 2090533 h 3883802"/>
              <a:gd name="connsiteX4" fmla="*/ 0 w 2016123"/>
              <a:gd name="connsiteY4" fmla="*/ 2548714 h 3883802"/>
              <a:gd name="connsiteX5" fmla="*/ 750886 w 2016123"/>
              <a:gd name="connsiteY5" fmla="*/ 2836051 h 3883802"/>
              <a:gd name="connsiteX6" fmla="*/ 319087 w 2016123"/>
              <a:gd name="connsiteY6" fmla="*/ 3883802 h 3883802"/>
              <a:gd name="connsiteX7" fmla="*/ 785812 w 2016123"/>
              <a:gd name="connsiteY7" fmla="*/ 3569476 h 3883802"/>
              <a:gd name="connsiteX8" fmla="*/ 1219199 w 2016123"/>
              <a:gd name="connsiteY8" fmla="*/ 3793314 h 3883802"/>
              <a:gd name="connsiteX9" fmla="*/ 1209673 w 2016123"/>
              <a:gd name="connsiteY9" fmla="*/ 3683776 h 3883802"/>
              <a:gd name="connsiteX10" fmla="*/ 1219199 w 2016123"/>
              <a:gd name="connsiteY10" fmla="*/ 3583764 h 3883802"/>
              <a:gd name="connsiteX11" fmla="*/ 1352548 w 2016123"/>
              <a:gd name="connsiteY11" fmla="*/ 3075763 h 3883802"/>
              <a:gd name="connsiteX12" fmla="*/ 1419223 w 2016123"/>
              <a:gd name="connsiteY12" fmla="*/ 3005913 h 3883802"/>
              <a:gd name="connsiteX13" fmla="*/ 1958973 w 2016123"/>
              <a:gd name="connsiteY13" fmla="*/ 2305826 h 3883802"/>
              <a:gd name="connsiteX14" fmla="*/ 2016123 w 2016123"/>
              <a:gd name="connsiteY14" fmla="*/ 1316814 h 3883802"/>
              <a:gd name="connsiteX15" fmla="*/ 1879599 w 2016123"/>
              <a:gd name="connsiteY15" fmla="*/ 1210452 h 3883802"/>
              <a:gd name="connsiteX16" fmla="*/ 1763711 w 2016123"/>
              <a:gd name="connsiteY16" fmla="*/ 1040589 h 3883802"/>
              <a:gd name="connsiteX17" fmla="*/ 1538094 w 2016123"/>
              <a:gd name="connsiteY17" fmla="*/ 897122 h 3883802"/>
              <a:gd name="connsiteX18" fmla="*/ 1353585 w 2016123"/>
              <a:gd name="connsiteY18" fmla="*/ 911433 h 3883802"/>
              <a:gd name="connsiteX19" fmla="*/ 1259951 w 2016123"/>
              <a:gd name="connsiteY19" fmla="*/ 219105 h 3883802"/>
              <a:gd name="connsiteX20" fmla="*/ 774084 w 2016123"/>
              <a:gd name="connsiteY20" fmla="*/ 190380 h 3883802"/>
              <a:gd name="connsiteX21" fmla="*/ 781429 w 2016123"/>
              <a:gd name="connsiteY21" fmla="*/ 72867 h 3883802"/>
              <a:gd name="connsiteX22" fmla="*/ 649226 w 2016123"/>
              <a:gd name="connsiteY22" fmla="*/ 65522 h 3883802"/>
              <a:gd name="connsiteX23" fmla="*/ 633065 w 2016123"/>
              <a:gd name="connsiteY23" fmla="*/ 1003096 h 3883802"/>
              <a:gd name="connsiteX24" fmla="*/ 416372 w 2016123"/>
              <a:gd name="connsiteY24" fmla="*/ 1510303 h 3883802"/>
              <a:gd name="connsiteX25" fmla="*/ 131760 w 2016123"/>
              <a:gd name="connsiteY25" fmla="*/ 1426355 h 3883802"/>
              <a:gd name="connsiteX26" fmla="*/ 118268 w 2016123"/>
              <a:gd name="connsiteY26" fmla="*/ 1664478 h 3883802"/>
              <a:gd name="connsiteX0" fmla="*/ 118268 w 2016123"/>
              <a:gd name="connsiteY0" fmla="*/ 1598956 h 3818280"/>
              <a:gd name="connsiteX1" fmla="*/ 83343 w 2016123"/>
              <a:gd name="connsiteY1" fmla="*/ 1773582 h 3818280"/>
              <a:gd name="connsiteX2" fmla="*/ 252412 w 2016123"/>
              <a:gd name="connsiteY2" fmla="*/ 1841844 h 3818280"/>
              <a:gd name="connsiteX3" fmla="*/ 188566 w 2016123"/>
              <a:gd name="connsiteY3" fmla="*/ 2025011 h 3818280"/>
              <a:gd name="connsiteX4" fmla="*/ 0 w 2016123"/>
              <a:gd name="connsiteY4" fmla="*/ 2483192 h 3818280"/>
              <a:gd name="connsiteX5" fmla="*/ 750886 w 2016123"/>
              <a:gd name="connsiteY5" fmla="*/ 2770529 h 3818280"/>
              <a:gd name="connsiteX6" fmla="*/ 319087 w 2016123"/>
              <a:gd name="connsiteY6" fmla="*/ 3818280 h 3818280"/>
              <a:gd name="connsiteX7" fmla="*/ 785812 w 2016123"/>
              <a:gd name="connsiteY7" fmla="*/ 3503954 h 3818280"/>
              <a:gd name="connsiteX8" fmla="*/ 1219199 w 2016123"/>
              <a:gd name="connsiteY8" fmla="*/ 3727792 h 3818280"/>
              <a:gd name="connsiteX9" fmla="*/ 1209673 w 2016123"/>
              <a:gd name="connsiteY9" fmla="*/ 3618254 h 3818280"/>
              <a:gd name="connsiteX10" fmla="*/ 1219199 w 2016123"/>
              <a:gd name="connsiteY10" fmla="*/ 3518242 h 3818280"/>
              <a:gd name="connsiteX11" fmla="*/ 1352548 w 2016123"/>
              <a:gd name="connsiteY11" fmla="*/ 3010241 h 3818280"/>
              <a:gd name="connsiteX12" fmla="*/ 1419223 w 2016123"/>
              <a:gd name="connsiteY12" fmla="*/ 2940391 h 3818280"/>
              <a:gd name="connsiteX13" fmla="*/ 1958973 w 2016123"/>
              <a:gd name="connsiteY13" fmla="*/ 2240304 h 3818280"/>
              <a:gd name="connsiteX14" fmla="*/ 2016123 w 2016123"/>
              <a:gd name="connsiteY14" fmla="*/ 1251292 h 3818280"/>
              <a:gd name="connsiteX15" fmla="*/ 1879599 w 2016123"/>
              <a:gd name="connsiteY15" fmla="*/ 1144930 h 3818280"/>
              <a:gd name="connsiteX16" fmla="*/ 1763711 w 2016123"/>
              <a:gd name="connsiteY16" fmla="*/ 975067 h 3818280"/>
              <a:gd name="connsiteX17" fmla="*/ 1538094 w 2016123"/>
              <a:gd name="connsiteY17" fmla="*/ 831600 h 3818280"/>
              <a:gd name="connsiteX18" fmla="*/ 1353585 w 2016123"/>
              <a:gd name="connsiteY18" fmla="*/ 845911 h 3818280"/>
              <a:gd name="connsiteX19" fmla="*/ 1259951 w 2016123"/>
              <a:gd name="connsiteY19" fmla="*/ 153583 h 3818280"/>
              <a:gd name="connsiteX20" fmla="*/ 774084 w 2016123"/>
              <a:gd name="connsiteY20" fmla="*/ 124858 h 3818280"/>
              <a:gd name="connsiteX21" fmla="*/ 781429 w 2016123"/>
              <a:gd name="connsiteY21" fmla="*/ 7345 h 3818280"/>
              <a:gd name="connsiteX22" fmla="*/ 649226 w 2016123"/>
              <a:gd name="connsiteY22" fmla="*/ 0 h 3818280"/>
              <a:gd name="connsiteX23" fmla="*/ 633065 w 2016123"/>
              <a:gd name="connsiteY23" fmla="*/ 937574 h 3818280"/>
              <a:gd name="connsiteX24" fmla="*/ 416372 w 2016123"/>
              <a:gd name="connsiteY24" fmla="*/ 1444781 h 3818280"/>
              <a:gd name="connsiteX25" fmla="*/ 131760 w 2016123"/>
              <a:gd name="connsiteY25" fmla="*/ 1360833 h 3818280"/>
              <a:gd name="connsiteX26" fmla="*/ 118268 w 2016123"/>
              <a:gd name="connsiteY26" fmla="*/ 1598956 h 3818280"/>
              <a:gd name="connsiteX0" fmla="*/ 118268 w 2016123"/>
              <a:gd name="connsiteY0" fmla="*/ 1600156 h 3819480"/>
              <a:gd name="connsiteX1" fmla="*/ 83343 w 2016123"/>
              <a:gd name="connsiteY1" fmla="*/ 1774782 h 3819480"/>
              <a:gd name="connsiteX2" fmla="*/ 252412 w 2016123"/>
              <a:gd name="connsiteY2" fmla="*/ 1843044 h 3819480"/>
              <a:gd name="connsiteX3" fmla="*/ 188566 w 2016123"/>
              <a:gd name="connsiteY3" fmla="*/ 2026211 h 3819480"/>
              <a:gd name="connsiteX4" fmla="*/ 0 w 2016123"/>
              <a:gd name="connsiteY4" fmla="*/ 2484392 h 3819480"/>
              <a:gd name="connsiteX5" fmla="*/ 750886 w 2016123"/>
              <a:gd name="connsiteY5" fmla="*/ 2771729 h 3819480"/>
              <a:gd name="connsiteX6" fmla="*/ 319087 w 2016123"/>
              <a:gd name="connsiteY6" fmla="*/ 3819480 h 3819480"/>
              <a:gd name="connsiteX7" fmla="*/ 785812 w 2016123"/>
              <a:gd name="connsiteY7" fmla="*/ 3505154 h 3819480"/>
              <a:gd name="connsiteX8" fmla="*/ 1219199 w 2016123"/>
              <a:gd name="connsiteY8" fmla="*/ 3728992 h 3819480"/>
              <a:gd name="connsiteX9" fmla="*/ 1209673 w 2016123"/>
              <a:gd name="connsiteY9" fmla="*/ 3619454 h 3819480"/>
              <a:gd name="connsiteX10" fmla="*/ 1219199 w 2016123"/>
              <a:gd name="connsiteY10" fmla="*/ 3519442 h 3819480"/>
              <a:gd name="connsiteX11" fmla="*/ 1352548 w 2016123"/>
              <a:gd name="connsiteY11" fmla="*/ 3011441 h 3819480"/>
              <a:gd name="connsiteX12" fmla="*/ 1419223 w 2016123"/>
              <a:gd name="connsiteY12" fmla="*/ 2941591 h 3819480"/>
              <a:gd name="connsiteX13" fmla="*/ 1958973 w 2016123"/>
              <a:gd name="connsiteY13" fmla="*/ 2241504 h 3819480"/>
              <a:gd name="connsiteX14" fmla="*/ 2016123 w 2016123"/>
              <a:gd name="connsiteY14" fmla="*/ 1252492 h 3819480"/>
              <a:gd name="connsiteX15" fmla="*/ 1879599 w 2016123"/>
              <a:gd name="connsiteY15" fmla="*/ 1146130 h 3819480"/>
              <a:gd name="connsiteX16" fmla="*/ 1763711 w 2016123"/>
              <a:gd name="connsiteY16" fmla="*/ 976267 h 3819480"/>
              <a:gd name="connsiteX17" fmla="*/ 1538094 w 2016123"/>
              <a:gd name="connsiteY17" fmla="*/ 832800 h 3819480"/>
              <a:gd name="connsiteX18" fmla="*/ 1353585 w 2016123"/>
              <a:gd name="connsiteY18" fmla="*/ 847111 h 3819480"/>
              <a:gd name="connsiteX19" fmla="*/ 1259951 w 2016123"/>
              <a:gd name="connsiteY19" fmla="*/ 154783 h 3819480"/>
              <a:gd name="connsiteX20" fmla="*/ 774084 w 2016123"/>
              <a:gd name="connsiteY20" fmla="*/ 126058 h 3819480"/>
              <a:gd name="connsiteX21" fmla="*/ 781429 w 2016123"/>
              <a:gd name="connsiteY21" fmla="*/ 8545 h 3819480"/>
              <a:gd name="connsiteX22" fmla="*/ 649226 w 2016123"/>
              <a:gd name="connsiteY22" fmla="*/ 1200 h 3819480"/>
              <a:gd name="connsiteX23" fmla="*/ 633065 w 2016123"/>
              <a:gd name="connsiteY23" fmla="*/ 938774 h 3819480"/>
              <a:gd name="connsiteX24" fmla="*/ 416372 w 2016123"/>
              <a:gd name="connsiteY24" fmla="*/ 1445981 h 3819480"/>
              <a:gd name="connsiteX25" fmla="*/ 131760 w 2016123"/>
              <a:gd name="connsiteY25" fmla="*/ 1362033 h 3819480"/>
              <a:gd name="connsiteX26" fmla="*/ 118268 w 2016123"/>
              <a:gd name="connsiteY26" fmla="*/ 1600156 h 3819480"/>
              <a:gd name="connsiteX0" fmla="*/ 118268 w 2016123"/>
              <a:gd name="connsiteY0" fmla="*/ 1598956 h 3818280"/>
              <a:gd name="connsiteX1" fmla="*/ 83343 w 2016123"/>
              <a:gd name="connsiteY1" fmla="*/ 1773582 h 3818280"/>
              <a:gd name="connsiteX2" fmla="*/ 252412 w 2016123"/>
              <a:gd name="connsiteY2" fmla="*/ 1841844 h 3818280"/>
              <a:gd name="connsiteX3" fmla="*/ 188566 w 2016123"/>
              <a:gd name="connsiteY3" fmla="*/ 2025011 h 3818280"/>
              <a:gd name="connsiteX4" fmla="*/ 0 w 2016123"/>
              <a:gd name="connsiteY4" fmla="*/ 2483192 h 3818280"/>
              <a:gd name="connsiteX5" fmla="*/ 750886 w 2016123"/>
              <a:gd name="connsiteY5" fmla="*/ 2770529 h 3818280"/>
              <a:gd name="connsiteX6" fmla="*/ 319087 w 2016123"/>
              <a:gd name="connsiteY6" fmla="*/ 3818280 h 3818280"/>
              <a:gd name="connsiteX7" fmla="*/ 785812 w 2016123"/>
              <a:gd name="connsiteY7" fmla="*/ 3503954 h 3818280"/>
              <a:gd name="connsiteX8" fmla="*/ 1219199 w 2016123"/>
              <a:gd name="connsiteY8" fmla="*/ 3727792 h 3818280"/>
              <a:gd name="connsiteX9" fmla="*/ 1209673 w 2016123"/>
              <a:gd name="connsiteY9" fmla="*/ 3618254 h 3818280"/>
              <a:gd name="connsiteX10" fmla="*/ 1219199 w 2016123"/>
              <a:gd name="connsiteY10" fmla="*/ 3518242 h 3818280"/>
              <a:gd name="connsiteX11" fmla="*/ 1352548 w 2016123"/>
              <a:gd name="connsiteY11" fmla="*/ 3010241 h 3818280"/>
              <a:gd name="connsiteX12" fmla="*/ 1419223 w 2016123"/>
              <a:gd name="connsiteY12" fmla="*/ 2940391 h 3818280"/>
              <a:gd name="connsiteX13" fmla="*/ 1958973 w 2016123"/>
              <a:gd name="connsiteY13" fmla="*/ 2240304 h 3818280"/>
              <a:gd name="connsiteX14" fmla="*/ 2016123 w 2016123"/>
              <a:gd name="connsiteY14" fmla="*/ 1251292 h 3818280"/>
              <a:gd name="connsiteX15" fmla="*/ 1879599 w 2016123"/>
              <a:gd name="connsiteY15" fmla="*/ 1144930 h 3818280"/>
              <a:gd name="connsiteX16" fmla="*/ 1763711 w 2016123"/>
              <a:gd name="connsiteY16" fmla="*/ 975067 h 3818280"/>
              <a:gd name="connsiteX17" fmla="*/ 1538094 w 2016123"/>
              <a:gd name="connsiteY17" fmla="*/ 831600 h 3818280"/>
              <a:gd name="connsiteX18" fmla="*/ 1353585 w 2016123"/>
              <a:gd name="connsiteY18" fmla="*/ 845911 h 3818280"/>
              <a:gd name="connsiteX19" fmla="*/ 1259951 w 2016123"/>
              <a:gd name="connsiteY19" fmla="*/ 153583 h 3818280"/>
              <a:gd name="connsiteX20" fmla="*/ 774084 w 2016123"/>
              <a:gd name="connsiteY20" fmla="*/ 124858 h 3818280"/>
              <a:gd name="connsiteX21" fmla="*/ 781429 w 2016123"/>
              <a:gd name="connsiteY21" fmla="*/ 7345 h 3818280"/>
              <a:gd name="connsiteX22" fmla="*/ 649226 w 2016123"/>
              <a:gd name="connsiteY22" fmla="*/ 0 h 3818280"/>
              <a:gd name="connsiteX23" fmla="*/ 621952 w 2016123"/>
              <a:gd name="connsiteY23" fmla="*/ 158903 h 3818280"/>
              <a:gd name="connsiteX24" fmla="*/ 633065 w 2016123"/>
              <a:gd name="connsiteY24" fmla="*/ 937574 h 3818280"/>
              <a:gd name="connsiteX25" fmla="*/ 416372 w 2016123"/>
              <a:gd name="connsiteY25" fmla="*/ 1444781 h 3818280"/>
              <a:gd name="connsiteX26" fmla="*/ 131760 w 2016123"/>
              <a:gd name="connsiteY26" fmla="*/ 1360833 h 3818280"/>
              <a:gd name="connsiteX27" fmla="*/ 118268 w 2016123"/>
              <a:gd name="connsiteY27" fmla="*/ 1598956 h 3818280"/>
              <a:gd name="connsiteX0" fmla="*/ 118268 w 2016123"/>
              <a:gd name="connsiteY0" fmla="*/ 1683141 h 3902465"/>
              <a:gd name="connsiteX1" fmla="*/ 83343 w 2016123"/>
              <a:gd name="connsiteY1" fmla="*/ 1857767 h 3902465"/>
              <a:gd name="connsiteX2" fmla="*/ 252412 w 2016123"/>
              <a:gd name="connsiteY2" fmla="*/ 1926029 h 3902465"/>
              <a:gd name="connsiteX3" fmla="*/ 188566 w 2016123"/>
              <a:gd name="connsiteY3" fmla="*/ 2109196 h 3902465"/>
              <a:gd name="connsiteX4" fmla="*/ 0 w 2016123"/>
              <a:gd name="connsiteY4" fmla="*/ 2567377 h 3902465"/>
              <a:gd name="connsiteX5" fmla="*/ 750886 w 2016123"/>
              <a:gd name="connsiteY5" fmla="*/ 2854714 h 3902465"/>
              <a:gd name="connsiteX6" fmla="*/ 319087 w 2016123"/>
              <a:gd name="connsiteY6" fmla="*/ 3902465 h 3902465"/>
              <a:gd name="connsiteX7" fmla="*/ 785812 w 2016123"/>
              <a:gd name="connsiteY7" fmla="*/ 3588139 h 3902465"/>
              <a:gd name="connsiteX8" fmla="*/ 1219199 w 2016123"/>
              <a:gd name="connsiteY8" fmla="*/ 3811977 h 3902465"/>
              <a:gd name="connsiteX9" fmla="*/ 1209673 w 2016123"/>
              <a:gd name="connsiteY9" fmla="*/ 3702439 h 3902465"/>
              <a:gd name="connsiteX10" fmla="*/ 1219199 w 2016123"/>
              <a:gd name="connsiteY10" fmla="*/ 3602427 h 3902465"/>
              <a:gd name="connsiteX11" fmla="*/ 1352548 w 2016123"/>
              <a:gd name="connsiteY11" fmla="*/ 3094426 h 3902465"/>
              <a:gd name="connsiteX12" fmla="*/ 1419223 w 2016123"/>
              <a:gd name="connsiteY12" fmla="*/ 3024576 h 3902465"/>
              <a:gd name="connsiteX13" fmla="*/ 1958973 w 2016123"/>
              <a:gd name="connsiteY13" fmla="*/ 2324489 h 3902465"/>
              <a:gd name="connsiteX14" fmla="*/ 2016123 w 2016123"/>
              <a:gd name="connsiteY14" fmla="*/ 1335477 h 3902465"/>
              <a:gd name="connsiteX15" fmla="*/ 1879599 w 2016123"/>
              <a:gd name="connsiteY15" fmla="*/ 1229115 h 3902465"/>
              <a:gd name="connsiteX16" fmla="*/ 1763711 w 2016123"/>
              <a:gd name="connsiteY16" fmla="*/ 1059252 h 3902465"/>
              <a:gd name="connsiteX17" fmla="*/ 1538094 w 2016123"/>
              <a:gd name="connsiteY17" fmla="*/ 915785 h 3902465"/>
              <a:gd name="connsiteX18" fmla="*/ 1353585 w 2016123"/>
              <a:gd name="connsiteY18" fmla="*/ 930096 h 3902465"/>
              <a:gd name="connsiteX19" fmla="*/ 1259951 w 2016123"/>
              <a:gd name="connsiteY19" fmla="*/ 237768 h 3902465"/>
              <a:gd name="connsiteX20" fmla="*/ 774084 w 2016123"/>
              <a:gd name="connsiteY20" fmla="*/ 209043 h 3902465"/>
              <a:gd name="connsiteX21" fmla="*/ 781429 w 2016123"/>
              <a:gd name="connsiteY21" fmla="*/ 91530 h 3902465"/>
              <a:gd name="connsiteX22" fmla="*/ 649226 w 2016123"/>
              <a:gd name="connsiteY22" fmla="*/ 84185 h 3902465"/>
              <a:gd name="connsiteX23" fmla="*/ 533052 w 2016123"/>
              <a:gd name="connsiteY23" fmla="*/ 58938 h 3902465"/>
              <a:gd name="connsiteX24" fmla="*/ 633065 w 2016123"/>
              <a:gd name="connsiteY24" fmla="*/ 1021759 h 3902465"/>
              <a:gd name="connsiteX25" fmla="*/ 416372 w 2016123"/>
              <a:gd name="connsiteY25" fmla="*/ 1528966 h 3902465"/>
              <a:gd name="connsiteX26" fmla="*/ 131760 w 2016123"/>
              <a:gd name="connsiteY26" fmla="*/ 1445018 h 3902465"/>
              <a:gd name="connsiteX27" fmla="*/ 118268 w 2016123"/>
              <a:gd name="connsiteY27" fmla="*/ 1683141 h 3902465"/>
              <a:gd name="connsiteX0" fmla="*/ 118268 w 2016123"/>
              <a:gd name="connsiteY0" fmla="*/ 1624203 h 3843527"/>
              <a:gd name="connsiteX1" fmla="*/ 83343 w 2016123"/>
              <a:gd name="connsiteY1" fmla="*/ 1798829 h 3843527"/>
              <a:gd name="connsiteX2" fmla="*/ 252412 w 2016123"/>
              <a:gd name="connsiteY2" fmla="*/ 1867091 h 3843527"/>
              <a:gd name="connsiteX3" fmla="*/ 188566 w 2016123"/>
              <a:gd name="connsiteY3" fmla="*/ 2050258 h 3843527"/>
              <a:gd name="connsiteX4" fmla="*/ 0 w 2016123"/>
              <a:gd name="connsiteY4" fmla="*/ 2508439 h 3843527"/>
              <a:gd name="connsiteX5" fmla="*/ 750886 w 2016123"/>
              <a:gd name="connsiteY5" fmla="*/ 2795776 h 3843527"/>
              <a:gd name="connsiteX6" fmla="*/ 319087 w 2016123"/>
              <a:gd name="connsiteY6" fmla="*/ 3843527 h 3843527"/>
              <a:gd name="connsiteX7" fmla="*/ 785812 w 2016123"/>
              <a:gd name="connsiteY7" fmla="*/ 3529201 h 3843527"/>
              <a:gd name="connsiteX8" fmla="*/ 1219199 w 2016123"/>
              <a:gd name="connsiteY8" fmla="*/ 3753039 h 3843527"/>
              <a:gd name="connsiteX9" fmla="*/ 1209673 w 2016123"/>
              <a:gd name="connsiteY9" fmla="*/ 3643501 h 3843527"/>
              <a:gd name="connsiteX10" fmla="*/ 1219199 w 2016123"/>
              <a:gd name="connsiteY10" fmla="*/ 3543489 h 3843527"/>
              <a:gd name="connsiteX11" fmla="*/ 1352548 w 2016123"/>
              <a:gd name="connsiteY11" fmla="*/ 3035488 h 3843527"/>
              <a:gd name="connsiteX12" fmla="*/ 1419223 w 2016123"/>
              <a:gd name="connsiteY12" fmla="*/ 2965638 h 3843527"/>
              <a:gd name="connsiteX13" fmla="*/ 1958973 w 2016123"/>
              <a:gd name="connsiteY13" fmla="*/ 2265551 h 3843527"/>
              <a:gd name="connsiteX14" fmla="*/ 2016123 w 2016123"/>
              <a:gd name="connsiteY14" fmla="*/ 1276539 h 3843527"/>
              <a:gd name="connsiteX15" fmla="*/ 1879599 w 2016123"/>
              <a:gd name="connsiteY15" fmla="*/ 1170177 h 3843527"/>
              <a:gd name="connsiteX16" fmla="*/ 1763711 w 2016123"/>
              <a:gd name="connsiteY16" fmla="*/ 1000314 h 3843527"/>
              <a:gd name="connsiteX17" fmla="*/ 1538094 w 2016123"/>
              <a:gd name="connsiteY17" fmla="*/ 856847 h 3843527"/>
              <a:gd name="connsiteX18" fmla="*/ 1353585 w 2016123"/>
              <a:gd name="connsiteY18" fmla="*/ 871158 h 3843527"/>
              <a:gd name="connsiteX19" fmla="*/ 1259951 w 2016123"/>
              <a:gd name="connsiteY19" fmla="*/ 178830 h 3843527"/>
              <a:gd name="connsiteX20" fmla="*/ 774084 w 2016123"/>
              <a:gd name="connsiteY20" fmla="*/ 150105 h 3843527"/>
              <a:gd name="connsiteX21" fmla="*/ 781429 w 2016123"/>
              <a:gd name="connsiteY21" fmla="*/ 32592 h 3843527"/>
              <a:gd name="connsiteX22" fmla="*/ 649226 w 2016123"/>
              <a:gd name="connsiteY22" fmla="*/ 25247 h 3843527"/>
              <a:gd name="connsiteX23" fmla="*/ 533052 w 2016123"/>
              <a:gd name="connsiteY23" fmla="*/ 0 h 3843527"/>
              <a:gd name="connsiteX24" fmla="*/ 633065 w 2016123"/>
              <a:gd name="connsiteY24" fmla="*/ 962821 h 3843527"/>
              <a:gd name="connsiteX25" fmla="*/ 416372 w 2016123"/>
              <a:gd name="connsiteY25" fmla="*/ 1470028 h 3843527"/>
              <a:gd name="connsiteX26" fmla="*/ 131760 w 2016123"/>
              <a:gd name="connsiteY26" fmla="*/ 1386080 h 3843527"/>
              <a:gd name="connsiteX27" fmla="*/ 118268 w 2016123"/>
              <a:gd name="connsiteY27" fmla="*/ 1624203 h 3843527"/>
              <a:gd name="connsiteX0" fmla="*/ 118268 w 2016123"/>
              <a:gd name="connsiteY0" fmla="*/ 1624203 h 3843527"/>
              <a:gd name="connsiteX1" fmla="*/ 83343 w 2016123"/>
              <a:gd name="connsiteY1" fmla="*/ 1798829 h 3843527"/>
              <a:gd name="connsiteX2" fmla="*/ 252412 w 2016123"/>
              <a:gd name="connsiteY2" fmla="*/ 1867091 h 3843527"/>
              <a:gd name="connsiteX3" fmla="*/ 188566 w 2016123"/>
              <a:gd name="connsiteY3" fmla="*/ 2050258 h 3843527"/>
              <a:gd name="connsiteX4" fmla="*/ 0 w 2016123"/>
              <a:gd name="connsiteY4" fmla="*/ 2508439 h 3843527"/>
              <a:gd name="connsiteX5" fmla="*/ 750886 w 2016123"/>
              <a:gd name="connsiteY5" fmla="*/ 2795776 h 3843527"/>
              <a:gd name="connsiteX6" fmla="*/ 319087 w 2016123"/>
              <a:gd name="connsiteY6" fmla="*/ 3843527 h 3843527"/>
              <a:gd name="connsiteX7" fmla="*/ 785812 w 2016123"/>
              <a:gd name="connsiteY7" fmla="*/ 3529201 h 3843527"/>
              <a:gd name="connsiteX8" fmla="*/ 1219199 w 2016123"/>
              <a:gd name="connsiteY8" fmla="*/ 3753039 h 3843527"/>
              <a:gd name="connsiteX9" fmla="*/ 1209673 w 2016123"/>
              <a:gd name="connsiteY9" fmla="*/ 3643501 h 3843527"/>
              <a:gd name="connsiteX10" fmla="*/ 1219199 w 2016123"/>
              <a:gd name="connsiteY10" fmla="*/ 3543489 h 3843527"/>
              <a:gd name="connsiteX11" fmla="*/ 1352548 w 2016123"/>
              <a:gd name="connsiteY11" fmla="*/ 3035488 h 3843527"/>
              <a:gd name="connsiteX12" fmla="*/ 1419223 w 2016123"/>
              <a:gd name="connsiteY12" fmla="*/ 2965638 h 3843527"/>
              <a:gd name="connsiteX13" fmla="*/ 1958973 w 2016123"/>
              <a:gd name="connsiteY13" fmla="*/ 2265551 h 3843527"/>
              <a:gd name="connsiteX14" fmla="*/ 2016123 w 2016123"/>
              <a:gd name="connsiteY14" fmla="*/ 1276539 h 3843527"/>
              <a:gd name="connsiteX15" fmla="*/ 1879599 w 2016123"/>
              <a:gd name="connsiteY15" fmla="*/ 1170177 h 3843527"/>
              <a:gd name="connsiteX16" fmla="*/ 1763711 w 2016123"/>
              <a:gd name="connsiteY16" fmla="*/ 1000314 h 3843527"/>
              <a:gd name="connsiteX17" fmla="*/ 1538094 w 2016123"/>
              <a:gd name="connsiteY17" fmla="*/ 856847 h 3843527"/>
              <a:gd name="connsiteX18" fmla="*/ 1353585 w 2016123"/>
              <a:gd name="connsiteY18" fmla="*/ 871158 h 3843527"/>
              <a:gd name="connsiteX19" fmla="*/ 1259951 w 2016123"/>
              <a:gd name="connsiteY19" fmla="*/ 178830 h 3843527"/>
              <a:gd name="connsiteX20" fmla="*/ 774084 w 2016123"/>
              <a:gd name="connsiteY20" fmla="*/ 150105 h 3843527"/>
              <a:gd name="connsiteX21" fmla="*/ 781429 w 2016123"/>
              <a:gd name="connsiteY21" fmla="*/ 32592 h 3843527"/>
              <a:gd name="connsiteX22" fmla="*/ 649226 w 2016123"/>
              <a:gd name="connsiteY22" fmla="*/ 25247 h 3843527"/>
              <a:gd name="connsiteX23" fmla="*/ 533052 w 2016123"/>
              <a:gd name="connsiteY23" fmla="*/ 0 h 3843527"/>
              <a:gd name="connsiteX24" fmla="*/ 633065 w 2016123"/>
              <a:gd name="connsiteY24" fmla="*/ 962821 h 3843527"/>
              <a:gd name="connsiteX25" fmla="*/ 416372 w 2016123"/>
              <a:gd name="connsiteY25" fmla="*/ 1470028 h 3843527"/>
              <a:gd name="connsiteX26" fmla="*/ 131760 w 2016123"/>
              <a:gd name="connsiteY26" fmla="*/ 1386080 h 3843527"/>
              <a:gd name="connsiteX27" fmla="*/ 118268 w 2016123"/>
              <a:gd name="connsiteY27" fmla="*/ 1624203 h 3843527"/>
              <a:gd name="connsiteX0" fmla="*/ 118268 w 2016123"/>
              <a:gd name="connsiteY0" fmla="*/ 1624203 h 3843527"/>
              <a:gd name="connsiteX1" fmla="*/ 83343 w 2016123"/>
              <a:gd name="connsiteY1" fmla="*/ 1798829 h 3843527"/>
              <a:gd name="connsiteX2" fmla="*/ 252412 w 2016123"/>
              <a:gd name="connsiteY2" fmla="*/ 1867091 h 3843527"/>
              <a:gd name="connsiteX3" fmla="*/ 188566 w 2016123"/>
              <a:gd name="connsiteY3" fmla="*/ 2050258 h 3843527"/>
              <a:gd name="connsiteX4" fmla="*/ 0 w 2016123"/>
              <a:gd name="connsiteY4" fmla="*/ 2508439 h 3843527"/>
              <a:gd name="connsiteX5" fmla="*/ 750886 w 2016123"/>
              <a:gd name="connsiteY5" fmla="*/ 2795776 h 3843527"/>
              <a:gd name="connsiteX6" fmla="*/ 319087 w 2016123"/>
              <a:gd name="connsiteY6" fmla="*/ 3843527 h 3843527"/>
              <a:gd name="connsiteX7" fmla="*/ 785812 w 2016123"/>
              <a:gd name="connsiteY7" fmla="*/ 3529201 h 3843527"/>
              <a:gd name="connsiteX8" fmla="*/ 1219199 w 2016123"/>
              <a:gd name="connsiteY8" fmla="*/ 3753039 h 3843527"/>
              <a:gd name="connsiteX9" fmla="*/ 1209673 w 2016123"/>
              <a:gd name="connsiteY9" fmla="*/ 3643501 h 3843527"/>
              <a:gd name="connsiteX10" fmla="*/ 1219199 w 2016123"/>
              <a:gd name="connsiteY10" fmla="*/ 3543489 h 3843527"/>
              <a:gd name="connsiteX11" fmla="*/ 1352548 w 2016123"/>
              <a:gd name="connsiteY11" fmla="*/ 3035488 h 3843527"/>
              <a:gd name="connsiteX12" fmla="*/ 1419223 w 2016123"/>
              <a:gd name="connsiteY12" fmla="*/ 2965638 h 3843527"/>
              <a:gd name="connsiteX13" fmla="*/ 1958973 w 2016123"/>
              <a:gd name="connsiteY13" fmla="*/ 2265551 h 3843527"/>
              <a:gd name="connsiteX14" fmla="*/ 2016123 w 2016123"/>
              <a:gd name="connsiteY14" fmla="*/ 1276539 h 3843527"/>
              <a:gd name="connsiteX15" fmla="*/ 1879599 w 2016123"/>
              <a:gd name="connsiteY15" fmla="*/ 1170177 h 3843527"/>
              <a:gd name="connsiteX16" fmla="*/ 1763711 w 2016123"/>
              <a:gd name="connsiteY16" fmla="*/ 1000314 h 3843527"/>
              <a:gd name="connsiteX17" fmla="*/ 1538094 w 2016123"/>
              <a:gd name="connsiteY17" fmla="*/ 856847 h 3843527"/>
              <a:gd name="connsiteX18" fmla="*/ 1353585 w 2016123"/>
              <a:gd name="connsiteY18" fmla="*/ 871158 h 3843527"/>
              <a:gd name="connsiteX19" fmla="*/ 1259951 w 2016123"/>
              <a:gd name="connsiteY19" fmla="*/ 178830 h 3843527"/>
              <a:gd name="connsiteX20" fmla="*/ 774084 w 2016123"/>
              <a:gd name="connsiteY20" fmla="*/ 150105 h 3843527"/>
              <a:gd name="connsiteX21" fmla="*/ 781429 w 2016123"/>
              <a:gd name="connsiteY21" fmla="*/ 32592 h 3843527"/>
              <a:gd name="connsiteX22" fmla="*/ 649226 w 2016123"/>
              <a:gd name="connsiteY22" fmla="*/ 25247 h 3843527"/>
              <a:gd name="connsiteX23" fmla="*/ 533052 w 2016123"/>
              <a:gd name="connsiteY23" fmla="*/ 0 h 3843527"/>
              <a:gd name="connsiteX24" fmla="*/ 545752 w 2016123"/>
              <a:gd name="connsiteY24" fmla="*/ 149226 h 3843527"/>
              <a:gd name="connsiteX25" fmla="*/ 633065 w 2016123"/>
              <a:gd name="connsiteY25" fmla="*/ 962821 h 3843527"/>
              <a:gd name="connsiteX26" fmla="*/ 416372 w 2016123"/>
              <a:gd name="connsiteY26" fmla="*/ 1470028 h 3843527"/>
              <a:gd name="connsiteX27" fmla="*/ 131760 w 2016123"/>
              <a:gd name="connsiteY27" fmla="*/ 1386080 h 3843527"/>
              <a:gd name="connsiteX28" fmla="*/ 118268 w 2016123"/>
              <a:gd name="connsiteY28" fmla="*/ 1624203 h 3843527"/>
              <a:gd name="connsiteX0" fmla="*/ 118268 w 2016123"/>
              <a:gd name="connsiteY0" fmla="*/ 1737230 h 3956554"/>
              <a:gd name="connsiteX1" fmla="*/ 83343 w 2016123"/>
              <a:gd name="connsiteY1" fmla="*/ 1911856 h 3956554"/>
              <a:gd name="connsiteX2" fmla="*/ 252412 w 2016123"/>
              <a:gd name="connsiteY2" fmla="*/ 1980118 h 3956554"/>
              <a:gd name="connsiteX3" fmla="*/ 188566 w 2016123"/>
              <a:gd name="connsiteY3" fmla="*/ 2163285 h 3956554"/>
              <a:gd name="connsiteX4" fmla="*/ 0 w 2016123"/>
              <a:gd name="connsiteY4" fmla="*/ 2621466 h 3956554"/>
              <a:gd name="connsiteX5" fmla="*/ 750886 w 2016123"/>
              <a:gd name="connsiteY5" fmla="*/ 2908803 h 3956554"/>
              <a:gd name="connsiteX6" fmla="*/ 319087 w 2016123"/>
              <a:gd name="connsiteY6" fmla="*/ 3956554 h 3956554"/>
              <a:gd name="connsiteX7" fmla="*/ 785812 w 2016123"/>
              <a:gd name="connsiteY7" fmla="*/ 3642228 h 3956554"/>
              <a:gd name="connsiteX8" fmla="*/ 1219199 w 2016123"/>
              <a:gd name="connsiteY8" fmla="*/ 3866066 h 3956554"/>
              <a:gd name="connsiteX9" fmla="*/ 1209673 w 2016123"/>
              <a:gd name="connsiteY9" fmla="*/ 3756528 h 3956554"/>
              <a:gd name="connsiteX10" fmla="*/ 1219199 w 2016123"/>
              <a:gd name="connsiteY10" fmla="*/ 3656516 h 3956554"/>
              <a:gd name="connsiteX11" fmla="*/ 1352548 w 2016123"/>
              <a:gd name="connsiteY11" fmla="*/ 3148515 h 3956554"/>
              <a:gd name="connsiteX12" fmla="*/ 1419223 w 2016123"/>
              <a:gd name="connsiteY12" fmla="*/ 3078665 h 3956554"/>
              <a:gd name="connsiteX13" fmla="*/ 1958973 w 2016123"/>
              <a:gd name="connsiteY13" fmla="*/ 2378578 h 3956554"/>
              <a:gd name="connsiteX14" fmla="*/ 2016123 w 2016123"/>
              <a:gd name="connsiteY14" fmla="*/ 1389566 h 3956554"/>
              <a:gd name="connsiteX15" fmla="*/ 1879599 w 2016123"/>
              <a:gd name="connsiteY15" fmla="*/ 1283204 h 3956554"/>
              <a:gd name="connsiteX16" fmla="*/ 1763711 w 2016123"/>
              <a:gd name="connsiteY16" fmla="*/ 1113341 h 3956554"/>
              <a:gd name="connsiteX17" fmla="*/ 1538094 w 2016123"/>
              <a:gd name="connsiteY17" fmla="*/ 969874 h 3956554"/>
              <a:gd name="connsiteX18" fmla="*/ 1353585 w 2016123"/>
              <a:gd name="connsiteY18" fmla="*/ 984185 h 3956554"/>
              <a:gd name="connsiteX19" fmla="*/ 1259951 w 2016123"/>
              <a:gd name="connsiteY19" fmla="*/ 291857 h 3956554"/>
              <a:gd name="connsiteX20" fmla="*/ 774084 w 2016123"/>
              <a:gd name="connsiteY20" fmla="*/ 263132 h 3956554"/>
              <a:gd name="connsiteX21" fmla="*/ 781429 w 2016123"/>
              <a:gd name="connsiteY21" fmla="*/ 145619 h 3956554"/>
              <a:gd name="connsiteX22" fmla="*/ 649226 w 2016123"/>
              <a:gd name="connsiteY22" fmla="*/ 138274 h 3956554"/>
              <a:gd name="connsiteX23" fmla="*/ 533052 w 2016123"/>
              <a:gd name="connsiteY23" fmla="*/ 113027 h 3956554"/>
              <a:gd name="connsiteX24" fmla="*/ 533052 w 2016123"/>
              <a:gd name="connsiteY24" fmla="*/ 55878 h 3956554"/>
              <a:gd name="connsiteX25" fmla="*/ 633065 w 2016123"/>
              <a:gd name="connsiteY25" fmla="*/ 1075848 h 3956554"/>
              <a:gd name="connsiteX26" fmla="*/ 416372 w 2016123"/>
              <a:gd name="connsiteY26" fmla="*/ 1583055 h 3956554"/>
              <a:gd name="connsiteX27" fmla="*/ 131760 w 2016123"/>
              <a:gd name="connsiteY27" fmla="*/ 1499107 h 3956554"/>
              <a:gd name="connsiteX28" fmla="*/ 118268 w 2016123"/>
              <a:gd name="connsiteY28" fmla="*/ 1737230 h 3956554"/>
              <a:gd name="connsiteX0" fmla="*/ 118268 w 2016123"/>
              <a:gd name="connsiteY0" fmla="*/ 1737230 h 3956554"/>
              <a:gd name="connsiteX1" fmla="*/ 83343 w 2016123"/>
              <a:gd name="connsiteY1" fmla="*/ 1911856 h 3956554"/>
              <a:gd name="connsiteX2" fmla="*/ 252412 w 2016123"/>
              <a:gd name="connsiteY2" fmla="*/ 1980118 h 3956554"/>
              <a:gd name="connsiteX3" fmla="*/ 188566 w 2016123"/>
              <a:gd name="connsiteY3" fmla="*/ 2163285 h 3956554"/>
              <a:gd name="connsiteX4" fmla="*/ 0 w 2016123"/>
              <a:gd name="connsiteY4" fmla="*/ 2621466 h 3956554"/>
              <a:gd name="connsiteX5" fmla="*/ 750886 w 2016123"/>
              <a:gd name="connsiteY5" fmla="*/ 2908803 h 3956554"/>
              <a:gd name="connsiteX6" fmla="*/ 319087 w 2016123"/>
              <a:gd name="connsiteY6" fmla="*/ 3956554 h 3956554"/>
              <a:gd name="connsiteX7" fmla="*/ 785812 w 2016123"/>
              <a:gd name="connsiteY7" fmla="*/ 3642228 h 3956554"/>
              <a:gd name="connsiteX8" fmla="*/ 1219199 w 2016123"/>
              <a:gd name="connsiteY8" fmla="*/ 3866066 h 3956554"/>
              <a:gd name="connsiteX9" fmla="*/ 1209673 w 2016123"/>
              <a:gd name="connsiteY9" fmla="*/ 3756528 h 3956554"/>
              <a:gd name="connsiteX10" fmla="*/ 1219199 w 2016123"/>
              <a:gd name="connsiteY10" fmla="*/ 3656516 h 3956554"/>
              <a:gd name="connsiteX11" fmla="*/ 1352548 w 2016123"/>
              <a:gd name="connsiteY11" fmla="*/ 3148515 h 3956554"/>
              <a:gd name="connsiteX12" fmla="*/ 1419223 w 2016123"/>
              <a:gd name="connsiteY12" fmla="*/ 3078665 h 3956554"/>
              <a:gd name="connsiteX13" fmla="*/ 1958973 w 2016123"/>
              <a:gd name="connsiteY13" fmla="*/ 2378578 h 3956554"/>
              <a:gd name="connsiteX14" fmla="*/ 2016123 w 2016123"/>
              <a:gd name="connsiteY14" fmla="*/ 1389566 h 3956554"/>
              <a:gd name="connsiteX15" fmla="*/ 1879599 w 2016123"/>
              <a:gd name="connsiteY15" fmla="*/ 1283204 h 3956554"/>
              <a:gd name="connsiteX16" fmla="*/ 1763711 w 2016123"/>
              <a:gd name="connsiteY16" fmla="*/ 1113341 h 3956554"/>
              <a:gd name="connsiteX17" fmla="*/ 1538094 w 2016123"/>
              <a:gd name="connsiteY17" fmla="*/ 969874 h 3956554"/>
              <a:gd name="connsiteX18" fmla="*/ 1353585 w 2016123"/>
              <a:gd name="connsiteY18" fmla="*/ 984185 h 3956554"/>
              <a:gd name="connsiteX19" fmla="*/ 1259951 w 2016123"/>
              <a:gd name="connsiteY19" fmla="*/ 291857 h 3956554"/>
              <a:gd name="connsiteX20" fmla="*/ 774084 w 2016123"/>
              <a:gd name="connsiteY20" fmla="*/ 263132 h 3956554"/>
              <a:gd name="connsiteX21" fmla="*/ 781429 w 2016123"/>
              <a:gd name="connsiteY21" fmla="*/ 145619 h 3956554"/>
              <a:gd name="connsiteX22" fmla="*/ 649226 w 2016123"/>
              <a:gd name="connsiteY22" fmla="*/ 138274 h 3956554"/>
              <a:gd name="connsiteX23" fmla="*/ 533052 w 2016123"/>
              <a:gd name="connsiteY23" fmla="*/ 113027 h 3956554"/>
              <a:gd name="connsiteX24" fmla="*/ 533052 w 2016123"/>
              <a:gd name="connsiteY24" fmla="*/ 55878 h 3956554"/>
              <a:gd name="connsiteX25" fmla="*/ 633065 w 2016123"/>
              <a:gd name="connsiteY25" fmla="*/ 1075848 h 3956554"/>
              <a:gd name="connsiteX26" fmla="*/ 416372 w 2016123"/>
              <a:gd name="connsiteY26" fmla="*/ 1583055 h 3956554"/>
              <a:gd name="connsiteX27" fmla="*/ 131760 w 2016123"/>
              <a:gd name="connsiteY27" fmla="*/ 1499107 h 3956554"/>
              <a:gd name="connsiteX28" fmla="*/ 118268 w 2016123"/>
              <a:gd name="connsiteY28" fmla="*/ 1737230 h 3956554"/>
              <a:gd name="connsiteX0" fmla="*/ 118268 w 2016123"/>
              <a:gd name="connsiteY0" fmla="*/ 1681352 h 3900676"/>
              <a:gd name="connsiteX1" fmla="*/ 83343 w 2016123"/>
              <a:gd name="connsiteY1" fmla="*/ 1855978 h 3900676"/>
              <a:gd name="connsiteX2" fmla="*/ 252412 w 2016123"/>
              <a:gd name="connsiteY2" fmla="*/ 1924240 h 3900676"/>
              <a:gd name="connsiteX3" fmla="*/ 188566 w 2016123"/>
              <a:gd name="connsiteY3" fmla="*/ 2107407 h 3900676"/>
              <a:gd name="connsiteX4" fmla="*/ 0 w 2016123"/>
              <a:gd name="connsiteY4" fmla="*/ 2565588 h 3900676"/>
              <a:gd name="connsiteX5" fmla="*/ 750886 w 2016123"/>
              <a:gd name="connsiteY5" fmla="*/ 2852925 h 3900676"/>
              <a:gd name="connsiteX6" fmla="*/ 319087 w 2016123"/>
              <a:gd name="connsiteY6" fmla="*/ 3900676 h 3900676"/>
              <a:gd name="connsiteX7" fmla="*/ 785812 w 2016123"/>
              <a:gd name="connsiteY7" fmla="*/ 3586350 h 3900676"/>
              <a:gd name="connsiteX8" fmla="*/ 1219199 w 2016123"/>
              <a:gd name="connsiteY8" fmla="*/ 3810188 h 3900676"/>
              <a:gd name="connsiteX9" fmla="*/ 1209673 w 2016123"/>
              <a:gd name="connsiteY9" fmla="*/ 3700650 h 3900676"/>
              <a:gd name="connsiteX10" fmla="*/ 1219199 w 2016123"/>
              <a:gd name="connsiteY10" fmla="*/ 3600638 h 3900676"/>
              <a:gd name="connsiteX11" fmla="*/ 1352548 w 2016123"/>
              <a:gd name="connsiteY11" fmla="*/ 3092637 h 3900676"/>
              <a:gd name="connsiteX12" fmla="*/ 1419223 w 2016123"/>
              <a:gd name="connsiteY12" fmla="*/ 3022787 h 3900676"/>
              <a:gd name="connsiteX13" fmla="*/ 1958973 w 2016123"/>
              <a:gd name="connsiteY13" fmla="*/ 2322700 h 3900676"/>
              <a:gd name="connsiteX14" fmla="*/ 2016123 w 2016123"/>
              <a:gd name="connsiteY14" fmla="*/ 1333688 h 3900676"/>
              <a:gd name="connsiteX15" fmla="*/ 1879599 w 2016123"/>
              <a:gd name="connsiteY15" fmla="*/ 1227326 h 3900676"/>
              <a:gd name="connsiteX16" fmla="*/ 1763711 w 2016123"/>
              <a:gd name="connsiteY16" fmla="*/ 1057463 h 3900676"/>
              <a:gd name="connsiteX17" fmla="*/ 1538094 w 2016123"/>
              <a:gd name="connsiteY17" fmla="*/ 913996 h 3900676"/>
              <a:gd name="connsiteX18" fmla="*/ 1353585 w 2016123"/>
              <a:gd name="connsiteY18" fmla="*/ 928307 h 3900676"/>
              <a:gd name="connsiteX19" fmla="*/ 1259951 w 2016123"/>
              <a:gd name="connsiteY19" fmla="*/ 235979 h 3900676"/>
              <a:gd name="connsiteX20" fmla="*/ 774084 w 2016123"/>
              <a:gd name="connsiteY20" fmla="*/ 207254 h 3900676"/>
              <a:gd name="connsiteX21" fmla="*/ 781429 w 2016123"/>
              <a:gd name="connsiteY21" fmla="*/ 89741 h 3900676"/>
              <a:gd name="connsiteX22" fmla="*/ 649226 w 2016123"/>
              <a:gd name="connsiteY22" fmla="*/ 82396 h 3900676"/>
              <a:gd name="connsiteX23" fmla="*/ 533052 w 2016123"/>
              <a:gd name="connsiteY23" fmla="*/ 57149 h 3900676"/>
              <a:gd name="connsiteX24" fmla="*/ 533052 w 2016123"/>
              <a:gd name="connsiteY24" fmla="*/ 0 h 3900676"/>
              <a:gd name="connsiteX25" fmla="*/ 633065 w 2016123"/>
              <a:gd name="connsiteY25" fmla="*/ 1019970 h 3900676"/>
              <a:gd name="connsiteX26" fmla="*/ 416372 w 2016123"/>
              <a:gd name="connsiteY26" fmla="*/ 1527177 h 3900676"/>
              <a:gd name="connsiteX27" fmla="*/ 131760 w 2016123"/>
              <a:gd name="connsiteY27" fmla="*/ 1443229 h 3900676"/>
              <a:gd name="connsiteX28" fmla="*/ 118268 w 2016123"/>
              <a:gd name="connsiteY28" fmla="*/ 1681352 h 3900676"/>
              <a:gd name="connsiteX0" fmla="*/ 118268 w 2016123"/>
              <a:gd name="connsiteY0" fmla="*/ 1681352 h 3900676"/>
              <a:gd name="connsiteX1" fmla="*/ 83343 w 2016123"/>
              <a:gd name="connsiteY1" fmla="*/ 1855978 h 3900676"/>
              <a:gd name="connsiteX2" fmla="*/ 252412 w 2016123"/>
              <a:gd name="connsiteY2" fmla="*/ 1924240 h 3900676"/>
              <a:gd name="connsiteX3" fmla="*/ 188566 w 2016123"/>
              <a:gd name="connsiteY3" fmla="*/ 2107407 h 3900676"/>
              <a:gd name="connsiteX4" fmla="*/ 0 w 2016123"/>
              <a:gd name="connsiteY4" fmla="*/ 2565588 h 3900676"/>
              <a:gd name="connsiteX5" fmla="*/ 750886 w 2016123"/>
              <a:gd name="connsiteY5" fmla="*/ 2852925 h 3900676"/>
              <a:gd name="connsiteX6" fmla="*/ 319087 w 2016123"/>
              <a:gd name="connsiteY6" fmla="*/ 3900676 h 3900676"/>
              <a:gd name="connsiteX7" fmla="*/ 785812 w 2016123"/>
              <a:gd name="connsiteY7" fmla="*/ 3586350 h 3900676"/>
              <a:gd name="connsiteX8" fmla="*/ 1219199 w 2016123"/>
              <a:gd name="connsiteY8" fmla="*/ 3810188 h 3900676"/>
              <a:gd name="connsiteX9" fmla="*/ 1209673 w 2016123"/>
              <a:gd name="connsiteY9" fmla="*/ 3700650 h 3900676"/>
              <a:gd name="connsiteX10" fmla="*/ 1219199 w 2016123"/>
              <a:gd name="connsiteY10" fmla="*/ 3600638 h 3900676"/>
              <a:gd name="connsiteX11" fmla="*/ 1352548 w 2016123"/>
              <a:gd name="connsiteY11" fmla="*/ 3092637 h 3900676"/>
              <a:gd name="connsiteX12" fmla="*/ 1419223 w 2016123"/>
              <a:gd name="connsiteY12" fmla="*/ 3022787 h 3900676"/>
              <a:gd name="connsiteX13" fmla="*/ 1958973 w 2016123"/>
              <a:gd name="connsiteY13" fmla="*/ 2322700 h 3900676"/>
              <a:gd name="connsiteX14" fmla="*/ 2016123 w 2016123"/>
              <a:gd name="connsiteY14" fmla="*/ 1333688 h 3900676"/>
              <a:gd name="connsiteX15" fmla="*/ 1879599 w 2016123"/>
              <a:gd name="connsiteY15" fmla="*/ 1227326 h 3900676"/>
              <a:gd name="connsiteX16" fmla="*/ 1763711 w 2016123"/>
              <a:gd name="connsiteY16" fmla="*/ 1057463 h 3900676"/>
              <a:gd name="connsiteX17" fmla="*/ 1538094 w 2016123"/>
              <a:gd name="connsiteY17" fmla="*/ 913996 h 3900676"/>
              <a:gd name="connsiteX18" fmla="*/ 1353585 w 2016123"/>
              <a:gd name="connsiteY18" fmla="*/ 928307 h 3900676"/>
              <a:gd name="connsiteX19" fmla="*/ 1259951 w 2016123"/>
              <a:gd name="connsiteY19" fmla="*/ 235979 h 3900676"/>
              <a:gd name="connsiteX20" fmla="*/ 774084 w 2016123"/>
              <a:gd name="connsiteY20" fmla="*/ 207254 h 3900676"/>
              <a:gd name="connsiteX21" fmla="*/ 781429 w 2016123"/>
              <a:gd name="connsiteY21" fmla="*/ 89741 h 3900676"/>
              <a:gd name="connsiteX22" fmla="*/ 649226 w 2016123"/>
              <a:gd name="connsiteY22" fmla="*/ 82396 h 3900676"/>
              <a:gd name="connsiteX23" fmla="*/ 533052 w 2016123"/>
              <a:gd name="connsiteY23" fmla="*/ 57149 h 3900676"/>
              <a:gd name="connsiteX24" fmla="*/ 533052 w 2016123"/>
              <a:gd name="connsiteY24" fmla="*/ 0 h 3900676"/>
              <a:gd name="connsiteX25" fmla="*/ 517177 w 2016123"/>
              <a:gd name="connsiteY25" fmla="*/ 282575 h 3900676"/>
              <a:gd name="connsiteX26" fmla="*/ 633065 w 2016123"/>
              <a:gd name="connsiteY26" fmla="*/ 1019970 h 3900676"/>
              <a:gd name="connsiteX27" fmla="*/ 416372 w 2016123"/>
              <a:gd name="connsiteY27" fmla="*/ 1527177 h 3900676"/>
              <a:gd name="connsiteX28" fmla="*/ 131760 w 2016123"/>
              <a:gd name="connsiteY28" fmla="*/ 1443229 h 3900676"/>
              <a:gd name="connsiteX29" fmla="*/ 118268 w 2016123"/>
              <a:gd name="connsiteY29" fmla="*/ 1681352 h 3900676"/>
              <a:gd name="connsiteX0" fmla="*/ 118268 w 2016123"/>
              <a:gd name="connsiteY0" fmla="*/ 1681352 h 3900676"/>
              <a:gd name="connsiteX1" fmla="*/ 83343 w 2016123"/>
              <a:gd name="connsiteY1" fmla="*/ 1855978 h 3900676"/>
              <a:gd name="connsiteX2" fmla="*/ 252412 w 2016123"/>
              <a:gd name="connsiteY2" fmla="*/ 1924240 h 3900676"/>
              <a:gd name="connsiteX3" fmla="*/ 188566 w 2016123"/>
              <a:gd name="connsiteY3" fmla="*/ 2107407 h 3900676"/>
              <a:gd name="connsiteX4" fmla="*/ 0 w 2016123"/>
              <a:gd name="connsiteY4" fmla="*/ 2565588 h 3900676"/>
              <a:gd name="connsiteX5" fmla="*/ 750886 w 2016123"/>
              <a:gd name="connsiteY5" fmla="*/ 2852925 h 3900676"/>
              <a:gd name="connsiteX6" fmla="*/ 319087 w 2016123"/>
              <a:gd name="connsiteY6" fmla="*/ 3900676 h 3900676"/>
              <a:gd name="connsiteX7" fmla="*/ 785812 w 2016123"/>
              <a:gd name="connsiteY7" fmla="*/ 3586350 h 3900676"/>
              <a:gd name="connsiteX8" fmla="*/ 1219199 w 2016123"/>
              <a:gd name="connsiteY8" fmla="*/ 3810188 h 3900676"/>
              <a:gd name="connsiteX9" fmla="*/ 1209673 w 2016123"/>
              <a:gd name="connsiteY9" fmla="*/ 3700650 h 3900676"/>
              <a:gd name="connsiteX10" fmla="*/ 1219199 w 2016123"/>
              <a:gd name="connsiteY10" fmla="*/ 3600638 h 3900676"/>
              <a:gd name="connsiteX11" fmla="*/ 1352548 w 2016123"/>
              <a:gd name="connsiteY11" fmla="*/ 3092637 h 3900676"/>
              <a:gd name="connsiteX12" fmla="*/ 1419223 w 2016123"/>
              <a:gd name="connsiteY12" fmla="*/ 3022787 h 3900676"/>
              <a:gd name="connsiteX13" fmla="*/ 1958973 w 2016123"/>
              <a:gd name="connsiteY13" fmla="*/ 2322700 h 3900676"/>
              <a:gd name="connsiteX14" fmla="*/ 2016123 w 2016123"/>
              <a:gd name="connsiteY14" fmla="*/ 1333688 h 3900676"/>
              <a:gd name="connsiteX15" fmla="*/ 1879599 w 2016123"/>
              <a:gd name="connsiteY15" fmla="*/ 1227326 h 3900676"/>
              <a:gd name="connsiteX16" fmla="*/ 1763711 w 2016123"/>
              <a:gd name="connsiteY16" fmla="*/ 1057463 h 3900676"/>
              <a:gd name="connsiteX17" fmla="*/ 1538094 w 2016123"/>
              <a:gd name="connsiteY17" fmla="*/ 913996 h 3900676"/>
              <a:gd name="connsiteX18" fmla="*/ 1353585 w 2016123"/>
              <a:gd name="connsiteY18" fmla="*/ 928307 h 3900676"/>
              <a:gd name="connsiteX19" fmla="*/ 1259951 w 2016123"/>
              <a:gd name="connsiteY19" fmla="*/ 235979 h 3900676"/>
              <a:gd name="connsiteX20" fmla="*/ 774084 w 2016123"/>
              <a:gd name="connsiteY20" fmla="*/ 207254 h 3900676"/>
              <a:gd name="connsiteX21" fmla="*/ 781429 w 2016123"/>
              <a:gd name="connsiteY21" fmla="*/ 89741 h 3900676"/>
              <a:gd name="connsiteX22" fmla="*/ 649226 w 2016123"/>
              <a:gd name="connsiteY22" fmla="*/ 82396 h 3900676"/>
              <a:gd name="connsiteX23" fmla="*/ 533052 w 2016123"/>
              <a:gd name="connsiteY23" fmla="*/ 57149 h 3900676"/>
              <a:gd name="connsiteX24" fmla="*/ 533052 w 2016123"/>
              <a:gd name="connsiteY24" fmla="*/ 0 h 3900676"/>
              <a:gd name="connsiteX25" fmla="*/ 425102 w 2016123"/>
              <a:gd name="connsiteY25" fmla="*/ 215900 h 3900676"/>
              <a:gd name="connsiteX26" fmla="*/ 633065 w 2016123"/>
              <a:gd name="connsiteY26" fmla="*/ 1019970 h 3900676"/>
              <a:gd name="connsiteX27" fmla="*/ 416372 w 2016123"/>
              <a:gd name="connsiteY27" fmla="*/ 1527177 h 3900676"/>
              <a:gd name="connsiteX28" fmla="*/ 131760 w 2016123"/>
              <a:gd name="connsiteY28" fmla="*/ 1443229 h 3900676"/>
              <a:gd name="connsiteX29" fmla="*/ 118268 w 2016123"/>
              <a:gd name="connsiteY29" fmla="*/ 1681352 h 3900676"/>
              <a:gd name="connsiteX0" fmla="*/ 118268 w 2016123"/>
              <a:gd name="connsiteY0" fmla="*/ 1681352 h 3900676"/>
              <a:gd name="connsiteX1" fmla="*/ 83343 w 2016123"/>
              <a:gd name="connsiteY1" fmla="*/ 1855978 h 3900676"/>
              <a:gd name="connsiteX2" fmla="*/ 252412 w 2016123"/>
              <a:gd name="connsiteY2" fmla="*/ 1924240 h 3900676"/>
              <a:gd name="connsiteX3" fmla="*/ 188566 w 2016123"/>
              <a:gd name="connsiteY3" fmla="*/ 2107407 h 3900676"/>
              <a:gd name="connsiteX4" fmla="*/ 0 w 2016123"/>
              <a:gd name="connsiteY4" fmla="*/ 2565588 h 3900676"/>
              <a:gd name="connsiteX5" fmla="*/ 750886 w 2016123"/>
              <a:gd name="connsiteY5" fmla="*/ 2852925 h 3900676"/>
              <a:gd name="connsiteX6" fmla="*/ 319087 w 2016123"/>
              <a:gd name="connsiteY6" fmla="*/ 3900676 h 3900676"/>
              <a:gd name="connsiteX7" fmla="*/ 785812 w 2016123"/>
              <a:gd name="connsiteY7" fmla="*/ 3586350 h 3900676"/>
              <a:gd name="connsiteX8" fmla="*/ 1219199 w 2016123"/>
              <a:gd name="connsiteY8" fmla="*/ 3810188 h 3900676"/>
              <a:gd name="connsiteX9" fmla="*/ 1209673 w 2016123"/>
              <a:gd name="connsiteY9" fmla="*/ 3700650 h 3900676"/>
              <a:gd name="connsiteX10" fmla="*/ 1219199 w 2016123"/>
              <a:gd name="connsiteY10" fmla="*/ 3600638 h 3900676"/>
              <a:gd name="connsiteX11" fmla="*/ 1352548 w 2016123"/>
              <a:gd name="connsiteY11" fmla="*/ 3092637 h 3900676"/>
              <a:gd name="connsiteX12" fmla="*/ 1419223 w 2016123"/>
              <a:gd name="connsiteY12" fmla="*/ 3022787 h 3900676"/>
              <a:gd name="connsiteX13" fmla="*/ 1958973 w 2016123"/>
              <a:gd name="connsiteY13" fmla="*/ 2322700 h 3900676"/>
              <a:gd name="connsiteX14" fmla="*/ 2016123 w 2016123"/>
              <a:gd name="connsiteY14" fmla="*/ 1333688 h 3900676"/>
              <a:gd name="connsiteX15" fmla="*/ 1879599 w 2016123"/>
              <a:gd name="connsiteY15" fmla="*/ 1227326 h 3900676"/>
              <a:gd name="connsiteX16" fmla="*/ 1763711 w 2016123"/>
              <a:gd name="connsiteY16" fmla="*/ 1057463 h 3900676"/>
              <a:gd name="connsiteX17" fmla="*/ 1538094 w 2016123"/>
              <a:gd name="connsiteY17" fmla="*/ 913996 h 3900676"/>
              <a:gd name="connsiteX18" fmla="*/ 1353585 w 2016123"/>
              <a:gd name="connsiteY18" fmla="*/ 928307 h 3900676"/>
              <a:gd name="connsiteX19" fmla="*/ 1259951 w 2016123"/>
              <a:gd name="connsiteY19" fmla="*/ 235979 h 3900676"/>
              <a:gd name="connsiteX20" fmla="*/ 774084 w 2016123"/>
              <a:gd name="connsiteY20" fmla="*/ 207254 h 3900676"/>
              <a:gd name="connsiteX21" fmla="*/ 781429 w 2016123"/>
              <a:gd name="connsiteY21" fmla="*/ 89741 h 3900676"/>
              <a:gd name="connsiteX22" fmla="*/ 649226 w 2016123"/>
              <a:gd name="connsiteY22" fmla="*/ 82396 h 3900676"/>
              <a:gd name="connsiteX23" fmla="*/ 533052 w 2016123"/>
              <a:gd name="connsiteY23" fmla="*/ 57149 h 3900676"/>
              <a:gd name="connsiteX24" fmla="*/ 533052 w 2016123"/>
              <a:gd name="connsiteY24" fmla="*/ 0 h 3900676"/>
              <a:gd name="connsiteX25" fmla="*/ 425102 w 2016123"/>
              <a:gd name="connsiteY25" fmla="*/ 215900 h 3900676"/>
              <a:gd name="connsiteX26" fmla="*/ 633065 w 2016123"/>
              <a:gd name="connsiteY26" fmla="*/ 1019970 h 3900676"/>
              <a:gd name="connsiteX27" fmla="*/ 416372 w 2016123"/>
              <a:gd name="connsiteY27" fmla="*/ 1527177 h 3900676"/>
              <a:gd name="connsiteX28" fmla="*/ 131760 w 2016123"/>
              <a:gd name="connsiteY28" fmla="*/ 1443229 h 3900676"/>
              <a:gd name="connsiteX29" fmla="*/ 118268 w 2016123"/>
              <a:gd name="connsiteY29" fmla="*/ 1681352 h 3900676"/>
              <a:gd name="connsiteX0" fmla="*/ 118268 w 2016123"/>
              <a:gd name="connsiteY0" fmla="*/ 1681352 h 3900676"/>
              <a:gd name="connsiteX1" fmla="*/ 83343 w 2016123"/>
              <a:gd name="connsiteY1" fmla="*/ 1855978 h 3900676"/>
              <a:gd name="connsiteX2" fmla="*/ 252412 w 2016123"/>
              <a:gd name="connsiteY2" fmla="*/ 1924240 h 3900676"/>
              <a:gd name="connsiteX3" fmla="*/ 188566 w 2016123"/>
              <a:gd name="connsiteY3" fmla="*/ 2107407 h 3900676"/>
              <a:gd name="connsiteX4" fmla="*/ 0 w 2016123"/>
              <a:gd name="connsiteY4" fmla="*/ 2565588 h 3900676"/>
              <a:gd name="connsiteX5" fmla="*/ 750886 w 2016123"/>
              <a:gd name="connsiteY5" fmla="*/ 2852925 h 3900676"/>
              <a:gd name="connsiteX6" fmla="*/ 319087 w 2016123"/>
              <a:gd name="connsiteY6" fmla="*/ 3900676 h 3900676"/>
              <a:gd name="connsiteX7" fmla="*/ 785812 w 2016123"/>
              <a:gd name="connsiteY7" fmla="*/ 3586350 h 3900676"/>
              <a:gd name="connsiteX8" fmla="*/ 1219199 w 2016123"/>
              <a:gd name="connsiteY8" fmla="*/ 3810188 h 3900676"/>
              <a:gd name="connsiteX9" fmla="*/ 1209673 w 2016123"/>
              <a:gd name="connsiteY9" fmla="*/ 3700650 h 3900676"/>
              <a:gd name="connsiteX10" fmla="*/ 1219199 w 2016123"/>
              <a:gd name="connsiteY10" fmla="*/ 3600638 h 3900676"/>
              <a:gd name="connsiteX11" fmla="*/ 1352548 w 2016123"/>
              <a:gd name="connsiteY11" fmla="*/ 3092637 h 3900676"/>
              <a:gd name="connsiteX12" fmla="*/ 1419223 w 2016123"/>
              <a:gd name="connsiteY12" fmla="*/ 3022787 h 3900676"/>
              <a:gd name="connsiteX13" fmla="*/ 1958973 w 2016123"/>
              <a:gd name="connsiteY13" fmla="*/ 2322700 h 3900676"/>
              <a:gd name="connsiteX14" fmla="*/ 2016123 w 2016123"/>
              <a:gd name="connsiteY14" fmla="*/ 1333688 h 3900676"/>
              <a:gd name="connsiteX15" fmla="*/ 1879599 w 2016123"/>
              <a:gd name="connsiteY15" fmla="*/ 1227326 h 3900676"/>
              <a:gd name="connsiteX16" fmla="*/ 1763711 w 2016123"/>
              <a:gd name="connsiteY16" fmla="*/ 1057463 h 3900676"/>
              <a:gd name="connsiteX17" fmla="*/ 1538094 w 2016123"/>
              <a:gd name="connsiteY17" fmla="*/ 913996 h 3900676"/>
              <a:gd name="connsiteX18" fmla="*/ 1353585 w 2016123"/>
              <a:gd name="connsiteY18" fmla="*/ 928307 h 3900676"/>
              <a:gd name="connsiteX19" fmla="*/ 1259951 w 2016123"/>
              <a:gd name="connsiteY19" fmla="*/ 235979 h 3900676"/>
              <a:gd name="connsiteX20" fmla="*/ 774084 w 2016123"/>
              <a:gd name="connsiteY20" fmla="*/ 207254 h 3900676"/>
              <a:gd name="connsiteX21" fmla="*/ 781429 w 2016123"/>
              <a:gd name="connsiteY21" fmla="*/ 89741 h 3900676"/>
              <a:gd name="connsiteX22" fmla="*/ 649226 w 2016123"/>
              <a:gd name="connsiteY22" fmla="*/ 82396 h 3900676"/>
              <a:gd name="connsiteX23" fmla="*/ 498127 w 2016123"/>
              <a:gd name="connsiteY23" fmla="*/ 53974 h 3900676"/>
              <a:gd name="connsiteX24" fmla="*/ 533052 w 2016123"/>
              <a:gd name="connsiteY24" fmla="*/ 0 h 3900676"/>
              <a:gd name="connsiteX25" fmla="*/ 425102 w 2016123"/>
              <a:gd name="connsiteY25" fmla="*/ 215900 h 3900676"/>
              <a:gd name="connsiteX26" fmla="*/ 633065 w 2016123"/>
              <a:gd name="connsiteY26" fmla="*/ 1019970 h 3900676"/>
              <a:gd name="connsiteX27" fmla="*/ 416372 w 2016123"/>
              <a:gd name="connsiteY27" fmla="*/ 1527177 h 3900676"/>
              <a:gd name="connsiteX28" fmla="*/ 131760 w 2016123"/>
              <a:gd name="connsiteY28" fmla="*/ 1443229 h 3900676"/>
              <a:gd name="connsiteX29" fmla="*/ 118268 w 2016123"/>
              <a:gd name="connsiteY29" fmla="*/ 1681352 h 3900676"/>
              <a:gd name="connsiteX0" fmla="*/ 118268 w 2016123"/>
              <a:gd name="connsiteY0" fmla="*/ 1681352 h 3900676"/>
              <a:gd name="connsiteX1" fmla="*/ 83343 w 2016123"/>
              <a:gd name="connsiteY1" fmla="*/ 1855978 h 3900676"/>
              <a:gd name="connsiteX2" fmla="*/ 252412 w 2016123"/>
              <a:gd name="connsiteY2" fmla="*/ 1924240 h 3900676"/>
              <a:gd name="connsiteX3" fmla="*/ 188566 w 2016123"/>
              <a:gd name="connsiteY3" fmla="*/ 2107407 h 3900676"/>
              <a:gd name="connsiteX4" fmla="*/ 0 w 2016123"/>
              <a:gd name="connsiteY4" fmla="*/ 2565588 h 3900676"/>
              <a:gd name="connsiteX5" fmla="*/ 750886 w 2016123"/>
              <a:gd name="connsiteY5" fmla="*/ 2852925 h 3900676"/>
              <a:gd name="connsiteX6" fmla="*/ 319087 w 2016123"/>
              <a:gd name="connsiteY6" fmla="*/ 3900676 h 3900676"/>
              <a:gd name="connsiteX7" fmla="*/ 785812 w 2016123"/>
              <a:gd name="connsiteY7" fmla="*/ 3586350 h 3900676"/>
              <a:gd name="connsiteX8" fmla="*/ 1219199 w 2016123"/>
              <a:gd name="connsiteY8" fmla="*/ 3810188 h 3900676"/>
              <a:gd name="connsiteX9" fmla="*/ 1209673 w 2016123"/>
              <a:gd name="connsiteY9" fmla="*/ 3700650 h 3900676"/>
              <a:gd name="connsiteX10" fmla="*/ 1219199 w 2016123"/>
              <a:gd name="connsiteY10" fmla="*/ 3600638 h 3900676"/>
              <a:gd name="connsiteX11" fmla="*/ 1352548 w 2016123"/>
              <a:gd name="connsiteY11" fmla="*/ 3092637 h 3900676"/>
              <a:gd name="connsiteX12" fmla="*/ 1419223 w 2016123"/>
              <a:gd name="connsiteY12" fmla="*/ 3022787 h 3900676"/>
              <a:gd name="connsiteX13" fmla="*/ 1958973 w 2016123"/>
              <a:gd name="connsiteY13" fmla="*/ 2322700 h 3900676"/>
              <a:gd name="connsiteX14" fmla="*/ 2016123 w 2016123"/>
              <a:gd name="connsiteY14" fmla="*/ 1333688 h 3900676"/>
              <a:gd name="connsiteX15" fmla="*/ 1879599 w 2016123"/>
              <a:gd name="connsiteY15" fmla="*/ 1227326 h 3900676"/>
              <a:gd name="connsiteX16" fmla="*/ 1763711 w 2016123"/>
              <a:gd name="connsiteY16" fmla="*/ 1057463 h 3900676"/>
              <a:gd name="connsiteX17" fmla="*/ 1538094 w 2016123"/>
              <a:gd name="connsiteY17" fmla="*/ 913996 h 3900676"/>
              <a:gd name="connsiteX18" fmla="*/ 1353585 w 2016123"/>
              <a:gd name="connsiteY18" fmla="*/ 928307 h 3900676"/>
              <a:gd name="connsiteX19" fmla="*/ 1259951 w 2016123"/>
              <a:gd name="connsiteY19" fmla="*/ 235979 h 3900676"/>
              <a:gd name="connsiteX20" fmla="*/ 774084 w 2016123"/>
              <a:gd name="connsiteY20" fmla="*/ 207254 h 3900676"/>
              <a:gd name="connsiteX21" fmla="*/ 781429 w 2016123"/>
              <a:gd name="connsiteY21" fmla="*/ 89741 h 3900676"/>
              <a:gd name="connsiteX22" fmla="*/ 649226 w 2016123"/>
              <a:gd name="connsiteY22" fmla="*/ 82396 h 3900676"/>
              <a:gd name="connsiteX23" fmla="*/ 590202 w 2016123"/>
              <a:gd name="connsiteY23" fmla="*/ 149224 h 3900676"/>
              <a:gd name="connsiteX24" fmla="*/ 533052 w 2016123"/>
              <a:gd name="connsiteY24" fmla="*/ 0 h 3900676"/>
              <a:gd name="connsiteX25" fmla="*/ 425102 w 2016123"/>
              <a:gd name="connsiteY25" fmla="*/ 215900 h 3900676"/>
              <a:gd name="connsiteX26" fmla="*/ 633065 w 2016123"/>
              <a:gd name="connsiteY26" fmla="*/ 1019970 h 3900676"/>
              <a:gd name="connsiteX27" fmla="*/ 416372 w 2016123"/>
              <a:gd name="connsiteY27" fmla="*/ 1527177 h 3900676"/>
              <a:gd name="connsiteX28" fmla="*/ 131760 w 2016123"/>
              <a:gd name="connsiteY28" fmla="*/ 1443229 h 3900676"/>
              <a:gd name="connsiteX29" fmla="*/ 118268 w 2016123"/>
              <a:gd name="connsiteY29" fmla="*/ 1681352 h 3900676"/>
              <a:gd name="connsiteX0" fmla="*/ 118268 w 2016123"/>
              <a:gd name="connsiteY0" fmla="*/ 1690877 h 3910201"/>
              <a:gd name="connsiteX1" fmla="*/ 83343 w 2016123"/>
              <a:gd name="connsiteY1" fmla="*/ 1865503 h 3910201"/>
              <a:gd name="connsiteX2" fmla="*/ 252412 w 2016123"/>
              <a:gd name="connsiteY2" fmla="*/ 1933765 h 3910201"/>
              <a:gd name="connsiteX3" fmla="*/ 188566 w 2016123"/>
              <a:gd name="connsiteY3" fmla="*/ 2116932 h 3910201"/>
              <a:gd name="connsiteX4" fmla="*/ 0 w 2016123"/>
              <a:gd name="connsiteY4" fmla="*/ 2575113 h 3910201"/>
              <a:gd name="connsiteX5" fmla="*/ 750886 w 2016123"/>
              <a:gd name="connsiteY5" fmla="*/ 2862450 h 3910201"/>
              <a:gd name="connsiteX6" fmla="*/ 319087 w 2016123"/>
              <a:gd name="connsiteY6" fmla="*/ 3910201 h 3910201"/>
              <a:gd name="connsiteX7" fmla="*/ 785812 w 2016123"/>
              <a:gd name="connsiteY7" fmla="*/ 3595875 h 3910201"/>
              <a:gd name="connsiteX8" fmla="*/ 1219199 w 2016123"/>
              <a:gd name="connsiteY8" fmla="*/ 3819713 h 3910201"/>
              <a:gd name="connsiteX9" fmla="*/ 1209673 w 2016123"/>
              <a:gd name="connsiteY9" fmla="*/ 3710175 h 3910201"/>
              <a:gd name="connsiteX10" fmla="*/ 1219199 w 2016123"/>
              <a:gd name="connsiteY10" fmla="*/ 3610163 h 3910201"/>
              <a:gd name="connsiteX11" fmla="*/ 1352548 w 2016123"/>
              <a:gd name="connsiteY11" fmla="*/ 3102162 h 3910201"/>
              <a:gd name="connsiteX12" fmla="*/ 1419223 w 2016123"/>
              <a:gd name="connsiteY12" fmla="*/ 3032312 h 3910201"/>
              <a:gd name="connsiteX13" fmla="*/ 1958973 w 2016123"/>
              <a:gd name="connsiteY13" fmla="*/ 2332225 h 3910201"/>
              <a:gd name="connsiteX14" fmla="*/ 2016123 w 2016123"/>
              <a:gd name="connsiteY14" fmla="*/ 1343213 h 3910201"/>
              <a:gd name="connsiteX15" fmla="*/ 1879599 w 2016123"/>
              <a:gd name="connsiteY15" fmla="*/ 1236851 h 3910201"/>
              <a:gd name="connsiteX16" fmla="*/ 1763711 w 2016123"/>
              <a:gd name="connsiteY16" fmla="*/ 1066988 h 3910201"/>
              <a:gd name="connsiteX17" fmla="*/ 1538094 w 2016123"/>
              <a:gd name="connsiteY17" fmla="*/ 923521 h 3910201"/>
              <a:gd name="connsiteX18" fmla="*/ 1353585 w 2016123"/>
              <a:gd name="connsiteY18" fmla="*/ 937832 h 3910201"/>
              <a:gd name="connsiteX19" fmla="*/ 1259951 w 2016123"/>
              <a:gd name="connsiteY19" fmla="*/ 245504 h 3910201"/>
              <a:gd name="connsiteX20" fmla="*/ 774084 w 2016123"/>
              <a:gd name="connsiteY20" fmla="*/ 216779 h 3910201"/>
              <a:gd name="connsiteX21" fmla="*/ 781429 w 2016123"/>
              <a:gd name="connsiteY21" fmla="*/ 99266 h 3910201"/>
              <a:gd name="connsiteX22" fmla="*/ 649226 w 2016123"/>
              <a:gd name="connsiteY22" fmla="*/ 91921 h 3910201"/>
              <a:gd name="connsiteX23" fmla="*/ 590202 w 2016123"/>
              <a:gd name="connsiteY23" fmla="*/ 158749 h 3910201"/>
              <a:gd name="connsiteX24" fmla="*/ 529877 w 2016123"/>
              <a:gd name="connsiteY24" fmla="*/ 0 h 3910201"/>
              <a:gd name="connsiteX25" fmla="*/ 425102 w 2016123"/>
              <a:gd name="connsiteY25" fmla="*/ 225425 h 3910201"/>
              <a:gd name="connsiteX26" fmla="*/ 633065 w 2016123"/>
              <a:gd name="connsiteY26" fmla="*/ 1029495 h 3910201"/>
              <a:gd name="connsiteX27" fmla="*/ 416372 w 2016123"/>
              <a:gd name="connsiteY27" fmla="*/ 1536702 h 3910201"/>
              <a:gd name="connsiteX28" fmla="*/ 131760 w 2016123"/>
              <a:gd name="connsiteY28" fmla="*/ 1452754 h 3910201"/>
              <a:gd name="connsiteX29" fmla="*/ 118268 w 2016123"/>
              <a:gd name="connsiteY29" fmla="*/ 1690877 h 3910201"/>
              <a:gd name="connsiteX0" fmla="*/ 118268 w 2016123"/>
              <a:gd name="connsiteY0" fmla="*/ 1690877 h 3910201"/>
              <a:gd name="connsiteX1" fmla="*/ 83343 w 2016123"/>
              <a:gd name="connsiteY1" fmla="*/ 1865503 h 3910201"/>
              <a:gd name="connsiteX2" fmla="*/ 252412 w 2016123"/>
              <a:gd name="connsiteY2" fmla="*/ 1933765 h 3910201"/>
              <a:gd name="connsiteX3" fmla="*/ 188566 w 2016123"/>
              <a:gd name="connsiteY3" fmla="*/ 2116932 h 3910201"/>
              <a:gd name="connsiteX4" fmla="*/ 0 w 2016123"/>
              <a:gd name="connsiteY4" fmla="*/ 2575113 h 3910201"/>
              <a:gd name="connsiteX5" fmla="*/ 750886 w 2016123"/>
              <a:gd name="connsiteY5" fmla="*/ 2862450 h 3910201"/>
              <a:gd name="connsiteX6" fmla="*/ 319087 w 2016123"/>
              <a:gd name="connsiteY6" fmla="*/ 3910201 h 3910201"/>
              <a:gd name="connsiteX7" fmla="*/ 785812 w 2016123"/>
              <a:gd name="connsiteY7" fmla="*/ 3595875 h 3910201"/>
              <a:gd name="connsiteX8" fmla="*/ 1219199 w 2016123"/>
              <a:gd name="connsiteY8" fmla="*/ 3819713 h 3910201"/>
              <a:gd name="connsiteX9" fmla="*/ 1209673 w 2016123"/>
              <a:gd name="connsiteY9" fmla="*/ 3710175 h 3910201"/>
              <a:gd name="connsiteX10" fmla="*/ 1219199 w 2016123"/>
              <a:gd name="connsiteY10" fmla="*/ 3610163 h 3910201"/>
              <a:gd name="connsiteX11" fmla="*/ 1352548 w 2016123"/>
              <a:gd name="connsiteY11" fmla="*/ 3102162 h 3910201"/>
              <a:gd name="connsiteX12" fmla="*/ 1419223 w 2016123"/>
              <a:gd name="connsiteY12" fmla="*/ 3032312 h 3910201"/>
              <a:gd name="connsiteX13" fmla="*/ 1958973 w 2016123"/>
              <a:gd name="connsiteY13" fmla="*/ 2332225 h 3910201"/>
              <a:gd name="connsiteX14" fmla="*/ 2016123 w 2016123"/>
              <a:gd name="connsiteY14" fmla="*/ 1343213 h 3910201"/>
              <a:gd name="connsiteX15" fmla="*/ 1879599 w 2016123"/>
              <a:gd name="connsiteY15" fmla="*/ 1236851 h 3910201"/>
              <a:gd name="connsiteX16" fmla="*/ 1763711 w 2016123"/>
              <a:gd name="connsiteY16" fmla="*/ 1066988 h 3910201"/>
              <a:gd name="connsiteX17" fmla="*/ 1538094 w 2016123"/>
              <a:gd name="connsiteY17" fmla="*/ 923521 h 3910201"/>
              <a:gd name="connsiteX18" fmla="*/ 1353585 w 2016123"/>
              <a:gd name="connsiteY18" fmla="*/ 937832 h 3910201"/>
              <a:gd name="connsiteX19" fmla="*/ 1259951 w 2016123"/>
              <a:gd name="connsiteY19" fmla="*/ 245504 h 3910201"/>
              <a:gd name="connsiteX20" fmla="*/ 774084 w 2016123"/>
              <a:gd name="connsiteY20" fmla="*/ 216779 h 3910201"/>
              <a:gd name="connsiteX21" fmla="*/ 781429 w 2016123"/>
              <a:gd name="connsiteY21" fmla="*/ 99266 h 3910201"/>
              <a:gd name="connsiteX22" fmla="*/ 649226 w 2016123"/>
              <a:gd name="connsiteY22" fmla="*/ 91921 h 3910201"/>
              <a:gd name="connsiteX23" fmla="*/ 590202 w 2016123"/>
              <a:gd name="connsiteY23" fmla="*/ 158749 h 3910201"/>
              <a:gd name="connsiteX24" fmla="*/ 529877 w 2016123"/>
              <a:gd name="connsiteY24" fmla="*/ 0 h 3910201"/>
              <a:gd name="connsiteX25" fmla="*/ 425102 w 2016123"/>
              <a:gd name="connsiteY25" fmla="*/ 225425 h 3910201"/>
              <a:gd name="connsiteX26" fmla="*/ 633065 w 2016123"/>
              <a:gd name="connsiteY26" fmla="*/ 1029495 h 3910201"/>
              <a:gd name="connsiteX27" fmla="*/ 416372 w 2016123"/>
              <a:gd name="connsiteY27" fmla="*/ 1536702 h 3910201"/>
              <a:gd name="connsiteX28" fmla="*/ 131760 w 2016123"/>
              <a:gd name="connsiteY28" fmla="*/ 1452754 h 3910201"/>
              <a:gd name="connsiteX29" fmla="*/ 118268 w 2016123"/>
              <a:gd name="connsiteY29" fmla="*/ 1690877 h 3910201"/>
              <a:gd name="connsiteX0" fmla="*/ 118268 w 2016123"/>
              <a:gd name="connsiteY0" fmla="*/ 1690877 h 3910201"/>
              <a:gd name="connsiteX1" fmla="*/ 83343 w 2016123"/>
              <a:gd name="connsiteY1" fmla="*/ 1865503 h 3910201"/>
              <a:gd name="connsiteX2" fmla="*/ 252412 w 2016123"/>
              <a:gd name="connsiteY2" fmla="*/ 1933765 h 3910201"/>
              <a:gd name="connsiteX3" fmla="*/ 188566 w 2016123"/>
              <a:gd name="connsiteY3" fmla="*/ 2116932 h 3910201"/>
              <a:gd name="connsiteX4" fmla="*/ 0 w 2016123"/>
              <a:gd name="connsiteY4" fmla="*/ 2575113 h 3910201"/>
              <a:gd name="connsiteX5" fmla="*/ 750886 w 2016123"/>
              <a:gd name="connsiteY5" fmla="*/ 2862450 h 3910201"/>
              <a:gd name="connsiteX6" fmla="*/ 319087 w 2016123"/>
              <a:gd name="connsiteY6" fmla="*/ 3910201 h 3910201"/>
              <a:gd name="connsiteX7" fmla="*/ 785812 w 2016123"/>
              <a:gd name="connsiteY7" fmla="*/ 3595875 h 3910201"/>
              <a:gd name="connsiteX8" fmla="*/ 1219199 w 2016123"/>
              <a:gd name="connsiteY8" fmla="*/ 3819713 h 3910201"/>
              <a:gd name="connsiteX9" fmla="*/ 1209673 w 2016123"/>
              <a:gd name="connsiteY9" fmla="*/ 3710175 h 3910201"/>
              <a:gd name="connsiteX10" fmla="*/ 1219199 w 2016123"/>
              <a:gd name="connsiteY10" fmla="*/ 3610163 h 3910201"/>
              <a:gd name="connsiteX11" fmla="*/ 1352548 w 2016123"/>
              <a:gd name="connsiteY11" fmla="*/ 3102162 h 3910201"/>
              <a:gd name="connsiteX12" fmla="*/ 1419223 w 2016123"/>
              <a:gd name="connsiteY12" fmla="*/ 3032312 h 3910201"/>
              <a:gd name="connsiteX13" fmla="*/ 1958973 w 2016123"/>
              <a:gd name="connsiteY13" fmla="*/ 2332225 h 3910201"/>
              <a:gd name="connsiteX14" fmla="*/ 2016123 w 2016123"/>
              <a:gd name="connsiteY14" fmla="*/ 1343213 h 3910201"/>
              <a:gd name="connsiteX15" fmla="*/ 1879599 w 2016123"/>
              <a:gd name="connsiteY15" fmla="*/ 1236851 h 3910201"/>
              <a:gd name="connsiteX16" fmla="*/ 1763711 w 2016123"/>
              <a:gd name="connsiteY16" fmla="*/ 1066988 h 3910201"/>
              <a:gd name="connsiteX17" fmla="*/ 1538094 w 2016123"/>
              <a:gd name="connsiteY17" fmla="*/ 923521 h 3910201"/>
              <a:gd name="connsiteX18" fmla="*/ 1353585 w 2016123"/>
              <a:gd name="connsiteY18" fmla="*/ 937832 h 3910201"/>
              <a:gd name="connsiteX19" fmla="*/ 1259951 w 2016123"/>
              <a:gd name="connsiteY19" fmla="*/ 245504 h 3910201"/>
              <a:gd name="connsiteX20" fmla="*/ 774084 w 2016123"/>
              <a:gd name="connsiteY20" fmla="*/ 216779 h 3910201"/>
              <a:gd name="connsiteX21" fmla="*/ 781429 w 2016123"/>
              <a:gd name="connsiteY21" fmla="*/ 99266 h 3910201"/>
              <a:gd name="connsiteX22" fmla="*/ 649226 w 2016123"/>
              <a:gd name="connsiteY22" fmla="*/ 91921 h 3910201"/>
              <a:gd name="connsiteX23" fmla="*/ 590202 w 2016123"/>
              <a:gd name="connsiteY23" fmla="*/ 158749 h 3910201"/>
              <a:gd name="connsiteX24" fmla="*/ 529877 w 2016123"/>
              <a:gd name="connsiteY24" fmla="*/ 0 h 3910201"/>
              <a:gd name="connsiteX25" fmla="*/ 425102 w 2016123"/>
              <a:gd name="connsiteY25" fmla="*/ 225425 h 3910201"/>
              <a:gd name="connsiteX26" fmla="*/ 633065 w 2016123"/>
              <a:gd name="connsiteY26" fmla="*/ 1029495 h 3910201"/>
              <a:gd name="connsiteX27" fmla="*/ 416372 w 2016123"/>
              <a:gd name="connsiteY27" fmla="*/ 1536702 h 3910201"/>
              <a:gd name="connsiteX28" fmla="*/ 131760 w 2016123"/>
              <a:gd name="connsiteY28" fmla="*/ 1452754 h 3910201"/>
              <a:gd name="connsiteX29" fmla="*/ 118268 w 2016123"/>
              <a:gd name="connsiteY29" fmla="*/ 1690877 h 3910201"/>
              <a:gd name="connsiteX0" fmla="*/ 118268 w 2016123"/>
              <a:gd name="connsiteY0" fmla="*/ 1690877 h 3910201"/>
              <a:gd name="connsiteX1" fmla="*/ 83343 w 2016123"/>
              <a:gd name="connsiteY1" fmla="*/ 1865503 h 3910201"/>
              <a:gd name="connsiteX2" fmla="*/ 252412 w 2016123"/>
              <a:gd name="connsiteY2" fmla="*/ 1933765 h 3910201"/>
              <a:gd name="connsiteX3" fmla="*/ 188566 w 2016123"/>
              <a:gd name="connsiteY3" fmla="*/ 2116932 h 3910201"/>
              <a:gd name="connsiteX4" fmla="*/ 0 w 2016123"/>
              <a:gd name="connsiteY4" fmla="*/ 2575113 h 3910201"/>
              <a:gd name="connsiteX5" fmla="*/ 750886 w 2016123"/>
              <a:gd name="connsiteY5" fmla="*/ 2862450 h 3910201"/>
              <a:gd name="connsiteX6" fmla="*/ 319087 w 2016123"/>
              <a:gd name="connsiteY6" fmla="*/ 3910201 h 3910201"/>
              <a:gd name="connsiteX7" fmla="*/ 785812 w 2016123"/>
              <a:gd name="connsiteY7" fmla="*/ 3595875 h 3910201"/>
              <a:gd name="connsiteX8" fmla="*/ 1219199 w 2016123"/>
              <a:gd name="connsiteY8" fmla="*/ 3819713 h 3910201"/>
              <a:gd name="connsiteX9" fmla="*/ 1209673 w 2016123"/>
              <a:gd name="connsiteY9" fmla="*/ 3710175 h 3910201"/>
              <a:gd name="connsiteX10" fmla="*/ 1219199 w 2016123"/>
              <a:gd name="connsiteY10" fmla="*/ 3610163 h 3910201"/>
              <a:gd name="connsiteX11" fmla="*/ 1352548 w 2016123"/>
              <a:gd name="connsiteY11" fmla="*/ 3102162 h 3910201"/>
              <a:gd name="connsiteX12" fmla="*/ 1419223 w 2016123"/>
              <a:gd name="connsiteY12" fmla="*/ 3032312 h 3910201"/>
              <a:gd name="connsiteX13" fmla="*/ 1958973 w 2016123"/>
              <a:gd name="connsiteY13" fmla="*/ 2332225 h 3910201"/>
              <a:gd name="connsiteX14" fmla="*/ 2016123 w 2016123"/>
              <a:gd name="connsiteY14" fmla="*/ 1343213 h 3910201"/>
              <a:gd name="connsiteX15" fmla="*/ 1879599 w 2016123"/>
              <a:gd name="connsiteY15" fmla="*/ 1236851 h 3910201"/>
              <a:gd name="connsiteX16" fmla="*/ 1763711 w 2016123"/>
              <a:gd name="connsiteY16" fmla="*/ 1066988 h 3910201"/>
              <a:gd name="connsiteX17" fmla="*/ 1538094 w 2016123"/>
              <a:gd name="connsiteY17" fmla="*/ 923521 h 3910201"/>
              <a:gd name="connsiteX18" fmla="*/ 1353585 w 2016123"/>
              <a:gd name="connsiteY18" fmla="*/ 937832 h 3910201"/>
              <a:gd name="connsiteX19" fmla="*/ 1259951 w 2016123"/>
              <a:gd name="connsiteY19" fmla="*/ 245504 h 3910201"/>
              <a:gd name="connsiteX20" fmla="*/ 774084 w 2016123"/>
              <a:gd name="connsiteY20" fmla="*/ 216779 h 3910201"/>
              <a:gd name="connsiteX21" fmla="*/ 781429 w 2016123"/>
              <a:gd name="connsiteY21" fmla="*/ 99266 h 3910201"/>
              <a:gd name="connsiteX22" fmla="*/ 649226 w 2016123"/>
              <a:gd name="connsiteY22" fmla="*/ 91921 h 3910201"/>
              <a:gd name="connsiteX23" fmla="*/ 590202 w 2016123"/>
              <a:gd name="connsiteY23" fmla="*/ 158749 h 3910201"/>
              <a:gd name="connsiteX24" fmla="*/ 529877 w 2016123"/>
              <a:gd name="connsiteY24" fmla="*/ 0 h 3910201"/>
              <a:gd name="connsiteX25" fmla="*/ 425102 w 2016123"/>
              <a:gd name="connsiteY25" fmla="*/ 225425 h 3910201"/>
              <a:gd name="connsiteX26" fmla="*/ 633065 w 2016123"/>
              <a:gd name="connsiteY26" fmla="*/ 1029495 h 3910201"/>
              <a:gd name="connsiteX27" fmla="*/ 416372 w 2016123"/>
              <a:gd name="connsiteY27" fmla="*/ 1536702 h 3910201"/>
              <a:gd name="connsiteX28" fmla="*/ 131760 w 2016123"/>
              <a:gd name="connsiteY28" fmla="*/ 1452754 h 3910201"/>
              <a:gd name="connsiteX29" fmla="*/ 118268 w 2016123"/>
              <a:gd name="connsiteY29" fmla="*/ 1690877 h 3910201"/>
              <a:gd name="connsiteX0" fmla="*/ 118268 w 2016123"/>
              <a:gd name="connsiteY0" fmla="*/ 1690877 h 3910201"/>
              <a:gd name="connsiteX1" fmla="*/ 83343 w 2016123"/>
              <a:gd name="connsiteY1" fmla="*/ 1865503 h 3910201"/>
              <a:gd name="connsiteX2" fmla="*/ 252412 w 2016123"/>
              <a:gd name="connsiteY2" fmla="*/ 1933765 h 3910201"/>
              <a:gd name="connsiteX3" fmla="*/ 188566 w 2016123"/>
              <a:gd name="connsiteY3" fmla="*/ 2116932 h 3910201"/>
              <a:gd name="connsiteX4" fmla="*/ 0 w 2016123"/>
              <a:gd name="connsiteY4" fmla="*/ 2575113 h 3910201"/>
              <a:gd name="connsiteX5" fmla="*/ 750886 w 2016123"/>
              <a:gd name="connsiteY5" fmla="*/ 2862450 h 3910201"/>
              <a:gd name="connsiteX6" fmla="*/ 319087 w 2016123"/>
              <a:gd name="connsiteY6" fmla="*/ 3910201 h 3910201"/>
              <a:gd name="connsiteX7" fmla="*/ 785812 w 2016123"/>
              <a:gd name="connsiteY7" fmla="*/ 3595875 h 3910201"/>
              <a:gd name="connsiteX8" fmla="*/ 1219199 w 2016123"/>
              <a:gd name="connsiteY8" fmla="*/ 3819713 h 3910201"/>
              <a:gd name="connsiteX9" fmla="*/ 1209673 w 2016123"/>
              <a:gd name="connsiteY9" fmla="*/ 3710175 h 3910201"/>
              <a:gd name="connsiteX10" fmla="*/ 1219199 w 2016123"/>
              <a:gd name="connsiteY10" fmla="*/ 3610163 h 3910201"/>
              <a:gd name="connsiteX11" fmla="*/ 1352548 w 2016123"/>
              <a:gd name="connsiteY11" fmla="*/ 3102162 h 3910201"/>
              <a:gd name="connsiteX12" fmla="*/ 1419223 w 2016123"/>
              <a:gd name="connsiteY12" fmla="*/ 3032312 h 3910201"/>
              <a:gd name="connsiteX13" fmla="*/ 1958973 w 2016123"/>
              <a:gd name="connsiteY13" fmla="*/ 2332225 h 3910201"/>
              <a:gd name="connsiteX14" fmla="*/ 2016123 w 2016123"/>
              <a:gd name="connsiteY14" fmla="*/ 1343213 h 3910201"/>
              <a:gd name="connsiteX15" fmla="*/ 1879599 w 2016123"/>
              <a:gd name="connsiteY15" fmla="*/ 1236851 h 3910201"/>
              <a:gd name="connsiteX16" fmla="*/ 1763711 w 2016123"/>
              <a:gd name="connsiteY16" fmla="*/ 1066988 h 3910201"/>
              <a:gd name="connsiteX17" fmla="*/ 1538094 w 2016123"/>
              <a:gd name="connsiteY17" fmla="*/ 923521 h 3910201"/>
              <a:gd name="connsiteX18" fmla="*/ 1353585 w 2016123"/>
              <a:gd name="connsiteY18" fmla="*/ 937832 h 3910201"/>
              <a:gd name="connsiteX19" fmla="*/ 1259951 w 2016123"/>
              <a:gd name="connsiteY19" fmla="*/ 245504 h 3910201"/>
              <a:gd name="connsiteX20" fmla="*/ 774084 w 2016123"/>
              <a:gd name="connsiteY20" fmla="*/ 216779 h 3910201"/>
              <a:gd name="connsiteX21" fmla="*/ 781429 w 2016123"/>
              <a:gd name="connsiteY21" fmla="*/ 99266 h 3910201"/>
              <a:gd name="connsiteX22" fmla="*/ 649226 w 2016123"/>
              <a:gd name="connsiteY22" fmla="*/ 91921 h 3910201"/>
              <a:gd name="connsiteX23" fmla="*/ 590202 w 2016123"/>
              <a:gd name="connsiteY23" fmla="*/ 158749 h 3910201"/>
              <a:gd name="connsiteX24" fmla="*/ 529877 w 2016123"/>
              <a:gd name="connsiteY24" fmla="*/ 0 h 3910201"/>
              <a:gd name="connsiteX25" fmla="*/ 425102 w 2016123"/>
              <a:gd name="connsiteY25" fmla="*/ 225425 h 3910201"/>
              <a:gd name="connsiteX26" fmla="*/ 633065 w 2016123"/>
              <a:gd name="connsiteY26" fmla="*/ 1029495 h 3910201"/>
              <a:gd name="connsiteX27" fmla="*/ 416372 w 2016123"/>
              <a:gd name="connsiteY27" fmla="*/ 1536702 h 3910201"/>
              <a:gd name="connsiteX28" fmla="*/ 131760 w 2016123"/>
              <a:gd name="connsiteY28" fmla="*/ 1452754 h 3910201"/>
              <a:gd name="connsiteX29" fmla="*/ 118268 w 2016123"/>
              <a:gd name="connsiteY29" fmla="*/ 1690877 h 3910201"/>
              <a:gd name="connsiteX0" fmla="*/ 118268 w 2016123"/>
              <a:gd name="connsiteY0" fmla="*/ 1690877 h 3910201"/>
              <a:gd name="connsiteX1" fmla="*/ 83343 w 2016123"/>
              <a:gd name="connsiteY1" fmla="*/ 1865503 h 3910201"/>
              <a:gd name="connsiteX2" fmla="*/ 252412 w 2016123"/>
              <a:gd name="connsiteY2" fmla="*/ 1933765 h 3910201"/>
              <a:gd name="connsiteX3" fmla="*/ 188566 w 2016123"/>
              <a:gd name="connsiteY3" fmla="*/ 2116932 h 3910201"/>
              <a:gd name="connsiteX4" fmla="*/ 0 w 2016123"/>
              <a:gd name="connsiteY4" fmla="*/ 2575113 h 3910201"/>
              <a:gd name="connsiteX5" fmla="*/ 750886 w 2016123"/>
              <a:gd name="connsiteY5" fmla="*/ 2862450 h 3910201"/>
              <a:gd name="connsiteX6" fmla="*/ 319087 w 2016123"/>
              <a:gd name="connsiteY6" fmla="*/ 3910201 h 3910201"/>
              <a:gd name="connsiteX7" fmla="*/ 785812 w 2016123"/>
              <a:gd name="connsiteY7" fmla="*/ 3595875 h 3910201"/>
              <a:gd name="connsiteX8" fmla="*/ 1219199 w 2016123"/>
              <a:gd name="connsiteY8" fmla="*/ 3819713 h 3910201"/>
              <a:gd name="connsiteX9" fmla="*/ 1209673 w 2016123"/>
              <a:gd name="connsiteY9" fmla="*/ 3710175 h 3910201"/>
              <a:gd name="connsiteX10" fmla="*/ 1219199 w 2016123"/>
              <a:gd name="connsiteY10" fmla="*/ 3610163 h 3910201"/>
              <a:gd name="connsiteX11" fmla="*/ 1352548 w 2016123"/>
              <a:gd name="connsiteY11" fmla="*/ 3102162 h 3910201"/>
              <a:gd name="connsiteX12" fmla="*/ 1419223 w 2016123"/>
              <a:gd name="connsiteY12" fmla="*/ 3032312 h 3910201"/>
              <a:gd name="connsiteX13" fmla="*/ 1958973 w 2016123"/>
              <a:gd name="connsiteY13" fmla="*/ 2332225 h 3910201"/>
              <a:gd name="connsiteX14" fmla="*/ 2016123 w 2016123"/>
              <a:gd name="connsiteY14" fmla="*/ 1343213 h 3910201"/>
              <a:gd name="connsiteX15" fmla="*/ 1879599 w 2016123"/>
              <a:gd name="connsiteY15" fmla="*/ 1236851 h 3910201"/>
              <a:gd name="connsiteX16" fmla="*/ 1763711 w 2016123"/>
              <a:gd name="connsiteY16" fmla="*/ 1066988 h 3910201"/>
              <a:gd name="connsiteX17" fmla="*/ 1538094 w 2016123"/>
              <a:gd name="connsiteY17" fmla="*/ 923521 h 3910201"/>
              <a:gd name="connsiteX18" fmla="*/ 1353585 w 2016123"/>
              <a:gd name="connsiteY18" fmla="*/ 937832 h 3910201"/>
              <a:gd name="connsiteX19" fmla="*/ 1259951 w 2016123"/>
              <a:gd name="connsiteY19" fmla="*/ 245504 h 3910201"/>
              <a:gd name="connsiteX20" fmla="*/ 774084 w 2016123"/>
              <a:gd name="connsiteY20" fmla="*/ 216779 h 3910201"/>
              <a:gd name="connsiteX21" fmla="*/ 781429 w 2016123"/>
              <a:gd name="connsiteY21" fmla="*/ 99266 h 3910201"/>
              <a:gd name="connsiteX22" fmla="*/ 649226 w 2016123"/>
              <a:gd name="connsiteY22" fmla="*/ 91921 h 3910201"/>
              <a:gd name="connsiteX23" fmla="*/ 590202 w 2016123"/>
              <a:gd name="connsiteY23" fmla="*/ 158749 h 3910201"/>
              <a:gd name="connsiteX24" fmla="*/ 529877 w 2016123"/>
              <a:gd name="connsiteY24" fmla="*/ 0 h 3910201"/>
              <a:gd name="connsiteX25" fmla="*/ 425102 w 2016123"/>
              <a:gd name="connsiteY25" fmla="*/ 225425 h 3910201"/>
              <a:gd name="connsiteX26" fmla="*/ 633065 w 2016123"/>
              <a:gd name="connsiteY26" fmla="*/ 1029495 h 3910201"/>
              <a:gd name="connsiteX27" fmla="*/ 416372 w 2016123"/>
              <a:gd name="connsiteY27" fmla="*/ 1536702 h 3910201"/>
              <a:gd name="connsiteX28" fmla="*/ 131760 w 2016123"/>
              <a:gd name="connsiteY28" fmla="*/ 1452754 h 3910201"/>
              <a:gd name="connsiteX29" fmla="*/ 118268 w 2016123"/>
              <a:gd name="connsiteY29" fmla="*/ 1690877 h 3910201"/>
              <a:gd name="connsiteX0" fmla="*/ 118268 w 2016123"/>
              <a:gd name="connsiteY0" fmla="*/ 1690877 h 3910201"/>
              <a:gd name="connsiteX1" fmla="*/ 83343 w 2016123"/>
              <a:gd name="connsiteY1" fmla="*/ 1865503 h 3910201"/>
              <a:gd name="connsiteX2" fmla="*/ 252412 w 2016123"/>
              <a:gd name="connsiteY2" fmla="*/ 1933765 h 3910201"/>
              <a:gd name="connsiteX3" fmla="*/ 188566 w 2016123"/>
              <a:gd name="connsiteY3" fmla="*/ 2116932 h 3910201"/>
              <a:gd name="connsiteX4" fmla="*/ 0 w 2016123"/>
              <a:gd name="connsiteY4" fmla="*/ 2575113 h 3910201"/>
              <a:gd name="connsiteX5" fmla="*/ 750886 w 2016123"/>
              <a:gd name="connsiteY5" fmla="*/ 2862450 h 3910201"/>
              <a:gd name="connsiteX6" fmla="*/ 319087 w 2016123"/>
              <a:gd name="connsiteY6" fmla="*/ 3910201 h 3910201"/>
              <a:gd name="connsiteX7" fmla="*/ 785812 w 2016123"/>
              <a:gd name="connsiteY7" fmla="*/ 3595875 h 3910201"/>
              <a:gd name="connsiteX8" fmla="*/ 1219199 w 2016123"/>
              <a:gd name="connsiteY8" fmla="*/ 3819713 h 3910201"/>
              <a:gd name="connsiteX9" fmla="*/ 1209673 w 2016123"/>
              <a:gd name="connsiteY9" fmla="*/ 3710175 h 3910201"/>
              <a:gd name="connsiteX10" fmla="*/ 1219199 w 2016123"/>
              <a:gd name="connsiteY10" fmla="*/ 3610163 h 3910201"/>
              <a:gd name="connsiteX11" fmla="*/ 1352548 w 2016123"/>
              <a:gd name="connsiteY11" fmla="*/ 3102162 h 3910201"/>
              <a:gd name="connsiteX12" fmla="*/ 1419223 w 2016123"/>
              <a:gd name="connsiteY12" fmla="*/ 3032312 h 3910201"/>
              <a:gd name="connsiteX13" fmla="*/ 1958973 w 2016123"/>
              <a:gd name="connsiteY13" fmla="*/ 2332225 h 3910201"/>
              <a:gd name="connsiteX14" fmla="*/ 2016123 w 2016123"/>
              <a:gd name="connsiteY14" fmla="*/ 1343213 h 3910201"/>
              <a:gd name="connsiteX15" fmla="*/ 1879599 w 2016123"/>
              <a:gd name="connsiteY15" fmla="*/ 1236851 h 3910201"/>
              <a:gd name="connsiteX16" fmla="*/ 1763711 w 2016123"/>
              <a:gd name="connsiteY16" fmla="*/ 1066988 h 3910201"/>
              <a:gd name="connsiteX17" fmla="*/ 1538094 w 2016123"/>
              <a:gd name="connsiteY17" fmla="*/ 923521 h 3910201"/>
              <a:gd name="connsiteX18" fmla="*/ 1353585 w 2016123"/>
              <a:gd name="connsiteY18" fmla="*/ 937832 h 3910201"/>
              <a:gd name="connsiteX19" fmla="*/ 1259951 w 2016123"/>
              <a:gd name="connsiteY19" fmla="*/ 245504 h 3910201"/>
              <a:gd name="connsiteX20" fmla="*/ 774084 w 2016123"/>
              <a:gd name="connsiteY20" fmla="*/ 216779 h 3910201"/>
              <a:gd name="connsiteX21" fmla="*/ 781429 w 2016123"/>
              <a:gd name="connsiteY21" fmla="*/ 99266 h 3910201"/>
              <a:gd name="connsiteX22" fmla="*/ 649226 w 2016123"/>
              <a:gd name="connsiteY22" fmla="*/ 91921 h 3910201"/>
              <a:gd name="connsiteX23" fmla="*/ 542546 w 2016123"/>
              <a:gd name="connsiteY23" fmla="*/ 63437 h 3910201"/>
              <a:gd name="connsiteX24" fmla="*/ 529877 w 2016123"/>
              <a:gd name="connsiteY24" fmla="*/ 0 h 3910201"/>
              <a:gd name="connsiteX25" fmla="*/ 425102 w 2016123"/>
              <a:gd name="connsiteY25" fmla="*/ 225425 h 3910201"/>
              <a:gd name="connsiteX26" fmla="*/ 633065 w 2016123"/>
              <a:gd name="connsiteY26" fmla="*/ 1029495 h 3910201"/>
              <a:gd name="connsiteX27" fmla="*/ 416372 w 2016123"/>
              <a:gd name="connsiteY27" fmla="*/ 1536702 h 3910201"/>
              <a:gd name="connsiteX28" fmla="*/ 131760 w 2016123"/>
              <a:gd name="connsiteY28" fmla="*/ 1452754 h 3910201"/>
              <a:gd name="connsiteX29" fmla="*/ 118268 w 2016123"/>
              <a:gd name="connsiteY29" fmla="*/ 1690877 h 3910201"/>
              <a:gd name="connsiteX0" fmla="*/ 118268 w 2016123"/>
              <a:gd name="connsiteY0" fmla="*/ 1690877 h 3910201"/>
              <a:gd name="connsiteX1" fmla="*/ 83343 w 2016123"/>
              <a:gd name="connsiteY1" fmla="*/ 1865503 h 3910201"/>
              <a:gd name="connsiteX2" fmla="*/ 252412 w 2016123"/>
              <a:gd name="connsiteY2" fmla="*/ 1933765 h 3910201"/>
              <a:gd name="connsiteX3" fmla="*/ 188566 w 2016123"/>
              <a:gd name="connsiteY3" fmla="*/ 2116932 h 3910201"/>
              <a:gd name="connsiteX4" fmla="*/ 0 w 2016123"/>
              <a:gd name="connsiteY4" fmla="*/ 2575113 h 3910201"/>
              <a:gd name="connsiteX5" fmla="*/ 750886 w 2016123"/>
              <a:gd name="connsiteY5" fmla="*/ 2862450 h 3910201"/>
              <a:gd name="connsiteX6" fmla="*/ 319087 w 2016123"/>
              <a:gd name="connsiteY6" fmla="*/ 3910201 h 3910201"/>
              <a:gd name="connsiteX7" fmla="*/ 785812 w 2016123"/>
              <a:gd name="connsiteY7" fmla="*/ 3595875 h 3910201"/>
              <a:gd name="connsiteX8" fmla="*/ 1219199 w 2016123"/>
              <a:gd name="connsiteY8" fmla="*/ 3819713 h 3910201"/>
              <a:gd name="connsiteX9" fmla="*/ 1209673 w 2016123"/>
              <a:gd name="connsiteY9" fmla="*/ 3710175 h 3910201"/>
              <a:gd name="connsiteX10" fmla="*/ 1219199 w 2016123"/>
              <a:gd name="connsiteY10" fmla="*/ 3610163 h 3910201"/>
              <a:gd name="connsiteX11" fmla="*/ 1352548 w 2016123"/>
              <a:gd name="connsiteY11" fmla="*/ 3102162 h 3910201"/>
              <a:gd name="connsiteX12" fmla="*/ 1419223 w 2016123"/>
              <a:gd name="connsiteY12" fmla="*/ 3032312 h 3910201"/>
              <a:gd name="connsiteX13" fmla="*/ 1958973 w 2016123"/>
              <a:gd name="connsiteY13" fmla="*/ 2332225 h 3910201"/>
              <a:gd name="connsiteX14" fmla="*/ 2016123 w 2016123"/>
              <a:gd name="connsiteY14" fmla="*/ 1343213 h 3910201"/>
              <a:gd name="connsiteX15" fmla="*/ 1879599 w 2016123"/>
              <a:gd name="connsiteY15" fmla="*/ 1236851 h 3910201"/>
              <a:gd name="connsiteX16" fmla="*/ 1763711 w 2016123"/>
              <a:gd name="connsiteY16" fmla="*/ 1066988 h 3910201"/>
              <a:gd name="connsiteX17" fmla="*/ 1538094 w 2016123"/>
              <a:gd name="connsiteY17" fmla="*/ 923521 h 3910201"/>
              <a:gd name="connsiteX18" fmla="*/ 1353585 w 2016123"/>
              <a:gd name="connsiteY18" fmla="*/ 937832 h 3910201"/>
              <a:gd name="connsiteX19" fmla="*/ 1259951 w 2016123"/>
              <a:gd name="connsiteY19" fmla="*/ 245504 h 3910201"/>
              <a:gd name="connsiteX20" fmla="*/ 774084 w 2016123"/>
              <a:gd name="connsiteY20" fmla="*/ 216779 h 3910201"/>
              <a:gd name="connsiteX21" fmla="*/ 781429 w 2016123"/>
              <a:gd name="connsiteY21" fmla="*/ 99266 h 3910201"/>
              <a:gd name="connsiteX22" fmla="*/ 649226 w 2016123"/>
              <a:gd name="connsiteY22" fmla="*/ 91921 h 3910201"/>
              <a:gd name="connsiteX23" fmla="*/ 542546 w 2016123"/>
              <a:gd name="connsiteY23" fmla="*/ 63437 h 3910201"/>
              <a:gd name="connsiteX24" fmla="*/ 529877 w 2016123"/>
              <a:gd name="connsiteY24" fmla="*/ 0 h 3910201"/>
              <a:gd name="connsiteX25" fmla="*/ 425102 w 2016123"/>
              <a:gd name="connsiteY25" fmla="*/ 225425 h 3910201"/>
              <a:gd name="connsiteX26" fmla="*/ 633065 w 2016123"/>
              <a:gd name="connsiteY26" fmla="*/ 1029495 h 3910201"/>
              <a:gd name="connsiteX27" fmla="*/ 416372 w 2016123"/>
              <a:gd name="connsiteY27" fmla="*/ 1536702 h 3910201"/>
              <a:gd name="connsiteX28" fmla="*/ 131760 w 2016123"/>
              <a:gd name="connsiteY28" fmla="*/ 1452754 h 3910201"/>
              <a:gd name="connsiteX29" fmla="*/ 118268 w 2016123"/>
              <a:gd name="connsiteY29" fmla="*/ 1690877 h 3910201"/>
              <a:gd name="connsiteX0" fmla="*/ 118268 w 2016123"/>
              <a:gd name="connsiteY0" fmla="*/ 1690877 h 3910201"/>
              <a:gd name="connsiteX1" fmla="*/ 83343 w 2016123"/>
              <a:gd name="connsiteY1" fmla="*/ 1865503 h 3910201"/>
              <a:gd name="connsiteX2" fmla="*/ 252412 w 2016123"/>
              <a:gd name="connsiteY2" fmla="*/ 1933765 h 3910201"/>
              <a:gd name="connsiteX3" fmla="*/ 188566 w 2016123"/>
              <a:gd name="connsiteY3" fmla="*/ 2116932 h 3910201"/>
              <a:gd name="connsiteX4" fmla="*/ 0 w 2016123"/>
              <a:gd name="connsiteY4" fmla="*/ 2575113 h 3910201"/>
              <a:gd name="connsiteX5" fmla="*/ 750886 w 2016123"/>
              <a:gd name="connsiteY5" fmla="*/ 2862450 h 3910201"/>
              <a:gd name="connsiteX6" fmla="*/ 319087 w 2016123"/>
              <a:gd name="connsiteY6" fmla="*/ 3910201 h 3910201"/>
              <a:gd name="connsiteX7" fmla="*/ 785812 w 2016123"/>
              <a:gd name="connsiteY7" fmla="*/ 3595875 h 3910201"/>
              <a:gd name="connsiteX8" fmla="*/ 1219199 w 2016123"/>
              <a:gd name="connsiteY8" fmla="*/ 3819713 h 3910201"/>
              <a:gd name="connsiteX9" fmla="*/ 1209673 w 2016123"/>
              <a:gd name="connsiteY9" fmla="*/ 3710175 h 3910201"/>
              <a:gd name="connsiteX10" fmla="*/ 1219199 w 2016123"/>
              <a:gd name="connsiteY10" fmla="*/ 3610163 h 3910201"/>
              <a:gd name="connsiteX11" fmla="*/ 1352548 w 2016123"/>
              <a:gd name="connsiteY11" fmla="*/ 3102162 h 3910201"/>
              <a:gd name="connsiteX12" fmla="*/ 1419223 w 2016123"/>
              <a:gd name="connsiteY12" fmla="*/ 3032312 h 3910201"/>
              <a:gd name="connsiteX13" fmla="*/ 1958973 w 2016123"/>
              <a:gd name="connsiteY13" fmla="*/ 2332225 h 3910201"/>
              <a:gd name="connsiteX14" fmla="*/ 2016123 w 2016123"/>
              <a:gd name="connsiteY14" fmla="*/ 1343213 h 3910201"/>
              <a:gd name="connsiteX15" fmla="*/ 1879599 w 2016123"/>
              <a:gd name="connsiteY15" fmla="*/ 1236851 h 3910201"/>
              <a:gd name="connsiteX16" fmla="*/ 1763711 w 2016123"/>
              <a:gd name="connsiteY16" fmla="*/ 1066988 h 3910201"/>
              <a:gd name="connsiteX17" fmla="*/ 1538094 w 2016123"/>
              <a:gd name="connsiteY17" fmla="*/ 923521 h 3910201"/>
              <a:gd name="connsiteX18" fmla="*/ 1353585 w 2016123"/>
              <a:gd name="connsiteY18" fmla="*/ 937832 h 3910201"/>
              <a:gd name="connsiteX19" fmla="*/ 1259951 w 2016123"/>
              <a:gd name="connsiteY19" fmla="*/ 245504 h 3910201"/>
              <a:gd name="connsiteX20" fmla="*/ 774084 w 2016123"/>
              <a:gd name="connsiteY20" fmla="*/ 216779 h 3910201"/>
              <a:gd name="connsiteX21" fmla="*/ 781429 w 2016123"/>
              <a:gd name="connsiteY21" fmla="*/ 99266 h 3910201"/>
              <a:gd name="connsiteX22" fmla="*/ 649226 w 2016123"/>
              <a:gd name="connsiteY22" fmla="*/ 91921 h 3910201"/>
              <a:gd name="connsiteX23" fmla="*/ 539567 w 2016123"/>
              <a:gd name="connsiteY23" fmla="*/ 60458 h 3910201"/>
              <a:gd name="connsiteX24" fmla="*/ 529877 w 2016123"/>
              <a:gd name="connsiteY24" fmla="*/ 0 h 3910201"/>
              <a:gd name="connsiteX25" fmla="*/ 425102 w 2016123"/>
              <a:gd name="connsiteY25" fmla="*/ 225425 h 3910201"/>
              <a:gd name="connsiteX26" fmla="*/ 633065 w 2016123"/>
              <a:gd name="connsiteY26" fmla="*/ 1029495 h 3910201"/>
              <a:gd name="connsiteX27" fmla="*/ 416372 w 2016123"/>
              <a:gd name="connsiteY27" fmla="*/ 1536702 h 3910201"/>
              <a:gd name="connsiteX28" fmla="*/ 131760 w 2016123"/>
              <a:gd name="connsiteY28" fmla="*/ 1452754 h 3910201"/>
              <a:gd name="connsiteX29" fmla="*/ 118268 w 2016123"/>
              <a:gd name="connsiteY29" fmla="*/ 1690877 h 3910201"/>
              <a:gd name="connsiteX0" fmla="*/ 118268 w 2016123"/>
              <a:gd name="connsiteY0" fmla="*/ 1690877 h 3910201"/>
              <a:gd name="connsiteX1" fmla="*/ 83343 w 2016123"/>
              <a:gd name="connsiteY1" fmla="*/ 1865503 h 3910201"/>
              <a:gd name="connsiteX2" fmla="*/ 252412 w 2016123"/>
              <a:gd name="connsiteY2" fmla="*/ 1933765 h 3910201"/>
              <a:gd name="connsiteX3" fmla="*/ 188566 w 2016123"/>
              <a:gd name="connsiteY3" fmla="*/ 2116932 h 3910201"/>
              <a:gd name="connsiteX4" fmla="*/ 0 w 2016123"/>
              <a:gd name="connsiteY4" fmla="*/ 2575113 h 3910201"/>
              <a:gd name="connsiteX5" fmla="*/ 750886 w 2016123"/>
              <a:gd name="connsiteY5" fmla="*/ 2862450 h 3910201"/>
              <a:gd name="connsiteX6" fmla="*/ 319087 w 2016123"/>
              <a:gd name="connsiteY6" fmla="*/ 3910201 h 3910201"/>
              <a:gd name="connsiteX7" fmla="*/ 785812 w 2016123"/>
              <a:gd name="connsiteY7" fmla="*/ 3595875 h 3910201"/>
              <a:gd name="connsiteX8" fmla="*/ 1219199 w 2016123"/>
              <a:gd name="connsiteY8" fmla="*/ 3819713 h 3910201"/>
              <a:gd name="connsiteX9" fmla="*/ 1209673 w 2016123"/>
              <a:gd name="connsiteY9" fmla="*/ 3710175 h 3910201"/>
              <a:gd name="connsiteX10" fmla="*/ 1219199 w 2016123"/>
              <a:gd name="connsiteY10" fmla="*/ 3610163 h 3910201"/>
              <a:gd name="connsiteX11" fmla="*/ 1352548 w 2016123"/>
              <a:gd name="connsiteY11" fmla="*/ 3102162 h 3910201"/>
              <a:gd name="connsiteX12" fmla="*/ 1419223 w 2016123"/>
              <a:gd name="connsiteY12" fmla="*/ 3032312 h 3910201"/>
              <a:gd name="connsiteX13" fmla="*/ 1958973 w 2016123"/>
              <a:gd name="connsiteY13" fmla="*/ 2332225 h 3910201"/>
              <a:gd name="connsiteX14" fmla="*/ 2016123 w 2016123"/>
              <a:gd name="connsiteY14" fmla="*/ 1343213 h 3910201"/>
              <a:gd name="connsiteX15" fmla="*/ 1879599 w 2016123"/>
              <a:gd name="connsiteY15" fmla="*/ 1236851 h 3910201"/>
              <a:gd name="connsiteX16" fmla="*/ 1763711 w 2016123"/>
              <a:gd name="connsiteY16" fmla="*/ 1066988 h 3910201"/>
              <a:gd name="connsiteX17" fmla="*/ 1538094 w 2016123"/>
              <a:gd name="connsiteY17" fmla="*/ 923521 h 3910201"/>
              <a:gd name="connsiteX18" fmla="*/ 1353585 w 2016123"/>
              <a:gd name="connsiteY18" fmla="*/ 937832 h 3910201"/>
              <a:gd name="connsiteX19" fmla="*/ 1259951 w 2016123"/>
              <a:gd name="connsiteY19" fmla="*/ 245504 h 3910201"/>
              <a:gd name="connsiteX20" fmla="*/ 774084 w 2016123"/>
              <a:gd name="connsiteY20" fmla="*/ 216779 h 3910201"/>
              <a:gd name="connsiteX21" fmla="*/ 781429 w 2016123"/>
              <a:gd name="connsiteY21" fmla="*/ 99266 h 3910201"/>
              <a:gd name="connsiteX22" fmla="*/ 649226 w 2016123"/>
              <a:gd name="connsiteY22" fmla="*/ 91921 h 3910201"/>
              <a:gd name="connsiteX23" fmla="*/ 539567 w 2016123"/>
              <a:gd name="connsiteY23" fmla="*/ 60458 h 3910201"/>
              <a:gd name="connsiteX24" fmla="*/ 529877 w 2016123"/>
              <a:gd name="connsiteY24" fmla="*/ 0 h 3910201"/>
              <a:gd name="connsiteX25" fmla="*/ 425102 w 2016123"/>
              <a:gd name="connsiteY25" fmla="*/ 225425 h 3910201"/>
              <a:gd name="connsiteX26" fmla="*/ 633065 w 2016123"/>
              <a:gd name="connsiteY26" fmla="*/ 1029495 h 3910201"/>
              <a:gd name="connsiteX27" fmla="*/ 416372 w 2016123"/>
              <a:gd name="connsiteY27" fmla="*/ 1536702 h 3910201"/>
              <a:gd name="connsiteX28" fmla="*/ 131760 w 2016123"/>
              <a:gd name="connsiteY28" fmla="*/ 1452754 h 3910201"/>
              <a:gd name="connsiteX29" fmla="*/ 118268 w 2016123"/>
              <a:gd name="connsiteY29" fmla="*/ 1690877 h 3910201"/>
              <a:gd name="connsiteX0" fmla="*/ 118268 w 2016123"/>
              <a:gd name="connsiteY0" fmla="*/ 1690877 h 3910201"/>
              <a:gd name="connsiteX1" fmla="*/ 83343 w 2016123"/>
              <a:gd name="connsiteY1" fmla="*/ 1865503 h 3910201"/>
              <a:gd name="connsiteX2" fmla="*/ 252412 w 2016123"/>
              <a:gd name="connsiteY2" fmla="*/ 1933765 h 3910201"/>
              <a:gd name="connsiteX3" fmla="*/ 188566 w 2016123"/>
              <a:gd name="connsiteY3" fmla="*/ 2116932 h 3910201"/>
              <a:gd name="connsiteX4" fmla="*/ 0 w 2016123"/>
              <a:gd name="connsiteY4" fmla="*/ 2575113 h 3910201"/>
              <a:gd name="connsiteX5" fmla="*/ 750886 w 2016123"/>
              <a:gd name="connsiteY5" fmla="*/ 2862450 h 3910201"/>
              <a:gd name="connsiteX6" fmla="*/ 319087 w 2016123"/>
              <a:gd name="connsiteY6" fmla="*/ 3910201 h 3910201"/>
              <a:gd name="connsiteX7" fmla="*/ 785812 w 2016123"/>
              <a:gd name="connsiteY7" fmla="*/ 3595875 h 3910201"/>
              <a:gd name="connsiteX8" fmla="*/ 1219199 w 2016123"/>
              <a:gd name="connsiteY8" fmla="*/ 3819713 h 3910201"/>
              <a:gd name="connsiteX9" fmla="*/ 1209673 w 2016123"/>
              <a:gd name="connsiteY9" fmla="*/ 3710175 h 3910201"/>
              <a:gd name="connsiteX10" fmla="*/ 1219199 w 2016123"/>
              <a:gd name="connsiteY10" fmla="*/ 3610163 h 3910201"/>
              <a:gd name="connsiteX11" fmla="*/ 1352548 w 2016123"/>
              <a:gd name="connsiteY11" fmla="*/ 3102162 h 3910201"/>
              <a:gd name="connsiteX12" fmla="*/ 1419223 w 2016123"/>
              <a:gd name="connsiteY12" fmla="*/ 3032312 h 3910201"/>
              <a:gd name="connsiteX13" fmla="*/ 1958973 w 2016123"/>
              <a:gd name="connsiteY13" fmla="*/ 2332225 h 3910201"/>
              <a:gd name="connsiteX14" fmla="*/ 2016123 w 2016123"/>
              <a:gd name="connsiteY14" fmla="*/ 1343213 h 3910201"/>
              <a:gd name="connsiteX15" fmla="*/ 1879599 w 2016123"/>
              <a:gd name="connsiteY15" fmla="*/ 1236851 h 3910201"/>
              <a:gd name="connsiteX16" fmla="*/ 1763711 w 2016123"/>
              <a:gd name="connsiteY16" fmla="*/ 1066988 h 3910201"/>
              <a:gd name="connsiteX17" fmla="*/ 1538094 w 2016123"/>
              <a:gd name="connsiteY17" fmla="*/ 923521 h 3910201"/>
              <a:gd name="connsiteX18" fmla="*/ 1353585 w 2016123"/>
              <a:gd name="connsiteY18" fmla="*/ 937832 h 3910201"/>
              <a:gd name="connsiteX19" fmla="*/ 1259951 w 2016123"/>
              <a:gd name="connsiteY19" fmla="*/ 245504 h 3910201"/>
              <a:gd name="connsiteX20" fmla="*/ 774084 w 2016123"/>
              <a:gd name="connsiteY20" fmla="*/ 216779 h 3910201"/>
              <a:gd name="connsiteX21" fmla="*/ 781429 w 2016123"/>
              <a:gd name="connsiteY21" fmla="*/ 99266 h 3910201"/>
              <a:gd name="connsiteX22" fmla="*/ 649226 w 2016123"/>
              <a:gd name="connsiteY22" fmla="*/ 91921 h 3910201"/>
              <a:gd name="connsiteX23" fmla="*/ 539567 w 2016123"/>
              <a:gd name="connsiteY23" fmla="*/ 60458 h 3910201"/>
              <a:gd name="connsiteX24" fmla="*/ 529877 w 2016123"/>
              <a:gd name="connsiteY24" fmla="*/ 0 h 3910201"/>
              <a:gd name="connsiteX25" fmla="*/ 425102 w 2016123"/>
              <a:gd name="connsiteY25" fmla="*/ 225425 h 3910201"/>
              <a:gd name="connsiteX26" fmla="*/ 633065 w 2016123"/>
              <a:gd name="connsiteY26" fmla="*/ 1029495 h 3910201"/>
              <a:gd name="connsiteX27" fmla="*/ 416372 w 2016123"/>
              <a:gd name="connsiteY27" fmla="*/ 1536702 h 3910201"/>
              <a:gd name="connsiteX28" fmla="*/ 131760 w 2016123"/>
              <a:gd name="connsiteY28" fmla="*/ 1452754 h 3910201"/>
              <a:gd name="connsiteX29" fmla="*/ 118268 w 2016123"/>
              <a:gd name="connsiteY29" fmla="*/ 1690877 h 3910201"/>
              <a:gd name="connsiteX0" fmla="*/ 118268 w 2016123"/>
              <a:gd name="connsiteY0" fmla="*/ 1690877 h 3910201"/>
              <a:gd name="connsiteX1" fmla="*/ 83343 w 2016123"/>
              <a:gd name="connsiteY1" fmla="*/ 1865503 h 3910201"/>
              <a:gd name="connsiteX2" fmla="*/ 252412 w 2016123"/>
              <a:gd name="connsiteY2" fmla="*/ 1933765 h 3910201"/>
              <a:gd name="connsiteX3" fmla="*/ 188566 w 2016123"/>
              <a:gd name="connsiteY3" fmla="*/ 2116932 h 3910201"/>
              <a:gd name="connsiteX4" fmla="*/ 0 w 2016123"/>
              <a:gd name="connsiteY4" fmla="*/ 2575113 h 3910201"/>
              <a:gd name="connsiteX5" fmla="*/ 750886 w 2016123"/>
              <a:gd name="connsiteY5" fmla="*/ 2862450 h 3910201"/>
              <a:gd name="connsiteX6" fmla="*/ 319087 w 2016123"/>
              <a:gd name="connsiteY6" fmla="*/ 3910201 h 3910201"/>
              <a:gd name="connsiteX7" fmla="*/ 785812 w 2016123"/>
              <a:gd name="connsiteY7" fmla="*/ 3595875 h 3910201"/>
              <a:gd name="connsiteX8" fmla="*/ 1219199 w 2016123"/>
              <a:gd name="connsiteY8" fmla="*/ 3819713 h 3910201"/>
              <a:gd name="connsiteX9" fmla="*/ 1209673 w 2016123"/>
              <a:gd name="connsiteY9" fmla="*/ 3710175 h 3910201"/>
              <a:gd name="connsiteX10" fmla="*/ 1219199 w 2016123"/>
              <a:gd name="connsiteY10" fmla="*/ 3610163 h 3910201"/>
              <a:gd name="connsiteX11" fmla="*/ 1352548 w 2016123"/>
              <a:gd name="connsiteY11" fmla="*/ 3102162 h 3910201"/>
              <a:gd name="connsiteX12" fmla="*/ 1419223 w 2016123"/>
              <a:gd name="connsiteY12" fmla="*/ 3032312 h 3910201"/>
              <a:gd name="connsiteX13" fmla="*/ 1958973 w 2016123"/>
              <a:gd name="connsiteY13" fmla="*/ 2332225 h 3910201"/>
              <a:gd name="connsiteX14" fmla="*/ 2016123 w 2016123"/>
              <a:gd name="connsiteY14" fmla="*/ 1343213 h 3910201"/>
              <a:gd name="connsiteX15" fmla="*/ 1879599 w 2016123"/>
              <a:gd name="connsiteY15" fmla="*/ 1236851 h 3910201"/>
              <a:gd name="connsiteX16" fmla="*/ 1763711 w 2016123"/>
              <a:gd name="connsiteY16" fmla="*/ 1066988 h 3910201"/>
              <a:gd name="connsiteX17" fmla="*/ 1538094 w 2016123"/>
              <a:gd name="connsiteY17" fmla="*/ 923521 h 3910201"/>
              <a:gd name="connsiteX18" fmla="*/ 1353585 w 2016123"/>
              <a:gd name="connsiteY18" fmla="*/ 937832 h 3910201"/>
              <a:gd name="connsiteX19" fmla="*/ 1259951 w 2016123"/>
              <a:gd name="connsiteY19" fmla="*/ 245504 h 3910201"/>
              <a:gd name="connsiteX20" fmla="*/ 774084 w 2016123"/>
              <a:gd name="connsiteY20" fmla="*/ 216779 h 3910201"/>
              <a:gd name="connsiteX21" fmla="*/ 781429 w 2016123"/>
              <a:gd name="connsiteY21" fmla="*/ 99266 h 3910201"/>
              <a:gd name="connsiteX22" fmla="*/ 649226 w 2016123"/>
              <a:gd name="connsiteY22" fmla="*/ 91921 h 3910201"/>
              <a:gd name="connsiteX23" fmla="*/ 539567 w 2016123"/>
              <a:gd name="connsiteY23" fmla="*/ 60458 h 3910201"/>
              <a:gd name="connsiteX24" fmla="*/ 529877 w 2016123"/>
              <a:gd name="connsiteY24" fmla="*/ 0 h 3910201"/>
              <a:gd name="connsiteX25" fmla="*/ 425102 w 2016123"/>
              <a:gd name="connsiteY25" fmla="*/ 225425 h 3910201"/>
              <a:gd name="connsiteX26" fmla="*/ 481725 w 2016123"/>
              <a:gd name="connsiteY26" fmla="*/ 445814 h 3910201"/>
              <a:gd name="connsiteX27" fmla="*/ 633065 w 2016123"/>
              <a:gd name="connsiteY27" fmla="*/ 1029495 h 3910201"/>
              <a:gd name="connsiteX28" fmla="*/ 416372 w 2016123"/>
              <a:gd name="connsiteY28" fmla="*/ 1536702 h 3910201"/>
              <a:gd name="connsiteX29" fmla="*/ 131760 w 2016123"/>
              <a:gd name="connsiteY29" fmla="*/ 1452754 h 3910201"/>
              <a:gd name="connsiteX30" fmla="*/ 118268 w 2016123"/>
              <a:gd name="connsiteY30" fmla="*/ 1690877 h 3910201"/>
              <a:gd name="connsiteX0" fmla="*/ 118268 w 2016123"/>
              <a:gd name="connsiteY0" fmla="*/ 1690877 h 3910201"/>
              <a:gd name="connsiteX1" fmla="*/ 83343 w 2016123"/>
              <a:gd name="connsiteY1" fmla="*/ 1865503 h 3910201"/>
              <a:gd name="connsiteX2" fmla="*/ 252412 w 2016123"/>
              <a:gd name="connsiteY2" fmla="*/ 1933765 h 3910201"/>
              <a:gd name="connsiteX3" fmla="*/ 188566 w 2016123"/>
              <a:gd name="connsiteY3" fmla="*/ 2116932 h 3910201"/>
              <a:gd name="connsiteX4" fmla="*/ 0 w 2016123"/>
              <a:gd name="connsiteY4" fmla="*/ 2575113 h 3910201"/>
              <a:gd name="connsiteX5" fmla="*/ 750886 w 2016123"/>
              <a:gd name="connsiteY5" fmla="*/ 2862450 h 3910201"/>
              <a:gd name="connsiteX6" fmla="*/ 319087 w 2016123"/>
              <a:gd name="connsiteY6" fmla="*/ 3910201 h 3910201"/>
              <a:gd name="connsiteX7" fmla="*/ 785812 w 2016123"/>
              <a:gd name="connsiteY7" fmla="*/ 3595875 h 3910201"/>
              <a:gd name="connsiteX8" fmla="*/ 1219199 w 2016123"/>
              <a:gd name="connsiteY8" fmla="*/ 3819713 h 3910201"/>
              <a:gd name="connsiteX9" fmla="*/ 1209673 w 2016123"/>
              <a:gd name="connsiteY9" fmla="*/ 3710175 h 3910201"/>
              <a:gd name="connsiteX10" fmla="*/ 1219199 w 2016123"/>
              <a:gd name="connsiteY10" fmla="*/ 3610163 h 3910201"/>
              <a:gd name="connsiteX11" fmla="*/ 1352548 w 2016123"/>
              <a:gd name="connsiteY11" fmla="*/ 3102162 h 3910201"/>
              <a:gd name="connsiteX12" fmla="*/ 1419223 w 2016123"/>
              <a:gd name="connsiteY12" fmla="*/ 3032312 h 3910201"/>
              <a:gd name="connsiteX13" fmla="*/ 1958973 w 2016123"/>
              <a:gd name="connsiteY13" fmla="*/ 2332225 h 3910201"/>
              <a:gd name="connsiteX14" fmla="*/ 2016123 w 2016123"/>
              <a:gd name="connsiteY14" fmla="*/ 1343213 h 3910201"/>
              <a:gd name="connsiteX15" fmla="*/ 1879599 w 2016123"/>
              <a:gd name="connsiteY15" fmla="*/ 1236851 h 3910201"/>
              <a:gd name="connsiteX16" fmla="*/ 1763711 w 2016123"/>
              <a:gd name="connsiteY16" fmla="*/ 1066988 h 3910201"/>
              <a:gd name="connsiteX17" fmla="*/ 1538094 w 2016123"/>
              <a:gd name="connsiteY17" fmla="*/ 923521 h 3910201"/>
              <a:gd name="connsiteX18" fmla="*/ 1353585 w 2016123"/>
              <a:gd name="connsiteY18" fmla="*/ 937832 h 3910201"/>
              <a:gd name="connsiteX19" fmla="*/ 1259951 w 2016123"/>
              <a:gd name="connsiteY19" fmla="*/ 245504 h 3910201"/>
              <a:gd name="connsiteX20" fmla="*/ 774084 w 2016123"/>
              <a:gd name="connsiteY20" fmla="*/ 216779 h 3910201"/>
              <a:gd name="connsiteX21" fmla="*/ 781429 w 2016123"/>
              <a:gd name="connsiteY21" fmla="*/ 99266 h 3910201"/>
              <a:gd name="connsiteX22" fmla="*/ 649226 w 2016123"/>
              <a:gd name="connsiteY22" fmla="*/ 91921 h 3910201"/>
              <a:gd name="connsiteX23" fmla="*/ 539567 w 2016123"/>
              <a:gd name="connsiteY23" fmla="*/ 60458 h 3910201"/>
              <a:gd name="connsiteX24" fmla="*/ 529877 w 2016123"/>
              <a:gd name="connsiteY24" fmla="*/ 0 h 3910201"/>
              <a:gd name="connsiteX25" fmla="*/ 425102 w 2016123"/>
              <a:gd name="connsiteY25" fmla="*/ 225425 h 3910201"/>
              <a:gd name="connsiteX26" fmla="*/ 305993 w 2016123"/>
              <a:gd name="connsiteY26" fmla="*/ 392201 h 3910201"/>
              <a:gd name="connsiteX27" fmla="*/ 633065 w 2016123"/>
              <a:gd name="connsiteY27" fmla="*/ 1029495 h 3910201"/>
              <a:gd name="connsiteX28" fmla="*/ 416372 w 2016123"/>
              <a:gd name="connsiteY28" fmla="*/ 1536702 h 3910201"/>
              <a:gd name="connsiteX29" fmla="*/ 131760 w 2016123"/>
              <a:gd name="connsiteY29" fmla="*/ 1452754 h 3910201"/>
              <a:gd name="connsiteX30" fmla="*/ 118268 w 2016123"/>
              <a:gd name="connsiteY30" fmla="*/ 1690877 h 3910201"/>
              <a:gd name="connsiteX0" fmla="*/ 118268 w 2016123"/>
              <a:gd name="connsiteY0" fmla="*/ 1690877 h 3910201"/>
              <a:gd name="connsiteX1" fmla="*/ 83343 w 2016123"/>
              <a:gd name="connsiteY1" fmla="*/ 1865503 h 3910201"/>
              <a:gd name="connsiteX2" fmla="*/ 252412 w 2016123"/>
              <a:gd name="connsiteY2" fmla="*/ 1933765 h 3910201"/>
              <a:gd name="connsiteX3" fmla="*/ 188566 w 2016123"/>
              <a:gd name="connsiteY3" fmla="*/ 2116932 h 3910201"/>
              <a:gd name="connsiteX4" fmla="*/ 0 w 2016123"/>
              <a:gd name="connsiteY4" fmla="*/ 2575113 h 3910201"/>
              <a:gd name="connsiteX5" fmla="*/ 750886 w 2016123"/>
              <a:gd name="connsiteY5" fmla="*/ 2862450 h 3910201"/>
              <a:gd name="connsiteX6" fmla="*/ 319087 w 2016123"/>
              <a:gd name="connsiteY6" fmla="*/ 3910201 h 3910201"/>
              <a:gd name="connsiteX7" fmla="*/ 785812 w 2016123"/>
              <a:gd name="connsiteY7" fmla="*/ 3595875 h 3910201"/>
              <a:gd name="connsiteX8" fmla="*/ 1219199 w 2016123"/>
              <a:gd name="connsiteY8" fmla="*/ 3819713 h 3910201"/>
              <a:gd name="connsiteX9" fmla="*/ 1209673 w 2016123"/>
              <a:gd name="connsiteY9" fmla="*/ 3710175 h 3910201"/>
              <a:gd name="connsiteX10" fmla="*/ 1219199 w 2016123"/>
              <a:gd name="connsiteY10" fmla="*/ 3610163 h 3910201"/>
              <a:gd name="connsiteX11" fmla="*/ 1352548 w 2016123"/>
              <a:gd name="connsiteY11" fmla="*/ 3102162 h 3910201"/>
              <a:gd name="connsiteX12" fmla="*/ 1419223 w 2016123"/>
              <a:gd name="connsiteY12" fmla="*/ 3032312 h 3910201"/>
              <a:gd name="connsiteX13" fmla="*/ 1958973 w 2016123"/>
              <a:gd name="connsiteY13" fmla="*/ 2332225 h 3910201"/>
              <a:gd name="connsiteX14" fmla="*/ 2016123 w 2016123"/>
              <a:gd name="connsiteY14" fmla="*/ 1343213 h 3910201"/>
              <a:gd name="connsiteX15" fmla="*/ 1879599 w 2016123"/>
              <a:gd name="connsiteY15" fmla="*/ 1236851 h 3910201"/>
              <a:gd name="connsiteX16" fmla="*/ 1763711 w 2016123"/>
              <a:gd name="connsiteY16" fmla="*/ 1066988 h 3910201"/>
              <a:gd name="connsiteX17" fmla="*/ 1538094 w 2016123"/>
              <a:gd name="connsiteY17" fmla="*/ 923521 h 3910201"/>
              <a:gd name="connsiteX18" fmla="*/ 1353585 w 2016123"/>
              <a:gd name="connsiteY18" fmla="*/ 937832 h 3910201"/>
              <a:gd name="connsiteX19" fmla="*/ 1259951 w 2016123"/>
              <a:gd name="connsiteY19" fmla="*/ 245504 h 3910201"/>
              <a:gd name="connsiteX20" fmla="*/ 774084 w 2016123"/>
              <a:gd name="connsiteY20" fmla="*/ 216779 h 3910201"/>
              <a:gd name="connsiteX21" fmla="*/ 781429 w 2016123"/>
              <a:gd name="connsiteY21" fmla="*/ 99266 h 3910201"/>
              <a:gd name="connsiteX22" fmla="*/ 649226 w 2016123"/>
              <a:gd name="connsiteY22" fmla="*/ 91921 h 3910201"/>
              <a:gd name="connsiteX23" fmla="*/ 539567 w 2016123"/>
              <a:gd name="connsiteY23" fmla="*/ 60458 h 3910201"/>
              <a:gd name="connsiteX24" fmla="*/ 529877 w 2016123"/>
              <a:gd name="connsiteY24" fmla="*/ 0 h 3910201"/>
              <a:gd name="connsiteX25" fmla="*/ 425102 w 2016123"/>
              <a:gd name="connsiteY25" fmla="*/ 225425 h 3910201"/>
              <a:gd name="connsiteX26" fmla="*/ 320886 w 2016123"/>
              <a:gd name="connsiteY26" fmla="*/ 421986 h 3910201"/>
              <a:gd name="connsiteX27" fmla="*/ 633065 w 2016123"/>
              <a:gd name="connsiteY27" fmla="*/ 1029495 h 3910201"/>
              <a:gd name="connsiteX28" fmla="*/ 416372 w 2016123"/>
              <a:gd name="connsiteY28" fmla="*/ 1536702 h 3910201"/>
              <a:gd name="connsiteX29" fmla="*/ 131760 w 2016123"/>
              <a:gd name="connsiteY29" fmla="*/ 1452754 h 3910201"/>
              <a:gd name="connsiteX30" fmla="*/ 118268 w 2016123"/>
              <a:gd name="connsiteY30" fmla="*/ 1690877 h 3910201"/>
              <a:gd name="connsiteX0" fmla="*/ 118268 w 2016123"/>
              <a:gd name="connsiteY0" fmla="*/ 1690877 h 3910201"/>
              <a:gd name="connsiteX1" fmla="*/ 83343 w 2016123"/>
              <a:gd name="connsiteY1" fmla="*/ 1865503 h 3910201"/>
              <a:gd name="connsiteX2" fmla="*/ 252412 w 2016123"/>
              <a:gd name="connsiteY2" fmla="*/ 1933765 h 3910201"/>
              <a:gd name="connsiteX3" fmla="*/ 188566 w 2016123"/>
              <a:gd name="connsiteY3" fmla="*/ 2116932 h 3910201"/>
              <a:gd name="connsiteX4" fmla="*/ 0 w 2016123"/>
              <a:gd name="connsiteY4" fmla="*/ 2575113 h 3910201"/>
              <a:gd name="connsiteX5" fmla="*/ 750886 w 2016123"/>
              <a:gd name="connsiteY5" fmla="*/ 2862450 h 3910201"/>
              <a:gd name="connsiteX6" fmla="*/ 319087 w 2016123"/>
              <a:gd name="connsiteY6" fmla="*/ 3910201 h 3910201"/>
              <a:gd name="connsiteX7" fmla="*/ 785812 w 2016123"/>
              <a:gd name="connsiteY7" fmla="*/ 3595875 h 3910201"/>
              <a:gd name="connsiteX8" fmla="*/ 1219199 w 2016123"/>
              <a:gd name="connsiteY8" fmla="*/ 3819713 h 3910201"/>
              <a:gd name="connsiteX9" fmla="*/ 1209673 w 2016123"/>
              <a:gd name="connsiteY9" fmla="*/ 3710175 h 3910201"/>
              <a:gd name="connsiteX10" fmla="*/ 1219199 w 2016123"/>
              <a:gd name="connsiteY10" fmla="*/ 3610163 h 3910201"/>
              <a:gd name="connsiteX11" fmla="*/ 1352548 w 2016123"/>
              <a:gd name="connsiteY11" fmla="*/ 3102162 h 3910201"/>
              <a:gd name="connsiteX12" fmla="*/ 1419223 w 2016123"/>
              <a:gd name="connsiteY12" fmla="*/ 3032312 h 3910201"/>
              <a:gd name="connsiteX13" fmla="*/ 1958973 w 2016123"/>
              <a:gd name="connsiteY13" fmla="*/ 2332225 h 3910201"/>
              <a:gd name="connsiteX14" fmla="*/ 2016123 w 2016123"/>
              <a:gd name="connsiteY14" fmla="*/ 1343213 h 3910201"/>
              <a:gd name="connsiteX15" fmla="*/ 1879599 w 2016123"/>
              <a:gd name="connsiteY15" fmla="*/ 1236851 h 3910201"/>
              <a:gd name="connsiteX16" fmla="*/ 1763711 w 2016123"/>
              <a:gd name="connsiteY16" fmla="*/ 1066988 h 3910201"/>
              <a:gd name="connsiteX17" fmla="*/ 1538094 w 2016123"/>
              <a:gd name="connsiteY17" fmla="*/ 923521 h 3910201"/>
              <a:gd name="connsiteX18" fmla="*/ 1353585 w 2016123"/>
              <a:gd name="connsiteY18" fmla="*/ 937832 h 3910201"/>
              <a:gd name="connsiteX19" fmla="*/ 1259951 w 2016123"/>
              <a:gd name="connsiteY19" fmla="*/ 245504 h 3910201"/>
              <a:gd name="connsiteX20" fmla="*/ 774084 w 2016123"/>
              <a:gd name="connsiteY20" fmla="*/ 216779 h 3910201"/>
              <a:gd name="connsiteX21" fmla="*/ 781429 w 2016123"/>
              <a:gd name="connsiteY21" fmla="*/ 99266 h 3910201"/>
              <a:gd name="connsiteX22" fmla="*/ 649226 w 2016123"/>
              <a:gd name="connsiteY22" fmla="*/ 91921 h 3910201"/>
              <a:gd name="connsiteX23" fmla="*/ 539567 w 2016123"/>
              <a:gd name="connsiteY23" fmla="*/ 60458 h 3910201"/>
              <a:gd name="connsiteX24" fmla="*/ 529877 w 2016123"/>
              <a:gd name="connsiteY24" fmla="*/ 0 h 3910201"/>
              <a:gd name="connsiteX25" fmla="*/ 425102 w 2016123"/>
              <a:gd name="connsiteY25" fmla="*/ 225425 h 3910201"/>
              <a:gd name="connsiteX26" fmla="*/ 320886 w 2016123"/>
              <a:gd name="connsiteY26" fmla="*/ 421986 h 3910201"/>
              <a:gd name="connsiteX27" fmla="*/ 633065 w 2016123"/>
              <a:gd name="connsiteY27" fmla="*/ 1029495 h 3910201"/>
              <a:gd name="connsiteX28" fmla="*/ 416372 w 2016123"/>
              <a:gd name="connsiteY28" fmla="*/ 1536702 h 3910201"/>
              <a:gd name="connsiteX29" fmla="*/ 131760 w 2016123"/>
              <a:gd name="connsiteY29" fmla="*/ 1452754 h 3910201"/>
              <a:gd name="connsiteX30" fmla="*/ 118268 w 2016123"/>
              <a:gd name="connsiteY30" fmla="*/ 1690877 h 3910201"/>
              <a:gd name="connsiteX0" fmla="*/ 118268 w 2016123"/>
              <a:gd name="connsiteY0" fmla="*/ 1690877 h 3910201"/>
              <a:gd name="connsiteX1" fmla="*/ 83343 w 2016123"/>
              <a:gd name="connsiteY1" fmla="*/ 1865503 h 3910201"/>
              <a:gd name="connsiteX2" fmla="*/ 252412 w 2016123"/>
              <a:gd name="connsiteY2" fmla="*/ 1933765 h 3910201"/>
              <a:gd name="connsiteX3" fmla="*/ 188566 w 2016123"/>
              <a:gd name="connsiteY3" fmla="*/ 2116932 h 3910201"/>
              <a:gd name="connsiteX4" fmla="*/ 0 w 2016123"/>
              <a:gd name="connsiteY4" fmla="*/ 2575113 h 3910201"/>
              <a:gd name="connsiteX5" fmla="*/ 750886 w 2016123"/>
              <a:gd name="connsiteY5" fmla="*/ 2862450 h 3910201"/>
              <a:gd name="connsiteX6" fmla="*/ 319087 w 2016123"/>
              <a:gd name="connsiteY6" fmla="*/ 3910201 h 3910201"/>
              <a:gd name="connsiteX7" fmla="*/ 785812 w 2016123"/>
              <a:gd name="connsiteY7" fmla="*/ 3595875 h 3910201"/>
              <a:gd name="connsiteX8" fmla="*/ 1219199 w 2016123"/>
              <a:gd name="connsiteY8" fmla="*/ 3819713 h 3910201"/>
              <a:gd name="connsiteX9" fmla="*/ 1209673 w 2016123"/>
              <a:gd name="connsiteY9" fmla="*/ 3710175 h 3910201"/>
              <a:gd name="connsiteX10" fmla="*/ 1219199 w 2016123"/>
              <a:gd name="connsiteY10" fmla="*/ 3610163 h 3910201"/>
              <a:gd name="connsiteX11" fmla="*/ 1352548 w 2016123"/>
              <a:gd name="connsiteY11" fmla="*/ 3102162 h 3910201"/>
              <a:gd name="connsiteX12" fmla="*/ 1419223 w 2016123"/>
              <a:gd name="connsiteY12" fmla="*/ 3032312 h 3910201"/>
              <a:gd name="connsiteX13" fmla="*/ 1958973 w 2016123"/>
              <a:gd name="connsiteY13" fmla="*/ 2332225 h 3910201"/>
              <a:gd name="connsiteX14" fmla="*/ 2016123 w 2016123"/>
              <a:gd name="connsiteY14" fmla="*/ 1343213 h 3910201"/>
              <a:gd name="connsiteX15" fmla="*/ 1879599 w 2016123"/>
              <a:gd name="connsiteY15" fmla="*/ 1236851 h 3910201"/>
              <a:gd name="connsiteX16" fmla="*/ 1763711 w 2016123"/>
              <a:gd name="connsiteY16" fmla="*/ 1066988 h 3910201"/>
              <a:gd name="connsiteX17" fmla="*/ 1538094 w 2016123"/>
              <a:gd name="connsiteY17" fmla="*/ 923521 h 3910201"/>
              <a:gd name="connsiteX18" fmla="*/ 1353585 w 2016123"/>
              <a:gd name="connsiteY18" fmla="*/ 937832 h 3910201"/>
              <a:gd name="connsiteX19" fmla="*/ 1259951 w 2016123"/>
              <a:gd name="connsiteY19" fmla="*/ 245504 h 3910201"/>
              <a:gd name="connsiteX20" fmla="*/ 774084 w 2016123"/>
              <a:gd name="connsiteY20" fmla="*/ 216779 h 3910201"/>
              <a:gd name="connsiteX21" fmla="*/ 781429 w 2016123"/>
              <a:gd name="connsiteY21" fmla="*/ 99266 h 3910201"/>
              <a:gd name="connsiteX22" fmla="*/ 649226 w 2016123"/>
              <a:gd name="connsiteY22" fmla="*/ 91921 h 3910201"/>
              <a:gd name="connsiteX23" fmla="*/ 539567 w 2016123"/>
              <a:gd name="connsiteY23" fmla="*/ 60458 h 3910201"/>
              <a:gd name="connsiteX24" fmla="*/ 529877 w 2016123"/>
              <a:gd name="connsiteY24" fmla="*/ 0 h 3910201"/>
              <a:gd name="connsiteX25" fmla="*/ 425102 w 2016123"/>
              <a:gd name="connsiteY25" fmla="*/ 225425 h 3910201"/>
              <a:gd name="connsiteX26" fmla="*/ 320886 w 2016123"/>
              <a:gd name="connsiteY26" fmla="*/ 421986 h 3910201"/>
              <a:gd name="connsiteX27" fmla="*/ 633065 w 2016123"/>
              <a:gd name="connsiteY27" fmla="*/ 1029495 h 3910201"/>
              <a:gd name="connsiteX28" fmla="*/ 416372 w 2016123"/>
              <a:gd name="connsiteY28" fmla="*/ 1536702 h 3910201"/>
              <a:gd name="connsiteX29" fmla="*/ 131760 w 2016123"/>
              <a:gd name="connsiteY29" fmla="*/ 1452754 h 3910201"/>
              <a:gd name="connsiteX30" fmla="*/ 118268 w 2016123"/>
              <a:gd name="connsiteY30" fmla="*/ 1690877 h 3910201"/>
              <a:gd name="connsiteX0" fmla="*/ 118268 w 2016123"/>
              <a:gd name="connsiteY0" fmla="*/ 1690877 h 3910201"/>
              <a:gd name="connsiteX1" fmla="*/ 83343 w 2016123"/>
              <a:gd name="connsiteY1" fmla="*/ 1865503 h 3910201"/>
              <a:gd name="connsiteX2" fmla="*/ 252412 w 2016123"/>
              <a:gd name="connsiteY2" fmla="*/ 1933765 h 3910201"/>
              <a:gd name="connsiteX3" fmla="*/ 188566 w 2016123"/>
              <a:gd name="connsiteY3" fmla="*/ 2116932 h 3910201"/>
              <a:gd name="connsiteX4" fmla="*/ 0 w 2016123"/>
              <a:gd name="connsiteY4" fmla="*/ 2575113 h 3910201"/>
              <a:gd name="connsiteX5" fmla="*/ 750886 w 2016123"/>
              <a:gd name="connsiteY5" fmla="*/ 2862450 h 3910201"/>
              <a:gd name="connsiteX6" fmla="*/ 319087 w 2016123"/>
              <a:gd name="connsiteY6" fmla="*/ 3910201 h 3910201"/>
              <a:gd name="connsiteX7" fmla="*/ 785812 w 2016123"/>
              <a:gd name="connsiteY7" fmla="*/ 3595875 h 3910201"/>
              <a:gd name="connsiteX8" fmla="*/ 1219199 w 2016123"/>
              <a:gd name="connsiteY8" fmla="*/ 3819713 h 3910201"/>
              <a:gd name="connsiteX9" fmla="*/ 1209673 w 2016123"/>
              <a:gd name="connsiteY9" fmla="*/ 3710175 h 3910201"/>
              <a:gd name="connsiteX10" fmla="*/ 1219199 w 2016123"/>
              <a:gd name="connsiteY10" fmla="*/ 3610163 h 3910201"/>
              <a:gd name="connsiteX11" fmla="*/ 1352548 w 2016123"/>
              <a:gd name="connsiteY11" fmla="*/ 3102162 h 3910201"/>
              <a:gd name="connsiteX12" fmla="*/ 1419223 w 2016123"/>
              <a:gd name="connsiteY12" fmla="*/ 3032312 h 3910201"/>
              <a:gd name="connsiteX13" fmla="*/ 1958973 w 2016123"/>
              <a:gd name="connsiteY13" fmla="*/ 2332225 h 3910201"/>
              <a:gd name="connsiteX14" fmla="*/ 2016123 w 2016123"/>
              <a:gd name="connsiteY14" fmla="*/ 1343213 h 3910201"/>
              <a:gd name="connsiteX15" fmla="*/ 1879599 w 2016123"/>
              <a:gd name="connsiteY15" fmla="*/ 1236851 h 3910201"/>
              <a:gd name="connsiteX16" fmla="*/ 1763711 w 2016123"/>
              <a:gd name="connsiteY16" fmla="*/ 1066988 h 3910201"/>
              <a:gd name="connsiteX17" fmla="*/ 1538094 w 2016123"/>
              <a:gd name="connsiteY17" fmla="*/ 923521 h 3910201"/>
              <a:gd name="connsiteX18" fmla="*/ 1353585 w 2016123"/>
              <a:gd name="connsiteY18" fmla="*/ 937832 h 3910201"/>
              <a:gd name="connsiteX19" fmla="*/ 1259951 w 2016123"/>
              <a:gd name="connsiteY19" fmla="*/ 245504 h 3910201"/>
              <a:gd name="connsiteX20" fmla="*/ 774084 w 2016123"/>
              <a:gd name="connsiteY20" fmla="*/ 216779 h 3910201"/>
              <a:gd name="connsiteX21" fmla="*/ 781429 w 2016123"/>
              <a:gd name="connsiteY21" fmla="*/ 99266 h 3910201"/>
              <a:gd name="connsiteX22" fmla="*/ 649226 w 2016123"/>
              <a:gd name="connsiteY22" fmla="*/ 91921 h 3910201"/>
              <a:gd name="connsiteX23" fmla="*/ 539567 w 2016123"/>
              <a:gd name="connsiteY23" fmla="*/ 60458 h 3910201"/>
              <a:gd name="connsiteX24" fmla="*/ 529877 w 2016123"/>
              <a:gd name="connsiteY24" fmla="*/ 0 h 3910201"/>
              <a:gd name="connsiteX25" fmla="*/ 425102 w 2016123"/>
              <a:gd name="connsiteY25" fmla="*/ 225425 h 3910201"/>
              <a:gd name="connsiteX26" fmla="*/ 320886 w 2016123"/>
              <a:gd name="connsiteY26" fmla="*/ 421986 h 3910201"/>
              <a:gd name="connsiteX27" fmla="*/ 380456 w 2016123"/>
              <a:gd name="connsiteY27" fmla="*/ 544105 h 3910201"/>
              <a:gd name="connsiteX28" fmla="*/ 633065 w 2016123"/>
              <a:gd name="connsiteY28" fmla="*/ 1029495 h 3910201"/>
              <a:gd name="connsiteX29" fmla="*/ 416372 w 2016123"/>
              <a:gd name="connsiteY29" fmla="*/ 1536702 h 3910201"/>
              <a:gd name="connsiteX30" fmla="*/ 131760 w 2016123"/>
              <a:gd name="connsiteY30" fmla="*/ 1452754 h 3910201"/>
              <a:gd name="connsiteX31" fmla="*/ 118268 w 2016123"/>
              <a:gd name="connsiteY31" fmla="*/ 1690877 h 3910201"/>
              <a:gd name="connsiteX0" fmla="*/ 118268 w 2016123"/>
              <a:gd name="connsiteY0" fmla="*/ 1690877 h 3910201"/>
              <a:gd name="connsiteX1" fmla="*/ 83343 w 2016123"/>
              <a:gd name="connsiteY1" fmla="*/ 1865503 h 3910201"/>
              <a:gd name="connsiteX2" fmla="*/ 252412 w 2016123"/>
              <a:gd name="connsiteY2" fmla="*/ 1933765 h 3910201"/>
              <a:gd name="connsiteX3" fmla="*/ 188566 w 2016123"/>
              <a:gd name="connsiteY3" fmla="*/ 2116932 h 3910201"/>
              <a:gd name="connsiteX4" fmla="*/ 0 w 2016123"/>
              <a:gd name="connsiteY4" fmla="*/ 2575113 h 3910201"/>
              <a:gd name="connsiteX5" fmla="*/ 750886 w 2016123"/>
              <a:gd name="connsiteY5" fmla="*/ 2862450 h 3910201"/>
              <a:gd name="connsiteX6" fmla="*/ 319087 w 2016123"/>
              <a:gd name="connsiteY6" fmla="*/ 3910201 h 3910201"/>
              <a:gd name="connsiteX7" fmla="*/ 785812 w 2016123"/>
              <a:gd name="connsiteY7" fmla="*/ 3595875 h 3910201"/>
              <a:gd name="connsiteX8" fmla="*/ 1219199 w 2016123"/>
              <a:gd name="connsiteY8" fmla="*/ 3819713 h 3910201"/>
              <a:gd name="connsiteX9" fmla="*/ 1209673 w 2016123"/>
              <a:gd name="connsiteY9" fmla="*/ 3710175 h 3910201"/>
              <a:gd name="connsiteX10" fmla="*/ 1219199 w 2016123"/>
              <a:gd name="connsiteY10" fmla="*/ 3610163 h 3910201"/>
              <a:gd name="connsiteX11" fmla="*/ 1352548 w 2016123"/>
              <a:gd name="connsiteY11" fmla="*/ 3102162 h 3910201"/>
              <a:gd name="connsiteX12" fmla="*/ 1419223 w 2016123"/>
              <a:gd name="connsiteY12" fmla="*/ 3032312 h 3910201"/>
              <a:gd name="connsiteX13" fmla="*/ 1958973 w 2016123"/>
              <a:gd name="connsiteY13" fmla="*/ 2332225 h 3910201"/>
              <a:gd name="connsiteX14" fmla="*/ 2016123 w 2016123"/>
              <a:gd name="connsiteY14" fmla="*/ 1343213 h 3910201"/>
              <a:gd name="connsiteX15" fmla="*/ 1879599 w 2016123"/>
              <a:gd name="connsiteY15" fmla="*/ 1236851 h 3910201"/>
              <a:gd name="connsiteX16" fmla="*/ 1763711 w 2016123"/>
              <a:gd name="connsiteY16" fmla="*/ 1066988 h 3910201"/>
              <a:gd name="connsiteX17" fmla="*/ 1538094 w 2016123"/>
              <a:gd name="connsiteY17" fmla="*/ 923521 h 3910201"/>
              <a:gd name="connsiteX18" fmla="*/ 1353585 w 2016123"/>
              <a:gd name="connsiteY18" fmla="*/ 937832 h 3910201"/>
              <a:gd name="connsiteX19" fmla="*/ 1259951 w 2016123"/>
              <a:gd name="connsiteY19" fmla="*/ 245504 h 3910201"/>
              <a:gd name="connsiteX20" fmla="*/ 774084 w 2016123"/>
              <a:gd name="connsiteY20" fmla="*/ 216779 h 3910201"/>
              <a:gd name="connsiteX21" fmla="*/ 781429 w 2016123"/>
              <a:gd name="connsiteY21" fmla="*/ 99266 h 3910201"/>
              <a:gd name="connsiteX22" fmla="*/ 649226 w 2016123"/>
              <a:gd name="connsiteY22" fmla="*/ 91921 h 3910201"/>
              <a:gd name="connsiteX23" fmla="*/ 539567 w 2016123"/>
              <a:gd name="connsiteY23" fmla="*/ 60458 h 3910201"/>
              <a:gd name="connsiteX24" fmla="*/ 529877 w 2016123"/>
              <a:gd name="connsiteY24" fmla="*/ 0 h 3910201"/>
              <a:gd name="connsiteX25" fmla="*/ 425102 w 2016123"/>
              <a:gd name="connsiteY25" fmla="*/ 225425 h 3910201"/>
              <a:gd name="connsiteX26" fmla="*/ 320886 w 2016123"/>
              <a:gd name="connsiteY26" fmla="*/ 421986 h 3910201"/>
              <a:gd name="connsiteX27" fmla="*/ 240466 w 2016123"/>
              <a:gd name="connsiteY27" fmla="*/ 660267 h 3910201"/>
              <a:gd name="connsiteX28" fmla="*/ 633065 w 2016123"/>
              <a:gd name="connsiteY28" fmla="*/ 1029495 h 3910201"/>
              <a:gd name="connsiteX29" fmla="*/ 416372 w 2016123"/>
              <a:gd name="connsiteY29" fmla="*/ 1536702 h 3910201"/>
              <a:gd name="connsiteX30" fmla="*/ 131760 w 2016123"/>
              <a:gd name="connsiteY30" fmla="*/ 1452754 h 3910201"/>
              <a:gd name="connsiteX31" fmla="*/ 118268 w 2016123"/>
              <a:gd name="connsiteY31" fmla="*/ 1690877 h 3910201"/>
              <a:gd name="connsiteX0" fmla="*/ 118268 w 2016123"/>
              <a:gd name="connsiteY0" fmla="*/ 1690877 h 3910201"/>
              <a:gd name="connsiteX1" fmla="*/ 83343 w 2016123"/>
              <a:gd name="connsiteY1" fmla="*/ 1865503 h 3910201"/>
              <a:gd name="connsiteX2" fmla="*/ 252412 w 2016123"/>
              <a:gd name="connsiteY2" fmla="*/ 1933765 h 3910201"/>
              <a:gd name="connsiteX3" fmla="*/ 188566 w 2016123"/>
              <a:gd name="connsiteY3" fmla="*/ 2116932 h 3910201"/>
              <a:gd name="connsiteX4" fmla="*/ 0 w 2016123"/>
              <a:gd name="connsiteY4" fmla="*/ 2575113 h 3910201"/>
              <a:gd name="connsiteX5" fmla="*/ 750886 w 2016123"/>
              <a:gd name="connsiteY5" fmla="*/ 2862450 h 3910201"/>
              <a:gd name="connsiteX6" fmla="*/ 319087 w 2016123"/>
              <a:gd name="connsiteY6" fmla="*/ 3910201 h 3910201"/>
              <a:gd name="connsiteX7" fmla="*/ 785812 w 2016123"/>
              <a:gd name="connsiteY7" fmla="*/ 3595875 h 3910201"/>
              <a:gd name="connsiteX8" fmla="*/ 1219199 w 2016123"/>
              <a:gd name="connsiteY8" fmla="*/ 3819713 h 3910201"/>
              <a:gd name="connsiteX9" fmla="*/ 1209673 w 2016123"/>
              <a:gd name="connsiteY9" fmla="*/ 3710175 h 3910201"/>
              <a:gd name="connsiteX10" fmla="*/ 1219199 w 2016123"/>
              <a:gd name="connsiteY10" fmla="*/ 3610163 h 3910201"/>
              <a:gd name="connsiteX11" fmla="*/ 1352548 w 2016123"/>
              <a:gd name="connsiteY11" fmla="*/ 3102162 h 3910201"/>
              <a:gd name="connsiteX12" fmla="*/ 1419223 w 2016123"/>
              <a:gd name="connsiteY12" fmla="*/ 3032312 h 3910201"/>
              <a:gd name="connsiteX13" fmla="*/ 1958973 w 2016123"/>
              <a:gd name="connsiteY13" fmla="*/ 2332225 h 3910201"/>
              <a:gd name="connsiteX14" fmla="*/ 2016123 w 2016123"/>
              <a:gd name="connsiteY14" fmla="*/ 1343213 h 3910201"/>
              <a:gd name="connsiteX15" fmla="*/ 1879599 w 2016123"/>
              <a:gd name="connsiteY15" fmla="*/ 1236851 h 3910201"/>
              <a:gd name="connsiteX16" fmla="*/ 1763711 w 2016123"/>
              <a:gd name="connsiteY16" fmla="*/ 1066988 h 3910201"/>
              <a:gd name="connsiteX17" fmla="*/ 1538094 w 2016123"/>
              <a:gd name="connsiteY17" fmla="*/ 923521 h 3910201"/>
              <a:gd name="connsiteX18" fmla="*/ 1353585 w 2016123"/>
              <a:gd name="connsiteY18" fmla="*/ 937832 h 3910201"/>
              <a:gd name="connsiteX19" fmla="*/ 1259951 w 2016123"/>
              <a:gd name="connsiteY19" fmla="*/ 245504 h 3910201"/>
              <a:gd name="connsiteX20" fmla="*/ 774084 w 2016123"/>
              <a:gd name="connsiteY20" fmla="*/ 216779 h 3910201"/>
              <a:gd name="connsiteX21" fmla="*/ 781429 w 2016123"/>
              <a:gd name="connsiteY21" fmla="*/ 99266 h 3910201"/>
              <a:gd name="connsiteX22" fmla="*/ 649226 w 2016123"/>
              <a:gd name="connsiteY22" fmla="*/ 91921 h 3910201"/>
              <a:gd name="connsiteX23" fmla="*/ 539567 w 2016123"/>
              <a:gd name="connsiteY23" fmla="*/ 60458 h 3910201"/>
              <a:gd name="connsiteX24" fmla="*/ 529877 w 2016123"/>
              <a:gd name="connsiteY24" fmla="*/ 0 h 3910201"/>
              <a:gd name="connsiteX25" fmla="*/ 425102 w 2016123"/>
              <a:gd name="connsiteY25" fmla="*/ 225425 h 3910201"/>
              <a:gd name="connsiteX26" fmla="*/ 320886 w 2016123"/>
              <a:gd name="connsiteY26" fmla="*/ 421986 h 3910201"/>
              <a:gd name="connsiteX27" fmla="*/ 240466 w 2016123"/>
              <a:gd name="connsiteY27" fmla="*/ 660267 h 3910201"/>
              <a:gd name="connsiteX28" fmla="*/ 633065 w 2016123"/>
              <a:gd name="connsiteY28" fmla="*/ 1029495 h 3910201"/>
              <a:gd name="connsiteX29" fmla="*/ 416372 w 2016123"/>
              <a:gd name="connsiteY29" fmla="*/ 1536702 h 3910201"/>
              <a:gd name="connsiteX30" fmla="*/ 131760 w 2016123"/>
              <a:gd name="connsiteY30" fmla="*/ 1452754 h 3910201"/>
              <a:gd name="connsiteX31" fmla="*/ 118268 w 2016123"/>
              <a:gd name="connsiteY31" fmla="*/ 1690877 h 3910201"/>
              <a:gd name="connsiteX0" fmla="*/ 118268 w 2016123"/>
              <a:gd name="connsiteY0" fmla="*/ 1690877 h 3910201"/>
              <a:gd name="connsiteX1" fmla="*/ 83343 w 2016123"/>
              <a:gd name="connsiteY1" fmla="*/ 1865503 h 3910201"/>
              <a:gd name="connsiteX2" fmla="*/ 252412 w 2016123"/>
              <a:gd name="connsiteY2" fmla="*/ 1933765 h 3910201"/>
              <a:gd name="connsiteX3" fmla="*/ 188566 w 2016123"/>
              <a:gd name="connsiteY3" fmla="*/ 2116932 h 3910201"/>
              <a:gd name="connsiteX4" fmla="*/ 0 w 2016123"/>
              <a:gd name="connsiteY4" fmla="*/ 2575113 h 3910201"/>
              <a:gd name="connsiteX5" fmla="*/ 750886 w 2016123"/>
              <a:gd name="connsiteY5" fmla="*/ 2862450 h 3910201"/>
              <a:gd name="connsiteX6" fmla="*/ 319087 w 2016123"/>
              <a:gd name="connsiteY6" fmla="*/ 3910201 h 3910201"/>
              <a:gd name="connsiteX7" fmla="*/ 785812 w 2016123"/>
              <a:gd name="connsiteY7" fmla="*/ 3595875 h 3910201"/>
              <a:gd name="connsiteX8" fmla="*/ 1219199 w 2016123"/>
              <a:gd name="connsiteY8" fmla="*/ 3819713 h 3910201"/>
              <a:gd name="connsiteX9" fmla="*/ 1209673 w 2016123"/>
              <a:gd name="connsiteY9" fmla="*/ 3710175 h 3910201"/>
              <a:gd name="connsiteX10" fmla="*/ 1219199 w 2016123"/>
              <a:gd name="connsiteY10" fmla="*/ 3610163 h 3910201"/>
              <a:gd name="connsiteX11" fmla="*/ 1352548 w 2016123"/>
              <a:gd name="connsiteY11" fmla="*/ 3102162 h 3910201"/>
              <a:gd name="connsiteX12" fmla="*/ 1419223 w 2016123"/>
              <a:gd name="connsiteY12" fmla="*/ 3032312 h 3910201"/>
              <a:gd name="connsiteX13" fmla="*/ 1958973 w 2016123"/>
              <a:gd name="connsiteY13" fmla="*/ 2332225 h 3910201"/>
              <a:gd name="connsiteX14" fmla="*/ 2016123 w 2016123"/>
              <a:gd name="connsiteY14" fmla="*/ 1343213 h 3910201"/>
              <a:gd name="connsiteX15" fmla="*/ 1879599 w 2016123"/>
              <a:gd name="connsiteY15" fmla="*/ 1236851 h 3910201"/>
              <a:gd name="connsiteX16" fmla="*/ 1763711 w 2016123"/>
              <a:gd name="connsiteY16" fmla="*/ 1066988 h 3910201"/>
              <a:gd name="connsiteX17" fmla="*/ 1538094 w 2016123"/>
              <a:gd name="connsiteY17" fmla="*/ 923521 h 3910201"/>
              <a:gd name="connsiteX18" fmla="*/ 1353585 w 2016123"/>
              <a:gd name="connsiteY18" fmla="*/ 937832 h 3910201"/>
              <a:gd name="connsiteX19" fmla="*/ 1259951 w 2016123"/>
              <a:gd name="connsiteY19" fmla="*/ 245504 h 3910201"/>
              <a:gd name="connsiteX20" fmla="*/ 774084 w 2016123"/>
              <a:gd name="connsiteY20" fmla="*/ 216779 h 3910201"/>
              <a:gd name="connsiteX21" fmla="*/ 781429 w 2016123"/>
              <a:gd name="connsiteY21" fmla="*/ 99266 h 3910201"/>
              <a:gd name="connsiteX22" fmla="*/ 649226 w 2016123"/>
              <a:gd name="connsiteY22" fmla="*/ 91921 h 3910201"/>
              <a:gd name="connsiteX23" fmla="*/ 539567 w 2016123"/>
              <a:gd name="connsiteY23" fmla="*/ 60458 h 3910201"/>
              <a:gd name="connsiteX24" fmla="*/ 529877 w 2016123"/>
              <a:gd name="connsiteY24" fmla="*/ 0 h 3910201"/>
              <a:gd name="connsiteX25" fmla="*/ 425102 w 2016123"/>
              <a:gd name="connsiteY25" fmla="*/ 225425 h 3910201"/>
              <a:gd name="connsiteX26" fmla="*/ 320886 w 2016123"/>
              <a:gd name="connsiteY26" fmla="*/ 421986 h 3910201"/>
              <a:gd name="connsiteX27" fmla="*/ 240466 w 2016123"/>
              <a:gd name="connsiteY27" fmla="*/ 660267 h 3910201"/>
              <a:gd name="connsiteX28" fmla="*/ 633065 w 2016123"/>
              <a:gd name="connsiteY28" fmla="*/ 1029495 h 3910201"/>
              <a:gd name="connsiteX29" fmla="*/ 416372 w 2016123"/>
              <a:gd name="connsiteY29" fmla="*/ 1536702 h 3910201"/>
              <a:gd name="connsiteX30" fmla="*/ 131760 w 2016123"/>
              <a:gd name="connsiteY30" fmla="*/ 1452754 h 3910201"/>
              <a:gd name="connsiteX31" fmla="*/ 118268 w 2016123"/>
              <a:gd name="connsiteY31" fmla="*/ 1690877 h 3910201"/>
              <a:gd name="connsiteX0" fmla="*/ 118268 w 2016123"/>
              <a:gd name="connsiteY0" fmla="*/ 1690877 h 3910201"/>
              <a:gd name="connsiteX1" fmla="*/ 83343 w 2016123"/>
              <a:gd name="connsiteY1" fmla="*/ 1865503 h 3910201"/>
              <a:gd name="connsiteX2" fmla="*/ 252412 w 2016123"/>
              <a:gd name="connsiteY2" fmla="*/ 1933765 h 3910201"/>
              <a:gd name="connsiteX3" fmla="*/ 188566 w 2016123"/>
              <a:gd name="connsiteY3" fmla="*/ 2116932 h 3910201"/>
              <a:gd name="connsiteX4" fmla="*/ 0 w 2016123"/>
              <a:gd name="connsiteY4" fmla="*/ 2575113 h 3910201"/>
              <a:gd name="connsiteX5" fmla="*/ 750886 w 2016123"/>
              <a:gd name="connsiteY5" fmla="*/ 2862450 h 3910201"/>
              <a:gd name="connsiteX6" fmla="*/ 319087 w 2016123"/>
              <a:gd name="connsiteY6" fmla="*/ 3910201 h 3910201"/>
              <a:gd name="connsiteX7" fmla="*/ 785812 w 2016123"/>
              <a:gd name="connsiteY7" fmla="*/ 3595875 h 3910201"/>
              <a:gd name="connsiteX8" fmla="*/ 1219199 w 2016123"/>
              <a:gd name="connsiteY8" fmla="*/ 3819713 h 3910201"/>
              <a:gd name="connsiteX9" fmla="*/ 1209673 w 2016123"/>
              <a:gd name="connsiteY9" fmla="*/ 3710175 h 3910201"/>
              <a:gd name="connsiteX10" fmla="*/ 1219199 w 2016123"/>
              <a:gd name="connsiteY10" fmla="*/ 3610163 h 3910201"/>
              <a:gd name="connsiteX11" fmla="*/ 1352548 w 2016123"/>
              <a:gd name="connsiteY11" fmla="*/ 3102162 h 3910201"/>
              <a:gd name="connsiteX12" fmla="*/ 1419223 w 2016123"/>
              <a:gd name="connsiteY12" fmla="*/ 3032312 h 3910201"/>
              <a:gd name="connsiteX13" fmla="*/ 1958973 w 2016123"/>
              <a:gd name="connsiteY13" fmla="*/ 2332225 h 3910201"/>
              <a:gd name="connsiteX14" fmla="*/ 2016123 w 2016123"/>
              <a:gd name="connsiteY14" fmla="*/ 1343213 h 3910201"/>
              <a:gd name="connsiteX15" fmla="*/ 1879599 w 2016123"/>
              <a:gd name="connsiteY15" fmla="*/ 1236851 h 3910201"/>
              <a:gd name="connsiteX16" fmla="*/ 1763711 w 2016123"/>
              <a:gd name="connsiteY16" fmla="*/ 1066988 h 3910201"/>
              <a:gd name="connsiteX17" fmla="*/ 1538094 w 2016123"/>
              <a:gd name="connsiteY17" fmla="*/ 923521 h 3910201"/>
              <a:gd name="connsiteX18" fmla="*/ 1353585 w 2016123"/>
              <a:gd name="connsiteY18" fmla="*/ 937832 h 3910201"/>
              <a:gd name="connsiteX19" fmla="*/ 1259951 w 2016123"/>
              <a:gd name="connsiteY19" fmla="*/ 245504 h 3910201"/>
              <a:gd name="connsiteX20" fmla="*/ 774084 w 2016123"/>
              <a:gd name="connsiteY20" fmla="*/ 216779 h 3910201"/>
              <a:gd name="connsiteX21" fmla="*/ 781429 w 2016123"/>
              <a:gd name="connsiteY21" fmla="*/ 99266 h 3910201"/>
              <a:gd name="connsiteX22" fmla="*/ 649226 w 2016123"/>
              <a:gd name="connsiteY22" fmla="*/ 91921 h 3910201"/>
              <a:gd name="connsiteX23" fmla="*/ 539567 w 2016123"/>
              <a:gd name="connsiteY23" fmla="*/ 60458 h 3910201"/>
              <a:gd name="connsiteX24" fmla="*/ 529877 w 2016123"/>
              <a:gd name="connsiteY24" fmla="*/ 0 h 3910201"/>
              <a:gd name="connsiteX25" fmla="*/ 425102 w 2016123"/>
              <a:gd name="connsiteY25" fmla="*/ 225425 h 3910201"/>
              <a:gd name="connsiteX26" fmla="*/ 320886 w 2016123"/>
              <a:gd name="connsiteY26" fmla="*/ 421986 h 3910201"/>
              <a:gd name="connsiteX27" fmla="*/ 240466 w 2016123"/>
              <a:gd name="connsiteY27" fmla="*/ 660267 h 3910201"/>
              <a:gd name="connsiteX28" fmla="*/ 633065 w 2016123"/>
              <a:gd name="connsiteY28" fmla="*/ 1029495 h 3910201"/>
              <a:gd name="connsiteX29" fmla="*/ 416372 w 2016123"/>
              <a:gd name="connsiteY29" fmla="*/ 1536702 h 3910201"/>
              <a:gd name="connsiteX30" fmla="*/ 131760 w 2016123"/>
              <a:gd name="connsiteY30" fmla="*/ 1452754 h 3910201"/>
              <a:gd name="connsiteX31" fmla="*/ 118268 w 2016123"/>
              <a:gd name="connsiteY31" fmla="*/ 1690877 h 3910201"/>
              <a:gd name="connsiteX0" fmla="*/ 118268 w 2016123"/>
              <a:gd name="connsiteY0" fmla="*/ 1690877 h 3910201"/>
              <a:gd name="connsiteX1" fmla="*/ 83343 w 2016123"/>
              <a:gd name="connsiteY1" fmla="*/ 1865503 h 3910201"/>
              <a:gd name="connsiteX2" fmla="*/ 252412 w 2016123"/>
              <a:gd name="connsiteY2" fmla="*/ 1933765 h 3910201"/>
              <a:gd name="connsiteX3" fmla="*/ 188566 w 2016123"/>
              <a:gd name="connsiteY3" fmla="*/ 2116932 h 3910201"/>
              <a:gd name="connsiteX4" fmla="*/ 0 w 2016123"/>
              <a:gd name="connsiteY4" fmla="*/ 2575113 h 3910201"/>
              <a:gd name="connsiteX5" fmla="*/ 750886 w 2016123"/>
              <a:gd name="connsiteY5" fmla="*/ 2862450 h 3910201"/>
              <a:gd name="connsiteX6" fmla="*/ 319087 w 2016123"/>
              <a:gd name="connsiteY6" fmla="*/ 3910201 h 3910201"/>
              <a:gd name="connsiteX7" fmla="*/ 785812 w 2016123"/>
              <a:gd name="connsiteY7" fmla="*/ 3595875 h 3910201"/>
              <a:gd name="connsiteX8" fmla="*/ 1219199 w 2016123"/>
              <a:gd name="connsiteY8" fmla="*/ 3819713 h 3910201"/>
              <a:gd name="connsiteX9" fmla="*/ 1209673 w 2016123"/>
              <a:gd name="connsiteY9" fmla="*/ 3710175 h 3910201"/>
              <a:gd name="connsiteX10" fmla="*/ 1219199 w 2016123"/>
              <a:gd name="connsiteY10" fmla="*/ 3610163 h 3910201"/>
              <a:gd name="connsiteX11" fmla="*/ 1352548 w 2016123"/>
              <a:gd name="connsiteY11" fmla="*/ 3102162 h 3910201"/>
              <a:gd name="connsiteX12" fmla="*/ 1419223 w 2016123"/>
              <a:gd name="connsiteY12" fmla="*/ 3032312 h 3910201"/>
              <a:gd name="connsiteX13" fmla="*/ 1958973 w 2016123"/>
              <a:gd name="connsiteY13" fmla="*/ 2332225 h 3910201"/>
              <a:gd name="connsiteX14" fmla="*/ 2016123 w 2016123"/>
              <a:gd name="connsiteY14" fmla="*/ 1343213 h 3910201"/>
              <a:gd name="connsiteX15" fmla="*/ 1879599 w 2016123"/>
              <a:gd name="connsiteY15" fmla="*/ 1236851 h 3910201"/>
              <a:gd name="connsiteX16" fmla="*/ 1763711 w 2016123"/>
              <a:gd name="connsiteY16" fmla="*/ 1066988 h 3910201"/>
              <a:gd name="connsiteX17" fmla="*/ 1538094 w 2016123"/>
              <a:gd name="connsiteY17" fmla="*/ 923521 h 3910201"/>
              <a:gd name="connsiteX18" fmla="*/ 1353585 w 2016123"/>
              <a:gd name="connsiteY18" fmla="*/ 937832 h 3910201"/>
              <a:gd name="connsiteX19" fmla="*/ 1259951 w 2016123"/>
              <a:gd name="connsiteY19" fmla="*/ 245504 h 3910201"/>
              <a:gd name="connsiteX20" fmla="*/ 774084 w 2016123"/>
              <a:gd name="connsiteY20" fmla="*/ 216779 h 3910201"/>
              <a:gd name="connsiteX21" fmla="*/ 781429 w 2016123"/>
              <a:gd name="connsiteY21" fmla="*/ 99266 h 3910201"/>
              <a:gd name="connsiteX22" fmla="*/ 649226 w 2016123"/>
              <a:gd name="connsiteY22" fmla="*/ 91921 h 3910201"/>
              <a:gd name="connsiteX23" fmla="*/ 539567 w 2016123"/>
              <a:gd name="connsiteY23" fmla="*/ 60458 h 3910201"/>
              <a:gd name="connsiteX24" fmla="*/ 529877 w 2016123"/>
              <a:gd name="connsiteY24" fmla="*/ 0 h 3910201"/>
              <a:gd name="connsiteX25" fmla="*/ 425102 w 2016123"/>
              <a:gd name="connsiteY25" fmla="*/ 225425 h 3910201"/>
              <a:gd name="connsiteX26" fmla="*/ 320886 w 2016123"/>
              <a:gd name="connsiteY26" fmla="*/ 421986 h 3910201"/>
              <a:gd name="connsiteX27" fmla="*/ 240466 w 2016123"/>
              <a:gd name="connsiteY27" fmla="*/ 660267 h 3910201"/>
              <a:gd name="connsiteX28" fmla="*/ 428112 w 2016123"/>
              <a:gd name="connsiteY28" fmla="*/ 794299 h 3910201"/>
              <a:gd name="connsiteX29" fmla="*/ 633065 w 2016123"/>
              <a:gd name="connsiteY29" fmla="*/ 1029495 h 3910201"/>
              <a:gd name="connsiteX30" fmla="*/ 416372 w 2016123"/>
              <a:gd name="connsiteY30" fmla="*/ 1536702 h 3910201"/>
              <a:gd name="connsiteX31" fmla="*/ 131760 w 2016123"/>
              <a:gd name="connsiteY31" fmla="*/ 1452754 h 3910201"/>
              <a:gd name="connsiteX32" fmla="*/ 118268 w 2016123"/>
              <a:gd name="connsiteY32" fmla="*/ 1690877 h 3910201"/>
              <a:gd name="connsiteX0" fmla="*/ 118268 w 2016123"/>
              <a:gd name="connsiteY0" fmla="*/ 1690877 h 3910201"/>
              <a:gd name="connsiteX1" fmla="*/ 83343 w 2016123"/>
              <a:gd name="connsiteY1" fmla="*/ 1865503 h 3910201"/>
              <a:gd name="connsiteX2" fmla="*/ 252412 w 2016123"/>
              <a:gd name="connsiteY2" fmla="*/ 1933765 h 3910201"/>
              <a:gd name="connsiteX3" fmla="*/ 188566 w 2016123"/>
              <a:gd name="connsiteY3" fmla="*/ 2116932 h 3910201"/>
              <a:gd name="connsiteX4" fmla="*/ 0 w 2016123"/>
              <a:gd name="connsiteY4" fmla="*/ 2575113 h 3910201"/>
              <a:gd name="connsiteX5" fmla="*/ 750886 w 2016123"/>
              <a:gd name="connsiteY5" fmla="*/ 2862450 h 3910201"/>
              <a:gd name="connsiteX6" fmla="*/ 319087 w 2016123"/>
              <a:gd name="connsiteY6" fmla="*/ 3910201 h 3910201"/>
              <a:gd name="connsiteX7" fmla="*/ 785812 w 2016123"/>
              <a:gd name="connsiteY7" fmla="*/ 3595875 h 3910201"/>
              <a:gd name="connsiteX8" fmla="*/ 1219199 w 2016123"/>
              <a:gd name="connsiteY8" fmla="*/ 3819713 h 3910201"/>
              <a:gd name="connsiteX9" fmla="*/ 1209673 w 2016123"/>
              <a:gd name="connsiteY9" fmla="*/ 3710175 h 3910201"/>
              <a:gd name="connsiteX10" fmla="*/ 1219199 w 2016123"/>
              <a:gd name="connsiteY10" fmla="*/ 3610163 h 3910201"/>
              <a:gd name="connsiteX11" fmla="*/ 1352548 w 2016123"/>
              <a:gd name="connsiteY11" fmla="*/ 3102162 h 3910201"/>
              <a:gd name="connsiteX12" fmla="*/ 1419223 w 2016123"/>
              <a:gd name="connsiteY12" fmla="*/ 3032312 h 3910201"/>
              <a:gd name="connsiteX13" fmla="*/ 1958973 w 2016123"/>
              <a:gd name="connsiteY13" fmla="*/ 2332225 h 3910201"/>
              <a:gd name="connsiteX14" fmla="*/ 2016123 w 2016123"/>
              <a:gd name="connsiteY14" fmla="*/ 1343213 h 3910201"/>
              <a:gd name="connsiteX15" fmla="*/ 1879599 w 2016123"/>
              <a:gd name="connsiteY15" fmla="*/ 1236851 h 3910201"/>
              <a:gd name="connsiteX16" fmla="*/ 1763711 w 2016123"/>
              <a:gd name="connsiteY16" fmla="*/ 1066988 h 3910201"/>
              <a:gd name="connsiteX17" fmla="*/ 1538094 w 2016123"/>
              <a:gd name="connsiteY17" fmla="*/ 923521 h 3910201"/>
              <a:gd name="connsiteX18" fmla="*/ 1353585 w 2016123"/>
              <a:gd name="connsiteY18" fmla="*/ 937832 h 3910201"/>
              <a:gd name="connsiteX19" fmla="*/ 1259951 w 2016123"/>
              <a:gd name="connsiteY19" fmla="*/ 245504 h 3910201"/>
              <a:gd name="connsiteX20" fmla="*/ 774084 w 2016123"/>
              <a:gd name="connsiteY20" fmla="*/ 216779 h 3910201"/>
              <a:gd name="connsiteX21" fmla="*/ 781429 w 2016123"/>
              <a:gd name="connsiteY21" fmla="*/ 99266 h 3910201"/>
              <a:gd name="connsiteX22" fmla="*/ 649226 w 2016123"/>
              <a:gd name="connsiteY22" fmla="*/ 91921 h 3910201"/>
              <a:gd name="connsiteX23" fmla="*/ 539567 w 2016123"/>
              <a:gd name="connsiteY23" fmla="*/ 60458 h 3910201"/>
              <a:gd name="connsiteX24" fmla="*/ 529877 w 2016123"/>
              <a:gd name="connsiteY24" fmla="*/ 0 h 3910201"/>
              <a:gd name="connsiteX25" fmla="*/ 425102 w 2016123"/>
              <a:gd name="connsiteY25" fmla="*/ 225425 h 3910201"/>
              <a:gd name="connsiteX26" fmla="*/ 320886 w 2016123"/>
              <a:gd name="connsiteY26" fmla="*/ 421986 h 3910201"/>
              <a:gd name="connsiteX27" fmla="*/ 240466 w 2016123"/>
              <a:gd name="connsiteY27" fmla="*/ 660267 h 3910201"/>
              <a:gd name="connsiteX28" fmla="*/ 192810 w 2016123"/>
              <a:gd name="connsiteY28" fmla="*/ 850890 h 3910201"/>
              <a:gd name="connsiteX29" fmla="*/ 633065 w 2016123"/>
              <a:gd name="connsiteY29" fmla="*/ 1029495 h 3910201"/>
              <a:gd name="connsiteX30" fmla="*/ 416372 w 2016123"/>
              <a:gd name="connsiteY30" fmla="*/ 1536702 h 3910201"/>
              <a:gd name="connsiteX31" fmla="*/ 131760 w 2016123"/>
              <a:gd name="connsiteY31" fmla="*/ 1452754 h 3910201"/>
              <a:gd name="connsiteX32" fmla="*/ 118268 w 2016123"/>
              <a:gd name="connsiteY32" fmla="*/ 1690877 h 3910201"/>
              <a:gd name="connsiteX0" fmla="*/ 118268 w 2016123"/>
              <a:gd name="connsiteY0" fmla="*/ 1690877 h 3910201"/>
              <a:gd name="connsiteX1" fmla="*/ 83343 w 2016123"/>
              <a:gd name="connsiteY1" fmla="*/ 1865503 h 3910201"/>
              <a:gd name="connsiteX2" fmla="*/ 252412 w 2016123"/>
              <a:gd name="connsiteY2" fmla="*/ 1933765 h 3910201"/>
              <a:gd name="connsiteX3" fmla="*/ 188566 w 2016123"/>
              <a:gd name="connsiteY3" fmla="*/ 2116932 h 3910201"/>
              <a:gd name="connsiteX4" fmla="*/ 0 w 2016123"/>
              <a:gd name="connsiteY4" fmla="*/ 2575113 h 3910201"/>
              <a:gd name="connsiteX5" fmla="*/ 750886 w 2016123"/>
              <a:gd name="connsiteY5" fmla="*/ 2862450 h 3910201"/>
              <a:gd name="connsiteX6" fmla="*/ 319087 w 2016123"/>
              <a:gd name="connsiteY6" fmla="*/ 3910201 h 3910201"/>
              <a:gd name="connsiteX7" fmla="*/ 785812 w 2016123"/>
              <a:gd name="connsiteY7" fmla="*/ 3595875 h 3910201"/>
              <a:gd name="connsiteX8" fmla="*/ 1219199 w 2016123"/>
              <a:gd name="connsiteY8" fmla="*/ 3819713 h 3910201"/>
              <a:gd name="connsiteX9" fmla="*/ 1209673 w 2016123"/>
              <a:gd name="connsiteY9" fmla="*/ 3710175 h 3910201"/>
              <a:gd name="connsiteX10" fmla="*/ 1219199 w 2016123"/>
              <a:gd name="connsiteY10" fmla="*/ 3610163 h 3910201"/>
              <a:gd name="connsiteX11" fmla="*/ 1352548 w 2016123"/>
              <a:gd name="connsiteY11" fmla="*/ 3102162 h 3910201"/>
              <a:gd name="connsiteX12" fmla="*/ 1419223 w 2016123"/>
              <a:gd name="connsiteY12" fmla="*/ 3032312 h 3910201"/>
              <a:gd name="connsiteX13" fmla="*/ 1958973 w 2016123"/>
              <a:gd name="connsiteY13" fmla="*/ 2332225 h 3910201"/>
              <a:gd name="connsiteX14" fmla="*/ 2016123 w 2016123"/>
              <a:gd name="connsiteY14" fmla="*/ 1343213 h 3910201"/>
              <a:gd name="connsiteX15" fmla="*/ 1879599 w 2016123"/>
              <a:gd name="connsiteY15" fmla="*/ 1236851 h 3910201"/>
              <a:gd name="connsiteX16" fmla="*/ 1763711 w 2016123"/>
              <a:gd name="connsiteY16" fmla="*/ 1066988 h 3910201"/>
              <a:gd name="connsiteX17" fmla="*/ 1538094 w 2016123"/>
              <a:gd name="connsiteY17" fmla="*/ 923521 h 3910201"/>
              <a:gd name="connsiteX18" fmla="*/ 1353585 w 2016123"/>
              <a:gd name="connsiteY18" fmla="*/ 937832 h 3910201"/>
              <a:gd name="connsiteX19" fmla="*/ 1259951 w 2016123"/>
              <a:gd name="connsiteY19" fmla="*/ 245504 h 3910201"/>
              <a:gd name="connsiteX20" fmla="*/ 774084 w 2016123"/>
              <a:gd name="connsiteY20" fmla="*/ 216779 h 3910201"/>
              <a:gd name="connsiteX21" fmla="*/ 781429 w 2016123"/>
              <a:gd name="connsiteY21" fmla="*/ 99266 h 3910201"/>
              <a:gd name="connsiteX22" fmla="*/ 649226 w 2016123"/>
              <a:gd name="connsiteY22" fmla="*/ 91921 h 3910201"/>
              <a:gd name="connsiteX23" fmla="*/ 539567 w 2016123"/>
              <a:gd name="connsiteY23" fmla="*/ 60458 h 3910201"/>
              <a:gd name="connsiteX24" fmla="*/ 529877 w 2016123"/>
              <a:gd name="connsiteY24" fmla="*/ 0 h 3910201"/>
              <a:gd name="connsiteX25" fmla="*/ 425102 w 2016123"/>
              <a:gd name="connsiteY25" fmla="*/ 225425 h 3910201"/>
              <a:gd name="connsiteX26" fmla="*/ 320886 w 2016123"/>
              <a:gd name="connsiteY26" fmla="*/ 421986 h 3910201"/>
              <a:gd name="connsiteX27" fmla="*/ 240466 w 2016123"/>
              <a:gd name="connsiteY27" fmla="*/ 660267 h 3910201"/>
              <a:gd name="connsiteX28" fmla="*/ 136218 w 2016123"/>
              <a:gd name="connsiteY28" fmla="*/ 1017686 h 3910201"/>
              <a:gd name="connsiteX29" fmla="*/ 633065 w 2016123"/>
              <a:gd name="connsiteY29" fmla="*/ 1029495 h 3910201"/>
              <a:gd name="connsiteX30" fmla="*/ 416372 w 2016123"/>
              <a:gd name="connsiteY30" fmla="*/ 1536702 h 3910201"/>
              <a:gd name="connsiteX31" fmla="*/ 131760 w 2016123"/>
              <a:gd name="connsiteY31" fmla="*/ 1452754 h 3910201"/>
              <a:gd name="connsiteX32" fmla="*/ 118268 w 2016123"/>
              <a:gd name="connsiteY32" fmla="*/ 1690877 h 3910201"/>
              <a:gd name="connsiteX0" fmla="*/ 118268 w 2016123"/>
              <a:gd name="connsiteY0" fmla="*/ 1690877 h 3910201"/>
              <a:gd name="connsiteX1" fmla="*/ 83343 w 2016123"/>
              <a:gd name="connsiteY1" fmla="*/ 1865503 h 3910201"/>
              <a:gd name="connsiteX2" fmla="*/ 252412 w 2016123"/>
              <a:gd name="connsiteY2" fmla="*/ 1933765 h 3910201"/>
              <a:gd name="connsiteX3" fmla="*/ 188566 w 2016123"/>
              <a:gd name="connsiteY3" fmla="*/ 2116932 h 3910201"/>
              <a:gd name="connsiteX4" fmla="*/ 0 w 2016123"/>
              <a:gd name="connsiteY4" fmla="*/ 2575113 h 3910201"/>
              <a:gd name="connsiteX5" fmla="*/ 750886 w 2016123"/>
              <a:gd name="connsiteY5" fmla="*/ 2862450 h 3910201"/>
              <a:gd name="connsiteX6" fmla="*/ 319087 w 2016123"/>
              <a:gd name="connsiteY6" fmla="*/ 3910201 h 3910201"/>
              <a:gd name="connsiteX7" fmla="*/ 785812 w 2016123"/>
              <a:gd name="connsiteY7" fmla="*/ 3595875 h 3910201"/>
              <a:gd name="connsiteX8" fmla="*/ 1219199 w 2016123"/>
              <a:gd name="connsiteY8" fmla="*/ 3819713 h 3910201"/>
              <a:gd name="connsiteX9" fmla="*/ 1209673 w 2016123"/>
              <a:gd name="connsiteY9" fmla="*/ 3710175 h 3910201"/>
              <a:gd name="connsiteX10" fmla="*/ 1219199 w 2016123"/>
              <a:gd name="connsiteY10" fmla="*/ 3610163 h 3910201"/>
              <a:gd name="connsiteX11" fmla="*/ 1352548 w 2016123"/>
              <a:gd name="connsiteY11" fmla="*/ 3102162 h 3910201"/>
              <a:gd name="connsiteX12" fmla="*/ 1419223 w 2016123"/>
              <a:gd name="connsiteY12" fmla="*/ 3032312 h 3910201"/>
              <a:gd name="connsiteX13" fmla="*/ 1958973 w 2016123"/>
              <a:gd name="connsiteY13" fmla="*/ 2332225 h 3910201"/>
              <a:gd name="connsiteX14" fmla="*/ 2016123 w 2016123"/>
              <a:gd name="connsiteY14" fmla="*/ 1343213 h 3910201"/>
              <a:gd name="connsiteX15" fmla="*/ 1879599 w 2016123"/>
              <a:gd name="connsiteY15" fmla="*/ 1236851 h 3910201"/>
              <a:gd name="connsiteX16" fmla="*/ 1763711 w 2016123"/>
              <a:gd name="connsiteY16" fmla="*/ 1066988 h 3910201"/>
              <a:gd name="connsiteX17" fmla="*/ 1538094 w 2016123"/>
              <a:gd name="connsiteY17" fmla="*/ 923521 h 3910201"/>
              <a:gd name="connsiteX18" fmla="*/ 1353585 w 2016123"/>
              <a:gd name="connsiteY18" fmla="*/ 937832 h 3910201"/>
              <a:gd name="connsiteX19" fmla="*/ 1259951 w 2016123"/>
              <a:gd name="connsiteY19" fmla="*/ 245504 h 3910201"/>
              <a:gd name="connsiteX20" fmla="*/ 774084 w 2016123"/>
              <a:gd name="connsiteY20" fmla="*/ 216779 h 3910201"/>
              <a:gd name="connsiteX21" fmla="*/ 781429 w 2016123"/>
              <a:gd name="connsiteY21" fmla="*/ 99266 h 3910201"/>
              <a:gd name="connsiteX22" fmla="*/ 649226 w 2016123"/>
              <a:gd name="connsiteY22" fmla="*/ 91921 h 3910201"/>
              <a:gd name="connsiteX23" fmla="*/ 539567 w 2016123"/>
              <a:gd name="connsiteY23" fmla="*/ 60458 h 3910201"/>
              <a:gd name="connsiteX24" fmla="*/ 529877 w 2016123"/>
              <a:gd name="connsiteY24" fmla="*/ 0 h 3910201"/>
              <a:gd name="connsiteX25" fmla="*/ 425102 w 2016123"/>
              <a:gd name="connsiteY25" fmla="*/ 225425 h 3910201"/>
              <a:gd name="connsiteX26" fmla="*/ 320886 w 2016123"/>
              <a:gd name="connsiteY26" fmla="*/ 421986 h 3910201"/>
              <a:gd name="connsiteX27" fmla="*/ 240466 w 2016123"/>
              <a:gd name="connsiteY27" fmla="*/ 660267 h 3910201"/>
              <a:gd name="connsiteX28" fmla="*/ 136218 w 2016123"/>
              <a:gd name="connsiteY28" fmla="*/ 1017686 h 3910201"/>
              <a:gd name="connsiteX29" fmla="*/ 633065 w 2016123"/>
              <a:gd name="connsiteY29" fmla="*/ 1029495 h 3910201"/>
              <a:gd name="connsiteX30" fmla="*/ 416372 w 2016123"/>
              <a:gd name="connsiteY30" fmla="*/ 1536702 h 3910201"/>
              <a:gd name="connsiteX31" fmla="*/ 131760 w 2016123"/>
              <a:gd name="connsiteY31" fmla="*/ 1452754 h 3910201"/>
              <a:gd name="connsiteX32" fmla="*/ 118268 w 2016123"/>
              <a:gd name="connsiteY32" fmla="*/ 1690877 h 3910201"/>
              <a:gd name="connsiteX0" fmla="*/ 118268 w 2016123"/>
              <a:gd name="connsiteY0" fmla="*/ 1690877 h 3910201"/>
              <a:gd name="connsiteX1" fmla="*/ 83343 w 2016123"/>
              <a:gd name="connsiteY1" fmla="*/ 1865503 h 3910201"/>
              <a:gd name="connsiteX2" fmla="*/ 252412 w 2016123"/>
              <a:gd name="connsiteY2" fmla="*/ 1933765 h 3910201"/>
              <a:gd name="connsiteX3" fmla="*/ 188566 w 2016123"/>
              <a:gd name="connsiteY3" fmla="*/ 2116932 h 3910201"/>
              <a:gd name="connsiteX4" fmla="*/ 0 w 2016123"/>
              <a:gd name="connsiteY4" fmla="*/ 2575113 h 3910201"/>
              <a:gd name="connsiteX5" fmla="*/ 750886 w 2016123"/>
              <a:gd name="connsiteY5" fmla="*/ 2862450 h 3910201"/>
              <a:gd name="connsiteX6" fmla="*/ 319087 w 2016123"/>
              <a:gd name="connsiteY6" fmla="*/ 3910201 h 3910201"/>
              <a:gd name="connsiteX7" fmla="*/ 785812 w 2016123"/>
              <a:gd name="connsiteY7" fmla="*/ 3595875 h 3910201"/>
              <a:gd name="connsiteX8" fmla="*/ 1219199 w 2016123"/>
              <a:gd name="connsiteY8" fmla="*/ 3819713 h 3910201"/>
              <a:gd name="connsiteX9" fmla="*/ 1209673 w 2016123"/>
              <a:gd name="connsiteY9" fmla="*/ 3710175 h 3910201"/>
              <a:gd name="connsiteX10" fmla="*/ 1219199 w 2016123"/>
              <a:gd name="connsiteY10" fmla="*/ 3610163 h 3910201"/>
              <a:gd name="connsiteX11" fmla="*/ 1352548 w 2016123"/>
              <a:gd name="connsiteY11" fmla="*/ 3102162 h 3910201"/>
              <a:gd name="connsiteX12" fmla="*/ 1419223 w 2016123"/>
              <a:gd name="connsiteY12" fmla="*/ 3032312 h 3910201"/>
              <a:gd name="connsiteX13" fmla="*/ 1958973 w 2016123"/>
              <a:gd name="connsiteY13" fmla="*/ 2332225 h 3910201"/>
              <a:gd name="connsiteX14" fmla="*/ 2016123 w 2016123"/>
              <a:gd name="connsiteY14" fmla="*/ 1343213 h 3910201"/>
              <a:gd name="connsiteX15" fmla="*/ 1879599 w 2016123"/>
              <a:gd name="connsiteY15" fmla="*/ 1236851 h 3910201"/>
              <a:gd name="connsiteX16" fmla="*/ 1763711 w 2016123"/>
              <a:gd name="connsiteY16" fmla="*/ 1066988 h 3910201"/>
              <a:gd name="connsiteX17" fmla="*/ 1538094 w 2016123"/>
              <a:gd name="connsiteY17" fmla="*/ 923521 h 3910201"/>
              <a:gd name="connsiteX18" fmla="*/ 1353585 w 2016123"/>
              <a:gd name="connsiteY18" fmla="*/ 937832 h 3910201"/>
              <a:gd name="connsiteX19" fmla="*/ 1259951 w 2016123"/>
              <a:gd name="connsiteY19" fmla="*/ 245504 h 3910201"/>
              <a:gd name="connsiteX20" fmla="*/ 774084 w 2016123"/>
              <a:gd name="connsiteY20" fmla="*/ 216779 h 3910201"/>
              <a:gd name="connsiteX21" fmla="*/ 781429 w 2016123"/>
              <a:gd name="connsiteY21" fmla="*/ 99266 h 3910201"/>
              <a:gd name="connsiteX22" fmla="*/ 649226 w 2016123"/>
              <a:gd name="connsiteY22" fmla="*/ 91921 h 3910201"/>
              <a:gd name="connsiteX23" fmla="*/ 539567 w 2016123"/>
              <a:gd name="connsiteY23" fmla="*/ 60458 h 3910201"/>
              <a:gd name="connsiteX24" fmla="*/ 529877 w 2016123"/>
              <a:gd name="connsiteY24" fmla="*/ 0 h 3910201"/>
              <a:gd name="connsiteX25" fmla="*/ 425102 w 2016123"/>
              <a:gd name="connsiteY25" fmla="*/ 225425 h 3910201"/>
              <a:gd name="connsiteX26" fmla="*/ 320886 w 2016123"/>
              <a:gd name="connsiteY26" fmla="*/ 421986 h 3910201"/>
              <a:gd name="connsiteX27" fmla="*/ 240466 w 2016123"/>
              <a:gd name="connsiteY27" fmla="*/ 660267 h 3910201"/>
              <a:gd name="connsiteX28" fmla="*/ 136218 w 2016123"/>
              <a:gd name="connsiteY28" fmla="*/ 1017686 h 3910201"/>
              <a:gd name="connsiteX29" fmla="*/ 633065 w 2016123"/>
              <a:gd name="connsiteY29" fmla="*/ 1029495 h 3910201"/>
              <a:gd name="connsiteX30" fmla="*/ 416372 w 2016123"/>
              <a:gd name="connsiteY30" fmla="*/ 1536702 h 3910201"/>
              <a:gd name="connsiteX31" fmla="*/ 131760 w 2016123"/>
              <a:gd name="connsiteY31" fmla="*/ 1452754 h 3910201"/>
              <a:gd name="connsiteX32" fmla="*/ 118268 w 2016123"/>
              <a:gd name="connsiteY32" fmla="*/ 1690877 h 3910201"/>
              <a:gd name="connsiteX0" fmla="*/ 118268 w 2016123"/>
              <a:gd name="connsiteY0" fmla="*/ 1690877 h 3910201"/>
              <a:gd name="connsiteX1" fmla="*/ 83343 w 2016123"/>
              <a:gd name="connsiteY1" fmla="*/ 1865503 h 3910201"/>
              <a:gd name="connsiteX2" fmla="*/ 252412 w 2016123"/>
              <a:gd name="connsiteY2" fmla="*/ 1933765 h 3910201"/>
              <a:gd name="connsiteX3" fmla="*/ 188566 w 2016123"/>
              <a:gd name="connsiteY3" fmla="*/ 2116932 h 3910201"/>
              <a:gd name="connsiteX4" fmla="*/ 0 w 2016123"/>
              <a:gd name="connsiteY4" fmla="*/ 2575113 h 3910201"/>
              <a:gd name="connsiteX5" fmla="*/ 750886 w 2016123"/>
              <a:gd name="connsiteY5" fmla="*/ 2862450 h 3910201"/>
              <a:gd name="connsiteX6" fmla="*/ 319087 w 2016123"/>
              <a:gd name="connsiteY6" fmla="*/ 3910201 h 3910201"/>
              <a:gd name="connsiteX7" fmla="*/ 785812 w 2016123"/>
              <a:gd name="connsiteY7" fmla="*/ 3595875 h 3910201"/>
              <a:gd name="connsiteX8" fmla="*/ 1219199 w 2016123"/>
              <a:gd name="connsiteY8" fmla="*/ 3819713 h 3910201"/>
              <a:gd name="connsiteX9" fmla="*/ 1209673 w 2016123"/>
              <a:gd name="connsiteY9" fmla="*/ 3710175 h 3910201"/>
              <a:gd name="connsiteX10" fmla="*/ 1219199 w 2016123"/>
              <a:gd name="connsiteY10" fmla="*/ 3610163 h 3910201"/>
              <a:gd name="connsiteX11" fmla="*/ 1352548 w 2016123"/>
              <a:gd name="connsiteY11" fmla="*/ 3102162 h 3910201"/>
              <a:gd name="connsiteX12" fmla="*/ 1419223 w 2016123"/>
              <a:gd name="connsiteY12" fmla="*/ 3032312 h 3910201"/>
              <a:gd name="connsiteX13" fmla="*/ 1958973 w 2016123"/>
              <a:gd name="connsiteY13" fmla="*/ 2332225 h 3910201"/>
              <a:gd name="connsiteX14" fmla="*/ 2016123 w 2016123"/>
              <a:gd name="connsiteY14" fmla="*/ 1343213 h 3910201"/>
              <a:gd name="connsiteX15" fmla="*/ 1879599 w 2016123"/>
              <a:gd name="connsiteY15" fmla="*/ 1236851 h 3910201"/>
              <a:gd name="connsiteX16" fmla="*/ 1763711 w 2016123"/>
              <a:gd name="connsiteY16" fmla="*/ 1066988 h 3910201"/>
              <a:gd name="connsiteX17" fmla="*/ 1538094 w 2016123"/>
              <a:gd name="connsiteY17" fmla="*/ 923521 h 3910201"/>
              <a:gd name="connsiteX18" fmla="*/ 1353585 w 2016123"/>
              <a:gd name="connsiteY18" fmla="*/ 937832 h 3910201"/>
              <a:gd name="connsiteX19" fmla="*/ 1259951 w 2016123"/>
              <a:gd name="connsiteY19" fmla="*/ 245504 h 3910201"/>
              <a:gd name="connsiteX20" fmla="*/ 774084 w 2016123"/>
              <a:gd name="connsiteY20" fmla="*/ 216779 h 3910201"/>
              <a:gd name="connsiteX21" fmla="*/ 781429 w 2016123"/>
              <a:gd name="connsiteY21" fmla="*/ 99266 h 3910201"/>
              <a:gd name="connsiteX22" fmla="*/ 649226 w 2016123"/>
              <a:gd name="connsiteY22" fmla="*/ 91921 h 3910201"/>
              <a:gd name="connsiteX23" fmla="*/ 539567 w 2016123"/>
              <a:gd name="connsiteY23" fmla="*/ 60458 h 3910201"/>
              <a:gd name="connsiteX24" fmla="*/ 529877 w 2016123"/>
              <a:gd name="connsiteY24" fmla="*/ 0 h 3910201"/>
              <a:gd name="connsiteX25" fmla="*/ 425102 w 2016123"/>
              <a:gd name="connsiteY25" fmla="*/ 225425 h 3910201"/>
              <a:gd name="connsiteX26" fmla="*/ 320886 w 2016123"/>
              <a:gd name="connsiteY26" fmla="*/ 421986 h 3910201"/>
              <a:gd name="connsiteX27" fmla="*/ 240466 w 2016123"/>
              <a:gd name="connsiteY27" fmla="*/ 660267 h 3910201"/>
              <a:gd name="connsiteX28" fmla="*/ 136218 w 2016123"/>
              <a:gd name="connsiteY28" fmla="*/ 1017686 h 3910201"/>
              <a:gd name="connsiteX29" fmla="*/ 633065 w 2016123"/>
              <a:gd name="connsiteY29" fmla="*/ 1029495 h 3910201"/>
              <a:gd name="connsiteX30" fmla="*/ 416372 w 2016123"/>
              <a:gd name="connsiteY30" fmla="*/ 1536702 h 3910201"/>
              <a:gd name="connsiteX31" fmla="*/ 131760 w 2016123"/>
              <a:gd name="connsiteY31" fmla="*/ 1452754 h 3910201"/>
              <a:gd name="connsiteX32" fmla="*/ 118268 w 2016123"/>
              <a:gd name="connsiteY32" fmla="*/ 1690877 h 3910201"/>
              <a:gd name="connsiteX0" fmla="*/ 118268 w 2016123"/>
              <a:gd name="connsiteY0" fmla="*/ 1690877 h 3910201"/>
              <a:gd name="connsiteX1" fmla="*/ 83343 w 2016123"/>
              <a:gd name="connsiteY1" fmla="*/ 1865503 h 3910201"/>
              <a:gd name="connsiteX2" fmla="*/ 252412 w 2016123"/>
              <a:gd name="connsiteY2" fmla="*/ 1933765 h 3910201"/>
              <a:gd name="connsiteX3" fmla="*/ 188566 w 2016123"/>
              <a:gd name="connsiteY3" fmla="*/ 2116932 h 3910201"/>
              <a:gd name="connsiteX4" fmla="*/ 0 w 2016123"/>
              <a:gd name="connsiteY4" fmla="*/ 2575113 h 3910201"/>
              <a:gd name="connsiteX5" fmla="*/ 750886 w 2016123"/>
              <a:gd name="connsiteY5" fmla="*/ 2862450 h 3910201"/>
              <a:gd name="connsiteX6" fmla="*/ 319087 w 2016123"/>
              <a:gd name="connsiteY6" fmla="*/ 3910201 h 3910201"/>
              <a:gd name="connsiteX7" fmla="*/ 785812 w 2016123"/>
              <a:gd name="connsiteY7" fmla="*/ 3595875 h 3910201"/>
              <a:gd name="connsiteX8" fmla="*/ 1219199 w 2016123"/>
              <a:gd name="connsiteY8" fmla="*/ 3819713 h 3910201"/>
              <a:gd name="connsiteX9" fmla="*/ 1209673 w 2016123"/>
              <a:gd name="connsiteY9" fmla="*/ 3710175 h 3910201"/>
              <a:gd name="connsiteX10" fmla="*/ 1219199 w 2016123"/>
              <a:gd name="connsiteY10" fmla="*/ 3610163 h 3910201"/>
              <a:gd name="connsiteX11" fmla="*/ 1352548 w 2016123"/>
              <a:gd name="connsiteY11" fmla="*/ 3102162 h 3910201"/>
              <a:gd name="connsiteX12" fmla="*/ 1419223 w 2016123"/>
              <a:gd name="connsiteY12" fmla="*/ 3032312 h 3910201"/>
              <a:gd name="connsiteX13" fmla="*/ 1958973 w 2016123"/>
              <a:gd name="connsiteY13" fmla="*/ 2332225 h 3910201"/>
              <a:gd name="connsiteX14" fmla="*/ 2016123 w 2016123"/>
              <a:gd name="connsiteY14" fmla="*/ 1343213 h 3910201"/>
              <a:gd name="connsiteX15" fmla="*/ 1879599 w 2016123"/>
              <a:gd name="connsiteY15" fmla="*/ 1236851 h 3910201"/>
              <a:gd name="connsiteX16" fmla="*/ 1763711 w 2016123"/>
              <a:gd name="connsiteY16" fmla="*/ 1066988 h 3910201"/>
              <a:gd name="connsiteX17" fmla="*/ 1538094 w 2016123"/>
              <a:gd name="connsiteY17" fmla="*/ 923521 h 3910201"/>
              <a:gd name="connsiteX18" fmla="*/ 1353585 w 2016123"/>
              <a:gd name="connsiteY18" fmla="*/ 937832 h 3910201"/>
              <a:gd name="connsiteX19" fmla="*/ 1259951 w 2016123"/>
              <a:gd name="connsiteY19" fmla="*/ 245504 h 3910201"/>
              <a:gd name="connsiteX20" fmla="*/ 774084 w 2016123"/>
              <a:gd name="connsiteY20" fmla="*/ 216779 h 3910201"/>
              <a:gd name="connsiteX21" fmla="*/ 781429 w 2016123"/>
              <a:gd name="connsiteY21" fmla="*/ 99266 h 3910201"/>
              <a:gd name="connsiteX22" fmla="*/ 649226 w 2016123"/>
              <a:gd name="connsiteY22" fmla="*/ 91921 h 3910201"/>
              <a:gd name="connsiteX23" fmla="*/ 539567 w 2016123"/>
              <a:gd name="connsiteY23" fmla="*/ 60458 h 3910201"/>
              <a:gd name="connsiteX24" fmla="*/ 529877 w 2016123"/>
              <a:gd name="connsiteY24" fmla="*/ 0 h 3910201"/>
              <a:gd name="connsiteX25" fmla="*/ 425102 w 2016123"/>
              <a:gd name="connsiteY25" fmla="*/ 225425 h 3910201"/>
              <a:gd name="connsiteX26" fmla="*/ 320886 w 2016123"/>
              <a:gd name="connsiteY26" fmla="*/ 421986 h 3910201"/>
              <a:gd name="connsiteX27" fmla="*/ 240466 w 2016123"/>
              <a:gd name="connsiteY27" fmla="*/ 660267 h 3910201"/>
              <a:gd name="connsiteX28" fmla="*/ 136218 w 2016123"/>
              <a:gd name="connsiteY28" fmla="*/ 1017686 h 3910201"/>
              <a:gd name="connsiteX29" fmla="*/ 282165 w 2016123"/>
              <a:gd name="connsiteY29" fmla="*/ 964074 h 3910201"/>
              <a:gd name="connsiteX30" fmla="*/ 633065 w 2016123"/>
              <a:gd name="connsiteY30" fmla="*/ 1029495 h 3910201"/>
              <a:gd name="connsiteX31" fmla="*/ 416372 w 2016123"/>
              <a:gd name="connsiteY31" fmla="*/ 1536702 h 3910201"/>
              <a:gd name="connsiteX32" fmla="*/ 131760 w 2016123"/>
              <a:gd name="connsiteY32" fmla="*/ 1452754 h 3910201"/>
              <a:gd name="connsiteX33" fmla="*/ 118268 w 2016123"/>
              <a:gd name="connsiteY33" fmla="*/ 1690877 h 3910201"/>
              <a:gd name="connsiteX0" fmla="*/ 230866 w 2128721"/>
              <a:gd name="connsiteY0" fmla="*/ 1690877 h 3910201"/>
              <a:gd name="connsiteX1" fmla="*/ 195941 w 2128721"/>
              <a:gd name="connsiteY1" fmla="*/ 1865503 h 3910201"/>
              <a:gd name="connsiteX2" fmla="*/ 365010 w 2128721"/>
              <a:gd name="connsiteY2" fmla="*/ 1933765 h 3910201"/>
              <a:gd name="connsiteX3" fmla="*/ 301164 w 2128721"/>
              <a:gd name="connsiteY3" fmla="*/ 2116932 h 3910201"/>
              <a:gd name="connsiteX4" fmla="*/ 112598 w 2128721"/>
              <a:gd name="connsiteY4" fmla="*/ 2575113 h 3910201"/>
              <a:gd name="connsiteX5" fmla="*/ 863484 w 2128721"/>
              <a:gd name="connsiteY5" fmla="*/ 2862450 h 3910201"/>
              <a:gd name="connsiteX6" fmla="*/ 431685 w 2128721"/>
              <a:gd name="connsiteY6" fmla="*/ 3910201 h 3910201"/>
              <a:gd name="connsiteX7" fmla="*/ 898410 w 2128721"/>
              <a:gd name="connsiteY7" fmla="*/ 3595875 h 3910201"/>
              <a:gd name="connsiteX8" fmla="*/ 1331797 w 2128721"/>
              <a:gd name="connsiteY8" fmla="*/ 3819713 h 3910201"/>
              <a:gd name="connsiteX9" fmla="*/ 1322271 w 2128721"/>
              <a:gd name="connsiteY9" fmla="*/ 3710175 h 3910201"/>
              <a:gd name="connsiteX10" fmla="*/ 1331797 w 2128721"/>
              <a:gd name="connsiteY10" fmla="*/ 3610163 h 3910201"/>
              <a:gd name="connsiteX11" fmla="*/ 1465146 w 2128721"/>
              <a:gd name="connsiteY11" fmla="*/ 3102162 h 3910201"/>
              <a:gd name="connsiteX12" fmla="*/ 1531821 w 2128721"/>
              <a:gd name="connsiteY12" fmla="*/ 3032312 h 3910201"/>
              <a:gd name="connsiteX13" fmla="*/ 2071571 w 2128721"/>
              <a:gd name="connsiteY13" fmla="*/ 2332225 h 3910201"/>
              <a:gd name="connsiteX14" fmla="*/ 2128721 w 2128721"/>
              <a:gd name="connsiteY14" fmla="*/ 1343213 h 3910201"/>
              <a:gd name="connsiteX15" fmla="*/ 1992197 w 2128721"/>
              <a:gd name="connsiteY15" fmla="*/ 1236851 h 3910201"/>
              <a:gd name="connsiteX16" fmla="*/ 1876309 w 2128721"/>
              <a:gd name="connsiteY16" fmla="*/ 1066988 h 3910201"/>
              <a:gd name="connsiteX17" fmla="*/ 1650692 w 2128721"/>
              <a:gd name="connsiteY17" fmla="*/ 923521 h 3910201"/>
              <a:gd name="connsiteX18" fmla="*/ 1466183 w 2128721"/>
              <a:gd name="connsiteY18" fmla="*/ 937832 h 3910201"/>
              <a:gd name="connsiteX19" fmla="*/ 1372549 w 2128721"/>
              <a:gd name="connsiteY19" fmla="*/ 245504 h 3910201"/>
              <a:gd name="connsiteX20" fmla="*/ 886682 w 2128721"/>
              <a:gd name="connsiteY20" fmla="*/ 216779 h 3910201"/>
              <a:gd name="connsiteX21" fmla="*/ 894027 w 2128721"/>
              <a:gd name="connsiteY21" fmla="*/ 99266 h 3910201"/>
              <a:gd name="connsiteX22" fmla="*/ 761824 w 2128721"/>
              <a:gd name="connsiteY22" fmla="*/ 91921 h 3910201"/>
              <a:gd name="connsiteX23" fmla="*/ 652165 w 2128721"/>
              <a:gd name="connsiteY23" fmla="*/ 60458 h 3910201"/>
              <a:gd name="connsiteX24" fmla="*/ 642475 w 2128721"/>
              <a:gd name="connsiteY24" fmla="*/ 0 h 3910201"/>
              <a:gd name="connsiteX25" fmla="*/ 537700 w 2128721"/>
              <a:gd name="connsiteY25" fmla="*/ 225425 h 3910201"/>
              <a:gd name="connsiteX26" fmla="*/ 433484 w 2128721"/>
              <a:gd name="connsiteY26" fmla="*/ 421986 h 3910201"/>
              <a:gd name="connsiteX27" fmla="*/ 353064 w 2128721"/>
              <a:gd name="connsiteY27" fmla="*/ 660267 h 3910201"/>
              <a:gd name="connsiteX28" fmla="*/ 248816 w 2128721"/>
              <a:gd name="connsiteY28" fmla="*/ 1017686 h 3910201"/>
              <a:gd name="connsiteX29" fmla="*/ 13515 w 2128721"/>
              <a:gd name="connsiteY29" fmla="*/ 916418 h 3910201"/>
              <a:gd name="connsiteX30" fmla="*/ 745663 w 2128721"/>
              <a:gd name="connsiteY30" fmla="*/ 1029495 h 3910201"/>
              <a:gd name="connsiteX31" fmla="*/ 528970 w 2128721"/>
              <a:gd name="connsiteY31" fmla="*/ 1536702 h 3910201"/>
              <a:gd name="connsiteX32" fmla="*/ 244358 w 2128721"/>
              <a:gd name="connsiteY32" fmla="*/ 1452754 h 3910201"/>
              <a:gd name="connsiteX33" fmla="*/ 230866 w 2128721"/>
              <a:gd name="connsiteY33" fmla="*/ 1690877 h 3910201"/>
              <a:gd name="connsiteX0" fmla="*/ 236299 w 2134154"/>
              <a:gd name="connsiteY0" fmla="*/ 1690877 h 3910201"/>
              <a:gd name="connsiteX1" fmla="*/ 201374 w 2134154"/>
              <a:gd name="connsiteY1" fmla="*/ 1865503 h 3910201"/>
              <a:gd name="connsiteX2" fmla="*/ 370443 w 2134154"/>
              <a:gd name="connsiteY2" fmla="*/ 1933765 h 3910201"/>
              <a:gd name="connsiteX3" fmla="*/ 306597 w 2134154"/>
              <a:gd name="connsiteY3" fmla="*/ 2116932 h 3910201"/>
              <a:gd name="connsiteX4" fmla="*/ 118031 w 2134154"/>
              <a:gd name="connsiteY4" fmla="*/ 2575113 h 3910201"/>
              <a:gd name="connsiteX5" fmla="*/ 868917 w 2134154"/>
              <a:gd name="connsiteY5" fmla="*/ 2862450 h 3910201"/>
              <a:gd name="connsiteX6" fmla="*/ 437118 w 2134154"/>
              <a:gd name="connsiteY6" fmla="*/ 3910201 h 3910201"/>
              <a:gd name="connsiteX7" fmla="*/ 903843 w 2134154"/>
              <a:gd name="connsiteY7" fmla="*/ 3595875 h 3910201"/>
              <a:gd name="connsiteX8" fmla="*/ 1337230 w 2134154"/>
              <a:gd name="connsiteY8" fmla="*/ 3819713 h 3910201"/>
              <a:gd name="connsiteX9" fmla="*/ 1327704 w 2134154"/>
              <a:gd name="connsiteY9" fmla="*/ 3710175 h 3910201"/>
              <a:gd name="connsiteX10" fmla="*/ 1337230 w 2134154"/>
              <a:gd name="connsiteY10" fmla="*/ 3610163 h 3910201"/>
              <a:gd name="connsiteX11" fmla="*/ 1470579 w 2134154"/>
              <a:gd name="connsiteY11" fmla="*/ 3102162 h 3910201"/>
              <a:gd name="connsiteX12" fmla="*/ 1537254 w 2134154"/>
              <a:gd name="connsiteY12" fmla="*/ 3032312 h 3910201"/>
              <a:gd name="connsiteX13" fmla="*/ 2077004 w 2134154"/>
              <a:gd name="connsiteY13" fmla="*/ 2332225 h 3910201"/>
              <a:gd name="connsiteX14" fmla="*/ 2134154 w 2134154"/>
              <a:gd name="connsiteY14" fmla="*/ 1343213 h 3910201"/>
              <a:gd name="connsiteX15" fmla="*/ 1997630 w 2134154"/>
              <a:gd name="connsiteY15" fmla="*/ 1236851 h 3910201"/>
              <a:gd name="connsiteX16" fmla="*/ 1881742 w 2134154"/>
              <a:gd name="connsiteY16" fmla="*/ 1066988 h 3910201"/>
              <a:gd name="connsiteX17" fmla="*/ 1656125 w 2134154"/>
              <a:gd name="connsiteY17" fmla="*/ 923521 h 3910201"/>
              <a:gd name="connsiteX18" fmla="*/ 1471616 w 2134154"/>
              <a:gd name="connsiteY18" fmla="*/ 937832 h 3910201"/>
              <a:gd name="connsiteX19" fmla="*/ 1377982 w 2134154"/>
              <a:gd name="connsiteY19" fmla="*/ 245504 h 3910201"/>
              <a:gd name="connsiteX20" fmla="*/ 892115 w 2134154"/>
              <a:gd name="connsiteY20" fmla="*/ 216779 h 3910201"/>
              <a:gd name="connsiteX21" fmla="*/ 899460 w 2134154"/>
              <a:gd name="connsiteY21" fmla="*/ 99266 h 3910201"/>
              <a:gd name="connsiteX22" fmla="*/ 767257 w 2134154"/>
              <a:gd name="connsiteY22" fmla="*/ 91921 h 3910201"/>
              <a:gd name="connsiteX23" fmla="*/ 657598 w 2134154"/>
              <a:gd name="connsiteY23" fmla="*/ 60458 h 3910201"/>
              <a:gd name="connsiteX24" fmla="*/ 647908 w 2134154"/>
              <a:gd name="connsiteY24" fmla="*/ 0 h 3910201"/>
              <a:gd name="connsiteX25" fmla="*/ 543133 w 2134154"/>
              <a:gd name="connsiteY25" fmla="*/ 225425 h 3910201"/>
              <a:gd name="connsiteX26" fmla="*/ 438917 w 2134154"/>
              <a:gd name="connsiteY26" fmla="*/ 421986 h 3910201"/>
              <a:gd name="connsiteX27" fmla="*/ 358497 w 2134154"/>
              <a:gd name="connsiteY27" fmla="*/ 660267 h 3910201"/>
              <a:gd name="connsiteX28" fmla="*/ 254249 w 2134154"/>
              <a:gd name="connsiteY28" fmla="*/ 1017686 h 3910201"/>
              <a:gd name="connsiteX29" fmla="*/ 18948 w 2134154"/>
              <a:gd name="connsiteY29" fmla="*/ 916418 h 3910201"/>
              <a:gd name="connsiteX30" fmla="*/ 751096 w 2134154"/>
              <a:gd name="connsiteY30" fmla="*/ 1029495 h 3910201"/>
              <a:gd name="connsiteX31" fmla="*/ 534403 w 2134154"/>
              <a:gd name="connsiteY31" fmla="*/ 1536702 h 3910201"/>
              <a:gd name="connsiteX32" fmla="*/ 249791 w 2134154"/>
              <a:gd name="connsiteY32" fmla="*/ 1452754 h 3910201"/>
              <a:gd name="connsiteX33" fmla="*/ 236299 w 2134154"/>
              <a:gd name="connsiteY33" fmla="*/ 1690877 h 3910201"/>
              <a:gd name="connsiteX0" fmla="*/ 236299 w 2134154"/>
              <a:gd name="connsiteY0" fmla="*/ 1690877 h 3910201"/>
              <a:gd name="connsiteX1" fmla="*/ 201374 w 2134154"/>
              <a:gd name="connsiteY1" fmla="*/ 1865503 h 3910201"/>
              <a:gd name="connsiteX2" fmla="*/ 370443 w 2134154"/>
              <a:gd name="connsiteY2" fmla="*/ 1933765 h 3910201"/>
              <a:gd name="connsiteX3" fmla="*/ 306597 w 2134154"/>
              <a:gd name="connsiteY3" fmla="*/ 2116932 h 3910201"/>
              <a:gd name="connsiteX4" fmla="*/ 118031 w 2134154"/>
              <a:gd name="connsiteY4" fmla="*/ 2575113 h 3910201"/>
              <a:gd name="connsiteX5" fmla="*/ 868917 w 2134154"/>
              <a:gd name="connsiteY5" fmla="*/ 2862450 h 3910201"/>
              <a:gd name="connsiteX6" fmla="*/ 437118 w 2134154"/>
              <a:gd name="connsiteY6" fmla="*/ 3910201 h 3910201"/>
              <a:gd name="connsiteX7" fmla="*/ 903843 w 2134154"/>
              <a:gd name="connsiteY7" fmla="*/ 3595875 h 3910201"/>
              <a:gd name="connsiteX8" fmla="*/ 1337230 w 2134154"/>
              <a:gd name="connsiteY8" fmla="*/ 3819713 h 3910201"/>
              <a:gd name="connsiteX9" fmla="*/ 1327704 w 2134154"/>
              <a:gd name="connsiteY9" fmla="*/ 3710175 h 3910201"/>
              <a:gd name="connsiteX10" fmla="*/ 1337230 w 2134154"/>
              <a:gd name="connsiteY10" fmla="*/ 3610163 h 3910201"/>
              <a:gd name="connsiteX11" fmla="*/ 1470579 w 2134154"/>
              <a:gd name="connsiteY11" fmla="*/ 3102162 h 3910201"/>
              <a:gd name="connsiteX12" fmla="*/ 1537254 w 2134154"/>
              <a:gd name="connsiteY12" fmla="*/ 3032312 h 3910201"/>
              <a:gd name="connsiteX13" fmla="*/ 2077004 w 2134154"/>
              <a:gd name="connsiteY13" fmla="*/ 2332225 h 3910201"/>
              <a:gd name="connsiteX14" fmla="*/ 2134154 w 2134154"/>
              <a:gd name="connsiteY14" fmla="*/ 1343213 h 3910201"/>
              <a:gd name="connsiteX15" fmla="*/ 1997630 w 2134154"/>
              <a:gd name="connsiteY15" fmla="*/ 1236851 h 3910201"/>
              <a:gd name="connsiteX16" fmla="*/ 1881742 w 2134154"/>
              <a:gd name="connsiteY16" fmla="*/ 1066988 h 3910201"/>
              <a:gd name="connsiteX17" fmla="*/ 1656125 w 2134154"/>
              <a:gd name="connsiteY17" fmla="*/ 923521 h 3910201"/>
              <a:gd name="connsiteX18" fmla="*/ 1471616 w 2134154"/>
              <a:gd name="connsiteY18" fmla="*/ 937832 h 3910201"/>
              <a:gd name="connsiteX19" fmla="*/ 1377982 w 2134154"/>
              <a:gd name="connsiteY19" fmla="*/ 245504 h 3910201"/>
              <a:gd name="connsiteX20" fmla="*/ 892115 w 2134154"/>
              <a:gd name="connsiteY20" fmla="*/ 216779 h 3910201"/>
              <a:gd name="connsiteX21" fmla="*/ 899460 w 2134154"/>
              <a:gd name="connsiteY21" fmla="*/ 99266 h 3910201"/>
              <a:gd name="connsiteX22" fmla="*/ 767257 w 2134154"/>
              <a:gd name="connsiteY22" fmla="*/ 91921 h 3910201"/>
              <a:gd name="connsiteX23" fmla="*/ 657598 w 2134154"/>
              <a:gd name="connsiteY23" fmla="*/ 60458 h 3910201"/>
              <a:gd name="connsiteX24" fmla="*/ 647908 w 2134154"/>
              <a:gd name="connsiteY24" fmla="*/ 0 h 3910201"/>
              <a:gd name="connsiteX25" fmla="*/ 543133 w 2134154"/>
              <a:gd name="connsiteY25" fmla="*/ 225425 h 3910201"/>
              <a:gd name="connsiteX26" fmla="*/ 438917 w 2134154"/>
              <a:gd name="connsiteY26" fmla="*/ 421986 h 3910201"/>
              <a:gd name="connsiteX27" fmla="*/ 358497 w 2134154"/>
              <a:gd name="connsiteY27" fmla="*/ 660267 h 3910201"/>
              <a:gd name="connsiteX28" fmla="*/ 254249 w 2134154"/>
              <a:gd name="connsiteY28" fmla="*/ 1017686 h 3910201"/>
              <a:gd name="connsiteX29" fmla="*/ 18948 w 2134154"/>
              <a:gd name="connsiteY29" fmla="*/ 916418 h 3910201"/>
              <a:gd name="connsiteX30" fmla="*/ 751096 w 2134154"/>
              <a:gd name="connsiteY30" fmla="*/ 1029495 h 3910201"/>
              <a:gd name="connsiteX31" fmla="*/ 534403 w 2134154"/>
              <a:gd name="connsiteY31" fmla="*/ 1536702 h 3910201"/>
              <a:gd name="connsiteX32" fmla="*/ 249791 w 2134154"/>
              <a:gd name="connsiteY32" fmla="*/ 1452754 h 3910201"/>
              <a:gd name="connsiteX33" fmla="*/ 236299 w 2134154"/>
              <a:gd name="connsiteY33" fmla="*/ 1690877 h 3910201"/>
              <a:gd name="connsiteX0" fmla="*/ 236299 w 2134154"/>
              <a:gd name="connsiteY0" fmla="*/ 1690877 h 3910201"/>
              <a:gd name="connsiteX1" fmla="*/ 201374 w 2134154"/>
              <a:gd name="connsiteY1" fmla="*/ 1865503 h 3910201"/>
              <a:gd name="connsiteX2" fmla="*/ 370443 w 2134154"/>
              <a:gd name="connsiteY2" fmla="*/ 1933765 h 3910201"/>
              <a:gd name="connsiteX3" fmla="*/ 306597 w 2134154"/>
              <a:gd name="connsiteY3" fmla="*/ 2116932 h 3910201"/>
              <a:gd name="connsiteX4" fmla="*/ 118031 w 2134154"/>
              <a:gd name="connsiteY4" fmla="*/ 2575113 h 3910201"/>
              <a:gd name="connsiteX5" fmla="*/ 868917 w 2134154"/>
              <a:gd name="connsiteY5" fmla="*/ 2862450 h 3910201"/>
              <a:gd name="connsiteX6" fmla="*/ 437118 w 2134154"/>
              <a:gd name="connsiteY6" fmla="*/ 3910201 h 3910201"/>
              <a:gd name="connsiteX7" fmla="*/ 903843 w 2134154"/>
              <a:gd name="connsiteY7" fmla="*/ 3595875 h 3910201"/>
              <a:gd name="connsiteX8" fmla="*/ 1337230 w 2134154"/>
              <a:gd name="connsiteY8" fmla="*/ 3819713 h 3910201"/>
              <a:gd name="connsiteX9" fmla="*/ 1327704 w 2134154"/>
              <a:gd name="connsiteY9" fmla="*/ 3710175 h 3910201"/>
              <a:gd name="connsiteX10" fmla="*/ 1337230 w 2134154"/>
              <a:gd name="connsiteY10" fmla="*/ 3610163 h 3910201"/>
              <a:gd name="connsiteX11" fmla="*/ 1470579 w 2134154"/>
              <a:gd name="connsiteY11" fmla="*/ 3102162 h 3910201"/>
              <a:gd name="connsiteX12" fmla="*/ 1537254 w 2134154"/>
              <a:gd name="connsiteY12" fmla="*/ 3032312 h 3910201"/>
              <a:gd name="connsiteX13" fmla="*/ 2077004 w 2134154"/>
              <a:gd name="connsiteY13" fmla="*/ 2332225 h 3910201"/>
              <a:gd name="connsiteX14" fmla="*/ 2134154 w 2134154"/>
              <a:gd name="connsiteY14" fmla="*/ 1343213 h 3910201"/>
              <a:gd name="connsiteX15" fmla="*/ 1997630 w 2134154"/>
              <a:gd name="connsiteY15" fmla="*/ 1236851 h 3910201"/>
              <a:gd name="connsiteX16" fmla="*/ 1881742 w 2134154"/>
              <a:gd name="connsiteY16" fmla="*/ 1066988 h 3910201"/>
              <a:gd name="connsiteX17" fmla="*/ 1656125 w 2134154"/>
              <a:gd name="connsiteY17" fmla="*/ 923521 h 3910201"/>
              <a:gd name="connsiteX18" fmla="*/ 1471616 w 2134154"/>
              <a:gd name="connsiteY18" fmla="*/ 937832 h 3910201"/>
              <a:gd name="connsiteX19" fmla="*/ 1377982 w 2134154"/>
              <a:gd name="connsiteY19" fmla="*/ 245504 h 3910201"/>
              <a:gd name="connsiteX20" fmla="*/ 892115 w 2134154"/>
              <a:gd name="connsiteY20" fmla="*/ 216779 h 3910201"/>
              <a:gd name="connsiteX21" fmla="*/ 899460 w 2134154"/>
              <a:gd name="connsiteY21" fmla="*/ 99266 h 3910201"/>
              <a:gd name="connsiteX22" fmla="*/ 767257 w 2134154"/>
              <a:gd name="connsiteY22" fmla="*/ 91921 h 3910201"/>
              <a:gd name="connsiteX23" fmla="*/ 657598 w 2134154"/>
              <a:gd name="connsiteY23" fmla="*/ 60458 h 3910201"/>
              <a:gd name="connsiteX24" fmla="*/ 647908 w 2134154"/>
              <a:gd name="connsiteY24" fmla="*/ 0 h 3910201"/>
              <a:gd name="connsiteX25" fmla="*/ 543133 w 2134154"/>
              <a:gd name="connsiteY25" fmla="*/ 225425 h 3910201"/>
              <a:gd name="connsiteX26" fmla="*/ 438917 w 2134154"/>
              <a:gd name="connsiteY26" fmla="*/ 421986 h 3910201"/>
              <a:gd name="connsiteX27" fmla="*/ 358497 w 2134154"/>
              <a:gd name="connsiteY27" fmla="*/ 660267 h 3910201"/>
              <a:gd name="connsiteX28" fmla="*/ 254249 w 2134154"/>
              <a:gd name="connsiteY28" fmla="*/ 1017686 h 3910201"/>
              <a:gd name="connsiteX29" fmla="*/ 18948 w 2134154"/>
              <a:gd name="connsiteY29" fmla="*/ 916418 h 3910201"/>
              <a:gd name="connsiteX30" fmla="*/ 200636 w 2134154"/>
              <a:gd name="connsiteY30" fmla="*/ 940246 h 3910201"/>
              <a:gd name="connsiteX31" fmla="*/ 751096 w 2134154"/>
              <a:gd name="connsiteY31" fmla="*/ 1029495 h 3910201"/>
              <a:gd name="connsiteX32" fmla="*/ 534403 w 2134154"/>
              <a:gd name="connsiteY32" fmla="*/ 1536702 h 3910201"/>
              <a:gd name="connsiteX33" fmla="*/ 249791 w 2134154"/>
              <a:gd name="connsiteY33" fmla="*/ 1452754 h 3910201"/>
              <a:gd name="connsiteX34" fmla="*/ 236299 w 2134154"/>
              <a:gd name="connsiteY34" fmla="*/ 1690877 h 3910201"/>
              <a:gd name="connsiteX0" fmla="*/ 434089 w 2331944"/>
              <a:gd name="connsiteY0" fmla="*/ 1690877 h 3910201"/>
              <a:gd name="connsiteX1" fmla="*/ 399164 w 2331944"/>
              <a:gd name="connsiteY1" fmla="*/ 1865503 h 3910201"/>
              <a:gd name="connsiteX2" fmla="*/ 568233 w 2331944"/>
              <a:gd name="connsiteY2" fmla="*/ 1933765 h 3910201"/>
              <a:gd name="connsiteX3" fmla="*/ 504387 w 2331944"/>
              <a:gd name="connsiteY3" fmla="*/ 2116932 h 3910201"/>
              <a:gd name="connsiteX4" fmla="*/ 315821 w 2331944"/>
              <a:gd name="connsiteY4" fmla="*/ 2575113 h 3910201"/>
              <a:gd name="connsiteX5" fmla="*/ 1066707 w 2331944"/>
              <a:gd name="connsiteY5" fmla="*/ 2862450 h 3910201"/>
              <a:gd name="connsiteX6" fmla="*/ 634908 w 2331944"/>
              <a:gd name="connsiteY6" fmla="*/ 3910201 h 3910201"/>
              <a:gd name="connsiteX7" fmla="*/ 1101633 w 2331944"/>
              <a:gd name="connsiteY7" fmla="*/ 3595875 h 3910201"/>
              <a:gd name="connsiteX8" fmla="*/ 1535020 w 2331944"/>
              <a:gd name="connsiteY8" fmla="*/ 3819713 h 3910201"/>
              <a:gd name="connsiteX9" fmla="*/ 1525494 w 2331944"/>
              <a:gd name="connsiteY9" fmla="*/ 3710175 h 3910201"/>
              <a:gd name="connsiteX10" fmla="*/ 1535020 w 2331944"/>
              <a:gd name="connsiteY10" fmla="*/ 3610163 h 3910201"/>
              <a:gd name="connsiteX11" fmla="*/ 1668369 w 2331944"/>
              <a:gd name="connsiteY11" fmla="*/ 3102162 h 3910201"/>
              <a:gd name="connsiteX12" fmla="*/ 1735044 w 2331944"/>
              <a:gd name="connsiteY12" fmla="*/ 3032312 h 3910201"/>
              <a:gd name="connsiteX13" fmla="*/ 2274794 w 2331944"/>
              <a:gd name="connsiteY13" fmla="*/ 2332225 h 3910201"/>
              <a:gd name="connsiteX14" fmla="*/ 2331944 w 2331944"/>
              <a:gd name="connsiteY14" fmla="*/ 1343213 h 3910201"/>
              <a:gd name="connsiteX15" fmla="*/ 2195420 w 2331944"/>
              <a:gd name="connsiteY15" fmla="*/ 1236851 h 3910201"/>
              <a:gd name="connsiteX16" fmla="*/ 2079532 w 2331944"/>
              <a:gd name="connsiteY16" fmla="*/ 1066988 h 3910201"/>
              <a:gd name="connsiteX17" fmla="*/ 1853915 w 2331944"/>
              <a:gd name="connsiteY17" fmla="*/ 923521 h 3910201"/>
              <a:gd name="connsiteX18" fmla="*/ 1669406 w 2331944"/>
              <a:gd name="connsiteY18" fmla="*/ 937832 h 3910201"/>
              <a:gd name="connsiteX19" fmla="*/ 1575772 w 2331944"/>
              <a:gd name="connsiteY19" fmla="*/ 245504 h 3910201"/>
              <a:gd name="connsiteX20" fmla="*/ 1089905 w 2331944"/>
              <a:gd name="connsiteY20" fmla="*/ 216779 h 3910201"/>
              <a:gd name="connsiteX21" fmla="*/ 1097250 w 2331944"/>
              <a:gd name="connsiteY21" fmla="*/ 99266 h 3910201"/>
              <a:gd name="connsiteX22" fmla="*/ 965047 w 2331944"/>
              <a:gd name="connsiteY22" fmla="*/ 91921 h 3910201"/>
              <a:gd name="connsiteX23" fmla="*/ 855388 w 2331944"/>
              <a:gd name="connsiteY23" fmla="*/ 60458 h 3910201"/>
              <a:gd name="connsiteX24" fmla="*/ 845698 w 2331944"/>
              <a:gd name="connsiteY24" fmla="*/ 0 h 3910201"/>
              <a:gd name="connsiteX25" fmla="*/ 740923 w 2331944"/>
              <a:gd name="connsiteY25" fmla="*/ 225425 h 3910201"/>
              <a:gd name="connsiteX26" fmla="*/ 636707 w 2331944"/>
              <a:gd name="connsiteY26" fmla="*/ 421986 h 3910201"/>
              <a:gd name="connsiteX27" fmla="*/ 556287 w 2331944"/>
              <a:gd name="connsiteY27" fmla="*/ 660267 h 3910201"/>
              <a:gd name="connsiteX28" fmla="*/ 452039 w 2331944"/>
              <a:gd name="connsiteY28" fmla="*/ 1017686 h 3910201"/>
              <a:gd name="connsiteX29" fmla="*/ 216738 w 2331944"/>
              <a:gd name="connsiteY29" fmla="*/ 916418 h 3910201"/>
              <a:gd name="connsiteX30" fmla="*/ 29092 w 2331944"/>
              <a:gd name="connsiteY30" fmla="*/ 1014709 h 3910201"/>
              <a:gd name="connsiteX31" fmla="*/ 948886 w 2331944"/>
              <a:gd name="connsiteY31" fmla="*/ 1029495 h 3910201"/>
              <a:gd name="connsiteX32" fmla="*/ 732193 w 2331944"/>
              <a:gd name="connsiteY32" fmla="*/ 1536702 h 3910201"/>
              <a:gd name="connsiteX33" fmla="*/ 447581 w 2331944"/>
              <a:gd name="connsiteY33" fmla="*/ 1452754 h 3910201"/>
              <a:gd name="connsiteX34" fmla="*/ 434089 w 2331944"/>
              <a:gd name="connsiteY34" fmla="*/ 1690877 h 3910201"/>
              <a:gd name="connsiteX0" fmla="*/ 404997 w 2302852"/>
              <a:gd name="connsiteY0" fmla="*/ 1690877 h 3910201"/>
              <a:gd name="connsiteX1" fmla="*/ 370072 w 2302852"/>
              <a:gd name="connsiteY1" fmla="*/ 1865503 h 3910201"/>
              <a:gd name="connsiteX2" fmla="*/ 539141 w 2302852"/>
              <a:gd name="connsiteY2" fmla="*/ 1933765 h 3910201"/>
              <a:gd name="connsiteX3" fmla="*/ 475295 w 2302852"/>
              <a:gd name="connsiteY3" fmla="*/ 2116932 h 3910201"/>
              <a:gd name="connsiteX4" fmla="*/ 286729 w 2302852"/>
              <a:gd name="connsiteY4" fmla="*/ 2575113 h 3910201"/>
              <a:gd name="connsiteX5" fmla="*/ 1037615 w 2302852"/>
              <a:gd name="connsiteY5" fmla="*/ 2862450 h 3910201"/>
              <a:gd name="connsiteX6" fmla="*/ 605816 w 2302852"/>
              <a:gd name="connsiteY6" fmla="*/ 3910201 h 3910201"/>
              <a:gd name="connsiteX7" fmla="*/ 1072541 w 2302852"/>
              <a:gd name="connsiteY7" fmla="*/ 3595875 h 3910201"/>
              <a:gd name="connsiteX8" fmla="*/ 1505928 w 2302852"/>
              <a:gd name="connsiteY8" fmla="*/ 3819713 h 3910201"/>
              <a:gd name="connsiteX9" fmla="*/ 1496402 w 2302852"/>
              <a:gd name="connsiteY9" fmla="*/ 3710175 h 3910201"/>
              <a:gd name="connsiteX10" fmla="*/ 1505928 w 2302852"/>
              <a:gd name="connsiteY10" fmla="*/ 3610163 h 3910201"/>
              <a:gd name="connsiteX11" fmla="*/ 1639277 w 2302852"/>
              <a:gd name="connsiteY11" fmla="*/ 3102162 h 3910201"/>
              <a:gd name="connsiteX12" fmla="*/ 1705952 w 2302852"/>
              <a:gd name="connsiteY12" fmla="*/ 3032312 h 3910201"/>
              <a:gd name="connsiteX13" fmla="*/ 2245702 w 2302852"/>
              <a:gd name="connsiteY13" fmla="*/ 2332225 h 3910201"/>
              <a:gd name="connsiteX14" fmla="*/ 2302852 w 2302852"/>
              <a:gd name="connsiteY14" fmla="*/ 1343213 h 3910201"/>
              <a:gd name="connsiteX15" fmla="*/ 2166328 w 2302852"/>
              <a:gd name="connsiteY15" fmla="*/ 1236851 h 3910201"/>
              <a:gd name="connsiteX16" fmla="*/ 2050440 w 2302852"/>
              <a:gd name="connsiteY16" fmla="*/ 1066988 h 3910201"/>
              <a:gd name="connsiteX17" fmla="*/ 1824823 w 2302852"/>
              <a:gd name="connsiteY17" fmla="*/ 923521 h 3910201"/>
              <a:gd name="connsiteX18" fmla="*/ 1640314 w 2302852"/>
              <a:gd name="connsiteY18" fmla="*/ 937832 h 3910201"/>
              <a:gd name="connsiteX19" fmla="*/ 1546680 w 2302852"/>
              <a:gd name="connsiteY19" fmla="*/ 245504 h 3910201"/>
              <a:gd name="connsiteX20" fmla="*/ 1060813 w 2302852"/>
              <a:gd name="connsiteY20" fmla="*/ 216779 h 3910201"/>
              <a:gd name="connsiteX21" fmla="*/ 1068158 w 2302852"/>
              <a:gd name="connsiteY21" fmla="*/ 99266 h 3910201"/>
              <a:gd name="connsiteX22" fmla="*/ 935955 w 2302852"/>
              <a:gd name="connsiteY22" fmla="*/ 91921 h 3910201"/>
              <a:gd name="connsiteX23" fmla="*/ 826296 w 2302852"/>
              <a:gd name="connsiteY23" fmla="*/ 60458 h 3910201"/>
              <a:gd name="connsiteX24" fmla="*/ 816606 w 2302852"/>
              <a:gd name="connsiteY24" fmla="*/ 0 h 3910201"/>
              <a:gd name="connsiteX25" fmla="*/ 711831 w 2302852"/>
              <a:gd name="connsiteY25" fmla="*/ 225425 h 3910201"/>
              <a:gd name="connsiteX26" fmla="*/ 607615 w 2302852"/>
              <a:gd name="connsiteY26" fmla="*/ 421986 h 3910201"/>
              <a:gd name="connsiteX27" fmla="*/ 527195 w 2302852"/>
              <a:gd name="connsiteY27" fmla="*/ 660267 h 3910201"/>
              <a:gd name="connsiteX28" fmla="*/ 422947 w 2302852"/>
              <a:gd name="connsiteY28" fmla="*/ 1017686 h 3910201"/>
              <a:gd name="connsiteX29" fmla="*/ 187646 w 2302852"/>
              <a:gd name="connsiteY29" fmla="*/ 916418 h 3910201"/>
              <a:gd name="connsiteX30" fmla="*/ 0 w 2302852"/>
              <a:gd name="connsiteY30" fmla="*/ 1014709 h 3910201"/>
              <a:gd name="connsiteX31" fmla="*/ 919794 w 2302852"/>
              <a:gd name="connsiteY31" fmla="*/ 1029495 h 3910201"/>
              <a:gd name="connsiteX32" fmla="*/ 703101 w 2302852"/>
              <a:gd name="connsiteY32" fmla="*/ 1536702 h 3910201"/>
              <a:gd name="connsiteX33" fmla="*/ 418489 w 2302852"/>
              <a:gd name="connsiteY33" fmla="*/ 1452754 h 3910201"/>
              <a:gd name="connsiteX34" fmla="*/ 404997 w 2302852"/>
              <a:gd name="connsiteY34" fmla="*/ 1690877 h 3910201"/>
              <a:gd name="connsiteX0" fmla="*/ 404997 w 2302852"/>
              <a:gd name="connsiteY0" fmla="*/ 1690877 h 3910201"/>
              <a:gd name="connsiteX1" fmla="*/ 370072 w 2302852"/>
              <a:gd name="connsiteY1" fmla="*/ 1865503 h 3910201"/>
              <a:gd name="connsiteX2" fmla="*/ 539141 w 2302852"/>
              <a:gd name="connsiteY2" fmla="*/ 1933765 h 3910201"/>
              <a:gd name="connsiteX3" fmla="*/ 475295 w 2302852"/>
              <a:gd name="connsiteY3" fmla="*/ 2116932 h 3910201"/>
              <a:gd name="connsiteX4" fmla="*/ 286729 w 2302852"/>
              <a:gd name="connsiteY4" fmla="*/ 2575113 h 3910201"/>
              <a:gd name="connsiteX5" fmla="*/ 1037615 w 2302852"/>
              <a:gd name="connsiteY5" fmla="*/ 2862450 h 3910201"/>
              <a:gd name="connsiteX6" fmla="*/ 605816 w 2302852"/>
              <a:gd name="connsiteY6" fmla="*/ 3910201 h 3910201"/>
              <a:gd name="connsiteX7" fmla="*/ 1072541 w 2302852"/>
              <a:gd name="connsiteY7" fmla="*/ 3595875 h 3910201"/>
              <a:gd name="connsiteX8" fmla="*/ 1505928 w 2302852"/>
              <a:gd name="connsiteY8" fmla="*/ 3819713 h 3910201"/>
              <a:gd name="connsiteX9" fmla="*/ 1496402 w 2302852"/>
              <a:gd name="connsiteY9" fmla="*/ 3710175 h 3910201"/>
              <a:gd name="connsiteX10" fmla="*/ 1505928 w 2302852"/>
              <a:gd name="connsiteY10" fmla="*/ 3610163 h 3910201"/>
              <a:gd name="connsiteX11" fmla="*/ 1639277 w 2302852"/>
              <a:gd name="connsiteY11" fmla="*/ 3102162 h 3910201"/>
              <a:gd name="connsiteX12" fmla="*/ 1705952 w 2302852"/>
              <a:gd name="connsiteY12" fmla="*/ 3032312 h 3910201"/>
              <a:gd name="connsiteX13" fmla="*/ 2245702 w 2302852"/>
              <a:gd name="connsiteY13" fmla="*/ 2332225 h 3910201"/>
              <a:gd name="connsiteX14" fmla="*/ 2302852 w 2302852"/>
              <a:gd name="connsiteY14" fmla="*/ 1343213 h 3910201"/>
              <a:gd name="connsiteX15" fmla="*/ 2166328 w 2302852"/>
              <a:gd name="connsiteY15" fmla="*/ 1236851 h 3910201"/>
              <a:gd name="connsiteX16" fmla="*/ 2050440 w 2302852"/>
              <a:gd name="connsiteY16" fmla="*/ 1066988 h 3910201"/>
              <a:gd name="connsiteX17" fmla="*/ 1824823 w 2302852"/>
              <a:gd name="connsiteY17" fmla="*/ 923521 h 3910201"/>
              <a:gd name="connsiteX18" fmla="*/ 1640314 w 2302852"/>
              <a:gd name="connsiteY18" fmla="*/ 937832 h 3910201"/>
              <a:gd name="connsiteX19" fmla="*/ 1546680 w 2302852"/>
              <a:gd name="connsiteY19" fmla="*/ 245504 h 3910201"/>
              <a:gd name="connsiteX20" fmla="*/ 1060813 w 2302852"/>
              <a:gd name="connsiteY20" fmla="*/ 216779 h 3910201"/>
              <a:gd name="connsiteX21" fmla="*/ 1068158 w 2302852"/>
              <a:gd name="connsiteY21" fmla="*/ 99266 h 3910201"/>
              <a:gd name="connsiteX22" fmla="*/ 935955 w 2302852"/>
              <a:gd name="connsiteY22" fmla="*/ 91921 h 3910201"/>
              <a:gd name="connsiteX23" fmla="*/ 826296 w 2302852"/>
              <a:gd name="connsiteY23" fmla="*/ 60458 h 3910201"/>
              <a:gd name="connsiteX24" fmla="*/ 816606 w 2302852"/>
              <a:gd name="connsiteY24" fmla="*/ 0 h 3910201"/>
              <a:gd name="connsiteX25" fmla="*/ 711831 w 2302852"/>
              <a:gd name="connsiteY25" fmla="*/ 225425 h 3910201"/>
              <a:gd name="connsiteX26" fmla="*/ 607615 w 2302852"/>
              <a:gd name="connsiteY26" fmla="*/ 421986 h 3910201"/>
              <a:gd name="connsiteX27" fmla="*/ 527195 w 2302852"/>
              <a:gd name="connsiteY27" fmla="*/ 660267 h 3910201"/>
              <a:gd name="connsiteX28" fmla="*/ 422947 w 2302852"/>
              <a:gd name="connsiteY28" fmla="*/ 1017686 h 3910201"/>
              <a:gd name="connsiteX29" fmla="*/ 187646 w 2302852"/>
              <a:gd name="connsiteY29" fmla="*/ 916418 h 3910201"/>
              <a:gd name="connsiteX30" fmla="*/ 0 w 2302852"/>
              <a:gd name="connsiteY30" fmla="*/ 1014709 h 3910201"/>
              <a:gd name="connsiteX31" fmla="*/ 919794 w 2302852"/>
              <a:gd name="connsiteY31" fmla="*/ 1029495 h 3910201"/>
              <a:gd name="connsiteX32" fmla="*/ 703101 w 2302852"/>
              <a:gd name="connsiteY32" fmla="*/ 1536702 h 3910201"/>
              <a:gd name="connsiteX33" fmla="*/ 418489 w 2302852"/>
              <a:gd name="connsiteY33" fmla="*/ 1452754 h 3910201"/>
              <a:gd name="connsiteX34" fmla="*/ 404997 w 2302852"/>
              <a:gd name="connsiteY34" fmla="*/ 1690877 h 3910201"/>
              <a:gd name="connsiteX0" fmla="*/ 404997 w 2302852"/>
              <a:gd name="connsiteY0" fmla="*/ 1690877 h 3910201"/>
              <a:gd name="connsiteX1" fmla="*/ 370072 w 2302852"/>
              <a:gd name="connsiteY1" fmla="*/ 1865503 h 3910201"/>
              <a:gd name="connsiteX2" fmla="*/ 539141 w 2302852"/>
              <a:gd name="connsiteY2" fmla="*/ 1933765 h 3910201"/>
              <a:gd name="connsiteX3" fmla="*/ 475295 w 2302852"/>
              <a:gd name="connsiteY3" fmla="*/ 2116932 h 3910201"/>
              <a:gd name="connsiteX4" fmla="*/ 286729 w 2302852"/>
              <a:gd name="connsiteY4" fmla="*/ 2575113 h 3910201"/>
              <a:gd name="connsiteX5" fmla="*/ 1037615 w 2302852"/>
              <a:gd name="connsiteY5" fmla="*/ 2862450 h 3910201"/>
              <a:gd name="connsiteX6" fmla="*/ 605816 w 2302852"/>
              <a:gd name="connsiteY6" fmla="*/ 3910201 h 3910201"/>
              <a:gd name="connsiteX7" fmla="*/ 1072541 w 2302852"/>
              <a:gd name="connsiteY7" fmla="*/ 3595875 h 3910201"/>
              <a:gd name="connsiteX8" fmla="*/ 1505928 w 2302852"/>
              <a:gd name="connsiteY8" fmla="*/ 3819713 h 3910201"/>
              <a:gd name="connsiteX9" fmla="*/ 1496402 w 2302852"/>
              <a:gd name="connsiteY9" fmla="*/ 3710175 h 3910201"/>
              <a:gd name="connsiteX10" fmla="*/ 1505928 w 2302852"/>
              <a:gd name="connsiteY10" fmla="*/ 3610163 h 3910201"/>
              <a:gd name="connsiteX11" fmla="*/ 1639277 w 2302852"/>
              <a:gd name="connsiteY11" fmla="*/ 3102162 h 3910201"/>
              <a:gd name="connsiteX12" fmla="*/ 1705952 w 2302852"/>
              <a:gd name="connsiteY12" fmla="*/ 3032312 h 3910201"/>
              <a:gd name="connsiteX13" fmla="*/ 2245702 w 2302852"/>
              <a:gd name="connsiteY13" fmla="*/ 2332225 h 3910201"/>
              <a:gd name="connsiteX14" fmla="*/ 2302852 w 2302852"/>
              <a:gd name="connsiteY14" fmla="*/ 1343213 h 3910201"/>
              <a:gd name="connsiteX15" fmla="*/ 2166328 w 2302852"/>
              <a:gd name="connsiteY15" fmla="*/ 1236851 h 3910201"/>
              <a:gd name="connsiteX16" fmla="*/ 2050440 w 2302852"/>
              <a:gd name="connsiteY16" fmla="*/ 1066988 h 3910201"/>
              <a:gd name="connsiteX17" fmla="*/ 1824823 w 2302852"/>
              <a:gd name="connsiteY17" fmla="*/ 923521 h 3910201"/>
              <a:gd name="connsiteX18" fmla="*/ 1640314 w 2302852"/>
              <a:gd name="connsiteY18" fmla="*/ 937832 h 3910201"/>
              <a:gd name="connsiteX19" fmla="*/ 1546680 w 2302852"/>
              <a:gd name="connsiteY19" fmla="*/ 245504 h 3910201"/>
              <a:gd name="connsiteX20" fmla="*/ 1060813 w 2302852"/>
              <a:gd name="connsiteY20" fmla="*/ 216779 h 3910201"/>
              <a:gd name="connsiteX21" fmla="*/ 1068158 w 2302852"/>
              <a:gd name="connsiteY21" fmla="*/ 99266 h 3910201"/>
              <a:gd name="connsiteX22" fmla="*/ 935955 w 2302852"/>
              <a:gd name="connsiteY22" fmla="*/ 91921 h 3910201"/>
              <a:gd name="connsiteX23" fmla="*/ 826296 w 2302852"/>
              <a:gd name="connsiteY23" fmla="*/ 60458 h 3910201"/>
              <a:gd name="connsiteX24" fmla="*/ 816606 w 2302852"/>
              <a:gd name="connsiteY24" fmla="*/ 0 h 3910201"/>
              <a:gd name="connsiteX25" fmla="*/ 711831 w 2302852"/>
              <a:gd name="connsiteY25" fmla="*/ 225425 h 3910201"/>
              <a:gd name="connsiteX26" fmla="*/ 607615 w 2302852"/>
              <a:gd name="connsiteY26" fmla="*/ 421986 h 3910201"/>
              <a:gd name="connsiteX27" fmla="*/ 527195 w 2302852"/>
              <a:gd name="connsiteY27" fmla="*/ 660267 h 3910201"/>
              <a:gd name="connsiteX28" fmla="*/ 422947 w 2302852"/>
              <a:gd name="connsiteY28" fmla="*/ 1017686 h 3910201"/>
              <a:gd name="connsiteX29" fmla="*/ 208496 w 2302852"/>
              <a:gd name="connsiteY29" fmla="*/ 922375 h 3910201"/>
              <a:gd name="connsiteX30" fmla="*/ 0 w 2302852"/>
              <a:gd name="connsiteY30" fmla="*/ 1014709 h 3910201"/>
              <a:gd name="connsiteX31" fmla="*/ 919794 w 2302852"/>
              <a:gd name="connsiteY31" fmla="*/ 1029495 h 3910201"/>
              <a:gd name="connsiteX32" fmla="*/ 703101 w 2302852"/>
              <a:gd name="connsiteY32" fmla="*/ 1536702 h 3910201"/>
              <a:gd name="connsiteX33" fmla="*/ 418489 w 2302852"/>
              <a:gd name="connsiteY33" fmla="*/ 1452754 h 3910201"/>
              <a:gd name="connsiteX34" fmla="*/ 404997 w 2302852"/>
              <a:gd name="connsiteY34" fmla="*/ 1690877 h 3910201"/>
              <a:gd name="connsiteX0" fmla="*/ 404997 w 2302852"/>
              <a:gd name="connsiteY0" fmla="*/ 1690877 h 3910201"/>
              <a:gd name="connsiteX1" fmla="*/ 370072 w 2302852"/>
              <a:gd name="connsiteY1" fmla="*/ 1865503 h 3910201"/>
              <a:gd name="connsiteX2" fmla="*/ 539141 w 2302852"/>
              <a:gd name="connsiteY2" fmla="*/ 1933765 h 3910201"/>
              <a:gd name="connsiteX3" fmla="*/ 475295 w 2302852"/>
              <a:gd name="connsiteY3" fmla="*/ 2116932 h 3910201"/>
              <a:gd name="connsiteX4" fmla="*/ 286729 w 2302852"/>
              <a:gd name="connsiteY4" fmla="*/ 2575113 h 3910201"/>
              <a:gd name="connsiteX5" fmla="*/ 1037615 w 2302852"/>
              <a:gd name="connsiteY5" fmla="*/ 2862450 h 3910201"/>
              <a:gd name="connsiteX6" fmla="*/ 605816 w 2302852"/>
              <a:gd name="connsiteY6" fmla="*/ 3910201 h 3910201"/>
              <a:gd name="connsiteX7" fmla="*/ 1072541 w 2302852"/>
              <a:gd name="connsiteY7" fmla="*/ 3595875 h 3910201"/>
              <a:gd name="connsiteX8" fmla="*/ 1505928 w 2302852"/>
              <a:gd name="connsiteY8" fmla="*/ 3819713 h 3910201"/>
              <a:gd name="connsiteX9" fmla="*/ 1496402 w 2302852"/>
              <a:gd name="connsiteY9" fmla="*/ 3710175 h 3910201"/>
              <a:gd name="connsiteX10" fmla="*/ 1505928 w 2302852"/>
              <a:gd name="connsiteY10" fmla="*/ 3610163 h 3910201"/>
              <a:gd name="connsiteX11" fmla="*/ 1639277 w 2302852"/>
              <a:gd name="connsiteY11" fmla="*/ 3102162 h 3910201"/>
              <a:gd name="connsiteX12" fmla="*/ 1705952 w 2302852"/>
              <a:gd name="connsiteY12" fmla="*/ 3032312 h 3910201"/>
              <a:gd name="connsiteX13" fmla="*/ 2245702 w 2302852"/>
              <a:gd name="connsiteY13" fmla="*/ 2332225 h 3910201"/>
              <a:gd name="connsiteX14" fmla="*/ 2302852 w 2302852"/>
              <a:gd name="connsiteY14" fmla="*/ 1343213 h 3910201"/>
              <a:gd name="connsiteX15" fmla="*/ 2166328 w 2302852"/>
              <a:gd name="connsiteY15" fmla="*/ 1236851 h 3910201"/>
              <a:gd name="connsiteX16" fmla="*/ 2050440 w 2302852"/>
              <a:gd name="connsiteY16" fmla="*/ 1066988 h 3910201"/>
              <a:gd name="connsiteX17" fmla="*/ 1824823 w 2302852"/>
              <a:gd name="connsiteY17" fmla="*/ 923521 h 3910201"/>
              <a:gd name="connsiteX18" fmla="*/ 1640314 w 2302852"/>
              <a:gd name="connsiteY18" fmla="*/ 937832 h 3910201"/>
              <a:gd name="connsiteX19" fmla="*/ 1546680 w 2302852"/>
              <a:gd name="connsiteY19" fmla="*/ 245504 h 3910201"/>
              <a:gd name="connsiteX20" fmla="*/ 1060813 w 2302852"/>
              <a:gd name="connsiteY20" fmla="*/ 216779 h 3910201"/>
              <a:gd name="connsiteX21" fmla="*/ 1068158 w 2302852"/>
              <a:gd name="connsiteY21" fmla="*/ 99266 h 3910201"/>
              <a:gd name="connsiteX22" fmla="*/ 935955 w 2302852"/>
              <a:gd name="connsiteY22" fmla="*/ 91921 h 3910201"/>
              <a:gd name="connsiteX23" fmla="*/ 826296 w 2302852"/>
              <a:gd name="connsiteY23" fmla="*/ 60458 h 3910201"/>
              <a:gd name="connsiteX24" fmla="*/ 816606 w 2302852"/>
              <a:gd name="connsiteY24" fmla="*/ 0 h 3910201"/>
              <a:gd name="connsiteX25" fmla="*/ 711831 w 2302852"/>
              <a:gd name="connsiteY25" fmla="*/ 225425 h 3910201"/>
              <a:gd name="connsiteX26" fmla="*/ 607615 w 2302852"/>
              <a:gd name="connsiteY26" fmla="*/ 421986 h 3910201"/>
              <a:gd name="connsiteX27" fmla="*/ 527195 w 2302852"/>
              <a:gd name="connsiteY27" fmla="*/ 660267 h 3910201"/>
              <a:gd name="connsiteX28" fmla="*/ 422947 w 2302852"/>
              <a:gd name="connsiteY28" fmla="*/ 1017686 h 3910201"/>
              <a:gd name="connsiteX29" fmla="*/ 208496 w 2302852"/>
              <a:gd name="connsiteY29" fmla="*/ 922375 h 3910201"/>
              <a:gd name="connsiteX30" fmla="*/ 0 w 2302852"/>
              <a:gd name="connsiteY30" fmla="*/ 1014709 h 3910201"/>
              <a:gd name="connsiteX31" fmla="*/ 919794 w 2302852"/>
              <a:gd name="connsiteY31" fmla="*/ 1029495 h 3910201"/>
              <a:gd name="connsiteX32" fmla="*/ 703101 w 2302852"/>
              <a:gd name="connsiteY32" fmla="*/ 1536702 h 3910201"/>
              <a:gd name="connsiteX33" fmla="*/ 418489 w 2302852"/>
              <a:gd name="connsiteY33" fmla="*/ 1452754 h 3910201"/>
              <a:gd name="connsiteX34" fmla="*/ 404997 w 2302852"/>
              <a:gd name="connsiteY34" fmla="*/ 1690877 h 3910201"/>
              <a:gd name="connsiteX0" fmla="*/ 404997 w 2302852"/>
              <a:gd name="connsiteY0" fmla="*/ 1690877 h 3910201"/>
              <a:gd name="connsiteX1" fmla="*/ 370072 w 2302852"/>
              <a:gd name="connsiteY1" fmla="*/ 1865503 h 3910201"/>
              <a:gd name="connsiteX2" fmla="*/ 539141 w 2302852"/>
              <a:gd name="connsiteY2" fmla="*/ 1933765 h 3910201"/>
              <a:gd name="connsiteX3" fmla="*/ 475295 w 2302852"/>
              <a:gd name="connsiteY3" fmla="*/ 2116932 h 3910201"/>
              <a:gd name="connsiteX4" fmla="*/ 286729 w 2302852"/>
              <a:gd name="connsiteY4" fmla="*/ 2575113 h 3910201"/>
              <a:gd name="connsiteX5" fmla="*/ 1037615 w 2302852"/>
              <a:gd name="connsiteY5" fmla="*/ 2862450 h 3910201"/>
              <a:gd name="connsiteX6" fmla="*/ 605816 w 2302852"/>
              <a:gd name="connsiteY6" fmla="*/ 3910201 h 3910201"/>
              <a:gd name="connsiteX7" fmla="*/ 1072541 w 2302852"/>
              <a:gd name="connsiteY7" fmla="*/ 3595875 h 3910201"/>
              <a:gd name="connsiteX8" fmla="*/ 1505928 w 2302852"/>
              <a:gd name="connsiteY8" fmla="*/ 3819713 h 3910201"/>
              <a:gd name="connsiteX9" fmla="*/ 1496402 w 2302852"/>
              <a:gd name="connsiteY9" fmla="*/ 3710175 h 3910201"/>
              <a:gd name="connsiteX10" fmla="*/ 1505928 w 2302852"/>
              <a:gd name="connsiteY10" fmla="*/ 3610163 h 3910201"/>
              <a:gd name="connsiteX11" fmla="*/ 1639277 w 2302852"/>
              <a:gd name="connsiteY11" fmla="*/ 3102162 h 3910201"/>
              <a:gd name="connsiteX12" fmla="*/ 1705952 w 2302852"/>
              <a:gd name="connsiteY12" fmla="*/ 3032312 h 3910201"/>
              <a:gd name="connsiteX13" fmla="*/ 2245702 w 2302852"/>
              <a:gd name="connsiteY13" fmla="*/ 2332225 h 3910201"/>
              <a:gd name="connsiteX14" fmla="*/ 2302852 w 2302852"/>
              <a:gd name="connsiteY14" fmla="*/ 1343213 h 3910201"/>
              <a:gd name="connsiteX15" fmla="*/ 2166328 w 2302852"/>
              <a:gd name="connsiteY15" fmla="*/ 1236851 h 3910201"/>
              <a:gd name="connsiteX16" fmla="*/ 2050440 w 2302852"/>
              <a:gd name="connsiteY16" fmla="*/ 1066988 h 3910201"/>
              <a:gd name="connsiteX17" fmla="*/ 1824823 w 2302852"/>
              <a:gd name="connsiteY17" fmla="*/ 923521 h 3910201"/>
              <a:gd name="connsiteX18" fmla="*/ 1640314 w 2302852"/>
              <a:gd name="connsiteY18" fmla="*/ 937832 h 3910201"/>
              <a:gd name="connsiteX19" fmla="*/ 1546680 w 2302852"/>
              <a:gd name="connsiteY19" fmla="*/ 245504 h 3910201"/>
              <a:gd name="connsiteX20" fmla="*/ 1060813 w 2302852"/>
              <a:gd name="connsiteY20" fmla="*/ 216779 h 3910201"/>
              <a:gd name="connsiteX21" fmla="*/ 1068158 w 2302852"/>
              <a:gd name="connsiteY21" fmla="*/ 99266 h 3910201"/>
              <a:gd name="connsiteX22" fmla="*/ 935955 w 2302852"/>
              <a:gd name="connsiteY22" fmla="*/ 91921 h 3910201"/>
              <a:gd name="connsiteX23" fmla="*/ 826296 w 2302852"/>
              <a:gd name="connsiteY23" fmla="*/ 60458 h 3910201"/>
              <a:gd name="connsiteX24" fmla="*/ 816606 w 2302852"/>
              <a:gd name="connsiteY24" fmla="*/ 0 h 3910201"/>
              <a:gd name="connsiteX25" fmla="*/ 711831 w 2302852"/>
              <a:gd name="connsiteY25" fmla="*/ 225425 h 3910201"/>
              <a:gd name="connsiteX26" fmla="*/ 607615 w 2302852"/>
              <a:gd name="connsiteY26" fmla="*/ 421986 h 3910201"/>
              <a:gd name="connsiteX27" fmla="*/ 527195 w 2302852"/>
              <a:gd name="connsiteY27" fmla="*/ 660267 h 3910201"/>
              <a:gd name="connsiteX28" fmla="*/ 422947 w 2302852"/>
              <a:gd name="connsiteY28" fmla="*/ 1017686 h 3910201"/>
              <a:gd name="connsiteX29" fmla="*/ 202539 w 2302852"/>
              <a:gd name="connsiteY29" fmla="*/ 904504 h 3910201"/>
              <a:gd name="connsiteX30" fmla="*/ 0 w 2302852"/>
              <a:gd name="connsiteY30" fmla="*/ 1014709 h 3910201"/>
              <a:gd name="connsiteX31" fmla="*/ 919794 w 2302852"/>
              <a:gd name="connsiteY31" fmla="*/ 1029495 h 3910201"/>
              <a:gd name="connsiteX32" fmla="*/ 703101 w 2302852"/>
              <a:gd name="connsiteY32" fmla="*/ 1536702 h 3910201"/>
              <a:gd name="connsiteX33" fmla="*/ 418489 w 2302852"/>
              <a:gd name="connsiteY33" fmla="*/ 1452754 h 3910201"/>
              <a:gd name="connsiteX34" fmla="*/ 404997 w 2302852"/>
              <a:gd name="connsiteY34" fmla="*/ 1690877 h 3910201"/>
              <a:gd name="connsiteX0" fmla="*/ 404997 w 2302852"/>
              <a:gd name="connsiteY0" fmla="*/ 1690877 h 3910201"/>
              <a:gd name="connsiteX1" fmla="*/ 370072 w 2302852"/>
              <a:gd name="connsiteY1" fmla="*/ 1865503 h 3910201"/>
              <a:gd name="connsiteX2" fmla="*/ 539141 w 2302852"/>
              <a:gd name="connsiteY2" fmla="*/ 1933765 h 3910201"/>
              <a:gd name="connsiteX3" fmla="*/ 475295 w 2302852"/>
              <a:gd name="connsiteY3" fmla="*/ 2116932 h 3910201"/>
              <a:gd name="connsiteX4" fmla="*/ 286729 w 2302852"/>
              <a:gd name="connsiteY4" fmla="*/ 2575113 h 3910201"/>
              <a:gd name="connsiteX5" fmla="*/ 1037615 w 2302852"/>
              <a:gd name="connsiteY5" fmla="*/ 2862450 h 3910201"/>
              <a:gd name="connsiteX6" fmla="*/ 605816 w 2302852"/>
              <a:gd name="connsiteY6" fmla="*/ 3910201 h 3910201"/>
              <a:gd name="connsiteX7" fmla="*/ 1072541 w 2302852"/>
              <a:gd name="connsiteY7" fmla="*/ 3595875 h 3910201"/>
              <a:gd name="connsiteX8" fmla="*/ 1505928 w 2302852"/>
              <a:gd name="connsiteY8" fmla="*/ 3819713 h 3910201"/>
              <a:gd name="connsiteX9" fmla="*/ 1496402 w 2302852"/>
              <a:gd name="connsiteY9" fmla="*/ 3710175 h 3910201"/>
              <a:gd name="connsiteX10" fmla="*/ 1505928 w 2302852"/>
              <a:gd name="connsiteY10" fmla="*/ 3610163 h 3910201"/>
              <a:gd name="connsiteX11" fmla="*/ 1639277 w 2302852"/>
              <a:gd name="connsiteY11" fmla="*/ 3102162 h 3910201"/>
              <a:gd name="connsiteX12" fmla="*/ 1705952 w 2302852"/>
              <a:gd name="connsiteY12" fmla="*/ 3032312 h 3910201"/>
              <a:gd name="connsiteX13" fmla="*/ 2245702 w 2302852"/>
              <a:gd name="connsiteY13" fmla="*/ 2332225 h 3910201"/>
              <a:gd name="connsiteX14" fmla="*/ 2302852 w 2302852"/>
              <a:gd name="connsiteY14" fmla="*/ 1343213 h 3910201"/>
              <a:gd name="connsiteX15" fmla="*/ 2166328 w 2302852"/>
              <a:gd name="connsiteY15" fmla="*/ 1236851 h 3910201"/>
              <a:gd name="connsiteX16" fmla="*/ 2050440 w 2302852"/>
              <a:gd name="connsiteY16" fmla="*/ 1066988 h 3910201"/>
              <a:gd name="connsiteX17" fmla="*/ 1824823 w 2302852"/>
              <a:gd name="connsiteY17" fmla="*/ 923521 h 3910201"/>
              <a:gd name="connsiteX18" fmla="*/ 1640314 w 2302852"/>
              <a:gd name="connsiteY18" fmla="*/ 937832 h 3910201"/>
              <a:gd name="connsiteX19" fmla="*/ 1546680 w 2302852"/>
              <a:gd name="connsiteY19" fmla="*/ 245504 h 3910201"/>
              <a:gd name="connsiteX20" fmla="*/ 1060813 w 2302852"/>
              <a:gd name="connsiteY20" fmla="*/ 216779 h 3910201"/>
              <a:gd name="connsiteX21" fmla="*/ 1068158 w 2302852"/>
              <a:gd name="connsiteY21" fmla="*/ 99266 h 3910201"/>
              <a:gd name="connsiteX22" fmla="*/ 935955 w 2302852"/>
              <a:gd name="connsiteY22" fmla="*/ 91921 h 3910201"/>
              <a:gd name="connsiteX23" fmla="*/ 826296 w 2302852"/>
              <a:gd name="connsiteY23" fmla="*/ 60458 h 3910201"/>
              <a:gd name="connsiteX24" fmla="*/ 816606 w 2302852"/>
              <a:gd name="connsiteY24" fmla="*/ 0 h 3910201"/>
              <a:gd name="connsiteX25" fmla="*/ 711831 w 2302852"/>
              <a:gd name="connsiteY25" fmla="*/ 225425 h 3910201"/>
              <a:gd name="connsiteX26" fmla="*/ 607615 w 2302852"/>
              <a:gd name="connsiteY26" fmla="*/ 421986 h 3910201"/>
              <a:gd name="connsiteX27" fmla="*/ 527195 w 2302852"/>
              <a:gd name="connsiteY27" fmla="*/ 660267 h 3910201"/>
              <a:gd name="connsiteX28" fmla="*/ 422947 w 2302852"/>
              <a:gd name="connsiteY28" fmla="*/ 1017686 h 3910201"/>
              <a:gd name="connsiteX29" fmla="*/ 202539 w 2302852"/>
              <a:gd name="connsiteY29" fmla="*/ 904504 h 3910201"/>
              <a:gd name="connsiteX30" fmla="*/ 0 w 2302852"/>
              <a:gd name="connsiteY30" fmla="*/ 1014709 h 3910201"/>
              <a:gd name="connsiteX31" fmla="*/ 919794 w 2302852"/>
              <a:gd name="connsiteY31" fmla="*/ 1029495 h 3910201"/>
              <a:gd name="connsiteX32" fmla="*/ 703101 w 2302852"/>
              <a:gd name="connsiteY32" fmla="*/ 1536702 h 3910201"/>
              <a:gd name="connsiteX33" fmla="*/ 418489 w 2302852"/>
              <a:gd name="connsiteY33" fmla="*/ 1452754 h 3910201"/>
              <a:gd name="connsiteX34" fmla="*/ 404997 w 2302852"/>
              <a:gd name="connsiteY34" fmla="*/ 1690877 h 3910201"/>
              <a:gd name="connsiteX0" fmla="*/ 404997 w 2302852"/>
              <a:gd name="connsiteY0" fmla="*/ 1690877 h 3910201"/>
              <a:gd name="connsiteX1" fmla="*/ 370072 w 2302852"/>
              <a:gd name="connsiteY1" fmla="*/ 1865503 h 3910201"/>
              <a:gd name="connsiteX2" fmla="*/ 539141 w 2302852"/>
              <a:gd name="connsiteY2" fmla="*/ 1933765 h 3910201"/>
              <a:gd name="connsiteX3" fmla="*/ 475295 w 2302852"/>
              <a:gd name="connsiteY3" fmla="*/ 2116932 h 3910201"/>
              <a:gd name="connsiteX4" fmla="*/ 286729 w 2302852"/>
              <a:gd name="connsiteY4" fmla="*/ 2575113 h 3910201"/>
              <a:gd name="connsiteX5" fmla="*/ 1037615 w 2302852"/>
              <a:gd name="connsiteY5" fmla="*/ 2862450 h 3910201"/>
              <a:gd name="connsiteX6" fmla="*/ 605816 w 2302852"/>
              <a:gd name="connsiteY6" fmla="*/ 3910201 h 3910201"/>
              <a:gd name="connsiteX7" fmla="*/ 1072541 w 2302852"/>
              <a:gd name="connsiteY7" fmla="*/ 3595875 h 3910201"/>
              <a:gd name="connsiteX8" fmla="*/ 1505928 w 2302852"/>
              <a:gd name="connsiteY8" fmla="*/ 3819713 h 3910201"/>
              <a:gd name="connsiteX9" fmla="*/ 1496402 w 2302852"/>
              <a:gd name="connsiteY9" fmla="*/ 3710175 h 3910201"/>
              <a:gd name="connsiteX10" fmla="*/ 1505928 w 2302852"/>
              <a:gd name="connsiteY10" fmla="*/ 3610163 h 3910201"/>
              <a:gd name="connsiteX11" fmla="*/ 1639277 w 2302852"/>
              <a:gd name="connsiteY11" fmla="*/ 3102162 h 3910201"/>
              <a:gd name="connsiteX12" fmla="*/ 1705952 w 2302852"/>
              <a:gd name="connsiteY12" fmla="*/ 3032312 h 3910201"/>
              <a:gd name="connsiteX13" fmla="*/ 2245702 w 2302852"/>
              <a:gd name="connsiteY13" fmla="*/ 2332225 h 3910201"/>
              <a:gd name="connsiteX14" fmla="*/ 2302852 w 2302852"/>
              <a:gd name="connsiteY14" fmla="*/ 1343213 h 3910201"/>
              <a:gd name="connsiteX15" fmla="*/ 2166328 w 2302852"/>
              <a:gd name="connsiteY15" fmla="*/ 1236851 h 3910201"/>
              <a:gd name="connsiteX16" fmla="*/ 2050440 w 2302852"/>
              <a:gd name="connsiteY16" fmla="*/ 1066988 h 3910201"/>
              <a:gd name="connsiteX17" fmla="*/ 1824823 w 2302852"/>
              <a:gd name="connsiteY17" fmla="*/ 923521 h 3910201"/>
              <a:gd name="connsiteX18" fmla="*/ 1640314 w 2302852"/>
              <a:gd name="connsiteY18" fmla="*/ 937832 h 3910201"/>
              <a:gd name="connsiteX19" fmla="*/ 1546680 w 2302852"/>
              <a:gd name="connsiteY19" fmla="*/ 245504 h 3910201"/>
              <a:gd name="connsiteX20" fmla="*/ 1060813 w 2302852"/>
              <a:gd name="connsiteY20" fmla="*/ 216779 h 3910201"/>
              <a:gd name="connsiteX21" fmla="*/ 1068158 w 2302852"/>
              <a:gd name="connsiteY21" fmla="*/ 99266 h 3910201"/>
              <a:gd name="connsiteX22" fmla="*/ 935955 w 2302852"/>
              <a:gd name="connsiteY22" fmla="*/ 91921 h 3910201"/>
              <a:gd name="connsiteX23" fmla="*/ 826296 w 2302852"/>
              <a:gd name="connsiteY23" fmla="*/ 60458 h 3910201"/>
              <a:gd name="connsiteX24" fmla="*/ 816606 w 2302852"/>
              <a:gd name="connsiteY24" fmla="*/ 0 h 3910201"/>
              <a:gd name="connsiteX25" fmla="*/ 711831 w 2302852"/>
              <a:gd name="connsiteY25" fmla="*/ 225425 h 3910201"/>
              <a:gd name="connsiteX26" fmla="*/ 607615 w 2302852"/>
              <a:gd name="connsiteY26" fmla="*/ 421986 h 3910201"/>
              <a:gd name="connsiteX27" fmla="*/ 527195 w 2302852"/>
              <a:gd name="connsiteY27" fmla="*/ 660267 h 3910201"/>
              <a:gd name="connsiteX28" fmla="*/ 422947 w 2302852"/>
              <a:gd name="connsiteY28" fmla="*/ 1017686 h 3910201"/>
              <a:gd name="connsiteX29" fmla="*/ 193603 w 2302852"/>
              <a:gd name="connsiteY29" fmla="*/ 910461 h 3910201"/>
              <a:gd name="connsiteX30" fmla="*/ 0 w 2302852"/>
              <a:gd name="connsiteY30" fmla="*/ 1014709 h 3910201"/>
              <a:gd name="connsiteX31" fmla="*/ 919794 w 2302852"/>
              <a:gd name="connsiteY31" fmla="*/ 1029495 h 3910201"/>
              <a:gd name="connsiteX32" fmla="*/ 703101 w 2302852"/>
              <a:gd name="connsiteY32" fmla="*/ 1536702 h 3910201"/>
              <a:gd name="connsiteX33" fmla="*/ 418489 w 2302852"/>
              <a:gd name="connsiteY33" fmla="*/ 1452754 h 3910201"/>
              <a:gd name="connsiteX34" fmla="*/ 404997 w 2302852"/>
              <a:gd name="connsiteY34" fmla="*/ 1690877 h 3910201"/>
              <a:gd name="connsiteX0" fmla="*/ 404997 w 2302852"/>
              <a:gd name="connsiteY0" fmla="*/ 1690877 h 3910201"/>
              <a:gd name="connsiteX1" fmla="*/ 370072 w 2302852"/>
              <a:gd name="connsiteY1" fmla="*/ 1865503 h 3910201"/>
              <a:gd name="connsiteX2" fmla="*/ 539141 w 2302852"/>
              <a:gd name="connsiteY2" fmla="*/ 1933765 h 3910201"/>
              <a:gd name="connsiteX3" fmla="*/ 475295 w 2302852"/>
              <a:gd name="connsiteY3" fmla="*/ 2116932 h 3910201"/>
              <a:gd name="connsiteX4" fmla="*/ 286729 w 2302852"/>
              <a:gd name="connsiteY4" fmla="*/ 2575113 h 3910201"/>
              <a:gd name="connsiteX5" fmla="*/ 1037615 w 2302852"/>
              <a:gd name="connsiteY5" fmla="*/ 2862450 h 3910201"/>
              <a:gd name="connsiteX6" fmla="*/ 605816 w 2302852"/>
              <a:gd name="connsiteY6" fmla="*/ 3910201 h 3910201"/>
              <a:gd name="connsiteX7" fmla="*/ 1072541 w 2302852"/>
              <a:gd name="connsiteY7" fmla="*/ 3595875 h 3910201"/>
              <a:gd name="connsiteX8" fmla="*/ 1505928 w 2302852"/>
              <a:gd name="connsiteY8" fmla="*/ 3819713 h 3910201"/>
              <a:gd name="connsiteX9" fmla="*/ 1496402 w 2302852"/>
              <a:gd name="connsiteY9" fmla="*/ 3710175 h 3910201"/>
              <a:gd name="connsiteX10" fmla="*/ 1505928 w 2302852"/>
              <a:gd name="connsiteY10" fmla="*/ 3610163 h 3910201"/>
              <a:gd name="connsiteX11" fmla="*/ 1639277 w 2302852"/>
              <a:gd name="connsiteY11" fmla="*/ 3102162 h 3910201"/>
              <a:gd name="connsiteX12" fmla="*/ 1705952 w 2302852"/>
              <a:gd name="connsiteY12" fmla="*/ 3032312 h 3910201"/>
              <a:gd name="connsiteX13" fmla="*/ 2245702 w 2302852"/>
              <a:gd name="connsiteY13" fmla="*/ 2332225 h 3910201"/>
              <a:gd name="connsiteX14" fmla="*/ 2302852 w 2302852"/>
              <a:gd name="connsiteY14" fmla="*/ 1343213 h 3910201"/>
              <a:gd name="connsiteX15" fmla="*/ 2166328 w 2302852"/>
              <a:gd name="connsiteY15" fmla="*/ 1236851 h 3910201"/>
              <a:gd name="connsiteX16" fmla="*/ 2050440 w 2302852"/>
              <a:gd name="connsiteY16" fmla="*/ 1066988 h 3910201"/>
              <a:gd name="connsiteX17" fmla="*/ 1824823 w 2302852"/>
              <a:gd name="connsiteY17" fmla="*/ 923521 h 3910201"/>
              <a:gd name="connsiteX18" fmla="*/ 1640314 w 2302852"/>
              <a:gd name="connsiteY18" fmla="*/ 937832 h 3910201"/>
              <a:gd name="connsiteX19" fmla="*/ 1546680 w 2302852"/>
              <a:gd name="connsiteY19" fmla="*/ 245504 h 3910201"/>
              <a:gd name="connsiteX20" fmla="*/ 1060813 w 2302852"/>
              <a:gd name="connsiteY20" fmla="*/ 216779 h 3910201"/>
              <a:gd name="connsiteX21" fmla="*/ 1068158 w 2302852"/>
              <a:gd name="connsiteY21" fmla="*/ 99266 h 3910201"/>
              <a:gd name="connsiteX22" fmla="*/ 935955 w 2302852"/>
              <a:gd name="connsiteY22" fmla="*/ 91921 h 3910201"/>
              <a:gd name="connsiteX23" fmla="*/ 826296 w 2302852"/>
              <a:gd name="connsiteY23" fmla="*/ 60458 h 3910201"/>
              <a:gd name="connsiteX24" fmla="*/ 816606 w 2302852"/>
              <a:gd name="connsiteY24" fmla="*/ 0 h 3910201"/>
              <a:gd name="connsiteX25" fmla="*/ 711831 w 2302852"/>
              <a:gd name="connsiteY25" fmla="*/ 225425 h 3910201"/>
              <a:gd name="connsiteX26" fmla="*/ 607615 w 2302852"/>
              <a:gd name="connsiteY26" fmla="*/ 421986 h 3910201"/>
              <a:gd name="connsiteX27" fmla="*/ 527195 w 2302852"/>
              <a:gd name="connsiteY27" fmla="*/ 660267 h 3910201"/>
              <a:gd name="connsiteX28" fmla="*/ 422947 w 2302852"/>
              <a:gd name="connsiteY28" fmla="*/ 1017686 h 3910201"/>
              <a:gd name="connsiteX29" fmla="*/ 193603 w 2302852"/>
              <a:gd name="connsiteY29" fmla="*/ 910461 h 3910201"/>
              <a:gd name="connsiteX30" fmla="*/ 0 w 2302852"/>
              <a:gd name="connsiteY30" fmla="*/ 1014709 h 3910201"/>
              <a:gd name="connsiteX31" fmla="*/ 919794 w 2302852"/>
              <a:gd name="connsiteY31" fmla="*/ 1029495 h 3910201"/>
              <a:gd name="connsiteX32" fmla="*/ 703101 w 2302852"/>
              <a:gd name="connsiteY32" fmla="*/ 1536702 h 3910201"/>
              <a:gd name="connsiteX33" fmla="*/ 418489 w 2302852"/>
              <a:gd name="connsiteY33" fmla="*/ 1452754 h 3910201"/>
              <a:gd name="connsiteX34" fmla="*/ 404997 w 2302852"/>
              <a:gd name="connsiteY34" fmla="*/ 1690877 h 3910201"/>
              <a:gd name="connsiteX0" fmla="*/ 404997 w 2302852"/>
              <a:gd name="connsiteY0" fmla="*/ 1690877 h 3910201"/>
              <a:gd name="connsiteX1" fmla="*/ 370072 w 2302852"/>
              <a:gd name="connsiteY1" fmla="*/ 1865503 h 3910201"/>
              <a:gd name="connsiteX2" fmla="*/ 539141 w 2302852"/>
              <a:gd name="connsiteY2" fmla="*/ 1933765 h 3910201"/>
              <a:gd name="connsiteX3" fmla="*/ 475295 w 2302852"/>
              <a:gd name="connsiteY3" fmla="*/ 2116932 h 3910201"/>
              <a:gd name="connsiteX4" fmla="*/ 286729 w 2302852"/>
              <a:gd name="connsiteY4" fmla="*/ 2575113 h 3910201"/>
              <a:gd name="connsiteX5" fmla="*/ 1037615 w 2302852"/>
              <a:gd name="connsiteY5" fmla="*/ 2862450 h 3910201"/>
              <a:gd name="connsiteX6" fmla="*/ 605816 w 2302852"/>
              <a:gd name="connsiteY6" fmla="*/ 3910201 h 3910201"/>
              <a:gd name="connsiteX7" fmla="*/ 1072541 w 2302852"/>
              <a:gd name="connsiteY7" fmla="*/ 3595875 h 3910201"/>
              <a:gd name="connsiteX8" fmla="*/ 1505928 w 2302852"/>
              <a:gd name="connsiteY8" fmla="*/ 3819713 h 3910201"/>
              <a:gd name="connsiteX9" fmla="*/ 1496402 w 2302852"/>
              <a:gd name="connsiteY9" fmla="*/ 3710175 h 3910201"/>
              <a:gd name="connsiteX10" fmla="*/ 1505928 w 2302852"/>
              <a:gd name="connsiteY10" fmla="*/ 3610163 h 3910201"/>
              <a:gd name="connsiteX11" fmla="*/ 1639277 w 2302852"/>
              <a:gd name="connsiteY11" fmla="*/ 3102162 h 3910201"/>
              <a:gd name="connsiteX12" fmla="*/ 1705952 w 2302852"/>
              <a:gd name="connsiteY12" fmla="*/ 3032312 h 3910201"/>
              <a:gd name="connsiteX13" fmla="*/ 2245702 w 2302852"/>
              <a:gd name="connsiteY13" fmla="*/ 2332225 h 3910201"/>
              <a:gd name="connsiteX14" fmla="*/ 2302852 w 2302852"/>
              <a:gd name="connsiteY14" fmla="*/ 1343213 h 3910201"/>
              <a:gd name="connsiteX15" fmla="*/ 2166328 w 2302852"/>
              <a:gd name="connsiteY15" fmla="*/ 1236851 h 3910201"/>
              <a:gd name="connsiteX16" fmla="*/ 2050440 w 2302852"/>
              <a:gd name="connsiteY16" fmla="*/ 1066988 h 3910201"/>
              <a:gd name="connsiteX17" fmla="*/ 1824823 w 2302852"/>
              <a:gd name="connsiteY17" fmla="*/ 923521 h 3910201"/>
              <a:gd name="connsiteX18" fmla="*/ 1640314 w 2302852"/>
              <a:gd name="connsiteY18" fmla="*/ 937832 h 3910201"/>
              <a:gd name="connsiteX19" fmla="*/ 1546680 w 2302852"/>
              <a:gd name="connsiteY19" fmla="*/ 245504 h 3910201"/>
              <a:gd name="connsiteX20" fmla="*/ 1060813 w 2302852"/>
              <a:gd name="connsiteY20" fmla="*/ 216779 h 3910201"/>
              <a:gd name="connsiteX21" fmla="*/ 1068158 w 2302852"/>
              <a:gd name="connsiteY21" fmla="*/ 99266 h 3910201"/>
              <a:gd name="connsiteX22" fmla="*/ 935955 w 2302852"/>
              <a:gd name="connsiteY22" fmla="*/ 91921 h 3910201"/>
              <a:gd name="connsiteX23" fmla="*/ 826296 w 2302852"/>
              <a:gd name="connsiteY23" fmla="*/ 60458 h 3910201"/>
              <a:gd name="connsiteX24" fmla="*/ 816606 w 2302852"/>
              <a:gd name="connsiteY24" fmla="*/ 0 h 3910201"/>
              <a:gd name="connsiteX25" fmla="*/ 711831 w 2302852"/>
              <a:gd name="connsiteY25" fmla="*/ 225425 h 3910201"/>
              <a:gd name="connsiteX26" fmla="*/ 607615 w 2302852"/>
              <a:gd name="connsiteY26" fmla="*/ 421986 h 3910201"/>
              <a:gd name="connsiteX27" fmla="*/ 527195 w 2302852"/>
              <a:gd name="connsiteY27" fmla="*/ 660267 h 3910201"/>
              <a:gd name="connsiteX28" fmla="*/ 422947 w 2302852"/>
              <a:gd name="connsiteY28" fmla="*/ 1017686 h 3910201"/>
              <a:gd name="connsiteX29" fmla="*/ 193603 w 2302852"/>
              <a:gd name="connsiteY29" fmla="*/ 910461 h 3910201"/>
              <a:gd name="connsiteX30" fmla="*/ 0 w 2302852"/>
              <a:gd name="connsiteY30" fmla="*/ 1014709 h 3910201"/>
              <a:gd name="connsiteX31" fmla="*/ 220409 w 2302852"/>
              <a:gd name="connsiteY31" fmla="*/ 1011730 h 3910201"/>
              <a:gd name="connsiteX32" fmla="*/ 919794 w 2302852"/>
              <a:gd name="connsiteY32" fmla="*/ 1029495 h 3910201"/>
              <a:gd name="connsiteX33" fmla="*/ 703101 w 2302852"/>
              <a:gd name="connsiteY33" fmla="*/ 1536702 h 3910201"/>
              <a:gd name="connsiteX34" fmla="*/ 418489 w 2302852"/>
              <a:gd name="connsiteY34" fmla="*/ 1452754 h 3910201"/>
              <a:gd name="connsiteX35" fmla="*/ 404997 w 2302852"/>
              <a:gd name="connsiteY35" fmla="*/ 1690877 h 3910201"/>
              <a:gd name="connsiteX0" fmla="*/ 549677 w 2447532"/>
              <a:gd name="connsiteY0" fmla="*/ 1690877 h 3910201"/>
              <a:gd name="connsiteX1" fmla="*/ 514752 w 2447532"/>
              <a:gd name="connsiteY1" fmla="*/ 1865503 h 3910201"/>
              <a:gd name="connsiteX2" fmla="*/ 683821 w 2447532"/>
              <a:gd name="connsiteY2" fmla="*/ 1933765 h 3910201"/>
              <a:gd name="connsiteX3" fmla="*/ 619975 w 2447532"/>
              <a:gd name="connsiteY3" fmla="*/ 2116932 h 3910201"/>
              <a:gd name="connsiteX4" fmla="*/ 431409 w 2447532"/>
              <a:gd name="connsiteY4" fmla="*/ 2575113 h 3910201"/>
              <a:gd name="connsiteX5" fmla="*/ 1182295 w 2447532"/>
              <a:gd name="connsiteY5" fmla="*/ 2862450 h 3910201"/>
              <a:gd name="connsiteX6" fmla="*/ 750496 w 2447532"/>
              <a:gd name="connsiteY6" fmla="*/ 3910201 h 3910201"/>
              <a:gd name="connsiteX7" fmla="*/ 1217221 w 2447532"/>
              <a:gd name="connsiteY7" fmla="*/ 3595875 h 3910201"/>
              <a:gd name="connsiteX8" fmla="*/ 1650608 w 2447532"/>
              <a:gd name="connsiteY8" fmla="*/ 3819713 h 3910201"/>
              <a:gd name="connsiteX9" fmla="*/ 1641082 w 2447532"/>
              <a:gd name="connsiteY9" fmla="*/ 3710175 h 3910201"/>
              <a:gd name="connsiteX10" fmla="*/ 1650608 w 2447532"/>
              <a:gd name="connsiteY10" fmla="*/ 3610163 h 3910201"/>
              <a:gd name="connsiteX11" fmla="*/ 1783957 w 2447532"/>
              <a:gd name="connsiteY11" fmla="*/ 3102162 h 3910201"/>
              <a:gd name="connsiteX12" fmla="*/ 1850632 w 2447532"/>
              <a:gd name="connsiteY12" fmla="*/ 3032312 h 3910201"/>
              <a:gd name="connsiteX13" fmla="*/ 2390382 w 2447532"/>
              <a:gd name="connsiteY13" fmla="*/ 2332225 h 3910201"/>
              <a:gd name="connsiteX14" fmla="*/ 2447532 w 2447532"/>
              <a:gd name="connsiteY14" fmla="*/ 1343213 h 3910201"/>
              <a:gd name="connsiteX15" fmla="*/ 2311008 w 2447532"/>
              <a:gd name="connsiteY15" fmla="*/ 1236851 h 3910201"/>
              <a:gd name="connsiteX16" fmla="*/ 2195120 w 2447532"/>
              <a:gd name="connsiteY16" fmla="*/ 1066988 h 3910201"/>
              <a:gd name="connsiteX17" fmla="*/ 1969503 w 2447532"/>
              <a:gd name="connsiteY17" fmla="*/ 923521 h 3910201"/>
              <a:gd name="connsiteX18" fmla="*/ 1784994 w 2447532"/>
              <a:gd name="connsiteY18" fmla="*/ 937832 h 3910201"/>
              <a:gd name="connsiteX19" fmla="*/ 1691360 w 2447532"/>
              <a:gd name="connsiteY19" fmla="*/ 245504 h 3910201"/>
              <a:gd name="connsiteX20" fmla="*/ 1205493 w 2447532"/>
              <a:gd name="connsiteY20" fmla="*/ 216779 h 3910201"/>
              <a:gd name="connsiteX21" fmla="*/ 1212838 w 2447532"/>
              <a:gd name="connsiteY21" fmla="*/ 99266 h 3910201"/>
              <a:gd name="connsiteX22" fmla="*/ 1080635 w 2447532"/>
              <a:gd name="connsiteY22" fmla="*/ 91921 h 3910201"/>
              <a:gd name="connsiteX23" fmla="*/ 970976 w 2447532"/>
              <a:gd name="connsiteY23" fmla="*/ 60458 h 3910201"/>
              <a:gd name="connsiteX24" fmla="*/ 961286 w 2447532"/>
              <a:gd name="connsiteY24" fmla="*/ 0 h 3910201"/>
              <a:gd name="connsiteX25" fmla="*/ 856511 w 2447532"/>
              <a:gd name="connsiteY25" fmla="*/ 225425 h 3910201"/>
              <a:gd name="connsiteX26" fmla="*/ 752295 w 2447532"/>
              <a:gd name="connsiteY26" fmla="*/ 421986 h 3910201"/>
              <a:gd name="connsiteX27" fmla="*/ 671875 w 2447532"/>
              <a:gd name="connsiteY27" fmla="*/ 660267 h 3910201"/>
              <a:gd name="connsiteX28" fmla="*/ 567627 w 2447532"/>
              <a:gd name="connsiteY28" fmla="*/ 1017686 h 3910201"/>
              <a:gd name="connsiteX29" fmla="*/ 338283 w 2447532"/>
              <a:gd name="connsiteY29" fmla="*/ 910461 h 3910201"/>
              <a:gd name="connsiteX30" fmla="*/ 144680 w 2447532"/>
              <a:gd name="connsiteY30" fmla="*/ 1014709 h 3910201"/>
              <a:gd name="connsiteX31" fmla="*/ 49368 w 2447532"/>
              <a:gd name="connsiteY31" fmla="*/ 949181 h 3910201"/>
              <a:gd name="connsiteX32" fmla="*/ 1064474 w 2447532"/>
              <a:gd name="connsiteY32" fmla="*/ 1029495 h 3910201"/>
              <a:gd name="connsiteX33" fmla="*/ 847781 w 2447532"/>
              <a:gd name="connsiteY33" fmla="*/ 1536702 h 3910201"/>
              <a:gd name="connsiteX34" fmla="*/ 563169 w 2447532"/>
              <a:gd name="connsiteY34" fmla="*/ 1452754 h 3910201"/>
              <a:gd name="connsiteX35" fmla="*/ 549677 w 2447532"/>
              <a:gd name="connsiteY35" fmla="*/ 1690877 h 3910201"/>
              <a:gd name="connsiteX0" fmla="*/ 562602 w 2460457"/>
              <a:gd name="connsiteY0" fmla="*/ 1690877 h 3910201"/>
              <a:gd name="connsiteX1" fmla="*/ 527677 w 2460457"/>
              <a:gd name="connsiteY1" fmla="*/ 1865503 h 3910201"/>
              <a:gd name="connsiteX2" fmla="*/ 696746 w 2460457"/>
              <a:gd name="connsiteY2" fmla="*/ 1933765 h 3910201"/>
              <a:gd name="connsiteX3" fmla="*/ 632900 w 2460457"/>
              <a:gd name="connsiteY3" fmla="*/ 2116932 h 3910201"/>
              <a:gd name="connsiteX4" fmla="*/ 444334 w 2460457"/>
              <a:gd name="connsiteY4" fmla="*/ 2575113 h 3910201"/>
              <a:gd name="connsiteX5" fmla="*/ 1195220 w 2460457"/>
              <a:gd name="connsiteY5" fmla="*/ 2862450 h 3910201"/>
              <a:gd name="connsiteX6" fmla="*/ 763421 w 2460457"/>
              <a:gd name="connsiteY6" fmla="*/ 3910201 h 3910201"/>
              <a:gd name="connsiteX7" fmla="*/ 1230146 w 2460457"/>
              <a:gd name="connsiteY7" fmla="*/ 3595875 h 3910201"/>
              <a:gd name="connsiteX8" fmla="*/ 1663533 w 2460457"/>
              <a:gd name="connsiteY8" fmla="*/ 3819713 h 3910201"/>
              <a:gd name="connsiteX9" fmla="*/ 1654007 w 2460457"/>
              <a:gd name="connsiteY9" fmla="*/ 3710175 h 3910201"/>
              <a:gd name="connsiteX10" fmla="*/ 1663533 w 2460457"/>
              <a:gd name="connsiteY10" fmla="*/ 3610163 h 3910201"/>
              <a:gd name="connsiteX11" fmla="*/ 1796882 w 2460457"/>
              <a:gd name="connsiteY11" fmla="*/ 3102162 h 3910201"/>
              <a:gd name="connsiteX12" fmla="*/ 1863557 w 2460457"/>
              <a:gd name="connsiteY12" fmla="*/ 3032312 h 3910201"/>
              <a:gd name="connsiteX13" fmla="*/ 2403307 w 2460457"/>
              <a:gd name="connsiteY13" fmla="*/ 2332225 h 3910201"/>
              <a:gd name="connsiteX14" fmla="*/ 2460457 w 2460457"/>
              <a:gd name="connsiteY14" fmla="*/ 1343213 h 3910201"/>
              <a:gd name="connsiteX15" fmla="*/ 2323933 w 2460457"/>
              <a:gd name="connsiteY15" fmla="*/ 1236851 h 3910201"/>
              <a:gd name="connsiteX16" fmla="*/ 2208045 w 2460457"/>
              <a:gd name="connsiteY16" fmla="*/ 1066988 h 3910201"/>
              <a:gd name="connsiteX17" fmla="*/ 1982428 w 2460457"/>
              <a:gd name="connsiteY17" fmla="*/ 923521 h 3910201"/>
              <a:gd name="connsiteX18" fmla="*/ 1797919 w 2460457"/>
              <a:gd name="connsiteY18" fmla="*/ 937832 h 3910201"/>
              <a:gd name="connsiteX19" fmla="*/ 1704285 w 2460457"/>
              <a:gd name="connsiteY19" fmla="*/ 245504 h 3910201"/>
              <a:gd name="connsiteX20" fmla="*/ 1218418 w 2460457"/>
              <a:gd name="connsiteY20" fmla="*/ 216779 h 3910201"/>
              <a:gd name="connsiteX21" fmla="*/ 1225763 w 2460457"/>
              <a:gd name="connsiteY21" fmla="*/ 99266 h 3910201"/>
              <a:gd name="connsiteX22" fmla="*/ 1093560 w 2460457"/>
              <a:gd name="connsiteY22" fmla="*/ 91921 h 3910201"/>
              <a:gd name="connsiteX23" fmla="*/ 983901 w 2460457"/>
              <a:gd name="connsiteY23" fmla="*/ 60458 h 3910201"/>
              <a:gd name="connsiteX24" fmla="*/ 974211 w 2460457"/>
              <a:gd name="connsiteY24" fmla="*/ 0 h 3910201"/>
              <a:gd name="connsiteX25" fmla="*/ 869436 w 2460457"/>
              <a:gd name="connsiteY25" fmla="*/ 225425 h 3910201"/>
              <a:gd name="connsiteX26" fmla="*/ 765220 w 2460457"/>
              <a:gd name="connsiteY26" fmla="*/ 421986 h 3910201"/>
              <a:gd name="connsiteX27" fmla="*/ 684800 w 2460457"/>
              <a:gd name="connsiteY27" fmla="*/ 660267 h 3910201"/>
              <a:gd name="connsiteX28" fmla="*/ 580552 w 2460457"/>
              <a:gd name="connsiteY28" fmla="*/ 1017686 h 3910201"/>
              <a:gd name="connsiteX29" fmla="*/ 351208 w 2460457"/>
              <a:gd name="connsiteY29" fmla="*/ 910461 h 3910201"/>
              <a:gd name="connsiteX30" fmla="*/ 157605 w 2460457"/>
              <a:gd name="connsiteY30" fmla="*/ 1014709 h 3910201"/>
              <a:gd name="connsiteX31" fmla="*/ 47401 w 2460457"/>
              <a:gd name="connsiteY31" fmla="*/ 931310 h 3910201"/>
              <a:gd name="connsiteX32" fmla="*/ 1077399 w 2460457"/>
              <a:gd name="connsiteY32" fmla="*/ 1029495 h 3910201"/>
              <a:gd name="connsiteX33" fmla="*/ 860706 w 2460457"/>
              <a:gd name="connsiteY33" fmla="*/ 1536702 h 3910201"/>
              <a:gd name="connsiteX34" fmla="*/ 576094 w 2460457"/>
              <a:gd name="connsiteY34" fmla="*/ 1452754 h 3910201"/>
              <a:gd name="connsiteX35" fmla="*/ 562602 w 2460457"/>
              <a:gd name="connsiteY35" fmla="*/ 1690877 h 3910201"/>
              <a:gd name="connsiteX0" fmla="*/ 515201 w 2413056"/>
              <a:gd name="connsiteY0" fmla="*/ 1690877 h 3910201"/>
              <a:gd name="connsiteX1" fmla="*/ 480276 w 2413056"/>
              <a:gd name="connsiteY1" fmla="*/ 1865503 h 3910201"/>
              <a:gd name="connsiteX2" fmla="*/ 649345 w 2413056"/>
              <a:gd name="connsiteY2" fmla="*/ 1933765 h 3910201"/>
              <a:gd name="connsiteX3" fmla="*/ 585499 w 2413056"/>
              <a:gd name="connsiteY3" fmla="*/ 2116932 h 3910201"/>
              <a:gd name="connsiteX4" fmla="*/ 396933 w 2413056"/>
              <a:gd name="connsiteY4" fmla="*/ 2575113 h 3910201"/>
              <a:gd name="connsiteX5" fmla="*/ 1147819 w 2413056"/>
              <a:gd name="connsiteY5" fmla="*/ 2862450 h 3910201"/>
              <a:gd name="connsiteX6" fmla="*/ 716020 w 2413056"/>
              <a:gd name="connsiteY6" fmla="*/ 3910201 h 3910201"/>
              <a:gd name="connsiteX7" fmla="*/ 1182745 w 2413056"/>
              <a:gd name="connsiteY7" fmla="*/ 3595875 h 3910201"/>
              <a:gd name="connsiteX8" fmla="*/ 1616132 w 2413056"/>
              <a:gd name="connsiteY8" fmla="*/ 3819713 h 3910201"/>
              <a:gd name="connsiteX9" fmla="*/ 1606606 w 2413056"/>
              <a:gd name="connsiteY9" fmla="*/ 3710175 h 3910201"/>
              <a:gd name="connsiteX10" fmla="*/ 1616132 w 2413056"/>
              <a:gd name="connsiteY10" fmla="*/ 3610163 h 3910201"/>
              <a:gd name="connsiteX11" fmla="*/ 1749481 w 2413056"/>
              <a:gd name="connsiteY11" fmla="*/ 3102162 h 3910201"/>
              <a:gd name="connsiteX12" fmla="*/ 1816156 w 2413056"/>
              <a:gd name="connsiteY12" fmla="*/ 3032312 h 3910201"/>
              <a:gd name="connsiteX13" fmla="*/ 2355906 w 2413056"/>
              <a:gd name="connsiteY13" fmla="*/ 2332225 h 3910201"/>
              <a:gd name="connsiteX14" fmla="*/ 2413056 w 2413056"/>
              <a:gd name="connsiteY14" fmla="*/ 1343213 h 3910201"/>
              <a:gd name="connsiteX15" fmla="*/ 2276532 w 2413056"/>
              <a:gd name="connsiteY15" fmla="*/ 1236851 h 3910201"/>
              <a:gd name="connsiteX16" fmla="*/ 2160644 w 2413056"/>
              <a:gd name="connsiteY16" fmla="*/ 1066988 h 3910201"/>
              <a:gd name="connsiteX17" fmla="*/ 1935027 w 2413056"/>
              <a:gd name="connsiteY17" fmla="*/ 923521 h 3910201"/>
              <a:gd name="connsiteX18" fmla="*/ 1750518 w 2413056"/>
              <a:gd name="connsiteY18" fmla="*/ 937832 h 3910201"/>
              <a:gd name="connsiteX19" fmla="*/ 1656884 w 2413056"/>
              <a:gd name="connsiteY19" fmla="*/ 245504 h 3910201"/>
              <a:gd name="connsiteX20" fmla="*/ 1171017 w 2413056"/>
              <a:gd name="connsiteY20" fmla="*/ 216779 h 3910201"/>
              <a:gd name="connsiteX21" fmla="*/ 1178362 w 2413056"/>
              <a:gd name="connsiteY21" fmla="*/ 99266 h 3910201"/>
              <a:gd name="connsiteX22" fmla="*/ 1046159 w 2413056"/>
              <a:gd name="connsiteY22" fmla="*/ 91921 h 3910201"/>
              <a:gd name="connsiteX23" fmla="*/ 936500 w 2413056"/>
              <a:gd name="connsiteY23" fmla="*/ 60458 h 3910201"/>
              <a:gd name="connsiteX24" fmla="*/ 926810 w 2413056"/>
              <a:gd name="connsiteY24" fmla="*/ 0 h 3910201"/>
              <a:gd name="connsiteX25" fmla="*/ 822035 w 2413056"/>
              <a:gd name="connsiteY25" fmla="*/ 225425 h 3910201"/>
              <a:gd name="connsiteX26" fmla="*/ 717819 w 2413056"/>
              <a:gd name="connsiteY26" fmla="*/ 421986 h 3910201"/>
              <a:gd name="connsiteX27" fmla="*/ 637399 w 2413056"/>
              <a:gd name="connsiteY27" fmla="*/ 660267 h 3910201"/>
              <a:gd name="connsiteX28" fmla="*/ 533151 w 2413056"/>
              <a:gd name="connsiteY28" fmla="*/ 1017686 h 3910201"/>
              <a:gd name="connsiteX29" fmla="*/ 303807 w 2413056"/>
              <a:gd name="connsiteY29" fmla="*/ 910461 h 3910201"/>
              <a:gd name="connsiteX30" fmla="*/ 110204 w 2413056"/>
              <a:gd name="connsiteY30" fmla="*/ 1014709 h 3910201"/>
              <a:gd name="connsiteX31" fmla="*/ 0 w 2413056"/>
              <a:gd name="connsiteY31" fmla="*/ 931310 h 3910201"/>
              <a:gd name="connsiteX32" fmla="*/ 1029998 w 2413056"/>
              <a:gd name="connsiteY32" fmla="*/ 1029495 h 3910201"/>
              <a:gd name="connsiteX33" fmla="*/ 813305 w 2413056"/>
              <a:gd name="connsiteY33" fmla="*/ 1536702 h 3910201"/>
              <a:gd name="connsiteX34" fmla="*/ 528693 w 2413056"/>
              <a:gd name="connsiteY34" fmla="*/ 1452754 h 3910201"/>
              <a:gd name="connsiteX35" fmla="*/ 515201 w 2413056"/>
              <a:gd name="connsiteY35" fmla="*/ 1690877 h 3910201"/>
              <a:gd name="connsiteX0" fmla="*/ 517172 w 2415027"/>
              <a:gd name="connsiteY0" fmla="*/ 1690877 h 3910201"/>
              <a:gd name="connsiteX1" fmla="*/ 482247 w 2415027"/>
              <a:gd name="connsiteY1" fmla="*/ 1865503 h 3910201"/>
              <a:gd name="connsiteX2" fmla="*/ 651316 w 2415027"/>
              <a:gd name="connsiteY2" fmla="*/ 1933765 h 3910201"/>
              <a:gd name="connsiteX3" fmla="*/ 587470 w 2415027"/>
              <a:gd name="connsiteY3" fmla="*/ 2116932 h 3910201"/>
              <a:gd name="connsiteX4" fmla="*/ 398904 w 2415027"/>
              <a:gd name="connsiteY4" fmla="*/ 2575113 h 3910201"/>
              <a:gd name="connsiteX5" fmla="*/ 1149790 w 2415027"/>
              <a:gd name="connsiteY5" fmla="*/ 2862450 h 3910201"/>
              <a:gd name="connsiteX6" fmla="*/ 717991 w 2415027"/>
              <a:gd name="connsiteY6" fmla="*/ 3910201 h 3910201"/>
              <a:gd name="connsiteX7" fmla="*/ 1184716 w 2415027"/>
              <a:gd name="connsiteY7" fmla="*/ 3595875 h 3910201"/>
              <a:gd name="connsiteX8" fmla="*/ 1618103 w 2415027"/>
              <a:gd name="connsiteY8" fmla="*/ 3819713 h 3910201"/>
              <a:gd name="connsiteX9" fmla="*/ 1608577 w 2415027"/>
              <a:gd name="connsiteY9" fmla="*/ 3710175 h 3910201"/>
              <a:gd name="connsiteX10" fmla="*/ 1618103 w 2415027"/>
              <a:gd name="connsiteY10" fmla="*/ 3610163 h 3910201"/>
              <a:gd name="connsiteX11" fmla="*/ 1751452 w 2415027"/>
              <a:gd name="connsiteY11" fmla="*/ 3102162 h 3910201"/>
              <a:gd name="connsiteX12" fmla="*/ 1818127 w 2415027"/>
              <a:gd name="connsiteY12" fmla="*/ 3032312 h 3910201"/>
              <a:gd name="connsiteX13" fmla="*/ 2357877 w 2415027"/>
              <a:gd name="connsiteY13" fmla="*/ 2332225 h 3910201"/>
              <a:gd name="connsiteX14" fmla="*/ 2415027 w 2415027"/>
              <a:gd name="connsiteY14" fmla="*/ 1343213 h 3910201"/>
              <a:gd name="connsiteX15" fmla="*/ 2278503 w 2415027"/>
              <a:gd name="connsiteY15" fmla="*/ 1236851 h 3910201"/>
              <a:gd name="connsiteX16" fmla="*/ 2162615 w 2415027"/>
              <a:gd name="connsiteY16" fmla="*/ 1066988 h 3910201"/>
              <a:gd name="connsiteX17" fmla="*/ 1936998 w 2415027"/>
              <a:gd name="connsiteY17" fmla="*/ 923521 h 3910201"/>
              <a:gd name="connsiteX18" fmla="*/ 1752489 w 2415027"/>
              <a:gd name="connsiteY18" fmla="*/ 937832 h 3910201"/>
              <a:gd name="connsiteX19" fmla="*/ 1658855 w 2415027"/>
              <a:gd name="connsiteY19" fmla="*/ 245504 h 3910201"/>
              <a:gd name="connsiteX20" fmla="*/ 1172988 w 2415027"/>
              <a:gd name="connsiteY20" fmla="*/ 216779 h 3910201"/>
              <a:gd name="connsiteX21" fmla="*/ 1180333 w 2415027"/>
              <a:gd name="connsiteY21" fmla="*/ 99266 h 3910201"/>
              <a:gd name="connsiteX22" fmla="*/ 1048130 w 2415027"/>
              <a:gd name="connsiteY22" fmla="*/ 91921 h 3910201"/>
              <a:gd name="connsiteX23" fmla="*/ 938471 w 2415027"/>
              <a:gd name="connsiteY23" fmla="*/ 60458 h 3910201"/>
              <a:gd name="connsiteX24" fmla="*/ 928781 w 2415027"/>
              <a:gd name="connsiteY24" fmla="*/ 0 h 3910201"/>
              <a:gd name="connsiteX25" fmla="*/ 824006 w 2415027"/>
              <a:gd name="connsiteY25" fmla="*/ 225425 h 3910201"/>
              <a:gd name="connsiteX26" fmla="*/ 719790 w 2415027"/>
              <a:gd name="connsiteY26" fmla="*/ 421986 h 3910201"/>
              <a:gd name="connsiteX27" fmla="*/ 639370 w 2415027"/>
              <a:gd name="connsiteY27" fmla="*/ 660267 h 3910201"/>
              <a:gd name="connsiteX28" fmla="*/ 535122 w 2415027"/>
              <a:gd name="connsiteY28" fmla="*/ 1017686 h 3910201"/>
              <a:gd name="connsiteX29" fmla="*/ 305778 w 2415027"/>
              <a:gd name="connsiteY29" fmla="*/ 910461 h 3910201"/>
              <a:gd name="connsiteX30" fmla="*/ 112175 w 2415027"/>
              <a:gd name="connsiteY30" fmla="*/ 1014709 h 3910201"/>
              <a:gd name="connsiteX31" fmla="*/ 1971 w 2415027"/>
              <a:gd name="connsiteY31" fmla="*/ 931310 h 3910201"/>
              <a:gd name="connsiteX32" fmla="*/ 1031969 w 2415027"/>
              <a:gd name="connsiteY32" fmla="*/ 1029495 h 3910201"/>
              <a:gd name="connsiteX33" fmla="*/ 815276 w 2415027"/>
              <a:gd name="connsiteY33" fmla="*/ 1536702 h 3910201"/>
              <a:gd name="connsiteX34" fmla="*/ 530664 w 2415027"/>
              <a:gd name="connsiteY34" fmla="*/ 1452754 h 3910201"/>
              <a:gd name="connsiteX35" fmla="*/ 517172 w 2415027"/>
              <a:gd name="connsiteY35" fmla="*/ 1690877 h 3910201"/>
              <a:gd name="connsiteX0" fmla="*/ 515201 w 2413056"/>
              <a:gd name="connsiteY0" fmla="*/ 1690877 h 3910201"/>
              <a:gd name="connsiteX1" fmla="*/ 480276 w 2413056"/>
              <a:gd name="connsiteY1" fmla="*/ 1865503 h 3910201"/>
              <a:gd name="connsiteX2" fmla="*/ 649345 w 2413056"/>
              <a:gd name="connsiteY2" fmla="*/ 1933765 h 3910201"/>
              <a:gd name="connsiteX3" fmla="*/ 585499 w 2413056"/>
              <a:gd name="connsiteY3" fmla="*/ 2116932 h 3910201"/>
              <a:gd name="connsiteX4" fmla="*/ 396933 w 2413056"/>
              <a:gd name="connsiteY4" fmla="*/ 2575113 h 3910201"/>
              <a:gd name="connsiteX5" fmla="*/ 1147819 w 2413056"/>
              <a:gd name="connsiteY5" fmla="*/ 2862450 h 3910201"/>
              <a:gd name="connsiteX6" fmla="*/ 716020 w 2413056"/>
              <a:gd name="connsiteY6" fmla="*/ 3910201 h 3910201"/>
              <a:gd name="connsiteX7" fmla="*/ 1182745 w 2413056"/>
              <a:gd name="connsiteY7" fmla="*/ 3595875 h 3910201"/>
              <a:gd name="connsiteX8" fmla="*/ 1616132 w 2413056"/>
              <a:gd name="connsiteY8" fmla="*/ 3819713 h 3910201"/>
              <a:gd name="connsiteX9" fmla="*/ 1606606 w 2413056"/>
              <a:gd name="connsiteY9" fmla="*/ 3710175 h 3910201"/>
              <a:gd name="connsiteX10" fmla="*/ 1616132 w 2413056"/>
              <a:gd name="connsiteY10" fmla="*/ 3610163 h 3910201"/>
              <a:gd name="connsiteX11" fmla="*/ 1749481 w 2413056"/>
              <a:gd name="connsiteY11" fmla="*/ 3102162 h 3910201"/>
              <a:gd name="connsiteX12" fmla="*/ 1816156 w 2413056"/>
              <a:gd name="connsiteY12" fmla="*/ 3032312 h 3910201"/>
              <a:gd name="connsiteX13" fmla="*/ 2355906 w 2413056"/>
              <a:gd name="connsiteY13" fmla="*/ 2332225 h 3910201"/>
              <a:gd name="connsiteX14" fmla="*/ 2413056 w 2413056"/>
              <a:gd name="connsiteY14" fmla="*/ 1343213 h 3910201"/>
              <a:gd name="connsiteX15" fmla="*/ 2276532 w 2413056"/>
              <a:gd name="connsiteY15" fmla="*/ 1236851 h 3910201"/>
              <a:gd name="connsiteX16" fmla="*/ 2160644 w 2413056"/>
              <a:gd name="connsiteY16" fmla="*/ 1066988 h 3910201"/>
              <a:gd name="connsiteX17" fmla="*/ 1935027 w 2413056"/>
              <a:gd name="connsiteY17" fmla="*/ 923521 h 3910201"/>
              <a:gd name="connsiteX18" fmla="*/ 1750518 w 2413056"/>
              <a:gd name="connsiteY18" fmla="*/ 937832 h 3910201"/>
              <a:gd name="connsiteX19" fmla="*/ 1656884 w 2413056"/>
              <a:gd name="connsiteY19" fmla="*/ 245504 h 3910201"/>
              <a:gd name="connsiteX20" fmla="*/ 1171017 w 2413056"/>
              <a:gd name="connsiteY20" fmla="*/ 216779 h 3910201"/>
              <a:gd name="connsiteX21" fmla="*/ 1178362 w 2413056"/>
              <a:gd name="connsiteY21" fmla="*/ 99266 h 3910201"/>
              <a:gd name="connsiteX22" fmla="*/ 1046159 w 2413056"/>
              <a:gd name="connsiteY22" fmla="*/ 91921 h 3910201"/>
              <a:gd name="connsiteX23" fmla="*/ 936500 w 2413056"/>
              <a:gd name="connsiteY23" fmla="*/ 60458 h 3910201"/>
              <a:gd name="connsiteX24" fmla="*/ 926810 w 2413056"/>
              <a:gd name="connsiteY24" fmla="*/ 0 h 3910201"/>
              <a:gd name="connsiteX25" fmla="*/ 822035 w 2413056"/>
              <a:gd name="connsiteY25" fmla="*/ 225425 h 3910201"/>
              <a:gd name="connsiteX26" fmla="*/ 717819 w 2413056"/>
              <a:gd name="connsiteY26" fmla="*/ 421986 h 3910201"/>
              <a:gd name="connsiteX27" fmla="*/ 637399 w 2413056"/>
              <a:gd name="connsiteY27" fmla="*/ 660267 h 3910201"/>
              <a:gd name="connsiteX28" fmla="*/ 533151 w 2413056"/>
              <a:gd name="connsiteY28" fmla="*/ 1017686 h 3910201"/>
              <a:gd name="connsiteX29" fmla="*/ 303807 w 2413056"/>
              <a:gd name="connsiteY29" fmla="*/ 910461 h 3910201"/>
              <a:gd name="connsiteX30" fmla="*/ 110204 w 2413056"/>
              <a:gd name="connsiteY30" fmla="*/ 1014709 h 3910201"/>
              <a:gd name="connsiteX31" fmla="*/ 0 w 2413056"/>
              <a:gd name="connsiteY31" fmla="*/ 931310 h 3910201"/>
              <a:gd name="connsiteX32" fmla="*/ 247216 w 2413056"/>
              <a:gd name="connsiteY32" fmla="*/ 967052 h 3910201"/>
              <a:gd name="connsiteX33" fmla="*/ 1029998 w 2413056"/>
              <a:gd name="connsiteY33" fmla="*/ 1029495 h 3910201"/>
              <a:gd name="connsiteX34" fmla="*/ 813305 w 2413056"/>
              <a:gd name="connsiteY34" fmla="*/ 1536702 h 3910201"/>
              <a:gd name="connsiteX35" fmla="*/ 528693 w 2413056"/>
              <a:gd name="connsiteY35" fmla="*/ 1452754 h 3910201"/>
              <a:gd name="connsiteX36" fmla="*/ 515201 w 2413056"/>
              <a:gd name="connsiteY36" fmla="*/ 1690877 h 3910201"/>
              <a:gd name="connsiteX0" fmla="*/ 654887 w 2552742"/>
              <a:gd name="connsiteY0" fmla="*/ 1690877 h 3910201"/>
              <a:gd name="connsiteX1" fmla="*/ 619962 w 2552742"/>
              <a:gd name="connsiteY1" fmla="*/ 1865503 h 3910201"/>
              <a:gd name="connsiteX2" fmla="*/ 789031 w 2552742"/>
              <a:gd name="connsiteY2" fmla="*/ 1933765 h 3910201"/>
              <a:gd name="connsiteX3" fmla="*/ 725185 w 2552742"/>
              <a:gd name="connsiteY3" fmla="*/ 2116932 h 3910201"/>
              <a:gd name="connsiteX4" fmla="*/ 536619 w 2552742"/>
              <a:gd name="connsiteY4" fmla="*/ 2575113 h 3910201"/>
              <a:gd name="connsiteX5" fmla="*/ 1287505 w 2552742"/>
              <a:gd name="connsiteY5" fmla="*/ 2862450 h 3910201"/>
              <a:gd name="connsiteX6" fmla="*/ 855706 w 2552742"/>
              <a:gd name="connsiteY6" fmla="*/ 3910201 h 3910201"/>
              <a:gd name="connsiteX7" fmla="*/ 1322431 w 2552742"/>
              <a:gd name="connsiteY7" fmla="*/ 3595875 h 3910201"/>
              <a:gd name="connsiteX8" fmla="*/ 1755818 w 2552742"/>
              <a:gd name="connsiteY8" fmla="*/ 3819713 h 3910201"/>
              <a:gd name="connsiteX9" fmla="*/ 1746292 w 2552742"/>
              <a:gd name="connsiteY9" fmla="*/ 3710175 h 3910201"/>
              <a:gd name="connsiteX10" fmla="*/ 1755818 w 2552742"/>
              <a:gd name="connsiteY10" fmla="*/ 3610163 h 3910201"/>
              <a:gd name="connsiteX11" fmla="*/ 1889167 w 2552742"/>
              <a:gd name="connsiteY11" fmla="*/ 3102162 h 3910201"/>
              <a:gd name="connsiteX12" fmla="*/ 1955842 w 2552742"/>
              <a:gd name="connsiteY12" fmla="*/ 3032312 h 3910201"/>
              <a:gd name="connsiteX13" fmla="*/ 2495592 w 2552742"/>
              <a:gd name="connsiteY13" fmla="*/ 2332225 h 3910201"/>
              <a:gd name="connsiteX14" fmla="*/ 2552742 w 2552742"/>
              <a:gd name="connsiteY14" fmla="*/ 1343213 h 3910201"/>
              <a:gd name="connsiteX15" fmla="*/ 2416218 w 2552742"/>
              <a:gd name="connsiteY15" fmla="*/ 1236851 h 3910201"/>
              <a:gd name="connsiteX16" fmla="*/ 2300330 w 2552742"/>
              <a:gd name="connsiteY16" fmla="*/ 1066988 h 3910201"/>
              <a:gd name="connsiteX17" fmla="*/ 2074713 w 2552742"/>
              <a:gd name="connsiteY17" fmla="*/ 923521 h 3910201"/>
              <a:gd name="connsiteX18" fmla="*/ 1890204 w 2552742"/>
              <a:gd name="connsiteY18" fmla="*/ 937832 h 3910201"/>
              <a:gd name="connsiteX19" fmla="*/ 1796570 w 2552742"/>
              <a:gd name="connsiteY19" fmla="*/ 245504 h 3910201"/>
              <a:gd name="connsiteX20" fmla="*/ 1310703 w 2552742"/>
              <a:gd name="connsiteY20" fmla="*/ 216779 h 3910201"/>
              <a:gd name="connsiteX21" fmla="*/ 1318048 w 2552742"/>
              <a:gd name="connsiteY21" fmla="*/ 99266 h 3910201"/>
              <a:gd name="connsiteX22" fmla="*/ 1185845 w 2552742"/>
              <a:gd name="connsiteY22" fmla="*/ 91921 h 3910201"/>
              <a:gd name="connsiteX23" fmla="*/ 1076186 w 2552742"/>
              <a:gd name="connsiteY23" fmla="*/ 60458 h 3910201"/>
              <a:gd name="connsiteX24" fmla="*/ 1066496 w 2552742"/>
              <a:gd name="connsiteY24" fmla="*/ 0 h 3910201"/>
              <a:gd name="connsiteX25" fmla="*/ 961721 w 2552742"/>
              <a:gd name="connsiteY25" fmla="*/ 225425 h 3910201"/>
              <a:gd name="connsiteX26" fmla="*/ 857505 w 2552742"/>
              <a:gd name="connsiteY26" fmla="*/ 421986 h 3910201"/>
              <a:gd name="connsiteX27" fmla="*/ 777085 w 2552742"/>
              <a:gd name="connsiteY27" fmla="*/ 660267 h 3910201"/>
              <a:gd name="connsiteX28" fmla="*/ 672837 w 2552742"/>
              <a:gd name="connsiteY28" fmla="*/ 1017686 h 3910201"/>
              <a:gd name="connsiteX29" fmla="*/ 443493 w 2552742"/>
              <a:gd name="connsiteY29" fmla="*/ 910461 h 3910201"/>
              <a:gd name="connsiteX30" fmla="*/ 249890 w 2552742"/>
              <a:gd name="connsiteY30" fmla="*/ 1014709 h 3910201"/>
              <a:gd name="connsiteX31" fmla="*/ 139686 w 2552742"/>
              <a:gd name="connsiteY31" fmla="*/ 931310 h 3910201"/>
              <a:gd name="connsiteX32" fmla="*/ 56289 w 2552742"/>
              <a:gd name="connsiteY32" fmla="*/ 1056407 h 3910201"/>
              <a:gd name="connsiteX33" fmla="*/ 1169684 w 2552742"/>
              <a:gd name="connsiteY33" fmla="*/ 1029495 h 3910201"/>
              <a:gd name="connsiteX34" fmla="*/ 952991 w 2552742"/>
              <a:gd name="connsiteY34" fmla="*/ 1536702 h 3910201"/>
              <a:gd name="connsiteX35" fmla="*/ 668379 w 2552742"/>
              <a:gd name="connsiteY35" fmla="*/ 1452754 h 3910201"/>
              <a:gd name="connsiteX36" fmla="*/ 654887 w 2552742"/>
              <a:gd name="connsiteY36" fmla="*/ 1690877 h 3910201"/>
              <a:gd name="connsiteX0" fmla="*/ 654887 w 2552742"/>
              <a:gd name="connsiteY0" fmla="*/ 1690877 h 3910201"/>
              <a:gd name="connsiteX1" fmla="*/ 619962 w 2552742"/>
              <a:gd name="connsiteY1" fmla="*/ 1865503 h 3910201"/>
              <a:gd name="connsiteX2" fmla="*/ 789031 w 2552742"/>
              <a:gd name="connsiteY2" fmla="*/ 1933765 h 3910201"/>
              <a:gd name="connsiteX3" fmla="*/ 725185 w 2552742"/>
              <a:gd name="connsiteY3" fmla="*/ 2116932 h 3910201"/>
              <a:gd name="connsiteX4" fmla="*/ 536619 w 2552742"/>
              <a:gd name="connsiteY4" fmla="*/ 2575113 h 3910201"/>
              <a:gd name="connsiteX5" fmla="*/ 1287505 w 2552742"/>
              <a:gd name="connsiteY5" fmla="*/ 2862450 h 3910201"/>
              <a:gd name="connsiteX6" fmla="*/ 855706 w 2552742"/>
              <a:gd name="connsiteY6" fmla="*/ 3910201 h 3910201"/>
              <a:gd name="connsiteX7" fmla="*/ 1322431 w 2552742"/>
              <a:gd name="connsiteY7" fmla="*/ 3595875 h 3910201"/>
              <a:gd name="connsiteX8" fmla="*/ 1755818 w 2552742"/>
              <a:gd name="connsiteY8" fmla="*/ 3819713 h 3910201"/>
              <a:gd name="connsiteX9" fmla="*/ 1746292 w 2552742"/>
              <a:gd name="connsiteY9" fmla="*/ 3710175 h 3910201"/>
              <a:gd name="connsiteX10" fmla="*/ 1755818 w 2552742"/>
              <a:gd name="connsiteY10" fmla="*/ 3610163 h 3910201"/>
              <a:gd name="connsiteX11" fmla="*/ 1889167 w 2552742"/>
              <a:gd name="connsiteY11" fmla="*/ 3102162 h 3910201"/>
              <a:gd name="connsiteX12" fmla="*/ 1955842 w 2552742"/>
              <a:gd name="connsiteY12" fmla="*/ 3032312 h 3910201"/>
              <a:gd name="connsiteX13" fmla="*/ 2495592 w 2552742"/>
              <a:gd name="connsiteY13" fmla="*/ 2332225 h 3910201"/>
              <a:gd name="connsiteX14" fmla="*/ 2552742 w 2552742"/>
              <a:gd name="connsiteY14" fmla="*/ 1343213 h 3910201"/>
              <a:gd name="connsiteX15" fmla="*/ 2416218 w 2552742"/>
              <a:gd name="connsiteY15" fmla="*/ 1236851 h 3910201"/>
              <a:gd name="connsiteX16" fmla="*/ 2300330 w 2552742"/>
              <a:gd name="connsiteY16" fmla="*/ 1066988 h 3910201"/>
              <a:gd name="connsiteX17" fmla="*/ 2074713 w 2552742"/>
              <a:gd name="connsiteY17" fmla="*/ 923521 h 3910201"/>
              <a:gd name="connsiteX18" fmla="*/ 1890204 w 2552742"/>
              <a:gd name="connsiteY18" fmla="*/ 937832 h 3910201"/>
              <a:gd name="connsiteX19" fmla="*/ 1796570 w 2552742"/>
              <a:gd name="connsiteY19" fmla="*/ 245504 h 3910201"/>
              <a:gd name="connsiteX20" fmla="*/ 1310703 w 2552742"/>
              <a:gd name="connsiteY20" fmla="*/ 216779 h 3910201"/>
              <a:gd name="connsiteX21" fmla="*/ 1318048 w 2552742"/>
              <a:gd name="connsiteY21" fmla="*/ 99266 h 3910201"/>
              <a:gd name="connsiteX22" fmla="*/ 1185845 w 2552742"/>
              <a:gd name="connsiteY22" fmla="*/ 91921 h 3910201"/>
              <a:gd name="connsiteX23" fmla="*/ 1076186 w 2552742"/>
              <a:gd name="connsiteY23" fmla="*/ 60458 h 3910201"/>
              <a:gd name="connsiteX24" fmla="*/ 1066496 w 2552742"/>
              <a:gd name="connsiteY24" fmla="*/ 0 h 3910201"/>
              <a:gd name="connsiteX25" fmla="*/ 961721 w 2552742"/>
              <a:gd name="connsiteY25" fmla="*/ 225425 h 3910201"/>
              <a:gd name="connsiteX26" fmla="*/ 857505 w 2552742"/>
              <a:gd name="connsiteY26" fmla="*/ 421986 h 3910201"/>
              <a:gd name="connsiteX27" fmla="*/ 777085 w 2552742"/>
              <a:gd name="connsiteY27" fmla="*/ 660267 h 3910201"/>
              <a:gd name="connsiteX28" fmla="*/ 672837 w 2552742"/>
              <a:gd name="connsiteY28" fmla="*/ 1017686 h 3910201"/>
              <a:gd name="connsiteX29" fmla="*/ 443493 w 2552742"/>
              <a:gd name="connsiteY29" fmla="*/ 910461 h 3910201"/>
              <a:gd name="connsiteX30" fmla="*/ 249890 w 2552742"/>
              <a:gd name="connsiteY30" fmla="*/ 1014709 h 3910201"/>
              <a:gd name="connsiteX31" fmla="*/ 139686 w 2552742"/>
              <a:gd name="connsiteY31" fmla="*/ 931310 h 3910201"/>
              <a:gd name="connsiteX32" fmla="*/ 56289 w 2552742"/>
              <a:gd name="connsiteY32" fmla="*/ 1056407 h 3910201"/>
              <a:gd name="connsiteX33" fmla="*/ 354138 w 2552742"/>
              <a:gd name="connsiteY33" fmla="*/ 1044493 h 3910201"/>
              <a:gd name="connsiteX34" fmla="*/ 1169684 w 2552742"/>
              <a:gd name="connsiteY34" fmla="*/ 1029495 h 3910201"/>
              <a:gd name="connsiteX35" fmla="*/ 952991 w 2552742"/>
              <a:gd name="connsiteY35" fmla="*/ 1536702 h 3910201"/>
              <a:gd name="connsiteX36" fmla="*/ 668379 w 2552742"/>
              <a:gd name="connsiteY36" fmla="*/ 1452754 h 3910201"/>
              <a:gd name="connsiteX37" fmla="*/ 654887 w 2552742"/>
              <a:gd name="connsiteY37" fmla="*/ 1690877 h 3910201"/>
              <a:gd name="connsiteX0" fmla="*/ 717129 w 2614984"/>
              <a:gd name="connsiteY0" fmla="*/ 1690877 h 3910201"/>
              <a:gd name="connsiteX1" fmla="*/ 682204 w 2614984"/>
              <a:gd name="connsiteY1" fmla="*/ 1865503 h 3910201"/>
              <a:gd name="connsiteX2" fmla="*/ 851273 w 2614984"/>
              <a:gd name="connsiteY2" fmla="*/ 1933765 h 3910201"/>
              <a:gd name="connsiteX3" fmla="*/ 787427 w 2614984"/>
              <a:gd name="connsiteY3" fmla="*/ 2116932 h 3910201"/>
              <a:gd name="connsiteX4" fmla="*/ 598861 w 2614984"/>
              <a:gd name="connsiteY4" fmla="*/ 2575113 h 3910201"/>
              <a:gd name="connsiteX5" fmla="*/ 1349747 w 2614984"/>
              <a:gd name="connsiteY5" fmla="*/ 2862450 h 3910201"/>
              <a:gd name="connsiteX6" fmla="*/ 917948 w 2614984"/>
              <a:gd name="connsiteY6" fmla="*/ 3910201 h 3910201"/>
              <a:gd name="connsiteX7" fmla="*/ 1384673 w 2614984"/>
              <a:gd name="connsiteY7" fmla="*/ 3595875 h 3910201"/>
              <a:gd name="connsiteX8" fmla="*/ 1818060 w 2614984"/>
              <a:gd name="connsiteY8" fmla="*/ 3819713 h 3910201"/>
              <a:gd name="connsiteX9" fmla="*/ 1808534 w 2614984"/>
              <a:gd name="connsiteY9" fmla="*/ 3710175 h 3910201"/>
              <a:gd name="connsiteX10" fmla="*/ 1818060 w 2614984"/>
              <a:gd name="connsiteY10" fmla="*/ 3610163 h 3910201"/>
              <a:gd name="connsiteX11" fmla="*/ 1951409 w 2614984"/>
              <a:gd name="connsiteY11" fmla="*/ 3102162 h 3910201"/>
              <a:gd name="connsiteX12" fmla="*/ 2018084 w 2614984"/>
              <a:gd name="connsiteY12" fmla="*/ 3032312 h 3910201"/>
              <a:gd name="connsiteX13" fmla="*/ 2557834 w 2614984"/>
              <a:gd name="connsiteY13" fmla="*/ 2332225 h 3910201"/>
              <a:gd name="connsiteX14" fmla="*/ 2614984 w 2614984"/>
              <a:gd name="connsiteY14" fmla="*/ 1343213 h 3910201"/>
              <a:gd name="connsiteX15" fmla="*/ 2478460 w 2614984"/>
              <a:gd name="connsiteY15" fmla="*/ 1236851 h 3910201"/>
              <a:gd name="connsiteX16" fmla="*/ 2362572 w 2614984"/>
              <a:gd name="connsiteY16" fmla="*/ 1066988 h 3910201"/>
              <a:gd name="connsiteX17" fmla="*/ 2136955 w 2614984"/>
              <a:gd name="connsiteY17" fmla="*/ 923521 h 3910201"/>
              <a:gd name="connsiteX18" fmla="*/ 1952446 w 2614984"/>
              <a:gd name="connsiteY18" fmla="*/ 937832 h 3910201"/>
              <a:gd name="connsiteX19" fmla="*/ 1858812 w 2614984"/>
              <a:gd name="connsiteY19" fmla="*/ 245504 h 3910201"/>
              <a:gd name="connsiteX20" fmla="*/ 1372945 w 2614984"/>
              <a:gd name="connsiteY20" fmla="*/ 216779 h 3910201"/>
              <a:gd name="connsiteX21" fmla="*/ 1380290 w 2614984"/>
              <a:gd name="connsiteY21" fmla="*/ 99266 h 3910201"/>
              <a:gd name="connsiteX22" fmla="*/ 1248087 w 2614984"/>
              <a:gd name="connsiteY22" fmla="*/ 91921 h 3910201"/>
              <a:gd name="connsiteX23" fmla="*/ 1138428 w 2614984"/>
              <a:gd name="connsiteY23" fmla="*/ 60458 h 3910201"/>
              <a:gd name="connsiteX24" fmla="*/ 1128738 w 2614984"/>
              <a:gd name="connsiteY24" fmla="*/ 0 h 3910201"/>
              <a:gd name="connsiteX25" fmla="*/ 1023963 w 2614984"/>
              <a:gd name="connsiteY25" fmla="*/ 225425 h 3910201"/>
              <a:gd name="connsiteX26" fmla="*/ 919747 w 2614984"/>
              <a:gd name="connsiteY26" fmla="*/ 421986 h 3910201"/>
              <a:gd name="connsiteX27" fmla="*/ 839327 w 2614984"/>
              <a:gd name="connsiteY27" fmla="*/ 660267 h 3910201"/>
              <a:gd name="connsiteX28" fmla="*/ 735079 w 2614984"/>
              <a:gd name="connsiteY28" fmla="*/ 1017686 h 3910201"/>
              <a:gd name="connsiteX29" fmla="*/ 505735 w 2614984"/>
              <a:gd name="connsiteY29" fmla="*/ 910461 h 3910201"/>
              <a:gd name="connsiteX30" fmla="*/ 312132 w 2614984"/>
              <a:gd name="connsiteY30" fmla="*/ 1014709 h 3910201"/>
              <a:gd name="connsiteX31" fmla="*/ 201928 w 2614984"/>
              <a:gd name="connsiteY31" fmla="*/ 931310 h 3910201"/>
              <a:gd name="connsiteX32" fmla="*/ 118531 w 2614984"/>
              <a:gd name="connsiteY32" fmla="*/ 1056407 h 3910201"/>
              <a:gd name="connsiteX33" fmla="*/ 64917 w 2614984"/>
              <a:gd name="connsiteY33" fmla="*/ 1172568 h 3910201"/>
              <a:gd name="connsiteX34" fmla="*/ 1231926 w 2614984"/>
              <a:gd name="connsiteY34" fmla="*/ 1029495 h 3910201"/>
              <a:gd name="connsiteX35" fmla="*/ 1015233 w 2614984"/>
              <a:gd name="connsiteY35" fmla="*/ 1536702 h 3910201"/>
              <a:gd name="connsiteX36" fmla="*/ 730621 w 2614984"/>
              <a:gd name="connsiteY36" fmla="*/ 1452754 h 3910201"/>
              <a:gd name="connsiteX37" fmla="*/ 717129 w 2614984"/>
              <a:gd name="connsiteY37" fmla="*/ 1690877 h 3910201"/>
              <a:gd name="connsiteX0" fmla="*/ 717129 w 2614984"/>
              <a:gd name="connsiteY0" fmla="*/ 1690877 h 3910201"/>
              <a:gd name="connsiteX1" fmla="*/ 682204 w 2614984"/>
              <a:gd name="connsiteY1" fmla="*/ 1865503 h 3910201"/>
              <a:gd name="connsiteX2" fmla="*/ 851273 w 2614984"/>
              <a:gd name="connsiteY2" fmla="*/ 1933765 h 3910201"/>
              <a:gd name="connsiteX3" fmla="*/ 787427 w 2614984"/>
              <a:gd name="connsiteY3" fmla="*/ 2116932 h 3910201"/>
              <a:gd name="connsiteX4" fmla="*/ 598861 w 2614984"/>
              <a:gd name="connsiteY4" fmla="*/ 2575113 h 3910201"/>
              <a:gd name="connsiteX5" fmla="*/ 1349747 w 2614984"/>
              <a:gd name="connsiteY5" fmla="*/ 2862450 h 3910201"/>
              <a:gd name="connsiteX6" fmla="*/ 917948 w 2614984"/>
              <a:gd name="connsiteY6" fmla="*/ 3910201 h 3910201"/>
              <a:gd name="connsiteX7" fmla="*/ 1384673 w 2614984"/>
              <a:gd name="connsiteY7" fmla="*/ 3595875 h 3910201"/>
              <a:gd name="connsiteX8" fmla="*/ 1818060 w 2614984"/>
              <a:gd name="connsiteY8" fmla="*/ 3819713 h 3910201"/>
              <a:gd name="connsiteX9" fmla="*/ 1808534 w 2614984"/>
              <a:gd name="connsiteY9" fmla="*/ 3710175 h 3910201"/>
              <a:gd name="connsiteX10" fmla="*/ 1818060 w 2614984"/>
              <a:gd name="connsiteY10" fmla="*/ 3610163 h 3910201"/>
              <a:gd name="connsiteX11" fmla="*/ 1951409 w 2614984"/>
              <a:gd name="connsiteY11" fmla="*/ 3102162 h 3910201"/>
              <a:gd name="connsiteX12" fmla="*/ 2018084 w 2614984"/>
              <a:gd name="connsiteY12" fmla="*/ 3032312 h 3910201"/>
              <a:gd name="connsiteX13" fmla="*/ 2557834 w 2614984"/>
              <a:gd name="connsiteY13" fmla="*/ 2332225 h 3910201"/>
              <a:gd name="connsiteX14" fmla="*/ 2614984 w 2614984"/>
              <a:gd name="connsiteY14" fmla="*/ 1343213 h 3910201"/>
              <a:gd name="connsiteX15" fmla="*/ 2478460 w 2614984"/>
              <a:gd name="connsiteY15" fmla="*/ 1236851 h 3910201"/>
              <a:gd name="connsiteX16" fmla="*/ 2362572 w 2614984"/>
              <a:gd name="connsiteY16" fmla="*/ 1066988 h 3910201"/>
              <a:gd name="connsiteX17" fmla="*/ 2136955 w 2614984"/>
              <a:gd name="connsiteY17" fmla="*/ 923521 h 3910201"/>
              <a:gd name="connsiteX18" fmla="*/ 1952446 w 2614984"/>
              <a:gd name="connsiteY18" fmla="*/ 937832 h 3910201"/>
              <a:gd name="connsiteX19" fmla="*/ 1858812 w 2614984"/>
              <a:gd name="connsiteY19" fmla="*/ 245504 h 3910201"/>
              <a:gd name="connsiteX20" fmla="*/ 1372945 w 2614984"/>
              <a:gd name="connsiteY20" fmla="*/ 216779 h 3910201"/>
              <a:gd name="connsiteX21" fmla="*/ 1380290 w 2614984"/>
              <a:gd name="connsiteY21" fmla="*/ 99266 h 3910201"/>
              <a:gd name="connsiteX22" fmla="*/ 1248087 w 2614984"/>
              <a:gd name="connsiteY22" fmla="*/ 91921 h 3910201"/>
              <a:gd name="connsiteX23" fmla="*/ 1138428 w 2614984"/>
              <a:gd name="connsiteY23" fmla="*/ 60458 h 3910201"/>
              <a:gd name="connsiteX24" fmla="*/ 1128738 w 2614984"/>
              <a:gd name="connsiteY24" fmla="*/ 0 h 3910201"/>
              <a:gd name="connsiteX25" fmla="*/ 1023963 w 2614984"/>
              <a:gd name="connsiteY25" fmla="*/ 225425 h 3910201"/>
              <a:gd name="connsiteX26" fmla="*/ 919747 w 2614984"/>
              <a:gd name="connsiteY26" fmla="*/ 421986 h 3910201"/>
              <a:gd name="connsiteX27" fmla="*/ 839327 w 2614984"/>
              <a:gd name="connsiteY27" fmla="*/ 660267 h 3910201"/>
              <a:gd name="connsiteX28" fmla="*/ 735079 w 2614984"/>
              <a:gd name="connsiteY28" fmla="*/ 1017686 h 3910201"/>
              <a:gd name="connsiteX29" fmla="*/ 505735 w 2614984"/>
              <a:gd name="connsiteY29" fmla="*/ 910461 h 3910201"/>
              <a:gd name="connsiteX30" fmla="*/ 312132 w 2614984"/>
              <a:gd name="connsiteY30" fmla="*/ 1014709 h 3910201"/>
              <a:gd name="connsiteX31" fmla="*/ 201928 w 2614984"/>
              <a:gd name="connsiteY31" fmla="*/ 931310 h 3910201"/>
              <a:gd name="connsiteX32" fmla="*/ 118531 w 2614984"/>
              <a:gd name="connsiteY32" fmla="*/ 1056407 h 3910201"/>
              <a:gd name="connsiteX33" fmla="*/ 64917 w 2614984"/>
              <a:gd name="connsiteY33" fmla="*/ 1172568 h 3910201"/>
              <a:gd name="connsiteX34" fmla="*/ 1231926 w 2614984"/>
              <a:gd name="connsiteY34" fmla="*/ 1029495 h 3910201"/>
              <a:gd name="connsiteX35" fmla="*/ 1015233 w 2614984"/>
              <a:gd name="connsiteY35" fmla="*/ 1536702 h 3910201"/>
              <a:gd name="connsiteX36" fmla="*/ 730621 w 2614984"/>
              <a:gd name="connsiteY36" fmla="*/ 1452754 h 3910201"/>
              <a:gd name="connsiteX37" fmla="*/ 717129 w 2614984"/>
              <a:gd name="connsiteY37" fmla="*/ 1690877 h 3910201"/>
              <a:gd name="connsiteX0" fmla="*/ 729238 w 2627093"/>
              <a:gd name="connsiteY0" fmla="*/ 1690877 h 3910201"/>
              <a:gd name="connsiteX1" fmla="*/ 694313 w 2627093"/>
              <a:gd name="connsiteY1" fmla="*/ 1865503 h 3910201"/>
              <a:gd name="connsiteX2" fmla="*/ 863382 w 2627093"/>
              <a:gd name="connsiteY2" fmla="*/ 1933765 h 3910201"/>
              <a:gd name="connsiteX3" fmla="*/ 799536 w 2627093"/>
              <a:gd name="connsiteY3" fmla="*/ 2116932 h 3910201"/>
              <a:gd name="connsiteX4" fmla="*/ 610970 w 2627093"/>
              <a:gd name="connsiteY4" fmla="*/ 2575113 h 3910201"/>
              <a:gd name="connsiteX5" fmla="*/ 1361856 w 2627093"/>
              <a:gd name="connsiteY5" fmla="*/ 2862450 h 3910201"/>
              <a:gd name="connsiteX6" fmla="*/ 930057 w 2627093"/>
              <a:gd name="connsiteY6" fmla="*/ 3910201 h 3910201"/>
              <a:gd name="connsiteX7" fmla="*/ 1396782 w 2627093"/>
              <a:gd name="connsiteY7" fmla="*/ 3595875 h 3910201"/>
              <a:gd name="connsiteX8" fmla="*/ 1830169 w 2627093"/>
              <a:gd name="connsiteY8" fmla="*/ 3819713 h 3910201"/>
              <a:gd name="connsiteX9" fmla="*/ 1820643 w 2627093"/>
              <a:gd name="connsiteY9" fmla="*/ 3710175 h 3910201"/>
              <a:gd name="connsiteX10" fmla="*/ 1830169 w 2627093"/>
              <a:gd name="connsiteY10" fmla="*/ 3610163 h 3910201"/>
              <a:gd name="connsiteX11" fmla="*/ 1963518 w 2627093"/>
              <a:gd name="connsiteY11" fmla="*/ 3102162 h 3910201"/>
              <a:gd name="connsiteX12" fmla="*/ 2030193 w 2627093"/>
              <a:gd name="connsiteY12" fmla="*/ 3032312 h 3910201"/>
              <a:gd name="connsiteX13" fmla="*/ 2569943 w 2627093"/>
              <a:gd name="connsiteY13" fmla="*/ 2332225 h 3910201"/>
              <a:gd name="connsiteX14" fmla="*/ 2627093 w 2627093"/>
              <a:gd name="connsiteY14" fmla="*/ 1343213 h 3910201"/>
              <a:gd name="connsiteX15" fmla="*/ 2490569 w 2627093"/>
              <a:gd name="connsiteY15" fmla="*/ 1236851 h 3910201"/>
              <a:gd name="connsiteX16" fmla="*/ 2374681 w 2627093"/>
              <a:gd name="connsiteY16" fmla="*/ 1066988 h 3910201"/>
              <a:gd name="connsiteX17" fmla="*/ 2149064 w 2627093"/>
              <a:gd name="connsiteY17" fmla="*/ 923521 h 3910201"/>
              <a:gd name="connsiteX18" fmla="*/ 1964555 w 2627093"/>
              <a:gd name="connsiteY18" fmla="*/ 937832 h 3910201"/>
              <a:gd name="connsiteX19" fmla="*/ 1870921 w 2627093"/>
              <a:gd name="connsiteY19" fmla="*/ 245504 h 3910201"/>
              <a:gd name="connsiteX20" fmla="*/ 1385054 w 2627093"/>
              <a:gd name="connsiteY20" fmla="*/ 216779 h 3910201"/>
              <a:gd name="connsiteX21" fmla="*/ 1392399 w 2627093"/>
              <a:gd name="connsiteY21" fmla="*/ 99266 h 3910201"/>
              <a:gd name="connsiteX22" fmla="*/ 1260196 w 2627093"/>
              <a:gd name="connsiteY22" fmla="*/ 91921 h 3910201"/>
              <a:gd name="connsiteX23" fmla="*/ 1150537 w 2627093"/>
              <a:gd name="connsiteY23" fmla="*/ 60458 h 3910201"/>
              <a:gd name="connsiteX24" fmla="*/ 1140847 w 2627093"/>
              <a:gd name="connsiteY24" fmla="*/ 0 h 3910201"/>
              <a:gd name="connsiteX25" fmla="*/ 1036072 w 2627093"/>
              <a:gd name="connsiteY25" fmla="*/ 225425 h 3910201"/>
              <a:gd name="connsiteX26" fmla="*/ 931856 w 2627093"/>
              <a:gd name="connsiteY26" fmla="*/ 421986 h 3910201"/>
              <a:gd name="connsiteX27" fmla="*/ 851436 w 2627093"/>
              <a:gd name="connsiteY27" fmla="*/ 660267 h 3910201"/>
              <a:gd name="connsiteX28" fmla="*/ 747188 w 2627093"/>
              <a:gd name="connsiteY28" fmla="*/ 1017686 h 3910201"/>
              <a:gd name="connsiteX29" fmla="*/ 517844 w 2627093"/>
              <a:gd name="connsiteY29" fmla="*/ 910461 h 3910201"/>
              <a:gd name="connsiteX30" fmla="*/ 324241 w 2627093"/>
              <a:gd name="connsiteY30" fmla="*/ 1014709 h 3910201"/>
              <a:gd name="connsiteX31" fmla="*/ 214037 w 2627093"/>
              <a:gd name="connsiteY31" fmla="*/ 931310 h 3910201"/>
              <a:gd name="connsiteX32" fmla="*/ 130640 w 2627093"/>
              <a:gd name="connsiteY32" fmla="*/ 1056407 h 3910201"/>
              <a:gd name="connsiteX33" fmla="*/ 77026 w 2627093"/>
              <a:gd name="connsiteY33" fmla="*/ 1172568 h 3910201"/>
              <a:gd name="connsiteX34" fmla="*/ 1244035 w 2627093"/>
              <a:gd name="connsiteY34" fmla="*/ 1029495 h 3910201"/>
              <a:gd name="connsiteX35" fmla="*/ 1027342 w 2627093"/>
              <a:gd name="connsiteY35" fmla="*/ 1536702 h 3910201"/>
              <a:gd name="connsiteX36" fmla="*/ 742730 w 2627093"/>
              <a:gd name="connsiteY36" fmla="*/ 1452754 h 3910201"/>
              <a:gd name="connsiteX37" fmla="*/ 729238 w 2627093"/>
              <a:gd name="connsiteY37" fmla="*/ 1690877 h 3910201"/>
              <a:gd name="connsiteX0" fmla="*/ 652212 w 2550067"/>
              <a:gd name="connsiteY0" fmla="*/ 1690877 h 3910201"/>
              <a:gd name="connsiteX1" fmla="*/ 617287 w 2550067"/>
              <a:gd name="connsiteY1" fmla="*/ 1865503 h 3910201"/>
              <a:gd name="connsiteX2" fmla="*/ 786356 w 2550067"/>
              <a:gd name="connsiteY2" fmla="*/ 1933765 h 3910201"/>
              <a:gd name="connsiteX3" fmla="*/ 722510 w 2550067"/>
              <a:gd name="connsiteY3" fmla="*/ 2116932 h 3910201"/>
              <a:gd name="connsiteX4" fmla="*/ 533944 w 2550067"/>
              <a:gd name="connsiteY4" fmla="*/ 2575113 h 3910201"/>
              <a:gd name="connsiteX5" fmla="*/ 1284830 w 2550067"/>
              <a:gd name="connsiteY5" fmla="*/ 2862450 h 3910201"/>
              <a:gd name="connsiteX6" fmla="*/ 853031 w 2550067"/>
              <a:gd name="connsiteY6" fmla="*/ 3910201 h 3910201"/>
              <a:gd name="connsiteX7" fmla="*/ 1319756 w 2550067"/>
              <a:gd name="connsiteY7" fmla="*/ 3595875 h 3910201"/>
              <a:gd name="connsiteX8" fmla="*/ 1753143 w 2550067"/>
              <a:gd name="connsiteY8" fmla="*/ 3819713 h 3910201"/>
              <a:gd name="connsiteX9" fmla="*/ 1743617 w 2550067"/>
              <a:gd name="connsiteY9" fmla="*/ 3710175 h 3910201"/>
              <a:gd name="connsiteX10" fmla="*/ 1753143 w 2550067"/>
              <a:gd name="connsiteY10" fmla="*/ 3610163 h 3910201"/>
              <a:gd name="connsiteX11" fmla="*/ 1886492 w 2550067"/>
              <a:gd name="connsiteY11" fmla="*/ 3102162 h 3910201"/>
              <a:gd name="connsiteX12" fmla="*/ 1953167 w 2550067"/>
              <a:gd name="connsiteY12" fmla="*/ 3032312 h 3910201"/>
              <a:gd name="connsiteX13" fmla="*/ 2492917 w 2550067"/>
              <a:gd name="connsiteY13" fmla="*/ 2332225 h 3910201"/>
              <a:gd name="connsiteX14" fmla="*/ 2550067 w 2550067"/>
              <a:gd name="connsiteY14" fmla="*/ 1343213 h 3910201"/>
              <a:gd name="connsiteX15" fmla="*/ 2413543 w 2550067"/>
              <a:gd name="connsiteY15" fmla="*/ 1236851 h 3910201"/>
              <a:gd name="connsiteX16" fmla="*/ 2297655 w 2550067"/>
              <a:gd name="connsiteY16" fmla="*/ 1066988 h 3910201"/>
              <a:gd name="connsiteX17" fmla="*/ 2072038 w 2550067"/>
              <a:gd name="connsiteY17" fmla="*/ 923521 h 3910201"/>
              <a:gd name="connsiteX18" fmla="*/ 1887529 w 2550067"/>
              <a:gd name="connsiteY18" fmla="*/ 937832 h 3910201"/>
              <a:gd name="connsiteX19" fmla="*/ 1793895 w 2550067"/>
              <a:gd name="connsiteY19" fmla="*/ 245504 h 3910201"/>
              <a:gd name="connsiteX20" fmla="*/ 1308028 w 2550067"/>
              <a:gd name="connsiteY20" fmla="*/ 216779 h 3910201"/>
              <a:gd name="connsiteX21" fmla="*/ 1315373 w 2550067"/>
              <a:gd name="connsiteY21" fmla="*/ 99266 h 3910201"/>
              <a:gd name="connsiteX22" fmla="*/ 1183170 w 2550067"/>
              <a:gd name="connsiteY22" fmla="*/ 91921 h 3910201"/>
              <a:gd name="connsiteX23" fmla="*/ 1073511 w 2550067"/>
              <a:gd name="connsiteY23" fmla="*/ 60458 h 3910201"/>
              <a:gd name="connsiteX24" fmla="*/ 1063821 w 2550067"/>
              <a:gd name="connsiteY24" fmla="*/ 0 h 3910201"/>
              <a:gd name="connsiteX25" fmla="*/ 959046 w 2550067"/>
              <a:gd name="connsiteY25" fmla="*/ 225425 h 3910201"/>
              <a:gd name="connsiteX26" fmla="*/ 854830 w 2550067"/>
              <a:gd name="connsiteY26" fmla="*/ 421986 h 3910201"/>
              <a:gd name="connsiteX27" fmla="*/ 774410 w 2550067"/>
              <a:gd name="connsiteY27" fmla="*/ 660267 h 3910201"/>
              <a:gd name="connsiteX28" fmla="*/ 670162 w 2550067"/>
              <a:gd name="connsiteY28" fmla="*/ 1017686 h 3910201"/>
              <a:gd name="connsiteX29" fmla="*/ 440818 w 2550067"/>
              <a:gd name="connsiteY29" fmla="*/ 910461 h 3910201"/>
              <a:gd name="connsiteX30" fmla="*/ 247215 w 2550067"/>
              <a:gd name="connsiteY30" fmla="*/ 1014709 h 3910201"/>
              <a:gd name="connsiteX31" fmla="*/ 137011 w 2550067"/>
              <a:gd name="connsiteY31" fmla="*/ 931310 h 3910201"/>
              <a:gd name="connsiteX32" fmla="*/ 53614 w 2550067"/>
              <a:gd name="connsiteY32" fmla="*/ 1056407 h 3910201"/>
              <a:gd name="connsiteX33" fmla="*/ 0 w 2550067"/>
              <a:gd name="connsiteY33" fmla="*/ 1172568 h 3910201"/>
              <a:gd name="connsiteX34" fmla="*/ 1167009 w 2550067"/>
              <a:gd name="connsiteY34" fmla="*/ 1029495 h 3910201"/>
              <a:gd name="connsiteX35" fmla="*/ 950316 w 2550067"/>
              <a:gd name="connsiteY35" fmla="*/ 1536702 h 3910201"/>
              <a:gd name="connsiteX36" fmla="*/ 665704 w 2550067"/>
              <a:gd name="connsiteY36" fmla="*/ 1452754 h 3910201"/>
              <a:gd name="connsiteX37" fmla="*/ 652212 w 2550067"/>
              <a:gd name="connsiteY37" fmla="*/ 1690877 h 3910201"/>
              <a:gd name="connsiteX0" fmla="*/ 652212 w 2550067"/>
              <a:gd name="connsiteY0" fmla="*/ 1690877 h 3910201"/>
              <a:gd name="connsiteX1" fmla="*/ 617287 w 2550067"/>
              <a:gd name="connsiteY1" fmla="*/ 1865503 h 3910201"/>
              <a:gd name="connsiteX2" fmla="*/ 786356 w 2550067"/>
              <a:gd name="connsiteY2" fmla="*/ 1933765 h 3910201"/>
              <a:gd name="connsiteX3" fmla="*/ 722510 w 2550067"/>
              <a:gd name="connsiteY3" fmla="*/ 2116932 h 3910201"/>
              <a:gd name="connsiteX4" fmla="*/ 533944 w 2550067"/>
              <a:gd name="connsiteY4" fmla="*/ 2575113 h 3910201"/>
              <a:gd name="connsiteX5" fmla="*/ 1284830 w 2550067"/>
              <a:gd name="connsiteY5" fmla="*/ 2862450 h 3910201"/>
              <a:gd name="connsiteX6" fmla="*/ 853031 w 2550067"/>
              <a:gd name="connsiteY6" fmla="*/ 3910201 h 3910201"/>
              <a:gd name="connsiteX7" fmla="*/ 1319756 w 2550067"/>
              <a:gd name="connsiteY7" fmla="*/ 3595875 h 3910201"/>
              <a:gd name="connsiteX8" fmla="*/ 1753143 w 2550067"/>
              <a:gd name="connsiteY8" fmla="*/ 3819713 h 3910201"/>
              <a:gd name="connsiteX9" fmla="*/ 1743617 w 2550067"/>
              <a:gd name="connsiteY9" fmla="*/ 3710175 h 3910201"/>
              <a:gd name="connsiteX10" fmla="*/ 1753143 w 2550067"/>
              <a:gd name="connsiteY10" fmla="*/ 3610163 h 3910201"/>
              <a:gd name="connsiteX11" fmla="*/ 1886492 w 2550067"/>
              <a:gd name="connsiteY11" fmla="*/ 3102162 h 3910201"/>
              <a:gd name="connsiteX12" fmla="*/ 1953167 w 2550067"/>
              <a:gd name="connsiteY12" fmla="*/ 3032312 h 3910201"/>
              <a:gd name="connsiteX13" fmla="*/ 2492917 w 2550067"/>
              <a:gd name="connsiteY13" fmla="*/ 2332225 h 3910201"/>
              <a:gd name="connsiteX14" fmla="*/ 2550067 w 2550067"/>
              <a:gd name="connsiteY14" fmla="*/ 1343213 h 3910201"/>
              <a:gd name="connsiteX15" fmla="*/ 2413543 w 2550067"/>
              <a:gd name="connsiteY15" fmla="*/ 1236851 h 3910201"/>
              <a:gd name="connsiteX16" fmla="*/ 2297655 w 2550067"/>
              <a:gd name="connsiteY16" fmla="*/ 1066988 h 3910201"/>
              <a:gd name="connsiteX17" fmla="*/ 2072038 w 2550067"/>
              <a:gd name="connsiteY17" fmla="*/ 923521 h 3910201"/>
              <a:gd name="connsiteX18" fmla="*/ 1887529 w 2550067"/>
              <a:gd name="connsiteY18" fmla="*/ 937832 h 3910201"/>
              <a:gd name="connsiteX19" fmla="*/ 1793895 w 2550067"/>
              <a:gd name="connsiteY19" fmla="*/ 245504 h 3910201"/>
              <a:gd name="connsiteX20" fmla="*/ 1308028 w 2550067"/>
              <a:gd name="connsiteY20" fmla="*/ 216779 h 3910201"/>
              <a:gd name="connsiteX21" fmla="*/ 1315373 w 2550067"/>
              <a:gd name="connsiteY21" fmla="*/ 99266 h 3910201"/>
              <a:gd name="connsiteX22" fmla="*/ 1183170 w 2550067"/>
              <a:gd name="connsiteY22" fmla="*/ 91921 h 3910201"/>
              <a:gd name="connsiteX23" fmla="*/ 1073511 w 2550067"/>
              <a:gd name="connsiteY23" fmla="*/ 60458 h 3910201"/>
              <a:gd name="connsiteX24" fmla="*/ 1063821 w 2550067"/>
              <a:gd name="connsiteY24" fmla="*/ 0 h 3910201"/>
              <a:gd name="connsiteX25" fmla="*/ 959046 w 2550067"/>
              <a:gd name="connsiteY25" fmla="*/ 225425 h 3910201"/>
              <a:gd name="connsiteX26" fmla="*/ 854830 w 2550067"/>
              <a:gd name="connsiteY26" fmla="*/ 421986 h 3910201"/>
              <a:gd name="connsiteX27" fmla="*/ 774410 w 2550067"/>
              <a:gd name="connsiteY27" fmla="*/ 660267 h 3910201"/>
              <a:gd name="connsiteX28" fmla="*/ 670162 w 2550067"/>
              <a:gd name="connsiteY28" fmla="*/ 1017686 h 3910201"/>
              <a:gd name="connsiteX29" fmla="*/ 440818 w 2550067"/>
              <a:gd name="connsiteY29" fmla="*/ 910461 h 3910201"/>
              <a:gd name="connsiteX30" fmla="*/ 247215 w 2550067"/>
              <a:gd name="connsiteY30" fmla="*/ 1014709 h 3910201"/>
              <a:gd name="connsiteX31" fmla="*/ 137011 w 2550067"/>
              <a:gd name="connsiteY31" fmla="*/ 931310 h 3910201"/>
              <a:gd name="connsiteX32" fmla="*/ 53614 w 2550067"/>
              <a:gd name="connsiteY32" fmla="*/ 1056407 h 3910201"/>
              <a:gd name="connsiteX33" fmla="*/ 0 w 2550067"/>
              <a:gd name="connsiteY33" fmla="*/ 1172568 h 3910201"/>
              <a:gd name="connsiteX34" fmla="*/ 1167009 w 2550067"/>
              <a:gd name="connsiteY34" fmla="*/ 1029495 h 3910201"/>
              <a:gd name="connsiteX35" fmla="*/ 950316 w 2550067"/>
              <a:gd name="connsiteY35" fmla="*/ 1536702 h 3910201"/>
              <a:gd name="connsiteX36" fmla="*/ 665704 w 2550067"/>
              <a:gd name="connsiteY36" fmla="*/ 1452754 h 3910201"/>
              <a:gd name="connsiteX37" fmla="*/ 652212 w 2550067"/>
              <a:gd name="connsiteY37" fmla="*/ 1690877 h 3910201"/>
              <a:gd name="connsiteX0" fmla="*/ 652212 w 2550067"/>
              <a:gd name="connsiteY0" fmla="*/ 1690877 h 3910201"/>
              <a:gd name="connsiteX1" fmla="*/ 617287 w 2550067"/>
              <a:gd name="connsiteY1" fmla="*/ 1865503 h 3910201"/>
              <a:gd name="connsiteX2" fmla="*/ 786356 w 2550067"/>
              <a:gd name="connsiteY2" fmla="*/ 1933765 h 3910201"/>
              <a:gd name="connsiteX3" fmla="*/ 722510 w 2550067"/>
              <a:gd name="connsiteY3" fmla="*/ 2116932 h 3910201"/>
              <a:gd name="connsiteX4" fmla="*/ 533944 w 2550067"/>
              <a:gd name="connsiteY4" fmla="*/ 2575113 h 3910201"/>
              <a:gd name="connsiteX5" fmla="*/ 1284830 w 2550067"/>
              <a:gd name="connsiteY5" fmla="*/ 2862450 h 3910201"/>
              <a:gd name="connsiteX6" fmla="*/ 853031 w 2550067"/>
              <a:gd name="connsiteY6" fmla="*/ 3910201 h 3910201"/>
              <a:gd name="connsiteX7" fmla="*/ 1319756 w 2550067"/>
              <a:gd name="connsiteY7" fmla="*/ 3595875 h 3910201"/>
              <a:gd name="connsiteX8" fmla="*/ 1753143 w 2550067"/>
              <a:gd name="connsiteY8" fmla="*/ 3819713 h 3910201"/>
              <a:gd name="connsiteX9" fmla="*/ 1743617 w 2550067"/>
              <a:gd name="connsiteY9" fmla="*/ 3710175 h 3910201"/>
              <a:gd name="connsiteX10" fmla="*/ 1753143 w 2550067"/>
              <a:gd name="connsiteY10" fmla="*/ 3610163 h 3910201"/>
              <a:gd name="connsiteX11" fmla="*/ 1886492 w 2550067"/>
              <a:gd name="connsiteY11" fmla="*/ 3102162 h 3910201"/>
              <a:gd name="connsiteX12" fmla="*/ 1953167 w 2550067"/>
              <a:gd name="connsiteY12" fmla="*/ 3032312 h 3910201"/>
              <a:gd name="connsiteX13" fmla="*/ 2492917 w 2550067"/>
              <a:gd name="connsiteY13" fmla="*/ 2332225 h 3910201"/>
              <a:gd name="connsiteX14" fmla="*/ 2550067 w 2550067"/>
              <a:gd name="connsiteY14" fmla="*/ 1343213 h 3910201"/>
              <a:gd name="connsiteX15" fmla="*/ 2413543 w 2550067"/>
              <a:gd name="connsiteY15" fmla="*/ 1236851 h 3910201"/>
              <a:gd name="connsiteX16" fmla="*/ 2297655 w 2550067"/>
              <a:gd name="connsiteY16" fmla="*/ 1066988 h 3910201"/>
              <a:gd name="connsiteX17" fmla="*/ 2072038 w 2550067"/>
              <a:gd name="connsiteY17" fmla="*/ 923521 h 3910201"/>
              <a:gd name="connsiteX18" fmla="*/ 1887529 w 2550067"/>
              <a:gd name="connsiteY18" fmla="*/ 937832 h 3910201"/>
              <a:gd name="connsiteX19" fmla="*/ 1793895 w 2550067"/>
              <a:gd name="connsiteY19" fmla="*/ 245504 h 3910201"/>
              <a:gd name="connsiteX20" fmla="*/ 1308028 w 2550067"/>
              <a:gd name="connsiteY20" fmla="*/ 216779 h 3910201"/>
              <a:gd name="connsiteX21" fmla="*/ 1315373 w 2550067"/>
              <a:gd name="connsiteY21" fmla="*/ 99266 h 3910201"/>
              <a:gd name="connsiteX22" fmla="*/ 1183170 w 2550067"/>
              <a:gd name="connsiteY22" fmla="*/ 91921 h 3910201"/>
              <a:gd name="connsiteX23" fmla="*/ 1073511 w 2550067"/>
              <a:gd name="connsiteY23" fmla="*/ 60458 h 3910201"/>
              <a:gd name="connsiteX24" fmla="*/ 1063821 w 2550067"/>
              <a:gd name="connsiteY24" fmla="*/ 0 h 3910201"/>
              <a:gd name="connsiteX25" fmla="*/ 959046 w 2550067"/>
              <a:gd name="connsiteY25" fmla="*/ 225425 h 3910201"/>
              <a:gd name="connsiteX26" fmla="*/ 854830 w 2550067"/>
              <a:gd name="connsiteY26" fmla="*/ 421986 h 3910201"/>
              <a:gd name="connsiteX27" fmla="*/ 774410 w 2550067"/>
              <a:gd name="connsiteY27" fmla="*/ 660267 h 3910201"/>
              <a:gd name="connsiteX28" fmla="*/ 670162 w 2550067"/>
              <a:gd name="connsiteY28" fmla="*/ 1017686 h 3910201"/>
              <a:gd name="connsiteX29" fmla="*/ 440818 w 2550067"/>
              <a:gd name="connsiteY29" fmla="*/ 910461 h 3910201"/>
              <a:gd name="connsiteX30" fmla="*/ 247215 w 2550067"/>
              <a:gd name="connsiteY30" fmla="*/ 1014709 h 3910201"/>
              <a:gd name="connsiteX31" fmla="*/ 137011 w 2550067"/>
              <a:gd name="connsiteY31" fmla="*/ 931310 h 3910201"/>
              <a:gd name="connsiteX32" fmla="*/ 53614 w 2550067"/>
              <a:gd name="connsiteY32" fmla="*/ 1056407 h 3910201"/>
              <a:gd name="connsiteX33" fmla="*/ 0 w 2550067"/>
              <a:gd name="connsiteY33" fmla="*/ 1172568 h 3910201"/>
              <a:gd name="connsiteX34" fmla="*/ 1167009 w 2550067"/>
              <a:gd name="connsiteY34" fmla="*/ 1029495 h 3910201"/>
              <a:gd name="connsiteX35" fmla="*/ 950316 w 2550067"/>
              <a:gd name="connsiteY35" fmla="*/ 1536702 h 3910201"/>
              <a:gd name="connsiteX36" fmla="*/ 665704 w 2550067"/>
              <a:gd name="connsiteY36" fmla="*/ 1452754 h 3910201"/>
              <a:gd name="connsiteX37" fmla="*/ 652212 w 2550067"/>
              <a:gd name="connsiteY37" fmla="*/ 1690877 h 3910201"/>
              <a:gd name="connsiteX0" fmla="*/ 652212 w 2550067"/>
              <a:gd name="connsiteY0" fmla="*/ 1690877 h 3910201"/>
              <a:gd name="connsiteX1" fmla="*/ 617287 w 2550067"/>
              <a:gd name="connsiteY1" fmla="*/ 1865503 h 3910201"/>
              <a:gd name="connsiteX2" fmla="*/ 786356 w 2550067"/>
              <a:gd name="connsiteY2" fmla="*/ 1933765 h 3910201"/>
              <a:gd name="connsiteX3" fmla="*/ 722510 w 2550067"/>
              <a:gd name="connsiteY3" fmla="*/ 2116932 h 3910201"/>
              <a:gd name="connsiteX4" fmla="*/ 533944 w 2550067"/>
              <a:gd name="connsiteY4" fmla="*/ 2575113 h 3910201"/>
              <a:gd name="connsiteX5" fmla="*/ 1284830 w 2550067"/>
              <a:gd name="connsiteY5" fmla="*/ 2862450 h 3910201"/>
              <a:gd name="connsiteX6" fmla="*/ 853031 w 2550067"/>
              <a:gd name="connsiteY6" fmla="*/ 3910201 h 3910201"/>
              <a:gd name="connsiteX7" fmla="*/ 1319756 w 2550067"/>
              <a:gd name="connsiteY7" fmla="*/ 3595875 h 3910201"/>
              <a:gd name="connsiteX8" fmla="*/ 1753143 w 2550067"/>
              <a:gd name="connsiteY8" fmla="*/ 3819713 h 3910201"/>
              <a:gd name="connsiteX9" fmla="*/ 1743617 w 2550067"/>
              <a:gd name="connsiteY9" fmla="*/ 3710175 h 3910201"/>
              <a:gd name="connsiteX10" fmla="*/ 1753143 w 2550067"/>
              <a:gd name="connsiteY10" fmla="*/ 3610163 h 3910201"/>
              <a:gd name="connsiteX11" fmla="*/ 1886492 w 2550067"/>
              <a:gd name="connsiteY11" fmla="*/ 3102162 h 3910201"/>
              <a:gd name="connsiteX12" fmla="*/ 1953167 w 2550067"/>
              <a:gd name="connsiteY12" fmla="*/ 3032312 h 3910201"/>
              <a:gd name="connsiteX13" fmla="*/ 2492917 w 2550067"/>
              <a:gd name="connsiteY13" fmla="*/ 2332225 h 3910201"/>
              <a:gd name="connsiteX14" fmla="*/ 2550067 w 2550067"/>
              <a:gd name="connsiteY14" fmla="*/ 1343213 h 3910201"/>
              <a:gd name="connsiteX15" fmla="*/ 2413543 w 2550067"/>
              <a:gd name="connsiteY15" fmla="*/ 1236851 h 3910201"/>
              <a:gd name="connsiteX16" fmla="*/ 2297655 w 2550067"/>
              <a:gd name="connsiteY16" fmla="*/ 1066988 h 3910201"/>
              <a:gd name="connsiteX17" fmla="*/ 2072038 w 2550067"/>
              <a:gd name="connsiteY17" fmla="*/ 923521 h 3910201"/>
              <a:gd name="connsiteX18" fmla="*/ 1887529 w 2550067"/>
              <a:gd name="connsiteY18" fmla="*/ 937832 h 3910201"/>
              <a:gd name="connsiteX19" fmla="*/ 1793895 w 2550067"/>
              <a:gd name="connsiteY19" fmla="*/ 245504 h 3910201"/>
              <a:gd name="connsiteX20" fmla="*/ 1308028 w 2550067"/>
              <a:gd name="connsiteY20" fmla="*/ 216779 h 3910201"/>
              <a:gd name="connsiteX21" fmla="*/ 1315373 w 2550067"/>
              <a:gd name="connsiteY21" fmla="*/ 99266 h 3910201"/>
              <a:gd name="connsiteX22" fmla="*/ 1183170 w 2550067"/>
              <a:gd name="connsiteY22" fmla="*/ 91921 h 3910201"/>
              <a:gd name="connsiteX23" fmla="*/ 1073511 w 2550067"/>
              <a:gd name="connsiteY23" fmla="*/ 60458 h 3910201"/>
              <a:gd name="connsiteX24" fmla="*/ 1063821 w 2550067"/>
              <a:gd name="connsiteY24" fmla="*/ 0 h 3910201"/>
              <a:gd name="connsiteX25" fmla="*/ 959046 w 2550067"/>
              <a:gd name="connsiteY25" fmla="*/ 225425 h 3910201"/>
              <a:gd name="connsiteX26" fmla="*/ 854830 w 2550067"/>
              <a:gd name="connsiteY26" fmla="*/ 421986 h 3910201"/>
              <a:gd name="connsiteX27" fmla="*/ 774410 w 2550067"/>
              <a:gd name="connsiteY27" fmla="*/ 660267 h 3910201"/>
              <a:gd name="connsiteX28" fmla="*/ 670162 w 2550067"/>
              <a:gd name="connsiteY28" fmla="*/ 1017686 h 3910201"/>
              <a:gd name="connsiteX29" fmla="*/ 440818 w 2550067"/>
              <a:gd name="connsiteY29" fmla="*/ 910461 h 3910201"/>
              <a:gd name="connsiteX30" fmla="*/ 247215 w 2550067"/>
              <a:gd name="connsiteY30" fmla="*/ 1014709 h 3910201"/>
              <a:gd name="connsiteX31" fmla="*/ 137011 w 2550067"/>
              <a:gd name="connsiteY31" fmla="*/ 931310 h 3910201"/>
              <a:gd name="connsiteX32" fmla="*/ 53614 w 2550067"/>
              <a:gd name="connsiteY32" fmla="*/ 1056407 h 3910201"/>
              <a:gd name="connsiteX33" fmla="*/ 0 w 2550067"/>
              <a:gd name="connsiteY33" fmla="*/ 1172568 h 3910201"/>
              <a:gd name="connsiteX34" fmla="*/ 277001 w 2550067"/>
              <a:gd name="connsiteY34" fmla="*/ 1127891 h 3910201"/>
              <a:gd name="connsiteX35" fmla="*/ 1167009 w 2550067"/>
              <a:gd name="connsiteY35" fmla="*/ 1029495 h 3910201"/>
              <a:gd name="connsiteX36" fmla="*/ 950316 w 2550067"/>
              <a:gd name="connsiteY36" fmla="*/ 1536702 h 3910201"/>
              <a:gd name="connsiteX37" fmla="*/ 665704 w 2550067"/>
              <a:gd name="connsiteY37" fmla="*/ 1452754 h 3910201"/>
              <a:gd name="connsiteX38" fmla="*/ 652212 w 2550067"/>
              <a:gd name="connsiteY38" fmla="*/ 1690877 h 3910201"/>
              <a:gd name="connsiteX0" fmla="*/ 769374 w 2667229"/>
              <a:gd name="connsiteY0" fmla="*/ 1690877 h 3910201"/>
              <a:gd name="connsiteX1" fmla="*/ 734449 w 2667229"/>
              <a:gd name="connsiteY1" fmla="*/ 1865503 h 3910201"/>
              <a:gd name="connsiteX2" fmla="*/ 903518 w 2667229"/>
              <a:gd name="connsiteY2" fmla="*/ 1933765 h 3910201"/>
              <a:gd name="connsiteX3" fmla="*/ 839672 w 2667229"/>
              <a:gd name="connsiteY3" fmla="*/ 2116932 h 3910201"/>
              <a:gd name="connsiteX4" fmla="*/ 651106 w 2667229"/>
              <a:gd name="connsiteY4" fmla="*/ 2575113 h 3910201"/>
              <a:gd name="connsiteX5" fmla="*/ 1401992 w 2667229"/>
              <a:gd name="connsiteY5" fmla="*/ 2862450 h 3910201"/>
              <a:gd name="connsiteX6" fmla="*/ 970193 w 2667229"/>
              <a:gd name="connsiteY6" fmla="*/ 3910201 h 3910201"/>
              <a:gd name="connsiteX7" fmla="*/ 1436918 w 2667229"/>
              <a:gd name="connsiteY7" fmla="*/ 3595875 h 3910201"/>
              <a:gd name="connsiteX8" fmla="*/ 1870305 w 2667229"/>
              <a:gd name="connsiteY8" fmla="*/ 3819713 h 3910201"/>
              <a:gd name="connsiteX9" fmla="*/ 1860779 w 2667229"/>
              <a:gd name="connsiteY9" fmla="*/ 3710175 h 3910201"/>
              <a:gd name="connsiteX10" fmla="*/ 1870305 w 2667229"/>
              <a:gd name="connsiteY10" fmla="*/ 3610163 h 3910201"/>
              <a:gd name="connsiteX11" fmla="*/ 2003654 w 2667229"/>
              <a:gd name="connsiteY11" fmla="*/ 3102162 h 3910201"/>
              <a:gd name="connsiteX12" fmla="*/ 2070329 w 2667229"/>
              <a:gd name="connsiteY12" fmla="*/ 3032312 h 3910201"/>
              <a:gd name="connsiteX13" fmla="*/ 2610079 w 2667229"/>
              <a:gd name="connsiteY13" fmla="*/ 2332225 h 3910201"/>
              <a:gd name="connsiteX14" fmla="*/ 2667229 w 2667229"/>
              <a:gd name="connsiteY14" fmla="*/ 1343213 h 3910201"/>
              <a:gd name="connsiteX15" fmla="*/ 2530705 w 2667229"/>
              <a:gd name="connsiteY15" fmla="*/ 1236851 h 3910201"/>
              <a:gd name="connsiteX16" fmla="*/ 2414817 w 2667229"/>
              <a:gd name="connsiteY16" fmla="*/ 1066988 h 3910201"/>
              <a:gd name="connsiteX17" fmla="*/ 2189200 w 2667229"/>
              <a:gd name="connsiteY17" fmla="*/ 923521 h 3910201"/>
              <a:gd name="connsiteX18" fmla="*/ 2004691 w 2667229"/>
              <a:gd name="connsiteY18" fmla="*/ 937832 h 3910201"/>
              <a:gd name="connsiteX19" fmla="*/ 1911057 w 2667229"/>
              <a:gd name="connsiteY19" fmla="*/ 245504 h 3910201"/>
              <a:gd name="connsiteX20" fmla="*/ 1425190 w 2667229"/>
              <a:gd name="connsiteY20" fmla="*/ 216779 h 3910201"/>
              <a:gd name="connsiteX21" fmla="*/ 1432535 w 2667229"/>
              <a:gd name="connsiteY21" fmla="*/ 99266 h 3910201"/>
              <a:gd name="connsiteX22" fmla="*/ 1300332 w 2667229"/>
              <a:gd name="connsiteY22" fmla="*/ 91921 h 3910201"/>
              <a:gd name="connsiteX23" fmla="*/ 1190673 w 2667229"/>
              <a:gd name="connsiteY23" fmla="*/ 60458 h 3910201"/>
              <a:gd name="connsiteX24" fmla="*/ 1180983 w 2667229"/>
              <a:gd name="connsiteY24" fmla="*/ 0 h 3910201"/>
              <a:gd name="connsiteX25" fmla="*/ 1076208 w 2667229"/>
              <a:gd name="connsiteY25" fmla="*/ 225425 h 3910201"/>
              <a:gd name="connsiteX26" fmla="*/ 971992 w 2667229"/>
              <a:gd name="connsiteY26" fmla="*/ 421986 h 3910201"/>
              <a:gd name="connsiteX27" fmla="*/ 891572 w 2667229"/>
              <a:gd name="connsiteY27" fmla="*/ 660267 h 3910201"/>
              <a:gd name="connsiteX28" fmla="*/ 787324 w 2667229"/>
              <a:gd name="connsiteY28" fmla="*/ 1017686 h 3910201"/>
              <a:gd name="connsiteX29" fmla="*/ 557980 w 2667229"/>
              <a:gd name="connsiteY29" fmla="*/ 910461 h 3910201"/>
              <a:gd name="connsiteX30" fmla="*/ 364377 w 2667229"/>
              <a:gd name="connsiteY30" fmla="*/ 1014709 h 3910201"/>
              <a:gd name="connsiteX31" fmla="*/ 254173 w 2667229"/>
              <a:gd name="connsiteY31" fmla="*/ 931310 h 3910201"/>
              <a:gd name="connsiteX32" fmla="*/ 170776 w 2667229"/>
              <a:gd name="connsiteY32" fmla="*/ 1056407 h 3910201"/>
              <a:gd name="connsiteX33" fmla="*/ 117162 w 2667229"/>
              <a:gd name="connsiteY33" fmla="*/ 1172568 h 3910201"/>
              <a:gd name="connsiteX34" fmla="*/ 69506 w 2667229"/>
              <a:gd name="connsiteY34" fmla="*/ 1273838 h 3910201"/>
              <a:gd name="connsiteX35" fmla="*/ 1284171 w 2667229"/>
              <a:gd name="connsiteY35" fmla="*/ 1029495 h 3910201"/>
              <a:gd name="connsiteX36" fmla="*/ 1067478 w 2667229"/>
              <a:gd name="connsiteY36" fmla="*/ 1536702 h 3910201"/>
              <a:gd name="connsiteX37" fmla="*/ 782866 w 2667229"/>
              <a:gd name="connsiteY37" fmla="*/ 1452754 h 3910201"/>
              <a:gd name="connsiteX38" fmla="*/ 769374 w 2667229"/>
              <a:gd name="connsiteY38" fmla="*/ 1690877 h 3910201"/>
              <a:gd name="connsiteX0" fmla="*/ 699868 w 2597723"/>
              <a:gd name="connsiteY0" fmla="*/ 1690877 h 3910201"/>
              <a:gd name="connsiteX1" fmla="*/ 664943 w 2597723"/>
              <a:gd name="connsiteY1" fmla="*/ 1865503 h 3910201"/>
              <a:gd name="connsiteX2" fmla="*/ 834012 w 2597723"/>
              <a:gd name="connsiteY2" fmla="*/ 1933765 h 3910201"/>
              <a:gd name="connsiteX3" fmla="*/ 770166 w 2597723"/>
              <a:gd name="connsiteY3" fmla="*/ 2116932 h 3910201"/>
              <a:gd name="connsiteX4" fmla="*/ 581600 w 2597723"/>
              <a:gd name="connsiteY4" fmla="*/ 2575113 h 3910201"/>
              <a:gd name="connsiteX5" fmla="*/ 1332486 w 2597723"/>
              <a:gd name="connsiteY5" fmla="*/ 2862450 h 3910201"/>
              <a:gd name="connsiteX6" fmla="*/ 900687 w 2597723"/>
              <a:gd name="connsiteY6" fmla="*/ 3910201 h 3910201"/>
              <a:gd name="connsiteX7" fmla="*/ 1367412 w 2597723"/>
              <a:gd name="connsiteY7" fmla="*/ 3595875 h 3910201"/>
              <a:gd name="connsiteX8" fmla="*/ 1800799 w 2597723"/>
              <a:gd name="connsiteY8" fmla="*/ 3819713 h 3910201"/>
              <a:gd name="connsiteX9" fmla="*/ 1791273 w 2597723"/>
              <a:gd name="connsiteY9" fmla="*/ 3710175 h 3910201"/>
              <a:gd name="connsiteX10" fmla="*/ 1800799 w 2597723"/>
              <a:gd name="connsiteY10" fmla="*/ 3610163 h 3910201"/>
              <a:gd name="connsiteX11" fmla="*/ 1934148 w 2597723"/>
              <a:gd name="connsiteY11" fmla="*/ 3102162 h 3910201"/>
              <a:gd name="connsiteX12" fmla="*/ 2000823 w 2597723"/>
              <a:gd name="connsiteY12" fmla="*/ 3032312 h 3910201"/>
              <a:gd name="connsiteX13" fmla="*/ 2540573 w 2597723"/>
              <a:gd name="connsiteY13" fmla="*/ 2332225 h 3910201"/>
              <a:gd name="connsiteX14" fmla="*/ 2597723 w 2597723"/>
              <a:gd name="connsiteY14" fmla="*/ 1343213 h 3910201"/>
              <a:gd name="connsiteX15" fmla="*/ 2461199 w 2597723"/>
              <a:gd name="connsiteY15" fmla="*/ 1236851 h 3910201"/>
              <a:gd name="connsiteX16" fmla="*/ 2345311 w 2597723"/>
              <a:gd name="connsiteY16" fmla="*/ 1066988 h 3910201"/>
              <a:gd name="connsiteX17" fmla="*/ 2119694 w 2597723"/>
              <a:gd name="connsiteY17" fmla="*/ 923521 h 3910201"/>
              <a:gd name="connsiteX18" fmla="*/ 1935185 w 2597723"/>
              <a:gd name="connsiteY18" fmla="*/ 937832 h 3910201"/>
              <a:gd name="connsiteX19" fmla="*/ 1841551 w 2597723"/>
              <a:gd name="connsiteY19" fmla="*/ 245504 h 3910201"/>
              <a:gd name="connsiteX20" fmla="*/ 1355684 w 2597723"/>
              <a:gd name="connsiteY20" fmla="*/ 216779 h 3910201"/>
              <a:gd name="connsiteX21" fmla="*/ 1363029 w 2597723"/>
              <a:gd name="connsiteY21" fmla="*/ 99266 h 3910201"/>
              <a:gd name="connsiteX22" fmla="*/ 1230826 w 2597723"/>
              <a:gd name="connsiteY22" fmla="*/ 91921 h 3910201"/>
              <a:gd name="connsiteX23" fmla="*/ 1121167 w 2597723"/>
              <a:gd name="connsiteY23" fmla="*/ 60458 h 3910201"/>
              <a:gd name="connsiteX24" fmla="*/ 1111477 w 2597723"/>
              <a:gd name="connsiteY24" fmla="*/ 0 h 3910201"/>
              <a:gd name="connsiteX25" fmla="*/ 1006702 w 2597723"/>
              <a:gd name="connsiteY25" fmla="*/ 225425 h 3910201"/>
              <a:gd name="connsiteX26" fmla="*/ 902486 w 2597723"/>
              <a:gd name="connsiteY26" fmla="*/ 421986 h 3910201"/>
              <a:gd name="connsiteX27" fmla="*/ 822066 w 2597723"/>
              <a:gd name="connsiteY27" fmla="*/ 660267 h 3910201"/>
              <a:gd name="connsiteX28" fmla="*/ 717818 w 2597723"/>
              <a:gd name="connsiteY28" fmla="*/ 1017686 h 3910201"/>
              <a:gd name="connsiteX29" fmla="*/ 488474 w 2597723"/>
              <a:gd name="connsiteY29" fmla="*/ 910461 h 3910201"/>
              <a:gd name="connsiteX30" fmla="*/ 294871 w 2597723"/>
              <a:gd name="connsiteY30" fmla="*/ 1014709 h 3910201"/>
              <a:gd name="connsiteX31" fmla="*/ 184667 w 2597723"/>
              <a:gd name="connsiteY31" fmla="*/ 931310 h 3910201"/>
              <a:gd name="connsiteX32" fmla="*/ 101270 w 2597723"/>
              <a:gd name="connsiteY32" fmla="*/ 1056407 h 3910201"/>
              <a:gd name="connsiteX33" fmla="*/ 47656 w 2597723"/>
              <a:gd name="connsiteY33" fmla="*/ 1172568 h 3910201"/>
              <a:gd name="connsiteX34" fmla="*/ 0 w 2597723"/>
              <a:gd name="connsiteY34" fmla="*/ 1273838 h 3910201"/>
              <a:gd name="connsiteX35" fmla="*/ 1214665 w 2597723"/>
              <a:gd name="connsiteY35" fmla="*/ 1029495 h 3910201"/>
              <a:gd name="connsiteX36" fmla="*/ 997972 w 2597723"/>
              <a:gd name="connsiteY36" fmla="*/ 1536702 h 3910201"/>
              <a:gd name="connsiteX37" fmla="*/ 713360 w 2597723"/>
              <a:gd name="connsiteY37" fmla="*/ 1452754 h 3910201"/>
              <a:gd name="connsiteX38" fmla="*/ 699868 w 2597723"/>
              <a:gd name="connsiteY38" fmla="*/ 1690877 h 3910201"/>
              <a:gd name="connsiteX0" fmla="*/ 699868 w 2597723"/>
              <a:gd name="connsiteY0" fmla="*/ 1690877 h 3910201"/>
              <a:gd name="connsiteX1" fmla="*/ 664943 w 2597723"/>
              <a:gd name="connsiteY1" fmla="*/ 1865503 h 3910201"/>
              <a:gd name="connsiteX2" fmla="*/ 834012 w 2597723"/>
              <a:gd name="connsiteY2" fmla="*/ 1933765 h 3910201"/>
              <a:gd name="connsiteX3" fmla="*/ 770166 w 2597723"/>
              <a:gd name="connsiteY3" fmla="*/ 2116932 h 3910201"/>
              <a:gd name="connsiteX4" fmla="*/ 581600 w 2597723"/>
              <a:gd name="connsiteY4" fmla="*/ 2575113 h 3910201"/>
              <a:gd name="connsiteX5" fmla="*/ 1332486 w 2597723"/>
              <a:gd name="connsiteY5" fmla="*/ 2862450 h 3910201"/>
              <a:gd name="connsiteX6" fmla="*/ 900687 w 2597723"/>
              <a:gd name="connsiteY6" fmla="*/ 3910201 h 3910201"/>
              <a:gd name="connsiteX7" fmla="*/ 1367412 w 2597723"/>
              <a:gd name="connsiteY7" fmla="*/ 3595875 h 3910201"/>
              <a:gd name="connsiteX8" fmla="*/ 1800799 w 2597723"/>
              <a:gd name="connsiteY8" fmla="*/ 3819713 h 3910201"/>
              <a:gd name="connsiteX9" fmla="*/ 1791273 w 2597723"/>
              <a:gd name="connsiteY9" fmla="*/ 3710175 h 3910201"/>
              <a:gd name="connsiteX10" fmla="*/ 1800799 w 2597723"/>
              <a:gd name="connsiteY10" fmla="*/ 3610163 h 3910201"/>
              <a:gd name="connsiteX11" fmla="*/ 1934148 w 2597723"/>
              <a:gd name="connsiteY11" fmla="*/ 3102162 h 3910201"/>
              <a:gd name="connsiteX12" fmla="*/ 2000823 w 2597723"/>
              <a:gd name="connsiteY12" fmla="*/ 3032312 h 3910201"/>
              <a:gd name="connsiteX13" fmla="*/ 2540573 w 2597723"/>
              <a:gd name="connsiteY13" fmla="*/ 2332225 h 3910201"/>
              <a:gd name="connsiteX14" fmla="*/ 2597723 w 2597723"/>
              <a:gd name="connsiteY14" fmla="*/ 1343213 h 3910201"/>
              <a:gd name="connsiteX15" fmla="*/ 2461199 w 2597723"/>
              <a:gd name="connsiteY15" fmla="*/ 1236851 h 3910201"/>
              <a:gd name="connsiteX16" fmla="*/ 2345311 w 2597723"/>
              <a:gd name="connsiteY16" fmla="*/ 1066988 h 3910201"/>
              <a:gd name="connsiteX17" fmla="*/ 2119694 w 2597723"/>
              <a:gd name="connsiteY17" fmla="*/ 923521 h 3910201"/>
              <a:gd name="connsiteX18" fmla="*/ 1935185 w 2597723"/>
              <a:gd name="connsiteY18" fmla="*/ 937832 h 3910201"/>
              <a:gd name="connsiteX19" fmla="*/ 1841551 w 2597723"/>
              <a:gd name="connsiteY19" fmla="*/ 245504 h 3910201"/>
              <a:gd name="connsiteX20" fmla="*/ 1355684 w 2597723"/>
              <a:gd name="connsiteY20" fmla="*/ 216779 h 3910201"/>
              <a:gd name="connsiteX21" fmla="*/ 1363029 w 2597723"/>
              <a:gd name="connsiteY21" fmla="*/ 99266 h 3910201"/>
              <a:gd name="connsiteX22" fmla="*/ 1230826 w 2597723"/>
              <a:gd name="connsiteY22" fmla="*/ 91921 h 3910201"/>
              <a:gd name="connsiteX23" fmla="*/ 1121167 w 2597723"/>
              <a:gd name="connsiteY23" fmla="*/ 60458 h 3910201"/>
              <a:gd name="connsiteX24" fmla="*/ 1111477 w 2597723"/>
              <a:gd name="connsiteY24" fmla="*/ 0 h 3910201"/>
              <a:gd name="connsiteX25" fmla="*/ 1006702 w 2597723"/>
              <a:gd name="connsiteY25" fmla="*/ 225425 h 3910201"/>
              <a:gd name="connsiteX26" fmla="*/ 902486 w 2597723"/>
              <a:gd name="connsiteY26" fmla="*/ 421986 h 3910201"/>
              <a:gd name="connsiteX27" fmla="*/ 822066 w 2597723"/>
              <a:gd name="connsiteY27" fmla="*/ 660267 h 3910201"/>
              <a:gd name="connsiteX28" fmla="*/ 717818 w 2597723"/>
              <a:gd name="connsiteY28" fmla="*/ 1017686 h 3910201"/>
              <a:gd name="connsiteX29" fmla="*/ 488474 w 2597723"/>
              <a:gd name="connsiteY29" fmla="*/ 910461 h 3910201"/>
              <a:gd name="connsiteX30" fmla="*/ 294871 w 2597723"/>
              <a:gd name="connsiteY30" fmla="*/ 1014709 h 3910201"/>
              <a:gd name="connsiteX31" fmla="*/ 184667 w 2597723"/>
              <a:gd name="connsiteY31" fmla="*/ 931310 h 3910201"/>
              <a:gd name="connsiteX32" fmla="*/ 101270 w 2597723"/>
              <a:gd name="connsiteY32" fmla="*/ 1056407 h 3910201"/>
              <a:gd name="connsiteX33" fmla="*/ 47656 w 2597723"/>
              <a:gd name="connsiteY33" fmla="*/ 1172568 h 3910201"/>
              <a:gd name="connsiteX34" fmla="*/ 0 w 2597723"/>
              <a:gd name="connsiteY34" fmla="*/ 1273838 h 3910201"/>
              <a:gd name="connsiteX35" fmla="*/ 1214665 w 2597723"/>
              <a:gd name="connsiteY35" fmla="*/ 1029495 h 3910201"/>
              <a:gd name="connsiteX36" fmla="*/ 997972 w 2597723"/>
              <a:gd name="connsiteY36" fmla="*/ 1536702 h 3910201"/>
              <a:gd name="connsiteX37" fmla="*/ 713360 w 2597723"/>
              <a:gd name="connsiteY37" fmla="*/ 1452754 h 3910201"/>
              <a:gd name="connsiteX38" fmla="*/ 699868 w 2597723"/>
              <a:gd name="connsiteY38" fmla="*/ 1690877 h 3910201"/>
              <a:gd name="connsiteX0" fmla="*/ 699868 w 2597723"/>
              <a:gd name="connsiteY0" fmla="*/ 1690877 h 3910201"/>
              <a:gd name="connsiteX1" fmla="*/ 664943 w 2597723"/>
              <a:gd name="connsiteY1" fmla="*/ 1865503 h 3910201"/>
              <a:gd name="connsiteX2" fmla="*/ 834012 w 2597723"/>
              <a:gd name="connsiteY2" fmla="*/ 1933765 h 3910201"/>
              <a:gd name="connsiteX3" fmla="*/ 770166 w 2597723"/>
              <a:gd name="connsiteY3" fmla="*/ 2116932 h 3910201"/>
              <a:gd name="connsiteX4" fmla="*/ 581600 w 2597723"/>
              <a:gd name="connsiteY4" fmla="*/ 2575113 h 3910201"/>
              <a:gd name="connsiteX5" fmla="*/ 1332486 w 2597723"/>
              <a:gd name="connsiteY5" fmla="*/ 2862450 h 3910201"/>
              <a:gd name="connsiteX6" fmla="*/ 900687 w 2597723"/>
              <a:gd name="connsiteY6" fmla="*/ 3910201 h 3910201"/>
              <a:gd name="connsiteX7" fmla="*/ 1367412 w 2597723"/>
              <a:gd name="connsiteY7" fmla="*/ 3595875 h 3910201"/>
              <a:gd name="connsiteX8" fmla="*/ 1800799 w 2597723"/>
              <a:gd name="connsiteY8" fmla="*/ 3819713 h 3910201"/>
              <a:gd name="connsiteX9" fmla="*/ 1791273 w 2597723"/>
              <a:gd name="connsiteY9" fmla="*/ 3710175 h 3910201"/>
              <a:gd name="connsiteX10" fmla="*/ 1800799 w 2597723"/>
              <a:gd name="connsiteY10" fmla="*/ 3610163 h 3910201"/>
              <a:gd name="connsiteX11" fmla="*/ 1934148 w 2597723"/>
              <a:gd name="connsiteY11" fmla="*/ 3102162 h 3910201"/>
              <a:gd name="connsiteX12" fmla="*/ 2000823 w 2597723"/>
              <a:gd name="connsiteY12" fmla="*/ 3032312 h 3910201"/>
              <a:gd name="connsiteX13" fmla="*/ 2540573 w 2597723"/>
              <a:gd name="connsiteY13" fmla="*/ 2332225 h 3910201"/>
              <a:gd name="connsiteX14" fmla="*/ 2597723 w 2597723"/>
              <a:gd name="connsiteY14" fmla="*/ 1343213 h 3910201"/>
              <a:gd name="connsiteX15" fmla="*/ 2461199 w 2597723"/>
              <a:gd name="connsiteY15" fmla="*/ 1236851 h 3910201"/>
              <a:gd name="connsiteX16" fmla="*/ 2345311 w 2597723"/>
              <a:gd name="connsiteY16" fmla="*/ 1066988 h 3910201"/>
              <a:gd name="connsiteX17" fmla="*/ 2119694 w 2597723"/>
              <a:gd name="connsiteY17" fmla="*/ 923521 h 3910201"/>
              <a:gd name="connsiteX18" fmla="*/ 1935185 w 2597723"/>
              <a:gd name="connsiteY18" fmla="*/ 937832 h 3910201"/>
              <a:gd name="connsiteX19" fmla="*/ 1841551 w 2597723"/>
              <a:gd name="connsiteY19" fmla="*/ 245504 h 3910201"/>
              <a:gd name="connsiteX20" fmla="*/ 1355684 w 2597723"/>
              <a:gd name="connsiteY20" fmla="*/ 216779 h 3910201"/>
              <a:gd name="connsiteX21" fmla="*/ 1363029 w 2597723"/>
              <a:gd name="connsiteY21" fmla="*/ 99266 h 3910201"/>
              <a:gd name="connsiteX22" fmla="*/ 1230826 w 2597723"/>
              <a:gd name="connsiteY22" fmla="*/ 91921 h 3910201"/>
              <a:gd name="connsiteX23" fmla="*/ 1121167 w 2597723"/>
              <a:gd name="connsiteY23" fmla="*/ 60458 h 3910201"/>
              <a:gd name="connsiteX24" fmla="*/ 1111477 w 2597723"/>
              <a:gd name="connsiteY24" fmla="*/ 0 h 3910201"/>
              <a:gd name="connsiteX25" fmla="*/ 1006702 w 2597723"/>
              <a:gd name="connsiteY25" fmla="*/ 225425 h 3910201"/>
              <a:gd name="connsiteX26" fmla="*/ 902486 w 2597723"/>
              <a:gd name="connsiteY26" fmla="*/ 421986 h 3910201"/>
              <a:gd name="connsiteX27" fmla="*/ 822066 w 2597723"/>
              <a:gd name="connsiteY27" fmla="*/ 660267 h 3910201"/>
              <a:gd name="connsiteX28" fmla="*/ 717818 w 2597723"/>
              <a:gd name="connsiteY28" fmla="*/ 1017686 h 3910201"/>
              <a:gd name="connsiteX29" fmla="*/ 488474 w 2597723"/>
              <a:gd name="connsiteY29" fmla="*/ 910461 h 3910201"/>
              <a:gd name="connsiteX30" fmla="*/ 294871 w 2597723"/>
              <a:gd name="connsiteY30" fmla="*/ 1014709 h 3910201"/>
              <a:gd name="connsiteX31" fmla="*/ 184667 w 2597723"/>
              <a:gd name="connsiteY31" fmla="*/ 931310 h 3910201"/>
              <a:gd name="connsiteX32" fmla="*/ 101270 w 2597723"/>
              <a:gd name="connsiteY32" fmla="*/ 1056407 h 3910201"/>
              <a:gd name="connsiteX33" fmla="*/ 47656 w 2597723"/>
              <a:gd name="connsiteY33" fmla="*/ 1172568 h 3910201"/>
              <a:gd name="connsiteX34" fmla="*/ 0 w 2597723"/>
              <a:gd name="connsiteY34" fmla="*/ 1273838 h 3910201"/>
              <a:gd name="connsiteX35" fmla="*/ 223388 w 2597723"/>
              <a:gd name="connsiteY35" fmla="*/ 1229160 h 3910201"/>
              <a:gd name="connsiteX36" fmla="*/ 1214665 w 2597723"/>
              <a:gd name="connsiteY36" fmla="*/ 1029495 h 3910201"/>
              <a:gd name="connsiteX37" fmla="*/ 997972 w 2597723"/>
              <a:gd name="connsiteY37" fmla="*/ 1536702 h 3910201"/>
              <a:gd name="connsiteX38" fmla="*/ 713360 w 2597723"/>
              <a:gd name="connsiteY38" fmla="*/ 1452754 h 3910201"/>
              <a:gd name="connsiteX39" fmla="*/ 699868 w 2597723"/>
              <a:gd name="connsiteY39" fmla="*/ 1690877 h 3910201"/>
              <a:gd name="connsiteX0" fmla="*/ 783678 w 2681533"/>
              <a:gd name="connsiteY0" fmla="*/ 1690877 h 3910201"/>
              <a:gd name="connsiteX1" fmla="*/ 748753 w 2681533"/>
              <a:gd name="connsiteY1" fmla="*/ 1865503 h 3910201"/>
              <a:gd name="connsiteX2" fmla="*/ 917822 w 2681533"/>
              <a:gd name="connsiteY2" fmla="*/ 1933765 h 3910201"/>
              <a:gd name="connsiteX3" fmla="*/ 853976 w 2681533"/>
              <a:gd name="connsiteY3" fmla="*/ 2116932 h 3910201"/>
              <a:gd name="connsiteX4" fmla="*/ 665410 w 2681533"/>
              <a:gd name="connsiteY4" fmla="*/ 2575113 h 3910201"/>
              <a:gd name="connsiteX5" fmla="*/ 1416296 w 2681533"/>
              <a:gd name="connsiteY5" fmla="*/ 2862450 h 3910201"/>
              <a:gd name="connsiteX6" fmla="*/ 984497 w 2681533"/>
              <a:gd name="connsiteY6" fmla="*/ 3910201 h 3910201"/>
              <a:gd name="connsiteX7" fmla="*/ 1451222 w 2681533"/>
              <a:gd name="connsiteY7" fmla="*/ 3595875 h 3910201"/>
              <a:gd name="connsiteX8" fmla="*/ 1884609 w 2681533"/>
              <a:gd name="connsiteY8" fmla="*/ 3819713 h 3910201"/>
              <a:gd name="connsiteX9" fmla="*/ 1875083 w 2681533"/>
              <a:gd name="connsiteY9" fmla="*/ 3710175 h 3910201"/>
              <a:gd name="connsiteX10" fmla="*/ 1884609 w 2681533"/>
              <a:gd name="connsiteY10" fmla="*/ 3610163 h 3910201"/>
              <a:gd name="connsiteX11" fmla="*/ 2017958 w 2681533"/>
              <a:gd name="connsiteY11" fmla="*/ 3102162 h 3910201"/>
              <a:gd name="connsiteX12" fmla="*/ 2084633 w 2681533"/>
              <a:gd name="connsiteY12" fmla="*/ 3032312 h 3910201"/>
              <a:gd name="connsiteX13" fmla="*/ 2624383 w 2681533"/>
              <a:gd name="connsiteY13" fmla="*/ 2332225 h 3910201"/>
              <a:gd name="connsiteX14" fmla="*/ 2681533 w 2681533"/>
              <a:gd name="connsiteY14" fmla="*/ 1343213 h 3910201"/>
              <a:gd name="connsiteX15" fmla="*/ 2545009 w 2681533"/>
              <a:gd name="connsiteY15" fmla="*/ 1236851 h 3910201"/>
              <a:gd name="connsiteX16" fmla="*/ 2429121 w 2681533"/>
              <a:gd name="connsiteY16" fmla="*/ 1066988 h 3910201"/>
              <a:gd name="connsiteX17" fmla="*/ 2203504 w 2681533"/>
              <a:gd name="connsiteY17" fmla="*/ 923521 h 3910201"/>
              <a:gd name="connsiteX18" fmla="*/ 2018995 w 2681533"/>
              <a:gd name="connsiteY18" fmla="*/ 937832 h 3910201"/>
              <a:gd name="connsiteX19" fmla="*/ 1925361 w 2681533"/>
              <a:gd name="connsiteY19" fmla="*/ 245504 h 3910201"/>
              <a:gd name="connsiteX20" fmla="*/ 1439494 w 2681533"/>
              <a:gd name="connsiteY20" fmla="*/ 216779 h 3910201"/>
              <a:gd name="connsiteX21" fmla="*/ 1446839 w 2681533"/>
              <a:gd name="connsiteY21" fmla="*/ 99266 h 3910201"/>
              <a:gd name="connsiteX22" fmla="*/ 1314636 w 2681533"/>
              <a:gd name="connsiteY22" fmla="*/ 91921 h 3910201"/>
              <a:gd name="connsiteX23" fmla="*/ 1204977 w 2681533"/>
              <a:gd name="connsiteY23" fmla="*/ 60458 h 3910201"/>
              <a:gd name="connsiteX24" fmla="*/ 1195287 w 2681533"/>
              <a:gd name="connsiteY24" fmla="*/ 0 h 3910201"/>
              <a:gd name="connsiteX25" fmla="*/ 1090512 w 2681533"/>
              <a:gd name="connsiteY25" fmla="*/ 225425 h 3910201"/>
              <a:gd name="connsiteX26" fmla="*/ 986296 w 2681533"/>
              <a:gd name="connsiteY26" fmla="*/ 421986 h 3910201"/>
              <a:gd name="connsiteX27" fmla="*/ 905876 w 2681533"/>
              <a:gd name="connsiteY27" fmla="*/ 660267 h 3910201"/>
              <a:gd name="connsiteX28" fmla="*/ 801628 w 2681533"/>
              <a:gd name="connsiteY28" fmla="*/ 1017686 h 3910201"/>
              <a:gd name="connsiteX29" fmla="*/ 572284 w 2681533"/>
              <a:gd name="connsiteY29" fmla="*/ 910461 h 3910201"/>
              <a:gd name="connsiteX30" fmla="*/ 378681 w 2681533"/>
              <a:gd name="connsiteY30" fmla="*/ 1014709 h 3910201"/>
              <a:gd name="connsiteX31" fmla="*/ 268477 w 2681533"/>
              <a:gd name="connsiteY31" fmla="*/ 931310 h 3910201"/>
              <a:gd name="connsiteX32" fmla="*/ 185080 w 2681533"/>
              <a:gd name="connsiteY32" fmla="*/ 1056407 h 3910201"/>
              <a:gd name="connsiteX33" fmla="*/ 131466 w 2681533"/>
              <a:gd name="connsiteY33" fmla="*/ 1172568 h 3910201"/>
              <a:gd name="connsiteX34" fmla="*/ 83810 w 2681533"/>
              <a:gd name="connsiteY34" fmla="*/ 1273838 h 3910201"/>
              <a:gd name="connsiteX35" fmla="*/ 83810 w 2681533"/>
              <a:gd name="connsiteY35" fmla="*/ 1381063 h 3910201"/>
              <a:gd name="connsiteX36" fmla="*/ 1298475 w 2681533"/>
              <a:gd name="connsiteY36" fmla="*/ 1029495 h 3910201"/>
              <a:gd name="connsiteX37" fmla="*/ 1081782 w 2681533"/>
              <a:gd name="connsiteY37" fmla="*/ 1536702 h 3910201"/>
              <a:gd name="connsiteX38" fmla="*/ 797170 w 2681533"/>
              <a:gd name="connsiteY38" fmla="*/ 1452754 h 3910201"/>
              <a:gd name="connsiteX39" fmla="*/ 783678 w 2681533"/>
              <a:gd name="connsiteY39" fmla="*/ 1690877 h 3910201"/>
              <a:gd name="connsiteX0" fmla="*/ 699868 w 2597723"/>
              <a:gd name="connsiteY0" fmla="*/ 1690877 h 3910201"/>
              <a:gd name="connsiteX1" fmla="*/ 664943 w 2597723"/>
              <a:gd name="connsiteY1" fmla="*/ 1865503 h 3910201"/>
              <a:gd name="connsiteX2" fmla="*/ 834012 w 2597723"/>
              <a:gd name="connsiteY2" fmla="*/ 1933765 h 3910201"/>
              <a:gd name="connsiteX3" fmla="*/ 770166 w 2597723"/>
              <a:gd name="connsiteY3" fmla="*/ 2116932 h 3910201"/>
              <a:gd name="connsiteX4" fmla="*/ 581600 w 2597723"/>
              <a:gd name="connsiteY4" fmla="*/ 2575113 h 3910201"/>
              <a:gd name="connsiteX5" fmla="*/ 1332486 w 2597723"/>
              <a:gd name="connsiteY5" fmla="*/ 2862450 h 3910201"/>
              <a:gd name="connsiteX6" fmla="*/ 900687 w 2597723"/>
              <a:gd name="connsiteY6" fmla="*/ 3910201 h 3910201"/>
              <a:gd name="connsiteX7" fmla="*/ 1367412 w 2597723"/>
              <a:gd name="connsiteY7" fmla="*/ 3595875 h 3910201"/>
              <a:gd name="connsiteX8" fmla="*/ 1800799 w 2597723"/>
              <a:gd name="connsiteY8" fmla="*/ 3819713 h 3910201"/>
              <a:gd name="connsiteX9" fmla="*/ 1791273 w 2597723"/>
              <a:gd name="connsiteY9" fmla="*/ 3710175 h 3910201"/>
              <a:gd name="connsiteX10" fmla="*/ 1800799 w 2597723"/>
              <a:gd name="connsiteY10" fmla="*/ 3610163 h 3910201"/>
              <a:gd name="connsiteX11" fmla="*/ 1934148 w 2597723"/>
              <a:gd name="connsiteY11" fmla="*/ 3102162 h 3910201"/>
              <a:gd name="connsiteX12" fmla="*/ 2000823 w 2597723"/>
              <a:gd name="connsiteY12" fmla="*/ 3032312 h 3910201"/>
              <a:gd name="connsiteX13" fmla="*/ 2540573 w 2597723"/>
              <a:gd name="connsiteY13" fmla="*/ 2332225 h 3910201"/>
              <a:gd name="connsiteX14" fmla="*/ 2597723 w 2597723"/>
              <a:gd name="connsiteY14" fmla="*/ 1343213 h 3910201"/>
              <a:gd name="connsiteX15" fmla="*/ 2461199 w 2597723"/>
              <a:gd name="connsiteY15" fmla="*/ 1236851 h 3910201"/>
              <a:gd name="connsiteX16" fmla="*/ 2345311 w 2597723"/>
              <a:gd name="connsiteY16" fmla="*/ 1066988 h 3910201"/>
              <a:gd name="connsiteX17" fmla="*/ 2119694 w 2597723"/>
              <a:gd name="connsiteY17" fmla="*/ 923521 h 3910201"/>
              <a:gd name="connsiteX18" fmla="*/ 1935185 w 2597723"/>
              <a:gd name="connsiteY18" fmla="*/ 937832 h 3910201"/>
              <a:gd name="connsiteX19" fmla="*/ 1841551 w 2597723"/>
              <a:gd name="connsiteY19" fmla="*/ 245504 h 3910201"/>
              <a:gd name="connsiteX20" fmla="*/ 1355684 w 2597723"/>
              <a:gd name="connsiteY20" fmla="*/ 216779 h 3910201"/>
              <a:gd name="connsiteX21" fmla="*/ 1363029 w 2597723"/>
              <a:gd name="connsiteY21" fmla="*/ 99266 h 3910201"/>
              <a:gd name="connsiteX22" fmla="*/ 1230826 w 2597723"/>
              <a:gd name="connsiteY22" fmla="*/ 91921 h 3910201"/>
              <a:gd name="connsiteX23" fmla="*/ 1121167 w 2597723"/>
              <a:gd name="connsiteY23" fmla="*/ 60458 h 3910201"/>
              <a:gd name="connsiteX24" fmla="*/ 1111477 w 2597723"/>
              <a:gd name="connsiteY24" fmla="*/ 0 h 3910201"/>
              <a:gd name="connsiteX25" fmla="*/ 1006702 w 2597723"/>
              <a:gd name="connsiteY25" fmla="*/ 225425 h 3910201"/>
              <a:gd name="connsiteX26" fmla="*/ 902486 w 2597723"/>
              <a:gd name="connsiteY26" fmla="*/ 421986 h 3910201"/>
              <a:gd name="connsiteX27" fmla="*/ 822066 w 2597723"/>
              <a:gd name="connsiteY27" fmla="*/ 660267 h 3910201"/>
              <a:gd name="connsiteX28" fmla="*/ 717818 w 2597723"/>
              <a:gd name="connsiteY28" fmla="*/ 1017686 h 3910201"/>
              <a:gd name="connsiteX29" fmla="*/ 488474 w 2597723"/>
              <a:gd name="connsiteY29" fmla="*/ 910461 h 3910201"/>
              <a:gd name="connsiteX30" fmla="*/ 294871 w 2597723"/>
              <a:gd name="connsiteY30" fmla="*/ 1014709 h 3910201"/>
              <a:gd name="connsiteX31" fmla="*/ 184667 w 2597723"/>
              <a:gd name="connsiteY31" fmla="*/ 931310 h 3910201"/>
              <a:gd name="connsiteX32" fmla="*/ 101270 w 2597723"/>
              <a:gd name="connsiteY32" fmla="*/ 1056407 h 3910201"/>
              <a:gd name="connsiteX33" fmla="*/ 47656 w 2597723"/>
              <a:gd name="connsiteY33" fmla="*/ 1172568 h 3910201"/>
              <a:gd name="connsiteX34" fmla="*/ 0 w 2597723"/>
              <a:gd name="connsiteY34" fmla="*/ 1273838 h 3910201"/>
              <a:gd name="connsiteX35" fmla="*/ 0 w 2597723"/>
              <a:gd name="connsiteY35" fmla="*/ 1381063 h 3910201"/>
              <a:gd name="connsiteX36" fmla="*/ 1214665 w 2597723"/>
              <a:gd name="connsiteY36" fmla="*/ 1029495 h 3910201"/>
              <a:gd name="connsiteX37" fmla="*/ 997972 w 2597723"/>
              <a:gd name="connsiteY37" fmla="*/ 1536702 h 3910201"/>
              <a:gd name="connsiteX38" fmla="*/ 713360 w 2597723"/>
              <a:gd name="connsiteY38" fmla="*/ 1452754 h 3910201"/>
              <a:gd name="connsiteX39" fmla="*/ 699868 w 2597723"/>
              <a:gd name="connsiteY39" fmla="*/ 1690877 h 3910201"/>
              <a:gd name="connsiteX0" fmla="*/ 699868 w 2597723"/>
              <a:gd name="connsiteY0" fmla="*/ 1690877 h 3910201"/>
              <a:gd name="connsiteX1" fmla="*/ 664943 w 2597723"/>
              <a:gd name="connsiteY1" fmla="*/ 1865503 h 3910201"/>
              <a:gd name="connsiteX2" fmla="*/ 834012 w 2597723"/>
              <a:gd name="connsiteY2" fmla="*/ 1933765 h 3910201"/>
              <a:gd name="connsiteX3" fmla="*/ 770166 w 2597723"/>
              <a:gd name="connsiteY3" fmla="*/ 2116932 h 3910201"/>
              <a:gd name="connsiteX4" fmla="*/ 581600 w 2597723"/>
              <a:gd name="connsiteY4" fmla="*/ 2575113 h 3910201"/>
              <a:gd name="connsiteX5" fmla="*/ 1332486 w 2597723"/>
              <a:gd name="connsiteY5" fmla="*/ 2862450 h 3910201"/>
              <a:gd name="connsiteX6" fmla="*/ 900687 w 2597723"/>
              <a:gd name="connsiteY6" fmla="*/ 3910201 h 3910201"/>
              <a:gd name="connsiteX7" fmla="*/ 1367412 w 2597723"/>
              <a:gd name="connsiteY7" fmla="*/ 3595875 h 3910201"/>
              <a:gd name="connsiteX8" fmla="*/ 1800799 w 2597723"/>
              <a:gd name="connsiteY8" fmla="*/ 3819713 h 3910201"/>
              <a:gd name="connsiteX9" fmla="*/ 1791273 w 2597723"/>
              <a:gd name="connsiteY9" fmla="*/ 3710175 h 3910201"/>
              <a:gd name="connsiteX10" fmla="*/ 1800799 w 2597723"/>
              <a:gd name="connsiteY10" fmla="*/ 3610163 h 3910201"/>
              <a:gd name="connsiteX11" fmla="*/ 1934148 w 2597723"/>
              <a:gd name="connsiteY11" fmla="*/ 3102162 h 3910201"/>
              <a:gd name="connsiteX12" fmla="*/ 2000823 w 2597723"/>
              <a:gd name="connsiteY12" fmla="*/ 3032312 h 3910201"/>
              <a:gd name="connsiteX13" fmla="*/ 2540573 w 2597723"/>
              <a:gd name="connsiteY13" fmla="*/ 2332225 h 3910201"/>
              <a:gd name="connsiteX14" fmla="*/ 2597723 w 2597723"/>
              <a:gd name="connsiteY14" fmla="*/ 1343213 h 3910201"/>
              <a:gd name="connsiteX15" fmla="*/ 2461199 w 2597723"/>
              <a:gd name="connsiteY15" fmla="*/ 1236851 h 3910201"/>
              <a:gd name="connsiteX16" fmla="*/ 2345311 w 2597723"/>
              <a:gd name="connsiteY16" fmla="*/ 1066988 h 3910201"/>
              <a:gd name="connsiteX17" fmla="*/ 2119694 w 2597723"/>
              <a:gd name="connsiteY17" fmla="*/ 923521 h 3910201"/>
              <a:gd name="connsiteX18" fmla="*/ 1935185 w 2597723"/>
              <a:gd name="connsiteY18" fmla="*/ 937832 h 3910201"/>
              <a:gd name="connsiteX19" fmla="*/ 1841551 w 2597723"/>
              <a:gd name="connsiteY19" fmla="*/ 245504 h 3910201"/>
              <a:gd name="connsiteX20" fmla="*/ 1355684 w 2597723"/>
              <a:gd name="connsiteY20" fmla="*/ 216779 h 3910201"/>
              <a:gd name="connsiteX21" fmla="*/ 1363029 w 2597723"/>
              <a:gd name="connsiteY21" fmla="*/ 99266 h 3910201"/>
              <a:gd name="connsiteX22" fmla="*/ 1230826 w 2597723"/>
              <a:gd name="connsiteY22" fmla="*/ 91921 h 3910201"/>
              <a:gd name="connsiteX23" fmla="*/ 1121167 w 2597723"/>
              <a:gd name="connsiteY23" fmla="*/ 60458 h 3910201"/>
              <a:gd name="connsiteX24" fmla="*/ 1111477 w 2597723"/>
              <a:gd name="connsiteY24" fmla="*/ 0 h 3910201"/>
              <a:gd name="connsiteX25" fmla="*/ 1006702 w 2597723"/>
              <a:gd name="connsiteY25" fmla="*/ 225425 h 3910201"/>
              <a:gd name="connsiteX26" fmla="*/ 902486 w 2597723"/>
              <a:gd name="connsiteY26" fmla="*/ 421986 h 3910201"/>
              <a:gd name="connsiteX27" fmla="*/ 822066 w 2597723"/>
              <a:gd name="connsiteY27" fmla="*/ 660267 h 3910201"/>
              <a:gd name="connsiteX28" fmla="*/ 717818 w 2597723"/>
              <a:gd name="connsiteY28" fmla="*/ 1017686 h 3910201"/>
              <a:gd name="connsiteX29" fmla="*/ 488474 w 2597723"/>
              <a:gd name="connsiteY29" fmla="*/ 910461 h 3910201"/>
              <a:gd name="connsiteX30" fmla="*/ 294871 w 2597723"/>
              <a:gd name="connsiteY30" fmla="*/ 1014709 h 3910201"/>
              <a:gd name="connsiteX31" fmla="*/ 184667 w 2597723"/>
              <a:gd name="connsiteY31" fmla="*/ 931310 h 3910201"/>
              <a:gd name="connsiteX32" fmla="*/ 101270 w 2597723"/>
              <a:gd name="connsiteY32" fmla="*/ 1056407 h 3910201"/>
              <a:gd name="connsiteX33" fmla="*/ 47656 w 2597723"/>
              <a:gd name="connsiteY33" fmla="*/ 1172568 h 3910201"/>
              <a:gd name="connsiteX34" fmla="*/ 0 w 2597723"/>
              <a:gd name="connsiteY34" fmla="*/ 1273838 h 3910201"/>
              <a:gd name="connsiteX35" fmla="*/ 0 w 2597723"/>
              <a:gd name="connsiteY35" fmla="*/ 1381063 h 3910201"/>
              <a:gd name="connsiteX36" fmla="*/ 312743 w 2597723"/>
              <a:gd name="connsiteY36" fmla="*/ 1288730 h 3910201"/>
              <a:gd name="connsiteX37" fmla="*/ 1214665 w 2597723"/>
              <a:gd name="connsiteY37" fmla="*/ 1029495 h 3910201"/>
              <a:gd name="connsiteX38" fmla="*/ 997972 w 2597723"/>
              <a:gd name="connsiteY38" fmla="*/ 1536702 h 3910201"/>
              <a:gd name="connsiteX39" fmla="*/ 713360 w 2597723"/>
              <a:gd name="connsiteY39" fmla="*/ 1452754 h 3910201"/>
              <a:gd name="connsiteX40" fmla="*/ 699868 w 2597723"/>
              <a:gd name="connsiteY40" fmla="*/ 1690877 h 3910201"/>
              <a:gd name="connsiteX0" fmla="*/ 798496 w 2696351"/>
              <a:gd name="connsiteY0" fmla="*/ 1690877 h 3910201"/>
              <a:gd name="connsiteX1" fmla="*/ 763571 w 2696351"/>
              <a:gd name="connsiteY1" fmla="*/ 1865503 h 3910201"/>
              <a:gd name="connsiteX2" fmla="*/ 932640 w 2696351"/>
              <a:gd name="connsiteY2" fmla="*/ 1933765 h 3910201"/>
              <a:gd name="connsiteX3" fmla="*/ 868794 w 2696351"/>
              <a:gd name="connsiteY3" fmla="*/ 2116932 h 3910201"/>
              <a:gd name="connsiteX4" fmla="*/ 680228 w 2696351"/>
              <a:gd name="connsiteY4" fmla="*/ 2575113 h 3910201"/>
              <a:gd name="connsiteX5" fmla="*/ 1431114 w 2696351"/>
              <a:gd name="connsiteY5" fmla="*/ 2862450 h 3910201"/>
              <a:gd name="connsiteX6" fmla="*/ 999315 w 2696351"/>
              <a:gd name="connsiteY6" fmla="*/ 3910201 h 3910201"/>
              <a:gd name="connsiteX7" fmla="*/ 1466040 w 2696351"/>
              <a:gd name="connsiteY7" fmla="*/ 3595875 h 3910201"/>
              <a:gd name="connsiteX8" fmla="*/ 1899427 w 2696351"/>
              <a:gd name="connsiteY8" fmla="*/ 3819713 h 3910201"/>
              <a:gd name="connsiteX9" fmla="*/ 1889901 w 2696351"/>
              <a:gd name="connsiteY9" fmla="*/ 3710175 h 3910201"/>
              <a:gd name="connsiteX10" fmla="*/ 1899427 w 2696351"/>
              <a:gd name="connsiteY10" fmla="*/ 3610163 h 3910201"/>
              <a:gd name="connsiteX11" fmla="*/ 2032776 w 2696351"/>
              <a:gd name="connsiteY11" fmla="*/ 3102162 h 3910201"/>
              <a:gd name="connsiteX12" fmla="*/ 2099451 w 2696351"/>
              <a:gd name="connsiteY12" fmla="*/ 3032312 h 3910201"/>
              <a:gd name="connsiteX13" fmla="*/ 2639201 w 2696351"/>
              <a:gd name="connsiteY13" fmla="*/ 2332225 h 3910201"/>
              <a:gd name="connsiteX14" fmla="*/ 2696351 w 2696351"/>
              <a:gd name="connsiteY14" fmla="*/ 1343213 h 3910201"/>
              <a:gd name="connsiteX15" fmla="*/ 2559827 w 2696351"/>
              <a:gd name="connsiteY15" fmla="*/ 1236851 h 3910201"/>
              <a:gd name="connsiteX16" fmla="*/ 2443939 w 2696351"/>
              <a:gd name="connsiteY16" fmla="*/ 1066988 h 3910201"/>
              <a:gd name="connsiteX17" fmla="*/ 2218322 w 2696351"/>
              <a:gd name="connsiteY17" fmla="*/ 923521 h 3910201"/>
              <a:gd name="connsiteX18" fmla="*/ 2033813 w 2696351"/>
              <a:gd name="connsiteY18" fmla="*/ 937832 h 3910201"/>
              <a:gd name="connsiteX19" fmla="*/ 1940179 w 2696351"/>
              <a:gd name="connsiteY19" fmla="*/ 245504 h 3910201"/>
              <a:gd name="connsiteX20" fmla="*/ 1454312 w 2696351"/>
              <a:gd name="connsiteY20" fmla="*/ 216779 h 3910201"/>
              <a:gd name="connsiteX21" fmla="*/ 1461657 w 2696351"/>
              <a:gd name="connsiteY21" fmla="*/ 99266 h 3910201"/>
              <a:gd name="connsiteX22" fmla="*/ 1329454 w 2696351"/>
              <a:gd name="connsiteY22" fmla="*/ 91921 h 3910201"/>
              <a:gd name="connsiteX23" fmla="*/ 1219795 w 2696351"/>
              <a:gd name="connsiteY23" fmla="*/ 60458 h 3910201"/>
              <a:gd name="connsiteX24" fmla="*/ 1210105 w 2696351"/>
              <a:gd name="connsiteY24" fmla="*/ 0 h 3910201"/>
              <a:gd name="connsiteX25" fmla="*/ 1105330 w 2696351"/>
              <a:gd name="connsiteY25" fmla="*/ 225425 h 3910201"/>
              <a:gd name="connsiteX26" fmla="*/ 1001114 w 2696351"/>
              <a:gd name="connsiteY26" fmla="*/ 421986 h 3910201"/>
              <a:gd name="connsiteX27" fmla="*/ 920694 w 2696351"/>
              <a:gd name="connsiteY27" fmla="*/ 660267 h 3910201"/>
              <a:gd name="connsiteX28" fmla="*/ 816446 w 2696351"/>
              <a:gd name="connsiteY28" fmla="*/ 1017686 h 3910201"/>
              <a:gd name="connsiteX29" fmla="*/ 587102 w 2696351"/>
              <a:gd name="connsiteY29" fmla="*/ 910461 h 3910201"/>
              <a:gd name="connsiteX30" fmla="*/ 393499 w 2696351"/>
              <a:gd name="connsiteY30" fmla="*/ 1014709 h 3910201"/>
              <a:gd name="connsiteX31" fmla="*/ 283295 w 2696351"/>
              <a:gd name="connsiteY31" fmla="*/ 931310 h 3910201"/>
              <a:gd name="connsiteX32" fmla="*/ 199898 w 2696351"/>
              <a:gd name="connsiteY32" fmla="*/ 1056407 h 3910201"/>
              <a:gd name="connsiteX33" fmla="*/ 146284 w 2696351"/>
              <a:gd name="connsiteY33" fmla="*/ 1172568 h 3910201"/>
              <a:gd name="connsiteX34" fmla="*/ 98628 w 2696351"/>
              <a:gd name="connsiteY34" fmla="*/ 1273838 h 3910201"/>
              <a:gd name="connsiteX35" fmla="*/ 98628 w 2696351"/>
              <a:gd name="connsiteY35" fmla="*/ 1381063 h 3910201"/>
              <a:gd name="connsiteX36" fmla="*/ 74800 w 2696351"/>
              <a:gd name="connsiteY36" fmla="*/ 1431698 h 3910201"/>
              <a:gd name="connsiteX37" fmla="*/ 1313293 w 2696351"/>
              <a:gd name="connsiteY37" fmla="*/ 1029495 h 3910201"/>
              <a:gd name="connsiteX38" fmla="*/ 1096600 w 2696351"/>
              <a:gd name="connsiteY38" fmla="*/ 1536702 h 3910201"/>
              <a:gd name="connsiteX39" fmla="*/ 811988 w 2696351"/>
              <a:gd name="connsiteY39" fmla="*/ 1452754 h 3910201"/>
              <a:gd name="connsiteX40" fmla="*/ 798496 w 2696351"/>
              <a:gd name="connsiteY40" fmla="*/ 1690877 h 3910201"/>
              <a:gd name="connsiteX0" fmla="*/ 798496 w 2696351"/>
              <a:gd name="connsiteY0" fmla="*/ 1690877 h 3910201"/>
              <a:gd name="connsiteX1" fmla="*/ 763571 w 2696351"/>
              <a:gd name="connsiteY1" fmla="*/ 1865503 h 3910201"/>
              <a:gd name="connsiteX2" fmla="*/ 932640 w 2696351"/>
              <a:gd name="connsiteY2" fmla="*/ 1933765 h 3910201"/>
              <a:gd name="connsiteX3" fmla="*/ 868794 w 2696351"/>
              <a:gd name="connsiteY3" fmla="*/ 2116932 h 3910201"/>
              <a:gd name="connsiteX4" fmla="*/ 680228 w 2696351"/>
              <a:gd name="connsiteY4" fmla="*/ 2575113 h 3910201"/>
              <a:gd name="connsiteX5" fmla="*/ 1431114 w 2696351"/>
              <a:gd name="connsiteY5" fmla="*/ 2862450 h 3910201"/>
              <a:gd name="connsiteX6" fmla="*/ 999315 w 2696351"/>
              <a:gd name="connsiteY6" fmla="*/ 3910201 h 3910201"/>
              <a:gd name="connsiteX7" fmla="*/ 1466040 w 2696351"/>
              <a:gd name="connsiteY7" fmla="*/ 3595875 h 3910201"/>
              <a:gd name="connsiteX8" fmla="*/ 1899427 w 2696351"/>
              <a:gd name="connsiteY8" fmla="*/ 3819713 h 3910201"/>
              <a:gd name="connsiteX9" fmla="*/ 1889901 w 2696351"/>
              <a:gd name="connsiteY9" fmla="*/ 3710175 h 3910201"/>
              <a:gd name="connsiteX10" fmla="*/ 1899427 w 2696351"/>
              <a:gd name="connsiteY10" fmla="*/ 3610163 h 3910201"/>
              <a:gd name="connsiteX11" fmla="*/ 2032776 w 2696351"/>
              <a:gd name="connsiteY11" fmla="*/ 3102162 h 3910201"/>
              <a:gd name="connsiteX12" fmla="*/ 2099451 w 2696351"/>
              <a:gd name="connsiteY12" fmla="*/ 3032312 h 3910201"/>
              <a:gd name="connsiteX13" fmla="*/ 2639201 w 2696351"/>
              <a:gd name="connsiteY13" fmla="*/ 2332225 h 3910201"/>
              <a:gd name="connsiteX14" fmla="*/ 2696351 w 2696351"/>
              <a:gd name="connsiteY14" fmla="*/ 1343213 h 3910201"/>
              <a:gd name="connsiteX15" fmla="*/ 2559827 w 2696351"/>
              <a:gd name="connsiteY15" fmla="*/ 1236851 h 3910201"/>
              <a:gd name="connsiteX16" fmla="*/ 2443939 w 2696351"/>
              <a:gd name="connsiteY16" fmla="*/ 1066988 h 3910201"/>
              <a:gd name="connsiteX17" fmla="*/ 2218322 w 2696351"/>
              <a:gd name="connsiteY17" fmla="*/ 923521 h 3910201"/>
              <a:gd name="connsiteX18" fmla="*/ 2033813 w 2696351"/>
              <a:gd name="connsiteY18" fmla="*/ 937832 h 3910201"/>
              <a:gd name="connsiteX19" fmla="*/ 1940179 w 2696351"/>
              <a:gd name="connsiteY19" fmla="*/ 245504 h 3910201"/>
              <a:gd name="connsiteX20" fmla="*/ 1454312 w 2696351"/>
              <a:gd name="connsiteY20" fmla="*/ 216779 h 3910201"/>
              <a:gd name="connsiteX21" fmla="*/ 1461657 w 2696351"/>
              <a:gd name="connsiteY21" fmla="*/ 99266 h 3910201"/>
              <a:gd name="connsiteX22" fmla="*/ 1329454 w 2696351"/>
              <a:gd name="connsiteY22" fmla="*/ 91921 h 3910201"/>
              <a:gd name="connsiteX23" fmla="*/ 1219795 w 2696351"/>
              <a:gd name="connsiteY23" fmla="*/ 60458 h 3910201"/>
              <a:gd name="connsiteX24" fmla="*/ 1210105 w 2696351"/>
              <a:gd name="connsiteY24" fmla="*/ 0 h 3910201"/>
              <a:gd name="connsiteX25" fmla="*/ 1105330 w 2696351"/>
              <a:gd name="connsiteY25" fmla="*/ 225425 h 3910201"/>
              <a:gd name="connsiteX26" fmla="*/ 1001114 w 2696351"/>
              <a:gd name="connsiteY26" fmla="*/ 421986 h 3910201"/>
              <a:gd name="connsiteX27" fmla="*/ 920694 w 2696351"/>
              <a:gd name="connsiteY27" fmla="*/ 660267 h 3910201"/>
              <a:gd name="connsiteX28" fmla="*/ 816446 w 2696351"/>
              <a:gd name="connsiteY28" fmla="*/ 1017686 h 3910201"/>
              <a:gd name="connsiteX29" fmla="*/ 587102 w 2696351"/>
              <a:gd name="connsiteY29" fmla="*/ 910461 h 3910201"/>
              <a:gd name="connsiteX30" fmla="*/ 393499 w 2696351"/>
              <a:gd name="connsiteY30" fmla="*/ 1014709 h 3910201"/>
              <a:gd name="connsiteX31" fmla="*/ 283295 w 2696351"/>
              <a:gd name="connsiteY31" fmla="*/ 931310 h 3910201"/>
              <a:gd name="connsiteX32" fmla="*/ 199898 w 2696351"/>
              <a:gd name="connsiteY32" fmla="*/ 1056407 h 3910201"/>
              <a:gd name="connsiteX33" fmla="*/ 146284 w 2696351"/>
              <a:gd name="connsiteY33" fmla="*/ 1172568 h 3910201"/>
              <a:gd name="connsiteX34" fmla="*/ 98628 w 2696351"/>
              <a:gd name="connsiteY34" fmla="*/ 1273838 h 3910201"/>
              <a:gd name="connsiteX35" fmla="*/ 98628 w 2696351"/>
              <a:gd name="connsiteY35" fmla="*/ 1381063 h 3910201"/>
              <a:gd name="connsiteX36" fmla="*/ 74800 w 2696351"/>
              <a:gd name="connsiteY36" fmla="*/ 1431698 h 3910201"/>
              <a:gd name="connsiteX37" fmla="*/ 1313293 w 2696351"/>
              <a:gd name="connsiteY37" fmla="*/ 1029495 h 3910201"/>
              <a:gd name="connsiteX38" fmla="*/ 1096600 w 2696351"/>
              <a:gd name="connsiteY38" fmla="*/ 1536702 h 3910201"/>
              <a:gd name="connsiteX39" fmla="*/ 811988 w 2696351"/>
              <a:gd name="connsiteY39" fmla="*/ 1452754 h 3910201"/>
              <a:gd name="connsiteX40" fmla="*/ 798496 w 2696351"/>
              <a:gd name="connsiteY40" fmla="*/ 1690877 h 3910201"/>
              <a:gd name="connsiteX0" fmla="*/ 723696 w 2621551"/>
              <a:gd name="connsiteY0" fmla="*/ 1690877 h 3910201"/>
              <a:gd name="connsiteX1" fmla="*/ 688771 w 2621551"/>
              <a:gd name="connsiteY1" fmla="*/ 1865503 h 3910201"/>
              <a:gd name="connsiteX2" fmla="*/ 857840 w 2621551"/>
              <a:gd name="connsiteY2" fmla="*/ 1933765 h 3910201"/>
              <a:gd name="connsiteX3" fmla="*/ 793994 w 2621551"/>
              <a:gd name="connsiteY3" fmla="*/ 2116932 h 3910201"/>
              <a:gd name="connsiteX4" fmla="*/ 605428 w 2621551"/>
              <a:gd name="connsiteY4" fmla="*/ 2575113 h 3910201"/>
              <a:gd name="connsiteX5" fmla="*/ 1356314 w 2621551"/>
              <a:gd name="connsiteY5" fmla="*/ 2862450 h 3910201"/>
              <a:gd name="connsiteX6" fmla="*/ 924515 w 2621551"/>
              <a:gd name="connsiteY6" fmla="*/ 3910201 h 3910201"/>
              <a:gd name="connsiteX7" fmla="*/ 1391240 w 2621551"/>
              <a:gd name="connsiteY7" fmla="*/ 3595875 h 3910201"/>
              <a:gd name="connsiteX8" fmla="*/ 1824627 w 2621551"/>
              <a:gd name="connsiteY8" fmla="*/ 3819713 h 3910201"/>
              <a:gd name="connsiteX9" fmla="*/ 1815101 w 2621551"/>
              <a:gd name="connsiteY9" fmla="*/ 3710175 h 3910201"/>
              <a:gd name="connsiteX10" fmla="*/ 1824627 w 2621551"/>
              <a:gd name="connsiteY10" fmla="*/ 3610163 h 3910201"/>
              <a:gd name="connsiteX11" fmla="*/ 1957976 w 2621551"/>
              <a:gd name="connsiteY11" fmla="*/ 3102162 h 3910201"/>
              <a:gd name="connsiteX12" fmla="*/ 2024651 w 2621551"/>
              <a:gd name="connsiteY12" fmla="*/ 3032312 h 3910201"/>
              <a:gd name="connsiteX13" fmla="*/ 2564401 w 2621551"/>
              <a:gd name="connsiteY13" fmla="*/ 2332225 h 3910201"/>
              <a:gd name="connsiteX14" fmla="*/ 2621551 w 2621551"/>
              <a:gd name="connsiteY14" fmla="*/ 1343213 h 3910201"/>
              <a:gd name="connsiteX15" fmla="*/ 2485027 w 2621551"/>
              <a:gd name="connsiteY15" fmla="*/ 1236851 h 3910201"/>
              <a:gd name="connsiteX16" fmla="*/ 2369139 w 2621551"/>
              <a:gd name="connsiteY16" fmla="*/ 1066988 h 3910201"/>
              <a:gd name="connsiteX17" fmla="*/ 2143522 w 2621551"/>
              <a:gd name="connsiteY17" fmla="*/ 923521 h 3910201"/>
              <a:gd name="connsiteX18" fmla="*/ 1959013 w 2621551"/>
              <a:gd name="connsiteY18" fmla="*/ 937832 h 3910201"/>
              <a:gd name="connsiteX19" fmla="*/ 1865379 w 2621551"/>
              <a:gd name="connsiteY19" fmla="*/ 245504 h 3910201"/>
              <a:gd name="connsiteX20" fmla="*/ 1379512 w 2621551"/>
              <a:gd name="connsiteY20" fmla="*/ 216779 h 3910201"/>
              <a:gd name="connsiteX21" fmla="*/ 1386857 w 2621551"/>
              <a:gd name="connsiteY21" fmla="*/ 99266 h 3910201"/>
              <a:gd name="connsiteX22" fmla="*/ 1254654 w 2621551"/>
              <a:gd name="connsiteY22" fmla="*/ 91921 h 3910201"/>
              <a:gd name="connsiteX23" fmla="*/ 1144995 w 2621551"/>
              <a:gd name="connsiteY23" fmla="*/ 60458 h 3910201"/>
              <a:gd name="connsiteX24" fmla="*/ 1135305 w 2621551"/>
              <a:gd name="connsiteY24" fmla="*/ 0 h 3910201"/>
              <a:gd name="connsiteX25" fmla="*/ 1030530 w 2621551"/>
              <a:gd name="connsiteY25" fmla="*/ 225425 h 3910201"/>
              <a:gd name="connsiteX26" fmla="*/ 926314 w 2621551"/>
              <a:gd name="connsiteY26" fmla="*/ 421986 h 3910201"/>
              <a:gd name="connsiteX27" fmla="*/ 845894 w 2621551"/>
              <a:gd name="connsiteY27" fmla="*/ 660267 h 3910201"/>
              <a:gd name="connsiteX28" fmla="*/ 741646 w 2621551"/>
              <a:gd name="connsiteY28" fmla="*/ 1017686 h 3910201"/>
              <a:gd name="connsiteX29" fmla="*/ 512302 w 2621551"/>
              <a:gd name="connsiteY29" fmla="*/ 910461 h 3910201"/>
              <a:gd name="connsiteX30" fmla="*/ 318699 w 2621551"/>
              <a:gd name="connsiteY30" fmla="*/ 1014709 h 3910201"/>
              <a:gd name="connsiteX31" fmla="*/ 208495 w 2621551"/>
              <a:gd name="connsiteY31" fmla="*/ 931310 h 3910201"/>
              <a:gd name="connsiteX32" fmla="*/ 125098 w 2621551"/>
              <a:gd name="connsiteY32" fmla="*/ 1056407 h 3910201"/>
              <a:gd name="connsiteX33" fmla="*/ 71484 w 2621551"/>
              <a:gd name="connsiteY33" fmla="*/ 1172568 h 3910201"/>
              <a:gd name="connsiteX34" fmla="*/ 23828 w 2621551"/>
              <a:gd name="connsiteY34" fmla="*/ 1273838 h 3910201"/>
              <a:gd name="connsiteX35" fmla="*/ 23828 w 2621551"/>
              <a:gd name="connsiteY35" fmla="*/ 1381063 h 3910201"/>
              <a:gd name="connsiteX36" fmla="*/ 0 w 2621551"/>
              <a:gd name="connsiteY36" fmla="*/ 1431698 h 3910201"/>
              <a:gd name="connsiteX37" fmla="*/ 1238493 w 2621551"/>
              <a:gd name="connsiteY37" fmla="*/ 1029495 h 3910201"/>
              <a:gd name="connsiteX38" fmla="*/ 1021800 w 2621551"/>
              <a:gd name="connsiteY38" fmla="*/ 1536702 h 3910201"/>
              <a:gd name="connsiteX39" fmla="*/ 737188 w 2621551"/>
              <a:gd name="connsiteY39" fmla="*/ 1452754 h 3910201"/>
              <a:gd name="connsiteX40" fmla="*/ 723696 w 2621551"/>
              <a:gd name="connsiteY40" fmla="*/ 1690877 h 3910201"/>
              <a:gd name="connsiteX0" fmla="*/ 723696 w 2621551"/>
              <a:gd name="connsiteY0" fmla="*/ 1690877 h 3910201"/>
              <a:gd name="connsiteX1" fmla="*/ 688771 w 2621551"/>
              <a:gd name="connsiteY1" fmla="*/ 1865503 h 3910201"/>
              <a:gd name="connsiteX2" fmla="*/ 857840 w 2621551"/>
              <a:gd name="connsiteY2" fmla="*/ 1933765 h 3910201"/>
              <a:gd name="connsiteX3" fmla="*/ 793994 w 2621551"/>
              <a:gd name="connsiteY3" fmla="*/ 2116932 h 3910201"/>
              <a:gd name="connsiteX4" fmla="*/ 605428 w 2621551"/>
              <a:gd name="connsiteY4" fmla="*/ 2575113 h 3910201"/>
              <a:gd name="connsiteX5" fmla="*/ 1356314 w 2621551"/>
              <a:gd name="connsiteY5" fmla="*/ 2862450 h 3910201"/>
              <a:gd name="connsiteX6" fmla="*/ 924515 w 2621551"/>
              <a:gd name="connsiteY6" fmla="*/ 3910201 h 3910201"/>
              <a:gd name="connsiteX7" fmla="*/ 1391240 w 2621551"/>
              <a:gd name="connsiteY7" fmla="*/ 3595875 h 3910201"/>
              <a:gd name="connsiteX8" fmla="*/ 1824627 w 2621551"/>
              <a:gd name="connsiteY8" fmla="*/ 3819713 h 3910201"/>
              <a:gd name="connsiteX9" fmla="*/ 1815101 w 2621551"/>
              <a:gd name="connsiteY9" fmla="*/ 3710175 h 3910201"/>
              <a:gd name="connsiteX10" fmla="*/ 1824627 w 2621551"/>
              <a:gd name="connsiteY10" fmla="*/ 3610163 h 3910201"/>
              <a:gd name="connsiteX11" fmla="*/ 1957976 w 2621551"/>
              <a:gd name="connsiteY11" fmla="*/ 3102162 h 3910201"/>
              <a:gd name="connsiteX12" fmla="*/ 2024651 w 2621551"/>
              <a:gd name="connsiteY12" fmla="*/ 3032312 h 3910201"/>
              <a:gd name="connsiteX13" fmla="*/ 2564401 w 2621551"/>
              <a:gd name="connsiteY13" fmla="*/ 2332225 h 3910201"/>
              <a:gd name="connsiteX14" fmla="*/ 2621551 w 2621551"/>
              <a:gd name="connsiteY14" fmla="*/ 1343213 h 3910201"/>
              <a:gd name="connsiteX15" fmla="*/ 2485027 w 2621551"/>
              <a:gd name="connsiteY15" fmla="*/ 1236851 h 3910201"/>
              <a:gd name="connsiteX16" fmla="*/ 2369139 w 2621551"/>
              <a:gd name="connsiteY16" fmla="*/ 1066988 h 3910201"/>
              <a:gd name="connsiteX17" fmla="*/ 2143522 w 2621551"/>
              <a:gd name="connsiteY17" fmla="*/ 923521 h 3910201"/>
              <a:gd name="connsiteX18" fmla="*/ 1959013 w 2621551"/>
              <a:gd name="connsiteY18" fmla="*/ 937832 h 3910201"/>
              <a:gd name="connsiteX19" fmla="*/ 1865379 w 2621551"/>
              <a:gd name="connsiteY19" fmla="*/ 245504 h 3910201"/>
              <a:gd name="connsiteX20" fmla="*/ 1379512 w 2621551"/>
              <a:gd name="connsiteY20" fmla="*/ 216779 h 3910201"/>
              <a:gd name="connsiteX21" fmla="*/ 1386857 w 2621551"/>
              <a:gd name="connsiteY21" fmla="*/ 99266 h 3910201"/>
              <a:gd name="connsiteX22" fmla="*/ 1254654 w 2621551"/>
              <a:gd name="connsiteY22" fmla="*/ 91921 h 3910201"/>
              <a:gd name="connsiteX23" fmla="*/ 1144995 w 2621551"/>
              <a:gd name="connsiteY23" fmla="*/ 60458 h 3910201"/>
              <a:gd name="connsiteX24" fmla="*/ 1135305 w 2621551"/>
              <a:gd name="connsiteY24" fmla="*/ 0 h 3910201"/>
              <a:gd name="connsiteX25" fmla="*/ 1030530 w 2621551"/>
              <a:gd name="connsiteY25" fmla="*/ 225425 h 3910201"/>
              <a:gd name="connsiteX26" fmla="*/ 926314 w 2621551"/>
              <a:gd name="connsiteY26" fmla="*/ 421986 h 3910201"/>
              <a:gd name="connsiteX27" fmla="*/ 845894 w 2621551"/>
              <a:gd name="connsiteY27" fmla="*/ 660267 h 3910201"/>
              <a:gd name="connsiteX28" fmla="*/ 741646 w 2621551"/>
              <a:gd name="connsiteY28" fmla="*/ 1017686 h 3910201"/>
              <a:gd name="connsiteX29" fmla="*/ 512302 w 2621551"/>
              <a:gd name="connsiteY29" fmla="*/ 910461 h 3910201"/>
              <a:gd name="connsiteX30" fmla="*/ 318699 w 2621551"/>
              <a:gd name="connsiteY30" fmla="*/ 1014709 h 3910201"/>
              <a:gd name="connsiteX31" fmla="*/ 208495 w 2621551"/>
              <a:gd name="connsiteY31" fmla="*/ 931310 h 3910201"/>
              <a:gd name="connsiteX32" fmla="*/ 125098 w 2621551"/>
              <a:gd name="connsiteY32" fmla="*/ 1056407 h 3910201"/>
              <a:gd name="connsiteX33" fmla="*/ 71484 w 2621551"/>
              <a:gd name="connsiteY33" fmla="*/ 1172568 h 3910201"/>
              <a:gd name="connsiteX34" fmla="*/ 23828 w 2621551"/>
              <a:gd name="connsiteY34" fmla="*/ 1273838 h 3910201"/>
              <a:gd name="connsiteX35" fmla="*/ 23828 w 2621551"/>
              <a:gd name="connsiteY35" fmla="*/ 1381063 h 3910201"/>
              <a:gd name="connsiteX36" fmla="*/ 0 w 2621551"/>
              <a:gd name="connsiteY36" fmla="*/ 1431698 h 3910201"/>
              <a:gd name="connsiteX37" fmla="*/ 1238493 w 2621551"/>
              <a:gd name="connsiteY37" fmla="*/ 1029495 h 3910201"/>
              <a:gd name="connsiteX38" fmla="*/ 1021800 w 2621551"/>
              <a:gd name="connsiteY38" fmla="*/ 1536702 h 3910201"/>
              <a:gd name="connsiteX39" fmla="*/ 737188 w 2621551"/>
              <a:gd name="connsiteY39" fmla="*/ 1452754 h 3910201"/>
              <a:gd name="connsiteX40" fmla="*/ 723696 w 2621551"/>
              <a:gd name="connsiteY40" fmla="*/ 1690877 h 3910201"/>
              <a:gd name="connsiteX0" fmla="*/ 723696 w 2621551"/>
              <a:gd name="connsiteY0" fmla="*/ 1690877 h 3910201"/>
              <a:gd name="connsiteX1" fmla="*/ 688771 w 2621551"/>
              <a:gd name="connsiteY1" fmla="*/ 1865503 h 3910201"/>
              <a:gd name="connsiteX2" fmla="*/ 857840 w 2621551"/>
              <a:gd name="connsiteY2" fmla="*/ 1933765 h 3910201"/>
              <a:gd name="connsiteX3" fmla="*/ 793994 w 2621551"/>
              <a:gd name="connsiteY3" fmla="*/ 2116932 h 3910201"/>
              <a:gd name="connsiteX4" fmla="*/ 605428 w 2621551"/>
              <a:gd name="connsiteY4" fmla="*/ 2575113 h 3910201"/>
              <a:gd name="connsiteX5" fmla="*/ 1356314 w 2621551"/>
              <a:gd name="connsiteY5" fmla="*/ 2862450 h 3910201"/>
              <a:gd name="connsiteX6" fmla="*/ 924515 w 2621551"/>
              <a:gd name="connsiteY6" fmla="*/ 3910201 h 3910201"/>
              <a:gd name="connsiteX7" fmla="*/ 1391240 w 2621551"/>
              <a:gd name="connsiteY7" fmla="*/ 3595875 h 3910201"/>
              <a:gd name="connsiteX8" fmla="*/ 1824627 w 2621551"/>
              <a:gd name="connsiteY8" fmla="*/ 3819713 h 3910201"/>
              <a:gd name="connsiteX9" fmla="*/ 1815101 w 2621551"/>
              <a:gd name="connsiteY9" fmla="*/ 3710175 h 3910201"/>
              <a:gd name="connsiteX10" fmla="*/ 1824627 w 2621551"/>
              <a:gd name="connsiteY10" fmla="*/ 3610163 h 3910201"/>
              <a:gd name="connsiteX11" fmla="*/ 1957976 w 2621551"/>
              <a:gd name="connsiteY11" fmla="*/ 3102162 h 3910201"/>
              <a:gd name="connsiteX12" fmla="*/ 2024651 w 2621551"/>
              <a:gd name="connsiteY12" fmla="*/ 3032312 h 3910201"/>
              <a:gd name="connsiteX13" fmla="*/ 2564401 w 2621551"/>
              <a:gd name="connsiteY13" fmla="*/ 2332225 h 3910201"/>
              <a:gd name="connsiteX14" fmla="*/ 2621551 w 2621551"/>
              <a:gd name="connsiteY14" fmla="*/ 1343213 h 3910201"/>
              <a:gd name="connsiteX15" fmla="*/ 2485027 w 2621551"/>
              <a:gd name="connsiteY15" fmla="*/ 1236851 h 3910201"/>
              <a:gd name="connsiteX16" fmla="*/ 2369139 w 2621551"/>
              <a:gd name="connsiteY16" fmla="*/ 1066988 h 3910201"/>
              <a:gd name="connsiteX17" fmla="*/ 2143522 w 2621551"/>
              <a:gd name="connsiteY17" fmla="*/ 923521 h 3910201"/>
              <a:gd name="connsiteX18" fmla="*/ 1959013 w 2621551"/>
              <a:gd name="connsiteY18" fmla="*/ 937832 h 3910201"/>
              <a:gd name="connsiteX19" fmla="*/ 1865379 w 2621551"/>
              <a:gd name="connsiteY19" fmla="*/ 245504 h 3910201"/>
              <a:gd name="connsiteX20" fmla="*/ 1379512 w 2621551"/>
              <a:gd name="connsiteY20" fmla="*/ 216779 h 3910201"/>
              <a:gd name="connsiteX21" fmla="*/ 1386857 w 2621551"/>
              <a:gd name="connsiteY21" fmla="*/ 99266 h 3910201"/>
              <a:gd name="connsiteX22" fmla="*/ 1254654 w 2621551"/>
              <a:gd name="connsiteY22" fmla="*/ 91921 h 3910201"/>
              <a:gd name="connsiteX23" fmla="*/ 1144995 w 2621551"/>
              <a:gd name="connsiteY23" fmla="*/ 60458 h 3910201"/>
              <a:gd name="connsiteX24" fmla="*/ 1135305 w 2621551"/>
              <a:gd name="connsiteY24" fmla="*/ 0 h 3910201"/>
              <a:gd name="connsiteX25" fmla="*/ 1030530 w 2621551"/>
              <a:gd name="connsiteY25" fmla="*/ 225425 h 3910201"/>
              <a:gd name="connsiteX26" fmla="*/ 926314 w 2621551"/>
              <a:gd name="connsiteY26" fmla="*/ 421986 h 3910201"/>
              <a:gd name="connsiteX27" fmla="*/ 845894 w 2621551"/>
              <a:gd name="connsiteY27" fmla="*/ 660267 h 3910201"/>
              <a:gd name="connsiteX28" fmla="*/ 741646 w 2621551"/>
              <a:gd name="connsiteY28" fmla="*/ 1017686 h 3910201"/>
              <a:gd name="connsiteX29" fmla="*/ 512302 w 2621551"/>
              <a:gd name="connsiteY29" fmla="*/ 910461 h 3910201"/>
              <a:gd name="connsiteX30" fmla="*/ 318699 w 2621551"/>
              <a:gd name="connsiteY30" fmla="*/ 1014709 h 3910201"/>
              <a:gd name="connsiteX31" fmla="*/ 208495 w 2621551"/>
              <a:gd name="connsiteY31" fmla="*/ 931310 h 3910201"/>
              <a:gd name="connsiteX32" fmla="*/ 125098 w 2621551"/>
              <a:gd name="connsiteY32" fmla="*/ 1056407 h 3910201"/>
              <a:gd name="connsiteX33" fmla="*/ 71484 w 2621551"/>
              <a:gd name="connsiteY33" fmla="*/ 1172568 h 3910201"/>
              <a:gd name="connsiteX34" fmla="*/ 23828 w 2621551"/>
              <a:gd name="connsiteY34" fmla="*/ 1273838 h 3910201"/>
              <a:gd name="connsiteX35" fmla="*/ 23828 w 2621551"/>
              <a:gd name="connsiteY35" fmla="*/ 1381063 h 3910201"/>
              <a:gd name="connsiteX36" fmla="*/ 0 w 2621551"/>
              <a:gd name="connsiteY36" fmla="*/ 1431698 h 3910201"/>
              <a:gd name="connsiteX37" fmla="*/ 1238493 w 2621551"/>
              <a:gd name="connsiteY37" fmla="*/ 1029495 h 3910201"/>
              <a:gd name="connsiteX38" fmla="*/ 1021800 w 2621551"/>
              <a:gd name="connsiteY38" fmla="*/ 1536702 h 3910201"/>
              <a:gd name="connsiteX39" fmla="*/ 737188 w 2621551"/>
              <a:gd name="connsiteY39" fmla="*/ 1452754 h 3910201"/>
              <a:gd name="connsiteX40" fmla="*/ 723696 w 2621551"/>
              <a:gd name="connsiteY40" fmla="*/ 1690877 h 3910201"/>
              <a:gd name="connsiteX0" fmla="*/ 723696 w 2621551"/>
              <a:gd name="connsiteY0" fmla="*/ 1690877 h 3910201"/>
              <a:gd name="connsiteX1" fmla="*/ 688771 w 2621551"/>
              <a:gd name="connsiteY1" fmla="*/ 1865503 h 3910201"/>
              <a:gd name="connsiteX2" fmla="*/ 857840 w 2621551"/>
              <a:gd name="connsiteY2" fmla="*/ 1933765 h 3910201"/>
              <a:gd name="connsiteX3" fmla="*/ 793994 w 2621551"/>
              <a:gd name="connsiteY3" fmla="*/ 2116932 h 3910201"/>
              <a:gd name="connsiteX4" fmla="*/ 605428 w 2621551"/>
              <a:gd name="connsiteY4" fmla="*/ 2575113 h 3910201"/>
              <a:gd name="connsiteX5" fmla="*/ 1356314 w 2621551"/>
              <a:gd name="connsiteY5" fmla="*/ 2862450 h 3910201"/>
              <a:gd name="connsiteX6" fmla="*/ 924515 w 2621551"/>
              <a:gd name="connsiteY6" fmla="*/ 3910201 h 3910201"/>
              <a:gd name="connsiteX7" fmla="*/ 1391240 w 2621551"/>
              <a:gd name="connsiteY7" fmla="*/ 3595875 h 3910201"/>
              <a:gd name="connsiteX8" fmla="*/ 1824627 w 2621551"/>
              <a:gd name="connsiteY8" fmla="*/ 3819713 h 3910201"/>
              <a:gd name="connsiteX9" fmla="*/ 1815101 w 2621551"/>
              <a:gd name="connsiteY9" fmla="*/ 3710175 h 3910201"/>
              <a:gd name="connsiteX10" fmla="*/ 1824627 w 2621551"/>
              <a:gd name="connsiteY10" fmla="*/ 3610163 h 3910201"/>
              <a:gd name="connsiteX11" fmla="*/ 1957976 w 2621551"/>
              <a:gd name="connsiteY11" fmla="*/ 3102162 h 3910201"/>
              <a:gd name="connsiteX12" fmla="*/ 2024651 w 2621551"/>
              <a:gd name="connsiteY12" fmla="*/ 3032312 h 3910201"/>
              <a:gd name="connsiteX13" fmla="*/ 2564401 w 2621551"/>
              <a:gd name="connsiteY13" fmla="*/ 2332225 h 3910201"/>
              <a:gd name="connsiteX14" fmla="*/ 2621551 w 2621551"/>
              <a:gd name="connsiteY14" fmla="*/ 1343213 h 3910201"/>
              <a:gd name="connsiteX15" fmla="*/ 2485027 w 2621551"/>
              <a:gd name="connsiteY15" fmla="*/ 1236851 h 3910201"/>
              <a:gd name="connsiteX16" fmla="*/ 2369139 w 2621551"/>
              <a:gd name="connsiteY16" fmla="*/ 1066988 h 3910201"/>
              <a:gd name="connsiteX17" fmla="*/ 2143522 w 2621551"/>
              <a:gd name="connsiteY17" fmla="*/ 923521 h 3910201"/>
              <a:gd name="connsiteX18" fmla="*/ 1959013 w 2621551"/>
              <a:gd name="connsiteY18" fmla="*/ 937832 h 3910201"/>
              <a:gd name="connsiteX19" fmla="*/ 1865379 w 2621551"/>
              <a:gd name="connsiteY19" fmla="*/ 245504 h 3910201"/>
              <a:gd name="connsiteX20" fmla="*/ 1379512 w 2621551"/>
              <a:gd name="connsiteY20" fmla="*/ 216779 h 3910201"/>
              <a:gd name="connsiteX21" fmla="*/ 1386857 w 2621551"/>
              <a:gd name="connsiteY21" fmla="*/ 99266 h 3910201"/>
              <a:gd name="connsiteX22" fmla="*/ 1254654 w 2621551"/>
              <a:gd name="connsiteY22" fmla="*/ 91921 h 3910201"/>
              <a:gd name="connsiteX23" fmla="*/ 1144995 w 2621551"/>
              <a:gd name="connsiteY23" fmla="*/ 60458 h 3910201"/>
              <a:gd name="connsiteX24" fmla="*/ 1135305 w 2621551"/>
              <a:gd name="connsiteY24" fmla="*/ 0 h 3910201"/>
              <a:gd name="connsiteX25" fmla="*/ 1030530 w 2621551"/>
              <a:gd name="connsiteY25" fmla="*/ 225425 h 3910201"/>
              <a:gd name="connsiteX26" fmla="*/ 926314 w 2621551"/>
              <a:gd name="connsiteY26" fmla="*/ 421986 h 3910201"/>
              <a:gd name="connsiteX27" fmla="*/ 845894 w 2621551"/>
              <a:gd name="connsiteY27" fmla="*/ 660267 h 3910201"/>
              <a:gd name="connsiteX28" fmla="*/ 741646 w 2621551"/>
              <a:gd name="connsiteY28" fmla="*/ 1017686 h 3910201"/>
              <a:gd name="connsiteX29" fmla="*/ 512302 w 2621551"/>
              <a:gd name="connsiteY29" fmla="*/ 910461 h 3910201"/>
              <a:gd name="connsiteX30" fmla="*/ 318699 w 2621551"/>
              <a:gd name="connsiteY30" fmla="*/ 1014709 h 3910201"/>
              <a:gd name="connsiteX31" fmla="*/ 208495 w 2621551"/>
              <a:gd name="connsiteY31" fmla="*/ 931310 h 3910201"/>
              <a:gd name="connsiteX32" fmla="*/ 125098 w 2621551"/>
              <a:gd name="connsiteY32" fmla="*/ 1056407 h 3910201"/>
              <a:gd name="connsiteX33" fmla="*/ 71484 w 2621551"/>
              <a:gd name="connsiteY33" fmla="*/ 1172568 h 3910201"/>
              <a:gd name="connsiteX34" fmla="*/ 23828 w 2621551"/>
              <a:gd name="connsiteY34" fmla="*/ 1273838 h 3910201"/>
              <a:gd name="connsiteX35" fmla="*/ 23828 w 2621551"/>
              <a:gd name="connsiteY35" fmla="*/ 1381063 h 3910201"/>
              <a:gd name="connsiteX36" fmla="*/ 0 w 2621551"/>
              <a:gd name="connsiteY36" fmla="*/ 1431698 h 3910201"/>
              <a:gd name="connsiteX37" fmla="*/ 1238493 w 2621551"/>
              <a:gd name="connsiteY37" fmla="*/ 1029495 h 3910201"/>
              <a:gd name="connsiteX38" fmla="*/ 1021800 w 2621551"/>
              <a:gd name="connsiteY38" fmla="*/ 1536702 h 3910201"/>
              <a:gd name="connsiteX39" fmla="*/ 737188 w 2621551"/>
              <a:gd name="connsiteY39" fmla="*/ 1452754 h 3910201"/>
              <a:gd name="connsiteX40" fmla="*/ 723696 w 2621551"/>
              <a:gd name="connsiteY40" fmla="*/ 1690877 h 3910201"/>
              <a:gd name="connsiteX0" fmla="*/ 760802 w 2658657"/>
              <a:gd name="connsiteY0" fmla="*/ 1690877 h 3910201"/>
              <a:gd name="connsiteX1" fmla="*/ 725877 w 2658657"/>
              <a:gd name="connsiteY1" fmla="*/ 1865503 h 3910201"/>
              <a:gd name="connsiteX2" fmla="*/ 894946 w 2658657"/>
              <a:gd name="connsiteY2" fmla="*/ 1933765 h 3910201"/>
              <a:gd name="connsiteX3" fmla="*/ 831100 w 2658657"/>
              <a:gd name="connsiteY3" fmla="*/ 2116932 h 3910201"/>
              <a:gd name="connsiteX4" fmla="*/ 642534 w 2658657"/>
              <a:gd name="connsiteY4" fmla="*/ 2575113 h 3910201"/>
              <a:gd name="connsiteX5" fmla="*/ 1393420 w 2658657"/>
              <a:gd name="connsiteY5" fmla="*/ 2862450 h 3910201"/>
              <a:gd name="connsiteX6" fmla="*/ 961621 w 2658657"/>
              <a:gd name="connsiteY6" fmla="*/ 3910201 h 3910201"/>
              <a:gd name="connsiteX7" fmla="*/ 1428346 w 2658657"/>
              <a:gd name="connsiteY7" fmla="*/ 3595875 h 3910201"/>
              <a:gd name="connsiteX8" fmla="*/ 1861733 w 2658657"/>
              <a:gd name="connsiteY8" fmla="*/ 3819713 h 3910201"/>
              <a:gd name="connsiteX9" fmla="*/ 1852207 w 2658657"/>
              <a:gd name="connsiteY9" fmla="*/ 3710175 h 3910201"/>
              <a:gd name="connsiteX10" fmla="*/ 1861733 w 2658657"/>
              <a:gd name="connsiteY10" fmla="*/ 3610163 h 3910201"/>
              <a:gd name="connsiteX11" fmla="*/ 1995082 w 2658657"/>
              <a:gd name="connsiteY11" fmla="*/ 3102162 h 3910201"/>
              <a:gd name="connsiteX12" fmla="*/ 2061757 w 2658657"/>
              <a:gd name="connsiteY12" fmla="*/ 3032312 h 3910201"/>
              <a:gd name="connsiteX13" fmla="*/ 2601507 w 2658657"/>
              <a:gd name="connsiteY13" fmla="*/ 2332225 h 3910201"/>
              <a:gd name="connsiteX14" fmla="*/ 2658657 w 2658657"/>
              <a:gd name="connsiteY14" fmla="*/ 1343213 h 3910201"/>
              <a:gd name="connsiteX15" fmla="*/ 2522133 w 2658657"/>
              <a:gd name="connsiteY15" fmla="*/ 1236851 h 3910201"/>
              <a:gd name="connsiteX16" fmla="*/ 2406245 w 2658657"/>
              <a:gd name="connsiteY16" fmla="*/ 1066988 h 3910201"/>
              <a:gd name="connsiteX17" fmla="*/ 2180628 w 2658657"/>
              <a:gd name="connsiteY17" fmla="*/ 923521 h 3910201"/>
              <a:gd name="connsiteX18" fmla="*/ 1996119 w 2658657"/>
              <a:gd name="connsiteY18" fmla="*/ 937832 h 3910201"/>
              <a:gd name="connsiteX19" fmla="*/ 1902485 w 2658657"/>
              <a:gd name="connsiteY19" fmla="*/ 245504 h 3910201"/>
              <a:gd name="connsiteX20" fmla="*/ 1416618 w 2658657"/>
              <a:gd name="connsiteY20" fmla="*/ 216779 h 3910201"/>
              <a:gd name="connsiteX21" fmla="*/ 1423963 w 2658657"/>
              <a:gd name="connsiteY21" fmla="*/ 99266 h 3910201"/>
              <a:gd name="connsiteX22" fmla="*/ 1291760 w 2658657"/>
              <a:gd name="connsiteY22" fmla="*/ 91921 h 3910201"/>
              <a:gd name="connsiteX23" fmla="*/ 1182101 w 2658657"/>
              <a:gd name="connsiteY23" fmla="*/ 60458 h 3910201"/>
              <a:gd name="connsiteX24" fmla="*/ 1172411 w 2658657"/>
              <a:gd name="connsiteY24" fmla="*/ 0 h 3910201"/>
              <a:gd name="connsiteX25" fmla="*/ 1067636 w 2658657"/>
              <a:gd name="connsiteY25" fmla="*/ 225425 h 3910201"/>
              <a:gd name="connsiteX26" fmla="*/ 963420 w 2658657"/>
              <a:gd name="connsiteY26" fmla="*/ 421986 h 3910201"/>
              <a:gd name="connsiteX27" fmla="*/ 883000 w 2658657"/>
              <a:gd name="connsiteY27" fmla="*/ 660267 h 3910201"/>
              <a:gd name="connsiteX28" fmla="*/ 778752 w 2658657"/>
              <a:gd name="connsiteY28" fmla="*/ 1017686 h 3910201"/>
              <a:gd name="connsiteX29" fmla="*/ 549408 w 2658657"/>
              <a:gd name="connsiteY29" fmla="*/ 910461 h 3910201"/>
              <a:gd name="connsiteX30" fmla="*/ 355805 w 2658657"/>
              <a:gd name="connsiteY30" fmla="*/ 1014709 h 3910201"/>
              <a:gd name="connsiteX31" fmla="*/ 245601 w 2658657"/>
              <a:gd name="connsiteY31" fmla="*/ 931310 h 3910201"/>
              <a:gd name="connsiteX32" fmla="*/ 162204 w 2658657"/>
              <a:gd name="connsiteY32" fmla="*/ 1056407 h 3910201"/>
              <a:gd name="connsiteX33" fmla="*/ 108590 w 2658657"/>
              <a:gd name="connsiteY33" fmla="*/ 1172568 h 3910201"/>
              <a:gd name="connsiteX34" fmla="*/ 60934 w 2658657"/>
              <a:gd name="connsiteY34" fmla="*/ 1273838 h 3910201"/>
              <a:gd name="connsiteX35" fmla="*/ 60934 w 2658657"/>
              <a:gd name="connsiteY35" fmla="*/ 1381063 h 3910201"/>
              <a:gd name="connsiteX36" fmla="*/ 0 w 2658657"/>
              <a:gd name="connsiteY36" fmla="*/ 1476755 h 3910201"/>
              <a:gd name="connsiteX37" fmla="*/ 1275599 w 2658657"/>
              <a:gd name="connsiteY37" fmla="*/ 1029495 h 3910201"/>
              <a:gd name="connsiteX38" fmla="*/ 1058906 w 2658657"/>
              <a:gd name="connsiteY38" fmla="*/ 1536702 h 3910201"/>
              <a:gd name="connsiteX39" fmla="*/ 774294 w 2658657"/>
              <a:gd name="connsiteY39" fmla="*/ 1452754 h 3910201"/>
              <a:gd name="connsiteX40" fmla="*/ 760802 w 2658657"/>
              <a:gd name="connsiteY40" fmla="*/ 1690877 h 3910201"/>
              <a:gd name="connsiteX0" fmla="*/ 760802 w 2658657"/>
              <a:gd name="connsiteY0" fmla="*/ 1690877 h 3910201"/>
              <a:gd name="connsiteX1" fmla="*/ 725877 w 2658657"/>
              <a:gd name="connsiteY1" fmla="*/ 1865503 h 3910201"/>
              <a:gd name="connsiteX2" fmla="*/ 894946 w 2658657"/>
              <a:gd name="connsiteY2" fmla="*/ 1933765 h 3910201"/>
              <a:gd name="connsiteX3" fmla="*/ 831100 w 2658657"/>
              <a:gd name="connsiteY3" fmla="*/ 2116932 h 3910201"/>
              <a:gd name="connsiteX4" fmla="*/ 642534 w 2658657"/>
              <a:gd name="connsiteY4" fmla="*/ 2575113 h 3910201"/>
              <a:gd name="connsiteX5" fmla="*/ 1393420 w 2658657"/>
              <a:gd name="connsiteY5" fmla="*/ 2862450 h 3910201"/>
              <a:gd name="connsiteX6" fmla="*/ 961621 w 2658657"/>
              <a:gd name="connsiteY6" fmla="*/ 3910201 h 3910201"/>
              <a:gd name="connsiteX7" fmla="*/ 1428346 w 2658657"/>
              <a:gd name="connsiteY7" fmla="*/ 3595875 h 3910201"/>
              <a:gd name="connsiteX8" fmla="*/ 1861733 w 2658657"/>
              <a:gd name="connsiteY8" fmla="*/ 3819713 h 3910201"/>
              <a:gd name="connsiteX9" fmla="*/ 1852207 w 2658657"/>
              <a:gd name="connsiteY9" fmla="*/ 3710175 h 3910201"/>
              <a:gd name="connsiteX10" fmla="*/ 1861733 w 2658657"/>
              <a:gd name="connsiteY10" fmla="*/ 3610163 h 3910201"/>
              <a:gd name="connsiteX11" fmla="*/ 1995082 w 2658657"/>
              <a:gd name="connsiteY11" fmla="*/ 3102162 h 3910201"/>
              <a:gd name="connsiteX12" fmla="*/ 2061757 w 2658657"/>
              <a:gd name="connsiteY12" fmla="*/ 3032312 h 3910201"/>
              <a:gd name="connsiteX13" fmla="*/ 2601507 w 2658657"/>
              <a:gd name="connsiteY13" fmla="*/ 2332225 h 3910201"/>
              <a:gd name="connsiteX14" fmla="*/ 2658657 w 2658657"/>
              <a:gd name="connsiteY14" fmla="*/ 1343213 h 3910201"/>
              <a:gd name="connsiteX15" fmla="*/ 2522133 w 2658657"/>
              <a:gd name="connsiteY15" fmla="*/ 1236851 h 3910201"/>
              <a:gd name="connsiteX16" fmla="*/ 2406245 w 2658657"/>
              <a:gd name="connsiteY16" fmla="*/ 1066988 h 3910201"/>
              <a:gd name="connsiteX17" fmla="*/ 2180628 w 2658657"/>
              <a:gd name="connsiteY17" fmla="*/ 923521 h 3910201"/>
              <a:gd name="connsiteX18" fmla="*/ 1996119 w 2658657"/>
              <a:gd name="connsiteY18" fmla="*/ 937832 h 3910201"/>
              <a:gd name="connsiteX19" fmla="*/ 1902485 w 2658657"/>
              <a:gd name="connsiteY19" fmla="*/ 245504 h 3910201"/>
              <a:gd name="connsiteX20" fmla="*/ 1416618 w 2658657"/>
              <a:gd name="connsiteY20" fmla="*/ 216779 h 3910201"/>
              <a:gd name="connsiteX21" fmla="*/ 1423963 w 2658657"/>
              <a:gd name="connsiteY21" fmla="*/ 99266 h 3910201"/>
              <a:gd name="connsiteX22" fmla="*/ 1291760 w 2658657"/>
              <a:gd name="connsiteY22" fmla="*/ 91921 h 3910201"/>
              <a:gd name="connsiteX23" fmla="*/ 1182101 w 2658657"/>
              <a:gd name="connsiteY23" fmla="*/ 60458 h 3910201"/>
              <a:gd name="connsiteX24" fmla="*/ 1172411 w 2658657"/>
              <a:gd name="connsiteY24" fmla="*/ 0 h 3910201"/>
              <a:gd name="connsiteX25" fmla="*/ 1067636 w 2658657"/>
              <a:gd name="connsiteY25" fmla="*/ 225425 h 3910201"/>
              <a:gd name="connsiteX26" fmla="*/ 963420 w 2658657"/>
              <a:gd name="connsiteY26" fmla="*/ 421986 h 3910201"/>
              <a:gd name="connsiteX27" fmla="*/ 883000 w 2658657"/>
              <a:gd name="connsiteY27" fmla="*/ 660267 h 3910201"/>
              <a:gd name="connsiteX28" fmla="*/ 778752 w 2658657"/>
              <a:gd name="connsiteY28" fmla="*/ 1017686 h 3910201"/>
              <a:gd name="connsiteX29" fmla="*/ 549408 w 2658657"/>
              <a:gd name="connsiteY29" fmla="*/ 910461 h 3910201"/>
              <a:gd name="connsiteX30" fmla="*/ 355805 w 2658657"/>
              <a:gd name="connsiteY30" fmla="*/ 1014709 h 3910201"/>
              <a:gd name="connsiteX31" fmla="*/ 245601 w 2658657"/>
              <a:gd name="connsiteY31" fmla="*/ 931310 h 3910201"/>
              <a:gd name="connsiteX32" fmla="*/ 162204 w 2658657"/>
              <a:gd name="connsiteY32" fmla="*/ 1056407 h 3910201"/>
              <a:gd name="connsiteX33" fmla="*/ 108590 w 2658657"/>
              <a:gd name="connsiteY33" fmla="*/ 1172568 h 3910201"/>
              <a:gd name="connsiteX34" fmla="*/ 60934 w 2658657"/>
              <a:gd name="connsiteY34" fmla="*/ 1273838 h 3910201"/>
              <a:gd name="connsiteX35" fmla="*/ 60934 w 2658657"/>
              <a:gd name="connsiteY35" fmla="*/ 1381063 h 3910201"/>
              <a:gd name="connsiteX36" fmla="*/ 0 w 2658657"/>
              <a:gd name="connsiteY36" fmla="*/ 1476755 h 3910201"/>
              <a:gd name="connsiteX37" fmla="*/ 166572 w 2658657"/>
              <a:gd name="connsiteY37" fmla="*/ 1465774 h 3910201"/>
              <a:gd name="connsiteX38" fmla="*/ 1275599 w 2658657"/>
              <a:gd name="connsiteY38" fmla="*/ 1029495 h 3910201"/>
              <a:gd name="connsiteX39" fmla="*/ 1058906 w 2658657"/>
              <a:gd name="connsiteY39" fmla="*/ 1536702 h 3910201"/>
              <a:gd name="connsiteX40" fmla="*/ 774294 w 2658657"/>
              <a:gd name="connsiteY40" fmla="*/ 1452754 h 3910201"/>
              <a:gd name="connsiteX41" fmla="*/ 760802 w 2658657"/>
              <a:gd name="connsiteY41" fmla="*/ 1690877 h 3910201"/>
              <a:gd name="connsiteX0" fmla="*/ 847799 w 2745654"/>
              <a:gd name="connsiteY0" fmla="*/ 1690877 h 3910201"/>
              <a:gd name="connsiteX1" fmla="*/ 812874 w 2745654"/>
              <a:gd name="connsiteY1" fmla="*/ 1865503 h 3910201"/>
              <a:gd name="connsiteX2" fmla="*/ 981943 w 2745654"/>
              <a:gd name="connsiteY2" fmla="*/ 1933765 h 3910201"/>
              <a:gd name="connsiteX3" fmla="*/ 918097 w 2745654"/>
              <a:gd name="connsiteY3" fmla="*/ 2116932 h 3910201"/>
              <a:gd name="connsiteX4" fmla="*/ 729531 w 2745654"/>
              <a:gd name="connsiteY4" fmla="*/ 2575113 h 3910201"/>
              <a:gd name="connsiteX5" fmla="*/ 1480417 w 2745654"/>
              <a:gd name="connsiteY5" fmla="*/ 2862450 h 3910201"/>
              <a:gd name="connsiteX6" fmla="*/ 1048618 w 2745654"/>
              <a:gd name="connsiteY6" fmla="*/ 3910201 h 3910201"/>
              <a:gd name="connsiteX7" fmla="*/ 1515343 w 2745654"/>
              <a:gd name="connsiteY7" fmla="*/ 3595875 h 3910201"/>
              <a:gd name="connsiteX8" fmla="*/ 1948730 w 2745654"/>
              <a:gd name="connsiteY8" fmla="*/ 3819713 h 3910201"/>
              <a:gd name="connsiteX9" fmla="*/ 1939204 w 2745654"/>
              <a:gd name="connsiteY9" fmla="*/ 3710175 h 3910201"/>
              <a:gd name="connsiteX10" fmla="*/ 1948730 w 2745654"/>
              <a:gd name="connsiteY10" fmla="*/ 3610163 h 3910201"/>
              <a:gd name="connsiteX11" fmla="*/ 2082079 w 2745654"/>
              <a:gd name="connsiteY11" fmla="*/ 3102162 h 3910201"/>
              <a:gd name="connsiteX12" fmla="*/ 2148754 w 2745654"/>
              <a:gd name="connsiteY12" fmla="*/ 3032312 h 3910201"/>
              <a:gd name="connsiteX13" fmla="*/ 2688504 w 2745654"/>
              <a:gd name="connsiteY13" fmla="*/ 2332225 h 3910201"/>
              <a:gd name="connsiteX14" fmla="*/ 2745654 w 2745654"/>
              <a:gd name="connsiteY14" fmla="*/ 1343213 h 3910201"/>
              <a:gd name="connsiteX15" fmla="*/ 2609130 w 2745654"/>
              <a:gd name="connsiteY15" fmla="*/ 1236851 h 3910201"/>
              <a:gd name="connsiteX16" fmla="*/ 2493242 w 2745654"/>
              <a:gd name="connsiteY16" fmla="*/ 1066988 h 3910201"/>
              <a:gd name="connsiteX17" fmla="*/ 2267625 w 2745654"/>
              <a:gd name="connsiteY17" fmla="*/ 923521 h 3910201"/>
              <a:gd name="connsiteX18" fmla="*/ 2083116 w 2745654"/>
              <a:gd name="connsiteY18" fmla="*/ 937832 h 3910201"/>
              <a:gd name="connsiteX19" fmla="*/ 1989482 w 2745654"/>
              <a:gd name="connsiteY19" fmla="*/ 245504 h 3910201"/>
              <a:gd name="connsiteX20" fmla="*/ 1503615 w 2745654"/>
              <a:gd name="connsiteY20" fmla="*/ 216779 h 3910201"/>
              <a:gd name="connsiteX21" fmla="*/ 1510960 w 2745654"/>
              <a:gd name="connsiteY21" fmla="*/ 99266 h 3910201"/>
              <a:gd name="connsiteX22" fmla="*/ 1378757 w 2745654"/>
              <a:gd name="connsiteY22" fmla="*/ 91921 h 3910201"/>
              <a:gd name="connsiteX23" fmla="*/ 1269098 w 2745654"/>
              <a:gd name="connsiteY23" fmla="*/ 60458 h 3910201"/>
              <a:gd name="connsiteX24" fmla="*/ 1259408 w 2745654"/>
              <a:gd name="connsiteY24" fmla="*/ 0 h 3910201"/>
              <a:gd name="connsiteX25" fmla="*/ 1154633 w 2745654"/>
              <a:gd name="connsiteY25" fmla="*/ 225425 h 3910201"/>
              <a:gd name="connsiteX26" fmla="*/ 1050417 w 2745654"/>
              <a:gd name="connsiteY26" fmla="*/ 421986 h 3910201"/>
              <a:gd name="connsiteX27" fmla="*/ 969997 w 2745654"/>
              <a:gd name="connsiteY27" fmla="*/ 660267 h 3910201"/>
              <a:gd name="connsiteX28" fmla="*/ 865749 w 2745654"/>
              <a:gd name="connsiteY28" fmla="*/ 1017686 h 3910201"/>
              <a:gd name="connsiteX29" fmla="*/ 636405 w 2745654"/>
              <a:gd name="connsiteY29" fmla="*/ 910461 h 3910201"/>
              <a:gd name="connsiteX30" fmla="*/ 442802 w 2745654"/>
              <a:gd name="connsiteY30" fmla="*/ 1014709 h 3910201"/>
              <a:gd name="connsiteX31" fmla="*/ 332598 w 2745654"/>
              <a:gd name="connsiteY31" fmla="*/ 931310 h 3910201"/>
              <a:gd name="connsiteX32" fmla="*/ 249201 w 2745654"/>
              <a:gd name="connsiteY32" fmla="*/ 1056407 h 3910201"/>
              <a:gd name="connsiteX33" fmla="*/ 195587 w 2745654"/>
              <a:gd name="connsiteY33" fmla="*/ 1172568 h 3910201"/>
              <a:gd name="connsiteX34" fmla="*/ 147931 w 2745654"/>
              <a:gd name="connsiteY34" fmla="*/ 1273838 h 3910201"/>
              <a:gd name="connsiteX35" fmla="*/ 147931 w 2745654"/>
              <a:gd name="connsiteY35" fmla="*/ 1381063 h 3910201"/>
              <a:gd name="connsiteX36" fmla="*/ 86997 w 2745654"/>
              <a:gd name="connsiteY36" fmla="*/ 1476755 h 3910201"/>
              <a:gd name="connsiteX37" fmla="*/ 91893 w 2745654"/>
              <a:gd name="connsiteY37" fmla="*/ 1688410 h 3910201"/>
              <a:gd name="connsiteX38" fmla="*/ 1362596 w 2745654"/>
              <a:gd name="connsiteY38" fmla="*/ 1029495 h 3910201"/>
              <a:gd name="connsiteX39" fmla="*/ 1145903 w 2745654"/>
              <a:gd name="connsiteY39" fmla="*/ 1536702 h 3910201"/>
              <a:gd name="connsiteX40" fmla="*/ 861291 w 2745654"/>
              <a:gd name="connsiteY40" fmla="*/ 1452754 h 3910201"/>
              <a:gd name="connsiteX41" fmla="*/ 847799 w 2745654"/>
              <a:gd name="connsiteY41" fmla="*/ 1690877 h 3910201"/>
              <a:gd name="connsiteX0" fmla="*/ 760802 w 2658657"/>
              <a:gd name="connsiteY0" fmla="*/ 1690877 h 3910201"/>
              <a:gd name="connsiteX1" fmla="*/ 725877 w 2658657"/>
              <a:gd name="connsiteY1" fmla="*/ 1865503 h 3910201"/>
              <a:gd name="connsiteX2" fmla="*/ 894946 w 2658657"/>
              <a:gd name="connsiteY2" fmla="*/ 1933765 h 3910201"/>
              <a:gd name="connsiteX3" fmla="*/ 831100 w 2658657"/>
              <a:gd name="connsiteY3" fmla="*/ 2116932 h 3910201"/>
              <a:gd name="connsiteX4" fmla="*/ 642534 w 2658657"/>
              <a:gd name="connsiteY4" fmla="*/ 2575113 h 3910201"/>
              <a:gd name="connsiteX5" fmla="*/ 1393420 w 2658657"/>
              <a:gd name="connsiteY5" fmla="*/ 2862450 h 3910201"/>
              <a:gd name="connsiteX6" fmla="*/ 961621 w 2658657"/>
              <a:gd name="connsiteY6" fmla="*/ 3910201 h 3910201"/>
              <a:gd name="connsiteX7" fmla="*/ 1428346 w 2658657"/>
              <a:gd name="connsiteY7" fmla="*/ 3595875 h 3910201"/>
              <a:gd name="connsiteX8" fmla="*/ 1861733 w 2658657"/>
              <a:gd name="connsiteY8" fmla="*/ 3819713 h 3910201"/>
              <a:gd name="connsiteX9" fmla="*/ 1852207 w 2658657"/>
              <a:gd name="connsiteY9" fmla="*/ 3710175 h 3910201"/>
              <a:gd name="connsiteX10" fmla="*/ 1861733 w 2658657"/>
              <a:gd name="connsiteY10" fmla="*/ 3610163 h 3910201"/>
              <a:gd name="connsiteX11" fmla="*/ 1995082 w 2658657"/>
              <a:gd name="connsiteY11" fmla="*/ 3102162 h 3910201"/>
              <a:gd name="connsiteX12" fmla="*/ 2061757 w 2658657"/>
              <a:gd name="connsiteY12" fmla="*/ 3032312 h 3910201"/>
              <a:gd name="connsiteX13" fmla="*/ 2601507 w 2658657"/>
              <a:gd name="connsiteY13" fmla="*/ 2332225 h 3910201"/>
              <a:gd name="connsiteX14" fmla="*/ 2658657 w 2658657"/>
              <a:gd name="connsiteY14" fmla="*/ 1343213 h 3910201"/>
              <a:gd name="connsiteX15" fmla="*/ 2522133 w 2658657"/>
              <a:gd name="connsiteY15" fmla="*/ 1236851 h 3910201"/>
              <a:gd name="connsiteX16" fmla="*/ 2406245 w 2658657"/>
              <a:gd name="connsiteY16" fmla="*/ 1066988 h 3910201"/>
              <a:gd name="connsiteX17" fmla="*/ 2180628 w 2658657"/>
              <a:gd name="connsiteY17" fmla="*/ 923521 h 3910201"/>
              <a:gd name="connsiteX18" fmla="*/ 1996119 w 2658657"/>
              <a:gd name="connsiteY18" fmla="*/ 937832 h 3910201"/>
              <a:gd name="connsiteX19" fmla="*/ 1902485 w 2658657"/>
              <a:gd name="connsiteY19" fmla="*/ 245504 h 3910201"/>
              <a:gd name="connsiteX20" fmla="*/ 1416618 w 2658657"/>
              <a:gd name="connsiteY20" fmla="*/ 216779 h 3910201"/>
              <a:gd name="connsiteX21" fmla="*/ 1423963 w 2658657"/>
              <a:gd name="connsiteY21" fmla="*/ 99266 h 3910201"/>
              <a:gd name="connsiteX22" fmla="*/ 1291760 w 2658657"/>
              <a:gd name="connsiteY22" fmla="*/ 91921 h 3910201"/>
              <a:gd name="connsiteX23" fmla="*/ 1182101 w 2658657"/>
              <a:gd name="connsiteY23" fmla="*/ 60458 h 3910201"/>
              <a:gd name="connsiteX24" fmla="*/ 1172411 w 2658657"/>
              <a:gd name="connsiteY24" fmla="*/ 0 h 3910201"/>
              <a:gd name="connsiteX25" fmla="*/ 1067636 w 2658657"/>
              <a:gd name="connsiteY25" fmla="*/ 225425 h 3910201"/>
              <a:gd name="connsiteX26" fmla="*/ 963420 w 2658657"/>
              <a:gd name="connsiteY26" fmla="*/ 421986 h 3910201"/>
              <a:gd name="connsiteX27" fmla="*/ 883000 w 2658657"/>
              <a:gd name="connsiteY27" fmla="*/ 660267 h 3910201"/>
              <a:gd name="connsiteX28" fmla="*/ 778752 w 2658657"/>
              <a:gd name="connsiteY28" fmla="*/ 1017686 h 3910201"/>
              <a:gd name="connsiteX29" fmla="*/ 549408 w 2658657"/>
              <a:gd name="connsiteY29" fmla="*/ 910461 h 3910201"/>
              <a:gd name="connsiteX30" fmla="*/ 355805 w 2658657"/>
              <a:gd name="connsiteY30" fmla="*/ 1014709 h 3910201"/>
              <a:gd name="connsiteX31" fmla="*/ 245601 w 2658657"/>
              <a:gd name="connsiteY31" fmla="*/ 931310 h 3910201"/>
              <a:gd name="connsiteX32" fmla="*/ 162204 w 2658657"/>
              <a:gd name="connsiteY32" fmla="*/ 1056407 h 3910201"/>
              <a:gd name="connsiteX33" fmla="*/ 108590 w 2658657"/>
              <a:gd name="connsiteY33" fmla="*/ 1172568 h 3910201"/>
              <a:gd name="connsiteX34" fmla="*/ 60934 w 2658657"/>
              <a:gd name="connsiteY34" fmla="*/ 1273838 h 3910201"/>
              <a:gd name="connsiteX35" fmla="*/ 60934 w 2658657"/>
              <a:gd name="connsiteY35" fmla="*/ 1381063 h 3910201"/>
              <a:gd name="connsiteX36" fmla="*/ 0 w 2658657"/>
              <a:gd name="connsiteY36" fmla="*/ 1476755 h 3910201"/>
              <a:gd name="connsiteX37" fmla="*/ 4896 w 2658657"/>
              <a:gd name="connsiteY37" fmla="*/ 1688410 h 3910201"/>
              <a:gd name="connsiteX38" fmla="*/ 1275599 w 2658657"/>
              <a:gd name="connsiteY38" fmla="*/ 1029495 h 3910201"/>
              <a:gd name="connsiteX39" fmla="*/ 1058906 w 2658657"/>
              <a:gd name="connsiteY39" fmla="*/ 1536702 h 3910201"/>
              <a:gd name="connsiteX40" fmla="*/ 774294 w 2658657"/>
              <a:gd name="connsiteY40" fmla="*/ 1452754 h 3910201"/>
              <a:gd name="connsiteX41" fmla="*/ 760802 w 2658657"/>
              <a:gd name="connsiteY41" fmla="*/ 1690877 h 3910201"/>
              <a:gd name="connsiteX0" fmla="*/ 760802 w 2658657"/>
              <a:gd name="connsiteY0" fmla="*/ 1690877 h 3910201"/>
              <a:gd name="connsiteX1" fmla="*/ 725877 w 2658657"/>
              <a:gd name="connsiteY1" fmla="*/ 1865503 h 3910201"/>
              <a:gd name="connsiteX2" fmla="*/ 894946 w 2658657"/>
              <a:gd name="connsiteY2" fmla="*/ 1933765 h 3910201"/>
              <a:gd name="connsiteX3" fmla="*/ 831100 w 2658657"/>
              <a:gd name="connsiteY3" fmla="*/ 2116932 h 3910201"/>
              <a:gd name="connsiteX4" fmla="*/ 642534 w 2658657"/>
              <a:gd name="connsiteY4" fmla="*/ 2575113 h 3910201"/>
              <a:gd name="connsiteX5" fmla="*/ 1393420 w 2658657"/>
              <a:gd name="connsiteY5" fmla="*/ 2862450 h 3910201"/>
              <a:gd name="connsiteX6" fmla="*/ 961621 w 2658657"/>
              <a:gd name="connsiteY6" fmla="*/ 3910201 h 3910201"/>
              <a:gd name="connsiteX7" fmla="*/ 1428346 w 2658657"/>
              <a:gd name="connsiteY7" fmla="*/ 3595875 h 3910201"/>
              <a:gd name="connsiteX8" fmla="*/ 1861733 w 2658657"/>
              <a:gd name="connsiteY8" fmla="*/ 3819713 h 3910201"/>
              <a:gd name="connsiteX9" fmla="*/ 1852207 w 2658657"/>
              <a:gd name="connsiteY9" fmla="*/ 3710175 h 3910201"/>
              <a:gd name="connsiteX10" fmla="*/ 1861733 w 2658657"/>
              <a:gd name="connsiteY10" fmla="*/ 3610163 h 3910201"/>
              <a:gd name="connsiteX11" fmla="*/ 1995082 w 2658657"/>
              <a:gd name="connsiteY11" fmla="*/ 3102162 h 3910201"/>
              <a:gd name="connsiteX12" fmla="*/ 2061757 w 2658657"/>
              <a:gd name="connsiteY12" fmla="*/ 3032312 h 3910201"/>
              <a:gd name="connsiteX13" fmla="*/ 2601507 w 2658657"/>
              <a:gd name="connsiteY13" fmla="*/ 2332225 h 3910201"/>
              <a:gd name="connsiteX14" fmla="*/ 2658657 w 2658657"/>
              <a:gd name="connsiteY14" fmla="*/ 1343213 h 3910201"/>
              <a:gd name="connsiteX15" fmla="*/ 2522133 w 2658657"/>
              <a:gd name="connsiteY15" fmla="*/ 1236851 h 3910201"/>
              <a:gd name="connsiteX16" fmla="*/ 2406245 w 2658657"/>
              <a:gd name="connsiteY16" fmla="*/ 1066988 h 3910201"/>
              <a:gd name="connsiteX17" fmla="*/ 2180628 w 2658657"/>
              <a:gd name="connsiteY17" fmla="*/ 923521 h 3910201"/>
              <a:gd name="connsiteX18" fmla="*/ 1996119 w 2658657"/>
              <a:gd name="connsiteY18" fmla="*/ 937832 h 3910201"/>
              <a:gd name="connsiteX19" fmla="*/ 1902485 w 2658657"/>
              <a:gd name="connsiteY19" fmla="*/ 245504 h 3910201"/>
              <a:gd name="connsiteX20" fmla="*/ 1416618 w 2658657"/>
              <a:gd name="connsiteY20" fmla="*/ 216779 h 3910201"/>
              <a:gd name="connsiteX21" fmla="*/ 1423963 w 2658657"/>
              <a:gd name="connsiteY21" fmla="*/ 99266 h 3910201"/>
              <a:gd name="connsiteX22" fmla="*/ 1291760 w 2658657"/>
              <a:gd name="connsiteY22" fmla="*/ 91921 h 3910201"/>
              <a:gd name="connsiteX23" fmla="*/ 1182101 w 2658657"/>
              <a:gd name="connsiteY23" fmla="*/ 60458 h 3910201"/>
              <a:gd name="connsiteX24" fmla="*/ 1172411 w 2658657"/>
              <a:gd name="connsiteY24" fmla="*/ 0 h 3910201"/>
              <a:gd name="connsiteX25" fmla="*/ 1067636 w 2658657"/>
              <a:gd name="connsiteY25" fmla="*/ 225425 h 3910201"/>
              <a:gd name="connsiteX26" fmla="*/ 963420 w 2658657"/>
              <a:gd name="connsiteY26" fmla="*/ 421986 h 3910201"/>
              <a:gd name="connsiteX27" fmla="*/ 883000 w 2658657"/>
              <a:gd name="connsiteY27" fmla="*/ 660267 h 3910201"/>
              <a:gd name="connsiteX28" fmla="*/ 778752 w 2658657"/>
              <a:gd name="connsiteY28" fmla="*/ 1017686 h 3910201"/>
              <a:gd name="connsiteX29" fmla="*/ 549408 w 2658657"/>
              <a:gd name="connsiteY29" fmla="*/ 910461 h 3910201"/>
              <a:gd name="connsiteX30" fmla="*/ 355805 w 2658657"/>
              <a:gd name="connsiteY30" fmla="*/ 1014709 h 3910201"/>
              <a:gd name="connsiteX31" fmla="*/ 245601 w 2658657"/>
              <a:gd name="connsiteY31" fmla="*/ 931310 h 3910201"/>
              <a:gd name="connsiteX32" fmla="*/ 162204 w 2658657"/>
              <a:gd name="connsiteY32" fmla="*/ 1056407 h 3910201"/>
              <a:gd name="connsiteX33" fmla="*/ 108590 w 2658657"/>
              <a:gd name="connsiteY33" fmla="*/ 1172568 h 3910201"/>
              <a:gd name="connsiteX34" fmla="*/ 60934 w 2658657"/>
              <a:gd name="connsiteY34" fmla="*/ 1273838 h 3910201"/>
              <a:gd name="connsiteX35" fmla="*/ 60934 w 2658657"/>
              <a:gd name="connsiteY35" fmla="*/ 1381063 h 3910201"/>
              <a:gd name="connsiteX36" fmla="*/ 0 w 2658657"/>
              <a:gd name="connsiteY36" fmla="*/ 1476755 h 3910201"/>
              <a:gd name="connsiteX37" fmla="*/ 4896 w 2658657"/>
              <a:gd name="connsiteY37" fmla="*/ 1688410 h 3910201"/>
              <a:gd name="connsiteX38" fmla="*/ 1275599 w 2658657"/>
              <a:gd name="connsiteY38" fmla="*/ 1029495 h 3910201"/>
              <a:gd name="connsiteX39" fmla="*/ 1058906 w 2658657"/>
              <a:gd name="connsiteY39" fmla="*/ 1536702 h 3910201"/>
              <a:gd name="connsiteX40" fmla="*/ 774294 w 2658657"/>
              <a:gd name="connsiteY40" fmla="*/ 1452754 h 3910201"/>
              <a:gd name="connsiteX41" fmla="*/ 760802 w 2658657"/>
              <a:gd name="connsiteY41" fmla="*/ 1690877 h 3910201"/>
              <a:gd name="connsiteX0" fmla="*/ 776705 w 2674560"/>
              <a:gd name="connsiteY0" fmla="*/ 1690877 h 3910201"/>
              <a:gd name="connsiteX1" fmla="*/ 741780 w 2674560"/>
              <a:gd name="connsiteY1" fmla="*/ 1865503 h 3910201"/>
              <a:gd name="connsiteX2" fmla="*/ 910849 w 2674560"/>
              <a:gd name="connsiteY2" fmla="*/ 1933765 h 3910201"/>
              <a:gd name="connsiteX3" fmla="*/ 847003 w 2674560"/>
              <a:gd name="connsiteY3" fmla="*/ 2116932 h 3910201"/>
              <a:gd name="connsiteX4" fmla="*/ 658437 w 2674560"/>
              <a:gd name="connsiteY4" fmla="*/ 2575113 h 3910201"/>
              <a:gd name="connsiteX5" fmla="*/ 1409323 w 2674560"/>
              <a:gd name="connsiteY5" fmla="*/ 2862450 h 3910201"/>
              <a:gd name="connsiteX6" fmla="*/ 977524 w 2674560"/>
              <a:gd name="connsiteY6" fmla="*/ 3910201 h 3910201"/>
              <a:gd name="connsiteX7" fmla="*/ 1444249 w 2674560"/>
              <a:gd name="connsiteY7" fmla="*/ 3595875 h 3910201"/>
              <a:gd name="connsiteX8" fmla="*/ 1877636 w 2674560"/>
              <a:gd name="connsiteY8" fmla="*/ 3819713 h 3910201"/>
              <a:gd name="connsiteX9" fmla="*/ 1868110 w 2674560"/>
              <a:gd name="connsiteY9" fmla="*/ 3710175 h 3910201"/>
              <a:gd name="connsiteX10" fmla="*/ 1877636 w 2674560"/>
              <a:gd name="connsiteY10" fmla="*/ 3610163 h 3910201"/>
              <a:gd name="connsiteX11" fmla="*/ 2010985 w 2674560"/>
              <a:gd name="connsiteY11" fmla="*/ 3102162 h 3910201"/>
              <a:gd name="connsiteX12" fmla="*/ 2077660 w 2674560"/>
              <a:gd name="connsiteY12" fmla="*/ 3032312 h 3910201"/>
              <a:gd name="connsiteX13" fmla="*/ 2617410 w 2674560"/>
              <a:gd name="connsiteY13" fmla="*/ 2332225 h 3910201"/>
              <a:gd name="connsiteX14" fmla="*/ 2674560 w 2674560"/>
              <a:gd name="connsiteY14" fmla="*/ 1343213 h 3910201"/>
              <a:gd name="connsiteX15" fmla="*/ 2538036 w 2674560"/>
              <a:gd name="connsiteY15" fmla="*/ 1236851 h 3910201"/>
              <a:gd name="connsiteX16" fmla="*/ 2422148 w 2674560"/>
              <a:gd name="connsiteY16" fmla="*/ 1066988 h 3910201"/>
              <a:gd name="connsiteX17" fmla="*/ 2196531 w 2674560"/>
              <a:gd name="connsiteY17" fmla="*/ 923521 h 3910201"/>
              <a:gd name="connsiteX18" fmla="*/ 2012022 w 2674560"/>
              <a:gd name="connsiteY18" fmla="*/ 937832 h 3910201"/>
              <a:gd name="connsiteX19" fmla="*/ 1918388 w 2674560"/>
              <a:gd name="connsiteY19" fmla="*/ 245504 h 3910201"/>
              <a:gd name="connsiteX20" fmla="*/ 1432521 w 2674560"/>
              <a:gd name="connsiteY20" fmla="*/ 216779 h 3910201"/>
              <a:gd name="connsiteX21" fmla="*/ 1439866 w 2674560"/>
              <a:gd name="connsiteY21" fmla="*/ 99266 h 3910201"/>
              <a:gd name="connsiteX22" fmla="*/ 1307663 w 2674560"/>
              <a:gd name="connsiteY22" fmla="*/ 91921 h 3910201"/>
              <a:gd name="connsiteX23" fmla="*/ 1198004 w 2674560"/>
              <a:gd name="connsiteY23" fmla="*/ 60458 h 3910201"/>
              <a:gd name="connsiteX24" fmla="*/ 1188314 w 2674560"/>
              <a:gd name="connsiteY24" fmla="*/ 0 h 3910201"/>
              <a:gd name="connsiteX25" fmla="*/ 1083539 w 2674560"/>
              <a:gd name="connsiteY25" fmla="*/ 225425 h 3910201"/>
              <a:gd name="connsiteX26" fmla="*/ 979323 w 2674560"/>
              <a:gd name="connsiteY26" fmla="*/ 421986 h 3910201"/>
              <a:gd name="connsiteX27" fmla="*/ 898903 w 2674560"/>
              <a:gd name="connsiteY27" fmla="*/ 660267 h 3910201"/>
              <a:gd name="connsiteX28" fmla="*/ 794655 w 2674560"/>
              <a:gd name="connsiteY28" fmla="*/ 1017686 h 3910201"/>
              <a:gd name="connsiteX29" fmla="*/ 565311 w 2674560"/>
              <a:gd name="connsiteY29" fmla="*/ 910461 h 3910201"/>
              <a:gd name="connsiteX30" fmla="*/ 371708 w 2674560"/>
              <a:gd name="connsiteY30" fmla="*/ 1014709 h 3910201"/>
              <a:gd name="connsiteX31" fmla="*/ 261504 w 2674560"/>
              <a:gd name="connsiteY31" fmla="*/ 931310 h 3910201"/>
              <a:gd name="connsiteX32" fmla="*/ 178107 w 2674560"/>
              <a:gd name="connsiteY32" fmla="*/ 1056407 h 3910201"/>
              <a:gd name="connsiteX33" fmla="*/ 124493 w 2674560"/>
              <a:gd name="connsiteY33" fmla="*/ 1172568 h 3910201"/>
              <a:gd name="connsiteX34" fmla="*/ 76837 w 2674560"/>
              <a:gd name="connsiteY34" fmla="*/ 1273838 h 3910201"/>
              <a:gd name="connsiteX35" fmla="*/ 76837 w 2674560"/>
              <a:gd name="connsiteY35" fmla="*/ 1381063 h 3910201"/>
              <a:gd name="connsiteX36" fmla="*/ 0 w 2674560"/>
              <a:gd name="connsiteY36" fmla="*/ 1497958 h 3910201"/>
              <a:gd name="connsiteX37" fmla="*/ 20799 w 2674560"/>
              <a:gd name="connsiteY37" fmla="*/ 1688410 h 3910201"/>
              <a:gd name="connsiteX38" fmla="*/ 1291502 w 2674560"/>
              <a:gd name="connsiteY38" fmla="*/ 1029495 h 3910201"/>
              <a:gd name="connsiteX39" fmla="*/ 1074809 w 2674560"/>
              <a:gd name="connsiteY39" fmla="*/ 1536702 h 3910201"/>
              <a:gd name="connsiteX40" fmla="*/ 790197 w 2674560"/>
              <a:gd name="connsiteY40" fmla="*/ 1452754 h 3910201"/>
              <a:gd name="connsiteX41" fmla="*/ 776705 w 2674560"/>
              <a:gd name="connsiteY41" fmla="*/ 1690877 h 3910201"/>
              <a:gd name="connsiteX0" fmla="*/ 776705 w 2674560"/>
              <a:gd name="connsiteY0" fmla="*/ 1690877 h 3910201"/>
              <a:gd name="connsiteX1" fmla="*/ 741780 w 2674560"/>
              <a:gd name="connsiteY1" fmla="*/ 1865503 h 3910201"/>
              <a:gd name="connsiteX2" fmla="*/ 910849 w 2674560"/>
              <a:gd name="connsiteY2" fmla="*/ 1933765 h 3910201"/>
              <a:gd name="connsiteX3" fmla="*/ 847003 w 2674560"/>
              <a:gd name="connsiteY3" fmla="*/ 2116932 h 3910201"/>
              <a:gd name="connsiteX4" fmla="*/ 658437 w 2674560"/>
              <a:gd name="connsiteY4" fmla="*/ 2575113 h 3910201"/>
              <a:gd name="connsiteX5" fmla="*/ 1409323 w 2674560"/>
              <a:gd name="connsiteY5" fmla="*/ 2862450 h 3910201"/>
              <a:gd name="connsiteX6" fmla="*/ 977524 w 2674560"/>
              <a:gd name="connsiteY6" fmla="*/ 3910201 h 3910201"/>
              <a:gd name="connsiteX7" fmla="*/ 1444249 w 2674560"/>
              <a:gd name="connsiteY7" fmla="*/ 3595875 h 3910201"/>
              <a:gd name="connsiteX8" fmla="*/ 1877636 w 2674560"/>
              <a:gd name="connsiteY8" fmla="*/ 3819713 h 3910201"/>
              <a:gd name="connsiteX9" fmla="*/ 1868110 w 2674560"/>
              <a:gd name="connsiteY9" fmla="*/ 3710175 h 3910201"/>
              <a:gd name="connsiteX10" fmla="*/ 1877636 w 2674560"/>
              <a:gd name="connsiteY10" fmla="*/ 3610163 h 3910201"/>
              <a:gd name="connsiteX11" fmla="*/ 2010985 w 2674560"/>
              <a:gd name="connsiteY11" fmla="*/ 3102162 h 3910201"/>
              <a:gd name="connsiteX12" fmla="*/ 2077660 w 2674560"/>
              <a:gd name="connsiteY12" fmla="*/ 3032312 h 3910201"/>
              <a:gd name="connsiteX13" fmla="*/ 2617410 w 2674560"/>
              <a:gd name="connsiteY13" fmla="*/ 2332225 h 3910201"/>
              <a:gd name="connsiteX14" fmla="*/ 2674560 w 2674560"/>
              <a:gd name="connsiteY14" fmla="*/ 1343213 h 3910201"/>
              <a:gd name="connsiteX15" fmla="*/ 2538036 w 2674560"/>
              <a:gd name="connsiteY15" fmla="*/ 1236851 h 3910201"/>
              <a:gd name="connsiteX16" fmla="*/ 2422148 w 2674560"/>
              <a:gd name="connsiteY16" fmla="*/ 1066988 h 3910201"/>
              <a:gd name="connsiteX17" fmla="*/ 2196531 w 2674560"/>
              <a:gd name="connsiteY17" fmla="*/ 923521 h 3910201"/>
              <a:gd name="connsiteX18" fmla="*/ 2012022 w 2674560"/>
              <a:gd name="connsiteY18" fmla="*/ 937832 h 3910201"/>
              <a:gd name="connsiteX19" fmla="*/ 1918388 w 2674560"/>
              <a:gd name="connsiteY19" fmla="*/ 245504 h 3910201"/>
              <a:gd name="connsiteX20" fmla="*/ 1432521 w 2674560"/>
              <a:gd name="connsiteY20" fmla="*/ 216779 h 3910201"/>
              <a:gd name="connsiteX21" fmla="*/ 1439866 w 2674560"/>
              <a:gd name="connsiteY21" fmla="*/ 99266 h 3910201"/>
              <a:gd name="connsiteX22" fmla="*/ 1307663 w 2674560"/>
              <a:gd name="connsiteY22" fmla="*/ 91921 h 3910201"/>
              <a:gd name="connsiteX23" fmla="*/ 1198004 w 2674560"/>
              <a:gd name="connsiteY23" fmla="*/ 60458 h 3910201"/>
              <a:gd name="connsiteX24" fmla="*/ 1188314 w 2674560"/>
              <a:gd name="connsiteY24" fmla="*/ 0 h 3910201"/>
              <a:gd name="connsiteX25" fmla="*/ 1083539 w 2674560"/>
              <a:gd name="connsiteY25" fmla="*/ 225425 h 3910201"/>
              <a:gd name="connsiteX26" fmla="*/ 979323 w 2674560"/>
              <a:gd name="connsiteY26" fmla="*/ 421986 h 3910201"/>
              <a:gd name="connsiteX27" fmla="*/ 898903 w 2674560"/>
              <a:gd name="connsiteY27" fmla="*/ 660267 h 3910201"/>
              <a:gd name="connsiteX28" fmla="*/ 794655 w 2674560"/>
              <a:gd name="connsiteY28" fmla="*/ 1017686 h 3910201"/>
              <a:gd name="connsiteX29" fmla="*/ 565311 w 2674560"/>
              <a:gd name="connsiteY29" fmla="*/ 910461 h 3910201"/>
              <a:gd name="connsiteX30" fmla="*/ 371708 w 2674560"/>
              <a:gd name="connsiteY30" fmla="*/ 1014709 h 3910201"/>
              <a:gd name="connsiteX31" fmla="*/ 261504 w 2674560"/>
              <a:gd name="connsiteY31" fmla="*/ 931310 h 3910201"/>
              <a:gd name="connsiteX32" fmla="*/ 178107 w 2674560"/>
              <a:gd name="connsiteY32" fmla="*/ 1056407 h 3910201"/>
              <a:gd name="connsiteX33" fmla="*/ 124493 w 2674560"/>
              <a:gd name="connsiteY33" fmla="*/ 1172568 h 3910201"/>
              <a:gd name="connsiteX34" fmla="*/ 76837 w 2674560"/>
              <a:gd name="connsiteY34" fmla="*/ 1273838 h 3910201"/>
              <a:gd name="connsiteX35" fmla="*/ 76837 w 2674560"/>
              <a:gd name="connsiteY35" fmla="*/ 1381063 h 3910201"/>
              <a:gd name="connsiteX36" fmla="*/ 0 w 2674560"/>
              <a:gd name="connsiteY36" fmla="*/ 1497958 h 3910201"/>
              <a:gd name="connsiteX37" fmla="*/ 20799 w 2674560"/>
              <a:gd name="connsiteY37" fmla="*/ 1688410 h 3910201"/>
              <a:gd name="connsiteX38" fmla="*/ 1291502 w 2674560"/>
              <a:gd name="connsiteY38" fmla="*/ 1029495 h 3910201"/>
              <a:gd name="connsiteX39" fmla="*/ 1074809 w 2674560"/>
              <a:gd name="connsiteY39" fmla="*/ 1536702 h 3910201"/>
              <a:gd name="connsiteX40" fmla="*/ 790197 w 2674560"/>
              <a:gd name="connsiteY40" fmla="*/ 1452754 h 3910201"/>
              <a:gd name="connsiteX41" fmla="*/ 776705 w 2674560"/>
              <a:gd name="connsiteY41" fmla="*/ 1690877 h 3910201"/>
              <a:gd name="connsiteX0" fmla="*/ 756089 w 2653944"/>
              <a:gd name="connsiteY0" fmla="*/ 1690877 h 3910201"/>
              <a:gd name="connsiteX1" fmla="*/ 721164 w 2653944"/>
              <a:gd name="connsiteY1" fmla="*/ 1865503 h 3910201"/>
              <a:gd name="connsiteX2" fmla="*/ 890233 w 2653944"/>
              <a:gd name="connsiteY2" fmla="*/ 1933765 h 3910201"/>
              <a:gd name="connsiteX3" fmla="*/ 826387 w 2653944"/>
              <a:gd name="connsiteY3" fmla="*/ 2116932 h 3910201"/>
              <a:gd name="connsiteX4" fmla="*/ 637821 w 2653944"/>
              <a:gd name="connsiteY4" fmla="*/ 2575113 h 3910201"/>
              <a:gd name="connsiteX5" fmla="*/ 1388707 w 2653944"/>
              <a:gd name="connsiteY5" fmla="*/ 2862450 h 3910201"/>
              <a:gd name="connsiteX6" fmla="*/ 956908 w 2653944"/>
              <a:gd name="connsiteY6" fmla="*/ 3910201 h 3910201"/>
              <a:gd name="connsiteX7" fmla="*/ 1423633 w 2653944"/>
              <a:gd name="connsiteY7" fmla="*/ 3595875 h 3910201"/>
              <a:gd name="connsiteX8" fmla="*/ 1857020 w 2653944"/>
              <a:gd name="connsiteY8" fmla="*/ 3819713 h 3910201"/>
              <a:gd name="connsiteX9" fmla="*/ 1847494 w 2653944"/>
              <a:gd name="connsiteY9" fmla="*/ 3710175 h 3910201"/>
              <a:gd name="connsiteX10" fmla="*/ 1857020 w 2653944"/>
              <a:gd name="connsiteY10" fmla="*/ 3610163 h 3910201"/>
              <a:gd name="connsiteX11" fmla="*/ 1990369 w 2653944"/>
              <a:gd name="connsiteY11" fmla="*/ 3102162 h 3910201"/>
              <a:gd name="connsiteX12" fmla="*/ 2057044 w 2653944"/>
              <a:gd name="connsiteY12" fmla="*/ 3032312 h 3910201"/>
              <a:gd name="connsiteX13" fmla="*/ 2596794 w 2653944"/>
              <a:gd name="connsiteY13" fmla="*/ 2332225 h 3910201"/>
              <a:gd name="connsiteX14" fmla="*/ 2653944 w 2653944"/>
              <a:gd name="connsiteY14" fmla="*/ 1343213 h 3910201"/>
              <a:gd name="connsiteX15" fmla="*/ 2517420 w 2653944"/>
              <a:gd name="connsiteY15" fmla="*/ 1236851 h 3910201"/>
              <a:gd name="connsiteX16" fmla="*/ 2401532 w 2653944"/>
              <a:gd name="connsiteY16" fmla="*/ 1066988 h 3910201"/>
              <a:gd name="connsiteX17" fmla="*/ 2175915 w 2653944"/>
              <a:gd name="connsiteY17" fmla="*/ 923521 h 3910201"/>
              <a:gd name="connsiteX18" fmla="*/ 1991406 w 2653944"/>
              <a:gd name="connsiteY18" fmla="*/ 937832 h 3910201"/>
              <a:gd name="connsiteX19" fmla="*/ 1897772 w 2653944"/>
              <a:gd name="connsiteY19" fmla="*/ 245504 h 3910201"/>
              <a:gd name="connsiteX20" fmla="*/ 1411905 w 2653944"/>
              <a:gd name="connsiteY20" fmla="*/ 216779 h 3910201"/>
              <a:gd name="connsiteX21" fmla="*/ 1419250 w 2653944"/>
              <a:gd name="connsiteY21" fmla="*/ 99266 h 3910201"/>
              <a:gd name="connsiteX22" fmla="*/ 1287047 w 2653944"/>
              <a:gd name="connsiteY22" fmla="*/ 91921 h 3910201"/>
              <a:gd name="connsiteX23" fmla="*/ 1177388 w 2653944"/>
              <a:gd name="connsiteY23" fmla="*/ 60458 h 3910201"/>
              <a:gd name="connsiteX24" fmla="*/ 1167698 w 2653944"/>
              <a:gd name="connsiteY24" fmla="*/ 0 h 3910201"/>
              <a:gd name="connsiteX25" fmla="*/ 1062923 w 2653944"/>
              <a:gd name="connsiteY25" fmla="*/ 225425 h 3910201"/>
              <a:gd name="connsiteX26" fmla="*/ 958707 w 2653944"/>
              <a:gd name="connsiteY26" fmla="*/ 421986 h 3910201"/>
              <a:gd name="connsiteX27" fmla="*/ 878287 w 2653944"/>
              <a:gd name="connsiteY27" fmla="*/ 660267 h 3910201"/>
              <a:gd name="connsiteX28" fmla="*/ 774039 w 2653944"/>
              <a:gd name="connsiteY28" fmla="*/ 1017686 h 3910201"/>
              <a:gd name="connsiteX29" fmla="*/ 544695 w 2653944"/>
              <a:gd name="connsiteY29" fmla="*/ 910461 h 3910201"/>
              <a:gd name="connsiteX30" fmla="*/ 351092 w 2653944"/>
              <a:gd name="connsiteY30" fmla="*/ 1014709 h 3910201"/>
              <a:gd name="connsiteX31" fmla="*/ 240888 w 2653944"/>
              <a:gd name="connsiteY31" fmla="*/ 931310 h 3910201"/>
              <a:gd name="connsiteX32" fmla="*/ 157491 w 2653944"/>
              <a:gd name="connsiteY32" fmla="*/ 1056407 h 3910201"/>
              <a:gd name="connsiteX33" fmla="*/ 103877 w 2653944"/>
              <a:gd name="connsiteY33" fmla="*/ 1172568 h 3910201"/>
              <a:gd name="connsiteX34" fmla="*/ 56221 w 2653944"/>
              <a:gd name="connsiteY34" fmla="*/ 1273838 h 3910201"/>
              <a:gd name="connsiteX35" fmla="*/ 56221 w 2653944"/>
              <a:gd name="connsiteY35" fmla="*/ 1381063 h 3910201"/>
              <a:gd name="connsiteX36" fmla="*/ 96003 w 2653944"/>
              <a:gd name="connsiteY36" fmla="*/ 1516511 h 3910201"/>
              <a:gd name="connsiteX37" fmla="*/ 183 w 2653944"/>
              <a:gd name="connsiteY37" fmla="*/ 1688410 h 3910201"/>
              <a:gd name="connsiteX38" fmla="*/ 1270886 w 2653944"/>
              <a:gd name="connsiteY38" fmla="*/ 1029495 h 3910201"/>
              <a:gd name="connsiteX39" fmla="*/ 1054193 w 2653944"/>
              <a:gd name="connsiteY39" fmla="*/ 1536702 h 3910201"/>
              <a:gd name="connsiteX40" fmla="*/ 769581 w 2653944"/>
              <a:gd name="connsiteY40" fmla="*/ 1452754 h 3910201"/>
              <a:gd name="connsiteX41" fmla="*/ 756089 w 2653944"/>
              <a:gd name="connsiteY41" fmla="*/ 1690877 h 3910201"/>
              <a:gd name="connsiteX0" fmla="*/ 768754 w 2666609"/>
              <a:gd name="connsiteY0" fmla="*/ 1690877 h 3910201"/>
              <a:gd name="connsiteX1" fmla="*/ 733829 w 2666609"/>
              <a:gd name="connsiteY1" fmla="*/ 1865503 h 3910201"/>
              <a:gd name="connsiteX2" fmla="*/ 902898 w 2666609"/>
              <a:gd name="connsiteY2" fmla="*/ 1933765 h 3910201"/>
              <a:gd name="connsiteX3" fmla="*/ 839052 w 2666609"/>
              <a:gd name="connsiteY3" fmla="*/ 2116932 h 3910201"/>
              <a:gd name="connsiteX4" fmla="*/ 650486 w 2666609"/>
              <a:gd name="connsiteY4" fmla="*/ 2575113 h 3910201"/>
              <a:gd name="connsiteX5" fmla="*/ 1401372 w 2666609"/>
              <a:gd name="connsiteY5" fmla="*/ 2862450 h 3910201"/>
              <a:gd name="connsiteX6" fmla="*/ 969573 w 2666609"/>
              <a:gd name="connsiteY6" fmla="*/ 3910201 h 3910201"/>
              <a:gd name="connsiteX7" fmla="*/ 1436298 w 2666609"/>
              <a:gd name="connsiteY7" fmla="*/ 3595875 h 3910201"/>
              <a:gd name="connsiteX8" fmla="*/ 1869685 w 2666609"/>
              <a:gd name="connsiteY8" fmla="*/ 3819713 h 3910201"/>
              <a:gd name="connsiteX9" fmla="*/ 1860159 w 2666609"/>
              <a:gd name="connsiteY9" fmla="*/ 3710175 h 3910201"/>
              <a:gd name="connsiteX10" fmla="*/ 1869685 w 2666609"/>
              <a:gd name="connsiteY10" fmla="*/ 3610163 h 3910201"/>
              <a:gd name="connsiteX11" fmla="*/ 2003034 w 2666609"/>
              <a:gd name="connsiteY11" fmla="*/ 3102162 h 3910201"/>
              <a:gd name="connsiteX12" fmla="*/ 2069709 w 2666609"/>
              <a:gd name="connsiteY12" fmla="*/ 3032312 h 3910201"/>
              <a:gd name="connsiteX13" fmla="*/ 2609459 w 2666609"/>
              <a:gd name="connsiteY13" fmla="*/ 2332225 h 3910201"/>
              <a:gd name="connsiteX14" fmla="*/ 2666609 w 2666609"/>
              <a:gd name="connsiteY14" fmla="*/ 1343213 h 3910201"/>
              <a:gd name="connsiteX15" fmla="*/ 2530085 w 2666609"/>
              <a:gd name="connsiteY15" fmla="*/ 1236851 h 3910201"/>
              <a:gd name="connsiteX16" fmla="*/ 2414197 w 2666609"/>
              <a:gd name="connsiteY16" fmla="*/ 1066988 h 3910201"/>
              <a:gd name="connsiteX17" fmla="*/ 2188580 w 2666609"/>
              <a:gd name="connsiteY17" fmla="*/ 923521 h 3910201"/>
              <a:gd name="connsiteX18" fmla="*/ 2004071 w 2666609"/>
              <a:gd name="connsiteY18" fmla="*/ 937832 h 3910201"/>
              <a:gd name="connsiteX19" fmla="*/ 1910437 w 2666609"/>
              <a:gd name="connsiteY19" fmla="*/ 245504 h 3910201"/>
              <a:gd name="connsiteX20" fmla="*/ 1424570 w 2666609"/>
              <a:gd name="connsiteY20" fmla="*/ 216779 h 3910201"/>
              <a:gd name="connsiteX21" fmla="*/ 1431915 w 2666609"/>
              <a:gd name="connsiteY21" fmla="*/ 99266 h 3910201"/>
              <a:gd name="connsiteX22" fmla="*/ 1299712 w 2666609"/>
              <a:gd name="connsiteY22" fmla="*/ 91921 h 3910201"/>
              <a:gd name="connsiteX23" fmla="*/ 1190053 w 2666609"/>
              <a:gd name="connsiteY23" fmla="*/ 60458 h 3910201"/>
              <a:gd name="connsiteX24" fmla="*/ 1180363 w 2666609"/>
              <a:gd name="connsiteY24" fmla="*/ 0 h 3910201"/>
              <a:gd name="connsiteX25" fmla="*/ 1075588 w 2666609"/>
              <a:gd name="connsiteY25" fmla="*/ 225425 h 3910201"/>
              <a:gd name="connsiteX26" fmla="*/ 971372 w 2666609"/>
              <a:gd name="connsiteY26" fmla="*/ 421986 h 3910201"/>
              <a:gd name="connsiteX27" fmla="*/ 890952 w 2666609"/>
              <a:gd name="connsiteY27" fmla="*/ 660267 h 3910201"/>
              <a:gd name="connsiteX28" fmla="*/ 786704 w 2666609"/>
              <a:gd name="connsiteY28" fmla="*/ 1017686 h 3910201"/>
              <a:gd name="connsiteX29" fmla="*/ 557360 w 2666609"/>
              <a:gd name="connsiteY29" fmla="*/ 910461 h 3910201"/>
              <a:gd name="connsiteX30" fmla="*/ 363757 w 2666609"/>
              <a:gd name="connsiteY30" fmla="*/ 1014709 h 3910201"/>
              <a:gd name="connsiteX31" fmla="*/ 253553 w 2666609"/>
              <a:gd name="connsiteY31" fmla="*/ 931310 h 3910201"/>
              <a:gd name="connsiteX32" fmla="*/ 170156 w 2666609"/>
              <a:gd name="connsiteY32" fmla="*/ 1056407 h 3910201"/>
              <a:gd name="connsiteX33" fmla="*/ 116542 w 2666609"/>
              <a:gd name="connsiteY33" fmla="*/ 1172568 h 3910201"/>
              <a:gd name="connsiteX34" fmla="*/ 68886 w 2666609"/>
              <a:gd name="connsiteY34" fmla="*/ 1273838 h 3910201"/>
              <a:gd name="connsiteX35" fmla="*/ 68886 w 2666609"/>
              <a:gd name="connsiteY35" fmla="*/ 1381063 h 3910201"/>
              <a:gd name="connsiteX36" fmla="*/ 0 w 2666609"/>
              <a:gd name="connsiteY36" fmla="*/ 1487356 h 3910201"/>
              <a:gd name="connsiteX37" fmla="*/ 12848 w 2666609"/>
              <a:gd name="connsiteY37" fmla="*/ 1688410 h 3910201"/>
              <a:gd name="connsiteX38" fmla="*/ 1283551 w 2666609"/>
              <a:gd name="connsiteY38" fmla="*/ 1029495 h 3910201"/>
              <a:gd name="connsiteX39" fmla="*/ 1066858 w 2666609"/>
              <a:gd name="connsiteY39" fmla="*/ 1536702 h 3910201"/>
              <a:gd name="connsiteX40" fmla="*/ 782246 w 2666609"/>
              <a:gd name="connsiteY40" fmla="*/ 1452754 h 3910201"/>
              <a:gd name="connsiteX41" fmla="*/ 768754 w 2666609"/>
              <a:gd name="connsiteY41" fmla="*/ 1690877 h 3910201"/>
              <a:gd name="connsiteX0" fmla="*/ 768754 w 2666609"/>
              <a:gd name="connsiteY0" fmla="*/ 1690877 h 3910201"/>
              <a:gd name="connsiteX1" fmla="*/ 733829 w 2666609"/>
              <a:gd name="connsiteY1" fmla="*/ 1865503 h 3910201"/>
              <a:gd name="connsiteX2" fmla="*/ 902898 w 2666609"/>
              <a:gd name="connsiteY2" fmla="*/ 1933765 h 3910201"/>
              <a:gd name="connsiteX3" fmla="*/ 839052 w 2666609"/>
              <a:gd name="connsiteY3" fmla="*/ 2116932 h 3910201"/>
              <a:gd name="connsiteX4" fmla="*/ 650486 w 2666609"/>
              <a:gd name="connsiteY4" fmla="*/ 2575113 h 3910201"/>
              <a:gd name="connsiteX5" fmla="*/ 1401372 w 2666609"/>
              <a:gd name="connsiteY5" fmla="*/ 2862450 h 3910201"/>
              <a:gd name="connsiteX6" fmla="*/ 969573 w 2666609"/>
              <a:gd name="connsiteY6" fmla="*/ 3910201 h 3910201"/>
              <a:gd name="connsiteX7" fmla="*/ 1436298 w 2666609"/>
              <a:gd name="connsiteY7" fmla="*/ 3595875 h 3910201"/>
              <a:gd name="connsiteX8" fmla="*/ 1869685 w 2666609"/>
              <a:gd name="connsiteY8" fmla="*/ 3819713 h 3910201"/>
              <a:gd name="connsiteX9" fmla="*/ 1860159 w 2666609"/>
              <a:gd name="connsiteY9" fmla="*/ 3710175 h 3910201"/>
              <a:gd name="connsiteX10" fmla="*/ 1869685 w 2666609"/>
              <a:gd name="connsiteY10" fmla="*/ 3610163 h 3910201"/>
              <a:gd name="connsiteX11" fmla="*/ 2003034 w 2666609"/>
              <a:gd name="connsiteY11" fmla="*/ 3102162 h 3910201"/>
              <a:gd name="connsiteX12" fmla="*/ 2069709 w 2666609"/>
              <a:gd name="connsiteY12" fmla="*/ 3032312 h 3910201"/>
              <a:gd name="connsiteX13" fmla="*/ 2609459 w 2666609"/>
              <a:gd name="connsiteY13" fmla="*/ 2332225 h 3910201"/>
              <a:gd name="connsiteX14" fmla="*/ 2666609 w 2666609"/>
              <a:gd name="connsiteY14" fmla="*/ 1343213 h 3910201"/>
              <a:gd name="connsiteX15" fmla="*/ 2530085 w 2666609"/>
              <a:gd name="connsiteY15" fmla="*/ 1236851 h 3910201"/>
              <a:gd name="connsiteX16" fmla="*/ 2414197 w 2666609"/>
              <a:gd name="connsiteY16" fmla="*/ 1066988 h 3910201"/>
              <a:gd name="connsiteX17" fmla="*/ 2188580 w 2666609"/>
              <a:gd name="connsiteY17" fmla="*/ 923521 h 3910201"/>
              <a:gd name="connsiteX18" fmla="*/ 2004071 w 2666609"/>
              <a:gd name="connsiteY18" fmla="*/ 937832 h 3910201"/>
              <a:gd name="connsiteX19" fmla="*/ 1910437 w 2666609"/>
              <a:gd name="connsiteY19" fmla="*/ 245504 h 3910201"/>
              <a:gd name="connsiteX20" fmla="*/ 1424570 w 2666609"/>
              <a:gd name="connsiteY20" fmla="*/ 216779 h 3910201"/>
              <a:gd name="connsiteX21" fmla="*/ 1431915 w 2666609"/>
              <a:gd name="connsiteY21" fmla="*/ 99266 h 3910201"/>
              <a:gd name="connsiteX22" fmla="*/ 1299712 w 2666609"/>
              <a:gd name="connsiteY22" fmla="*/ 91921 h 3910201"/>
              <a:gd name="connsiteX23" fmla="*/ 1190053 w 2666609"/>
              <a:gd name="connsiteY23" fmla="*/ 60458 h 3910201"/>
              <a:gd name="connsiteX24" fmla="*/ 1180363 w 2666609"/>
              <a:gd name="connsiteY24" fmla="*/ 0 h 3910201"/>
              <a:gd name="connsiteX25" fmla="*/ 1075588 w 2666609"/>
              <a:gd name="connsiteY25" fmla="*/ 225425 h 3910201"/>
              <a:gd name="connsiteX26" fmla="*/ 971372 w 2666609"/>
              <a:gd name="connsiteY26" fmla="*/ 421986 h 3910201"/>
              <a:gd name="connsiteX27" fmla="*/ 890952 w 2666609"/>
              <a:gd name="connsiteY27" fmla="*/ 660267 h 3910201"/>
              <a:gd name="connsiteX28" fmla="*/ 786704 w 2666609"/>
              <a:gd name="connsiteY28" fmla="*/ 1017686 h 3910201"/>
              <a:gd name="connsiteX29" fmla="*/ 557360 w 2666609"/>
              <a:gd name="connsiteY29" fmla="*/ 910461 h 3910201"/>
              <a:gd name="connsiteX30" fmla="*/ 363757 w 2666609"/>
              <a:gd name="connsiteY30" fmla="*/ 1014709 h 3910201"/>
              <a:gd name="connsiteX31" fmla="*/ 253553 w 2666609"/>
              <a:gd name="connsiteY31" fmla="*/ 931310 h 3910201"/>
              <a:gd name="connsiteX32" fmla="*/ 170156 w 2666609"/>
              <a:gd name="connsiteY32" fmla="*/ 1056407 h 3910201"/>
              <a:gd name="connsiteX33" fmla="*/ 116542 w 2666609"/>
              <a:gd name="connsiteY33" fmla="*/ 1172568 h 3910201"/>
              <a:gd name="connsiteX34" fmla="*/ 68886 w 2666609"/>
              <a:gd name="connsiteY34" fmla="*/ 1273838 h 3910201"/>
              <a:gd name="connsiteX35" fmla="*/ 68886 w 2666609"/>
              <a:gd name="connsiteY35" fmla="*/ 1381063 h 3910201"/>
              <a:gd name="connsiteX36" fmla="*/ 0 w 2666609"/>
              <a:gd name="connsiteY36" fmla="*/ 1487356 h 3910201"/>
              <a:gd name="connsiteX37" fmla="*/ 12848 w 2666609"/>
              <a:gd name="connsiteY37" fmla="*/ 1688410 h 3910201"/>
              <a:gd name="connsiteX38" fmla="*/ 1283551 w 2666609"/>
              <a:gd name="connsiteY38" fmla="*/ 1029495 h 3910201"/>
              <a:gd name="connsiteX39" fmla="*/ 1066858 w 2666609"/>
              <a:gd name="connsiteY39" fmla="*/ 1536702 h 3910201"/>
              <a:gd name="connsiteX40" fmla="*/ 782246 w 2666609"/>
              <a:gd name="connsiteY40" fmla="*/ 1452754 h 3910201"/>
              <a:gd name="connsiteX41" fmla="*/ 768754 w 2666609"/>
              <a:gd name="connsiteY41" fmla="*/ 1690877 h 3910201"/>
              <a:gd name="connsiteX0" fmla="*/ 768754 w 2666609"/>
              <a:gd name="connsiteY0" fmla="*/ 1690877 h 3910201"/>
              <a:gd name="connsiteX1" fmla="*/ 733829 w 2666609"/>
              <a:gd name="connsiteY1" fmla="*/ 1865503 h 3910201"/>
              <a:gd name="connsiteX2" fmla="*/ 902898 w 2666609"/>
              <a:gd name="connsiteY2" fmla="*/ 1933765 h 3910201"/>
              <a:gd name="connsiteX3" fmla="*/ 839052 w 2666609"/>
              <a:gd name="connsiteY3" fmla="*/ 2116932 h 3910201"/>
              <a:gd name="connsiteX4" fmla="*/ 650486 w 2666609"/>
              <a:gd name="connsiteY4" fmla="*/ 2575113 h 3910201"/>
              <a:gd name="connsiteX5" fmla="*/ 1401372 w 2666609"/>
              <a:gd name="connsiteY5" fmla="*/ 2862450 h 3910201"/>
              <a:gd name="connsiteX6" fmla="*/ 969573 w 2666609"/>
              <a:gd name="connsiteY6" fmla="*/ 3910201 h 3910201"/>
              <a:gd name="connsiteX7" fmla="*/ 1436298 w 2666609"/>
              <a:gd name="connsiteY7" fmla="*/ 3595875 h 3910201"/>
              <a:gd name="connsiteX8" fmla="*/ 1869685 w 2666609"/>
              <a:gd name="connsiteY8" fmla="*/ 3819713 h 3910201"/>
              <a:gd name="connsiteX9" fmla="*/ 1860159 w 2666609"/>
              <a:gd name="connsiteY9" fmla="*/ 3710175 h 3910201"/>
              <a:gd name="connsiteX10" fmla="*/ 1869685 w 2666609"/>
              <a:gd name="connsiteY10" fmla="*/ 3610163 h 3910201"/>
              <a:gd name="connsiteX11" fmla="*/ 2003034 w 2666609"/>
              <a:gd name="connsiteY11" fmla="*/ 3102162 h 3910201"/>
              <a:gd name="connsiteX12" fmla="*/ 2069709 w 2666609"/>
              <a:gd name="connsiteY12" fmla="*/ 3032312 h 3910201"/>
              <a:gd name="connsiteX13" fmla="*/ 2609459 w 2666609"/>
              <a:gd name="connsiteY13" fmla="*/ 2332225 h 3910201"/>
              <a:gd name="connsiteX14" fmla="*/ 2666609 w 2666609"/>
              <a:gd name="connsiteY14" fmla="*/ 1343213 h 3910201"/>
              <a:gd name="connsiteX15" fmla="*/ 2530085 w 2666609"/>
              <a:gd name="connsiteY15" fmla="*/ 1236851 h 3910201"/>
              <a:gd name="connsiteX16" fmla="*/ 2414197 w 2666609"/>
              <a:gd name="connsiteY16" fmla="*/ 1066988 h 3910201"/>
              <a:gd name="connsiteX17" fmla="*/ 2188580 w 2666609"/>
              <a:gd name="connsiteY17" fmla="*/ 923521 h 3910201"/>
              <a:gd name="connsiteX18" fmla="*/ 2004071 w 2666609"/>
              <a:gd name="connsiteY18" fmla="*/ 937832 h 3910201"/>
              <a:gd name="connsiteX19" fmla="*/ 1910437 w 2666609"/>
              <a:gd name="connsiteY19" fmla="*/ 245504 h 3910201"/>
              <a:gd name="connsiteX20" fmla="*/ 1424570 w 2666609"/>
              <a:gd name="connsiteY20" fmla="*/ 216779 h 3910201"/>
              <a:gd name="connsiteX21" fmla="*/ 1431915 w 2666609"/>
              <a:gd name="connsiteY21" fmla="*/ 99266 h 3910201"/>
              <a:gd name="connsiteX22" fmla="*/ 1299712 w 2666609"/>
              <a:gd name="connsiteY22" fmla="*/ 91921 h 3910201"/>
              <a:gd name="connsiteX23" fmla="*/ 1190053 w 2666609"/>
              <a:gd name="connsiteY23" fmla="*/ 60458 h 3910201"/>
              <a:gd name="connsiteX24" fmla="*/ 1180363 w 2666609"/>
              <a:gd name="connsiteY24" fmla="*/ 0 h 3910201"/>
              <a:gd name="connsiteX25" fmla="*/ 1075588 w 2666609"/>
              <a:gd name="connsiteY25" fmla="*/ 225425 h 3910201"/>
              <a:gd name="connsiteX26" fmla="*/ 971372 w 2666609"/>
              <a:gd name="connsiteY26" fmla="*/ 421986 h 3910201"/>
              <a:gd name="connsiteX27" fmla="*/ 890952 w 2666609"/>
              <a:gd name="connsiteY27" fmla="*/ 660267 h 3910201"/>
              <a:gd name="connsiteX28" fmla="*/ 786704 w 2666609"/>
              <a:gd name="connsiteY28" fmla="*/ 1017686 h 3910201"/>
              <a:gd name="connsiteX29" fmla="*/ 557360 w 2666609"/>
              <a:gd name="connsiteY29" fmla="*/ 910461 h 3910201"/>
              <a:gd name="connsiteX30" fmla="*/ 363757 w 2666609"/>
              <a:gd name="connsiteY30" fmla="*/ 1014709 h 3910201"/>
              <a:gd name="connsiteX31" fmla="*/ 253553 w 2666609"/>
              <a:gd name="connsiteY31" fmla="*/ 931310 h 3910201"/>
              <a:gd name="connsiteX32" fmla="*/ 170156 w 2666609"/>
              <a:gd name="connsiteY32" fmla="*/ 1056407 h 3910201"/>
              <a:gd name="connsiteX33" fmla="*/ 116542 w 2666609"/>
              <a:gd name="connsiteY33" fmla="*/ 1172568 h 3910201"/>
              <a:gd name="connsiteX34" fmla="*/ 68886 w 2666609"/>
              <a:gd name="connsiteY34" fmla="*/ 1273838 h 3910201"/>
              <a:gd name="connsiteX35" fmla="*/ 68886 w 2666609"/>
              <a:gd name="connsiteY35" fmla="*/ 1381063 h 3910201"/>
              <a:gd name="connsiteX36" fmla="*/ 0 w 2666609"/>
              <a:gd name="connsiteY36" fmla="*/ 1487356 h 3910201"/>
              <a:gd name="connsiteX37" fmla="*/ 12848 w 2666609"/>
              <a:gd name="connsiteY37" fmla="*/ 1688410 h 3910201"/>
              <a:gd name="connsiteX38" fmla="*/ 150671 w 2666609"/>
              <a:gd name="connsiteY38" fmla="*/ 1630101 h 3910201"/>
              <a:gd name="connsiteX39" fmla="*/ 1283551 w 2666609"/>
              <a:gd name="connsiteY39" fmla="*/ 1029495 h 3910201"/>
              <a:gd name="connsiteX40" fmla="*/ 1066858 w 2666609"/>
              <a:gd name="connsiteY40" fmla="*/ 1536702 h 3910201"/>
              <a:gd name="connsiteX41" fmla="*/ 782246 w 2666609"/>
              <a:gd name="connsiteY41" fmla="*/ 1452754 h 3910201"/>
              <a:gd name="connsiteX42" fmla="*/ 768754 w 2666609"/>
              <a:gd name="connsiteY42" fmla="*/ 1690877 h 3910201"/>
              <a:gd name="connsiteX0" fmla="*/ 768754 w 2666609"/>
              <a:gd name="connsiteY0" fmla="*/ 1690877 h 3910201"/>
              <a:gd name="connsiteX1" fmla="*/ 733829 w 2666609"/>
              <a:gd name="connsiteY1" fmla="*/ 1865503 h 3910201"/>
              <a:gd name="connsiteX2" fmla="*/ 902898 w 2666609"/>
              <a:gd name="connsiteY2" fmla="*/ 1933765 h 3910201"/>
              <a:gd name="connsiteX3" fmla="*/ 839052 w 2666609"/>
              <a:gd name="connsiteY3" fmla="*/ 2116932 h 3910201"/>
              <a:gd name="connsiteX4" fmla="*/ 650486 w 2666609"/>
              <a:gd name="connsiteY4" fmla="*/ 2575113 h 3910201"/>
              <a:gd name="connsiteX5" fmla="*/ 1401372 w 2666609"/>
              <a:gd name="connsiteY5" fmla="*/ 2862450 h 3910201"/>
              <a:gd name="connsiteX6" fmla="*/ 969573 w 2666609"/>
              <a:gd name="connsiteY6" fmla="*/ 3910201 h 3910201"/>
              <a:gd name="connsiteX7" fmla="*/ 1436298 w 2666609"/>
              <a:gd name="connsiteY7" fmla="*/ 3595875 h 3910201"/>
              <a:gd name="connsiteX8" fmla="*/ 1869685 w 2666609"/>
              <a:gd name="connsiteY8" fmla="*/ 3819713 h 3910201"/>
              <a:gd name="connsiteX9" fmla="*/ 1860159 w 2666609"/>
              <a:gd name="connsiteY9" fmla="*/ 3710175 h 3910201"/>
              <a:gd name="connsiteX10" fmla="*/ 1869685 w 2666609"/>
              <a:gd name="connsiteY10" fmla="*/ 3610163 h 3910201"/>
              <a:gd name="connsiteX11" fmla="*/ 2003034 w 2666609"/>
              <a:gd name="connsiteY11" fmla="*/ 3102162 h 3910201"/>
              <a:gd name="connsiteX12" fmla="*/ 2069709 w 2666609"/>
              <a:gd name="connsiteY12" fmla="*/ 3032312 h 3910201"/>
              <a:gd name="connsiteX13" fmla="*/ 2609459 w 2666609"/>
              <a:gd name="connsiteY13" fmla="*/ 2332225 h 3910201"/>
              <a:gd name="connsiteX14" fmla="*/ 2666609 w 2666609"/>
              <a:gd name="connsiteY14" fmla="*/ 1343213 h 3910201"/>
              <a:gd name="connsiteX15" fmla="*/ 2530085 w 2666609"/>
              <a:gd name="connsiteY15" fmla="*/ 1236851 h 3910201"/>
              <a:gd name="connsiteX16" fmla="*/ 2414197 w 2666609"/>
              <a:gd name="connsiteY16" fmla="*/ 1066988 h 3910201"/>
              <a:gd name="connsiteX17" fmla="*/ 2188580 w 2666609"/>
              <a:gd name="connsiteY17" fmla="*/ 923521 h 3910201"/>
              <a:gd name="connsiteX18" fmla="*/ 2004071 w 2666609"/>
              <a:gd name="connsiteY18" fmla="*/ 937832 h 3910201"/>
              <a:gd name="connsiteX19" fmla="*/ 1910437 w 2666609"/>
              <a:gd name="connsiteY19" fmla="*/ 245504 h 3910201"/>
              <a:gd name="connsiteX20" fmla="*/ 1424570 w 2666609"/>
              <a:gd name="connsiteY20" fmla="*/ 216779 h 3910201"/>
              <a:gd name="connsiteX21" fmla="*/ 1431915 w 2666609"/>
              <a:gd name="connsiteY21" fmla="*/ 99266 h 3910201"/>
              <a:gd name="connsiteX22" fmla="*/ 1299712 w 2666609"/>
              <a:gd name="connsiteY22" fmla="*/ 91921 h 3910201"/>
              <a:gd name="connsiteX23" fmla="*/ 1190053 w 2666609"/>
              <a:gd name="connsiteY23" fmla="*/ 60458 h 3910201"/>
              <a:gd name="connsiteX24" fmla="*/ 1180363 w 2666609"/>
              <a:gd name="connsiteY24" fmla="*/ 0 h 3910201"/>
              <a:gd name="connsiteX25" fmla="*/ 1075588 w 2666609"/>
              <a:gd name="connsiteY25" fmla="*/ 225425 h 3910201"/>
              <a:gd name="connsiteX26" fmla="*/ 971372 w 2666609"/>
              <a:gd name="connsiteY26" fmla="*/ 421986 h 3910201"/>
              <a:gd name="connsiteX27" fmla="*/ 890952 w 2666609"/>
              <a:gd name="connsiteY27" fmla="*/ 660267 h 3910201"/>
              <a:gd name="connsiteX28" fmla="*/ 786704 w 2666609"/>
              <a:gd name="connsiteY28" fmla="*/ 1017686 h 3910201"/>
              <a:gd name="connsiteX29" fmla="*/ 557360 w 2666609"/>
              <a:gd name="connsiteY29" fmla="*/ 910461 h 3910201"/>
              <a:gd name="connsiteX30" fmla="*/ 363757 w 2666609"/>
              <a:gd name="connsiteY30" fmla="*/ 1014709 h 3910201"/>
              <a:gd name="connsiteX31" fmla="*/ 253553 w 2666609"/>
              <a:gd name="connsiteY31" fmla="*/ 931310 h 3910201"/>
              <a:gd name="connsiteX32" fmla="*/ 170156 w 2666609"/>
              <a:gd name="connsiteY32" fmla="*/ 1056407 h 3910201"/>
              <a:gd name="connsiteX33" fmla="*/ 116542 w 2666609"/>
              <a:gd name="connsiteY33" fmla="*/ 1172568 h 3910201"/>
              <a:gd name="connsiteX34" fmla="*/ 68886 w 2666609"/>
              <a:gd name="connsiteY34" fmla="*/ 1273838 h 3910201"/>
              <a:gd name="connsiteX35" fmla="*/ 68886 w 2666609"/>
              <a:gd name="connsiteY35" fmla="*/ 1381063 h 3910201"/>
              <a:gd name="connsiteX36" fmla="*/ 0 w 2666609"/>
              <a:gd name="connsiteY36" fmla="*/ 1487356 h 3910201"/>
              <a:gd name="connsiteX37" fmla="*/ 12848 w 2666609"/>
              <a:gd name="connsiteY37" fmla="*/ 1688410 h 3910201"/>
              <a:gd name="connsiteX38" fmla="*/ 145370 w 2666609"/>
              <a:gd name="connsiteY38" fmla="*/ 1667207 h 3910201"/>
              <a:gd name="connsiteX39" fmla="*/ 1283551 w 2666609"/>
              <a:gd name="connsiteY39" fmla="*/ 1029495 h 3910201"/>
              <a:gd name="connsiteX40" fmla="*/ 1066858 w 2666609"/>
              <a:gd name="connsiteY40" fmla="*/ 1536702 h 3910201"/>
              <a:gd name="connsiteX41" fmla="*/ 782246 w 2666609"/>
              <a:gd name="connsiteY41" fmla="*/ 1452754 h 3910201"/>
              <a:gd name="connsiteX42" fmla="*/ 768754 w 2666609"/>
              <a:gd name="connsiteY42" fmla="*/ 1690877 h 3910201"/>
              <a:gd name="connsiteX0" fmla="*/ 768754 w 2666609"/>
              <a:gd name="connsiteY0" fmla="*/ 1690877 h 3910201"/>
              <a:gd name="connsiteX1" fmla="*/ 733829 w 2666609"/>
              <a:gd name="connsiteY1" fmla="*/ 1865503 h 3910201"/>
              <a:gd name="connsiteX2" fmla="*/ 902898 w 2666609"/>
              <a:gd name="connsiteY2" fmla="*/ 1933765 h 3910201"/>
              <a:gd name="connsiteX3" fmla="*/ 839052 w 2666609"/>
              <a:gd name="connsiteY3" fmla="*/ 2116932 h 3910201"/>
              <a:gd name="connsiteX4" fmla="*/ 650486 w 2666609"/>
              <a:gd name="connsiteY4" fmla="*/ 2575113 h 3910201"/>
              <a:gd name="connsiteX5" fmla="*/ 1401372 w 2666609"/>
              <a:gd name="connsiteY5" fmla="*/ 2862450 h 3910201"/>
              <a:gd name="connsiteX6" fmla="*/ 969573 w 2666609"/>
              <a:gd name="connsiteY6" fmla="*/ 3910201 h 3910201"/>
              <a:gd name="connsiteX7" fmla="*/ 1436298 w 2666609"/>
              <a:gd name="connsiteY7" fmla="*/ 3595875 h 3910201"/>
              <a:gd name="connsiteX8" fmla="*/ 1869685 w 2666609"/>
              <a:gd name="connsiteY8" fmla="*/ 3819713 h 3910201"/>
              <a:gd name="connsiteX9" fmla="*/ 1860159 w 2666609"/>
              <a:gd name="connsiteY9" fmla="*/ 3710175 h 3910201"/>
              <a:gd name="connsiteX10" fmla="*/ 1869685 w 2666609"/>
              <a:gd name="connsiteY10" fmla="*/ 3610163 h 3910201"/>
              <a:gd name="connsiteX11" fmla="*/ 2003034 w 2666609"/>
              <a:gd name="connsiteY11" fmla="*/ 3102162 h 3910201"/>
              <a:gd name="connsiteX12" fmla="*/ 2069709 w 2666609"/>
              <a:gd name="connsiteY12" fmla="*/ 3032312 h 3910201"/>
              <a:gd name="connsiteX13" fmla="*/ 2609459 w 2666609"/>
              <a:gd name="connsiteY13" fmla="*/ 2332225 h 3910201"/>
              <a:gd name="connsiteX14" fmla="*/ 2666609 w 2666609"/>
              <a:gd name="connsiteY14" fmla="*/ 1343213 h 3910201"/>
              <a:gd name="connsiteX15" fmla="*/ 2530085 w 2666609"/>
              <a:gd name="connsiteY15" fmla="*/ 1236851 h 3910201"/>
              <a:gd name="connsiteX16" fmla="*/ 2414197 w 2666609"/>
              <a:gd name="connsiteY16" fmla="*/ 1066988 h 3910201"/>
              <a:gd name="connsiteX17" fmla="*/ 2188580 w 2666609"/>
              <a:gd name="connsiteY17" fmla="*/ 923521 h 3910201"/>
              <a:gd name="connsiteX18" fmla="*/ 2004071 w 2666609"/>
              <a:gd name="connsiteY18" fmla="*/ 937832 h 3910201"/>
              <a:gd name="connsiteX19" fmla="*/ 1910437 w 2666609"/>
              <a:gd name="connsiteY19" fmla="*/ 245504 h 3910201"/>
              <a:gd name="connsiteX20" fmla="*/ 1424570 w 2666609"/>
              <a:gd name="connsiteY20" fmla="*/ 216779 h 3910201"/>
              <a:gd name="connsiteX21" fmla="*/ 1431915 w 2666609"/>
              <a:gd name="connsiteY21" fmla="*/ 99266 h 3910201"/>
              <a:gd name="connsiteX22" fmla="*/ 1299712 w 2666609"/>
              <a:gd name="connsiteY22" fmla="*/ 91921 h 3910201"/>
              <a:gd name="connsiteX23" fmla="*/ 1190053 w 2666609"/>
              <a:gd name="connsiteY23" fmla="*/ 60458 h 3910201"/>
              <a:gd name="connsiteX24" fmla="*/ 1180363 w 2666609"/>
              <a:gd name="connsiteY24" fmla="*/ 0 h 3910201"/>
              <a:gd name="connsiteX25" fmla="*/ 1075588 w 2666609"/>
              <a:gd name="connsiteY25" fmla="*/ 225425 h 3910201"/>
              <a:gd name="connsiteX26" fmla="*/ 971372 w 2666609"/>
              <a:gd name="connsiteY26" fmla="*/ 421986 h 3910201"/>
              <a:gd name="connsiteX27" fmla="*/ 890952 w 2666609"/>
              <a:gd name="connsiteY27" fmla="*/ 660267 h 3910201"/>
              <a:gd name="connsiteX28" fmla="*/ 786704 w 2666609"/>
              <a:gd name="connsiteY28" fmla="*/ 1017686 h 3910201"/>
              <a:gd name="connsiteX29" fmla="*/ 557360 w 2666609"/>
              <a:gd name="connsiteY29" fmla="*/ 910461 h 3910201"/>
              <a:gd name="connsiteX30" fmla="*/ 363757 w 2666609"/>
              <a:gd name="connsiteY30" fmla="*/ 1014709 h 3910201"/>
              <a:gd name="connsiteX31" fmla="*/ 253553 w 2666609"/>
              <a:gd name="connsiteY31" fmla="*/ 931310 h 3910201"/>
              <a:gd name="connsiteX32" fmla="*/ 170156 w 2666609"/>
              <a:gd name="connsiteY32" fmla="*/ 1056407 h 3910201"/>
              <a:gd name="connsiteX33" fmla="*/ 116542 w 2666609"/>
              <a:gd name="connsiteY33" fmla="*/ 1172568 h 3910201"/>
              <a:gd name="connsiteX34" fmla="*/ 68886 w 2666609"/>
              <a:gd name="connsiteY34" fmla="*/ 1273838 h 3910201"/>
              <a:gd name="connsiteX35" fmla="*/ 68886 w 2666609"/>
              <a:gd name="connsiteY35" fmla="*/ 1381063 h 3910201"/>
              <a:gd name="connsiteX36" fmla="*/ 0 w 2666609"/>
              <a:gd name="connsiteY36" fmla="*/ 1487356 h 3910201"/>
              <a:gd name="connsiteX37" fmla="*/ 12848 w 2666609"/>
              <a:gd name="connsiteY37" fmla="*/ 1688410 h 3910201"/>
              <a:gd name="connsiteX38" fmla="*/ 145370 w 2666609"/>
              <a:gd name="connsiteY38" fmla="*/ 1667207 h 3910201"/>
              <a:gd name="connsiteX39" fmla="*/ 1283551 w 2666609"/>
              <a:gd name="connsiteY39" fmla="*/ 1029495 h 3910201"/>
              <a:gd name="connsiteX40" fmla="*/ 1066858 w 2666609"/>
              <a:gd name="connsiteY40" fmla="*/ 1536702 h 3910201"/>
              <a:gd name="connsiteX41" fmla="*/ 782246 w 2666609"/>
              <a:gd name="connsiteY41" fmla="*/ 1452754 h 3910201"/>
              <a:gd name="connsiteX42" fmla="*/ 768754 w 2666609"/>
              <a:gd name="connsiteY42" fmla="*/ 1690877 h 3910201"/>
              <a:gd name="connsiteX0" fmla="*/ 768754 w 2666609"/>
              <a:gd name="connsiteY0" fmla="*/ 1690877 h 3910201"/>
              <a:gd name="connsiteX1" fmla="*/ 733829 w 2666609"/>
              <a:gd name="connsiteY1" fmla="*/ 1865503 h 3910201"/>
              <a:gd name="connsiteX2" fmla="*/ 902898 w 2666609"/>
              <a:gd name="connsiteY2" fmla="*/ 1933765 h 3910201"/>
              <a:gd name="connsiteX3" fmla="*/ 839052 w 2666609"/>
              <a:gd name="connsiteY3" fmla="*/ 2116932 h 3910201"/>
              <a:gd name="connsiteX4" fmla="*/ 650486 w 2666609"/>
              <a:gd name="connsiteY4" fmla="*/ 2575113 h 3910201"/>
              <a:gd name="connsiteX5" fmla="*/ 1401372 w 2666609"/>
              <a:gd name="connsiteY5" fmla="*/ 2862450 h 3910201"/>
              <a:gd name="connsiteX6" fmla="*/ 969573 w 2666609"/>
              <a:gd name="connsiteY6" fmla="*/ 3910201 h 3910201"/>
              <a:gd name="connsiteX7" fmla="*/ 1436298 w 2666609"/>
              <a:gd name="connsiteY7" fmla="*/ 3595875 h 3910201"/>
              <a:gd name="connsiteX8" fmla="*/ 1869685 w 2666609"/>
              <a:gd name="connsiteY8" fmla="*/ 3819713 h 3910201"/>
              <a:gd name="connsiteX9" fmla="*/ 1860159 w 2666609"/>
              <a:gd name="connsiteY9" fmla="*/ 3710175 h 3910201"/>
              <a:gd name="connsiteX10" fmla="*/ 1869685 w 2666609"/>
              <a:gd name="connsiteY10" fmla="*/ 3610163 h 3910201"/>
              <a:gd name="connsiteX11" fmla="*/ 2003034 w 2666609"/>
              <a:gd name="connsiteY11" fmla="*/ 3102162 h 3910201"/>
              <a:gd name="connsiteX12" fmla="*/ 2069709 w 2666609"/>
              <a:gd name="connsiteY12" fmla="*/ 3032312 h 3910201"/>
              <a:gd name="connsiteX13" fmla="*/ 2609459 w 2666609"/>
              <a:gd name="connsiteY13" fmla="*/ 2332225 h 3910201"/>
              <a:gd name="connsiteX14" fmla="*/ 2666609 w 2666609"/>
              <a:gd name="connsiteY14" fmla="*/ 1343213 h 3910201"/>
              <a:gd name="connsiteX15" fmla="*/ 2530085 w 2666609"/>
              <a:gd name="connsiteY15" fmla="*/ 1236851 h 3910201"/>
              <a:gd name="connsiteX16" fmla="*/ 2414197 w 2666609"/>
              <a:gd name="connsiteY16" fmla="*/ 1066988 h 3910201"/>
              <a:gd name="connsiteX17" fmla="*/ 2188580 w 2666609"/>
              <a:gd name="connsiteY17" fmla="*/ 923521 h 3910201"/>
              <a:gd name="connsiteX18" fmla="*/ 2004071 w 2666609"/>
              <a:gd name="connsiteY18" fmla="*/ 937832 h 3910201"/>
              <a:gd name="connsiteX19" fmla="*/ 1910437 w 2666609"/>
              <a:gd name="connsiteY19" fmla="*/ 245504 h 3910201"/>
              <a:gd name="connsiteX20" fmla="*/ 1424570 w 2666609"/>
              <a:gd name="connsiteY20" fmla="*/ 216779 h 3910201"/>
              <a:gd name="connsiteX21" fmla="*/ 1431915 w 2666609"/>
              <a:gd name="connsiteY21" fmla="*/ 99266 h 3910201"/>
              <a:gd name="connsiteX22" fmla="*/ 1299712 w 2666609"/>
              <a:gd name="connsiteY22" fmla="*/ 91921 h 3910201"/>
              <a:gd name="connsiteX23" fmla="*/ 1190053 w 2666609"/>
              <a:gd name="connsiteY23" fmla="*/ 60458 h 3910201"/>
              <a:gd name="connsiteX24" fmla="*/ 1180363 w 2666609"/>
              <a:gd name="connsiteY24" fmla="*/ 0 h 3910201"/>
              <a:gd name="connsiteX25" fmla="*/ 1075588 w 2666609"/>
              <a:gd name="connsiteY25" fmla="*/ 225425 h 3910201"/>
              <a:gd name="connsiteX26" fmla="*/ 971372 w 2666609"/>
              <a:gd name="connsiteY26" fmla="*/ 421986 h 3910201"/>
              <a:gd name="connsiteX27" fmla="*/ 890952 w 2666609"/>
              <a:gd name="connsiteY27" fmla="*/ 660267 h 3910201"/>
              <a:gd name="connsiteX28" fmla="*/ 786704 w 2666609"/>
              <a:gd name="connsiteY28" fmla="*/ 1017686 h 3910201"/>
              <a:gd name="connsiteX29" fmla="*/ 557360 w 2666609"/>
              <a:gd name="connsiteY29" fmla="*/ 910461 h 3910201"/>
              <a:gd name="connsiteX30" fmla="*/ 363757 w 2666609"/>
              <a:gd name="connsiteY30" fmla="*/ 1014709 h 3910201"/>
              <a:gd name="connsiteX31" fmla="*/ 253553 w 2666609"/>
              <a:gd name="connsiteY31" fmla="*/ 931310 h 3910201"/>
              <a:gd name="connsiteX32" fmla="*/ 170156 w 2666609"/>
              <a:gd name="connsiteY32" fmla="*/ 1056407 h 3910201"/>
              <a:gd name="connsiteX33" fmla="*/ 116542 w 2666609"/>
              <a:gd name="connsiteY33" fmla="*/ 1172568 h 3910201"/>
              <a:gd name="connsiteX34" fmla="*/ 68886 w 2666609"/>
              <a:gd name="connsiteY34" fmla="*/ 1273838 h 3910201"/>
              <a:gd name="connsiteX35" fmla="*/ 68886 w 2666609"/>
              <a:gd name="connsiteY35" fmla="*/ 1381063 h 3910201"/>
              <a:gd name="connsiteX36" fmla="*/ 0 w 2666609"/>
              <a:gd name="connsiteY36" fmla="*/ 1487356 h 3910201"/>
              <a:gd name="connsiteX37" fmla="*/ 12848 w 2666609"/>
              <a:gd name="connsiteY37" fmla="*/ 1688410 h 3910201"/>
              <a:gd name="connsiteX38" fmla="*/ 145370 w 2666609"/>
              <a:gd name="connsiteY38" fmla="*/ 1667207 h 3910201"/>
              <a:gd name="connsiteX39" fmla="*/ 1283551 w 2666609"/>
              <a:gd name="connsiteY39" fmla="*/ 1029495 h 3910201"/>
              <a:gd name="connsiteX40" fmla="*/ 1066858 w 2666609"/>
              <a:gd name="connsiteY40" fmla="*/ 1536702 h 3910201"/>
              <a:gd name="connsiteX41" fmla="*/ 782246 w 2666609"/>
              <a:gd name="connsiteY41" fmla="*/ 1452754 h 3910201"/>
              <a:gd name="connsiteX42" fmla="*/ 768754 w 2666609"/>
              <a:gd name="connsiteY42" fmla="*/ 1690877 h 3910201"/>
              <a:gd name="connsiteX0" fmla="*/ 768754 w 2666609"/>
              <a:gd name="connsiteY0" fmla="*/ 1690877 h 3910201"/>
              <a:gd name="connsiteX1" fmla="*/ 733829 w 2666609"/>
              <a:gd name="connsiteY1" fmla="*/ 1865503 h 3910201"/>
              <a:gd name="connsiteX2" fmla="*/ 902898 w 2666609"/>
              <a:gd name="connsiteY2" fmla="*/ 1933765 h 3910201"/>
              <a:gd name="connsiteX3" fmla="*/ 839052 w 2666609"/>
              <a:gd name="connsiteY3" fmla="*/ 2116932 h 3910201"/>
              <a:gd name="connsiteX4" fmla="*/ 650486 w 2666609"/>
              <a:gd name="connsiteY4" fmla="*/ 2575113 h 3910201"/>
              <a:gd name="connsiteX5" fmla="*/ 1401372 w 2666609"/>
              <a:gd name="connsiteY5" fmla="*/ 2862450 h 3910201"/>
              <a:gd name="connsiteX6" fmla="*/ 969573 w 2666609"/>
              <a:gd name="connsiteY6" fmla="*/ 3910201 h 3910201"/>
              <a:gd name="connsiteX7" fmla="*/ 1436298 w 2666609"/>
              <a:gd name="connsiteY7" fmla="*/ 3595875 h 3910201"/>
              <a:gd name="connsiteX8" fmla="*/ 1869685 w 2666609"/>
              <a:gd name="connsiteY8" fmla="*/ 3819713 h 3910201"/>
              <a:gd name="connsiteX9" fmla="*/ 1860159 w 2666609"/>
              <a:gd name="connsiteY9" fmla="*/ 3710175 h 3910201"/>
              <a:gd name="connsiteX10" fmla="*/ 1869685 w 2666609"/>
              <a:gd name="connsiteY10" fmla="*/ 3610163 h 3910201"/>
              <a:gd name="connsiteX11" fmla="*/ 2003034 w 2666609"/>
              <a:gd name="connsiteY11" fmla="*/ 3102162 h 3910201"/>
              <a:gd name="connsiteX12" fmla="*/ 2069709 w 2666609"/>
              <a:gd name="connsiteY12" fmla="*/ 3032312 h 3910201"/>
              <a:gd name="connsiteX13" fmla="*/ 2609459 w 2666609"/>
              <a:gd name="connsiteY13" fmla="*/ 2332225 h 3910201"/>
              <a:gd name="connsiteX14" fmla="*/ 2666609 w 2666609"/>
              <a:gd name="connsiteY14" fmla="*/ 1343213 h 3910201"/>
              <a:gd name="connsiteX15" fmla="*/ 2530085 w 2666609"/>
              <a:gd name="connsiteY15" fmla="*/ 1236851 h 3910201"/>
              <a:gd name="connsiteX16" fmla="*/ 2414197 w 2666609"/>
              <a:gd name="connsiteY16" fmla="*/ 1066988 h 3910201"/>
              <a:gd name="connsiteX17" fmla="*/ 2188580 w 2666609"/>
              <a:gd name="connsiteY17" fmla="*/ 923521 h 3910201"/>
              <a:gd name="connsiteX18" fmla="*/ 2004071 w 2666609"/>
              <a:gd name="connsiteY18" fmla="*/ 937832 h 3910201"/>
              <a:gd name="connsiteX19" fmla="*/ 1910437 w 2666609"/>
              <a:gd name="connsiteY19" fmla="*/ 245504 h 3910201"/>
              <a:gd name="connsiteX20" fmla="*/ 1424570 w 2666609"/>
              <a:gd name="connsiteY20" fmla="*/ 216779 h 3910201"/>
              <a:gd name="connsiteX21" fmla="*/ 1431915 w 2666609"/>
              <a:gd name="connsiteY21" fmla="*/ 99266 h 3910201"/>
              <a:gd name="connsiteX22" fmla="*/ 1299712 w 2666609"/>
              <a:gd name="connsiteY22" fmla="*/ 91921 h 3910201"/>
              <a:gd name="connsiteX23" fmla="*/ 1190053 w 2666609"/>
              <a:gd name="connsiteY23" fmla="*/ 60458 h 3910201"/>
              <a:gd name="connsiteX24" fmla="*/ 1180363 w 2666609"/>
              <a:gd name="connsiteY24" fmla="*/ 0 h 3910201"/>
              <a:gd name="connsiteX25" fmla="*/ 1075588 w 2666609"/>
              <a:gd name="connsiteY25" fmla="*/ 225425 h 3910201"/>
              <a:gd name="connsiteX26" fmla="*/ 971372 w 2666609"/>
              <a:gd name="connsiteY26" fmla="*/ 421986 h 3910201"/>
              <a:gd name="connsiteX27" fmla="*/ 890952 w 2666609"/>
              <a:gd name="connsiteY27" fmla="*/ 660267 h 3910201"/>
              <a:gd name="connsiteX28" fmla="*/ 786704 w 2666609"/>
              <a:gd name="connsiteY28" fmla="*/ 1017686 h 3910201"/>
              <a:gd name="connsiteX29" fmla="*/ 557360 w 2666609"/>
              <a:gd name="connsiteY29" fmla="*/ 910461 h 3910201"/>
              <a:gd name="connsiteX30" fmla="*/ 363757 w 2666609"/>
              <a:gd name="connsiteY30" fmla="*/ 1014709 h 3910201"/>
              <a:gd name="connsiteX31" fmla="*/ 253553 w 2666609"/>
              <a:gd name="connsiteY31" fmla="*/ 931310 h 3910201"/>
              <a:gd name="connsiteX32" fmla="*/ 170156 w 2666609"/>
              <a:gd name="connsiteY32" fmla="*/ 1056407 h 3910201"/>
              <a:gd name="connsiteX33" fmla="*/ 116542 w 2666609"/>
              <a:gd name="connsiteY33" fmla="*/ 1172568 h 3910201"/>
              <a:gd name="connsiteX34" fmla="*/ 68886 w 2666609"/>
              <a:gd name="connsiteY34" fmla="*/ 1273838 h 3910201"/>
              <a:gd name="connsiteX35" fmla="*/ 68886 w 2666609"/>
              <a:gd name="connsiteY35" fmla="*/ 1381063 h 3910201"/>
              <a:gd name="connsiteX36" fmla="*/ 0 w 2666609"/>
              <a:gd name="connsiteY36" fmla="*/ 1487356 h 3910201"/>
              <a:gd name="connsiteX37" fmla="*/ 12848 w 2666609"/>
              <a:gd name="connsiteY37" fmla="*/ 1688410 h 3910201"/>
              <a:gd name="connsiteX38" fmla="*/ 145370 w 2666609"/>
              <a:gd name="connsiteY38" fmla="*/ 1667207 h 3910201"/>
              <a:gd name="connsiteX39" fmla="*/ 1283551 w 2666609"/>
              <a:gd name="connsiteY39" fmla="*/ 1029495 h 3910201"/>
              <a:gd name="connsiteX40" fmla="*/ 1066858 w 2666609"/>
              <a:gd name="connsiteY40" fmla="*/ 1536702 h 3910201"/>
              <a:gd name="connsiteX41" fmla="*/ 782246 w 2666609"/>
              <a:gd name="connsiteY41" fmla="*/ 1452754 h 3910201"/>
              <a:gd name="connsiteX42" fmla="*/ 768754 w 2666609"/>
              <a:gd name="connsiteY42" fmla="*/ 1690877 h 3910201"/>
              <a:gd name="connsiteX0" fmla="*/ 768754 w 2666609"/>
              <a:gd name="connsiteY0" fmla="*/ 1690877 h 3910201"/>
              <a:gd name="connsiteX1" fmla="*/ 733829 w 2666609"/>
              <a:gd name="connsiteY1" fmla="*/ 1865503 h 3910201"/>
              <a:gd name="connsiteX2" fmla="*/ 902898 w 2666609"/>
              <a:gd name="connsiteY2" fmla="*/ 1933765 h 3910201"/>
              <a:gd name="connsiteX3" fmla="*/ 839052 w 2666609"/>
              <a:gd name="connsiteY3" fmla="*/ 2116932 h 3910201"/>
              <a:gd name="connsiteX4" fmla="*/ 650486 w 2666609"/>
              <a:gd name="connsiteY4" fmla="*/ 2575113 h 3910201"/>
              <a:gd name="connsiteX5" fmla="*/ 1401372 w 2666609"/>
              <a:gd name="connsiteY5" fmla="*/ 2862450 h 3910201"/>
              <a:gd name="connsiteX6" fmla="*/ 969573 w 2666609"/>
              <a:gd name="connsiteY6" fmla="*/ 3910201 h 3910201"/>
              <a:gd name="connsiteX7" fmla="*/ 1436298 w 2666609"/>
              <a:gd name="connsiteY7" fmla="*/ 3595875 h 3910201"/>
              <a:gd name="connsiteX8" fmla="*/ 1869685 w 2666609"/>
              <a:gd name="connsiteY8" fmla="*/ 3819713 h 3910201"/>
              <a:gd name="connsiteX9" fmla="*/ 1860159 w 2666609"/>
              <a:gd name="connsiteY9" fmla="*/ 3710175 h 3910201"/>
              <a:gd name="connsiteX10" fmla="*/ 1869685 w 2666609"/>
              <a:gd name="connsiteY10" fmla="*/ 3610163 h 3910201"/>
              <a:gd name="connsiteX11" fmla="*/ 2003034 w 2666609"/>
              <a:gd name="connsiteY11" fmla="*/ 3102162 h 3910201"/>
              <a:gd name="connsiteX12" fmla="*/ 2069709 w 2666609"/>
              <a:gd name="connsiteY12" fmla="*/ 3032312 h 3910201"/>
              <a:gd name="connsiteX13" fmla="*/ 2609459 w 2666609"/>
              <a:gd name="connsiteY13" fmla="*/ 2332225 h 3910201"/>
              <a:gd name="connsiteX14" fmla="*/ 2666609 w 2666609"/>
              <a:gd name="connsiteY14" fmla="*/ 1343213 h 3910201"/>
              <a:gd name="connsiteX15" fmla="*/ 2530085 w 2666609"/>
              <a:gd name="connsiteY15" fmla="*/ 1236851 h 3910201"/>
              <a:gd name="connsiteX16" fmla="*/ 2414197 w 2666609"/>
              <a:gd name="connsiteY16" fmla="*/ 1066988 h 3910201"/>
              <a:gd name="connsiteX17" fmla="*/ 2188580 w 2666609"/>
              <a:gd name="connsiteY17" fmla="*/ 923521 h 3910201"/>
              <a:gd name="connsiteX18" fmla="*/ 2004071 w 2666609"/>
              <a:gd name="connsiteY18" fmla="*/ 937832 h 3910201"/>
              <a:gd name="connsiteX19" fmla="*/ 1910437 w 2666609"/>
              <a:gd name="connsiteY19" fmla="*/ 245504 h 3910201"/>
              <a:gd name="connsiteX20" fmla="*/ 1424570 w 2666609"/>
              <a:gd name="connsiteY20" fmla="*/ 216779 h 3910201"/>
              <a:gd name="connsiteX21" fmla="*/ 1431915 w 2666609"/>
              <a:gd name="connsiteY21" fmla="*/ 99266 h 3910201"/>
              <a:gd name="connsiteX22" fmla="*/ 1299712 w 2666609"/>
              <a:gd name="connsiteY22" fmla="*/ 91921 h 3910201"/>
              <a:gd name="connsiteX23" fmla="*/ 1190053 w 2666609"/>
              <a:gd name="connsiteY23" fmla="*/ 60458 h 3910201"/>
              <a:gd name="connsiteX24" fmla="*/ 1180363 w 2666609"/>
              <a:gd name="connsiteY24" fmla="*/ 0 h 3910201"/>
              <a:gd name="connsiteX25" fmla="*/ 1075588 w 2666609"/>
              <a:gd name="connsiteY25" fmla="*/ 225425 h 3910201"/>
              <a:gd name="connsiteX26" fmla="*/ 971372 w 2666609"/>
              <a:gd name="connsiteY26" fmla="*/ 421986 h 3910201"/>
              <a:gd name="connsiteX27" fmla="*/ 890952 w 2666609"/>
              <a:gd name="connsiteY27" fmla="*/ 660267 h 3910201"/>
              <a:gd name="connsiteX28" fmla="*/ 786704 w 2666609"/>
              <a:gd name="connsiteY28" fmla="*/ 1017686 h 3910201"/>
              <a:gd name="connsiteX29" fmla="*/ 557360 w 2666609"/>
              <a:gd name="connsiteY29" fmla="*/ 910461 h 3910201"/>
              <a:gd name="connsiteX30" fmla="*/ 363757 w 2666609"/>
              <a:gd name="connsiteY30" fmla="*/ 1014709 h 3910201"/>
              <a:gd name="connsiteX31" fmla="*/ 253553 w 2666609"/>
              <a:gd name="connsiteY31" fmla="*/ 931310 h 3910201"/>
              <a:gd name="connsiteX32" fmla="*/ 170156 w 2666609"/>
              <a:gd name="connsiteY32" fmla="*/ 1056407 h 3910201"/>
              <a:gd name="connsiteX33" fmla="*/ 116542 w 2666609"/>
              <a:gd name="connsiteY33" fmla="*/ 1172568 h 3910201"/>
              <a:gd name="connsiteX34" fmla="*/ 68886 w 2666609"/>
              <a:gd name="connsiteY34" fmla="*/ 1273838 h 3910201"/>
              <a:gd name="connsiteX35" fmla="*/ 68886 w 2666609"/>
              <a:gd name="connsiteY35" fmla="*/ 1381063 h 3910201"/>
              <a:gd name="connsiteX36" fmla="*/ 0 w 2666609"/>
              <a:gd name="connsiteY36" fmla="*/ 1487356 h 3910201"/>
              <a:gd name="connsiteX37" fmla="*/ 12848 w 2666609"/>
              <a:gd name="connsiteY37" fmla="*/ 1688410 h 3910201"/>
              <a:gd name="connsiteX38" fmla="*/ 145370 w 2666609"/>
              <a:gd name="connsiteY38" fmla="*/ 1659256 h 3910201"/>
              <a:gd name="connsiteX39" fmla="*/ 1283551 w 2666609"/>
              <a:gd name="connsiteY39" fmla="*/ 1029495 h 3910201"/>
              <a:gd name="connsiteX40" fmla="*/ 1066858 w 2666609"/>
              <a:gd name="connsiteY40" fmla="*/ 1536702 h 3910201"/>
              <a:gd name="connsiteX41" fmla="*/ 782246 w 2666609"/>
              <a:gd name="connsiteY41" fmla="*/ 1452754 h 3910201"/>
              <a:gd name="connsiteX42" fmla="*/ 768754 w 2666609"/>
              <a:gd name="connsiteY42" fmla="*/ 1690877 h 3910201"/>
              <a:gd name="connsiteX0" fmla="*/ 768754 w 2666609"/>
              <a:gd name="connsiteY0" fmla="*/ 1690877 h 3910201"/>
              <a:gd name="connsiteX1" fmla="*/ 733829 w 2666609"/>
              <a:gd name="connsiteY1" fmla="*/ 1865503 h 3910201"/>
              <a:gd name="connsiteX2" fmla="*/ 902898 w 2666609"/>
              <a:gd name="connsiteY2" fmla="*/ 1933765 h 3910201"/>
              <a:gd name="connsiteX3" fmla="*/ 839052 w 2666609"/>
              <a:gd name="connsiteY3" fmla="*/ 2116932 h 3910201"/>
              <a:gd name="connsiteX4" fmla="*/ 650486 w 2666609"/>
              <a:gd name="connsiteY4" fmla="*/ 2575113 h 3910201"/>
              <a:gd name="connsiteX5" fmla="*/ 1401372 w 2666609"/>
              <a:gd name="connsiteY5" fmla="*/ 2862450 h 3910201"/>
              <a:gd name="connsiteX6" fmla="*/ 969573 w 2666609"/>
              <a:gd name="connsiteY6" fmla="*/ 3910201 h 3910201"/>
              <a:gd name="connsiteX7" fmla="*/ 1436298 w 2666609"/>
              <a:gd name="connsiteY7" fmla="*/ 3595875 h 3910201"/>
              <a:gd name="connsiteX8" fmla="*/ 1869685 w 2666609"/>
              <a:gd name="connsiteY8" fmla="*/ 3819713 h 3910201"/>
              <a:gd name="connsiteX9" fmla="*/ 1860159 w 2666609"/>
              <a:gd name="connsiteY9" fmla="*/ 3710175 h 3910201"/>
              <a:gd name="connsiteX10" fmla="*/ 1869685 w 2666609"/>
              <a:gd name="connsiteY10" fmla="*/ 3610163 h 3910201"/>
              <a:gd name="connsiteX11" fmla="*/ 2003034 w 2666609"/>
              <a:gd name="connsiteY11" fmla="*/ 3102162 h 3910201"/>
              <a:gd name="connsiteX12" fmla="*/ 2069709 w 2666609"/>
              <a:gd name="connsiteY12" fmla="*/ 3032312 h 3910201"/>
              <a:gd name="connsiteX13" fmla="*/ 2609459 w 2666609"/>
              <a:gd name="connsiteY13" fmla="*/ 2332225 h 3910201"/>
              <a:gd name="connsiteX14" fmla="*/ 2666609 w 2666609"/>
              <a:gd name="connsiteY14" fmla="*/ 1343213 h 3910201"/>
              <a:gd name="connsiteX15" fmla="*/ 2530085 w 2666609"/>
              <a:gd name="connsiteY15" fmla="*/ 1236851 h 3910201"/>
              <a:gd name="connsiteX16" fmla="*/ 2414197 w 2666609"/>
              <a:gd name="connsiteY16" fmla="*/ 1066988 h 3910201"/>
              <a:gd name="connsiteX17" fmla="*/ 2188580 w 2666609"/>
              <a:gd name="connsiteY17" fmla="*/ 923521 h 3910201"/>
              <a:gd name="connsiteX18" fmla="*/ 2004071 w 2666609"/>
              <a:gd name="connsiteY18" fmla="*/ 937832 h 3910201"/>
              <a:gd name="connsiteX19" fmla="*/ 1910437 w 2666609"/>
              <a:gd name="connsiteY19" fmla="*/ 245504 h 3910201"/>
              <a:gd name="connsiteX20" fmla="*/ 1424570 w 2666609"/>
              <a:gd name="connsiteY20" fmla="*/ 216779 h 3910201"/>
              <a:gd name="connsiteX21" fmla="*/ 1431915 w 2666609"/>
              <a:gd name="connsiteY21" fmla="*/ 99266 h 3910201"/>
              <a:gd name="connsiteX22" fmla="*/ 1299712 w 2666609"/>
              <a:gd name="connsiteY22" fmla="*/ 91921 h 3910201"/>
              <a:gd name="connsiteX23" fmla="*/ 1190053 w 2666609"/>
              <a:gd name="connsiteY23" fmla="*/ 60458 h 3910201"/>
              <a:gd name="connsiteX24" fmla="*/ 1180363 w 2666609"/>
              <a:gd name="connsiteY24" fmla="*/ 0 h 3910201"/>
              <a:gd name="connsiteX25" fmla="*/ 1075588 w 2666609"/>
              <a:gd name="connsiteY25" fmla="*/ 225425 h 3910201"/>
              <a:gd name="connsiteX26" fmla="*/ 971372 w 2666609"/>
              <a:gd name="connsiteY26" fmla="*/ 421986 h 3910201"/>
              <a:gd name="connsiteX27" fmla="*/ 890952 w 2666609"/>
              <a:gd name="connsiteY27" fmla="*/ 660267 h 3910201"/>
              <a:gd name="connsiteX28" fmla="*/ 786704 w 2666609"/>
              <a:gd name="connsiteY28" fmla="*/ 1017686 h 3910201"/>
              <a:gd name="connsiteX29" fmla="*/ 557360 w 2666609"/>
              <a:gd name="connsiteY29" fmla="*/ 910461 h 3910201"/>
              <a:gd name="connsiteX30" fmla="*/ 363757 w 2666609"/>
              <a:gd name="connsiteY30" fmla="*/ 1014709 h 3910201"/>
              <a:gd name="connsiteX31" fmla="*/ 253553 w 2666609"/>
              <a:gd name="connsiteY31" fmla="*/ 931310 h 3910201"/>
              <a:gd name="connsiteX32" fmla="*/ 170156 w 2666609"/>
              <a:gd name="connsiteY32" fmla="*/ 1056407 h 3910201"/>
              <a:gd name="connsiteX33" fmla="*/ 116542 w 2666609"/>
              <a:gd name="connsiteY33" fmla="*/ 1172568 h 3910201"/>
              <a:gd name="connsiteX34" fmla="*/ 68886 w 2666609"/>
              <a:gd name="connsiteY34" fmla="*/ 1273838 h 3910201"/>
              <a:gd name="connsiteX35" fmla="*/ 68886 w 2666609"/>
              <a:gd name="connsiteY35" fmla="*/ 1381063 h 3910201"/>
              <a:gd name="connsiteX36" fmla="*/ 0 w 2666609"/>
              <a:gd name="connsiteY36" fmla="*/ 1487356 h 3910201"/>
              <a:gd name="connsiteX37" fmla="*/ 12848 w 2666609"/>
              <a:gd name="connsiteY37" fmla="*/ 1688410 h 3910201"/>
              <a:gd name="connsiteX38" fmla="*/ 145370 w 2666609"/>
              <a:gd name="connsiteY38" fmla="*/ 1659256 h 3910201"/>
              <a:gd name="connsiteX39" fmla="*/ 1283551 w 2666609"/>
              <a:gd name="connsiteY39" fmla="*/ 1029495 h 3910201"/>
              <a:gd name="connsiteX40" fmla="*/ 1066858 w 2666609"/>
              <a:gd name="connsiteY40" fmla="*/ 1536702 h 3910201"/>
              <a:gd name="connsiteX41" fmla="*/ 782246 w 2666609"/>
              <a:gd name="connsiteY41" fmla="*/ 1452754 h 3910201"/>
              <a:gd name="connsiteX42" fmla="*/ 768754 w 2666609"/>
              <a:gd name="connsiteY42" fmla="*/ 1690877 h 3910201"/>
              <a:gd name="connsiteX0" fmla="*/ 768754 w 2666609"/>
              <a:gd name="connsiteY0" fmla="*/ 1690877 h 3910201"/>
              <a:gd name="connsiteX1" fmla="*/ 733829 w 2666609"/>
              <a:gd name="connsiteY1" fmla="*/ 1865503 h 3910201"/>
              <a:gd name="connsiteX2" fmla="*/ 902898 w 2666609"/>
              <a:gd name="connsiteY2" fmla="*/ 1933765 h 3910201"/>
              <a:gd name="connsiteX3" fmla="*/ 839052 w 2666609"/>
              <a:gd name="connsiteY3" fmla="*/ 2116932 h 3910201"/>
              <a:gd name="connsiteX4" fmla="*/ 650486 w 2666609"/>
              <a:gd name="connsiteY4" fmla="*/ 2575113 h 3910201"/>
              <a:gd name="connsiteX5" fmla="*/ 1401372 w 2666609"/>
              <a:gd name="connsiteY5" fmla="*/ 2862450 h 3910201"/>
              <a:gd name="connsiteX6" fmla="*/ 969573 w 2666609"/>
              <a:gd name="connsiteY6" fmla="*/ 3910201 h 3910201"/>
              <a:gd name="connsiteX7" fmla="*/ 1436298 w 2666609"/>
              <a:gd name="connsiteY7" fmla="*/ 3595875 h 3910201"/>
              <a:gd name="connsiteX8" fmla="*/ 1869685 w 2666609"/>
              <a:gd name="connsiteY8" fmla="*/ 3819713 h 3910201"/>
              <a:gd name="connsiteX9" fmla="*/ 1860159 w 2666609"/>
              <a:gd name="connsiteY9" fmla="*/ 3710175 h 3910201"/>
              <a:gd name="connsiteX10" fmla="*/ 1869685 w 2666609"/>
              <a:gd name="connsiteY10" fmla="*/ 3610163 h 3910201"/>
              <a:gd name="connsiteX11" fmla="*/ 2003034 w 2666609"/>
              <a:gd name="connsiteY11" fmla="*/ 3102162 h 3910201"/>
              <a:gd name="connsiteX12" fmla="*/ 2069709 w 2666609"/>
              <a:gd name="connsiteY12" fmla="*/ 3032312 h 3910201"/>
              <a:gd name="connsiteX13" fmla="*/ 2609459 w 2666609"/>
              <a:gd name="connsiteY13" fmla="*/ 2332225 h 3910201"/>
              <a:gd name="connsiteX14" fmla="*/ 2666609 w 2666609"/>
              <a:gd name="connsiteY14" fmla="*/ 1343213 h 3910201"/>
              <a:gd name="connsiteX15" fmla="*/ 2530085 w 2666609"/>
              <a:gd name="connsiteY15" fmla="*/ 1236851 h 3910201"/>
              <a:gd name="connsiteX16" fmla="*/ 2414197 w 2666609"/>
              <a:gd name="connsiteY16" fmla="*/ 1066988 h 3910201"/>
              <a:gd name="connsiteX17" fmla="*/ 2188580 w 2666609"/>
              <a:gd name="connsiteY17" fmla="*/ 923521 h 3910201"/>
              <a:gd name="connsiteX18" fmla="*/ 2004071 w 2666609"/>
              <a:gd name="connsiteY18" fmla="*/ 937832 h 3910201"/>
              <a:gd name="connsiteX19" fmla="*/ 1910437 w 2666609"/>
              <a:gd name="connsiteY19" fmla="*/ 245504 h 3910201"/>
              <a:gd name="connsiteX20" fmla="*/ 1424570 w 2666609"/>
              <a:gd name="connsiteY20" fmla="*/ 216779 h 3910201"/>
              <a:gd name="connsiteX21" fmla="*/ 1431915 w 2666609"/>
              <a:gd name="connsiteY21" fmla="*/ 99266 h 3910201"/>
              <a:gd name="connsiteX22" fmla="*/ 1299712 w 2666609"/>
              <a:gd name="connsiteY22" fmla="*/ 91921 h 3910201"/>
              <a:gd name="connsiteX23" fmla="*/ 1190053 w 2666609"/>
              <a:gd name="connsiteY23" fmla="*/ 60458 h 3910201"/>
              <a:gd name="connsiteX24" fmla="*/ 1180363 w 2666609"/>
              <a:gd name="connsiteY24" fmla="*/ 0 h 3910201"/>
              <a:gd name="connsiteX25" fmla="*/ 1075588 w 2666609"/>
              <a:gd name="connsiteY25" fmla="*/ 225425 h 3910201"/>
              <a:gd name="connsiteX26" fmla="*/ 971372 w 2666609"/>
              <a:gd name="connsiteY26" fmla="*/ 421986 h 3910201"/>
              <a:gd name="connsiteX27" fmla="*/ 890952 w 2666609"/>
              <a:gd name="connsiteY27" fmla="*/ 660267 h 3910201"/>
              <a:gd name="connsiteX28" fmla="*/ 786704 w 2666609"/>
              <a:gd name="connsiteY28" fmla="*/ 1017686 h 3910201"/>
              <a:gd name="connsiteX29" fmla="*/ 557360 w 2666609"/>
              <a:gd name="connsiteY29" fmla="*/ 910461 h 3910201"/>
              <a:gd name="connsiteX30" fmla="*/ 363757 w 2666609"/>
              <a:gd name="connsiteY30" fmla="*/ 1014709 h 3910201"/>
              <a:gd name="connsiteX31" fmla="*/ 253553 w 2666609"/>
              <a:gd name="connsiteY31" fmla="*/ 931310 h 3910201"/>
              <a:gd name="connsiteX32" fmla="*/ 170156 w 2666609"/>
              <a:gd name="connsiteY32" fmla="*/ 1056407 h 3910201"/>
              <a:gd name="connsiteX33" fmla="*/ 116542 w 2666609"/>
              <a:gd name="connsiteY33" fmla="*/ 1172568 h 3910201"/>
              <a:gd name="connsiteX34" fmla="*/ 68886 w 2666609"/>
              <a:gd name="connsiteY34" fmla="*/ 1273838 h 3910201"/>
              <a:gd name="connsiteX35" fmla="*/ 68886 w 2666609"/>
              <a:gd name="connsiteY35" fmla="*/ 1381063 h 3910201"/>
              <a:gd name="connsiteX36" fmla="*/ 0 w 2666609"/>
              <a:gd name="connsiteY36" fmla="*/ 1487356 h 3910201"/>
              <a:gd name="connsiteX37" fmla="*/ 12848 w 2666609"/>
              <a:gd name="connsiteY37" fmla="*/ 1688410 h 3910201"/>
              <a:gd name="connsiteX38" fmla="*/ 145370 w 2666609"/>
              <a:gd name="connsiteY38" fmla="*/ 1659256 h 3910201"/>
              <a:gd name="connsiteX39" fmla="*/ 1283551 w 2666609"/>
              <a:gd name="connsiteY39" fmla="*/ 1029495 h 3910201"/>
              <a:gd name="connsiteX40" fmla="*/ 1066858 w 2666609"/>
              <a:gd name="connsiteY40" fmla="*/ 1536702 h 3910201"/>
              <a:gd name="connsiteX41" fmla="*/ 782246 w 2666609"/>
              <a:gd name="connsiteY41" fmla="*/ 1452754 h 3910201"/>
              <a:gd name="connsiteX42" fmla="*/ 768754 w 2666609"/>
              <a:gd name="connsiteY42" fmla="*/ 1690877 h 3910201"/>
              <a:gd name="connsiteX0" fmla="*/ 768754 w 2666609"/>
              <a:gd name="connsiteY0" fmla="*/ 1690877 h 3910201"/>
              <a:gd name="connsiteX1" fmla="*/ 733829 w 2666609"/>
              <a:gd name="connsiteY1" fmla="*/ 1865503 h 3910201"/>
              <a:gd name="connsiteX2" fmla="*/ 902898 w 2666609"/>
              <a:gd name="connsiteY2" fmla="*/ 1933765 h 3910201"/>
              <a:gd name="connsiteX3" fmla="*/ 839052 w 2666609"/>
              <a:gd name="connsiteY3" fmla="*/ 2116932 h 3910201"/>
              <a:gd name="connsiteX4" fmla="*/ 650486 w 2666609"/>
              <a:gd name="connsiteY4" fmla="*/ 2575113 h 3910201"/>
              <a:gd name="connsiteX5" fmla="*/ 1401372 w 2666609"/>
              <a:gd name="connsiteY5" fmla="*/ 2862450 h 3910201"/>
              <a:gd name="connsiteX6" fmla="*/ 969573 w 2666609"/>
              <a:gd name="connsiteY6" fmla="*/ 3910201 h 3910201"/>
              <a:gd name="connsiteX7" fmla="*/ 1436298 w 2666609"/>
              <a:gd name="connsiteY7" fmla="*/ 3595875 h 3910201"/>
              <a:gd name="connsiteX8" fmla="*/ 1869685 w 2666609"/>
              <a:gd name="connsiteY8" fmla="*/ 3819713 h 3910201"/>
              <a:gd name="connsiteX9" fmla="*/ 1860159 w 2666609"/>
              <a:gd name="connsiteY9" fmla="*/ 3710175 h 3910201"/>
              <a:gd name="connsiteX10" fmla="*/ 1869685 w 2666609"/>
              <a:gd name="connsiteY10" fmla="*/ 3610163 h 3910201"/>
              <a:gd name="connsiteX11" fmla="*/ 2003034 w 2666609"/>
              <a:gd name="connsiteY11" fmla="*/ 3102162 h 3910201"/>
              <a:gd name="connsiteX12" fmla="*/ 2069709 w 2666609"/>
              <a:gd name="connsiteY12" fmla="*/ 3032312 h 3910201"/>
              <a:gd name="connsiteX13" fmla="*/ 2609459 w 2666609"/>
              <a:gd name="connsiteY13" fmla="*/ 2332225 h 3910201"/>
              <a:gd name="connsiteX14" fmla="*/ 2666609 w 2666609"/>
              <a:gd name="connsiteY14" fmla="*/ 1343213 h 3910201"/>
              <a:gd name="connsiteX15" fmla="*/ 2530085 w 2666609"/>
              <a:gd name="connsiteY15" fmla="*/ 1236851 h 3910201"/>
              <a:gd name="connsiteX16" fmla="*/ 2414197 w 2666609"/>
              <a:gd name="connsiteY16" fmla="*/ 1066988 h 3910201"/>
              <a:gd name="connsiteX17" fmla="*/ 2188580 w 2666609"/>
              <a:gd name="connsiteY17" fmla="*/ 923521 h 3910201"/>
              <a:gd name="connsiteX18" fmla="*/ 2004071 w 2666609"/>
              <a:gd name="connsiteY18" fmla="*/ 937832 h 3910201"/>
              <a:gd name="connsiteX19" fmla="*/ 1910437 w 2666609"/>
              <a:gd name="connsiteY19" fmla="*/ 245504 h 3910201"/>
              <a:gd name="connsiteX20" fmla="*/ 1424570 w 2666609"/>
              <a:gd name="connsiteY20" fmla="*/ 216779 h 3910201"/>
              <a:gd name="connsiteX21" fmla="*/ 1431915 w 2666609"/>
              <a:gd name="connsiteY21" fmla="*/ 99266 h 3910201"/>
              <a:gd name="connsiteX22" fmla="*/ 1299712 w 2666609"/>
              <a:gd name="connsiteY22" fmla="*/ 91921 h 3910201"/>
              <a:gd name="connsiteX23" fmla="*/ 1190053 w 2666609"/>
              <a:gd name="connsiteY23" fmla="*/ 60458 h 3910201"/>
              <a:gd name="connsiteX24" fmla="*/ 1180363 w 2666609"/>
              <a:gd name="connsiteY24" fmla="*/ 0 h 3910201"/>
              <a:gd name="connsiteX25" fmla="*/ 1075588 w 2666609"/>
              <a:gd name="connsiteY25" fmla="*/ 225425 h 3910201"/>
              <a:gd name="connsiteX26" fmla="*/ 971372 w 2666609"/>
              <a:gd name="connsiteY26" fmla="*/ 421986 h 3910201"/>
              <a:gd name="connsiteX27" fmla="*/ 890952 w 2666609"/>
              <a:gd name="connsiteY27" fmla="*/ 660267 h 3910201"/>
              <a:gd name="connsiteX28" fmla="*/ 786704 w 2666609"/>
              <a:gd name="connsiteY28" fmla="*/ 1017686 h 3910201"/>
              <a:gd name="connsiteX29" fmla="*/ 557360 w 2666609"/>
              <a:gd name="connsiteY29" fmla="*/ 910461 h 3910201"/>
              <a:gd name="connsiteX30" fmla="*/ 363757 w 2666609"/>
              <a:gd name="connsiteY30" fmla="*/ 1014709 h 3910201"/>
              <a:gd name="connsiteX31" fmla="*/ 253553 w 2666609"/>
              <a:gd name="connsiteY31" fmla="*/ 931310 h 3910201"/>
              <a:gd name="connsiteX32" fmla="*/ 170156 w 2666609"/>
              <a:gd name="connsiteY32" fmla="*/ 1056407 h 3910201"/>
              <a:gd name="connsiteX33" fmla="*/ 116542 w 2666609"/>
              <a:gd name="connsiteY33" fmla="*/ 1172568 h 3910201"/>
              <a:gd name="connsiteX34" fmla="*/ 68886 w 2666609"/>
              <a:gd name="connsiteY34" fmla="*/ 1273838 h 3910201"/>
              <a:gd name="connsiteX35" fmla="*/ 68886 w 2666609"/>
              <a:gd name="connsiteY35" fmla="*/ 1381063 h 3910201"/>
              <a:gd name="connsiteX36" fmla="*/ 0 w 2666609"/>
              <a:gd name="connsiteY36" fmla="*/ 1487356 h 3910201"/>
              <a:gd name="connsiteX37" fmla="*/ 12848 w 2666609"/>
              <a:gd name="connsiteY37" fmla="*/ 1688410 h 3910201"/>
              <a:gd name="connsiteX38" fmla="*/ 145370 w 2666609"/>
              <a:gd name="connsiteY38" fmla="*/ 1659256 h 3910201"/>
              <a:gd name="connsiteX39" fmla="*/ 1283551 w 2666609"/>
              <a:gd name="connsiteY39" fmla="*/ 1029495 h 3910201"/>
              <a:gd name="connsiteX40" fmla="*/ 1066858 w 2666609"/>
              <a:gd name="connsiteY40" fmla="*/ 1536702 h 3910201"/>
              <a:gd name="connsiteX41" fmla="*/ 782246 w 2666609"/>
              <a:gd name="connsiteY41" fmla="*/ 1452754 h 3910201"/>
              <a:gd name="connsiteX42" fmla="*/ 768754 w 2666609"/>
              <a:gd name="connsiteY42" fmla="*/ 1690877 h 3910201"/>
              <a:gd name="connsiteX0" fmla="*/ 768754 w 2666609"/>
              <a:gd name="connsiteY0" fmla="*/ 1690877 h 3910201"/>
              <a:gd name="connsiteX1" fmla="*/ 733829 w 2666609"/>
              <a:gd name="connsiteY1" fmla="*/ 1865503 h 3910201"/>
              <a:gd name="connsiteX2" fmla="*/ 902898 w 2666609"/>
              <a:gd name="connsiteY2" fmla="*/ 1933765 h 3910201"/>
              <a:gd name="connsiteX3" fmla="*/ 839052 w 2666609"/>
              <a:gd name="connsiteY3" fmla="*/ 2116932 h 3910201"/>
              <a:gd name="connsiteX4" fmla="*/ 650486 w 2666609"/>
              <a:gd name="connsiteY4" fmla="*/ 2575113 h 3910201"/>
              <a:gd name="connsiteX5" fmla="*/ 1401372 w 2666609"/>
              <a:gd name="connsiteY5" fmla="*/ 2862450 h 3910201"/>
              <a:gd name="connsiteX6" fmla="*/ 969573 w 2666609"/>
              <a:gd name="connsiteY6" fmla="*/ 3910201 h 3910201"/>
              <a:gd name="connsiteX7" fmla="*/ 1436298 w 2666609"/>
              <a:gd name="connsiteY7" fmla="*/ 3595875 h 3910201"/>
              <a:gd name="connsiteX8" fmla="*/ 1869685 w 2666609"/>
              <a:gd name="connsiteY8" fmla="*/ 3819713 h 3910201"/>
              <a:gd name="connsiteX9" fmla="*/ 1860159 w 2666609"/>
              <a:gd name="connsiteY9" fmla="*/ 3710175 h 3910201"/>
              <a:gd name="connsiteX10" fmla="*/ 1869685 w 2666609"/>
              <a:gd name="connsiteY10" fmla="*/ 3610163 h 3910201"/>
              <a:gd name="connsiteX11" fmla="*/ 2003034 w 2666609"/>
              <a:gd name="connsiteY11" fmla="*/ 3102162 h 3910201"/>
              <a:gd name="connsiteX12" fmla="*/ 2069709 w 2666609"/>
              <a:gd name="connsiteY12" fmla="*/ 3032312 h 3910201"/>
              <a:gd name="connsiteX13" fmla="*/ 2609459 w 2666609"/>
              <a:gd name="connsiteY13" fmla="*/ 2332225 h 3910201"/>
              <a:gd name="connsiteX14" fmla="*/ 2666609 w 2666609"/>
              <a:gd name="connsiteY14" fmla="*/ 1343213 h 3910201"/>
              <a:gd name="connsiteX15" fmla="*/ 2530085 w 2666609"/>
              <a:gd name="connsiteY15" fmla="*/ 1236851 h 3910201"/>
              <a:gd name="connsiteX16" fmla="*/ 2414197 w 2666609"/>
              <a:gd name="connsiteY16" fmla="*/ 1066988 h 3910201"/>
              <a:gd name="connsiteX17" fmla="*/ 2188580 w 2666609"/>
              <a:gd name="connsiteY17" fmla="*/ 923521 h 3910201"/>
              <a:gd name="connsiteX18" fmla="*/ 2004071 w 2666609"/>
              <a:gd name="connsiteY18" fmla="*/ 937832 h 3910201"/>
              <a:gd name="connsiteX19" fmla="*/ 1910437 w 2666609"/>
              <a:gd name="connsiteY19" fmla="*/ 245504 h 3910201"/>
              <a:gd name="connsiteX20" fmla="*/ 1424570 w 2666609"/>
              <a:gd name="connsiteY20" fmla="*/ 216779 h 3910201"/>
              <a:gd name="connsiteX21" fmla="*/ 1431915 w 2666609"/>
              <a:gd name="connsiteY21" fmla="*/ 99266 h 3910201"/>
              <a:gd name="connsiteX22" fmla="*/ 1299712 w 2666609"/>
              <a:gd name="connsiteY22" fmla="*/ 91921 h 3910201"/>
              <a:gd name="connsiteX23" fmla="*/ 1190053 w 2666609"/>
              <a:gd name="connsiteY23" fmla="*/ 60458 h 3910201"/>
              <a:gd name="connsiteX24" fmla="*/ 1180363 w 2666609"/>
              <a:gd name="connsiteY24" fmla="*/ 0 h 3910201"/>
              <a:gd name="connsiteX25" fmla="*/ 1075588 w 2666609"/>
              <a:gd name="connsiteY25" fmla="*/ 225425 h 3910201"/>
              <a:gd name="connsiteX26" fmla="*/ 971372 w 2666609"/>
              <a:gd name="connsiteY26" fmla="*/ 421986 h 3910201"/>
              <a:gd name="connsiteX27" fmla="*/ 890952 w 2666609"/>
              <a:gd name="connsiteY27" fmla="*/ 660267 h 3910201"/>
              <a:gd name="connsiteX28" fmla="*/ 786704 w 2666609"/>
              <a:gd name="connsiteY28" fmla="*/ 1017686 h 3910201"/>
              <a:gd name="connsiteX29" fmla="*/ 557360 w 2666609"/>
              <a:gd name="connsiteY29" fmla="*/ 910461 h 3910201"/>
              <a:gd name="connsiteX30" fmla="*/ 363757 w 2666609"/>
              <a:gd name="connsiteY30" fmla="*/ 1014709 h 3910201"/>
              <a:gd name="connsiteX31" fmla="*/ 253553 w 2666609"/>
              <a:gd name="connsiteY31" fmla="*/ 931310 h 3910201"/>
              <a:gd name="connsiteX32" fmla="*/ 170156 w 2666609"/>
              <a:gd name="connsiteY32" fmla="*/ 1056407 h 3910201"/>
              <a:gd name="connsiteX33" fmla="*/ 116542 w 2666609"/>
              <a:gd name="connsiteY33" fmla="*/ 1172568 h 3910201"/>
              <a:gd name="connsiteX34" fmla="*/ 68886 w 2666609"/>
              <a:gd name="connsiteY34" fmla="*/ 1273838 h 3910201"/>
              <a:gd name="connsiteX35" fmla="*/ 68886 w 2666609"/>
              <a:gd name="connsiteY35" fmla="*/ 1381063 h 3910201"/>
              <a:gd name="connsiteX36" fmla="*/ 0 w 2666609"/>
              <a:gd name="connsiteY36" fmla="*/ 1487356 h 3910201"/>
              <a:gd name="connsiteX37" fmla="*/ 12848 w 2666609"/>
              <a:gd name="connsiteY37" fmla="*/ 1688410 h 3910201"/>
              <a:gd name="connsiteX38" fmla="*/ 145370 w 2666609"/>
              <a:gd name="connsiteY38" fmla="*/ 1659256 h 3910201"/>
              <a:gd name="connsiteX39" fmla="*/ 307047 w 2666609"/>
              <a:gd name="connsiteY39" fmla="*/ 1600946 h 3910201"/>
              <a:gd name="connsiteX40" fmla="*/ 1283551 w 2666609"/>
              <a:gd name="connsiteY40" fmla="*/ 1029495 h 3910201"/>
              <a:gd name="connsiteX41" fmla="*/ 1066858 w 2666609"/>
              <a:gd name="connsiteY41" fmla="*/ 1536702 h 3910201"/>
              <a:gd name="connsiteX42" fmla="*/ 782246 w 2666609"/>
              <a:gd name="connsiteY42" fmla="*/ 1452754 h 3910201"/>
              <a:gd name="connsiteX43" fmla="*/ 768754 w 2666609"/>
              <a:gd name="connsiteY43" fmla="*/ 1690877 h 3910201"/>
              <a:gd name="connsiteX0" fmla="*/ 768754 w 2666609"/>
              <a:gd name="connsiteY0" fmla="*/ 1690877 h 3910201"/>
              <a:gd name="connsiteX1" fmla="*/ 733829 w 2666609"/>
              <a:gd name="connsiteY1" fmla="*/ 1865503 h 3910201"/>
              <a:gd name="connsiteX2" fmla="*/ 902898 w 2666609"/>
              <a:gd name="connsiteY2" fmla="*/ 1933765 h 3910201"/>
              <a:gd name="connsiteX3" fmla="*/ 839052 w 2666609"/>
              <a:gd name="connsiteY3" fmla="*/ 2116932 h 3910201"/>
              <a:gd name="connsiteX4" fmla="*/ 650486 w 2666609"/>
              <a:gd name="connsiteY4" fmla="*/ 2575113 h 3910201"/>
              <a:gd name="connsiteX5" fmla="*/ 1401372 w 2666609"/>
              <a:gd name="connsiteY5" fmla="*/ 2862450 h 3910201"/>
              <a:gd name="connsiteX6" fmla="*/ 969573 w 2666609"/>
              <a:gd name="connsiteY6" fmla="*/ 3910201 h 3910201"/>
              <a:gd name="connsiteX7" fmla="*/ 1436298 w 2666609"/>
              <a:gd name="connsiteY7" fmla="*/ 3595875 h 3910201"/>
              <a:gd name="connsiteX8" fmla="*/ 1869685 w 2666609"/>
              <a:gd name="connsiteY8" fmla="*/ 3819713 h 3910201"/>
              <a:gd name="connsiteX9" fmla="*/ 1860159 w 2666609"/>
              <a:gd name="connsiteY9" fmla="*/ 3710175 h 3910201"/>
              <a:gd name="connsiteX10" fmla="*/ 1869685 w 2666609"/>
              <a:gd name="connsiteY10" fmla="*/ 3610163 h 3910201"/>
              <a:gd name="connsiteX11" fmla="*/ 2003034 w 2666609"/>
              <a:gd name="connsiteY11" fmla="*/ 3102162 h 3910201"/>
              <a:gd name="connsiteX12" fmla="*/ 2069709 w 2666609"/>
              <a:gd name="connsiteY12" fmla="*/ 3032312 h 3910201"/>
              <a:gd name="connsiteX13" fmla="*/ 2609459 w 2666609"/>
              <a:gd name="connsiteY13" fmla="*/ 2332225 h 3910201"/>
              <a:gd name="connsiteX14" fmla="*/ 2666609 w 2666609"/>
              <a:gd name="connsiteY14" fmla="*/ 1343213 h 3910201"/>
              <a:gd name="connsiteX15" fmla="*/ 2530085 w 2666609"/>
              <a:gd name="connsiteY15" fmla="*/ 1236851 h 3910201"/>
              <a:gd name="connsiteX16" fmla="*/ 2414197 w 2666609"/>
              <a:gd name="connsiteY16" fmla="*/ 1066988 h 3910201"/>
              <a:gd name="connsiteX17" fmla="*/ 2188580 w 2666609"/>
              <a:gd name="connsiteY17" fmla="*/ 923521 h 3910201"/>
              <a:gd name="connsiteX18" fmla="*/ 2004071 w 2666609"/>
              <a:gd name="connsiteY18" fmla="*/ 937832 h 3910201"/>
              <a:gd name="connsiteX19" fmla="*/ 1910437 w 2666609"/>
              <a:gd name="connsiteY19" fmla="*/ 245504 h 3910201"/>
              <a:gd name="connsiteX20" fmla="*/ 1424570 w 2666609"/>
              <a:gd name="connsiteY20" fmla="*/ 216779 h 3910201"/>
              <a:gd name="connsiteX21" fmla="*/ 1431915 w 2666609"/>
              <a:gd name="connsiteY21" fmla="*/ 99266 h 3910201"/>
              <a:gd name="connsiteX22" fmla="*/ 1299712 w 2666609"/>
              <a:gd name="connsiteY22" fmla="*/ 91921 h 3910201"/>
              <a:gd name="connsiteX23" fmla="*/ 1190053 w 2666609"/>
              <a:gd name="connsiteY23" fmla="*/ 60458 h 3910201"/>
              <a:gd name="connsiteX24" fmla="*/ 1180363 w 2666609"/>
              <a:gd name="connsiteY24" fmla="*/ 0 h 3910201"/>
              <a:gd name="connsiteX25" fmla="*/ 1075588 w 2666609"/>
              <a:gd name="connsiteY25" fmla="*/ 225425 h 3910201"/>
              <a:gd name="connsiteX26" fmla="*/ 971372 w 2666609"/>
              <a:gd name="connsiteY26" fmla="*/ 421986 h 3910201"/>
              <a:gd name="connsiteX27" fmla="*/ 890952 w 2666609"/>
              <a:gd name="connsiteY27" fmla="*/ 660267 h 3910201"/>
              <a:gd name="connsiteX28" fmla="*/ 786704 w 2666609"/>
              <a:gd name="connsiteY28" fmla="*/ 1017686 h 3910201"/>
              <a:gd name="connsiteX29" fmla="*/ 557360 w 2666609"/>
              <a:gd name="connsiteY29" fmla="*/ 910461 h 3910201"/>
              <a:gd name="connsiteX30" fmla="*/ 363757 w 2666609"/>
              <a:gd name="connsiteY30" fmla="*/ 1014709 h 3910201"/>
              <a:gd name="connsiteX31" fmla="*/ 253553 w 2666609"/>
              <a:gd name="connsiteY31" fmla="*/ 931310 h 3910201"/>
              <a:gd name="connsiteX32" fmla="*/ 170156 w 2666609"/>
              <a:gd name="connsiteY32" fmla="*/ 1056407 h 3910201"/>
              <a:gd name="connsiteX33" fmla="*/ 116542 w 2666609"/>
              <a:gd name="connsiteY33" fmla="*/ 1172568 h 3910201"/>
              <a:gd name="connsiteX34" fmla="*/ 68886 w 2666609"/>
              <a:gd name="connsiteY34" fmla="*/ 1273838 h 3910201"/>
              <a:gd name="connsiteX35" fmla="*/ 68886 w 2666609"/>
              <a:gd name="connsiteY35" fmla="*/ 1381063 h 3910201"/>
              <a:gd name="connsiteX36" fmla="*/ 0 w 2666609"/>
              <a:gd name="connsiteY36" fmla="*/ 1487356 h 3910201"/>
              <a:gd name="connsiteX37" fmla="*/ 12848 w 2666609"/>
              <a:gd name="connsiteY37" fmla="*/ 1688410 h 3910201"/>
              <a:gd name="connsiteX38" fmla="*/ 145370 w 2666609"/>
              <a:gd name="connsiteY38" fmla="*/ 1659256 h 3910201"/>
              <a:gd name="connsiteX39" fmla="*/ 293795 w 2666609"/>
              <a:gd name="connsiteY39" fmla="*/ 1725517 h 3910201"/>
              <a:gd name="connsiteX40" fmla="*/ 1283551 w 2666609"/>
              <a:gd name="connsiteY40" fmla="*/ 1029495 h 3910201"/>
              <a:gd name="connsiteX41" fmla="*/ 1066858 w 2666609"/>
              <a:gd name="connsiteY41" fmla="*/ 1536702 h 3910201"/>
              <a:gd name="connsiteX42" fmla="*/ 782246 w 2666609"/>
              <a:gd name="connsiteY42" fmla="*/ 1452754 h 3910201"/>
              <a:gd name="connsiteX43" fmla="*/ 768754 w 2666609"/>
              <a:gd name="connsiteY43" fmla="*/ 1690877 h 3910201"/>
              <a:gd name="connsiteX0" fmla="*/ 768754 w 2666609"/>
              <a:gd name="connsiteY0" fmla="*/ 1690877 h 3910201"/>
              <a:gd name="connsiteX1" fmla="*/ 733829 w 2666609"/>
              <a:gd name="connsiteY1" fmla="*/ 1865503 h 3910201"/>
              <a:gd name="connsiteX2" fmla="*/ 902898 w 2666609"/>
              <a:gd name="connsiteY2" fmla="*/ 1933765 h 3910201"/>
              <a:gd name="connsiteX3" fmla="*/ 839052 w 2666609"/>
              <a:gd name="connsiteY3" fmla="*/ 2116932 h 3910201"/>
              <a:gd name="connsiteX4" fmla="*/ 650486 w 2666609"/>
              <a:gd name="connsiteY4" fmla="*/ 2575113 h 3910201"/>
              <a:gd name="connsiteX5" fmla="*/ 1401372 w 2666609"/>
              <a:gd name="connsiteY5" fmla="*/ 2862450 h 3910201"/>
              <a:gd name="connsiteX6" fmla="*/ 969573 w 2666609"/>
              <a:gd name="connsiteY6" fmla="*/ 3910201 h 3910201"/>
              <a:gd name="connsiteX7" fmla="*/ 1436298 w 2666609"/>
              <a:gd name="connsiteY7" fmla="*/ 3595875 h 3910201"/>
              <a:gd name="connsiteX8" fmla="*/ 1869685 w 2666609"/>
              <a:gd name="connsiteY8" fmla="*/ 3819713 h 3910201"/>
              <a:gd name="connsiteX9" fmla="*/ 1860159 w 2666609"/>
              <a:gd name="connsiteY9" fmla="*/ 3710175 h 3910201"/>
              <a:gd name="connsiteX10" fmla="*/ 1869685 w 2666609"/>
              <a:gd name="connsiteY10" fmla="*/ 3610163 h 3910201"/>
              <a:gd name="connsiteX11" fmla="*/ 2003034 w 2666609"/>
              <a:gd name="connsiteY11" fmla="*/ 3102162 h 3910201"/>
              <a:gd name="connsiteX12" fmla="*/ 2069709 w 2666609"/>
              <a:gd name="connsiteY12" fmla="*/ 3032312 h 3910201"/>
              <a:gd name="connsiteX13" fmla="*/ 2609459 w 2666609"/>
              <a:gd name="connsiteY13" fmla="*/ 2332225 h 3910201"/>
              <a:gd name="connsiteX14" fmla="*/ 2666609 w 2666609"/>
              <a:gd name="connsiteY14" fmla="*/ 1343213 h 3910201"/>
              <a:gd name="connsiteX15" fmla="*/ 2530085 w 2666609"/>
              <a:gd name="connsiteY15" fmla="*/ 1236851 h 3910201"/>
              <a:gd name="connsiteX16" fmla="*/ 2414197 w 2666609"/>
              <a:gd name="connsiteY16" fmla="*/ 1066988 h 3910201"/>
              <a:gd name="connsiteX17" fmla="*/ 2188580 w 2666609"/>
              <a:gd name="connsiteY17" fmla="*/ 923521 h 3910201"/>
              <a:gd name="connsiteX18" fmla="*/ 2004071 w 2666609"/>
              <a:gd name="connsiteY18" fmla="*/ 937832 h 3910201"/>
              <a:gd name="connsiteX19" fmla="*/ 1910437 w 2666609"/>
              <a:gd name="connsiteY19" fmla="*/ 245504 h 3910201"/>
              <a:gd name="connsiteX20" fmla="*/ 1424570 w 2666609"/>
              <a:gd name="connsiteY20" fmla="*/ 216779 h 3910201"/>
              <a:gd name="connsiteX21" fmla="*/ 1431915 w 2666609"/>
              <a:gd name="connsiteY21" fmla="*/ 99266 h 3910201"/>
              <a:gd name="connsiteX22" fmla="*/ 1299712 w 2666609"/>
              <a:gd name="connsiteY22" fmla="*/ 91921 h 3910201"/>
              <a:gd name="connsiteX23" fmla="*/ 1190053 w 2666609"/>
              <a:gd name="connsiteY23" fmla="*/ 60458 h 3910201"/>
              <a:gd name="connsiteX24" fmla="*/ 1180363 w 2666609"/>
              <a:gd name="connsiteY24" fmla="*/ 0 h 3910201"/>
              <a:gd name="connsiteX25" fmla="*/ 1075588 w 2666609"/>
              <a:gd name="connsiteY25" fmla="*/ 225425 h 3910201"/>
              <a:gd name="connsiteX26" fmla="*/ 971372 w 2666609"/>
              <a:gd name="connsiteY26" fmla="*/ 421986 h 3910201"/>
              <a:gd name="connsiteX27" fmla="*/ 890952 w 2666609"/>
              <a:gd name="connsiteY27" fmla="*/ 660267 h 3910201"/>
              <a:gd name="connsiteX28" fmla="*/ 786704 w 2666609"/>
              <a:gd name="connsiteY28" fmla="*/ 1017686 h 3910201"/>
              <a:gd name="connsiteX29" fmla="*/ 557360 w 2666609"/>
              <a:gd name="connsiteY29" fmla="*/ 910461 h 3910201"/>
              <a:gd name="connsiteX30" fmla="*/ 363757 w 2666609"/>
              <a:gd name="connsiteY30" fmla="*/ 1014709 h 3910201"/>
              <a:gd name="connsiteX31" fmla="*/ 253553 w 2666609"/>
              <a:gd name="connsiteY31" fmla="*/ 931310 h 3910201"/>
              <a:gd name="connsiteX32" fmla="*/ 170156 w 2666609"/>
              <a:gd name="connsiteY32" fmla="*/ 1056407 h 3910201"/>
              <a:gd name="connsiteX33" fmla="*/ 116542 w 2666609"/>
              <a:gd name="connsiteY33" fmla="*/ 1172568 h 3910201"/>
              <a:gd name="connsiteX34" fmla="*/ 68886 w 2666609"/>
              <a:gd name="connsiteY34" fmla="*/ 1273838 h 3910201"/>
              <a:gd name="connsiteX35" fmla="*/ 68886 w 2666609"/>
              <a:gd name="connsiteY35" fmla="*/ 1381063 h 3910201"/>
              <a:gd name="connsiteX36" fmla="*/ 0 w 2666609"/>
              <a:gd name="connsiteY36" fmla="*/ 1487356 h 3910201"/>
              <a:gd name="connsiteX37" fmla="*/ 12848 w 2666609"/>
              <a:gd name="connsiteY37" fmla="*/ 1688410 h 3910201"/>
              <a:gd name="connsiteX38" fmla="*/ 145370 w 2666609"/>
              <a:gd name="connsiteY38" fmla="*/ 1659256 h 3910201"/>
              <a:gd name="connsiteX39" fmla="*/ 293795 w 2666609"/>
              <a:gd name="connsiteY39" fmla="*/ 1725517 h 3910201"/>
              <a:gd name="connsiteX40" fmla="*/ 1283551 w 2666609"/>
              <a:gd name="connsiteY40" fmla="*/ 1029495 h 3910201"/>
              <a:gd name="connsiteX41" fmla="*/ 1066858 w 2666609"/>
              <a:gd name="connsiteY41" fmla="*/ 1536702 h 3910201"/>
              <a:gd name="connsiteX42" fmla="*/ 782246 w 2666609"/>
              <a:gd name="connsiteY42" fmla="*/ 1452754 h 3910201"/>
              <a:gd name="connsiteX43" fmla="*/ 768754 w 2666609"/>
              <a:gd name="connsiteY43" fmla="*/ 1690877 h 3910201"/>
              <a:gd name="connsiteX0" fmla="*/ 768754 w 2666609"/>
              <a:gd name="connsiteY0" fmla="*/ 1690877 h 3910201"/>
              <a:gd name="connsiteX1" fmla="*/ 733829 w 2666609"/>
              <a:gd name="connsiteY1" fmla="*/ 1865503 h 3910201"/>
              <a:gd name="connsiteX2" fmla="*/ 902898 w 2666609"/>
              <a:gd name="connsiteY2" fmla="*/ 1933765 h 3910201"/>
              <a:gd name="connsiteX3" fmla="*/ 839052 w 2666609"/>
              <a:gd name="connsiteY3" fmla="*/ 2116932 h 3910201"/>
              <a:gd name="connsiteX4" fmla="*/ 650486 w 2666609"/>
              <a:gd name="connsiteY4" fmla="*/ 2575113 h 3910201"/>
              <a:gd name="connsiteX5" fmla="*/ 1401372 w 2666609"/>
              <a:gd name="connsiteY5" fmla="*/ 2862450 h 3910201"/>
              <a:gd name="connsiteX6" fmla="*/ 969573 w 2666609"/>
              <a:gd name="connsiteY6" fmla="*/ 3910201 h 3910201"/>
              <a:gd name="connsiteX7" fmla="*/ 1436298 w 2666609"/>
              <a:gd name="connsiteY7" fmla="*/ 3595875 h 3910201"/>
              <a:gd name="connsiteX8" fmla="*/ 1869685 w 2666609"/>
              <a:gd name="connsiteY8" fmla="*/ 3819713 h 3910201"/>
              <a:gd name="connsiteX9" fmla="*/ 1860159 w 2666609"/>
              <a:gd name="connsiteY9" fmla="*/ 3710175 h 3910201"/>
              <a:gd name="connsiteX10" fmla="*/ 1869685 w 2666609"/>
              <a:gd name="connsiteY10" fmla="*/ 3610163 h 3910201"/>
              <a:gd name="connsiteX11" fmla="*/ 2003034 w 2666609"/>
              <a:gd name="connsiteY11" fmla="*/ 3102162 h 3910201"/>
              <a:gd name="connsiteX12" fmla="*/ 2069709 w 2666609"/>
              <a:gd name="connsiteY12" fmla="*/ 3032312 h 3910201"/>
              <a:gd name="connsiteX13" fmla="*/ 2609459 w 2666609"/>
              <a:gd name="connsiteY13" fmla="*/ 2332225 h 3910201"/>
              <a:gd name="connsiteX14" fmla="*/ 2666609 w 2666609"/>
              <a:gd name="connsiteY14" fmla="*/ 1343213 h 3910201"/>
              <a:gd name="connsiteX15" fmla="*/ 2530085 w 2666609"/>
              <a:gd name="connsiteY15" fmla="*/ 1236851 h 3910201"/>
              <a:gd name="connsiteX16" fmla="*/ 2414197 w 2666609"/>
              <a:gd name="connsiteY16" fmla="*/ 1066988 h 3910201"/>
              <a:gd name="connsiteX17" fmla="*/ 2188580 w 2666609"/>
              <a:gd name="connsiteY17" fmla="*/ 923521 h 3910201"/>
              <a:gd name="connsiteX18" fmla="*/ 2004071 w 2666609"/>
              <a:gd name="connsiteY18" fmla="*/ 937832 h 3910201"/>
              <a:gd name="connsiteX19" fmla="*/ 1910437 w 2666609"/>
              <a:gd name="connsiteY19" fmla="*/ 245504 h 3910201"/>
              <a:gd name="connsiteX20" fmla="*/ 1424570 w 2666609"/>
              <a:gd name="connsiteY20" fmla="*/ 216779 h 3910201"/>
              <a:gd name="connsiteX21" fmla="*/ 1431915 w 2666609"/>
              <a:gd name="connsiteY21" fmla="*/ 99266 h 3910201"/>
              <a:gd name="connsiteX22" fmla="*/ 1299712 w 2666609"/>
              <a:gd name="connsiteY22" fmla="*/ 91921 h 3910201"/>
              <a:gd name="connsiteX23" fmla="*/ 1190053 w 2666609"/>
              <a:gd name="connsiteY23" fmla="*/ 60458 h 3910201"/>
              <a:gd name="connsiteX24" fmla="*/ 1180363 w 2666609"/>
              <a:gd name="connsiteY24" fmla="*/ 0 h 3910201"/>
              <a:gd name="connsiteX25" fmla="*/ 1075588 w 2666609"/>
              <a:gd name="connsiteY25" fmla="*/ 225425 h 3910201"/>
              <a:gd name="connsiteX26" fmla="*/ 971372 w 2666609"/>
              <a:gd name="connsiteY26" fmla="*/ 421986 h 3910201"/>
              <a:gd name="connsiteX27" fmla="*/ 890952 w 2666609"/>
              <a:gd name="connsiteY27" fmla="*/ 660267 h 3910201"/>
              <a:gd name="connsiteX28" fmla="*/ 786704 w 2666609"/>
              <a:gd name="connsiteY28" fmla="*/ 1017686 h 3910201"/>
              <a:gd name="connsiteX29" fmla="*/ 557360 w 2666609"/>
              <a:gd name="connsiteY29" fmla="*/ 910461 h 3910201"/>
              <a:gd name="connsiteX30" fmla="*/ 363757 w 2666609"/>
              <a:gd name="connsiteY30" fmla="*/ 1014709 h 3910201"/>
              <a:gd name="connsiteX31" fmla="*/ 253553 w 2666609"/>
              <a:gd name="connsiteY31" fmla="*/ 931310 h 3910201"/>
              <a:gd name="connsiteX32" fmla="*/ 170156 w 2666609"/>
              <a:gd name="connsiteY32" fmla="*/ 1056407 h 3910201"/>
              <a:gd name="connsiteX33" fmla="*/ 116542 w 2666609"/>
              <a:gd name="connsiteY33" fmla="*/ 1172568 h 3910201"/>
              <a:gd name="connsiteX34" fmla="*/ 68886 w 2666609"/>
              <a:gd name="connsiteY34" fmla="*/ 1273838 h 3910201"/>
              <a:gd name="connsiteX35" fmla="*/ 68886 w 2666609"/>
              <a:gd name="connsiteY35" fmla="*/ 1381063 h 3910201"/>
              <a:gd name="connsiteX36" fmla="*/ 0 w 2666609"/>
              <a:gd name="connsiteY36" fmla="*/ 1487356 h 3910201"/>
              <a:gd name="connsiteX37" fmla="*/ 12848 w 2666609"/>
              <a:gd name="connsiteY37" fmla="*/ 1688410 h 3910201"/>
              <a:gd name="connsiteX38" fmla="*/ 145370 w 2666609"/>
              <a:gd name="connsiteY38" fmla="*/ 1659256 h 3910201"/>
              <a:gd name="connsiteX39" fmla="*/ 293795 w 2666609"/>
              <a:gd name="connsiteY39" fmla="*/ 1725517 h 3910201"/>
              <a:gd name="connsiteX40" fmla="*/ 1283551 w 2666609"/>
              <a:gd name="connsiteY40" fmla="*/ 1029495 h 3910201"/>
              <a:gd name="connsiteX41" fmla="*/ 1066858 w 2666609"/>
              <a:gd name="connsiteY41" fmla="*/ 1536702 h 3910201"/>
              <a:gd name="connsiteX42" fmla="*/ 782246 w 2666609"/>
              <a:gd name="connsiteY42" fmla="*/ 1452754 h 3910201"/>
              <a:gd name="connsiteX43" fmla="*/ 768754 w 2666609"/>
              <a:gd name="connsiteY43" fmla="*/ 1690877 h 3910201"/>
              <a:gd name="connsiteX0" fmla="*/ 768754 w 2666609"/>
              <a:gd name="connsiteY0" fmla="*/ 1690877 h 3910201"/>
              <a:gd name="connsiteX1" fmla="*/ 733829 w 2666609"/>
              <a:gd name="connsiteY1" fmla="*/ 1865503 h 3910201"/>
              <a:gd name="connsiteX2" fmla="*/ 902898 w 2666609"/>
              <a:gd name="connsiteY2" fmla="*/ 1933765 h 3910201"/>
              <a:gd name="connsiteX3" fmla="*/ 839052 w 2666609"/>
              <a:gd name="connsiteY3" fmla="*/ 2116932 h 3910201"/>
              <a:gd name="connsiteX4" fmla="*/ 650486 w 2666609"/>
              <a:gd name="connsiteY4" fmla="*/ 2575113 h 3910201"/>
              <a:gd name="connsiteX5" fmla="*/ 1401372 w 2666609"/>
              <a:gd name="connsiteY5" fmla="*/ 2862450 h 3910201"/>
              <a:gd name="connsiteX6" fmla="*/ 969573 w 2666609"/>
              <a:gd name="connsiteY6" fmla="*/ 3910201 h 3910201"/>
              <a:gd name="connsiteX7" fmla="*/ 1436298 w 2666609"/>
              <a:gd name="connsiteY7" fmla="*/ 3595875 h 3910201"/>
              <a:gd name="connsiteX8" fmla="*/ 1869685 w 2666609"/>
              <a:gd name="connsiteY8" fmla="*/ 3819713 h 3910201"/>
              <a:gd name="connsiteX9" fmla="*/ 1860159 w 2666609"/>
              <a:gd name="connsiteY9" fmla="*/ 3710175 h 3910201"/>
              <a:gd name="connsiteX10" fmla="*/ 1869685 w 2666609"/>
              <a:gd name="connsiteY10" fmla="*/ 3610163 h 3910201"/>
              <a:gd name="connsiteX11" fmla="*/ 2003034 w 2666609"/>
              <a:gd name="connsiteY11" fmla="*/ 3102162 h 3910201"/>
              <a:gd name="connsiteX12" fmla="*/ 2069709 w 2666609"/>
              <a:gd name="connsiteY12" fmla="*/ 3032312 h 3910201"/>
              <a:gd name="connsiteX13" fmla="*/ 2609459 w 2666609"/>
              <a:gd name="connsiteY13" fmla="*/ 2332225 h 3910201"/>
              <a:gd name="connsiteX14" fmla="*/ 2666609 w 2666609"/>
              <a:gd name="connsiteY14" fmla="*/ 1343213 h 3910201"/>
              <a:gd name="connsiteX15" fmla="*/ 2530085 w 2666609"/>
              <a:gd name="connsiteY15" fmla="*/ 1236851 h 3910201"/>
              <a:gd name="connsiteX16" fmla="*/ 2414197 w 2666609"/>
              <a:gd name="connsiteY16" fmla="*/ 1066988 h 3910201"/>
              <a:gd name="connsiteX17" fmla="*/ 2188580 w 2666609"/>
              <a:gd name="connsiteY17" fmla="*/ 923521 h 3910201"/>
              <a:gd name="connsiteX18" fmla="*/ 2004071 w 2666609"/>
              <a:gd name="connsiteY18" fmla="*/ 937832 h 3910201"/>
              <a:gd name="connsiteX19" fmla="*/ 1910437 w 2666609"/>
              <a:gd name="connsiteY19" fmla="*/ 245504 h 3910201"/>
              <a:gd name="connsiteX20" fmla="*/ 1424570 w 2666609"/>
              <a:gd name="connsiteY20" fmla="*/ 216779 h 3910201"/>
              <a:gd name="connsiteX21" fmla="*/ 1431915 w 2666609"/>
              <a:gd name="connsiteY21" fmla="*/ 99266 h 3910201"/>
              <a:gd name="connsiteX22" fmla="*/ 1299712 w 2666609"/>
              <a:gd name="connsiteY22" fmla="*/ 91921 h 3910201"/>
              <a:gd name="connsiteX23" fmla="*/ 1190053 w 2666609"/>
              <a:gd name="connsiteY23" fmla="*/ 60458 h 3910201"/>
              <a:gd name="connsiteX24" fmla="*/ 1180363 w 2666609"/>
              <a:gd name="connsiteY24" fmla="*/ 0 h 3910201"/>
              <a:gd name="connsiteX25" fmla="*/ 1075588 w 2666609"/>
              <a:gd name="connsiteY25" fmla="*/ 225425 h 3910201"/>
              <a:gd name="connsiteX26" fmla="*/ 971372 w 2666609"/>
              <a:gd name="connsiteY26" fmla="*/ 421986 h 3910201"/>
              <a:gd name="connsiteX27" fmla="*/ 890952 w 2666609"/>
              <a:gd name="connsiteY27" fmla="*/ 660267 h 3910201"/>
              <a:gd name="connsiteX28" fmla="*/ 786704 w 2666609"/>
              <a:gd name="connsiteY28" fmla="*/ 1017686 h 3910201"/>
              <a:gd name="connsiteX29" fmla="*/ 557360 w 2666609"/>
              <a:gd name="connsiteY29" fmla="*/ 910461 h 3910201"/>
              <a:gd name="connsiteX30" fmla="*/ 363757 w 2666609"/>
              <a:gd name="connsiteY30" fmla="*/ 1014709 h 3910201"/>
              <a:gd name="connsiteX31" fmla="*/ 253553 w 2666609"/>
              <a:gd name="connsiteY31" fmla="*/ 931310 h 3910201"/>
              <a:gd name="connsiteX32" fmla="*/ 170156 w 2666609"/>
              <a:gd name="connsiteY32" fmla="*/ 1056407 h 3910201"/>
              <a:gd name="connsiteX33" fmla="*/ 116542 w 2666609"/>
              <a:gd name="connsiteY33" fmla="*/ 1172568 h 3910201"/>
              <a:gd name="connsiteX34" fmla="*/ 68886 w 2666609"/>
              <a:gd name="connsiteY34" fmla="*/ 1273838 h 3910201"/>
              <a:gd name="connsiteX35" fmla="*/ 68886 w 2666609"/>
              <a:gd name="connsiteY35" fmla="*/ 1381063 h 3910201"/>
              <a:gd name="connsiteX36" fmla="*/ 0 w 2666609"/>
              <a:gd name="connsiteY36" fmla="*/ 1487356 h 3910201"/>
              <a:gd name="connsiteX37" fmla="*/ 12848 w 2666609"/>
              <a:gd name="connsiteY37" fmla="*/ 1688410 h 3910201"/>
              <a:gd name="connsiteX38" fmla="*/ 142720 w 2666609"/>
              <a:gd name="connsiteY38" fmla="*/ 1664556 h 3910201"/>
              <a:gd name="connsiteX39" fmla="*/ 293795 w 2666609"/>
              <a:gd name="connsiteY39" fmla="*/ 1725517 h 3910201"/>
              <a:gd name="connsiteX40" fmla="*/ 1283551 w 2666609"/>
              <a:gd name="connsiteY40" fmla="*/ 1029495 h 3910201"/>
              <a:gd name="connsiteX41" fmla="*/ 1066858 w 2666609"/>
              <a:gd name="connsiteY41" fmla="*/ 1536702 h 3910201"/>
              <a:gd name="connsiteX42" fmla="*/ 782246 w 2666609"/>
              <a:gd name="connsiteY42" fmla="*/ 1452754 h 3910201"/>
              <a:gd name="connsiteX43" fmla="*/ 768754 w 2666609"/>
              <a:gd name="connsiteY43" fmla="*/ 1690877 h 3910201"/>
              <a:gd name="connsiteX0" fmla="*/ 768754 w 2666609"/>
              <a:gd name="connsiteY0" fmla="*/ 1690877 h 3910201"/>
              <a:gd name="connsiteX1" fmla="*/ 733829 w 2666609"/>
              <a:gd name="connsiteY1" fmla="*/ 1865503 h 3910201"/>
              <a:gd name="connsiteX2" fmla="*/ 902898 w 2666609"/>
              <a:gd name="connsiteY2" fmla="*/ 1933765 h 3910201"/>
              <a:gd name="connsiteX3" fmla="*/ 839052 w 2666609"/>
              <a:gd name="connsiteY3" fmla="*/ 2116932 h 3910201"/>
              <a:gd name="connsiteX4" fmla="*/ 650486 w 2666609"/>
              <a:gd name="connsiteY4" fmla="*/ 2575113 h 3910201"/>
              <a:gd name="connsiteX5" fmla="*/ 1401372 w 2666609"/>
              <a:gd name="connsiteY5" fmla="*/ 2862450 h 3910201"/>
              <a:gd name="connsiteX6" fmla="*/ 969573 w 2666609"/>
              <a:gd name="connsiteY6" fmla="*/ 3910201 h 3910201"/>
              <a:gd name="connsiteX7" fmla="*/ 1436298 w 2666609"/>
              <a:gd name="connsiteY7" fmla="*/ 3595875 h 3910201"/>
              <a:gd name="connsiteX8" fmla="*/ 1869685 w 2666609"/>
              <a:gd name="connsiteY8" fmla="*/ 3819713 h 3910201"/>
              <a:gd name="connsiteX9" fmla="*/ 1860159 w 2666609"/>
              <a:gd name="connsiteY9" fmla="*/ 3710175 h 3910201"/>
              <a:gd name="connsiteX10" fmla="*/ 1869685 w 2666609"/>
              <a:gd name="connsiteY10" fmla="*/ 3610163 h 3910201"/>
              <a:gd name="connsiteX11" fmla="*/ 2003034 w 2666609"/>
              <a:gd name="connsiteY11" fmla="*/ 3102162 h 3910201"/>
              <a:gd name="connsiteX12" fmla="*/ 2069709 w 2666609"/>
              <a:gd name="connsiteY12" fmla="*/ 3032312 h 3910201"/>
              <a:gd name="connsiteX13" fmla="*/ 2609459 w 2666609"/>
              <a:gd name="connsiteY13" fmla="*/ 2332225 h 3910201"/>
              <a:gd name="connsiteX14" fmla="*/ 2666609 w 2666609"/>
              <a:gd name="connsiteY14" fmla="*/ 1343213 h 3910201"/>
              <a:gd name="connsiteX15" fmla="*/ 2530085 w 2666609"/>
              <a:gd name="connsiteY15" fmla="*/ 1236851 h 3910201"/>
              <a:gd name="connsiteX16" fmla="*/ 2414197 w 2666609"/>
              <a:gd name="connsiteY16" fmla="*/ 1066988 h 3910201"/>
              <a:gd name="connsiteX17" fmla="*/ 2188580 w 2666609"/>
              <a:gd name="connsiteY17" fmla="*/ 923521 h 3910201"/>
              <a:gd name="connsiteX18" fmla="*/ 2004071 w 2666609"/>
              <a:gd name="connsiteY18" fmla="*/ 937832 h 3910201"/>
              <a:gd name="connsiteX19" fmla="*/ 1910437 w 2666609"/>
              <a:gd name="connsiteY19" fmla="*/ 245504 h 3910201"/>
              <a:gd name="connsiteX20" fmla="*/ 1424570 w 2666609"/>
              <a:gd name="connsiteY20" fmla="*/ 216779 h 3910201"/>
              <a:gd name="connsiteX21" fmla="*/ 1431915 w 2666609"/>
              <a:gd name="connsiteY21" fmla="*/ 99266 h 3910201"/>
              <a:gd name="connsiteX22" fmla="*/ 1299712 w 2666609"/>
              <a:gd name="connsiteY22" fmla="*/ 91921 h 3910201"/>
              <a:gd name="connsiteX23" fmla="*/ 1190053 w 2666609"/>
              <a:gd name="connsiteY23" fmla="*/ 60458 h 3910201"/>
              <a:gd name="connsiteX24" fmla="*/ 1180363 w 2666609"/>
              <a:gd name="connsiteY24" fmla="*/ 0 h 3910201"/>
              <a:gd name="connsiteX25" fmla="*/ 1075588 w 2666609"/>
              <a:gd name="connsiteY25" fmla="*/ 225425 h 3910201"/>
              <a:gd name="connsiteX26" fmla="*/ 971372 w 2666609"/>
              <a:gd name="connsiteY26" fmla="*/ 421986 h 3910201"/>
              <a:gd name="connsiteX27" fmla="*/ 890952 w 2666609"/>
              <a:gd name="connsiteY27" fmla="*/ 660267 h 3910201"/>
              <a:gd name="connsiteX28" fmla="*/ 786704 w 2666609"/>
              <a:gd name="connsiteY28" fmla="*/ 1017686 h 3910201"/>
              <a:gd name="connsiteX29" fmla="*/ 557360 w 2666609"/>
              <a:gd name="connsiteY29" fmla="*/ 910461 h 3910201"/>
              <a:gd name="connsiteX30" fmla="*/ 363757 w 2666609"/>
              <a:gd name="connsiteY30" fmla="*/ 1014709 h 3910201"/>
              <a:gd name="connsiteX31" fmla="*/ 253553 w 2666609"/>
              <a:gd name="connsiteY31" fmla="*/ 931310 h 3910201"/>
              <a:gd name="connsiteX32" fmla="*/ 170156 w 2666609"/>
              <a:gd name="connsiteY32" fmla="*/ 1056407 h 3910201"/>
              <a:gd name="connsiteX33" fmla="*/ 116542 w 2666609"/>
              <a:gd name="connsiteY33" fmla="*/ 1172568 h 3910201"/>
              <a:gd name="connsiteX34" fmla="*/ 68886 w 2666609"/>
              <a:gd name="connsiteY34" fmla="*/ 1273838 h 3910201"/>
              <a:gd name="connsiteX35" fmla="*/ 68886 w 2666609"/>
              <a:gd name="connsiteY35" fmla="*/ 1381063 h 3910201"/>
              <a:gd name="connsiteX36" fmla="*/ 0 w 2666609"/>
              <a:gd name="connsiteY36" fmla="*/ 1487356 h 3910201"/>
              <a:gd name="connsiteX37" fmla="*/ 12848 w 2666609"/>
              <a:gd name="connsiteY37" fmla="*/ 1688410 h 3910201"/>
              <a:gd name="connsiteX38" fmla="*/ 142720 w 2666609"/>
              <a:gd name="connsiteY38" fmla="*/ 1664556 h 3910201"/>
              <a:gd name="connsiteX39" fmla="*/ 293795 w 2666609"/>
              <a:gd name="connsiteY39" fmla="*/ 1725517 h 3910201"/>
              <a:gd name="connsiteX40" fmla="*/ 1283551 w 2666609"/>
              <a:gd name="connsiteY40" fmla="*/ 1029495 h 3910201"/>
              <a:gd name="connsiteX41" fmla="*/ 1066858 w 2666609"/>
              <a:gd name="connsiteY41" fmla="*/ 1536702 h 3910201"/>
              <a:gd name="connsiteX42" fmla="*/ 782246 w 2666609"/>
              <a:gd name="connsiteY42" fmla="*/ 1452754 h 3910201"/>
              <a:gd name="connsiteX43" fmla="*/ 768754 w 2666609"/>
              <a:gd name="connsiteY43" fmla="*/ 1690877 h 3910201"/>
              <a:gd name="connsiteX0" fmla="*/ 768754 w 2666609"/>
              <a:gd name="connsiteY0" fmla="*/ 1690877 h 3910201"/>
              <a:gd name="connsiteX1" fmla="*/ 733829 w 2666609"/>
              <a:gd name="connsiteY1" fmla="*/ 1865503 h 3910201"/>
              <a:gd name="connsiteX2" fmla="*/ 902898 w 2666609"/>
              <a:gd name="connsiteY2" fmla="*/ 1933765 h 3910201"/>
              <a:gd name="connsiteX3" fmla="*/ 839052 w 2666609"/>
              <a:gd name="connsiteY3" fmla="*/ 2116932 h 3910201"/>
              <a:gd name="connsiteX4" fmla="*/ 650486 w 2666609"/>
              <a:gd name="connsiteY4" fmla="*/ 2575113 h 3910201"/>
              <a:gd name="connsiteX5" fmla="*/ 1401372 w 2666609"/>
              <a:gd name="connsiteY5" fmla="*/ 2862450 h 3910201"/>
              <a:gd name="connsiteX6" fmla="*/ 969573 w 2666609"/>
              <a:gd name="connsiteY6" fmla="*/ 3910201 h 3910201"/>
              <a:gd name="connsiteX7" fmla="*/ 1436298 w 2666609"/>
              <a:gd name="connsiteY7" fmla="*/ 3595875 h 3910201"/>
              <a:gd name="connsiteX8" fmla="*/ 1869685 w 2666609"/>
              <a:gd name="connsiteY8" fmla="*/ 3819713 h 3910201"/>
              <a:gd name="connsiteX9" fmla="*/ 1860159 w 2666609"/>
              <a:gd name="connsiteY9" fmla="*/ 3710175 h 3910201"/>
              <a:gd name="connsiteX10" fmla="*/ 1869685 w 2666609"/>
              <a:gd name="connsiteY10" fmla="*/ 3610163 h 3910201"/>
              <a:gd name="connsiteX11" fmla="*/ 2003034 w 2666609"/>
              <a:gd name="connsiteY11" fmla="*/ 3102162 h 3910201"/>
              <a:gd name="connsiteX12" fmla="*/ 2069709 w 2666609"/>
              <a:gd name="connsiteY12" fmla="*/ 3032312 h 3910201"/>
              <a:gd name="connsiteX13" fmla="*/ 2609459 w 2666609"/>
              <a:gd name="connsiteY13" fmla="*/ 2332225 h 3910201"/>
              <a:gd name="connsiteX14" fmla="*/ 2666609 w 2666609"/>
              <a:gd name="connsiteY14" fmla="*/ 1343213 h 3910201"/>
              <a:gd name="connsiteX15" fmla="*/ 2530085 w 2666609"/>
              <a:gd name="connsiteY15" fmla="*/ 1236851 h 3910201"/>
              <a:gd name="connsiteX16" fmla="*/ 2414197 w 2666609"/>
              <a:gd name="connsiteY16" fmla="*/ 1066988 h 3910201"/>
              <a:gd name="connsiteX17" fmla="*/ 2188580 w 2666609"/>
              <a:gd name="connsiteY17" fmla="*/ 923521 h 3910201"/>
              <a:gd name="connsiteX18" fmla="*/ 2004071 w 2666609"/>
              <a:gd name="connsiteY18" fmla="*/ 937832 h 3910201"/>
              <a:gd name="connsiteX19" fmla="*/ 1910437 w 2666609"/>
              <a:gd name="connsiteY19" fmla="*/ 245504 h 3910201"/>
              <a:gd name="connsiteX20" fmla="*/ 1424570 w 2666609"/>
              <a:gd name="connsiteY20" fmla="*/ 216779 h 3910201"/>
              <a:gd name="connsiteX21" fmla="*/ 1431915 w 2666609"/>
              <a:gd name="connsiteY21" fmla="*/ 99266 h 3910201"/>
              <a:gd name="connsiteX22" fmla="*/ 1299712 w 2666609"/>
              <a:gd name="connsiteY22" fmla="*/ 91921 h 3910201"/>
              <a:gd name="connsiteX23" fmla="*/ 1190053 w 2666609"/>
              <a:gd name="connsiteY23" fmla="*/ 60458 h 3910201"/>
              <a:gd name="connsiteX24" fmla="*/ 1180363 w 2666609"/>
              <a:gd name="connsiteY24" fmla="*/ 0 h 3910201"/>
              <a:gd name="connsiteX25" fmla="*/ 1075588 w 2666609"/>
              <a:gd name="connsiteY25" fmla="*/ 225425 h 3910201"/>
              <a:gd name="connsiteX26" fmla="*/ 971372 w 2666609"/>
              <a:gd name="connsiteY26" fmla="*/ 421986 h 3910201"/>
              <a:gd name="connsiteX27" fmla="*/ 890952 w 2666609"/>
              <a:gd name="connsiteY27" fmla="*/ 660267 h 3910201"/>
              <a:gd name="connsiteX28" fmla="*/ 786704 w 2666609"/>
              <a:gd name="connsiteY28" fmla="*/ 1017686 h 3910201"/>
              <a:gd name="connsiteX29" fmla="*/ 557360 w 2666609"/>
              <a:gd name="connsiteY29" fmla="*/ 910461 h 3910201"/>
              <a:gd name="connsiteX30" fmla="*/ 363757 w 2666609"/>
              <a:gd name="connsiteY30" fmla="*/ 1014709 h 3910201"/>
              <a:gd name="connsiteX31" fmla="*/ 253553 w 2666609"/>
              <a:gd name="connsiteY31" fmla="*/ 931310 h 3910201"/>
              <a:gd name="connsiteX32" fmla="*/ 170156 w 2666609"/>
              <a:gd name="connsiteY32" fmla="*/ 1056407 h 3910201"/>
              <a:gd name="connsiteX33" fmla="*/ 116542 w 2666609"/>
              <a:gd name="connsiteY33" fmla="*/ 1172568 h 3910201"/>
              <a:gd name="connsiteX34" fmla="*/ 68886 w 2666609"/>
              <a:gd name="connsiteY34" fmla="*/ 1273838 h 3910201"/>
              <a:gd name="connsiteX35" fmla="*/ 68886 w 2666609"/>
              <a:gd name="connsiteY35" fmla="*/ 1381063 h 3910201"/>
              <a:gd name="connsiteX36" fmla="*/ 0 w 2666609"/>
              <a:gd name="connsiteY36" fmla="*/ 1487356 h 3910201"/>
              <a:gd name="connsiteX37" fmla="*/ 12848 w 2666609"/>
              <a:gd name="connsiteY37" fmla="*/ 1688410 h 3910201"/>
              <a:gd name="connsiteX38" fmla="*/ 142720 w 2666609"/>
              <a:gd name="connsiteY38" fmla="*/ 1664556 h 3910201"/>
              <a:gd name="connsiteX39" fmla="*/ 293795 w 2666609"/>
              <a:gd name="connsiteY39" fmla="*/ 1725517 h 3910201"/>
              <a:gd name="connsiteX40" fmla="*/ 1283551 w 2666609"/>
              <a:gd name="connsiteY40" fmla="*/ 1029495 h 3910201"/>
              <a:gd name="connsiteX41" fmla="*/ 1066858 w 2666609"/>
              <a:gd name="connsiteY41" fmla="*/ 1536702 h 3910201"/>
              <a:gd name="connsiteX42" fmla="*/ 782246 w 2666609"/>
              <a:gd name="connsiteY42" fmla="*/ 1452754 h 3910201"/>
              <a:gd name="connsiteX43" fmla="*/ 768754 w 2666609"/>
              <a:gd name="connsiteY43" fmla="*/ 1690877 h 3910201"/>
              <a:gd name="connsiteX0" fmla="*/ 768754 w 2666609"/>
              <a:gd name="connsiteY0" fmla="*/ 1690877 h 3910201"/>
              <a:gd name="connsiteX1" fmla="*/ 733829 w 2666609"/>
              <a:gd name="connsiteY1" fmla="*/ 1865503 h 3910201"/>
              <a:gd name="connsiteX2" fmla="*/ 902898 w 2666609"/>
              <a:gd name="connsiteY2" fmla="*/ 1933765 h 3910201"/>
              <a:gd name="connsiteX3" fmla="*/ 839052 w 2666609"/>
              <a:gd name="connsiteY3" fmla="*/ 2116932 h 3910201"/>
              <a:gd name="connsiteX4" fmla="*/ 650486 w 2666609"/>
              <a:gd name="connsiteY4" fmla="*/ 2575113 h 3910201"/>
              <a:gd name="connsiteX5" fmla="*/ 1401372 w 2666609"/>
              <a:gd name="connsiteY5" fmla="*/ 2862450 h 3910201"/>
              <a:gd name="connsiteX6" fmla="*/ 969573 w 2666609"/>
              <a:gd name="connsiteY6" fmla="*/ 3910201 h 3910201"/>
              <a:gd name="connsiteX7" fmla="*/ 1436298 w 2666609"/>
              <a:gd name="connsiteY7" fmla="*/ 3595875 h 3910201"/>
              <a:gd name="connsiteX8" fmla="*/ 1869685 w 2666609"/>
              <a:gd name="connsiteY8" fmla="*/ 3819713 h 3910201"/>
              <a:gd name="connsiteX9" fmla="*/ 1860159 w 2666609"/>
              <a:gd name="connsiteY9" fmla="*/ 3710175 h 3910201"/>
              <a:gd name="connsiteX10" fmla="*/ 1869685 w 2666609"/>
              <a:gd name="connsiteY10" fmla="*/ 3610163 h 3910201"/>
              <a:gd name="connsiteX11" fmla="*/ 2003034 w 2666609"/>
              <a:gd name="connsiteY11" fmla="*/ 3102162 h 3910201"/>
              <a:gd name="connsiteX12" fmla="*/ 2069709 w 2666609"/>
              <a:gd name="connsiteY12" fmla="*/ 3032312 h 3910201"/>
              <a:gd name="connsiteX13" fmla="*/ 2609459 w 2666609"/>
              <a:gd name="connsiteY13" fmla="*/ 2332225 h 3910201"/>
              <a:gd name="connsiteX14" fmla="*/ 2666609 w 2666609"/>
              <a:gd name="connsiteY14" fmla="*/ 1343213 h 3910201"/>
              <a:gd name="connsiteX15" fmla="*/ 2530085 w 2666609"/>
              <a:gd name="connsiteY15" fmla="*/ 1236851 h 3910201"/>
              <a:gd name="connsiteX16" fmla="*/ 2414197 w 2666609"/>
              <a:gd name="connsiteY16" fmla="*/ 1066988 h 3910201"/>
              <a:gd name="connsiteX17" fmla="*/ 2188580 w 2666609"/>
              <a:gd name="connsiteY17" fmla="*/ 923521 h 3910201"/>
              <a:gd name="connsiteX18" fmla="*/ 2004071 w 2666609"/>
              <a:gd name="connsiteY18" fmla="*/ 937832 h 3910201"/>
              <a:gd name="connsiteX19" fmla="*/ 1910437 w 2666609"/>
              <a:gd name="connsiteY19" fmla="*/ 245504 h 3910201"/>
              <a:gd name="connsiteX20" fmla="*/ 1424570 w 2666609"/>
              <a:gd name="connsiteY20" fmla="*/ 216779 h 3910201"/>
              <a:gd name="connsiteX21" fmla="*/ 1431915 w 2666609"/>
              <a:gd name="connsiteY21" fmla="*/ 99266 h 3910201"/>
              <a:gd name="connsiteX22" fmla="*/ 1299712 w 2666609"/>
              <a:gd name="connsiteY22" fmla="*/ 91921 h 3910201"/>
              <a:gd name="connsiteX23" fmla="*/ 1190053 w 2666609"/>
              <a:gd name="connsiteY23" fmla="*/ 60458 h 3910201"/>
              <a:gd name="connsiteX24" fmla="*/ 1180363 w 2666609"/>
              <a:gd name="connsiteY24" fmla="*/ 0 h 3910201"/>
              <a:gd name="connsiteX25" fmla="*/ 1075588 w 2666609"/>
              <a:gd name="connsiteY25" fmla="*/ 225425 h 3910201"/>
              <a:gd name="connsiteX26" fmla="*/ 971372 w 2666609"/>
              <a:gd name="connsiteY26" fmla="*/ 421986 h 3910201"/>
              <a:gd name="connsiteX27" fmla="*/ 890952 w 2666609"/>
              <a:gd name="connsiteY27" fmla="*/ 660267 h 3910201"/>
              <a:gd name="connsiteX28" fmla="*/ 786704 w 2666609"/>
              <a:gd name="connsiteY28" fmla="*/ 1017686 h 3910201"/>
              <a:gd name="connsiteX29" fmla="*/ 557360 w 2666609"/>
              <a:gd name="connsiteY29" fmla="*/ 910461 h 3910201"/>
              <a:gd name="connsiteX30" fmla="*/ 363757 w 2666609"/>
              <a:gd name="connsiteY30" fmla="*/ 1014709 h 3910201"/>
              <a:gd name="connsiteX31" fmla="*/ 253553 w 2666609"/>
              <a:gd name="connsiteY31" fmla="*/ 931310 h 3910201"/>
              <a:gd name="connsiteX32" fmla="*/ 170156 w 2666609"/>
              <a:gd name="connsiteY32" fmla="*/ 1056407 h 3910201"/>
              <a:gd name="connsiteX33" fmla="*/ 116542 w 2666609"/>
              <a:gd name="connsiteY33" fmla="*/ 1172568 h 3910201"/>
              <a:gd name="connsiteX34" fmla="*/ 68886 w 2666609"/>
              <a:gd name="connsiteY34" fmla="*/ 1273838 h 3910201"/>
              <a:gd name="connsiteX35" fmla="*/ 68886 w 2666609"/>
              <a:gd name="connsiteY35" fmla="*/ 1381063 h 3910201"/>
              <a:gd name="connsiteX36" fmla="*/ 0 w 2666609"/>
              <a:gd name="connsiteY36" fmla="*/ 1487356 h 3910201"/>
              <a:gd name="connsiteX37" fmla="*/ 12848 w 2666609"/>
              <a:gd name="connsiteY37" fmla="*/ 1688410 h 3910201"/>
              <a:gd name="connsiteX38" fmla="*/ 142720 w 2666609"/>
              <a:gd name="connsiteY38" fmla="*/ 1664556 h 3910201"/>
              <a:gd name="connsiteX39" fmla="*/ 293795 w 2666609"/>
              <a:gd name="connsiteY39" fmla="*/ 1725517 h 3910201"/>
              <a:gd name="connsiteX40" fmla="*/ 418365 w 2666609"/>
              <a:gd name="connsiteY40" fmla="*/ 1648654 h 3910201"/>
              <a:gd name="connsiteX41" fmla="*/ 1283551 w 2666609"/>
              <a:gd name="connsiteY41" fmla="*/ 1029495 h 3910201"/>
              <a:gd name="connsiteX42" fmla="*/ 1066858 w 2666609"/>
              <a:gd name="connsiteY42" fmla="*/ 1536702 h 3910201"/>
              <a:gd name="connsiteX43" fmla="*/ 782246 w 2666609"/>
              <a:gd name="connsiteY43" fmla="*/ 1452754 h 3910201"/>
              <a:gd name="connsiteX44" fmla="*/ 768754 w 2666609"/>
              <a:gd name="connsiteY44" fmla="*/ 1690877 h 3910201"/>
              <a:gd name="connsiteX0" fmla="*/ 768754 w 2666609"/>
              <a:gd name="connsiteY0" fmla="*/ 1690877 h 3910201"/>
              <a:gd name="connsiteX1" fmla="*/ 733829 w 2666609"/>
              <a:gd name="connsiteY1" fmla="*/ 1865503 h 3910201"/>
              <a:gd name="connsiteX2" fmla="*/ 902898 w 2666609"/>
              <a:gd name="connsiteY2" fmla="*/ 1933765 h 3910201"/>
              <a:gd name="connsiteX3" fmla="*/ 839052 w 2666609"/>
              <a:gd name="connsiteY3" fmla="*/ 2116932 h 3910201"/>
              <a:gd name="connsiteX4" fmla="*/ 650486 w 2666609"/>
              <a:gd name="connsiteY4" fmla="*/ 2575113 h 3910201"/>
              <a:gd name="connsiteX5" fmla="*/ 1401372 w 2666609"/>
              <a:gd name="connsiteY5" fmla="*/ 2862450 h 3910201"/>
              <a:gd name="connsiteX6" fmla="*/ 969573 w 2666609"/>
              <a:gd name="connsiteY6" fmla="*/ 3910201 h 3910201"/>
              <a:gd name="connsiteX7" fmla="*/ 1436298 w 2666609"/>
              <a:gd name="connsiteY7" fmla="*/ 3595875 h 3910201"/>
              <a:gd name="connsiteX8" fmla="*/ 1869685 w 2666609"/>
              <a:gd name="connsiteY8" fmla="*/ 3819713 h 3910201"/>
              <a:gd name="connsiteX9" fmla="*/ 1860159 w 2666609"/>
              <a:gd name="connsiteY9" fmla="*/ 3710175 h 3910201"/>
              <a:gd name="connsiteX10" fmla="*/ 1869685 w 2666609"/>
              <a:gd name="connsiteY10" fmla="*/ 3610163 h 3910201"/>
              <a:gd name="connsiteX11" fmla="*/ 2003034 w 2666609"/>
              <a:gd name="connsiteY11" fmla="*/ 3102162 h 3910201"/>
              <a:gd name="connsiteX12" fmla="*/ 2069709 w 2666609"/>
              <a:gd name="connsiteY12" fmla="*/ 3032312 h 3910201"/>
              <a:gd name="connsiteX13" fmla="*/ 2609459 w 2666609"/>
              <a:gd name="connsiteY13" fmla="*/ 2332225 h 3910201"/>
              <a:gd name="connsiteX14" fmla="*/ 2666609 w 2666609"/>
              <a:gd name="connsiteY14" fmla="*/ 1343213 h 3910201"/>
              <a:gd name="connsiteX15" fmla="*/ 2530085 w 2666609"/>
              <a:gd name="connsiteY15" fmla="*/ 1236851 h 3910201"/>
              <a:gd name="connsiteX16" fmla="*/ 2414197 w 2666609"/>
              <a:gd name="connsiteY16" fmla="*/ 1066988 h 3910201"/>
              <a:gd name="connsiteX17" fmla="*/ 2188580 w 2666609"/>
              <a:gd name="connsiteY17" fmla="*/ 923521 h 3910201"/>
              <a:gd name="connsiteX18" fmla="*/ 2004071 w 2666609"/>
              <a:gd name="connsiteY18" fmla="*/ 937832 h 3910201"/>
              <a:gd name="connsiteX19" fmla="*/ 1910437 w 2666609"/>
              <a:gd name="connsiteY19" fmla="*/ 245504 h 3910201"/>
              <a:gd name="connsiteX20" fmla="*/ 1424570 w 2666609"/>
              <a:gd name="connsiteY20" fmla="*/ 216779 h 3910201"/>
              <a:gd name="connsiteX21" fmla="*/ 1431915 w 2666609"/>
              <a:gd name="connsiteY21" fmla="*/ 99266 h 3910201"/>
              <a:gd name="connsiteX22" fmla="*/ 1299712 w 2666609"/>
              <a:gd name="connsiteY22" fmla="*/ 91921 h 3910201"/>
              <a:gd name="connsiteX23" fmla="*/ 1190053 w 2666609"/>
              <a:gd name="connsiteY23" fmla="*/ 60458 h 3910201"/>
              <a:gd name="connsiteX24" fmla="*/ 1180363 w 2666609"/>
              <a:gd name="connsiteY24" fmla="*/ 0 h 3910201"/>
              <a:gd name="connsiteX25" fmla="*/ 1075588 w 2666609"/>
              <a:gd name="connsiteY25" fmla="*/ 225425 h 3910201"/>
              <a:gd name="connsiteX26" fmla="*/ 971372 w 2666609"/>
              <a:gd name="connsiteY26" fmla="*/ 421986 h 3910201"/>
              <a:gd name="connsiteX27" fmla="*/ 890952 w 2666609"/>
              <a:gd name="connsiteY27" fmla="*/ 660267 h 3910201"/>
              <a:gd name="connsiteX28" fmla="*/ 786704 w 2666609"/>
              <a:gd name="connsiteY28" fmla="*/ 1017686 h 3910201"/>
              <a:gd name="connsiteX29" fmla="*/ 557360 w 2666609"/>
              <a:gd name="connsiteY29" fmla="*/ 910461 h 3910201"/>
              <a:gd name="connsiteX30" fmla="*/ 363757 w 2666609"/>
              <a:gd name="connsiteY30" fmla="*/ 1014709 h 3910201"/>
              <a:gd name="connsiteX31" fmla="*/ 253553 w 2666609"/>
              <a:gd name="connsiteY31" fmla="*/ 931310 h 3910201"/>
              <a:gd name="connsiteX32" fmla="*/ 170156 w 2666609"/>
              <a:gd name="connsiteY32" fmla="*/ 1056407 h 3910201"/>
              <a:gd name="connsiteX33" fmla="*/ 116542 w 2666609"/>
              <a:gd name="connsiteY33" fmla="*/ 1172568 h 3910201"/>
              <a:gd name="connsiteX34" fmla="*/ 68886 w 2666609"/>
              <a:gd name="connsiteY34" fmla="*/ 1273838 h 3910201"/>
              <a:gd name="connsiteX35" fmla="*/ 68886 w 2666609"/>
              <a:gd name="connsiteY35" fmla="*/ 1381063 h 3910201"/>
              <a:gd name="connsiteX36" fmla="*/ 0 w 2666609"/>
              <a:gd name="connsiteY36" fmla="*/ 1487356 h 3910201"/>
              <a:gd name="connsiteX37" fmla="*/ 12848 w 2666609"/>
              <a:gd name="connsiteY37" fmla="*/ 1688410 h 3910201"/>
              <a:gd name="connsiteX38" fmla="*/ 142720 w 2666609"/>
              <a:gd name="connsiteY38" fmla="*/ 1664556 h 3910201"/>
              <a:gd name="connsiteX39" fmla="*/ 293795 w 2666609"/>
              <a:gd name="connsiteY39" fmla="*/ 1725517 h 3910201"/>
              <a:gd name="connsiteX40" fmla="*/ 476675 w 2666609"/>
              <a:gd name="connsiteY40" fmla="*/ 1828884 h 3910201"/>
              <a:gd name="connsiteX41" fmla="*/ 1283551 w 2666609"/>
              <a:gd name="connsiteY41" fmla="*/ 1029495 h 3910201"/>
              <a:gd name="connsiteX42" fmla="*/ 1066858 w 2666609"/>
              <a:gd name="connsiteY42" fmla="*/ 1536702 h 3910201"/>
              <a:gd name="connsiteX43" fmla="*/ 782246 w 2666609"/>
              <a:gd name="connsiteY43" fmla="*/ 1452754 h 3910201"/>
              <a:gd name="connsiteX44" fmla="*/ 768754 w 2666609"/>
              <a:gd name="connsiteY44" fmla="*/ 1690877 h 3910201"/>
              <a:gd name="connsiteX0" fmla="*/ 768754 w 2666609"/>
              <a:gd name="connsiteY0" fmla="*/ 1690877 h 3910201"/>
              <a:gd name="connsiteX1" fmla="*/ 733829 w 2666609"/>
              <a:gd name="connsiteY1" fmla="*/ 1865503 h 3910201"/>
              <a:gd name="connsiteX2" fmla="*/ 902898 w 2666609"/>
              <a:gd name="connsiteY2" fmla="*/ 1933765 h 3910201"/>
              <a:gd name="connsiteX3" fmla="*/ 839052 w 2666609"/>
              <a:gd name="connsiteY3" fmla="*/ 2116932 h 3910201"/>
              <a:gd name="connsiteX4" fmla="*/ 650486 w 2666609"/>
              <a:gd name="connsiteY4" fmla="*/ 2575113 h 3910201"/>
              <a:gd name="connsiteX5" fmla="*/ 1401372 w 2666609"/>
              <a:gd name="connsiteY5" fmla="*/ 2862450 h 3910201"/>
              <a:gd name="connsiteX6" fmla="*/ 969573 w 2666609"/>
              <a:gd name="connsiteY6" fmla="*/ 3910201 h 3910201"/>
              <a:gd name="connsiteX7" fmla="*/ 1436298 w 2666609"/>
              <a:gd name="connsiteY7" fmla="*/ 3595875 h 3910201"/>
              <a:gd name="connsiteX8" fmla="*/ 1869685 w 2666609"/>
              <a:gd name="connsiteY8" fmla="*/ 3819713 h 3910201"/>
              <a:gd name="connsiteX9" fmla="*/ 1860159 w 2666609"/>
              <a:gd name="connsiteY9" fmla="*/ 3710175 h 3910201"/>
              <a:gd name="connsiteX10" fmla="*/ 1869685 w 2666609"/>
              <a:gd name="connsiteY10" fmla="*/ 3610163 h 3910201"/>
              <a:gd name="connsiteX11" fmla="*/ 2003034 w 2666609"/>
              <a:gd name="connsiteY11" fmla="*/ 3102162 h 3910201"/>
              <a:gd name="connsiteX12" fmla="*/ 2069709 w 2666609"/>
              <a:gd name="connsiteY12" fmla="*/ 3032312 h 3910201"/>
              <a:gd name="connsiteX13" fmla="*/ 2609459 w 2666609"/>
              <a:gd name="connsiteY13" fmla="*/ 2332225 h 3910201"/>
              <a:gd name="connsiteX14" fmla="*/ 2666609 w 2666609"/>
              <a:gd name="connsiteY14" fmla="*/ 1343213 h 3910201"/>
              <a:gd name="connsiteX15" fmla="*/ 2530085 w 2666609"/>
              <a:gd name="connsiteY15" fmla="*/ 1236851 h 3910201"/>
              <a:gd name="connsiteX16" fmla="*/ 2414197 w 2666609"/>
              <a:gd name="connsiteY16" fmla="*/ 1066988 h 3910201"/>
              <a:gd name="connsiteX17" fmla="*/ 2188580 w 2666609"/>
              <a:gd name="connsiteY17" fmla="*/ 923521 h 3910201"/>
              <a:gd name="connsiteX18" fmla="*/ 2004071 w 2666609"/>
              <a:gd name="connsiteY18" fmla="*/ 937832 h 3910201"/>
              <a:gd name="connsiteX19" fmla="*/ 1910437 w 2666609"/>
              <a:gd name="connsiteY19" fmla="*/ 245504 h 3910201"/>
              <a:gd name="connsiteX20" fmla="*/ 1424570 w 2666609"/>
              <a:gd name="connsiteY20" fmla="*/ 216779 h 3910201"/>
              <a:gd name="connsiteX21" fmla="*/ 1431915 w 2666609"/>
              <a:gd name="connsiteY21" fmla="*/ 99266 h 3910201"/>
              <a:gd name="connsiteX22" fmla="*/ 1299712 w 2666609"/>
              <a:gd name="connsiteY22" fmla="*/ 91921 h 3910201"/>
              <a:gd name="connsiteX23" fmla="*/ 1190053 w 2666609"/>
              <a:gd name="connsiteY23" fmla="*/ 60458 h 3910201"/>
              <a:gd name="connsiteX24" fmla="*/ 1180363 w 2666609"/>
              <a:gd name="connsiteY24" fmla="*/ 0 h 3910201"/>
              <a:gd name="connsiteX25" fmla="*/ 1075588 w 2666609"/>
              <a:gd name="connsiteY25" fmla="*/ 225425 h 3910201"/>
              <a:gd name="connsiteX26" fmla="*/ 971372 w 2666609"/>
              <a:gd name="connsiteY26" fmla="*/ 421986 h 3910201"/>
              <a:gd name="connsiteX27" fmla="*/ 890952 w 2666609"/>
              <a:gd name="connsiteY27" fmla="*/ 660267 h 3910201"/>
              <a:gd name="connsiteX28" fmla="*/ 786704 w 2666609"/>
              <a:gd name="connsiteY28" fmla="*/ 1017686 h 3910201"/>
              <a:gd name="connsiteX29" fmla="*/ 557360 w 2666609"/>
              <a:gd name="connsiteY29" fmla="*/ 910461 h 3910201"/>
              <a:gd name="connsiteX30" fmla="*/ 363757 w 2666609"/>
              <a:gd name="connsiteY30" fmla="*/ 1014709 h 3910201"/>
              <a:gd name="connsiteX31" fmla="*/ 253553 w 2666609"/>
              <a:gd name="connsiteY31" fmla="*/ 931310 h 3910201"/>
              <a:gd name="connsiteX32" fmla="*/ 170156 w 2666609"/>
              <a:gd name="connsiteY32" fmla="*/ 1056407 h 3910201"/>
              <a:gd name="connsiteX33" fmla="*/ 116542 w 2666609"/>
              <a:gd name="connsiteY33" fmla="*/ 1172568 h 3910201"/>
              <a:gd name="connsiteX34" fmla="*/ 68886 w 2666609"/>
              <a:gd name="connsiteY34" fmla="*/ 1273838 h 3910201"/>
              <a:gd name="connsiteX35" fmla="*/ 68886 w 2666609"/>
              <a:gd name="connsiteY35" fmla="*/ 1381063 h 3910201"/>
              <a:gd name="connsiteX36" fmla="*/ 0 w 2666609"/>
              <a:gd name="connsiteY36" fmla="*/ 1487356 h 3910201"/>
              <a:gd name="connsiteX37" fmla="*/ 12848 w 2666609"/>
              <a:gd name="connsiteY37" fmla="*/ 1688410 h 3910201"/>
              <a:gd name="connsiteX38" fmla="*/ 142720 w 2666609"/>
              <a:gd name="connsiteY38" fmla="*/ 1664556 h 3910201"/>
              <a:gd name="connsiteX39" fmla="*/ 293795 w 2666609"/>
              <a:gd name="connsiteY39" fmla="*/ 1725517 h 3910201"/>
              <a:gd name="connsiteX40" fmla="*/ 476675 w 2666609"/>
              <a:gd name="connsiteY40" fmla="*/ 1828884 h 3910201"/>
              <a:gd name="connsiteX41" fmla="*/ 1283551 w 2666609"/>
              <a:gd name="connsiteY41" fmla="*/ 1029495 h 3910201"/>
              <a:gd name="connsiteX42" fmla="*/ 1066858 w 2666609"/>
              <a:gd name="connsiteY42" fmla="*/ 1536702 h 3910201"/>
              <a:gd name="connsiteX43" fmla="*/ 782246 w 2666609"/>
              <a:gd name="connsiteY43" fmla="*/ 1452754 h 3910201"/>
              <a:gd name="connsiteX44" fmla="*/ 768754 w 2666609"/>
              <a:gd name="connsiteY44" fmla="*/ 1690877 h 3910201"/>
              <a:gd name="connsiteX0" fmla="*/ 768754 w 2666609"/>
              <a:gd name="connsiteY0" fmla="*/ 1690877 h 3910201"/>
              <a:gd name="connsiteX1" fmla="*/ 733829 w 2666609"/>
              <a:gd name="connsiteY1" fmla="*/ 1865503 h 3910201"/>
              <a:gd name="connsiteX2" fmla="*/ 902898 w 2666609"/>
              <a:gd name="connsiteY2" fmla="*/ 1933765 h 3910201"/>
              <a:gd name="connsiteX3" fmla="*/ 839052 w 2666609"/>
              <a:gd name="connsiteY3" fmla="*/ 2116932 h 3910201"/>
              <a:gd name="connsiteX4" fmla="*/ 650486 w 2666609"/>
              <a:gd name="connsiteY4" fmla="*/ 2575113 h 3910201"/>
              <a:gd name="connsiteX5" fmla="*/ 1401372 w 2666609"/>
              <a:gd name="connsiteY5" fmla="*/ 2862450 h 3910201"/>
              <a:gd name="connsiteX6" fmla="*/ 969573 w 2666609"/>
              <a:gd name="connsiteY6" fmla="*/ 3910201 h 3910201"/>
              <a:gd name="connsiteX7" fmla="*/ 1436298 w 2666609"/>
              <a:gd name="connsiteY7" fmla="*/ 3595875 h 3910201"/>
              <a:gd name="connsiteX8" fmla="*/ 1869685 w 2666609"/>
              <a:gd name="connsiteY8" fmla="*/ 3819713 h 3910201"/>
              <a:gd name="connsiteX9" fmla="*/ 1860159 w 2666609"/>
              <a:gd name="connsiteY9" fmla="*/ 3710175 h 3910201"/>
              <a:gd name="connsiteX10" fmla="*/ 1869685 w 2666609"/>
              <a:gd name="connsiteY10" fmla="*/ 3610163 h 3910201"/>
              <a:gd name="connsiteX11" fmla="*/ 2003034 w 2666609"/>
              <a:gd name="connsiteY11" fmla="*/ 3102162 h 3910201"/>
              <a:gd name="connsiteX12" fmla="*/ 2069709 w 2666609"/>
              <a:gd name="connsiteY12" fmla="*/ 3032312 h 3910201"/>
              <a:gd name="connsiteX13" fmla="*/ 2609459 w 2666609"/>
              <a:gd name="connsiteY13" fmla="*/ 2332225 h 3910201"/>
              <a:gd name="connsiteX14" fmla="*/ 2666609 w 2666609"/>
              <a:gd name="connsiteY14" fmla="*/ 1343213 h 3910201"/>
              <a:gd name="connsiteX15" fmla="*/ 2530085 w 2666609"/>
              <a:gd name="connsiteY15" fmla="*/ 1236851 h 3910201"/>
              <a:gd name="connsiteX16" fmla="*/ 2414197 w 2666609"/>
              <a:gd name="connsiteY16" fmla="*/ 1066988 h 3910201"/>
              <a:gd name="connsiteX17" fmla="*/ 2188580 w 2666609"/>
              <a:gd name="connsiteY17" fmla="*/ 923521 h 3910201"/>
              <a:gd name="connsiteX18" fmla="*/ 2004071 w 2666609"/>
              <a:gd name="connsiteY18" fmla="*/ 937832 h 3910201"/>
              <a:gd name="connsiteX19" fmla="*/ 1910437 w 2666609"/>
              <a:gd name="connsiteY19" fmla="*/ 245504 h 3910201"/>
              <a:gd name="connsiteX20" fmla="*/ 1424570 w 2666609"/>
              <a:gd name="connsiteY20" fmla="*/ 216779 h 3910201"/>
              <a:gd name="connsiteX21" fmla="*/ 1431915 w 2666609"/>
              <a:gd name="connsiteY21" fmla="*/ 99266 h 3910201"/>
              <a:gd name="connsiteX22" fmla="*/ 1299712 w 2666609"/>
              <a:gd name="connsiteY22" fmla="*/ 91921 h 3910201"/>
              <a:gd name="connsiteX23" fmla="*/ 1190053 w 2666609"/>
              <a:gd name="connsiteY23" fmla="*/ 60458 h 3910201"/>
              <a:gd name="connsiteX24" fmla="*/ 1180363 w 2666609"/>
              <a:gd name="connsiteY24" fmla="*/ 0 h 3910201"/>
              <a:gd name="connsiteX25" fmla="*/ 1075588 w 2666609"/>
              <a:gd name="connsiteY25" fmla="*/ 225425 h 3910201"/>
              <a:gd name="connsiteX26" fmla="*/ 971372 w 2666609"/>
              <a:gd name="connsiteY26" fmla="*/ 421986 h 3910201"/>
              <a:gd name="connsiteX27" fmla="*/ 890952 w 2666609"/>
              <a:gd name="connsiteY27" fmla="*/ 660267 h 3910201"/>
              <a:gd name="connsiteX28" fmla="*/ 786704 w 2666609"/>
              <a:gd name="connsiteY28" fmla="*/ 1017686 h 3910201"/>
              <a:gd name="connsiteX29" fmla="*/ 557360 w 2666609"/>
              <a:gd name="connsiteY29" fmla="*/ 910461 h 3910201"/>
              <a:gd name="connsiteX30" fmla="*/ 363757 w 2666609"/>
              <a:gd name="connsiteY30" fmla="*/ 1014709 h 3910201"/>
              <a:gd name="connsiteX31" fmla="*/ 253553 w 2666609"/>
              <a:gd name="connsiteY31" fmla="*/ 931310 h 3910201"/>
              <a:gd name="connsiteX32" fmla="*/ 170156 w 2666609"/>
              <a:gd name="connsiteY32" fmla="*/ 1056407 h 3910201"/>
              <a:gd name="connsiteX33" fmla="*/ 116542 w 2666609"/>
              <a:gd name="connsiteY33" fmla="*/ 1172568 h 3910201"/>
              <a:gd name="connsiteX34" fmla="*/ 68886 w 2666609"/>
              <a:gd name="connsiteY34" fmla="*/ 1273838 h 3910201"/>
              <a:gd name="connsiteX35" fmla="*/ 68886 w 2666609"/>
              <a:gd name="connsiteY35" fmla="*/ 1381063 h 3910201"/>
              <a:gd name="connsiteX36" fmla="*/ 0 w 2666609"/>
              <a:gd name="connsiteY36" fmla="*/ 1487356 h 3910201"/>
              <a:gd name="connsiteX37" fmla="*/ 12848 w 2666609"/>
              <a:gd name="connsiteY37" fmla="*/ 1688410 h 3910201"/>
              <a:gd name="connsiteX38" fmla="*/ 142720 w 2666609"/>
              <a:gd name="connsiteY38" fmla="*/ 1664556 h 3910201"/>
              <a:gd name="connsiteX39" fmla="*/ 293795 w 2666609"/>
              <a:gd name="connsiteY39" fmla="*/ 1725517 h 3910201"/>
              <a:gd name="connsiteX40" fmla="*/ 476675 w 2666609"/>
              <a:gd name="connsiteY40" fmla="*/ 1828884 h 3910201"/>
              <a:gd name="connsiteX41" fmla="*/ 1283551 w 2666609"/>
              <a:gd name="connsiteY41" fmla="*/ 1029495 h 3910201"/>
              <a:gd name="connsiteX42" fmla="*/ 1066858 w 2666609"/>
              <a:gd name="connsiteY42" fmla="*/ 1536702 h 3910201"/>
              <a:gd name="connsiteX43" fmla="*/ 782246 w 2666609"/>
              <a:gd name="connsiteY43" fmla="*/ 1452754 h 3910201"/>
              <a:gd name="connsiteX44" fmla="*/ 768754 w 2666609"/>
              <a:gd name="connsiteY44" fmla="*/ 1690877 h 3910201"/>
              <a:gd name="connsiteX0" fmla="*/ 768754 w 2666609"/>
              <a:gd name="connsiteY0" fmla="*/ 1690877 h 3910201"/>
              <a:gd name="connsiteX1" fmla="*/ 733829 w 2666609"/>
              <a:gd name="connsiteY1" fmla="*/ 1865503 h 3910201"/>
              <a:gd name="connsiteX2" fmla="*/ 902898 w 2666609"/>
              <a:gd name="connsiteY2" fmla="*/ 1933765 h 3910201"/>
              <a:gd name="connsiteX3" fmla="*/ 839052 w 2666609"/>
              <a:gd name="connsiteY3" fmla="*/ 2116932 h 3910201"/>
              <a:gd name="connsiteX4" fmla="*/ 650486 w 2666609"/>
              <a:gd name="connsiteY4" fmla="*/ 2575113 h 3910201"/>
              <a:gd name="connsiteX5" fmla="*/ 1401372 w 2666609"/>
              <a:gd name="connsiteY5" fmla="*/ 2862450 h 3910201"/>
              <a:gd name="connsiteX6" fmla="*/ 969573 w 2666609"/>
              <a:gd name="connsiteY6" fmla="*/ 3910201 h 3910201"/>
              <a:gd name="connsiteX7" fmla="*/ 1436298 w 2666609"/>
              <a:gd name="connsiteY7" fmla="*/ 3595875 h 3910201"/>
              <a:gd name="connsiteX8" fmla="*/ 1869685 w 2666609"/>
              <a:gd name="connsiteY8" fmla="*/ 3819713 h 3910201"/>
              <a:gd name="connsiteX9" fmla="*/ 1860159 w 2666609"/>
              <a:gd name="connsiteY9" fmla="*/ 3710175 h 3910201"/>
              <a:gd name="connsiteX10" fmla="*/ 1869685 w 2666609"/>
              <a:gd name="connsiteY10" fmla="*/ 3610163 h 3910201"/>
              <a:gd name="connsiteX11" fmla="*/ 2003034 w 2666609"/>
              <a:gd name="connsiteY11" fmla="*/ 3102162 h 3910201"/>
              <a:gd name="connsiteX12" fmla="*/ 2069709 w 2666609"/>
              <a:gd name="connsiteY12" fmla="*/ 3032312 h 3910201"/>
              <a:gd name="connsiteX13" fmla="*/ 2609459 w 2666609"/>
              <a:gd name="connsiteY13" fmla="*/ 2332225 h 3910201"/>
              <a:gd name="connsiteX14" fmla="*/ 2666609 w 2666609"/>
              <a:gd name="connsiteY14" fmla="*/ 1343213 h 3910201"/>
              <a:gd name="connsiteX15" fmla="*/ 2530085 w 2666609"/>
              <a:gd name="connsiteY15" fmla="*/ 1236851 h 3910201"/>
              <a:gd name="connsiteX16" fmla="*/ 2414197 w 2666609"/>
              <a:gd name="connsiteY16" fmla="*/ 1066988 h 3910201"/>
              <a:gd name="connsiteX17" fmla="*/ 2188580 w 2666609"/>
              <a:gd name="connsiteY17" fmla="*/ 923521 h 3910201"/>
              <a:gd name="connsiteX18" fmla="*/ 2004071 w 2666609"/>
              <a:gd name="connsiteY18" fmla="*/ 937832 h 3910201"/>
              <a:gd name="connsiteX19" fmla="*/ 1910437 w 2666609"/>
              <a:gd name="connsiteY19" fmla="*/ 245504 h 3910201"/>
              <a:gd name="connsiteX20" fmla="*/ 1424570 w 2666609"/>
              <a:gd name="connsiteY20" fmla="*/ 216779 h 3910201"/>
              <a:gd name="connsiteX21" fmla="*/ 1431915 w 2666609"/>
              <a:gd name="connsiteY21" fmla="*/ 99266 h 3910201"/>
              <a:gd name="connsiteX22" fmla="*/ 1299712 w 2666609"/>
              <a:gd name="connsiteY22" fmla="*/ 91921 h 3910201"/>
              <a:gd name="connsiteX23" fmla="*/ 1190053 w 2666609"/>
              <a:gd name="connsiteY23" fmla="*/ 60458 h 3910201"/>
              <a:gd name="connsiteX24" fmla="*/ 1180363 w 2666609"/>
              <a:gd name="connsiteY24" fmla="*/ 0 h 3910201"/>
              <a:gd name="connsiteX25" fmla="*/ 1075588 w 2666609"/>
              <a:gd name="connsiteY25" fmla="*/ 225425 h 3910201"/>
              <a:gd name="connsiteX26" fmla="*/ 971372 w 2666609"/>
              <a:gd name="connsiteY26" fmla="*/ 421986 h 3910201"/>
              <a:gd name="connsiteX27" fmla="*/ 890952 w 2666609"/>
              <a:gd name="connsiteY27" fmla="*/ 660267 h 3910201"/>
              <a:gd name="connsiteX28" fmla="*/ 786704 w 2666609"/>
              <a:gd name="connsiteY28" fmla="*/ 1017686 h 3910201"/>
              <a:gd name="connsiteX29" fmla="*/ 557360 w 2666609"/>
              <a:gd name="connsiteY29" fmla="*/ 910461 h 3910201"/>
              <a:gd name="connsiteX30" fmla="*/ 363757 w 2666609"/>
              <a:gd name="connsiteY30" fmla="*/ 1014709 h 3910201"/>
              <a:gd name="connsiteX31" fmla="*/ 253553 w 2666609"/>
              <a:gd name="connsiteY31" fmla="*/ 931310 h 3910201"/>
              <a:gd name="connsiteX32" fmla="*/ 170156 w 2666609"/>
              <a:gd name="connsiteY32" fmla="*/ 1056407 h 3910201"/>
              <a:gd name="connsiteX33" fmla="*/ 116542 w 2666609"/>
              <a:gd name="connsiteY33" fmla="*/ 1172568 h 3910201"/>
              <a:gd name="connsiteX34" fmla="*/ 68886 w 2666609"/>
              <a:gd name="connsiteY34" fmla="*/ 1273838 h 3910201"/>
              <a:gd name="connsiteX35" fmla="*/ 68886 w 2666609"/>
              <a:gd name="connsiteY35" fmla="*/ 1381063 h 3910201"/>
              <a:gd name="connsiteX36" fmla="*/ 0 w 2666609"/>
              <a:gd name="connsiteY36" fmla="*/ 1487356 h 3910201"/>
              <a:gd name="connsiteX37" fmla="*/ 12848 w 2666609"/>
              <a:gd name="connsiteY37" fmla="*/ 1688410 h 3910201"/>
              <a:gd name="connsiteX38" fmla="*/ 142720 w 2666609"/>
              <a:gd name="connsiteY38" fmla="*/ 1664556 h 3910201"/>
              <a:gd name="connsiteX39" fmla="*/ 293795 w 2666609"/>
              <a:gd name="connsiteY39" fmla="*/ 1725517 h 3910201"/>
              <a:gd name="connsiteX40" fmla="*/ 476675 w 2666609"/>
              <a:gd name="connsiteY40" fmla="*/ 1828884 h 3910201"/>
              <a:gd name="connsiteX41" fmla="*/ 451314 w 2666609"/>
              <a:gd name="connsiteY41" fmla="*/ 1967749 h 3910201"/>
              <a:gd name="connsiteX42" fmla="*/ 1066858 w 2666609"/>
              <a:gd name="connsiteY42" fmla="*/ 1536702 h 3910201"/>
              <a:gd name="connsiteX43" fmla="*/ 782246 w 2666609"/>
              <a:gd name="connsiteY43" fmla="*/ 1452754 h 3910201"/>
              <a:gd name="connsiteX44" fmla="*/ 768754 w 2666609"/>
              <a:gd name="connsiteY44" fmla="*/ 1690877 h 3910201"/>
              <a:gd name="connsiteX0" fmla="*/ 768754 w 2666609"/>
              <a:gd name="connsiteY0" fmla="*/ 1690877 h 3910201"/>
              <a:gd name="connsiteX1" fmla="*/ 733829 w 2666609"/>
              <a:gd name="connsiteY1" fmla="*/ 1865503 h 3910201"/>
              <a:gd name="connsiteX2" fmla="*/ 902898 w 2666609"/>
              <a:gd name="connsiteY2" fmla="*/ 1933765 h 3910201"/>
              <a:gd name="connsiteX3" fmla="*/ 839052 w 2666609"/>
              <a:gd name="connsiteY3" fmla="*/ 2116932 h 3910201"/>
              <a:gd name="connsiteX4" fmla="*/ 650486 w 2666609"/>
              <a:gd name="connsiteY4" fmla="*/ 2575113 h 3910201"/>
              <a:gd name="connsiteX5" fmla="*/ 1401372 w 2666609"/>
              <a:gd name="connsiteY5" fmla="*/ 2862450 h 3910201"/>
              <a:gd name="connsiteX6" fmla="*/ 969573 w 2666609"/>
              <a:gd name="connsiteY6" fmla="*/ 3910201 h 3910201"/>
              <a:gd name="connsiteX7" fmla="*/ 1436298 w 2666609"/>
              <a:gd name="connsiteY7" fmla="*/ 3595875 h 3910201"/>
              <a:gd name="connsiteX8" fmla="*/ 1869685 w 2666609"/>
              <a:gd name="connsiteY8" fmla="*/ 3819713 h 3910201"/>
              <a:gd name="connsiteX9" fmla="*/ 1860159 w 2666609"/>
              <a:gd name="connsiteY9" fmla="*/ 3710175 h 3910201"/>
              <a:gd name="connsiteX10" fmla="*/ 1869685 w 2666609"/>
              <a:gd name="connsiteY10" fmla="*/ 3610163 h 3910201"/>
              <a:gd name="connsiteX11" fmla="*/ 2003034 w 2666609"/>
              <a:gd name="connsiteY11" fmla="*/ 3102162 h 3910201"/>
              <a:gd name="connsiteX12" fmla="*/ 2069709 w 2666609"/>
              <a:gd name="connsiteY12" fmla="*/ 3032312 h 3910201"/>
              <a:gd name="connsiteX13" fmla="*/ 2609459 w 2666609"/>
              <a:gd name="connsiteY13" fmla="*/ 2332225 h 3910201"/>
              <a:gd name="connsiteX14" fmla="*/ 2666609 w 2666609"/>
              <a:gd name="connsiteY14" fmla="*/ 1343213 h 3910201"/>
              <a:gd name="connsiteX15" fmla="*/ 2530085 w 2666609"/>
              <a:gd name="connsiteY15" fmla="*/ 1236851 h 3910201"/>
              <a:gd name="connsiteX16" fmla="*/ 2414197 w 2666609"/>
              <a:gd name="connsiteY16" fmla="*/ 1066988 h 3910201"/>
              <a:gd name="connsiteX17" fmla="*/ 2188580 w 2666609"/>
              <a:gd name="connsiteY17" fmla="*/ 923521 h 3910201"/>
              <a:gd name="connsiteX18" fmla="*/ 2004071 w 2666609"/>
              <a:gd name="connsiteY18" fmla="*/ 937832 h 3910201"/>
              <a:gd name="connsiteX19" fmla="*/ 1910437 w 2666609"/>
              <a:gd name="connsiteY19" fmla="*/ 245504 h 3910201"/>
              <a:gd name="connsiteX20" fmla="*/ 1424570 w 2666609"/>
              <a:gd name="connsiteY20" fmla="*/ 216779 h 3910201"/>
              <a:gd name="connsiteX21" fmla="*/ 1431915 w 2666609"/>
              <a:gd name="connsiteY21" fmla="*/ 99266 h 3910201"/>
              <a:gd name="connsiteX22" fmla="*/ 1299712 w 2666609"/>
              <a:gd name="connsiteY22" fmla="*/ 91921 h 3910201"/>
              <a:gd name="connsiteX23" fmla="*/ 1190053 w 2666609"/>
              <a:gd name="connsiteY23" fmla="*/ 60458 h 3910201"/>
              <a:gd name="connsiteX24" fmla="*/ 1180363 w 2666609"/>
              <a:gd name="connsiteY24" fmla="*/ 0 h 3910201"/>
              <a:gd name="connsiteX25" fmla="*/ 1075588 w 2666609"/>
              <a:gd name="connsiteY25" fmla="*/ 225425 h 3910201"/>
              <a:gd name="connsiteX26" fmla="*/ 971372 w 2666609"/>
              <a:gd name="connsiteY26" fmla="*/ 421986 h 3910201"/>
              <a:gd name="connsiteX27" fmla="*/ 890952 w 2666609"/>
              <a:gd name="connsiteY27" fmla="*/ 660267 h 3910201"/>
              <a:gd name="connsiteX28" fmla="*/ 786704 w 2666609"/>
              <a:gd name="connsiteY28" fmla="*/ 1017686 h 3910201"/>
              <a:gd name="connsiteX29" fmla="*/ 557360 w 2666609"/>
              <a:gd name="connsiteY29" fmla="*/ 910461 h 3910201"/>
              <a:gd name="connsiteX30" fmla="*/ 363757 w 2666609"/>
              <a:gd name="connsiteY30" fmla="*/ 1014709 h 3910201"/>
              <a:gd name="connsiteX31" fmla="*/ 253553 w 2666609"/>
              <a:gd name="connsiteY31" fmla="*/ 931310 h 3910201"/>
              <a:gd name="connsiteX32" fmla="*/ 170156 w 2666609"/>
              <a:gd name="connsiteY32" fmla="*/ 1056407 h 3910201"/>
              <a:gd name="connsiteX33" fmla="*/ 116542 w 2666609"/>
              <a:gd name="connsiteY33" fmla="*/ 1172568 h 3910201"/>
              <a:gd name="connsiteX34" fmla="*/ 68886 w 2666609"/>
              <a:gd name="connsiteY34" fmla="*/ 1273838 h 3910201"/>
              <a:gd name="connsiteX35" fmla="*/ 68886 w 2666609"/>
              <a:gd name="connsiteY35" fmla="*/ 1381063 h 3910201"/>
              <a:gd name="connsiteX36" fmla="*/ 0 w 2666609"/>
              <a:gd name="connsiteY36" fmla="*/ 1487356 h 3910201"/>
              <a:gd name="connsiteX37" fmla="*/ 12848 w 2666609"/>
              <a:gd name="connsiteY37" fmla="*/ 1688410 h 3910201"/>
              <a:gd name="connsiteX38" fmla="*/ 142720 w 2666609"/>
              <a:gd name="connsiteY38" fmla="*/ 1664556 h 3910201"/>
              <a:gd name="connsiteX39" fmla="*/ 293795 w 2666609"/>
              <a:gd name="connsiteY39" fmla="*/ 1725517 h 3910201"/>
              <a:gd name="connsiteX40" fmla="*/ 476675 w 2666609"/>
              <a:gd name="connsiteY40" fmla="*/ 1828884 h 3910201"/>
              <a:gd name="connsiteX41" fmla="*/ 451314 w 2666609"/>
              <a:gd name="connsiteY41" fmla="*/ 1967749 h 3910201"/>
              <a:gd name="connsiteX42" fmla="*/ 1066858 w 2666609"/>
              <a:gd name="connsiteY42" fmla="*/ 1536702 h 3910201"/>
              <a:gd name="connsiteX43" fmla="*/ 782246 w 2666609"/>
              <a:gd name="connsiteY43" fmla="*/ 1452754 h 3910201"/>
              <a:gd name="connsiteX44" fmla="*/ 768754 w 2666609"/>
              <a:gd name="connsiteY44" fmla="*/ 1690877 h 3910201"/>
              <a:gd name="connsiteX0" fmla="*/ 768754 w 2666609"/>
              <a:gd name="connsiteY0" fmla="*/ 1690877 h 3910201"/>
              <a:gd name="connsiteX1" fmla="*/ 733829 w 2666609"/>
              <a:gd name="connsiteY1" fmla="*/ 1865503 h 3910201"/>
              <a:gd name="connsiteX2" fmla="*/ 902898 w 2666609"/>
              <a:gd name="connsiteY2" fmla="*/ 1933765 h 3910201"/>
              <a:gd name="connsiteX3" fmla="*/ 839052 w 2666609"/>
              <a:gd name="connsiteY3" fmla="*/ 2116932 h 3910201"/>
              <a:gd name="connsiteX4" fmla="*/ 650486 w 2666609"/>
              <a:gd name="connsiteY4" fmla="*/ 2575113 h 3910201"/>
              <a:gd name="connsiteX5" fmla="*/ 1401372 w 2666609"/>
              <a:gd name="connsiteY5" fmla="*/ 2862450 h 3910201"/>
              <a:gd name="connsiteX6" fmla="*/ 969573 w 2666609"/>
              <a:gd name="connsiteY6" fmla="*/ 3910201 h 3910201"/>
              <a:gd name="connsiteX7" fmla="*/ 1436298 w 2666609"/>
              <a:gd name="connsiteY7" fmla="*/ 3595875 h 3910201"/>
              <a:gd name="connsiteX8" fmla="*/ 1869685 w 2666609"/>
              <a:gd name="connsiteY8" fmla="*/ 3819713 h 3910201"/>
              <a:gd name="connsiteX9" fmla="*/ 1860159 w 2666609"/>
              <a:gd name="connsiteY9" fmla="*/ 3710175 h 3910201"/>
              <a:gd name="connsiteX10" fmla="*/ 1869685 w 2666609"/>
              <a:gd name="connsiteY10" fmla="*/ 3610163 h 3910201"/>
              <a:gd name="connsiteX11" fmla="*/ 2003034 w 2666609"/>
              <a:gd name="connsiteY11" fmla="*/ 3102162 h 3910201"/>
              <a:gd name="connsiteX12" fmla="*/ 2069709 w 2666609"/>
              <a:gd name="connsiteY12" fmla="*/ 3032312 h 3910201"/>
              <a:gd name="connsiteX13" fmla="*/ 2609459 w 2666609"/>
              <a:gd name="connsiteY13" fmla="*/ 2332225 h 3910201"/>
              <a:gd name="connsiteX14" fmla="*/ 2666609 w 2666609"/>
              <a:gd name="connsiteY14" fmla="*/ 1343213 h 3910201"/>
              <a:gd name="connsiteX15" fmla="*/ 2530085 w 2666609"/>
              <a:gd name="connsiteY15" fmla="*/ 1236851 h 3910201"/>
              <a:gd name="connsiteX16" fmla="*/ 2414197 w 2666609"/>
              <a:gd name="connsiteY16" fmla="*/ 1066988 h 3910201"/>
              <a:gd name="connsiteX17" fmla="*/ 2188580 w 2666609"/>
              <a:gd name="connsiteY17" fmla="*/ 923521 h 3910201"/>
              <a:gd name="connsiteX18" fmla="*/ 2004071 w 2666609"/>
              <a:gd name="connsiteY18" fmla="*/ 937832 h 3910201"/>
              <a:gd name="connsiteX19" fmla="*/ 1910437 w 2666609"/>
              <a:gd name="connsiteY19" fmla="*/ 245504 h 3910201"/>
              <a:gd name="connsiteX20" fmla="*/ 1424570 w 2666609"/>
              <a:gd name="connsiteY20" fmla="*/ 216779 h 3910201"/>
              <a:gd name="connsiteX21" fmla="*/ 1431915 w 2666609"/>
              <a:gd name="connsiteY21" fmla="*/ 99266 h 3910201"/>
              <a:gd name="connsiteX22" fmla="*/ 1299712 w 2666609"/>
              <a:gd name="connsiteY22" fmla="*/ 91921 h 3910201"/>
              <a:gd name="connsiteX23" fmla="*/ 1190053 w 2666609"/>
              <a:gd name="connsiteY23" fmla="*/ 60458 h 3910201"/>
              <a:gd name="connsiteX24" fmla="*/ 1180363 w 2666609"/>
              <a:gd name="connsiteY24" fmla="*/ 0 h 3910201"/>
              <a:gd name="connsiteX25" fmla="*/ 1075588 w 2666609"/>
              <a:gd name="connsiteY25" fmla="*/ 225425 h 3910201"/>
              <a:gd name="connsiteX26" fmla="*/ 971372 w 2666609"/>
              <a:gd name="connsiteY26" fmla="*/ 421986 h 3910201"/>
              <a:gd name="connsiteX27" fmla="*/ 890952 w 2666609"/>
              <a:gd name="connsiteY27" fmla="*/ 660267 h 3910201"/>
              <a:gd name="connsiteX28" fmla="*/ 786704 w 2666609"/>
              <a:gd name="connsiteY28" fmla="*/ 1017686 h 3910201"/>
              <a:gd name="connsiteX29" fmla="*/ 557360 w 2666609"/>
              <a:gd name="connsiteY29" fmla="*/ 910461 h 3910201"/>
              <a:gd name="connsiteX30" fmla="*/ 363757 w 2666609"/>
              <a:gd name="connsiteY30" fmla="*/ 1014709 h 3910201"/>
              <a:gd name="connsiteX31" fmla="*/ 253553 w 2666609"/>
              <a:gd name="connsiteY31" fmla="*/ 931310 h 3910201"/>
              <a:gd name="connsiteX32" fmla="*/ 170156 w 2666609"/>
              <a:gd name="connsiteY32" fmla="*/ 1056407 h 3910201"/>
              <a:gd name="connsiteX33" fmla="*/ 116542 w 2666609"/>
              <a:gd name="connsiteY33" fmla="*/ 1172568 h 3910201"/>
              <a:gd name="connsiteX34" fmla="*/ 68886 w 2666609"/>
              <a:gd name="connsiteY34" fmla="*/ 1273838 h 3910201"/>
              <a:gd name="connsiteX35" fmla="*/ 68886 w 2666609"/>
              <a:gd name="connsiteY35" fmla="*/ 1381063 h 3910201"/>
              <a:gd name="connsiteX36" fmla="*/ 0 w 2666609"/>
              <a:gd name="connsiteY36" fmla="*/ 1487356 h 3910201"/>
              <a:gd name="connsiteX37" fmla="*/ 12848 w 2666609"/>
              <a:gd name="connsiteY37" fmla="*/ 1688410 h 3910201"/>
              <a:gd name="connsiteX38" fmla="*/ 142720 w 2666609"/>
              <a:gd name="connsiteY38" fmla="*/ 1664556 h 3910201"/>
              <a:gd name="connsiteX39" fmla="*/ 293795 w 2666609"/>
              <a:gd name="connsiteY39" fmla="*/ 1725517 h 3910201"/>
              <a:gd name="connsiteX40" fmla="*/ 476675 w 2666609"/>
              <a:gd name="connsiteY40" fmla="*/ 1828884 h 3910201"/>
              <a:gd name="connsiteX41" fmla="*/ 451314 w 2666609"/>
              <a:gd name="connsiteY41" fmla="*/ 1967749 h 3910201"/>
              <a:gd name="connsiteX42" fmla="*/ 1066858 w 2666609"/>
              <a:gd name="connsiteY42" fmla="*/ 1536702 h 3910201"/>
              <a:gd name="connsiteX43" fmla="*/ 782246 w 2666609"/>
              <a:gd name="connsiteY43" fmla="*/ 1452754 h 3910201"/>
              <a:gd name="connsiteX44" fmla="*/ 768754 w 2666609"/>
              <a:gd name="connsiteY44" fmla="*/ 1690877 h 3910201"/>
              <a:gd name="connsiteX0" fmla="*/ 768754 w 2666609"/>
              <a:gd name="connsiteY0" fmla="*/ 1690877 h 3910201"/>
              <a:gd name="connsiteX1" fmla="*/ 733829 w 2666609"/>
              <a:gd name="connsiteY1" fmla="*/ 1865503 h 3910201"/>
              <a:gd name="connsiteX2" fmla="*/ 902898 w 2666609"/>
              <a:gd name="connsiteY2" fmla="*/ 1933765 h 3910201"/>
              <a:gd name="connsiteX3" fmla="*/ 839052 w 2666609"/>
              <a:gd name="connsiteY3" fmla="*/ 2116932 h 3910201"/>
              <a:gd name="connsiteX4" fmla="*/ 650486 w 2666609"/>
              <a:gd name="connsiteY4" fmla="*/ 2575113 h 3910201"/>
              <a:gd name="connsiteX5" fmla="*/ 1401372 w 2666609"/>
              <a:gd name="connsiteY5" fmla="*/ 2862450 h 3910201"/>
              <a:gd name="connsiteX6" fmla="*/ 969573 w 2666609"/>
              <a:gd name="connsiteY6" fmla="*/ 3910201 h 3910201"/>
              <a:gd name="connsiteX7" fmla="*/ 1436298 w 2666609"/>
              <a:gd name="connsiteY7" fmla="*/ 3595875 h 3910201"/>
              <a:gd name="connsiteX8" fmla="*/ 1869685 w 2666609"/>
              <a:gd name="connsiteY8" fmla="*/ 3819713 h 3910201"/>
              <a:gd name="connsiteX9" fmla="*/ 1860159 w 2666609"/>
              <a:gd name="connsiteY9" fmla="*/ 3710175 h 3910201"/>
              <a:gd name="connsiteX10" fmla="*/ 1869685 w 2666609"/>
              <a:gd name="connsiteY10" fmla="*/ 3610163 h 3910201"/>
              <a:gd name="connsiteX11" fmla="*/ 2003034 w 2666609"/>
              <a:gd name="connsiteY11" fmla="*/ 3102162 h 3910201"/>
              <a:gd name="connsiteX12" fmla="*/ 2069709 w 2666609"/>
              <a:gd name="connsiteY12" fmla="*/ 3032312 h 3910201"/>
              <a:gd name="connsiteX13" fmla="*/ 2609459 w 2666609"/>
              <a:gd name="connsiteY13" fmla="*/ 2332225 h 3910201"/>
              <a:gd name="connsiteX14" fmla="*/ 2666609 w 2666609"/>
              <a:gd name="connsiteY14" fmla="*/ 1343213 h 3910201"/>
              <a:gd name="connsiteX15" fmla="*/ 2530085 w 2666609"/>
              <a:gd name="connsiteY15" fmla="*/ 1236851 h 3910201"/>
              <a:gd name="connsiteX16" fmla="*/ 2414197 w 2666609"/>
              <a:gd name="connsiteY16" fmla="*/ 1066988 h 3910201"/>
              <a:gd name="connsiteX17" fmla="*/ 2188580 w 2666609"/>
              <a:gd name="connsiteY17" fmla="*/ 923521 h 3910201"/>
              <a:gd name="connsiteX18" fmla="*/ 2004071 w 2666609"/>
              <a:gd name="connsiteY18" fmla="*/ 937832 h 3910201"/>
              <a:gd name="connsiteX19" fmla="*/ 1910437 w 2666609"/>
              <a:gd name="connsiteY19" fmla="*/ 245504 h 3910201"/>
              <a:gd name="connsiteX20" fmla="*/ 1424570 w 2666609"/>
              <a:gd name="connsiteY20" fmla="*/ 216779 h 3910201"/>
              <a:gd name="connsiteX21" fmla="*/ 1431915 w 2666609"/>
              <a:gd name="connsiteY21" fmla="*/ 99266 h 3910201"/>
              <a:gd name="connsiteX22" fmla="*/ 1299712 w 2666609"/>
              <a:gd name="connsiteY22" fmla="*/ 91921 h 3910201"/>
              <a:gd name="connsiteX23" fmla="*/ 1190053 w 2666609"/>
              <a:gd name="connsiteY23" fmla="*/ 60458 h 3910201"/>
              <a:gd name="connsiteX24" fmla="*/ 1180363 w 2666609"/>
              <a:gd name="connsiteY24" fmla="*/ 0 h 3910201"/>
              <a:gd name="connsiteX25" fmla="*/ 1075588 w 2666609"/>
              <a:gd name="connsiteY25" fmla="*/ 225425 h 3910201"/>
              <a:gd name="connsiteX26" fmla="*/ 971372 w 2666609"/>
              <a:gd name="connsiteY26" fmla="*/ 421986 h 3910201"/>
              <a:gd name="connsiteX27" fmla="*/ 890952 w 2666609"/>
              <a:gd name="connsiteY27" fmla="*/ 660267 h 3910201"/>
              <a:gd name="connsiteX28" fmla="*/ 786704 w 2666609"/>
              <a:gd name="connsiteY28" fmla="*/ 1017686 h 3910201"/>
              <a:gd name="connsiteX29" fmla="*/ 557360 w 2666609"/>
              <a:gd name="connsiteY29" fmla="*/ 910461 h 3910201"/>
              <a:gd name="connsiteX30" fmla="*/ 363757 w 2666609"/>
              <a:gd name="connsiteY30" fmla="*/ 1014709 h 3910201"/>
              <a:gd name="connsiteX31" fmla="*/ 253553 w 2666609"/>
              <a:gd name="connsiteY31" fmla="*/ 931310 h 3910201"/>
              <a:gd name="connsiteX32" fmla="*/ 170156 w 2666609"/>
              <a:gd name="connsiteY32" fmla="*/ 1056407 h 3910201"/>
              <a:gd name="connsiteX33" fmla="*/ 116542 w 2666609"/>
              <a:gd name="connsiteY33" fmla="*/ 1172568 h 3910201"/>
              <a:gd name="connsiteX34" fmla="*/ 68886 w 2666609"/>
              <a:gd name="connsiteY34" fmla="*/ 1273838 h 3910201"/>
              <a:gd name="connsiteX35" fmla="*/ 68886 w 2666609"/>
              <a:gd name="connsiteY35" fmla="*/ 1381063 h 3910201"/>
              <a:gd name="connsiteX36" fmla="*/ 0 w 2666609"/>
              <a:gd name="connsiteY36" fmla="*/ 1487356 h 3910201"/>
              <a:gd name="connsiteX37" fmla="*/ 12848 w 2666609"/>
              <a:gd name="connsiteY37" fmla="*/ 1688410 h 3910201"/>
              <a:gd name="connsiteX38" fmla="*/ 142720 w 2666609"/>
              <a:gd name="connsiteY38" fmla="*/ 1664556 h 3910201"/>
              <a:gd name="connsiteX39" fmla="*/ 293795 w 2666609"/>
              <a:gd name="connsiteY39" fmla="*/ 1725517 h 3910201"/>
              <a:gd name="connsiteX40" fmla="*/ 476675 w 2666609"/>
              <a:gd name="connsiteY40" fmla="*/ 1828884 h 3910201"/>
              <a:gd name="connsiteX41" fmla="*/ 451314 w 2666609"/>
              <a:gd name="connsiteY41" fmla="*/ 1967749 h 3910201"/>
              <a:gd name="connsiteX42" fmla="*/ 1066858 w 2666609"/>
              <a:gd name="connsiteY42" fmla="*/ 1536702 h 3910201"/>
              <a:gd name="connsiteX43" fmla="*/ 782246 w 2666609"/>
              <a:gd name="connsiteY43" fmla="*/ 1452754 h 3910201"/>
              <a:gd name="connsiteX44" fmla="*/ 768754 w 2666609"/>
              <a:gd name="connsiteY44" fmla="*/ 1690877 h 3910201"/>
              <a:gd name="connsiteX0" fmla="*/ 768754 w 2666609"/>
              <a:gd name="connsiteY0" fmla="*/ 1690877 h 3910201"/>
              <a:gd name="connsiteX1" fmla="*/ 733829 w 2666609"/>
              <a:gd name="connsiteY1" fmla="*/ 1865503 h 3910201"/>
              <a:gd name="connsiteX2" fmla="*/ 902898 w 2666609"/>
              <a:gd name="connsiteY2" fmla="*/ 1933765 h 3910201"/>
              <a:gd name="connsiteX3" fmla="*/ 839052 w 2666609"/>
              <a:gd name="connsiteY3" fmla="*/ 2116932 h 3910201"/>
              <a:gd name="connsiteX4" fmla="*/ 650486 w 2666609"/>
              <a:gd name="connsiteY4" fmla="*/ 2575113 h 3910201"/>
              <a:gd name="connsiteX5" fmla="*/ 1401372 w 2666609"/>
              <a:gd name="connsiteY5" fmla="*/ 2862450 h 3910201"/>
              <a:gd name="connsiteX6" fmla="*/ 969573 w 2666609"/>
              <a:gd name="connsiteY6" fmla="*/ 3910201 h 3910201"/>
              <a:gd name="connsiteX7" fmla="*/ 1436298 w 2666609"/>
              <a:gd name="connsiteY7" fmla="*/ 3595875 h 3910201"/>
              <a:gd name="connsiteX8" fmla="*/ 1869685 w 2666609"/>
              <a:gd name="connsiteY8" fmla="*/ 3819713 h 3910201"/>
              <a:gd name="connsiteX9" fmla="*/ 1860159 w 2666609"/>
              <a:gd name="connsiteY9" fmla="*/ 3710175 h 3910201"/>
              <a:gd name="connsiteX10" fmla="*/ 1869685 w 2666609"/>
              <a:gd name="connsiteY10" fmla="*/ 3610163 h 3910201"/>
              <a:gd name="connsiteX11" fmla="*/ 2003034 w 2666609"/>
              <a:gd name="connsiteY11" fmla="*/ 3102162 h 3910201"/>
              <a:gd name="connsiteX12" fmla="*/ 2069709 w 2666609"/>
              <a:gd name="connsiteY12" fmla="*/ 3032312 h 3910201"/>
              <a:gd name="connsiteX13" fmla="*/ 2609459 w 2666609"/>
              <a:gd name="connsiteY13" fmla="*/ 2332225 h 3910201"/>
              <a:gd name="connsiteX14" fmla="*/ 2666609 w 2666609"/>
              <a:gd name="connsiteY14" fmla="*/ 1343213 h 3910201"/>
              <a:gd name="connsiteX15" fmla="*/ 2530085 w 2666609"/>
              <a:gd name="connsiteY15" fmla="*/ 1236851 h 3910201"/>
              <a:gd name="connsiteX16" fmla="*/ 2414197 w 2666609"/>
              <a:gd name="connsiteY16" fmla="*/ 1066988 h 3910201"/>
              <a:gd name="connsiteX17" fmla="*/ 2188580 w 2666609"/>
              <a:gd name="connsiteY17" fmla="*/ 923521 h 3910201"/>
              <a:gd name="connsiteX18" fmla="*/ 2004071 w 2666609"/>
              <a:gd name="connsiteY18" fmla="*/ 937832 h 3910201"/>
              <a:gd name="connsiteX19" fmla="*/ 1910437 w 2666609"/>
              <a:gd name="connsiteY19" fmla="*/ 245504 h 3910201"/>
              <a:gd name="connsiteX20" fmla="*/ 1424570 w 2666609"/>
              <a:gd name="connsiteY20" fmla="*/ 216779 h 3910201"/>
              <a:gd name="connsiteX21" fmla="*/ 1431915 w 2666609"/>
              <a:gd name="connsiteY21" fmla="*/ 99266 h 3910201"/>
              <a:gd name="connsiteX22" fmla="*/ 1299712 w 2666609"/>
              <a:gd name="connsiteY22" fmla="*/ 91921 h 3910201"/>
              <a:gd name="connsiteX23" fmla="*/ 1190053 w 2666609"/>
              <a:gd name="connsiteY23" fmla="*/ 60458 h 3910201"/>
              <a:gd name="connsiteX24" fmla="*/ 1180363 w 2666609"/>
              <a:gd name="connsiteY24" fmla="*/ 0 h 3910201"/>
              <a:gd name="connsiteX25" fmla="*/ 1075588 w 2666609"/>
              <a:gd name="connsiteY25" fmla="*/ 225425 h 3910201"/>
              <a:gd name="connsiteX26" fmla="*/ 971372 w 2666609"/>
              <a:gd name="connsiteY26" fmla="*/ 421986 h 3910201"/>
              <a:gd name="connsiteX27" fmla="*/ 890952 w 2666609"/>
              <a:gd name="connsiteY27" fmla="*/ 660267 h 3910201"/>
              <a:gd name="connsiteX28" fmla="*/ 786704 w 2666609"/>
              <a:gd name="connsiteY28" fmla="*/ 1017686 h 3910201"/>
              <a:gd name="connsiteX29" fmla="*/ 557360 w 2666609"/>
              <a:gd name="connsiteY29" fmla="*/ 910461 h 3910201"/>
              <a:gd name="connsiteX30" fmla="*/ 363757 w 2666609"/>
              <a:gd name="connsiteY30" fmla="*/ 1014709 h 3910201"/>
              <a:gd name="connsiteX31" fmla="*/ 253553 w 2666609"/>
              <a:gd name="connsiteY31" fmla="*/ 931310 h 3910201"/>
              <a:gd name="connsiteX32" fmla="*/ 170156 w 2666609"/>
              <a:gd name="connsiteY32" fmla="*/ 1056407 h 3910201"/>
              <a:gd name="connsiteX33" fmla="*/ 116542 w 2666609"/>
              <a:gd name="connsiteY33" fmla="*/ 1172568 h 3910201"/>
              <a:gd name="connsiteX34" fmla="*/ 68886 w 2666609"/>
              <a:gd name="connsiteY34" fmla="*/ 1273838 h 3910201"/>
              <a:gd name="connsiteX35" fmla="*/ 68886 w 2666609"/>
              <a:gd name="connsiteY35" fmla="*/ 1381063 h 3910201"/>
              <a:gd name="connsiteX36" fmla="*/ 0 w 2666609"/>
              <a:gd name="connsiteY36" fmla="*/ 1487356 h 3910201"/>
              <a:gd name="connsiteX37" fmla="*/ 12848 w 2666609"/>
              <a:gd name="connsiteY37" fmla="*/ 1688410 h 3910201"/>
              <a:gd name="connsiteX38" fmla="*/ 142720 w 2666609"/>
              <a:gd name="connsiteY38" fmla="*/ 1664556 h 3910201"/>
              <a:gd name="connsiteX39" fmla="*/ 293795 w 2666609"/>
              <a:gd name="connsiteY39" fmla="*/ 1725517 h 3910201"/>
              <a:gd name="connsiteX40" fmla="*/ 476675 w 2666609"/>
              <a:gd name="connsiteY40" fmla="*/ 1828884 h 3910201"/>
              <a:gd name="connsiteX41" fmla="*/ 451314 w 2666609"/>
              <a:gd name="connsiteY41" fmla="*/ 1967749 h 3910201"/>
              <a:gd name="connsiteX42" fmla="*/ 1066858 w 2666609"/>
              <a:gd name="connsiteY42" fmla="*/ 1536702 h 3910201"/>
              <a:gd name="connsiteX43" fmla="*/ 782246 w 2666609"/>
              <a:gd name="connsiteY43" fmla="*/ 1452754 h 3910201"/>
              <a:gd name="connsiteX44" fmla="*/ 768754 w 2666609"/>
              <a:gd name="connsiteY44" fmla="*/ 1690877 h 3910201"/>
              <a:gd name="connsiteX0" fmla="*/ 768754 w 2666609"/>
              <a:gd name="connsiteY0" fmla="*/ 1690877 h 3910201"/>
              <a:gd name="connsiteX1" fmla="*/ 733829 w 2666609"/>
              <a:gd name="connsiteY1" fmla="*/ 1865503 h 3910201"/>
              <a:gd name="connsiteX2" fmla="*/ 902898 w 2666609"/>
              <a:gd name="connsiteY2" fmla="*/ 1933765 h 3910201"/>
              <a:gd name="connsiteX3" fmla="*/ 839052 w 2666609"/>
              <a:gd name="connsiteY3" fmla="*/ 2116932 h 3910201"/>
              <a:gd name="connsiteX4" fmla="*/ 650486 w 2666609"/>
              <a:gd name="connsiteY4" fmla="*/ 2575113 h 3910201"/>
              <a:gd name="connsiteX5" fmla="*/ 1401372 w 2666609"/>
              <a:gd name="connsiteY5" fmla="*/ 2862450 h 3910201"/>
              <a:gd name="connsiteX6" fmla="*/ 969573 w 2666609"/>
              <a:gd name="connsiteY6" fmla="*/ 3910201 h 3910201"/>
              <a:gd name="connsiteX7" fmla="*/ 1436298 w 2666609"/>
              <a:gd name="connsiteY7" fmla="*/ 3595875 h 3910201"/>
              <a:gd name="connsiteX8" fmla="*/ 1869685 w 2666609"/>
              <a:gd name="connsiteY8" fmla="*/ 3819713 h 3910201"/>
              <a:gd name="connsiteX9" fmla="*/ 1860159 w 2666609"/>
              <a:gd name="connsiteY9" fmla="*/ 3710175 h 3910201"/>
              <a:gd name="connsiteX10" fmla="*/ 1869685 w 2666609"/>
              <a:gd name="connsiteY10" fmla="*/ 3610163 h 3910201"/>
              <a:gd name="connsiteX11" fmla="*/ 2003034 w 2666609"/>
              <a:gd name="connsiteY11" fmla="*/ 3102162 h 3910201"/>
              <a:gd name="connsiteX12" fmla="*/ 2069709 w 2666609"/>
              <a:gd name="connsiteY12" fmla="*/ 3032312 h 3910201"/>
              <a:gd name="connsiteX13" fmla="*/ 2609459 w 2666609"/>
              <a:gd name="connsiteY13" fmla="*/ 2332225 h 3910201"/>
              <a:gd name="connsiteX14" fmla="*/ 2666609 w 2666609"/>
              <a:gd name="connsiteY14" fmla="*/ 1343213 h 3910201"/>
              <a:gd name="connsiteX15" fmla="*/ 2530085 w 2666609"/>
              <a:gd name="connsiteY15" fmla="*/ 1236851 h 3910201"/>
              <a:gd name="connsiteX16" fmla="*/ 2414197 w 2666609"/>
              <a:gd name="connsiteY16" fmla="*/ 1066988 h 3910201"/>
              <a:gd name="connsiteX17" fmla="*/ 2188580 w 2666609"/>
              <a:gd name="connsiteY17" fmla="*/ 923521 h 3910201"/>
              <a:gd name="connsiteX18" fmla="*/ 2004071 w 2666609"/>
              <a:gd name="connsiteY18" fmla="*/ 937832 h 3910201"/>
              <a:gd name="connsiteX19" fmla="*/ 1910437 w 2666609"/>
              <a:gd name="connsiteY19" fmla="*/ 245504 h 3910201"/>
              <a:gd name="connsiteX20" fmla="*/ 1424570 w 2666609"/>
              <a:gd name="connsiteY20" fmla="*/ 216779 h 3910201"/>
              <a:gd name="connsiteX21" fmla="*/ 1431915 w 2666609"/>
              <a:gd name="connsiteY21" fmla="*/ 99266 h 3910201"/>
              <a:gd name="connsiteX22" fmla="*/ 1299712 w 2666609"/>
              <a:gd name="connsiteY22" fmla="*/ 91921 h 3910201"/>
              <a:gd name="connsiteX23" fmla="*/ 1190053 w 2666609"/>
              <a:gd name="connsiteY23" fmla="*/ 60458 h 3910201"/>
              <a:gd name="connsiteX24" fmla="*/ 1180363 w 2666609"/>
              <a:gd name="connsiteY24" fmla="*/ 0 h 3910201"/>
              <a:gd name="connsiteX25" fmla="*/ 1075588 w 2666609"/>
              <a:gd name="connsiteY25" fmla="*/ 225425 h 3910201"/>
              <a:gd name="connsiteX26" fmla="*/ 971372 w 2666609"/>
              <a:gd name="connsiteY26" fmla="*/ 421986 h 3910201"/>
              <a:gd name="connsiteX27" fmla="*/ 890952 w 2666609"/>
              <a:gd name="connsiteY27" fmla="*/ 660267 h 3910201"/>
              <a:gd name="connsiteX28" fmla="*/ 786704 w 2666609"/>
              <a:gd name="connsiteY28" fmla="*/ 1017686 h 3910201"/>
              <a:gd name="connsiteX29" fmla="*/ 557360 w 2666609"/>
              <a:gd name="connsiteY29" fmla="*/ 910461 h 3910201"/>
              <a:gd name="connsiteX30" fmla="*/ 363757 w 2666609"/>
              <a:gd name="connsiteY30" fmla="*/ 1014709 h 3910201"/>
              <a:gd name="connsiteX31" fmla="*/ 253553 w 2666609"/>
              <a:gd name="connsiteY31" fmla="*/ 931310 h 3910201"/>
              <a:gd name="connsiteX32" fmla="*/ 170156 w 2666609"/>
              <a:gd name="connsiteY32" fmla="*/ 1056407 h 3910201"/>
              <a:gd name="connsiteX33" fmla="*/ 116542 w 2666609"/>
              <a:gd name="connsiteY33" fmla="*/ 1172568 h 3910201"/>
              <a:gd name="connsiteX34" fmla="*/ 68886 w 2666609"/>
              <a:gd name="connsiteY34" fmla="*/ 1273838 h 3910201"/>
              <a:gd name="connsiteX35" fmla="*/ 68886 w 2666609"/>
              <a:gd name="connsiteY35" fmla="*/ 1381063 h 3910201"/>
              <a:gd name="connsiteX36" fmla="*/ 0 w 2666609"/>
              <a:gd name="connsiteY36" fmla="*/ 1487356 h 3910201"/>
              <a:gd name="connsiteX37" fmla="*/ 12848 w 2666609"/>
              <a:gd name="connsiteY37" fmla="*/ 1688410 h 3910201"/>
              <a:gd name="connsiteX38" fmla="*/ 142720 w 2666609"/>
              <a:gd name="connsiteY38" fmla="*/ 1664556 h 3910201"/>
              <a:gd name="connsiteX39" fmla="*/ 293795 w 2666609"/>
              <a:gd name="connsiteY39" fmla="*/ 1725517 h 3910201"/>
              <a:gd name="connsiteX40" fmla="*/ 476675 w 2666609"/>
              <a:gd name="connsiteY40" fmla="*/ 1828884 h 3910201"/>
              <a:gd name="connsiteX41" fmla="*/ 451314 w 2666609"/>
              <a:gd name="connsiteY41" fmla="*/ 1967749 h 3910201"/>
              <a:gd name="connsiteX42" fmla="*/ 550023 w 2666609"/>
              <a:gd name="connsiteY42" fmla="*/ 2119798 h 3910201"/>
              <a:gd name="connsiteX43" fmla="*/ 782246 w 2666609"/>
              <a:gd name="connsiteY43" fmla="*/ 1452754 h 3910201"/>
              <a:gd name="connsiteX44" fmla="*/ 768754 w 2666609"/>
              <a:gd name="connsiteY44" fmla="*/ 1690877 h 3910201"/>
              <a:gd name="connsiteX0" fmla="*/ 768754 w 2666609"/>
              <a:gd name="connsiteY0" fmla="*/ 1690877 h 3910201"/>
              <a:gd name="connsiteX1" fmla="*/ 733829 w 2666609"/>
              <a:gd name="connsiteY1" fmla="*/ 1865503 h 3910201"/>
              <a:gd name="connsiteX2" fmla="*/ 902898 w 2666609"/>
              <a:gd name="connsiteY2" fmla="*/ 1933765 h 3910201"/>
              <a:gd name="connsiteX3" fmla="*/ 839052 w 2666609"/>
              <a:gd name="connsiteY3" fmla="*/ 2116932 h 3910201"/>
              <a:gd name="connsiteX4" fmla="*/ 650486 w 2666609"/>
              <a:gd name="connsiteY4" fmla="*/ 2575113 h 3910201"/>
              <a:gd name="connsiteX5" fmla="*/ 1401372 w 2666609"/>
              <a:gd name="connsiteY5" fmla="*/ 2862450 h 3910201"/>
              <a:gd name="connsiteX6" fmla="*/ 969573 w 2666609"/>
              <a:gd name="connsiteY6" fmla="*/ 3910201 h 3910201"/>
              <a:gd name="connsiteX7" fmla="*/ 1436298 w 2666609"/>
              <a:gd name="connsiteY7" fmla="*/ 3595875 h 3910201"/>
              <a:gd name="connsiteX8" fmla="*/ 1869685 w 2666609"/>
              <a:gd name="connsiteY8" fmla="*/ 3819713 h 3910201"/>
              <a:gd name="connsiteX9" fmla="*/ 1860159 w 2666609"/>
              <a:gd name="connsiteY9" fmla="*/ 3710175 h 3910201"/>
              <a:gd name="connsiteX10" fmla="*/ 1869685 w 2666609"/>
              <a:gd name="connsiteY10" fmla="*/ 3610163 h 3910201"/>
              <a:gd name="connsiteX11" fmla="*/ 2003034 w 2666609"/>
              <a:gd name="connsiteY11" fmla="*/ 3102162 h 3910201"/>
              <a:gd name="connsiteX12" fmla="*/ 2069709 w 2666609"/>
              <a:gd name="connsiteY12" fmla="*/ 3032312 h 3910201"/>
              <a:gd name="connsiteX13" fmla="*/ 2609459 w 2666609"/>
              <a:gd name="connsiteY13" fmla="*/ 2332225 h 3910201"/>
              <a:gd name="connsiteX14" fmla="*/ 2666609 w 2666609"/>
              <a:gd name="connsiteY14" fmla="*/ 1343213 h 3910201"/>
              <a:gd name="connsiteX15" fmla="*/ 2530085 w 2666609"/>
              <a:gd name="connsiteY15" fmla="*/ 1236851 h 3910201"/>
              <a:gd name="connsiteX16" fmla="*/ 2414197 w 2666609"/>
              <a:gd name="connsiteY16" fmla="*/ 1066988 h 3910201"/>
              <a:gd name="connsiteX17" fmla="*/ 2188580 w 2666609"/>
              <a:gd name="connsiteY17" fmla="*/ 923521 h 3910201"/>
              <a:gd name="connsiteX18" fmla="*/ 2004071 w 2666609"/>
              <a:gd name="connsiteY18" fmla="*/ 937832 h 3910201"/>
              <a:gd name="connsiteX19" fmla="*/ 1910437 w 2666609"/>
              <a:gd name="connsiteY19" fmla="*/ 245504 h 3910201"/>
              <a:gd name="connsiteX20" fmla="*/ 1424570 w 2666609"/>
              <a:gd name="connsiteY20" fmla="*/ 216779 h 3910201"/>
              <a:gd name="connsiteX21" fmla="*/ 1431915 w 2666609"/>
              <a:gd name="connsiteY21" fmla="*/ 99266 h 3910201"/>
              <a:gd name="connsiteX22" fmla="*/ 1299712 w 2666609"/>
              <a:gd name="connsiteY22" fmla="*/ 91921 h 3910201"/>
              <a:gd name="connsiteX23" fmla="*/ 1190053 w 2666609"/>
              <a:gd name="connsiteY23" fmla="*/ 60458 h 3910201"/>
              <a:gd name="connsiteX24" fmla="*/ 1180363 w 2666609"/>
              <a:gd name="connsiteY24" fmla="*/ 0 h 3910201"/>
              <a:gd name="connsiteX25" fmla="*/ 1075588 w 2666609"/>
              <a:gd name="connsiteY25" fmla="*/ 225425 h 3910201"/>
              <a:gd name="connsiteX26" fmla="*/ 971372 w 2666609"/>
              <a:gd name="connsiteY26" fmla="*/ 421986 h 3910201"/>
              <a:gd name="connsiteX27" fmla="*/ 890952 w 2666609"/>
              <a:gd name="connsiteY27" fmla="*/ 660267 h 3910201"/>
              <a:gd name="connsiteX28" fmla="*/ 786704 w 2666609"/>
              <a:gd name="connsiteY28" fmla="*/ 1017686 h 3910201"/>
              <a:gd name="connsiteX29" fmla="*/ 557360 w 2666609"/>
              <a:gd name="connsiteY29" fmla="*/ 910461 h 3910201"/>
              <a:gd name="connsiteX30" fmla="*/ 363757 w 2666609"/>
              <a:gd name="connsiteY30" fmla="*/ 1014709 h 3910201"/>
              <a:gd name="connsiteX31" fmla="*/ 253553 w 2666609"/>
              <a:gd name="connsiteY31" fmla="*/ 931310 h 3910201"/>
              <a:gd name="connsiteX32" fmla="*/ 170156 w 2666609"/>
              <a:gd name="connsiteY32" fmla="*/ 1056407 h 3910201"/>
              <a:gd name="connsiteX33" fmla="*/ 116542 w 2666609"/>
              <a:gd name="connsiteY33" fmla="*/ 1172568 h 3910201"/>
              <a:gd name="connsiteX34" fmla="*/ 68886 w 2666609"/>
              <a:gd name="connsiteY34" fmla="*/ 1273838 h 3910201"/>
              <a:gd name="connsiteX35" fmla="*/ 68886 w 2666609"/>
              <a:gd name="connsiteY35" fmla="*/ 1381063 h 3910201"/>
              <a:gd name="connsiteX36" fmla="*/ 0 w 2666609"/>
              <a:gd name="connsiteY36" fmla="*/ 1487356 h 3910201"/>
              <a:gd name="connsiteX37" fmla="*/ 12848 w 2666609"/>
              <a:gd name="connsiteY37" fmla="*/ 1688410 h 3910201"/>
              <a:gd name="connsiteX38" fmla="*/ 142720 w 2666609"/>
              <a:gd name="connsiteY38" fmla="*/ 1664556 h 3910201"/>
              <a:gd name="connsiteX39" fmla="*/ 293795 w 2666609"/>
              <a:gd name="connsiteY39" fmla="*/ 1725517 h 3910201"/>
              <a:gd name="connsiteX40" fmla="*/ 476675 w 2666609"/>
              <a:gd name="connsiteY40" fmla="*/ 1828884 h 3910201"/>
              <a:gd name="connsiteX41" fmla="*/ 451314 w 2666609"/>
              <a:gd name="connsiteY41" fmla="*/ 1967749 h 3910201"/>
              <a:gd name="connsiteX42" fmla="*/ 550023 w 2666609"/>
              <a:gd name="connsiteY42" fmla="*/ 2119798 h 3910201"/>
              <a:gd name="connsiteX43" fmla="*/ 782246 w 2666609"/>
              <a:gd name="connsiteY43" fmla="*/ 1452754 h 3910201"/>
              <a:gd name="connsiteX44" fmla="*/ 768754 w 2666609"/>
              <a:gd name="connsiteY44" fmla="*/ 1690877 h 3910201"/>
              <a:gd name="connsiteX0" fmla="*/ 768754 w 2666609"/>
              <a:gd name="connsiteY0" fmla="*/ 1690877 h 3910201"/>
              <a:gd name="connsiteX1" fmla="*/ 733829 w 2666609"/>
              <a:gd name="connsiteY1" fmla="*/ 1865503 h 3910201"/>
              <a:gd name="connsiteX2" fmla="*/ 902898 w 2666609"/>
              <a:gd name="connsiteY2" fmla="*/ 1933765 h 3910201"/>
              <a:gd name="connsiteX3" fmla="*/ 839052 w 2666609"/>
              <a:gd name="connsiteY3" fmla="*/ 2116932 h 3910201"/>
              <a:gd name="connsiteX4" fmla="*/ 650486 w 2666609"/>
              <a:gd name="connsiteY4" fmla="*/ 2575113 h 3910201"/>
              <a:gd name="connsiteX5" fmla="*/ 1401372 w 2666609"/>
              <a:gd name="connsiteY5" fmla="*/ 2862450 h 3910201"/>
              <a:gd name="connsiteX6" fmla="*/ 969573 w 2666609"/>
              <a:gd name="connsiteY6" fmla="*/ 3910201 h 3910201"/>
              <a:gd name="connsiteX7" fmla="*/ 1436298 w 2666609"/>
              <a:gd name="connsiteY7" fmla="*/ 3595875 h 3910201"/>
              <a:gd name="connsiteX8" fmla="*/ 1869685 w 2666609"/>
              <a:gd name="connsiteY8" fmla="*/ 3819713 h 3910201"/>
              <a:gd name="connsiteX9" fmla="*/ 1860159 w 2666609"/>
              <a:gd name="connsiteY9" fmla="*/ 3710175 h 3910201"/>
              <a:gd name="connsiteX10" fmla="*/ 1869685 w 2666609"/>
              <a:gd name="connsiteY10" fmla="*/ 3610163 h 3910201"/>
              <a:gd name="connsiteX11" fmla="*/ 2003034 w 2666609"/>
              <a:gd name="connsiteY11" fmla="*/ 3102162 h 3910201"/>
              <a:gd name="connsiteX12" fmla="*/ 2069709 w 2666609"/>
              <a:gd name="connsiteY12" fmla="*/ 3032312 h 3910201"/>
              <a:gd name="connsiteX13" fmla="*/ 2609459 w 2666609"/>
              <a:gd name="connsiteY13" fmla="*/ 2332225 h 3910201"/>
              <a:gd name="connsiteX14" fmla="*/ 2666609 w 2666609"/>
              <a:gd name="connsiteY14" fmla="*/ 1343213 h 3910201"/>
              <a:gd name="connsiteX15" fmla="*/ 2530085 w 2666609"/>
              <a:gd name="connsiteY15" fmla="*/ 1236851 h 3910201"/>
              <a:gd name="connsiteX16" fmla="*/ 2414197 w 2666609"/>
              <a:gd name="connsiteY16" fmla="*/ 1066988 h 3910201"/>
              <a:gd name="connsiteX17" fmla="*/ 2188580 w 2666609"/>
              <a:gd name="connsiteY17" fmla="*/ 923521 h 3910201"/>
              <a:gd name="connsiteX18" fmla="*/ 2004071 w 2666609"/>
              <a:gd name="connsiteY18" fmla="*/ 937832 h 3910201"/>
              <a:gd name="connsiteX19" fmla="*/ 1910437 w 2666609"/>
              <a:gd name="connsiteY19" fmla="*/ 245504 h 3910201"/>
              <a:gd name="connsiteX20" fmla="*/ 1424570 w 2666609"/>
              <a:gd name="connsiteY20" fmla="*/ 216779 h 3910201"/>
              <a:gd name="connsiteX21" fmla="*/ 1431915 w 2666609"/>
              <a:gd name="connsiteY21" fmla="*/ 99266 h 3910201"/>
              <a:gd name="connsiteX22" fmla="*/ 1299712 w 2666609"/>
              <a:gd name="connsiteY22" fmla="*/ 91921 h 3910201"/>
              <a:gd name="connsiteX23" fmla="*/ 1190053 w 2666609"/>
              <a:gd name="connsiteY23" fmla="*/ 60458 h 3910201"/>
              <a:gd name="connsiteX24" fmla="*/ 1180363 w 2666609"/>
              <a:gd name="connsiteY24" fmla="*/ 0 h 3910201"/>
              <a:gd name="connsiteX25" fmla="*/ 1075588 w 2666609"/>
              <a:gd name="connsiteY25" fmla="*/ 225425 h 3910201"/>
              <a:gd name="connsiteX26" fmla="*/ 971372 w 2666609"/>
              <a:gd name="connsiteY26" fmla="*/ 421986 h 3910201"/>
              <a:gd name="connsiteX27" fmla="*/ 890952 w 2666609"/>
              <a:gd name="connsiteY27" fmla="*/ 660267 h 3910201"/>
              <a:gd name="connsiteX28" fmla="*/ 786704 w 2666609"/>
              <a:gd name="connsiteY28" fmla="*/ 1017686 h 3910201"/>
              <a:gd name="connsiteX29" fmla="*/ 557360 w 2666609"/>
              <a:gd name="connsiteY29" fmla="*/ 910461 h 3910201"/>
              <a:gd name="connsiteX30" fmla="*/ 363757 w 2666609"/>
              <a:gd name="connsiteY30" fmla="*/ 1014709 h 3910201"/>
              <a:gd name="connsiteX31" fmla="*/ 253553 w 2666609"/>
              <a:gd name="connsiteY31" fmla="*/ 931310 h 3910201"/>
              <a:gd name="connsiteX32" fmla="*/ 170156 w 2666609"/>
              <a:gd name="connsiteY32" fmla="*/ 1056407 h 3910201"/>
              <a:gd name="connsiteX33" fmla="*/ 116542 w 2666609"/>
              <a:gd name="connsiteY33" fmla="*/ 1172568 h 3910201"/>
              <a:gd name="connsiteX34" fmla="*/ 68886 w 2666609"/>
              <a:gd name="connsiteY34" fmla="*/ 1273838 h 3910201"/>
              <a:gd name="connsiteX35" fmla="*/ 68886 w 2666609"/>
              <a:gd name="connsiteY35" fmla="*/ 1381063 h 3910201"/>
              <a:gd name="connsiteX36" fmla="*/ 0 w 2666609"/>
              <a:gd name="connsiteY36" fmla="*/ 1487356 h 3910201"/>
              <a:gd name="connsiteX37" fmla="*/ 12848 w 2666609"/>
              <a:gd name="connsiteY37" fmla="*/ 1688410 h 3910201"/>
              <a:gd name="connsiteX38" fmla="*/ 142720 w 2666609"/>
              <a:gd name="connsiteY38" fmla="*/ 1664556 h 3910201"/>
              <a:gd name="connsiteX39" fmla="*/ 293795 w 2666609"/>
              <a:gd name="connsiteY39" fmla="*/ 1725517 h 3910201"/>
              <a:gd name="connsiteX40" fmla="*/ 476675 w 2666609"/>
              <a:gd name="connsiteY40" fmla="*/ 1828884 h 3910201"/>
              <a:gd name="connsiteX41" fmla="*/ 451314 w 2666609"/>
              <a:gd name="connsiteY41" fmla="*/ 1967749 h 3910201"/>
              <a:gd name="connsiteX42" fmla="*/ 642788 w 2666609"/>
              <a:gd name="connsiteY42" fmla="*/ 2233766 h 3910201"/>
              <a:gd name="connsiteX43" fmla="*/ 782246 w 2666609"/>
              <a:gd name="connsiteY43" fmla="*/ 1452754 h 3910201"/>
              <a:gd name="connsiteX44" fmla="*/ 768754 w 2666609"/>
              <a:gd name="connsiteY44" fmla="*/ 1690877 h 3910201"/>
              <a:gd name="connsiteX0" fmla="*/ 768754 w 2666609"/>
              <a:gd name="connsiteY0" fmla="*/ 1690877 h 3910201"/>
              <a:gd name="connsiteX1" fmla="*/ 733829 w 2666609"/>
              <a:gd name="connsiteY1" fmla="*/ 1865503 h 3910201"/>
              <a:gd name="connsiteX2" fmla="*/ 902898 w 2666609"/>
              <a:gd name="connsiteY2" fmla="*/ 1933765 h 3910201"/>
              <a:gd name="connsiteX3" fmla="*/ 839052 w 2666609"/>
              <a:gd name="connsiteY3" fmla="*/ 2116932 h 3910201"/>
              <a:gd name="connsiteX4" fmla="*/ 650486 w 2666609"/>
              <a:gd name="connsiteY4" fmla="*/ 2575113 h 3910201"/>
              <a:gd name="connsiteX5" fmla="*/ 1401372 w 2666609"/>
              <a:gd name="connsiteY5" fmla="*/ 2862450 h 3910201"/>
              <a:gd name="connsiteX6" fmla="*/ 969573 w 2666609"/>
              <a:gd name="connsiteY6" fmla="*/ 3910201 h 3910201"/>
              <a:gd name="connsiteX7" fmla="*/ 1436298 w 2666609"/>
              <a:gd name="connsiteY7" fmla="*/ 3595875 h 3910201"/>
              <a:gd name="connsiteX8" fmla="*/ 1869685 w 2666609"/>
              <a:gd name="connsiteY8" fmla="*/ 3819713 h 3910201"/>
              <a:gd name="connsiteX9" fmla="*/ 1860159 w 2666609"/>
              <a:gd name="connsiteY9" fmla="*/ 3710175 h 3910201"/>
              <a:gd name="connsiteX10" fmla="*/ 1869685 w 2666609"/>
              <a:gd name="connsiteY10" fmla="*/ 3610163 h 3910201"/>
              <a:gd name="connsiteX11" fmla="*/ 2003034 w 2666609"/>
              <a:gd name="connsiteY11" fmla="*/ 3102162 h 3910201"/>
              <a:gd name="connsiteX12" fmla="*/ 2069709 w 2666609"/>
              <a:gd name="connsiteY12" fmla="*/ 3032312 h 3910201"/>
              <a:gd name="connsiteX13" fmla="*/ 2609459 w 2666609"/>
              <a:gd name="connsiteY13" fmla="*/ 2332225 h 3910201"/>
              <a:gd name="connsiteX14" fmla="*/ 2666609 w 2666609"/>
              <a:gd name="connsiteY14" fmla="*/ 1343213 h 3910201"/>
              <a:gd name="connsiteX15" fmla="*/ 2530085 w 2666609"/>
              <a:gd name="connsiteY15" fmla="*/ 1236851 h 3910201"/>
              <a:gd name="connsiteX16" fmla="*/ 2414197 w 2666609"/>
              <a:gd name="connsiteY16" fmla="*/ 1066988 h 3910201"/>
              <a:gd name="connsiteX17" fmla="*/ 2188580 w 2666609"/>
              <a:gd name="connsiteY17" fmla="*/ 923521 h 3910201"/>
              <a:gd name="connsiteX18" fmla="*/ 2004071 w 2666609"/>
              <a:gd name="connsiteY18" fmla="*/ 937832 h 3910201"/>
              <a:gd name="connsiteX19" fmla="*/ 1910437 w 2666609"/>
              <a:gd name="connsiteY19" fmla="*/ 245504 h 3910201"/>
              <a:gd name="connsiteX20" fmla="*/ 1424570 w 2666609"/>
              <a:gd name="connsiteY20" fmla="*/ 216779 h 3910201"/>
              <a:gd name="connsiteX21" fmla="*/ 1431915 w 2666609"/>
              <a:gd name="connsiteY21" fmla="*/ 99266 h 3910201"/>
              <a:gd name="connsiteX22" fmla="*/ 1299712 w 2666609"/>
              <a:gd name="connsiteY22" fmla="*/ 91921 h 3910201"/>
              <a:gd name="connsiteX23" fmla="*/ 1190053 w 2666609"/>
              <a:gd name="connsiteY23" fmla="*/ 60458 h 3910201"/>
              <a:gd name="connsiteX24" fmla="*/ 1180363 w 2666609"/>
              <a:gd name="connsiteY24" fmla="*/ 0 h 3910201"/>
              <a:gd name="connsiteX25" fmla="*/ 1075588 w 2666609"/>
              <a:gd name="connsiteY25" fmla="*/ 225425 h 3910201"/>
              <a:gd name="connsiteX26" fmla="*/ 971372 w 2666609"/>
              <a:gd name="connsiteY26" fmla="*/ 421986 h 3910201"/>
              <a:gd name="connsiteX27" fmla="*/ 890952 w 2666609"/>
              <a:gd name="connsiteY27" fmla="*/ 660267 h 3910201"/>
              <a:gd name="connsiteX28" fmla="*/ 786704 w 2666609"/>
              <a:gd name="connsiteY28" fmla="*/ 1017686 h 3910201"/>
              <a:gd name="connsiteX29" fmla="*/ 557360 w 2666609"/>
              <a:gd name="connsiteY29" fmla="*/ 910461 h 3910201"/>
              <a:gd name="connsiteX30" fmla="*/ 363757 w 2666609"/>
              <a:gd name="connsiteY30" fmla="*/ 1014709 h 3910201"/>
              <a:gd name="connsiteX31" fmla="*/ 253553 w 2666609"/>
              <a:gd name="connsiteY31" fmla="*/ 931310 h 3910201"/>
              <a:gd name="connsiteX32" fmla="*/ 170156 w 2666609"/>
              <a:gd name="connsiteY32" fmla="*/ 1056407 h 3910201"/>
              <a:gd name="connsiteX33" fmla="*/ 116542 w 2666609"/>
              <a:gd name="connsiteY33" fmla="*/ 1172568 h 3910201"/>
              <a:gd name="connsiteX34" fmla="*/ 68886 w 2666609"/>
              <a:gd name="connsiteY34" fmla="*/ 1273838 h 3910201"/>
              <a:gd name="connsiteX35" fmla="*/ 68886 w 2666609"/>
              <a:gd name="connsiteY35" fmla="*/ 1381063 h 3910201"/>
              <a:gd name="connsiteX36" fmla="*/ 0 w 2666609"/>
              <a:gd name="connsiteY36" fmla="*/ 1487356 h 3910201"/>
              <a:gd name="connsiteX37" fmla="*/ 12848 w 2666609"/>
              <a:gd name="connsiteY37" fmla="*/ 1688410 h 3910201"/>
              <a:gd name="connsiteX38" fmla="*/ 142720 w 2666609"/>
              <a:gd name="connsiteY38" fmla="*/ 1664556 h 3910201"/>
              <a:gd name="connsiteX39" fmla="*/ 293795 w 2666609"/>
              <a:gd name="connsiteY39" fmla="*/ 1725517 h 3910201"/>
              <a:gd name="connsiteX40" fmla="*/ 476675 w 2666609"/>
              <a:gd name="connsiteY40" fmla="*/ 1828884 h 3910201"/>
              <a:gd name="connsiteX41" fmla="*/ 451314 w 2666609"/>
              <a:gd name="connsiteY41" fmla="*/ 1967749 h 3910201"/>
              <a:gd name="connsiteX42" fmla="*/ 642788 w 2666609"/>
              <a:gd name="connsiteY42" fmla="*/ 2233766 h 3910201"/>
              <a:gd name="connsiteX43" fmla="*/ 782246 w 2666609"/>
              <a:gd name="connsiteY43" fmla="*/ 1452754 h 3910201"/>
              <a:gd name="connsiteX44" fmla="*/ 768754 w 2666609"/>
              <a:gd name="connsiteY44" fmla="*/ 1690877 h 3910201"/>
              <a:gd name="connsiteX0" fmla="*/ 768754 w 2666609"/>
              <a:gd name="connsiteY0" fmla="*/ 1690877 h 3910201"/>
              <a:gd name="connsiteX1" fmla="*/ 733829 w 2666609"/>
              <a:gd name="connsiteY1" fmla="*/ 1865503 h 3910201"/>
              <a:gd name="connsiteX2" fmla="*/ 902898 w 2666609"/>
              <a:gd name="connsiteY2" fmla="*/ 1933765 h 3910201"/>
              <a:gd name="connsiteX3" fmla="*/ 839052 w 2666609"/>
              <a:gd name="connsiteY3" fmla="*/ 2116932 h 3910201"/>
              <a:gd name="connsiteX4" fmla="*/ 650486 w 2666609"/>
              <a:gd name="connsiteY4" fmla="*/ 2575113 h 3910201"/>
              <a:gd name="connsiteX5" fmla="*/ 1401372 w 2666609"/>
              <a:gd name="connsiteY5" fmla="*/ 2862450 h 3910201"/>
              <a:gd name="connsiteX6" fmla="*/ 969573 w 2666609"/>
              <a:gd name="connsiteY6" fmla="*/ 3910201 h 3910201"/>
              <a:gd name="connsiteX7" fmla="*/ 1436298 w 2666609"/>
              <a:gd name="connsiteY7" fmla="*/ 3595875 h 3910201"/>
              <a:gd name="connsiteX8" fmla="*/ 1869685 w 2666609"/>
              <a:gd name="connsiteY8" fmla="*/ 3819713 h 3910201"/>
              <a:gd name="connsiteX9" fmla="*/ 1860159 w 2666609"/>
              <a:gd name="connsiteY9" fmla="*/ 3710175 h 3910201"/>
              <a:gd name="connsiteX10" fmla="*/ 1869685 w 2666609"/>
              <a:gd name="connsiteY10" fmla="*/ 3610163 h 3910201"/>
              <a:gd name="connsiteX11" fmla="*/ 2003034 w 2666609"/>
              <a:gd name="connsiteY11" fmla="*/ 3102162 h 3910201"/>
              <a:gd name="connsiteX12" fmla="*/ 2069709 w 2666609"/>
              <a:gd name="connsiteY12" fmla="*/ 3032312 h 3910201"/>
              <a:gd name="connsiteX13" fmla="*/ 2609459 w 2666609"/>
              <a:gd name="connsiteY13" fmla="*/ 2332225 h 3910201"/>
              <a:gd name="connsiteX14" fmla="*/ 2666609 w 2666609"/>
              <a:gd name="connsiteY14" fmla="*/ 1343213 h 3910201"/>
              <a:gd name="connsiteX15" fmla="*/ 2530085 w 2666609"/>
              <a:gd name="connsiteY15" fmla="*/ 1236851 h 3910201"/>
              <a:gd name="connsiteX16" fmla="*/ 2414197 w 2666609"/>
              <a:gd name="connsiteY16" fmla="*/ 1066988 h 3910201"/>
              <a:gd name="connsiteX17" fmla="*/ 2188580 w 2666609"/>
              <a:gd name="connsiteY17" fmla="*/ 923521 h 3910201"/>
              <a:gd name="connsiteX18" fmla="*/ 2004071 w 2666609"/>
              <a:gd name="connsiteY18" fmla="*/ 937832 h 3910201"/>
              <a:gd name="connsiteX19" fmla="*/ 1910437 w 2666609"/>
              <a:gd name="connsiteY19" fmla="*/ 245504 h 3910201"/>
              <a:gd name="connsiteX20" fmla="*/ 1424570 w 2666609"/>
              <a:gd name="connsiteY20" fmla="*/ 216779 h 3910201"/>
              <a:gd name="connsiteX21" fmla="*/ 1431915 w 2666609"/>
              <a:gd name="connsiteY21" fmla="*/ 99266 h 3910201"/>
              <a:gd name="connsiteX22" fmla="*/ 1299712 w 2666609"/>
              <a:gd name="connsiteY22" fmla="*/ 91921 h 3910201"/>
              <a:gd name="connsiteX23" fmla="*/ 1190053 w 2666609"/>
              <a:gd name="connsiteY23" fmla="*/ 60458 h 3910201"/>
              <a:gd name="connsiteX24" fmla="*/ 1180363 w 2666609"/>
              <a:gd name="connsiteY24" fmla="*/ 0 h 3910201"/>
              <a:gd name="connsiteX25" fmla="*/ 1075588 w 2666609"/>
              <a:gd name="connsiteY25" fmla="*/ 225425 h 3910201"/>
              <a:gd name="connsiteX26" fmla="*/ 971372 w 2666609"/>
              <a:gd name="connsiteY26" fmla="*/ 421986 h 3910201"/>
              <a:gd name="connsiteX27" fmla="*/ 890952 w 2666609"/>
              <a:gd name="connsiteY27" fmla="*/ 660267 h 3910201"/>
              <a:gd name="connsiteX28" fmla="*/ 786704 w 2666609"/>
              <a:gd name="connsiteY28" fmla="*/ 1017686 h 3910201"/>
              <a:gd name="connsiteX29" fmla="*/ 557360 w 2666609"/>
              <a:gd name="connsiteY29" fmla="*/ 910461 h 3910201"/>
              <a:gd name="connsiteX30" fmla="*/ 363757 w 2666609"/>
              <a:gd name="connsiteY30" fmla="*/ 1014709 h 3910201"/>
              <a:gd name="connsiteX31" fmla="*/ 253553 w 2666609"/>
              <a:gd name="connsiteY31" fmla="*/ 931310 h 3910201"/>
              <a:gd name="connsiteX32" fmla="*/ 170156 w 2666609"/>
              <a:gd name="connsiteY32" fmla="*/ 1056407 h 3910201"/>
              <a:gd name="connsiteX33" fmla="*/ 116542 w 2666609"/>
              <a:gd name="connsiteY33" fmla="*/ 1172568 h 3910201"/>
              <a:gd name="connsiteX34" fmla="*/ 68886 w 2666609"/>
              <a:gd name="connsiteY34" fmla="*/ 1273838 h 3910201"/>
              <a:gd name="connsiteX35" fmla="*/ 68886 w 2666609"/>
              <a:gd name="connsiteY35" fmla="*/ 1381063 h 3910201"/>
              <a:gd name="connsiteX36" fmla="*/ 0 w 2666609"/>
              <a:gd name="connsiteY36" fmla="*/ 1487356 h 3910201"/>
              <a:gd name="connsiteX37" fmla="*/ 12848 w 2666609"/>
              <a:gd name="connsiteY37" fmla="*/ 1688410 h 3910201"/>
              <a:gd name="connsiteX38" fmla="*/ 142720 w 2666609"/>
              <a:gd name="connsiteY38" fmla="*/ 1664556 h 3910201"/>
              <a:gd name="connsiteX39" fmla="*/ 293795 w 2666609"/>
              <a:gd name="connsiteY39" fmla="*/ 1725517 h 3910201"/>
              <a:gd name="connsiteX40" fmla="*/ 476675 w 2666609"/>
              <a:gd name="connsiteY40" fmla="*/ 1828884 h 3910201"/>
              <a:gd name="connsiteX41" fmla="*/ 451314 w 2666609"/>
              <a:gd name="connsiteY41" fmla="*/ 1967749 h 3910201"/>
              <a:gd name="connsiteX42" fmla="*/ 642788 w 2666609"/>
              <a:gd name="connsiteY42" fmla="*/ 2233766 h 3910201"/>
              <a:gd name="connsiteX43" fmla="*/ 421787 w 2666609"/>
              <a:gd name="connsiteY43" fmla="*/ 2711711 h 3910201"/>
              <a:gd name="connsiteX44" fmla="*/ 768754 w 2666609"/>
              <a:gd name="connsiteY44" fmla="*/ 1690877 h 3910201"/>
              <a:gd name="connsiteX0" fmla="*/ 768754 w 2666609"/>
              <a:gd name="connsiteY0" fmla="*/ 1690877 h 3910201"/>
              <a:gd name="connsiteX1" fmla="*/ 733829 w 2666609"/>
              <a:gd name="connsiteY1" fmla="*/ 1865503 h 3910201"/>
              <a:gd name="connsiteX2" fmla="*/ 902898 w 2666609"/>
              <a:gd name="connsiteY2" fmla="*/ 1933765 h 3910201"/>
              <a:gd name="connsiteX3" fmla="*/ 839052 w 2666609"/>
              <a:gd name="connsiteY3" fmla="*/ 2116932 h 3910201"/>
              <a:gd name="connsiteX4" fmla="*/ 650486 w 2666609"/>
              <a:gd name="connsiteY4" fmla="*/ 2575113 h 3910201"/>
              <a:gd name="connsiteX5" fmla="*/ 1401372 w 2666609"/>
              <a:gd name="connsiteY5" fmla="*/ 2862450 h 3910201"/>
              <a:gd name="connsiteX6" fmla="*/ 969573 w 2666609"/>
              <a:gd name="connsiteY6" fmla="*/ 3910201 h 3910201"/>
              <a:gd name="connsiteX7" fmla="*/ 1436298 w 2666609"/>
              <a:gd name="connsiteY7" fmla="*/ 3595875 h 3910201"/>
              <a:gd name="connsiteX8" fmla="*/ 1869685 w 2666609"/>
              <a:gd name="connsiteY8" fmla="*/ 3819713 h 3910201"/>
              <a:gd name="connsiteX9" fmla="*/ 1860159 w 2666609"/>
              <a:gd name="connsiteY9" fmla="*/ 3710175 h 3910201"/>
              <a:gd name="connsiteX10" fmla="*/ 1869685 w 2666609"/>
              <a:gd name="connsiteY10" fmla="*/ 3610163 h 3910201"/>
              <a:gd name="connsiteX11" fmla="*/ 2003034 w 2666609"/>
              <a:gd name="connsiteY11" fmla="*/ 3102162 h 3910201"/>
              <a:gd name="connsiteX12" fmla="*/ 2069709 w 2666609"/>
              <a:gd name="connsiteY12" fmla="*/ 3032312 h 3910201"/>
              <a:gd name="connsiteX13" fmla="*/ 2609459 w 2666609"/>
              <a:gd name="connsiteY13" fmla="*/ 2332225 h 3910201"/>
              <a:gd name="connsiteX14" fmla="*/ 2666609 w 2666609"/>
              <a:gd name="connsiteY14" fmla="*/ 1343213 h 3910201"/>
              <a:gd name="connsiteX15" fmla="*/ 2530085 w 2666609"/>
              <a:gd name="connsiteY15" fmla="*/ 1236851 h 3910201"/>
              <a:gd name="connsiteX16" fmla="*/ 2414197 w 2666609"/>
              <a:gd name="connsiteY16" fmla="*/ 1066988 h 3910201"/>
              <a:gd name="connsiteX17" fmla="*/ 2188580 w 2666609"/>
              <a:gd name="connsiteY17" fmla="*/ 923521 h 3910201"/>
              <a:gd name="connsiteX18" fmla="*/ 2004071 w 2666609"/>
              <a:gd name="connsiteY18" fmla="*/ 937832 h 3910201"/>
              <a:gd name="connsiteX19" fmla="*/ 1910437 w 2666609"/>
              <a:gd name="connsiteY19" fmla="*/ 245504 h 3910201"/>
              <a:gd name="connsiteX20" fmla="*/ 1424570 w 2666609"/>
              <a:gd name="connsiteY20" fmla="*/ 216779 h 3910201"/>
              <a:gd name="connsiteX21" fmla="*/ 1431915 w 2666609"/>
              <a:gd name="connsiteY21" fmla="*/ 99266 h 3910201"/>
              <a:gd name="connsiteX22" fmla="*/ 1299712 w 2666609"/>
              <a:gd name="connsiteY22" fmla="*/ 91921 h 3910201"/>
              <a:gd name="connsiteX23" fmla="*/ 1190053 w 2666609"/>
              <a:gd name="connsiteY23" fmla="*/ 60458 h 3910201"/>
              <a:gd name="connsiteX24" fmla="*/ 1180363 w 2666609"/>
              <a:gd name="connsiteY24" fmla="*/ 0 h 3910201"/>
              <a:gd name="connsiteX25" fmla="*/ 1075588 w 2666609"/>
              <a:gd name="connsiteY25" fmla="*/ 225425 h 3910201"/>
              <a:gd name="connsiteX26" fmla="*/ 971372 w 2666609"/>
              <a:gd name="connsiteY26" fmla="*/ 421986 h 3910201"/>
              <a:gd name="connsiteX27" fmla="*/ 890952 w 2666609"/>
              <a:gd name="connsiteY27" fmla="*/ 660267 h 3910201"/>
              <a:gd name="connsiteX28" fmla="*/ 786704 w 2666609"/>
              <a:gd name="connsiteY28" fmla="*/ 1017686 h 3910201"/>
              <a:gd name="connsiteX29" fmla="*/ 557360 w 2666609"/>
              <a:gd name="connsiteY29" fmla="*/ 910461 h 3910201"/>
              <a:gd name="connsiteX30" fmla="*/ 363757 w 2666609"/>
              <a:gd name="connsiteY30" fmla="*/ 1014709 h 3910201"/>
              <a:gd name="connsiteX31" fmla="*/ 253553 w 2666609"/>
              <a:gd name="connsiteY31" fmla="*/ 931310 h 3910201"/>
              <a:gd name="connsiteX32" fmla="*/ 170156 w 2666609"/>
              <a:gd name="connsiteY32" fmla="*/ 1056407 h 3910201"/>
              <a:gd name="connsiteX33" fmla="*/ 116542 w 2666609"/>
              <a:gd name="connsiteY33" fmla="*/ 1172568 h 3910201"/>
              <a:gd name="connsiteX34" fmla="*/ 68886 w 2666609"/>
              <a:gd name="connsiteY34" fmla="*/ 1273838 h 3910201"/>
              <a:gd name="connsiteX35" fmla="*/ 68886 w 2666609"/>
              <a:gd name="connsiteY35" fmla="*/ 1381063 h 3910201"/>
              <a:gd name="connsiteX36" fmla="*/ 0 w 2666609"/>
              <a:gd name="connsiteY36" fmla="*/ 1487356 h 3910201"/>
              <a:gd name="connsiteX37" fmla="*/ 12848 w 2666609"/>
              <a:gd name="connsiteY37" fmla="*/ 1688410 h 3910201"/>
              <a:gd name="connsiteX38" fmla="*/ 142720 w 2666609"/>
              <a:gd name="connsiteY38" fmla="*/ 1664556 h 3910201"/>
              <a:gd name="connsiteX39" fmla="*/ 293795 w 2666609"/>
              <a:gd name="connsiteY39" fmla="*/ 1725517 h 3910201"/>
              <a:gd name="connsiteX40" fmla="*/ 476675 w 2666609"/>
              <a:gd name="connsiteY40" fmla="*/ 1828884 h 3910201"/>
              <a:gd name="connsiteX41" fmla="*/ 451314 w 2666609"/>
              <a:gd name="connsiteY41" fmla="*/ 1967749 h 3910201"/>
              <a:gd name="connsiteX42" fmla="*/ 642788 w 2666609"/>
              <a:gd name="connsiteY42" fmla="*/ 2233766 h 3910201"/>
              <a:gd name="connsiteX43" fmla="*/ 421787 w 2666609"/>
              <a:gd name="connsiteY43" fmla="*/ 2711711 h 3910201"/>
              <a:gd name="connsiteX44" fmla="*/ 768754 w 2666609"/>
              <a:gd name="connsiteY44" fmla="*/ 1690877 h 3910201"/>
              <a:gd name="connsiteX0" fmla="*/ 768754 w 2666609"/>
              <a:gd name="connsiteY0" fmla="*/ 1690877 h 3910201"/>
              <a:gd name="connsiteX1" fmla="*/ 733829 w 2666609"/>
              <a:gd name="connsiteY1" fmla="*/ 1865503 h 3910201"/>
              <a:gd name="connsiteX2" fmla="*/ 902898 w 2666609"/>
              <a:gd name="connsiteY2" fmla="*/ 1933765 h 3910201"/>
              <a:gd name="connsiteX3" fmla="*/ 839052 w 2666609"/>
              <a:gd name="connsiteY3" fmla="*/ 2116932 h 3910201"/>
              <a:gd name="connsiteX4" fmla="*/ 650486 w 2666609"/>
              <a:gd name="connsiteY4" fmla="*/ 2575113 h 3910201"/>
              <a:gd name="connsiteX5" fmla="*/ 1401372 w 2666609"/>
              <a:gd name="connsiteY5" fmla="*/ 2862450 h 3910201"/>
              <a:gd name="connsiteX6" fmla="*/ 969573 w 2666609"/>
              <a:gd name="connsiteY6" fmla="*/ 3910201 h 3910201"/>
              <a:gd name="connsiteX7" fmla="*/ 1436298 w 2666609"/>
              <a:gd name="connsiteY7" fmla="*/ 3595875 h 3910201"/>
              <a:gd name="connsiteX8" fmla="*/ 1869685 w 2666609"/>
              <a:gd name="connsiteY8" fmla="*/ 3819713 h 3910201"/>
              <a:gd name="connsiteX9" fmla="*/ 1860159 w 2666609"/>
              <a:gd name="connsiteY9" fmla="*/ 3710175 h 3910201"/>
              <a:gd name="connsiteX10" fmla="*/ 1869685 w 2666609"/>
              <a:gd name="connsiteY10" fmla="*/ 3610163 h 3910201"/>
              <a:gd name="connsiteX11" fmla="*/ 2003034 w 2666609"/>
              <a:gd name="connsiteY11" fmla="*/ 3102162 h 3910201"/>
              <a:gd name="connsiteX12" fmla="*/ 2069709 w 2666609"/>
              <a:gd name="connsiteY12" fmla="*/ 3032312 h 3910201"/>
              <a:gd name="connsiteX13" fmla="*/ 2609459 w 2666609"/>
              <a:gd name="connsiteY13" fmla="*/ 2332225 h 3910201"/>
              <a:gd name="connsiteX14" fmla="*/ 2666609 w 2666609"/>
              <a:gd name="connsiteY14" fmla="*/ 1343213 h 3910201"/>
              <a:gd name="connsiteX15" fmla="*/ 2530085 w 2666609"/>
              <a:gd name="connsiteY15" fmla="*/ 1236851 h 3910201"/>
              <a:gd name="connsiteX16" fmla="*/ 2414197 w 2666609"/>
              <a:gd name="connsiteY16" fmla="*/ 1066988 h 3910201"/>
              <a:gd name="connsiteX17" fmla="*/ 2188580 w 2666609"/>
              <a:gd name="connsiteY17" fmla="*/ 923521 h 3910201"/>
              <a:gd name="connsiteX18" fmla="*/ 2004071 w 2666609"/>
              <a:gd name="connsiteY18" fmla="*/ 937832 h 3910201"/>
              <a:gd name="connsiteX19" fmla="*/ 1910437 w 2666609"/>
              <a:gd name="connsiteY19" fmla="*/ 245504 h 3910201"/>
              <a:gd name="connsiteX20" fmla="*/ 1424570 w 2666609"/>
              <a:gd name="connsiteY20" fmla="*/ 216779 h 3910201"/>
              <a:gd name="connsiteX21" fmla="*/ 1431915 w 2666609"/>
              <a:gd name="connsiteY21" fmla="*/ 99266 h 3910201"/>
              <a:gd name="connsiteX22" fmla="*/ 1299712 w 2666609"/>
              <a:gd name="connsiteY22" fmla="*/ 91921 h 3910201"/>
              <a:gd name="connsiteX23" fmla="*/ 1190053 w 2666609"/>
              <a:gd name="connsiteY23" fmla="*/ 60458 h 3910201"/>
              <a:gd name="connsiteX24" fmla="*/ 1180363 w 2666609"/>
              <a:gd name="connsiteY24" fmla="*/ 0 h 3910201"/>
              <a:gd name="connsiteX25" fmla="*/ 1075588 w 2666609"/>
              <a:gd name="connsiteY25" fmla="*/ 225425 h 3910201"/>
              <a:gd name="connsiteX26" fmla="*/ 971372 w 2666609"/>
              <a:gd name="connsiteY26" fmla="*/ 421986 h 3910201"/>
              <a:gd name="connsiteX27" fmla="*/ 890952 w 2666609"/>
              <a:gd name="connsiteY27" fmla="*/ 660267 h 3910201"/>
              <a:gd name="connsiteX28" fmla="*/ 786704 w 2666609"/>
              <a:gd name="connsiteY28" fmla="*/ 1017686 h 3910201"/>
              <a:gd name="connsiteX29" fmla="*/ 557360 w 2666609"/>
              <a:gd name="connsiteY29" fmla="*/ 910461 h 3910201"/>
              <a:gd name="connsiteX30" fmla="*/ 363757 w 2666609"/>
              <a:gd name="connsiteY30" fmla="*/ 1014709 h 3910201"/>
              <a:gd name="connsiteX31" fmla="*/ 253553 w 2666609"/>
              <a:gd name="connsiteY31" fmla="*/ 931310 h 3910201"/>
              <a:gd name="connsiteX32" fmla="*/ 170156 w 2666609"/>
              <a:gd name="connsiteY32" fmla="*/ 1056407 h 3910201"/>
              <a:gd name="connsiteX33" fmla="*/ 116542 w 2666609"/>
              <a:gd name="connsiteY33" fmla="*/ 1172568 h 3910201"/>
              <a:gd name="connsiteX34" fmla="*/ 68886 w 2666609"/>
              <a:gd name="connsiteY34" fmla="*/ 1273838 h 3910201"/>
              <a:gd name="connsiteX35" fmla="*/ 68886 w 2666609"/>
              <a:gd name="connsiteY35" fmla="*/ 1381063 h 3910201"/>
              <a:gd name="connsiteX36" fmla="*/ 0 w 2666609"/>
              <a:gd name="connsiteY36" fmla="*/ 1487356 h 3910201"/>
              <a:gd name="connsiteX37" fmla="*/ 12848 w 2666609"/>
              <a:gd name="connsiteY37" fmla="*/ 1688410 h 3910201"/>
              <a:gd name="connsiteX38" fmla="*/ 142720 w 2666609"/>
              <a:gd name="connsiteY38" fmla="*/ 1664556 h 3910201"/>
              <a:gd name="connsiteX39" fmla="*/ 293795 w 2666609"/>
              <a:gd name="connsiteY39" fmla="*/ 1725517 h 3910201"/>
              <a:gd name="connsiteX40" fmla="*/ 476675 w 2666609"/>
              <a:gd name="connsiteY40" fmla="*/ 1828884 h 3910201"/>
              <a:gd name="connsiteX41" fmla="*/ 451314 w 2666609"/>
              <a:gd name="connsiteY41" fmla="*/ 1967749 h 3910201"/>
              <a:gd name="connsiteX42" fmla="*/ 642788 w 2666609"/>
              <a:gd name="connsiteY42" fmla="*/ 2233766 h 3910201"/>
              <a:gd name="connsiteX43" fmla="*/ 421787 w 2666609"/>
              <a:gd name="connsiteY43" fmla="*/ 2711711 h 3910201"/>
              <a:gd name="connsiteX44" fmla="*/ 768754 w 2666609"/>
              <a:gd name="connsiteY44" fmla="*/ 1690877 h 3910201"/>
              <a:gd name="connsiteX0" fmla="*/ 768754 w 2666609"/>
              <a:gd name="connsiteY0" fmla="*/ 1690877 h 3910201"/>
              <a:gd name="connsiteX1" fmla="*/ 733829 w 2666609"/>
              <a:gd name="connsiteY1" fmla="*/ 1865503 h 3910201"/>
              <a:gd name="connsiteX2" fmla="*/ 902898 w 2666609"/>
              <a:gd name="connsiteY2" fmla="*/ 1933765 h 3910201"/>
              <a:gd name="connsiteX3" fmla="*/ 839052 w 2666609"/>
              <a:gd name="connsiteY3" fmla="*/ 2116932 h 3910201"/>
              <a:gd name="connsiteX4" fmla="*/ 650486 w 2666609"/>
              <a:gd name="connsiteY4" fmla="*/ 2575113 h 3910201"/>
              <a:gd name="connsiteX5" fmla="*/ 1401372 w 2666609"/>
              <a:gd name="connsiteY5" fmla="*/ 2862450 h 3910201"/>
              <a:gd name="connsiteX6" fmla="*/ 969573 w 2666609"/>
              <a:gd name="connsiteY6" fmla="*/ 3910201 h 3910201"/>
              <a:gd name="connsiteX7" fmla="*/ 1436298 w 2666609"/>
              <a:gd name="connsiteY7" fmla="*/ 3595875 h 3910201"/>
              <a:gd name="connsiteX8" fmla="*/ 1869685 w 2666609"/>
              <a:gd name="connsiteY8" fmla="*/ 3819713 h 3910201"/>
              <a:gd name="connsiteX9" fmla="*/ 1860159 w 2666609"/>
              <a:gd name="connsiteY9" fmla="*/ 3710175 h 3910201"/>
              <a:gd name="connsiteX10" fmla="*/ 1869685 w 2666609"/>
              <a:gd name="connsiteY10" fmla="*/ 3610163 h 3910201"/>
              <a:gd name="connsiteX11" fmla="*/ 2003034 w 2666609"/>
              <a:gd name="connsiteY11" fmla="*/ 3102162 h 3910201"/>
              <a:gd name="connsiteX12" fmla="*/ 2069709 w 2666609"/>
              <a:gd name="connsiteY12" fmla="*/ 3032312 h 3910201"/>
              <a:gd name="connsiteX13" fmla="*/ 2609459 w 2666609"/>
              <a:gd name="connsiteY13" fmla="*/ 2332225 h 3910201"/>
              <a:gd name="connsiteX14" fmla="*/ 2666609 w 2666609"/>
              <a:gd name="connsiteY14" fmla="*/ 1343213 h 3910201"/>
              <a:gd name="connsiteX15" fmla="*/ 2530085 w 2666609"/>
              <a:gd name="connsiteY15" fmla="*/ 1236851 h 3910201"/>
              <a:gd name="connsiteX16" fmla="*/ 2414197 w 2666609"/>
              <a:gd name="connsiteY16" fmla="*/ 1066988 h 3910201"/>
              <a:gd name="connsiteX17" fmla="*/ 2188580 w 2666609"/>
              <a:gd name="connsiteY17" fmla="*/ 923521 h 3910201"/>
              <a:gd name="connsiteX18" fmla="*/ 2004071 w 2666609"/>
              <a:gd name="connsiteY18" fmla="*/ 937832 h 3910201"/>
              <a:gd name="connsiteX19" fmla="*/ 1910437 w 2666609"/>
              <a:gd name="connsiteY19" fmla="*/ 245504 h 3910201"/>
              <a:gd name="connsiteX20" fmla="*/ 1424570 w 2666609"/>
              <a:gd name="connsiteY20" fmla="*/ 216779 h 3910201"/>
              <a:gd name="connsiteX21" fmla="*/ 1431915 w 2666609"/>
              <a:gd name="connsiteY21" fmla="*/ 99266 h 3910201"/>
              <a:gd name="connsiteX22" fmla="*/ 1299712 w 2666609"/>
              <a:gd name="connsiteY22" fmla="*/ 91921 h 3910201"/>
              <a:gd name="connsiteX23" fmla="*/ 1190053 w 2666609"/>
              <a:gd name="connsiteY23" fmla="*/ 60458 h 3910201"/>
              <a:gd name="connsiteX24" fmla="*/ 1180363 w 2666609"/>
              <a:gd name="connsiteY24" fmla="*/ 0 h 3910201"/>
              <a:gd name="connsiteX25" fmla="*/ 1075588 w 2666609"/>
              <a:gd name="connsiteY25" fmla="*/ 225425 h 3910201"/>
              <a:gd name="connsiteX26" fmla="*/ 971372 w 2666609"/>
              <a:gd name="connsiteY26" fmla="*/ 421986 h 3910201"/>
              <a:gd name="connsiteX27" fmla="*/ 890952 w 2666609"/>
              <a:gd name="connsiteY27" fmla="*/ 660267 h 3910201"/>
              <a:gd name="connsiteX28" fmla="*/ 786704 w 2666609"/>
              <a:gd name="connsiteY28" fmla="*/ 1017686 h 3910201"/>
              <a:gd name="connsiteX29" fmla="*/ 557360 w 2666609"/>
              <a:gd name="connsiteY29" fmla="*/ 910461 h 3910201"/>
              <a:gd name="connsiteX30" fmla="*/ 363757 w 2666609"/>
              <a:gd name="connsiteY30" fmla="*/ 1014709 h 3910201"/>
              <a:gd name="connsiteX31" fmla="*/ 253553 w 2666609"/>
              <a:gd name="connsiteY31" fmla="*/ 931310 h 3910201"/>
              <a:gd name="connsiteX32" fmla="*/ 170156 w 2666609"/>
              <a:gd name="connsiteY32" fmla="*/ 1056407 h 3910201"/>
              <a:gd name="connsiteX33" fmla="*/ 116542 w 2666609"/>
              <a:gd name="connsiteY33" fmla="*/ 1172568 h 3910201"/>
              <a:gd name="connsiteX34" fmla="*/ 68886 w 2666609"/>
              <a:gd name="connsiteY34" fmla="*/ 1273838 h 3910201"/>
              <a:gd name="connsiteX35" fmla="*/ 68886 w 2666609"/>
              <a:gd name="connsiteY35" fmla="*/ 1381063 h 3910201"/>
              <a:gd name="connsiteX36" fmla="*/ 0 w 2666609"/>
              <a:gd name="connsiteY36" fmla="*/ 1487356 h 3910201"/>
              <a:gd name="connsiteX37" fmla="*/ 12848 w 2666609"/>
              <a:gd name="connsiteY37" fmla="*/ 1688410 h 3910201"/>
              <a:gd name="connsiteX38" fmla="*/ 142720 w 2666609"/>
              <a:gd name="connsiteY38" fmla="*/ 1664556 h 3910201"/>
              <a:gd name="connsiteX39" fmla="*/ 293795 w 2666609"/>
              <a:gd name="connsiteY39" fmla="*/ 1725517 h 3910201"/>
              <a:gd name="connsiteX40" fmla="*/ 476675 w 2666609"/>
              <a:gd name="connsiteY40" fmla="*/ 1828884 h 3910201"/>
              <a:gd name="connsiteX41" fmla="*/ 451314 w 2666609"/>
              <a:gd name="connsiteY41" fmla="*/ 1967749 h 3910201"/>
              <a:gd name="connsiteX42" fmla="*/ 642788 w 2666609"/>
              <a:gd name="connsiteY42" fmla="*/ 2233766 h 3910201"/>
              <a:gd name="connsiteX43" fmla="*/ 421787 w 2666609"/>
              <a:gd name="connsiteY43" fmla="*/ 2711711 h 3910201"/>
              <a:gd name="connsiteX44" fmla="*/ 768754 w 2666609"/>
              <a:gd name="connsiteY44" fmla="*/ 1690877 h 3910201"/>
              <a:gd name="connsiteX0" fmla="*/ 569971 w 2666609"/>
              <a:gd name="connsiteY0" fmla="*/ 2804059 h 3910201"/>
              <a:gd name="connsiteX1" fmla="*/ 733829 w 2666609"/>
              <a:gd name="connsiteY1" fmla="*/ 1865503 h 3910201"/>
              <a:gd name="connsiteX2" fmla="*/ 902898 w 2666609"/>
              <a:gd name="connsiteY2" fmla="*/ 1933765 h 3910201"/>
              <a:gd name="connsiteX3" fmla="*/ 839052 w 2666609"/>
              <a:gd name="connsiteY3" fmla="*/ 2116932 h 3910201"/>
              <a:gd name="connsiteX4" fmla="*/ 650486 w 2666609"/>
              <a:gd name="connsiteY4" fmla="*/ 2575113 h 3910201"/>
              <a:gd name="connsiteX5" fmla="*/ 1401372 w 2666609"/>
              <a:gd name="connsiteY5" fmla="*/ 2862450 h 3910201"/>
              <a:gd name="connsiteX6" fmla="*/ 969573 w 2666609"/>
              <a:gd name="connsiteY6" fmla="*/ 3910201 h 3910201"/>
              <a:gd name="connsiteX7" fmla="*/ 1436298 w 2666609"/>
              <a:gd name="connsiteY7" fmla="*/ 3595875 h 3910201"/>
              <a:gd name="connsiteX8" fmla="*/ 1869685 w 2666609"/>
              <a:gd name="connsiteY8" fmla="*/ 3819713 h 3910201"/>
              <a:gd name="connsiteX9" fmla="*/ 1860159 w 2666609"/>
              <a:gd name="connsiteY9" fmla="*/ 3710175 h 3910201"/>
              <a:gd name="connsiteX10" fmla="*/ 1869685 w 2666609"/>
              <a:gd name="connsiteY10" fmla="*/ 3610163 h 3910201"/>
              <a:gd name="connsiteX11" fmla="*/ 2003034 w 2666609"/>
              <a:gd name="connsiteY11" fmla="*/ 3102162 h 3910201"/>
              <a:gd name="connsiteX12" fmla="*/ 2069709 w 2666609"/>
              <a:gd name="connsiteY12" fmla="*/ 3032312 h 3910201"/>
              <a:gd name="connsiteX13" fmla="*/ 2609459 w 2666609"/>
              <a:gd name="connsiteY13" fmla="*/ 2332225 h 3910201"/>
              <a:gd name="connsiteX14" fmla="*/ 2666609 w 2666609"/>
              <a:gd name="connsiteY14" fmla="*/ 1343213 h 3910201"/>
              <a:gd name="connsiteX15" fmla="*/ 2530085 w 2666609"/>
              <a:gd name="connsiteY15" fmla="*/ 1236851 h 3910201"/>
              <a:gd name="connsiteX16" fmla="*/ 2414197 w 2666609"/>
              <a:gd name="connsiteY16" fmla="*/ 1066988 h 3910201"/>
              <a:gd name="connsiteX17" fmla="*/ 2188580 w 2666609"/>
              <a:gd name="connsiteY17" fmla="*/ 923521 h 3910201"/>
              <a:gd name="connsiteX18" fmla="*/ 2004071 w 2666609"/>
              <a:gd name="connsiteY18" fmla="*/ 937832 h 3910201"/>
              <a:gd name="connsiteX19" fmla="*/ 1910437 w 2666609"/>
              <a:gd name="connsiteY19" fmla="*/ 245504 h 3910201"/>
              <a:gd name="connsiteX20" fmla="*/ 1424570 w 2666609"/>
              <a:gd name="connsiteY20" fmla="*/ 216779 h 3910201"/>
              <a:gd name="connsiteX21" fmla="*/ 1431915 w 2666609"/>
              <a:gd name="connsiteY21" fmla="*/ 99266 h 3910201"/>
              <a:gd name="connsiteX22" fmla="*/ 1299712 w 2666609"/>
              <a:gd name="connsiteY22" fmla="*/ 91921 h 3910201"/>
              <a:gd name="connsiteX23" fmla="*/ 1190053 w 2666609"/>
              <a:gd name="connsiteY23" fmla="*/ 60458 h 3910201"/>
              <a:gd name="connsiteX24" fmla="*/ 1180363 w 2666609"/>
              <a:gd name="connsiteY24" fmla="*/ 0 h 3910201"/>
              <a:gd name="connsiteX25" fmla="*/ 1075588 w 2666609"/>
              <a:gd name="connsiteY25" fmla="*/ 225425 h 3910201"/>
              <a:gd name="connsiteX26" fmla="*/ 971372 w 2666609"/>
              <a:gd name="connsiteY26" fmla="*/ 421986 h 3910201"/>
              <a:gd name="connsiteX27" fmla="*/ 890952 w 2666609"/>
              <a:gd name="connsiteY27" fmla="*/ 660267 h 3910201"/>
              <a:gd name="connsiteX28" fmla="*/ 786704 w 2666609"/>
              <a:gd name="connsiteY28" fmla="*/ 1017686 h 3910201"/>
              <a:gd name="connsiteX29" fmla="*/ 557360 w 2666609"/>
              <a:gd name="connsiteY29" fmla="*/ 910461 h 3910201"/>
              <a:gd name="connsiteX30" fmla="*/ 363757 w 2666609"/>
              <a:gd name="connsiteY30" fmla="*/ 1014709 h 3910201"/>
              <a:gd name="connsiteX31" fmla="*/ 253553 w 2666609"/>
              <a:gd name="connsiteY31" fmla="*/ 931310 h 3910201"/>
              <a:gd name="connsiteX32" fmla="*/ 170156 w 2666609"/>
              <a:gd name="connsiteY32" fmla="*/ 1056407 h 3910201"/>
              <a:gd name="connsiteX33" fmla="*/ 116542 w 2666609"/>
              <a:gd name="connsiteY33" fmla="*/ 1172568 h 3910201"/>
              <a:gd name="connsiteX34" fmla="*/ 68886 w 2666609"/>
              <a:gd name="connsiteY34" fmla="*/ 1273838 h 3910201"/>
              <a:gd name="connsiteX35" fmla="*/ 68886 w 2666609"/>
              <a:gd name="connsiteY35" fmla="*/ 1381063 h 3910201"/>
              <a:gd name="connsiteX36" fmla="*/ 0 w 2666609"/>
              <a:gd name="connsiteY36" fmla="*/ 1487356 h 3910201"/>
              <a:gd name="connsiteX37" fmla="*/ 12848 w 2666609"/>
              <a:gd name="connsiteY37" fmla="*/ 1688410 h 3910201"/>
              <a:gd name="connsiteX38" fmla="*/ 142720 w 2666609"/>
              <a:gd name="connsiteY38" fmla="*/ 1664556 h 3910201"/>
              <a:gd name="connsiteX39" fmla="*/ 293795 w 2666609"/>
              <a:gd name="connsiteY39" fmla="*/ 1725517 h 3910201"/>
              <a:gd name="connsiteX40" fmla="*/ 476675 w 2666609"/>
              <a:gd name="connsiteY40" fmla="*/ 1828884 h 3910201"/>
              <a:gd name="connsiteX41" fmla="*/ 451314 w 2666609"/>
              <a:gd name="connsiteY41" fmla="*/ 1967749 h 3910201"/>
              <a:gd name="connsiteX42" fmla="*/ 642788 w 2666609"/>
              <a:gd name="connsiteY42" fmla="*/ 2233766 h 3910201"/>
              <a:gd name="connsiteX43" fmla="*/ 421787 w 2666609"/>
              <a:gd name="connsiteY43" fmla="*/ 2711711 h 3910201"/>
              <a:gd name="connsiteX44" fmla="*/ 569971 w 2666609"/>
              <a:gd name="connsiteY44" fmla="*/ 2804059 h 3910201"/>
              <a:gd name="connsiteX0" fmla="*/ 569971 w 2666609"/>
              <a:gd name="connsiteY0" fmla="*/ 2804059 h 3910201"/>
              <a:gd name="connsiteX1" fmla="*/ 733829 w 2666609"/>
              <a:gd name="connsiteY1" fmla="*/ 1865503 h 3910201"/>
              <a:gd name="connsiteX2" fmla="*/ 902898 w 2666609"/>
              <a:gd name="connsiteY2" fmla="*/ 1933765 h 3910201"/>
              <a:gd name="connsiteX3" fmla="*/ 839052 w 2666609"/>
              <a:gd name="connsiteY3" fmla="*/ 2116932 h 3910201"/>
              <a:gd name="connsiteX4" fmla="*/ 650486 w 2666609"/>
              <a:gd name="connsiteY4" fmla="*/ 2575113 h 3910201"/>
              <a:gd name="connsiteX5" fmla="*/ 1401372 w 2666609"/>
              <a:gd name="connsiteY5" fmla="*/ 2862450 h 3910201"/>
              <a:gd name="connsiteX6" fmla="*/ 969573 w 2666609"/>
              <a:gd name="connsiteY6" fmla="*/ 3910201 h 3910201"/>
              <a:gd name="connsiteX7" fmla="*/ 1436298 w 2666609"/>
              <a:gd name="connsiteY7" fmla="*/ 3595875 h 3910201"/>
              <a:gd name="connsiteX8" fmla="*/ 1869685 w 2666609"/>
              <a:gd name="connsiteY8" fmla="*/ 3819713 h 3910201"/>
              <a:gd name="connsiteX9" fmla="*/ 1860159 w 2666609"/>
              <a:gd name="connsiteY9" fmla="*/ 3710175 h 3910201"/>
              <a:gd name="connsiteX10" fmla="*/ 1869685 w 2666609"/>
              <a:gd name="connsiteY10" fmla="*/ 3610163 h 3910201"/>
              <a:gd name="connsiteX11" fmla="*/ 2003034 w 2666609"/>
              <a:gd name="connsiteY11" fmla="*/ 3102162 h 3910201"/>
              <a:gd name="connsiteX12" fmla="*/ 2069709 w 2666609"/>
              <a:gd name="connsiteY12" fmla="*/ 3032312 h 3910201"/>
              <a:gd name="connsiteX13" fmla="*/ 2609459 w 2666609"/>
              <a:gd name="connsiteY13" fmla="*/ 2332225 h 3910201"/>
              <a:gd name="connsiteX14" fmla="*/ 2666609 w 2666609"/>
              <a:gd name="connsiteY14" fmla="*/ 1343213 h 3910201"/>
              <a:gd name="connsiteX15" fmla="*/ 2530085 w 2666609"/>
              <a:gd name="connsiteY15" fmla="*/ 1236851 h 3910201"/>
              <a:gd name="connsiteX16" fmla="*/ 2414197 w 2666609"/>
              <a:gd name="connsiteY16" fmla="*/ 1066988 h 3910201"/>
              <a:gd name="connsiteX17" fmla="*/ 2188580 w 2666609"/>
              <a:gd name="connsiteY17" fmla="*/ 923521 h 3910201"/>
              <a:gd name="connsiteX18" fmla="*/ 2004071 w 2666609"/>
              <a:gd name="connsiteY18" fmla="*/ 937832 h 3910201"/>
              <a:gd name="connsiteX19" fmla="*/ 1910437 w 2666609"/>
              <a:gd name="connsiteY19" fmla="*/ 245504 h 3910201"/>
              <a:gd name="connsiteX20" fmla="*/ 1424570 w 2666609"/>
              <a:gd name="connsiteY20" fmla="*/ 216779 h 3910201"/>
              <a:gd name="connsiteX21" fmla="*/ 1431915 w 2666609"/>
              <a:gd name="connsiteY21" fmla="*/ 99266 h 3910201"/>
              <a:gd name="connsiteX22" fmla="*/ 1299712 w 2666609"/>
              <a:gd name="connsiteY22" fmla="*/ 91921 h 3910201"/>
              <a:gd name="connsiteX23" fmla="*/ 1190053 w 2666609"/>
              <a:gd name="connsiteY23" fmla="*/ 60458 h 3910201"/>
              <a:gd name="connsiteX24" fmla="*/ 1180363 w 2666609"/>
              <a:gd name="connsiteY24" fmla="*/ 0 h 3910201"/>
              <a:gd name="connsiteX25" fmla="*/ 1075588 w 2666609"/>
              <a:gd name="connsiteY25" fmla="*/ 225425 h 3910201"/>
              <a:gd name="connsiteX26" fmla="*/ 971372 w 2666609"/>
              <a:gd name="connsiteY26" fmla="*/ 421986 h 3910201"/>
              <a:gd name="connsiteX27" fmla="*/ 890952 w 2666609"/>
              <a:gd name="connsiteY27" fmla="*/ 660267 h 3910201"/>
              <a:gd name="connsiteX28" fmla="*/ 786704 w 2666609"/>
              <a:gd name="connsiteY28" fmla="*/ 1017686 h 3910201"/>
              <a:gd name="connsiteX29" fmla="*/ 557360 w 2666609"/>
              <a:gd name="connsiteY29" fmla="*/ 910461 h 3910201"/>
              <a:gd name="connsiteX30" fmla="*/ 363757 w 2666609"/>
              <a:gd name="connsiteY30" fmla="*/ 1014709 h 3910201"/>
              <a:gd name="connsiteX31" fmla="*/ 253553 w 2666609"/>
              <a:gd name="connsiteY31" fmla="*/ 931310 h 3910201"/>
              <a:gd name="connsiteX32" fmla="*/ 170156 w 2666609"/>
              <a:gd name="connsiteY32" fmla="*/ 1056407 h 3910201"/>
              <a:gd name="connsiteX33" fmla="*/ 116542 w 2666609"/>
              <a:gd name="connsiteY33" fmla="*/ 1172568 h 3910201"/>
              <a:gd name="connsiteX34" fmla="*/ 68886 w 2666609"/>
              <a:gd name="connsiteY34" fmla="*/ 1273838 h 3910201"/>
              <a:gd name="connsiteX35" fmla="*/ 68886 w 2666609"/>
              <a:gd name="connsiteY35" fmla="*/ 1381063 h 3910201"/>
              <a:gd name="connsiteX36" fmla="*/ 0 w 2666609"/>
              <a:gd name="connsiteY36" fmla="*/ 1487356 h 3910201"/>
              <a:gd name="connsiteX37" fmla="*/ 12848 w 2666609"/>
              <a:gd name="connsiteY37" fmla="*/ 1688410 h 3910201"/>
              <a:gd name="connsiteX38" fmla="*/ 142720 w 2666609"/>
              <a:gd name="connsiteY38" fmla="*/ 1664556 h 3910201"/>
              <a:gd name="connsiteX39" fmla="*/ 293795 w 2666609"/>
              <a:gd name="connsiteY39" fmla="*/ 1725517 h 3910201"/>
              <a:gd name="connsiteX40" fmla="*/ 476675 w 2666609"/>
              <a:gd name="connsiteY40" fmla="*/ 1828884 h 3910201"/>
              <a:gd name="connsiteX41" fmla="*/ 451314 w 2666609"/>
              <a:gd name="connsiteY41" fmla="*/ 1967749 h 3910201"/>
              <a:gd name="connsiteX42" fmla="*/ 642788 w 2666609"/>
              <a:gd name="connsiteY42" fmla="*/ 2233766 h 3910201"/>
              <a:gd name="connsiteX43" fmla="*/ 421787 w 2666609"/>
              <a:gd name="connsiteY43" fmla="*/ 2711711 h 3910201"/>
              <a:gd name="connsiteX44" fmla="*/ 569971 w 2666609"/>
              <a:gd name="connsiteY44" fmla="*/ 2804059 h 3910201"/>
              <a:gd name="connsiteX0" fmla="*/ 556719 w 2666609"/>
              <a:gd name="connsiteY0" fmla="*/ 2817311 h 3910201"/>
              <a:gd name="connsiteX1" fmla="*/ 733829 w 2666609"/>
              <a:gd name="connsiteY1" fmla="*/ 1865503 h 3910201"/>
              <a:gd name="connsiteX2" fmla="*/ 902898 w 2666609"/>
              <a:gd name="connsiteY2" fmla="*/ 1933765 h 3910201"/>
              <a:gd name="connsiteX3" fmla="*/ 839052 w 2666609"/>
              <a:gd name="connsiteY3" fmla="*/ 2116932 h 3910201"/>
              <a:gd name="connsiteX4" fmla="*/ 650486 w 2666609"/>
              <a:gd name="connsiteY4" fmla="*/ 2575113 h 3910201"/>
              <a:gd name="connsiteX5" fmla="*/ 1401372 w 2666609"/>
              <a:gd name="connsiteY5" fmla="*/ 2862450 h 3910201"/>
              <a:gd name="connsiteX6" fmla="*/ 969573 w 2666609"/>
              <a:gd name="connsiteY6" fmla="*/ 3910201 h 3910201"/>
              <a:gd name="connsiteX7" fmla="*/ 1436298 w 2666609"/>
              <a:gd name="connsiteY7" fmla="*/ 3595875 h 3910201"/>
              <a:gd name="connsiteX8" fmla="*/ 1869685 w 2666609"/>
              <a:gd name="connsiteY8" fmla="*/ 3819713 h 3910201"/>
              <a:gd name="connsiteX9" fmla="*/ 1860159 w 2666609"/>
              <a:gd name="connsiteY9" fmla="*/ 3710175 h 3910201"/>
              <a:gd name="connsiteX10" fmla="*/ 1869685 w 2666609"/>
              <a:gd name="connsiteY10" fmla="*/ 3610163 h 3910201"/>
              <a:gd name="connsiteX11" fmla="*/ 2003034 w 2666609"/>
              <a:gd name="connsiteY11" fmla="*/ 3102162 h 3910201"/>
              <a:gd name="connsiteX12" fmla="*/ 2069709 w 2666609"/>
              <a:gd name="connsiteY12" fmla="*/ 3032312 h 3910201"/>
              <a:gd name="connsiteX13" fmla="*/ 2609459 w 2666609"/>
              <a:gd name="connsiteY13" fmla="*/ 2332225 h 3910201"/>
              <a:gd name="connsiteX14" fmla="*/ 2666609 w 2666609"/>
              <a:gd name="connsiteY14" fmla="*/ 1343213 h 3910201"/>
              <a:gd name="connsiteX15" fmla="*/ 2530085 w 2666609"/>
              <a:gd name="connsiteY15" fmla="*/ 1236851 h 3910201"/>
              <a:gd name="connsiteX16" fmla="*/ 2414197 w 2666609"/>
              <a:gd name="connsiteY16" fmla="*/ 1066988 h 3910201"/>
              <a:gd name="connsiteX17" fmla="*/ 2188580 w 2666609"/>
              <a:gd name="connsiteY17" fmla="*/ 923521 h 3910201"/>
              <a:gd name="connsiteX18" fmla="*/ 2004071 w 2666609"/>
              <a:gd name="connsiteY18" fmla="*/ 937832 h 3910201"/>
              <a:gd name="connsiteX19" fmla="*/ 1910437 w 2666609"/>
              <a:gd name="connsiteY19" fmla="*/ 245504 h 3910201"/>
              <a:gd name="connsiteX20" fmla="*/ 1424570 w 2666609"/>
              <a:gd name="connsiteY20" fmla="*/ 216779 h 3910201"/>
              <a:gd name="connsiteX21" fmla="*/ 1431915 w 2666609"/>
              <a:gd name="connsiteY21" fmla="*/ 99266 h 3910201"/>
              <a:gd name="connsiteX22" fmla="*/ 1299712 w 2666609"/>
              <a:gd name="connsiteY22" fmla="*/ 91921 h 3910201"/>
              <a:gd name="connsiteX23" fmla="*/ 1190053 w 2666609"/>
              <a:gd name="connsiteY23" fmla="*/ 60458 h 3910201"/>
              <a:gd name="connsiteX24" fmla="*/ 1180363 w 2666609"/>
              <a:gd name="connsiteY24" fmla="*/ 0 h 3910201"/>
              <a:gd name="connsiteX25" fmla="*/ 1075588 w 2666609"/>
              <a:gd name="connsiteY25" fmla="*/ 225425 h 3910201"/>
              <a:gd name="connsiteX26" fmla="*/ 971372 w 2666609"/>
              <a:gd name="connsiteY26" fmla="*/ 421986 h 3910201"/>
              <a:gd name="connsiteX27" fmla="*/ 890952 w 2666609"/>
              <a:gd name="connsiteY27" fmla="*/ 660267 h 3910201"/>
              <a:gd name="connsiteX28" fmla="*/ 786704 w 2666609"/>
              <a:gd name="connsiteY28" fmla="*/ 1017686 h 3910201"/>
              <a:gd name="connsiteX29" fmla="*/ 557360 w 2666609"/>
              <a:gd name="connsiteY29" fmla="*/ 910461 h 3910201"/>
              <a:gd name="connsiteX30" fmla="*/ 363757 w 2666609"/>
              <a:gd name="connsiteY30" fmla="*/ 1014709 h 3910201"/>
              <a:gd name="connsiteX31" fmla="*/ 253553 w 2666609"/>
              <a:gd name="connsiteY31" fmla="*/ 931310 h 3910201"/>
              <a:gd name="connsiteX32" fmla="*/ 170156 w 2666609"/>
              <a:gd name="connsiteY32" fmla="*/ 1056407 h 3910201"/>
              <a:gd name="connsiteX33" fmla="*/ 116542 w 2666609"/>
              <a:gd name="connsiteY33" fmla="*/ 1172568 h 3910201"/>
              <a:gd name="connsiteX34" fmla="*/ 68886 w 2666609"/>
              <a:gd name="connsiteY34" fmla="*/ 1273838 h 3910201"/>
              <a:gd name="connsiteX35" fmla="*/ 68886 w 2666609"/>
              <a:gd name="connsiteY35" fmla="*/ 1381063 h 3910201"/>
              <a:gd name="connsiteX36" fmla="*/ 0 w 2666609"/>
              <a:gd name="connsiteY36" fmla="*/ 1487356 h 3910201"/>
              <a:gd name="connsiteX37" fmla="*/ 12848 w 2666609"/>
              <a:gd name="connsiteY37" fmla="*/ 1688410 h 3910201"/>
              <a:gd name="connsiteX38" fmla="*/ 142720 w 2666609"/>
              <a:gd name="connsiteY38" fmla="*/ 1664556 h 3910201"/>
              <a:gd name="connsiteX39" fmla="*/ 293795 w 2666609"/>
              <a:gd name="connsiteY39" fmla="*/ 1725517 h 3910201"/>
              <a:gd name="connsiteX40" fmla="*/ 476675 w 2666609"/>
              <a:gd name="connsiteY40" fmla="*/ 1828884 h 3910201"/>
              <a:gd name="connsiteX41" fmla="*/ 451314 w 2666609"/>
              <a:gd name="connsiteY41" fmla="*/ 1967749 h 3910201"/>
              <a:gd name="connsiteX42" fmla="*/ 642788 w 2666609"/>
              <a:gd name="connsiteY42" fmla="*/ 2233766 h 3910201"/>
              <a:gd name="connsiteX43" fmla="*/ 421787 w 2666609"/>
              <a:gd name="connsiteY43" fmla="*/ 2711711 h 3910201"/>
              <a:gd name="connsiteX44" fmla="*/ 556719 w 2666609"/>
              <a:gd name="connsiteY44" fmla="*/ 2817311 h 3910201"/>
              <a:gd name="connsiteX0" fmla="*/ 556719 w 2666609"/>
              <a:gd name="connsiteY0" fmla="*/ 2817311 h 3910201"/>
              <a:gd name="connsiteX1" fmla="*/ 733829 w 2666609"/>
              <a:gd name="connsiteY1" fmla="*/ 1865503 h 3910201"/>
              <a:gd name="connsiteX2" fmla="*/ 902898 w 2666609"/>
              <a:gd name="connsiteY2" fmla="*/ 1933765 h 3910201"/>
              <a:gd name="connsiteX3" fmla="*/ 839052 w 2666609"/>
              <a:gd name="connsiteY3" fmla="*/ 2116932 h 3910201"/>
              <a:gd name="connsiteX4" fmla="*/ 650486 w 2666609"/>
              <a:gd name="connsiteY4" fmla="*/ 2575113 h 3910201"/>
              <a:gd name="connsiteX5" fmla="*/ 1401372 w 2666609"/>
              <a:gd name="connsiteY5" fmla="*/ 2862450 h 3910201"/>
              <a:gd name="connsiteX6" fmla="*/ 969573 w 2666609"/>
              <a:gd name="connsiteY6" fmla="*/ 3910201 h 3910201"/>
              <a:gd name="connsiteX7" fmla="*/ 1436298 w 2666609"/>
              <a:gd name="connsiteY7" fmla="*/ 3595875 h 3910201"/>
              <a:gd name="connsiteX8" fmla="*/ 1869685 w 2666609"/>
              <a:gd name="connsiteY8" fmla="*/ 3819713 h 3910201"/>
              <a:gd name="connsiteX9" fmla="*/ 1860159 w 2666609"/>
              <a:gd name="connsiteY9" fmla="*/ 3710175 h 3910201"/>
              <a:gd name="connsiteX10" fmla="*/ 1869685 w 2666609"/>
              <a:gd name="connsiteY10" fmla="*/ 3610163 h 3910201"/>
              <a:gd name="connsiteX11" fmla="*/ 2003034 w 2666609"/>
              <a:gd name="connsiteY11" fmla="*/ 3102162 h 3910201"/>
              <a:gd name="connsiteX12" fmla="*/ 2069709 w 2666609"/>
              <a:gd name="connsiteY12" fmla="*/ 3032312 h 3910201"/>
              <a:gd name="connsiteX13" fmla="*/ 2609459 w 2666609"/>
              <a:gd name="connsiteY13" fmla="*/ 2332225 h 3910201"/>
              <a:gd name="connsiteX14" fmla="*/ 2666609 w 2666609"/>
              <a:gd name="connsiteY14" fmla="*/ 1343213 h 3910201"/>
              <a:gd name="connsiteX15" fmla="*/ 2530085 w 2666609"/>
              <a:gd name="connsiteY15" fmla="*/ 1236851 h 3910201"/>
              <a:gd name="connsiteX16" fmla="*/ 2414197 w 2666609"/>
              <a:gd name="connsiteY16" fmla="*/ 1066988 h 3910201"/>
              <a:gd name="connsiteX17" fmla="*/ 2188580 w 2666609"/>
              <a:gd name="connsiteY17" fmla="*/ 923521 h 3910201"/>
              <a:gd name="connsiteX18" fmla="*/ 2004071 w 2666609"/>
              <a:gd name="connsiteY18" fmla="*/ 937832 h 3910201"/>
              <a:gd name="connsiteX19" fmla="*/ 1910437 w 2666609"/>
              <a:gd name="connsiteY19" fmla="*/ 245504 h 3910201"/>
              <a:gd name="connsiteX20" fmla="*/ 1424570 w 2666609"/>
              <a:gd name="connsiteY20" fmla="*/ 216779 h 3910201"/>
              <a:gd name="connsiteX21" fmla="*/ 1431915 w 2666609"/>
              <a:gd name="connsiteY21" fmla="*/ 99266 h 3910201"/>
              <a:gd name="connsiteX22" fmla="*/ 1299712 w 2666609"/>
              <a:gd name="connsiteY22" fmla="*/ 91921 h 3910201"/>
              <a:gd name="connsiteX23" fmla="*/ 1190053 w 2666609"/>
              <a:gd name="connsiteY23" fmla="*/ 60458 h 3910201"/>
              <a:gd name="connsiteX24" fmla="*/ 1180363 w 2666609"/>
              <a:gd name="connsiteY24" fmla="*/ 0 h 3910201"/>
              <a:gd name="connsiteX25" fmla="*/ 1075588 w 2666609"/>
              <a:gd name="connsiteY25" fmla="*/ 225425 h 3910201"/>
              <a:gd name="connsiteX26" fmla="*/ 971372 w 2666609"/>
              <a:gd name="connsiteY26" fmla="*/ 421986 h 3910201"/>
              <a:gd name="connsiteX27" fmla="*/ 890952 w 2666609"/>
              <a:gd name="connsiteY27" fmla="*/ 660267 h 3910201"/>
              <a:gd name="connsiteX28" fmla="*/ 786704 w 2666609"/>
              <a:gd name="connsiteY28" fmla="*/ 1017686 h 3910201"/>
              <a:gd name="connsiteX29" fmla="*/ 557360 w 2666609"/>
              <a:gd name="connsiteY29" fmla="*/ 910461 h 3910201"/>
              <a:gd name="connsiteX30" fmla="*/ 363757 w 2666609"/>
              <a:gd name="connsiteY30" fmla="*/ 1014709 h 3910201"/>
              <a:gd name="connsiteX31" fmla="*/ 253553 w 2666609"/>
              <a:gd name="connsiteY31" fmla="*/ 931310 h 3910201"/>
              <a:gd name="connsiteX32" fmla="*/ 170156 w 2666609"/>
              <a:gd name="connsiteY32" fmla="*/ 1056407 h 3910201"/>
              <a:gd name="connsiteX33" fmla="*/ 116542 w 2666609"/>
              <a:gd name="connsiteY33" fmla="*/ 1172568 h 3910201"/>
              <a:gd name="connsiteX34" fmla="*/ 68886 w 2666609"/>
              <a:gd name="connsiteY34" fmla="*/ 1273838 h 3910201"/>
              <a:gd name="connsiteX35" fmla="*/ 68886 w 2666609"/>
              <a:gd name="connsiteY35" fmla="*/ 1381063 h 3910201"/>
              <a:gd name="connsiteX36" fmla="*/ 0 w 2666609"/>
              <a:gd name="connsiteY36" fmla="*/ 1487356 h 3910201"/>
              <a:gd name="connsiteX37" fmla="*/ 12848 w 2666609"/>
              <a:gd name="connsiteY37" fmla="*/ 1688410 h 3910201"/>
              <a:gd name="connsiteX38" fmla="*/ 142720 w 2666609"/>
              <a:gd name="connsiteY38" fmla="*/ 1664556 h 3910201"/>
              <a:gd name="connsiteX39" fmla="*/ 293795 w 2666609"/>
              <a:gd name="connsiteY39" fmla="*/ 1725517 h 3910201"/>
              <a:gd name="connsiteX40" fmla="*/ 476675 w 2666609"/>
              <a:gd name="connsiteY40" fmla="*/ 1828884 h 3910201"/>
              <a:gd name="connsiteX41" fmla="*/ 451314 w 2666609"/>
              <a:gd name="connsiteY41" fmla="*/ 1967749 h 3910201"/>
              <a:gd name="connsiteX42" fmla="*/ 642788 w 2666609"/>
              <a:gd name="connsiteY42" fmla="*/ 2233766 h 3910201"/>
              <a:gd name="connsiteX43" fmla="*/ 421787 w 2666609"/>
              <a:gd name="connsiteY43" fmla="*/ 2711711 h 3910201"/>
              <a:gd name="connsiteX44" fmla="*/ 556719 w 2666609"/>
              <a:gd name="connsiteY44" fmla="*/ 2817311 h 3910201"/>
              <a:gd name="connsiteX0" fmla="*/ 556719 w 2666609"/>
              <a:gd name="connsiteY0" fmla="*/ 2817311 h 3910201"/>
              <a:gd name="connsiteX1" fmla="*/ 733829 w 2666609"/>
              <a:gd name="connsiteY1" fmla="*/ 1865503 h 3910201"/>
              <a:gd name="connsiteX2" fmla="*/ 902898 w 2666609"/>
              <a:gd name="connsiteY2" fmla="*/ 1933765 h 3910201"/>
              <a:gd name="connsiteX3" fmla="*/ 839052 w 2666609"/>
              <a:gd name="connsiteY3" fmla="*/ 2116932 h 3910201"/>
              <a:gd name="connsiteX4" fmla="*/ 650486 w 2666609"/>
              <a:gd name="connsiteY4" fmla="*/ 2575113 h 3910201"/>
              <a:gd name="connsiteX5" fmla="*/ 1401372 w 2666609"/>
              <a:gd name="connsiteY5" fmla="*/ 2862450 h 3910201"/>
              <a:gd name="connsiteX6" fmla="*/ 969573 w 2666609"/>
              <a:gd name="connsiteY6" fmla="*/ 3910201 h 3910201"/>
              <a:gd name="connsiteX7" fmla="*/ 1436298 w 2666609"/>
              <a:gd name="connsiteY7" fmla="*/ 3595875 h 3910201"/>
              <a:gd name="connsiteX8" fmla="*/ 1869685 w 2666609"/>
              <a:gd name="connsiteY8" fmla="*/ 3819713 h 3910201"/>
              <a:gd name="connsiteX9" fmla="*/ 1860159 w 2666609"/>
              <a:gd name="connsiteY9" fmla="*/ 3710175 h 3910201"/>
              <a:gd name="connsiteX10" fmla="*/ 1869685 w 2666609"/>
              <a:gd name="connsiteY10" fmla="*/ 3610163 h 3910201"/>
              <a:gd name="connsiteX11" fmla="*/ 2003034 w 2666609"/>
              <a:gd name="connsiteY11" fmla="*/ 3102162 h 3910201"/>
              <a:gd name="connsiteX12" fmla="*/ 2069709 w 2666609"/>
              <a:gd name="connsiteY12" fmla="*/ 3032312 h 3910201"/>
              <a:gd name="connsiteX13" fmla="*/ 2609459 w 2666609"/>
              <a:gd name="connsiteY13" fmla="*/ 2332225 h 3910201"/>
              <a:gd name="connsiteX14" fmla="*/ 2666609 w 2666609"/>
              <a:gd name="connsiteY14" fmla="*/ 1343213 h 3910201"/>
              <a:gd name="connsiteX15" fmla="*/ 2530085 w 2666609"/>
              <a:gd name="connsiteY15" fmla="*/ 1236851 h 3910201"/>
              <a:gd name="connsiteX16" fmla="*/ 2414197 w 2666609"/>
              <a:gd name="connsiteY16" fmla="*/ 1066988 h 3910201"/>
              <a:gd name="connsiteX17" fmla="*/ 2188580 w 2666609"/>
              <a:gd name="connsiteY17" fmla="*/ 923521 h 3910201"/>
              <a:gd name="connsiteX18" fmla="*/ 2004071 w 2666609"/>
              <a:gd name="connsiteY18" fmla="*/ 937832 h 3910201"/>
              <a:gd name="connsiteX19" fmla="*/ 1910437 w 2666609"/>
              <a:gd name="connsiteY19" fmla="*/ 245504 h 3910201"/>
              <a:gd name="connsiteX20" fmla="*/ 1424570 w 2666609"/>
              <a:gd name="connsiteY20" fmla="*/ 216779 h 3910201"/>
              <a:gd name="connsiteX21" fmla="*/ 1431915 w 2666609"/>
              <a:gd name="connsiteY21" fmla="*/ 99266 h 3910201"/>
              <a:gd name="connsiteX22" fmla="*/ 1299712 w 2666609"/>
              <a:gd name="connsiteY22" fmla="*/ 91921 h 3910201"/>
              <a:gd name="connsiteX23" fmla="*/ 1190053 w 2666609"/>
              <a:gd name="connsiteY23" fmla="*/ 60458 h 3910201"/>
              <a:gd name="connsiteX24" fmla="*/ 1180363 w 2666609"/>
              <a:gd name="connsiteY24" fmla="*/ 0 h 3910201"/>
              <a:gd name="connsiteX25" fmla="*/ 1075588 w 2666609"/>
              <a:gd name="connsiteY25" fmla="*/ 225425 h 3910201"/>
              <a:gd name="connsiteX26" fmla="*/ 971372 w 2666609"/>
              <a:gd name="connsiteY26" fmla="*/ 421986 h 3910201"/>
              <a:gd name="connsiteX27" fmla="*/ 890952 w 2666609"/>
              <a:gd name="connsiteY27" fmla="*/ 660267 h 3910201"/>
              <a:gd name="connsiteX28" fmla="*/ 786704 w 2666609"/>
              <a:gd name="connsiteY28" fmla="*/ 1017686 h 3910201"/>
              <a:gd name="connsiteX29" fmla="*/ 557360 w 2666609"/>
              <a:gd name="connsiteY29" fmla="*/ 910461 h 3910201"/>
              <a:gd name="connsiteX30" fmla="*/ 363757 w 2666609"/>
              <a:gd name="connsiteY30" fmla="*/ 1014709 h 3910201"/>
              <a:gd name="connsiteX31" fmla="*/ 253553 w 2666609"/>
              <a:gd name="connsiteY31" fmla="*/ 931310 h 3910201"/>
              <a:gd name="connsiteX32" fmla="*/ 170156 w 2666609"/>
              <a:gd name="connsiteY32" fmla="*/ 1056407 h 3910201"/>
              <a:gd name="connsiteX33" fmla="*/ 116542 w 2666609"/>
              <a:gd name="connsiteY33" fmla="*/ 1172568 h 3910201"/>
              <a:gd name="connsiteX34" fmla="*/ 68886 w 2666609"/>
              <a:gd name="connsiteY34" fmla="*/ 1273838 h 3910201"/>
              <a:gd name="connsiteX35" fmla="*/ 68886 w 2666609"/>
              <a:gd name="connsiteY35" fmla="*/ 1381063 h 3910201"/>
              <a:gd name="connsiteX36" fmla="*/ 0 w 2666609"/>
              <a:gd name="connsiteY36" fmla="*/ 1487356 h 3910201"/>
              <a:gd name="connsiteX37" fmla="*/ 12848 w 2666609"/>
              <a:gd name="connsiteY37" fmla="*/ 1688410 h 3910201"/>
              <a:gd name="connsiteX38" fmla="*/ 142720 w 2666609"/>
              <a:gd name="connsiteY38" fmla="*/ 1664556 h 3910201"/>
              <a:gd name="connsiteX39" fmla="*/ 293795 w 2666609"/>
              <a:gd name="connsiteY39" fmla="*/ 1725517 h 3910201"/>
              <a:gd name="connsiteX40" fmla="*/ 476675 w 2666609"/>
              <a:gd name="connsiteY40" fmla="*/ 1828884 h 3910201"/>
              <a:gd name="connsiteX41" fmla="*/ 451314 w 2666609"/>
              <a:gd name="connsiteY41" fmla="*/ 1967749 h 3910201"/>
              <a:gd name="connsiteX42" fmla="*/ 642788 w 2666609"/>
              <a:gd name="connsiteY42" fmla="*/ 2233766 h 3910201"/>
              <a:gd name="connsiteX43" fmla="*/ 421787 w 2666609"/>
              <a:gd name="connsiteY43" fmla="*/ 2711711 h 3910201"/>
              <a:gd name="connsiteX44" fmla="*/ 556719 w 2666609"/>
              <a:gd name="connsiteY44" fmla="*/ 2817311 h 3910201"/>
              <a:gd name="connsiteX0" fmla="*/ 556719 w 2666609"/>
              <a:gd name="connsiteY0" fmla="*/ 2817311 h 3910201"/>
              <a:gd name="connsiteX1" fmla="*/ 823944 w 2666609"/>
              <a:gd name="connsiteY1" fmla="*/ 2793155 h 3910201"/>
              <a:gd name="connsiteX2" fmla="*/ 902898 w 2666609"/>
              <a:gd name="connsiteY2" fmla="*/ 1933765 h 3910201"/>
              <a:gd name="connsiteX3" fmla="*/ 839052 w 2666609"/>
              <a:gd name="connsiteY3" fmla="*/ 2116932 h 3910201"/>
              <a:gd name="connsiteX4" fmla="*/ 650486 w 2666609"/>
              <a:gd name="connsiteY4" fmla="*/ 2575113 h 3910201"/>
              <a:gd name="connsiteX5" fmla="*/ 1401372 w 2666609"/>
              <a:gd name="connsiteY5" fmla="*/ 2862450 h 3910201"/>
              <a:gd name="connsiteX6" fmla="*/ 969573 w 2666609"/>
              <a:gd name="connsiteY6" fmla="*/ 3910201 h 3910201"/>
              <a:gd name="connsiteX7" fmla="*/ 1436298 w 2666609"/>
              <a:gd name="connsiteY7" fmla="*/ 3595875 h 3910201"/>
              <a:gd name="connsiteX8" fmla="*/ 1869685 w 2666609"/>
              <a:gd name="connsiteY8" fmla="*/ 3819713 h 3910201"/>
              <a:gd name="connsiteX9" fmla="*/ 1860159 w 2666609"/>
              <a:gd name="connsiteY9" fmla="*/ 3710175 h 3910201"/>
              <a:gd name="connsiteX10" fmla="*/ 1869685 w 2666609"/>
              <a:gd name="connsiteY10" fmla="*/ 3610163 h 3910201"/>
              <a:gd name="connsiteX11" fmla="*/ 2003034 w 2666609"/>
              <a:gd name="connsiteY11" fmla="*/ 3102162 h 3910201"/>
              <a:gd name="connsiteX12" fmla="*/ 2069709 w 2666609"/>
              <a:gd name="connsiteY12" fmla="*/ 3032312 h 3910201"/>
              <a:gd name="connsiteX13" fmla="*/ 2609459 w 2666609"/>
              <a:gd name="connsiteY13" fmla="*/ 2332225 h 3910201"/>
              <a:gd name="connsiteX14" fmla="*/ 2666609 w 2666609"/>
              <a:gd name="connsiteY14" fmla="*/ 1343213 h 3910201"/>
              <a:gd name="connsiteX15" fmla="*/ 2530085 w 2666609"/>
              <a:gd name="connsiteY15" fmla="*/ 1236851 h 3910201"/>
              <a:gd name="connsiteX16" fmla="*/ 2414197 w 2666609"/>
              <a:gd name="connsiteY16" fmla="*/ 1066988 h 3910201"/>
              <a:gd name="connsiteX17" fmla="*/ 2188580 w 2666609"/>
              <a:gd name="connsiteY17" fmla="*/ 923521 h 3910201"/>
              <a:gd name="connsiteX18" fmla="*/ 2004071 w 2666609"/>
              <a:gd name="connsiteY18" fmla="*/ 937832 h 3910201"/>
              <a:gd name="connsiteX19" fmla="*/ 1910437 w 2666609"/>
              <a:gd name="connsiteY19" fmla="*/ 245504 h 3910201"/>
              <a:gd name="connsiteX20" fmla="*/ 1424570 w 2666609"/>
              <a:gd name="connsiteY20" fmla="*/ 216779 h 3910201"/>
              <a:gd name="connsiteX21" fmla="*/ 1431915 w 2666609"/>
              <a:gd name="connsiteY21" fmla="*/ 99266 h 3910201"/>
              <a:gd name="connsiteX22" fmla="*/ 1299712 w 2666609"/>
              <a:gd name="connsiteY22" fmla="*/ 91921 h 3910201"/>
              <a:gd name="connsiteX23" fmla="*/ 1190053 w 2666609"/>
              <a:gd name="connsiteY23" fmla="*/ 60458 h 3910201"/>
              <a:gd name="connsiteX24" fmla="*/ 1180363 w 2666609"/>
              <a:gd name="connsiteY24" fmla="*/ 0 h 3910201"/>
              <a:gd name="connsiteX25" fmla="*/ 1075588 w 2666609"/>
              <a:gd name="connsiteY25" fmla="*/ 225425 h 3910201"/>
              <a:gd name="connsiteX26" fmla="*/ 971372 w 2666609"/>
              <a:gd name="connsiteY26" fmla="*/ 421986 h 3910201"/>
              <a:gd name="connsiteX27" fmla="*/ 890952 w 2666609"/>
              <a:gd name="connsiteY27" fmla="*/ 660267 h 3910201"/>
              <a:gd name="connsiteX28" fmla="*/ 786704 w 2666609"/>
              <a:gd name="connsiteY28" fmla="*/ 1017686 h 3910201"/>
              <a:gd name="connsiteX29" fmla="*/ 557360 w 2666609"/>
              <a:gd name="connsiteY29" fmla="*/ 910461 h 3910201"/>
              <a:gd name="connsiteX30" fmla="*/ 363757 w 2666609"/>
              <a:gd name="connsiteY30" fmla="*/ 1014709 h 3910201"/>
              <a:gd name="connsiteX31" fmla="*/ 253553 w 2666609"/>
              <a:gd name="connsiteY31" fmla="*/ 931310 h 3910201"/>
              <a:gd name="connsiteX32" fmla="*/ 170156 w 2666609"/>
              <a:gd name="connsiteY32" fmla="*/ 1056407 h 3910201"/>
              <a:gd name="connsiteX33" fmla="*/ 116542 w 2666609"/>
              <a:gd name="connsiteY33" fmla="*/ 1172568 h 3910201"/>
              <a:gd name="connsiteX34" fmla="*/ 68886 w 2666609"/>
              <a:gd name="connsiteY34" fmla="*/ 1273838 h 3910201"/>
              <a:gd name="connsiteX35" fmla="*/ 68886 w 2666609"/>
              <a:gd name="connsiteY35" fmla="*/ 1381063 h 3910201"/>
              <a:gd name="connsiteX36" fmla="*/ 0 w 2666609"/>
              <a:gd name="connsiteY36" fmla="*/ 1487356 h 3910201"/>
              <a:gd name="connsiteX37" fmla="*/ 12848 w 2666609"/>
              <a:gd name="connsiteY37" fmla="*/ 1688410 h 3910201"/>
              <a:gd name="connsiteX38" fmla="*/ 142720 w 2666609"/>
              <a:gd name="connsiteY38" fmla="*/ 1664556 h 3910201"/>
              <a:gd name="connsiteX39" fmla="*/ 293795 w 2666609"/>
              <a:gd name="connsiteY39" fmla="*/ 1725517 h 3910201"/>
              <a:gd name="connsiteX40" fmla="*/ 476675 w 2666609"/>
              <a:gd name="connsiteY40" fmla="*/ 1828884 h 3910201"/>
              <a:gd name="connsiteX41" fmla="*/ 451314 w 2666609"/>
              <a:gd name="connsiteY41" fmla="*/ 1967749 h 3910201"/>
              <a:gd name="connsiteX42" fmla="*/ 642788 w 2666609"/>
              <a:gd name="connsiteY42" fmla="*/ 2233766 h 3910201"/>
              <a:gd name="connsiteX43" fmla="*/ 421787 w 2666609"/>
              <a:gd name="connsiteY43" fmla="*/ 2711711 h 3910201"/>
              <a:gd name="connsiteX44" fmla="*/ 556719 w 2666609"/>
              <a:gd name="connsiteY44" fmla="*/ 2817311 h 3910201"/>
              <a:gd name="connsiteX0" fmla="*/ 556719 w 2666609"/>
              <a:gd name="connsiteY0" fmla="*/ 2817311 h 3910201"/>
              <a:gd name="connsiteX1" fmla="*/ 823944 w 2666609"/>
              <a:gd name="connsiteY1" fmla="*/ 2793155 h 3910201"/>
              <a:gd name="connsiteX2" fmla="*/ 902898 w 2666609"/>
              <a:gd name="connsiteY2" fmla="*/ 1933765 h 3910201"/>
              <a:gd name="connsiteX3" fmla="*/ 839052 w 2666609"/>
              <a:gd name="connsiteY3" fmla="*/ 2116932 h 3910201"/>
              <a:gd name="connsiteX4" fmla="*/ 650486 w 2666609"/>
              <a:gd name="connsiteY4" fmla="*/ 2575113 h 3910201"/>
              <a:gd name="connsiteX5" fmla="*/ 1401372 w 2666609"/>
              <a:gd name="connsiteY5" fmla="*/ 2862450 h 3910201"/>
              <a:gd name="connsiteX6" fmla="*/ 969573 w 2666609"/>
              <a:gd name="connsiteY6" fmla="*/ 3910201 h 3910201"/>
              <a:gd name="connsiteX7" fmla="*/ 1436298 w 2666609"/>
              <a:gd name="connsiteY7" fmla="*/ 3595875 h 3910201"/>
              <a:gd name="connsiteX8" fmla="*/ 1869685 w 2666609"/>
              <a:gd name="connsiteY8" fmla="*/ 3819713 h 3910201"/>
              <a:gd name="connsiteX9" fmla="*/ 1860159 w 2666609"/>
              <a:gd name="connsiteY9" fmla="*/ 3710175 h 3910201"/>
              <a:gd name="connsiteX10" fmla="*/ 1869685 w 2666609"/>
              <a:gd name="connsiteY10" fmla="*/ 3610163 h 3910201"/>
              <a:gd name="connsiteX11" fmla="*/ 2003034 w 2666609"/>
              <a:gd name="connsiteY11" fmla="*/ 3102162 h 3910201"/>
              <a:gd name="connsiteX12" fmla="*/ 2069709 w 2666609"/>
              <a:gd name="connsiteY12" fmla="*/ 3032312 h 3910201"/>
              <a:gd name="connsiteX13" fmla="*/ 2609459 w 2666609"/>
              <a:gd name="connsiteY13" fmla="*/ 2332225 h 3910201"/>
              <a:gd name="connsiteX14" fmla="*/ 2666609 w 2666609"/>
              <a:gd name="connsiteY14" fmla="*/ 1343213 h 3910201"/>
              <a:gd name="connsiteX15" fmla="*/ 2530085 w 2666609"/>
              <a:gd name="connsiteY15" fmla="*/ 1236851 h 3910201"/>
              <a:gd name="connsiteX16" fmla="*/ 2414197 w 2666609"/>
              <a:gd name="connsiteY16" fmla="*/ 1066988 h 3910201"/>
              <a:gd name="connsiteX17" fmla="*/ 2188580 w 2666609"/>
              <a:gd name="connsiteY17" fmla="*/ 923521 h 3910201"/>
              <a:gd name="connsiteX18" fmla="*/ 2004071 w 2666609"/>
              <a:gd name="connsiteY18" fmla="*/ 937832 h 3910201"/>
              <a:gd name="connsiteX19" fmla="*/ 1910437 w 2666609"/>
              <a:gd name="connsiteY19" fmla="*/ 245504 h 3910201"/>
              <a:gd name="connsiteX20" fmla="*/ 1424570 w 2666609"/>
              <a:gd name="connsiteY20" fmla="*/ 216779 h 3910201"/>
              <a:gd name="connsiteX21" fmla="*/ 1431915 w 2666609"/>
              <a:gd name="connsiteY21" fmla="*/ 99266 h 3910201"/>
              <a:gd name="connsiteX22" fmla="*/ 1299712 w 2666609"/>
              <a:gd name="connsiteY22" fmla="*/ 91921 h 3910201"/>
              <a:gd name="connsiteX23" fmla="*/ 1190053 w 2666609"/>
              <a:gd name="connsiteY23" fmla="*/ 60458 h 3910201"/>
              <a:gd name="connsiteX24" fmla="*/ 1180363 w 2666609"/>
              <a:gd name="connsiteY24" fmla="*/ 0 h 3910201"/>
              <a:gd name="connsiteX25" fmla="*/ 1075588 w 2666609"/>
              <a:gd name="connsiteY25" fmla="*/ 225425 h 3910201"/>
              <a:gd name="connsiteX26" fmla="*/ 971372 w 2666609"/>
              <a:gd name="connsiteY26" fmla="*/ 421986 h 3910201"/>
              <a:gd name="connsiteX27" fmla="*/ 890952 w 2666609"/>
              <a:gd name="connsiteY27" fmla="*/ 660267 h 3910201"/>
              <a:gd name="connsiteX28" fmla="*/ 786704 w 2666609"/>
              <a:gd name="connsiteY28" fmla="*/ 1017686 h 3910201"/>
              <a:gd name="connsiteX29" fmla="*/ 557360 w 2666609"/>
              <a:gd name="connsiteY29" fmla="*/ 910461 h 3910201"/>
              <a:gd name="connsiteX30" fmla="*/ 363757 w 2666609"/>
              <a:gd name="connsiteY30" fmla="*/ 1014709 h 3910201"/>
              <a:gd name="connsiteX31" fmla="*/ 253553 w 2666609"/>
              <a:gd name="connsiteY31" fmla="*/ 931310 h 3910201"/>
              <a:gd name="connsiteX32" fmla="*/ 170156 w 2666609"/>
              <a:gd name="connsiteY32" fmla="*/ 1056407 h 3910201"/>
              <a:gd name="connsiteX33" fmla="*/ 116542 w 2666609"/>
              <a:gd name="connsiteY33" fmla="*/ 1172568 h 3910201"/>
              <a:gd name="connsiteX34" fmla="*/ 68886 w 2666609"/>
              <a:gd name="connsiteY34" fmla="*/ 1273838 h 3910201"/>
              <a:gd name="connsiteX35" fmla="*/ 68886 w 2666609"/>
              <a:gd name="connsiteY35" fmla="*/ 1381063 h 3910201"/>
              <a:gd name="connsiteX36" fmla="*/ 0 w 2666609"/>
              <a:gd name="connsiteY36" fmla="*/ 1487356 h 3910201"/>
              <a:gd name="connsiteX37" fmla="*/ 12848 w 2666609"/>
              <a:gd name="connsiteY37" fmla="*/ 1688410 h 3910201"/>
              <a:gd name="connsiteX38" fmla="*/ 142720 w 2666609"/>
              <a:gd name="connsiteY38" fmla="*/ 1664556 h 3910201"/>
              <a:gd name="connsiteX39" fmla="*/ 293795 w 2666609"/>
              <a:gd name="connsiteY39" fmla="*/ 1725517 h 3910201"/>
              <a:gd name="connsiteX40" fmla="*/ 476675 w 2666609"/>
              <a:gd name="connsiteY40" fmla="*/ 1828884 h 3910201"/>
              <a:gd name="connsiteX41" fmla="*/ 451314 w 2666609"/>
              <a:gd name="connsiteY41" fmla="*/ 1967749 h 3910201"/>
              <a:gd name="connsiteX42" fmla="*/ 642788 w 2666609"/>
              <a:gd name="connsiteY42" fmla="*/ 2233766 h 3910201"/>
              <a:gd name="connsiteX43" fmla="*/ 421787 w 2666609"/>
              <a:gd name="connsiteY43" fmla="*/ 2711711 h 3910201"/>
              <a:gd name="connsiteX44" fmla="*/ 556719 w 2666609"/>
              <a:gd name="connsiteY44" fmla="*/ 2817311 h 3910201"/>
              <a:gd name="connsiteX0" fmla="*/ 556719 w 2666609"/>
              <a:gd name="connsiteY0" fmla="*/ 2817311 h 3910201"/>
              <a:gd name="connsiteX1" fmla="*/ 823944 w 2666609"/>
              <a:gd name="connsiteY1" fmla="*/ 2793155 h 3910201"/>
              <a:gd name="connsiteX2" fmla="*/ 855190 w 2666609"/>
              <a:gd name="connsiteY2" fmla="*/ 2882620 h 3910201"/>
              <a:gd name="connsiteX3" fmla="*/ 839052 w 2666609"/>
              <a:gd name="connsiteY3" fmla="*/ 2116932 h 3910201"/>
              <a:gd name="connsiteX4" fmla="*/ 650486 w 2666609"/>
              <a:gd name="connsiteY4" fmla="*/ 2575113 h 3910201"/>
              <a:gd name="connsiteX5" fmla="*/ 1401372 w 2666609"/>
              <a:gd name="connsiteY5" fmla="*/ 2862450 h 3910201"/>
              <a:gd name="connsiteX6" fmla="*/ 969573 w 2666609"/>
              <a:gd name="connsiteY6" fmla="*/ 3910201 h 3910201"/>
              <a:gd name="connsiteX7" fmla="*/ 1436298 w 2666609"/>
              <a:gd name="connsiteY7" fmla="*/ 3595875 h 3910201"/>
              <a:gd name="connsiteX8" fmla="*/ 1869685 w 2666609"/>
              <a:gd name="connsiteY8" fmla="*/ 3819713 h 3910201"/>
              <a:gd name="connsiteX9" fmla="*/ 1860159 w 2666609"/>
              <a:gd name="connsiteY9" fmla="*/ 3710175 h 3910201"/>
              <a:gd name="connsiteX10" fmla="*/ 1869685 w 2666609"/>
              <a:gd name="connsiteY10" fmla="*/ 3610163 h 3910201"/>
              <a:gd name="connsiteX11" fmla="*/ 2003034 w 2666609"/>
              <a:gd name="connsiteY11" fmla="*/ 3102162 h 3910201"/>
              <a:gd name="connsiteX12" fmla="*/ 2069709 w 2666609"/>
              <a:gd name="connsiteY12" fmla="*/ 3032312 h 3910201"/>
              <a:gd name="connsiteX13" fmla="*/ 2609459 w 2666609"/>
              <a:gd name="connsiteY13" fmla="*/ 2332225 h 3910201"/>
              <a:gd name="connsiteX14" fmla="*/ 2666609 w 2666609"/>
              <a:gd name="connsiteY14" fmla="*/ 1343213 h 3910201"/>
              <a:gd name="connsiteX15" fmla="*/ 2530085 w 2666609"/>
              <a:gd name="connsiteY15" fmla="*/ 1236851 h 3910201"/>
              <a:gd name="connsiteX16" fmla="*/ 2414197 w 2666609"/>
              <a:gd name="connsiteY16" fmla="*/ 1066988 h 3910201"/>
              <a:gd name="connsiteX17" fmla="*/ 2188580 w 2666609"/>
              <a:gd name="connsiteY17" fmla="*/ 923521 h 3910201"/>
              <a:gd name="connsiteX18" fmla="*/ 2004071 w 2666609"/>
              <a:gd name="connsiteY18" fmla="*/ 937832 h 3910201"/>
              <a:gd name="connsiteX19" fmla="*/ 1910437 w 2666609"/>
              <a:gd name="connsiteY19" fmla="*/ 245504 h 3910201"/>
              <a:gd name="connsiteX20" fmla="*/ 1424570 w 2666609"/>
              <a:gd name="connsiteY20" fmla="*/ 216779 h 3910201"/>
              <a:gd name="connsiteX21" fmla="*/ 1431915 w 2666609"/>
              <a:gd name="connsiteY21" fmla="*/ 99266 h 3910201"/>
              <a:gd name="connsiteX22" fmla="*/ 1299712 w 2666609"/>
              <a:gd name="connsiteY22" fmla="*/ 91921 h 3910201"/>
              <a:gd name="connsiteX23" fmla="*/ 1190053 w 2666609"/>
              <a:gd name="connsiteY23" fmla="*/ 60458 h 3910201"/>
              <a:gd name="connsiteX24" fmla="*/ 1180363 w 2666609"/>
              <a:gd name="connsiteY24" fmla="*/ 0 h 3910201"/>
              <a:gd name="connsiteX25" fmla="*/ 1075588 w 2666609"/>
              <a:gd name="connsiteY25" fmla="*/ 225425 h 3910201"/>
              <a:gd name="connsiteX26" fmla="*/ 971372 w 2666609"/>
              <a:gd name="connsiteY26" fmla="*/ 421986 h 3910201"/>
              <a:gd name="connsiteX27" fmla="*/ 890952 w 2666609"/>
              <a:gd name="connsiteY27" fmla="*/ 660267 h 3910201"/>
              <a:gd name="connsiteX28" fmla="*/ 786704 w 2666609"/>
              <a:gd name="connsiteY28" fmla="*/ 1017686 h 3910201"/>
              <a:gd name="connsiteX29" fmla="*/ 557360 w 2666609"/>
              <a:gd name="connsiteY29" fmla="*/ 910461 h 3910201"/>
              <a:gd name="connsiteX30" fmla="*/ 363757 w 2666609"/>
              <a:gd name="connsiteY30" fmla="*/ 1014709 h 3910201"/>
              <a:gd name="connsiteX31" fmla="*/ 253553 w 2666609"/>
              <a:gd name="connsiteY31" fmla="*/ 931310 h 3910201"/>
              <a:gd name="connsiteX32" fmla="*/ 170156 w 2666609"/>
              <a:gd name="connsiteY32" fmla="*/ 1056407 h 3910201"/>
              <a:gd name="connsiteX33" fmla="*/ 116542 w 2666609"/>
              <a:gd name="connsiteY33" fmla="*/ 1172568 h 3910201"/>
              <a:gd name="connsiteX34" fmla="*/ 68886 w 2666609"/>
              <a:gd name="connsiteY34" fmla="*/ 1273838 h 3910201"/>
              <a:gd name="connsiteX35" fmla="*/ 68886 w 2666609"/>
              <a:gd name="connsiteY35" fmla="*/ 1381063 h 3910201"/>
              <a:gd name="connsiteX36" fmla="*/ 0 w 2666609"/>
              <a:gd name="connsiteY36" fmla="*/ 1487356 h 3910201"/>
              <a:gd name="connsiteX37" fmla="*/ 12848 w 2666609"/>
              <a:gd name="connsiteY37" fmla="*/ 1688410 h 3910201"/>
              <a:gd name="connsiteX38" fmla="*/ 142720 w 2666609"/>
              <a:gd name="connsiteY38" fmla="*/ 1664556 h 3910201"/>
              <a:gd name="connsiteX39" fmla="*/ 293795 w 2666609"/>
              <a:gd name="connsiteY39" fmla="*/ 1725517 h 3910201"/>
              <a:gd name="connsiteX40" fmla="*/ 476675 w 2666609"/>
              <a:gd name="connsiteY40" fmla="*/ 1828884 h 3910201"/>
              <a:gd name="connsiteX41" fmla="*/ 451314 w 2666609"/>
              <a:gd name="connsiteY41" fmla="*/ 1967749 h 3910201"/>
              <a:gd name="connsiteX42" fmla="*/ 642788 w 2666609"/>
              <a:gd name="connsiteY42" fmla="*/ 2233766 h 3910201"/>
              <a:gd name="connsiteX43" fmla="*/ 421787 w 2666609"/>
              <a:gd name="connsiteY43" fmla="*/ 2711711 h 3910201"/>
              <a:gd name="connsiteX44" fmla="*/ 556719 w 2666609"/>
              <a:gd name="connsiteY44" fmla="*/ 2817311 h 3910201"/>
              <a:gd name="connsiteX0" fmla="*/ 556719 w 2666609"/>
              <a:gd name="connsiteY0" fmla="*/ 2817311 h 3910201"/>
              <a:gd name="connsiteX1" fmla="*/ 823944 w 2666609"/>
              <a:gd name="connsiteY1" fmla="*/ 2793155 h 3910201"/>
              <a:gd name="connsiteX2" fmla="*/ 855190 w 2666609"/>
              <a:gd name="connsiteY2" fmla="*/ 2882620 h 3910201"/>
              <a:gd name="connsiteX3" fmla="*/ 839052 w 2666609"/>
              <a:gd name="connsiteY3" fmla="*/ 2116932 h 3910201"/>
              <a:gd name="connsiteX4" fmla="*/ 650486 w 2666609"/>
              <a:gd name="connsiteY4" fmla="*/ 2575113 h 3910201"/>
              <a:gd name="connsiteX5" fmla="*/ 1401372 w 2666609"/>
              <a:gd name="connsiteY5" fmla="*/ 2862450 h 3910201"/>
              <a:gd name="connsiteX6" fmla="*/ 969573 w 2666609"/>
              <a:gd name="connsiteY6" fmla="*/ 3910201 h 3910201"/>
              <a:gd name="connsiteX7" fmla="*/ 1436298 w 2666609"/>
              <a:gd name="connsiteY7" fmla="*/ 3595875 h 3910201"/>
              <a:gd name="connsiteX8" fmla="*/ 1869685 w 2666609"/>
              <a:gd name="connsiteY8" fmla="*/ 3819713 h 3910201"/>
              <a:gd name="connsiteX9" fmla="*/ 1860159 w 2666609"/>
              <a:gd name="connsiteY9" fmla="*/ 3710175 h 3910201"/>
              <a:gd name="connsiteX10" fmla="*/ 1869685 w 2666609"/>
              <a:gd name="connsiteY10" fmla="*/ 3610163 h 3910201"/>
              <a:gd name="connsiteX11" fmla="*/ 2003034 w 2666609"/>
              <a:gd name="connsiteY11" fmla="*/ 3102162 h 3910201"/>
              <a:gd name="connsiteX12" fmla="*/ 2069709 w 2666609"/>
              <a:gd name="connsiteY12" fmla="*/ 3032312 h 3910201"/>
              <a:gd name="connsiteX13" fmla="*/ 2609459 w 2666609"/>
              <a:gd name="connsiteY13" fmla="*/ 2332225 h 3910201"/>
              <a:gd name="connsiteX14" fmla="*/ 2666609 w 2666609"/>
              <a:gd name="connsiteY14" fmla="*/ 1343213 h 3910201"/>
              <a:gd name="connsiteX15" fmla="*/ 2530085 w 2666609"/>
              <a:gd name="connsiteY15" fmla="*/ 1236851 h 3910201"/>
              <a:gd name="connsiteX16" fmla="*/ 2414197 w 2666609"/>
              <a:gd name="connsiteY16" fmla="*/ 1066988 h 3910201"/>
              <a:gd name="connsiteX17" fmla="*/ 2188580 w 2666609"/>
              <a:gd name="connsiteY17" fmla="*/ 923521 h 3910201"/>
              <a:gd name="connsiteX18" fmla="*/ 2004071 w 2666609"/>
              <a:gd name="connsiteY18" fmla="*/ 937832 h 3910201"/>
              <a:gd name="connsiteX19" fmla="*/ 1910437 w 2666609"/>
              <a:gd name="connsiteY19" fmla="*/ 245504 h 3910201"/>
              <a:gd name="connsiteX20" fmla="*/ 1424570 w 2666609"/>
              <a:gd name="connsiteY20" fmla="*/ 216779 h 3910201"/>
              <a:gd name="connsiteX21" fmla="*/ 1431915 w 2666609"/>
              <a:gd name="connsiteY21" fmla="*/ 99266 h 3910201"/>
              <a:gd name="connsiteX22" fmla="*/ 1299712 w 2666609"/>
              <a:gd name="connsiteY22" fmla="*/ 91921 h 3910201"/>
              <a:gd name="connsiteX23" fmla="*/ 1190053 w 2666609"/>
              <a:gd name="connsiteY23" fmla="*/ 60458 h 3910201"/>
              <a:gd name="connsiteX24" fmla="*/ 1180363 w 2666609"/>
              <a:gd name="connsiteY24" fmla="*/ 0 h 3910201"/>
              <a:gd name="connsiteX25" fmla="*/ 1075588 w 2666609"/>
              <a:gd name="connsiteY25" fmla="*/ 225425 h 3910201"/>
              <a:gd name="connsiteX26" fmla="*/ 971372 w 2666609"/>
              <a:gd name="connsiteY26" fmla="*/ 421986 h 3910201"/>
              <a:gd name="connsiteX27" fmla="*/ 890952 w 2666609"/>
              <a:gd name="connsiteY27" fmla="*/ 660267 h 3910201"/>
              <a:gd name="connsiteX28" fmla="*/ 786704 w 2666609"/>
              <a:gd name="connsiteY28" fmla="*/ 1017686 h 3910201"/>
              <a:gd name="connsiteX29" fmla="*/ 557360 w 2666609"/>
              <a:gd name="connsiteY29" fmla="*/ 910461 h 3910201"/>
              <a:gd name="connsiteX30" fmla="*/ 363757 w 2666609"/>
              <a:gd name="connsiteY30" fmla="*/ 1014709 h 3910201"/>
              <a:gd name="connsiteX31" fmla="*/ 253553 w 2666609"/>
              <a:gd name="connsiteY31" fmla="*/ 931310 h 3910201"/>
              <a:gd name="connsiteX32" fmla="*/ 170156 w 2666609"/>
              <a:gd name="connsiteY32" fmla="*/ 1056407 h 3910201"/>
              <a:gd name="connsiteX33" fmla="*/ 116542 w 2666609"/>
              <a:gd name="connsiteY33" fmla="*/ 1172568 h 3910201"/>
              <a:gd name="connsiteX34" fmla="*/ 68886 w 2666609"/>
              <a:gd name="connsiteY34" fmla="*/ 1273838 h 3910201"/>
              <a:gd name="connsiteX35" fmla="*/ 68886 w 2666609"/>
              <a:gd name="connsiteY35" fmla="*/ 1381063 h 3910201"/>
              <a:gd name="connsiteX36" fmla="*/ 0 w 2666609"/>
              <a:gd name="connsiteY36" fmla="*/ 1487356 h 3910201"/>
              <a:gd name="connsiteX37" fmla="*/ 12848 w 2666609"/>
              <a:gd name="connsiteY37" fmla="*/ 1688410 h 3910201"/>
              <a:gd name="connsiteX38" fmla="*/ 142720 w 2666609"/>
              <a:gd name="connsiteY38" fmla="*/ 1664556 h 3910201"/>
              <a:gd name="connsiteX39" fmla="*/ 293795 w 2666609"/>
              <a:gd name="connsiteY39" fmla="*/ 1725517 h 3910201"/>
              <a:gd name="connsiteX40" fmla="*/ 476675 w 2666609"/>
              <a:gd name="connsiteY40" fmla="*/ 1828884 h 3910201"/>
              <a:gd name="connsiteX41" fmla="*/ 451314 w 2666609"/>
              <a:gd name="connsiteY41" fmla="*/ 1967749 h 3910201"/>
              <a:gd name="connsiteX42" fmla="*/ 642788 w 2666609"/>
              <a:gd name="connsiteY42" fmla="*/ 2233766 h 3910201"/>
              <a:gd name="connsiteX43" fmla="*/ 421787 w 2666609"/>
              <a:gd name="connsiteY43" fmla="*/ 2711711 h 3910201"/>
              <a:gd name="connsiteX44" fmla="*/ 556719 w 2666609"/>
              <a:gd name="connsiteY44" fmla="*/ 2817311 h 3910201"/>
              <a:gd name="connsiteX0" fmla="*/ 556719 w 2666609"/>
              <a:gd name="connsiteY0" fmla="*/ 2817311 h 3910201"/>
              <a:gd name="connsiteX1" fmla="*/ 823944 w 2666609"/>
              <a:gd name="connsiteY1" fmla="*/ 2793155 h 3910201"/>
              <a:gd name="connsiteX2" fmla="*/ 855190 w 2666609"/>
              <a:gd name="connsiteY2" fmla="*/ 2882620 h 3910201"/>
              <a:gd name="connsiteX3" fmla="*/ 839052 w 2666609"/>
              <a:gd name="connsiteY3" fmla="*/ 2116932 h 3910201"/>
              <a:gd name="connsiteX4" fmla="*/ 650486 w 2666609"/>
              <a:gd name="connsiteY4" fmla="*/ 2575113 h 3910201"/>
              <a:gd name="connsiteX5" fmla="*/ 1401372 w 2666609"/>
              <a:gd name="connsiteY5" fmla="*/ 2862450 h 3910201"/>
              <a:gd name="connsiteX6" fmla="*/ 969573 w 2666609"/>
              <a:gd name="connsiteY6" fmla="*/ 3910201 h 3910201"/>
              <a:gd name="connsiteX7" fmla="*/ 1436298 w 2666609"/>
              <a:gd name="connsiteY7" fmla="*/ 3595875 h 3910201"/>
              <a:gd name="connsiteX8" fmla="*/ 1869685 w 2666609"/>
              <a:gd name="connsiteY8" fmla="*/ 3819713 h 3910201"/>
              <a:gd name="connsiteX9" fmla="*/ 1860159 w 2666609"/>
              <a:gd name="connsiteY9" fmla="*/ 3710175 h 3910201"/>
              <a:gd name="connsiteX10" fmla="*/ 1869685 w 2666609"/>
              <a:gd name="connsiteY10" fmla="*/ 3610163 h 3910201"/>
              <a:gd name="connsiteX11" fmla="*/ 2003034 w 2666609"/>
              <a:gd name="connsiteY11" fmla="*/ 3102162 h 3910201"/>
              <a:gd name="connsiteX12" fmla="*/ 2069709 w 2666609"/>
              <a:gd name="connsiteY12" fmla="*/ 3032312 h 3910201"/>
              <a:gd name="connsiteX13" fmla="*/ 2609459 w 2666609"/>
              <a:gd name="connsiteY13" fmla="*/ 2332225 h 3910201"/>
              <a:gd name="connsiteX14" fmla="*/ 2666609 w 2666609"/>
              <a:gd name="connsiteY14" fmla="*/ 1343213 h 3910201"/>
              <a:gd name="connsiteX15" fmla="*/ 2530085 w 2666609"/>
              <a:gd name="connsiteY15" fmla="*/ 1236851 h 3910201"/>
              <a:gd name="connsiteX16" fmla="*/ 2414197 w 2666609"/>
              <a:gd name="connsiteY16" fmla="*/ 1066988 h 3910201"/>
              <a:gd name="connsiteX17" fmla="*/ 2188580 w 2666609"/>
              <a:gd name="connsiteY17" fmla="*/ 923521 h 3910201"/>
              <a:gd name="connsiteX18" fmla="*/ 2004071 w 2666609"/>
              <a:gd name="connsiteY18" fmla="*/ 937832 h 3910201"/>
              <a:gd name="connsiteX19" fmla="*/ 1910437 w 2666609"/>
              <a:gd name="connsiteY19" fmla="*/ 245504 h 3910201"/>
              <a:gd name="connsiteX20" fmla="*/ 1424570 w 2666609"/>
              <a:gd name="connsiteY20" fmla="*/ 216779 h 3910201"/>
              <a:gd name="connsiteX21" fmla="*/ 1431915 w 2666609"/>
              <a:gd name="connsiteY21" fmla="*/ 99266 h 3910201"/>
              <a:gd name="connsiteX22" fmla="*/ 1299712 w 2666609"/>
              <a:gd name="connsiteY22" fmla="*/ 91921 h 3910201"/>
              <a:gd name="connsiteX23" fmla="*/ 1190053 w 2666609"/>
              <a:gd name="connsiteY23" fmla="*/ 60458 h 3910201"/>
              <a:gd name="connsiteX24" fmla="*/ 1180363 w 2666609"/>
              <a:gd name="connsiteY24" fmla="*/ 0 h 3910201"/>
              <a:gd name="connsiteX25" fmla="*/ 1075588 w 2666609"/>
              <a:gd name="connsiteY25" fmla="*/ 225425 h 3910201"/>
              <a:gd name="connsiteX26" fmla="*/ 971372 w 2666609"/>
              <a:gd name="connsiteY26" fmla="*/ 421986 h 3910201"/>
              <a:gd name="connsiteX27" fmla="*/ 890952 w 2666609"/>
              <a:gd name="connsiteY27" fmla="*/ 660267 h 3910201"/>
              <a:gd name="connsiteX28" fmla="*/ 786704 w 2666609"/>
              <a:gd name="connsiteY28" fmla="*/ 1017686 h 3910201"/>
              <a:gd name="connsiteX29" fmla="*/ 557360 w 2666609"/>
              <a:gd name="connsiteY29" fmla="*/ 910461 h 3910201"/>
              <a:gd name="connsiteX30" fmla="*/ 363757 w 2666609"/>
              <a:gd name="connsiteY30" fmla="*/ 1014709 h 3910201"/>
              <a:gd name="connsiteX31" fmla="*/ 253553 w 2666609"/>
              <a:gd name="connsiteY31" fmla="*/ 931310 h 3910201"/>
              <a:gd name="connsiteX32" fmla="*/ 170156 w 2666609"/>
              <a:gd name="connsiteY32" fmla="*/ 1056407 h 3910201"/>
              <a:gd name="connsiteX33" fmla="*/ 116542 w 2666609"/>
              <a:gd name="connsiteY33" fmla="*/ 1172568 h 3910201"/>
              <a:gd name="connsiteX34" fmla="*/ 68886 w 2666609"/>
              <a:gd name="connsiteY34" fmla="*/ 1273838 h 3910201"/>
              <a:gd name="connsiteX35" fmla="*/ 68886 w 2666609"/>
              <a:gd name="connsiteY35" fmla="*/ 1381063 h 3910201"/>
              <a:gd name="connsiteX36" fmla="*/ 0 w 2666609"/>
              <a:gd name="connsiteY36" fmla="*/ 1487356 h 3910201"/>
              <a:gd name="connsiteX37" fmla="*/ 12848 w 2666609"/>
              <a:gd name="connsiteY37" fmla="*/ 1688410 h 3910201"/>
              <a:gd name="connsiteX38" fmla="*/ 142720 w 2666609"/>
              <a:gd name="connsiteY38" fmla="*/ 1664556 h 3910201"/>
              <a:gd name="connsiteX39" fmla="*/ 293795 w 2666609"/>
              <a:gd name="connsiteY39" fmla="*/ 1725517 h 3910201"/>
              <a:gd name="connsiteX40" fmla="*/ 476675 w 2666609"/>
              <a:gd name="connsiteY40" fmla="*/ 1828884 h 3910201"/>
              <a:gd name="connsiteX41" fmla="*/ 451314 w 2666609"/>
              <a:gd name="connsiteY41" fmla="*/ 1967749 h 3910201"/>
              <a:gd name="connsiteX42" fmla="*/ 642788 w 2666609"/>
              <a:gd name="connsiteY42" fmla="*/ 2233766 h 3910201"/>
              <a:gd name="connsiteX43" fmla="*/ 421787 w 2666609"/>
              <a:gd name="connsiteY43" fmla="*/ 2711711 h 3910201"/>
              <a:gd name="connsiteX44" fmla="*/ 556719 w 2666609"/>
              <a:gd name="connsiteY44" fmla="*/ 2817311 h 3910201"/>
              <a:gd name="connsiteX0" fmla="*/ 556719 w 2666609"/>
              <a:gd name="connsiteY0" fmla="*/ 2817311 h 3910201"/>
              <a:gd name="connsiteX1" fmla="*/ 823944 w 2666609"/>
              <a:gd name="connsiteY1" fmla="*/ 2793155 h 3910201"/>
              <a:gd name="connsiteX2" fmla="*/ 855190 w 2666609"/>
              <a:gd name="connsiteY2" fmla="*/ 2882620 h 3910201"/>
              <a:gd name="connsiteX3" fmla="*/ 1178308 w 2666609"/>
              <a:gd name="connsiteY3" fmla="*/ 2835200 h 3910201"/>
              <a:gd name="connsiteX4" fmla="*/ 650486 w 2666609"/>
              <a:gd name="connsiteY4" fmla="*/ 2575113 h 3910201"/>
              <a:gd name="connsiteX5" fmla="*/ 1401372 w 2666609"/>
              <a:gd name="connsiteY5" fmla="*/ 2862450 h 3910201"/>
              <a:gd name="connsiteX6" fmla="*/ 969573 w 2666609"/>
              <a:gd name="connsiteY6" fmla="*/ 3910201 h 3910201"/>
              <a:gd name="connsiteX7" fmla="*/ 1436298 w 2666609"/>
              <a:gd name="connsiteY7" fmla="*/ 3595875 h 3910201"/>
              <a:gd name="connsiteX8" fmla="*/ 1869685 w 2666609"/>
              <a:gd name="connsiteY8" fmla="*/ 3819713 h 3910201"/>
              <a:gd name="connsiteX9" fmla="*/ 1860159 w 2666609"/>
              <a:gd name="connsiteY9" fmla="*/ 3710175 h 3910201"/>
              <a:gd name="connsiteX10" fmla="*/ 1869685 w 2666609"/>
              <a:gd name="connsiteY10" fmla="*/ 3610163 h 3910201"/>
              <a:gd name="connsiteX11" fmla="*/ 2003034 w 2666609"/>
              <a:gd name="connsiteY11" fmla="*/ 3102162 h 3910201"/>
              <a:gd name="connsiteX12" fmla="*/ 2069709 w 2666609"/>
              <a:gd name="connsiteY12" fmla="*/ 3032312 h 3910201"/>
              <a:gd name="connsiteX13" fmla="*/ 2609459 w 2666609"/>
              <a:gd name="connsiteY13" fmla="*/ 2332225 h 3910201"/>
              <a:gd name="connsiteX14" fmla="*/ 2666609 w 2666609"/>
              <a:gd name="connsiteY14" fmla="*/ 1343213 h 3910201"/>
              <a:gd name="connsiteX15" fmla="*/ 2530085 w 2666609"/>
              <a:gd name="connsiteY15" fmla="*/ 1236851 h 3910201"/>
              <a:gd name="connsiteX16" fmla="*/ 2414197 w 2666609"/>
              <a:gd name="connsiteY16" fmla="*/ 1066988 h 3910201"/>
              <a:gd name="connsiteX17" fmla="*/ 2188580 w 2666609"/>
              <a:gd name="connsiteY17" fmla="*/ 923521 h 3910201"/>
              <a:gd name="connsiteX18" fmla="*/ 2004071 w 2666609"/>
              <a:gd name="connsiteY18" fmla="*/ 937832 h 3910201"/>
              <a:gd name="connsiteX19" fmla="*/ 1910437 w 2666609"/>
              <a:gd name="connsiteY19" fmla="*/ 245504 h 3910201"/>
              <a:gd name="connsiteX20" fmla="*/ 1424570 w 2666609"/>
              <a:gd name="connsiteY20" fmla="*/ 216779 h 3910201"/>
              <a:gd name="connsiteX21" fmla="*/ 1431915 w 2666609"/>
              <a:gd name="connsiteY21" fmla="*/ 99266 h 3910201"/>
              <a:gd name="connsiteX22" fmla="*/ 1299712 w 2666609"/>
              <a:gd name="connsiteY22" fmla="*/ 91921 h 3910201"/>
              <a:gd name="connsiteX23" fmla="*/ 1190053 w 2666609"/>
              <a:gd name="connsiteY23" fmla="*/ 60458 h 3910201"/>
              <a:gd name="connsiteX24" fmla="*/ 1180363 w 2666609"/>
              <a:gd name="connsiteY24" fmla="*/ 0 h 3910201"/>
              <a:gd name="connsiteX25" fmla="*/ 1075588 w 2666609"/>
              <a:gd name="connsiteY25" fmla="*/ 225425 h 3910201"/>
              <a:gd name="connsiteX26" fmla="*/ 971372 w 2666609"/>
              <a:gd name="connsiteY26" fmla="*/ 421986 h 3910201"/>
              <a:gd name="connsiteX27" fmla="*/ 890952 w 2666609"/>
              <a:gd name="connsiteY27" fmla="*/ 660267 h 3910201"/>
              <a:gd name="connsiteX28" fmla="*/ 786704 w 2666609"/>
              <a:gd name="connsiteY28" fmla="*/ 1017686 h 3910201"/>
              <a:gd name="connsiteX29" fmla="*/ 557360 w 2666609"/>
              <a:gd name="connsiteY29" fmla="*/ 910461 h 3910201"/>
              <a:gd name="connsiteX30" fmla="*/ 363757 w 2666609"/>
              <a:gd name="connsiteY30" fmla="*/ 1014709 h 3910201"/>
              <a:gd name="connsiteX31" fmla="*/ 253553 w 2666609"/>
              <a:gd name="connsiteY31" fmla="*/ 931310 h 3910201"/>
              <a:gd name="connsiteX32" fmla="*/ 170156 w 2666609"/>
              <a:gd name="connsiteY32" fmla="*/ 1056407 h 3910201"/>
              <a:gd name="connsiteX33" fmla="*/ 116542 w 2666609"/>
              <a:gd name="connsiteY33" fmla="*/ 1172568 h 3910201"/>
              <a:gd name="connsiteX34" fmla="*/ 68886 w 2666609"/>
              <a:gd name="connsiteY34" fmla="*/ 1273838 h 3910201"/>
              <a:gd name="connsiteX35" fmla="*/ 68886 w 2666609"/>
              <a:gd name="connsiteY35" fmla="*/ 1381063 h 3910201"/>
              <a:gd name="connsiteX36" fmla="*/ 0 w 2666609"/>
              <a:gd name="connsiteY36" fmla="*/ 1487356 h 3910201"/>
              <a:gd name="connsiteX37" fmla="*/ 12848 w 2666609"/>
              <a:gd name="connsiteY37" fmla="*/ 1688410 h 3910201"/>
              <a:gd name="connsiteX38" fmla="*/ 142720 w 2666609"/>
              <a:gd name="connsiteY38" fmla="*/ 1664556 h 3910201"/>
              <a:gd name="connsiteX39" fmla="*/ 293795 w 2666609"/>
              <a:gd name="connsiteY39" fmla="*/ 1725517 h 3910201"/>
              <a:gd name="connsiteX40" fmla="*/ 476675 w 2666609"/>
              <a:gd name="connsiteY40" fmla="*/ 1828884 h 3910201"/>
              <a:gd name="connsiteX41" fmla="*/ 451314 w 2666609"/>
              <a:gd name="connsiteY41" fmla="*/ 1967749 h 3910201"/>
              <a:gd name="connsiteX42" fmla="*/ 642788 w 2666609"/>
              <a:gd name="connsiteY42" fmla="*/ 2233766 h 3910201"/>
              <a:gd name="connsiteX43" fmla="*/ 421787 w 2666609"/>
              <a:gd name="connsiteY43" fmla="*/ 2711711 h 3910201"/>
              <a:gd name="connsiteX44" fmla="*/ 556719 w 2666609"/>
              <a:gd name="connsiteY44" fmla="*/ 2817311 h 3910201"/>
              <a:gd name="connsiteX0" fmla="*/ 556719 w 2666609"/>
              <a:gd name="connsiteY0" fmla="*/ 2817311 h 3910201"/>
              <a:gd name="connsiteX1" fmla="*/ 823944 w 2666609"/>
              <a:gd name="connsiteY1" fmla="*/ 2793155 h 3910201"/>
              <a:gd name="connsiteX2" fmla="*/ 855190 w 2666609"/>
              <a:gd name="connsiteY2" fmla="*/ 2882620 h 3910201"/>
              <a:gd name="connsiteX3" fmla="*/ 1178308 w 2666609"/>
              <a:gd name="connsiteY3" fmla="*/ 2835200 h 3910201"/>
              <a:gd name="connsiteX4" fmla="*/ 1401372 w 2666609"/>
              <a:gd name="connsiteY4" fmla="*/ 2862450 h 3910201"/>
              <a:gd name="connsiteX5" fmla="*/ 969573 w 2666609"/>
              <a:gd name="connsiteY5" fmla="*/ 3910201 h 3910201"/>
              <a:gd name="connsiteX6" fmla="*/ 1436298 w 2666609"/>
              <a:gd name="connsiteY6" fmla="*/ 3595875 h 3910201"/>
              <a:gd name="connsiteX7" fmla="*/ 1869685 w 2666609"/>
              <a:gd name="connsiteY7" fmla="*/ 3819713 h 3910201"/>
              <a:gd name="connsiteX8" fmla="*/ 1860159 w 2666609"/>
              <a:gd name="connsiteY8" fmla="*/ 3710175 h 3910201"/>
              <a:gd name="connsiteX9" fmla="*/ 1869685 w 2666609"/>
              <a:gd name="connsiteY9" fmla="*/ 3610163 h 3910201"/>
              <a:gd name="connsiteX10" fmla="*/ 2003034 w 2666609"/>
              <a:gd name="connsiteY10" fmla="*/ 3102162 h 3910201"/>
              <a:gd name="connsiteX11" fmla="*/ 2069709 w 2666609"/>
              <a:gd name="connsiteY11" fmla="*/ 3032312 h 3910201"/>
              <a:gd name="connsiteX12" fmla="*/ 2609459 w 2666609"/>
              <a:gd name="connsiteY12" fmla="*/ 2332225 h 3910201"/>
              <a:gd name="connsiteX13" fmla="*/ 2666609 w 2666609"/>
              <a:gd name="connsiteY13" fmla="*/ 1343213 h 3910201"/>
              <a:gd name="connsiteX14" fmla="*/ 2530085 w 2666609"/>
              <a:gd name="connsiteY14" fmla="*/ 1236851 h 3910201"/>
              <a:gd name="connsiteX15" fmla="*/ 2414197 w 2666609"/>
              <a:gd name="connsiteY15" fmla="*/ 1066988 h 3910201"/>
              <a:gd name="connsiteX16" fmla="*/ 2188580 w 2666609"/>
              <a:gd name="connsiteY16" fmla="*/ 923521 h 3910201"/>
              <a:gd name="connsiteX17" fmla="*/ 2004071 w 2666609"/>
              <a:gd name="connsiteY17" fmla="*/ 937832 h 3910201"/>
              <a:gd name="connsiteX18" fmla="*/ 1910437 w 2666609"/>
              <a:gd name="connsiteY18" fmla="*/ 245504 h 3910201"/>
              <a:gd name="connsiteX19" fmla="*/ 1424570 w 2666609"/>
              <a:gd name="connsiteY19" fmla="*/ 216779 h 3910201"/>
              <a:gd name="connsiteX20" fmla="*/ 1431915 w 2666609"/>
              <a:gd name="connsiteY20" fmla="*/ 99266 h 3910201"/>
              <a:gd name="connsiteX21" fmla="*/ 1299712 w 2666609"/>
              <a:gd name="connsiteY21" fmla="*/ 91921 h 3910201"/>
              <a:gd name="connsiteX22" fmla="*/ 1190053 w 2666609"/>
              <a:gd name="connsiteY22" fmla="*/ 60458 h 3910201"/>
              <a:gd name="connsiteX23" fmla="*/ 1180363 w 2666609"/>
              <a:gd name="connsiteY23" fmla="*/ 0 h 3910201"/>
              <a:gd name="connsiteX24" fmla="*/ 1075588 w 2666609"/>
              <a:gd name="connsiteY24" fmla="*/ 225425 h 3910201"/>
              <a:gd name="connsiteX25" fmla="*/ 971372 w 2666609"/>
              <a:gd name="connsiteY25" fmla="*/ 421986 h 3910201"/>
              <a:gd name="connsiteX26" fmla="*/ 890952 w 2666609"/>
              <a:gd name="connsiteY26" fmla="*/ 660267 h 3910201"/>
              <a:gd name="connsiteX27" fmla="*/ 786704 w 2666609"/>
              <a:gd name="connsiteY27" fmla="*/ 1017686 h 3910201"/>
              <a:gd name="connsiteX28" fmla="*/ 557360 w 2666609"/>
              <a:gd name="connsiteY28" fmla="*/ 910461 h 3910201"/>
              <a:gd name="connsiteX29" fmla="*/ 363757 w 2666609"/>
              <a:gd name="connsiteY29" fmla="*/ 1014709 h 3910201"/>
              <a:gd name="connsiteX30" fmla="*/ 253553 w 2666609"/>
              <a:gd name="connsiteY30" fmla="*/ 931310 h 3910201"/>
              <a:gd name="connsiteX31" fmla="*/ 170156 w 2666609"/>
              <a:gd name="connsiteY31" fmla="*/ 1056407 h 3910201"/>
              <a:gd name="connsiteX32" fmla="*/ 116542 w 2666609"/>
              <a:gd name="connsiteY32" fmla="*/ 1172568 h 3910201"/>
              <a:gd name="connsiteX33" fmla="*/ 68886 w 2666609"/>
              <a:gd name="connsiteY33" fmla="*/ 1273838 h 3910201"/>
              <a:gd name="connsiteX34" fmla="*/ 68886 w 2666609"/>
              <a:gd name="connsiteY34" fmla="*/ 1381063 h 3910201"/>
              <a:gd name="connsiteX35" fmla="*/ 0 w 2666609"/>
              <a:gd name="connsiteY35" fmla="*/ 1487356 h 3910201"/>
              <a:gd name="connsiteX36" fmla="*/ 12848 w 2666609"/>
              <a:gd name="connsiteY36" fmla="*/ 1688410 h 3910201"/>
              <a:gd name="connsiteX37" fmla="*/ 142720 w 2666609"/>
              <a:gd name="connsiteY37" fmla="*/ 1664556 h 3910201"/>
              <a:gd name="connsiteX38" fmla="*/ 293795 w 2666609"/>
              <a:gd name="connsiteY38" fmla="*/ 1725517 h 3910201"/>
              <a:gd name="connsiteX39" fmla="*/ 476675 w 2666609"/>
              <a:gd name="connsiteY39" fmla="*/ 1828884 h 3910201"/>
              <a:gd name="connsiteX40" fmla="*/ 451314 w 2666609"/>
              <a:gd name="connsiteY40" fmla="*/ 1967749 h 3910201"/>
              <a:gd name="connsiteX41" fmla="*/ 642788 w 2666609"/>
              <a:gd name="connsiteY41" fmla="*/ 2233766 h 3910201"/>
              <a:gd name="connsiteX42" fmla="*/ 421787 w 2666609"/>
              <a:gd name="connsiteY42" fmla="*/ 2711711 h 3910201"/>
              <a:gd name="connsiteX43" fmla="*/ 556719 w 2666609"/>
              <a:gd name="connsiteY43" fmla="*/ 2817311 h 3910201"/>
              <a:gd name="connsiteX0" fmla="*/ 556719 w 2666609"/>
              <a:gd name="connsiteY0" fmla="*/ 2817311 h 3910201"/>
              <a:gd name="connsiteX1" fmla="*/ 823944 w 2666609"/>
              <a:gd name="connsiteY1" fmla="*/ 2793155 h 3910201"/>
              <a:gd name="connsiteX2" fmla="*/ 855190 w 2666609"/>
              <a:gd name="connsiteY2" fmla="*/ 2882620 h 3910201"/>
              <a:gd name="connsiteX3" fmla="*/ 1178308 w 2666609"/>
              <a:gd name="connsiteY3" fmla="*/ 2835200 h 3910201"/>
              <a:gd name="connsiteX4" fmla="*/ 1401372 w 2666609"/>
              <a:gd name="connsiteY4" fmla="*/ 2862450 h 3910201"/>
              <a:gd name="connsiteX5" fmla="*/ 969573 w 2666609"/>
              <a:gd name="connsiteY5" fmla="*/ 3910201 h 3910201"/>
              <a:gd name="connsiteX6" fmla="*/ 1436298 w 2666609"/>
              <a:gd name="connsiteY6" fmla="*/ 3595875 h 3910201"/>
              <a:gd name="connsiteX7" fmla="*/ 1869685 w 2666609"/>
              <a:gd name="connsiteY7" fmla="*/ 3819713 h 3910201"/>
              <a:gd name="connsiteX8" fmla="*/ 1860159 w 2666609"/>
              <a:gd name="connsiteY8" fmla="*/ 3710175 h 3910201"/>
              <a:gd name="connsiteX9" fmla="*/ 1869685 w 2666609"/>
              <a:gd name="connsiteY9" fmla="*/ 3610163 h 3910201"/>
              <a:gd name="connsiteX10" fmla="*/ 2003034 w 2666609"/>
              <a:gd name="connsiteY10" fmla="*/ 3102162 h 3910201"/>
              <a:gd name="connsiteX11" fmla="*/ 2069709 w 2666609"/>
              <a:gd name="connsiteY11" fmla="*/ 3032312 h 3910201"/>
              <a:gd name="connsiteX12" fmla="*/ 2609459 w 2666609"/>
              <a:gd name="connsiteY12" fmla="*/ 2332225 h 3910201"/>
              <a:gd name="connsiteX13" fmla="*/ 2666609 w 2666609"/>
              <a:gd name="connsiteY13" fmla="*/ 1343213 h 3910201"/>
              <a:gd name="connsiteX14" fmla="*/ 2530085 w 2666609"/>
              <a:gd name="connsiteY14" fmla="*/ 1236851 h 3910201"/>
              <a:gd name="connsiteX15" fmla="*/ 2414197 w 2666609"/>
              <a:gd name="connsiteY15" fmla="*/ 1066988 h 3910201"/>
              <a:gd name="connsiteX16" fmla="*/ 2188580 w 2666609"/>
              <a:gd name="connsiteY16" fmla="*/ 923521 h 3910201"/>
              <a:gd name="connsiteX17" fmla="*/ 2004071 w 2666609"/>
              <a:gd name="connsiteY17" fmla="*/ 937832 h 3910201"/>
              <a:gd name="connsiteX18" fmla="*/ 1910437 w 2666609"/>
              <a:gd name="connsiteY18" fmla="*/ 245504 h 3910201"/>
              <a:gd name="connsiteX19" fmla="*/ 1424570 w 2666609"/>
              <a:gd name="connsiteY19" fmla="*/ 216779 h 3910201"/>
              <a:gd name="connsiteX20" fmla="*/ 1431915 w 2666609"/>
              <a:gd name="connsiteY20" fmla="*/ 99266 h 3910201"/>
              <a:gd name="connsiteX21" fmla="*/ 1299712 w 2666609"/>
              <a:gd name="connsiteY21" fmla="*/ 91921 h 3910201"/>
              <a:gd name="connsiteX22" fmla="*/ 1190053 w 2666609"/>
              <a:gd name="connsiteY22" fmla="*/ 60458 h 3910201"/>
              <a:gd name="connsiteX23" fmla="*/ 1180363 w 2666609"/>
              <a:gd name="connsiteY23" fmla="*/ 0 h 3910201"/>
              <a:gd name="connsiteX24" fmla="*/ 1075588 w 2666609"/>
              <a:gd name="connsiteY24" fmla="*/ 225425 h 3910201"/>
              <a:gd name="connsiteX25" fmla="*/ 971372 w 2666609"/>
              <a:gd name="connsiteY25" fmla="*/ 421986 h 3910201"/>
              <a:gd name="connsiteX26" fmla="*/ 890952 w 2666609"/>
              <a:gd name="connsiteY26" fmla="*/ 660267 h 3910201"/>
              <a:gd name="connsiteX27" fmla="*/ 786704 w 2666609"/>
              <a:gd name="connsiteY27" fmla="*/ 1017686 h 3910201"/>
              <a:gd name="connsiteX28" fmla="*/ 557360 w 2666609"/>
              <a:gd name="connsiteY28" fmla="*/ 910461 h 3910201"/>
              <a:gd name="connsiteX29" fmla="*/ 363757 w 2666609"/>
              <a:gd name="connsiteY29" fmla="*/ 1014709 h 3910201"/>
              <a:gd name="connsiteX30" fmla="*/ 253553 w 2666609"/>
              <a:gd name="connsiteY30" fmla="*/ 931310 h 3910201"/>
              <a:gd name="connsiteX31" fmla="*/ 170156 w 2666609"/>
              <a:gd name="connsiteY31" fmla="*/ 1056407 h 3910201"/>
              <a:gd name="connsiteX32" fmla="*/ 116542 w 2666609"/>
              <a:gd name="connsiteY32" fmla="*/ 1172568 h 3910201"/>
              <a:gd name="connsiteX33" fmla="*/ 68886 w 2666609"/>
              <a:gd name="connsiteY33" fmla="*/ 1273838 h 3910201"/>
              <a:gd name="connsiteX34" fmla="*/ 68886 w 2666609"/>
              <a:gd name="connsiteY34" fmla="*/ 1381063 h 3910201"/>
              <a:gd name="connsiteX35" fmla="*/ 0 w 2666609"/>
              <a:gd name="connsiteY35" fmla="*/ 1487356 h 3910201"/>
              <a:gd name="connsiteX36" fmla="*/ 12848 w 2666609"/>
              <a:gd name="connsiteY36" fmla="*/ 1688410 h 3910201"/>
              <a:gd name="connsiteX37" fmla="*/ 142720 w 2666609"/>
              <a:gd name="connsiteY37" fmla="*/ 1664556 h 3910201"/>
              <a:gd name="connsiteX38" fmla="*/ 293795 w 2666609"/>
              <a:gd name="connsiteY38" fmla="*/ 1725517 h 3910201"/>
              <a:gd name="connsiteX39" fmla="*/ 476675 w 2666609"/>
              <a:gd name="connsiteY39" fmla="*/ 1828884 h 3910201"/>
              <a:gd name="connsiteX40" fmla="*/ 451314 w 2666609"/>
              <a:gd name="connsiteY40" fmla="*/ 1967749 h 3910201"/>
              <a:gd name="connsiteX41" fmla="*/ 642788 w 2666609"/>
              <a:gd name="connsiteY41" fmla="*/ 2233766 h 3910201"/>
              <a:gd name="connsiteX42" fmla="*/ 421787 w 2666609"/>
              <a:gd name="connsiteY42" fmla="*/ 2711711 h 3910201"/>
              <a:gd name="connsiteX43" fmla="*/ 556719 w 2666609"/>
              <a:gd name="connsiteY43" fmla="*/ 2817311 h 3910201"/>
              <a:gd name="connsiteX0" fmla="*/ 556719 w 2666609"/>
              <a:gd name="connsiteY0" fmla="*/ 2817311 h 3910201"/>
              <a:gd name="connsiteX1" fmla="*/ 823944 w 2666609"/>
              <a:gd name="connsiteY1" fmla="*/ 2793155 h 3910201"/>
              <a:gd name="connsiteX2" fmla="*/ 863142 w 2666609"/>
              <a:gd name="connsiteY2" fmla="*/ 2951531 h 3910201"/>
              <a:gd name="connsiteX3" fmla="*/ 1178308 w 2666609"/>
              <a:gd name="connsiteY3" fmla="*/ 2835200 h 3910201"/>
              <a:gd name="connsiteX4" fmla="*/ 1401372 w 2666609"/>
              <a:gd name="connsiteY4" fmla="*/ 2862450 h 3910201"/>
              <a:gd name="connsiteX5" fmla="*/ 969573 w 2666609"/>
              <a:gd name="connsiteY5" fmla="*/ 3910201 h 3910201"/>
              <a:gd name="connsiteX6" fmla="*/ 1436298 w 2666609"/>
              <a:gd name="connsiteY6" fmla="*/ 3595875 h 3910201"/>
              <a:gd name="connsiteX7" fmla="*/ 1869685 w 2666609"/>
              <a:gd name="connsiteY7" fmla="*/ 3819713 h 3910201"/>
              <a:gd name="connsiteX8" fmla="*/ 1860159 w 2666609"/>
              <a:gd name="connsiteY8" fmla="*/ 3710175 h 3910201"/>
              <a:gd name="connsiteX9" fmla="*/ 1869685 w 2666609"/>
              <a:gd name="connsiteY9" fmla="*/ 3610163 h 3910201"/>
              <a:gd name="connsiteX10" fmla="*/ 2003034 w 2666609"/>
              <a:gd name="connsiteY10" fmla="*/ 3102162 h 3910201"/>
              <a:gd name="connsiteX11" fmla="*/ 2069709 w 2666609"/>
              <a:gd name="connsiteY11" fmla="*/ 3032312 h 3910201"/>
              <a:gd name="connsiteX12" fmla="*/ 2609459 w 2666609"/>
              <a:gd name="connsiteY12" fmla="*/ 2332225 h 3910201"/>
              <a:gd name="connsiteX13" fmla="*/ 2666609 w 2666609"/>
              <a:gd name="connsiteY13" fmla="*/ 1343213 h 3910201"/>
              <a:gd name="connsiteX14" fmla="*/ 2530085 w 2666609"/>
              <a:gd name="connsiteY14" fmla="*/ 1236851 h 3910201"/>
              <a:gd name="connsiteX15" fmla="*/ 2414197 w 2666609"/>
              <a:gd name="connsiteY15" fmla="*/ 1066988 h 3910201"/>
              <a:gd name="connsiteX16" fmla="*/ 2188580 w 2666609"/>
              <a:gd name="connsiteY16" fmla="*/ 923521 h 3910201"/>
              <a:gd name="connsiteX17" fmla="*/ 2004071 w 2666609"/>
              <a:gd name="connsiteY17" fmla="*/ 937832 h 3910201"/>
              <a:gd name="connsiteX18" fmla="*/ 1910437 w 2666609"/>
              <a:gd name="connsiteY18" fmla="*/ 245504 h 3910201"/>
              <a:gd name="connsiteX19" fmla="*/ 1424570 w 2666609"/>
              <a:gd name="connsiteY19" fmla="*/ 216779 h 3910201"/>
              <a:gd name="connsiteX20" fmla="*/ 1431915 w 2666609"/>
              <a:gd name="connsiteY20" fmla="*/ 99266 h 3910201"/>
              <a:gd name="connsiteX21" fmla="*/ 1299712 w 2666609"/>
              <a:gd name="connsiteY21" fmla="*/ 91921 h 3910201"/>
              <a:gd name="connsiteX22" fmla="*/ 1190053 w 2666609"/>
              <a:gd name="connsiteY22" fmla="*/ 60458 h 3910201"/>
              <a:gd name="connsiteX23" fmla="*/ 1180363 w 2666609"/>
              <a:gd name="connsiteY23" fmla="*/ 0 h 3910201"/>
              <a:gd name="connsiteX24" fmla="*/ 1075588 w 2666609"/>
              <a:gd name="connsiteY24" fmla="*/ 225425 h 3910201"/>
              <a:gd name="connsiteX25" fmla="*/ 971372 w 2666609"/>
              <a:gd name="connsiteY25" fmla="*/ 421986 h 3910201"/>
              <a:gd name="connsiteX26" fmla="*/ 890952 w 2666609"/>
              <a:gd name="connsiteY26" fmla="*/ 660267 h 3910201"/>
              <a:gd name="connsiteX27" fmla="*/ 786704 w 2666609"/>
              <a:gd name="connsiteY27" fmla="*/ 1017686 h 3910201"/>
              <a:gd name="connsiteX28" fmla="*/ 557360 w 2666609"/>
              <a:gd name="connsiteY28" fmla="*/ 910461 h 3910201"/>
              <a:gd name="connsiteX29" fmla="*/ 363757 w 2666609"/>
              <a:gd name="connsiteY29" fmla="*/ 1014709 h 3910201"/>
              <a:gd name="connsiteX30" fmla="*/ 253553 w 2666609"/>
              <a:gd name="connsiteY30" fmla="*/ 931310 h 3910201"/>
              <a:gd name="connsiteX31" fmla="*/ 170156 w 2666609"/>
              <a:gd name="connsiteY31" fmla="*/ 1056407 h 3910201"/>
              <a:gd name="connsiteX32" fmla="*/ 116542 w 2666609"/>
              <a:gd name="connsiteY32" fmla="*/ 1172568 h 3910201"/>
              <a:gd name="connsiteX33" fmla="*/ 68886 w 2666609"/>
              <a:gd name="connsiteY33" fmla="*/ 1273838 h 3910201"/>
              <a:gd name="connsiteX34" fmla="*/ 68886 w 2666609"/>
              <a:gd name="connsiteY34" fmla="*/ 1381063 h 3910201"/>
              <a:gd name="connsiteX35" fmla="*/ 0 w 2666609"/>
              <a:gd name="connsiteY35" fmla="*/ 1487356 h 3910201"/>
              <a:gd name="connsiteX36" fmla="*/ 12848 w 2666609"/>
              <a:gd name="connsiteY36" fmla="*/ 1688410 h 3910201"/>
              <a:gd name="connsiteX37" fmla="*/ 142720 w 2666609"/>
              <a:gd name="connsiteY37" fmla="*/ 1664556 h 3910201"/>
              <a:gd name="connsiteX38" fmla="*/ 293795 w 2666609"/>
              <a:gd name="connsiteY38" fmla="*/ 1725517 h 3910201"/>
              <a:gd name="connsiteX39" fmla="*/ 476675 w 2666609"/>
              <a:gd name="connsiteY39" fmla="*/ 1828884 h 3910201"/>
              <a:gd name="connsiteX40" fmla="*/ 451314 w 2666609"/>
              <a:gd name="connsiteY40" fmla="*/ 1967749 h 3910201"/>
              <a:gd name="connsiteX41" fmla="*/ 642788 w 2666609"/>
              <a:gd name="connsiteY41" fmla="*/ 2233766 h 3910201"/>
              <a:gd name="connsiteX42" fmla="*/ 421787 w 2666609"/>
              <a:gd name="connsiteY42" fmla="*/ 2711711 h 3910201"/>
              <a:gd name="connsiteX43" fmla="*/ 556719 w 2666609"/>
              <a:gd name="connsiteY43" fmla="*/ 2817311 h 3910201"/>
              <a:gd name="connsiteX0" fmla="*/ 556719 w 2666609"/>
              <a:gd name="connsiteY0" fmla="*/ 2817311 h 3910201"/>
              <a:gd name="connsiteX1" fmla="*/ 823944 w 2666609"/>
              <a:gd name="connsiteY1" fmla="*/ 2793155 h 3910201"/>
              <a:gd name="connsiteX2" fmla="*/ 852540 w 2666609"/>
              <a:gd name="connsiteY2" fmla="*/ 2890571 h 3910201"/>
              <a:gd name="connsiteX3" fmla="*/ 1178308 w 2666609"/>
              <a:gd name="connsiteY3" fmla="*/ 2835200 h 3910201"/>
              <a:gd name="connsiteX4" fmla="*/ 1401372 w 2666609"/>
              <a:gd name="connsiteY4" fmla="*/ 2862450 h 3910201"/>
              <a:gd name="connsiteX5" fmla="*/ 969573 w 2666609"/>
              <a:gd name="connsiteY5" fmla="*/ 3910201 h 3910201"/>
              <a:gd name="connsiteX6" fmla="*/ 1436298 w 2666609"/>
              <a:gd name="connsiteY6" fmla="*/ 3595875 h 3910201"/>
              <a:gd name="connsiteX7" fmla="*/ 1869685 w 2666609"/>
              <a:gd name="connsiteY7" fmla="*/ 3819713 h 3910201"/>
              <a:gd name="connsiteX8" fmla="*/ 1860159 w 2666609"/>
              <a:gd name="connsiteY8" fmla="*/ 3710175 h 3910201"/>
              <a:gd name="connsiteX9" fmla="*/ 1869685 w 2666609"/>
              <a:gd name="connsiteY9" fmla="*/ 3610163 h 3910201"/>
              <a:gd name="connsiteX10" fmla="*/ 2003034 w 2666609"/>
              <a:gd name="connsiteY10" fmla="*/ 3102162 h 3910201"/>
              <a:gd name="connsiteX11" fmla="*/ 2069709 w 2666609"/>
              <a:gd name="connsiteY11" fmla="*/ 3032312 h 3910201"/>
              <a:gd name="connsiteX12" fmla="*/ 2609459 w 2666609"/>
              <a:gd name="connsiteY12" fmla="*/ 2332225 h 3910201"/>
              <a:gd name="connsiteX13" fmla="*/ 2666609 w 2666609"/>
              <a:gd name="connsiteY13" fmla="*/ 1343213 h 3910201"/>
              <a:gd name="connsiteX14" fmla="*/ 2530085 w 2666609"/>
              <a:gd name="connsiteY14" fmla="*/ 1236851 h 3910201"/>
              <a:gd name="connsiteX15" fmla="*/ 2414197 w 2666609"/>
              <a:gd name="connsiteY15" fmla="*/ 1066988 h 3910201"/>
              <a:gd name="connsiteX16" fmla="*/ 2188580 w 2666609"/>
              <a:gd name="connsiteY16" fmla="*/ 923521 h 3910201"/>
              <a:gd name="connsiteX17" fmla="*/ 2004071 w 2666609"/>
              <a:gd name="connsiteY17" fmla="*/ 937832 h 3910201"/>
              <a:gd name="connsiteX18" fmla="*/ 1910437 w 2666609"/>
              <a:gd name="connsiteY18" fmla="*/ 245504 h 3910201"/>
              <a:gd name="connsiteX19" fmla="*/ 1424570 w 2666609"/>
              <a:gd name="connsiteY19" fmla="*/ 216779 h 3910201"/>
              <a:gd name="connsiteX20" fmla="*/ 1431915 w 2666609"/>
              <a:gd name="connsiteY20" fmla="*/ 99266 h 3910201"/>
              <a:gd name="connsiteX21" fmla="*/ 1299712 w 2666609"/>
              <a:gd name="connsiteY21" fmla="*/ 91921 h 3910201"/>
              <a:gd name="connsiteX22" fmla="*/ 1190053 w 2666609"/>
              <a:gd name="connsiteY22" fmla="*/ 60458 h 3910201"/>
              <a:gd name="connsiteX23" fmla="*/ 1180363 w 2666609"/>
              <a:gd name="connsiteY23" fmla="*/ 0 h 3910201"/>
              <a:gd name="connsiteX24" fmla="*/ 1075588 w 2666609"/>
              <a:gd name="connsiteY24" fmla="*/ 225425 h 3910201"/>
              <a:gd name="connsiteX25" fmla="*/ 971372 w 2666609"/>
              <a:gd name="connsiteY25" fmla="*/ 421986 h 3910201"/>
              <a:gd name="connsiteX26" fmla="*/ 890952 w 2666609"/>
              <a:gd name="connsiteY26" fmla="*/ 660267 h 3910201"/>
              <a:gd name="connsiteX27" fmla="*/ 786704 w 2666609"/>
              <a:gd name="connsiteY27" fmla="*/ 1017686 h 3910201"/>
              <a:gd name="connsiteX28" fmla="*/ 557360 w 2666609"/>
              <a:gd name="connsiteY28" fmla="*/ 910461 h 3910201"/>
              <a:gd name="connsiteX29" fmla="*/ 363757 w 2666609"/>
              <a:gd name="connsiteY29" fmla="*/ 1014709 h 3910201"/>
              <a:gd name="connsiteX30" fmla="*/ 253553 w 2666609"/>
              <a:gd name="connsiteY30" fmla="*/ 931310 h 3910201"/>
              <a:gd name="connsiteX31" fmla="*/ 170156 w 2666609"/>
              <a:gd name="connsiteY31" fmla="*/ 1056407 h 3910201"/>
              <a:gd name="connsiteX32" fmla="*/ 116542 w 2666609"/>
              <a:gd name="connsiteY32" fmla="*/ 1172568 h 3910201"/>
              <a:gd name="connsiteX33" fmla="*/ 68886 w 2666609"/>
              <a:gd name="connsiteY33" fmla="*/ 1273838 h 3910201"/>
              <a:gd name="connsiteX34" fmla="*/ 68886 w 2666609"/>
              <a:gd name="connsiteY34" fmla="*/ 1381063 h 3910201"/>
              <a:gd name="connsiteX35" fmla="*/ 0 w 2666609"/>
              <a:gd name="connsiteY35" fmla="*/ 1487356 h 3910201"/>
              <a:gd name="connsiteX36" fmla="*/ 12848 w 2666609"/>
              <a:gd name="connsiteY36" fmla="*/ 1688410 h 3910201"/>
              <a:gd name="connsiteX37" fmla="*/ 142720 w 2666609"/>
              <a:gd name="connsiteY37" fmla="*/ 1664556 h 3910201"/>
              <a:gd name="connsiteX38" fmla="*/ 293795 w 2666609"/>
              <a:gd name="connsiteY38" fmla="*/ 1725517 h 3910201"/>
              <a:gd name="connsiteX39" fmla="*/ 476675 w 2666609"/>
              <a:gd name="connsiteY39" fmla="*/ 1828884 h 3910201"/>
              <a:gd name="connsiteX40" fmla="*/ 451314 w 2666609"/>
              <a:gd name="connsiteY40" fmla="*/ 1967749 h 3910201"/>
              <a:gd name="connsiteX41" fmla="*/ 642788 w 2666609"/>
              <a:gd name="connsiteY41" fmla="*/ 2233766 h 3910201"/>
              <a:gd name="connsiteX42" fmla="*/ 421787 w 2666609"/>
              <a:gd name="connsiteY42" fmla="*/ 2711711 h 3910201"/>
              <a:gd name="connsiteX43" fmla="*/ 556719 w 2666609"/>
              <a:gd name="connsiteY43" fmla="*/ 2817311 h 3910201"/>
              <a:gd name="connsiteX0" fmla="*/ 556719 w 2666609"/>
              <a:gd name="connsiteY0" fmla="*/ 2817311 h 3910201"/>
              <a:gd name="connsiteX1" fmla="*/ 823944 w 2666609"/>
              <a:gd name="connsiteY1" fmla="*/ 2793155 h 3910201"/>
              <a:gd name="connsiteX2" fmla="*/ 852540 w 2666609"/>
              <a:gd name="connsiteY2" fmla="*/ 2890571 h 3910201"/>
              <a:gd name="connsiteX3" fmla="*/ 1212764 w 2666609"/>
              <a:gd name="connsiteY3" fmla="*/ 2824598 h 3910201"/>
              <a:gd name="connsiteX4" fmla="*/ 1401372 w 2666609"/>
              <a:gd name="connsiteY4" fmla="*/ 2862450 h 3910201"/>
              <a:gd name="connsiteX5" fmla="*/ 969573 w 2666609"/>
              <a:gd name="connsiteY5" fmla="*/ 3910201 h 3910201"/>
              <a:gd name="connsiteX6" fmla="*/ 1436298 w 2666609"/>
              <a:gd name="connsiteY6" fmla="*/ 3595875 h 3910201"/>
              <a:gd name="connsiteX7" fmla="*/ 1869685 w 2666609"/>
              <a:gd name="connsiteY7" fmla="*/ 3819713 h 3910201"/>
              <a:gd name="connsiteX8" fmla="*/ 1860159 w 2666609"/>
              <a:gd name="connsiteY8" fmla="*/ 3710175 h 3910201"/>
              <a:gd name="connsiteX9" fmla="*/ 1869685 w 2666609"/>
              <a:gd name="connsiteY9" fmla="*/ 3610163 h 3910201"/>
              <a:gd name="connsiteX10" fmla="*/ 2003034 w 2666609"/>
              <a:gd name="connsiteY10" fmla="*/ 3102162 h 3910201"/>
              <a:gd name="connsiteX11" fmla="*/ 2069709 w 2666609"/>
              <a:gd name="connsiteY11" fmla="*/ 3032312 h 3910201"/>
              <a:gd name="connsiteX12" fmla="*/ 2609459 w 2666609"/>
              <a:gd name="connsiteY12" fmla="*/ 2332225 h 3910201"/>
              <a:gd name="connsiteX13" fmla="*/ 2666609 w 2666609"/>
              <a:gd name="connsiteY13" fmla="*/ 1343213 h 3910201"/>
              <a:gd name="connsiteX14" fmla="*/ 2530085 w 2666609"/>
              <a:gd name="connsiteY14" fmla="*/ 1236851 h 3910201"/>
              <a:gd name="connsiteX15" fmla="*/ 2414197 w 2666609"/>
              <a:gd name="connsiteY15" fmla="*/ 1066988 h 3910201"/>
              <a:gd name="connsiteX16" fmla="*/ 2188580 w 2666609"/>
              <a:gd name="connsiteY16" fmla="*/ 923521 h 3910201"/>
              <a:gd name="connsiteX17" fmla="*/ 2004071 w 2666609"/>
              <a:gd name="connsiteY17" fmla="*/ 937832 h 3910201"/>
              <a:gd name="connsiteX18" fmla="*/ 1910437 w 2666609"/>
              <a:gd name="connsiteY18" fmla="*/ 245504 h 3910201"/>
              <a:gd name="connsiteX19" fmla="*/ 1424570 w 2666609"/>
              <a:gd name="connsiteY19" fmla="*/ 216779 h 3910201"/>
              <a:gd name="connsiteX20" fmla="*/ 1431915 w 2666609"/>
              <a:gd name="connsiteY20" fmla="*/ 99266 h 3910201"/>
              <a:gd name="connsiteX21" fmla="*/ 1299712 w 2666609"/>
              <a:gd name="connsiteY21" fmla="*/ 91921 h 3910201"/>
              <a:gd name="connsiteX22" fmla="*/ 1190053 w 2666609"/>
              <a:gd name="connsiteY22" fmla="*/ 60458 h 3910201"/>
              <a:gd name="connsiteX23" fmla="*/ 1180363 w 2666609"/>
              <a:gd name="connsiteY23" fmla="*/ 0 h 3910201"/>
              <a:gd name="connsiteX24" fmla="*/ 1075588 w 2666609"/>
              <a:gd name="connsiteY24" fmla="*/ 225425 h 3910201"/>
              <a:gd name="connsiteX25" fmla="*/ 971372 w 2666609"/>
              <a:gd name="connsiteY25" fmla="*/ 421986 h 3910201"/>
              <a:gd name="connsiteX26" fmla="*/ 890952 w 2666609"/>
              <a:gd name="connsiteY26" fmla="*/ 660267 h 3910201"/>
              <a:gd name="connsiteX27" fmla="*/ 786704 w 2666609"/>
              <a:gd name="connsiteY27" fmla="*/ 1017686 h 3910201"/>
              <a:gd name="connsiteX28" fmla="*/ 557360 w 2666609"/>
              <a:gd name="connsiteY28" fmla="*/ 910461 h 3910201"/>
              <a:gd name="connsiteX29" fmla="*/ 363757 w 2666609"/>
              <a:gd name="connsiteY29" fmla="*/ 1014709 h 3910201"/>
              <a:gd name="connsiteX30" fmla="*/ 253553 w 2666609"/>
              <a:gd name="connsiteY30" fmla="*/ 931310 h 3910201"/>
              <a:gd name="connsiteX31" fmla="*/ 170156 w 2666609"/>
              <a:gd name="connsiteY31" fmla="*/ 1056407 h 3910201"/>
              <a:gd name="connsiteX32" fmla="*/ 116542 w 2666609"/>
              <a:gd name="connsiteY32" fmla="*/ 1172568 h 3910201"/>
              <a:gd name="connsiteX33" fmla="*/ 68886 w 2666609"/>
              <a:gd name="connsiteY33" fmla="*/ 1273838 h 3910201"/>
              <a:gd name="connsiteX34" fmla="*/ 68886 w 2666609"/>
              <a:gd name="connsiteY34" fmla="*/ 1381063 h 3910201"/>
              <a:gd name="connsiteX35" fmla="*/ 0 w 2666609"/>
              <a:gd name="connsiteY35" fmla="*/ 1487356 h 3910201"/>
              <a:gd name="connsiteX36" fmla="*/ 12848 w 2666609"/>
              <a:gd name="connsiteY36" fmla="*/ 1688410 h 3910201"/>
              <a:gd name="connsiteX37" fmla="*/ 142720 w 2666609"/>
              <a:gd name="connsiteY37" fmla="*/ 1664556 h 3910201"/>
              <a:gd name="connsiteX38" fmla="*/ 293795 w 2666609"/>
              <a:gd name="connsiteY38" fmla="*/ 1725517 h 3910201"/>
              <a:gd name="connsiteX39" fmla="*/ 476675 w 2666609"/>
              <a:gd name="connsiteY39" fmla="*/ 1828884 h 3910201"/>
              <a:gd name="connsiteX40" fmla="*/ 451314 w 2666609"/>
              <a:gd name="connsiteY40" fmla="*/ 1967749 h 3910201"/>
              <a:gd name="connsiteX41" fmla="*/ 642788 w 2666609"/>
              <a:gd name="connsiteY41" fmla="*/ 2233766 h 3910201"/>
              <a:gd name="connsiteX42" fmla="*/ 421787 w 2666609"/>
              <a:gd name="connsiteY42" fmla="*/ 2711711 h 3910201"/>
              <a:gd name="connsiteX43" fmla="*/ 556719 w 2666609"/>
              <a:gd name="connsiteY43" fmla="*/ 2817311 h 3910201"/>
              <a:gd name="connsiteX0" fmla="*/ 556719 w 2666609"/>
              <a:gd name="connsiteY0" fmla="*/ 2817311 h 3910201"/>
              <a:gd name="connsiteX1" fmla="*/ 823944 w 2666609"/>
              <a:gd name="connsiteY1" fmla="*/ 2793155 h 3910201"/>
              <a:gd name="connsiteX2" fmla="*/ 852540 w 2666609"/>
              <a:gd name="connsiteY2" fmla="*/ 2890571 h 3910201"/>
              <a:gd name="connsiteX3" fmla="*/ 1212764 w 2666609"/>
              <a:gd name="connsiteY3" fmla="*/ 2824598 h 3910201"/>
              <a:gd name="connsiteX4" fmla="*/ 1374867 w 2666609"/>
              <a:gd name="connsiteY4" fmla="*/ 2894255 h 3910201"/>
              <a:gd name="connsiteX5" fmla="*/ 969573 w 2666609"/>
              <a:gd name="connsiteY5" fmla="*/ 3910201 h 3910201"/>
              <a:gd name="connsiteX6" fmla="*/ 1436298 w 2666609"/>
              <a:gd name="connsiteY6" fmla="*/ 3595875 h 3910201"/>
              <a:gd name="connsiteX7" fmla="*/ 1869685 w 2666609"/>
              <a:gd name="connsiteY7" fmla="*/ 3819713 h 3910201"/>
              <a:gd name="connsiteX8" fmla="*/ 1860159 w 2666609"/>
              <a:gd name="connsiteY8" fmla="*/ 3710175 h 3910201"/>
              <a:gd name="connsiteX9" fmla="*/ 1869685 w 2666609"/>
              <a:gd name="connsiteY9" fmla="*/ 3610163 h 3910201"/>
              <a:gd name="connsiteX10" fmla="*/ 2003034 w 2666609"/>
              <a:gd name="connsiteY10" fmla="*/ 3102162 h 3910201"/>
              <a:gd name="connsiteX11" fmla="*/ 2069709 w 2666609"/>
              <a:gd name="connsiteY11" fmla="*/ 3032312 h 3910201"/>
              <a:gd name="connsiteX12" fmla="*/ 2609459 w 2666609"/>
              <a:gd name="connsiteY12" fmla="*/ 2332225 h 3910201"/>
              <a:gd name="connsiteX13" fmla="*/ 2666609 w 2666609"/>
              <a:gd name="connsiteY13" fmla="*/ 1343213 h 3910201"/>
              <a:gd name="connsiteX14" fmla="*/ 2530085 w 2666609"/>
              <a:gd name="connsiteY14" fmla="*/ 1236851 h 3910201"/>
              <a:gd name="connsiteX15" fmla="*/ 2414197 w 2666609"/>
              <a:gd name="connsiteY15" fmla="*/ 1066988 h 3910201"/>
              <a:gd name="connsiteX16" fmla="*/ 2188580 w 2666609"/>
              <a:gd name="connsiteY16" fmla="*/ 923521 h 3910201"/>
              <a:gd name="connsiteX17" fmla="*/ 2004071 w 2666609"/>
              <a:gd name="connsiteY17" fmla="*/ 937832 h 3910201"/>
              <a:gd name="connsiteX18" fmla="*/ 1910437 w 2666609"/>
              <a:gd name="connsiteY18" fmla="*/ 245504 h 3910201"/>
              <a:gd name="connsiteX19" fmla="*/ 1424570 w 2666609"/>
              <a:gd name="connsiteY19" fmla="*/ 216779 h 3910201"/>
              <a:gd name="connsiteX20" fmla="*/ 1431915 w 2666609"/>
              <a:gd name="connsiteY20" fmla="*/ 99266 h 3910201"/>
              <a:gd name="connsiteX21" fmla="*/ 1299712 w 2666609"/>
              <a:gd name="connsiteY21" fmla="*/ 91921 h 3910201"/>
              <a:gd name="connsiteX22" fmla="*/ 1190053 w 2666609"/>
              <a:gd name="connsiteY22" fmla="*/ 60458 h 3910201"/>
              <a:gd name="connsiteX23" fmla="*/ 1180363 w 2666609"/>
              <a:gd name="connsiteY23" fmla="*/ 0 h 3910201"/>
              <a:gd name="connsiteX24" fmla="*/ 1075588 w 2666609"/>
              <a:gd name="connsiteY24" fmla="*/ 225425 h 3910201"/>
              <a:gd name="connsiteX25" fmla="*/ 971372 w 2666609"/>
              <a:gd name="connsiteY25" fmla="*/ 421986 h 3910201"/>
              <a:gd name="connsiteX26" fmla="*/ 890952 w 2666609"/>
              <a:gd name="connsiteY26" fmla="*/ 660267 h 3910201"/>
              <a:gd name="connsiteX27" fmla="*/ 786704 w 2666609"/>
              <a:gd name="connsiteY27" fmla="*/ 1017686 h 3910201"/>
              <a:gd name="connsiteX28" fmla="*/ 557360 w 2666609"/>
              <a:gd name="connsiteY28" fmla="*/ 910461 h 3910201"/>
              <a:gd name="connsiteX29" fmla="*/ 363757 w 2666609"/>
              <a:gd name="connsiteY29" fmla="*/ 1014709 h 3910201"/>
              <a:gd name="connsiteX30" fmla="*/ 253553 w 2666609"/>
              <a:gd name="connsiteY30" fmla="*/ 931310 h 3910201"/>
              <a:gd name="connsiteX31" fmla="*/ 170156 w 2666609"/>
              <a:gd name="connsiteY31" fmla="*/ 1056407 h 3910201"/>
              <a:gd name="connsiteX32" fmla="*/ 116542 w 2666609"/>
              <a:gd name="connsiteY32" fmla="*/ 1172568 h 3910201"/>
              <a:gd name="connsiteX33" fmla="*/ 68886 w 2666609"/>
              <a:gd name="connsiteY33" fmla="*/ 1273838 h 3910201"/>
              <a:gd name="connsiteX34" fmla="*/ 68886 w 2666609"/>
              <a:gd name="connsiteY34" fmla="*/ 1381063 h 3910201"/>
              <a:gd name="connsiteX35" fmla="*/ 0 w 2666609"/>
              <a:gd name="connsiteY35" fmla="*/ 1487356 h 3910201"/>
              <a:gd name="connsiteX36" fmla="*/ 12848 w 2666609"/>
              <a:gd name="connsiteY36" fmla="*/ 1688410 h 3910201"/>
              <a:gd name="connsiteX37" fmla="*/ 142720 w 2666609"/>
              <a:gd name="connsiteY37" fmla="*/ 1664556 h 3910201"/>
              <a:gd name="connsiteX38" fmla="*/ 293795 w 2666609"/>
              <a:gd name="connsiteY38" fmla="*/ 1725517 h 3910201"/>
              <a:gd name="connsiteX39" fmla="*/ 476675 w 2666609"/>
              <a:gd name="connsiteY39" fmla="*/ 1828884 h 3910201"/>
              <a:gd name="connsiteX40" fmla="*/ 451314 w 2666609"/>
              <a:gd name="connsiteY40" fmla="*/ 1967749 h 3910201"/>
              <a:gd name="connsiteX41" fmla="*/ 642788 w 2666609"/>
              <a:gd name="connsiteY41" fmla="*/ 2233766 h 3910201"/>
              <a:gd name="connsiteX42" fmla="*/ 421787 w 2666609"/>
              <a:gd name="connsiteY42" fmla="*/ 2711711 h 3910201"/>
              <a:gd name="connsiteX43" fmla="*/ 556719 w 2666609"/>
              <a:gd name="connsiteY43" fmla="*/ 2817311 h 3910201"/>
              <a:gd name="connsiteX0" fmla="*/ 556719 w 2666609"/>
              <a:gd name="connsiteY0" fmla="*/ 2817311 h 3910201"/>
              <a:gd name="connsiteX1" fmla="*/ 823944 w 2666609"/>
              <a:gd name="connsiteY1" fmla="*/ 2793155 h 3910201"/>
              <a:gd name="connsiteX2" fmla="*/ 852540 w 2666609"/>
              <a:gd name="connsiteY2" fmla="*/ 2890571 h 3910201"/>
              <a:gd name="connsiteX3" fmla="*/ 1212764 w 2666609"/>
              <a:gd name="connsiteY3" fmla="*/ 2824598 h 3910201"/>
              <a:gd name="connsiteX4" fmla="*/ 1374867 w 2666609"/>
              <a:gd name="connsiteY4" fmla="*/ 2894255 h 3910201"/>
              <a:gd name="connsiteX5" fmla="*/ 969573 w 2666609"/>
              <a:gd name="connsiteY5" fmla="*/ 3910201 h 3910201"/>
              <a:gd name="connsiteX6" fmla="*/ 1436298 w 2666609"/>
              <a:gd name="connsiteY6" fmla="*/ 3595875 h 3910201"/>
              <a:gd name="connsiteX7" fmla="*/ 1869685 w 2666609"/>
              <a:gd name="connsiteY7" fmla="*/ 3819713 h 3910201"/>
              <a:gd name="connsiteX8" fmla="*/ 1860159 w 2666609"/>
              <a:gd name="connsiteY8" fmla="*/ 3710175 h 3910201"/>
              <a:gd name="connsiteX9" fmla="*/ 1869685 w 2666609"/>
              <a:gd name="connsiteY9" fmla="*/ 3610163 h 3910201"/>
              <a:gd name="connsiteX10" fmla="*/ 2003034 w 2666609"/>
              <a:gd name="connsiteY10" fmla="*/ 3102162 h 3910201"/>
              <a:gd name="connsiteX11" fmla="*/ 2069709 w 2666609"/>
              <a:gd name="connsiteY11" fmla="*/ 3032312 h 3910201"/>
              <a:gd name="connsiteX12" fmla="*/ 2609459 w 2666609"/>
              <a:gd name="connsiteY12" fmla="*/ 2332225 h 3910201"/>
              <a:gd name="connsiteX13" fmla="*/ 2666609 w 2666609"/>
              <a:gd name="connsiteY13" fmla="*/ 1343213 h 3910201"/>
              <a:gd name="connsiteX14" fmla="*/ 2530085 w 2666609"/>
              <a:gd name="connsiteY14" fmla="*/ 1236851 h 3910201"/>
              <a:gd name="connsiteX15" fmla="*/ 2414197 w 2666609"/>
              <a:gd name="connsiteY15" fmla="*/ 1066988 h 3910201"/>
              <a:gd name="connsiteX16" fmla="*/ 2188580 w 2666609"/>
              <a:gd name="connsiteY16" fmla="*/ 923521 h 3910201"/>
              <a:gd name="connsiteX17" fmla="*/ 2004071 w 2666609"/>
              <a:gd name="connsiteY17" fmla="*/ 937832 h 3910201"/>
              <a:gd name="connsiteX18" fmla="*/ 1910437 w 2666609"/>
              <a:gd name="connsiteY18" fmla="*/ 245504 h 3910201"/>
              <a:gd name="connsiteX19" fmla="*/ 1424570 w 2666609"/>
              <a:gd name="connsiteY19" fmla="*/ 216779 h 3910201"/>
              <a:gd name="connsiteX20" fmla="*/ 1431915 w 2666609"/>
              <a:gd name="connsiteY20" fmla="*/ 99266 h 3910201"/>
              <a:gd name="connsiteX21" fmla="*/ 1299712 w 2666609"/>
              <a:gd name="connsiteY21" fmla="*/ 91921 h 3910201"/>
              <a:gd name="connsiteX22" fmla="*/ 1190053 w 2666609"/>
              <a:gd name="connsiteY22" fmla="*/ 60458 h 3910201"/>
              <a:gd name="connsiteX23" fmla="*/ 1180363 w 2666609"/>
              <a:gd name="connsiteY23" fmla="*/ 0 h 3910201"/>
              <a:gd name="connsiteX24" fmla="*/ 1075588 w 2666609"/>
              <a:gd name="connsiteY24" fmla="*/ 225425 h 3910201"/>
              <a:gd name="connsiteX25" fmla="*/ 971372 w 2666609"/>
              <a:gd name="connsiteY25" fmla="*/ 421986 h 3910201"/>
              <a:gd name="connsiteX26" fmla="*/ 890952 w 2666609"/>
              <a:gd name="connsiteY26" fmla="*/ 660267 h 3910201"/>
              <a:gd name="connsiteX27" fmla="*/ 786704 w 2666609"/>
              <a:gd name="connsiteY27" fmla="*/ 1017686 h 3910201"/>
              <a:gd name="connsiteX28" fmla="*/ 557360 w 2666609"/>
              <a:gd name="connsiteY28" fmla="*/ 910461 h 3910201"/>
              <a:gd name="connsiteX29" fmla="*/ 363757 w 2666609"/>
              <a:gd name="connsiteY29" fmla="*/ 1014709 h 3910201"/>
              <a:gd name="connsiteX30" fmla="*/ 253553 w 2666609"/>
              <a:gd name="connsiteY30" fmla="*/ 931310 h 3910201"/>
              <a:gd name="connsiteX31" fmla="*/ 170156 w 2666609"/>
              <a:gd name="connsiteY31" fmla="*/ 1056407 h 3910201"/>
              <a:gd name="connsiteX32" fmla="*/ 116542 w 2666609"/>
              <a:gd name="connsiteY32" fmla="*/ 1172568 h 3910201"/>
              <a:gd name="connsiteX33" fmla="*/ 68886 w 2666609"/>
              <a:gd name="connsiteY33" fmla="*/ 1273838 h 3910201"/>
              <a:gd name="connsiteX34" fmla="*/ 68886 w 2666609"/>
              <a:gd name="connsiteY34" fmla="*/ 1381063 h 3910201"/>
              <a:gd name="connsiteX35" fmla="*/ 0 w 2666609"/>
              <a:gd name="connsiteY35" fmla="*/ 1487356 h 3910201"/>
              <a:gd name="connsiteX36" fmla="*/ 12848 w 2666609"/>
              <a:gd name="connsiteY36" fmla="*/ 1688410 h 3910201"/>
              <a:gd name="connsiteX37" fmla="*/ 142720 w 2666609"/>
              <a:gd name="connsiteY37" fmla="*/ 1664556 h 3910201"/>
              <a:gd name="connsiteX38" fmla="*/ 293795 w 2666609"/>
              <a:gd name="connsiteY38" fmla="*/ 1725517 h 3910201"/>
              <a:gd name="connsiteX39" fmla="*/ 476675 w 2666609"/>
              <a:gd name="connsiteY39" fmla="*/ 1828884 h 3910201"/>
              <a:gd name="connsiteX40" fmla="*/ 451314 w 2666609"/>
              <a:gd name="connsiteY40" fmla="*/ 1967749 h 3910201"/>
              <a:gd name="connsiteX41" fmla="*/ 642788 w 2666609"/>
              <a:gd name="connsiteY41" fmla="*/ 2233766 h 3910201"/>
              <a:gd name="connsiteX42" fmla="*/ 421787 w 2666609"/>
              <a:gd name="connsiteY42" fmla="*/ 2711711 h 3910201"/>
              <a:gd name="connsiteX43" fmla="*/ 556719 w 2666609"/>
              <a:gd name="connsiteY43" fmla="*/ 2817311 h 3910201"/>
              <a:gd name="connsiteX0" fmla="*/ 556719 w 2666609"/>
              <a:gd name="connsiteY0" fmla="*/ 2817311 h 3910201"/>
              <a:gd name="connsiteX1" fmla="*/ 823944 w 2666609"/>
              <a:gd name="connsiteY1" fmla="*/ 2793155 h 3910201"/>
              <a:gd name="connsiteX2" fmla="*/ 852540 w 2666609"/>
              <a:gd name="connsiteY2" fmla="*/ 2890571 h 3910201"/>
              <a:gd name="connsiteX3" fmla="*/ 1212764 w 2666609"/>
              <a:gd name="connsiteY3" fmla="*/ 2824598 h 3910201"/>
              <a:gd name="connsiteX4" fmla="*/ 1374867 w 2666609"/>
              <a:gd name="connsiteY4" fmla="*/ 2894255 h 3910201"/>
              <a:gd name="connsiteX5" fmla="*/ 969573 w 2666609"/>
              <a:gd name="connsiteY5" fmla="*/ 3910201 h 3910201"/>
              <a:gd name="connsiteX6" fmla="*/ 1436298 w 2666609"/>
              <a:gd name="connsiteY6" fmla="*/ 3595875 h 3910201"/>
              <a:gd name="connsiteX7" fmla="*/ 1869685 w 2666609"/>
              <a:gd name="connsiteY7" fmla="*/ 3819713 h 3910201"/>
              <a:gd name="connsiteX8" fmla="*/ 1860159 w 2666609"/>
              <a:gd name="connsiteY8" fmla="*/ 3710175 h 3910201"/>
              <a:gd name="connsiteX9" fmla="*/ 1869685 w 2666609"/>
              <a:gd name="connsiteY9" fmla="*/ 3610163 h 3910201"/>
              <a:gd name="connsiteX10" fmla="*/ 2003034 w 2666609"/>
              <a:gd name="connsiteY10" fmla="*/ 3102162 h 3910201"/>
              <a:gd name="connsiteX11" fmla="*/ 2069709 w 2666609"/>
              <a:gd name="connsiteY11" fmla="*/ 3032312 h 3910201"/>
              <a:gd name="connsiteX12" fmla="*/ 2609459 w 2666609"/>
              <a:gd name="connsiteY12" fmla="*/ 2332225 h 3910201"/>
              <a:gd name="connsiteX13" fmla="*/ 2666609 w 2666609"/>
              <a:gd name="connsiteY13" fmla="*/ 1343213 h 3910201"/>
              <a:gd name="connsiteX14" fmla="*/ 2530085 w 2666609"/>
              <a:gd name="connsiteY14" fmla="*/ 1236851 h 3910201"/>
              <a:gd name="connsiteX15" fmla="*/ 2414197 w 2666609"/>
              <a:gd name="connsiteY15" fmla="*/ 1066988 h 3910201"/>
              <a:gd name="connsiteX16" fmla="*/ 2188580 w 2666609"/>
              <a:gd name="connsiteY16" fmla="*/ 923521 h 3910201"/>
              <a:gd name="connsiteX17" fmla="*/ 2004071 w 2666609"/>
              <a:gd name="connsiteY17" fmla="*/ 937832 h 3910201"/>
              <a:gd name="connsiteX18" fmla="*/ 1910437 w 2666609"/>
              <a:gd name="connsiteY18" fmla="*/ 245504 h 3910201"/>
              <a:gd name="connsiteX19" fmla="*/ 1424570 w 2666609"/>
              <a:gd name="connsiteY19" fmla="*/ 216779 h 3910201"/>
              <a:gd name="connsiteX20" fmla="*/ 1431915 w 2666609"/>
              <a:gd name="connsiteY20" fmla="*/ 99266 h 3910201"/>
              <a:gd name="connsiteX21" fmla="*/ 1299712 w 2666609"/>
              <a:gd name="connsiteY21" fmla="*/ 91921 h 3910201"/>
              <a:gd name="connsiteX22" fmla="*/ 1190053 w 2666609"/>
              <a:gd name="connsiteY22" fmla="*/ 60458 h 3910201"/>
              <a:gd name="connsiteX23" fmla="*/ 1180363 w 2666609"/>
              <a:gd name="connsiteY23" fmla="*/ 0 h 3910201"/>
              <a:gd name="connsiteX24" fmla="*/ 1075588 w 2666609"/>
              <a:gd name="connsiteY24" fmla="*/ 225425 h 3910201"/>
              <a:gd name="connsiteX25" fmla="*/ 971372 w 2666609"/>
              <a:gd name="connsiteY25" fmla="*/ 421986 h 3910201"/>
              <a:gd name="connsiteX26" fmla="*/ 890952 w 2666609"/>
              <a:gd name="connsiteY26" fmla="*/ 660267 h 3910201"/>
              <a:gd name="connsiteX27" fmla="*/ 786704 w 2666609"/>
              <a:gd name="connsiteY27" fmla="*/ 1017686 h 3910201"/>
              <a:gd name="connsiteX28" fmla="*/ 557360 w 2666609"/>
              <a:gd name="connsiteY28" fmla="*/ 910461 h 3910201"/>
              <a:gd name="connsiteX29" fmla="*/ 363757 w 2666609"/>
              <a:gd name="connsiteY29" fmla="*/ 1014709 h 3910201"/>
              <a:gd name="connsiteX30" fmla="*/ 253553 w 2666609"/>
              <a:gd name="connsiteY30" fmla="*/ 931310 h 3910201"/>
              <a:gd name="connsiteX31" fmla="*/ 170156 w 2666609"/>
              <a:gd name="connsiteY31" fmla="*/ 1056407 h 3910201"/>
              <a:gd name="connsiteX32" fmla="*/ 116542 w 2666609"/>
              <a:gd name="connsiteY32" fmla="*/ 1172568 h 3910201"/>
              <a:gd name="connsiteX33" fmla="*/ 68886 w 2666609"/>
              <a:gd name="connsiteY33" fmla="*/ 1273838 h 3910201"/>
              <a:gd name="connsiteX34" fmla="*/ 68886 w 2666609"/>
              <a:gd name="connsiteY34" fmla="*/ 1381063 h 3910201"/>
              <a:gd name="connsiteX35" fmla="*/ 0 w 2666609"/>
              <a:gd name="connsiteY35" fmla="*/ 1487356 h 3910201"/>
              <a:gd name="connsiteX36" fmla="*/ 12848 w 2666609"/>
              <a:gd name="connsiteY36" fmla="*/ 1688410 h 3910201"/>
              <a:gd name="connsiteX37" fmla="*/ 142720 w 2666609"/>
              <a:gd name="connsiteY37" fmla="*/ 1664556 h 3910201"/>
              <a:gd name="connsiteX38" fmla="*/ 293795 w 2666609"/>
              <a:gd name="connsiteY38" fmla="*/ 1725517 h 3910201"/>
              <a:gd name="connsiteX39" fmla="*/ 476675 w 2666609"/>
              <a:gd name="connsiteY39" fmla="*/ 1828884 h 3910201"/>
              <a:gd name="connsiteX40" fmla="*/ 451314 w 2666609"/>
              <a:gd name="connsiteY40" fmla="*/ 1967749 h 3910201"/>
              <a:gd name="connsiteX41" fmla="*/ 642788 w 2666609"/>
              <a:gd name="connsiteY41" fmla="*/ 2233766 h 3910201"/>
              <a:gd name="connsiteX42" fmla="*/ 421787 w 2666609"/>
              <a:gd name="connsiteY42" fmla="*/ 2711711 h 3910201"/>
              <a:gd name="connsiteX43" fmla="*/ 556719 w 2666609"/>
              <a:gd name="connsiteY43" fmla="*/ 2817311 h 3910201"/>
              <a:gd name="connsiteX0" fmla="*/ 556719 w 2666609"/>
              <a:gd name="connsiteY0" fmla="*/ 2817311 h 3910201"/>
              <a:gd name="connsiteX1" fmla="*/ 823944 w 2666609"/>
              <a:gd name="connsiteY1" fmla="*/ 2793155 h 3910201"/>
              <a:gd name="connsiteX2" fmla="*/ 852540 w 2666609"/>
              <a:gd name="connsiteY2" fmla="*/ 2890571 h 3910201"/>
              <a:gd name="connsiteX3" fmla="*/ 1212764 w 2666609"/>
              <a:gd name="connsiteY3" fmla="*/ 2824598 h 3910201"/>
              <a:gd name="connsiteX4" fmla="*/ 1374867 w 2666609"/>
              <a:gd name="connsiteY4" fmla="*/ 2894255 h 3910201"/>
              <a:gd name="connsiteX5" fmla="*/ 969573 w 2666609"/>
              <a:gd name="connsiteY5" fmla="*/ 3910201 h 3910201"/>
              <a:gd name="connsiteX6" fmla="*/ 1436298 w 2666609"/>
              <a:gd name="connsiteY6" fmla="*/ 3595875 h 3910201"/>
              <a:gd name="connsiteX7" fmla="*/ 1869685 w 2666609"/>
              <a:gd name="connsiteY7" fmla="*/ 3819713 h 3910201"/>
              <a:gd name="connsiteX8" fmla="*/ 1860159 w 2666609"/>
              <a:gd name="connsiteY8" fmla="*/ 3710175 h 3910201"/>
              <a:gd name="connsiteX9" fmla="*/ 1869685 w 2666609"/>
              <a:gd name="connsiteY9" fmla="*/ 3610163 h 3910201"/>
              <a:gd name="connsiteX10" fmla="*/ 2003034 w 2666609"/>
              <a:gd name="connsiteY10" fmla="*/ 3102162 h 3910201"/>
              <a:gd name="connsiteX11" fmla="*/ 2069709 w 2666609"/>
              <a:gd name="connsiteY11" fmla="*/ 3032312 h 3910201"/>
              <a:gd name="connsiteX12" fmla="*/ 2609459 w 2666609"/>
              <a:gd name="connsiteY12" fmla="*/ 2332225 h 3910201"/>
              <a:gd name="connsiteX13" fmla="*/ 2666609 w 2666609"/>
              <a:gd name="connsiteY13" fmla="*/ 1343213 h 3910201"/>
              <a:gd name="connsiteX14" fmla="*/ 2530085 w 2666609"/>
              <a:gd name="connsiteY14" fmla="*/ 1236851 h 3910201"/>
              <a:gd name="connsiteX15" fmla="*/ 2414197 w 2666609"/>
              <a:gd name="connsiteY15" fmla="*/ 1066988 h 3910201"/>
              <a:gd name="connsiteX16" fmla="*/ 2188580 w 2666609"/>
              <a:gd name="connsiteY16" fmla="*/ 923521 h 3910201"/>
              <a:gd name="connsiteX17" fmla="*/ 2004071 w 2666609"/>
              <a:gd name="connsiteY17" fmla="*/ 937832 h 3910201"/>
              <a:gd name="connsiteX18" fmla="*/ 1910437 w 2666609"/>
              <a:gd name="connsiteY18" fmla="*/ 245504 h 3910201"/>
              <a:gd name="connsiteX19" fmla="*/ 1424570 w 2666609"/>
              <a:gd name="connsiteY19" fmla="*/ 216779 h 3910201"/>
              <a:gd name="connsiteX20" fmla="*/ 1431915 w 2666609"/>
              <a:gd name="connsiteY20" fmla="*/ 99266 h 3910201"/>
              <a:gd name="connsiteX21" fmla="*/ 1299712 w 2666609"/>
              <a:gd name="connsiteY21" fmla="*/ 91921 h 3910201"/>
              <a:gd name="connsiteX22" fmla="*/ 1190053 w 2666609"/>
              <a:gd name="connsiteY22" fmla="*/ 60458 h 3910201"/>
              <a:gd name="connsiteX23" fmla="*/ 1180363 w 2666609"/>
              <a:gd name="connsiteY23" fmla="*/ 0 h 3910201"/>
              <a:gd name="connsiteX24" fmla="*/ 1075588 w 2666609"/>
              <a:gd name="connsiteY24" fmla="*/ 225425 h 3910201"/>
              <a:gd name="connsiteX25" fmla="*/ 971372 w 2666609"/>
              <a:gd name="connsiteY25" fmla="*/ 421986 h 3910201"/>
              <a:gd name="connsiteX26" fmla="*/ 890952 w 2666609"/>
              <a:gd name="connsiteY26" fmla="*/ 660267 h 3910201"/>
              <a:gd name="connsiteX27" fmla="*/ 786704 w 2666609"/>
              <a:gd name="connsiteY27" fmla="*/ 1017686 h 3910201"/>
              <a:gd name="connsiteX28" fmla="*/ 557360 w 2666609"/>
              <a:gd name="connsiteY28" fmla="*/ 910461 h 3910201"/>
              <a:gd name="connsiteX29" fmla="*/ 363757 w 2666609"/>
              <a:gd name="connsiteY29" fmla="*/ 1014709 h 3910201"/>
              <a:gd name="connsiteX30" fmla="*/ 253553 w 2666609"/>
              <a:gd name="connsiteY30" fmla="*/ 931310 h 3910201"/>
              <a:gd name="connsiteX31" fmla="*/ 170156 w 2666609"/>
              <a:gd name="connsiteY31" fmla="*/ 1056407 h 3910201"/>
              <a:gd name="connsiteX32" fmla="*/ 116542 w 2666609"/>
              <a:gd name="connsiteY32" fmla="*/ 1172568 h 3910201"/>
              <a:gd name="connsiteX33" fmla="*/ 68886 w 2666609"/>
              <a:gd name="connsiteY33" fmla="*/ 1273838 h 3910201"/>
              <a:gd name="connsiteX34" fmla="*/ 68886 w 2666609"/>
              <a:gd name="connsiteY34" fmla="*/ 1381063 h 3910201"/>
              <a:gd name="connsiteX35" fmla="*/ 0 w 2666609"/>
              <a:gd name="connsiteY35" fmla="*/ 1487356 h 3910201"/>
              <a:gd name="connsiteX36" fmla="*/ 12848 w 2666609"/>
              <a:gd name="connsiteY36" fmla="*/ 1688410 h 3910201"/>
              <a:gd name="connsiteX37" fmla="*/ 142720 w 2666609"/>
              <a:gd name="connsiteY37" fmla="*/ 1664556 h 3910201"/>
              <a:gd name="connsiteX38" fmla="*/ 293795 w 2666609"/>
              <a:gd name="connsiteY38" fmla="*/ 1725517 h 3910201"/>
              <a:gd name="connsiteX39" fmla="*/ 476675 w 2666609"/>
              <a:gd name="connsiteY39" fmla="*/ 1828884 h 3910201"/>
              <a:gd name="connsiteX40" fmla="*/ 451314 w 2666609"/>
              <a:gd name="connsiteY40" fmla="*/ 1967749 h 3910201"/>
              <a:gd name="connsiteX41" fmla="*/ 642788 w 2666609"/>
              <a:gd name="connsiteY41" fmla="*/ 2233766 h 3910201"/>
              <a:gd name="connsiteX42" fmla="*/ 421787 w 2666609"/>
              <a:gd name="connsiteY42" fmla="*/ 2711711 h 3910201"/>
              <a:gd name="connsiteX43" fmla="*/ 556719 w 2666609"/>
              <a:gd name="connsiteY43" fmla="*/ 2817311 h 3910201"/>
              <a:gd name="connsiteX0" fmla="*/ 556719 w 2666609"/>
              <a:gd name="connsiteY0" fmla="*/ 2817311 h 3910201"/>
              <a:gd name="connsiteX1" fmla="*/ 823944 w 2666609"/>
              <a:gd name="connsiteY1" fmla="*/ 2793155 h 3910201"/>
              <a:gd name="connsiteX2" fmla="*/ 852540 w 2666609"/>
              <a:gd name="connsiteY2" fmla="*/ 2890571 h 3910201"/>
              <a:gd name="connsiteX3" fmla="*/ 1212764 w 2666609"/>
              <a:gd name="connsiteY3" fmla="*/ 2824598 h 3910201"/>
              <a:gd name="connsiteX4" fmla="*/ 1374867 w 2666609"/>
              <a:gd name="connsiteY4" fmla="*/ 2894255 h 3910201"/>
              <a:gd name="connsiteX5" fmla="*/ 969573 w 2666609"/>
              <a:gd name="connsiteY5" fmla="*/ 3910201 h 3910201"/>
              <a:gd name="connsiteX6" fmla="*/ 1436298 w 2666609"/>
              <a:gd name="connsiteY6" fmla="*/ 3595875 h 3910201"/>
              <a:gd name="connsiteX7" fmla="*/ 1869685 w 2666609"/>
              <a:gd name="connsiteY7" fmla="*/ 3819713 h 3910201"/>
              <a:gd name="connsiteX8" fmla="*/ 1860159 w 2666609"/>
              <a:gd name="connsiteY8" fmla="*/ 3710175 h 3910201"/>
              <a:gd name="connsiteX9" fmla="*/ 1869685 w 2666609"/>
              <a:gd name="connsiteY9" fmla="*/ 3610163 h 3910201"/>
              <a:gd name="connsiteX10" fmla="*/ 2003034 w 2666609"/>
              <a:gd name="connsiteY10" fmla="*/ 3102162 h 3910201"/>
              <a:gd name="connsiteX11" fmla="*/ 2069709 w 2666609"/>
              <a:gd name="connsiteY11" fmla="*/ 3032312 h 3910201"/>
              <a:gd name="connsiteX12" fmla="*/ 2609459 w 2666609"/>
              <a:gd name="connsiteY12" fmla="*/ 2332225 h 3910201"/>
              <a:gd name="connsiteX13" fmla="*/ 2666609 w 2666609"/>
              <a:gd name="connsiteY13" fmla="*/ 1343213 h 3910201"/>
              <a:gd name="connsiteX14" fmla="*/ 2530085 w 2666609"/>
              <a:gd name="connsiteY14" fmla="*/ 1236851 h 3910201"/>
              <a:gd name="connsiteX15" fmla="*/ 2414197 w 2666609"/>
              <a:gd name="connsiteY15" fmla="*/ 1066988 h 3910201"/>
              <a:gd name="connsiteX16" fmla="*/ 2188580 w 2666609"/>
              <a:gd name="connsiteY16" fmla="*/ 923521 h 3910201"/>
              <a:gd name="connsiteX17" fmla="*/ 2004071 w 2666609"/>
              <a:gd name="connsiteY17" fmla="*/ 937832 h 3910201"/>
              <a:gd name="connsiteX18" fmla="*/ 1910437 w 2666609"/>
              <a:gd name="connsiteY18" fmla="*/ 245504 h 3910201"/>
              <a:gd name="connsiteX19" fmla="*/ 1424570 w 2666609"/>
              <a:gd name="connsiteY19" fmla="*/ 216779 h 3910201"/>
              <a:gd name="connsiteX20" fmla="*/ 1431915 w 2666609"/>
              <a:gd name="connsiteY20" fmla="*/ 99266 h 3910201"/>
              <a:gd name="connsiteX21" fmla="*/ 1299712 w 2666609"/>
              <a:gd name="connsiteY21" fmla="*/ 91921 h 3910201"/>
              <a:gd name="connsiteX22" fmla="*/ 1190053 w 2666609"/>
              <a:gd name="connsiteY22" fmla="*/ 60458 h 3910201"/>
              <a:gd name="connsiteX23" fmla="*/ 1180363 w 2666609"/>
              <a:gd name="connsiteY23" fmla="*/ 0 h 3910201"/>
              <a:gd name="connsiteX24" fmla="*/ 1075588 w 2666609"/>
              <a:gd name="connsiteY24" fmla="*/ 225425 h 3910201"/>
              <a:gd name="connsiteX25" fmla="*/ 971372 w 2666609"/>
              <a:gd name="connsiteY25" fmla="*/ 421986 h 3910201"/>
              <a:gd name="connsiteX26" fmla="*/ 890952 w 2666609"/>
              <a:gd name="connsiteY26" fmla="*/ 660267 h 3910201"/>
              <a:gd name="connsiteX27" fmla="*/ 786704 w 2666609"/>
              <a:gd name="connsiteY27" fmla="*/ 1017686 h 3910201"/>
              <a:gd name="connsiteX28" fmla="*/ 557360 w 2666609"/>
              <a:gd name="connsiteY28" fmla="*/ 910461 h 3910201"/>
              <a:gd name="connsiteX29" fmla="*/ 363757 w 2666609"/>
              <a:gd name="connsiteY29" fmla="*/ 1014709 h 3910201"/>
              <a:gd name="connsiteX30" fmla="*/ 253553 w 2666609"/>
              <a:gd name="connsiteY30" fmla="*/ 931310 h 3910201"/>
              <a:gd name="connsiteX31" fmla="*/ 170156 w 2666609"/>
              <a:gd name="connsiteY31" fmla="*/ 1056407 h 3910201"/>
              <a:gd name="connsiteX32" fmla="*/ 116542 w 2666609"/>
              <a:gd name="connsiteY32" fmla="*/ 1172568 h 3910201"/>
              <a:gd name="connsiteX33" fmla="*/ 68886 w 2666609"/>
              <a:gd name="connsiteY33" fmla="*/ 1273838 h 3910201"/>
              <a:gd name="connsiteX34" fmla="*/ 68886 w 2666609"/>
              <a:gd name="connsiteY34" fmla="*/ 1381063 h 3910201"/>
              <a:gd name="connsiteX35" fmla="*/ 0 w 2666609"/>
              <a:gd name="connsiteY35" fmla="*/ 1487356 h 3910201"/>
              <a:gd name="connsiteX36" fmla="*/ 12848 w 2666609"/>
              <a:gd name="connsiteY36" fmla="*/ 1688410 h 3910201"/>
              <a:gd name="connsiteX37" fmla="*/ 142720 w 2666609"/>
              <a:gd name="connsiteY37" fmla="*/ 1664556 h 3910201"/>
              <a:gd name="connsiteX38" fmla="*/ 293795 w 2666609"/>
              <a:gd name="connsiteY38" fmla="*/ 1725517 h 3910201"/>
              <a:gd name="connsiteX39" fmla="*/ 476675 w 2666609"/>
              <a:gd name="connsiteY39" fmla="*/ 1828884 h 3910201"/>
              <a:gd name="connsiteX40" fmla="*/ 451314 w 2666609"/>
              <a:gd name="connsiteY40" fmla="*/ 1967749 h 3910201"/>
              <a:gd name="connsiteX41" fmla="*/ 637487 w 2666609"/>
              <a:gd name="connsiteY41" fmla="*/ 2228465 h 3910201"/>
              <a:gd name="connsiteX42" fmla="*/ 421787 w 2666609"/>
              <a:gd name="connsiteY42" fmla="*/ 2711711 h 3910201"/>
              <a:gd name="connsiteX43" fmla="*/ 556719 w 2666609"/>
              <a:gd name="connsiteY43" fmla="*/ 2817311 h 3910201"/>
              <a:gd name="connsiteX0" fmla="*/ 556719 w 2666609"/>
              <a:gd name="connsiteY0" fmla="*/ 2817311 h 3910201"/>
              <a:gd name="connsiteX1" fmla="*/ 823944 w 2666609"/>
              <a:gd name="connsiteY1" fmla="*/ 2793155 h 3910201"/>
              <a:gd name="connsiteX2" fmla="*/ 852540 w 2666609"/>
              <a:gd name="connsiteY2" fmla="*/ 2890571 h 3910201"/>
              <a:gd name="connsiteX3" fmla="*/ 1212764 w 2666609"/>
              <a:gd name="connsiteY3" fmla="*/ 2824598 h 3910201"/>
              <a:gd name="connsiteX4" fmla="*/ 1374867 w 2666609"/>
              <a:gd name="connsiteY4" fmla="*/ 2894255 h 3910201"/>
              <a:gd name="connsiteX5" fmla="*/ 969573 w 2666609"/>
              <a:gd name="connsiteY5" fmla="*/ 3910201 h 3910201"/>
              <a:gd name="connsiteX6" fmla="*/ 1468103 w 2666609"/>
              <a:gd name="connsiteY6" fmla="*/ 3619729 h 3910201"/>
              <a:gd name="connsiteX7" fmla="*/ 1869685 w 2666609"/>
              <a:gd name="connsiteY7" fmla="*/ 3819713 h 3910201"/>
              <a:gd name="connsiteX8" fmla="*/ 1860159 w 2666609"/>
              <a:gd name="connsiteY8" fmla="*/ 3710175 h 3910201"/>
              <a:gd name="connsiteX9" fmla="*/ 1869685 w 2666609"/>
              <a:gd name="connsiteY9" fmla="*/ 3610163 h 3910201"/>
              <a:gd name="connsiteX10" fmla="*/ 2003034 w 2666609"/>
              <a:gd name="connsiteY10" fmla="*/ 3102162 h 3910201"/>
              <a:gd name="connsiteX11" fmla="*/ 2069709 w 2666609"/>
              <a:gd name="connsiteY11" fmla="*/ 3032312 h 3910201"/>
              <a:gd name="connsiteX12" fmla="*/ 2609459 w 2666609"/>
              <a:gd name="connsiteY12" fmla="*/ 2332225 h 3910201"/>
              <a:gd name="connsiteX13" fmla="*/ 2666609 w 2666609"/>
              <a:gd name="connsiteY13" fmla="*/ 1343213 h 3910201"/>
              <a:gd name="connsiteX14" fmla="*/ 2530085 w 2666609"/>
              <a:gd name="connsiteY14" fmla="*/ 1236851 h 3910201"/>
              <a:gd name="connsiteX15" fmla="*/ 2414197 w 2666609"/>
              <a:gd name="connsiteY15" fmla="*/ 1066988 h 3910201"/>
              <a:gd name="connsiteX16" fmla="*/ 2188580 w 2666609"/>
              <a:gd name="connsiteY16" fmla="*/ 923521 h 3910201"/>
              <a:gd name="connsiteX17" fmla="*/ 2004071 w 2666609"/>
              <a:gd name="connsiteY17" fmla="*/ 937832 h 3910201"/>
              <a:gd name="connsiteX18" fmla="*/ 1910437 w 2666609"/>
              <a:gd name="connsiteY18" fmla="*/ 245504 h 3910201"/>
              <a:gd name="connsiteX19" fmla="*/ 1424570 w 2666609"/>
              <a:gd name="connsiteY19" fmla="*/ 216779 h 3910201"/>
              <a:gd name="connsiteX20" fmla="*/ 1431915 w 2666609"/>
              <a:gd name="connsiteY20" fmla="*/ 99266 h 3910201"/>
              <a:gd name="connsiteX21" fmla="*/ 1299712 w 2666609"/>
              <a:gd name="connsiteY21" fmla="*/ 91921 h 3910201"/>
              <a:gd name="connsiteX22" fmla="*/ 1190053 w 2666609"/>
              <a:gd name="connsiteY22" fmla="*/ 60458 h 3910201"/>
              <a:gd name="connsiteX23" fmla="*/ 1180363 w 2666609"/>
              <a:gd name="connsiteY23" fmla="*/ 0 h 3910201"/>
              <a:gd name="connsiteX24" fmla="*/ 1075588 w 2666609"/>
              <a:gd name="connsiteY24" fmla="*/ 225425 h 3910201"/>
              <a:gd name="connsiteX25" fmla="*/ 971372 w 2666609"/>
              <a:gd name="connsiteY25" fmla="*/ 421986 h 3910201"/>
              <a:gd name="connsiteX26" fmla="*/ 890952 w 2666609"/>
              <a:gd name="connsiteY26" fmla="*/ 660267 h 3910201"/>
              <a:gd name="connsiteX27" fmla="*/ 786704 w 2666609"/>
              <a:gd name="connsiteY27" fmla="*/ 1017686 h 3910201"/>
              <a:gd name="connsiteX28" fmla="*/ 557360 w 2666609"/>
              <a:gd name="connsiteY28" fmla="*/ 910461 h 3910201"/>
              <a:gd name="connsiteX29" fmla="*/ 363757 w 2666609"/>
              <a:gd name="connsiteY29" fmla="*/ 1014709 h 3910201"/>
              <a:gd name="connsiteX30" fmla="*/ 253553 w 2666609"/>
              <a:gd name="connsiteY30" fmla="*/ 931310 h 3910201"/>
              <a:gd name="connsiteX31" fmla="*/ 170156 w 2666609"/>
              <a:gd name="connsiteY31" fmla="*/ 1056407 h 3910201"/>
              <a:gd name="connsiteX32" fmla="*/ 116542 w 2666609"/>
              <a:gd name="connsiteY32" fmla="*/ 1172568 h 3910201"/>
              <a:gd name="connsiteX33" fmla="*/ 68886 w 2666609"/>
              <a:gd name="connsiteY33" fmla="*/ 1273838 h 3910201"/>
              <a:gd name="connsiteX34" fmla="*/ 68886 w 2666609"/>
              <a:gd name="connsiteY34" fmla="*/ 1381063 h 3910201"/>
              <a:gd name="connsiteX35" fmla="*/ 0 w 2666609"/>
              <a:gd name="connsiteY35" fmla="*/ 1487356 h 3910201"/>
              <a:gd name="connsiteX36" fmla="*/ 12848 w 2666609"/>
              <a:gd name="connsiteY36" fmla="*/ 1688410 h 3910201"/>
              <a:gd name="connsiteX37" fmla="*/ 142720 w 2666609"/>
              <a:gd name="connsiteY37" fmla="*/ 1664556 h 3910201"/>
              <a:gd name="connsiteX38" fmla="*/ 293795 w 2666609"/>
              <a:gd name="connsiteY38" fmla="*/ 1725517 h 3910201"/>
              <a:gd name="connsiteX39" fmla="*/ 476675 w 2666609"/>
              <a:gd name="connsiteY39" fmla="*/ 1828884 h 3910201"/>
              <a:gd name="connsiteX40" fmla="*/ 451314 w 2666609"/>
              <a:gd name="connsiteY40" fmla="*/ 1967749 h 3910201"/>
              <a:gd name="connsiteX41" fmla="*/ 637487 w 2666609"/>
              <a:gd name="connsiteY41" fmla="*/ 2228465 h 3910201"/>
              <a:gd name="connsiteX42" fmla="*/ 421787 w 2666609"/>
              <a:gd name="connsiteY42" fmla="*/ 2711711 h 3910201"/>
              <a:gd name="connsiteX43" fmla="*/ 556719 w 2666609"/>
              <a:gd name="connsiteY43" fmla="*/ 2817311 h 3910201"/>
              <a:gd name="connsiteX0" fmla="*/ 556719 w 2666609"/>
              <a:gd name="connsiteY0" fmla="*/ 2817311 h 3910201"/>
              <a:gd name="connsiteX1" fmla="*/ 823944 w 2666609"/>
              <a:gd name="connsiteY1" fmla="*/ 2793155 h 3910201"/>
              <a:gd name="connsiteX2" fmla="*/ 852540 w 2666609"/>
              <a:gd name="connsiteY2" fmla="*/ 2890571 h 3910201"/>
              <a:gd name="connsiteX3" fmla="*/ 1212764 w 2666609"/>
              <a:gd name="connsiteY3" fmla="*/ 2824598 h 3910201"/>
              <a:gd name="connsiteX4" fmla="*/ 1374867 w 2666609"/>
              <a:gd name="connsiteY4" fmla="*/ 2894255 h 3910201"/>
              <a:gd name="connsiteX5" fmla="*/ 969573 w 2666609"/>
              <a:gd name="connsiteY5" fmla="*/ 3910201 h 3910201"/>
              <a:gd name="connsiteX6" fmla="*/ 1468103 w 2666609"/>
              <a:gd name="connsiteY6" fmla="*/ 3619729 h 3910201"/>
              <a:gd name="connsiteX7" fmla="*/ 1869685 w 2666609"/>
              <a:gd name="connsiteY7" fmla="*/ 3819713 h 3910201"/>
              <a:gd name="connsiteX8" fmla="*/ 1860159 w 2666609"/>
              <a:gd name="connsiteY8" fmla="*/ 3710175 h 3910201"/>
              <a:gd name="connsiteX9" fmla="*/ 1869685 w 2666609"/>
              <a:gd name="connsiteY9" fmla="*/ 3610163 h 3910201"/>
              <a:gd name="connsiteX10" fmla="*/ 2003034 w 2666609"/>
              <a:gd name="connsiteY10" fmla="*/ 3102162 h 3910201"/>
              <a:gd name="connsiteX11" fmla="*/ 2069709 w 2666609"/>
              <a:gd name="connsiteY11" fmla="*/ 3032312 h 3910201"/>
              <a:gd name="connsiteX12" fmla="*/ 2609459 w 2666609"/>
              <a:gd name="connsiteY12" fmla="*/ 2332225 h 3910201"/>
              <a:gd name="connsiteX13" fmla="*/ 2666609 w 2666609"/>
              <a:gd name="connsiteY13" fmla="*/ 1343213 h 3910201"/>
              <a:gd name="connsiteX14" fmla="*/ 2530085 w 2666609"/>
              <a:gd name="connsiteY14" fmla="*/ 1236851 h 3910201"/>
              <a:gd name="connsiteX15" fmla="*/ 2414197 w 2666609"/>
              <a:gd name="connsiteY15" fmla="*/ 1066988 h 3910201"/>
              <a:gd name="connsiteX16" fmla="*/ 2188580 w 2666609"/>
              <a:gd name="connsiteY16" fmla="*/ 923521 h 3910201"/>
              <a:gd name="connsiteX17" fmla="*/ 2004071 w 2666609"/>
              <a:gd name="connsiteY17" fmla="*/ 937832 h 3910201"/>
              <a:gd name="connsiteX18" fmla="*/ 1910437 w 2666609"/>
              <a:gd name="connsiteY18" fmla="*/ 245504 h 3910201"/>
              <a:gd name="connsiteX19" fmla="*/ 1424570 w 2666609"/>
              <a:gd name="connsiteY19" fmla="*/ 216779 h 3910201"/>
              <a:gd name="connsiteX20" fmla="*/ 1431915 w 2666609"/>
              <a:gd name="connsiteY20" fmla="*/ 99266 h 3910201"/>
              <a:gd name="connsiteX21" fmla="*/ 1299712 w 2666609"/>
              <a:gd name="connsiteY21" fmla="*/ 91921 h 3910201"/>
              <a:gd name="connsiteX22" fmla="*/ 1190053 w 2666609"/>
              <a:gd name="connsiteY22" fmla="*/ 60458 h 3910201"/>
              <a:gd name="connsiteX23" fmla="*/ 1180363 w 2666609"/>
              <a:gd name="connsiteY23" fmla="*/ 0 h 3910201"/>
              <a:gd name="connsiteX24" fmla="*/ 1075588 w 2666609"/>
              <a:gd name="connsiteY24" fmla="*/ 225425 h 3910201"/>
              <a:gd name="connsiteX25" fmla="*/ 971372 w 2666609"/>
              <a:gd name="connsiteY25" fmla="*/ 421986 h 3910201"/>
              <a:gd name="connsiteX26" fmla="*/ 890952 w 2666609"/>
              <a:gd name="connsiteY26" fmla="*/ 660267 h 3910201"/>
              <a:gd name="connsiteX27" fmla="*/ 786704 w 2666609"/>
              <a:gd name="connsiteY27" fmla="*/ 1017686 h 3910201"/>
              <a:gd name="connsiteX28" fmla="*/ 557360 w 2666609"/>
              <a:gd name="connsiteY28" fmla="*/ 910461 h 3910201"/>
              <a:gd name="connsiteX29" fmla="*/ 363757 w 2666609"/>
              <a:gd name="connsiteY29" fmla="*/ 1014709 h 3910201"/>
              <a:gd name="connsiteX30" fmla="*/ 253553 w 2666609"/>
              <a:gd name="connsiteY30" fmla="*/ 931310 h 3910201"/>
              <a:gd name="connsiteX31" fmla="*/ 170156 w 2666609"/>
              <a:gd name="connsiteY31" fmla="*/ 1056407 h 3910201"/>
              <a:gd name="connsiteX32" fmla="*/ 116542 w 2666609"/>
              <a:gd name="connsiteY32" fmla="*/ 1172568 h 3910201"/>
              <a:gd name="connsiteX33" fmla="*/ 68886 w 2666609"/>
              <a:gd name="connsiteY33" fmla="*/ 1273838 h 3910201"/>
              <a:gd name="connsiteX34" fmla="*/ 68886 w 2666609"/>
              <a:gd name="connsiteY34" fmla="*/ 1381063 h 3910201"/>
              <a:gd name="connsiteX35" fmla="*/ 0 w 2666609"/>
              <a:gd name="connsiteY35" fmla="*/ 1487356 h 3910201"/>
              <a:gd name="connsiteX36" fmla="*/ 12848 w 2666609"/>
              <a:gd name="connsiteY36" fmla="*/ 1688410 h 3910201"/>
              <a:gd name="connsiteX37" fmla="*/ 142720 w 2666609"/>
              <a:gd name="connsiteY37" fmla="*/ 1664556 h 3910201"/>
              <a:gd name="connsiteX38" fmla="*/ 293795 w 2666609"/>
              <a:gd name="connsiteY38" fmla="*/ 1725517 h 3910201"/>
              <a:gd name="connsiteX39" fmla="*/ 476675 w 2666609"/>
              <a:gd name="connsiteY39" fmla="*/ 1828884 h 3910201"/>
              <a:gd name="connsiteX40" fmla="*/ 451314 w 2666609"/>
              <a:gd name="connsiteY40" fmla="*/ 1967749 h 3910201"/>
              <a:gd name="connsiteX41" fmla="*/ 637487 w 2666609"/>
              <a:gd name="connsiteY41" fmla="*/ 2228465 h 3910201"/>
              <a:gd name="connsiteX42" fmla="*/ 421787 w 2666609"/>
              <a:gd name="connsiteY42" fmla="*/ 2711711 h 3910201"/>
              <a:gd name="connsiteX43" fmla="*/ 556719 w 2666609"/>
              <a:gd name="connsiteY43" fmla="*/ 2817311 h 3910201"/>
              <a:gd name="connsiteX0" fmla="*/ 556719 w 2666609"/>
              <a:gd name="connsiteY0" fmla="*/ 2817311 h 3910201"/>
              <a:gd name="connsiteX1" fmla="*/ 823944 w 2666609"/>
              <a:gd name="connsiteY1" fmla="*/ 2793155 h 3910201"/>
              <a:gd name="connsiteX2" fmla="*/ 852540 w 2666609"/>
              <a:gd name="connsiteY2" fmla="*/ 2890571 h 3910201"/>
              <a:gd name="connsiteX3" fmla="*/ 1212764 w 2666609"/>
              <a:gd name="connsiteY3" fmla="*/ 2824598 h 3910201"/>
              <a:gd name="connsiteX4" fmla="*/ 1374867 w 2666609"/>
              <a:gd name="connsiteY4" fmla="*/ 2894255 h 3910201"/>
              <a:gd name="connsiteX5" fmla="*/ 969573 w 2666609"/>
              <a:gd name="connsiteY5" fmla="*/ 3910201 h 3910201"/>
              <a:gd name="connsiteX6" fmla="*/ 1468103 w 2666609"/>
              <a:gd name="connsiteY6" fmla="*/ 3619729 h 3910201"/>
              <a:gd name="connsiteX7" fmla="*/ 1869685 w 2666609"/>
              <a:gd name="connsiteY7" fmla="*/ 3819713 h 3910201"/>
              <a:gd name="connsiteX8" fmla="*/ 1860159 w 2666609"/>
              <a:gd name="connsiteY8" fmla="*/ 3710175 h 3910201"/>
              <a:gd name="connsiteX9" fmla="*/ 1869685 w 2666609"/>
              <a:gd name="connsiteY9" fmla="*/ 3610163 h 3910201"/>
              <a:gd name="connsiteX10" fmla="*/ 2003034 w 2666609"/>
              <a:gd name="connsiteY10" fmla="*/ 3102162 h 3910201"/>
              <a:gd name="connsiteX11" fmla="*/ 2069709 w 2666609"/>
              <a:gd name="connsiteY11" fmla="*/ 3032312 h 3910201"/>
              <a:gd name="connsiteX12" fmla="*/ 2609459 w 2666609"/>
              <a:gd name="connsiteY12" fmla="*/ 2332225 h 3910201"/>
              <a:gd name="connsiteX13" fmla="*/ 2666609 w 2666609"/>
              <a:gd name="connsiteY13" fmla="*/ 1343213 h 3910201"/>
              <a:gd name="connsiteX14" fmla="*/ 2530085 w 2666609"/>
              <a:gd name="connsiteY14" fmla="*/ 1236851 h 3910201"/>
              <a:gd name="connsiteX15" fmla="*/ 2414197 w 2666609"/>
              <a:gd name="connsiteY15" fmla="*/ 1066988 h 3910201"/>
              <a:gd name="connsiteX16" fmla="*/ 2188580 w 2666609"/>
              <a:gd name="connsiteY16" fmla="*/ 923521 h 3910201"/>
              <a:gd name="connsiteX17" fmla="*/ 2004071 w 2666609"/>
              <a:gd name="connsiteY17" fmla="*/ 937832 h 3910201"/>
              <a:gd name="connsiteX18" fmla="*/ 1910437 w 2666609"/>
              <a:gd name="connsiteY18" fmla="*/ 245504 h 3910201"/>
              <a:gd name="connsiteX19" fmla="*/ 1424570 w 2666609"/>
              <a:gd name="connsiteY19" fmla="*/ 216779 h 3910201"/>
              <a:gd name="connsiteX20" fmla="*/ 1431915 w 2666609"/>
              <a:gd name="connsiteY20" fmla="*/ 99266 h 3910201"/>
              <a:gd name="connsiteX21" fmla="*/ 1299712 w 2666609"/>
              <a:gd name="connsiteY21" fmla="*/ 91921 h 3910201"/>
              <a:gd name="connsiteX22" fmla="*/ 1190053 w 2666609"/>
              <a:gd name="connsiteY22" fmla="*/ 60458 h 3910201"/>
              <a:gd name="connsiteX23" fmla="*/ 1180363 w 2666609"/>
              <a:gd name="connsiteY23" fmla="*/ 0 h 3910201"/>
              <a:gd name="connsiteX24" fmla="*/ 1075588 w 2666609"/>
              <a:gd name="connsiteY24" fmla="*/ 225425 h 3910201"/>
              <a:gd name="connsiteX25" fmla="*/ 971372 w 2666609"/>
              <a:gd name="connsiteY25" fmla="*/ 421986 h 3910201"/>
              <a:gd name="connsiteX26" fmla="*/ 890952 w 2666609"/>
              <a:gd name="connsiteY26" fmla="*/ 660267 h 3910201"/>
              <a:gd name="connsiteX27" fmla="*/ 786704 w 2666609"/>
              <a:gd name="connsiteY27" fmla="*/ 1017686 h 3910201"/>
              <a:gd name="connsiteX28" fmla="*/ 557360 w 2666609"/>
              <a:gd name="connsiteY28" fmla="*/ 910461 h 3910201"/>
              <a:gd name="connsiteX29" fmla="*/ 363757 w 2666609"/>
              <a:gd name="connsiteY29" fmla="*/ 1014709 h 3910201"/>
              <a:gd name="connsiteX30" fmla="*/ 253553 w 2666609"/>
              <a:gd name="connsiteY30" fmla="*/ 931310 h 3910201"/>
              <a:gd name="connsiteX31" fmla="*/ 170156 w 2666609"/>
              <a:gd name="connsiteY31" fmla="*/ 1056407 h 3910201"/>
              <a:gd name="connsiteX32" fmla="*/ 116542 w 2666609"/>
              <a:gd name="connsiteY32" fmla="*/ 1172568 h 3910201"/>
              <a:gd name="connsiteX33" fmla="*/ 68886 w 2666609"/>
              <a:gd name="connsiteY33" fmla="*/ 1273838 h 3910201"/>
              <a:gd name="connsiteX34" fmla="*/ 68886 w 2666609"/>
              <a:gd name="connsiteY34" fmla="*/ 1381063 h 3910201"/>
              <a:gd name="connsiteX35" fmla="*/ 0 w 2666609"/>
              <a:gd name="connsiteY35" fmla="*/ 1487356 h 3910201"/>
              <a:gd name="connsiteX36" fmla="*/ 12848 w 2666609"/>
              <a:gd name="connsiteY36" fmla="*/ 1688410 h 3910201"/>
              <a:gd name="connsiteX37" fmla="*/ 142720 w 2666609"/>
              <a:gd name="connsiteY37" fmla="*/ 1664556 h 3910201"/>
              <a:gd name="connsiteX38" fmla="*/ 293795 w 2666609"/>
              <a:gd name="connsiteY38" fmla="*/ 1725517 h 3910201"/>
              <a:gd name="connsiteX39" fmla="*/ 476675 w 2666609"/>
              <a:gd name="connsiteY39" fmla="*/ 1828884 h 3910201"/>
              <a:gd name="connsiteX40" fmla="*/ 451314 w 2666609"/>
              <a:gd name="connsiteY40" fmla="*/ 1967749 h 3910201"/>
              <a:gd name="connsiteX41" fmla="*/ 637487 w 2666609"/>
              <a:gd name="connsiteY41" fmla="*/ 2228465 h 3910201"/>
              <a:gd name="connsiteX42" fmla="*/ 421787 w 2666609"/>
              <a:gd name="connsiteY42" fmla="*/ 2711711 h 3910201"/>
              <a:gd name="connsiteX43" fmla="*/ 556719 w 2666609"/>
              <a:gd name="connsiteY43" fmla="*/ 2817311 h 3910201"/>
              <a:gd name="connsiteX0" fmla="*/ 556719 w 2666609"/>
              <a:gd name="connsiteY0" fmla="*/ 2817311 h 3928754"/>
              <a:gd name="connsiteX1" fmla="*/ 823944 w 2666609"/>
              <a:gd name="connsiteY1" fmla="*/ 2793155 h 3928754"/>
              <a:gd name="connsiteX2" fmla="*/ 852540 w 2666609"/>
              <a:gd name="connsiteY2" fmla="*/ 2890571 h 3928754"/>
              <a:gd name="connsiteX3" fmla="*/ 1212764 w 2666609"/>
              <a:gd name="connsiteY3" fmla="*/ 2824598 h 3928754"/>
              <a:gd name="connsiteX4" fmla="*/ 1374867 w 2666609"/>
              <a:gd name="connsiteY4" fmla="*/ 2894255 h 3928754"/>
              <a:gd name="connsiteX5" fmla="*/ 945720 w 2666609"/>
              <a:gd name="connsiteY5" fmla="*/ 3928754 h 3928754"/>
              <a:gd name="connsiteX6" fmla="*/ 1468103 w 2666609"/>
              <a:gd name="connsiteY6" fmla="*/ 3619729 h 3928754"/>
              <a:gd name="connsiteX7" fmla="*/ 1869685 w 2666609"/>
              <a:gd name="connsiteY7" fmla="*/ 3819713 h 3928754"/>
              <a:gd name="connsiteX8" fmla="*/ 1860159 w 2666609"/>
              <a:gd name="connsiteY8" fmla="*/ 3710175 h 3928754"/>
              <a:gd name="connsiteX9" fmla="*/ 1869685 w 2666609"/>
              <a:gd name="connsiteY9" fmla="*/ 3610163 h 3928754"/>
              <a:gd name="connsiteX10" fmla="*/ 2003034 w 2666609"/>
              <a:gd name="connsiteY10" fmla="*/ 3102162 h 3928754"/>
              <a:gd name="connsiteX11" fmla="*/ 2069709 w 2666609"/>
              <a:gd name="connsiteY11" fmla="*/ 3032312 h 3928754"/>
              <a:gd name="connsiteX12" fmla="*/ 2609459 w 2666609"/>
              <a:gd name="connsiteY12" fmla="*/ 2332225 h 3928754"/>
              <a:gd name="connsiteX13" fmla="*/ 2666609 w 2666609"/>
              <a:gd name="connsiteY13" fmla="*/ 1343213 h 3928754"/>
              <a:gd name="connsiteX14" fmla="*/ 2530085 w 2666609"/>
              <a:gd name="connsiteY14" fmla="*/ 1236851 h 3928754"/>
              <a:gd name="connsiteX15" fmla="*/ 2414197 w 2666609"/>
              <a:gd name="connsiteY15" fmla="*/ 1066988 h 3928754"/>
              <a:gd name="connsiteX16" fmla="*/ 2188580 w 2666609"/>
              <a:gd name="connsiteY16" fmla="*/ 923521 h 3928754"/>
              <a:gd name="connsiteX17" fmla="*/ 2004071 w 2666609"/>
              <a:gd name="connsiteY17" fmla="*/ 937832 h 3928754"/>
              <a:gd name="connsiteX18" fmla="*/ 1910437 w 2666609"/>
              <a:gd name="connsiteY18" fmla="*/ 245504 h 3928754"/>
              <a:gd name="connsiteX19" fmla="*/ 1424570 w 2666609"/>
              <a:gd name="connsiteY19" fmla="*/ 216779 h 3928754"/>
              <a:gd name="connsiteX20" fmla="*/ 1431915 w 2666609"/>
              <a:gd name="connsiteY20" fmla="*/ 99266 h 3928754"/>
              <a:gd name="connsiteX21" fmla="*/ 1299712 w 2666609"/>
              <a:gd name="connsiteY21" fmla="*/ 91921 h 3928754"/>
              <a:gd name="connsiteX22" fmla="*/ 1190053 w 2666609"/>
              <a:gd name="connsiteY22" fmla="*/ 60458 h 3928754"/>
              <a:gd name="connsiteX23" fmla="*/ 1180363 w 2666609"/>
              <a:gd name="connsiteY23" fmla="*/ 0 h 3928754"/>
              <a:gd name="connsiteX24" fmla="*/ 1075588 w 2666609"/>
              <a:gd name="connsiteY24" fmla="*/ 225425 h 3928754"/>
              <a:gd name="connsiteX25" fmla="*/ 971372 w 2666609"/>
              <a:gd name="connsiteY25" fmla="*/ 421986 h 3928754"/>
              <a:gd name="connsiteX26" fmla="*/ 890952 w 2666609"/>
              <a:gd name="connsiteY26" fmla="*/ 660267 h 3928754"/>
              <a:gd name="connsiteX27" fmla="*/ 786704 w 2666609"/>
              <a:gd name="connsiteY27" fmla="*/ 1017686 h 3928754"/>
              <a:gd name="connsiteX28" fmla="*/ 557360 w 2666609"/>
              <a:gd name="connsiteY28" fmla="*/ 910461 h 3928754"/>
              <a:gd name="connsiteX29" fmla="*/ 363757 w 2666609"/>
              <a:gd name="connsiteY29" fmla="*/ 1014709 h 3928754"/>
              <a:gd name="connsiteX30" fmla="*/ 253553 w 2666609"/>
              <a:gd name="connsiteY30" fmla="*/ 931310 h 3928754"/>
              <a:gd name="connsiteX31" fmla="*/ 170156 w 2666609"/>
              <a:gd name="connsiteY31" fmla="*/ 1056407 h 3928754"/>
              <a:gd name="connsiteX32" fmla="*/ 116542 w 2666609"/>
              <a:gd name="connsiteY32" fmla="*/ 1172568 h 3928754"/>
              <a:gd name="connsiteX33" fmla="*/ 68886 w 2666609"/>
              <a:gd name="connsiteY33" fmla="*/ 1273838 h 3928754"/>
              <a:gd name="connsiteX34" fmla="*/ 68886 w 2666609"/>
              <a:gd name="connsiteY34" fmla="*/ 1381063 h 3928754"/>
              <a:gd name="connsiteX35" fmla="*/ 0 w 2666609"/>
              <a:gd name="connsiteY35" fmla="*/ 1487356 h 3928754"/>
              <a:gd name="connsiteX36" fmla="*/ 12848 w 2666609"/>
              <a:gd name="connsiteY36" fmla="*/ 1688410 h 3928754"/>
              <a:gd name="connsiteX37" fmla="*/ 142720 w 2666609"/>
              <a:gd name="connsiteY37" fmla="*/ 1664556 h 3928754"/>
              <a:gd name="connsiteX38" fmla="*/ 293795 w 2666609"/>
              <a:gd name="connsiteY38" fmla="*/ 1725517 h 3928754"/>
              <a:gd name="connsiteX39" fmla="*/ 476675 w 2666609"/>
              <a:gd name="connsiteY39" fmla="*/ 1828884 h 3928754"/>
              <a:gd name="connsiteX40" fmla="*/ 451314 w 2666609"/>
              <a:gd name="connsiteY40" fmla="*/ 1967749 h 3928754"/>
              <a:gd name="connsiteX41" fmla="*/ 637487 w 2666609"/>
              <a:gd name="connsiteY41" fmla="*/ 2228465 h 3928754"/>
              <a:gd name="connsiteX42" fmla="*/ 421787 w 2666609"/>
              <a:gd name="connsiteY42" fmla="*/ 2711711 h 3928754"/>
              <a:gd name="connsiteX43" fmla="*/ 556719 w 2666609"/>
              <a:gd name="connsiteY43" fmla="*/ 2817311 h 3928754"/>
              <a:gd name="connsiteX0" fmla="*/ 556719 w 2666609"/>
              <a:gd name="connsiteY0" fmla="*/ 2817311 h 3934055"/>
              <a:gd name="connsiteX1" fmla="*/ 823944 w 2666609"/>
              <a:gd name="connsiteY1" fmla="*/ 2793155 h 3934055"/>
              <a:gd name="connsiteX2" fmla="*/ 852540 w 2666609"/>
              <a:gd name="connsiteY2" fmla="*/ 2890571 h 3934055"/>
              <a:gd name="connsiteX3" fmla="*/ 1212764 w 2666609"/>
              <a:gd name="connsiteY3" fmla="*/ 2824598 h 3934055"/>
              <a:gd name="connsiteX4" fmla="*/ 1374867 w 2666609"/>
              <a:gd name="connsiteY4" fmla="*/ 2894255 h 3934055"/>
              <a:gd name="connsiteX5" fmla="*/ 961622 w 2666609"/>
              <a:gd name="connsiteY5" fmla="*/ 3934055 h 3934055"/>
              <a:gd name="connsiteX6" fmla="*/ 1468103 w 2666609"/>
              <a:gd name="connsiteY6" fmla="*/ 3619729 h 3934055"/>
              <a:gd name="connsiteX7" fmla="*/ 1869685 w 2666609"/>
              <a:gd name="connsiteY7" fmla="*/ 3819713 h 3934055"/>
              <a:gd name="connsiteX8" fmla="*/ 1860159 w 2666609"/>
              <a:gd name="connsiteY8" fmla="*/ 3710175 h 3934055"/>
              <a:gd name="connsiteX9" fmla="*/ 1869685 w 2666609"/>
              <a:gd name="connsiteY9" fmla="*/ 3610163 h 3934055"/>
              <a:gd name="connsiteX10" fmla="*/ 2003034 w 2666609"/>
              <a:gd name="connsiteY10" fmla="*/ 3102162 h 3934055"/>
              <a:gd name="connsiteX11" fmla="*/ 2069709 w 2666609"/>
              <a:gd name="connsiteY11" fmla="*/ 3032312 h 3934055"/>
              <a:gd name="connsiteX12" fmla="*/ 2609459 w 2666609"/>
              <a:gd name="connsiteY12" fmla="*/ 2332225 h 3934055"/>
              <a:gd name="connsiteX13" fmla="*/ 2666609 w 2666609"/>
              <a:gd name="connsiteY13" fmla="*/ 1343213 h 3934055"/>
              <a:gd name="connsiteX14" fmla="*/ 2530085 w 2666609"/>
              <a:gd name="connsiteY14" fmla="*/ 1236851 h 3934055"/>
              <a:gd name="connsiteX15" fmla="*/ 2414197 w 2666609"/>
              <a:gd name="connsiteY15" fmla="*/ 1066988 h 3934055"/>
              <a:gd name="connsiteX16" fmla="*/ 2188580 w 2666609"/>
              <a:gd name="connsiteY16" fmla="*/ 923521 h 3934055"/>
              <a:gd name="connsiteX17" fmla="*/ 2004071 w 2666609"/>
              <a:gd name="connsiteY17" fmla="*/ 937832 h 3934055"/>
              <a:gd name="connsiteX18" fmla="*/ 1910437 w 2666609"/>
              <a:gd name="connsiteY18" fmla="*/ 245504 h 3934055"/>
              <a:gd name="connsiteX19" fmla="*/ 1424570 w 2666609"/>
              <a:gd name="connsiteY19" fmla="*/ 216779 h 3934055"/>
              <a:gd name="connsiteX20" fmla="*/ 1431915 w 2666609"/>
              <a:gd name="connsiteY20" fmla="*/ 99266 h 3934055"/>
              <a:gd name="connsiteX21" fmla="*/ 1299712 w 2666609"/>
              <a:gd name="connsiteY21" fmla="*/ 91921 h 3934055"/>
              <a:gd name="connsiteX22" fmla="*/ 1190053 w 2666609"/>
              <a:gd name="connsiteY22" fmla="*/ 60458 h 3934055"/>
              <a:gd name="connsiteX23" fmla="*/ 1180363 w 2666609"/>
              <a:gd name="connsiteY23" fmla="*/ 0 h 3934055"/>
              <a:gd name="connsiteX24" fmla="*/ 1075588 w 2666609"/>
              <a:gd name="connsiteY24" fmla="*/ 225425 h 3934055"/>
              <a:gd name="connsiteX25" fmla="*/ 971372 w 2666609"/>
              <a:gd name="connsiteY25" fmla="*/ 421986 h 3934055"/>
              <a:gd name="connsiteX26" fmla="*/ 890952 w 2666609"/>
              <a:gd name="connsiteY26" fmla="*/ 660267 h 3934055"/>
              <a:gd name="connsiteX27" fmla="*/ 786704 w 2666609"/>
              <a:gd name="connsiteY27" fmla="*/ 1017686 h 3934055"/>
              <a:gd name="connsiteX28" fmla="*/ 557360 w 2666609"/>
              <a:gd name="connsiteY28" fmla="*/ 910461 h 3934055"/>
              <a:gd name="connsiteX29" fmla="*/ 363757 w 2666609"/>
              <a:gd name="connsiteY29" fmla="*/ 1014709 h 3934055"/>
              <a:gd name="connsiteX30" fmla="*/ 253553 w 2666609"/>
              <a:gd name="connsiteY30" fmla="*/ 931310 h 3934055"/>
              <a:gd name="connsiteX31" fmla="*/ 170156 w 2666609"/>
              <a:gd name="connsiteY31" fmla="*/ 1056407 h 3934055"/>
              <a:gd name="connsiteX32" fmla="*/ 116542 w 2666609"/>
              <a:gd name="connsiteY32" fmla="*/ 1172568 h 3934055"/>
              <a:gd name="connsiteX33" fmla="*/ 68886 w 2666609"/>
              <a:gd name="connsiteY33" fmla="*/ 1273838 h 3934055"/>
              <a:gd name="connsiteX34" fmla="*/ 68886 w 2666609"/>
              <a:gd name="connsiteY34" fmla="*/ 1381063 h 3934055"/>
              <a:gd name="connsiteX35" fmla="*/ 0 w 2666609"/>
              <a:gd name="connsiteY35" fmla="*/ 1487356 h 3934055"/>
              <a:gd name="connsiteX36" fmla="*/ 12848 w 2666609"/>
              <a:gd name="connsiteY36" fmla="*/ 1688410 h 3934055"/>
              <a:gd name="connsiteX37" fmla="*/ 142720 w 2666609"/>
              <a:gd name="connsiteY37" fmla="*/ 1664556 h 3934055"/>
              <a:gd name="connsiteX38" fmla="*/ 293795 w 2666609"/>
              <a:gd name="connsiteY38" fmla="*/ 1725517 h 3934055"/>
              <a:gd name="connsiteX39" fmla="*/ 476675 w 2666609"/>
              <a:gd name="connsiteY39" fmla="*/ 1828884 h 3934055"/>
              <a:gd name="connsiteX40" fmla="*/ 451314 w 2666609"/>
              <a:gd name="connsiteY40" fmla="*/ 1967749 h 3934055"/>
              <a:gd name="connsiteX41" fmla="*/ 637487 w 2666609"/>
              <a:gd name="connsiteY41" fmla="*/ 2228465 h 3934055"/>
              <a:gd name="connsiteX42" fmla="*/ 421787 w 2666609"/>
              <a:gd name="connsiteY42" fmla="*/ 2711711 h 3934055"/>
              <a:gd name="connsiteX43" fmla="*/ 556719 w 2666609"/>
              <a:gd name="connsiteY43" fmla="*/ 2817311 h 3934055"/>
              <a:gd name="connsiteX0" fmla="*/ 556719 w 2666609"/>
              <a:gd name="connsiteY0" fmla="*/ 2817311 h 3934055"/>
              <a:gd name="connsiteX1" fmla="*/ 823944 w 2666609"/>
              <a:gd name="connsiteY1" fmla="*/ 2793155 h 3934055"/>
              <a:gd name="connsiteX2" fmla="*/ 852540 w 2666609"/>
              <a:gd name="connsiteY2" fmla="*/ 2890571 h 3934055"/>
              <a:gd name="connsiteX3" fmla="*/ 1212764 w 2666609"/>
              <a:gd name="connsiteY3" fmla="*/ 2824598 h 3934055"/>
              <a:gd name="connsiteX4" fmla="*/ 1401372 w 2666609"/>
              <a:gd name="connsiteY4" fmla="*/ 2899556 h 3934055"/>
              <a:gd name="connsiteX5" fmla="*/ 961622 w 2666609"/>
              <a:gd name="connsiteY5" fmla="*/ 3934055 h 3934055"/>
              <a:gd name="connsiteX6" fmla="*/ 1468103 w 2666609"/>
              <a:gd name="connsiteY6" fmla="*/ 3619729 h 3934055"/>
              <a:gd name="connsiteX7" fmla="*/ 1869685 w 2666609"/>
              <a:gd name="connsiteY7" fmla="*/ 3819713 h 3934055"/>
              <a:gd name="connsiteX8" fmla="*/ 1860159 w 2666609"/>
              <a:gd name="connsiteY8" fmla="*/ 3710175 h 3934055"/>
              <a:gd name="connsiteX9" fmla="*/ 1869685 w 2666609"/>
              <a:gd name="connsiteY9" fmla="*/ 3610163 h 3934055"/>
              <a:gd name="connsiteX10" fmla="*/ 2003034 w 2666609"/>
              <a:gd name="connsiteY10" fmla="*/ 3102162 h 3934055"/>
              <a:gd name="connsiteX11" fmla="*/ 2069709 w 2666609"/>
              <a:gd name="connsiteY11" fmla="*/ 3032312 h 3934055"/>
              <a:gd name="connsiteX12" fmla="*/ 2609459 w 2666609"/>
              <a:gd name="connsiteY12" fmla="*/ 2332225 h 3934055"/>
              <a:gd name="connsiteX13" fmla="*/ 2666609 w 2666609"/>
              <a:gd name="connsiteY13" fmla="*/ 1343213 h 3934055"/>
              <a:gd name="connsiteX14" fmla="*/ 2530085 w 2666609"/>
              <a:gd name="connsiteY14" fmla="*/ 1236851 h 3934055"/>
              <a:gd name="connsiteX15" fmla="*/ 2414197 w 2666609"/>
              <a:gd name="connsiteY15" fmla="*/ 1066988 h 3934055"/>
              <a:gd name="connsiteX16" fmla="*/ 2188580 w 2666609"/>
              <a:gd name="connsiteY16" fmla="*/ 923521 h 3934055"/>
              <a:gd name="connsiteX17" fmla="*/ 2004071 w 2666609"/>
              <a:gd name="connsiteY17" fmla="*/ 937832 h 3934055"/>
              <a:gd name="connsiteX18" fmla="*/ 1910437 w 2666609"/>
              <a:gd name="connsiteY18" fmla="*/ 245504 h 3934055"/>
              <a:gd name="connsiteX19" fmla="*/ 1424570 w 2666609"/>
              <a:gd name="connsiteY19" fmla="*/ 216779 h 3934055"/>
              <a:gd name="connsiteX20" fmla="*/ 1431915 w 2666609"/>
              <a:gd name="connsiteY20" fmla="*/ 99266 h 3934055"/>
              <a:gd name="connsiteX21" fmla="*/ 1299712 w 2666609"/>
              <a:gd name="connsiteY21" fmla="*/ 91921 h 3934055"/>
              <a:gd name="connsiteX22" fmla="*/ 1190053 w 2666609"/>
              <a:gd name="connsiteY22" fmla="*/ 60458 h 3934055"/>
              <a:gd name="connsiteX23" fmla="*/ 1180363 w 2666609"/>
              <a:gd name="connsiteY23" fmla="*/ 0 h 3934055"/>
              <a:gd name="connsiteX24" fmla="*/ 1075588 w 2666609"/>
              <a:gd name="connsiteY24" fmla="*/ 225425 h 3934055"/>
              <a:gd name="connsiteX25" fmla="*/ 971372 w 2666609"/>
              <a:gd name="connsiteY25" fmla="*/ 421986 h 3934055"/>
              <a:gd name="connsiteX26" fmla="*/ 890952 w 2666609"/>
              <a:gd name="connsiteY26" fmla="*/ 660267 h 3934055"/>
              <a:gd name="connsiteX27" fmla="*/ 786704 w 2666609"/>
              <a:gd name="connsiteY27" fmla="*/ 1017686 h 3934055"/>
              <a:gd name="connsiteX28" fmla="*/ 557360 w 2666609"/>
              <a:gd name="connsiteY28" fmla="*/ 910461 h 3934055"/>
              <a:gd name="connsiteX29" fmla="*/ 363757 w 2666609"/>
              <a:gd name="connsiteY29" fmla="*/ 1014709 h 3934055"/>
              <a:gd name="connsiteX30" fmla="*/ 253553 w 2666609"/>
              <a:gd name="connsiteY30" fmla="*/ 931310 h 3934055"/>
              <a:gd name="connsiteX31" fmla="*/ 170156 w 2666609"/>
              <a:gd name="connsiteY31" fmla="*/ 1056407 h 3934055"/>
              <a:gd name="connsiteX32" fmla="*/ 116542 w 2666609"/>
              <a:gd name="connsiteY32" fmla="*/ 1172568 h 3934055"/>
              <a:gd name="connsiteX33" fmla="*/ 68886 w 2666609"/>
              <a:gd name="connsiteY33" fmla="*/ 1273838 h 3934055"/>
              <a:gd name="connsiteX34" fmla="*/ 68886 w 2666609"/>
              <a:gd name="connsiteY34" fmla="*/ 1381063 h 3934055"/>
              <a:gd name="connsiteX35" fmla="*/ 0 w 2666609"/>
              <a:gd name="connsiteY35" fmla="*/ 1487356 h 3934055"/>
              <a:gd name="connsiteX36" fmla="*/ 12848 w 2666609"/>
              <a:gd name="connsiteY36" fmla="*/ 1688410 h 3934055"/>
              <a:gd name="connsiteX37" fmla="*/ 142720 w 2666609"/>
              <a:gd name="connsiteY37" fmla="*/ 1664556 h 3934055"/>
              <a:gd name="connsiteX38" fmla="*/ 293795 w 2666609"/>
              <a:gd name="connsiteY38" fmla="*/ 1725517 h 3934055"/>
              <a:gd name="connsiteX39" fmla="*/ 476675 w 2666609"/>
              <a:gd name="connsiteY39" fmla="*/ 1828884 h 3934055"/>
              <a:gd name="connsiteX40" fmla="*/ 451314 w 2666609"/>
              <a:gd name="connsiteY40" fmla="*/ 1967749 h 3934055"/>
              <a:gd name="connsiteX41" fmla="*/ 637487 w 2666609"/>
              <a:gd name="connsiteY41" fmla="*/ 2228465 h 3934055"/>
              <a:gd name="connsiteX42" fmla="*/ 421787 w 2666609"/>
              <a:gd name="connsiteY42" fmla="*/ 2711711 h 3934055"/>
              <a:gd name="connsiteX43" fmla="*/ 556719 w 2666609"/>
              <a:gd name="connsiteY43" fmla="*/ 2817311 h 3934055"/>
              <a:gd name="connsiteX0" fmla="*/ 556719 w 2666609"/>
              <a:gd name="connsiteY0" fmla="*/ 2817311 h 3934055"/>
              <a:gd name="connsiteX1" fmla="*/ 823944 w 2666609"/>
              <a:gd name="connsiteY1" fmla="*/ 2793155 h 3934055"/>
              <a:gd name="connsiteX2" fmla="*/ 852540 w 2666609"/>
              <a:gd name="connsiteY2" fmla="*/ 2890571 h 3934055"/>
              <a:gd name="connsiteX3" fmla="*/ 1212764 w 2666609"/>
              <a:gd name="connsiteY3" fmla="*/ 2824598 h 3934055"/>
              <a:gd name="connsiteX4" fmla="*/ 1401372 w 2666609"/>
              <a:gd name="connsiteY4" fmla="*/ 2899556 h 3934055"/>
              <a:gd name="connsiteX5" fmla="*/ 961622 w 2666609"/>
              <a:gd name="connsiteY5" fmla="*/ 3934055 h 3934055"/>
              <a:gd name="connsiteX6" fmla="*/ 1468103 w 2666609"/>
              <a:gd name="connsiteY6" fmla="*/ 3619729 h 3934055"/>
              <a:gd name="connsiteX7" fmla="*/ 1877636 w 2666609"/>
              <a:gd name="connsiteY7" fmla="*/ 3825014 h 3934055"/>
              <a:gd name="connsiteX8" fmla="*/ 1860159 w 2666609"/>
              <a:gd name="connsiteY8" fmla="*/ 3710175 h 3934055"/>
              <a:gd name="connsiteX9" fmla="*/ 1869685 w 2666609"/>
              <a:gd name="connsiteY9" fmla="*/ 3610163 h 3934055"/>
              <a:gd name="connsiteX10" fmla="*/ 2003034 w 2666609"/>
              <a:gd name="connsiteY10" fmla="*/ 3102162 h 3934055"/>
              <a:gd name="connsiteX11" fmla="*/ 2069709 w 2666609"/>
              <a:gd name="connsiteY11" fmla="*/ 3032312 h 3934055"/>
              <a:gd name="connsiteX12" fmla="*/ 2609459 w 2666609"/>
              <a:gd name="connsiteY12" fmla="*/ 2332225 h 3934055"/>
              <a:gd name="connsiteX13" fmla="*/ 2666609 w 2666609"/>
              <a:gd name="connsiteY13" fmla="*/ 1343213 h 3934055"/>
              <a:gd name="connsiteX14" fmla="*/ 2530085 w 2666609"/>
              <a:gd name="connsiteY14" fmla="*/ 1236851 h 3934055"/>
              <a:gd name="connsiteX15" fmla="*/ 2414197 w 2666609"/>
              <a:gd name="connsiteY15" fmla="*/ 1066988 h 3934055"/>
              <a:gd name="connsiteX16" fmla="*/ 2188580 w 2666609"/>
              <a:gd name="connsiteY16" fmla="*/ 923521 h 3934055"/>
              <a:gd name="connsiteX17" fmla="*/ 2004071 w 2666609"/>
              <a:gd name="connsiteY17" fmla="*/ 937832 h 3934055"/>
              <a:gd name="connsiteX18" fmla="*/ 1910437 w 2666609"/>
              <a:gd name="connsiteY18" fmla="*/ 245504 h 3934055"/>
              <a:gd name="connsiteX19" fmla="*/ 1424570 w 2666609"/>
              <a:gd name="connsiteY19" fmla="*/ 216779 h 3934055"/>
              <a:gd name="connsiteX20" fmla="*/ 1431915 w 2666609"/>
              <a:gd name="connsiteY20" fmla="*/ 99266 h 3934055"/>
              <a:gd name="connsiteX21" fmla="*/ 1299712 w 2666609"/>
              <a:gd name="connsiteY21" fmla="*/ 91921 h 3934055"/>
              <a:gd name="connsiteX22" fmla="*/ 1190053 w 2666609"/>
              <a:gd name="connsiteY22" fmla="*/ 60458 h 3934055"/>
              <a:gd name="connsiteX23" fmla="*/ 1180363 w 2666609"/>
              <a:gd name="connsiteY23" fmla="*/ 0 h 3934055"/>
              <a:gd name="connsiteX24" fmla="*/ 1075588 w 2666609"/>
              <a:gd name="connsiteY24" fmla="*/ 225425 h 3934055"/>
              <a:gd name="connsiteX25" fmla="*/ 971372 w 2666609"/>
              <a:gd name="connsiteY25" fmla="*/ 421986 h 3934055"/>
              <a:gd name="connsiteX26" fmla="*/ 890952 w 2666609"/>
              <a:gd name="connsiteY26" fmla="*/ 660267 h 3934055"/>
              <a:gd name="connsiteX27" fmla="*/ 786704 w 2666609"/>
              <a:gd name="connsiteY27" fmla="*/ 1017686 h 3934055"/>
              <a:gd name="connsiteX28" fmla="*/ 557360 w 2666609"/>
              <a:gd name="connsiteY28" fmla="*/ 910461 h 3934055"/>
              <a:gd name="connsiteX29" fmla="*/ 363757 w 2666609"/>
              <a:gd name="connsiteY29" fmla="*/ 1014709 h 3934055"/>
              <a:gd name="connsiteX30" fmla="*/ 253553 w 2666609"/>
              <a:gd name="connsiteY30" fmla="*/ 931310 h 3934055"/>
              <a:gd name="connsiteX31" fmla="*/ 170156 w 2666609"/>
              <a:gd name="connsiteY31" fmla="*/ 1056407 h 3934055"/>
              <a:gd name="connsiteX32" fmla="*/ 116542 w 2666609"/>
              <a:gd name="connsiteY32" fmla="*/ 1172568 h 3934055"/>
              <a:gd name="connsiteX33" fmla="*/ 68886 w 2666609"/>
              <a:gd name="connsiteY33" fmla="*/ 1273838 h 3934055"/>
              <a:gd name="connsiteX34" fmla="*/ 68886 w 2666609"/>
              <a:gd name="connsiteY34" fmla="*/ 1381063 h 3934055"/>
              <a:gd name="connsiteX35" fmla="*/ 0 w 2666609"/>
              <a:gd name="connsiteY35" fmla="*/ 1487356 h 3934055"/>
              <a:gd name="connsiteX36" fmla="*/ 12848 w 2666609"/>
              <a:gd name="connsiteY36" fmla="*/ 1688410 h 3934055"/>
              <a:gd name="connsiteX37" fmla="*/ 142720 w 2666609"/>
              <a:gd name="connsiteY37" fmla="*/ 1664556 h 3934055"/>
              <a:gd name="connsiteX38" fmla="*/ 293795 w 2666609"/>
              <a:gd name="connsiteY38" fmla="*/ 1725517 h 3934055"/>
              <a:gd name="connsiteX39" fmla="*/ 476675 w 2666609"/>
              <a:gd name="connsiteY39" fmla="*/ 1828884 h 3934055"/>
              <a:gd name="connsiteX40" fmla="*/ 451314 w 2666609"/>
              <a:gd name="connsiteY40" fmla="*/ 1967749 h 3934055"/>
              <a:gd name="connsiteX41" fmla="*/ 637487 w 2666609"/>
              <a:gd name="connsiteY41" fmla="*/ 2228465 h 3934055"/>
              <a:gd name="connsiteX42" fmla="*/ 421787 w 2666609"/>
              <a:gd name="connsiteY42" fmla="*/ 2711711 h 3934055"/>
              <a:gd name="connsiteX43" fmla="*/ 556719 w 2666609"/>
              <a:gd name="connsiteY43" fmla="*/ 2817311 h 3934055"/>
              <a:gd name="connsiteX0" fmla="*/ 556719 w 2666609"/>
              <a:gd name="connsiteY0" fmla="*/ 2817311 h 3934055"/>
              <a:gd name="connsiteX1" fmla="*/ 823944 w 2666609"/>
              <a:gd name="connsiteY1" fmla="*/ 2793155 h 3934055"/>
              <a:gd name="connsiteX2" fmla="*/ 852540 w 2666609"/>
              <a:gd name="connsiteY2" fmla="*/ 2890571 h 3934055"/>
              <a:gd name="connsiteX3" fmla="*/ 1212764 w 2666609"/>
              <a:gd name="connsiteY3" fmla="*/ 2824598 h 3934055"/>
              <a:gd name="connsiteX4" fmla="*/ 1401372 w 2666609"/>
              <a:gd name="connsiteY4" fmla="*/ 2899556 h 3934055"/>
              <a:gd name="connsiteX5" fmla="*/ 961622 w 2666609"/>
              <a:gd name="connsiteY5" fmla="*/ 3934055 h 3934055"/>
              <a:gd name="connsiteX6" fmla="*/ 1468103 w 2666609"/>
              <a:gd name="connsiteY6" fmla="*/ 3619729 h 3934055"/>
              <a:gd name="connsiteX7" fmla="*/ 1877636 w 2666609"/>
              <a:gd name="connsiteY7" fmla="*/ 3825014 h 3934055"/>
              <a:gd name="connsiteX8" fmla="*/ 1873412 w 2666609"/>
              <a:gd name="connsiteY8" fmla="*/ 3699574 h 3934055"/>
              <a:gd name="connsiteX9" fmla="*/ 1869685 w 2666609"/>
              <a:gd name="connsiteY9" fmla="*/ 3610163 h 3934055"/>
              <a:gd name="connsiteX10" fmla="*/ 2003034 w 2666609"/>
              <a:gd name="connsiteY10" fmla="*/ 3102162 h 3934055"/>
              <a:gd name="connsiteX11" fmla="*/ 2069709 w 2666609"/>
              <a:gd name="connsiteY11" fmla="*/ 3032312 h 3934055"/>
              <a:gd name="connsiteX12" fmla="*/ 2609459 w 2666609"/>
              <a:gd name="connsiteY12" fmla="*/ 2332225 h 3934055"/>
              <a:gd name="connsiteX13" fmla="*/ 2666609 w 2666609"/>
              <a:gd name="connsiteY13" fmla="*/ 1343213 h 3934055"/>
              <a:gd name="connsiteX14" fmla="*/ 2530085 w 2666609"/>
              <a:gd name="connsiteY14" fmla="*/ 1236851 h 3934055"/>
              <a:gd name="connsiteX15" fmla="*/ 2414197 w 2666609"/>
              <a:gd name="connsiteY15" fmla="*/ 1066988 h 3934055"/>
              <a:gd name="connsiteX16" fmla="*/ 2188580 w 2666609"/>
              <a:gd name="connsiteY16" fmla="*/ 923521 h 3934055"/>
              <a:gd name="connsiteX17" fmla="*/ 2004071 w 2666609"/>
              <a:gd name="connsiteY17" fmla="*/ 937832 h 3934055"/>
              <a:gd name="connsiteX18" fmla="*/ 1910437 w 2666609"/>
              <a:gd name="connsiteY18" fmla="*/ 245504 h 3934055"/>
              <a:gd name="connsiteX19" fmla="*/ 1424570 w 2666609"/>
              <a:gd name="connsiteY19" fmla="*/ 216779 h 3934055"/>
              <a:gd name="connsiteX20" fmla="*/ 1431915 w 2666609"/>
              <a:gd name="connsiteY20" fmla="*/ 99266 h 3934055"/>
              <a:gd name="connsiteX21" fmla="*/ 1299712 w 2666609"/>
              <a:gd name="connsiteY21" fmla="*/ 91921 h 3934055"/>
              <a:gd name="connsiteX22" fmla="*/ 1190053 w 2666609"/>
              <a:gd name="connsiteY22" fmla="*/ 60458 h 3934055"/>
              <a:gd name="connsiteX23" fmla="*/ 1180363 w 2666609"/>
              <a:gd name="connsiteY23" fmla="*/ 0 h 3934055"/>
              <a:gd name="connsiteX24" fmla="*/ 1075588 w 2666609"/>
              <a:gd name="connsiteY24" fmla="*/ 225425 h 3934055"/>
              <a:gd name="connsiteX25" fmla="*/ 971372 w 2666609"/>
              <a:gd name="connsiteY25" fmla="*/ 421986 h 3934055"/>
              <a:gd name="connsiteX26" fmla="*/ 890952 w 2666609"/>
              <a:gd name="connsiteY26" fmla="*/ 660267 h 3934055"/>
              <a:gd name="connsiteX27" fmla="*/ 786704 w 2666609"/>
              <a:gd name="connsiteY27" fmla="*/ 1017686 h 3934055"/>
              <a:gd name="connsiteX28" fmla="*/ 557360 w 2666609"/>
              <a:gd name="connsiteY28" fmla="*/ 910461 h 3934055"/>
              <a:gd name="connsiteX29" fmla="*/ 363757 w 2666609"/>
              <a:gd name="connsiteY29" fmla="*/ 1014709 h 3934055"/>
              <a:gd name="connsiteX30" fmla="*/ 253553 w 2666609"/>
              <a:gd name="connsiteY30" fmla="*/ 931310 h 3934055"/>
              <a:gd name="connsiteX31" fmla="*/ 170156 w 2666609"/>
              <a:gd name="connsiteY31" fmla="*/ 1056407 h 3934055"/>
              <a:gd name="connsiteX32" fmla="*/ 116542 w 2666609"/>
              <a:gd name="connsiteY32" fmla="*/ 1172568 h 3934055"/>
              <a:gd name="connsiteX33" fmla="*/ 68886 w 2666609"/>
              <a:gd name="connsiteY33" fmla="*/ 1273838 h 3934055"/>
              <a:gd name="connsiteX34" fmla="*/ 68886 w 2666609"/>
              <a:gd name="connsiteY34" fmla="*/ 1381063 h 3934055"/>
              <a:gd name="connsiteX35" fmla="*/ 0 w 2666609"/>
              <a:gd name="connsiteY35" fmla="*/ 1487356 h 3934055"/>
              <a:gd name="connsiteX36" fmla="*/ 12848 w 2666609"/>
              <a:gd name="connsiteY36" fmla="*/ 1688410 h 3934055"/>
              <a:gd name="connsiteX37" fmla="*/ 142720 w 2666609"/>
              <a:gd name="connsiteY37" fmla="*/ 1664556 h 3934055"/>
              <a:gd name="connsiteX38" fmla="*/ 293795 w 2666609"/>
              <a:gd name="connsiteY38" fmla="*/ 1725517 h 3934055"/>
              <a:gd name="connsiteX39" fmla="*/ 476675 w 2666609"/>
              <a:gd name="connsiteY39" fmla="*/ 1828884 h 3934055"/>
              <a:gd name="connsiteX40" fmla="*/ 451314 w 2666609"/>
              <a:gd name="connsiteY40" fmla="*/ 1967749 h 3934055"/>
              <a:gd name="connsiteX41" fmla="*/ 637487 w 2666609"/>
              <a:gd name="connsiteY41" fmla="*/ 2228465 h 3934055"/>
              <a:gd name="connsiteX42" fmla="*/ 421787 w 2666609"/>
              <a:gd name="connsiteY42" fmla="*/ 2711711 h 3934055"/>
              <a:gd name="connsiteX43" fmla="*/ 556719 w 2666609"/>
              <a:gd name="connsiteY43" fmla="*/ 2817311 h 3934055"/>
              <a:gd name="connsiteX0" fmla="*/ 556719 w 2666609"/>
              <a:gd name="connsiteY0" fmla="*/ 2817311 h 3934055"/>
              <a:gd name="connsiteX1" fmla="*/ 823944 w 2666609"/>
              <a:gd name="connsiteY1" fmla="*/ 2793155 h 3934055"/>
              <a:gd name="connsiteX2" fmla="*/ 852540 w 2666609"/>
              <a:gd name="connsiteY2" fmla="*/ 2890571 h 3934055"/>
              <a:gd name="connsiteX3" fmla="*/ 1212764 w 2666609"/>
              <a:gd name="connsiteY3" fmla="*/ 2824598 h 3934055"/>
              <a:gd name="connsiteX4" fmla="*/ 1401372 w 2666609"/>
              <a:gd name="connsiteY4" fmla="*/ 2899556 h 3934055"/>
              <a:gd name="connsiteX5" fmla="*/ 961622 w 2666609"/>
              <a:gd name="connsiteY5" fmla="*/ 3934055 h 3934055"/>
              <a:gd name="connsiteX6" fmla="*/ 1468103 w 2666609"/>
              <a:gd name="connsiteY6" fmla="*/ 3619729 h 3934055"/>
              <a:gd name="connsiteX7" fmla="*/ 1877636 w 2666609"/>
              <a:gd name="connsiteY7" fmla="*/ 3825014 h 3934055"/>
              <a:gd name="connsiteX8" fmla="*/ 1873412 w 2666609"/>
              <a:gd name="connsiteY8" fmla="*/ 3699574 h 3934055"/>
              <a:gd name="connsiteX9" fmla="*/ 1888238 w 2666609"/>
              <a:gd name="connsiteY9" fmla="*/ 3607512 h 3934055"/>
              <a:gd name="connsiteX10" fmla="*/ 2003034 w 2666609"/>
              <a:gd name="connsiteY10" fmla="*/ 3102162 h 3934055"/>
              <a:gd name="connsiteX11" fmla="*/ 2069709 w 2666609"/>
              <a:gd name="connsiteY11" fmla="*/ 3032312 h 3934055"/>
              <a:gd name="connsiteX12" fmla="*/ 2609459 w 2666609"/>
              <a:gd name="connsiteY12" fmla="*/ 2332225 h 3934055"/>
              <a:gd name="connsiteX13" fmla="*/ 2666609 w 2666609"/>
              <a:gd name="connsiteY13" fmla="*/ 1343213 h 3934055"/>
              <a:gd name="connsiteX14" fmla="*/ 2530085 w 2666609"/>
              <a:gd name="connsiteY14" fmla="*/ 1236851 h 3934055"/>
              <a:gd name="connsiteX15" fmla="*/ 2414197 w 2666609"/>
              <a:gd name="connsiteY15" fmla="*/ 1066988 h 3934055"/>
              <a:gd name="connsiteX16" fmla="*/ 2188580 w 2666609"/>
              <a:gd name="connsiteY16" fmla="*/ 923521 h 3934055"/>
              <a:gd name="connsiteX17" fmla="*/ 2004071 w 2666609"/>
              <a:gd name="connsiteY17" fmla="*/ 937832 h 3934055"/>
              <a:gd name="connsiteX18" fmla="*/ 1910437 w 2666609"/>
              <a:gd name="connsiteY18" fmla="*/ 245504 h 3934055"/>
              <a:gd name="connsiteX19" fmla="*/ 1424570 w 2666609"/>
              <a:gd name="connsiteY19" fmla="*/ 216779 h 3934055"/>
              <a:gd name="connsiteX20" fmla="*/ 1431915 w 2666609"/>
              <a:gd name="connsiteY20" fmla="*/ 99266 h 3934055"/>
              <a:gd name="connsiteX21" fmla="*/ 1299712 w 2666609"/>
              <a:gd name="connsiteY21" fmla="*/ 91921 h 3934055"/>
              <a:gd name="connsiteX22" fmla="*/ 1190053 w 2666609"/>
              <a:gd name="connsiteY22" fmla="*/ 60458 h 3934055"/>
              <a:gd name="connsiteX23" fmla="*/ 1180363 w 2666609"/>
              <a:gd name="connsiteY23" fmla="*/ 0 h 3934055"/>
              <a:gd name="connsiteX24" fmla="*/ 1075588 w 2666609"/>
              <a:gd name="connsiteY24" fmla="*/ 225425 h 3934055"/>
              <a:gd name="connsiteX25" fmla="*/ 971372 w 2666609"/>
              <a:gd name="connsiteY25" fmla="*/ 421986 h 3934055"/>
              <a:gd name="connsiteX26" fmla="*/ 890952 w 2666609"/>
              <a:gd name="connsiteY26" fmla="*/ 660267 h 3934055"/>
              <a:gd name="connsiteX27" fmla="*/ 786704 w 2666609"/>
              <a:gd name="connsiteY27" fmla="*/ 1017686 h 3934055"/>
              <a:gd name="connsiteX28" fmla="*/ 557360 w 2666609"/>
              <a:gd name="connsiteY28" fmla="*/ 910461 h 3934055"/>
              <a:gd name="connsiteX29" fmla="*/ 363757 w 2666609"/>
              <a:gd name="connsiteY29" fmla="*/ 1014709 h 3934055"/>
              <a:gd name="connsiteX30" fmla="*/ 253553 w 2666609"/>
              <a:gd name="connsiteY30" fmla="*/ 931310 h 3934055"/>
              <a:gd name="connsiteX31" fmla="*/ 170156 w 2666609"/>
              <a:gd name="connsiteY31" fmla="*/ 1056407 h 3934055"/>
              <a:gd name="connsiteX32" fmla="*/ 116542 w 2666609"/>
              <a:gd name="connsiteY32" fmla="*/ 1172568 h 3934055"/>
              <a:gd name="connsiteX33" fmla="*/ 68886 w 2666609"/>
              <a:gd name="connsiteY33" fmla="*/ 1273838 h 3934055"/>
              <a:gd name="connsiteX34" fmla="*/ 68886 w 2666609"/>
              <a:gd name="connsiteY34" fmla="*/ 1381063 h 3934055"/>
              <a:gd name="connsiteX35" fmla="*/ 0 w 2666609"/>
              <a:gd name="connsiteY35" fmla="*/ 1487356 h 3934055"/>
              <a:gd name="connsiteX36" fmla="*/ 12848 w 2666609"/>
              <a:gd name="connsiteY36" fmla="*/ 1688410 h 3934055"/>
              <a:gd name="connsiteX37" fmla="*/ 142720 w 2666609"/>
              <a:gd name="connsiteY37" fmla="*/ 1664556 h 3934055"/>
              <a:gd name="connsiteX38" fmla="*/ 293795 w 2666609"/>
              <a:gd name="connsiteY38" fmla="*/ 1725517 h 3934055"/>
              <a:gd name="connsiteX39" fmla="*/ 476675 w 2666609"/>
              <a:gd name="connsiteY39" fmla="*/ 1828884 h 3934055"/>
              <a:gd name="connsiteX40" fmla="*/ 451314 w 2666609"/>
              <a:gd name="connsiteY40" fmla="*/ 1967749 h 3934055"/>
              <a:gd name="connsiteX41" fmla="*/ 637487 w 2666609"/>
              <a:gd name="connsiteY41" fmla="*/ 2228465 h 3934055"/>
              <a:gd name="connsiteX42" fmla="*/ 421787 w 2666609"/>
              <a:gd name="connsiteY42" fmla="*/ 2711711 h 3934055"/>
              <a:gd name="connsiteX43" fmla="*/ 556719 w 2666609"/>
              <a:gd name="connsiteY43" fmla="*/ 2817311 h 3934055"/>
              <a:gd name="connsiteX0" fmla="*/ 556719 w 2666609"/>
              <a:gd name="connsiteY0" fmla="*/ 2817311 h 3934055"/>
              <a:gd name="connsiteX1" fmla="*/ 823944 w 2666609"/>
              <a:gd name="connsiteY1" fmla="*/ 2793155 h 3934055"/>
              <a:gd name="connsiteX2" fmla="*/ 852540 w 2666609"/>
              <a:gd name="connsiteY2" fmla="*/ 2890571 h 3934055"/>
              <a:gd name="connsiteX3" fmla="*/ 1212764 w 2666609"/>
              <a:gd name="connsiteY3" fmla="*/ 2824598 h 3934055"/>
              <a:gd name="connsiteX4" fmla="*/ 1401372 w 2666609"/>
              <a:gd name="connsiteY4" fmla="*/ 2899556 h 3934055"/>
              <a:gd name="connsiteX5" fmla="*/ 961622 w 2666609"/>
              <a:gd name="connsiteY5" fmla="*/ 3934055 h 3934055"/>
              <a:gd name="connsiteX6" fmla="*/ 1468103 w 2666609"/>
              <a:gd name="connsiteY6" fmla="*/ 3619729 h 3934055"/>
              <a:gd name="connsiteX7" fmla="*/ 1877636 w 2666609"/>
              <a:gd name="connsiteY7" fmla="*/ 3825014 h 3934055"/>
              <a:gd name="connsiteX8" fmla="*/ 1873412 w 2666609"/>
              <a:gd name="connsiteY8" fmla="*/ 3699574 h 3934055"/>
              <a:gd name="connsiteX9" fmla="*/ 1888238 w 2666609"/>
              <a:gd name="connsiteY9" fmla="*/ 3607512 h 3934055"/>
              <a:gd name="connsiteX10" fmla="*/ 1997733 w 2666609"/>
              <a:gd name="connsiteY10" fmla="*/ 3123365 h 3934055"/>
              <a:gd name="connsiteX11" fmla="*/ 2069709 w 2666609"/>
              <a:gd name="connsiteY11" fmla="*/ 3032312 h 3934055"/>
              <a:gd name="connsiteX12" fmla="*/ 2609459 w 2666609"/>
              <a:gd name="connsiteY12" fmla="*/ 2332225 h 3934055"/>
              <a:gd name="connsiteX13" fmla="*/ 2666609 w 2666609"/>
              <a:gd name="connsiteY13" fmla="*/ 1343213 h 3934055"/>
              <a:gd name="connsiteX14" fmla="*/ 2530085 w 2666609"/>
              <a:gd name="connsiteY14" fmla="*/ 1236851 h 3934055"/>
              <a:gd name="connsiteX15" fmla="*/ 2414197 w 2666609"/>
              <a:gd name="connsiteY15" fmla="*/ 1066988 h 3934055"/>
              <a:gd name="connsiteX16" fmla="*/ 2188580 w 2666609"/>
              <a:gd name="connsiteY16" fmla="*/ 923521 h 3934055"/>
              <a:gd name="connsiteX17" fmla="*/ 2004071 w 2666609"/>
              <a:gd name="connsiteY17" fmla="*/ 937832 h 3934055"/>
              <a:gd name="connsiteX18" fmla="*/ 1910437 w 2666609"/>
              <a:gd name="connsiteY18" fmla="*/ 245504 h 3934055"/>
              <a:gd name="connsiteX19" fmla="*/ 1424570 w 2666609"/>
              <a:gd name="connsiteY19" fmla="*/ 216779 h 3934055"/>
              <a:gd name="connsiteX20" fmla="*/ 1431915 w 2666609"/>
              <a:gd name="connsiteY20" fmla="*/ 99266 h 3934055"/>
              <a:gd name="connsiteX21" fmla="*/ 1299712 w 2666609"/>
              <a:gd name="connsiteY21" fmla="*/ 91921 h 3934055"/>
              <a:gd name="connsiteX22" fmla="*/ 1190053 w 2666609"/>
              <a:gd name="connsiteY22" fmla="*/ 60458 h 3934055"/>
              <a:gd name="connsiteX23" fmla="*/ 1180363 w 2666609"/>
              <a:gd name="connsiteY23" fmla="*/ 0 h 3934055"/>
              <a:gd name="connsiteX24" fmla="*/ 1075588 w 2666609"/>
              <a:gd name="connsiteY24" fmla="*/ 225425 h 3934055"/>
              <a:gd name="connsiteX25" fmla="*/ 971372 w 2666609"/>
              <a:gd name="connsiteY25" fmla="*/ 421986 h 3934055"/>
              <a:gd name="connsiteX26" fmla="*/ 890952 w 2666609"/>
              <a:gd name="connsiteY26" fmla="*/ 660267 h 3934055"/>
              <a:gd name="connsiteX27" fmla="*/ 786704 w 2666609"/>
              <a:gd name="connsiteY27" fmla="*/ 1017686 h 3934055"/>
              <a:gd name="connsiteX28" fmla="*/ 557360 w 2666609"/>
              <a:gd name="connsiteY28" fmla="*/ 910461 h 3934055"/>
              <a:gd name="connsiteX29" fmla="*/ 363757 w 2666609"/>
              <a:gd name="connsiteY29" fmla="*/ 1014709 h 3934055"/>
              <a:gd name="connsiteX30" fmla="*/ 253553 w 2666609"/>
              <a:gd name="connsiteY30" fmla="*/ 931310 h 3934055"/>
              <a:gd name="connsiteX31" fmla="*/ 170156 w 2666609"/>
              <a:gd name="connsiteY31" fmla="*/ 1056407 h 3934055"/>
              <a:gd name="connsiteX32" fmla="*/ 116542 w 2666609"/>
              <a:gd name="connsiteY32" fmla="*/ 1172568 h 3934055"/>
              <a:gd name="connsiteX33" fmla="*/ 68886 w 2666609"/>
              <a:gd name="connsiteY33" fmla="*/ 1273838 h 3934055"/>
              <a:gd name="connsiteX34" fmla="*/ 68886 w 2666609"/>
              <a:gd name="connsiteY34" fmla="*/ 1381063 h 3934055"/>
              <a:gd name="connsiteX35" fmla="*/ 0 w 2666609"/>
              <a:gd name="connsiteY35" fmla="*/ 1487356 h 3934055"/>
              <a:gd name="connsiteX36" fmla="*/ 12848 w 2666609"/>
              <a:gd name="connsiteY36" fmla="*/ 1688410 h 3934055"/>
              <a:gd name="connsiteX37" fmla="*/ 142720 w 2666609"/>
              <a:gd name="connsiteY37" fmla="*/ 1664556 h 3934055"/>
              <a:gd name="connsiteX38" fmla="*/ 293795 w 2666609"/>
              <a:gd name="connsiteY38" fmla="*/ 1725517 h 3934055"/>
              <a:gd name="connsiteX39" fmla="*/ 476675 w 2666609"/>
              <a:gd name="connsiteY39" fmla="*/ 1828884 h 3934055"/>
              <a:gd name="connsiteX40" fmla="*/ 451314 w 2666609"/>
              <a:gd name="connsiteY40" fmla="*/ 1967749 h 3934055"/>
              <a:gd name="connsiteX41" fmla="*/ 637487 w 2666609"/>
              <a:gd name="connsiteY41" fmla="*/ 2228465 h 3934055"/>
              <a:gd name="connsiteX42" fmla="*/ 421787 w 2666609"/>
              <a:gd name="connsiteY42" fmla="*/ 2711711 h 3934055"/>
              <a:gd name="connsiteX43" fmla="*/ 556719 w 2666609"/>
              <a:gd name="connsiteY43" fmla="*/ 2817311 h 3934055"/>
              <a:gd name="connsiteX0" fmla="*/ 556719 w 2666609"/>
              <a:gd name="connsiteY0" fmla="*/ 2817311 h 3934055"/>
              <a:gd name="connsiteX1" fmla="*/ 823944 w 2666609"/>
              <a:gd name="connsiteY1" fmla="*/ 2793155 h 3934055"/>
              <a:gd name="connsiteX2" fmla="*/ 852540 w 2666609"/>
              <a:gd name="connsiteY2" fmla="*/ 2890571 h 3934055"/>
              <a:gd name="connsiteX3" fmla="*/ 1212764 w 2666609"/>
              <a:gd name="connsiteY3" fmla="*/ 2824598 h 3934055"/>
              <a:gd name="connsiteX4" fmla="*/ 1401372 w 2666609"/>
              <a:gd name="connsiteY4" fmla="*/ 2899556 h 3934055"/>
              <a:gd name="connsiteX5" fmla="*/ 961622 w 2666609"/>
              <a:gd name="connsiteY5" fmla="*/ 3934055 h 3934055"/>
              <a:gd name="connsiteX6" fmla="*/ 1468103 w 2666609"/>
              <a:gd name="connsiteY6" fmla="*/ 3619729 h 3934055"/>
              <a:gd name="connsiteX7" fmla="*/ 1877636 w 2666609"/>
              <a:gd name="connsiteY7" fmla="*/ 3825014 h 3934055"/>
              <a:gd name="connsiteX8" fmla="*/ 1873412 w 2666609"/>
              <a:gd name="connsiteY8" fmla="*/ 3699574 h 3934055"/>
              <a:gd name="connsiteX9" fmla="*/ 1888238 w 2666609"/>
              <a:gd name="connsiteY9" fmla="*/ 3607512 h 3934055"/>
              <a:gd name="connsiteX10" fmla="*/ 2005684 w 2666609"/>
              <a:gd name="connsiteY10" fmla="*/ 3123365 h 3934055"/>
              <a:gd name="connsiteX11" fmla="*/ 2069709 w 2666609"/>
              <a:gd name="connsiteY11" fmla="*/ 3032312 h 3934055"/>
              <a:gd name="connsiteX12" fmla="*/ 2609459 w 2666609"/>
              <a:gd name="connsiteY12" fmla="*/ 2332225 h 3934055"/>
              <a:gd name="connsiteX13" fmla="*/ 2666609 w 2666609"/>
              <a:gd name="connsiteY13" fmla="*/ 1343213 h 3934055"/>
              <a:gd name="connsiteX14" fmla="*/ 2530085 w 2666609"/>
              <a:gd name="connsiteY14" fmla="*/ 1236851 h 3934055"/>
              <a:gd name="connsiteX15" fmla="*/ 2414197 w 2666609"/>
              <a:gd name="connsiteY15" fmla="*/ 1066988 h 3934055"/>
              <a:gd name="connsiteX16" fmla="*/ 2188580 w 2666609"/>
              <a:gd name="connsiteY16" fmla="*/ 923521 h 3934055"/>
              <a:gd name="connsiteX17" fmla="*/ 2004071 w 2666609"/>
              <a:gd name="connsiteY17" fmla="*/ 937832 h 3934055"/>
              <a:gd name="connsiteX18" fmla="*/ 1910437 w 2666609"/>
              <a:gd name="connsiteY18" fmla="*/ 245504 h 3934055"/>
              <a:gd name="connsiteX19" fmla="*/ 1424570 w 2666609"/>
              <a:gd name="connsiteY19" fmla="*/ 216779 h 3934055"/>
              <a:gd name="connsiteX20" fmla="*/ 1431915 w 2666609"/>
              <a:gd name="connsiteY20" fmla="*/ 99266 h 3934055"/>
              <a:gd name="connsiteX21" fmla="*/ 1299712 w 2666609"/>
              <a:gd name="connsiteY21" fmla="*/ 91921 h 3934055"/>
              <a:gd name="connsiteX22" fmla="*/ 1190053 w 2666609"/>
              <a:gd name="connsiteY22" fmla="*/ 60458 h 3934055"/>
              <a:gd name="connsiteX23" fmla="*/ 1180363 w 2666609"/>
              <a:gd name="connsiteY23" fmla="*/ 0 h 3934055"/>
              <a:gd name="connsiteX24" fmla="*/ 1075588 w 2666609"/>
              <a:gd name="connsiteY24" fmla="*/ 225425 h 3934055"/>
              <a:gd name="connsiteX25" fmla="*/ 971372 w 2666609"/>
              <a:gd name="connsiteY25" fmla="*/ 421986 h 3934055"/>
              <a:gd name="connsiteX26" fmla="*/ 890952 w 2666609"/>
              <a:gd name="connsiteY26" fmla="*/ 660267 h 3934055"/>
              <a:gd name="connsiteX27" fmla="*/ 786704 w 2666609"/>
              <a:gd name="connsiteY27" fmla="*/ 1017686 h 3934055"/>
              <a:gd name="connsiteX28" fmla="*/ 557360 w 2666609"/>
              <a:gd name="connsiteY28" fmla="*/ 910461 h 3934055"/>
              <a:gd name="connsiteX29" fmla="*/ 363757 w 2666609"/>
              <a:gd name="connsiteY29" fmla="*/ 1014709 h 3934055"/>
              <a:gd name="connsiteX30" fmla="*/ 253553 w 2666609"/>
              <a:gd name="connsiteY30" fmla="*/ 931310 h 3934055"/>
              <a:gd name="connsiteX31" fmla="*/ 170156 w 2666609"/>
              <a:gd name="connsiteY31" fmla="*/ 1056407 h 3934055"/>
              <a:gd name="connsiteX32" fmla="*/ 116542 w 2666609"/>
              <a:gd name="connsiteY32" fmla="*/ 1172568 h 3934055"/>
              <a:gd name="connsiteX33" fmla="*/ 68886 w 2666609"/>
              <a:gd name="connsiteY33" fmla="*/ 1273838 h 3934055"/>
              <a:gd name="connsiteX34" fmla="*/ 68886 w 2666609"/>
              <a:gd name="connsiteY34" fmla="*/ 1381063 h 3934055"/>
              <a:gd name="connsiteX35" fmla="*/ 0 w 2666609"/>
              <a:gd name="connsiteY35" fmla="*/ 1487356 h 3934055"/>
              <a:gd name="connsiteX36" fmla="*/ 12848 w 2666609"/>
              <a:gd name="connsiteY36" fmla="*/ 1688410 h 3934055"/>
              <a:gd name="connsiteX37" fmla="*/ 142720 w 2666609"/>
              <a:gd name="connsiteY37" fmla="*/ 1664556 h 3934055"/>
              <a:gd name="connsiteX38" fmla="*/ 293795 w 2666609"/>
              <a:gd name="connsiteY38" fmla="*/ 1725517 h 3934055"/>
              <a:gd name="connsiteX39" fmla="*/ 476675 w 2666609"/>
              <a:gd name="connsiteY39" fmla="*/ 1828884 h 3934055"/>
              <a:gd name="connsiteX40" fmla="*/ 451314 w 2666609"/>
              <a:gd name="connsiteY40" fmla="*/ 1967749 h 3934055"/>
              <a:gd name="connsiteX41" fmla="*/ 637487 w 2666609"/>
              <a:gd name="connsiteY41" fmla="*/ 2228465 h 3934055"/>
              <a:gd name="connsiteX42" fmla="*/ 421787 w 2666609"/>
              <a:gd name="connsiteY42" fmla="*/ 2711711 h 3934055"/>
              <a:gd name="connsiteX43" fmla="*/ 556719 w 2666609"/>
              <a:gd name="connsiteY43" fmla="*/ 2817311 h 3934055"/>
              <a:gd name="connsiteX0" fmla="*/ 556719 w 2666609"/>
              <a:gd name="connsiteY0" fmla="*/ 2817311 h 3934055"/>
              <a:gd name="connsiteX1" fmla="*/ 823944 w 2666609"/>
              <a:gd name="connsiteY1" fmla="*/ 2793155 h 3934055"/>
              <a:gd name="connsiteX2" fmla="*/ 852540 w 2666609"/>
              <a:gd name="connsiteY2" fmla="*/ 2890571 h 3934055"/>
              <a:gd name="connsiteX3" fmla="*/ 1212764 w 2666609"/>
              <a:gd name="connsiteY3" fmla="*/ 2824598 h 3934055"/>
              <a:gd name="connsiteX4" fmla="*/ 1401372 w 2666609"/>
              <a:gd name="connsiteY4" fmla="*/ 2899556 h 3934055"/>
              <a:gd name="connsiteX5" fmla="*/ 961622 w 2666609"/>
              <a:gd name="connsiteY5" fmla="*/ 3934055 h 3934055"/>
              <a:gd name="connsiteX6" fmla="*/ 1468103 w 2666609"/>
              <a:gd name="connsiteY6" fmla="*/ 3619729 h 3934055"/>
              <a:gd name="connsiteX7" fmla="*/ 1877636 w 2666609"/>
              <a:gd name="connsiteY7" fmla="*/ 3825014 h 3934055"/>
              <a:gd name="connsiteX8" fmla="*/ 1873412 w 2666609"/>
              <a:gd name="connsiteY8" fmla="*/ 3699574 h 3934055"/>
              <a:gd name="connsiteX9" fmla="*/ 1888238 w 2666609"/>
              <a:gd name="connsiteY9" fmla="*/ 3607512 h 3934055"/>
              <a:gd name="connsiteX10" fmla="*/ 1997733 w 2666609"/>
              <a:gd name="connsiteY10" fmla="*/ 3128665 h 3934055"/>
              <a:gd name="connsiteX11" fmla="*/ 2069709 w 2666609"/>
              <a:gd name="connsiteY11" fmla="*/ 3032312 h 3934055"/>
              <a:gd name="connsiteX12" fmla="*/ 2609459 w 2666609"/>
              <a:gd name="connsiteY12" fmla="*/ 2332225 h 3934055"/>
              <a:gd name="connsiteX13" fmla="*/ 2666609 w 2666609"/>
              <a:gd name="connsiteY13" fmla="*/ 1343213 h 3934055"/>
              <a:gd name="connsiteX14" fmla="*/ 2530085 w 2666609"/>
              <a:gd name="connsiteY14" fmla="*/ 1236851 h 3934055"/>
              <a:gd name="connsiteX15" fmla="*/ 2414197 w 2666609"/>
              <a:gd name="connsiteY15" fmla="*/ 1066988 h 3934055"/>
              <a:gd name="connsiteX16" fmla="*/ 2188580 w 2666609"/>
              <a:gd name="connsiteY16" fmla="*/ 923521 h 3934055"/>
              <a:gd name="connsiteX17" fmla="*/ 2004071 w 2666609"/>
              <a:gd name="connsiteY17" fmla="*/ 937832 h 3934055"/>
              <a:gd name="connsiteX18" fmla="*/ 1910437 w 2666609"/>
              <a:gd name="connsiteY18" fmla="*/ 245504 h 3934055"/>
              <a:gd name="connsiteX19" fmla="*/ 1424570 w 2666609"/>
              <a:gd name="connsiteY19" fmla="*/ 216779 h 3934055"/>
              <a:gd name="connsiteX20" fmla="*/ 1431915 w 2666609"/>
              <a:gd name="connsiteY20" fmla="*/ 99266 h 3934055"/>
              <a:gd name="connsiteX21" fmla="*/ 1299712 w 2666609"/>
              <a:gd name="connsiteY21" fmla="*/ 91921 h 3934055"/>
              <a:gd name="connsiteX22" fmla="*/ 1190053 w 2666609"/>
              <a:gd name="connsiteY22" fmla="*/ 60458 h 3934055"/>
              <a:gd name="connsiteX23" fmla="*/ 1180363 w 2666609"/>
              <a:gd name="connsiteY23" fmla="*/ 0 h 3934055"/>
              <a:gd name="connsiteX24" fmla="*/ 1075588 w 2666609"/>
              <a:gd name="connsiteY24" fmla="*/ 225425 h 3934055"/>
              <a:gd name="connsiteX25" fmla="*/ 971372 w 2666609"/>
              <a:gd name="connsiteY25" fmla="*/ 421986 h 3934055"/>
              <a:gd name="connsiteX26" fmla="*/ 890952 w 2666609"/>
              <a:gd name="connsiteY26" fmla="*/ 660267 h 3934055"/>
              <a:gd name="connsiteX27" fmla="*/ 786704 w 2666609"/>
              <a:gd name="connsiteY27" fmla="*/ 1017686 h 3934055"/>
              <a:gd name="connsiteX28" fmla="*/ 557360 w 2666609"/>
              <a:gd name="connsiteY28" fmla="*/ 910461 h 3934055"/>
              <a:gd name="connsiteX29" fmla="*/ 363757 w 2666609"/>
              <a:gd name="connsiteY29" fmla="*/ 1014709 h 3934055"/>
              <a:gd name="connsiteX30" fmla="*/ 253553 w 2666609"/>
              <a:gd name="connsiteY30" fmla="*/ 931310 h 3934055"/>
              <a:gd name="connsiteX31" fmla="*/ 170156 w 2666609"/>
              <a:gd name="connsiteY31" fmla="*/ 1056407 h 3934055"/>
              <a:gd name="connsiteX32" fmla="*/ 116542 w 2666609"/>
              <a:gd name="connsiteY32" fmla="*/ 1172568 h 3934055"/>
              <a:gd name="connsiteX33" fmla="*/ 68886 w 2666609"/>
              <a:gd name="connsiteY33" fmla="*/ 1273838 h 3934055"/>
              <a:gd name="connsiteX34" fmla="*/ 68886 w 2666609"/>
              <a:gd name="connsiteY34" fmla="*/ 1381063 h 3934055"/>
              <a:gd name="connsiteX35" fmla="*/ 0 w 2666609"/>
              <a:gd name="connsiteY35" fmla="*/ 1487356 h 3934055"/>
              <a:gd name="connsiteX36" fmla="*/ 12848 w 2666609"/>
              <a:gd name="connsiteY36" fmla="*/ 1688410 h 3934055"/>
              <a:gd name="connsiteX37" fmla="*/ 142720 w 2666609"/>
              <a:gd name="connsiteY37" fmla="*/ 1664556 h 3934055"/>
              <a:gd name="connsiteX38" fmla="*/ 293795 w 2666609"/>
              <a:gd name="connsiteY38" fmla="*/ 1725517 h 3934055"/>
              <a:gd name="connsiteX39" fmla="*/ 476675 w 2666609"/>
              <a:gd name="connsiteY39" fmla="*/ 1828884 h 3934055"/>
              <a:gd name="connsiteX40" fmla="*/ 451314 w 2666609"/>
              <a:gd name="connsiteY40" fmla="*/ 1967749 h 3934055"/>
              <a:gd name="connsiteX41" fmla="*/ 637487 w 2666609"/>
              <a:gd name="connsiteY41" fmla="*/ 2228465 h 3934055"/>
              <a:gd name="connsiteX42" fmla="*/ 421787 w 2666609"/>
              <a:gd name="connsiteY42" fmla="*/ 2711711 h 3934055"/>
              <a:gd name="connsiteX43" fmla="*/ 556719 w 2666609"/>
              <a:gd name="connsiteY43" fmla="*/ 2817311 h 3934055"/>
              <a:gd name="connsiteX0" fmla="*/ 556719 w 2666609"/>
              <a:gd name="connsiteY0" fmla="*/ 2817311 h 3934055"/>
              <a:gd name="connsiteX1" fmla="*/ 823944 w 2666609"/>
              <a:gd name="connsiteY1" fmla="*/ 2793155 h 3934055"/>
              <a:gd name="connsiteX2" fmla="*/ 852540 w 2666609"/>
              <a:gd name="connsiteY2" fmla="*/ 2890571 h 3934055"/>
              <a:gd name="connsiteX3" fmla="*/ 1212764 w 2666609"/>
              <a:gd name="connsiteY3" fmla="*/ 2824598 h 3934055"/>
              <a:gd name="connsiteX4" fmla="*/ 1401372 w 2666609"/>
              <a:gd name="connsiteY4" fmla="*/ 2899556 h 3934055"/>
              <a:gd name="connsiteX5" fmla="*/ 961622 w 2666609"/>
              <a:gd name="connsiteY5" fmla="*/ 3934055 h 3934055"/>
              <a:gd name="connsiteX6" fmla="*/ 1468103 w 2666609"/>
              <a:gd name="connsiteY6" fmla="*/ 3619729 h 3934055"/>
              <a:gd name="connsiteX7" fmla="*/ 1877636 w 2666609"/>
              <a:gd name="connsiteY7" fmla="*/ 3825014 h 3934055"/>
              <a:gd name="connsiteX8" fmla="*/ 1873412 w 2666609"/>
              <a:gd name="connsiteY8" fmla="*/ 3699574 h 3934055"/>
              <a:gd name="connsiteX9" fmla="*/ 1888238 w 2666609"/>
              <a:gd name="connsiteY9" fmla="*/ 3607512 h 3934055"/>
              <a:gd name="connsiteX10" fmla="*/ 1997733 w 2666609"/>
              <a:gd name="connsiteY10" fmla="*/ 3128665 h 3934055"/>
              <a:gd name="connsiteX11" fmla="*/ 2069709 w 2666609"/>
              <a:gd name="connsiteY11" fmla="*/ 3032312 h 3934055"/>
              <a:gd name="connsiteX12" fmla="*/ 2620060 w 2666609"/>
              <a:gd name="connsiteY12" fmla="*/ 2321623 h 3934055"/>
              <a:gd name="connsiteX13" fmla="*/ 2666609 w 2666609"/>
              <a:gd name="connsiteY13" fmla="*/ 1343213 h 3934055"/>
              <a:gd name="connsiteX14" fmla="*/ 2530085 w 2666609"/>
              <a:gd name="connsiteY14" fmla="*/ 1236851 h 3934055"/>
              <a:gd name="connsiteX15" fmla="*/ 2414197 w 2666609"/>
              <a:gd name="connsiteY15" fmla="*/ 1066988 h 3934055"/>
              <a:gd name="connsiteX16" fmla="*/ 2188580 w 2666609"/>
              <a:gd name="connsiteY16" fmla="*/ 923521 h 3934055"/>
              <a:gd name="connsiteX17" fmla="*/ 2004071 w 2666609"/>
              <a:gd name="connsiteY17" fmla="*/ 937832 h 3934055"/>
              <a:gd name="connsiteX18" fmla="*/ 1910437 w 2666609"/>
              <a:gd name="connsiteY18" fmla="*/ 245504 h 3934055"/>
              <a:gd name="connsiteX19" fmla="*/ 1424570 w 2666609"/>
              <a:gd name="connsiteY19" fmla="*/ 216779 h 3934055"/>
              <a:gd name="connsiteX20" fmla="*/ 1431915 w 2666609"/>
              <a:gd name="connsiteY20" fmla="*/ 99266 h 3934055"/>
              <a:gd name="connsiteX21" fmla="*/ 1299712 w 2666609"/>
              <a:gd name="connsiteY21" fmla="*/ 91921 h 3934055"/>
              <a:gd name="connsiteX22" fmla="*/ 1190053 w 2666609"/>
              <a:gd name="connsiteY22" fmla="*/ 60458 h 3934055"/>
              <a:gd name="connsiteX23" fmla="*/ 1180363 w 2666609"/>
              <a:gd name="connsiteY23" fmla="*/ 0 h 3934055"/>
              <a:gd name="connsiteX24" fmla="*/ 1075588 w 2666609"/>
              <a:gd name="connsiteY24" fmla="*/ 225425 h 3934055"/>
              <a:gd name="connsiteX25" fmla="*/ 971372 w 2666609"/>
              <a:gd name="connsiteY25" fmla="*/ 421986 h 3934055"/>
              <a:gd name="connsiteX26" fmla="*/ 890952 w 2666609"/>
              <a:gd name="connsiteY26" fmla="*/ 660267 h 3934055"/>
              <a:gd name="connsiteX27" fmla="*/ 786704 w 2666609"/>
              <a:gd name="connsiteY27" fmla="*/ 1017686 h 3934055"/>
              <a:gd name="connsiteX28" fmla="*/ 557360 w 2666609"/>
              <a:gd name="connsiteY28" fmla="*/ 910461 h 3934055"/>
              <a:gd name="connsiteX29" fmla="*/ 363757 w 2666609"/>
              <a:gd name="connsiteY29" fmla="*/ 1014709 h 3934055"/>
              <a:gd name="connsiteX30" fmla="*/ 253553 w 2666609"/>
              <a:gd name="connsiteY30" fmla="*/ 931310 h 3934055"/>
              <a:gd name="connsiteX31" fmla="*/ 170156 w 2666609"/>
              <a:gd name="connsiteY31" fmla="*/ 1056407 h 3934055"/>
              <a:gd name="connsiteX32" fmla="*/ 116542 w 2666609"/>
              <a:gd name="connsiteY32" fmla="*/ 1172568 h 3934055"/>
              <a:gd name="connsiteX33" fmla="*/ 68886 w 2666609"/>
              <a:gd name="connsiteY33" fmla="*/ 1273838 h 3934055"/>
              <a:gd name="connsiteX34" fmla="*/ 68886 w 2666609"/>
              <a:gd name="connsiteY34" fmla="*/ 1381063 h 3934055"/>
              <a:gd name="connsiteX35" fmla="*/ 0 w 2666609"/>
              <a:gd name="connsiteY35" fmla="*/ 1487356 h 3934055"/>
              <a:gd name="connsiteX36" fmla="*/ 12848 w 2666609"/>
              <a:gd name="connsiteY36" fmla="*/ 1688410 h 3934055"/>
              <a:gd name="connsiteX37" fmla="*/ 142720 w 2666609"/>
              <a:gd name="connsiteY37" fmla="*/ 1664556 h 3934055"/>
              <a:gd name="connsiteX38" fmla="*/ 293795 w 2666609"/>
              <a:gd name="connsiteY38" fmla="*/ 1725517 h 3934055"/>
              <a:gd name="connsiteX39" fmla="*/ 476675 w 2666609"/>
              <a:gd name="connsiteY39" fmla="*/ 1828884 h 3934055"/>
              <a:gd name="connsiteX40" fmla="*/ 451314 w 2666609"/>
              <a:gd name="connsiteY40" fmla="*/ 1967749 h 3934055"/>
              <a:gd name="connsiteX41" fmla="*/ 637487 w 2666609"/>
              <a:gd name="connsiteY41" fmla="*/ 2228465 h 3934055"/>
              <a:gd name="connsiteX42" fmla="*/ 421787 w 2666609"/>
              <a:gd name="connsiteY42" fmla="*/ 2711711 h 3934055"/>
              <a:gd name="connsiteX43" fmla="*/ 556719 w 2666609"/>
              <a:gd name="connsiteY43" fmla="*/ 2817311 h 3934055"/>
              <a:gd name="connsiteX0" fmla="*/ 556719 w 2666609"/>
              <a:gd name="connsiteY0" fmla="*/ 2817311 h 3934055"/>
              <a:gd name="connsiteX1" fmla="*/ 823944 w 2666609"/>
              <a:gd name="connsiteY1" fmla="*/ 2793155 h 3934055"/>
              <a:gd name="connsiteX2" fmla="*/ 852540 w 2666609"/>
              <a:gd name="connsiteY2" fmla="*/ 2890571 h 3934055"/>
              <a:gd name="connsiteX3" fmla="*/ 1212764 w 2666609"/>
              <a:gd name="connsiteY3" fmla="*/ 2824598 h 3934055"/>
              <a:gd name="connsiteX4" fmla="*/ 1401372 w 2666609"/>
              <a:gd name="connsiteY4" fmla="*/ 2899556 h 3934055"/>
              <a:gd name="connsiteX5" fmla="*/ 961622 w 2666609"/>
              <a:gd name="connsiteY5" fmla="*/ 3934055 h 3934055"/>
              <a:gd name="connsiteX6" fmla="*/ 1468103 w 2666609"/>
              <a:gd name="connsiteY6" fmla="*/ 3619729 h 3934055"/>
              <a:gd name="connsiteX7" fmla="*/ 1877636 w 2666609"/>
              <a:gd name="connsiteY7" fmla="*/ 3825014 h 3934055"/>
              <a:gd name="connsiteX8" fmla="*/ 1873412 w 2666609"/>
              <a:gd name="connsiteY8" fmla="*/ 3699574 h 3934055"/>
              <a:gd name="connsiteX9" fmla="*/ 1888238 w 2666609"/>
              <a:gd name="connsiteY9" fmla="*/ 3607512 h 3934055"/>
              <a:gd name="connsiteX10" fmla="*/ 1997733 w 2666609"/>
              <a:gd name="connsiteY10" fmla="*/ 3128665 h 3934055"/>
              <a:gd name="connsiteX11" fmla="*/ 2620060 w 2666609"/>
              <a:gd name="connsiteY11" fmla="*/ 2321623 h 3934055"/>
              <a:gd name="connsiteX12" fmla="*/ 2666609 w 2666609"/>
              <a:gd name="connsiteY12" fmla="*/ 1343213 h 3934055"/>
              <a:gd name="connsiteX13" fmla="*/ 2530085 w 2666609"/>
              <a:gd name="connsiteY13" fmla="*/ 1236851 h 3934055"/>
              <a:gd name="connsiteX14" fmla="*/ 2414197 w 2666609"/>
              <a:gd name="connsiteY14" fmla="*/ 1066988 h 3934055"/>
              <a:gd name="connsiteX15" fmla="*/ 2188580 w 2666609"/>
              <a:gd name="connsiteY15" fmla="*/ 923521 h 3934055"/>
              <a:gd name="connsiteX16" fmla="*/ 2004071 w 2666609"/>
              <a:gd name="connsiteY16" fmla="*/ 937832 h 3934055"/>
              <a:gd name="connsiteX17" fmla="*/ 1910437 w 2666609"/>
              <a:gd name="connsiteY17" fmla="*/ 245504 h 3934055"/>
              <a:gd name="connsiteX18" fmla="*/ 1424570 w 2666609"/>
              <a:gd name="connsiteY18" fmla="*/ 216779 h 3934055"/>
              <a:gd name="connsiteX19" fmla="*/ 1431915 w 2666609"/>
              <a:gd name="connsiteY19" fmla="*/ 99266 h 3934055"/>
              <a:gd name="connsiteX20" fmla="*/ 1299712 w 2666609"/>
              <a:gd name="connsiteY20" fmla="*/ 91921 h 3934055"/>
              <a:gd name="connsiteX21" fmla="*/ 1190053 w 2666609"/>
              <a:gd name="connsiteY21" fmla="*/ 60458 h 3934055"/>
              <a:gd name="connsiteX22" fmla="*/ 1180363 w 2666609"/>
              <a:gd name="connsiteY22" fmla="*/ 0 h 3934055"/>
              <a:gd name="connsiteX23" fmla="*/ 1075588 w 2666609"/>
              <a:gd name="connsiteY23" fmla="*/ 225425 h 3934055"/>
              <a:gd name="connsiteX24" fmla="*/ 971372 w 2666609"/>
              <a:gd name="connsiteY24" fmla="*/ 421986 h 3934055"/>
              <a:gd name="connsiteX25" fmla="*/ 890952 w 2666609"/>
              <a:gd name="connsiteY25" fmla="*/ 660267 h 3934055"/>
              <a:gd name="connsiteX26" fmla="*/ 786704 w 2666609"/>
              <a:gd name="connsiteY26" fmla="*/ 1017686 h 3934055"/>
              <a:gd name="connsiteX27" fmla="*/ 557360 w 2666609"/>
              <a:gd name="connsiteY27" fmla="*/ 910461 h 3934055"/>
              <a:gd name="connsiteX28" fmla="*/ 363757 w 2666609"/>
              <a:gd name="connsiteY28" fmla="*/ 1014709 h 3934055"/>
              <a:gd name="connsiteX29" fmla="*/ 253553 w 2666609"/>
              <a:gd name="connsiteY29" fmla="*/ 931310 h 3934055"/>
              <a:gd name="connsiteX30" fmla="*/ 170156 w 2666609"/>
              <a:gd name="connsiteY30" fmla="*/ 1056407 h 3934055"/>
              <a:gd name="connsiteX31" fmla="*/ 116542 w 2666609"/>
              <a:gd name="connsiteY31" fmla="*/ 1172568 h 3934055"/>
              <a:gd name="connsiteX32" fmla="*/ 68886 w 2666609"/>
              <a:gd name="connsiteY32" fmla="*/ 1273838 h 3934055"/>
              <a:gd name="connsiteX33" fmla="*/ 68886 w 2666609"/>
              <a:gd name="connsiteY33" fmla="*/ 1381063 h 3934055"/>
              <a:gd name="connsiteX34" fmla="*/ 0 w 2666609"/>
              <a:gd name="connsiteY34" fmla="*/ 1487356 h 3934055"/>
              <a:gd name="connsiteX35" fmla="*/ 12848 w 2666609"/>
              <a:gd name="connsiteY35" fmla="*/ 1688410 h 3934055"/>
              <a:gd name="connsiteX36" fmla="*/ 142720 w 2666609"/>
              <a:gd name="connsiteY36" fmla="*/ 1664556 h 3934055"/>
              <a:gd name="connsiteX37" fmla="*/ 293795 w 2666609"/>
              <a:gd name="connsiteY37" fmla="*/ 1725517 h 3934055"/>
              <a:gd name="connsiteX38" fmla="*/ 476675 w 2666609"/>
              <a:gd name="connsiteY38" fmla="*/ 1828884 h 3934055"/>
              <a:gd name="connsiteX39" fmla="*/ 451314 w 2666609"/>
              <a:gd name="connsiteY39" fmla="*/ 1967749 h 3934055"/>
              <a:gd name="connsiteX40" fmla="*/ 637487 w 2666609"/>
              <a:gd name="connsiteY40" fmla="*/ 2228465 h 3934055"/>
              <a:gd name="connsiteX41" fmla="*/ 421787 w 2666609"/>
              <a:gd name="connsiteY41" fmla="*/ 2711711 h 3934055"/>
              <a:gd name="connsiteX42" fmla="*/ 556719 w 2666609"/>
              <a:gd name="connsiteY42" fmla="*/ 2817311 h 3934055"/>
              <a:gd name="connsiteX0" fmla="*/ 556719 w 2666609"/>
              <a:gd name="connsiteY0" fmla="*/ 2817311 h 3934055"/>
              <a:gd name="connsiteX1" fmla="*/ 823944 w 2666609"/>
              <a:gd name="connsiteY1" fmla="*/ 2793155 h 3934055"/>
              <a:gd name="connsiteX2" fmla="*/ 852540 w 2666609"/>
              <a:gd name="connsiteY2" fmla="*/ 2890571 h 3934055"/>
              <a:gd name="connsiteX3" fmla="*/ 1212764 w 2666609"/>
              <a:gd name="connsiteY3" fmla="*/ 2824598 h 3934055"/>
              <a:gd name="connsiteX4" fmla="*/ 1401372 w 2666609"/>
              <a:gd name="connsiteY4" fmla="*/ 2899556 h 3934055"/>
              <a:gd name="connsiteX5" fmla="*/ 961622 w 2666609"/>
              <a:gd name="connsiteY5" fmla="*/ 3934055 h 3934055"/>
              <a:gd name="connsiteX6" fmla="*/ 1468103 w 2666609"/>
              <a:gd name="connsiteY6" fmla="*/ 3619729 h 3934055"/>
              <a:gd name="connsiteX7" fmla="*/ 1877636 w 2666609"/>
              <a:gd name="connsiteY7" fmla="*/ 3825014 h 3934055"/>
              <a:gd name="connsiteX8" fmla="*/ 1873412 w 2666609"/>
              <a:gd name="connsiteY8" fmla="*/ 3699574 h 3934055"/>
              <a:gd name="connsiteX9" fmla="*/ 1888238 w 2666609"/>
              <a:gd name="connsiteY9" fmla="*/ 3607512 h 3934055"/>
              <a:gd name="connsiteX10" fmla="*/ 1992432 w 2666609"/>
              <a:gd name="connsiteY10" fmla="*/ 3147218 h 3934055"/>
              <a:gd name="connsiteX11" fmla="*/ 2620060 w 2666609"/>
              <a:gd name="connsiteY11" fmla="*/ 2321623 h 3934055"/>
              <a:gd name="connsiteX12" fmla="*/ 2666609 w 2666609"/>
              <a:gd name="connsiteY12" fmla="*/ 1343213 h 3934055"/>
              <a:gd name="connsiteX13" fmla="*/ 2530085 w 2666609"/>
              <a:gd name="connsiteY13" fmla="*/ 1236851 h 3934055"/>
              <a:gd name="connsiteX14" fmla="*/ 2414197 w 2666609"/>
              <a:gd name="connsiteY14" fmla="*/ 1066988 h 3934055"/>
              <a:gd name="connsiteX15" fmla="*/ 2188580 w 2666609"/>
              <a:gd name="connsiteY15" fmla="*/ 923521 h 3934055"/>
              <a:gd name="connsiteX16" fmla="*/ 2004071 w 2666609"/>
              <a:gd name="connsiteY16" fmla="*/ 937832 h 3934055"/>
              <a:gd name="connsiteX17" fmla="*/ 1910437 w 2666609"/>
              <a:gd name="connsiteY17" fmla="*/ 245504 h 3934055"/>
              <a:gd name="connsiteX18" fmla="*/ 1424570 w 2666609"/>
              <a:gd name="connsiteY18" fmla="*/ 216779 h 3934055"/>
              <a:gd name="connsiteX19" fmla="*/ 1431915 w 2666609"/>
              <a:gd name="connsiteY19" fmla="*/ 99266 h 3934055"/>
              <a:gd name="connsiteX20" fmla="*/ 1299712 w 2666609"/>
              <a:gd name="connsiteY20" fmla="*/ 91921 h 3934055"/>
              <a:gd name="connsiteX21" fmla="*/ 1190053 w 2666609"/>
              <a:gd name="connsiteY21" fmla="*/ 60458 h 3934055"/>
              <a:gd name="connsiteX22" fmla="*/ 1180363 w 2666609"/>
              <a:gd name="connsiteY22" fmla="*/ 0 h 3934055"/>
              <a:gd name="connsiteX23" fmla="*/ 1075588 w 2666609"/>
              <a:gd name="connsiteY23" fmla="*/ 225425 h 3934055"/>
              <a:gd name="connsiteX24" fmla="*/ 971372 w 2666609"/>
              <a:gd name="connsiteY24" fmla="*/ 421986 h 3934055"/>
              <a:gd name="connsiteX25" fmla="*/ 890952 w 2666609"/>
              <a:gd name="connsiteY25" fmla="*/ 660267 h 3934055"/>
              <a:gd name="connsiteX26" fmla="*/ 786704 w 2666609"/>
              <a:gd name="connsiteY26" fmla="*/ 1017686 h 3934055"/>
              <a:gd name="connsiteX27" fmla="*/ 557360 w 2666609"/>
              <a:gd name="connsiteY27" fmla="*/ 910461 h 3934055"/>
              <a:gd name="connsiteX28" fmla="*/ 363757 w 2666609"/>
              <a:gd name="connsiteY28" fmla="*/ 1014709 h 3934055"/>
              <a:gd name="connsiteX29" fmla="*/ 253553 w 2666609"/>
              <a:gd name="connsiteY29" fmla="*/ 931310 h 3934055"/>
              <a:gd name="connsiteX30" fmla="*/ 170156 w 2666609"/>
              <a:gd name="connsiteY30" fmla="*/ 1056407 h 3934055"/>
              <a:gd name="connsiteX31" fmla="*/ 116542 w 2666609"/>
              <a:gd name="connsiteY31" fmla="*/ 1172568 h 3934055"/>
              <a:gd name="connsiteX32" fmla="*/ 68886 w 2666609"/>
              <a:gd name="connsiteY32" fmla="*/ 1273838 h 3934055"/>
              <a:gd name="connsiteX33" fmla="*/ 68886 w 2666609"/>
              <a:gd name="connsiteY33" fmla="*/ 1381063 h 3934055"/>
              <a:gd name="connsiteX34" fmla="*/ 0 w 2666609"/>
              <a:gd name="connsiteY34" fmla="*/ 1487356 h 3934055"/>
              <a:gd name="connsiteX35" fmla="*/ 12848 w 2666609"/>
              <a:gd name="connsiteY35" fmla="*/ 1688410 h 3934055"/>
              <a:gd name="connsiteX36" fmla="*/ 142720 w 2666609"/>
              <a:gd name="connsiteY36" fmla="*/ 1664556 h 3934055"/>
              <a:gd name="connsiteX37" fmla="*/ 293795 w 2666609"/>
              <a:gd name="connsiteY37" fmla="*/ 1725517 h 3934055"/>
              <a:gd name="connsiteX38" fmla="*/ 476675 w 2666609"/>
              <a:gd name="connsiteY38" fmla="*/ 1828884 h 3934055"/>
              <a:gd name="connsiteX39" fmla="*/ 451314 w 2666609"/>
              <a:gd name="connsiteY39" fmla="*/ 1967749 h 3934055"/>
              <a:gd name="connsiteX40" fmla="*/ 637487 w 2666609"/>
              <a:gd name="connsiteY40" fmla="*/ 2228465 h 3934055"/>
              <a:gd name="connsiteX41" fmla="*/ 421787 w 2666609"/>
              <a:gd name="connsiteY41" fmla="*/ 2711711 h 3934055"/>
              <a:gd name="connsiteX42" fmla="*/ 556719 w 2666609"/>
              <a:gd name="connsiteY42" fmla="*/ 2817311 h 3934055"/>
              <a:gd name="connsiteX0" fmla="*/ 556719 w 2666609"/>
              <a:gd name="connsiteY0" fmla="*/ 2817311 h 3934055"/>
              <a:gd name="connsiteX1" fmla="*/ 823944 w 2666609"/>
              <a:gd name="connsiteY1" fmla="*/ 2793155 h 3934055"/>
              <a:gd name="connsiteX2" fmla="*/ 852540 w 2666609"/>
              <a:gd name="connsiteY2" fmla="*/ 2890571 h 3934055"/>
              <a:gd name="connsiteX3" fmla="*/ 1212764 w 2666609"/>
              <a:gd name="connsiteY3" fmla="*/ 2824598 h 3934055"/>
              <a:gd name="connsiteX4" fmla="*/ 1401372 w 2666609"/>
              <a:gd name="connsiteY4" fmla="*/ 2899556 h 3934055"/>
              <a:gd name="connsiteX5" fmla="*/ 961622 w 2666609"/>
              <a:gd name="connsiteY5" fmla="*/ 3934055 h 3934055"/>
              <a:gd name="connsiteX6" fmla="*/ 1468103 w 2666609"/>
              <a:gd name="connsiteY6" fmla="*/ 3619729 h 3934055"/>
              <a:gd name="connsiteX7" fmla="*/ 1877636 w 2666609"/>
              <a:gd name="connsiteY7" fmla="*/ 3825014 h 3934055"/>
              <a:gd name="connsiteX8" fmla="*/ 1873412 w 2666609"/>
              <a:gd name="connsiteY8" fmla="*/ 3699574 h 3934055"/>
              <a:gd name="connsiteX9" fmla="*/ 1888238 w 2666609"/>
              <a:gd name="connsiteY9" fmla="*/ 3607512 h 3934055"/>
              <a:gd name="connsiteX10" fmla="*/ 1989782 w 2666609"/>
              <a:gd name="connsiteY10" fmla="*/ 3147218 h 3934055"/>
              <a:gd name="connsiteX11" fmla="*/ 2620060 w 2666609"/>
              <a:gd name="connsiteY11" fmla="*/ 2321623 h 3934055"/>
              <a:gd name="connsiteX12" fmla="*/ 2666609 w 2666609"/>
              <a:gd name="connsiteY12" fmla="*/ 1343213 h 3934055"/>
              <a:gd name="connsiteX13" fmla="*/ 2530085 w 2666609"/>
              <a:gd name="connsiteY13" fmla="*/ 1236851 h 3934055"/>
              <a:gd name="connsiteX14" fmla="*/ 2414197 w 2666609"/>
              <a:gd name="connsiteY14" fmla="*/ 1066988 h 3934055"/>
              <a:gd name="connsiteX15" fmla="*/ 2188580 w 2666609"/>
              <a:gd name="connsiteY15" fmla="*/ 923521 h 3934055"/>
              <a:gd name="connsiteX16" fmla="*/ 2004071 w 2666609"/>
              <a:gd name="connsiteY16" fmla="*/ 937832 h 3934055"/>
              <a:gd name="connsiteX17" fmla="*/ 1910437 w 2666609"/>
              <a:gd name="connsiteY17" fmla="*/ 245504 h 3934055"/>
              <a:gd name="connsiteX18" fmla="*/ 1424570 w 2666609"/>
              <a:gd name="connsiteY18" fmla="*/ 216779 h 3934055"/>
              <a:gd name="connsiteX19" fmla="*/ 1431915 w 2666609"/>
              <a:gd name="connsiteY19" fmla="*/ 99266 h 3934055"/>
              <a:gd name="connsiteX20" fmla="*/ 1299712 w 2666609"/>
              <a:gd name="connsiteY20" fmla="*/ 91921 h 3934055"/>
              <a:gd name="connsiteX21" fmla="*/ 1190053 w 2666609"/>
              <a:gd name="connsiteY21" fmla="*/ 60458 h 3934055"/>
              <a:gd name="connsiteX22" fmla="*/ 1180363 w 2666609"/>
              <a:gd name="connsiteY22" fmla="*/ 0 h 3934055"/>
              <a:gd name="connsiteX23" fmla="*/ 1075588 w 2666609"/>
              <a:gd name="connsiteY23" fmla="*/ 225425 h 3934055"/>
              <a:gd name="connsiteX24" fmla="*/ 971372 w 2666609"/>
              <a:gd name="connsiteY24" fmla="*/ 421986 h 3934055"/>
              <a:gd name="connsiteX25" fmla="*/ 890952 w 2666609"/>
              <a:gd name="connsiteY25" fmla="*/ 660267 h 3934055"/>
              <a:gd name="connsiteX26" fmla="*/ 786704 w 2666609"/>
              <a:gd name="connsiteY26" fmla="*/ 1017686 h 3934055"/>
              <a:gd name="connsiteX27" fmla="*/ 557360 w 2666609"/>
              <a:gd name="connsiteY27" fmla="*/ 910461 h 3934055"/>
              <a:gd name="connsiteX28" fmla="*/ 363757 w 2666609"/>
              <a:gd name="connsiteY28" fmla="*/ 1014709 h 3934055"/>
              <a:gd name="connsiteX29" fmla="*/ 253553 w 2666609"/>
              <a:gd name="connsiteY29" fmla="*/ 931310 h 3934055"/>
              <a:gd name="connsiteX30" fmla="*/ 170156 w 2666609"/>
              <a:gd name="connsiteY30" fmla="*/ 1056407 h 3934055"/>
              <a:gd name="connsiteX31" fmla="*/ 116542 w 2666609"/>
              <a:gd name="connsiteY31" fmla="*/ 1172568 h 3934055"/>
              <a:gd name="connsiteX32" fmla="*/ 68886 w 2666609"/>
              <a:gd name="connsiteY32" fmla="*/ 1273838 h 3934055"/>
              <a:gd name="connsiteX33" fmla="*/ 68886 w 2666609"/>
              <a:gd name="connsiteY33" fmla="*/ 1381063 h 3934055"/>
              <a:gd name="connsiteX34" fmla="*/ 0 w 2666609"/>
              <a:gd name="connsiteY34" fmla="*/ 1487356 h 3934055"/>
              <a:gd name="connsiteX35" fmla="*/ 12848 w 2666609"/>
              <a:gd name="connsiteY35" fmla="*/ 1688410 h 3934055"/>
              <a:gd name="connsiteX36" fmla="*/ 142720 w 2666609"/>
              <a:gd name="connsiteY36" fmla="*/ 1664556 h 3934055"/>
              <a:gd name="connsiteX37" fmla="*/ 293795 w 2666609"/>
              <a:gd name="connsiteY37" fmla="*/ 1725517 h 3934055"/>
              <a:gd name="connsiteX38" fmla="*/ 476675 w 2666609"/>
              <a:gd name="connsiteY38" fmla="*/ 1828884 h 3934055"/>
              <a:gd name="connsiteX39" fmla="*/ 451314 w 2666609"/>
              <a:gd name="connsiteY39" fmla="*/ 1967749 h 3934055"/>
              <a:gd name="connsiteX40" fmla="*/ 637487 w 2666609"/>
              <a:gd name="connsiteY40" fmla="*/ 2228465 h 3934055"/>
              <a:gd name="connsiteX41" fmla="*/ 421787 w 2666609"/>
              <a:gd name="connsiteY41" fmla="*/ 2711711 h 3934055"/>
              <a:gd name="connsiteX42" fmla="*/ 556719 w 2666609"/>
              <a:gd name="connsiteY42" fmla="*/ 2817311 h 3934055"/>
              <a:gd name="connsiteX0" fmla="*/ 556719 w 2666609"/>
              <a:gd name="connsiteY0" fmla="*/ 2817311 h 3934055"/>
              <a:gd name="connsiteX1" fmla="*/ 823944 w 2666609"/>
              <a:gd name="connsiteY1" fmla="*/ 2793155 h 3934055"/>
              <a:gd name="connsiteX2" fmla="*/ 852540 w 2666609"/>
              <a:gd name="connsiteY2" fmla="*/ 2890571 h 3934055"/>
              <a:gd name="connsiteX3" fmla="*/ 1212764 w 2666609"/>
              <a:gd name="connsiteY3" fmla="*/ 2824598 h 3934055"/>
              <a:gd name="connsiteX4" fmla="*/ 1401372 w 2666609"/>
              <a:gd name="connsiteY4" fmla="*/ 2899556 h 3934055"/>
              <a:gd name="connsiteX5" fmla="*/ 961622 w 2666609"/>
              <a:gd name="connsiteY5" fmla="*/ 3934055 h 3934055"/>
              <a:gd name="connsiteX6" fmla="*/ 1468103 w 2666609"/>
              <a:gd name="connsiteY6" fmla="*/ 3619729 h 3934055"/>
              <a:gd name="connsiteX7" fmla="*/ 1877636 w 2666609"/>
              <a:gd name="connsiteY7" fmla="*/ 3825014 h 3934055"/>
              <a:gd name="connsiteX8" fmla="*/ 1873412 w 2666609"/>
              <a:gd name="connsiteY8" fmla="*/ 3699574 h 3934055"/>
              <a:gd name="connsiteX9" fmla="*/ 1888238 w 2666609"/>
              <a:gd name="connsiteY9" fmla="*/ 3607512 h 3934055"/>
              <a:gd name="connsiteX10" fmla="*/ 1989782 w 2666609"/>
              <a:gd name="connsiteY10" fmla="*/ 3147218 h 3934055"/>
              <a:gd name="connsiteX11" fmla="*/ 2620060 w 2666609"/>
              <a:gd name="connsiteY11" fmla="*/ 2321623 h 3934055"/>
              <a:gd name="connsiteX12" fmla="*/ 2666609 w 2666609"/>
              <a:gd name="connsiteY12" fmla="*/ 1343213 h 3934055"/>
              <a:gd name="connsiteX13" fmla="*/ 2538036 w 2666609"/>
              <a:gd name="connsiteY13" fmla="*/ 1236851 h 3934055"/>
              <a:gd name="connsiteX14" fmla="*/ 2414197 w 2666609"/>
              <a:gd name="connsiteY14" fmla="*/ 1066988 h 3934055"/>
              <a:gd name="connsiteX15" fmla="*/ 2188580 w 2666609"/>
              <a:gd name="connsiteY15" fmla="*/ 923521 h 3934055"/>
              <a:gd name="connsiteX16" fmla="*/ 2004071 w 2666609"/>
              <a:gd name="connsiteY16" fmla="*/ 937832 h 3934055"/>
              <a:gd name="connsiteX17" fmla="*/ 1910437 w 2666609"/>
              <a:gd name="connsiteY17" fmla="*/ 245504 h 3934055"/>
              <a:gd name="connsiteX18" fmla="*/ 1424570 w 2666609"/>
              <a:gd name="connsiteY18" fmla="*/ 216779 h 3934055"/>
              <a:gd name="connsiteX19" fmla="*/ 1431915 w 2666609"/>
              <a:gd name="connsiteY19" fmla="*/ 99266 h 3934055"/>
              <a:gd name="connsiteX20" fmla="*/ 1299712 w 2666609"/>
              <a:gd name="connsiteY20" fmla="*/ 91921 h 3934055"/>
              <a:gd name="connsiteX21" fmla="*/ 1190053 w 2666609"/>
              <a:gd name="connsiteY21" fmla="*/ 60458 h 3934055"/>
              <a:gd name="connsiteX22" fmla="*/ 1180363 w 2666609"/>
              <a:gd name="connsiteY22" fmla="*/ 0 h 3934055"/>
              <a:gd name="connsiteX23" fmla="*/ 1075588 w 2666609"/>
              <a:gd name="connsiteY23" fmla="*/ 225425 h 3934055"/>
              <a:gd name="connsiteX24" fmla="*/ 971372 w 2666609"/>
              <a:gd name="connsiteY24" fmla="*/ 421986 h 3934055"/>
              <a:gd name="connsiteX25" fmla="*/ 890952 w 2666609"/>
              <a:gd name="connsiteY25" fmla="*/ 660267 h 3934055"/>
              <a:gd name="connsiteX26" fmla="*/ 786704 w 2666609"/>
              <a:gd name="connsiteY26" fmla="*/ 1017686 h 3934055"/>
              <a:gd name="connsiteX27" fmla="*/ 557360 w 2666609"/>
              <a:gd name="connsiteY27" fmla="*/ 910461 h 3934055"/>
              <a:gd name="connsiteX28" fmla="*/ 363757 w 2666609"/>
              <a:gd name="connsiteY28" fmla="*/ 1014709 h 3934055"/>
              <a:gd name="connsiteX29" fmla="*/ 253553 w 2666609"/>
              <a:gd name="connsiteY29" fmla="*/ 931310 h 3934055"/>
              <a:gd name="connsiteX30" fmla="*/ 170156 w 2666609"/>
              <a:gd name="connsiteY30" fmla="*/ 1056407 h 3934055"/>
              <a:gd name="connsiteX31" fmla="*/ 116542 w 2666609"/>
              <a:gd name="connsiteY31" fmla="*/ 1172568 h 3934055"/>
              <a:gd name="connsiteX32" fmla="*/ 68886 w 2666609"/>
              <a:gd name="connsiteY32" fmla="*/ 1273838 h 3934055"/>
              <a:gd name="connsiteX33" fmla="*/ 68886 w 2666609"/>
              <a:gd name="connsiteY33" fmla="*/ 1381063 h 3934055"/>
              <a:gd name="connsiteX34" fmla="*/ 0 w 2666609"/>
              <a:gd name="connsiteY34" fmla="*/ 1487356 h 3934055"/>
              <a:gd name="connsiteX35" fmla="*/ 12848 w 2666609"/>
              <a:gd name="connsiteY35" fmla="*/ 1688410 h 3934055"/>
              <a:gd name="connsiteX36" fmla="*/ 142720 w 2666609"/>
              <a:gd name="connsiteY36" fmla="*/ 1664556 h 3934055"/>
              <a:gd name="connsiteX37" fmla="*/ 293795 w 2666609"/>
              <a:gd name="connsiteY37" fmla="*/ 1725517 h 3934055"/>
              <a:gd name="connsiteX38" fmla="*/ 476675 w 2666609"/>
              <a:gd name="connsiteY38" fmla="*/ 1828884 h 3934055"/>
              <a:gd name="connsiteX39" fmla="*/ 451314 w 2666609"/>
              <a:gd name="connsiteY39" fmla="*/ 1967749 h 3934055"/>
              <a:gd name="connsiteX40" fmla="*/ 637487 w 2666609"/>
              <a:gd name="connsiteY40" fmla="*/ 2228465 h 3934055"/>
              <a:gd name="connsiteX41" fmla="*/ 421787 w 2666609"/>
              <a:gd name="connsiteY41" fmla="*/ 2711711 h 3934055"/>
              <a:gd name="connsiteX42" fmla="*/ 556719 w 2666609"/>
              <a:gd name="connsiteY42" fmla="*/ 2817311 h 3934055"/>
              <a:gd name="connsiteX0" fmla="*/ 556719 w 2748647"/>
              <a:gd name="connsiteY0" fmla="*/ 2817311 h 3934055"/>
              <a:gd name="connsiteX1" fmla="*/ 823944 w 2748647"/>
              <a:gd name="connsiteY1" fmla="*/ 2793155 h 3934055"/>
              <a:gd name="connsiteX2" fmla="*/ 852540 w 2748647"/>
              <a:gd name="connsiteY2" fmla="*/ 2890571 h 3934055"/>
              <a:gd name="connsiteX3" fmla="*/ 1212764 w 2748647"/>
              <a:gd name="connsiteY3" fmla="*/ 2824598 h 3934055"/>
              <a:gd name="connsiteX4" fmla="*/ 1401372 w 2748647"/>
              <a:gd name="connsiteY4" fmla="*/ 2899556 h 3934055"/>
              <a:gd name="connsiteX5" fmla="*/ 961622 w 2748647"/>
              <a:gd name="connsiteY5" fmla="*/ 3934055 h 3934055"/>
              <a:gd name="connsiteX6" fmla="*/ 1468103 w 2748647"/>
              <a:gd name="connsiteY6" fmla="*/ 3619729 h 3934055"/>
              <a:gd name="connsiteX7" fmla="*/ 1877636 w 2748647"/>
              <a:gd name="connsiteY7" fmla="*/ 3825014 h 3934055"/>
              <a:gd name="connsiteX8" fmla="*/ 1873412 w 2748647"/>
              <a:gd name="connsiteY8" fmla="*/ 3699574 h 3934055"/>
              <a:gd name="connsiteX9" fmla="*/ 1888238 w 2748647"/>
              <a:gd name="connsiteY9" fmla="*/ 3607512 h 3934055"/>
              <a:gd name="connsiteX10" fmla="*/ 1989782 w 2748647"/>
              <a:gd name="connsiteY10" fmla="*/ 3147218 h 3934055"/>
              <a:gd name="connsiteX11" fmla="*/ 2748647 w 2748647"/>
              <a:gd name="connsiteY11" fmla="*/ 3678936 h 3934055"/>
              <a:gd name="connsiteX12" fmla="*/ 2666609 w 2748647"/>
              <a:gd name="connsiteY12" fmla="*/ 1343213 h 3934055"/>
              <a:gd name="connsiteX13" fmla="*/ 2538036 w 2748647"/>
              <a:gd name="connsiteY13" fmla="*/ 1236851 h 3934055"/>
              <a:gd name="connsiteX14" fmla="*/ 2414197 w 2748647"/>
              <a:gd name="connsiteY14" fmla="*/ 1066988 h 3934055"/>
              <a:gd name="connsiteX15" fmla="*/ 2188580 w 2748647"/>
              <a:gd name="connsiteY15" fmla="*/ 923521 h 3934055"/>
              <a:gd name="connsiteX16" fmla="*/ 2004071 w 2748647"/>
              <a:gd name="connsiteY16" fmla="*/ 937832 h 3934055"/>
              <a:gd name="connsiteX17" fmla="*/ 1910437 w 2748647"/>
              <a:gd name="connsiteY17" fmla="*/ 245504 h 3934055"/>
              <a:gd name="connsiteX18" fmla="*/ 1424570 w 2748647"/>
              <a:gd name="connsiteY18" fmla="*/ 216779 h 3934055"/>
              <a:gd name="connsiteX19" fmla="*/ 1431915 w 2748647"/>
              <a:gd name="connsiteY19" fmla="*/ 99266 h 3934055"/>
              <a:gd name="connsiteX20" fmla="*/ 1299712 w 2748647"/>
              <a:gd name="connsiteY20" fmla="*/ 91921 h 3934055"/>
              <a:gd name="connsiteX21" fmla="*/ 1190053 w 2748647"/>
              <a:gd name="connsiteY21" fmla="*/ 60458 h 3934055"/>
              <a:gd name="connsiteX22" fmla="*/ 1180363 w 2748647"/>
              <a:gd name="connsiteY22" fmla="*/ 0 h 3934055"/>
              <a:gd name="connsiteX23" fmla="*/ 1075588 w 2748647"/>
              <a:gd name="connsiteY23" fmla="*/ 225425 h 3934055"/>
              <a:gd name="connsiteX24" fmla="*/ 971372 w 2748647"/>
              <a:gd name="connsiteY24" fmla="*/ 421986 h 3934055"/>
              <a:gd name="connsiteX25" fmla="*/ 890952 w 2748647"/>
              <a:gd name="connsiteY25" fmla="*/ 660267 h 3934055"/>
              <a:gd name="connsiteX26" fmla="*/ 786704 w 2748647"/>
              <a:gd name="connsiteY26" fmla="*/ 1017686 h 3934055"/>
              <a:gd name="connsiteX27" fmla="*/ 557360 w 2748647"/>
              <a:gd name="connsiteY27" fmla="*/ 910461 h 3934055"/>
              <a:gd name="connsiteX28" fmla="*/ 363757 w 2748647"/>
              <a:gd name="connsiteY28" fmla="*/ 1014709 h 3934055"/>
              <a:gd name="connsiteX29" fmla="*/ 253553 w 2748647"/>
              <a:gd name="connsiteY29" fmla="*/ 931310 h 3934055"/>
              <a:gd name="connsiteX30" fmla="*/ 170156 w 2748647"/>
              <a:gd name="connsiteY30" fmla="*/ 1056407 h 3934055"/>
              <a:gd name="connsiteX31" fmla="*/ 116542 w 2748647"/>
              <a:gd name="connsiteY31" fmla="*/ 1172568 h 3934055"/>
              <a:gd name="connsiteX32" fmla="*/ 68886 w 2748647"/>
              <a:gd name="connsiteY32" fmla="*/ 1273838 h 3934055"/>
              <a:gd name="connsiteX33" fmla="*/ 68886 w 2748647"/>
              <a:gd name="connsiteY33" fmla="*/ 1381063 h 3934055"/>
              <a:gd name="connsiteX34" fmla="*/ 0 w 2748647"/>
              <a:gd name="connsiteY34" fmla="*/ 1487356 h 3934055"/>
              <a:gd name="connsiteX35" fmla="*/ 12848 w 2748647"/>
              <a:gd name="connsiteY35" fmla="*/ 1688410 h 3934055"/>
              <a:gd name="connsiteX36" fmla="*/ 142720 w 2748647"/>
              <a:gd name="connsiteY36" fmla="*/ 1664556 h 3934055"/>
              <a:gd name="connsiteX37" fmla="*/ 293795 w 2748647"/>
              <a:gd name="connsiteY37" fmla="*/ 1725517 h 3934055"/>
              <a:gd name="connsiteX38" fmla="*/ 476675 w 2748647"/>
              <a:gd name="connsiteY38" fmla="*/ 1828884 h 3934055"/>
              <a:gd name="connsiteX39" fmla="*/ 451314 w 2748647"/>
              <a:gd name="connsiteY39" fmla="*/ 1967749 h 3934055"/>
              <a:gd name="connsiteX40" fmla="*/ 637487 w 2748647"/>
              <a:gd name="connsiteY40" fmla="*/ 2228465 h 3934055"/>
              <a:gd name="connsiteX41" fmla="*/ 421787 w 2748647"/>
              <a:gd name="connsiteY41" fmla="*/ 2711711 h 3934055"/>
              <a:gd name="connsiteX42" fmla="*/ 556719 w 2748647"/>
              <a:gd name="connsiteY42" fmla="*/ 2817311 h 3934055"/>
              <a:gd name="connsiteX0" fmla="*/ 556719 w 2748647"/>
              <a:gd name="connsiteY0" fmla="*/ 2817311 h 3934055"/>
              <a:gd name="connsiteX1" fmla="*/ 823944 w 2748647"/>
              <a:gd name="connsiteY1" fmla="*/ 2793155 h 3934055"/>
              <a:gd name="connsiteX2" fmla="*/ 852540 w 2748647"/>
              <a:gd name="connsiteY2" fmla="*/ 2890571 h 3934055"/>
              <a:gd name="connsiteX3" fmla="*/ 1212764 w 2748647"/>
              <a:gd name="connsiteY3" fmla="*/ 2824598 h 3934055"/>
              <a:gd name="connsiteX4" fmla="*/ 1401372 w 2748647"/>
              <a:gd name="connsiteY4" fmla="*/ 2899556 h 3934055"/>
              <a:gd name="connsiteX5" fmla="*/ 961622 w 2748647"/>
              <a:gd name="connsiteY5" fmla="*/ 3934055 h 3934055"/>
              <a:gd name="connsiteX6" fmla="*/ 1468103 w 2748647"/>
              <a:gd name="connsiteY6" fmla="*/ 3619729 h 3934055"/>
              <a:gd name="connsiteX7" fmla="*/ 1877636 w 2748647"/>
              <a:gd name="connsiteY7" fmla="*/ 3825014 h 3934055"/>
              <a:gd name="connsiteX8" fmla="*/ 1873412 w 2748647"/>
              <a:gd name="connsiteY8" fmla="*/ 3699574 h 3934055"/>
              <a:gd name="connsiteX9" fmla="*/ 1888238 w 2748647"/>
              <a:gd name="connsiteY9" fmla="*/ 3607512 h 3934055"/>
              <a:gd name="connsiteX10" fmla="*/ 2000508 w 2748647"/>
              <a:gd name="connsiteY10" fmla="*/ 3069453 h 3934055"/>
              <a:gd name="connsiteX11" fmla="*/ 2748647 w 2748647"/>
              <a:gd name="connsiteY11" fmla="*/ 3678936 h 3934055"/>
              <a:gd name="connsiteX12" fmla="*/ 2666609 w 2748647"/>
              <a:gd name="connsiteY12" fmla="*/ 1343213 h 3934055"/>
              <a:gd name="connsiteX13" fmla="*/ 2538036 w 2748647"/>
              <a:gd name="connsiteY13" fmla="*/ 1236851 h 3934055"/>
              <a:gd name="connsiteX14" fmla="*/ 2414197 w 2748647"/>
              <a:gd name="connsiteY14" fmla="*/ 1066988 h 3934055"/>
              <a:gd name="connsiteX15" fmla="*/ 2188580 w 2748647"/>
              <a:gd name="connsiteY15" fmla="*/ 923521 h 3934055"/>
              <a:gd name="connsiteX16" fmla="*/ 2004071 w 2748647"/>
              <a:gd name="connsiteY16" fmla="*/ 937832 h 3934055"/>
              <a:gd name="connsiteX17" fmla="*/ 1910437 w 2748647"/>
              <a:gd name="connsiteY17" fmla="*/ 245504 h 3934055"/>
              <a:gd name="connsiteX18" fmla="*/ 1424570 w 2748647"/>
              <a:gd name="connsiteY18" fmla="*/ 216779 h 3934055"/>
              <a:gd name="connsiteX19" fmla="*/ 1431915 w 2748647"/>
              <a:gd name="connsiteY19" fmla="*/ 99266 h 3934055"/>
              <a:gd name="connsiteX20" fmla="*/ 1299712 w 2748647"/>
              <a:gd name="connsiteY20" fmla="*/ 91921 h 3934055"/>
              <a:gd name="connsiteX21" fmla="*/ 1190053 w 2748647"/>
              <a:gd name="connsiteY21" fmla="*/ 60458 h 3934055"/>
              <a:gd name="connsiteX22" fmla="*/ 1180363 w 2748647"/>
              <a:gd name="connsiteY22" fmla="*/ 0 h 3934055"/>
              <a:gd name="connsiteX23" fmla="*/ 1075588 w 2748647"/>
              <a:gd name="connsiteY23" fmla="*/ 225425 h 3934055"/>
              <a:gd name="connsiteX24" fmla="*/ 971372 w 2748647"/>
              <a:gd name="connsiteY24" fmla="*/ 421986 h 3934055"/>
              <a:gd name="connsiteX25" fmla="*/ 890952 w 2748647"/>
              <a:gd name="connsiteY25" fmla="*/ 660267 h 3934055"/>
              <a:gd name="connsiteX26" fmla="*/ 786704 w 2748647"/>
              <a:gd name="connsiteY26" fmla="*/ 1017686 h 3934055"/>
              <a:gd name="connsiteX27" fmla="*/ 557360 w 2748647"/>
              <a:gd name="connsiteY27" fmla="*/ 910461 h 3934055"/>
              <a:gd name="connsiteX28" fmla="*/ 363757 w 2748647"/>
              <a:gd name="connsiteY28" fmla="*/ 1014709 h 3934055"/>
              <a:gd name="connsiteX29" fmla="*/ 253553 w 2748647"/>
              <a:gd name="connsiteY29" fmla="*/ 931310 h 3934055"/>
              <a:gd name="connsiteX30" fmla="*/ 170156 w 2748647"/>
              <a:gd name="connsiteY30" fmla="*/ 1056407 h 3934055"/>
              <a:gd name="connsiteX31" fmla="*/ 116542 w 2748647"/>
              <a:gd name="connsiteY31" fmla="*/ 1172568 h 3934055"/>
              <a:gd name="connsiteX32" fmla="*/ 68886 w 2748647"/>
              <a:gd name="connsiteY32" fmla="*/ 1273838 h 3934055"/>
              <a:gd name="connsiteX33" fmla="*/ 68886 w 2748647"/>
              <a:gd name="connsiteY33" fmla="*/ 1381063 h 3934055"/>
              <a:gd name="connsiteX34" fmla="*/ 0 w 2748647"/>
              <a:gd name="connsiteY34" fmla="*/ 1487356 h 3934055"/>
              <a:gd name="connsiteX35" fmla="*/ 12848 w 2748647"/>
              <a:gd name="connsiteY35" fmla="*/ 1688410 h 3934055"/>
              <a:gd name="connsiteX36" fmla="*/ 142720 w 2748647"/>
              <a:gd name="connsiteY36" fmla="*/ 1664556 h 3934055"/>
              <a:gd name="connsiteX37" fmla="*/ 293795 w 2748647"/>
              <a:gd name="connsiteY37" fmla="*/ 1725517 h 3934055"/>
              <a:gd name="connsiteX38" fmla="*/ 476675 w 2748647"/>
              <a:gd name="connsiteY38" fmla="*/ 1828884 h 3934055"/>
              <a:gd name="connsiteX39" fmla="*/ 451314 w 2748647"/>
              <a:gd name="connsiteY39" fmla="*/ 1967749 h 3934055"/>
              <a:gd name="connsiteX40" fmla="*/ 637487 w 2748647"/>
              <a:gd name="connsiteY40" fmla="*/ 2228465 h 3934055"/>
              <a:gd name="connsiteX41" fmla="*/ 421787 w 2748647"/>
              <a:gd name="connsiteY41" fmla="*/ 2711711 h 3934055"/>
              <a:gd name="connsiteX42" fmla="*/ 556719 w 2748647"/>
              <a:gd name="connsiteY42" fmla="*/ 2817311 h 3934055"/>
              <a:gd name="connsiteX0" fmla="*/ 556719 w 2748647"/>
              <a:gd name="connsiteY0" fmla="*/ 2817311 h 3934055"/>
              <a:gd name="connsiteX1" fmla="*/ 823944 w 2748647"/>
              <a:gd name="connsiteY1" fmla="*/ 2793155 h 3934055"/>
              <a:gd name="connsiteX2" fmla="*/ 852540 w 2748647"/>
              <a:gd name="connsiteY2" fmla="*/ 2890571 h 3934055"/>
              <a:gd name="connsiteX3" fmla="*/ 1212764 w 2748647"/>
              <a:gd name="connsiteY3" fmla="*/ 2824598 h 3934055"/>
              <a:gd name="connsiteX4" fmla="*/ 1401372 w 2748647"/>
              <a:gd name="connsiteY4" fmla="*/ 2899556 h 3934055"/>
              <a:gd name="connsiteX5" fmla="*/ 961622 w 2748647"/>
              <a:gd name="connsiteY5" fmla="*/ 3934055 h 3934055"/>
              <a:gd name="connsiteX6" fmla="*/ 1468103 w 2748647"/>
              <a:gd name="connsiteY6" fmla="*/ 3619729 h 3934055"/>
              <a:gd name="connsiteX7" fmla="*/ 1877636 w 2748647"/>
              <a:gd name="connsiteY7" fmla="*/ 3825014 h 3934055"/>
              <a:gd name="connsiteX8" fmla="*/ 1873412 w 2748647"/>
              <a:gd name="connsiteY8" fmla="*/ 3699574 h 3934055"/>
              <a:gd name="connsiteX9" fmla="*/ 1888238 w 2748647"/>
              <a:gd name="connsiteY9" fmla="*/ 3607512 h 3934055"/>
              <a:gd name="connsiteX10" fmla="*/ 1997827 w 2748647"/>
              <a:gd name="connsiteY10" fmla="*/ 3123083 h 3934055"/>
              <a:gd name="connsiteX11" fmla="*/ 2748647 w 2748647"/>
              <a:gd name="connsiteY11" fmla="*/ 3678936 h 3934055"/>
              <a:gd name="connsiteX12" fmla="*/ 2666609 w 2748647"/>
              <a:gd name="connsiteY12" fmla="*/ 1343213 h 3934055"/>
              <a:gd name="connsiteX13" fmla="*/ 2538036 w 2748647"/>
              <a:gd name="connsiteY13" fmla="*/ 1236851 h 3934055"/>
              <a:gd name="connsiteX14" fmla="*/ 2414197 w 2748647"/>
              <a:gd name="connsiteY14" fmla="*/ 1066988 h 3934055"/>
              <a:gd name="connsiteX15" fmla="*/ 2188580 w 2748647"/>
              <a:gd name="connsiteY15" fmla="*/ 923521 h 3934055"/>
              <a:gd name="connsiteX16" fmla="*/ 2004071 w 2748647"/>
              <a:gd name="connsiteY16" fmla="*/ 937832 h 3934055"/>
              <a:gd name="connsiteX17" fmla="*/ 1910437 w 2748647"/>
              <a:gd name="connsiteY17" fmla="*/ 245504 h 3934055"/>
              <a:gd name="connsiteX18" fmla="*/ 1424570 w 2748647"/>
              <a:gd name="connsiteY18" fmla="*/ 216779 h 3934055"/>
              <a:gd name="connsiteX19" fmla="*/ 1431915 w 2748647"/>
              <a:gd name="connsiteY19" fmla="*/ 99266 h 3934055"/>
              <a:gd name="connsiteX20" fmla="*/ 1299712 w 2748647"/>
              <a:gd name="connsiteY20" fmla="*/ 91921 h 3934055"/>
              <a:gd name="connsiteX21" fmla="*/ 1190053 w 2748647"/>
              <a:gd name="connsiteY21" fmla="*/ 60458 h 3934055"/>
              <a:gd name="connsiteX22" fmla="*/ 1180363 w 2748647"/>
              <a:gd name="connsiteY22" fmla="*/ 0 h 3934055"/>
              <a:gd name="connsiteX23" fmla="*/ 1075588 w 2748647"/>
              <a:gd name="connsiteY23" fmla="*/ 225425 h 3934055"/>
              <a:gd name="connsiteX24" fmla="*/ 971372 w 2748647"/>
              <a:gd name="connsiteY24" fmla="*/ 421986 h 3934055"/>
              <a:gd name="connsiteX25" fmla="*/ 890952 w 2748647"/>
              <a:gd name="connsiteY25" fmla="*/ 660267 h 3934055"/>
              <a:gd name="connsiteX26" fmla="*/ 786704 w 2748647"/>
              <a:gd name="connsiteY26" fmla="*/ 1017686 h 3934055"/>
              <a:gd name="connsiteX27" fmla="*/ 557360 w 2748647"/>
              <a:gd name="connsiteY27" fmla="*/ 910461 h 3934055"/>
              <a:gd name="connsiteX28" fmla="*/ 363757 w 2748647"/>
              <a:gd name="connsiteY28" fmla="*/ 1014709 h 3934055"/>
              <a:gd name="connsiteX29" fmla="*/ 253553 w 2748647"/>
              <a:gd name="connsiteY29" fmla="*/ 931310 h 3934055"/>
              <a:gd name="connsiteX30" fmla="*/ 170156 w 2748647"/>
              <a:gd name="connsiteY30" fmla="*/ 1056407 h 3934055"/>
              <a:gd name="connsiteX31" fmla="*/ 116542 w 2748647"/>
              <a:gd name="connsiteY31" fmla="*/ 1172568 h 3934055"/>
              <a:gd name="connsiteX32" fmla="*/ 68886 w 2748647"/>
              <a:gd name="connsiteY32" fmla="*/ 1273838 h 3934055"/>
              <a:gd name="connsiteX33" fmla="*/ 68886 w 2748647"/>
              <a:gd name="connsiteY33" fmla="*/ 1381063 h 3934055"/>
              <a:gd name="connsiteX34" fmla="*/ 0 w 2748647"/>
              <a:gd name="connsiteY34" fmla="*/ 1487356 h 3934055"/>
              <a:gd name="connsiteX35" fmla="*/ 12848 w 2748647"/>
              <a:gd name="connsiteY35" fmla="*/ 1688410 h 3934055"/>
              <a:gd name="connsiteX36" fmla="*/ 142720 w 2748647"/>
              <a:gd name="connsiteY36" fmla="*/ 1664556 h 3934055"/>
              <a:gd name="connsiteX37" fmla="*/ 293795 w 2748647"/>
              <a:gd name="connsiteY37" fmla="*/ 1725517 h 3934055"/>
              <a:gd name="connsiteX38" fmla="*/ 476675 w 2748647"/>
              <a:gd name="connsiteY38" fmla="*/ 1828884 h 3934055"/>
              <a:gd name="connsiteX39" fmla="*/ 451314 w 2748647"/>
              <a:gd name="connsiteY39" fmla="*/ 1967749 h 3934055"/>
              <a:gd name="connsiteX40" fmla="*/ 637487 w 2748647"/>
              <a:gd name="connsiteY40" fmla="*/ 2228465 h 3934055"/>
              <a:gd name="connsiteX41" fmla="*/ 421787 w 2748647"/>
              <a:gd name="connsiteY41" fmla="*/ 2711711 h 3934055"/>
              <a:gd name="connsiteX42" fmla="*/ 556719 w 2748647"/>
              <a:gd name="connsiteY42" fmla="*/ 2817311 h 3934055"/>
              <a:gd name="connsiteX0" fmla="*/ 556719 w 2748647"/>
              <a:gd name="connsiteY0" fmla="*/ 2817311 h 3934055"/>
              <a:gd name="connsiteX1" fmla="*/ 823944 w 2748647"/>
              <a:gd name="connsiteY1" fmla="*/ 2793155 h 3934055"/>
              <a:gd name="connsiteX2" fmla="*/ 852540 w 2748647"/>
              <a:gd name="connsiteY2" fmla="*/ 2890571 h 3934055"/>
              <a:gd name="connsiteX3" fmla="*/ 1212764 w 2748647"/>
              <a:gd name="connsiteY3" fmla="*/ 2824598 h 3934055"/>
              <a:gd name="connsiteX4" fmla="*/ 1401372 w 2748647"/>
              <a:gd name="connsiteY4" fmla="*/ 2899556 h 3934055"/>
              <a:gd name="connsiteX5" fmla="*/ 961622 w 2748647"/>
              <a:gd name="connsiteY5" fmla="*/ 3934055 h 3934055"/>
              <a:gd name="connsiteX6" fmla="*/ 1468103 w 2748647"/>
              <a:gd name="connsiteY6" fmla="*/ 3619729 h 3934055"/>
              <a:gd name="connsiteX7" fmla="*/ 1877636 w 2748647"/>
              <a:gd name="connsiteY7" fmla="*/ 3825014 h 3934055"/>
              <a:gd name="connsiteX8" fmla="*/ 1873412 w 2748647"/>
              <a:gd name="connsiteY8" fmla="*/ 3699574 h 3934055"/>
              <a:gd name="connsiteX9" fmla="*/ 1888238 w 2748647"/>
              <a:gd name="connsiteY9" fmla="*/ 3607512 h 3934055"/>
              <a:gd name="connsiteX10" fmla="*/ 2011235 w 2748647"/>
              <a:gd name="connsiteY10" fmla="*/ 3072134 h 3934055"/>
              <a:gd name="connsiteX11" fmla="*/ 2748647 w 2748647"/>
              <a:gd name="connsiteY11" fmla="*/ 3678936 h 3934055"/>
              <a:gd name="connsiteX12" fmla="*/ 2666609 w 2748647"/>
              <a:gd name="connsiteY12" fmla="*/ 1343213 h 3934055"/>
              <a:gd name="connsiteX13" fmla="*/ 2538036 w 2748647"/>
              <a:gd name="connsiteY13" fmla="*/ 1236851 h 3934055"/>
              <a:gd name="connsiteX14" fmla="*/ 2414197 w 2748647"/>
              <a:gd name="connsiteY14" fmla="*/ 1066988 h 3934055"/>
              <a:gd name="connsiteX15" fmla="*/ 2188580 w 2748647"/>
              <a:gd name="connsiteY15" fmla="*/ 923521 h 3934055"/>
              <a:gd name="connsiteX16" fmla="*/ 2004071 w 2748647"/>
              <a:gd name="connsiteY16" fmla="*/ 937832 h 3934055"/>
              <a:gd name="connsiteX17" fmla="*/ 1910437 w 2748647"/>
              <a:gd name="connsiteY17" fmla="*/ 245504 h 3934055"/>
              <a:gd name="connsiteX18" fmla="*/ 1424570 w 2748647"/>
              <a:gd name="connsiteY18" fmla="*/ 216779 h 3934055"/>
              <a:gd name="connsiteX19" fmla="*/ 1431915 w 2748647"/>
              <a:gd name="connsiteY19" fmla="*/ 99266 h 3934055"/>
              <a:gd name="connsiteX20" fmla="*/ 1299712 w 2748647"/>
              <a:gd name="connsiteY20" fmla="*/ 91921 h 3934055"/>
              <a:gd name="connsiteX21" fmla="*/ 1190053 w 2748647"/>
              <a:gd name="connsiteY21" fmla="*/ 60458 h 3934055"/>
              <a:gd name="connsiteX22" fmla="*/ 1180363 w 2748647"/>
              <a:gd name="connsiteY22" fmla="*/ 0 h 3934055"/>
              <a:gd name="connsiteX23" fmla="*/ 1075588 w 2748647"/>
              <a:gd name="connsiteY23" fmla="*/ 225425 h 3934055"/>
              <a:gd name="connsiteX24" fmla="*/ 971372 w 2748647"/>
              <a:gd name="connsiteY24" fmla="*/ 421986 h 3934055"/>
              <a:gd name="connsiteX25" fmla="*/ 890952 w 2748647"/>
              <a:gd name="connsiteY25" fmla="*/ 660267 h 3934055"/>
              <a:gd name="connsiteX26" fmla="*/ 786704 w 2748647"/>
              <a:gd name="connsiteY26" fmla="*/ 1017686 h 3934055"/>
              <a:gd name="connsiteX27" fmla="*/ 557360 w 2748647"/>
              <a:gd name="connsiteY27" fmla="*/ 910461 h 3934055"/>
              <a:gd name="connsiteX28" fmla="*/ 363757 w 2748647"/>
              <a:gd name="connsiteY28" fmla="*/ 1014709 h 3934055"/>
              <a:gd name="connsiteX29" fmla="*/ 253553 w 2748647"/>
              <a:gd name="connsiteY29" fmla="*/ 931310 h 3934055"/>
              <a:gd name="connsiteX30" fmla="*/ 170156 w 2748647"/>
              <a:gd name="connsiteY30" fmla="*/ 1056407 h 3934055"/>
              <a:gd name="connsiteX31" fmla="*/ 116542 w 2748647"/>
              <a:gd name="connsiteY31" fmla="*/ 1172568 h 3934055"/>
              <a:gd name="connsiteX32" fmla="*/ 68886 w 2748647"/>
              <a:gd name="connsiteY32" fmla="*/ 1273838 h 3934055"/>
              <a:gd name="connsiteX33" fmla="*/ 68886 w 2748647"/>
              <a:gd name="connsiteY33" fmla="*/ 1381063 h 3934055"/>
              <a:gd name="connsiteX34" fmla="*/ 0 w 2748647"/>
              <a:gd name="connsiteY34" fmla="*/ 1487356 h 3934055"/>
              <a:gd name="connsiteX35" fmla="*/ 12848 w 2748647"/>
              <a:gd name="connsiteY35" fmla="*/ 1688410 h 3934055"/>
              <a:gd name="connsiteX36" fmla="*/ 142720 w 2748647"/>
              <a:gd name="connsiteY36" fmla="*/ 1664556 h 3934055"/>
              <a:gd name="connsiteX37" fmla="*/ 293795 w 2748647"/>
              <a:gd name="connsiteY37" fmla="*/ 1725517 h 3934055"/>
              <a:gd name="connsiteX38" fmla="*/ 476675 w 2748647"/>
              <a:gd name="connsiteY38" fmla="*/ 1828884 h 3934055"/>
              <a:gd name="connsiteX39" fmla="*/ 451314 w 2748647"/>
              <a:gd name="connsiteY39" fmla="*/ 1967749 h 3934055"/>
              <a:gd name="connsiteX40" fmla="*/ 637487 w 2748647"/>
              <a:gd name="connsiteY40" fmla="*/ 2228465 h 3934055"/>
              <a:gd name="connsiteX41" fmla="*/ 421787 w 2748647"/>
              <a:gd name="connsiteY41" fmla="*/ 2711711 h 3934055"/>
              <a:gd name="connsiteX42" fmla="*/ 556719 w 2748647"/>
              <a:gd name="connsiteY42" fmla="*/ 2817311 h 3934055"/>
              <a:gd name="connsiteX0" fmla="*/ 556719 w 2748647"/>
              <a:gd name="connsiteY0" fmla="*/ 2817311 h 3934055"/>
              <a:gd name="connsiteX1" fmla="*/ 823944 w 2748647"/>
              <a:gd name="connsiteY1" fmla="*/ 2793155 h 3934055"/>
              <a:gd name="connsiteX2" fmla="*/ 852540 w 2748647"/>
              <a:gd name="connsiteY2" fmla="*/ 2890571 h 3934055"/>
              <a:gd name="connsiteX3" fmla="*/ 1212764 w 2748647"/>
              <a:gd name="connsiteY3" fmla="*/ 2824598 h 3934055"/>
              <a:gd name="connsiteX4" fmla="*/ 1401372 w 2748647"/>
              <a:gd name="connsiteY4" fmla="*/ 2899556 h 3934055"/>
              <a:gd name="connsiteX5" fmla="*/ 961622 w 2748647"/>
              <a:gd name="connsiteY5" fmla="*/ 3934055 h 3934055"/>
              <a:gd name="connsiteX6" fmla="*/ 1468103 w 2748647"/>
              <a:gd name="connsiteY6" fmla="*/ 3619729 h 3934055"/>
              <a:gd name="connsiteX7" fmla="*/ 1877636 w 2748647"/>
              <a:gd name="connsiteY7" fmla="*/ 3825014 h 3934055"/>
              <a:gd name="connsiteX8" fmla="*/ 1873412 w 2748647"/>
              <a:gd name="connsiteY8" fmla="*/ 3699574 h 3934055"/>
              <a:gd name="connsiteX9" fmla="*/ 1888238 w 2748647"/>
              <a:gd name="connsiteY9" fmla="*/ 3607512 h 3934055"/>
              <a:gd name="connsiteX10" fmla="*/ 2011235 w 2748647"/>
              <a:gd name="connsiteY10" fmla="*/ 3072134 h 3934055"/>
              <a:gd name="connsiteX11" fmla="*/ 2748647 w 2748647"/>
              <a:gd name="connsiteY11" fmla="*/ 3678936 h 3934055"/>
              <a:gd name="connsiteX12" fmla="*/ 2736096 w 2748647"/>
              <a:gd name="connsiteY12" fmla="*/ 3374895 h 3934055"/>
              <a:gd name="connsiteX13" fmla="*/ 2666609 w 2748647"/>
              <a:gd name="connsiteY13" fmla="*/ 1343213 h 3934055"/>
              <a:gd name="connsiteX14" fmla="*/ 2538036 w 2748647"/>
              <a:gd name="connsiteY14" fmla="*/ 1236851 h 3934055"/>
              <a:gd name="connsiteX15" fmla="*/ 2414197 w 2748647"/>
              <a:gd name="connsiteY15" fmla="*/ 1066988 h 3934055"/>
              <a:gd name="connsiteX16" fmla="*/ 2188580 w 2748647"/>
              <a:gd name="connsiteY16" fmla="*/ 923521 h 3934055"/>
              <a:gd name="connsiteX17" fmla="*/ 2004071 w 2748647"/>
              <a:gd name="connsiteY17" fmla="*/ 937832 h 3934055"/>
              <a:gd name="connsiteX18" fmla="*/ 1910437 w 2748647"/>
              <a:gd name="connsiteY18" fmla="*/ 245504 h 3934055"/>
              <a:gd name="connsiteX19" fmla="*/ 1424570 w 2748647"/>
              <a:gd name="connsiteY19" fmla="*/ 216779 h 3934055"/>
              <a:gd name="connsiteX20" fmla="*/ 1431915 w 2748647"/>
              <a:gd name="connsiteY20" fmla="*/ 99266 h 3934055"/>
              <a:gd name="connsiteX21" fmla="*/ 1299712 w 2748647"/>
              <a:gd name="connsiteY21" fmla="*/ 91921 h 3934055"/>
              <a:gd name="connsiteX22" fmla="*/ 1190053 w 2748647"/>
              <a:gd name="connsiteY22" fmla="*/ 60458 h 3934055"/>
              <a:gd name="connsiteX23" fmla="*/ 1180363 w 2748647"/>
              <a:gd name="connsiteY23" fmla="*/ 0 h 3934055"/>
              <a:gd name="connsiteX24" fmla="*/ 1075588 w 2748647"/>
              <a:gd name="connsiteY24" fmla="*/ 225425 h 3934055"/>
              <a:gd name="connsiteX25" fmla="*/ 971372 w 2748647"/>
              <a:gd name="connsiteY25" fmla="*/ 421986 h 3934055"/>
              <a:gd name="connsiteX26" fmla="*/ 890952 w 2748647"/>
              <a:gd name="connsiteY26" fmla="*/ 660267 h 3934055"/>
              <a:gd name="connsiteX27" fmla="*/ 786704 w 2748647"/>
              <a:gd name="connsiteY27" fmla="*/ 1017686 h 3934055"/>
              <a:gd name="connsiteX28" fmla="*/ 557360 w 2748647"/>
              <a:gd name="connsiteY28" fmla="*/ 910461 h 3934055"/>
              <a:gd name="connsiteX29" fmla="*/ 363757 w 2748647"/>
              <a:gd name="connsiteY29" fmla="*/ 1014709 h 3934055"/>
              <a:gd name="connsiteX30" fmla="*/ 253553 w 2748647"/>
              <a:gd name="connsiteY30" fmla="*/ 931310 h 3934055"/>
              <a:gd name="connsiteX31" fmla="*/ 170156 w 2748647"/>
              <a:gd name="connsiteY31" fmla="*/ 1056407 h 3934055"/>
              <a:gd name="connsiteX32" fmla="*/ 116542 w 2748647"/>
              <a:gd name="connsiteY32" fmla="*/ 1172568 h 3934055"/>
              <a:gd name="connsiteX33" fmla="*/ 68886 w 2748647"/>
              <a:gd name="connsiteY33" fmla="*/ 1273838 h 3934055"/>
              <a:gd name="connsiteX34" fmla="*/ 68886 w 2748647"/>
              <a:gd name="connsiteY34" fmla="*/ 1381063 h 3934055"/>
              <a:gd name="connsiteX35" fmla="*/ 0 w 2748647"/>
              <a:gd name="connsiteY35" fmla="*/ 1487356 h 3934055"/>
              <a:gd name="connsiteX36" fmla="*/ 12848 w 2748647"/>
              <a:gd name="connsiteY36" fmla="*/ 1688410 h 3934055"/>
              <a:gd name="connsiteX37" fmla="*/ 142720 w 2748647"/>
              <a:gd name="connsiteY37" fmla="*/ 1664556 h 3934055"/>
              <a:gd name="connsiteX38" fmla="*/ 293795 w 2748647"/>
              <a:gd name="connsiteY38" fmla="*/ 1725517 h 3934055"/>
              <a:gd name="connsiteX39" fmla="*/ 476675 w 2748647"/>
              <a:gd name="connsiteY39" fmla="*/ 1828884 h 3934055"/>
              <a:gd name="connsiteX40" fmla="*/ 451314 w 2748647"/>
              <a:gd name="connsiteY40" fmla="*/ 1967749 h 3934055"/>
              <a:gd name="connsiteX41" fmla="*/ 637487 w 2748647"/>
              <a:gd name="connsiteY41" fmla="*/ 2228465 h 3934055"/>
              <a:gd name="connsiteX42" fmla="*/ 421787 w 2748647"/>
              <a:gd name="connsiteY42" fmla="*/ 2711711 h 3934055"/>
              <a:gd name="connsiteX43" fmla="*/ 556719 w 2748647"/>
              <a:gd name="connsiteY43" fmla="*/ 2817311 h 3934055"/>
              <a:gd name="connsiteX0" fmla="*/ 556719 w 2832631"/>
              <a:gd name="connsiteY0" fmla="*/ 2817311 h 3934055"/>
              <a:gd name="connsiteX1" fmla="*/ 823944 w 2832631"/>
              <a:gd name="connsiteY1" fmla="*/ 2793155 h 3934055"/>
              <a:gd name="connsiteX2" fmla="*/ 852540 w 2832631"/>
              <a:gd name="connsiteY2" fmla="*/ 2890571 h 3934055"/>
              <a:gd name="connsiteX3" fmla="*/ 1212764 w 2832631"/>
              <a:gd name="connsiteY3" fmla="*/ 2824598 h 3934055"/>
              <a:gd name="connsiteX4" fmla="*/ 1401372 w 2832631"/>
              <a:gd name="connsiteY4" fmla="*/ 2899556 h 3934055"/>
              <a:gd name="connsiteX5" fmla="*/ 961622 w 2832631"/>
              <a:gd name="connsiteY5" fmla="*/ 3934055 h 3934055"/>
              <a:gd name="connsiteX6" fmla="*/ 1468103 w 2832631"/>
              <a:gd name="connsiteY6" fmla="*/ 3619729 h 3934055"/>
              <a:gd name="connsiteX7" fmla="*/ 1877636 w 2832631"/>
              <a:gd name="connsiteY7" fmla="*/ 3825014 h 3934055"/>
              <a:gd name="connsiteX8" fmla="*/ 1873412 w 2832631"/>
              <a:gd name="connsiteY8" fmla="*/ 3699574 h 3934055"/>
              <a:gd name="connsiteX9" fmla="*/ 1888238 w 2832631"/>
              <a:gd name="connsiteY9" fmla="*/ 3607512 h 3934055"/>
              <a:gd name="connsiteX10" fmla="*/ 2011235 w 2832631"/>
              <a:gd name="connsiteY10" fmla="*/ 3072134 h 3934055"/>
              <a:gd name="connsiteX11" fmla="*/ 2748647 w 2832631"/>
              <a:gd name="connsiteY11" fmla="*/ 3678936 h 3934055"/>
              <a:gd name="connsiteX12" fmla="*/ 2832631 w 2832631"/>
              <a:gd name="connsiteY12" fmla="*/ 3769079 h 3934055"/>
              <a:gd name="connsiteX13" fmla="*/ 2666609 w 2832631"/>
              <a:gd name="connsiteY13" fmla="*/ 1343213 h 3934055"/>
              <a:gd name="connsiteX14" fmla="*/ 2538036 w 2832631"/>
              <a:gd name="connsiteY14" fmla="*/ 1236851 h 3934055"/>
              <a:gd name="connsiteX15" fmla="*/ 2414197 w 2832631"/>
              <a:gd name="connsiteY15" fmla="*/ 1066988 h 3934055"/>
              <a:gd name="connsiteX16" fmla="*/ 2188580 w 2832631"/>
              <a:gd name="connsiteY16" fmla="*/ 923521 h 3934055"/>
              <a:gd name="connsiteX17" fmla="*/ 2004071 w 2832631"/>
              <a:gd name="connsiteY17" fmla="*/ 937832 h 3934055"/>
              <a:gd name="connsiteX18" fmla="*/ 1910437 w 2832631"/>
              <a:gd name="connsiteY18" fmla="*/ 245504 h 3934055"/>
              <a:gd name="connsiteX19" fmla="*/ 1424570 w 2832631"/>
              <a:gd name="connsiteY19" fmla="*/ 216779 h 3934055"/>
              <a:gd name="connsiteX20" fmla="*/ 1431915 w 2832631"/>
              <a:gd name="connsiteY20" fmla="*/ 99266 h 3934055"/>
              <a:gd name="connsiteX21" fmla="*/ 1299712 w 2832631"/>
              <a:gd name="connsiteY21" fmla="*/ 91921 h 3934055"/>
              <a:gd name="connsiteX22" fmla="*/ 1190053 w 2832631"/>
              <a:gd name="connsiteY22" fmla="*/ 60458 h 3934055"/>
              <a:gd name="connsiteX23" fmla="*/ 1180363 w 2832631"/>
              <a:gd name="connsiteY23" fmla="*/ 0 h 3934055"/>
              <a:gd name="connsiteX24" fmla="*/ 1075588 w 2832631"/>
              <a:gd name="connsiteY24" fmla="*/ 225425 h 3934055"/>
              <a:gd name="connsiteX25" fmla="*/ 971372 w 2832631"/>
              <a:gd name="connsiteY25" fmla="*/ 421986 h 3934055"/>
              <a:gd name="connsiteX26" fmla="*/ 890952 w 2832631"/>
              <a:gd name="connsiteY26" fmla="*/ 660267 h 3934055"/>
              <a:gd name="connsiteX27" fmla="*/ 786704 w 2832631"/>
              <a:gd name="connsiteY27" fmla="*/ 1017686 h 3934055"/>
              <a:gd name="connsiteX28" fmla="*/ 557360 w 2832631"/>
              <a:gd name="connsiteY28" fmla="*/ 910461 h 3934055"/>
              <a:gd name="connsiteX29" fmla="*/ 363757 w 2832631"/>
              <a:gd name="connsiteY29" fmla="*/ 1014709 h 3934055"/>
              <a:gd name="connsiteX30" fmla="*/ 253553 w 2832631"/>
              <a:gd name="connsiteY30" fmla="*/ 931310 h 3934055"/>
              <a:gd name="connsiteX31" fmla="*/ 170156 w 2832631"/>
              <a:gd name="connsiteY31" fmla="*/ 1056407 h 3934055"/>
              <a:gd name="connsiteX32" fmla="*/ 116542 w 2832631"/>
              <a:gd name="connsiteY32" fmla="*/ 1172568 h 3934055"/>
              <a:gd name="connsiteX33" fmla="*/ 68886 w 2832631"/>
              <a:gd name="connsiteY33" fmla="*/ 1273838 h 3934055"/>
              <a:gd name="connsiteX34" fmla="*/ 68886 w 2832631"/>
              <a:gd name="connsiteY34" fmla="*/ 1381063 h 3934055"/>
              <a:gd name="connsiteX35" fmla="*/ 0 w 2832631"/>
              <a:gd name="connsiteY35" fmla="*/ 1487356 h 3934055"/>
              <a:gd name="connsiteX36" fmla="*/ 12848 w 2832631"/>
              <a:gd name="connsiteY36" fmla="*/ 1688410 h 3934055"/>
              <a:gd name="connsiteX37" fmla="*/ 142720 w 2832631"/>
              <a:gd name="connsiteY37" fmla="*/ 1664556 h 3934055"/>
              <a:gd name="connsiteX38" fmla="*/ 293795 w 2832631"/>
              <a:gd name="connsiteY38" fmla="*/ 1725517 h 3934055"/>
              <a:gd name="connsiteX39" fmla="*/ 476675 w 2832631"/>
              <a:gd name="connsiteY39" fmla="*/ 1828884 h 3934055"/>
              <a:gd name="connsiteX40" fmla="*/ 451314 w 2832631"/>
              <a:gd name="connsiteY40" fmla="*/ 1967749 h 3934055"/>
              <a:gd name="connsiteX41" fmla="*/ 637487 w 2832631"/>
              <a:gd name="connsiteY41" fmla="*/ 2228465 h 3934055"/>
              <a:gd name="connsiteX42" fmla="*/ 421787 w 2832631"/>
              <a:gd name="connsiteY42" fmla="*/ 2711711 h 3934055"/>
              <a:gd name="connsiteX43" fmla="*/ 556719 w 2832631"/>
              <a:gd name="connsiteY43" fmla="*/ 2817311 h 3934055"/>
              <a:gd name="connsiteX0" fmla="*/ 556719 w 2835312"/>
              <a:gd name="connsiteY0" fmla="*/ 2817311 h 3934055"/>
              <a:gd name="connsiteX1" fmla="*/ 823944 w 2835312"/>
              <a:gd name="connsiteY1" fmla="*/ 2793155 h 3934055"/>
              <a:gd name="connsiteX2" fmla="*/ 852540 w 2835312"/>
              <a:gd name="connsiteY2" fmla="*/ 2890571 h 3934055"/>
              <a:gd name="connsiteX3" fmla="*/ 1212764 w 2835312"/>
              <a:gd name="connsiteY3" fmla="*/ 2824598 h 3934055"/>
              <a:gd name="connsiteX4" fmla="*/ 1401372 w 2835312"/>
              <a:gd name="connsiteY4" fmla="*/ 2899556 h 3934055"/>
              <a:gd name="connsiteX5" fmla="*/ 961622 w 2835312"/>
              <a:gd name="connsiteY5" fmla="*/ 3934055 h 3934055"/>
              <a:gd name="connsiteX6" fmla="*/ 1468103 w 2835312"/>
              <a:gd name="connsiteY6" fmla="*/ 3619729 h 3934055"/>
              <a:gd name="connsiteX7" fmla="*/ 1877636 w 2835312"/>
              <a:gd name="connsiteY7" fmla="*/ 3825014 h 3934055"/>
              <a:gd name="connsiteX8" fmla="*/ 1873412 w 2835312"/>
              <a:gd name="connsiteY8" fmla="*/ 3699574 h 3934055"/>
              <a:gd name="connsiteX9" fmla="*/ 1888238 w 2835312"/>
              <a:gd name="connsiteY9" fmla="*/ 3607512 h 3934055"/>
              <a:gd name="connsiteX10" fmla="*/ 2011235 w 2835312"/>
              <a:gd name="connsiteY10" fmla="*/ 3072134 h 3934055"/>
              <a:gd name="connsiteX11" fmla="*/ 2748647 w 2835312"/>
              <a:gd name="connsiteY11" fmla="*/ 3678936 h 3934055"/>
              <a:gd name="connsiteX12" fmla="*/ 2835312 w 2835312"/>
              <a:gd name="connsiteY12" fmla="*/ 3761035 h 3934055"/>
              <a:gd name="connsiteX13" fmla="*/ 2666609 w 2835312"/>
              <a:gd name="connsiteY13" fmla="*/ 1343213 h 3934055"/>
              <a:gd name="connsiteX14" fmla="*/ 2538036 w 2835312"/>
              <a:gd name="connsiteY14" fmla="*/ 1236851 h 3934055"/>
              <a:gd name="connsiteX15" fmla="*/ 2414197 w 2835312"/>
              <a:gd name="connsiteY15" fmla="*/ 1066988 h 3934055"/>
              <a:gd name="connsiteX16" fmla="*/ 2188580 w 2835312"/>
              <a:gd name="connsiteY16" fmla="*/ 923521 h 3934055"/>
              <a:gd name="connsiteX17" fmla="*/ 2004071 w 2835312"/>
              <a:gd name="connsiteY17" fmla="*/ 937832 h 3934055"/>
              <a:gd name="connsiteX18" fmla="*/ 1910437 w 2835312"/>
              <a:gd name="connsiteY18" fmla="*/ 245504 h 3934055"/>
              <a:gd name="connsiteX19" fmla="*/ 1424570 w 2835312"/>
              <a:gd name="connsiteY19" fmla="*/ 216779 h 3934055"/>
              <a:gd name="connsiteX20" fmla="*/ 1431915 w 2835312"/>
              <a:gd name="connsiteY20" fmla="*/ 99266 h 3934055"/>
              <a:gd name="connsiteX21" fmla="*/ 1299712 w 2835312"/>
              <a:gd name="connsiteY21" fmla="*/ 91921 h 3934055"/>
              <a:gd name="connsiteX22" fmla="*/ 1190053 w 2835312"/>
              <a:gd name="connsiteY22" fmla="*/ 60458 h 3934055"/>
              <a:gd name="connsiteX23" fmla="*/ 1180363 w 2835312"/>
              <a:gd name="connsiteY23" fmla="*/ 0 h 3934055"/>
              <a:gd name="connsiteX24" fmla="*/ 1075588 w 2835312"/>
              <a:gd name="connsiteY24" fmla="*/ 225425 h 3934055"/>
              <a:gd name="connsiteX25" fmla="*/ 971372 w 2835312"/>
              <a:gd name="connsiteY25" fmla="*/ 421986 h 3934055"/>
              <a:gd name="connsiteX26" fmla="*/ 890952 w 2835312"/>
              <a:gd name="connsiteY26" fmla="*/ 660267 h 3934055"/>
              <a:gd name="connsiteX27" fmla="*/ 786704 w 2835312"/>
              <a:gd name="connsiteY27" fmla="*/ 1017686 h 3934055"/>
              <a:gd name="connsiteX28" fmla="*/ 557360 w 2835312"/>
              <a:gd name="connsiteY28" fmla="*/ 910461 h 3934055"/>
              <a:gd name="connsiteX29" fmla="*/ 363757 w 2835312"/>
              <a:gd name="connsiteY29" fmla="*/ 1014709 h 3934055"/>
              <a:gd name="connsiteX30" fmla="*/ 253553 w 2835312"/>
              <a:gd name="connsiteY30" fmla="*/ 931310 h 3934055"/>
              <a:gd name="connsiteX31" fmla="*/ 170156 w 2835312"/>
              <a:gd name="connsiteY31" fmla="*/ 1056407 h 3934055"/>
              <a:gd name="connsiteX32" fmla="*/ 116542 w 2835312"/>
              <a:gd name="connsiteY32" fmla="*/ 1172568 h 3934055"/>
              <a:gd name="connsiteX33" fmla="*/ 68886 w 2835312"/>
              <a:gd name="connsiteY33" fmla="*/ 1273838 h 3934055"/>
              <a:gd name="connsiteX34" fmla="*/ 68886 w 2835312"/>
              <a:gd name="connsiteY34" fmla="*/ 1381063 h 3934055"/>
              <a:gd name="connsiteX35" fmla="*/ 0 w 2835312"/>
              <a:gd name="connsiteY35" fmla="*/ 1487356 h 3934055"/>
              <a:gd name="connsiteX36" fmla="*/ 12848 w 2835312"/>
              <a:gd name="connsiteY36" fmla="*/ 1688410 h 3934055"/>
              <a:gd name="connsiteX37" fmla="*/ 142720 w 2835312"/>
              <a:gd name="connsiteY37" fmla="*/ 1664556 h 3934055"/>
              <a:gd name="connsiteX38" fmla="*/ 293795 w 2835312"/>
              <a:gd name="connsiteY38" fmla="*/ 1725517 h 3934055"/>
              <a:gd name="connsiteX39" fmla="*/ 476675 w 2835312"/>
              <a:gd name="connsiteY39" fmla="*/ 1828884 h 3934055"/>
              <a:gd name="connsiteX40" fmla="*/ 451314 w 2835312"/>
              <a:gd name="connsiteY40" fmla="*/ 1967749 h 3934055"/>
              <a:gd name="connsiteX41" fmla="*/ 637487 w 2835312"/>
              <a:gd name="connsiteY41" fmla="*/ 2228465 h 3934055"/>
              <a:gd name="connsiteX42" fmla="*/ 421787 w 2835312"/>
              <a:gd name="connsiteY42" fmla="*/ 2711711 h 3934055"/>
              <a:gd name="connsiteX43" fmla="*/ 556719 w 2835312"/>
              <a:gd name="connsiteY43" fmla="*/ 2817311 h 3934055"/>
              <a:gd name="connsiteX0" fmla="*/ 556719 w 2851401"/>
              <a:gd name="connsiteY0" fmla="*/ 2817311 h 3934055"/>
              <a:gd name="connsiteX1" fmla="*/ 823944 w 2851401"/>
              <a:gd name="connsiteY1" fmla="*/ 2793155 h 3934055"/>
              <a:gd name="connsiteX2" fmla="*/ 852540 w 2851401"/>
              <a:gd name="connsiteY2" fmla="*/ 2890571 h 3934055"/>
              <a:gd name="connsiteX3" fmla="*/ 1212764 w 2851401"/>
              <a:gd name="connsiteY3" fmla="*/ 2824598 h 3934055"/>
              <a:gd name="connsiteX4" fmla="*/ 1401372 w 2851401"/>
              <a:gd name="connsiteY4" fmla="*/ 2899556 h 3934055"/>
              <a:gd name="connsiteX5" fmla="*/ 961622 w 2851401"/>
              <a:gd name="connsiteY5" fmla="*/ 3934055 h 3934055"/>
              <a:gd name="connsiteX6" fmla="*/ 1468103 w 2851401"/>
              <a:gd name="connsiteY6" fmla="*/ 3619729 h 3934055"/>
              <a:gd name="connsiteX7" fmla="*/ 1877636 w 2851401"/>
              <a:gd name="connsiteY7" fmla="*/ 3825014 h 3934055"/>
              <a:gd name="connsiteX8" fmla="*/ 1873412 w 2851401"/>
              <a:gd name="connsiteY8" fmla="*/ 3699574 h 3934055"/>
              <a:gd name="connsiteX9" fmla="*/ 1888238 w 2851401"/>
              <a:gd name="connsiteY9" fmla="*/ 3607512 h 3934055"/>
              <a:gd name="connsiteX10" fmla="*/ 2011235 w 2851401"/>
              <a:gd name="connsiteY10" fmla="*/ 3072134 h 3934055"/>
              <a:gd name="connsiteX11" fmla="*/ 2748647 w 2851401"/>
              <a:gd name="connsiteY11" fmla="*/ 3678936 h 3934055"/>
              <a:gd name="connsiteX12" fmla="*/ 2851401 w 2851401"/>
              <a:gd name="connsiteY12" fmla="*/ 3769080 h 3934055"/>
              <a:gd name="connsiteX13" fmla="*/ 2666609 w 2851401"/>
              <a:gd name="connsiteY13" fmla="*/ 1343213 h 3934055"/>
              <a:gd name="connsiteX14" fmla="*/ 2538036 w 2851401"/>
              <a:gd name="connsiteY14" fmla="*/ 1236851 h 3934055"/>
              <a:gd name="connsiteX15" fmla="*/ 2414197 w 2851401"/>
              <a:gd name="connsiteY15" fmla="*/ 1066988 h 3934055"/>
              <a:gd name="connsiteX16" fmla="*/ 2188580 w 2851401"/>
              <a:gd name="connsiteY16" fmla="*/ 923521 h 3934055"/>
              <a:gd name="connsiteX17" fmla="*/ 2004071 w 2851401"/>
              <a:gd name="connsiteY17" fmla="*/ 937832 h 3934055"/>
              <a:gd name="connsiteX18" fmla="*/ 1910437 w 2851401"/>
              <a:gd name="connsiteY18" fmla="*/ 245504 h 3934055"/>
              <a:gd name="connsiteX19" fmla="*/ 1424570 w 2851401"/>
              <a:gd name="connsiteY19" fmla="*/ 216779 h 3934055"/>
              <a:gd name="connsiteX20" fmla="*/ 1431915 w 2851401"/>
              <a:gd name="connsiteY20" fmla="*/ 99266 h 3934055"/>
              <a:gd name="connsiteX21" fmla="*/ 1299712 w 2851401"/>
              <a:gd name="connsiteY21" fmla="*/ 91921 h 3934055"/>
              <a:gd name="connsiteX22" fmla="*/ 1190053 w 2851401"/>
              <a:gd name="connsiteY22" fmla="*/ 60458 h 3934055"/>
              <a:gd name="connsiteX23" fmla="*/ 1180363 w 2851401"/>
              <a:gd name="connsiteY23" fmla="*/ 0 h 3934055"/>
              <a:gd name="connsiteX24" fmla="*/ 1075588 w 2851401"/>
              <a:gd name="connsiteY24" fmla="*/ 225425 h 3934055"/>
              <a:gd name="connsiteX25" fmla="*/ 971372 w 2851401"/>
              <a:gd name="connsiteY25" fmla="*/ 421986 h 3934055"/>
              <a:gd name="connsiteX26" fmla="*/ 890952 w 2851401"/>
              <a:gd name="connsiteY26" fmla="*/ 660267 h 3934055"/>
              <a:gd name="connsiteX27" fmla="*/ 786704 w 2851401"/>
              <a:gd name="connsiteY27" fmla="*/ 1017686 h 3934055"/>
              <a:gd name="connsiteX28" fmla="*/ 557360 w 2851401"/>
              <a:gd name="connsiteY28" fmla="*/ 910461 h 3934055"/>
              <a:gd name="connsiteX29" fmla="*/ 363757 w 2851401"/>
              <a:gd name="connsiteY29" fmla="*/ 1014709 h 3934055"/>
              <a:gd name="connsiteX30" fmla="*/ 253553 w 2851401"/>
              <a:gd name="connsiteY30" fmla="*/ 931310 h 3934055"/>
              <a:gd name="connsiteX31" fmla="*/ 170156 w 2851401"/>
              <a:gd name="connsiteY31" fmla="*/ 1056407 h 3934055"/>
              <a:gd name="connsiteX32" fmla="*/ 116542 w 2851401"/>
              <a:gd name="connsiteY32" fmla="*/ 1172568 h 3934055"/>
              <a:gd name="connsiteX33" fmla="*/ 68886 w 2851401"/>
              <a:gd name="connsiteY33" fmla="*/ 1273838 h 3934055"/>
              <a:gd name="connsiteX34" fmla="*/ 68886 w 2851401"/>
              <a:gd name="connsiteY34" fmla="*/ 1381063 h 3934055"/>
              <a:gd name="connsiteX35" fmla="*/ 0 w 2851401"/>
              <a:gd name="connsiteY35" fmla="*/ 1487356 h 3934055"/>
              <a:gd name="connsiteX36" fmla="*/ 12848 w 2851401"/>
              <a:gd name="connsiteY36" fmla="*/ 1688410 h 3934055"/>
              <a:gd name="connsiteX37" fmla="*/ 142720 w 2851401"/>
              <a:gd name="connsiteY37" fmla="*/ 1664556 h 3934055"/>
              <a:gd name="connsiteX38" fmla="*/ 293795 w 2851401"/>
              <a:gd name="connsiteY38" fmla="*/ 1725517 h 3934055"/>
              <a:gd name="connsiteX39" fmla="*/ 476675 w 2851401"/>
              <a:gd name="connsiteY39" fmla="*/ 1828884 h 3934055"/>
              <a:gd name="connsiteX40" fmla="*/ 451314 w 2851401"/>
              <a:gd name="connsiteY40" fmla="*/ 1967749 h 3934055"/>
              <a:gd name="connsiteX41" fmla="*/ 637487 w 2851401"/>
              <a:gd name="connsiteY41" fmla="*/ 2228465 h 3934055"/>
              <a:gd name="connsiteX42" fmla="*/ 421787 w 2851401"/>
              <a:gd name="connsiteY42" fmla="*/ 2711711 h 3934055"/>
              <a:gd name="connsiteX43" fmla="*/ 556719 w 2851401"/>
              <a:gd name="connsiteY43" fmla="*/ 2817311 h 3934055"/>
              <a:gd name="connsiteX0" fmla="*/ 556719 w 2851401"/>
              <a:gd name="connsiteY0" fmla="*/ 2817311 h 3934055"/>
              <a:gd name="connsiteX1" fmla="*/ 823944 w 2851401"/>
              <a:gd name="connsiteY1" fmla="*/ 2793155 h 3934055"/>
              <a:gd name="connsiteX2" fmla="*/ 852540 w 2851401"/>
              <a:gd name="connsiteY2" fmla="*/ 2890571 h 3934055"/>
              <a:gd name="connsiteX3" fmla="*/ 1212764 w 2851401"/>
              <a:gd name="connsiteY3" fmla="*/ 2824598 h 3934055"/>
              <a:gd name="connsiteX4" fmla="*/ 1401372 w 2851401"/>
              <a:gd name="connsiteY4" fmla="*/ 2899556 h 3934055"/>
              <a:gd name="connsiteX5" fmla="*/ 961622 w 2851401"/>
              <a:gd name="connsiteY5" fmla="*/ 3934055 h 3934055"/>
              <a:gd name="connsiteX6" fmla="*/ 1468103 w 2851401"/>
              <a:gd name="connsiteY6" fmla="*/ 3619729 h 3934055"/>
              <a:gd name="connsiteX7" fmla="*/ 1877636 w 2851401"/>
              <a:gd name="connsiteY7" fmla="*/ 3825014 h 3934055"/>
              <a:gd name="connsiteX8" fmla="*/ 1873412 w 2851401"/>
              <a:gd name="connsiteY8" fmla="*/ 3699574 h 3934055"/>
              <a:gd name="connsiteX9" fmla="*/ 1888238 w 2851401"/>
              <a:gd name="connsiteY9" fmla="*/ 3607512 h 3934055"/>
              <a:gd name="connsiteX10" fmla="*/ 2011235 w 2851401"/>
              <a:gd name="connsiteY10" fmla="*/ 3072134 h 3934055"/>
              <a:gd name="connsiteX11" fmla="*/ 2748647 w 2851401"/>
              <a:gd name="connsiteY11" fmla="*/ 3678936 h 3934055"/>
              <a:gd name="connsiteX12" fmla="*/ 2851401 w 2851401"/>
              <a:gd name="connsiteY12" fmla="*/ 3769080 h 3934055"/>
              <a:gd name="connsiteX13" fmla="*/ 2666609 w 2851401"/>
              <a:gd name="connsiteY13" fmla="*/ 1343213 h 3934055"/>
              <a:gd name="connsiteX14" fmla="*/ 2538036 w 2851401"/>
              <a:gd name="connsiteY14" fmla="*/ 1236851 h 3934055"/>
              <a:gd name="connsiteX15" fmla="*/ 2414197 w 2851401"/>
              <a:gd name="connsiteY15" fmla="*/ 1066988 h 3934055"/>
              <a:gd name="connsiteX16" fmla="*/ 2188580 w 2851401"/>
              <a:gd name="connsiteY16" fmla="*/ 923521 h 3934055"/>
              <a:gd name="connsiteX17" fmla="*/ 2004071 w 2851401"/>
              <a:gd name="connsiteY17" fmla="*/ 937832 h 3934055"/>
              <a:gd name="connsiteX18" fmla="*/ 1910437 w 2851401"/>
              <a:gd name="connsiteY18" fmla="*/ 245504 h 3934055"/>
              <a:gd name="connsiteX19" fmla="*/ 1424570 w 2851401"/>
              <a:gd name="connsiteY19" fmla="*/ 216779 h 3934055"/>
              <a:gd name="connsiteX20" fmla="*/ 1431915 w 2851401"/>
              <a:gd name="connsiteY20" fmla="*/ 99266 h 3934055"/>
              <a:gd name="connsiteX21" fmla="*/ 1299712 w 2851401"/>
              <a:gd name="connsiteY21" fmla="*/ 91921 h 3934055"/>
              <a:gd name="connsiteX22" fmla="*/ 1190053 w 2851401"/>
              <a:gd name="connsiteY22" fmla="*/ 60458 h 3934055"/>
              <a:gd name="connsiteX23" fmla="*/ 1180363 w 2851401"/>
              <a:gd name="connsiteY23" fmla="*/ 0 h 3934055"/>
              <a:gd name="connsiteX24" fmla="*/ 1075588 w 2851401"/>
              <a:gd name="connsiteY24" fmla="*/ 225425 h 3934055"/>
              <a:gd name="connsiteX25" fmla="*/ 971372 w 2851401"/>
              <a:gd name="connsiteY25" fmla="*/ 421986 h 3934055"/>
              <a:gd name="connsiteX26" fmla="*/ 890952 w 2851401"/>
              <a:gd name="connsiteY26" fmla="*/ 660267 h 3934055"/>
              <a:gd name="connsiteX27" fmla="*/ 786704 w 2851401"/>
              <a:gd name="connsiteY27" fmla="*/ 1017686 h 3934055"/>
              <a:gd name="connsiteX28" fmla="*/ 557360 w 2851401"/>
              <a:gd name="connsiteY28" fmla="*/ 910461 h 3934055"/>
              <a:gd name="connsiteX29" fmla="*/ 363757 w 2851401"/>
              <a:gd name="connsiteY29" fmla="*/ 1014709 h 3934055"/>
              <a:gd name="connsiteX30" fmla="*/ 253553 w 2851401"/>
              <a:gd name="connsiteY30" fmla="*/ 931310 h 3934055"/>
              <a:gd name="connsiteX31" fmla="*/ 170156 w 2851401"/>
              <a:gd name="connsiteY31" fmla="*/ 1056407 h 3934055"/>
              <a:gd name="connsiteX32" fmla="*/ 116542 w 2851401"/>
              <a:gd name="connsiteY32" fmla="*/ 1172568 h 3934055"/>
              <a:gd name="connsiteX33" fmla="*/ 68886 w 2851401"/>
              <a:gd name="connsiteY33" fmla="*/ 1273838 h 3934055"/>
              <a:gd name="connsiteX34" fmla="*/ 68886 w 2851401"/>
              <a:gd name="connsiteY34" fmla="*/ 1381063 h 3934055"/>
              <a:gd name="connsiteX35" fmla="*/ 0 w 2851401"/>
              <a:gd name="connsiteY35" fmla="*/ 1487356 h 3934055"/>
              <a:gd name="connsiteX36" fmla="*/ 12848 w 2851401"/>
              <a:gd name="connsiteY36" fmla="*/ 1688410 h 3934055"/>
              <a:gd name="connsiteX37" fmla="*/ 142720 w 2851401"/>
              <a:gd name="connsiteY37" fmla="*/ 1664556 h 3934055"/>
              <a:gd name="connsiteX38" fmla="*/ 293795 w 2851401"/>
              <a:gd name="connsiteY38" fmla="*/ 1725517 h 3934055"/>
              <a:gd name="connsiteX39" fmla="*/ 476675 w 2851401"/>
              <a:gd name="connsiteY39" fmla="*/ 1828884 h 3934055"/>
              <a:gd name="connsiteX40" fmla="*/ 451314 w 2851401"/>
              <a:gd name="connsiteY40" fmla="*/ 1967749 h 3934055"/>
              <a:gd name="connsiteX41" fmla="*/ 637487 w 2851401"/>
              <a:gd name="connsiteY41" fmla="*/ 2228465 h 3934055"/>
              <a:gd name="connsiteX42" fmla="*/ 421787 w 2851401"/>
              <a:gd name="connsiteY42" fmla="*/ 2711711 h 3934055"/>
              <a:gd name="connsiteX43" fmla="*/ 556719 w 2851401"/>
              <a:gd name="connsiteY43" fmla="*/ 2817311 h 3934055"/>
              <a:gd name="connsiteX0" fmla="*/ 556719 w 2855668"/>
              <a:gd name="connsiteY0" fmla="*/ 2817311 h 3934055"/>
              <a:gd name="connsiteX1" fmla="*/ 823944 w 2855668"/>
              <a:gd name="connsiteY1" fmla="*/ 2793155 h 3934055"/>
              <a:gd name="connsiteX2" fmla="*/ 852540 w 2855668"/>
              <a:gd name="connsiteY2" fmla="*/ 2890571 h 3934055"/>
              <a:gd name="connsiteX3" fmla="*/ 1212764 w 2855668"/>
              <a:gd name="connsiteY3" fmla="*/ 2824598 h 3934055"/>
              <a:gd name="connsiteX4" fmla="*/ 1401372 w 2855668"/>
              <a:gd name="connsiteY4" fmla="*/ 2899556 h 3934055"/>
              <a:gd name="connsiteX5" fmla="*/ 961622 w 2855668"/>
              <a:gd name="connsiteY5" fmla="*/ 3934055 h 3934055"/>
              <a:gd name="connsiteX6" fmla="*/ 1468103 w 2855668"/>
              <a:gd name="connsiteY6" fmla="*/ 3619729 h 3934055"/>
              <a:gd name="connsiteX7" fmla="*/ 1877636 w 2855668"/>
              <a:gd name="connsiteY7" fmla="*/ 3825014 h 3934055"/>
              <a:gd name="connsiteX8" fmla="*/ 1873412 w 2855668"/>
              <a:gd name="connsiteY8" fmla="*/ 3699574 h 3934055"/>
              <a:gd name="connsiteX9" fmla="*/ 1888238 w 2855668"/>
              <a:gd name="connsiteY9" fmla="*/ 3607512 h 3934055"/>
              <a:gd name="connsiteX10" fmla="*/ 2011235 w 2855668"/>
              <a:gd name="connsiteY10" fmla="*/ 3072134 h 3934055"/>
              <a:gd name="connsiteX11" fmla="*/ 2748647 w 2855668"/>
              <a:gd name="connsiteY11" fmla="*/ 3678936 h 3934055"/>
              <a:gd name="connsiteX12" fmla="*/ 2851401 w 2855668"/>
              <a:gd name="connsiteY12" fmla="*/ 3769080 h 3934055"/>
              <a:gd name="connsiteX13" fmla="*/ 2819223 w 2855668"/>
              <a:gd name="connsiteY13" fmla="*/ 3305175 h 3934055"/>
              <a:gd name="connsiteX14" fmla="*/ 2666609 w 2855668"/>
              <a:gd name="connsiteY14" fmla="*/ 1343213 h 3934055"/>
              <a:gd name="connsiteX15" fmla="*/ 2538036 w 2855668"/>
              <a:gd name="connsiteY15" fmla="*/ 1236851 h 3934055"/>
              <a:gd name="connsiteX16" fmla="*/ 2414197 w 2855668"/>
              <a:gd name="connsiteY16" fmla="*/ 1066988 h 3934055"/>
              <a:gd name="connsiteX17" fmla="*/ 2188580 w 2855668"/>
              <a:gd name="connsiteY17" fmla="*/ 923521 h 3934055"/>
              <a:gd name="connsiteX18" fmla="*/ 2004071 w 2855668"/>
              <a:gd name="connsiteY18" fmla="*/ 937832 h 3934055"/>
              <a:gd name="connsiteX19" fmla="*/ 1910437 w 2855668"/>
              <a:gd name="connsiteY19" fmla="*/ 245504 h 3934055"/>
              <a:gd name="connsiteX20" fmla="*/ 1424570 w 2855668"/>
              <a:gd name="connsiteY20" fmla="*/ 216779 h 3934055"/>
              <a:gd name="connsiteX21" fmla="*/ 1431915 w 2855668"/>
              <a:gd name="connsiteY21" fmla="*/ 99266 h 3934055"/>
              <a:gd name="connsiteX22" fmla="*/ 1299712 w 2855668"/>
              <a:gd name="connsiteY22" fmla="*/ 91921 h 3934055"/>
              <a:gd name="connsiteX23" fmla="*/ 1190053 w 2855668"/>
              <a:gd name="connsiteY23" fmla="*/ 60458 h 3934055"/>
              <a:gd name="connsiteX24" fmla="*/ 1180363 w 2855668"/>
              <a:gd name="connsiteY24" fmla="*/ 0 h 3934055"/>
              <a:gd name="connsiteX25" fmla="*/ 1075588 w 2855668"/>
              <a:gd name="connsiteY25" fmla="*/ 225425 h 3934055"/>
              <a:gd name="connsiteX26" fmla="*/ 971372 w 2855668"/>
              <a:gd name="connsiteY26" fmla="*/ 421986 h 3934055"/>
              <a:gd name="connsiteX27" fmla="*/ 890952 w 2855668"/>
              <a:gd name="connsiteY27" fmla="*/ 660267 h 3934055"/>
              <a:gd name="connsiteX28" fmla="*/ 786704 w 2855668"/>
              <a:gd name="connsiteY28" fmla="*/ 1017686 h 3934055"/>
              <a:gd name="connsiteX29" fmla="*/ 557360 w 2855668"/>
              <a:gd name="connsiteY29" fmla="*/ 910461 h 3934055"/>
              <a:gd name="connsiteX30" fmla="*/ 363757 w 2855668"/>
              <a:gd name="connsiteY30" fmla="*/ 1014709 h 3934055"/>
              <a:gd name="connsiteX31" fmla="*/ 253553 w 2855668"/>
              <a:gd name="connsiteY31" fmla="*/ 931310 h 3934055"/>
              <a:gd name="connsiteX32" fmla="*/ 170156 w 2855668"/>
              <a:gd name="connsiteY32" fmla="*/ 1056407 h 3934055"/>
              <a:gd name="connsiteX33" fmla="*/ 116542 w 2855668"/>
              <a:gd name="connsiteY33" fmla="*/ 1172568 h 3934055"/>
              <a:gd name="connsiteX34" fmla="*/ 68886 w 2855668"/>
              <a:gd name="connsiteY34" fmla="*/ 1273838 h 3934055"/>
              <a:gd name="connsiteX35" fmla="*/ 68886 w 2855668"/>
              <a:gd name="connsiteY35" fmla="*/ 1381063 h 3934055"/>
              <a:gd name="connsiteX36" fmla="*/ 0 w 2855668"/>
              <a:gd name="connsiteY36" fmla="*/ 1487356 h 3934055"/>
              <a:gd name="connsiteX37" fmla="*/ 12848 w 2855668"/>
              <a:gd name="connsiteY37" fmla="*/ 1688410 h 3934055"/>
              <a:gd name="connsiteX38" fmla="*/ 142720 w 2855668"/>
              <a:gd name="connsiteY38" fmla="*/ 1664556 h 3934055"/>
              <a:gd name="connsiteX39" fmla="*/ 293795 w 2855668"/>
              <a:gd name="connsiteY39" fmla="*/ 1725517 h 3934055"/>
              <a:gd name="connsiteX40" fmla="*/ 476675 w 2855668"/>
              <a:gd name="connsiteY40" fmla="*/ 1828884 h 3934055"/>
              <a:gd name="connsiteX41" fmla="*/ 451314 w 2855668"/>
              <a:gd name="connsiteY41" fmla="*/ 1967749 h 3934055"/>
              <a:gd name="connsiteX42" fmla="*/ 637487 w 2855668"/>
              <a:gd name="connsiteY42" fmla="*/ 2228465 h 3934055"/>
              <a:gd name="connsiteX43" fmla="*/ 421787 w 2855668"/>
              <a:gd name="connsiteY43" fmla="*/ 2711711 h 3934055"/>
              <a:gd name="connsiteX44" fmla="*/ 556719 w 2855668"/>
              <a:gd name="connsiteY44" fmla="*/ 2817311 h 3934055"/>
              <a:gd name="connsiteX0" fmla="*/ 556719 w 3066067"/>
              <a:gd name="connsiteY0" fmla="*/ 2817311 h 3999700"/>
              <a:gd name="connsiteX1" fmla="*/ 823944 w 3066067"/>
              <a:gd name="connsiteY1" fmla="*/ 2793155 h 3999700"/>
              <a:gd name="connsiteX2" fmla="*/ 852540 w 3066067"/>
              <a:gd name="connsiteY2" fmla="*/ 2890571 h 3999700"/>
              <a:gd name="connsiteX3" fmla="*/ 1212764 w 3066067"/>
              <a:gd name="connsiteY3" fmla="*/ 2824598 h 3999700"/>
              <a:gd name="connsiteX4" fmla="*/ 1401372 w 3066067"/>
              <a:gd name="connsiteY4" fmla="*/ 2899556 h 3999700"/>
              <a:gd name="connsiteX5" fmla="*/ 961622 w 3066067"/>
              <a:gd name="connsiteY5" fmla="*/ 3934055 h 3999700"/>
              <a:gd name="connsiteX6" fmla="*/ 1468103 w 3066067"/>
              <a:gd name="connsiteY6" fmla="*/ 3619729 h 3999700"/>
              <a:gd name="connsiteX7" fmla="*/ 1877636 w 3066067"/>
              <a:gd name="connsiteY7" fmla="*/ 3825014 h 3999700"/>
              <a:gd name="connsiteX8" fmla="*/ 1873412 w 3066067"/>
              <a:gd name="connsiteY8" fmla="*/ 3699574 h 3999700"/>
              <a:gd name="connsiteX9" fmla="*/ 1888238 w 3066067"/>
              <a:gd name="connsiteY9" fmla="*/ 3607512 h 3999700"/>
              <a:gd name="connsiteX10" fmla="*/ 2011235 w 3066067"/>
              <a:gd name="connsiteY10" fmla="*/ 3072134 h 3999700"/>
              <a:gd name="connsiteX11" fmla="*/ 2748647 w 3066067"/>
              <a:gd name="connsiteY11" fmla="*/ 3678936 h 3999700"/>
              <a:gd name="connsiteX12" fmla="*/ 2851401 w 3066067"/>
              <a:gd name="connsiteY12" fmla="*/ 3769080 h 3999700"/>
              <a:gd name="connsiteX13" fmla="*/ 3063242 w 3066067"/>
              <a:gd name="connsiteY13" fmla="*/ 3849525 h 3999700"/>
              <a:gd name="connsiteX14" fmla="*/ 2666609 w 3066067"/>
              <a:gd name="connsiteY14" fmla="*/ 1343213 h 3999700"/>
              <a:gd name="connsiteX15" fmla="*/ 2538036 w 3066067"/>
              <a:gd name="connsiteY15" fmla="*/ 1236851 h 3999700"/>
              <a:gd name="connsiteX16" fmla="*/ 2414197 w 3066067"/>
              <a:gd name="connsiteY16" fmla="*/ 1066988 h 3999700"/>
              <a:gd name="connsiteX17" fmla="*/ 2188580 w 3066067"/>
              <a:gd name="connsiteY17" fmla="*/ 923521 h 3999700"/>
              <a:gd name="connsiteX18" fmla="*/ 2004071 w 3066067"/>
              <a:gd name="connsiteY18" fmla="*/ 937832 h 3999700"/>
              <a:gd name="connsiteX19" fmla="*/ 1910437 w 3066067"/>
              <a:gd name="connsiteY19" fmla="*/ 245504 h 3999700"/>
              <a:gd name="connsiteX20" fmla="*/ 1424570 w 3066067"/>
              <a:gd name="connsiteY20" fmla="*/ 216779 h 3999700"/>
              <a:gd name="connsiteX21" fmla="*/ 1431915 w 3066067"/>
              <a:gd name="connsiteY21" fmla="*/ 99266 h 3999700"/>
              <a:gd name="connsiteX22" fmla="*/ 1299712 w 3066067"/>
              <a:gd name="connsiteY22" fmla="*/ 91921 h 3999700"/>
              <a:gd name="connsiteX23" fmla="*/ 1190053 w 3066067"/>
              <a:gd name="connsiteY23" fmla="*/ 60458 h 3999700"/>
              <a:gd name="connsiteX24" fmla="*/ 1180363 w 3066067"/>
              <a:gd name="connsiteY24" fmla="*/ 0 h 3999700"/>
              <a:gd name="connsiteX25" fmla="*/ 1075588 w 3066067"/>
              <a:gd name="connsiteY25" fmla="*/ 225425 h 3999700"/>
              <a:gd name="connsiteX26" fmla="*/ 971372 w 3066067"/>
              <a:gd name="connsiteY26" fmla="*/ 421986 h 3999700"/>
              <a:gd name="connsiteX27" fmla="*/ 890952 w 3066067"/>
              <a:gd name="connsiteY27" fmla="*/ 660267 h 3999700"/>
              <a:gd name="connsiteX28" fmla="*/ 786704 w 3066067"/>
              <a:gd name="connsiteY28" fmla="*/ 1017686 h 3999700"/>
              <a:gd name="connsiteX29" fmla="*/ 557360 w 3066067"/>
              <a:gd name="connsiteY29" fmla="*/ 910461 h 3999700"/>
              <a:gd name="connsiteX30" fmla="*/ 363757 w 3066067"/>
              <a:gd name="connsiteY30" fmla="*/ 1014709 h 3999700"/>
              <a:gd name="connsiteX31" fmla="*/ 253553 w 3066067"/>
              <a:gd name="connsiteY31" fmla="*/ 931310 h 3999700"/>
              <a:gd name="connsiteX32" fmla="*/ 170156 w 3066067"/>
              <a:gd name="connsiteY32" fmla="*/ 1056407 h 3999700"/>
              <a:gd name="connsiteX33" fmla="*/ 116542 w 3066067"/>
              <a:gd name="connsiteY33" fmla="*/ 1172568 h 3999700"/>
              <a:gd name="connsiteX34" fmla="*/ 68886 w 3066067"/>
              <a:gd name="connsiteY34" fmla="*/ 1273838 h 3999700"/>
              <a:gd name="connsiteX35" fmla="*/ 68886 w 3066067"/>
              <a:gd name="connsiteY35" fmla="*/ 1381063 h 3999700"/>
              <a:gd name="connsiteX36" fmla="*/ 0 w 3066067"/>
              <a:gd name="connsiteY36" fmla="*/ 1487356 h 3999700"/>
              <a:gd name="connsiteX37" fmla="*/ 12848 w 3066067"/>
              <a:gd name="connsiteY37" fmla="*/ 1688410 h 3999700"/>
              <a:gd name="connsiteX38" fmla="*/ 142720 w 3066067"/>
              <a:gd name="connsiteY38" fmla="*/ 1664556 h 3999700"/>
              <a:gd name="connsiteX39" fmla="*/ 293795 w 3066067"/>
              <a:gd name="connsiteY39" fmla="*/ 1725517 h 3999700"/>
              <a:gd name="connsiteX40" fmla="*/ 476675 w 3066067"/>
              <a:gd name="connsiteY40" fmla="*/ 1828884 h 3999700"/>
              <a:gd name="connsiteX41" fmla="*/ 451314 w 3066067"/>
              <a:gd name="connsiteY41" fmla="*/ 1967749 h 3999700"/>
              <a:gd name="connsiteX42" fmla="*/ 637487 w 3066067"/>
              <a:gd name="connsiteY42" fmla="*/ 2228465 h 3999700"/>
              <a:gd name="connsiteX43" fmla="*/ 421787 w 3066067"/>
              <a:gd name="connsiteY43" fmla="*/ 2711711 h 3999700"/>
              <a:gd name="connsiteX44" fmla="*/ 556719 w 3066067"/>
              <a:gd name="connsiteY44" fmla="*/ 2817311 h 3999700"/>
              <a:gd name="connsiteX0" fmla="*/ 556719 w 3063242"/>
              <a:gd name="connsiteY0" fmla="*/ 2817311 h 3934055"/>
              <a:gd name="connsiteX1" fmla="*/ 823944 w 3063242"/>
              <a:gd name="connsiteY1" fmla="*/ 2793155 h 3934055"/>
              <a:gd name="connsiteX2" fmla="*/ 852540 w 3063242"/>
              <a:gd name="connsiteY2" fmla="*/ 2890571 h 3934055"/>
              <a:gd name="connsiteX3" fmla="*/ 1212764 w 3063242"/>
              <a:gd name="connsiteY3" fmla="*/ 2824598 h 3934055"/>
              <a:gd name="connsiteX4" fmla="*/ 1401372 w 3063242"/>
              <a:gd name="connsiteY4" fmla="*/ 2899556 h 3934055"/>
              <a:gd name="connsiteX5" fmla="*/ 961622 w 3063242"/>
              <a:gd name="connsiteY5" fmla="*/ 3934055 h 3934055"/>
              <a:gd name="connsiteX6" fmla="*/ 1468103 w 3063242"/>
              <a:gd name="connsiteY6" fmla="*/ 3619729 h 3934055"/>
              <a:gd name="connsiteX7" fmla="*/ 1877636 w 3063242"/>
              <a:gd name="connsiteY7" fmla="*/ 3825014 h 3934055"/>
              <a:gd name="connsiteX8" fmla="*/ 1873412 w 3063242"/>
              <a:gd name="connsiteY8" fmla="*/ 3699574 h 3934055"/>
              <a:gd name="connsiteX9" fmla="*/ 1888238 w 3063242"/>
              <a:gd name="connsiteY9" fmla="*/ 3607512 h 3934055"/>
              <a:gd name="connsiteX10" fmla="*/ 2011235 w 3063242"/>
              <a:gd name="connsiteY10" fmla="*/ 3072134 h 3934055"/>
              <a:gd name="connsiteX11" fmla="*/ 2748647 w 3063242"/>
              <a:gd name="connsiteY11" fmla="*/ 3678936 h 3934055"/>
              <a:gd name="connsiteX12" fmla="*/ 2851401 w 3063242"/>
              <a:gd name="connsiteY12" fmla="*/ 3769080 h 3934055"/>
              <a:gd name="connsiteX13" fmla="*/ 3063242 w 3063242"/>
              <a:gd name="connsiteY13" fmla="*/ 3849525 h 3934055"/>
              <a:gd name="connsiteX14" fmla="*/ 2666609 w 3063242"/>
              <a:gd name="connsiteY14" fmla="*/ 1343213 h 3934055"/>
              <a:gd name="connsiteX15" fmla="*/ 2538036 w 3063242"/>
              <a:gd name="connsiteY15" fmla="*/ 1236851 h 3934055"/>
              <a:gd name="connsiteX16" fmla="*/ 2414197 w 3063242"/>
              <a:gd name="connsiteY16" fmla="*/ 1066988 h 3934055"/>
              <a:gd name="connsiteX17" fmla="*/ 2188580 w 3063242"/>
              <a:gd name="connsiteY17" fmla="*/ 923521 h 3934055"/>
              <a:gd name="connsiteX18" fmla="*/ 2004071 w 3063242"/>
              <a:gd name="connsiteY18" fmla="*/ 937832 h 3934055"/>
              <a:gd name="connsiteX19" fmla="*/ 1910437 w 3063242"/>
              <a:gd name="connsiteY19" fmla="*/ 245504 h 3934055"/>
              <a:gd name="connsiteX20" fmla="*/ 1424570 w 3063242"/>
              <a:gd name="connsiteY20" fmla="*/ 216779 h 3934055"/>
              <a:gd name="connsiteX21" fmla="*/ 1431915 w 3063242"/>
              <a:gd name="connsiteY21" fmla="*/ 99266 h 3934055"/>
              <a:gd name="connsiteX22" fmla="*/ 1299712 w 3063242"/>
              <a:gd name="connsiteY22" fmla="*/ 91921 h 3934055"/>
              <a:gd name="connsiteX23" fmla="*/ 1190053 w 3063242"/>
              <a:gd name="connsiteY23" fmla="*/ 60458 h 3934055"/>
              <a:gd name="connsiteX24" fmla="*/ 1180363 w 3063242"/>
              <a:gd name="connsiteY24" fmla="*/ 0 h 3934055"/>
              <a:gd name="connsiteX25" fmla="*/ 1075588 w 3063242"/>
              <a:gd name="connsiteY25" fmla="*/ 225425 h 3934055"/>
              <a:gd name="connsiteX26" fmla="*/ 971372 w 3063242"/>
              <a:gd name="connsiteY26" fmla="*/ 421986 h 3934055"/>
              <a:gd name="connsiteX27" fmla="*/ 890952 w 3063242"/>
              <a:gd name="connsiteY27" fmla="*/ 660267 h 3934055"/>
              <a:gd name="connsiteX28" fmla="*/ 786704 w 3063242"/>
              <a:gd name="connsiteY28" fmla="*/ 1017686 h 3934055"/>
              <a:gd name="connsiteX29" fmla="*/ 557360 w 3063242"/>
              <a:gd name="connsiteY29" fmla="*/ 910461 h 3934055"/>
              <a:gd name="connsiteX30" fmla="*/ 363757 w 3063242"/>
              <a:gd name="connsiteY30" fmla="*/ 1014709 h 3934055"/>
              <a:gd name="connsiteX31" fmla="*/ 253553 w 3063242"/>
              <a:gd name="connsiteY31" fmla="*/ 931310 h 3934055"/>
              <a:gd name="connsiteX32" fmla="*/ 170156 w 3063242"/>
              <a:gd name="connsiteY32" fmla="*/ 1056407 h 3934055"/>
              <a:gd name="connsiteX33" fmla="*/ 116542 w 3063242"/>
              <a:gd name="connsiteY33" fmla="*/ 1172568 h 3934055"/>
              <a:gd name="connsiteX34" fmla="*/ 68886 w 3063242"/>
              <a:gd name="connsiteY34" fmla="*/ 1273838 h 3934055"/>
              <a:gd name="connsiteX35" fmla="*/ 68886 w 3063242"/>
              <a:gd name="connsiteY35" fmla="*/ 1381063 h 3934055"/>
              <a:gd name="connsiteX36" fmla="*/ 0 w 3063242"/>
              <a:gd name="connsiteY36" fmla="*/ 1487356 h 3934055"/>
              <a:gd name="connsiteX37" fmla="*/ 12848 w 3063242"/>
              <a:gd name="connsiteY37" fmla="*/ 1688410 h 3934055"/>
              <a:gd name="connsiteX38" fmla="*/ 142720 w 3063242"/>
              <a:gd name="connsiteY38" fmla="*/ 1664556 h 3934055"/>
              <a:gd name="connsiteX39" fmla="*/ 293795 w 3063242"/>
              <a:gd name="connsiteY39" fmla="*/ 1725517 h 3934055"/>
              <a:gd name="connsiteX40" fmla="*/ 476675 w 3063242"/>
              <a:gd name="connsiteY40" fmla="*/ 1828884 h 3934055"/>
              <a:gd name="connsiteX41" fmla="*/ 451314 w 3063242"/>
              <a:gd name="connsiteY41" fmla="*/ 1967749 h 3934055"/>
              <a:gd name="connsiteX42" fmla="*/ 637487 w 3063242"/>
              <a:gd name="connsiteY42" fmla="*/ 2228465 h 3934055"/>
              <a:gd name="connsiteX43" fmla="*/ 421787 w 3063242"/>
              <a:gd name="connsiteY43" fmla="*/ 2711711 h 3934055"/>
              <a:gd name="connsiteX44" fmla="*/ 556719 w 3063242"/>
              <a:gd name="connsiteY44" fmla="*/ 2817311 h 3934055"/>
              <a:gd name="connsiteX0" fmla="*/ 556719 w 3063242"/>
              <a:gd name="connsiteY0" fmla="*/ 2817311 h 3934055"/>
              <a:gd name="connsiteX1" fmla="*/ 823944 w 3063242"/>
              <a:gd name="connsiteY1" fmla="*/ 2793155 h 3934055"/>
              <a:gd name="connsiteX2" fmla="*/ 852540 w 3063242"/>
              <a:gd name="connsiteY2" fmla="*/ 2890571 h 3934055"/>
              <a:gd name="connsiteX3" fmla="*/ 1212764 w 3063242"/>
              <a:gd name="connsiteY3" fmla="*/ 2824598 h 3934055"/>
              <a:gd name="connsiteX4" fmla="*/ 1401372 w 3063242"/>
              <a:gd name="connsiteY4" fmla="*/ 2899556 h 3934055"/>
              <a:gd name="connsiteX5" fmla="*/ 961622 w 3063242"/>
              <a:gd name="connsiteY5" fmla="*/ 3934055 h 3934055"/>
              <a:gd name="connsiteX6" fmla="*/ 1468103 w 3063242"/>
              <a:gd name="connsiteY6" fmla="*/ 3619729 h 3934055"/>
              <a:gd name="connsiteX7" fmla="*/ 1877636 w 3063242"/>
              <a:gd name="connsiteY7" fmla="*/ 3825014 h 3934055"/>
              <a:gd name="connsiteX8" fmla="*/ 1873412 w 3063242"/>
              <a:gd name="connsiteY8" fmla="*/ 3699574 h 3934055"/>
              <a:gd name="connsiteX9" fmla="*/ 1888238 w 3063242"/>
              <a:gd name="connsiteY9" fmla="*/ 3607512 h 3934055"/>
              <a:gd name="connsiteX10" fmla="*/ 2011235 w 3063242"/>
              <a:gd name="connsiteY10" fmla="*/ 3072134 h 3934055"/>
              <a:gd name="connsiteX11" fmla="*/ 2748647 w 3063242"/>
              <a:gd name="connsiteY11" fmla="*/ 3678936 h 3934055"/>
              <a:gd name="connsiteX12" fmla="*/ 2851401 w 3063242"/>
              <a:gd name="connsiteY12" fmla="*/ 3769080 h 3934055"/>
              <a:gd name="connsiteX13" fmla="*/ 3063242 w 3063242"/>
              <a:gd name="connsiteY13" fmla="*/ 3849525 h 3934055"/>
              <a:gd name="connsiteX14" fmla="*/ 2666609 w 3063242"/>
              <a:gd name="connsiteY14" fmla="*/ 1343213 h 3934055"/>
              <a:gd name="connsiteX15" fmla="*/ 2538036 w 3063242"/>
              <a:gd name="connsiteY15" fmla="*/ 1236851 h 3934055"/>
              <a:gd name="connsiteX16" fmla="*/ 2414197 w 3063242"/>
              <a:gd name="connsiteY16" fmla="*/ 1066988 h 3934055"/>
              <a:gd name="connsiteX17" fmla="*/ 2188580 w 3063242"/>
              <a:gd name="connsiteY17" fmla="*/ 923521 h 3934055"/>
              <a:gd name="connsiteX18" fmla="*/ 2004071 w 3063242"/>
              <a:gd name="connsiteY18" fmla="*/ 937832 h 3934055"/>
              <a:gd name="connsiteX19" fmla="*/ 1910437 w 3063242"/>
              <a:gd name="connsiteY19" fmla="*/ 245504 h 3934055"/>
              <a:gd name="connsiteX20" fmla="*/ 1424570 w 3063242"/>
              <a:gd name="connsiteY20" fmla="*/ 216779 h 3934055"/>
              <a:gd name="connsiteX21" fmla="*/ 1431915 w 3063242"/>
              <a:gd name="connsiteY21" fmla="*/ 99266 h 3934055"/>
              <a:gd name="connsiteX22" fmla="*/ 1299712 w 3063242"/>
              <a:gd name="connsiteY22" fmla="*/ 91921 h 3934055"/>
              <a:gd name="connsiteX23" fmla="*/ 1190053 w 3063242"/>
              <a:gd name="connsiteY23" fmla="*/ 60458 h 3934055"/>
              <a:gd name="connsiteX24" fmla="*/ 1180363 w 3063242"/>
              <a:gd name="connsiteY24" fmla="*/ 0 h 3934055"/>
              <a:gd name="connsiteX25" fmla="*/ 1075588 w 3063242"/>
              <a:gd name="connsiteY25" fmla="*/ 225425 h 3934055"/>
              <a:gd name="connsiteX26" fmla="*/ 971372 w 3063242"/>
              <a:gd name="connsiteY26" fmla="*/ 421986 h 3934055"/>
              <a:gd name="connsiteX27" fmla="*/ 890952 w 3063242"/>
              <a:gd name="connsiteY27" fmla="*/ 660267 h 3934055"/>
              <a:gd name="connsiteX28" fmla="*/ 786704 w 3063242"/>
              <a:gd name="connsiteY28" fmla="*/ 1017686 h 3934055"/>
              <a:gd name="connsiteX29" fmla="*/ 557360 w 3063242"/>
              <a:gd name="connsiteY29" fmla="*/ 910461 h 3934055"/>
              <a:gd name="connsiteX30" fmla="*/ 363757 w 3063242"/>
              <a:gd name="connsiteY30" fmla="*/ 1014709 h 3934055"/>
              <a:gd name="connsiteX31" fmla="*/ 253553 w 3063242"/>
              <a:gd name="connsiteY31" fmla="*/ 931310 h 3934055"/>
              <a:gd name="connsiteX32" fmla="*/ 170156 w 3063242"/>
              <a:gd name="connsiteY32" fmla="*/ 1056407 h 3934055"/>
              <a:gd name="connsiteX33" fmla="*/ 116542 w 3063242"/>
              <a:gd name="connsiteY33" fmla="*/ 1172568 h 3934055"/>
              <a:gd name="connsiteX34" fmla="*/ 68886 w 3063242"/>
              <a:gd name="connsiteY34" fmla="*/ 1273838 h 3934055"/>
              <a:gd name="connsiteX35" fmla="*/ 68886 w 3063242"/>
              <a:gd name="connsiteY35" fmla="*/ 1381063 h 3934055"/>
              <a:gd name="connsiteX36" fmla="*/ 0 w 3063242"/>
              <a:gd name="connsiteY36" fmla="*/ 1487356 h 3934055"/>
              <a:gd name="connsiteX37" fmla="*/ 12848 w 3063242"/>
              <a:gd name="connsiteY37" fmla="*/ 1688410 h 3934055"/>
              <a:gd name="connsiteX38" fmla="*/ 142720 w 3063242"/>
              <a:gd name="connsiteY38" fmla="*/ 1664556 h 3934055"/>
              <a:gd name="connsiteX39" fmla="*/ 293795 w 3063242"/>
              <a:gd name="connsiteY39" fmla="*/ 1725517 h 3934055"/>
              <a:gd name="connsiteX40" fmla="*/ 476675 w 3063242"/>
              <a:gd name="connsiteY40" fmla="*/ 1828884 h 3934055"/>
              <a:gd name="connsiteX41" fmla="*/ 451314 w 3063242"/>
              <a:gd name="connsiteY41" fmla="*/ 1967749 h 3934055"/>
              <a:gd name="connsiteX42" fmla="*/ 637487 w 3063242"/>
              <a:gd name="connsiteY42" fmla="*/ 2228465 h 3934055"/>
              <a:gd name="connsiteX43" fmla="*/ 421787 w 3063242"/>
              <a:gd name="connsiteY43" fmla="*/ 2711711 h 3934055"/>
              <a:gd name="connsiteX44" fmla="*/ 556719 w 3063242"/>
              <a:gd name="connsiteY44" fmla="*/ 2817311 h 3934055"/>
              <a:gd name="connsiteX0" fmla="*/ 556719 w 3060560"/>
              <a:gd name="connsiteY0" fmla="*/ 2817311 h 3934055"/>
              <a:gd name="connsiteX1" fmla="*/ 823944 w 3060560"/>
              <a:gd name="connsiteY1" fmla="*/ 2793155 h 3934055"/>
              <a:gd name="connsiteX2" fmla="*/ 852540 w 3060560"/>
              <a:gd name="connsiteY2" fmla="*/ 2890571 h 3934055"/>
              <a:gd name="connsiteX3" fmla="*/ 1212764 w 3060560"/>
              <a:gd name="connsiteY3" fmla="*/ 2824598 h 3934055"/>
              <a:gd name="connsiteX4" fmla="*/ 1401372 w 3060560"/>
              <a:gd name="connsiteY4" fmla="*/ 2899556 h 3934055"/>
              <a:gd name="connsiteX5" fmla="*/ 961622 w 3060560"/>
              <a:gd name="connsiteY5" fmla="*/ 3934055 h 3934055"/>
              <a:gd name="connsiteX6" fmla="*/ 1468103 w 3060560"/>
              <a:gd name="connsiteY6" fmla="*/ 3619729 h 3934055"/>
              <a:gd name="connsiteX7" fmla="*/ 1877636 w 3060560"/>
              <a:gd name="connsiteY7" fmla="*/ 3825014 h 3934055"/>
              <a:gd name="connsiteX8" fmla="*/ 1873412 w 3060560"/>
              <a:gd name="connsiteY8" fmla="*/ 3699574 h 3934055"/>
              <a:gd name="connsiteX9" fmla="*/ 1888238 w 3060560"/>
              <a:gd name="connsiteY9" fmla="*/ 3607512 h 3934055"/>
              <a:gd name="connsiteX10" fmla="*/ 2011235 w 3060560"/>
              <a:gd name="connsiteY10" fmla="*/ 3072134 h 3934055"/>
              <a:gd name="connsiteX11" fmla="*/ 2748647 w 3060560"/>
              <a:gd name="connsiteY11" fmla="*/ 3678936 h 3934055"/>
              <a:gd name="connsiteX12" fmla="*/ 2851401 w 3060560"/>
              <a:gd name="connsiteY12" fmla="*/ 3769080 h 3934055"/>
              <a:gd name="connsiteX13" fmla="*/ 3060560 w 3060560"/>
              <a:gd name="connsiteY13" fmla="*/ 3846843 h 3934055"/>
              <a:gd name="connsiteX14" fmla="*/ 2666609 w 3060560"/>
              <a:gd name="connsiteY14" fmla="*/ 1343213 h 3934055"/>
              <a:gd name="connsiteX15" fmla="*/ 2538036 w 3060560"/>
              <a:gd name="connsiteY15" fmla="*/ 1236851 h 3934055"/>
              <a:gd name="connsiteX16" fmla="*/ 2414197 w 3060560"/>
              <a:gd name="connsiteY16" fmla="*/ 1066988 h 3934055"/>
              <a:gd name="connsiteX17" fmla="*/ 2188580 w 3060560"/>
              <a:gd name="connsiteY17" fmla="*/ 923521 h 3934055"/>
              <a:gd name="connsiteX18" fmla="*/ 2004071 w 3060560"/>
              <a:gd name="connsiteY18" fmla="*/ 937832 h 3934055"/>
              <a:gd name="connsiteX19" fmla="*/ 1910437 w 3060560"/>
              <a:gd name="connsiteY19" fmla="*/ 245504 h 3934055"/>
              <a:gd name="connsiteX20" fmla="*/ 1424570 w 3060560"/>
              <a:gd name="connsiteY20" fmla="*/ 216779 h 3934055"/>
              <a:gd name="connsiteX21" fmla="*/ 1431915 w 3060560"/>
              <a:gd name="connsiteY21" fmla="*/ 99266 h 3934055"/>
              <a:gd name="connsiteX22" fmla="*/ 1299712 w 3060560"/>
              <a:gd name="connsiteY22" fmla="*/ 91921 h 3934055"/>
              <a:gd name="connsiteX23" fmla="*/ 1190053 w 3060560"/>
              <a:gd name="connsiteY23" fmla="*/ 60458 h 3934055"/>
              <a:gd name="connsiteX24" fmla="*/ 1180363 w 3060560"/>
              <a:gd name="connsiteY24" fmla="*/ 0 h 3934055"/>
              <a:gd name="connsiteX25" fmla="*/ 1075588 w 3060560"/>
              <a:gd name="connsiteY25" fmla="*/ 225425 h 3934055"/>
              <a:gd name="connsiteX26" fmla="*/ 971372 w 3060560"/>
              <a:gd name="connsiteY26" fmla="*/ 421986 h 3934055"/>
              <a:gd name="connsiteX27" fmla="*/ 890952 w 3060560"/>
              <a:gd name="connsiteY27" fmla="*/ 660267 h 3934055"/>
              <a:gd name="connsiteX28" fmla="*/ 786704 w 3060560"/>
              <a:gd name="connsiteY28" fmla="*/ 1017686 h 3934055"/>
              <a:gd name="connsiteX29" fmla="*/ 557360 w 3060560"/>
              <a:gd name="connsiteY29" fmla="*/ 910461 h 3934055"/>
              <a:gd name="connsiteX30" fmla="*/ 363757 w 3060560"/>
              <a:gd name="connsiteY30" fmla="*/ 1014709 h 3934055"/>
              <a:gd name="connsiteX31" fmla="*/ 253553 w 3060560"/>
              <a:gd name="connsiteY31" fmla="*/ 931310 h 3934055"/>
              <a:gd name="connsiteX32" fmla="*/ 170156 w 3060560"/>
              <a:gd name="connsiteY32" fmla="*/ 1056407 h 3934055"/>
              <a:gd name="connsiteX33" fmla="*/ 116542 w 3060560"/>
              <a:gd name="connsiteY33" fmla="*/ 1172568 h 3934055"/>
              <a:gd name="connsiteX34" fmla="*/ 68886 w 3060560"/>
              <a:gd name="connsiteY34" fmla="*/ 1273838 h 3934055"/>
              <a:gd name="connsiteX35" fmla="*/ 68886 w 3060560"/>
              <a:gd name="connsiteY35" fmla="*/ 1381063 h 3934055"/>
              <a:gd name="connsiteX36" fmla="*/ 0 w 3060560"/>
              <a:gd name="connsiteY36" fmla="*/ 1487356 h 3934055"/>
              <a:gd name="connsiteX37" fmla="*/ 12848 w 3060560"/>
              <a:gd name="connsiteY37" fmla="*/ 1688410 h 3934055"/>
              <a:gd name="connsiteX38" fmla="*/ 142720 w 3060560"/>
              <a:gd name="connsiteY38" fmla="*/ 1664556 h 3934055"/>
              <a:gd name="connsiteX39" fmla="*/ 293795 w 3060560"/>
              <a:gd name="connsiteY39" fmla="*/ 1725517 h 3934055"/>
              <a:gd name="connsiteX40" fmla="*/ 476675 w 3060560"/>
              <a:gd name="connsiteY40" fmla="*/ 1828884 h 3934055"/>
              <a:gd name="connsiteX41" fmla="*/ 451314 w 3060560"/>
              <a:gd name="connsiteY41" fmla="*/ 1967749 h 3934055"/>
              <a:gd name="connsiteX42" fmla="*/ 637487 w 3060560"/>
              <a:gd name="connsiteY42" fmla="*/ 2228465 h 3934055"/>
              <a:gd name="connsiteX43" fmla="*/ 421787 w 3060560"/>
              <a:gd name="connsiteY43" fmla="*/ 2711711 h 3934055"/>
              <a:gd name="connsiteX44" fmla="*/ 556719 w 3060560"/>
              <a:gd name="connsiteY44" fmla="*/ 2817311 h 3934055"/>
              <a:gd name="connsiteX0" fmla="*/ 556719 w 3060560"/>
              <a:gd name="connsiteY0" fmla="*/ 2817311 h 3934055"/>
              <a:gd name="connsiteX1" fmla="*/ 823944 w 3060560"/>
              <a:gd name="connsiteY1" fmla="*/ 2793155 h 3934055"/>
              <a:gd name="connsiteX2" fmla="*/ 852540 w 3060560"/>
              <a:gd name="connsiteY2" fmla="*/ 2890571 h 3934055"/>
              <a:gd name="connsiteX3" fmla="*/ 1212764 w 3060560"/>
              <a:gd name="connsiteY3" fmla="*/ 2824598 h 3934055"/>
              <a:gd name="connsiteX4" fmla="*/ 1401372 w 3060560"/>
              <a:gd name="connsiteY4" fmla="*/ 2899556 h 3934055"/>
              <a:gd name="connsiteX5" fmla="*/ 961622 w 3060560"/>
              <a:gd name="connsiteY5" fmla="*/ 3934055 h 3934055"/>
              <a:gd name="connsiteX6" fmla="*/ 1468103 w 3060560"/>
              <a:gd name="connsiteY6" fmla="*/ 3619729 h 3934055"/>
              <a:gd name="connsiteX7" fmla="*/ 1877636 w 3060560"/>
              <a:gd name="connsiteY7" fmla="*/ 3825014 h 3934055"/>
              <a:gd name="connsiteX8" fmla="*/ 1873412 w 3060560"/>
              <a:gd name="connsiteY8" fmla="*/ 3699574 h 3934055"/>
              <a:gd name="connsiteX9" fmla="*/ 1888238 w 3060560"/>
              <a:gd name="connsiteY9" fmla="*/ 3607512 h 3934055"/>
              <a:gd name="connsiteX10" fmla="*/ 2011235 w 3060560"/>
              <a:gd name="connsiteY10" fmla="*/ 3072134 h 3934055"/>
              <a:gd name="connsiteX11" fmla="*/ 2748647 w 3060560"/>
              <a:gd name="connsiteY11" fmla="*/ 3678936 h 3934055"/>
              <a:gd name="connsiteX12" fmla="*/ 2851401 w 3060560"/>
              <a:gd name="connsiteY12" fmla="*/ 3769080 h 3934055"/>
              <a:gd name="connsiteX13" fmla="*/ 3060560 w 3060560"/>
              <a:gd name="connsiteY13" fmla="*/ 3846843 h 3934055"/>
              <a:gd name="connsiteX14" fmla="*/ 2666609 w 3060560"/>
              <a:gd name="connsiteY14" fmla="*/ 1343213 h 3934055"/>
              <a:gd name="connsiteX15" fmla="*/ 2538036 w 3060560"/>
              <a:gd name="connsiteY15" fmla="*/ 1236851 h 3934055"/>
              <a:gd name="connsiteX16" fmla="*/ 2414197 w 3060560"/>
              <a:gd name="connsiteY16" fmla="*/ 1066988 h 3934055"/>
              <a:gd name="connsiteX17" fmla="*/ 2188580 w 3060560"/>
              <a:gd name="connsiteY17" fmla="*/ 923521 h 3934055"/>
              <a:gd name="connsiteX18" fmla="*/ 2004071 w 3060560"/>
              <a:gd name="connsiteY18" fmla="*/ 937832 h 3934055"/>
              <a:gd name="connsiteX19" fmla="*/ 1910437 w 3060560"/>
              <a:gd name="connsiteY19" fmla="*/ 245504 h 3934055"/>
              <a:gd name="connsiteX20" fmla="*/ 1424570 w 3060560"/>
              <a:gd name="connsiteY20" fmla="*/ 216779 h 3934055"/>
              <a:gd name="connsiteX21" fmla="*/ 1431915 w 3060560"/>
              <a:gd name="connsiteY21" fmla="*/ 99266 h 3934055"/>
              <a:gd name="connsiteX22" fmla="*/ 1299712 w 3060560"/>
              <a:gd name="connsiteY22" fmla="*/ 91921 h 3934055"/>
              <a:gd name="connsiteX23" fmla="*/ 1190053 w 3060560"/>
              <a:gd name="connsiteY23" fmla="*/ 60458 h 3934055"/>
              <a:gd name="connsiteX24" fmla="*/ 1180363 w 3060560"/>
              <a:gd name="connsiteY24" fmla="*/ 0 h 3934055"/>
              <a:gd name="connsiteX25" fmla="*/ 1075588 w 3060560"/>
              <a:gd name="connsiteY25" fmla="*/ 225425 h 3934055"/>
              <a:gd name="connsiteX26" fmla="*/ 971372 w 3060560"/>
              <a:gd name="connsiteY26" fmla="*/ 421986 h 3934055"/>
              <a:gd name="connsiteX27" fmla="*/ 890952 w 3060560"/>
              <a:gd name="connsiteY27" fmla="*/ 660267 h 3934055"/>
              <a:gd name="connsiteX28" fmla="*/ 786704 w 3060560"/>
              <a:gd name="connsiteY28" fmla="*/ 1017686 h 3934055"/>
              <a:gd name="connsiteX29" fmla="*/ 557360 w 3060560"/>
              <a:gd name="connsiteY29" fmla="*/ 910461 h 3934055"/>
              <a:gd name="connsiteX30" fmla="*/ 363757 w 3060560"/>
              <a:gd name="connsiteY30" fmla="*/ 1014709 h 3934055"/>
              <a:gd name="connsiteX31" fmla="*/ 253553 w 3060560"/>
              <a:gd name="connsiteY31" fmla="*/ 931310 h 3934055"/>
              <a:gd name="connsiteX32" fmla="*/ 170156 w 3060560"/>
              <a:gd name="connsiteY32" fmla="*/ 1056407 h 3934055"/>
              <a:gd name="connsiteX33" fmla="*/ 116542 w 3060560"/>
              <a:gd name="connsiteY33" fmla="*/ 1172568 h 3934055"/>
              <a:gd name="connsiteX34" fmla="*/ 68886 w 3060560"/>
              <a:gd name="connsiteY34" fmla="*/ 1273838 h 3934055"/>
              <a:gd name="connsiteX35" fmla="*/ 68886 w 3060560"/>
              <a:gd name="connsiteY35" fmla="*/ 1381063 h 3934055"/>
              <a:gd name="connsiteX36" fmla="*/ 0 w 3060560"/>
              <a:gd name="connsiteY36" fmla="*/ 1487356 h 3934055"/>
              <a:gd name="connsiteX37" fmla="*/ 12848 w 3060560"/>
              <a:gd name="connsiteY37" fmla="*/ 1688410 h 3934055"/>
              <a:gd name="connsiteX38" fmla="*/ 142720 w 3060560"/>
              <a:gd name="connsiteY38" fmla="*/ 1664556 h 3934055"/>
              <a:gd name="connsiteX39" fmla="*/ 293795 w 3060560"/>
              <a:gd name="connsiteY39" fmla="*/ 1725517 h 3934055"/>
              <a:gd name="connsiteX40" fmla="*/ 476675 w 3060560"/>
              <a:gd name="connsiteY40" fmla="*/ 1828884 h 3934055"/>
              <a:gd name="connsiteX41" fmla="*/ 451314 w 3060560"/>
              <a:gd name="connsiteY41" fmla="*/ 1967749 h 3934055"/>
              <a:gd name="connsiteX42" fmla="*/ 637487 w 3060560"/>
              <a:gd name="connsiteY42" fmla="*/ 2228465 h 3934055"/>
              <a:gd name="connsiteX43" fmla="*/ 421787 w 3060560"/>
              <a:gd name="connsiteY43" fmla="*/ 2711711 h 3934055"/>
              <a:gd name="connsiteX44" fmla="*/ 556719 w 3060560"/>
              <a:gd name="connsiteY44" fmla="*/ 2817311 h 3934055"/>
              <a:gd name="connsiteX0" fmla="*/ 556719 w 3060560"/>
              <a:gd name="connsiteY0" fmla="*/ 2817311 h 3934055"/>
              <a:gd name="connsiteX1" fmla="*/ 823944 w 3060560"/>
              <a:gd name="connsiteY1" fmla="*/ 2793155 h 3934055"/>
              <a:gd name="connsiteX2" fmla="*/ 852540 w 3060560"/>
              <a:gd name="connsiteY2" fmla="*/ 2890571 h 3934055"/>
              <a:gd name="connsiteX3" fmla="*/ 1212764 w 3060560"/>
              <a:gd name="connsiteY3" fmla="*/ 2824598 h 3934055"/>
              <a:gd name="connsiteX4" fmla="*/ 1401372 w 3060560"/>
              <a:gd name="connsiteY4" fmla="*/ 2899556 h 3934055"/>
              <a:gd name="connsiteX5" fmla="*/ 961622 w 3060560"/>
              <a:gd name="connsiteY5" fmla="*/ 3934055 h 3934055"/>
              <a:gd name="connsiteX6" fmla="*/ 1468103 w 3060560"/>
              <a:gd name="connsiteY6" fmla="*/ 3619729 h 3934055"/>
              <a:gd name="connsiteX7" fmla="*/ 1877636 w 3060560"/>
              <a:gd name="connsiteY7" fmla="*/ 3825014 h 3934055"/>
              <a:gd name="connsiteX8" fmla="*/ 1873412 w 3060560"/>
              <a:gd name="connsiteY8" fmla="*/ 3699574 h 3934055"/>
              <a:gd name="connsiteX9" fmla="*/ 1888238 w 3060560"/>
              <a:gd name="connsiteY9" fmla="*/ 3607512 h 3934055"/>
              <a:gd name="connsiteX10" fmla="*/ 2011235 w 3060560"/>
              <a:gd name="connsiteY10" fmla="*/ 3072134 h 3934055"/>
              <a:gd name="connsiteX11" fmla="*/ 2748647 w 3060560"/>
              <a:gd name="connsiteY11" fmla="*/ 3678936 h 3934055"/>
              <a:gd name="connsiteX12" fmla="*/ 2851401 w 3060560"/>
              <a:gd name="connsiteY12" fmla="*/ 3769080 h 3934055"/>
              <a:gd name="connsiteX13" fmla="*/ 3060560 w 3060560"/>
              <a:gd name="connsiteY13" fmla="*/ 3846843 h 3934055"/>
              <a:gd name="connsiteX14" fmla="*/ 2666609 w 3060560"/>
              <a:gd name="connsiteY14" fmla="*/ 1343213 h 3934055"/>
              <a:gd name="connsiteX15" fmla="*/ 2538036 w 3060560"/>
              <a:gd name="connsiteY15" fmla="*/ 1236851 h 3934055"/>
              <a:gd name="connsiteX16" fmla="*/ 2414197 w 3060560"/>
              <a:gd name="connsiteY16" fmla="*/ 1066988 h 3934055"/>
              <a:gd name="connsiteX17" fmla="*/ 2188580 w 3060560"/>
              <a:gd name="connsiteY17" fmla="*/ 923521 h 3934055"/>
              <a:gd name="connsiteX18" fmla="*/ 2004071 w 3060560"/>
              <a:gd name="connsiteY18" fmla="*/ 937832 h 3934055"/>
              <a:gd name="connsiteX19" fmla="*/ 1910437 w 3060560"/>
              <a:gd name="connsiteY19" fmla="*/ 245504 h 3934055"/>
              <a:gd name="connsiteX20" fmla="*/ 1424570 w 3060560"/>
              <a:gd name="connsiteY20" fmla="*/ 216779 h 3934055"/>
              <a:gd name="connsiteX21" fmla="*/ 1431915 w 3060560"/>
              <a:gd name="connsiteY21" fmla="*/ 99266 h 3934055"/>
              <a:gd name="connsiteX22" fmla="*/ 1299712 w 3060560"/>
              <a:gd name="connsiteY22" fmla="*/ 91921 h 3934055"/>
              <a:gd name="connsiteX23" fmla="*/ 1190053 w 3060560"/>
              <a:gd name="connsiteY23" fmla="*/ 60458 h 3934055"/>
              <a:gd name="connsiteX24" fmla="*/ 1180363 w 3060560"/>
              <a:gd name="connsiteY24" fmla="*/ 0 h 3934055"/>
              <a:gd name="connsiteX25" fmla="*/ 1075588 w 3060560"/>
              <a:gd name="connsiteY25" fmla="*/ 225425 h 3934055"/>
              <a:gd name="connsiteX26" fmla="*/ 971372 w 3060560"/>
              <a:gd name="connsiteY26" fmla="*/ 421986 h 3934055"/>
              <a:gd name="connsiteX27" fmla="*/ 890952 w 3060560"/>
              <a:gd name="connsiteY27" fmla="*/ 660267 h 3934055"/>
              <a:gd name="connsiteX28" fmla="*/ 786704 w 3060560"/>
              <a:gd name="connsiteY28" fmla="*/ 1017686 h 3934055"/>
              <a:gd name="connsiteX29" fmla="*/ 557360 w 3060560"/>
              <a:gd name="connsiteY29" fmla="*/ 910461 h 3934055"/>
              <a:gd name="connsiteX30" fmla="*/ 363757 w 3060560"/>
              <a:gd name="connsiteY30" fmla="*/ 1014709 h 3934055"/>
              <a:gd name="connsiteX31" fmla="*/ 253553 w 3060560"/>
              <a:gd name="connsiteY31" fmla="*/ 931310 h 3934055"/>
              <a:gd name="connsiteX32" fmla="*/ 170156 w 3060560"/>
              <a:gd name="connsiteY32" fmla="*/ 1056407 h 3934055"/>
              <a:gd name="connsiteX33" fmla="*/ 116542 w 3060560"/>
              <a:gd name="connsiteY33" fmla="*/ 1172568 h 3934055"/>
              <a:gd name="connsiteX34" fmla="*/ 68886 w 3060560"/>
              <a:gd name="connsiteY34" fmla="*/ 1273838 h 3934055"/>
              <a:gd name="connsiteX35" fmla="*/ 68886 w 3060560"/>
              <a:gd name="connsiteY35" fmla="*/ 1381063 h 3934055"/>
              <a:gd name="connsiteX36" fmla="*/ 0 w 3060560"/>
              <a:gd name="connsiteY36" fmla="*/ 1487356 h 3934055"/>
              <a:gd name="connsiteX37" fmla="*/ 12848 w 3060560"/>
              <a:gd name="connsiteY37" fmla="*/ 1688410 h 3934055"/>
              <a:gd name="connsiteX38" fmla="*/ 142720 w 3060560"/>
              <a:gd name="connsiteY38" fmla="*/ 1664556 h 3934055"/>
              <a:gd name="connsiteX39" fmla="*/ 293795 w 3060560"/>
              <a:gd name="connsiteY39" fmla="*/ 1725517 h 3934055"/>
              <a:gd name="connsiteX40" fmla="*/ 476675 w 3060560"/>
              <a:gd name="connsiteY40" fmla="*/ 1828884 h 3934055"/>
              <a:gd name="connsiteX41" fmla="*/ 451314 w 3060560"/>
              <a:gd name="connsiteY41" fmla="*/ 1967749 h 3934055"/>
              <a:gd name="connsiteX42" fmla="*/ 637487 w 3060560"/>
              <a:gd name="connsiteY42" fmla="*/ 2228465 h 3934055"/>
              <a:gd name="connsiteX43" fmla="*/ 421787 w 3060560"/>
              <a:gd name="connsiteY43" fmla="*/ 2711711 h 3934055"/>
              <a:gd name="connsiteX44" fmla="*/ 556719 w 3060560"/>
              <a:gd name="connsiteY44" fmla="*/ 2817311 h 3934055"/>
              <a:gd name="connsiteX0" fmla="*/ 556719 w 3086257"/>
              <a:gd name="connsiteY0" fmla="*/ 2817311 h 3934055"/>
              <a:gd name="connsiteX1" fmla="*/ 823944 w 3086257"/>
              <a:gd name="connsiteY1" fmla="*/ 2793155 h 3934055"/>
              <a:gd name="connsiteX2" fmla="*/ 852540 w 3086257"/>
              <a:gd name="connsiteY2" fmla="*/ 2890571 h 3934055"/>
              <a:gd name="connsiteX3" fmla="*/ 1212764 w 3086257"/>
              <a:gd name="connsiteY3" fmla="*/ 2824598 h 3934055"/>
              <a:gd name="connsiteX4" fmla="*/ 1401372 w 3086257"/>
              <a:gd name="connsiteY4" fmla="*/ 2899556 h 3934055"/>
              <a:gd name="connsiteX5" fmla="*/ 961622 w 3086257"/>
              <a:gd name="connsiteY5" fmla="*/ 3934055 h 3934055"/>
              <a:gd name="connsiteX6" fmla="*/ 1468103 w 3086257"/>
              <a:gd name="connsiteY6" fmla="*/ 3619729 h 3934055"/>
              <a:gd name="connsiteX7" fmla="*/ 1877636 w 3086257"/>
              <a:gd name="connsiteY7" fmla="*/ 3825014 h 3934055"/>
              <a:gd name="connsiteX8" fmla="*/ 1873412 w 3086257"/>
              <a:gd name="connsiteY8" fmla="*/ 3699574 h 3934055"/>
              <a:gd name="connsiteX9" fmla="*/ 1888238 w 3086257"/>
              <a:gd name="connsiteY9" fmla="*/ 3607512 h 3934055"/>
              <a:gd name="connsiteX10" fmla="*/ 2011235 w 3086257"/>
              <a:gd name="connsiteY10" fmla="*/ 3072134 h 3934055"/>
              <a:gd name="connsiteX11" fmla="*/ 2748647 w 3086257"/>
              <a:gd name="connsiteY11" fmla="*/ 3678936 h 3934055"/>
              <a:gd name="connsiteX12" fmla="*/ 2851401 w 3086257"/>
              <a:gd name="connsiteY12" fmla="*/ 3769080 h 3934055"/>
              <a:gd name="connsiteX13" fmla="*/ 3060560 w 3086257"/>
              <a:gd name="connsiteY13" fmla="*/ 3846843 h 3934055"/>
              <a:gd name="connsiteX14" fmla="*/ 3039107 w 3086257"/>
              <a:gd name="connsiteY14" fmla="*/ 3661818 h 3934055"/>
              <a:gd name="connsiteX15" fmla="*/ 2666609 w 3086257"/>
              <a:gd name="connsiteY15" fmla="*/ 1343213 h 3934055"/>
              <a:gd name="connsiteX16" fmla="*/ 2538036 w 3086257"/>
              <a:gd name="connsiteY16" fmla="*/ 1236851 h 3934055"/>
              <a:gd name="connsiteX17" fmla="*/ 2414197 w 3086257"/>
              <a:gd name="connsiteY17" fmla="*/ 1066988 h 3934055"/>
              <a:gd name="connsiteX18" fmla="*/ 2188580 w 3086257"/>
              <a:gd name="connsiteY18" fmla="*/ 923521 h 3934055"/>
              <a:gd name="connsiteX19" fmla="*/ 2004071 w 3086257"/>
              <a:gd name="connsiteY19" fmla="*/ 937832 h 3934055"/>
              <a:gd name="connsiteX20" fmla="*/ 1910437 w 3086257"/>
              <a:gd name="connsiteY20" fmla="*/ 245504 h 3934055"/>
              <a:gd name="connsiteX21" fmla="*/ 1424570 w 3086257"/>
              <a:gd name="connsiteY21" fmla="*/ 216779 h 3934055"/>
              <a:gd name="connsiteX22" fmla="*/ 1431915 w 3086257"/>
              <a:gd name="connsiteY22" fmla="*/ 99266 h 3934055"/>
              <a:gd name="connsiteX23" fmla="*/ 1299712 w 3086257"/>
              <a:gd name="connsiteY23" fmla="*/ 91921 h 3934055"/>
              <a:gd name="connsiteX24" fmla="*/ 1190053 w 3086257"/>
              <a:gd name="connsiteY24" fmla="*/ 60458 h 3934055"/>
              <a:gd name="connsiteX25" fmla="*/ 1180363 w 3086257"/>
              <a:gd name="connsiteY25" fmla="*/ 0 h 3934055"/>
              <a:gd name="connsiteX26" fmla="*/ 1075588 w 3086257"/>
              <a:gd name="connsiteY26" fmla="*/ 225425 h 3934055"/>
              <a:gd name="connsiteX27" fmla="*/ 971372 w 3086257"/>
              <a:gd name="connsiteY27" fmla="*/ 421986 h 3934055"/>
              <a:gd name="connsiteX28" fmla="*/ 890952 w 3086257"/>
              <a:gd name="connsiteY28" fmla="*/ 660267 h 3934055"/>
              <a:gd name="connsiteX29" fmla="*/ 786704 w 3086257"/>
              <a:gd name="connsiteY29" fmla="*/ 1017686 h 3934055"/>
              <a:gd name="connsiteX30" fmla="*/ 557360 w 3086257"/>
              <a:gd name="connsiteY30" fmla="*/ 910461 h 3934055"/>
              <a:gd name="connsiteX31" fmla="*/ 363757 w 3086257"/>
              <a:gd name="connsiteY31" fmla="*/ 1014709 h 3934055"/>
              <a:gd name="connsiteX32" fmla="*/ 253553 w 3086257"/>
              <a:gd name="connsiteY32" fmla="*/ 931310 h 3934055"/>
              <a:gd name="connsiteX33" fmla="*/ 170156 w 3086257"/>
              <a:gd name="connsiteY33" fmla="*/ 1056407 h 3934055"/>
              <a:gd name="connsiteX34" fmla="*/ 116542 w 3086257"/>
              <a:gd name="connsiteY34" fmla="*/ 1172568 h 3934055"/>
              <a:gd name="connsiteX35" fmla="*/ 68886 w 3086257"/>
              <a:gd name="connsiteY35" fmla="*/ 1273838 h 3934055"/>
              <a:gd name="connsiteX36" fmla="*/ 68886 w 3086257"/>
              <a:gd name="connsiteY36" fmla="*/ 1381063 h 3934055"/>
              <a:gd name="connsiteX37" fmla="*/ 0 w 3086257"/>
              <a:gd name="connsiteY37" fmla="*/ 1487356 h 3934055"/>
              <a:gd name="connsiteX38" fmla="*/ 12848 w 3086257"/>
              <a:gd name="connsiteY38" fmla="*/ 1688410 h 3934055"/>
              <a:gd name="connsiteX39" fmla="*/ 142720 w 3086257"/>
              <a:gd name="connsiteY39" fmla="*/ 1664556 h 3934055"/>
              <a:gd name="connsiteX40" fmla="*/ 293795 w 3086257"/>
              <a:gd name="connsiteY40" fmla="*/ 1725517 h 3934055"/>
              <a:gd name="connsiteX41" fmla="*/ 476675 w 3086257"/>
              <a:gd name="connsiteY41" fmla="*/ 1828884 h 3934055"/>
              <a:gd name="connsiteX42" fmla="*/ 451314 w 3086257"/>
              <a:gd name="connsiteY42" fmla="*/ 1967749 h 3934055"/>
              <a:gd name="connsiteX43" fmla="*/ 637487 w 3086257"/>
              <a:gd name="connsiteY43" fmla="*/ 2228465 h 3934055"/>
              <a:gd name="connsiteX44" fmla="*/ 421787 w 3086257"/>
              <a:gd name="connsiteY44" fmla="*/ 2711711 h 3934055"/>
              <a:gd name="connsiteX45" fmla="*/ 556719 w 3086257"/>
              <a:gd name="connsiteY45" fmla="*/ 2817311 h 3934055"/>
              <a:gd name="connsiteX0" fmla="*/ 556719 w 3214693"/>
              <a:gd name="connsiteY0" fmla="*/ 2817311 h 4008527"/>
              <a:gd name="connsiteX1" fmla="*/ 823944 w 3214693"/>
              <a:gd name="connsiteY1" fmla="*/ 2793155 h 4008527"/>
              <a:gd name="connsiteX2" fmla="*/ 852540 w 3214693"/>
              <a:gd name="connsiteY2" fmla="*/ 2890571 h 4008527"/>
              <a:gd name="connsiteX3" fmla="*/ 1212764 w 3214693"/>
              <a:gd name="connsiteY3" fmla="*/ 2824598 h 4008527"/>
              <a:gd name="connsiteX4" fmla="*/ 1401372 w 3214693"/>
              <a:gd name="connsiteY4" fmla="*/ 2899556 h 4008527"/>
              <a:gd name="connsiteX5" fmla="*/ 961622 w 3214693"/>
              <a:gd name="connsiteY5" fmla="*/ 3934055 h 4008527"/>
              <a:gd name="connsiteX6" fmla="*/ 1468103 w 3214693"/>
              <a:gd name="connsiteY6" fmla="*/ 3619729 h 4008527"/>
              <a:gd name="connsiteX7" fmla="*/ 1877636 w 3214693"/>
              <a:gd name="connsiteY7" fmla="*/ 3825014 h 4008527"/>
              <a:gd name="connsiteX8" fmla="*/ 1873412 w 3214693"/>
              <a:gd name="connsiteY8" fmla="*/ 3699574 h 4008527"/>
              <a:gd name="connsiteX9" fmla="*/ 1888238 w 3214693"/>
              <a:gd name="connsiteY9" fmla="*/ 3607512 h 4008527"/>
              <a:gd name="connsiteX10" fmla="*/ 2011235 w 3214693"/>
              <a:gd name="connsiteY10" fmla="*/ 3072134 h 4008527"/>
              <a:gd name="connsiteX11" fmla="*/ 2748647 w 3214693"/>
              <a:gd name="connsiteY11" fmla="*/ 3678936 h 4008527"/>
              <a:gd name="connsiteX12" fmla="*/ 2851401 w 3214693"/>
              <a:gd name="connsiteY12" fmla="*/ 3769080 h 4008527"/>
              <a:gd name="connsiteX13" fmla="*/ 3060560 w 3214693"/>
              <a:gd name="connsiteY13" fmla="*/ 3846843 h 4008527"/>
              <a:gd name="connsiteX14" fmla="*/ 3199998 w 3214693"/>
              <a:gd name="connsiteY14" fmla="*/ 3820028 h 4008527"/>
              <a:gd name="connsiteX15" fmla="*/ 2666609 w 3214693"/>
              <a:gd name="connsiteY15" fmla="*/ 1343213 h 4008527"/>
              <a:gd name="connsiteX16" fmla="*/ 2538036 w 3214693"/>
              <a:gd name="connsiteY16" fmla="*/ 1236851 h 4008527"/>
              <a:gd name="connsiteX17" fmla="*/ 2414197 w 3214693"/>
              <a:gd name="connsiteY17" fmla="*/ 1066988 h 4008527"/>
              <a:gd name="connsiteX18" fmla="*/ 2188580 w 3214693"/>
              <a:gd name="connsiteY18" fmla="*/ 923521 h 4008527"/>
              <a:gd name="connsiteX19" fmla="*/ 2004071 w 3214693"/>
              <a:gd name="connsiteY19" fmla="*/ 937832 h 4008527"/>
              <a:gd name="connsiteX20" fmla="*/ 1910437 w 3214693"/>
              <a:gd name="connsiteY20" fmla="*/ 245504 h 4008527"/>
              <a:gd name="connsiteX21" fmla="*/ 1424570 w 3214693"/>
              <a:gd name="connsiteY21" fmla="*/ 216779 h 4008527"/>
              <a:gd name="connsiteX22" fmla="*/ 1431915 w 3214693"/>
              <a:gd name="connsiteY22" fmla="*/ 99266 h 4008527"/>
              <a:gd name="connsiteX23" fmla="*/ 1299712 w 3214693"/>
              <a:gd name="connsiteY23" fmla="*/ 91921 h 4008527"/>
              <a:gd name="connsiteX24" fmla="*/ 1190053 w 3214693"/>
              <a:gd name="connsiteY24" fmla="*/ 60458 h 4008527"/>
              <a:gd name="connsiteX25" fmla="*/ 1180363 w 3214693"/>
              <a:gd name="connsiteY25" fmla="*/ 0 h 4008527"/>
              <a:gd name="connsiteX26" fmla="*/ 1075588 w 3214693"/>
              <a:gd name="connsiteY26" fmla="*/ 225425 h 4008527"/>
              <a:gd name="connsiteX27" fmla="*/ 971372 w 3214693"/>
              <a:gd name="connsiteY27" fmla="*/ 421986 h 4008527"/>
              <a:gd name="connsiteX28" fmla="*/ 890952 w 3214693"/>
              <a:gd name="connsiteY28" fmla="*/ 660267 h 4008527"/>
              <a:gd name="connsiteX29" fmla="*/ 786704 w 3214693"/>
              <a:gd name="connsiteY29" fmla="*/ 1017686 h 4008527"/>
              <a:gd name="connsiteX30" fmla="*/ 557360 w 3214693"/>
              <a:gd name="connsiteY30" fmla="*/ 910461 h 4008527"/>
              <a:gd name="connsiteX31" fmla="*/ 363757 w 3214693"/>
              <a:gd name="connsiteY31" fmla="*/ 1014709 h 4008527"/>
              <a:gd name="connsiteX32" fmla="*/ 253553 w 3214693"/>
              <a:gd name="connsiteY32" fmla="*/ 931310 h 4008527"/>
              <a:gd name="connsiteX33" fmla="*/ 170156 w 3214693"/>
              <a:gd name="connsiteY33" fmla="*/ 1056407 h 4008527"/>
              <a:gd name="connsiteX34" fmla="*/ 116542 w 3214693"/>
              <a:gd name="connsiteY34" fmla="*/ 1172568 h 4008527"/>
              <a:gd name="connsiteX35" fmla="*/ 68886 w 3214693"/>
              <a:gd name="connsiteY35" fmla="*/ 1273838 h 4008527"/>
              <a:gd name="connsiteX36" fmla="*/ 68886 w 3214693"/>
              <a:gd name="connsiteY36" fmla="*/ 1381063 h 4008527"/>
              <a:gd name="connsiteX37" fmla="*/ 0 w 3214693"/>
              <a:gd name="connsiteY37" fmla="*/ 1487356 h 4008527"/>
              <a:gd name="connsiteX38" fmla="*/ 12848 w 3214693"/>
              <a:gd name="connsiteY38" fmla="*/ 1688410 h 4008527"/>
              <a:gd name="connsiteX39" fmla="*/ 142720 w 3214693"/>
              <a:gd name="connsiteY39" fmla="*/ 1664556 h 4008527"/>
              <a:gd name="connsiteX40" fmla="*/ 293795 w 3214693"/>
              <a:gd name="connsiteY40" fmla="*/ 1725517 h 4008527"/>
              <a:gd name="connsiteX41" fmla="*/ 476675 w 3214693"/>
              <a:gd name="connsiteY41" fmla="*/ 1828884 h 4008527"/>
              <a:gd name="connsiteX42" fmla="*/ 451314 w 3214693"/>
              <a:gd name="connsiteY42" fmla="*/ 1967749 h 4008527"/>
              <a:gd name="connsiteX43" fmla="*/ 637487 w 3214693"/>
              <a:gd name="connsiteY43" fmla="*/ 2228465 h 4008527"/>
              <a:gd name="connsiteX44" fmla="*/ 421787 w 3214693"/>
              <a:gd name="connsiteY44" fmla="*/ 2711711 h 4008527"/>
              <a:gd name="connsiteX45" fmla="*/ 556719 w 3214693"/>
              <a:gd name="connsiteY45" fmla="*/ 2817311 h 4008527"/>
              <a:gd name="connsiteX0" fmla="*/ 556719 w 3199998"/>
              <a:gd name="connsiteY0" fmla="*/ 2817311 h 3934055"/>
              <a:gd name="connsiteX1" fmla="*/ 823944 w 3199998"/>
              <a:gd name="connsiteY1" fmla="*/ 2793155 h 3934055"/>
              <a:gd name="connsiteX2" fmla="*/ 852540 w 3199998"/>
              <a:gd name="connsiteY2" fmla="*/ 2890571 h 3934055"/>
              <a:gd name="connsiteX3" fmla="*/ 1212764 w 3199998"/>
              <a:gd name="connsiteY3" fmla="*/ 2824598 h 3934055"/>
              <a:gd name="connsiteX4" fmla="*/ 1401372 w 3199998"/>
              <a:gd name="connsiteY4" fmla="*/ 2899556 h 3934055"/>
              <a:gd name="connsiteX5" fmla="*/ 961622 w 3199998"/>
              <a:gd name="connsiteY5" fmla="*/ 3934055 h 3934055"/>
              <a:gd name="connsiteX6" fmla="*/ 1468103 w 3199998"/>
              <a:gd name="connsiteY6" fmla="*/ 3619729 h 3934055"/>
              <a:gd name="connsiteX7" fmla="*/ 1877636 w 3199998"/>
              <a:gd name="connsiteY7" fmla="*/ 3825014 h 3934055"/>
              <a:gd name="connsiteX8" fmla="*/ 1873412 w 3199998"/>
              <a:gd name="connsiteY8" fmla="*/ 3699574 h 3934055"/>
              <a:gd name="connsiteX9" fmla="*/ 1888238 w 3199998"/>
              <a:gd name="connsiteY9" fmla="*/ 3607512 h 3934055"/>
              <a:gd name="connsiteX10" fmla="*/ 2011235 w 3199998"/>
              <a:gd name="connsiteY10" fmla="*/ 3072134 h 3934055"/>
              <a:gd name="connsiteX11" fmla="*/ 2748647 w 3199998"/>
              <a:gd name="connsiteY11" fmla="*/ 3678936 h 3934055"/>
              <a:gd name="connsiteX12" fmla="*/ 2851401 w 3199998"/>
              <a:gd name="connsiteY12" fmla="*/ 3769080 h 3934055"/>
              <a:gd name="connsiteX13" fmla="*/ 3060560 w 3199998"/>
              <a:gd name="connsiteY13" fmla="*/ 3846843 h 3934055"/>
              <a:gd name="connsiteX14" fmla="*/ 3199998 w 3199998"/>
              <a:gd name="connsiteY14" fmla="*/ 3820028 h 3934055"/>
              <a:gd name="connsiteX15" fmla="*/ 2666609 w 3199998"/>
              <a:gd name="connsiteY15" fmla="*/ 1343213 h 3934055"/>
              <a:gd name="connsiteX16" fmla="*/ 2538036 w 3199998"/>
              <a:gd name="connsiteY16" fmla="*/ 1236851 h 3934055"/>
              <a:gd name="connsiteX17" fmla="*/ 2414197 w 3199998"/>
              <a:gd name="connsiteY17" fmla="*/ 1066988 h 3934055"/>
              <a:gd name="connsiteX18" fmla="*/ 2188580 w 3199998"/>
              <a:gd name="connsiteY18" fmla="*/ 923521 h 3934055"/>
              <a:gd name="connsiteX19" fmla="*/ 2004071 w 3199998"/>
              <a:gd name="connsiteY19" fmla="*/ 937832 h 3934055"/>
              <a:gd name="connsiteX20" fmla="*/ 1910437 w 3199998"/>
              <a:gd name="connsiteY20" fmla="*/ 245504 h 3934055"/>
              <a:gd name="connsiteX21" fmla="*/ 1424570 w 3199998"/>
              <a:gd name="connsiteY21" fmla="*/ 216779 h 3934055"/>
              <a:gd name="connsiteX22" fmla="*/ 1431915 w 3199998"/>
              <a:gd name="connsiteY22" fmla="*/ 99266 h 3934055"/>
              <a:gd name="connsiteX23" fmla="*/ 1299712 w 3199998"/>
              <a:gd name="connsiteY23" fmla="*/ 91921 h 3934055"/>
              <a:gd name="connsiteX24" fmla="*/ 1190053 w 3199998"/>
              <a:gd name="connsiteY24" fmla="*/ 60458 h 3934055"/>
              <a:gd name="connsiteX25" fmla="*/ 1180363 w 3199998"/>
              <a:gd name="connsiteY25" fmla="*/ 0 h 3934055"/>
              <a:gd name="connsiteX26" fmla="*/ 1075588 w 3199998"/>
              <a:gd name="connsiteY26" fmla="*/ 225425 h 3934055"/>
              <a:gd name="connsiteX27" fmla="*/ 971372 w 3199998"/>
              <a:gd name="connsiteY27" fmla="*/ 421986 h 3934055"/>
              <a:gd name="connsiteX28" fmla="*/ 890952 w 3199998"/>
              <a:gd name="connsiteY28" fmla="*/ 660267 h 3934055"/>
              <a:gd name="connsiteX29" fmla="*/ 786704 w 3199998"/>
              <a:gd name="connsiteY29" fmla="*/ 1017686 h 3934055"/>
              <a:gd name="connsiteX30" fmla="*/ 557360 w 3199998"/>
              <a:gd name="connsiteY30" fmla="*/ 910461 h 3934055"/>
              <a:gd name="connsiteX31" fmla="*/ 363757 w 3199998"/>
              <a:gd name="connsiteY31" fmla="*/ 1014709 h 3934055"/>
              <a:gd name="connsiteX32" fmla="*/ 253553 w 3199998"/>
              <a:gd name="connsiteY32" fmla="*/ 931310 h 3934055"/>
              <a:gd name="connsiteX33" fmla="*/ 170156 w 3199998"/>
              <a:gd name="connsiteY33" fmla="*/ 1056407 h 3934055"/>
              <a:gd name="connsiteX34" fmla="*/ 116542 w 3199998"/>
              <a:gd name="connsiteY34" fmla="*/ 1172568 h 3934055"/>
              <a:gd name="connsiteX35" fmla="*/ 68886 w 3199998"/>
              <a:gd name="connsiteY35" fmla="*/ 1273838 h 3934055"/>
              <a:gd name="connsiteX36" fmla="*/ 68886 w 3199998"/>
              <a:gd name="connsiteY36" fmla="*/ 1381063 h 3934055"/>
              <a:gd name="connsiteX37" fmla="*/ 0 w 3199998"/>
              <a:gd name="connsiteY37" fmla="*/ 1487356 h 3934055"/>
              <a:gd name="connsiteX38" fmla="*/ 12848 w 3199998"/>
              <a:gd name="connsiteY38" fmla="*/ 1688410 h 3934055"/>
              <a:gd name="connsiteX39" fmla="*/ 142720 w 3199998"/>
              <a:gd name="connsiteY39" fmla="*/ 1664556 h 3934055"/>
              <a:gd name="connsiteX40" fmla="*/ 293795 w 3199998"/>
              <a:gd name="connsiteY40" fmla="*/ 1725517 h 3934055"/>
              <a:gd name="connsiteX41" fmla="*/ 476675 w 3199998"/>
              <a:gd name="connsiteY41" fmla="*/ 1828884 h 3934055"/>
              <a:gd name="connsiteX42" fmla="*/ 451314 w 3199998"/>
              <a:gd name="connsiteY42" fmla="*/ 1967749 h 3934055"/>
              <a:gd name="connsiteX43" fmla="*/ 637487 w 3199998"/>
              <a:gd name="connsiteY43" fmla="*/ 2228465 h 3934055"/>
              <a:gd name="connsiteX44" fmla="*/ 421787 w 3199998"/>
              <a:gd name="connsiteY44" fmla="*/ 2711711 h 3934055"/>
              <a:gd name="connsiteX45" fmla="*/ 556719 w 3199998"/>
              <a:gd name="connsiteY45" fmla="*/ 2817311 h 3934055"/>
              <a:gd name="connsiteX0" fmla="*/ 556719 w 3202679"/>
              <a:gd name="connsiteY0" fmla="*/ 2817311 h 3934055"/>
              <a:gd name="connsiteX1" fmla="*/ 823944 w 3202679"/>
              <a:gd name="connsiteY1" fmla="*/ 2793155 h 3934055"/>
              <a:gd name="connsiteX2" fmla="*/ 852540 w 3202679"/>
              <a:gd name="connsiteY2" fmla="*/ 2890571 h 3934055"/>
              <a:gd name="connsiteX3" fmla="*/ 1212764 w 3202679"/>
              <a:gd name="connsiteY3" fmla="*/ 2824598 h 3934055"/>
              <a:gd name="connsiteX4" fmla="*/ 1401372 w 3202679"/>
              <a:gd name="connsiteY4" fmla="*/ 2899556 h 3934055"/>
              <a:gd name="connsiteX5" fmla="*/ 961622 w 3202679"/>
              <a:gd name="connsiteY5" fmla="*/ 3934055 h 3934055"/>
              <a:gd name="connsiteX6" fmla="*/ 1468103 w 3202679"/>
              <a:gd name="connsiteY6" fmla="*/ 3619729 h 3934055"/>
              <a:gd name="connsiteX7" fmla="*/ 1877636 w 3202679"/>
              <a:gd name="connsiteY7" fmla="*/ 3825014 h 3934055"/>
              <a:gd name="connsiteX8" fmla="*/ 1873412 w 3202679"/>
              <a:gd name="connsiteY8" fmla="*/ 3699574 h 3934055"/>
              <a:gd name="connsiteX9" fmla="*/ 1888238 w 3202679"/>
              <a:gd name="connsiteY9" fmla="*/ 3607512 h 3934055"/>
              <a:gd name="connsiteX10" fmla="*/ 2011235 w 3202679"/>
              <a:gd name="connsiteY10" fmla="*/ 3072134 h 3934055"/>
              <a:gd name="connsiteX11" fmla="*/ 2748647 w 3202679"/>
              <a:gd name="connsiteY11" fmla="*/ 3678936 h 3934055"/>
              <a:gd name="connsiteX12" fmla="*/ 2851401 w 3202679"/>
              <a:gd name="connsiteY12" fmla="*/ 3769080 h 3934055"/>
              <a:gd name="connsiteX13" fmla="*/ 3060560 w 3202679"/>
              <a:gd name="connsiteY13" fmla="*/ 3846843 h 3934055"/>
              <a:gd name="connsiteX14" fmla="*/ 3202679 w 3202679"/>
              <a:gd name="connsiteY14" fmla="*/ 3862933 h 3934055"/>
              <a:gd name="connsiteX15" fmla="*/ 2666609 w 3202679"/>
              <a:gd name="connsiteY15" fmla="*/ 1343213 h 3934055"/>
              <a:gd name="connsiteX16" fmla="*/ 2538036 w 3202679"/>
              <a:gd name="connsiteY16" fmla="*/ 1236851 h 3934055"/>
              <a:gd name="connsiteX17" fmla="*/ 2414197 w 3202679"/>
              <a:gd name="connsiteY17" fmla="*/ 1066988 h 3934055"/>
              <a:gd name="connsiteX18" fmla="*/ 2188580 w 3202679"/>
              <a:gd name="connsiteY18" fmla="*/ 923521 h 3934055"/>
              <a:gd name="connsiteX19" fmla="*/ 2004071 w 3202679"/>
              <a:gd name="connsiteY19" fmla="*/ 937832 h 3934055"/>
              <a:gd name="connsiteX20" fmla="*/ 1910437 w 3202679"/>
              <a:gd name="connsiteY20" fmla="*/ 245504 h 3934055"/>
              <a:gd name="connsiteX21" fmla="*/ 1424570 w 3202679"/>
              <a:gd name="connsiteY21" fmla="*/ 216779 h 3934055"/>
              <a:gd name="connsiteX22" fmla="*/ 1431915 w 3202679"/>
              <a:gd name="connsiteY22" fmla="*/ 99266 h 3934055"/>
              <a:gd name="connsiteX23" fmla="*/ 1299712 w 3202679"/>
              <a:gd name="connsiteY23" fmla="*/ 91921 h 3934055"/>
              <a:gd name="connsiteX24" fmla="*/ 1190053 w 3202679"/>
              <a:gd name="connsiteY24" fmla="*/ 60458 h 3934055"/>
              <a:gd name="connsiteX25" fmla="*/ 1180363 w 3202679"/>
              <a:gd name="connsiteY25" fmla="*/ 0 h 3934055"/>
              <a:gd name="connsiteX26" fmla="*/ 1075588 w 3202679"/>
              <a:gd name="connsiteY26" fmla="*/ 225425 h 3934055"/>
              <a:gd name="connsiteX27" fmla="*/ 971372 w 3202679"/>
              <a:gd name="connsiteY27" fmla="*/ 421986 h 3934055"/>
              <a:gd name="connsiteX28" fmla="*/ 890952 w 3202679"/>
              <a:gd name="connsiteY28" fmla="*/ 660267 h 3934055"/>
              <a:gd name="connsiteX29" fmla="*/ 786704 w 3202679"/>
              <a:gd name="connsiteY29" fmla="*/ 1017686 h 3934055"/>
              <a:gd name="connsiteX30" fmla="*/ 557360 w 3202679"/>
              <a:gd name="connsiteY30" fmla="*/ 910461 h 3934055"/>
              <a:gd name="connsiteX31" fmla="*/ 363757 w 3202679"/>
              <a:gd name="connsiteY31" fmla="*/ 1014709 h 3934055"/>
              <a:gd name="connsiteX32" fmla="*/ 253553 w 3202679"/>
              <a:gd name="connsiteY32" fmla="*/ 931310 h 3934055"/>
              <a:gd name="connsiteX33" fmla="*/ 170156 w 3202679"/>
              <a:gd name="connsiteY33" fmla="*/ 1056407 h 3934055"/>
              <a:gd name="connsiteX34" fmla="*/ 116542 w 3202679"/>
              <a:gd name="connsiteY34" fmla="*/ 1172568 h 3934055"/>
              <a:gd name="connsiteX35" fmla="*/ 68886 w 3202679"/>
              <a:gd name="connsiteY35" fmla="*/ 1273838 h 3934055"/>
              <a:gd name="connsiteX36" fmla="*/ 68886 w 3202679"/>
              <a:gd name="connsiteY36" fmla="*/ 1381063 h 3934055"/>
              <a:gd name="connsiteX37" fmla="*/ 0 w 3202679"/>
              <a:gd name="connsiteY37" fmla="*/ 1487356 h 3934055"/>
              <a:gd name="connsiteX38" fmla="*/ 12848 w 3202679"/>
              <a:gd name="connsiteY38" fmla="*/ 1688410 h 3934055"/>
              <a:gd name="connsiteX39" fmla="*/ 142720 w 3202679"/>
              <a:gd name="connsiteY39" fmla="*/ 1664556 h 3934055"/>
              <a:gd name="connsiteX40" fmla="*/ 293795 w 3202679"/>
              <a:gd name="connsiteY40" fmla="*/ 1725517 h 3934055"/>
              <a:gd name="connsiteX41" fmla="*/ 476675 w 3202679"/>
              <a:gd name="connsiteY41" fmla="*/ 1828884 h 3934055"/>
              <a:gd name="connsiteX42" fmla="*/ 451314 w 3202679"/>
              <a:gd name="connsiteY42" fmla="*/ 1967749 h 3934055"/>
              <a:gd name="connsiteX43" fmla="*/ 637487 w 3202679"/>
              <a:gd name="connsiteY43" fmla="*/ 2228465 h 3934055"/>
              <a:gd name="connsiteX44" fmla="*/ 421787 w 3202679"/>
              <a:gd name="connsiteY44" fmla="*/ 2711711 h 3934055"/>
              <a:gd name="connsiteX45" fmla="*/ 556719 w 3202679"/>
              <a:gd name="connsiteY45" fmla="*/ 2817311 h 3934055"/>
              <a:gd name="connsiteX0" fmla="*/ 556719 w 3202679"/>
              <a:gd name="connsiteY0" fmla="*/ 2817311 h 3934055"/>
              <a:gd name="connsiteX1" fmla="*/ 823944 w 3202679"/>
              <a:gd name="connsiteY1" fmla="*/ 2793155 h 3934055"/>
              <a:gd name="connsiteX2" fmla="*/ 852540 w 3202679"/>
              <a:gd name="connsiteY2" fmla="*/ 2890571 h 3934055"/>
              <a:gd name="connsiteX3" fmla="*/ 1212764 w 3202679"/>
              <a:gd name="connsiteY3" fmla="*/ 2824598 h 3934055"/>
              <a:gd name="connsiteX4" fmla="*/ 1401372 w 3202679"/>
              <a:gd name="connsiteY4" fmla="*/ 2899556 h 3934055"/>
              <a:gd name="connsiteX5" fmla="*/ 961622 w 3202679"/>
              <a:gd name="connsiteY5" fmla="*/ 3934055 h 3934055"/>
              <a:gd name="connsiteX6" fmla="*/ 1468103 w 3202679"/>
              <a:gd name="connsiteY6" fmla="*/ 3619729 h 3934055"/>
              <a:gd name="connsiteX7" fmla="*/ 1877636 w 3202679"/>
              <a:gd name="connsiteY7" fmla="*/ 3825014 h 3934055"/>
              <a:gd name="connsiteX8" fmla="*/ 1873412 w 3202679"/>
              <a:gd name="connsiteY8" fmla="*/ 3699574 h 3934055"/>
              <a:gd name="connsiteX9" fmla="*/ 1888238 w 3202679"/>
              <a:gd name="connsiteY9" fmla="*/ 3607512 h 3934055"/>
              <a:gd name="connsiteX10" fmla="*/ 2011235 w 3202679"/>
              <a:gd name="connsiteY10" fmla="*/ 3072134 h 3934055"/>
              <a:gd name="connsiteX11" fmla="*/ 2748647 w 3202679"/>
              <a:gd name="connsiteY11" fmla="*/ 3678936 h 3934055"/>
              <a:gd name="connsiteX12" fmla="*/ 2851401 w 3202679"/>
              <a:gd name="connsiteY12" fmla="*/ 3769080 h 3934055"/>
              <a:gd name="connsiteX13" fmla="*/ 3060560 w 3202679"/>
              <a:gd name="connsiteY13" fmla="*/ 3846843 h 3934055"/>
              <a:gd name="connsiteX14" fmla="*/ 3202679 w 3202679"/>
              <a:gd name="connsiteY14" fmla="*/ 3862933 h 3934055"/>
              <a:gd name="connsiteX15" fmla="*/ 2666609 w 3202679"/>
              <a:gd name="connsiteY15" fmla="*/ 1343213 h 3934055"/>
              <a:gd name="connsiteX16" fmla="*/ 2538036 w 3202679"/>
              <a:gd name="connsiteY16" fmla="*/ 1236851 h 3934055"/>
              <a:gd name="connsiteX17" fmla="*/ 2414197 w 3202679"/>
              <a:gd name="connsiteY17" fmla="*/ 1066988 h 3934055"/>
              <a:gd name="connsiteX18" fmla="*/ 2188580 w 3202679"/>
              <a:gd name="connsiteY18" fmla="*/ 923521 h 3934055"/>
              <a:gd name="connsiteX19" fmla="*/ 2004071 w 3202679"/>
              <a:gd name="connsiteY19" fmla="*/ 937832 h 3934055"/>
              <a:gd name="connsiteX20" fmla="*/ 1910437 w 3202679"/>
              <a:gd name="connsiteY20" fmla="*/ 245504 h 3934055"/>
              <a:gd name="connsiteX21" fmla="*/ 1424570 w 3202679"/>
              <a:gd name="connsiteY21" fmla="*/ 216779 h 3934055"/>
              <a:gd name="connsiteX22" fmla="*/ 1431915 w 3202679"/>
              <a:gd name="connsiteY22" fmla="*/ 99266 h 3934055"/>
              <a:gd name="connsiteX23" fmla="*/ 1299712 w 3202679"/>
              <a:gd name="connsiteY23" fmla="*/ 91921 h 3934055"/>
              <a:gd name="connsiteX24" fmla="*/ 1190053 w 3202679"/>
              <a:gd name="connsiteY24" fmla="*/ 60458 h 3934055"/>
              <a:gd name="connsiteX25" fmla="*/ 1180363 w 3202679"/>
              <a:gd name="connsiteY25" fmla="*/ 0 h 3934055"/>
              <a:gd name="connsiteX26" fmla="*/ 1075588 w 3202679"/>
              <a:gd name="connsiteY26" fmla="*/ 225425 h 3934055"/>
              <a:gd name="connsiteX27" fmla="*/ 971372 w 3202679"/>
              <a:gd name="connsiteY27" fmla="*/ 421986 h 3934055"/>
              <a:gd name="connsiteX28" fmla="*/ 890952 w 3202679"/>
              <a:gd name="connsiteY28" fmla="*/ 660267 h 3934055"/>
              <a:gd name="connsiteX29" fmla="*/ 786704 w 3202679"/>
              <a:gd name="connsiteY29" fmla="*/ 1017686 h 3934055"/>
              <a:gd name="connsiteX30" fmla="*/ 557360 w 3202679"/>
              <a:gd name="connsiteY30" fmla="*/ 910461 h 3934055"/>
              <a:gd name="connsiteX31" fmla="*/ 363757 w 3202679"/>
              <a:gd name="connsiteY31" fmla="*/ 1014709 h 3934055"/>
              <a:gd name="connsiteX32" fmla="*/ 253553 w 3202679"/>
              <a:gd name="connsiteY32" fmla="*/ 931310 h 3934055"/>
              <a:gd name="connsiteX33" fmla="*/ 170156 w 3202679"/>
              <a:gd name="connsiteY33" fmla="*/ 1056407 h 3934055"/>
              <a:gd name="connsiteX34" fmla="*/ 116542 w 3202679"/>
              <a:gd name="connsiteY34" fmla="*/ 1172568 h 3934055"/>
              <a:gd name="connsiteX35" fmla="*/ 68886 w 3202679"/>
              <a:gd name="connsiteY35" fmla="*/ 1273838 h 3934055"/>
              <a:gd name="connsiteX36" fmla="*/ 68886 w 3202679"/>
              <a:gd name="connsiteY36" fmla="*/ 1381063 h 3934055"/>
              <a:gd name="connsiteX37" fmla="*/ 0 w 3202679"/>
              <a:gd name="connsiteY37" fmla="*/ 1487356 h 3934055"/>
              <a:gd name="connsiteX38" fmla="*/ 12848 w 3202679"/>
              <a:gd name="connsiteY38" fmla="*/ 1688410 h 3934055"/>
              <a:gd name="connsiteX39" fmla="*/ 142720 w 3202679"/>
              <a:gd name="connsiteY39" fmla="*/ 1664556 h 3934055"/>
              <a:gd name="connsiteX40" fmla="*/ 293795 w 3202679"/>
              <a:gd name="connsiteY40" fmla="*/ 1725517 h 3934055"/>
              <a:gd name="connsiteX41" fmla="*/ 476675 w 3202679"/>
              <a:gd name="connsiteY41" fmla="*/ 1828884 h 3934055"/>
              <a:gd name="connsiteX42" fmla="*/ 451314 w 3202679"/>
              <a:gd name="connsiteY42" fmla="*/ 1967749 h 3934055"/>
              <a:gd name="connsiteX43" fmla="*/ 637487 w 3202679"/>
              <a:gd name="connsiteY43" fmla="*/ 2228465 h 3934055"/>
              <a:gd name="connsiteX44" fmla="*/ 421787 w 3202679"/>
              <a:gd name="connsiteY44" fmla="*/ 2711711 h 3934055"/>
              <a:gd name="connsiteX45" fmla="*/ 556719 w 3202679"/>
              <a:gd name="connsiteY45" fmla="*/ 2817311 h 3934055"/>
              <a:gd name="connsiteX0" fmla="*/ 556719 w 3202679"/>
              <a:gd name="connsiteY0" fmla="*/ 2817311 h 3934055"/>
              <a:gd name="connsiteX1" fmla="*/ 823944 w 3202679"/>
              <a:gd name="connsiteY1" fmla="*/ 2793155 h 3934055"/>
              <a:gd name="connsiteX2" fmla="*/ 852540 w 3202679"/>
              <a:gd name="connsiteY2" fmla="*/ 2890571 h 3934055"/>
              <a:gd name="connsiteX3" fmla="*/ 1212764 w 3202679"/>
              <a:gd name="connsiteY3" fmla="*/ 2824598 h 3934055"/>
              <a:gd name="connsiteX4" fmla="*/ 1401372 w 3202679"/>
              <a:gd name="connsiteY4" fmla="*/ 2899556 h 3934055"/>
              <a:gd name="connsiteX5" fmla="*/ 961622 w 3202679"/>
              <a:gd name="connsiteY5" fmla="*/ 3934055 h 3934055"/>
              <a:gd name="connsiteX6" fmla="*/ 1468103 w 3202679"/>
              <a:gd name="connsiteY6" fmla="*/ 3619729 h 3934055"/>
              <a:gd name="connsiteX7" fmla="*/ 1877636 w 3202679"/>
              <a:gd name="connsiteY7" fmla="*/ 3825014 h 3934055"/>
              <a:gd name="connsiteX8" fmla="*/ 1873412 w 3202679"/>
              <a:gd name="connsiteY8" fmla="*/ 3699574 h 3934055"/>
              <a:gd name="connsiteX9" fmla="*/ 1888238 w 3202679"/>
              <a:gd name="connsiteY9" fmla="*/ 3607512 h 3934055"/>
              <a:gd name="connsiteX10" fmla="*/ 2011235 w 3202679"/>
              <a:gd name="connsiteY10" fmla="*/ 3072134 h 3934055"/>
              <a:gd name="connsiteX11" fmla="*/ 2748647 w 3202679"/>
              <a:gd name="connsiteY11" fmla="*/ 3678936 h 3934055"/>
              <a:gd name="connsiteX12" fmla="*/ 2851401 w 3202679"/>
              <a:gd name="connsiteY12" fmla="*/ 3769080 h 3934055"/>
              <a:gd name="connsiteX13" fmla="*/ 3060560 w 3202679"/>
              <a:gd name="connsiteY13" fmla="*/ 3846843 h 3934055"/>
              <a:gd name="connsiteX14" fmla="*/ 3202679 w 3202679"/>
              <a:gd name="connsiteY14" fmla="*/ 3862933 h 3934055"/>
              <a:gd name="connsiteX15" fmla="*/ 2666609 w 3202679"/>
              <a:gd name="connsiteY15" fmla="*/ 1343213 h 3934055"/>
              <a:gd name="connsiteX16" fmla="*/ 2538036 w 3202679"/>
              <a:gd name="connsiteY16" fmla="*/ 1236851 h 3934055"/>
              <a:gd name="connsiteX17" fmla="*/ 2414197 w 3202679"/>
              <a:gd name="connsiteY17" fmla="*/ 1066988 h 3934055"/>
              <a:gd name="connsiteX18" fmla="*/ 2188580 w 3202679"/>
              <a:gd name="connsiteY18" fmla="*/ 923521 h 3934055"/>
              <a:gd name="connsiteX19" fmla="*/ 2004071 w 3202679"/>
              <a:gd name="connsiteY19" fmla="*/ 937832 h 3934055"/>
              <a:gd name="connsiteX20" fmla="*/ 1910437 w 3202679"/>
              <a:gd name="connsiteY20" fmla="*/ 245504 h 3934055"/>
              <a:gd name="connsiteX21" fmla="*/ 1424570 w 3202679"/>
              <a:gd name="connsiteY21" fmla="*/ 216779 h 3934055"/>
              <a:gd name="connsiteX22" fmla="*/ 1431915 w 3202679"/>
              <a:gd name="connsiteY22" fmla="*/ 99266 h 3934055"/>
              <a:gd name="connsiteX23" fmla="*/ 1299712 w 3202679"/>
              <a:gd name="connsiteY23" fmla="*/ 91921 h 3934055"/>
              <a:gd name="connsiteX24" fmla="*/ 1190053 w 3202679"/>
              <a:gd name="connsiteY24" fmla="*/ 60458 h 3934055"/>
              <a:gd name="connsiteX25" fmla="*/ 1180363 w 3202679"/>
              <a:gd name="connsiteY25" fmla="*/ 0 h 3934055"/>
              <a:gd name="connsiteX26" fmla="*/ 1075588 w 3202679"/>
              <a:gd name="connsiteY26" fmla="*/ 225425 h 3934055"/>
              <a:gd name="connsiteX27" fmla="*/ 971372 w 3202679"/>
              <a:gd name="connsiteY27" fmla="*/ 421986 h 3934055"/>
              <a:gd name="connsiteX28" fmla="*/ 890952 w 3202679"/>
              <a:gd name="connsiteY28" fmla="*/ 660267 h 3934055"/>
              <a:gd name="connsiteX29" fmla="*/ 786704 w 3202679"/>
              <a:gd name="connsiteY29" fmla="*/ 1017686 h 3934055"/>
              <a:gd name="connsiteX30" fmla="*/ 557360 w 3202679"/>
              <a:gd name="connsiteY30" fmla="*/ 910461 h 3934055"/>
              <a:gd name="connsiteX31" fmla="*/ 363757 w 3202679"/>
              <a:gd name="connsiteY31" fmla="*/ 1014709 h 3934055"/>
              <a:gd name="connsiteX32" fmla="*/ 253553 w 3202679"/>
              <a:gd name="connsiteY32" fmla="*/ 931310 h 3934055"/>
              <a:gd name="connsiteX33" fmla="*/ 170156 w 3202679"/>
              <a:gd name="connsiteY33" fmla="*/ 1056407 h 3934055"/>
              <a:gd name="connsiteX34" fmla="*/ 116542 w 3202679"/>
              <a:gd name="connsiteY34" fmla="*/ 1172568 h 3934055"/>
              <a:gd name="connsiteX35" fmla="*/ 68886 w 3202679"/>
              <a:gd name="connsiteY35" fmla="*/ 1273838 h 3934055"/>
              <a:gd name="connsiteX36" fmla="*/ 68886 w 3202679"/>
              <a:gd name="connsiteY36" fmla="*/ 1381063 h 3934055"/>
              <a:gd name="connsiteX37" fmla="*/ 0 w 3202679"/>
              <a:gd name="connsiteY37" fmla="*/ 1487356 h 3934055"/>
              <a:gd name="connsiteX38" fmla="*/ 12848 w 3202679"/>
              <a:gd name="connsiteY38" fmla="*/ 1688410 h 3934055"/>
              <a:gd name="connsiteX39" fmla="*/ 142720 w 3202679"/>
              <a:gd name="connsiteY39" fmla="*/ 1664556 h 3934055"/>
              <a:gd name="connsiteX40" fmla="*/ 293795 w 3202679"/>
              <a:gd name="connsiteY40" fmla="*/ 1725517 h 3934055"/>
              <a:gd name="connsiteX41" fmla="*/ 476675 w 3202679"/>
              <a:gd name="connsiteY41" fmla="*/ 1828884 h 3934055"/>
              <a:gd name="connsiteX42" fmla="*/ 451314 w 3202679"/>
              <a:gd name="connsiteY42" fmla="*/ 1967749 h 3934055"/>
              <a:gd name="connsiteX43" fmla="*/ 637487 w 3202679"/>
              <a:gd name="connsiteY43" fmla="*/ 2228465 h 3934055"/>
              <a:gd name="connsiteX44" fmla="*/ 421787 w 3202679"/>
              <a:gd name="connsiteY44" fmla="*/ 2711711 h 3934055"/>
              <a:gd name="connsiteX45" fmla="*/ 556719 w 3202679"/>
              <a:gd name="connsiteY45" fmla="*/ 2817311 h 3934055"/>
              <a:gd name="connsiteX0" fmla="*/ 556719 w 3202679"/>
              <a:gd name="connsiteY0" fmla="*/ 2817311 h 3934055"/>
              <a:gd name="connsiteX1" fmla="*/ 823944 w 3202679"/>
              <a:gd name="connsiteY1" fmla="*/ 2793155 h 3934055"/>
              <a:gd name="connsiteX2" fmla="*/ 852540 w 3202679"/>
              <a:gd name="connsiteY2" fmla="*/ 2890571 h 3934055"/>
              <a:gd name="connsiteX3" fmla="*/ 1212764 w 3202679"/>
              <a:gd name="connsiteY3" fmla="*/ 2824598 h 3934055"/>
              <a:gd name="connsiteX4" fmla="*/ 1401372 w 3202679"/>
              <a:gd name="connsiteY4" fmla="*/ 2899556 h 3934055"/>
              <a:gd name="connsiteX5" fmla="*/ 961622 w 3202679"/>
              <a:gd name="connsiteY5" fmla="*/ 3934055 h 3934055"/>
              <a:gd name="connsiteX6" fmla="*/ 1468103 w 3202679"/>
              <a:gd name="connsiteY6" fmla="*/ 3619729 h 3934055"/>
              <a:gd name="connsiteX7" fmla="*/ 1877636 w 3202679"/>
              <a:gd name="connsiteY7" fmla="*/ 3825014 h 3934055"/>
              <a:gd name="connsiteX8" fmla="*/ 1873412 w 3202679"/>
              <a:gd name="connsiteY8" fmla="*/ 3699574 h 3934055"/>
              <a:gd name="connsiteX9" fmla="*/ 1888238 w 3202679"/>
              <a:gd name="connsiteY9" fmla="*/ 3607512 h 3934055"/>
              <a:gd name="connsiteX10" fmla="*/ 2011235 w 3202679"/>
              <a:gd name="connsiteY10" fmla="*/ 3072134 h 3934055"/>
              <a:gd name="connsiteX11" fmla="*/ 2748647 w 3202679"/>
              <a:gd name="connsiteY11" fmla="*/ 3678936 h 3934055"/>
              <a:gd name="connsiteX12" fmla="*/ 2851401 w 3202679"/>
              <a:gd name="connsiteY12" fmla="*/ 3769080 h 3934055"/>
              <a:gd name="connsiteX13" fmla="*/ 3060560 w 3202679"/>
              <a:gd name="connsiteY13" fmla="*/ 3846843 h 3934055"/>
              <a:gd name="connsiteX14" fmla="*/ 3202679 w 3202679"/>
              <a:gd name="connsiteY14" fmla="*/ 3862933 h 3934055"/>
              <a:gd name="connsiteX15" fmla="*/ 2666609 w 3202679"/>
              <a:gd name="connsiteY15" fmla="*/ 1343213 h 3934055"/>
              <a:gd name="connsiteX16" fmla="*/ 2538036 w 3202679"/>
              <a:gd name="connsiteY16" fmla="*/ 1236851 h 3934055"/>
              <a:gd name="connsiteX17" fmla="*/ 2414197 w 3202679"/>
              <a:gd name="connsiteY17" fmla="*/ 1066988 h 3934055"/>
              <a:gd name="connsiteX18" fmla="*/ 2188580 w 3202679"/>
              <a:gd name="connsiteY18" fmla="*/ 923521 h 3934055"/>
              <a:gd name="connsiteX19" fmla="*/ 2004071 w 3202679"/>
              <a:gd name="connsiteY19" fmla="*/ 937832 h 3934055"/>
              <a:gd name="connsiteX20" fmla="*/ 1910437 w 3202679"/>
              <a:gd name="connsiteY20" fmla="*/ 245504 h 3934055"/>
              <a:gd name="connsiteX21" fmla="*/ 1424570 w 3202679"/>
              <a:gd name="connsiteY21" fmla="*/ 216779 h 3934055"/>
              <a:gd name="connsiteX22" fmla="*/ 1431915 w 3202679"/>
              <a:gd name="connsiteY22" fmla="*/ 99266 h 3934055"/>
              <a:gd name="connsiteX23" fmla="*/ 1299712 w 3202679"/>
              <a:gd name="connsiteY23" fmla="*/ 91921 h 3934055"/>
              <a:gd name="connsiteX24" fmla="*/ 1190053 w 3202679"/>
              <a:gd name="connsiteY24" fmla="*/ 60458 h 3934055"/>
              <a:gd name="connsiteX25" fmla="*/ 1180363 w 3202679"/>
              <a:gd name="connsiteY25" fmla="*/ 0 h 3934055"/>
              <a:gd name="connsiteX26" fmla="*/ 1075588 w 3202679"/>
              <a:gd name="connsiteY26" fmla="*/ 225425 h 3934055"/>
              <a:gd name="connsiteX27" fmla="*/ 971372 w 3202679"/>
              <a:gd name="connsiteY27" fmla="*/ 421986 h 3934055"/>
              <a:gd name="connsiteX28" fmla="*/ 890952 w 3202679"/>
              <a:gd name="connsiteY28" fmla="*/ 660267 h 3934055"/>
              <a:gd name="connsiteX29" fmla="*/ 786704 w 3202679"/>
              <a:gd name="connsiteY29" fmla="*/ 1017686 h 3934055"/>
              <a:gd name="connsiteX30" fmla="*/ 557360 w 3202679"/>
              <a:gd name="connsiteY30" fmla="*/ 910461 h 3934055"/>
              <a:gd name="connsiteX31" fmla="*/ 363757 w 3202679"/>
              <a:gd name="connsiteY31" fmla="*/ 1014709 h 3934055"/>
              <a:gd name="connsiteX32" fmla="*/ 253553 w 3202679"/>
              <a:gd name="connsiteY32" fmla="*/ 931310 h 3934055"/>
              <a:gd name="connsiteX33" fmla="*/ 170156 w 3202679"/>
              <a:gd name="connsiteY33" fmla="*/ 1056407 h 3934055"/>
              <a:gd name="connsiteX34" fmla="*/ 116542 w 3202679"/>
              <a:gd name="connsiteY34" fmla="*/ 1172568 h 3934055"/>
              <a:gd name="connsiteX35" fmla="*/ 68886 w 3202679"/>
              <a:gd name="connsiteY35" fmla="*/ 1273838 h 3934055"/>
              <a:gd name="connsiteX36" fmla="*/ 68886 w 3202679"/>
              <a:gd name="connsiteY36" fmla="*/ 1381063 h 3934055"/>
              <a:gd name="connsiteX37" fmla="*/ 0 w 3202679"/>
              <a:gd name="connsiteY37" fmla="*/ 1487356 h 3934055"/>
              <a:gd name="connsiteX38" fmla="*/ 12848 w 3202679"/>
              <a:gd name="connsiteY38" fmla="*/ 1688410 h 3934055"/>
              <a:gd name="connsiteX39" fmla="*/ 142720 w 3202679"/>
              <a:gd name="connsiteY39" fmla="*/ 1664556 h 3934055"/>
              <a:gd name="connsiteX40" fmla="*/ 293795 w 3202679"/>
              <a:gd name="connsiteY40" fmla="*/ 1725517 h 3934055"/>
              <a:gd name="connsiteX41" fmla="*/ 476675 w 3202679"/>
              <a:gd name="connsiteY41" fmla="*/ 1828884 h 3934055"/>
              <a:gd name="connsiteX42" fmla="*/ 451314 w 3202679"/>
              <a:gd name="connsiteY42" fmla="*/ 1967749 h 3934055"/>
              <a:gd name="connsiteX43" fmla="*/ 637487 w 3202679"/>
              <a:gd name="connsiteY43" fmla="*/ 2228465 h 3934055"/>
              <a:gd name="connsiteX44" fmla="*/ 421787 w 3202679"/>
              <a:gd name="connsiteY44" fmla="*/ 2711711 h 3934055"/>
              <a:gd name="connsiteX45" fmla="*/ 556719 w 3202679"/>
              <a:gd name="connsiteY45" fmla="*/ 2817311 h 3934055"/>
              <a:gd name="connsiteX0" fmla="*/ 556719 w 3202679"/>
              <a:gd name="connsiteY0" fmla="*/ 2817311 h 3934055"/>
              <a:gd name="connsiteX1" fmla="*/ 823944 w 3202679"/>
              <a:gd name="connsiteY1" fmla="*/ 2793155 h 3934055"/>
              <a:gd name="connsiteX2" fmla="*/ 852540 w 3202679"/>
              <a:gd name="connsiteY2" fmla="*/ 2890571 h 3934055"/>
              <a:gd name="connsiteX3" fmla="*/ 1212764 w 3202679"/>
              <a:gd name="connsiteY3" fmla="*/ 2824598 h 3934055"/>
              <a:gd name="connsiteX4" fmla="*/ 1401372 w 3202679"/>
              <a:gd name="connsiteY4" fmla="*/ 2899556 h 3934055"/>
              <a:gd name="connsiteX5" fmla="*/ 961622 w 3202679"/>
              <a:gd name="connsiteY5" fmla="*/ 3934055 h 3934055"/>
              <a:gd name="connsiteX6" fmla="*/ 1468103 w 3202679"/>
              <a:gd name="connsiteY6" fmla="*/ 3619729 h 3934055"/>
              <a:gd name="connsiteX7" fmla="*/ 1877636 w 3202679"/>
              <a:gd name="connsiteY7" fmla="*/ 3825014 h 3934055"/>
              <a:gd name="connsiteX8" fmla="*/ 1873412 w 3202679"/>
              <a:gd name="connsiteY8" fmla="*/ 3699574 h 3934055"/>
              <a:gd name="connsiteX9" fmla="*/ 1888238 w 3202679"/>
              <a:gd name="connsiteY9" fmla="*/ 3607512 h 3934055"/>
              <a:gd name="connsiteX10" fmla="*/ 2011235 w 3202679"/>
              <a:gd name="connsiteY10" fmla="*/ 3072134 h 3934055"/>
              <a:gd name="connsiteX11" fmla="*/ 2748647 w 3202679"/>
              <a:gd name="connsiteY11" fmla="*/ 3678936 h 3934055"/>
              <a:gd name="connsiteX12" fmla="*/ 2851401 w 3202679"/>
              <a:gd name="connsiteY12" fmla="*/ 3769080 h 3934055"/>
              <a:gd name="connsiteX13" fmla="*/ 3060560 w 3202679"/>
              <a:gd name="connsiteY13" fmla="*/ 3846843 h 3934055"/>
              <a:gd name="connsiteX14" fmla="*/ 3202679 w 3202679"/>
              <a:gd name="connsiteY14" fmla="*/ 3862933 h 3934055"/>
              <a:gd name="connsiteX15" fmla="*/ 2666609 w 3202679"/>
              <a:gd name="connsiteY15" fmla="*/ 1343213 h 3934055"/>
              <a:gd name="connsiteX16" fmla="*/ 2538036 w 3202679"/>
              <a:gd name="connsiteY16" fmla="*/ 1236851 h 3934055"/>
              <a:gd name="connsiteX17" fmla="*/ 2414197 w 3202679"/>
              <a:gd name="connsiteY17" fmla="*/ 1066988 h 3934055"/>
              <a:gd name="connsiteX18" fmla="*/ 2188580 w 3202679"/>
              <a:gd name="connsiteY18" fmla="*/ 923521 h 3934055"/>
              <a:gd name="connsiteX19" fmla="*/ 2004071 w 3202679"/>
              <a:gd name="connsiteY19" fmla="*/ 937832 h 3934055"/>
              <a:gd name="connsiteX20" fmla="*/ 1910437 w 3202679"/>
              <a:gd name="connsiteY20" fmla="*/ 245504 h 3934055"/>
              <a:gd name="connsiteX21" fmla="*/ 1424570 w 3202679"/>
              <a:gd name="connsiteY21" fmla="*/ 216779 h 3934055"/>
              <a:gd name="connsiteX22" fmla="*/ 1431915 w 3202679"/>
              <a:gd name="connsiteY22" fmla="*/ 99266 h 3934055"/>
              <a:gd name="connsiteX23" fmla="*/ 1299712 w 3202679"/>
              <a:gd name="connsiteY23" fmla="*/ 91921 h 3934055"/>
              <a:gd name="connsiteX24" fmla="*/ 1190053 w 3202679"/>
              <a:gd name="connsiteY24" fmla="*/ 60458 h 3934055"/>
              <a:gd name="connsiteX25" fmla="*/ 1180363 w 3202679"/>
              <a:gd name="connsiteY25" fmla="*/ 0 h 3934055"/>
              <a:gd name="connsiteX26" fmla="*/ 1075588 w 3202679"/>
              <a:gd name="connsiteY26" fmla="*/ 225425 h 3934055"/>
              <a:gd name="connsiteX27" fmla="*/ 971372 w 3202679"/>
              <a:gd name="connsiteY27" fmla="*/ 421986 h 3934055"/>
              <a:gd name="connsiteX28" fmla="*/ 890952 w 3202679"/>
              <a:gd name="connsiteY28" fmla="*/ 660267 h 3934055"/>
              <a:gd name="connsiteX29" fmla="*/ 786704 w 3202679"/>
              <a:gd name="connsiteY29" fmla="*/ 1017686 h 3934055"/>
              <a:gd name="connsiteX30" fmla="*/ 557360 w 3202679"/>
              <a:gd name="connsiteY30" fmla="*/ 910461 h 3934055"/>
              <a:gd name="connsiteX31" fmla="*/ 363757 w 3202679"/>
              <a:gd name="connsiteY31" fmla="*/ 1014709 h 3934055"/>
              <a:gd name="connsiteX32" fmla="*/ 253553 w 3202679"/>
              <a:gd name="connsiteY32" fmla="*/ 931310 h 3934055"/>
              <a:gd name="connsiteX33" fmla="*/ 170156 w 3202679"/>
              <a:gd name="connsiteY33" fmla="*/ 1056407 h 3934055"/>
              <a:gd name="connsiteX34" fmla="*/ 116542 w 3202679"/>
              <a:gd name="connsiteY34" fmla="*/ 1172568 h 3934055"/>
              <a:gd name="connsiteX35" fmla="*/ 68886 w 3202679"/>
              <a:gd name="connsiteY35" fmla="*/ 1273838 h 3934055"/>
              <a:gd name="connsiteX36" fmla="*/ 68886 w 3202679"/>
              <a:gd name="connsiteY36" fmla="*/ 1381063 h 3934055"/>
              <a:gd name="connsiteX37" fmla="*/ 0 w 3202679"/>
              <a:gd name="connsiteY37" fmla="*/ 1487356 h 3934055"/>
              <a:gd name="connsiteX38" fmla="*/ 12848 w 3202679"/>
              <a:gd name="connsiteY38" fmla="*/ 1688410 h 3934055"/>
              <a:gd name="connsiteX39" fmla="*/ 142720 w 3202679"/>
              <a:gd name="connsiteY39" fmla="*/ 1664556 h 3934055"/>
              <a:gd name="connsiteX40" fmla="*/ 293795 w 3202679"/>
              <a:gd name="connsiteY40" fmla="*/ 1725517 h 3934055"/>
              <a:gd name="connsiteX41" fmla="*/ 476675 w 3202679"/>
              <a:gd name="connsiteY41" fmla="*/ 1828884 h 3934055"/>
              <a:gd name="connsiteX42" fmla="*/ 451314 w 3202679"/>
              <a:gd name="connsiteY42" fmla="*/ 1967749 h 3934055"/>
              <a:gd name="connsiteX43" fmla="*/ 637487 w 3202679"/>
              <a:gd name="connsiteY43" fmla="*/ 2228465 h 3934055"/>
              <a:gd name="connsiteX44" fmla="*/ 421787 w 3202679"/>
              <a:gd name="connsiteY44" fmla="*/ 2711711 h 3934055"/>
              <a:gd name="connsiteX45" fmla="*/ 556719 w 3202679"/>
              <a:gd name="connsiteY45" fmla="*/ 2817311 h 3934055"/>
              <a:gd name="connsiteX0" fmla="*/ 556719 w 3225460"/>
              <a:gd name="connsiteY0" fmla="*/ 2817311 h 3934055"/>
              <a:gd name="connsiteX1" fmla="*/ 823944 w 3225460"/>
              <a:gd name="connsiteY1" fmla="*/ 2793155 h 3934055"/>
              <a:gd name="connsiteX2" fmla="*/ 852540 w 3225460"/>
              <a:gd name="connsiteY2" fmla="*/ 2890571 h 3934055"/>
              <a:gd name="connsiteX3" fmla="*/ 1212764 w 3225460"/>
              <a:gd name="connsiteY3" fmla="*/ 2824598 h 3934055"/>
              <a:gd name="connsiteX4" fmla="*/ 1401372 w 3225460"/>
              <a:gd name="connsiteY4" fmla="*/ 2899556 h 3934055"/>
              <a:gd name="connsiteX5" fmla="*/ 961622 w 3225460"/>
              <a:gd name="connsiteY5" fmla="*/ 3934055 h 3934055"/>
              <a:gd name="connsiteX6" fmla="*/ 1468103 w 3225460"/>
              <a:gd name="connsiteY6" fmla="*/ 3619729 h 3934055"/>
              <a:gd name="connsiteX7" fmla="*/ 1877636 w 3225460"/>
              <a:gd name="connsiteY7" fmla="*/ 3825014 h 3934055"/>
              <a:gd name="connsiteX8" fmla="*/ 1873412 w 3225460"/>
              <a:gd name="connsiteY8" fmla="*/ 3699574 h 3934055"/>
              <a:gd name="connsiteX9" fmla="*/ 1888238 w 3225460"/>
              <a:gd name="connsiteY9" fmla="*/ 3607512 h 3934055"/>
              <a:gd name="connsiteX10" fmla="*/ 2011235 w 3225460"/>
              <a:gd name="connsiteY10" fmla="*/ 3072134 h 3934055"/>
              <a:gd name="connsiteX11" fmla="*/ 2748647 w 3225460"/>
              <a:gd name="connsiteY11" fmla="*/ 3678936 h 3934055"/>
              <a:gd name="connsiteX12" fmla="*/ 2851401 w 3225460"/>
              <a:gd name="connsiteY12" fmla="*/ 3769080 h 3934055"/>
              <a:gd name="connsiteX13" fmla="*/ 3060560 w 3225460"/>
              <a:gd name="connsiteY13" fmla="*/ 3846843 h 3934055"/>
              <a:gd name="connsiteX14" fmla="*/ 3202679 w 3225460"/>
              <a:gd name="connsiteY14" fmla="*/ 3862933 h 3934055"/>
              <a:gd name="connsiteX15" fmla="*/ 3167820 w 3225460"/>
              <a:gd name="connsiteY15" fmla="*/ 3691315 h 3934055"/>
              <a:gd name="connsiteX16" fmla="*/ 2666609 w 3225460"/>
              <a:gd name="connsiteY16" fmla="*/ 1343213 h 3934055"/>
              <a:gd name="connsiteX17" fmla="*/ 2538036 w 3225460"/>
              <a:gd name="connsiteY17" fmla="*/ 1236851 h 3934055"/>
              <a:gd name="connsiteX18" fmla="*/ 2414197 w 3225460"/>
              <a:gd name="connsiteY18" fmla="*/ 1066988 h 3934055"/>
              <a:gd name="connsiteX19" fmla="*/ 2188580 w 3225460"/>
              <a:gd name="connsiteY19" fmla="*/ 923521 h 3934055"/>
              <a:gd name="connsiteX20" fmla="*/ 2004071 w 3225460"/>
              <a:gd name="connsiteY20" fmla="*/ 937832 h 3934055"/>
              <a:gd name="connsiteX21" fmla="*/ 1910437 w 3225460"/>
              <a:gd name="connsiteY21" fmla="*/ 245504 h 3934055"/>
              <a:gd name="connsiteX22" fmla="*/ 1424570 w 3225460"/>
              <a:gd name="connsiteY22" fmla="*/ 216779 h 3934055"/>
              <a:gd name="connsiteX23" fmla="*/ 1431915 w 3225460"/>
              <a:gd name="connsiteY23" fmla="*/ 99266 h 3934055"/>
              <a:gd name="connsiteX24" fmla="*/ 1299712 w 3225460"/>
              <a:gd name="connsiteY24" fmla="*/ 91921 h 3934055"/>
              <a:gd name="connsiteX25" fmla="*/ 1190053 w 3225460"/>
              <a:gd name="connsiteY25" fmla="*/ 60458 h 3934055"/>
              <a:gd name="connsiteX26" fmla="*/ 1180363 w 3225460"/>
              <a:gd name="connsiteY26" fmla="*/ 0 h 3934055"/>
              <a:gd name="connsiteX27" fmla="*/ 1075588 w 3225460"/>
              <a:gd name="connsiteY27" fmla="*/ 225425 h 3934055"/>
              <a:gd name="connsiteX28" fmla="*/ 971372 w 3225460"/>
              <a:gd name="connsiteY28" fmla="*/ 421986 h 3934055"/>
              <a:gd name="connsiteX29" fmla="*/ 890952 w 3225460"/>
              <a:gd name="connsiteY29" fmla="*/ 660267 h 3934055"/>
              <a:gd name="connsiteX30" fmla="*/ 786704 w 3225460"/>
              <a:gd name="connsiteY30" fmla="*/ 1017686 h 3934055"/>
              <a:gd name="connsiteX31" fmla="*/ 557360 w 3225460"/>
              <a:gd name="connsiteY31" fmla="*/ 910461 h 3934055"/>
              <a:gd name="connsiteX32" fmla="*/ 363757 w 3225460"/>
              <a:gd name="connsiteY32" fmla="*/ 1014709 h 3934055"/>
              <a:gd name="connsiteX33" fmla="*/ 253553 w 3225460"/>
              <a:gd name="connsiteY33" fmla="*/ 931310 h 3934055"/>
              <a:gd name="connsiteX34" fmla="*/ 170156 w 3225460"/>
              <a:gd name="connsiteY34" fmla="*/ 1056407 h 3934055"/>
              <a:gd name="connsiteX35" fmla="*/ 116542 w 3225460"/>
              <a:gd name="connsiteY35" fmla="*/ 1172568 h 3934055"/>
              <a:gd name="connsiteX36" fmla="*/ 68886 w 3225460"/>
              <a:gd name="connsiteY36" fmla="*/ 1273838 h 3934055"/>
              <a:gd name="connsiteX37" fmla="*/ 68886 w 3225460"/>
              <a:gd name="connsiteY37" fmla="*/ 1381063 h 3934055"/>
              <a:gd name="connsiteX38" fmla="*/ 0 w 3225460"/>
              <a:gd name="connsiteY38" fmla="*/ 1487356 h 3934055"/>
              <a:gd name="connsiteX39" fmla="*/ 12848 w 3225460"/>
              <a:gd name="connsiteY39" fmla="*/ 1688410 h 3934055"/>
              <a:gd name="connsiteX40" fmla="*/ 142720 w 3225460"/>
              <a:gd name="connsiteY40" fmla="*/ 1664556 h 3934055"/>
              <a:gd name="connsiteX41" fmla="*/ 293795 w 3225460"/>
              <a:gd name="connsiteY41" fmla="*/ 1725517 h 3934055"/>
              <a:gd name="connsiteX42" fmla="*/ 476675 w 3225460"/>
              <a:gd name="connsiteY42" fmla="*/ 1828884 h 3934055"/>
              <a:gd name="connsiteX43" fmla="*/ 451314 w 3225460"/>
              <a:gd name="connsiteY43" fmla="*/ 1967749 h 3934055"/>
              <a:gd name="connsiteX44" fmla="*/ 637487 w 3225460"/>
              <a:gd name="connsiteY44" fmla="*/ 2228465 h 3934055"/>
              <a:gd name="connsiteX45" fmla="*/ 421787 w 3225460"/>
              <a:gd name="connsiteY45" fmla="*/ 2711711 h 3934055"/>
              <a:gd name="connsiteX46" fmla="*/ 556719 w 3225460"/>
              <a:gd name="connsiteY46" fmla="*/ 2817311 h 3934055"/>
              <a:gd name="connsiteX0" fmla="*/ 556719 w 3349359"/>
              <a:gd name="connsiteY0" fmla="*/ 2817311 h 4068544"/>
              <a:gd name="connsiteX1" fmla="*/ 823944 w 3349359"/>
              <a:gd name="connsiteY1" fmla="*/ 2793155 h 4068544"/>
              <a:gd name="connsiteX2" fmla="*/ 852540 w 3349359"/>
              <a:gd name="connsiteY2" fmla="*/ 2890571 h 4068544"/>
              <a:gd name="connsiteX3" fmla="*/ 1212764 w 3349359"/>
              <a:gd name="connsiteY3" fmla="*/ 2824598 h 4068544"/>
              <a:gd name="connsiteX4" fmla="*/ 1401372 w 3349359"/>
              <a:gd name="connsiteY4" fmla="*/ 2899556 h 4068544"/>
              <a:gd name="connsiteX5" fmla="*/ 961622 w 3349359"/>
              <a:gd name="connsiteY5" fmla="*/ 3934055 h 4068544"/>
              <a:gd name="connsiteX6" fmla="*/ 1468103 w 3349359"/>
              <a:gd name="connsiteY6" fmla="*/ 3619729 h 4068544"/>
              <a:gd name="connsiteX7" fmla="*/ 1877636 w 3349359"/>
              <a:gd name="connsiteY7" fmla="*/ 3825014 h 4068544"/>
              <a:gd name="connsiteX8" fmla="*/ 1873412 w 3349359"/>
              <a:gd name="connsiteY8" fmla="*/ 3699574 h 4068544"/>
              <a:gd name="connsiteX9" fmla="*/ 1888238 w 3349359"/>
              <a:gd name="connsiteY9" fmla="*/ 3607512 h 4068544"/>
              <a:gd name="connsiteX10" fmla="*/ 2011235 w 3349359"/>
              <a:gd name="connsiteY10" fmla="*/ 3072134 h 4068544"/>
              <a:gd name="connsiteX11" fmla="*/ 2748647 w 3349359"/>
              <a:gd name="connsiteY11" fmla="*/ 3678936 h 4068544"/>
              <a:gd name="connsiteX12" fmla="*/ 2851401 w 3349359"/>
              <a:gd name="connsiteY12" fmla="*/ 3769080 h 4068544"/>
              <a:gd name="connsiteX13" fmla="*/ 3060560 w 3349359"/>
              <a:gd name="connsiteY13" fmla="*/ 3846843 h 4068544"/>
              <a:gd name="connsiteX14" fmla="*/ 3202679 w 3349359"/>
              <a:gd name="connsiteY14" fmla="*/ 3862933 h 4068544"/>
              <a:gd name="connsiteX15" fmla="*/ 3326030 w 3349359"/>
              <a:gd name="connsiteY15" fmla="*/ 3895110 h 4068544"/>
              <a:gd name="connsiteX16" fmla="*/ 2666609 w 3349359"/>
              <a:gd name="connsiteY16" fmla="*/ 1343213 h 4068544"/>
              <a:gd name="connsiteX17" fmla="*/ 2538036 w 3349359"/>
              <a:gd name="connsiteY17" fmla="*/ 1236851 h 4068544"/>
              <a:gd name="connsiteX18" fmla="*/ 2414197 w 3349359"/>
              <a:gd name="connsiteY18" fmla="*/ 1066988 h 4068544"/>
              <a:gd name="connsiteX19" fmla="*/ 2188580 w 3349359"/>
              <a:gd name="connsiteY19" fmla="*/ 923521 h 4068544"/>
              <a:gd name="connsiteX20" fmla="*/ 2004071 w 3349359"/>
              <a:gd name="connsiteY20" fmla="*/ 937832 h 4068544"/>
              <a:gd name="connsiteX21" fmla="*/ 1910437 w 3349359"/>
              <a:gd name="connsiteY21" fmla="*/ 245504 h 4068544"/>
              <a:gd name="connsiteX22" fmla="*/ 1424570 w 3349359"/>
              <a:gd name="connsiteY22" fmla="*/ 216779 h 4068544"/>
              <a:gd name="connsiteX23" fmla="*/ 1431915 w 3349359"/>
              <a:gd name="connsiteY23" fmla="*/ 99266 h 4068544"/>
              <a:gd name="connsiteX24" fmla="*/ 1299712 w 3349359"/>
              <a:gd name="connsiteY24" fmla="*/ 91921 h 4068544"/>
              <a:gd name="connsiteX25" fmla="*/ 1190053 w 3349359"/>
              <a:gd name="connsiteY25" fmla="*/ 60458 h 4068544"/>
              <a:gd name="connsiteX26" fmla="*/ 1180363 w 3349359"/>
              <a:gd name="connsiteY26" fmla="*/ 0 h 4068544"/>
              <a:gd name="connsiteX27" fmla="*/ 1075588 w 3349359"/>
              <a:gd name="connsiteY27" fmla="*/ 225425 h 4068544"/>
              <a:gd name="connsiteX28" fmla="*/ 971372 w 3349359"/>
              <a:gd name="connsiteY28" fmla="*/ 421986 h 4068544"/>
              <a:gd name="connsiteX29" fmla="*/ 890952 w 3349359"/>
              <a:gd name="connsiteY29" fmla="*/ 660267 h 4068544"/>
              <a:gd name="connsiteX30" fmla="*/ 786704 w 3349359"/>
              <a:gd name="connsiteY30" fmla="*/ 1017686 h 4068544"/>
              <a:gd name="connsiteX31" fmla="*/ 557360 w 3349359"/>
              <a:gd name="connsiteY31" fmla="*/ 910461 h 4068544"/>
              <a:gd name="connsiteX32" fmla="*/ 363757 w 3349359"/>
              <a:gd name="connsiteY32" fmla="*/ 1014709 h 4068544"/>
              <a:gd name="connsiteX33" fmla="*/ 253553 w 3349359"/>
              <a:gd name="connsiteY33" fmla="*/ 931310 h 4068544"/>
              <a:gd name="connsiteX34" fmla="*/ 170156 w 3349359"/>
              <a:gd name="connsiteY34" fmla="*/ 1056407 h 4068544"/>
              <a:gd name="connsiteX35" fmla="*/ 116542 w 3349359"/>
              <a:gd name="connsiteY35" fmla="*/ 1172568 h 4068544"/>
              <a:gd name="connsiteX36" fmla="*/ 68886 w 3349359"/>
              <a:gd name="connsiteY36" fmla="*/ 1273838 h 4068544"/>
              <a:gd name="connsiteX37" fmla="*/ 68886 w 3349359"/>
              <a:gd name="connsiteY37" fmla="*/ 1381063 h 4068544"/>
              <a:gd name="connsiteX38" fmla="*/ 0 w 3349359"/>
              <a:gd name="connsiteY38" fmla="*/ 1487356 h 4068544"/>
              <a:gd name="connsiteX39" fmla="*/ 12848 w 3349359"/>
              <a:gd name="connsiteY39" fmla="*/ 1688410 h 4068544"/>
              <a:gd name="connsiteX40" fmla="*/ 142720 w 3349359"/>
              <a:gd name="connsiteY40" fmla="*/ 1664556 h 4068544"/>
              <a:gd name="connsiteX41" fmla="*/ 293795 w 3349359"/>
              <a:gd name="connsiteY41" fmla="*/ 1725517 h 4068544"/>
              <a:gd name="connsiteX42" fmla="*/ 476675 w 3349359"/>
              <a:gd name="connsiteY42" fmla="*/ 1828884 h 4068544"/>
              <a:gd name="connsiteX43" fmla="*/ 451314 w 3349359"/>
              <a:gd name="connsiteY43" fmla="*/ 1967749 h 4068544"/>
              <a:gd name="connsiteX44" fmla="*/ 637487 w 3349359"/>
              <a:gd name="connsiteY44" fmla="*/ 2228465 h 4068544"/>
              <a:gd name="connsiteX45" fmla="*/ 421787 w 3349359"/>
              <a:gd name="connsiteY45" fmla="*/ 2711711 h 4068544"/>
              <a:gd name="connsiteX46" fmla="*/ 556719 w 3349359"/>
              <a:gd name="connsiteY46" fmla="*/ 2817311 h 4068544"/>
              <a:gd name="connsiteX0" fmla="*/ 556719 w 3326030"/>
              <a:gd name="connsiteY0" fmla="*/ 2817311 h 3934055"/>
              <a:gd name="connsiteX1" fmla="*/ 823944 w 3326030"/>
              <a:gd name="connsiteY1" fmla="*/ 2793155 h 3934055"/>
              <a:gd name="connsiteX2" fmla="*/ 852540 w 3326030"/>
              <a:gd name="connsiteY2" fmla="*/ 2890571 h 3934055"/>
              <a:gd name="connsiteX3" fmla="*/ 1212764 w 3326030"/>
              <a:gd name="connsiteY3" fmla="*/ 2824598 h 3934055"/>
              <a:gd name="connsiteX4" fmla="*/ 1401372 w 3326030"/>
              <a:gd name="connsiteY4" fmla="*/ 2899556 h 3934055"/>
              <a:gd name="connsiteX5" fmla="*/ 961622 w 3326030"/>
              <a:gd name="connsiteY5" fmla="*/ 3934055 h 3934055"/>
              <a:gd name="connsiteX6" fmla="*/ 1468103 w 3326030"/>
              <a:gd name="connsiteY6" fmla="*/ 3619729 h 3934055"/>
              <a:gd name="connsiteX7" fmla="*/ 1877636 w 3326030"/>
              <a:gd name="connsiteY7" fmla="*/ 3825014 h 3934055"/>
              <a:gd name="connsiteX8" fmla="*/ 1873412 w 3326030"/>
              <a:gd name="connsiteY8" fmla="*/ 3699574 h 3934055"/>
              <a:gd name="connsiteX9" fmla="*/ 1888238 w 3326030"/>
              <a:gd name="connsiteY9" fmla="*/ 3607512 h 3934055"/>
              <a:gd name="connsiteX10" fmla="*/ 2011235 w 3326030"/>
              <a:gd name="connsiteY10" fmla="*/ 3072134 h 3934055"/>
              <a:gd name="connsiteX11" fmla="*/ 2748647 w 3326030"/>
              <a:gd name="connsiteY11" fmla="*/ 3678936 h 3934055"/>
              <a:gd name="connsiteX12" fmla="*/ 2851401 w 3326030"/>
              <a:gd name="connsiteY12" fmla="*/ 3769080 h 3934055"/>
              <a:gd name="connsiteX13" fmla="*/ 3060560 w 3326030"/>
              <a:gd name="connsiteY13" fmla="*/ 3846843 h 3934055"/>
              <a:gd name="connsiteX14" fmla="*/ 3202679 w 3326030"/>
              <a:gd name="connsiteY14" fmla="*/ 3862933 h 3934055"/>
              <a:gd name="connsiteX15" fmla="*/ 3326030 w 3326030"/>
              <a:gd name="connsiteY15" fmla="*/ 3895110 h 3934055"/>
              <a:gd name="connsiteX16" fmla="*/ 2666609 w 3326030"/>
              <a:gd name="connsiteY16" fmla="*/ 1343213 h 3934055"/>
              <a:gd name="connsiteX17" fmla="*/ 2538036 w 3326030"/>
              <a:gd name="connsiteY17" fmla="*/ 1236851 h 3934055"/>
              <a:gd name="connsiteX18" fmla="*/ 2414197 w 3326030"/>
              <a:gd name="connsiteY18" fmla="*/ 1066988 h 3934055"/>
              <a:gd name="connsiteX19" fmla="*/ 2188580 w 3326030"/>
              <a:gd name="connsiteY19" fmla="*/ 923521 h 3934055"/>
              <a:gd name="connsiteX20" fmla="*/ 2004071 w 3326030"/>
              <a:gd name="connsiteY20" fmla="*/ 937832 h 3934055"/>
              <a:gd name="connsiteX21" fmla="*/ 1910437 w 3326030"/>
              <a:gd name="connsiteY21" fmla="*/ 245504 h 3934055"/>
              <a:gd name="connsiteX22" fmla="*/ 1424570 w 3326030"/>
              <a:gd name="connsiteY22" fmla="*/ 216779 h 3934055"/>
              <a:gd name="connsiteX23" fmla="*/ 1431915 w 3326030"/>
              <a:gd name="connsiteY23" fmla="*/ 99266 h 3934055"/>
              <a:gd name="connsiteX24" fmla="*/ 1299712 w 3326030"/>
              <a:gd name="connsiteY24" fmla="*/ 91921 h 3934055"/>
              <a:gd name="connsiteX25" fmla="*/ 1190053 w 3326030"/>
              <a:gd name="connsiteY25" fmla="*/ 60458 h 3934055"/>
              <a:gd name="connsiteX26" fmla="*/ 1180363 w 3326030"/>
              <a:gd name="connsiteY26" fmla="*/ 0 h 3934055"/>
              <a:gd name="connsiteX27" fmla="*/ 1075588 w 3326030"/>
              <a:gd name="connsiteY27" fmla="*/ 225425 h 3934055"/>
              <a:gd name="connsiteX28" fmla="*/ 971372 w 3326030"/>
              <a:gd name="connsiteY28" fmla="*/ 421986 h 3934055"/>
              <a:gd name="connsiteX29" fmla="*/ 890952 w 3326030"/>
              <a:gd name="connsiteY29" fmla="*/ 660267 h 3934055"/>
              <a:gd name="connsiteX30" fmla="*/ 786704 w 3326030"/>
              <a:gd name="connsiteY30" fmla="*/ 1017686 h 3934055"/>
              <a:gd name="connsiteX31" fmla="*/ 557360 w 3326030"/>
              <a:gd name="connsiteY31" fmla="*/ 910461 h 3934055"/>
              <a:gd name="connsiteX32" fmla="*/ 363757 w 3326030"/>
              <a:gd name="connsiteY32" fmla="*/ 1014709 h 3934055"/>
              <a:gd name="connsiteX33" fmla="*/ 253553 w 3326030"/>
              <a:gd name="connsiteY33" fmla="*/ 931310 h 3934055"/>
              <a:gd name="connsiteX34" fmla="*/ 170156 w 3326030"/>
              <a:gd name="connsiteY34" fmla="*/ 1056407 h 3934055"/>
              <a:gd name="connsiteX35" fmla="*/ 116542 w 3326030"/>
              <a:gd name="connsiteY35" fmla="*/ 1172568 h 3934055"/>
              <a:gd name="connsiteX36" fmla="*/ 68886 w 3326030"/>
              <a:gd name="connsiteY36" fmla="*/ 1273838 h 3934055"/>
              <a:gd name="connsiteX37" fmla="*/ 68886 w 3326030"/>
              <a:gd name="connsiteY37" fmla="*/ 1381063 h 3934055"/>
              <a:gd name="connsiteX38" fmla="*/ 0 w 3326030"/>
              <a:gd name="connsiteY38" fmla="*/ 1487356 h 3934055"/>
              <a:gd name="connsiteX39" fmla="*/ 12848 w 3326030"/>
              <a:gd name="connsiteY39" fmla="*/ 1688410 h 3934055"/>
              <a:gd name="connsiteX40" fmla="*/ 142720 w 3326030"/>
              <a:gd name="connsiteY40" fmla="*/ 1664556 h 3934055"/>
              <a:gd name="connsiteX41" fmla="*/ 293795 w 3326030"/>
              <a:gd name="connsiteY41" fmla="*/ 1725517 h 3934055"/>
              <a:gd name="connsiteX42" fmla="*/ 476675 w 3326030"/>
              <a:gd name="connsiteY42" fmla="*/ 1828884 h 3934055"/>
              <a:gd name="connsiteX43" fmla="*/ 451314 w 3326030"/>
              <a:gd name="connsiteY43" fmla="*/ 1967749 h 3934055"/>
              <a:gd name="connsiteX44" fmla="*/ 637487 w 3326030"/>
              <a:gd name="connsiteY44" fmla="*/ 2228465 h 3934055"/>
              <a:gd name="connsiteX45" fmla="*/ 421787 w 3326030"/>
              <a:gd name="connsiteY45" fmla="*/ 2711711 h 3934055"/>
              <a:gd name="connsiteX46" fmla="*/ 556719 w 3326030"/>
              <a:gd name="connsiteY46" fmla="*/ 2817311 h 3934055"/>
              <a:gd name="connsiteX0" fmla="*/ 556719 w 3326030"/>
              <a:gd name="connsiteY0" fmla="*/ 2817311 h 3934055"/>
              <a:gd name="connsiteX1" fmla="*/ 823944 w 3326030"/>
              <a:gd name="connsiteY1" fmla="*/ 2793155 h 3934055"/>
              <a:gd name="connsiteX2" fmla="*/ 852540 w 3326030"/>
              <a:gd name="connsiteY2" fmla="*/ 2890571 h 3934055"/>
              <a:gd name="connsiteX3" fmla="*/ 1212764 w 3326030"/>
              <a:gd name="connsiteY3" fmla="*/ 2824598 h 3934055"/>
              <a:gd name="connsiteX4" fmla="*/ 1401372 w 3326030"/>
              <a:gd name="connsiteY4" fmla="*/ 2899556 h 3934055"/>
              <a:gd name="connsiteX5" fmla="*/ 961622 w 3326030"/>
              <a:gd name="connsiteY5" fmla="*/ 3934055 h 3934055"/>
              <a:gd name="connsiteX6" fmla="*/ 1468103 w 3326030"/>
              <a:gd name="connsiteY6" fmla="*/ 3619729 h 3934055"/>
              <a:gd name="connsiteX7" fmla="*/ 1877636 w 3326030"/>
              <a:gd name="connsiteY7" fmla="*/ 3825014 h 3934055"/>
              <a:gd name="connsiteX8" fmla="*/ 1873412 w 3326030"/>
              <a:gd name="connsiteY8" fmla="*/ 3699574 h 3934055"/>
              <a:gd name="connsiteX9" fmla="*/ 1888238 w 3326030"/>
              <a:gd name="connsiteY9" fmla="*/ 3607512 h 3934055"/>
              <a:gd name="connsiteX10" fmla="*/ 2011235 w 3326030"/>
              <a:gd name="connsiteY10" fmla="*/ 3072134 h 3934055"/>
              <a:gd name="connsiteX11" fmla="*/ 2748647 w 3326030"/>
              <a:gd name="connsiteY11" fmla="*/ 3678936 h 3934055"/>
              <a:gd name="connsiteX12" fmla="*/ 2851401 w 3326030"/>
              <a:gd name="connsiteY12" fmla="*/ 3769080 h 3934055"/>
              <a:gd name="connsiteX13" fmla="*/ 3060560 w 3326030"/>
              <a:gd name="connsiteY13" fmla="*/ 3846843 h 3934055"/>
              <a:gd name="connsiteX14" fmla="*/ 3202679 w 3326030"/>
              <a:gd name="connsiteY14" fmla="*/ 3862933 h 3934055"/>
              <a:gd name="connsiteX15" fmla="*/ 3326030 w 3326030"/>
              <a:gd name="connsiteY15" fmla="*/ 3895110 h 3934055"/>
              <a:gd name="connsiteX16" fmla="*/ 2666609 w 3326030"/>
              <a:gd name="connsiteY16" fmla="*/ 1343213 h 3934055"/>
              <a:gd name="connsiteX17" fmla="*/ 2538036 w 3326030"/>
              <a:gd name="connsiteY17" fmla="*/ 1236851 h 3934055"/>
              <a:gd name="connsiteX18" fmla="*/ 2414197 w 3326030"/>
              <a:gd name="connsiteY18" fmla="*/ 1066988 h 3934055"/>
              <a:gd name="connsiteX19" fmla="*/ 2188580 w 3326030"/>
              <a:gd name="connsiteY19" fmla="*/ 923521 h 3934055"/>
              <a:gd name="connsiteX20" fmla="*/ 2004071 w 3326030"/>
              <a:gd name="connsiteY20" fmla="*/ 937832 h 3934055"/>
              <a:gd name="connsiteX21" fmla="*/ 1910437 w 3326030"/>
              <a:gd name="connsiteY21" fmla="*/ 245504 h 3934055"/>
              <a:gd name="connsiteX22" fmla="*/ 1424570 w 3326030"/>
              <a:gd name="connsiteY22" fmla="*/ 216779 h 3934055"/>
              <a:gd name="connsiteX23" fmla="*/ 1431915 w 3326030"/>
              <a:gd name="connsiteY23" fmla="*/ 99266 h 3934055"/>
              <a:gd name="connsiteX24" fmla="*/ 1299712 w 3326030"/>
              <a:gd name="connsiteY24" fmla="*/ 91921 h 3934055"/>
              <a:gd name="connsiteX25" fmla="*/ 1190053 w 3326030"/>
              <a:gd name="connsiteY25" fmla="*/ 60458 h 3934055"/>
              <a:gd name="connsiteX26" fmla="*/ 1180363 w 3326030"/>
              <a:gd name="connsiteY26" fmla="*/ 0 h 3934055"/>
              <a:gd name="connsiteX27" fmla="*/ 1075588 w 3326030"/>
              <a:gd name="connsiteY27" fmla="*/ 225425 h 3934055"/>
              <a:gd name="connsiteX28" fmla="*/ 971372 w 3326030"/>
              <a:gd name="connsiteY28" fmla="*/ 421986 h 3934055"/>
              <a:gd name="connsiteX29" fmla="*/ 890952 w 3326030"/>
              <a:gd name="connsiteY29" fmla="*/ 660267 h 3934055"/>
              <a:gd name="connsiteX30" fmla="*/ 786704 w 3326030"/>
              <a:gd name="connsiteY30" fmla="*/ 1017686 h 3934055"/>
              <a:gd name="connsiteX31" fmla="*/ 557360 w 3326030"/>
              <a:gd name="connsiteY31" fmla="*/ 910461 h 3934055"/>
              <a:gd name="connsiteX32" fmla="*/ 363757 w 3326030"/>
              <a:gd name="connsiteY32" fmla="*/ 1014709 h 3934055"/>
              <a:gd name="connsiteX33" fmla="*/ 253553 w 3326030"/>
              <a:gd name="connsiteY33" fmla="*/ 931310 h 3934055"/>
              <a:gd name="connsiteX34" fmla="*/ 170156 w 3326030"/>
              <a:gd name="connsiteY34" fmla="*/ 1056407 h 3934055"/>
              <a:gd name="connsiteX35" fmla="*/ 116542 w 3326030"/>
              <a:gd name="connsiteY35" fmla="*/ 1172568 h 3934055"/>
              <a:gd name="connsiteX36" fmla="*/ 68886 w 3326030"/>
              <a:gd name="connsiteY36" fmla="*/ 1273838 h 3934055"/>
              <a:gd name="connsiteX37" fmla="*/ 68886 w 3326030"/>
              <a:gd name="connsiteY37" fmla="*/ 1381063 h 3934055"/>
              <a:gd name="connsiteX38" fmla="*/ 0 w 3326030"/>
              <a:gd name="connsiteY38" fmla="*/ 1487356 h 3934055"/>
              <a:gd name="connsiteX39" fmla="*/ 12848 w 3326030"/>
              <a:gd name="connsiteY39" fmla="*/ 1688410 h 3934055"/>
              <a:gd name="connsiteX40" fmla="*/ 142720 w 3326030"/>
              <a:gd name="connsiteY40" fmla="*/ 1664556 h 3934055"/>
              <a:gd name="connsiteX41" fmla="*/ 293795 w 3326030"/>
              <a:gd name="connsiteY41" fmla="*/ 1725517 h 3934055"/>
              <a:gd name="connsiteX42" fmla="*/ 476675 w 3326030"/>
              <a:gd name="connsiteY42" fmla="*/ 1828884 h 3934055"/>
              <a:gd name="connsiteX43" fmla="*/ 451314 w 3326030"/>
              <a:gd name="connsiteY43" fmla="*/ 1967749 h 3934055"/>
              <a:gd name="connsiteX44" fmla="*/ 637487 w 3326030"/>
              <a:gd name="connsiteY44" fmla="*/ 2228465 h 3934055"/>
              <a:gd name="connsiteX45" fmla="*/ 421787 w 3326030"/>
              <a:gd name="connsiteY45" fmla="*/ 2711711 h 3934055"/>
              <a:gd name="connsiteX46" fmla="*/ 556719 w 3326030"/>
              <a:gd name="connsiteY46" fmla="*/ 2817311 h 3934055"/>
              <a:gd name="connsiteX0" fmla="*/ 556719 w 3326030"/>
              <a:gd name="connsiteY0" fmla="*/ 2817311 h 3934055"/>
              <a:gd name="connsiteX1" fmla="*/ 823944 w 3326030"/>
              <a:gd name="connsiteY1" fmla="*/ 2793155 h 3934055"/>
              <a:gd name="connsiteX2" fmla="*/ 852540 w 3326030"/>
              <a:gd name="connsiteY2" fmla="*/ 2890571 h 3934055"/>
              <a:gd name="connsiteX3" fmla="*/ 1212764 w 3326030"/>
              <a:gd name="connsiteY3" fmla="*/ 2824598 h 3934055"/>
              <a:gd name="connsiteX4" fmla="*/ 1401372 w 3326030"/>
              <a:gd name="connsiteY4" fmla="*/ 2899556 h 3934055"/>
              <a:gd name="connsiteX5" fmla="*/ 961622 w 3326030"/>
              <a:gd name="connsiteY5" fmla="*/ 3934055 h 3934055"/>
              <a:gd name="connsiteX6" fmla="*/ 1468103 w 3326030"/>
              <a:gd name="connsiteY6" fmla="*/ 3619729 h 3934055"/>
              <a:gd name="connsiteX7" fmla="*/ 1877636 w 3326030"/>
              <a:gd name="connsiteY7" fmla="*/ 3825014 h 3934055"/>
              <a:gd name="connsiteX8" fmla="*/ 1873412 w 3326030"/>
              <a:gd name="connsiteY8" fmla="*/ 3699574 h 3934055"/>
              <a:gd name="connsiteX9" fmla="*/ 1888238 w 3326030"/>
              <a:gd name="connsiteY9" fmla="*/ 3607512 h 3934055"/>
              <a:gd name="connsiteX10" fmla="*/ 2011235 w 3326030"/>
              <a:gd name="connsiteY10" fmla="*/ 3072134 h 3934055"/>
              <a:gd name="connsiteX11" fmla="*/ 2748647 w 3326030"/>
              <a:gd name="connsiteY11" fmla="*/ 3678936 h 3934055"/>
              <a:gd name="connsiteX12" fmla="*/ 2851401 w 3326030"/>
              <a:gd name="connsiteY12" fmla="*/ 3769080 h 3934055"/>
              <a:gd name="connsiteX13" fmla="*/ 3060560 w 3326030"/>
              <a:gd name="connsiteY13" fmla="*/ 3846843 h 3934055"/>
              <a:gd name="connsiteX14" fmla="*/ 3202679 w 3326030"/>
              <a:gd name="connsiteY14" fmla="*/ 3862933 h 3934055"/>
              <a:gd name="connsiteX15" fmla="*/ 3326030 w 3326030"/>
              <a:gd name="connsiteY15" fmla="*/ 3892428 h 3934055"/>
              <a:gd name="connsiteX16" fmla="*/ 2666609 w 3326030"/>
              <a:gd name="connsiteY16" fmla="*/ 1343213 h 3934055"/>
              <a:gd name="connsiteX17" fmla="*/ 2538036 w 3326030"/>
              <a:gd name="connsiteY17" fmla="*/ 1236851 h 3934055"/>
              <a:gd name="connsiteX18" fmla="*/ 2414197 w 3326030"/>
              <a:gd name="connsiteY18" fmla="*/ 1066988 h 3934055"/>
              <a:gd name="connsiteX19" fmla="*/ 2188580 w 3326030"/>
              <a:gd name="connsiteY19" fmla="*/ 923521 h 3934055"/>
              <a:gd name="connsiteX20" fmla="*/ 2004071 w 3326030"/>
              <a:gd name="connsiteY20" fmla="*/ 937832 h 3934055"/>
              <a:gd name="connsiteX21" fmla="*/ 1910437 w 3326030"/>
              <a:gd name="connsiteY21" fmla="*/ 245504 h 3934055"/>
              <a:gd name="connsiteX22" fmla="*/ 1424570 w 3326030"/>
              <a:gd name="connsiteY22" fmla="*/ 216779 h 3934055"/>
              <a:gd name="connsiteX23" fmla="*/ 1431915 w 3326030"/>
              <a:gd name="connsiteY23" fmla="*/ 99266 h 3934055"/>
              <a:gd name="connsiteX24" fmla="*/ 1299712 w 3326030"/>
              <a:gd name="connsiteY24" fmla="*/ 91921 h 3934055"/>
              <a:gd name="connsiteX25" fmla="*/ 1190053 w 3326030"/>
              <a:gd name="connsiteY25" fmla="*/ 60458 h 3934055"/>
              <a:gd name="connsiteX26" fmla="*/ 1180363 w 3326030"/>
              <a:gd name="connsiteY26" fmla="*/ 0 h 3934055"/>
              <a:gd name="connsiteX27" fmla="*/ 1075588 w 3326030"/>
              <a:gd name="connsiteY27" fmla="*/ 225425 h 3934055"/>
              <a:gd name="connsiteX28" fmla="*/ 971372 w 3326030"/>
              <a:gd name="connsiteY28" fmla="*/ 421986 h 3934055"/>
              <a:gd name="connsiteX29" fmla="*/ 890952 w 3326030"/>
              <a:gd name="connsiteY29" fmla="*/ 660267 h 3934055"/>
              <a:gd name="connsiteX30" fmla="*/ 786704 w 3326030"/>
              <a:gd name="connsiteY30" fmla="*/ 1017686 h 3934055"/>
              <a:gd name="connsiteX31" fmla="*/ 557360 w 3326030"/>
              <a:gd name="connsiteY31" fmla="*/ 910461 h 3934055"/>
              <a:gd name="connsiteX32" fmla="*/ 363757 w 3326030"/>
              <a:gd name="connsiteY32" fmla="*/ 1014709 h 3934055"/>
              <a:gd name="connsiteX33" fmla="*/ 253553 w 3326030"/>
              <a:gd name="connsiteY33" fmla="*/ 931310 h 3934055"/>
              <a:gd name="connsiteX34" fmla="*/ 170156 w 3326030"/>
              <a:gd name="connsiteY34" fmla="*/ 1056407 h 3934055"/>
              <a:gd name="connsiteX35" fmla="*/ 116542 w 3326030"/>
              <a:gd name="connsiteY35" fmla="*/ 1172568 h 3934055"/>
              <a:gd name="connsiteX36" fmla="*/ 68886 w 3326030"/>
              <a:gd name="connsiteY36" fmla="*/ 1273838 h 3934055"/>
              <a:gd name="connsiteX37" fmla="*/ 68886 w 3326030"/>
              <a:gd name="connsiteY37" fmla="*/ 1381063 h 3934055"/>
              <a:gd name="connsiteX38" fmla="*/ 0 w 3326030"/>
              <a:gd name="connsiteY38" fmla="*/ 1487356 h 3934055"/>
              <a:gd name="connsiteX39" fmla="*/ 12848 w 3326030"/>
              <a:gd name="connsiteY39" fmla="*/ 1688410 h 3934055"/>
              <a:gd name="connsiteX40" fmla="*/ 142720 w 3326030"/>
              <a:gd name="connsiteY40" fmla="*/ 1664556 h 3934055"/>
              <a:gd name="connsiteX41" fmla="*/ 293795 w 3326030"/>
              <a:gd name="connsiteY41" fmla="*/ 1725517 h 3934055"/>
              <a:gd name="connsiteX42" fmla="*/ 476675 w 3326030"/>
              <a:gd name="connsiteY42" fmla="*/ 1828884 h 3934055"/>
              <a:gd name="connsiteX43" fmla="*/ 451314 w 3326030"/>
              <a:gd name="connsiteY43" fmla="*/ 1967749 h 3934055"/>
              <a:gd name="connsiteX44" fmla="*/ 637487 w 3326030"/>
              <a:gd name="connsiteY44" fmla="*/ 2228465 h 3934055"/>
              <a:gd name="connsiteX45" fmla="*/ 421787 w 3326030"/>
              <a:gd name="connsiteY45" fmla="*/ 2711711 h 3934055"/>
              <a:gd name="connsiteX46" fmla="*/ 556719 w 3326030"/>
              <a:gd name="connsiteY46" fmla="*/ 2817311 h 3934055"/>
              <a:gd name="connsiteX0" fmla="*/ 556719 w 3326030"/>
              <a:gd name="connsiteY0" fmla="*/ 2817311 h 3934055"/>
              <a:gd name="connsiteX1" fmla="*/ 823944 w 3326030"/>
              <a:gd name="connsiteY1" fmla="*/ 2793155 h 3934055"/>
              <a:gd name="connsiteX2" fmla="*/ 852540 w 3326030"/>
              <a:gd name="connsiteY2" fmla="*/ 2890571 h 3934055"/>
              <a:gd name="connsiteX3" fmla="*/ 1212764 w 3326030"/>
              <a:gd name="connsiteY3" fmla="*/ 2824598 h 3934055"/>
              <a:gd name="connsiteX4" fmla="*/ 1401372 w 3326030"/>
              <a:gd name="connsiteY4" fmla="*/ 2899556 h 3934055"/>
              <a:gd name="connsiteX5" fmla="*/ 961622 w 3326030"/>
              <a:gd name="connsiteY5" fmla="*/ 3934055 h 3934055"/>
              <a:gd name="connsiteX6" fmla="*/ 1468103 w 3326030"/>
              <a:gd name="connsiteY6" fmla="*/ 3619729 h 3934055"/>
              <a:gd name="connsiteX7" fmla="*/ 1877636 w 3326030"/>
              <a:gd name="connsiteY7" fmla="*/ 3825014 h 3934055"/>
              <a:gd name="connsiteX8" fmla="*/ 1873412 w 3326030"/>
              <a:gd name="connsiteY8" fmla="*/ 3699574 h 3934055"/>
              <a:gd name="connsiteX9" fmla="*/ 1888238 w 3326030"/>
              <a:gd name="connsiteY9" fmla="*/ 3607512 h 3934055"/>
              <a:gd name="connsiteX10" fmla="*/ 2011235 w 3326030"/>
              <a:gd name="connsiteY10" fmla="*/ 3072134 h 3934055"/>
              <a:gd name="connsiteX11" fmla="*/ 2748647 w 3326030"/>
              <a:gd name="connsiteY11" fmla="*/ 3678936 h 3934055"/>
              <a:gd name="connsiteX12" fmla="*/ 2851401 w 3326030"/>
              <a:gd name="connsiteY12" fmla="*/ 3769080 h 3934055"/>
              <a:gd name="connsiteX13" fmla="*/ 3060560 w 3326030"/>
              <a:gd name="connsiteY13" fmla="*/ 3846843 h 3934055"/>
              <a:gd name="connsiteX14" fmla="*/ 3202679 w 3326030"/>
              <a:gd name="connsiteY14" fmla="*/ 3862933 h 3934055"/>
              <a:gd name="connsiteX15" fmla="*/ 3326030 w 3326030"/>
              <a:gd name="connsiteY15" fmla="*/ 3892428 h 3934055"/>
              <a:gd name="connsiteX16" fmla="*/ 2666609 w 3326030"/>
              <a:gd name="connsiteY16" fmla="*/ 1343213 h 3934055"/>
              <a:gd name="connsiteX17" fmla="*/ 2538036 w 3326030"/>
              <a:gd name="connsiteY17" fmla="*/ 1236851 h 3934055"/>
              <a:gd name="connsiteX18" fmla="*/ 2414197 w 3326030"/>
              <a:gd name="connsiteY18" fmla="*/ 1066988 h 3934055"/>
              <a:gd name="connsiteX19" fmla="*/ 2188580 w 3326030"/>
              <a:gd name="connsiteY19" fmla="*/ 923521 h 3934055"/>
              <a:gd name="connsiteX20" fmla="*/ 2004071 w 3326030"/>
              <a:gd name="connsiteY20" fmla="*/ 937832 h 3934055"/>
              <a:gd name="connsiteX21" fmla="*/ 1910437 w 3326030"/>
              <a:gd name="connsiteY21" fmla="*/ 245504 h 3934055"/>
              <a:gd name="connsiteX22" fmla="*/ 1424570 w 3326030"/>
              <a:gd name="connsiteY22" fmla="*/ 216779 h 3934055"/>
              <a:gd name="connsiteX23" fmla="*/ 1431915 w 3326030"/>
              <a:gd name="connsiteY23" fmla="*/ 99266 h 3934055"/>
              <a:gd name="connsiteX24" fmla="*/ 1299712 w 3326030"/>
              <a:gd name="connsiteY24" fmla="*/ 91921 h 3934055"/>
              <a:gd name="connsiteX25" fmla="*/ 1190053 w 3326030"/>
              <a:gd name="connsiteY25" fmla="*/ 60458 h 3934055"/>
              <a:gd name="connsiteX26" fmla="*/ 1180363 w 3326030"/>
              <a:gd name="connsiteY26" fmla="*/ 0 h 3934055"/>
              <a:gd name="connsiteX27" fmla="*/ 1075588 w 3326030"/>
              <a:gd name="connsiteY27" fmla="*/ 225425 h 3934055"/>
              <a:gd name="connsiteX28" fmla="*/ 971372 w 3326030"/>
              <a:gd name="connsiteY28" fmla="*/ 421986 h 3934055"/>
              <a:gd name="connsiteX29" fmla="*/ 890952 w 3326030"/>
              <a:gd name="connsiteY29" fmla="*/ 660267 h 3934055"/>
              <a:gd name="connsiteX30" fmla="*/ 786704 w 3326030"/>
              <a:gd name="connsiteY30" fmla="*/ 1017686 h 3934055"/>
              <a:gd name="connsiteX31" fmla="*/ 557360 w 3326030"/>
              <a:gd name="connsiteY31" fmla="*/ 910461 h 3934055"/>
              <a:gd name="connsiteX32" fmla="*/ 363757 w 3326030"/>
              <a:gd name="connsiteY32" fmla="*/ 1014709 h 3934055"/>
              <a:gd name="connsiteX33" fmla="*/ 253553 w 3326030"/>
              <a:gd name="connsiteY33" fmla="*/ 931310 h 3934055"/>
              <a:gd name="connsiteX34" fmla="*/ 170156 w 3326030"/>
              <a:gd name="connsiteY34" fmla="*/ 1056407 h 3934055"/>
              <a:gd name="connsiteX35" fmla="*/ 116542 w 3326030"/>
              <a:gd name="connsiteY35" fmla="*/ 1172568 h 3934055"/>
              <a:gd name="connsiteX36" fmla="*/ 68886 w 3326030"/>
              <a:gd name="connsiteY36" fmla="*/ 1273838 h 3934055"/>
              <a:gd name="connsiteX37" fmla="*/ 68886 w 3326030"/>
              <a:gd name="connsiteY37" fmla="*/ 1381063 h 3934055"/>
              <a:gd name="connsiteX38" fmla="*/ 0 w 3326030"/>
              <a:gd name="connsiteY38" fmla="*/ 1487356 h 3934055"/>
              <a:gd name="connsiteX39" fmla="*/ 12848 w 3326030"/>
              <a:gd name="connsiteY39" fmla="*/ 1688410 h 3934055"/>
              <a:gd name="connsiteX40" fmla="*/ 142720 w 3326030"/>
              <a:gd name="connsiteY40" fmla="*/ 1664556 h 3934055"/>
              <a:gd name="connsiteX41" fmla="*/ 293795 w 3326030"/>
              <a:gd name="connsiteY41" fmla="*/ 1725517 h 3934055"/>
              <a:gd name="connsiteX42" fmla="*/ 476675 w 3326030"/>
              <a:gd name="connsiteY42" fmla="*/ 1828884 h 3934055"/>
              <a:gd name="connsiteX43" fmla="*/ 451314 w 3326030"/>
              <a:gd name="connsiteY43" fmla="*/ 1967749 h 3934055"/>
              <a:gd name="connsiteX44" fmla="*/ 637487 w 3326030"/>
              <a:gd name="connsiteY44" fmla="*/ 2228465 h 3934055"/>
              <a:gd name="connsiteX45" fmla="*/ 421787 w 3326030"/>
              <a:gd name="connsiteY45" fmla="*/ 2711711 h 3934055"/>
              <a:gd name="connsiteX46" fmla="*/ 556719 w 3326030"/>
              <a:gd name="connsiteY46" fmla="*/ 2817311 h 3934055"/>
              <a:gd name="connsiteX0" fmla="*/ 556719 w 3346306"/>
              <a:gd name="connsiteY0" fmla="*/ 2817311 h 3945962"/>
              <a:gd name="connsiteX1" fmla="*/ 823944 w 3346306"/>
              <a:gd name="connsiteY1" fmla="*/ 2793155 h 3945962"/>
              <a:gd name="connsiteX2" fmla="*/ 852540 w 3346306"/>
              <a:gd name="connsiteY2" fmla="*/ 2890571 h 3945962"/>
              <a:gd name="connsiteX3" fmla="*/ 1212764 w 3346306"/>
              <a:gd name="connsiteY3" fmla="*/ 2824598 h 3945962"/>
              <a:gd name="connsiteX4" fmla="*/ 1401372 w 3346306"/>
              <a:gd name="connsiteY4" fmla="*/ 2899556 h 3945962"/>
              <a:gd name="connsiteX5" fmla="*/ 961622 w 3346306"/>
              <a:gd name="connsiteY5" fmla="*/ 3934055 h 3945962"/>
              <a:gd name="connsiteX6" fmla="*/ 1468103 w 3346306"/>
              <a:gd name="connsiteY6" fmla="*/ 3619729 h 3945962"/>
              <a:gd name="connsiteX7" fmla="*/ 1877636 w 3346306"/>
              <a:gd name="connsiteY7" fmla="*/ 3825014 h 3945962"/>
              <a:gd name="connsiteX8" fmla="*/ 1873412 w 3346306"/>
              <a:gd name="connsiteY8" fmla="*/ 3699574 h 3945962"/>
              <a:gd name="connsiteX9" fmla="*/ 1888238 w 3346306"/>
              <a:gd name="connsiteY9" fmla="*/ 3607512 h 3945962"/>
              <a:gd name="connsiteX10" fmla="*/ 2011235 w 3346306"/>
              <a:gd name="connsiteY10" fmla="*/ 3072134 h 3945962"/>
              <a:gd name="connsiteX11" fmla="*/ 2748647 w 3346306"/>
              <a:gd name="connsiteY11" fmla="*/ 3678936 h 3945962"/>
              <a:gd name="connsiteX12" fmla="*/ 2851401 w 3346306"/>
              <a:gd name="connsiteY12" fmla="*/ 3769080 h 3945962"/>
              <a:gd name="connsiteX13" fmla="*/ 3060560 w 3346306"/>
              <a:gd name="connsiteY13" fmla="*/ 3846843 h 3945962"/>
              <a:gd name="connsiteX14" fmla="*/ 3202679 w 3346306"/>
              <a:gd name="connsiteY14" fmla="*/ 3862933 h 3945962"/>
              <a:gd name="connsiteX15" fmla="*/ 3326030 w 3346306"/>
              <a:gd name="connsiteY15" fmla="*/ 3892428 h 3945962"/>
              <a:gd name="connsiteX16" fmla="*/ 3275080 w 3346306"/>
              <a:gd name="connsiteY16" fmla="*/ 3699359 h 3945962"/>
              <a:gd name="connsiteX17" fmla="*/ 2666609 w 3346306"/>
              <a:gd name="connsiteY17" fmla="*/ 1343213 h 3945962"/>
              <a:gd name="connsiteX18" fmla="*/ 2538036 w 3346306"/>
              <a:gd name="connsiteY18" fmla="*/ 1236851 h 3945962"/>
              <a:gd name="connsiteX19" fmla="*/ 2414197 w 3346306"/>
              <a:gd name="connsiteY19" fmla="*/ 1066988 h 3945962"/>
              <a:gd name="connsiteX20" fmla="*/ 2188580 w 3346306"/>
              <a:gd name="connsiteY20" fmla="*/ 923521 h 3945962"/>
              <a:gd name="connsiteX21" fmla="*/ 2004071 w 3346306"/>
              <a:gd name="connsiteY21" fmla="*/ 937832 h 3945962"/>
              <a:gd name="connsiteX22" fmla="*/ 1910437 w 3346306"/>
              <a:gd name="connsiteY22" fmla="*/ 245504 h 3945962"/>
              <a:gd name="connsiteX23" fmla="*/ 1424570 w 3346306"/>
              <a:gd name="connsiteY23" fmla="*/ 216779 h 3945962"/>
              <a:gd name="connsiteX24" fmla="*/ 1431915 w 3346306"/>
              <a:gd name="connsiteY24" fmla="*/ 99266 h 3945962"/>
              <a:gd name="connsiteX25" fmla="*/ 1299712 w 3346306"/>
              <a:gd name="connsiteY25" fmla="*/ 91921 h 3945962"/>
              <a:gd name="connsiteX26" fmla="*/ 1190053 w 3346306"/>
              <a:gd name="connsiteY26" fmla="*/ 60458 h 3945962"/>
              <a:gd name="connsiteX27" fmla="*/ 1180363 w 3346306"/>
              <a:gd name="connsiteY27" fmla="*/ 0 h 3945962"/>
              <a:gd name="connsiteX28" fmla="*/ 1075588 w 3346306"/>
              <a:gd name="connsiteY28" fmla="*/ 225425 h 3945962"/>
              <a:gd name="connsiteX29" fmla="*/ 971372 w 3346306"/>
              <a:gd name="connsiteY29" fmla="*/ 421986 h 3945962"/>
              <a:gd name="connsiteX30" fmla="*/ 890952 w 3346306"/>
              <a:gd name="connsiteY30" fmla="*/ 660267 h 3945962"/>
              <a:gd name="connsiteX31" fmla="*/ 786704 w 3346306"/>
              <a:gd name="connsiteY31" fmla="*/ 1017686 h 3945962"/>
              <a:gd name="connsiteX32" fmla="*/ 557360 w 3346306"/>
              <a:gd name="connsiteY32" fmla="*/ 910461 h 3945962"/>
              <a:gd name="connsiteX33" fmla="*/ 363757 w 3346306"/>
              <a:gd name="connsiteY33" fmla="*/ 1014709 h 3945962"/>
              <a:gd name="connsiteX34" fmla="*/ 253553 w 3346306"/>
              <a:gd name="connsiteY34" fmla="*/ 931310 h 3945962"/>
              <a:gd name="connsiteX35" fmla="*/ 170156 w 3346306"/>
              <a:gd name="connsiteY35" fmla="*/ 1056407 h 3945962"/>
              <a:gd name="connsiteX36" fmla="*/ 116542 w 3346306"/>
              <a:gd name="connsiteY36" fmla="*/ 1172568 h 3945962"/>
              <a:gd name="connsiteX37" fmla="*/ 68886 w 3346306"/>
              <a:gd name="connsiteY37" fmla="*/ 1273838 h 3945962"/>
              <a:gd name="connsiteX38" fmla="*/ 68886 w 3346306"/>
              <a:gd name="connsiteY38" fmla="*/ 1381063 h 3945962"/>
              <a:gd name="connsiteX39" fmla="*/ 0 w 3346306"/>
              <a:gd name="connsiteY39" fmla="*/ 1487356 h 3945962"/>
              <a:gd name="connsiteX40" fmla="*/ 12848 w 3346306"/>
              <a:gd name="connsiteY40" fmla="*/ 1688410 h 3945962"/>
              <a:gd name="connsiteX41" fmla="*/ 142720 w 3346306"/>
              <a:gd name="connsiteY41" fmla="*/ 1664556 h 3945962"/>
              <a:gd name="connsiteX42" fmla="*/ 293795 w 3346306"/>
              <a:gd name="connsiteY42" fmla="*/ 1725517 h 3945962"/>
              <a:gd name="connsiteX43" fmla="*/ 476675 w 3346306"/>
              <a:gd name="connsiteY43" fmla="*/ 1828884 h 3945962"/>
              <a:gd name="connsiteX44" fmla="*/ 451314 w 3346306"/>
              <a:gd name="connsiteY44" fmla="*/ 1967749 h 3945962"/>
              <a:gd name="connsiteX45" fmla="*/ 637487 w 3346306"/>
              <a:gd name="connsiteY45" fmla="*/ 2228465 h 3945962"/>
              <a:gd name="connsiteX46" fmla="*/ 421787 w 3346306"/>
              <a:gd name="connsiteY46" fmla="*/ 2711711 h 3945962"/>
              <a:gd name="connsiteX47" fmla="*/ 556719 w 3346306"/>
              <a:gd name="connsiteY47" fmla="*/ 2817311 h 3945962"/>
              <a:gd name="connsiteX0" fmla="*/ 556719 w 3470323"/>
              <a:gd name="connsiteY0" fmla="*/ 2817311 h 4081436"/>
              <a:gd name="connsiteX1" fmla="*/ 823944 w 3470323"/>
              <a:gd name="connsiteY1" fmla="*/ 2793155 h 4081436"/>
              <a:gd name="connsiteX2" fmla="*/ 852540 w 3470323"/>
              <a:gd name="connsiteY2" fmla="*/ 2890571 h 4081436"/>
              <a:gd name="connsiteX3" fmla="*/ 1212764 w 3470323"/>
              <a:gd name="connsiteY3" fmla="*/ 2824598 h 4081436"/>
              <a:gd name="connsiteX4" fmla="*/ 1401372 w 3470323"/>
              <a:gd name="connsiteY4" fmla="*/ 2899556 h 4081436"/>
              <a:gd name="connsiteX5" fmla="*/ 961622 w 3470323"/>
              <a:gd name="connsiteY5" fmla="*/ 3934055 h 4081436"/>
              <a:gd name="connsiteX6" fmla="*/ 1468103 w 3470323"/>
              <a:gd name="connsiteY6" fmla="*/ 3619729 h 4081436"/>
              <a:gd name="connsiteX7" fmla="*/ 1877636 w 3470323"/>
              <a:gd name="connsiteY7" fmla="*/ 3825014 h 4081436"/>
              <a:gd name="connsiteX8" fmla="*/ 1873412 w 3470323"/>
              <a:gd name="connsiteY8" fmla="*/ 3699574 h 4081436"/>
              <a:gd name="connsiteX9" fmla="*/ 1888238 w 3470323"/>
              <a:gd name="connsiteY9" fmla="*/ 3607512 h 4081436"/>
              <a:gd name="connsiteX10" fmla="*/ 2011235 w 3470323"/>
              <a:gd name="connsiteY10" fmla="*/ 3072134 h 4081436"/>
              <a:gd name="connsiteX11" fmla="*/ 2748647 w 3470323"/>
              <a:gd name="connsiteY11" fmla="*/ 3678936 h 4081436"/>
              <a:gd name="connsiteX12" fmla="*/ 2851401 w 3470323"/>
              <a:gd name="connsiteY12" fmla="*/ 3769080 h 4081436"/>
              <a:gd name="connsiteX13" fmla="*/ 3060560 w 3470323"/>
              <a:gd name="connsiteY13" fmla="*/ 3846843 h 4081436"/>
              <a:gd name="connsiteX14" fmla="*/ 3202679 w 3470323"/>
              <a:gd name="connsiteY14" fmla="*/ 3862933 h 4081436"/>
              <a:gd name="connsiteX15" fmla="*/ 3326030 w 3470323"/>
              <a:gd name="connsiteY15" fmla="*/ 3892428 h 4081436"/>
              <a:gd name="connsiteX16" fmla="*/ 3438653 w 3470323"/>
              <a:gd name="connsiteY16" fmla="*/ 3900473 h 4081436"/>
              <a:gd name="connsiteX17" fmla="*/ 2666609 w 3470323"/>
              <a:gd name="connsiteY17" fmla="*/ 1343213 h 4081436"/>
              <a:gd name="connsiteX18" fmla="*/ 2538036 w 3470323"/>
              <a:gd name="connsiteY18" fmla="*/ 1236851 h 4081436"/>
              <a:gd name="connsiteX19" fmla="*/ 2414197 w 3470323"/>
              <a:gd name="connsiteY19" fmla="*/ 1066988 h 4081436"/>
              <a:gd name="connsiteX20" fmla="*/ 2188580 w 3470323"/>
              <a:gd name="connsiteY20" fmla="*/ 923521 h 4081436"/>
              <a:gd name="connsiteX21" fmla="*/ 2004071 w 3470323"/>
              <a:gd name="connsiteY21" fmla="*/ 937832 h 4081436"/>
              <a:gd name="connsiteX22" fmla="*/ 1910437 w 3470323"/>
              <a:gd name="connsiteY22" fmla="*/ 245504 h 4081436"/>
              <a:gd name="connsiteX23" fmla="*/ 1424570 w 3470323"/>
              <a:gd name="connsiteY23" fmla="*/ 216779 h 4081436"/>
              <a:gd name="connsiteX24" fmla="*/ 1431915 w 3470323"/>
              <a:gd name="connsiteY24" fmla="*/ 99266 h 4081436"/>
              <a:gd name="connsiteX25" fmla="*/ 1299712 w 3470323"/>
              <a:gd name="connsiteY25" fmla="*/ 91921 h 4081436"/>
              <a:gd name="connsiteX26" fmla="*/ 1190053 w 3470323"/>
              <a:gd name="connsiteY26" fmla="*/ 60458 h 4081436"/>
              <a:gd name="connsiteX27" fmla="*/ 1180363 w 3470323"/>
              <a:gd name="connsiteY27" fmla="*/ 0 h 4081436"/>
              <a:gd name="connsiteX28" fmla="*/ 1075588 w 3470323"/>
              <a:gd name="connsiteY28" fmla="*/ 225425 h 4081436"/>
              <a:gd name="connsiteX29" fmla="*/ 971372 w 3470323"/>
              <a:gd name="connsiteY29" fmla="*/ 421986 h 4081436"/>
              <a:gd name="connsiteX30" fmla="*/ 890952 w 3470323"/>
              <a:gd name="connsiteY30" fmla="*/ 660267 h 4081436"/>
              <a:gd name="connsiteX31" fmla="*/ 786704 w 3470323"/>
              <a:gd name="connsiteY31" fmla="*/ 1017686 h 4081436"/>
              <a:gd name="connsiteX32" fmla="*/ 557360 w 3470323"/>
              <a:gd name="connsiteY32" fmla="*/ 910461 h 4081436"/>
              <a:gd name="connsiteX33" fmla="*/ 363757 w 3470323"/>
              <a:gd name="connsiteY33" fmla="*/ 1014709 h 4081436"/>
              <a:gd name="connsiteX34" fmla="*/ 253553 w 3470323"/>
              <a:gd name="connsiteY34" fmla="*/ 931310 h 4081436"/>
              <a:gd name="connsiteX35" fmla="*/ 170156 w 3470323"/>
              <a:gd name="connsiteY35" fmla="*/ 1056407 h 4081436"/>
              <a:gd name="connsiteX36" fmla="*/ 116542 w 3470323"/>
              <a:gd name="connsiteY36" fmla="*/ 1172568 h 4081436"/>
              <a:gd name="connsiteX37" fmla="*/ 68886 w 3470323"/>
              <a:gd name="connsiteY37" fmla="*/ 1273838 h 4081436"/>
              <a:gd name="connsiteX38" fmla="*/ 68886 w 3470323"/>
              <a:gd name="connsiteY38" fmla="*/ 1381063 h 4081436"/>
              <a:gd name="connsiteX39" fmla="*/ 0 w 3470323"/>
              <a:gd name="connsiteY39" fmla="*/ 1487356 h 4081436"/>
              <a:gd name="connsiteX40" fmla="*/ 12848 w 3470323"/>
              <a:gd name="connsiteY40" fmla="*/ 1688410 h 4081436"/>
              <a:gd name="connsiteX41" fmla="*/ 142720 w 3470323"/>
              <a:gd name="connsiteY41" fmla="*/ 1664556 h 4081436"/>
              <a:gd name="connsiteX42" fmla="*/ 293795 w 3470323"/>
              <a:gd name="connsiteY42" fmla="*/ 1725517 h 4081436"/>
              <a:gd name="connsiteX43" fmla="*/ 476675 w 3470323"/>
              <a:gd name="connsiteY43" fmla="*/ 1828884 h 4081436"/>
              <a:gd name="connsiteX44" fmla="*/ 451314 w 3470323"/>
              <a:gd name="connsiteY44" fmla="*/ 1967749 h 4081436"/>
              <a:gd name="connsiteX45" fmla="*/ 637487 w 3470323"/>
              <a:gd name="connsiteY45" fmla="*/ 2228465 h 4081436"/>
              <a:gd name="connsiteX46" fmla="*/ 421787 w 3470323"/>
              <a:gd name="connsiteY46" fmla="*/ 2711711 h 4081436"/>
              <a:gd name="connsiteX47" fmla="*/ 556719 w 3470323"/>
              <a:gd name="connsiteY47" fmla="*/ 2817311 h 4081436"/>
              <a:gd name="connsiteX0" fmla="*/ 556719 w 3438653"/>
              <a:gd name="connsiteY0" fmla="*/ 2817311 h 3934055"/>
              <a:gd name="connsiteX1" fmla="*/ 823944 w 3438653"/>
              <a:gd name="connsiteY1" fmla="*/ 2793155 h 3934055"/>
              <a:gd name="connsiteX2" fmla="*/ 852540 w 3438653"/>
              <a:gd name="connsiteY2" fmla="*/ 2890571 h 3934055"/>
              <a:gd name="connsiteX3" fmla="*/ 1212764 w 3438653"/>
              <a:gd name="connsiteY3" fmla="*/ 2824598 h 3934055"/>
              <a:gd name="connsiteX4" fmla="*/ 1401372 w 3438653"/>
              <a:gd name="connsiteY4" fmla="*/ 2899556 h 3934055"/>
              <a:gd name="connsiteX5" fmla="*/ 961622 w 3438653"/>
              <a:gd name="connsiteY5" fmla="*/ 3934055 h 3934055"/>
              <a:gd name="connsiteX6" fmla="*/ 1468103 w 3438653"/>
              <a:gd name="connsiteY6" fmla="*/ 3619729 h 3934055"/>
              <a:gd name="connsiteX7" fmla="*/ 1877636 w 3438653"/>
              <a:gd name="connsiteY7" fmla="*/ 3825014 h 3934055"/>
              <a:gd name="connsiteX8" fmla="*/ 1873412 w 3438653"/>
              <a:gd name="connsiteY8" fmla="*/ 3699574 h 3934055"/>
              <a:gd name="connsiteX9" fmla="*/ 1888238 w 3438653"/>
              <a:gd name="connsiteY9" fmla="*/ 3607512 h 3934055"/>
              <a:gd name="connsiteX10" fmla="*/ 2011235 w 3438653"/>
              <a:gd name="connsiteY10" fmla="*/ 3072134 h 3934055"/>
              <a:gd name="connsiteX11" fmla="*/ 2748647 w 3438653"/>
              <a:gd name="connsiteY11" fmla="*/ 3678936 h 3934055"/>
              <a:gd name="connsiteX12" fmla="*/ 2851401 w 3438653"/>
              <a:gd name="connsiteY12" fmla="*/ 3769080 h 3934055"/>
              <a:gd name="connsiteX13" fmla="*/ 3060560 w 3438653"/>
              <a:gd name="connsiteY13" fmla="*/ 3846843 h 3934055"/>
              <a:gd name="connsiteX14" fmla="*/ 3202679 w 3438653"/>
              <a:gd name="connsiteY14" fmla="*/ 3862933 h 3934055"/>
              <a:gd name="connsiteX15" fmla="*/ 3326030 w 3438653"/>
              <a:gd name="connsiteY15" fmla="*/ 3892428 h 3934055"/>
              <a:gd name="connsiteX16" fmla="*/ 3438653 w 3438653"/>
              <a:gd name="connsiteY16" fmla="*/ 3900473 h 3934055"/>
              <a:gd name="connsiteX17" fmla="*/ 2666609 w 3438653"/>
              <a:gd name="connsiteY17" fmla="*/ 1343213 h 3934055"/>
              <a:gd name="connsiteX18" fmla="*/ 2538036 w 3438653"/>
              <a:gd name="connsiteY18" fmla="*/ 1236851 h 3934055"/>
              <a:gd name="connsiteX19" fmla="*/ 2414197 w 3438653"/>
              <a:gd name="connsiteY19" fmla="*/ 1066988 h 3934055"/>
              <a:gd name="connsiteX20" fmla="*/ 2188580 w 3438653"/>
              <a:gd name="connsiteY20" fmla="*/ 923521 h 3934055"/>
              <a:gd name="connsiteX21" fmla="*/ 2004071 w 3438653"/>
              <a:gd name="connsiteY21" fmla="*/ 937832 h 3934055"/>
              <a:gd name="connsiteX22" fmla="*/ 1910437 w 3438653"/>
              <a:gd name="connsiteY22" fmla="*/ 245504 h 3934055"/>
              <a:gd name="connsiteX23" fmla="*/ 1424570 w 3438653"/>
              <a:gd name="connsiteY23" fmla="*/ 216779 h 3934055"/>
              <a:gd name="connsiteX24" fmla="*/ 1431915 w 3438653"/>
              <a:gd name="connsiteY24" fmla="*/ 99266 h 3934055"/>
              <a:gd name="connsiteX25" fmla="*/ 1299712 w 3438653"/>
              <a:gd name="connsiteY25" fmla="*/ 91921 h 3934055"/>
              <a:gd name="connsiteX26" fmla="*/ 1190053 w 3438653"/>
              <a:gd name="connsiteY26" fmla="*/ 60458 h 3934055"/>
              <a:gd name="connsiteX27" fmla="*/ 1180363 w 3438653"/>
              <a:gd name="connsiteY27" fmla="*/ 0 h 3934055"/>
              <a:gd name="connsiteX28" fmla="*/ 1075588 w 3438653"/>
              <a:gd name="connsiteY28" fmla="*/ 225425 h 3934055"/>
              <a:gd name="connsiteX29" fmla="*/ 971372 w 3438653"/>
              <a:gd name="connsiteY29" fmla="*/ 421986 h 3934055"/>
              <a:gd name="connsiteX30" fmla="*/ 890952 w 3438653"/>
              <a:gd name="connsiteY30" fmla="*/ 660267 h 3934055"/>
              <a:gd name="connsiteX31" fmla="*/ 786704 w 3438653"/>
              <a:gd name="connsiteY31" fmla="*/ 1017686 h 3934055"/>
              <a:gd name="connsiteX32" fmla="*/ 557360 w 3438653"/>
              <a:gd name="connsiteY32" fmla="*/ 910461 h 3934055"/>
              <a:gd name="connsiteX33" fmla="*/ 363757 w 3438653"/>
              <a:gd name="connsiteY33" fmla="*/ 1014709 h 3934055"/>
              <a:gd name="connsiteX34" fmla="*/ 253553 w 3438653"/>
              <a:gd name="connsiteY34" fmla="*/ 931310 h 3934055"/>
              <a:gd name="connsiteX35" fmla="*/ 170156 w 3438653"/>
              <a:gd name="connsiteY35" fmla="*/ 1056407 h 3934055"/>
              <a:gd name="connsiteX36" fmla="*/ 116542 w 3438653"/>
              <a:gd name="connsiteY36" fmla="*/ 1172568 h 3934055"/>
              <a:gd name="connsiteX37" fmla="*/ 68886 w 3438653"/>
              <a:gd name="connsiteY37" fmla="*/ 1273838 h 3934055"/>
              <a:gd name="connsiteX38" fmla="*/ 68886 w 3438653"/>
              <a:gd name="connsiteY38" fmla="*/ 1381063 h 3934055"/>
              <a:gd name="connsiteX39" fmla="*/ 0 w 3438653"/>
              <a:gd name="connsiteY39" fmla="*/ 1487356 h 3934055"/>
              <a:gd name="connsiteX40" fmla="*/ 12848 w 3438653"/>
              <a:gd name="connsiteY40" fmla="*/ 1688410 h 3934055"/>
              <a:gd name="connsiteX41" fmla="*/ 142720 w 3438653"/>
              <a:gd name="connsiteY41" fmla="*/ 1664556 h 3934055"/>
              <a:gd name="connsiteX42" fmla="*/ 293795 w 3438653"/>
              <a:gd name="connsiteY42" fmla="*/ 1725517 h 3934055"/>
              <a:gd name="connsiteX43" fmla="*/ 476675 w 3438653"/>
              <a:gd name="connsiteY43" fmla="*/ 1828884 h 3934055"/>
              <a:gd name="connsiteX44" fmla="*/ 451314 w 3438653"/>
              <a:gd name="connsiteY44" fmla="*/ 1967749 h 3934055"/>
              <a:gd name="connsiteX45" fmla="*/ 637487 w 3438653"/>
              <a:gd name="connsiteY45" fmla="*/ 2228465 h 3934055"/>
              <a:gd name="connsiteX46" fmla="*/ 421787 w 3438653"/>
              <a:gd name="connsiteY46" fmla="*/ 2711711 h 3934055"/>
              <a:gd name="connsiteX47" fmla="*/ 556719 w 3438653"/>
              <a:gd name="connsiteY47" fmla="*/ 2817311 h 3934055"/>
              <a:gd name="connsiteX0" fmla="*/ 556719 w 3438653"/>
              <a:gd name="connsiteY0" fmla="*/ 2817311 h 3934055"/>
              <a:gd name="connsiteX1" fmla="*/ 823944 w 3438653"/>
              <a:gd name="connsiteY1" fmla="*/ 2793155 h 3934055"/>
              <a:gd name="connsiteX2" fmla="*/ 852540 w 3438653"/>
              <a:gd name="connsiteY2" fmla="*/ 2890571 h 3934055"/>
              <a:gd name="connsiteX3" fmla="*/ 1212764 w 3438653"/>
              <a:gd name="connsiteY3" fmla="*/ 2824598 h 3934055"/>
              <a:gd name="connsiteX4" fmla="*/ 1401372 w 3438653"/>
              <a:gd name="connsiteY4" fmla="*/ 2899556 h 3934055"/>
              <a:gd name="connsiteX5" fmla="*/ 961622 w 3438653"/>
              <a:gd name="connsiteY5" fmla="*/ 3934055 h 3934055"/>
              <a:gd name="connsiteX6" fmla="*/ 1468103 w 3438653"/>
              <a:gd name="connsiteY6" fmla="*/ 3619729 h 3934055"/>
              <a:gd name="connsiteX7" fmla="*/ 1877636 w 3438653"/>
              <a:gd name="connsiteY7" fmla="*/ 3825014 h 3934055"/>
              <a:gd name="connsiteX8" fmla="*/ 1873412 w 3438653"/>
              <a:gd name="connsiteY8" fmla="*/ 3699574 h 3934055"/>
              <a:gd name="connsiteX9" fmla="*/ 1888238 w 3438653"/>
              <a:gd name="connsiteY9" fmla="*/ 3607512 h 3934055"/>
              <a:gd name="connsiteX10" fmla="*/ 2011235 w 3438653"/>
              <a:gd name="connsiteY10" fmla="*/ 3072134 h 3934055"/>
              <a:gd name="connsiteX11" fmla="*/ 2748647 w 3438653"/>
              <a:gd name="connsiteY11" fmla="*/ 3678936 h 3934055"/>
              <a:gd name="connsiteX12" fmla="*/ 2851401 w 3438653"/>
              <a:gd name="connsiteY12" fmla="*/ 3769080 h 3934055"/>
              <a:gd name="connsiteX13" fmla="*/ 3060560 w 3438653"/>
              <a:gd name="connsiteY13" fmla="*/ 3846843 h 3934055"/>
              <a:gd name="connsiteX14" fmla="*/ 3202679 w 3438653"/>
              <a:gd name="connsiteY14" fmla="*/ 3862933 h 3934055"/>
              <a:gd name="connsiteX15" fmla="*/ 3326030 w 3438653"/>
              <a:gd name="connsiteY15" fmla="*/ 3892428 h 3934055"/>
              <a:gd name="connsiteX16" fmla="*/ 3438653 w 3438653"/>
              <a:gd name="connsiteY16" fmla="*/ 3900473 h 3934055"/>
              <a:gd name="connsiteX17" fmla="*/ 2666609 w 3438653"/>
              <a:gd name="connsiteY17" fmla="*/ 1343213 h 3934055"/>
              <a:gd name="connsiteX18" fmla="*/ 2538036 w 3438653"/>
              <a:gd name="connsiteY18" fmla="*/ 1236851 h 3934055"/>
              <a:gd name="connsiteX19" fmla="*/ 2414197 w 3438653"/>
              <a:gd name="connsiteY19" fmla="*/ 1066988 h 3934055"/>
              <a:gd name="connsiteX20" fmla="*/ 2188580 w 3438653"/>
              <a:gd name="connsiteY20" fmla="*/ 923521 h 3934055"/>
              <a:gd name="connsiteX21" fmla="*/ 2004071 w 3438653"/>
              <a:gd name="connsiteY21" fmla="*/ 937832 h 3934055"/>
              <a:gd name="connsiteX22" fmla="*/ 1910437 w 3438653"/>
              <a:gd name="connsiteY22" fmla="*/ 245504 h 3934055"/>
              <a:gd name="connsiteX23" fmla="*/ 1424570 w 3438653"/>
              <a:gd name="connsiteY23" fmla="*/ 216779 h 3934055"/>
              <a:gd name="connsiteX24" fmla="*/ 1431915 w 3438653"/>
              <a:gd name="connsiteY24" fmla="*/ 99266 h 3934055"/>
              <a:gd name="connsiteX25" fmla="*/ 1299712 w 3438653"/>
              <a:gd name="connsiteY25" fmla="*/ 91921 h 3934055"/>
              <a:gd name="connsiteX26" fmla="*/ 1190053 w 3438653"/>
              <a:gd name="connsiteY26" fmla="*/ 60458 h 3934055"/>
              <a:gd name="connsiteX27" fmla="*/ 1180363 w 3438653"/>
              <a:gd name="connsiteY27" fmla="*/ 0 h 3934055"/>
              <a:gd name="connsiteX28" fmla="*/ 1075588 w 3438653"/>
              <a:gd name="connsiteY28" fmla="*/ 225425 h 3934055"/>
              <a:gd name="connsiteX29" fmla="*/ 971372 w 3438653"/>
              <a:gd name="connsiteY29" fmla="*/ 421986 h 3934055"/>
              <a:gd name="connsiteX30" fmla="*/ 890952 w 3438653"/>
              <a:gd name="connsiteY30" fmla="*/ 660267 h 3934055"/>
              <a:gd name="connsiteX31" fmla="*/ 786704 w 3438653"/>
              <a:gd name="connsiteY31" fmla="*/ 1017686 h 3934055"/>
              <a:gd name="connsiteX32" fmla="*/ 557360 w 3438653"/>
              <a:gd name="connsiteY32" fmla="*/ 910461 h 3934055"/>
              <a:gd name="connsiteX33" fmla="*/ 363757 w 3438653"/>
              <a:gd name="connsiteY33" fmla="*/ 1014709 h 3934055"/>
              <a:gd name="connsiteX34" fmla="*/ 253553 w 3438653"/>
              <a:gd name="connsiteY34" fmla="*/ 931310 h 3934055"/>
              <a:gd name="connsiteX35" fmla="*/ 170156 w 3438653"/>
              <a:gd name="connsiteY35" fmla="*/ 1056407 h 3934055"/>
              <a:gd name="connsiteX36" fmla="*/ 116542 w 3438653"/>
              <a:gd name="connsiteY36" fmla="*/ 1172568 h 3934055"/>
              <a:gd name="connsiteX37" fmla="*/ 68886 w 3438653"/>
              <a:gd name="connsiteY37" fmla="*/ 1273838 h 3934055"/>
              <a:gd name="connsiteX38" fmla="*/ 68886 w 3438653"/>
              <a:gd name="connsiteY38" fmla="*/ 1381063 h 3934055"/>
              <a:gd name="connsiteX39" fmla="*/ 0 w 3438653"/>
              <a:gd name="connsiteY39" fmla="*/ 1487356 h 3934055"/>
              <a:gd name="connsiteX40" fmla="*/ 12848 w 3438653"/>
              <a:gd name="connsiteY40" fmla="*/ 1688410 h 3934055"/>
              <a:gd name="connsiteX41" fmla="*/ 142720 w 3438653"/>
              <a:gd name="connsiteY41" fmla="*/ 1664556 h 3934055"/>
              <a:gd name="connsiteX42" fmla="*/ 293795 w 3438653"/>
              <a:gd name="connsiteY42" fmla="*/ 1725517 h 3934055"/>
              <a:gd name="connsiteX43" fmla="*/ 476675 w 3438653"/>
              <a:gd name="connsiteY43" fmla="*/ 1828884 h 3934055"/>
              <a:gd name="connsiteX44" fmla="*/ 451314 w 3438653"/>
              <a:gd name="connsiteY44" fmla="*/ 1967749 h 3934055"/>
              <a:gd name="connsiteX45" fmla="*/ 637487 w 3438653"/>
              <a:gd name="connsiteY45" fmla="*/ 2228465 h 3934055"/>
              <a:gd name="connsiteX46" fmla="*/ 421787 w 3438653"/>
              <a:gd name="connsiteY46" fmla="*/ 2711711 h 3934055"/>
              <a:gd name="connsiteX47" fmla="*/ 556719 w 3438653"/>
              <a:gd name="connsiteY47" fmla="*/ 2817311 h 3934055"/>
              <a:gd name="connsiteX0" fmla="*/ 556719 w 3459259"/>
              <a:gd name="connsiteY0" fmla="*/ 2817311 h 3945150"/>
              <a:gd name="connsiteX1" fmla="*/ 823944 w 3459259"/>
              <a:gd name="connsiteY1" fmla="*/ 2793155 h 3945150"/>
              <a:gd name="connsiteX2" fmla="*/ 852540 w 3459259"/>
              <a:gd name="connsiteY2" fmla="*/ 2890571 h 3945150"/>
              <a:gd name="connsiteX3" fmla="*/ 1212764 w 3459259"/>
              <a:gd name="connsiteY3" fmla="*/ 2824598 h 3945150"/>
              <a:gd name="connsiteX4" fmla="*/ 1401372 w 3459259"/>
              <a:gd name="connsiteY4" fmla="*/ 2899556 h 3945150"/>
              <a:gd name="connsiteX5" fmla="*/ 961622 w 3459259"/>
              <a:gd name="connsiteY5" fmla="*/ 3934055 h 3945150"/>
              <a:gd name="connsiteX6" fmla="*/ 1468103 w 3459259"/>
              <a:gd name="connsiteY6" fmla="*/ 3619729 h 3945150"/>
              <a:gd name="connsiteX7" fmla="*/ 1877636 w 3459259"/>
              <a:gd name="connsiteY7" fmla="*/ 3825014 h 3945150"/>
              <a:gd name="connsiteX8" fmla="*/ 1873412 w 3459259"/>
              <a:gd name="connsiteY8" fmla="*/ 3699574 h 3945150"/>
              <a:gd name="connsiteX9" fmla="*/ 1888238 w 3459259"/>
              <a:gd name="connsiteY9" fmla="*/ 3607512 h 3945150"/>
              <a:gd name="connsiteX10" fmla="*/ 2011235 w 3459259"/>
              <a:gd name="connsiteY10" fmla="*/ 3072134 h 3945150"/>
              <a:gd name="connsiteX11" fmla="*/ 2748647 w 3459259"/>
              <a:gd name="connsiteY11" fmla="*/ 3678936 h 3945150"/>
              <a:gd name="connsiteX12" fmla="*/ 2851401 w 3459259"/>
              <a:gd name="connsiteY12" fmla="*/ 3769080 h 3945150"/>
              <a:gd name="connsiteX13" fmla="*/ 3060560 w 3459259"/>
              <a:gd name="connsiteY13" fmla="*/ 3846843 h 3945150"/>
              <a:gd name="connsiteX14" fmla="*/ 3202679 w 3459259"/>
              <a:gd name="connsiteY14" fmla="*/ 3862933 h 3945150"/>
              <a:gd name="connsiteX15" fmla="*/ 3326030 w 3459259"/>
              <a:gd name="connsiteY15" fmla="*/ 3892428 h 3945150"/>
              <a:gd name="connsiteX16" fmla="*/ 3438653 w 3459259"/>
              <a:gd name="connsiteY16" fmla="*/ 3900473 h 3945150"/>
              <a:gd name="connsiteX17" fmla="*/ 3376978 w 3459259"/>
              <a:gd name="connsiteY17" fmla="*/ 3693996 h 3945150"/>
              <a:gd name="connsiteX18" fmla="*/ 2666609 w 3459259"/>
              <a:gd name="connsiteY18" fmla="*/ 1343213 h 3945150"/>
              <a:gd name="connsiteX19" fmla="*/ 2538036 w 3459259"/>
              <a:gd name="connsiteY19" fmla="*/ 1236851 h 3945150"/>
              <a:gd name="connsiteX20" fmla="*/ 2414197 w 3459259"/>
              <a:gd name="connsiteY20" fmla="*/ 1066988 h 3945150"/>
              <a:gd name="connsiteX21" fmla="*/ 2188580 w 3459259"/>
              <a:gd name="connsiteY21" fmla="*/ 923521 h 3945150"/>
              <a:gd name="connsiteX22" fmla="*/ 2004071 w 3459259"/>
              <a:gd name="connsiteY22" fmla="*/ 937832 h 3945150"/>
              <a:gd name="connsiteX23" fmla="*/ 1910437 w 3459259"/>
              <a:gd name="connsiteY23" fmla="*/ 245504 h 3945150"/>
              <a:gd name="connsiteX24" fmla="*/ 1424570 w 3459259"/>
              <a:gd name="connsiteY24" fmla="*/ 216779 h 3945150"/>
              <a:gd name="connsiteX25" fmla="*/ 1431915 w 3459259"/>
              <a:gd name="connsiteY25" fmla="*/ 99266 h 3945150"/>
              <a:gd name="connsiteX26" fmla="*/ 1299712 w 3459259"/>
              <a:gd name="connsiteY26" fmla="*/ 91921 h 3945150"/>
              <a:gd name="connsiteX27" fmla="*/ 1190053 w 3459259"/>
              <a:gd name="connsiteY27" fmla="*/ 60458 h 3945150"/>
              <a:gd name="connsiteX28" fmla="*/ 1180363 w 3459259"/>
              <a:gd name="connsiteY28" fmla="*/ 0 h 3945150"/>
              <a:gd name="connsiteX29" fmla="*/ 1075588 w 3459259"/>
              <a:gd name="connsiteY29" fmla="*/ 225425 h 3945150"/>
              <a:gd name="connsiteX30" fmla="*/ 971372 w 3459259"/>
              <a:gd name="connsiteY30" fmla="*/ 421986 h 3945150"/>
              <a:gd name="connsiteX31" fmla="*/ 890952 w 3459259"/>
              <a:gd name="connsiteY31" fmla="*/ 660267 h 3945150"/>
              <a:gd name="connsiteX32" fmla="*/ 786704 w 3459259"/>
              <a:gd name="connsiteY32" fmla="*/ 1017686 h 3945150"/>
              <a:gd name="connsiteX33" fmla="*/ 557360 w 3459259"/>
              <a:gd name="connsiteY33" fmla="*/ 910461 h 3945150"/>
              <a:gd name="connsiteX34" fmla="*/ 363757 w 3459259"/>
              <a:gd name="connsiteY34" fmla="*/ 1014709 h 3945150"/>
              <a:gd name="connsiteX35" fmla="*/ 253553 w 3459259"/>
              <a:gd name="connsiteY35" fmla="*/ 931310 h 3945150"/>
              <a:gd name="connsiteX36" fmla="*/ 170156 w 3459259"/>
              <a:gd name="connsiteY36" fmla="*/ 1056407 h 3945150"/>
              <a:gd name="connsiteX37" fmla="*/ 116542 w 3459259"/>
              <a:gd name="connsiteY37" fmla="*/ 1172568 h 3945150"/>
              <a:gd name="connsiteX38" fmla="*/ 68886 w 3459259"/>
              <a:gd name="connsiteY38" fmla="*/ 1273838 h 3945150"/>
              <a:gd name="connsiteX39" fmla="*/ 68886 w 3459259"/>
              <a:gd name="connsiteY39" fmla="*/ 1381063 h 3945150"/>
              <a:gd name="connsiteX40" fmla="*/ 0 w 3459259"/>
              <a:gd name="connsiteY40" fmla="*/ 1487356 h 3945150"/>
              <a:gd name="connsiteX41" fmla="*/ 12848 w 3459259"/>
              <a:gd name="connsiteY41" fmla="*/ 1688410 h 3945150"/>
              <a:gd name="connsiteX42" fmla="*/ 142720 w 3459259"/>
              <a:gd name="connsiteY42" fmla="*/ 1664556 h 3945150"/>
              <a:gd name="connsiteX43" fmla="*/ 293795 w 3459259"/>
              <a:gd name="connsiteY43" fmla="*/ 1725517 h 3945150"/>
              <a:gd name="connsiteX44" fmla="*/ 476675 w 3459259"/>
              <a:gd name="connsiteY44" fmla="*/ 1828884 h 3945150"/>
              <a:gd name="connsiteX45" fmla="*/ 451314 w 3459259"/>
              <a:gd name="connsiteY45" fmla="*/ 1967749 h 3945150"/>
              <a:gd name="connsiteX46" fmla="*/ 637487 w 3459259"/>
              <a:gd name="connsiteY46" fmla="*/ 2228465 h 3945150"/>
              <a:gd name="connsiteX47" fmla="*/ 421787 w 3459259"/>
              <a:gd name="connsiteY47" fmla="*/ 2711711 h 3945150"/>
              <a:gd name="connsiteX48" fmla="*/ 556719 w 3459259"/>
              <a:gd name="connsiteY48" fmla="*/ 2817311 h 3945150"/>
              <a:gd name="connsiteX0" fmla="*/ 556719 w 3685083"/>
              <a:gd name="connsiteY0" fmla="*/ 2817311 h 4122135"/>
              <a:gd name="connsiteX1" fmla="*/ 823944 w 3685083"/>
              <a:gd name="connsiteY1" fmla="*/ 2793155 h 4122135"/>
              <a:gd name="connsiteX2" fmla="*/ 852540 w 3685083"/>
              <a:gd name="connsiteY2" fmla="*/ 2890571 h 4122135"/>
              <a:gd name="connsiteX3" fmla="*/ 1212764 w 3685083"/>
              <a:gd name="connsiteY3" fmla="*/ 2824598 h 4122135"/>
              <a:gd name="connsiteX4" fmla="*/ 1401372 w 3685083"/>
              <a:gd name="connsiteY4" fmla="*/ 2899556 h 4122135"/>
              <a:gd name="connsiteX5" fmla="*/ 961622 w 3685083"/>
              <a:gd name="connsiteY5" fmla="*/ 3934055 h 4122135"/>
              <a:gd name="connsiteX6" fmla="*/ 1468103 w 3685083"/>
              <a:gd name="connsiteY6" fmla="*/ 3619729 h 4122135"/>
              <a:gd name="connsiteX7" fmla="*/ 1877636 w 3685083"/>
              <a:gd name="connsiteY7" fmla="*/ 3825014 h 4122135"/>
              <a:gd name="connsiteX8" fmla="*/ 1873412 w 3685083"/>
              <a:gd name="connsiteY8" fmla="*/ 3699574 h 4122135"/>
              <a:gd name="connsiteX9" fmla="*/ 1888238 w 3685083"/>
              <a:gd name="connsiteY9" fmla="*/ 3607512 h 4122135"/>
              <a:gd name="connsiteX10" fmla="*/ 2011235 w 3685083"/>
              <a:gd name="connsiteY10" fmla="*/ 3072134 h 4122135"/>
              <a:gd name="connsiteX11" fmla="*/ 2748647 w 3685083"/>
              <a:gd name="connsiteY11" fmla="*/ 3678936 h 4122135"/>
              <a:gd name="connsiteX12" fmla="*/ 2851401 w 3685083"/>
              <a:gd name="connsiteY12" fmla="*/ 3769080 h 4122135"/>
              <a:gd name="connsiteX13" fmla="*/ 3060560 w 3685083"/>
              <a:gd name="connsiteY13" fmla="*/ 3846843 h 4122135"/>
              <a:gd name="connsiteX14" fmla="*/ 3202679 w 3685083"/>
              <a:gd name="connsiteY14" fmla="*/ 3862933 h 4122135"/>
              <a:gd name="connsiteX15" fmla="*/ 3326030 w 3685083"/>
              <a:gd name="connsiteY15" fmla="*/ 3892428 h 4122135"/>
              <a:gd name="connsiteX16" fmla="*/ 3438653 w 3685083"/>
              <a:gd name="connsiteY16" fmla="*/ 3900473 h 4122135"/>
              <a:gd name="connsiteX17" fmla="*/ 3655857 w 3685083"/>
              <a:gd name="connsiteY17" fmla="*/ 3951423 h 4122135"/>
              <a:gd name="connsiteX18" fmla="*/ 2666609 w 3685083"/>
              <a:gd name="connsiteY18" fmla="*/ 1343213 h 4122135"/>
              <a:gd name="connsiteX19" fmla="*/ 2538036 w 3685083"/>
              <a:gd name="connsiteY19" fmla="*/ 1236851 h 4122135"/>
              <a:gd name="connsiteX20" fmla="*/ 2414197 w 3685083"/>
              <a:gd name="connsiteY20" fmla="*/ 1066988 h 4122135"/>
              <a:gd name="connsiteX21" fmla="*/ 2188580 w 3685083"/>
              <a:gd name="connsiteY21" fmla="*/ 923521 h 4122135"/>
              <a:gd name="connsiteX22" fmla="*/ 2004071 w 3685083"/>
              <a:gd name="connsiteY22" fmla="*/ 937832 h 4122135"/>
              <a:gd name="connsiteX23" fmla="*/ 1910437 w 3685083"/>
              <a:gd name="connsiteY23" fmla="*/ 245504 h 4122135"/>
              <a:gd name="connsiteX24" fmla="*/ 1424570 w 3685083"/>
              <a:gd name="connsiteY24" fmla="*/ 216779 h 4122135"/>
              <a:gd name="connsiteX25" fmla="*/ 1431915 w 3685083"/>
              <a:gd name="connsiteY25" fmla="*/ 99266 h 4122135"/>
              <a:gd name="connsiteX26" fmla="*/ 1299712 w 3685083"/>
              <a:gd name="connsiteY26" fmla="*/ 91921 h 4122135"/>
              <a:gd name="connsiteX27" fmla="*/ 1190053 w 3685083"/>
              <a:gd name="connsiteY27" fmla="*/ 60458 h 4122135"/>
              <a:gd name="connsiteX28" fmla="*/ 1180363 w 3685083"/>
              <a:gd name="connsiteY28" fmla="*/ 0 h 4122135"/>
              <a:gd name="connsiteX29" fmla="*/ 1075588 w 3685083"/>
              <a:gd name="connsiteY29" fmla="*/ 225425 h 4122135"/>
              <a:gd name="connsiteX30" fmla="*/ 971372 w 3685083"/>
              <a:gd name="connsiteY30" fmla="*/ 421986 h 4122135"/>
              <a:gd name="connsiteX31" fmla="*/ 890952 w 3685083"/>
              <a:gd name="connsiteY31" fmla="*/ 660267 h 4122135"/>
              <a:gd name="connsiteX32" fmla="*/ 786704 w 3685083"/>
              <a:gd name="connsiteY32" fmla="*/ 1017686 h 4122135"/>
              <a:gd name="connsiteX33" fmla="*/ 557360 w 3685083"/>
              <a:gd name="connsiteY33" fmla="*/ 910461 h 4122135"/>
              <a:gd name="connsiteX34" fmla="*/ 363757 w 3685083"/>
              <a:gd name="connsiteY34" fmla="*/ 1014709 h 4122135"/>
              <a:gd name="connsiteX35" fmla="*/ 253553 w 3685083"/>
              <a:gd name="connsiteY35" fmla="*/ 931310 h 4122135"/>
              <a:gd name="connsiteX36" fmla="*/ 170156 w 3685083"/>
              <a:gd name="connsiteY36" fmla="*/ 1056407 h 4122135"/>
              <a:gd name="connsiteX37" fmla="*/ 116542 w 3685083"/>
              <a:gd name="connsiteY37" fmla="*/ 1172568 h 4122135"/>
              <a:gd name="connsiteX38" fmla="*/ 68886 w 3685083"/>
              <a:gd name="connsiteY38" fmla="*/ 1273838 h 4122135"/>
              <a:gd name="connsiteX39" fmla="*/ 68886 w 3685083"/>
              <a:gd name="connsiteY39" fmla="*/ 1381063 h 4122135"/>
              <a:gd name="connsiteX40" fmla="*/ 0 w 3685083"/>
              <a:gd name="connsiteY40" fmla="*/ 1487356 h 4122135"/>
              <a:gd name="connsiteX41" fmla="*/ 12848 w 3685083"/>
              <a:gd name="connsiteY41" fmla="*/ 1688410 h 4122135"/>
              <a:gd name="connsiteX42" fmla="*/ 142720 w 3685083"/>
              <a:gd name="connsiteY42" fmla="*/ 1664556 h 4122135"/>
              <a:gd name="connsiteX43" fmla="*/ 293795 w 3685083"/>
              <a:gd name="connsiteY43" fmla="*/ 1725517 h 4122135"/>
              <a:gd name="connsiteX44" fmla="*/ 476675 w 3685083"/>
              <a:gd name="connsiteY44" fmla="*/ 1828884 h 4122135"/>
              <a:gd name="connsiteX45" fmla="*/ 451314 w 3685083"/>
              <a:gd name="connsiteY45" fmla="*/ 1967749 h 4122135"/>
              <a:gd name="connsiteX46" fmla="*/ 637487 w 3685083"/>
              <a:gd name="connsiteY46" fmla="*/ 2228465 h 4122135"/>
              <a:gd name="connsiteX47" fmla="*/ 421787 w 3685083"/>
              <a:gd name="connsiteY47" fmla="*/ 2711711 h 4122135"/>
              <a:gd name="connsiteX48" fmla="*/ 556719 w 3685083"/>
              <a:gd name="connsiteY48" fmla="*/ 2817311 h 4122135"/>
              <a:gd name="connsiteX0" fmla="*/ 556719 w 3655857"/>
              <a:gd name="connsiteY0" fmla="*/ 2817311 h 3951423"/>
              <a:gd name="connsiteX1" fmla="*/ 823944 w 3655857"/>
              <a:gd name="connsiteY1" fmla="*/ 2793155 h 3951423"/>
              <a:gd name="connsiteX2" fmla="*/ 852540 w 3655857"/>
              <a:gd name="connsiteY2" fmla="*/ 2890571 h 3951423"/>
              <a:gd name="connsiteX3" fmla="*/ 1212764 w 3655857"/>
              <a:gd name="connsiteY3" fmla="*/ 2824598 h 3951423"/>
              <a:gd name="connsiteX4" fmla="*/ 1401372 w 3655857"/>
              <a:gd name="connsiteY4" fmla="*/ 2899556 h 3951423"/>
              <a:gd name="connsiteX5" fmla="*/ 961622 w 3655857"/>
              <a:gd name="connsiteY5" fmla="*/ 3934055 h 3951423"/>
              <a:gd name="connsiteX6" fmla="*/ 1468103 w 3655857"/>
              <a:gd name="connsiteY6" fmla="*/ 3619729 h 3951423"/>
              <a:gd name="connsiteX7" fmla="*/ 1877636 w 3655857"/>
              <a:gd name="connsiteY7" fmla="*/ 3825014 h 3951423"/>
              <a:gd name="connsiteX8" fmla="*/ 1873412 w 3655857"/>
              <a:gd name="connsiteY8" fmla="*/ 3699574 h 3951423"/>
              <a:gd name="connsiteX9" fmla="*/ 1888238 w 3655857"/>
              <a:gd name="connsiteY9" fmla="*/ 3607512 h 3951423"/>
              <a:gd name="connsiteX10" fmla="*/ 2011235 w 3655857"/>
              <a:gd name="connsiteY10" fmla="*/ 3072134 h 3951423"/>
              <a:gd name="connsiteX11" fmla="*/ 2748647 w 3655857"/>
              <a:gd name="connsiteY11" fmla="*/ 3678936 h 3951423"/>
              <a:gd name="connsiteX12" fmla="*/ 2851401 w 3655857"/>
              <a:gd name="connsiteY12" fmla="*/ 3769080 h 3951423"/>
              <a:gd name="connsiteX13" fmla="*/ 3060560 w 3655857"/>
              <a:gd name="connsiteY13" fmla="*/ 3846843 h 3951423"/>
              <a:gd name="connsiteX14" fmla="*/ 3202679 w 3655857"/>
              <a:gd name="connsiteY14" fmla="*/ 3862933 h 3951423"/>
              <a:gd name="connsiteX15" fmla="*/ 3326030 w 3655857"/>
              <a:gd name="connsiteY15" fmla="*/ 3892428 h 3951423"/>
              <a:gd name="connsiteX16" fmla="*/ 3438653 w 3655857"/>
              <a:gd name="connsiteY16" fmla="*/ 3900473 h 3951423"/>
              <a:gd name="connsiteX17" fmla="*/ 3655857 w 3655857"/>
              <a:gd name="connsiteY17" fmla="*/ 3951423 h 3951423"/>
              <a:gd name="connsiteX18" fmla="*/ 2666609 w 3655857"/>
              <a:gd name="connsiteY18" fmla="*/ 1343213 h 3951423"/>
              <a:gd name="connsiteX19" fmla="*/ 2538036 w 3655857"/>
              <a:gd name="connsiteY19" fmla="*/ 1236851 h 3951423"/>
              <a:gd name="connsiteX20" fmla="*/ 2414197 w 3655857"/>
              <a:gd name="connsiteY20" fmla="*/ 1066988 h 3951423"/>
              <a:gd name="connsiteX21" fmla="*/ 2188580 w 3655857"/>
              <a:gd name="connsiteY21" fmla="*/ 923521 h 3951423"/>
              <a:gd name="connsiteX22" fmla="*/ 2004071 w 3655857"/>
              <a:gd name="connsiteY22" fmla="*/ 937832 h 3951423"/>
              <a:gd name="connsiteX23" fmla="*/ 1910437 w 3655857"/>
              <a:gd name="connsiteY23" fmla="*/ 245504 h 3951423"/>
              <a:gd name="connsiteX24" fmla="*/ 1424570 w 3655857"/>
              <a:gd name="connsiteY24" fmla="*/ 216779 h 3951423"/>
              <a:gd name="connsiteX25" fmla="*/ 1431915 w 3655857"/>
              <a:gd name="connsiteY25" fmla="*/ 99266 h 3951423"/>
              <a:gd name="connsiteX26" fmla="*/ 1299712 w 3655857"/>
              <a:gd name="connsiteY26" fmla="*/ 91921 h 3951423"/>
              <a:gd name="connsiteX27" fmla="*/ 1190053 w 3655857"/>
              <a:gd name="connsiteY27" fmla="*/ 60458 h 3951423"/>
              <a:gd name="connsiteX28" fmla="*/ 1180363 w 3655857"/>
              <a:gd name="connsiteY28" fmla="*/ 0 h 3951423"/>
              <a:gd name="connsiteX29" fmla="*/ 1075588 w 3655857"/>
              <a:gd name="connsiteY29" fmla="*/ 225425 h 3951423"/>
              <a:gd name="connsiteX30" fmla="*/ 971372 w 3655857"/>
              <a:gd name="connsiteY30" fmla="*/ 421986 h 3951423"/>
              <a:gd name="connsiteX31" fmla="*/ 890952 w 3655857"/>
              <a:gd name="connsiteY31" fmla="*/ 660267 h 3951423"/>
              <a:gd name="connsiteX32" fmla="*/ 786704 w 3655857"/>
              <a:gd name="connsiteY32" fmla="*/ 1017686 h 3951423"/>
              <a:gd name="connsiteX33" fmla="*/ 557360 w 3655857"/>
              <a:gd name="connsiteY33" fmla="*/ 910461 h 3951423"/>
              <a:gd name="connsiteX34" fmla="*/ 363757 w 3655857"/>
              <a:gd name="connsiteY34" fmla="*/ 1014709 h 3951423"/>
              <a:gd name="connsiteX35" fmla="*/ 253553 w 3655857"/>
              <a:gd name="connsiteY35" fmla="*/ 931310 h 3951423"/>
              <a:gd name="connsiteX36" fmla="*/ 170156 w 3655857"/>
              <a:gd name="connsiteY36" fmla="*/ 1056407 h 3951423"/>
              <a:gd name="connsiteX37" fmla="*/ 116542 w 3655857"/>
              <a:gd name="connsiteY37" fmla="*/ 1172568 h 3951423"/>
              <a:gd name="connsiteX38" fmla="*/ 68886 w 3655857"/>
              <a:gd name="connsiteY38" fmla="*/ 1273838 h 3951423"/>
              <a:gd name="connsiteX39" fmla="*/ 68886 w 3655857"/>
              <a:gd name="connsiteY39" fmla="*/ 1381063 h 3951423"/>
              <a:gd name="connsiteX40" fmla="*/ 0 w 3655857"/>
              <a:gd name="connsiteY40" fmla="*/ 1487356 h 3951423"/>
              <a:gd name="connsiteX41" fmla="*/ 12848 w 3655857"/>
              <a:gd name="connsiteY41" fmla="*/ 1688410 h 3951423"/>
              <a:gd name="connsiteX42" fmla="*/ 142720 w 3655857"/>
              <a:gd name="connsiteY42" fmla="*/ 1664556 h 3951423"/>
              <a:gd name="connsiteX43" fmla="*/ 293795 w 3655857"/>
              <a:gd name="connsiteY43" fmla="*/ 1725517 h 3951423"/>
              <a:gd name="connsiteX44" fmla="*/ 476675 w 3655857"/>
              <a:gd name="connsiteY44" fmla="*/ 1828884 h 3951423"/>
              <a:gd name="connsiteX45" fmla="*/ 451314 w 3655857"/>
              <a:gd name="connsiteY45" fmla="*/ 1967749 h 3951423"/>
              <a:gd name="connsiteX46" fmla="*/ 637487 w 3655857"/>
              <a:gd name="connsiteY46" fmla="*/ 2228465 h 3951423"/>
              <a:gd name="connsiteX47" fmla="*/ 421787 w 3655857"/>
              <a:gd name="connsiteY47" fmla="*/ 2711711 h 3951423"/>
              <a:gd name="connsiteX48" fmla="*/ 556719 w 3655857"/>
              <a:gd name="connsiteY48" fmla="*/ 2817311 h 3951423"/>
              <a:gd name="connsiteX0" fmla="*/ 556719 w 3655857"/>
              <a:gd name="connsiteY0" fmla="*/ 2817311 h 3951423"/>
              <a:gd name="connsiteX1" fmla="*/ 823944 w 3655857"/>
              <a:gd name="connsiteY1" fmla="*/ 2793155 h 3951423"/>
              <a:gd name="connsiteX2" fmla="*/ 852540 w 3655857"/>
              <a:gd name="connsiteY2" fmla="*/ 2890571 h 3951423"/>
              <a:gd name="connsiteX3" fmla="*/ 1212764 w 3655857"/>
              <a:gd name="connsiteY3" fmla="*/ 2824598 h 3951423"/>
              <a:gd name="connsiteX4" fmla="*/ 1401372 w 3655857"/>
              <a:gd name="connsiteY4" fmla="*/ 2899556 h 3951423"/>
              <a:gd name="connsiteX5" fmla="*/ 961622 w 3655857"/>
              <a:gd name="connsiteY5" fmla="*/ 3934055 h 3951423"/>
              <a:gd name="connsiteX6" fmla="*/ 1468103 w 3655857"/>
              <a:gd name="connsiteY6" fmla="*/ 3619729 h 3951423"/>
              <a:gd name="connsiteX7" fmla="*/ 1877636 w 3655857"/>
              <a:gd name="connsiteY7" fmla="*/ 3825014 h 3951423"/>
              <a:gd name="connsiteX8" fmla="*/ 1873412 w 3655857"/>
              <a:gd name="connsiteY8" fmla="*/ 3699574 h 3951423"/>
              <a:gd name="connsiteX9" fmla="*/ 1888238 w 3655857"/>
              <a:gd name="connsiteY9" fmla="*/ 3607512 h 3951423"/>
              <a:gd name="connsiteX10" fmla="*/ 2011235 w 3655857"/>
              <a:gd name="connsiteY10" fmla="*/ 3072134 h 3951423"/>
              <a:gd name="connsiteX11" fmla="*/ 2748647 w 3655857"/>
              <a:gd name="connsiteY11" fmla="*/ 3678936 h 3951423"/>
              <a:gd name="connsiteX12" fmla="*/ 2851401 w 3655857"/>
              <a:gd name="connsiteY12" fmla="*/ 3769080 h 3951423"/>
              <a:gd name="connsiteX13" fmla="*/ 3060560 w 3655857"/>
              <a:gd name="connsiteY13" fmla="*/ 3846843 h 3951423"/>
              <a:gd name="connsiteX14" fmla="*/ 3202679 w 3655857"/>
              <a:gd name="connsiteY14" fmla="*/ 3862933 h 3951423"/>
              <a:gd name="connsiteX15" fmla="*/ 3326030 w 3655857"/>
              <a:gd name="connsiteY15" fmla="*/ 3892428 h 3951423"/>
              <a:gd name="connsiteX16" fmla="*/ 3438653 w 3655857"/>
              <a:gd name="connsiteY16" fmla="*/ 3900473 h 3951423"/>
              <a:gd name="connsiteX17" fmla="*/ 3655857 w 3655857"/>
              <a:gd name="connsiteY17" fmla="*/ 3951423 h 3951423"/>
              <a:gd name="connsiteX18" fmla="*/ 2666609 w 3655857"/>
              <a:gd name="connsiteY18" fmla="*/ 1343213 h 3951423"/>
              <a:gd name="connsiteX19" fmla="*/ 2538036 w 3655857"/>
              <a:gd name="connsiteY19" fmla="*/ 1236851 h 3951423"/>
              <a:gd name="connsiteX20" fmla="*/ 2414197 w 3655857"/>
              <a:gd name="connsiteY20" fmla="*/ 1066988 h 3951423"/>
              <a:gd name="connsiteX21" fmla="*/ 2188580 w 3655857"/>
              <a:gd name="connsiteY21" fmla="*/ 923521 h 3951423"/>
              <a:gd name="connsiteX22" fmla="*/ 2004071 w 3655857"/>
              <a:gd name="connsiteY22" fmla="*/ 937832 h 3951423"/>
              <a:gd name="connsiteX23" fmla="*/ 1910437 w 3655857"/>
              <a:gd name="connsiteY23" fmla="*/ 245504 h 3951423"/>
              <a:gd name="connsiteX24" fmla="*/ 1424570 w 3655857"/>
              <a:gd name="connsiteY24" fmla="*/ 216779 h 3951423"/>
              <a:gd name="connsiteX25" fmla="*/ 1431915 w 3655857"/>
              <a:gd name="connsiteY25" fmla="*/ 99266 h 3951423"/>
              <a:gd name="connsiteX26" fmla="*/ 1299712 w 3655857"/>
              <a:gd name="connsiteY26" fmla="*/ 91921 h 3951423"/>
              <a:gd name="connsiteX27" fmla="*/ 1190053 w 3655857"/>
              <a:gd name="connsiteY27" fmla="*/ 60458 h 3951423"/>
              <a:gd name="connsiteX28" fmla="*/ 1180363 w 3655857"/>
              <a:gd name="connsiteY28" fmla="*/ 0 h 3951423"/>
              <a:gd name="connsiteX29" fmla="*/ 1075588 w 3655857"/>
              <a:gd name="connsiteY29" fmla="*/ 225425 h 3951423"/>
              <a:gd name="connsiteX30" fmla="*/ 971372 w 3655857"/>
              <a:gd name="connsiteY30" fmla="*/ 421986 h 3951423"/>
              <a:gd name="connsiteX31" fmla="*/ 890952 w 3655857"/>
              <a:gd name="connsiteY31" fmla="*/ 660267 h 3951423"/>
              <a:gd name="connsiteX32" fmla="*/ 786704 w 3655857"/>
              <a:gd name="connsiteY32" fmla="*/ 1017686 h 3951423"/>
              <a:gd name="connsiteX33" fmla="*/ 557360 w 3655857"/>
              <a:gd name="connsiteY33" fmla="*/ 910461 h 3951423"/>
              <a:gd name="connsiteX34" fmla="*/ 363757 w 3655857"/>
              <a:gd name="connsiteY34" fmla="*/ 1014709 h 3951423"/>
              <a:gd name="connsiteX35" fmla="*/ 253553 w 3655857"/>
              <a:gd name="connsiteY35" fmla="*/ 931310 h 3951423"/>
              <a:gd name="connsiteX36" fmla="*/ 170156 w 3655857"/>
              <a:gd name="connsiteY36" fmla="*/ 1056407 h 3951423"/>
              <a:gd name="connsiteX37" fmla="*/ 116542 w 3655857"/>
              <a:gd name="connsiteY37" fmla="*/ 1172568 h 3951423"/>
              <a:gd name="connsiteX38" fmla="*/ 68886 w 3655857"/>
              <a:gd name="connsiteY38" fmla="*/ 1273838 h 3951423"/>
              <a:gd name="connsiteX39" fmla="*/ 68886 w 3655857"/>
              <a:gd name="connsiteY39" fmla="*/ 1381063 h 3951423"/>
              <a:gd name="connsiteX40" fmla="*/ 0 w 3655857"/>
              <a:gd name="connsiteY40" fmla="*/ 1487356 h 3951423"/>
              <a:gd name="connsiteX41" fmla="*/ 12848 w 3655857"/>
              <a:gd name="connsiteY41" fmla="*/ 1688410 h 3951423"/>
              <a:gd name="connsiteX42" fmla="*/ 142720 w 3655857"/>
              <a:gd name="connsiteY42" fmla="*/ 1664556 h 3951423"/>
              <a:gd name="connsiteX43" fmla="*/ 293795 w 3655857"/>
              <a:gd name="connsiteY43" fmla="*/ 1725517 h 3951423"/>
              <a:gd name="connsiteX44" fmla="*/ 476675 w 3655857"/>
              <a:gd name="connsiteY44" fmla="*/ 1828884 h 3951423"/>
              <a:gd name="connsiteX45" fmla="*/ 451314 w 3655857"/>
              <a:gd name="connsiteY45" fmla="*/ 1967749 h 3951423"/>
              <a:gd name="connsiteX46" fmla="*/ 637487 w 3655857"/>
              <a:gd name="connsiteY46" fmla="*/ 2228465 h 3951423"/>
              <a:gd name="connsiteX47" fmla="*/ 421787 w 3655857"/>
              <a:gd name="connsiteY47" fmla="*/ 2711711 h 3951423"/>
              <a:gd name="connsiteX48" fmla="*/ 556719 w 3655857"/>
              <a:gd name="connsiteY48" fmla="*/ 2817311 h 3951423"/>
              <a:gd name="connsiteX0" fmla="*/ 556719 w 3695115"/>
              <a:gd name="connsiteY0" fmla="*/ 2817311 h 4000371"/>
              <a:gd name="connsiteX1" fmla="*/ 823944 w 3695115"/>
              <a:gd name="connsiteY1" fmla="*/ 2793155 h 4000371"/>
              <a:gd name="connsiteX2" fmla="*/ 852540 w 3695115"/>
              <a:gd name="connsiteY2" fmla="*/ 2890571 h 4000371"/>
              <a:gd name="connsiteX3" fmla="*/ 1212764 w 3695115"/>
              <a:gd name="connsiteY3" fmla="*/ 2824598 h 4000371"/>
              <a:gd name="connsiteX4" fmla="*/ 1401372 w 3695115"/>
              <a:gd name="connsiteY4" fmla="*/ 2899556 h 4000371"/>
              <a:gd name="connsiteX5" fmla="*/ 961622 w 3695115"/>
              <a:gd name="connsiteY5" fmla="*/ 3934055 h 4000371"/>
              <a:gd name="connsiteX6" fmla="*/ 1468103 w 3695115"/>
              <a:gd name="connsiteY6" fmla="*/ 3619729 h 4000371"/>
              <a:gd name="connsiteX7" fmla="*/ 1877636 w 3695115"/>
              <a:gd name="connsiteY7" fmla="*/ 3825014 h 4000371"/>
              <a:gd name="connsiteX8" fmla="*/ 1873412 w 3695115"/>
              <a:gd name="connsiteY8" fmla="*/ 3699574 h 4000371"/>
              <a:gd name="connsiteX9" fmla="*/ 1888238 w 3695115"/>
              <a:gd name="connsiteY9" fmla="*/ 3607512 h 4000371"/>
              <a:gd name="connsiteX10" fmla="*/ 2011235 w 3695115"/>
              <a:gd name="connsiteY10" fmla="*/ 3072134 h 4000371"/>
              <a:gd name="connsiteX11" fmla="*/ 2748647 w 3695115"/>
              <a:gd name="connsiteY11" fmla="*/ 3678936 h 4000371"/>
              <a:gd name="connsiteX12" fmla="*/ 2851401 w 3695115"/>
              <a:gd name="connsiteY12" fmla="*/ 3769080 h 4000371"/>
              <a:gd name="connsiteX13" fmla="*/ 3060560 w 3695115"/>
              <a:gd name="connsiteY13" fmla="*/ 3846843 h 4000371"/>
              <a:gd name="connsiteX14" fmla="*/ 3202679 w 3695115"/>
              <a:gd name="connsiteY14" fmla="*/ 3862933 h 4000371"/>
              <a:gd name="connsiteX15" fmla="*/ 3326030 w 3695115"/>
              <a:gd name="connsiteY15" fmla="*/ 3892428 h 4000371"/>
              <a:gd name="connsiteX16" fmla="*/ 3438653 w 3695115"/>
              <a:gd name="connsiteY16" fmla="*/ 3900473 h 4000371"/>
              <a:gd name="connsiteX17" fmla="*/ 3655857 w 3695115"/>
              <a:gd name="connsiteY17" fmla="*/ 3951423 h 4000371"/>
              <a:gd name="connsiteX18" fmla="*/ 3591500 w 3695115"/>
              <a:gd name="connsiteY18" fmla="*/ 3742263 h 4000371"/>
              <a:gd name="connsiteX19" fmla="*/ 2666609 w 3695115"/>
              <a:gd name="connsiteY19" fmla="*/ 1343213 h 4000371"/>
              <a:gd name="connsiteX20" fmla="*/ 2538036 w 3695115"/>
              <a:gd name="connsiteY20" fmla="*/ 1236851 h 4000371"/>
              <a:gd name="connsiteX21" fmla="*/ 2414197 w 3695115"/>
              <a:gd name="connsiteY21" fmla="*/ 1066988 h 4000371"/>
              <a:gd name="connsiteX22" fmla="*/ 2188580 w 3695115"/>
              <a:gd name="connsiteY22" fmla="*/ 923521 h 4000371"/>
              <a:gd name="connsiteX23" fmla="*/ 2004071 w 3695115"/>
              <a:gd name="connsiteY23" fmla="*/ 937832 h 4000371"/>
              <a:gd name="connsiteX24" fmla="*/ 1910437 w 3695115"/>
              <a:gd name="connsiteY24" fmla="*/ 245504 h 4000371"/>
              <a:gd name="connsiteX25" fmla="*/ 1424570 w 3695115"/>
              <a:gd name="connsiteY25" fmla="*/ 216779 h 4000371"/>
              <a:gd name="connsiteX26" fmla="*/ 1431915 w 3695115"/>
              <a:gd name="connsiteY26" fmla="*/ 99266 h 4000371"/>
              <a:gd name="connsiteX27" fmla="*/ 1299712 w 3695115"/>
              <a:gd name="connsiteY27" fmla="*/ 91921 h 4000371"/>
              <a:gd name="connsiteX28" fmla="*/ 1190053 w 3695115"/>
              <a:gd name="connsiteY28" fmla="*/ 60458 h 4000371"/>
              <a:gd name="connsiteX29" fmla="*/ 1180363 w 3695115"/>
              <a:gd name="connsiteY29" fmla="*/ 0 h 4000371"/>
              <a:gd name="connsiteX30" fmla="*/ 1075588 w 3695115"/>
              <a:gd name="connsiteY30" fmla="*/ 225425 h 4000371"/>
              <a:gd name="connsiteX31" fmla="*/ 971372 w 3695115"/>
              <a:gd name="connsiteY31" fmla="*/ 421986 h 4000371"/>
              <a:gd name="connsiteX32" fmla="*/ 890952 w 3695115"/>
              <a:gd name="connsiteY32" fmla="*/ 660267 h 4000371"/>
              <a:gd name="connsiteX33" fmla="*/ 786704 w 3695115"/>
              <a:gd name="connsiteY33" fmla="*/ 1017686 h 4000371"/>
              <a:gd name="connsiteX34" fmla="*/ 557360 w 3695115"/>
              <a:gd name="connsiteY34" fmla="*/ 910461 h 4000371"/>
              <a:gd name="connsiteX35" fmla="*/ 363757 w 3695115"/>
              <a:gd name="connsiteY35" fmla="*/ 1014709 h 4000371"/>
              <a:gd name="connsiteX36" fmla="*/ 253553 w 3695115"/>
              <a:gd name="connsiteY36" fmla="*/ 931310 h 4000371"/>
              <a:gd name="connsiteX37" fmla="*/ 170156 w 3695115"/>
              <a:gd name="connsiteY37" fmla="*/ 1056407 h 4000371"/>
              <a:gd name="connsiteX38" fmla="*/ 116542 w 3695115"/>
              <a:gd name="connsiteY38" fmla="*/ 1172568 h 4000371"/>
              <a:gd name="connsiteX39" fmla="*/ 68886 w 3695115"/>
              <a:gd name="connsiteY39" fmla="*/ 1273838 h 4000371"/>
              <a:gd name="connsiteX40" fmla="*/ 68886 w 3695115"/>
              <a:gd name="connsiteY40" fmla="*/ 1381063 h 4000371"/>
              <a:gd name="connsiteX41" fmla="*/ 0 w 3695115"/>
              <a:gd name="connsiteY41" fmla="*/ 1487356 h 4000371"/>
              <a:gd name="connsiteX42" fmla="*/ 12848 w 3695115"/>
              <a:gd name="connsiteY42" fmla="*/ 1688410 h 4000371"/>
              <a:gd name="connsiteX43" fmla="*/ 142720 w 3695115"/>
              <a:gd name="connsiteY43" fmla="*/ 1664556 h 4000371"/>
              <a:gd name="connsiteX44" fmla="*/ 293795 w 3695115"/>
              <a:gd name="connsiteY44" fmla="*/ 1725517 h 4000371"/>
              <a:gd name="connsiteX45" fmla="*/ 476675 w 3695115"/>
              <a:gd name="connsiteY45" fmla="*/ 1828884 h 4000371"/>
              <a:gd name="connsiteX46" fmla="*/ 451314 w 3695115"/>
              <a:gd name="connsiteY46" fmla="*/ 1967749 h 4000371"/>
              <a:gd name="connsiteX47" fmla="*/ 637487 w 3695115"/>
              <a:gd name="connsiteY47" fmla="*/ 2228465 h 4000371"/>
              <a:gd name="connsiteX48" fmla="*/ 421787 w 3695115"/>
              <a:gd name="connsiteY48" fmla="*/ 2711711 h 4000371"/>
              <a:gd name="connsiteX49" fmla="*/ 556719 w 3695115"/>
              <a:gd name="connsiteY49" fmla="*/ 2817311 h 4000371"/>
              <a:gd name="connsiteX0" fmla="*/ 556719 w 3835533"/>
              <a:gd name="connsiteY0" fmla="*/ 2817311 h 4069525"/>
              <a:gd name="connsiteX1" fmla="*/ 823944 w 3835533"/>
              <a:gd name="connsiteY1" fmla="*/ 2793155 h 4069525"/>
              <a:gd name="connsiteX2" fmla="*/ 852540 w 3835533"/>
              <a:gd name="connsiteY2" fmla="*/ 2890571 h 4069525"/>
              <a:gd name="connsiteX3" fmla="*/ 1212764 w 3835533"/>
              <a:gd name="connsiteY3" fmla="*/ 2824598 h 4069525"/>
              <a:gd name="connsiteX4" fmla="*/ 1401372 w 3835533"/>
              <a:gd name="connsiteY4" fmla="*/ 2899556 h 4069525"/>
              <a:gd name="connsiteX5" fmla="*/ 961622 w 3835533"/>
              <a:gd name="connsiteY5" fmla="*/ 3934055 h 4069525"/>
              <a:gd name="connsiteX6" fmla="*/ 1468103 w 3835533"/>
              <a:gd name="connsiteY6" fmla="*/ 3619729 h 4069525"/>
              <a:gd name="connsiteX7" fmla="*/ 1877636 w 3835533"/>
              <a:gd name="connsiteY7" fmla="*/ 3825014 h 4069525"/>
              <a:gd name="connsiteX8" fmla="*/ 1873412 w 3835533"/>
              <a:gd name="connsiteY8" fmla="*/ 3699574 h 4069525"/>
              <a:gd name="connsiteX9" fmla="*/ 1888238 w 3835533"/>
              <a:gd name="connsiteY9" fmla="*/ 3607512 h 4069525"/>
              <a:gd name="connsiteX10" fmla="*/ 2011235 w 3835533"/>
              <a:gd name="connsiteY10" fmla="*/ 3072134 h 4069525"/>
              <a:gd name="connsiteX11" fmla="*/ 2748647 w 3835533"/>
              <a:gd name="connsiteY11" fmla="*/ 3678936 h 4069525"/>
              <a:gd name="connsiteX12" fmla="*/ 2851401 w 3835533"/>
              <a:gd name="connsiteY12" fmla="*/ 3769080 h 4069525"/>
              <a:gd name="connsiteX13" fmla="*/ 3060560 w 3835533"/>
              <a:gd name="connsiteY13" fmla="*/ 3846843 h 4069525"/>
              <a:gd name="connsiteX14" fmla="*/ 3202679 w 3835533"/>
              <a:gd name="connsiteY14" fmla="*/ 3862933 h 4069525"/>
              <a:gd name="connsiteX15" fmla="*/ 3326030 w 3835533"/>
              <a:gd name="connsiteY15" fmla="*/ 3892428 h 4069525"/>
              <a:gd name="connsiteX16" fmla="*/ 3438653 w 3835533"/>
              <a:gd name="connsiteY16" fmla="*/ 3900473 h 4069525"/>
              <a:gd name="connsiteX17" fmla="*/ 3655857 w 3835533"/>
              <a:gd name="connsiteY17" fmla="*/ 3951423 h 4069525"/>
              <a:gd name="connsiteX18" fmla="*/ 3781889 w 3835533"/>
              <a:gd name="connsiteY18" fmla="*/ 3854887 h 4069525"/>
              <a:gd name="connsiteX19" fmla="*/ 2666609 w 3835533"/>
              <a:gd name="connsiteY19" fmla="*/ 1343213 h 4069525"/>
              <a:gd name="connsiteX20" fmla="*/ 2538036 w 3835533"/>
              <a:gd name="connsiteY20" fmla="*/ 1236851 h 4069525"/>
              <a:gd name="connsiteX21" fmla="*/ 2414197 w 3835533"/>
              <a:gd name="connsiteY21" fmla="*/ 1066988 h 4069525"/>
              <a:gd name="connsiteX22" fmla="*/ 2188580 w 3835533"/>
              <a:gd name="connsiteY22" fmla="*/ 923521 h 4069525"/>
              <a:gd name="connsiteX23" fmla="*/ 2004071 w 3835533"/>
              <a:gd name="connsiteY23" fmla="*/ 937832 h 4069525"/>
              <a:gd name="connsiteX24" fmla="*/ 1910437 w 3835533"/>
              <a:gd name="connsiteY24" fmla="*/ 245504 h 4069525"/>
              <a:gd name="connsiteX25" fmla="*/ 1424570 w 3835533"/>
              <a:gd name="connsiteY25" fmla="*/ 216779 h 4069525"/>
              <a:gd name="connsiteX26" fmla="*/ 1431915 w 3835533"/>
              <a:gd name="connsiteY26" fmla="*/ 99266 h 4069525"/>
              <a:gd name="connsiteX27" fmla="*/ 1299712 w 3835533"/>
              <a:gd name="connsiteY27" fmla="*/ 91921 h 4069525"/>
              <a:gd name="connsiteX28" fmla="*/ 1190053 w 3835533"/>
              <a:gd name="connsiteY28" fmla="*/ 60458 h 4069525"/>
              <a:gd name="connsiteX29" fmla="*/ 1180363 w 3835533"/>
              <a:gd name="connsiteY29" fmla="*/ 0 h 4069525"/>
              <a:gd name="connsiteX30" fmla="*/ 1075588 w 3835533"/>
              <a:gd name="connsiteY30" fmla="*/ 225425 h 4069525"/>
              <a:gd name="connsiteX31" fmla="*/ 971372 w 3835533"/>
              <a:gd name="connsiteY31" fmla="*/ 421986 h 4069525"/>
              <a:gd name="connsiteX32" fmla="*/ 890952 w 3835533"/>
              <a:gd name="connsiteY32" fmla="*/ 660267 h 4069525"/>
              <a:gd name="connsiteX33" fmla="*/ 786704 w 3835533"/>
              <a:gd name="connsiteY33" fmla="*/ 1017686 h 4069525"/>
              <a:gd name="connsiteX34" fmla="*/ 557360 w 3835533"/>
              <a:gd name="connsiteY34" fmla="*/ 910461 h 4069525"/>
              <a:gd name="connsiteX35" fmla="*/ 363757 w 3835533"/>
              <a:gd name="connsiteY35" fmla="*/ 1014709 h 4069525"/>
              <a:gd name="connsiteX36" fmla="*/ 253553 w 3835533"/>
              <a:gd name="connsiteY36" fmla="*/ 931310 h 4069525"/>
              <a:gd name="connsiteX37" fmla="*/ 170156 w 3835533"/>
              <a:gd name="connsiteY37" fmla="*/ 1056407 h 4069525"/>
              <a:gd name="connsiteX38" fmla="*/ 116542 w 3835533"/>
              <a:gd name="connsiteY38" fmla="*/ 1172568 h 4069525"/>
              <a:gd name="connsiteX39" fmla="*/ 68886 w 3835533"/>
              <a:gd name="connsiteY39" fmla="*/ 1273838 h 4069525"/>
              <a:gd name="connsiteX40" fmla="*/ 68886 w 3835533"/>
              <a:gd name="connsiteY40" fmla="*/ 1381063 h 4069525"/>
              <a:gd name="connsiteX41" fmla="*/ 0 w 3835533"/>
              <a:gd name="connsiteY41" fmla="*/ 1487356 h 4069525"/>
              <a:gd name="connsiteX42" fmla="*/ 12848 w 3835533"/>
              <a:gd name="connsiteY42" fmla="*/ 1688410 h 4069525"/>
              <a:gd name="connsiteX43" fmla="*/ 142720 w 3835533"/>
              <a:gd name="connsiteY43" fmla="*/ 1664556 h 4069525"/>
              <a:gd name="connsiteX44" fmla="*/ 293795 w 3835533"/>
              <a:gd name="connsiteY44" fmla="*/ 1725517 h 4069525"/>
              <a:gd name="connsiteX45" fmla="*/ 476675 w 3835533"/>
              <a:gd name="connsiteY45" fmla="*/ 1828884 h 4069525"/>
              <a:gd name="connsiteX46" fmla="*/ 451314 w 3835533"/>
              <a:gd name="connsiteY46" fmla="*/ 1967749 h 4069525"/>
              <a:gd name="connsiteX47" fmla="*/ 637487 w 3835533"/>
              <a:gd name="connsiteY47" fmla="*/ 2228465 h 4069525"/>
              <a:gd name="connsiteX48" fmla="*/ 421787 w 3835533"/>
              <a:gd name="connsiteY48" fmla="*/ 2711711 h 4069525"/>
              <a:gd name="connsiteX49" fmla="*/ 556719 w 3835533"/>
              <a:gd name="connsiteY49" fmla="*/ 2817311 h 4069525"/>
              <a:gd name="connsiteX0" fmla="*/ 556719 w 3781889"/>
              <a:gd name="connsiteY0" fmla="*/ 2817311 h 3951423"/>
              <a:gd name="connsiteX1" fmla="*/ 823944 w 3781889"/>
              <a:gd name="connsiteY1" fmla="*/ 2793155 h 3951423"/>
              <a:gd name="connsiteX2" fmla="*/ 852540 w 3781889"/>
              <a:gd name="connsiteY2" fmla="*/ 2890571 h 3951423"/>
              <a:gd name="connsiteX3" fmla="*/ 1212764 w 3781889"/>
              <a:gd name="connsiteY3" fmla="*/ 2824598 h 3951423"/>
              <a:gd name="connsiteX4" fmla="*/ 1401372 w 3781889"/>
              <a:gd name="connsiteY4" fmla="*/ 2899556 h 3951423"/>
              <a:gd name="connsiteX5" fmla="*/ 961622 w 3781889"/>
              <a:gd name="connsiteY5" fmla="*/ 3934055 h 3951423"/>
              <a:gd name="connsiteX6" fmla="*/ 1468103 w 3781889"/>
              <a:gd name="connsiteY6" fmla="*/ 3619729 h 3951423"/>
              <a:gd name="connsiteX7" fmla="*/ 1877636 w 3781889"/>
              <a:gd name="connsiteY7" fmla="*/ 3825014 h 3951423"/>
              <a:gd name="connsiteX8" fmla="*/ 1873412 w 3781889"/>
              <a:gd name="connsiteY8" fmla="*/ 3699574 h 3951423"/>
              <a:gd name="connsiteX9" fmla="*/ 1888238 w 3781889"/>
              <a:gd name="connsiteY9" fmla="*/ 3607512 h 3951423"/>
              <a:gd name="connsiteX10" fmla="*/ 2011235 w 3781889"/>
              <a:gd name="connsiteY10" fmla="*/ 3072134 h 3951423"/>
              <a:gd name="connsiteX11" fmla="*/ 2748647 w 3781889"/>
              <a:gd name="connsiteY11" fmla="*/ 3678936 h 3951423"/>
              <a:gd name="connsiteX12" fmla="*/ 2851401 w 3781889"/>
              <a:gd name="connsiteY12" fmla="*/ 3769080 h 3951423"/>
              <a:gd name="connsiteX13" fmla="*/ 3060560 w 3781889"/>
              <a:gd name="connsiteY13" fmla="*/ 3846843 h 3951423"/>
              <a:gd name="connsiteX14" fmla="*/ 3202679 w 3781889"/>
              <a:gd name="connsiteY14" fmla="*/ 3862933 h 3951423"/>
              <a:gd name="connsiteX15" fmla="*/ 3326030 w 3781889"/>
              <a:gd name="connsiteY15" fmla="*/ 3892428 h 3951423"/>
              <a:gd name="connsiteX16" fmla="*/ 3438653 w 3781889"/>
              <a:gd name="connsiteY16" fmla="*/ 3900473 h 3951423"/>
              <a:gd name="connsiteX17" fmla="*/ 3655857 w 3781889"/>
              <a:gd name="connsiteY17" fmla="*/ 3951423 h 3951423"/>
              <a:gd name="connsiteX18" fmla="*/ 3781889 w 3781889"/>
              <a:gd name="connsiteY18" fmla="*/ 3854887 h 3951423"/>
              <a:gd name="connsiteX19" fmla="*/ 2666609 w 3781889"/>
              <a:gd name="connsiteY19" fmla="*/ 1343213 h 3951423"/>
              <a:gd name="connsiteX20" fmla="*/ 2538036 w 3781889"/>
              <a:gd name="connsiteY20" fmla="*/ 1236851 h 3951423"/>
              <a:gd name="connsiteX21" fmla="*/ 2414197 w 3781889"/>
              <a:gd name="connsiteY21" fmla="*/ 1066988 h 3951423"/>
              <a:gd name="connsiteX22" fmla="*/ 2188580 w 3781889"/>
              <a:gd name="connsiteY22" fmla="*/ 923521 h 3951423"/>
              <a:gd name="connsiteX23" fmla="*/ 2004071 w 3781889"/>
              <a:gd name="connsiteY23" fmla="*/ 937832 h 3951423"/>
              <a:gd name="connsiteX24" fmla="*/ 1910437 w 3781889"/>
              <a:gd name="connsiteY24" fmla="*/ 245504 h 3951423"/>
              <a:gd name="connsiteX25" fmla="*/ 1424570 w 3781889"/>
              <a:gd name="connsiteY25" fmla="*/ 216779 h 3951423"/>
              <a:gd name="connsiteX26" fmla="*/ 1431915 w 3781889"/>
              <a:gd name="connsiteY26" fmla="*/ 99266 h 3951423"/>
              <a:gd name="connsiteX27" fmla="*/ 1299712 w 3781889"/>
              <a:gd name="connsiteY27" fmla="*/ 91921 h 3951423"/>
              <a:gd name="connsiteX28" fmla="*/ 1190053 w 3781889"/>
              <a:gd name="connsiteY28" fmla="*/ 60458 h 3951423"/>
              <a:gd name="connsiteX29" fmla="*/ 1180363 w 3781889"/>
              <a:gd name="connsiteY29" fmla="*/ 0 h 3951423"/>
              <a:gd name="connsiteX30" fmla="*/ 1075588 w 3781889"/>
              <a:gd name="connsiteY30" fmla="*/ 225425 h 3951423"/>
              <a:gd name="connsiteX31" fmla="*/ 971372 w 3781889"/>
              <a:gd name="connsiteY31" fmla="*/ 421986 h 3951423"/>
              <a:gd name="connsiteX32" fmla="*/ 890952 w 3781889"/>
              <a:gd name="connsiteY32" fmla="*/ 660267 h 3951423"/>
              <a:gd name="connsiteX33" fmla="*/ 786704 w 3781889"/>
              <a:gd name="connsiteY33" fmla="*/ 1017686 h 3951423"/>
              <a:gd name="connsiteX34" fmla="*/ 557360 w 3781889"/>
              <a:gd name="connsiteY34" fmla="*/ 910461 h 3951423"/>
              <a:gd name="connsiteX35" fmla="*/ 363757 w 3781889"/>
              <a:gd name="connsiteY35" fmla="*/ 1014709 h 3951423"/>
              <a:gd name="connsiteX36" fmla="*/ 253553 w 3781889"/>
              <a:gd name="connsiteY36" fmla="*/ 931310 h 3951423"/>
              <a:gd name="connsiteX37" fmla="*/ 170156 w 3781889"/>
              <a:gd name="connsiteY37" fmla="*/ 1056407 h 3951423"/>
              <a:gd name="connsiteX38" fmla="*/ 116542 w 3781889"/>
              <a:gd name="connsiteY38" fmla="*/ 1172568 h 3951423"/>
              <a:gd name="connsiteX39" fmla="*/ 68886 w 3781889"/>
              <a:gd name="connsiteY39" fmla="*/ 1273838 h 3951423"/>
              <a:gd name="connsiteX40" fmla="*/ 68886 w 3781889"/>
              <a:gd name="connsiteY40" fmla="*/ 1381063 h 3951423"/>
              <a:gd name="connsiteX41" fmla="*/ 0 w 3781889"/>
              <a:gd name="connsiteY41" fmla="*/ 1487356 h 3951423"/>
              <a:gd name="connsiteX42" fmla="*/ 12848 w 3781889"/>
              <a:gd name="connsiteY42" fmla="*/ 1688410 h 3951423"/>
              <a:gd name="connsiteX43" fmla="*/ 142720 w 3781889"/>
              <a:gd name="connsiteY43" fmla="*/ 1664556 h 3951423"/>
              <a:gd name="connsiteX44" fmla="*/ 293795 w 3781889"/>
              <a:gd name="connsiteY44" fmla="*/ 1725517 h 3951423"/>
              <a:gd name="connsiteX45" fmla="*/ 476675 w 3781889"/>
              <a:gd name="connsiteY45" fmla="*/ 1828884 h 3951423"/>
              <a:gd name="connsiteX46" fmla="*/ 451314 w 3781889"/>
              <a:gd name="connsiteY46" fmla="*/ 1967749 h 3951423"/>
              <a:gd name="connsiteX47" fmla="*/ 637487 w 3781889"/>
              <a:gd name="connsiteY47" fmla="*/ 2228465 h 3951423"/>
              <a:gd name="connsiteX48" fmla="*/ 421787 w 3781889"/>
              <a:gd name="connsiteY48" fmla="*/ 2711711 h 3951423"/>
              <a:gd name="connsiteX49" fmla="*/ 556719 w 3781889"/>
              <a:gd name="connsiteY49" fmla="*/ 2817311 h 3951423"/>
              <a:gd name="connsiteX0" fmla="*/ 556719 w 3781889"/>
              <a:gd name="connsiteY0" fmla="*/ 2817311 h 3951423"/>
              <a:gd name="connsiteX1" fmla="*/ 823944 w 3781889"/>
              <a:gd name="connsiteY1" fmla="*/ 2793155 h 3951423"/>
              <a:gd name="connsiteX2" fmla="*/ 852540 w 3781889"/>
              <a:gd name="connsiteY2" fmla="*/ 2890571 h 3951423"/>
              <a:gd name="connsiteX3" fmla="*/ 1212764 w 3781889"/>
              <a:gd name="connsiteY3" fmla="*/ 2824598 h 3951423"/>
              <a:gd name="connsiteX4" fmla="*/ 1401372 w 3781889"/>
              <a:gd name="connsiteY4" fmla="*/ 2899556 h 3951423"/>
              <a:gd name="connsiteX5" fmla="*/ 961622 w 3781889"/>
              <a:gd name="connsiteY5" fmla="*/ 3934055 h 3951423"/>
              <a:gd name="connsiteX6" fmla="*/ 1468103 w 3781889"/>
              <a:gd name="connsiteY6" fmla="*/ 3619729 h 3951423"/>
              <a:gd name="connsiteX7" fmla="*/ 1877636 w 3781889"/>
              <a:gd name="connsiteY7" fmla="*/ 3825014 h 3951423"/>
              <a:gd name="connsiteX8" fmla="*/ 1873412 w 3781889"/>
              <a:gd name="connsiteY8" fmla="*/ 3699574 h 3951423"/>
              <a:gd name="connsiteX9" fmla="*/ 1888238 w 3781889"/>
              <a:gd name="connsiteY9" fmla="*/ 3607512 h 3951423"/>
              <a:gd name="connsiteX10" fmla="*/ 2011235 w 3781889"/>
              <a:gd name="connsiteY10" fmla="*/ 3072134 h 3951423"/>
              <a:gd name="connsiteX11" fmla="*/ 2748647 w 3781889"/>
              <a:gd name="connsiteY11" fmla="*/ 3678936 h 3951423"/>
              <a:gd name="connsiteX12" fmla="*/ 2851401 w 3781889"/>
              <a:gd name="connsiteY12" fmla="*/ 3769080 h 3951423"/>
              <a:gd name="connsiteX13" fmla="*/ 3060560 w 3781889"/>
              <a:gd name="connsiteY13" fmla="*/ 3846843 h 3951423"/>
              <a:gd name="connsiteX14" fmla="*/ 3202679 w 3781889"/>
              <a:gd name="connsiteY14" fmla="*/ 3862933 h 3951423"/>
              <a:gd name="connsiteX15" fmla="*/ 3326030 w 3781889"/>
              <a:gd name="connsiteY15" fmla="*/ 3892428 h 3951423"/>
              <a:gd name="connsiteX16" fmla="*/ 3438653 w 3781889"/>
              <a:gd name="connsiteY16" fmla="*/ 3900473 h 3951423"/>
              <a:gd name="connsiteX17" fmla="*/ 3655857 w 3781889"/>
              <a:gd name="connsiteY17" fmla="*/ 3951423 h 3951423"/>
              <a:gd name="connsiteX18" fmla="*/ 3781889 w 3781889"/>
              <a:gd name="connsiteY18" fmla="*/ 3854887 h 3951423"/>
              <a:gd name="connsiteX19" fmla="*/ 2666609 w 3781889"/>
              <a:gd name="connsiteY19" fmla="*/ 1343213 h 3951423"/>
              <a:gd name="connsiteX20" fmla="*/ 2538036 w 3781889"/>
              <a:gd name="connsiteY20" fmla="*/ 1236851 h 3951423"/>
              <a:gd name="connsiteX21" fmla="*/ 2414197 w 3781889"/>
              <a:gd name="connsiteY21" fmla="*/ 1066988 h 3951423"/>
              <a:gd name="connsiteX22" fmla="*/ 2188580 w 3781889"/>
              <a:gd name="connsiteY22" fmla="*/ 923521 h 3951423"/>
              <a:gd name="connsiteX23" fmla="*/ 2004071 w 3781889"/>
              <a:gd name="connsiteY23" fmla="*/ 937832 h 3951423"/>
              <a:gd name="connsiteX24" fmla="*/ 1910437 w 3781889"/>
              <a:gd name="connsiteY24" fmla="*/ 245504 h 3951423"/>
              <a:gd name="connsiteX25" fmla="*/ 1424570 w 3781889"/>
              <a:gd name="connsiteY25" fmla="*/ 216779 h 3951423"/>
              <a:gd name="connsiteX26" fmla="*/ 1431915 w 3781889"/>
              <a:gd name="connsiteY26" fmla="*/ 99266 h 3951423"/>
              <a:gd name="connsiteX27" fmla="*/ 1299712 w 3781889"/>
              <a:gd name="connsiteY27" fmla="*/ 91921 h 3951423"/>
              <a:gd name="connsiteX28" fmla="*/ 1190053 w 3781889"/>
              <a:gd name="connsiteY28" fmla="*/ 60458 h 3951423"/>
              <a:gd name="connsiteX29" fmla="*/ 1180363 w 3781889"/>
              <a:gd name="connsiteY29" fmla="*/ 0 h 3951423"/>
              <a:gd name="connsiteX30" fmla="*/ 1075588 w 3781889"/>
              <a:gd name="connsiteY30" fmla="*/ 225425 h 3951423"/>
              <a:gd name="connsiteX31" fmla="*/ 971372 w 3781889"/>
              <a:gd name="connsiteY31" fmla="*/ 421986 h 3951423"/>
              <a:gd name="connsiteX32" fmla="*/ 890952 w 3781889"/>
              <a:gd name="connsiteY32" fmla="*/ 660267 h 3951423"/>
              <a:gd name="connsiteX33" fmla="*/ 786704 w 3781889"/>
              <a:gd name="connsiteY33" fmla="*/ 1017686 h 3951423"/>
              <a:gd name="connsiteX34" fmla="*/ 557360 w 3781889"/>
              <a:gd name="connsiteY34" fmla="*/ 910461 h 3951423"/>
              <a:gd name="connsiteX35" fmla="*/ 363757 w 3781889"/>
              <a:gd name="connsiteY35" fmla="*/ 1014709 h 3951423"/>
              <a:gd name="connsiteX36" fmla="*/ 253553 w 3781889"/>
              <a:gd name="connsiteY36" fmla="*/ 931310 h 3951423"/>
              <a:gd name="connsiteX37" fmla="*/ 170156 w 3781889"/>
              <a:gd name="connsiteY37" fmla="*/ 1056407 h 3951423"/>
              <a:gd name="connsiteX38" fmla="*/ 116542 w 3781889"/>
              <a:gd name="connsiteY38" fmla="*/ 1172568 h 3951423"/>
              <a:gd name="connsiteX39" fmla="*/ 68886 w 3781889"/>
              <a:gd name="connsiteY39" fmla="*/ 1273838 h 3951423"/>
              <a:gd name="connsiteX40" fmla="*/ 68886 w 3781889"/>
              <a:gd name="connsiteY40" fmla="*/ 1381063 h 3951423"/>
              <a:gd name="connsiteX41" fmla="*/ 0 w 3781889"/>
              <a:gd name="connsiteY41" fmla="*/ 1487356 h 3951423"/>
              <a:gd name="connsiteX42" fmla="*/ 12848 w 3781889"/>
              <a:gd name="connsiteY42" fmla="*/ 1688410 h 3951423"/>
              <a:gd name="connsiteX43" fmla="*/ 142720 w 3781889"/>
              <a:gd name="connsiteY43" fmla="*/ 1664556 h 3951423"/>
              <a:gd name="connsiteX44" fmla="*/ 293795 w 3781889"/>
              <a:gd name="connsiteY44" fmla="*/ 1725517 h 3951423"/>
              <a:gd name="connsiteX45" fmla="*/ 476675 w 3781889"/>
              <a:gd name="connsiteY45" fmla="*/ 1828884 h 3951423"/>
              <a:gd name="connsiteX46" fmla="*/ 451314 w 3781889"/>
              <a:gd name="connsiteY46" fmla="*/ 1967749 h 3951423"/>
              <a:gd name="connsiteX47" fmla="*/ 637487 w 3781889"/>
              <a:gd name="connsiteY47" fmla="*/ 2228465 h 3951423"/>
              <a:gd name="connsiteX48" fmla="*/ 421787 w 3781889"/>
              <a:gd name="connsiteY48" fmla="*/ 2711711 h 3951423"/>
              <a:gd name="connsiteX49" fmla="*/ 556719 w 3781889"/>
              <a:gd name="connsiteY49" fmla="*/ 2817311 h 3951423"/>
              <a:gd name="connsiteX0" fmla="*/ 556719 w 3794554"/>
              <a:gd name="connsiteY0" fmla="*/ 2817311 h 3951423"/>
              <a:gd name="connsiteX1" fmla="*/ 823944 w 3794554"/>
              <a:gd name="connsiteY1" fmla="*/ 2793155 h 3951423"/>
              <a:gd name="connsiteX2" fmla="*/ 852540 w 3794554"/>
              <a:gd name="connsiteY2" fmla="*/ 2890571 h 3951423"/>
              <a:gd name="connsiteX3" fmla="*/ 1212764 w 3794554"/>
              <a:gd name="connsiteY3" fmla="*/ 2824598 h 3951423"/>
              <a:gd name="connsiteX4" fmla="*/ 1401372 w 3794554"/>
              <a:gd name="connsiteY4" fmla="*/ 2899556 h 3951423"/>
              <a:gd name="connsiteX5" fmla="*/ 961622 w 3794554"/>
              <a:gd name="connsiteY5" fmla="*/ 3934055 h 3951423"/>
              <a:gd name="connsiteX6" fmla="*/ 1468103 w 3794554"/>
              <a:gd name="connsiteY6" fmla="*/ 3619729 h 3951423"/>
              <a:gd name="connsiteX7" fmla="*/ 1877636 w 3794554"/>
              <a:gd name="connsiteY7" fmla="*/ 3825014 h 3951423"/>
              <a:gd name="connsiteX8" fmla="*/ 1873412 w 3794554"/>
              <a:gd name="connsiteY8" fmla="*/ 3699574 h 3951423"/>
              <a:gd name="connsiteX9" fmla="*/ 1888238 w 3794554"/>
              <a:gd name="connsiteY9" fmla="*/ 3607512 h 3951423"/>
              <a:gd name="connsiteX10" fmla="*/ 2011235 w 3794554"/>
              <a:gd name="connsiteY10" fmla="*/ 3072134 h 3951423"/>
              <a:gd name="connsiteX11" fmla="*/ 2748647 w 3794554"/>
              <a:gd name="connsiteY11" fmla="*/ 3678936 h 3951423"/>
              <a:gd name="connsiteX12" fmla="*/ 2851401 w 3794554"/>
              <a:gd name="connsiteY12" fmla="*/ 3769080 h 3951423"/>
              <a:gd name="connsiteX13" fmla="*/ 3060560 w 3794554"/>
              <a:gd name="connsiteY13" fmla="*/ 3846843 h 3951423"/>
              <a:gd name="connsiteX14" fmla="*/ 3202679 w 3794554"/>
              <a:gd name="connsiteY14" fmla="*/ 3862933 h 3951423"/>
              <a:gd name="connsiteX15" fmla="*/ 3326030 w 3794554"/>
              <a:gd name="connsiteY15" fmla="*/ 3892428 h 3951423"/>
              <a:gd name="connsiteX16" fmla="*/ 3438653 w 3794554"/>
              <a:gd name="connsiteY16" fmla="*/ 3900473 h 3951423"/>
              <a:gd name="connsiteX17" fmla="*/ 3655857 w 3794554"/>
              <a:gd name="connsiteY17" fmla="*/ 3951423 h 3951423"/>
              <a:gd name="connsiteX18" fmla="*/ 3781889 w 3794554"/>
              <a:gd name="connsiteY18" fmla="*/ 3854887 h 3951423"/>
              <a:gd name="connsiteX19" fmla="*/ 3663901 w 3794554"/>
              <a:gd name="connsiteY19" fmla="*/ 3570645 h 3951423"/>
              <a:gd name="connsiteX20" fmla="*/ 2666609 w 3794554"/>
              <a:gd name="connsiteY20" fmla="*/ 1343213 h 3951423"/>
              <a:gd name="connsiteX21" fmla="*/ 2538036 w 3794554"/>
              <a:gd name="connsiteY21" fmla="*/ 1236851 h 3951423"/>
              <a:gd name="connsiteX22" fmla="*/ 2414197 w 3794554"/>
              <a:gd name="connsiteY22" fmla="*/ 1066988 h 3951423"/>
              <a:gd name="connsiteX23" fmla="*/ 2188580 w 3794554"/>
              <a:gd name="connsiteY23" fmla="*/ 923521 h 3951423"/>
              <a:gd name="connsiteX24" fmla="*/ 2004071 w 3794554"/>
              <a:gd name="connsiteY24" fmla="*/ 937832 h 3951423"/>
              <a:gd name="connsiteX25" fmla="*/ 1910437 w 3794554"/>
              <a:gd name="connsiteY25" fmla="*/ 245504 h 3951423"/>
              <a:gd name="connsiteX26" fmla="*/ 1424570 w 3794554"/>
              <a:gd name="connsiteY26" fmla="*/ 216779 h 3951423"/>
              <a:gd name="connsiteX27" fmla="*/ 1431915 w 3794554"/>
              <a:gd name="connsiteY27" fmla="*/ 99266 h 3951423"/>
              <a:gd name="connsiteX28" fmla="*/ 1299712 w 3794554"/>
              <a:gd name="connsiteY28" fmla="*/ 91921 h 3951423"/>
              <a:gd name="connsiteX29" fmla="*/ 1190053 w 3794554"/>
              <a:gd name="connsiteY29" fmla="*/ 60458 h 3951423"/>
              <a:gd name="connsiteX30" fmla="*/ 1180363 w 3794554"/>
              <a:gd name="connsiteY30" fmla="*/ 0 h 3951423"/>
              <a:gd name="connsiteX31" fmla="*/ 1075588 w 3794554"/>
              <a:gd name="connsiteY31" fmla="*/ 225425 h 3951423"/>
              <a:gd name="connsiteX32" fmla="*/ 971372 w 3794554"/>
              <a:gd name="connsiteY32" fmla="*/ 421986 h 3951423"/>
              <a:gd name="connsiteX33" fmla="*/ 890952 w 3794554"/>
              <a:gd name="connsiteY33" fmla="*/ 660267 h 3951423"/>
              <a:gd name="connsiteX34" fmla="*/ 786704 w 3794554"/>
              <a:gd name="connsiteY34" fmla="*/ 1017686 h 3951423"/>
              <a:gd name="connsiteX35" fmla="*/ 557360 w 3794554"/>
              <a:gd name="connsiteY35" fmla="*/ 910461 h 3951423"/>
              <a:gd name="connsiteX36" fmla="*/ 363757 w 3794554"/>
              <a:gd name="connsiteY36" fmla="*/ 1014709 h 3951423"/>
              <a:gd name="connsiteX37" fmla="*/ 253553 w 3794554"/>
              <a:gd name="connsiteY37" fmla="*/ 931310 h 3951423"/>
              <a:gd name="connsiteX38" fmla="*/ 170156 w 3794554"/>
              <a:gd name="connsiteY38" fmla="*/ 1056407 h 3951423"/>
              <a:gd name="connsiteX39" fmla="*/ 116542 w 3794554"/>
              <a:gd name="connsiteY39" fmla="*/ 1172568 h 3951423"/>
              <a:gd name="connsiteX40" fmla="*/ 68886 w 3794554"/>
              <a:gd name="connsiteY40" fmla="*/ 1273838 h 3951423"/>
              <a:gd name="connsiteX41" fmla="*/ 68886 w 3794554"/>
              <a:gd name="connsiteY41" fmla="*/ 1381063 h 3951423"/>
              <a:gd name="connsiteX42" fmla="*/ 0 w 3794554"/>
              <a:gd name="connsiteY42" fmla="*/ 1487356 h 3951423"/>
              <a:gd name="connsiteX43" fmla="*/ 12848 w 3794554"/>
              <a:gd name="connsiteY43" fmla="*/ 1688410 h 3951423"/>
              <a:gd name="connsiteX44" fmla="*/ 142720 w 3794554"/>
              <a:gd name="connsiteY44" fmla="*/ 1664556 h 3951423"/>
              <a:gd name="connsiteX45" fmla="*/ 293795 w 3794554"/>
              <a:gd name="connsiteY45" fmla="*/ 1725517 h 3951423"/>
              <a:gd name="connsiteX46" fmla="*/ 476675 w 3794554"/>
              <a:gd name="connsiteY46" fmla="*/ 1828884 h 3951423"/>
              <a:gd name="connsiteX47" fmla="*/ 451314 w 3794554"/>
              <a:gd name="connsiteY47" fmla="*/ 1967749 h 3951423"/>
              <a:gd name="connsiteX48" fmla="*/ 637487 w 3794554"/>
              <a:gd name="connsiteY48" fmla="*/ 2228465 h 3951423"/>
              <a:gd name="connsiteX49" fmla="*/ 421787 w 3794554"/>
              <a:gd name="connsiteY49" fmla="*/ 2711711 h 3951423"/>
              <a:gd name="connsiteX50" fmla="*/ 556719 w 3794554"/>
              <a:gd name="connsiteY50" fmla="*/ 2817311 h 3951423"/>
              <a:gd name="connsiteX0" fmla="*/ 556719 w 3851225"/>
              <a:gd name="connsiteY0" fmla="*/ 2817311 h 3951423"/>
              <a:gd name="connsiteX1" fmla="*/ 823944 w 3851225"/>
              <a:gd name="connsiteY1" fmla="*/ 2793155 h 3951423"/>
              <a:gd name="connsiteX2" fmla="*/ 852540 w 3851225"/>
              <a:gd name="connsiteY2" fmla="*/ 2890571 h 3951423"/>
              <a:gd name="connsiteX3" fmla="*/ 1212764 w 3851225"/>
              <a:gd name="connsiteY3" fmla="*/ 2824598 h 3951423"/>
              <a:gd name="connsiteX4" fmla="*/ 1401372 w 3851225"/>
              <a:gd name="connsiteY4" fmla="*/ 2899556 h 3951423"/>
              <a:gd name="connsiteX5" fmla="*/ 961622 w 3851225"/>
              <a:gd name="connsiteY5" fmla="*/ 3934055 h 3951423"/>
              <a:gd name="connsiteX6" fmla="*/ 1468103 w 3851225"/>
              <a:gd name="connsiteY6" fmla="*/ 3619729 h 3951423"/>
              <a:gd name="connsiteX7" fmla="*/ 1877636 w 3851225"/>
              <a:gd name="connsiteY7" fmla="*/ 3825014 h 3951423"/>
              <a:gd name="connsiteX8" fmla="*/ 1873412 w 3851225"/>
              <a:gd name="connsiteY8" fmla="*/ 3699574 h 3951423"/>
              <a:gd name="connsiteX9" fmla="*/ 1888238 w 3851225"/>
              <a:gd name="connsiteY9" fmla="*/ 3607512 h 3951423"/>
              <a:gd name="connsiteX10" fmla="*/ 2011235 w 3851225"/>
              <a:gd name="connsiteY10" fmla="*/ 3072134 h 3951423"/>
              <a:gd name="connsiteX11" fmla="*/ 2748647 w 3851225"/>
              <a:gd name="connsiteY11" fmla="*/ 3678936 h 3951423"/>
              <a:gd name="connsiteX12" fmla="*/ 2851401 w 3851225"/>
              <a:gd name="connsiteY12" fmla="*/ 3769080 h 3951423"/>
              <a:gd name="connsiteX13" fmla="*/ 3060560 w 3851225"/>
              <a:gd name="connsiteY13" fmla="*/ 3846843 h 3951423"/>
              <a:gd name="connsiteX14" fmla="*/ 3202679 w 3851225"/>
              <a:gd name="connsiteY14" fmla="*/ 3862933 h 3951423"/>
              <a:gd name="connsiteX15" fmla="*/ 3326030 w 3851225"/>
              <a:gd name="connsiteY15" fmla="*/ 3892428 h 3951423"/>
              <a:gd name="connsiteX16" fmla="*/ 3438653 w 3851225"/>
              <a:gd name="connsiteY16" fmla="*/ 3900473 h 3951423"/>
              <a:gd name="connsiteX17" fmla="*/ 3655857 w 3851225"/>
              <a:gd name="connsiteY17" fmla="*/ 3951423 h 3951423"/>
              <a:gd name="connsiteX18" fmla="*/ 3781889 w 3851225"/>
              <a:gd name="connsiteY18" fmla="*/ 3854887 h 3951423"/>
              <a:gd name="connsiteX19" fmla="*/ 3763117 w 3851225"/>
              <a:gd name="connsiteY19" fmla="*/ 3533104 h 3951423"/>
              <a:gd name="connsiteX20" fmla="*/ 2666609 w 3851225"/>
              <a:gd name="connsiteY20" fmla="*/ 1343213 h 3951423"/>
              <a:gd name="connsiteX21" fmla="*/ 2538036 w 3851225"/>
              <a:gd name="connsiteY21" fmla="*/ 1236851 h 3951423"/>
              <a:gd name="connsiteX22" fmla="*/ 2414197 w 3851225"/>
              <a:gd name="connsiteY22" fmla="*/ 1066988 h 3951423"/>
              <a:gd name="connsiteX23" fmla="*/ 2188580 w 3851225"/>
              <a:gd name="connsiteY23" fmla="*/ 923521 h 3951423"/>
              <a:gd name="connsiteX24" fmla="*/ 2004071 w 3851225"/>
              <a:gd name="connsiteY24" fmla="*/ 937832 h 3951423"/>
              <a:gd name="connsiteX25" fmla="*/ 1910437 w 3851225"/>
              <a:gd name="connsiteY25" fmla="*/ 245504 h 3951423"/>
              <a:gd name="connsiteX26" fmla="*/ 1424570 w 3851225"/>
              <a:gd name="connsiteY26" fmla="*/ 216779 h 3951423"/>
              <a:gd name="connsiteX27" fmla="*/ 1431915 w 3851225"/>
              <a:gd name="connsiteY27" fmla="*/ 99266 h 3951423"/>
              <a:gd name="connsiteX28" fmla="*/ 1299712 w 3851225"/>
              <a:gd name="connsiteY28" fmla="*/ 91921 h 3951423"/>
              <a:gd name="connsiteX29" fmla="*/ 1190053 w 3851225"/>
              <a:gd name="connsiteY29" fmla="*/ 60458 h 3951423"/>
              <a:gd name="connsiteX30" fmla="*/ 1180363 w 3851225"/>
              <a:gd name="connsiteY30" fmla="*/ 0 h 3951423"/>
              <a:gd name="connsiteX31" fmla="*/ 1075588 w 3851225"/>
              <a:gd name="connsiteY31" fmla="*/ 225425 h 3951423"/>
              <a:gd name="connsiteX32" fmla="*/ 971372 w 3851225"/>
              <a:gd name="connsiteY32" fmla="*/ 421986 h 3951423"/>
              <a:gd name="connsiteX33" fmla="*/ 890952 w 3851225"/>
              <a:gd name="connsiteY33" fmla="*/ 660267 h 3951423"/>
              <a:gd name="connsiteX34" fmla="*/ 786704 w 3851225"/>
              <a:gd name="connsiteY34" fmla="*/ 1017686 h 3951423"/>
              <a:gd name="connsiteX35" fmla="*/ 557360 w 3851225"/>
              <a:gd name="connsiteY35" fmla="*/ 910461 h 3951423"/>
              <a:gd name="connsiteX36" fmla="*/ 363757 w 3851225"/>
              <a:gd name="connsiteY36" fmla="*/ 1014709 h 3951423"/>
              <a:gd name="connsiteX37" fmla="*/ 253553 w 3851225"/>
              <a:gd name="connsiteY37" fmla="*/ 931310 h 3951423"/>
              <a:gd name="connsiteX38" fmla="*/ 170156 w 3851225"/>
              <a:gd name="connsiteY38" fmla="*/ 1056407 h 3951423"/>
              <a:gd name="connsiteX39" fmla="*/ 116542 w 3851225"/>
              <a:gd name="connsiteY39" fmla="*/ 1172568 h 3951423"/>
              <a:gd name="connsiteX40" fmla="*/ 68886 w 3851225"/>
              <a:gd name="connsiteY40" fmla="*/ 1273838 h 3951423"/>
              <a:gd name="connsiteX41" fmla="*/ 68886 w 3851225"/>
              <a:gd name="connsiteY41" fmla="*/ 1381063 h 3951423"/>
              <a:gd name="connsiteX42" fmla="*/ 0 w 3851225"/>
              <a:gd name="connsiteY42" fmla="*/ 1487356 h 3951423"/>
              <a:gd name="connsiteX43" fmla="*/ 12848 w 3851225"/>
              <a:gd name="connsiteY43" fmla="*/ 1688410 h 3951423"/>
              <a:gd name="connsiteX44" fmla="*/ 142720 w 3851225"/>
              <a:gd name="connsiteY44" fmla="*/ 1664556 h 3951423"/>
              <a:gd name="connsiteX45" fmla="*/ 293795 w 3851225"/>
              <a:gd name="connsiteY45" fmla="*/ 1725517 h 3951423"/>
              <a:gd name="connsiteX46" fmla="*/ 476675 w 3851225"/>
              <a:gd name="connsiteY46" fmla="*/ 1828884 h 3951423"/>
              <a:gd name="connsiteX47" fmla="*/ 451314 w 3851225"/>
              <a:gd name="connsiteY47" fmla="*/ 1967749 h 3951423"/>
              <a:gd name="connsiteX48" fmla="*/ 637487 w 3851225"/>
              <a:gd name="connsiteY48" fmla="*/ 2228465 h 3951423"/>
              <a:gd name="connsiteX49" fmla="*/ 421787 w 3851225"/>
              <a:gd name="connsiteY49" fmla="*/ 2711711 h 3951423"/>
              <a:gd name="connsiteX50" fmla="*/ 556719 w 3851225"/>
              <a:gd name="connsiteY50" fmla="*/ 2817311 h 3951423"/>
              <a:gd name="connsiteX0" fmla="*/ 556719 w 3848626"/>
              <a:gd name="connsiteY0" fmla="*/ 2817311 h 3951423"/>
              <a:gd name="connsiteX1" fmla="*/ 823944 w 3848626"/>
              <a:gd name="connsiteY1" fmla="*/ 2793155 h 3951423"/>
              <a:gd name="connsiteX2" fmla="*/ 852540 w 3848626"/>
              <a:gd name="connsiteY2" fmla="*/ 2890571 h 3951423"/>
              <a:gd name="connsiteX3" fmla="*/ 1212764 w 3848626"/>
              <a:gd name="connsiteY3" fmla="*/ 2824598 h 3951423"/>
              <a:gd name="connsiteX4" fmla="*/ 1401372 w 3848626"/>
              <a:gd name="connsiteY4" fmla="*/ 2899556 h 3951423"/>
              <a:gd name="connsiteX5" fmla="*/ 961622 w 3848626"/>
              <a:gd name="connsiteY5" fmla="*/ 3934055 h 3951423"/>
              <a:gd name="connsiteX6" fmla="*/ 1468103 w 3848626"/>
              <a:gd name="connsiteY6" fmla="*/ 3619729 h 3951423"/>
              <a:gd name="connsiteX7" fmla="*/ 1877636 w 3848626"/>
              <a:gd name="connsiteY7" fmla="*/ 3825014 h 3951423"/>
              <a:gd name="connsiteX8" fmla="*/ 1873412 w 3848626"/>
              <a:gd name="connsiteY8" fmla="*/ 3699574 h 3951423"/>
              <a:gd name="connsiteX9" fmla="*/ 1888238 w 3848626"/>
              <a:gd name="connsiteY9" fmla="*/ 3607512 h 3951423"/>
              <a:gd name="connsiteX10" fmla="*/ 2011235 w 3848626"/>
              <a:gd name="connsiteY10" fmla="*/ 3072134 h 3951423"/>
              <a:gd name="connsiteX11" fmla="*/ 2748647 w 3848626"/>
              <a:gd name="connsiteY11" fmla="*/ 3678936 h 3951423"/>
              <a:gd name="connsiteX12" fmla="*/ 2851401 w 3848626"/>
              <a:gd name="connsiteY12" fmla="*/ 3769080 h 3951423"/>
              <a:gd name="connsiteX13" fmla="*/ 3060560 w 3848626"/>
              <a:gd name="connsiteY13" fmla="*/ 3846843 h 3951423"/>
              <a:gd name="connsiteX14" fmla="*/ 3202679 w 3848626"/>
              <a:gd name="connsiteY14" fmla="*/ 3862933 h 3951423"/>
              <a:gd name="connsiteX15" fmla="*/ 3326030 w 3848626"/>
              <a:gd name="connsiteY15" fmla="*/ 3892428 h 3951423"/>
              <a:gd name="connsiteX16" fmla="*/ 3438653 w 3848626"/>
              <a:gd name="connsiteY16" fmla="*/ 3900473 h 3951423"/>
              <a:gd name="connsiteX17" fmla="*/ 3655857 w 3848626"/>
              <a:gd name="connsiteY17" fmla="*/ 3951423 h 3951423"/>
              <a:gd name="connsiteX18" fmla="*/ 3781889 w 3848626"/>
              <a:gd name="connsiteY18" fmla="*/ 3854887 h 3951423"/>
              <a:gd name="connsiteX19" fmla="*/ 3763117 w 3848626"/>
              <a:gd name="connsiteY19" fmla="*/ 3533104 h 3951423"/>
              <a:gd name="connsiteX20" fmla="*/ 2666609 w 3848626"/>
              <a:gd name="connsiteY20" fmla="*/ 1343213 h 3951423"/>
              <a:gd name="connsiteX21" fmla="*/ 2538036 w 3848626"/>
              <a:gd name="connsiteY21" fmla="*/ 1236851 h 3951423"/>
              <a:gd name="connsiteX22" fmla="*/ 2414197 w 3848626"/>
              <a:gd name="connsiteY22" fmla="*/ 1066988 h 3951423"/>
              <a:gd name="connsiteX23" fmla="*/ 2188580 w 3848626"/>
              <a:gd name="connsiteY23" fmla="*/ 923521 h 3951423"/>
              <a:gd name="connsiteX24" fmla="*/ 2004071 w 3848626"/>
              <a:gd name="connsiteY24" fmla="*/ 937832 h 3951423"/>
              <a:gd name="connsiteX25" fmla="*/ 1910437 w 3848626"/>
              <a:gd name="connsiteY25" fmla="*/ 245504 h 3951423"/>
              <a:gd name="connsiteX26" fmla="*/ 1424570 w 3848626"/>
              <a:gd name="connsiteY26" fmla="*/ 216779 h 3951423"/>
              <a:gd name="connsiteX27" fmla="*/ 1431915 w 3848626"/>
              <a:gd name="connsiteY27" fmla="*/ 99266 h 3951423"/>
              <a:gd name="connsiteX28" fmla="*/ 1299712 w 3848626"/>
              <a:gd name="connsiteY28" fmla="*/ 91921 h 3951423"/>
              <a:gd name="connsiteX29" fmla="*/ 1190053 w 3848626"/>
              <a:gd name="connsiteY29" fmla="*/ 60458 h 3951423"/>
              <a:gd name="connsiteX30" fmla="*/ 1180363 w 3848626"/>
              <a:gd name="connsiteY30" fmla="*/ 0 h 3951423"/>
              <a:gd name="connsiteX31" fmla="*/ 1075588 w 3848626"/>
              <a:gd name="connsiteY31" fmla="*/ 225425 h 3951423"/>
              <a:gd name="connsiteX32" fmla="*/ 971372 w 3848626"/>
              <a:gd name="connsiteY32" fmla="*/ 421986 h 3951423"/>
              <a:gd name="connsiteX33" fmla="*/ 890952 w 3848626"/>
              <a:gd name="connsiteY33" fmla="*/ 660267 h 3951423"/>
              <a:gd name="connsiteX34" fmla="*/ 786704 w 3848626"/>
              <a:gd name="connsiteY34" fmla="*/ 1017686 h 3951423"/>
              <a:gd name="connsiteX35" fmla="*/ 557360 w 3848626"/>
              <a:gd name="connsiteY35" fmla="*/ 910461 h 3951423"/>
              <a:gd name="connsiteX36" fmla="*/ 363757 w 3848626"/>
              <a:gd name="connsiteY36" fmla="*/ 1014709 h 3951423"/>
              <a:gd name="connsiteX37" fmla="*/ 253553 w 3848626"/>
              <a:gd name="connsiteY37" fmla="*/ 931310 h 3951423"/>
              <a:gd name="connsiteX38" fmla="*/ 170156 w 3848626"/>
              <a:gd name="connsiteY38" fmla="*/ 1056407 h 3951423"/>
              <a:gd name="connsiteX39" fmla="*/ 116542 w 3848626"/>
              <a:gd name="connsiteY39" fmla="*/ 1172568 h 3951423"/>
              <a:gd name="connsiteX40" fmla="*/ 68886 w 3848626"/>
              <a:gd name="connsiteY40" fmla="*/ 1273838 h 3951423"/>
              <a:gd name="connsiteX41" fmla="*/ 68886 w 3848626"/>
              <a:gd name="connsiteY41" fmla="*/ 1381063 h 3951423"/>
              <a:gd name="connsiteX42" fmla="*/ 0 w 3848626"/>
              <a:gd name="connsiteY42" fmla="*/ 1487356 h 3951423"/>
              <a:gd name="connsiteX43" fmla="*/ 12848 w 3848626"/>
              <a:gd name="connsiteY43" fmla="*/ 1688410 h 3951423"/>
              <a:gd name="connsiteX44" fmla="*/ 142720 w 3848626"/>
              <a:gd name="connsiteY44" fmla="*/ 1664556 h 3951423"/>
              <a:gd name="connsiteX45" fmla="*/ 293795 w 3848626"/>
              <a:gd name="connsiteY45" fmla="*/ 1725517 h 3951423"/>
              <a:gd name="connsiteX46" fmla="*/ 476675 w 3848626"/>
              <a:gd name="connsiteY46" fmla="*/ 1828884 h 3951423"/>
              <a:gd name="connsiteX47" fmla="*/ 451314 w 3848626"/>
              <a:gd name="connsiteY47" fmla="*/ 1967749 h 3951423"/>
              <a:gd name="connsiteX48" fmla="*/ 637487 w 3848626"/>
              <a:gd name="connsiteY48" fmla="*/ 2228465 h 3951423"/>
              <a:gd name="connsiteX49" fmla="*/ 421787 w 3848626"/>
              <a:gd name="connsiteY49" fmla="*/ 2711711 h 3951423"/>
              <a:gd name="connsiteX50" fmla="*/ 556719 w 3848626"/>
              <a:gd name="connsiteY50" fmla="*/ 2817311 h 3951423"/>
              <a:gd name="connsiteX0" fmla="*/ 556719 w 3781889"/>
              <a:gd name="connsiteY0" fmla="*/ 2817311 h 3951423"/>
              <a:gd name="connsiteX1" fmla="*/ 823944 w 3781889"/>
              <a:gd name="connsiteY1" fmla="*/ 2793155 h 3951423"/>
              <a:gd name="connsiteX2" fmla="*/ 852540 w 3781889"/>
              <a:gd name="connsiteY2" fmla="*/ 2890571 h 3951423"/>
              <a:gd name="connsiteX3" fmla="*/ 1212764 w 3781889"/>
              <a:gd name="connsiteY3" fmla="*/ 2824598 h 3951423"/>
              <a:gd name="connsiteX4" fmla="*/ 1401372 w 3781889"/>
              <a:gd name="connsiteY4" fmla="*/ 2899556 h 3951423"/>
              <a:gd name="connsiteX5" fmla="*/ 961622 w 3781889"/>
              <a:gd name="connsiteY5" fmla="*/ 3934055 h 3951423"/>
              <a:gd name="connsiteX6" fmla="*/ 1468103 w 3781889"/>
              <a:gd name="connsiteY6" fmla="*/ 3619729 h 3951423"/>
              <a:gd name="connsiteX7" fmla="*/ 1877636 w 3781889"/>
              <a:gd name="connsiteY7" fmla="*/ 3825014 h 3951423"/>
              <a:gd name="connsiteX8" fmla="*/ 1873412 w 3781889"/>
              <a:gd name="connsiteY8" fmla="*/ 3699574 h 3951423"/>
              <a:gd name="connsiteX9" fmla="*/ 1888238 w 3781889"/>
              <a:gd name="connsiteY9" fmla="*/ 3607512 h 3951423"/>
              <a:gd name="connsiteX10" fmla="*/ 2011235 w 3781889"/>
              <a:gd name="connsiteY10" fmla="*/ 3072134 h 3951423"/>
              <a:gd name="connsiteX11" fmla="*/ 2748647 w 3781889"/>
              <a:gd name="connsiteY11" fmla="*/ 3678936 h 3951423"/>
              <a:gd name="connsiteX12" fmla="*/ 2851401 w 3781889"/>
              <a:gd name="connsiteY12" fmla="*/ 3769080 h 3951423"/>
              <a:gd name="connsiteX13" fmla="*/ 3060560 w 3781889"/>
              <a:gd name="connsiteY13" fmla="*/ 3846843 h 3951423"/>
              <a:gd name="connsiteX14" fmla="*/ 3202679 w 3781889"/>
              <a:gd name="connsiteY14" fmla="*/ 3862933 h 3951423"/>
              <a:gd name="connsiteX15" fmla="*/ 3326030 w 3781889"/>
              <a:gd name="connsiteY15" fmla="*/ 3892428 h 3951423"/>
              <a:gd name="connsiteX16" fmla="*/ 3438653 w 3781889"/>
              <a:gd name="connsiteY16" fmla="*/ 3900473 h 3951423"/>
              <a:gd name="connsiteX17" fmla="*/ 3655857 w 3781889"/>
              <a:gd name="connsiteY17" fmla="*/ 3951423 h 3951423"/>
              <a:gd name="connsiteX18" fmla="*/ 3781889 w 3781889"/>
              <a:gd name="connsiteY18" fmla="*/ 3854887 h 3951423"/>
              <a:gd name="connsiteX19" fmla="*/ 3763117 w 3781889"/>
              <a:gd name="connsiteY19" fmla="*/ 3533104 h 3951423"/>
              <a:gd name="connsiteX20" fmla="*/ 2666609 w 3781889"/>
              <a:gd name="connsiteY20" fmla="*/ 1343213 h 3951423"/>
              <a:gd name="connsiteX21" fmla="*/ 2538036 w 3781889"/>
              <a:gd name="connsiteY21" fmla="*/ 1236851 h 3951423"/>
              <a:gd name="connsiteX22" fmla="*/ 2414197 w 3781889"/>
              <a:gd name="connsiteY22" fmla="*/ 1066988 h 3951423"/>
              <a:gd name="connsiteX23" fmla="*/ 2188580 w 3781889"/>
              <a:gd name="connsiteY23" fmla="*/ 923521 h 3951423"/>
              <a:gd name="connsiteX24" fmla="*/ 2004071 w 3781889"/>
              <a:gd name="connsiteY24" fmla="*/ 937832 h 3951423"/>
              <a:gd name="connsiteX25" fmla="*/ 1910437 w 3781889"/>
              <a:gd name="connsiteY25" fmla="*/ 245504 h 3951423"/>
              <a:gd name="connsiteX26" fmla="*/ 1424570 w 3781889"/>
              <a:gd name="connsiteY26" fmla="*/ 216779 h 3951423"/>
              <a:gd name="connsiteX27" fmla="*/ 1431915 w 3781889"/>
              <a:gd name="connsiteY27" fmla="*/ 99266 h 3951423"/>
              <a:gd name="connsiteX28" fmla="*/ 1299712 w 3781889"/>
              <a:gd name="connsiteY28" fmla="*/ 91921 h 3951423"/>
              <a:gd name="connsiteX29" fmla="*/ 1190053 w 3781889"/>
              <a:gd name="connsiteY29" fmla="*/ 60458 h 3951423"/>
              <a:gd name="connsiteX30" fmla="*/ 1180363 w 3781889"/>
              <a:gd name="connsiteY30" fmla="*/ 0 h 3951423"/>
              <a:gd name="connsiteX31" fmla="*/ 1075588 w 3781889"/>
              <a:gd name="connsiteY31" fmla="*/ 225425 h 3951423"/>
              <a:gd name="connsiteX32" fmla="*/ 971372 w 3781889"/>
              <a:gd name="connsiteY32" fmla="*/ 421986 h 3951423"/>
              <a:gd name="connsiteX33" fmla="*/ 890952 w 3781889"/>
              <a:gd name="connsiteY33" fmla="*/ 660267 h 3951423"/>
              <a:gd name="connsiteX34" fmla="*/ 786704 w 3781889"/>
              <a:gd name="connsiteY34" fmla="*/ 1017686 h 3951423"/>
              <a:gd name="connsiteX35" fmla="*/ 557360 w 3781889"/>
              <a:gd name="connsiteY35" fmla="*/ 910461 h 3951423"/>
              <a:gd name="connsiteX36" fmla="*/ 363757 w 3781889"/>
              <a:gd name="connsiteY36" fmla="*/ 1014709 h 3951423"/>
              <a:gd name="connsiteX37" fmla="*/ 253553 w 3781889"/>
              <a:gd name="connsiteY37" fmla="*/ 931310 h 3951423"/>
              <a:gd name="connsiteX38" fmla="*/ 170156 w 3781889"/>
              <a:gd name="connsiteY38" fmla="*/ 1056407 h 3951423"/>
              <a:gd name="connsiteX39" fmla="*/ 116542 w 3781889"/>
              <a:gd name="connsiteY39" fmla="*/ 1172568 h 3951423"/>
              <a:gd name="connsiteX40" fmla="*/ 68886 w 3781889"/>
              <a:gd name="connsiteY40" fmla="*/ 1273838 h 3951423"/>
              <a:gd name="connsiteX41" fmla="*/ 68886 w 3781889"/>
              <a:gd name="connsiteY41" fmla="*/ 1381063 h 3951423"/>
              <a:gd name="connsiteX42" fmla="*/ 0 w 3781889"/>
              <a:gd name="connsiteY42" fmla="*/ 1487356 h 3951423"/>
              <a:gd name="connsiteX43" fmla="*/ 12848 w 3781889"/>
              <a:gd name="connsiteY43" fmla="*/ 1688410 h 3951423"/>
              <a:gd name="connsiteX44" fmla="*/ 142720 w 3781889"/>
              <a:gd name="connsiteY44" fmla="*/ 1664556 h 3951423"/>
              <a:gd name="connsiteX45" fmla="*/ 293795 w 3781889"/>
              <a:gd name="connsiteY45" fmla="*/ 1725517 h 3951423"/>
              <a:gd name="connsiteX46" fmla="*/ 476675 w 3781889"/>
              <a:gd name="connsiteY46" fmla="*/ 1828884 h 3951423"/>
              <a:gd name="connsiteX47" fmla="*/ 451314 w 3781889"/>
              <a:gd name="connsiteY47" fmla="*/ 1967749 h 3951423"/>
              <a:gd name="connsiteX48" fmla="*/ 637487 w 3781889"/>
              <a:gd name="connsiteY48" fmla="*/ 2228465 h 3951423"/>
              <a:gd name="connsiteX49" fmla="*/ 421787 w 3781889"/>
              <a:gd name="connsiteY49" fmla="*/ 2711711 h 3951423"/>
              <a:gd name="connsiteX50" fmla="*/ 556719 w 3781889"/>
              <a:gd name="connsiteY50" fmla="*/ 2817311 h 3951423"/>
              <a:gd name="connsiteX0" fmla="*/ 556719 w 3781889"/>
              <a:gd name="connsiteY0" fmla="*/ 2817311 h 3951423"/>
              <a:gd name="connsiteX1" fmla="*/ 823944 w 3781889"/>
              <a:gd name="connsiteY1" fmla="*/ 2793155 h 3951423"/>
              <a:gd name="connsiteX2" fmla="*/ 852540 w 3781889"/>
              <a:gd name="connsiteY2" fmla="*/ 2890571 h 3951423"/>
              <a:gd name="connsiteX3" fmla="*/ 1212764 w 3781889"/>
              <a:gd name="connsiteY3" fmla="*/ 2824598 h 3951423"/>
              <a:gd name="connsiteX4" fmla="*/ 1401372 w 3781889"/>
              <a:gd name="connsiteY4" fmla="*/ 2899556 h 3951423"/>
              <a:gd name="connsiteX5" fmla="*/ 961622 w 3781889"/>
              <a:gd name="connsiteY5" fmla="*/ 3934055 h 3951423"/>
              <a:gd name="connsiteX6" fmla="*/ 1468103 w 3781889"/>
              <a:gd name="connsiteY6" fmla="*/ 3619729 h 3951423"/>
              <a:gd name="connsiteX7" fmla="*/ 1877636 w 3781889"/>
              <a:gd name="connsiteY7" fmla="*/ 3825014 h 3951423"/>
              <a:gd name="connsiteX8" fmla="*/ 1873412 w 3781889"/>
              <a:gd name="connsiteY8" fmla="*/ 3699574 h 3951423"/>
              <a:gd name="connsiteX9" fmla="*/ 1888238 w 3781889"/>
              <a:gd name="connsiteY9" fmla="*/ 3607512 h 3951423"/>
              <a:gd name="connsiteX10" fmla="*/ 2011235 w 3781889"/>
              <a:gd name="connsiteY10" fmla="*/ 3072134 h 3951423"/>
              <a:gd name="connsiteX11" fmla="*/ 2748647 w 3781889"/>
              <a:gd name="connsiteY11" fmla="*/ 3678936 h 3951423"/>
              <a:gd name="connsiteX12" fmla="*/ 2851401 w 3781889"/>
              <a:gd name="connsiteY12" fmla="*/ 3769080 h 3951423"/>
              <a:gd name="connsiteX13" fmla="*/ 3060560 w 3781889"/>
              <a:gd name="connsiteY13" fmla="*/ 3846843 h 3951423"/>
              <a:gd name="connsiteX14" fmla="*/ 3202679 w 3781889"/>
              <a:gd name="connsiteY14" fmla="*/ 3862933 h 3951423"/>
              <a:gd name="connsiteX15" fmla="*/ 3326030 w 3781889"/>
              <a:gd name="connsiteY15" fmla="*/ 3892428 h 3951423"/>
              <a:gd name="connsiteX16" fmla="*/ 3438653 w 3781889"/>
              <a:gd name="connsiteY16" fmla="*/ 3900473 h 3951423"/>
              <a:gd name="connsiteX17" fmla="*/ 3655857 w 3781889"/>
              <a:gd name="connsiteY17" fmla="*/ 3951423 h 3951423"/>
              <a:gd name="connsiteX18" fmla="*/ 3781889 w 3781889"/>
              <a:gd name="connsiteY18" fmla="*/ 3854887 h 3951423"/>
              <a:gd name="connsiteX19" fmla="*/ 3773843 w 3781889"/>
              <a:gd name="connsiteY19" fmla="*/ 3235455 h 3951423"/>
              <a:gd name="connsiteX20" fmla="*/ 2666609 w 3781889"/>
              <a:gd name="connsiteY20" fmla="*/ 1343213 h 3951423"/>
              <a:gd name="connsiteX21" fmla="*/ 2538036 w 3781889"/>
              <a:gd name="connsiteY21" fmla="*/ 1236851 h 3951423"/>
              <a:gd name="connsiteX22" fmla="*/ 2414197 w 3781889"/>
              <a:gd name="connsiteY22" fmla="*/ 1066988 h 3951423"/>
              <a:gd name="connsiteX23" fmla="*/ 2188580 w 3781889"/>
              <a:gd name="connsiteY23" fmla="*/ 923521 h 3951423"/>
              <a:gd name="connsiteX24" fmla="*/ 2004071 w 3781889"/>
              <a:gd name="connsiteY24" fmla="*/ 937832 h 3951423"/>
              <a:gd name="connsiteX25" fmla="*/ 1910437 w 3781889"/>
              <a:gd name="connsiteY25" fmla="*/ 245504 h 3951423"/>
              <a:gd name="connsiteX26" fmla="*/ 1424570 w 3781889"/>
              <a:gd name="connsiteY26" fmla="*/ 216779 h 3951423"/>
              <a:gd name="connsiteX27" fmla="*/ 1431915 w 3781889"/>
              <a:gd name="connsiteY27" fmla="*/ 99266 h 3951423"/>
              <a:gd name="connsiteX28" fmla="*/ 1299712 w 3781889"/>
              <a:gd name="connsiteY28" fmla="*/ 91921 h 3951423"/>
              <a:gd name="connsiteX29" fmla="*/ 1190053 w 3781889"/>
              <a:gd name="connsiteY29" fmla="*/ 60458 h 3951423"/>
              <a:gd name="connsiteX30" fmla="*/ 1180363 w 3781889"/>
              <a:gd name="connsiteY30" fmla="*/ 0 h 3951423"/>
              <a:gd name="connsiteX31" fmla="*/ 1075588 w 3781889"/>
              <a:gd name="connsiteY31" fmla="*/ 225425 h 3951423"/>
              <a:gd name="connsiteX32" fmla="*/ 971372 w 3781889"/>
              <a:gd name="connsiteY32" fmla="*/ 421986 h 3951423"/>
              <a:gd name="connsiteX33" fmla="*/ 890952 w 3781889"/>
              <a:gd name="connsiteY33" fmla="*/ 660267 h 3951423"/>
              <a:gd name="connsiteX34" fmla="*/ 786704 w 3781889"/>
              <a:gd name="connsiteY34" fmla="*/ 1017686 h 3951423"/>
              <a:gd name="connsiteX35" fmla="*/ 557360 w 3781889"/>
              <a:gd name="connsiteY35" fmla="*/ 910461 h 3951423"/>
              <a:gd name="connsiteX36" fmla="*/ 363757 w 3781889"/>
              <a:gd name="connsiteY36" fmla="*/ 1014709 h 3951423"/>
              <a:gd name="connsiteX37" fmla="*/ 253553 w 3781889"/>
              <a:gd name="connsiteY37" fmla="*/ 931310 h 3951423"/>
              <a:gd name="connsiteX38" fmla="*/ 170156 w 3781889"/>
              <a:gd name="connsiteY38" fmla="*/ 1056407 h 3951423"/>
              <a:gd name="connsiteX39" fmla="*/ 116542 w 3781889"/>
              <a:gd name="connsiteY39" fmla="*/ 1172568 h 3951423"/>
              <a:gd name="connsiteX40" fmla="*/ 68886 w 3781889"/>
              <a:gd name="connsiteY40" fmla="*/ 1273838 h 3951423"/>
              <a:gd name="connsiteX41" fmla="*/ 68886 w 3781889"/>
              <a:gd name="connsiteY41" fmla="*/ 1381063 h 3951423"/>
              <a:gd name="connsiteX42" fmla="*/ 0 w 3781889"/>
              <a:gd name="connsiteY42" fmla="*/ 1487356 h 3951423"/>
              <a:gd name="connsiteX43" fmla="*/ 12848 w 3781889"/>
              <a:gd name="connsiteY43" fmla="*/ 1688410 h 3951423"/>
              <a:gd name="connsiteX44" fmla="*/ 142720 w 3781889"/>
              <a:gd name="connsiteY44" fmla="*/ 1664556 h 3951423"/>
              <a:gd name="connsiteX45" fmla="*/ 293795 w 3781889"/>
              <a:gd name="connsiteY45" fmla="*/ 1725517 h 3951423"/>
              <a:gd name="connsiteX46" fmla="*/ 476675 w 3781889"/>
              <a:gd name="connsiteY46" fmla="*/ 1828884 h 3951423"/>
              <a:gd name="connsiteX47" fmla="*/ 451314 w 3781889"/>
              <a:gd name="connsiteY47" fmla="*/ 1967749 h 3951423"/>
              <a:gd name="connsiteX48" fmla="*/ 637487 w 3781889"/>
              <a:gd name="connsiteY48" fmla="*/ 2228465 h 3951423"/>
              <a:gd name="connsiteX49" fmla="*/ 421787 w 3781889"/>
              <a:gd name="connsiteY49" fmla="*/ 2711711 h 3951423"/>
              <a:gd name="connsiteX50" fmla="*/ 556719 w 3781889"/>
              <a:gd name="connsiteY50" fmla="*/ 2817311 h 3951423"/>
              <a:gd name="connsiteX0" fmla="*/ 556719 w 3781889"/>
              <a:gd name="connsiteY0" fmla="*/ 2817311 h 3951423"/>
              <a:gd name="connsiteX1" fmla="*/ 823944 w 3781889"/>
              <a:gd name="connsiteY1" fmla="*/ 2793155 h 3951423"/>
              <a:gd name="connsiteX2" fmla="*/ 852540 w 3781889"/>
              <a:gd name="connsiteY2" fmla="*/ 2890571 h 3951423"/>
              <a:gd name="connsiteX3" fmla="*/ 1212764 w 3781889"/>
              <a:gd name="connsiteY3" fmla="*/ 2824598 h 3951423"/>
              <a:gd name="connsiteX4" fmla="*/ 1401372 w 3781889"/>
              <a:gd name="connsiteY4" fmla="*/ 2899556 h 3951423"/>
              <a:gd name="connsiteX5" fmla="*/ 961622 w 3781889"/>
              <a:gd name="connsiteY5" fmla="*/ 3934055 h 3951423"/>
              <a:gd name="connsiteX6" fmla="*/ 1468103 w 3781889"/>
              <a:gd name="connsiteY6" fmla="*/ 3619729 h 3951423"/>
              <a:gd name="connsiteX7" fmla="*/ 1877636 w 3781889"/>
              <a:gd name="connsiteY7" fmla="*/ 3825014 h 3951423"/>
              <a:gd name="connsiteX8" fmla="*/ 1873412 w 3781889"/>
              <a:gd name="connsiteY8" fmla="*/ 3699574 h 3951423"/>
              <a:gd name="connsiteX9" fmla="*/ 1888238 w 3781889"/>
              <a:gd name="connsiteY9" fmla="*/ 3607512 h 3951423"/>
              <a:gd name="connsiteX10" fmla="*/ 2011235 w 3781889"/>
              <a:gd name="connsiteY10" fmla="*/ 3072134 h 3951423"/>
              <a:gd name="connsiteX11" fmla="*/ 2748647 w 3781889"/>
              <a:gd name="connsiteY11" fmla="*/ 3678936 h 3951423"/>
              <a:gd name="connsiteX12" fmla="*/ 2851401 w 3781889"/>
              <a:gd name="connsiteY12" fmla="*/ 3769080 h 3951423"/>
              <a:gd name="connsiteX13" fmla="*/ 3060560 w 3781889"/>
              <a:gd name="connsiteY13" fmla="*/ 3846843 h 3951423"/>
              <a:gd name="connsiteX14" fmla="*/ 3202679 w 3781889"/>
              <a:gd name="connsiteY14" fmla="*/ 3862933 h 3951423"/>
              <a:gd name="connsiteX15" fmla="*/ 3326030 w 3781889"/>
              <a:gd name="connsiteY15" fmla="*/ 3892428 h 3951423"/>
              <a:gd name="connsiteX16" fmla="*/ 3438653 w 3781889"/>
              <a:gd name="connsiteY16" fmla="*/ 3900473 h 3951423"/>
              <a:gd name="connsiteX17" fmla="*/ 3655857 w 3781889"/>
              <a:gd name="connsiteY17" fmla="*/ 3951423 h 3951423"/>
              <a:gd name="connsiteX18" fmla="*/ 3781889 w 3781889"/>
              <a:gd name="connsiteY18" fmla="*/ 3854887 h 3951423"/>
              <a:gd name="connsiteX19" fmla="*/ 3776525 w 3781889"/>
              <a:gd name="connsiteY19" fmla="*/ 3219366 h 3951423"/>
              <a:gd name="connsiteX20" fmla="*/ 2666609 w 3781889"/>
              <a:gd name="connsiteY20" fmla="*/ 1343213 h 3951423"/>
              <a:gd name="connsiteX21" fmla="*/ 2538036 w 3781889"/>
              <a:gd name="connsiteY21" fmla="*/ 1236851 h 3951423"/>
              <a:gd name="connsiteX22" fmla="*/ 2414197 w 3781889"/>
              <a:gd name="connsiteY22" fmla="*/ 1066988 h 3951423"/>
              <a:gd name="connsiteX23" fmla="*/ 2188580 w 3781889"/>
              <a:gd name="connsiteY23" fmla="*/ 923521 h 3951423"/>
              <a:gd name="connsiteX24" fmla="*/ 2004071 w 3781889"/>
              <a:gd name="connsiteY24" fmla="*/ 937832 h 3951423"/>
              <a:gd name="connsiteX25" fmla="*/ 1910437 w 3781889"/>
              <a:gd name="connsiteY25" fmla="*/ 245504 h 3951423"/>
              <a:gd name="connsiteX26" fmla="*/ 1424570 w 3781889"/>
              <a:gd name="connsiteY26" fmla="*/ 216779 h 3951423"/>
              <a:gd name="connsiteX27" fmla="*/ 1431915 w 3781889"/>
              <a:gd name="connsiteY27" fmla="*/ 99266 h 3951423"/>
              <a:gd name="connsiteX28" fmla="*/ 1299712 w 3781889"/>
              <a:gd name="connsiteY28" fmla="*/ 91921 h 3951423"/>
              <a:gd name="connsiteX29" fmla="*/ 1190053 w 3781889"/>
              <a:gd name="connsiteY29" fmla="*/ 60458 h 3951423"/>
              <a:gd name="connsiteX30" fmla="*/ 1180363 w 3781889"/>
              <a:gd name="connsiteY30" fmla="*/ 0 h 3951423"/>
              <a:gd name="connsiteX31" fmla="*/ 1075588 w 3781889"/>
              <a:gd name="connsiteY31" fmla="*/ 225425 h 3951423"/>
              <a:gd name="connsiteX32" fmla="*/ 971372 w 3781889"/>
              <a:gd name="connsiteY32" fmla="*/ 421986 h 3951423"/>
              <a:gd name="connsiteX33" fmla="*/ 890952 w 3781889"/>
              <a:gd name="connsiteY33" fmla="*/ 660267 h 3951423"/>
              <a:gd name="connsiteX34" fmla="*/ 786704 w 3781889"/>
              <a:gd name="connsiteY34" fmla="*/ 1017686 h 3951423"/>
              <a:gd name="connsiteX35" fmla="*/ 557360 w 3781889"/>
              <a:gd name="connsiteY35" fmla="*/ 910461 h 3951423"/>
              <a:gd name="connsiteX36" fmla="*/ 363757 w 3781889"/>
              <a:gd name="connsiteY36" fmla="*/ 1014709 h 3951423"/>
              <a:gd name="connsiteX37" fmla="*/ 253553 w 3781889"/>
              <a:gd name="connsiteY37" fmla="*/ 931310 h 3951423"/>
              <a:gd name="connsiteX38" fmla="*/ 170156 w 3781889"/>
              <a:gd name="connsiteY38" fmla="*/ 1056407 h 3951423"/>
              <a:gd name="connsiteX39" fmla="*/ 116542 w 3781889"/>
              <a:gd name="connsiteY39" fmla="*/ 1172568 h 3951423"/>
              <a:gd name="connsiteX40" fmla="*/ 68886 w 3781889"/>
              <a:gd name="connsiteY40" fmla="*/ 1273838 h 3951423"/>
              <a:gd name="connsiteX41" fmla="*/ 68886 w 3781889"/>
              <a:gd name="connsiteY41" fmla="*/ 1381063 h 3951423"/>
              <a:gd name="connsiteX42" fmla="*/ 0 w 3781889"/>
              <a:gd name="connsiteY42" fmla="*/ 1487356 h 3951423"/>
              <a:gd name="connsiteX43" fmla="*/ 12848 w 3781889"/>
              <a:gd name="connsiteY43" fmla="*/ 1688410 h 3951423"/>
              <a:gd name="connsiteX44" fmla="*/ 142720 w 3781889"/>
              <a:gd name="connsiteY44" fmla="*/ 1664556 h 3951423"/>
              <a:gd name="connsiteX45" fmla="*/ 293795 w 3781889"/>
              <a:gd name="connsiteY45" fmla="*/ 1725517 h 3951423"/>
              <a:gd name="connsiteX46" fmla="*/ 476675 w 3781889"/>
              <a:gd name="connsiteY46" fmla="*/ 1828884 h 3951423"/>
              <a:gd name="connsiteX47" fmla="*/ 451314 w 3781889"/>
              <a:gd name="connsiteY47" fmla="*/ 1967749 h 3951423"/>
              <a:gd name="connsiteX48" fmla="*/ 637487 w 3781889"/>
              <a:gd name="connsiteY48" fmla="*/ 2228465 h 3951423"/>
              <a:gd name="connsiteX49" fmla="*/ 421787 w 3781889"/>
              <a:gd name="connsiteY49" fmla="*/ 2711711 h 3951423"/>
              <a:gd name="connsiteX50" fmla="*/ 556719 w 3781889"/>
              <a:gd name="connsiteY50" fmla="*/ 2817311 h 3951423"/>
              <a:gd name="connsiteX0" fmla="*/ 556719 w 3785486"/>
              <a:gd name="connsiteY0" fmla="*/ 2817311 h 3951423"/>
              <a:gd name="connsiteX1" fmla="*/ 823944 w 3785486"/>
              <a:gd name="connsiteY1" fmla="*/ 2793155 h 3951423"/>
              <a:gd name="connsiteX2" fmla="*/ 852540 w 3785486"/>
              <a:gd name="connsiteY2" fmla="*/ 2890571 h 3951423"/>
              <a:gd name="connsiteX3" fmla="*/ 1212764 w 3785486"/>
              <a:gd name="connsiteY3" fmla="*/ 2824598 h 3951423"/>
              <a:gd name="connsiteX4" fmla="*/ 1401372 w 3785486"/>
              <a:gd name="connsiteY4" fmla="*/ 2899556 h 3951423"/>
              <a:gd name="connsiteX5" fmla="*/ 961622 w 3785486"/>
              <a:gd name="connsiteY5" fmla="*/ 3934055 h 3951423"/>
              <a:gd name="connsiteX6" fmla="*/ 1468103 w 3785486"/>
              <a:gd name="connsiteY6" fmla="*/ 3619729 h 3951423"/>
              <a:gd name="connsiteX7" fmla="*/ 1877636 w 3785486"/>
              <a:gd name="connsiteY7" fmla="*/ 3825014 h 3951423"/>
              <a:gd name="connsiteX8" fmla="*/ 1873412 w 3785486"/>
              <a:gd name="connsiteY8" fmla="*/ 3699574 h 3951423"/>
              <a:gd name="connsiteX9" fmla="*/ 1888238 w 3785486"/>
              <a:gd name="connsiteY9" fmla="*/ 3607512 h 3951423"/>
              <a:gd name="connsiteX10" fmla="*/ 2011235 w 3785486"/>
              <a:gd name="connsiteY10" fmla="*/ 3072134 h 3951423"/>
              <a:gd name="connsiteX11" fmla="*/ 2748647 w 3785486"/>
              <a:gd name="connsiteY11" fmla="*/ 3678936 h 3951423"/>
              <a:gd name="connsiteX12" fmla="*/ 2851401 w 3785486"/>
              <a:gd name="connsiteY12" fmla="*/ 3769080 h 3951423"/>
              <a:gd name="connsiteX13" fmla="*/ 3060560 w 3785486"/>
              <a:gd name="connsiteY13" fmla="*/ 3846843 h 3951423"/>
              <a:gd name="connsiteX14" fmla="*/ 3202679 w 3785486"/>
              <a:gd name="connsiteY14" fmla="*/ 3862933 h 3951423"/>
              <a:gd name="connsiteX15" fmla="*/ 3326030 w 3785486"/>
              <a:gd name="connsiteY15" fmla="*/ 3892428 h 3951423"/>
              <a:gd name="connsiteX16" fmla="*/ 3438653 w 3785486"/>
              <a:gd name="connsiteY16" fmla="*/ 3900473 h 3951423"/>
              <a:gd name="connsiteX17" fmla="*/ 3655857 w 3785486"/>
              <a:gd name="connsiteY17" fmla="*/ 3951423 h 3951423"/>
              <a:gd name="connsiteX18" fmla="*/ 3781889 w 3785486"/>
              <a:gd name="connsiteY18" fmla="*/ 3854887 h 3951423"/>
              <a:gd name="connsiteX19" fmla="*/ 3776525 w 3785486"/>
              <a:gd name="connsiteY19" fmla="*/ 3219366 h 3951423"/>
              <a:gd name="connsiteX20" fmla="*/ 2666609 w 3785486"/>
              <a:gd name="connsiteY20" fmla="*/ 1343213 h 3951423"/>
              <a:gd name="connsiteX21" fmla="*/ 2538036 w 3785486"/>
              <a:gd name="connsiteY21" fmla="*/ 1236851 h 3951423"/>
              <a:gd name="connsiteX22" fmla="*/ 2414197 w 3785486"/>
              <a:gd name="connsiteY22" fmla="*/ 1066988 h 3951423"/>
              <a:gd name="connsiteX23" fmla="*/ 2188580 w 3785486"/>
              <a:gd name="connsiteY23" fmla="*/ 923521 h 3951423"/>
              <a:gd name="connsiteX24" fmla="*/ 2004071 w 3785486"/>
              <a:gd name="connsiteY24" fmla="*/ 937832 h 3951423"/>
              <a:gd name="connsiteX25" fmla="*/ 1910437 w 3785486"/>
              <a:gd name="connsiteY25" fmla="*/ 245504 h 3951423"/>
              <a:gd name="connsiteX26" fmla="*/ 1424570 w 3785486"/>
              <a:gd name="connsiteY26" fmla="*/ 216779 h 3951423"/>
              <a:gd name="connsiteX27" fmla="*/ 1431915 w 3785486"/>
              <a:gd name="connsiteY27" fmla="*/ 99266 h 3951423"/>
              <a:gd name="connsiteX28" fmla="*/ 1299712 w 3785486"/>
              <a:gd name="connsiteY28" fmla="*/ 91921 h 3951423"/>
              <a:gd name="connsiteX29" fmla="*/ 1190053 w 3785486"/>
              <a:gd name="connsiteY29" fmla="*/ 60458 h 3951423"/>
              <a:gd name="connsiteX30" fmla="*/ 1180363 w 3785486"/>
              <a:gd name="connsiteY30" fmla="*/ 0 h 3951423"/>
              <a:gd name="connsiteX31" fmla="*/ 1075588 w 3785486"/>
              <a:gd name="connsiteY31" fmla="*/ 225425 h 3951423"/>
              <a:gd name="connsiteX32" fmla="*/ 971372 w 3785486"/>
              <a:gd name="connsiteY32" fmla="*/ 421986 h 3951423"/>
              <a:gd name="connsiteX33" fmla="*/ 890952 w 3785486"/>
              <a:gd name="connsiteY33" fmla="*/ 660267 h 3951423"/>
              <a:gd name="connsiteX34" fmla="*/ 786704 w 3785486"/>
              <a:gd name="connsiteY34" fmla="*/ 1017686 h 3951423"/>
              <a:gd name="connsiteX35" fmla="*/ 557360 w 3785486"/>
              <a:gd name="connsiteY35" fmla="*/ 910461 h 3951423"/>
              <a:gd name="connsiteX36" fmla="*/ 363757 w 3785486"/>
              <a:gd name="connsiteY36" fmla="*/ 1014709 h 3951423"/>
              <a:gd name="connsiteX37" fmla="*/ 253553 w 3785486"/>
              <a:gd name="connsiteY37" fmla="*/ 931310 h 3951423"/>
              <a:gd name="connsiteX38" fmla="*/ 170156 w 3785486"/>
              <a:gd name="connsiteY38" fmla="*/ 1056407 h 3951423"/>
              <a:gd name="connsiteX39" fmla="*/ 116542 w 3785486"/>
              <a:gd name="connsiteY39" fmla="*/ 1172568 h 3951423"/>
              <a:gd name="connsiteX40" fmla="*/ 68886 w 3785486"/>
              <a:gd name="connsiteY40" fmla="*/ 1273838 h 3951423"/>
              <a:gd name="connsiteX41" fmla="*/ 68886 w 3785486"/>
              <a:gd name="connsiteY41" fmla="*/ 1381063 h 3951423"/>
              <a:gd name="connsiteX42" fmla="*/ 0 w 3785486"/>
              <a:gd name="connsiteY42" fmla="*/ 1487356 h 3951423"/>
              <a:gd name="connsiteX43" fmla="*/ 12848 w 3785486"/>
              <a:gd name="connsiteY43" fmla="*/ 1688410 h 3951423"/>
              <a:gd name="connsiteX44" fmla="*/ 142720 w 3785486"/>
              <a:gd name="connsiteY44" fmla="*/ 1664556 h 3951423"/>
              <a:gd name="connsiteX45" fmla="*/ 293795 w 3785486"/>
              <a:gd name="connsiteY45" fmla="*/ 1725517 h 3951423"/>
              <a:gd name="connsiteX46" fmla="*/ 476675 w 3785486"/>
              <a:gd name="connsiteY46" fmla="*/ 1828884 h 3951423"/>
              <a:gd name="connsiteX47" fmla="*/ 451314 w 3785486"/>
              <a:gd name="connsiteY47" fmla="*/ 1967749 h 3951423"/>
              <a:gd name="connsiteX48" fmla="*/ 637487 w 3785486"/>
              <a:gd name="connsiteY48" fmla="*/ 2228465 h 3951423"/>
              <a:gd name="connsiteX49" fmla="*/ 421787 w 3785486"/>
              <a:gd name="connsiteY49" fmla="*/ 2711711 h 3951423"/>
              <a:gd name="connsiteX50" fmla="*/ 556719 w 3785486"/>
              <a:gd name="connsiteY50" fmla="*/ 2817311 h 3951423"/>
              <a:gd name="connsiteX0" fmla="*/ 556719 w 3782045"/>
              <a:gd name="connsiteY0" fmla="*/ 2817311 h 3951423"/>
              <a:gd name="connsiteX1" fmla="*/ 823944 w 3782045"/>
              <a:gd name="connsiteY1" fmla="*/ 2793155 h 3951423"/>
              <a:gd name="connsiteX2" fmla="*/ 852540 w 3782045"/>
              <a:gd name="connsiteY2" fmla="*/ 2890571 h 3951423"/>
              <a:gd name="connsiteX3" fmla="*/ 1212764 w 3782045"/>
              <a:gd name="connsiteY3" fmla="*/ 2824598 h 3951423"/>
              <a:gd name="connsiteX4" fmla="*/ 1401372 w 3782045"/>
              <a:gd name="connsiteY4" fmla="*/ 2899556 h 3951423"/>
              <a:gd name="connsiteX5" fmla="*/ 961622 w 3782045"/>
              <a:gd name="connsiteY5" fmla="*/ 3934055 h 3951423"/>
              <a:gd name="connsiteX6" fmla="*/ 1468103 w 3782045"/>
              <a:gd name="connsiteY6" fmla="*/ 3619729 h 3951423"/>
              <a:gd name="connsiteX7" fmla="*/ 1877636 w 3782045"/>
              <a:gd name="connsiteY7" fmla="*/ 3825014 h 3951423"/>
              <a:gd name="connsiteX8" fmla="*/ 1873412 w 3782045"/>
              <a:gd name="connsiteY8" fmla="*/ 3699574 h 3951423"/>
              <a:gd name="connsiteX9" fmla="*/ 1888238 w 3782045"/>
              <a:gd name="connsiteY9" fmla="*/ 3607512 h 3951423"/>
              <a:gd name="connsiteX10" fmla="*/ 2011235 w 3782045"/>
              <a:gd name="connsiteY10" fmla="*/ 3072134 h 3951423"/>
              <a:gd name="connsiteX11" fmla="*/ 2748647 w 3782045"/>
              <a:gd name="connsiteY11" fmla="*/ 3678936 h 3951423"/>
              <a:gd name="connsiteX12" fmla="*/ 2851401 w 3782045"/>
              <a:gd name="connsiteY12" fmla="*/ 3769080 h 3951423"/>
              <a:gd name="connsiteX13" fmla="*/ 3060560 w 3782045"/>
              <a:gd name="connsiteY13" fmla="*/ 3846843 h 3951423"/>
              <a:gd name="connsiteX14" fmla="*/ 3202679 w 3782045"/>
              <a:gd name="connsiteY14" fmla="*/ 3862933 h 3951423"/>
              <a:gd name="connsiteX15" fmla="*/ 3326030 w 3782045"/>
              <a:gd name="connsiteY15" fmla="*/ 3892428 h 3951423"/>
              <a:gd name="connsiteX16" fmla="*/ 3438653 w 3782045"/>
              <a:gd name="connsiteY16" fmla="*/ 3900473 h 3951423"/>
              <a:gd name="connsiteX17" fmla="*/ 3655857 w 3782045"/>
              <a:gd name="connsiteY17" fmla="*/ 3951423 h 3951423"/>
              <a:gd name="connsiteX18" fmla="*/ 3781889 w 3782045"/>
              <a:gd name="connsiteY18" fmla="*/ 3854887 h 3951423"/>
              <a:gd name="connsiteX19" fmla="*/ 3776525 w 3782045"/>
              <a:gd name="connsiteY19" fmla="*/ 3219366 h 3951423"/>
              <a:gd name="connsiteX20" fmla="*/ 2666609 w 3782045"/>
              <a:gd name="connsiteY20" fmla="*/ 1343213 h 3951423"/>
              <a:gd name="connsiteX21" fmla="*/ 2538036 w 3782045"/>
              <a:gd name="connsiteY21" fmla="*/ 1236851 h 3951423"/>
              <a:gd name="connsiteX22" fmla="*/ 2414197 w 3782045"/>
              <a:gd name="connsiteY22" fmla="*/ 1066988 h 3951423"/>
              <a:gd name="connsiteX23" fmla="*/ 2188580 w 3782045"/>
              <a:gd name="connsiteY23" fmla="*/ 923521 h 3951423"/>
              <a:gd name="connsiteX24" fmla="*/ 2004071 w 3782045"/>
              <a:gd name="connsiteY24" fmla="*/ 937832 h 3951423"/>
              <a:gd name="connsiteX25" fmla="*/ 1910437 w 3782045"/>
              <a:gd name="connsiteY25" fmla="*/ 245504 h 3951423"/>
              <a:gd name="connsiteX26" fmla="*/ 1424570 w 3782045"/>
              <a:gd name="connsiteY26" fmla="*/ 216779 h 3951423"/>
              <a:gd name="connsiteX27" fmla="*/ 1431915 w 3782045"/>
              <a:gd name="connsiteY27" fmla="*/ 99266 h 3951423"/>
              <a:gd name="connsiteX28" fmla="*/ 1299712 w 3782045"/>
              <a:gd name="connsiteY28" fmla="*/ 91921 h 3951423"/>
              <a:gd name="connsiteX29" fmla="*/ 1190053 w 3782045"/>
              <a:gd name="connsiteY29" fmla="*/ 60458 h 3951423"/>
              <a:gd name="connsiteX30" fmla="*/ 1180363 w 3782045"/>
              <a:gd name="connsiteY30" fmla="*/ 0 h 3951423"/>
              <a:gd name="connsiteX31" fmla="*/ 1075588 w 3782045"/>
              <a:gd name="connsiteY31" fmla="*/ 225425 h 3951423"/>
              <a:gd name="connsiteX32" fmla="*/ 971372 w 3782045"/>
              <a:gd name="connsiteY32" fmla="*/ 421986 h 3951423"/>
              <a:gd name="connsiteX33" fmla="*/ 890952 w 3782045"/>
              <a:gd name="connsiteY33" fmla="*/ 660267 h 3951423"/>
              <a:gd name="connsiteX34" fmla="*/ 786704 w 3782045"/>
              <a:gd name="connsiteY34" fmla="*/ 1017686 h 3951423"/>
              <a:gd name="connsiteX35" fmla="*/ 557360 w 3782045"/>
              <a:gd name="connsiteY35" fmla="*/ 910461 h 3951423"/>
              <a:gd name="connsiteX36" fmla="*/ 363757 w 3782045"/>
              <a:gd name="connsiteY36" fmla="*/ 1014709 h 3951423"/>
              <a:gd name="connsiteX37" fmla="*/ 253553 w 3782045"/>
              <a:gd name="connsiteY37" fmla="*/ 931310 h 3951423"/>
              <a:gd name="connsiteX38" fmla="*/ 170156 w 3782045"/>
              <a:gd name="connsiteY38" fmla="*/ 1056407 h 3951423"/>
              <a:gd name="connsiteX39" fmla="*/ 116542 w 3782045"/>
              <a:gd name="connsiteY39" fmla="*/ 1172568 h 3951423"/>
              <a:gd name="connsiteX40" fmla="*/ 68886 w 3782045"/>
              <a:gd name="connsiteY40" fmla="*/ 1273838 h 3951423"/>
              <a:gd name="connsiteX41" fmla="*/ 68886 w 3782045"/>
              <a:gd name="connsiteY41" fmla="*/ 1381063 h 3951423"/>
              <a:gd name="connsiteX42" fmla="*/ 0 w 3782045"/>
              <a:gd name="connsiteY42" fmla="*/ 1487356 h 3951423"/>
              <a:gd name="connsiteX43" fmla="*/ 12848 w 3782045"/>
              <a:gd name="connsiteY43" fmla="*/ 1688410 h 3951423"/>
              <a:gd name="connsiteX44" fmla="*/ 142720 w 3782045"/>
              <a:gd name="connsiteY44" fmla="*/ 1664556 h 3951423"/>
              <a:gd name="connsiteX45" fmla="*/ 293795 w 3782045"/>
              <a:gd name="connsiteY45" fmla="*/ 1725517 h 3951423"/>
              <a:gd name="connsiteX46" fmla="*/ 476675 w 3782045"/>
              <a:gd name="connsiteY46" fmla="*/ 1828884 h 3951423"/>
              <a:gd name="connsiteX47" fmla="*/ 451314 w 3782045"/>
              <a:gd name="connsiteY47" fmla="*/ 1967749 h 3951423"/>
              <a:gd name="connsiteX48" fmla="*/ 637487 w 3782045"/>
              <a:gd name="connsiteY48" fmla="*/ 2228465 h 3951423"/>
              <a:gd name="connsiteX49" fmla="*/ 421787 w 3782045"/>
              <a:gd name="connsiteY49" fmla="*/ 2711711 h 3951423"/>
              <a:gd name="connsiteX50" fmla="*/ 556719 w 3782045"/>
              <a:gd name="connsiteY50" fmla="*/ 2817311 h 3951423"/>
              <a:gd name="connsiteX0" fmla="*/ 556719 w 3796077"/>
              <a:gd name="connsiteY0" fmla="*/ 2817311 h 3951423"/>
              <a:gd name="connsiteX1" fmla="*/ 823944 w 3796077"/>
              <a:gd name="connsiteY1" fmla="*/ 2793155 h 3951423"/>
              <a:gd name="connsiteX2" fmla="*/ 852540 w 3796077"/>
              <a:gd name="connsiteY2" fmla="*/ 2890571 h 3951423"/>
              <a:gd name="connsiteX3" fmla="*/ 1212764 w 3796077"/>
              <a:gd name="connsiteY3" fmla="*/ 2824598 h 3951423"/>
              <a:gd name="connsiteX4" fmla="*/ 1401372 w 3796077"/>
              <a:gd name="connsiteY4" fmla="*/ 2899556 h 3951423"/>
              <a:gd name="connsiteX5" fmla="*/ 961622 w 3796077"/>
              <a:gd name="connsiteY5" fmla="*/ 3934055 h 3951423"/>
              <a:gd name="connsiteX6" fmla="*/ 1468103 w 3796077"/>
              <a:gd name="connsiteY6" fmla="*/ 3619729 h 3951423"/>
              <a:gd name="connsiteX7" fmla="*/ 1877636 w 3796077"/>
              <a:gd name="connsiteY7" fmla="*/ 3825014 h 3951423"/>
              <a:gd name="connsiteX8" fmla="*/ 1873412 w 3796077"/>
              <a:gd name="connsiteY8" fmla="*/ 3699574 h 3951423"/>
              <a:gd name="connsiteX9" fmla="*/ 1888238 w 3796077"/>
              <a:gd name="connsiteY9" fmla="*/ 3607512 h 3951423"/>
              <a:gd name="connsiteX10" fmla="*/ 2011235 w 3796077"/>
              <a:gd name="connsiteY10" fmla="*/ 3072134 h 3951423"/>
              <a:gd name="connsiteX11" fmla="*/ 2748647 w 3796077"/>
              <a:gd name="connsiteY11" fmla="*/ 3678936 h 3951423"/>
              <a:gd name="connsiteX12" fmla="*/ 2851401 w 3796077"/>
              <a:gd name="connsiteY12" fmla="*/ 3769080 h 3951423"/>
              <a:gd name="connsiteX13" fmla="*/ 3060560 w 3796077"/>
              <a:gd name="connsiteY13" fmla="*/ 3846843 h 3951423"/>
              <a:gd name="connsiteX14" fmla="*/ 3202679 w 3796077"/>
              <a:gd name="connsiteY14" fmla="*/ 3862933 h 3951423"/>
              <a:gd name="connsiteX15" fmla="*/ 3326030 w 3796077"/>
              <a:gd name="connsiteY15" fmla="*/ 3892428 h 3951423"/>
              <a:gd name="connsiteX16" fmla="*/ 3438653 w 3796077"/>
              <a:gd name="connsiteY16" fmla="*/ 3900473 h 3951423"/>
              <a:gd name="connsiteX17" fmla="*/ 3655857 w 3796077"/>
              <a:gd name="connsiteY17" fmla="*/ 3951423 h 3951423"/>
              <a:gd name="connsiteX18" fmla="*/ 3781889 w 3796077"/>
              <a:gd name="connsiteY18" fmla="*/ 3854887 h 3951423"/>
              <a:gd name="connsiteX19" fmla="*/ 3776525 w 3796077"/>
              <a:gd name="connsiteY19" fmla="*/ 3219366 h 3951423"/>
              <a:gd name="connsiteX20" fmla="*/ 3688035 w 3796077"/>
              <a:gd name="connsiteY20" fmla="*/ 3042385 h 3951423"/>
              <a:gd name="connsiteX21" fmla="*/ 2666609 w 3796077"/>
              <a:gd name="connsiteY21" fmla="*/ 1343213 h 3951423"/>
              <a:gd name="connsiteX22" fmla="*/ 2538036 w 3796077"/>
              <a:gd name="connsiteY22" fmla="*/ 1236851 h 3951423"/>
              <a:gd name="connsiteX23" fmla="*/ 2414197 w 3796077"/>
              <a:gd name="connsiteY23" fmla="*/ 1066988 h 3951423"/>
              <a:gd name="connsiteX24" fmla="*/ 2188580 w 3796077"/>
              <a:gd name="connsiteY24" fmla="*/ 923521 h 3951423"/>
              <a:gd name="connsiteX25" fmla="*/ 2004071 w 3796077"/>
              <a:gd name="connsiteY25" fmla="*/ 937832 h 3951423"/>
              <a:gd name="connsiteX26" fmla="*/ 1910437 w 3796077"/>
              <a:gd name="connsiteY26" fmla="*/ 245504 h 3951423"/>
              <a:gd name="connsiteX27" fmla="*/ 1424570 w 3796077"/>
              <a:gd name="connsiteY27" fmla="*/ 216779 h 3951423"/>
              <a:gd name="connsiteX28" fmla="*/ 1431915 w 3796077"/>
              <a:gd name="connsiteY28" fmla="*/ 99266 h 3951423"/>
              <a:gd name="connsiteX29" fmla="*/ 1299712 w 3796077"/>
              <a:gd name="connsiteY29" fmla="*/ 91921 h 3951423"/>
              <a:gd name="connsiteX30" fmla="*/ 1190053 w 3796077"/>
              <a:gd name="connsiteY30" fmla="*/ 60458 h 3951423"/>
              <a:gd name="connsiteX31" fmla="*/ 1180363 w 3796077"/>
              <a:gd name="connsiteY31" fmla="*/ 0 h 3951423"/>
              <a:gd name="connsiteX32" fmla="*/ 1075588 w 3796077"/>
              <a:gd name="connsiteY32" fmla="*/ 225425 h 3951423"/>
              <a:gd name="connsiteX33" fmla="*/ 971372 w 3796077"/>
              <a:gd name="connsiteY33" fmla="*/ 421986 h 3951423"/>
              <a:gd name="connsiteX34" fmla="*/ 890952 w 3796077"/>
              <a:gd name="connsiteY34" fmla="*/ 660267 h 3951423"/>
              <a:gd name="connsiteX35" fmla="*/ 786704 w 3796077"/>
              <a:gd name="connsiteY35" fmla="*/ 1017686 h 3951423"/>
              <a:gd name="connsiteX36" fmla="*/ 557360 w 3796077"/>
              <a:gd name="connsiteY36" fmla="*/ 910461 h 3951423"/>
              <a:gd name="connsiteX37" fmla="*/ 363757 w 3796077"/>
              <a:gd name="connsiteY37" fmla="*/ 1014709 h 3951423"/>
              <a:gd name="connsiteX38" fmla="*/ 253553 w 3796077"/>
              <a:gd name="connsiteY38" fmla="*/ 931310 h 3951423"/>
              <a:gd name="connsiteX39" fmla="*/ 170156 w 3796077"/>
              <a:gd name="connsiteY39" fmla="*/ 1056407 h 3951423"/>
              <a:gd name="connsiteX40" fmla="*/ 116542 w 3796077"/>
              <a:gd name="connsiteY40" fmla="*/ 1172568 h 3951423"/>
              <a:gd name="connsiteX41" fmla="*/ 68886 w 3796077"/>
              <a:gd name="connsiteY41" fmla="*/ 1273838 h 3951423"/>
              <a:gd name="connsiteX42" fmla="*/ 68886 w 3796077"/>
              <a:gd name="connsiteY42" fmla="*/ 1381063 h 3951423"/>
              <a:gd name="connsiteX43" fmla="*/ 0 w 3796077"/>
              <a:gd name="connsiteY43" fmla="*/ 1487356 h 3951423"/>
              <a:gd name="connsiteX44" fmla="*/ 12848 w 3796077"/>
              <a:gd name="connsiteY44" fmla="*/ 1688410 h 3951423"/>
              <a:gd name="connsiteX45" fmla="*/ 142720 w 3796077"/>
              <a:gd name="connsiteY45" fmla="*/ 1664556 h 3951423"/>
              <a:gd name="connsiteX46" fmla="*/ 293795 w 3796077"/>
              <a:gd name="connsiteY46" fmla="*/ 1725517 h 3951423"/>
              <a:gd name="connsiteX47" fmla="*/ 476675 w 3796077"/>
              <a:gd name="connsiteY47" fmla="*/ 1828884 h 3951423"/>
              <a:gd name="connsiteX48" fmla="*/ 451314 w 3796077"/>
              <a:gd name="connsiteY48" fmla="*/ 1967749 h 3951423"/>
              <a:gd name="connsiteX49" fmla="*/ 637487 w 3796077"/>
              <a:gd name="connsiteY49" fmla="*/ 2228465 h 3951423"/>
              <a:gd name="connsiteX50" fmla="*/ 421787 w 3796077"/>
              <a:gd name="connsiteY50" fmla="*/ 2711711 h 3951423"/>
              <a:gd name="connsiteX51" fmla="*/ 556719 w 3796077"/>
              <a:gd name="connsiteY51" fmla="*/ 2817311 h 3951423"/>
              <a:gd name="connsiteX0" fmla="*/ 556719 w 4309042"/>
              <a:gd name="connsiteY0" fmla="*/ 2817311 h 3951423"/>
              <a:gd name="connsiteX1" fmla="*/ 823944 w 4309042"/>
              <a:gd name="connsiteY1" fmla="*/ 2793155 h 3951423"/>
              <a:gd name="connsiteX2" fmla="*/ 852540 w 4309042"/>
              <a:gd name="connsiteY2" fmla="*/ 2890571 h 3951423"/>
              <a:gd name="connsiteX3" fmla="*/ 1212764 w 4309042"/>
              <a:gd name="connsiteY3" fmla="*/ 2824598 h 3951423"/>
              <a:gd name="connsiteX4" fmla="*/ 1401372 w 4309042"/>
              <a:gd name="connsiteY4" fmla="*/ 2899556 h 3951423"/>
              <a:gd name="connsiteX5" fmla="*/ 961622 w 4309042"/>
              <a:gd name="connsiteY5" fmla="*/ 3934055 h 3951423"/>
              <a:gd name="connsiteX6" fmla="*/ 1468103 w 4309042"/>
              <a:gd name="connsiteY6" fmla="*/ 3619729 h 3951423"/>
              <a:gd name="connsiteX7" fmla="*/ 1877636 w 4309042"/>
              <a:gd name="connsiteY7" fmla="*/ 3825014 h 3951423"/>
              <a:gd name="connsiteX8" fmla="*/ 1873412 w 4309042"/>
              <a:gd name="connsiteY8" fmla="*/ 3699574 h 3951423"/>
              <a:gd name="connsiteX9" fmla="*/ 1888238 w 4309042"/>
              <a:gd name="connsiteY9" fmla="*/ 3607512 h 3951423"/>
              <a:gd name="connsiteX10" fmla="*/ 2011235 w 4309042"/>
              <a:gd name="connsiteY10" fmla="*/ 3072134 h 3951423"/>
              <a:gd name="connsiteX11" fmla="*/ 2748647 w 4309042"/>
              <a:gd name="connsiteY11" fmla="*/ 3678936 h 3951423"/>
              <a:gd name="connsiteX12" fmla="*/ 2851401 w 4309042"/>
              <a:gd name="connsiteY12" fmla="*/ 3769080 h 3951423"/>
              <a:gd name="connsiteX13" fmla="*/ 3060560 w 4309042"/>
              <a:gd name="connsiteY13" fmla="*/ 3846843 h 3951423"/>
              <a:gd name="connsiteX14" fmla="*/ 3202679 w 4309042"/>
              <a:gd name="connsiteY14" fmla="*/ 3862933 h 3951423"/>
              <a:gd name="connsiteX15" fmla="*/ 3326030 w 4309042"/>
              <a:gd name="connsiteY15" fmla="*/ 3892428 h 3951423"/>
              <a:gd name="connsiteX16" fmla="*/ 3438653 w 4309042"/>
              <a:gd name="connsiteY16" fmla="*/ 3900473 h 3951423"/>
              <a:gd name="connsiteX17" fmla="*/ 3655857 w 4309042"/>
              <a:gd name="connsiteY17" fmla="*/ 3951423 h 3951423"/>
              <a:gd name="connsiteX18" fmla="*/ 3781889 w 4309042"/>
              <a:gd name="connsiteY18" fmla="*/ 3854887 h 3951423"/>
              <a:gd name="connsiteX19" fmla="*/ 3776525 w 4309042"/>
              <a:gd name="connsiteY19" fmla="*/ 3219366 h 3951423"/>
              <a:gd name="connsiteX20" fmla="*/ 4277971 w 4309042"/>
              <a:gd name="connsiteY20" fmla="*/ 3592098 h 3951423"/>
              <a:gd name="connsiteX21" fmla="*/ 2666609 w 4309042"/>
              <a:gd name="connsiteY21" fmla="*/ 1343213 h 3951423"/>
              <a:gd name="connsiteX22" fmla="*/ 2538036 w 4309042"/>
              <a:gd name="connsiteY22" fmla="*/ 1236851 h 3951423"/>
              <a:gd name="connsiteX23" fmla="*/ 2414197 w 4309042"/>
              <a:gd name="connsiteY23" fmla="*/ 1066988 h 3951423"/>
              <a:gd name="connsiteX24" fmla="*/ 2188580 w 4309042"/>
              <a:gd name="connsiteY24" fmla="*/ 923521 h 3951423"/>
              <a:gd name="connsiteX25" fmla="*/ 2004071 w 4309042"/>
              <a:gd name="connsiteY25" fmla="*/ 937832 h 3951423"/>
              <a:gd name="connsiteX26" fmla="*/ 1910437 w 4309042"/>
              <a:gd name="connsiteY26" fmla="*/ 245504 h 3951423"/>
              <a:gd name="connsiteX27" fmla="*/ 1424570 w 4309042"/>
              <a:gd name="connsiteY27" fmla="*/ 216779 h 3951423"/>
              <a:gd name="connsiteX28" fmla="*/ 1431915 w 4309042"/>
              <a:gd name="connsiteY28" fmla="*/ 99266 h 3951423"/>
              <a:gd name="connsiteX29" fmla="*/ 1299712 w 4309042"/>
              <a:gd name="connsiteY29" fmla="*/ 91921 h 3951423"/>
              <a:gd name="connsiteX30" fmla="*/ 1190053 w 4309042"/>
              <a:gd name="connsiteY30" fmla="*/ 60458 h 3951423"/>
              <a:gd name="connsiteX31" fmla="*/ 1180363 w 4309042"/>
              <a:gd name="connsiteY31" fmla="*/ 0 h 3951423"/>
              <a:gd name="connsiteX32" fmla="*/ 1075588 w 4309042"/>
              <a:gd name="connsiteY32" fmla="*/ 225425 h 3951423"/>
              <a:gd name="connsiteX33" fmla="*/ 971372 w 4309042"/>
              <a:gd name="connsiteY33" fmla="*/ 421986 h 3951423"/>
              <a:gd name="connsiteX34" fmla="*/ 890952 w 4309042"/>
              <a:gd name="connsiteY34" fmla="*/ 660267 h 3951423"/>
              <a:gd name="connsiteX35" fmla="*/ 786704 w 4309042"/>
              <a:gd name="connsiteY35" fmla="*/ 1017686 h 3951423"/>
              <a:gd name="connsiteX36" fmla="*/ 557360 w 4309042"/>
              <a:gd name="connsiteY36" fmla="*/ 910461 h 3951423"/>
              <a:gd name="connsiteX37" fmla="*/ 363757 w 4309042"/>
              <a:gd name="connsiteY37" fmla="*/ 1014709 h 3951423"/>
              <a:gd name="connsiteX38" fmla="*/ 253553 w 4309042"/>
              <a:gd name="connsiteY38" fmla="*/ 931310 h 3951423"/>
              <a:gd name="connsiteX39" fmla="*/ 170156 w 4309042"/>
              <a:gd name="connsiteY39" fmla="*/ 1056407 h 3951423"/>
              <a:gd name="connsiteX40" fmla="*/ 116542 w 4309042"/>
              <a:gd name="connsiteY40" fmla="*/ 1172568 h 3951423"/>
              <a:gd name="connsiteX41" fmla="*/ 68886 w 4309042"/>
              <a:gd name="connsiteY41" fmla="*/ 1273838 h 3951423"/>
              <a:gd name="connsiteX42" fmla="*/ 68886 w 4309042"/>
              <a:gd name="connsiteY42" fmla="*/ 1381063 h 3951423"/>
              <a:gd name="connsiteX43" fmla="*/ 0 w 4309042"/>
              <a:gd name="connsiteY43" fmla="*/ 1487356 h 3951423"/>
              <a:gd name="connsiteX44" fmla="*/ 12848 w 4309042"/>
              <a:gd name="connsiteY44" fmla="*/ 1688410 h 3951423"/>
              <a:gd name="connsiteX45" fmla="*/ 142720 w 4309042"/>
              <a:gd name="connsiteY45" fmla="*/ 1664556 h 3951423"/>
              <a:gd name="connsiteX46" fmla="*/ 293795 w 4309042"/>
              <a:gd name="connsiteY46" fmla="*/ 1725517 h 3951423"/>
              <a:gd name="connsiteX47" fmla="*/ 476675 w 4309042"/>
              <a:gd name="connsiteY47" fmla="*/ 1828884 h 3951423"/>
              <a:gd name="connsiteX48" fmla="*/ 451314 w 4309042"/>
              <a:gd name="connsiteY48" fmla="*/ 1967749 h 3951423"/>
              <a:gd name="connsiteX49" fmla="*/ 637487 w 4309042"/>
              <a:gd name="connsiteY49" fmla="*/ 2228465 h 3951423"/>
              <a:gd name="connsiteX50" fmla="*/ 421787 w 4309042"/>
              <a:gd name="connsiteY50" fmla="*/ 2711711 h 3951423"/>
              <a:gd name="connsiteX51" fmla="*/ 556719 w 4309042"/>
              <a:gd name="connsiteY51" fmla="*/ 2817311 h 3951423"/>
              <a:gd name="connsiteX0" fmla="*/ 556719 w 4316063"/>
              <a:gd name="connsiteY0" fmla="*/ 2817311 h 3951423"/>
              <a:gd name="connsiteX1" fmla="*/ 823944 w 4316063"/>
              <a:gd name="connsiteY1" fmla="*/ 2793155 h 3951423"/>
              <a:gd name="connsiteX2" fmla="*/ 852540 w 4316063"/>
              <a:gd name="connsiteY2" fmla="*/ 2890571 h 3951423"/>
              <a:gd name="connsiteX3" fmla="*/ 1212764 w 4316063"/>
              <a:gd name="connsiteY3" fmla="*/ 2824598 h 3951423"/>
              <a:gd name="connsiteX4" fmla="*/ 1401372 w 4316063"/>
              <a:gd name="connsiteY4" fmla="*/ 2899556 h 3951423"/>
              <a:gd name="connsiteX5" fmla="*/ 961622 w 4316063"/>
              <a:gd name="connsiteY5" fmla="*/ 3934055 h 3951423"/>
              <a:gd name="connsiteX6" fmla="*/ 1468103 w 4316063"/>
              <a:gd name="connsiteY6" fmla="*/ 3619729 h 3951423"/>
              <a:gd name="connsiteX7" fmla="*/ 1877636 w 4316063"/>
              <a:gd name="connsiteY7" fmla="*/ 3825014 h 3951423"/>
              <a:gd name="connsiteX8" fmla="*/ 1873412 w 4316063"/>
              <a:gd name="connsiteY8" fmla="*/ 3699574 h 3951423"/>
              <a:gd name="connsiteX9" fmla="*/ 1888238 w 4316063"/>
              <a:gd name="connsiteY9" fmla="*/ 3607512 h 3951423"/>
              <a:gd name="connsiteX10" fmla="*/ 2011235 w 4316063"/>
              <a:gd name="connsiteY10" fmla="*/ 3072134 h 3951423"/>
              <a:gd name="connsiteX11" fmla="*/ 2748647 w 4316063"/>
              <a:gd name="connsiteY11" fmla="*/ 3678936 h 3951423"/>
              <a:gd name="connsiteX12" fmla="*/ 2851401 w 4316063"/>
              <a:gd name="connsiteY12" fmla="*/ 3769080 h 3951423"/>
              <a:gd name="connsiteX13" fmla="*/ 3060560 w 4316063"/>
              <a:gd name="connsiteY13" fmla="*/ 3846843 h 3951423"/>
              <a:gd name="connsiteX14" fmla="*/ 3202679 w 4316063"/>
              <a:gd name="connsiteY14" fmla="*/ 3862933 h 3951423"/>
              <a:gd name="connsiteX15" fmla="*/ 3326030 w 4316063"/>
              <a:gd name="connsiteY15" fmla="*/ 3892428 h 3951423"/>
              <a:gd name="connsiteX16" fmla="*/ 3438653 w 4316063"/>
              <a:gd name="connsiteY16" fmla="*/ 3900473 h 3951423"/>
              <a:gd name="connsiteX17" fmla="*/ 3655857 w 4316063"/>
              <a:gd name="connsiteY17" fmla="*/ 3951423 h 3951423"/>
              <a:gd name="connsiteX18" fmla="*/ 3781889 w 4316063"/>
              <a:gd name="connsiteY18" fmla="*/ 3854887 h 3951423"/>
              <a:gd name="connsiteX19" fmla="*/ 3776525 w 4316063"/>
              <a:gd name="connsiteY19" fmla="*/ 3219366 h 3951423"/>
              <a:gd name="connsiteX20" fmla="*/ 4277971 w 4316063"/>
              <a:gd name="connsiteY20" fmla="*/ 3592098 h 3951423"/>
              <a:gd name="connsiteX21" fmla="*/ 2666609 w 4316063"/>
              <a:gd name="connsiteY21" fmla="*/ 1343213 h 3951423"/>
              <a:gd name="connsiteX22" fmla="*/ 2538036 w 4316063"/>
              <a:gd name="connsiteY22" fmla="*/ 1236851 h 3951423"/>
              <a:gd name="connsiteX23" fmla="*/ 2414197 w 4316063"/>
              <a:gd name="connsiteY23" fmla="*/ 1066988 h 3951423"/>
              <a:gd name="connsiteX24" fmla="*/ 2188580 w 4316063"/>
              <a:gd name="connsiteY24" fmla="*/ 923521 h 3951423"/>
              <a:gd name="connsiteX25" fmla="*/ 2004071 w 4316063"/>
              <a:gd name="connsiteY25" fmla="*/ 937832 h 3951423"/>
              <a:gd name="connsiteX26" fmla="*/ 1910437 w 4316063"/>
              <a:gd name="connsiteY26" fmla="*/ 245504 h 3951423"/>
              <a:gd name="connsiteX27" fmla="*/ 1424570 w 4316063"/>
              <a:gd name="connsiteY27" fmla="*/ 216779 h 3951423"/>
              <a:gd name="connsiteX28" fmla="*/ 1431915 w 4316063"/>
              <a:gd name="connsiteY28" fmla="*/ 99266 h 3951423"/>
              <a:gd name="connsiteX29" fmla="*/ 1299712 w 4316063"/>
              <a:gd name="connsiteY29" fmla="*/ 91921 h 3951423"/>
              <a:gd name="connsiteX30" fmla="*/ 1190053 w 4316063"/>
              <a:gd name="connsiteY30" fmla="*/ 60458 h 3951423"/>
              <a:gd name="connsiteX31" fmla="*/ 1180363 w 4316063"/>
              <a:gd name="connsiteY31" fmla="*/ 0 h 3951423"/>
              <a:gd name="connsiteX32" fmla="*/ 1075588 w 4316063"/>
              <a:gd name="connsiteY32" fmla="*/ 225425 h 3951423"/>
              <a:gd name="connsiteX33" fmla="*/ 971372 w 4316063"/>
              <a:gd name="connsiteY33" fmla="*/ 421986 h 3951423"/>
              <a:gd name="connsiteX34" fmla="*/ 890952 w 4316063"/>
              <a:gd name="connsiteY34" fmla="*/ 660267 h 3951423"/>
              <a:gd name="connsiteX35" fmla="*/ 786704 w 4316063"/>
              <a:gd name="connsiteY35" fmla="*/ 1017686 h 3951423"/>
              <a:gd name="connsiteX36" fmla="*/ 557360 w 4316063"/>
              <a:gd name="connsiteY36" fmla="*/ 910461 h 3951423"/>
              <a:gd name="connsiteX37" fmla="*/ 363757 w 4316063"/>
              <a:gd name="connsiteY37" fmla="*/ 1014709 h 3951423"/>
              <a:gd name="connsiteX38" fmla="*/ 253553 w 4316063"/>
              <a:gd name="connsiteY38" fmla="*/ 931310 h 3951423"/>
              <a:gd name="connsiteX39" fmla="*/ 170156 w 4316063"/>
              <a:gd name="connsiteY39" fmla="*/ 1056407 h 3951423"/>
              <a:gd name="connsiteX40" fmla="*/ 116542 w 4316063"/>
              <a:gd name="connsiteY40" fmla="*/ 1172568 h 3951423"/>
              <a:gd name="connsiteX41" fmla="*/ 68886 w 4316063"/>
              <a:gd name="connsiteY41" fmla="*/ 1273838 h 3951423"/>
              <a:gd name="connsiteX42" fmla="*/ 68886 w 4316063"/>
              <a:gd name="connsiteY42" fmla="*/ 1381063 h 3951423"/>
              <a:gd name="connsiteX43" fmla="*/ 0 w 4316063"/>
              <a:gd name="connsiteY43" fmla="*/ 1487356 h 3951423"/>
              <a:gd name="connsiteX44" fmla="*/ 12848 w 4316063"/>
              <a:gd name="connsiteY44" fmla="*/ 1688410 h 3951423"/>
              <a:gd name="connsiteX45" fmla="*/ 142720 w 4316063"/>
              <a:gd name="connsiteY45" fmla="*/ 1664556 h 3951423"/>
              <a:gd name="connsiteX46" fmla="*/ 293795 w 4316063"/>
              <a:gd name="connsiteY46" fmla="*/ 1725517 h 3951423"/>
              <a:gd name="connsiteX47" fmla="*/ 476675 w 4316063"/>
              <a:gd name="connsiteY47" fmla="*/ 1828884 h 3951423"/>
              <a:gd name="connsiteX48" fmla="*/ 451314 w 4316063"/>
              <a:gd name="connsiteY48" fmla="*/ 1967749 h 3951423"/>
              <a:gd name="connsiteX49" fmla="*/ 637487 w 4316063"/>
              <a:gd name="connsiteY49" fmla="*/ 2228465 h 3951423"/>
              <a:gd name="connsiteX50" fmla="*/ 421787 w 4316063"/>
              <a:gd name="connsiteY50" fmla="*/ 2711711 h 3951423"/>
              <a:gd name="connsiteX51" fmla="*/ 556719 w 4316063"/>
              <a:gd name="connsiteY51" fmla="*/ 2817311 h 3951423"/>
              <a:gd name="connsiteX0" fmla="*/ 556719 w 4316063"/>
              <a:gd name="connsiteY0" fmla="*/ 2817311 h 3951423"/>
              <a:gd name="connsiteX1" fmla="*/ 823944 w 4316063"/>
              <a:gd name="connsiteY1" fmla="*/ 2793155 h 3951423"/>
              <a:gd name="connsiteX2" fmla="*/ 852540 w 4316063"/>
              <a:gd name="connsiteY2" fmla="*/ 2890571 h 3951423"/>
              <a:gd name="connsiteX3" fmla="*/ 1212764 w 4316063"/>
              <a:gd name="connsiteY3" fmla="*/ 2824598 h 3951423"/>
              <a:gd name="connsiteX4" fmla="*/ 1401372 w 4316063"/>
              <a:gd name="connsiteY4" fmla="*/ 2899556 h 3951423"/>
              <a:gd name="connsiteX5" fmla="*/ 961622 w 4316063"/>
              <a:gd name="connsiteY5" fmla="*/ 3934055 h 3951423"/>
              <a:gd name="connsiteX6" fmla="*/ 1468103 w 4316063"/>
              <a:gd name="connsiteY6" fmla="*/ 3619729 h 3951423"/>
              <a:gd name="connsiteX7" fmla="*/ 1877636 w 4316063"/>
              <a:gd name="connsiteY7" fmla="*/ 3825014 h 3951423"/>
              <a:gd name="connsiteX8" fmla="*/ 1873412 w 4316063"/>
              <a:gd name="connsiteY8" fmla="*/ 3699574 h 3951423"/>
              <a:gd name="connsiteX9" fmla="*/ 1888238 w 4316063"/>
              <a:gd name="connsiteY9" fmla="*/ 3607512 h 3951423"/>
              <a:gd name="connsiteX10" fmla="*/ 2011235 w 4316063"/>
              <a:gd name="connsiteY10" fmla="*/ 3072134 h 3951423"/>
              <a:gd name="connsiteX11" fmla="*/ 2748647 w 4316063"/>
              <a:gd name="connsiteY11" fmla="*/ 3678936 h 3951423"/>
              <a:gd name="connsiteX12" fmla="*/ 2851401 w 4316063"/>
              <a:gd name="connsiteY12" fmla="*/ 3769080 h 3951423"/>
              <a:gd name="connsiteX13" fmla="*/ 3060560 w 4316063"/>
              <a:gd name="connsiteY13" fmla="*/ 3846843 h 3951423"/>
              <a:gd name="connsiteX14" fmla="*/ 3202679 w 4316063"/>
              <a:gd name="connsiteY14" fmla="*/ 3862933 h 3951423"/>
              <a:gd name="connsiteX15" fmla="*/ 3326030 w 4316063"/>
              <a:gd name="connsiteY15" fmla="*/ 3892428 h 3951423"/>
              <a:gd name="connsiteX16" fmla="*/ 3438653 w 4316063"/>
              <a:gd name="connsiteY16" fmla="*/ 3900473 h 3951423"/>
              <a:gd name="connsiteX17" fmla="*/ 3655857 w 4316063"/>
              <a:gd name="connsiteY17" fmla="*/ 3951423 h 3951423"/>
              <a:gd name="connsiteX18" fmla="*/ 3781889 w 4316063"/>
              <a:gd name="connsiteY18" fmla="*/ 3854887 h 3951423"/>
              <a:gd name="connsiteX19" fmla="*/ 3776525 w 4316063"/>
              <a:gd name="connsiteY19" fmla="*/ 3200595 h 3951423"/>
              <a:gd name="connsiteX20" fmla="*/ 4277971 w 4316063"/>
              <a:gd name="connsiteY20" fmla="*/ 3592098 h 3951423"/>
              <a:gd name="connsiteX21" fmla="*/ 2666609 w 4316063"/>
              <a:gd name="connsiteY21" fmla="*/ 1343213 h 3951423"/>
              <a:gd name="connsiteX22" fmla="*/ 2538036 w 4316063"/>
              <a:gd name="connsiteY22" fmla="*/ 1236851 h 3951423"/>
              <a:gd name="connsiteX23" fmla="*/ 2414197 w 4316063"/>
              <a:gd name="connsiteY23" fmla="*/ 1066988 h 3951423"/>
              <a:gd name="connsiteX24" fmla="*/ 2188580 w 4316063"/>
              <a:gd name="connsiteY24" fmla="*/ 923521 h 3951423"/>
              <a:gd name="connsiteX25" fmla="*/ 2004071 w 4316063"/>
              <a:gd name="connsiteY25" fmla="*/ 937832 h 3951423"/>
              <a:gd name="connsiteX26" fmla="*/ 1910437 w 4316063"/>
              <a:gd name="connsiteY26" fmla="*/ 245504 h 3951423"/>
              <a:gd name="connsiteX27" fmla="*/ 1424570 w 4316063"/>
              <a:gd name="connsiteY27" fmla="*/ 216779 h 3951423"/>
              <a:gd name="connsiteX28" fmla="*/ 1431915 w 4316063"/>
              <a:gd name="connsiteY28" fmla="*/ 99266 h 3951423"/>
              <a:gd name="connsiteX29" fmla="*/ 1299712 w 4316063"/>
              <a:gd name="connsiteY29" fmla="*/ 91921 h 3951423"/>
              <a:gd name="connsiteX30" fmla="*/ 1190053 w 4316063"/>
              <a:gd name="connsiteY30" fmla="*/ 60458 h 3951423"/>
              <a:gd name="connsiteX31" fmla="*/ 1180363 w 4316063"/>
              <a:gd name="connsiteY31" fmla="*/ 0 h 3951423"/>
              <a:gd name="connsiteX32" fmla="*/ 1075588 w 4316063"/>
              <a:gd name="connsiteY32" fmla="*/ 225425 h 3951423"/>
              <a:gd name="connsiteX33" fmla="*/ 971372 w 4316063"/>
              <a:gd name="connsiteY33" fmla="*/ 421986 h 3951423"/>
              <a:gd name="connsiteX34" fmla="*/ 890952 w 4316063"/>
              <a:gd name="connsiteY34" fmla="*/ 660267 h 3951423"/>
              <a:gd name="connsiteX35" fmla="*/ 786704 w 4316063"/>
              <a:gd name="connsiteY35" fmla="*/ 1017686 h 3951423"/>
              <a:gd name="connsiteX36" fmla="*/ 557360 w 4316063"/>
              <a:gd name="connsiteY36" fmla="*/ 910461 h 3951423"/>
              <a:gd name="connsiteX37" fmla="*/ 363757 w 4316063"/>
              <a:gd name="connsiteY37" fmla="*/ 1014709 h 3951423"/>
              <a:gd name="connsiteX38" fmla="*/ 253553 w 4316063"/>
              <a:gd name="connsiteY38" fmla="*/ 931310 h 3951423"/>
              <a:gd name="connsiteX39" fmla="*/ 170156 w 4316063"/>
              <a:gd name="connsiteY39" fmla="*/ 1056407 h 3951423"/>
              <a:gd name="connsiteX40" fmla="*/ 116542 w 4316063"/>
              <a:gd name="connsiteY40" fmla="*/ 1172568 h 3951423"/>
              <a:gd name="connsiteX41" fmla="*/ 68886 w 4316063"/>
              <a:gd name="connsiteY41" fmla="*/ 1273838 h 3951423"/>
              <a:gd name="connsiteX42" fmla="*/ 68886 w 4316063"/>
              <a:gd name="connsiteY42" fmla="*/ 1381063 h 3951423"/>
              <a:gd name="connsiteX43" fmla="*/ 0 w 4316063"/>
              <a:gd name="connsiteY43" fmla="*/ 1487356 h 3951423"/>
              <a:gd name="connsiteX44" fmla="*/ 12848 w 4316063"/>
              <a:gd name="connsiteY44" fmla="*/ 1688410 h 3951423"/>
              <a:gd name="connsiteX45" fmla="*/ 142720 w 4316063"/>
              <a:gd name="connsiteY45" fmla="*/ 1664556 h 3951423"/>
              <a:gd name="connsiteX46" fmla="*/ 293795 w 4316063"/>
              <a:gd name="connsiteY46" fmla="*/ 1725517 h 3951423"/>
              <a:gd name="connsiteX47" fmla="*/ 476675 w 4316063"/>
              <a:gd name="connsiteY47" fmla="*/ 1828884 h 3951423"/>
              <a:gd name="connsiteX48" fmla="*/ 451314 w 4316063"/>
              <a:gd name="connsiteY48" fmla="*/ 1967749 h 3951423"/>
              <a:gd name="connsiteX49" fmla="*/ 637487 w 4316063"/>
              <a:gd name="connsiteY49" fmla="*/ 2228465 h 3951423"/>
              <a:gd name="connsiteX50" fmla="*/ 421787 w 4316063"/>
              <a:gd name="connsiteY50" fmla="*/ 2711711 h 3951423"/>
              <a:gd name="connsiteX51" fmla="*/ 556719 w 4316063"/>
              <a:gd name="connsiteY51" fmla="*/ 2817311 h 3951423"/>
              <a:gd name="connsiteX0" fmla="*/ 556719 w 4316063"/>
              <a:gd name="connsiteY0" fmla="*/ 2817311 h 3951423"/>
              <a:gd name="connsiteX1" fmla="*/ 823944 w 4316063"/>
              <a:gd name="connsiteY1" fmla="*/ 2793155 h 3951423"/>
              <a:gd name="connsiteX2" fmla="*/ 852540 w 4316063"/>
              <a:gd name="connsiteY2" fmla="*/ 2890571 h 3951423"/>
              <a:gd name="connsiteX3" fmla="*/ 1212764 w 4316063"/>
              <a:gd name="connsiteY3" fmla="*/ 2824598 h 3951423"/>
              <a:gd name="connsiteX4" fmla="*/ 1401372 w 4316063"/>
              <a:gd name="connsiteY4" fmla="*/ 2899556 h 3951423"/>
              <a:gd name="connsiteX5" fmla="*/ 961622 w 4316063"/>
              <a:gd name="connsiteY5" fmla="*/ 3934055 h 3951423"/>
              <a:gd name="connsiteX6" fmla="*/ 1468103 w 4316063"/>
              <a:gd name="connsiteY6" fmla="*/ 3619729 h 3951423"/>
              <a:gd name="connsiteX7" fmla="*/ 1877636 w 4316063"/>
              <a:gd name="connsiteY7" fmla="*/ 3825014 h 3951423"/>
              <a:gd name="connsiteX8" fmla="*/ 1873412 w 4316063"/>
              <a:gd name="connsiteY8" fmla="*/ 3699574 h 3951423"/>
              <a:gd name="connsiteX9" fmla="*/ 1888238 w 4316063"/>
              <a:gd name="connsiteY9" fmla="*/ 3607512 h 3951423"/>
              <a:gd name="connsiteX10" fmla="*/ 2011235 w 4316063"/>
              <a:gd name="connsiteY10" fmla="*/ 3072134 h 3951423"/>
              <a:gd name="connsiteX11" fmla="*/ 2748647 w 4316063"/>
              <a:gd name="connsiteY11" fmla="*/ 3678936 h 3951423"/>
              <a:gd name="connsiteX12" fmla="*/ 2851401 w 4316063"/>
              <a:gd name="connsiteY12" fmla="*/ 3769080 h 3951423"/>
              <a:gd name="connsiteX13" fmla="*/ 3060560 w 4316063"/>
              <a:gd name="connsiteY13" fmla="*/ 3846843 h 3951423"/>
              <a:gd name="connsiteX14" fmla="*/ 3202679 w 4316063"/>
              <a:gd name="connsiteY14" fmla="*/ 3862933 h 3951423"/>
              <a:gd name="connsiteX15" fmla="*/ 3326030 w 4316063"/>
              <a:gd name="connsiteY15" fmla="*/ 3892428 h 3951423"/>
              <a:gd name="connsiteX16" fmla="*/ 3438653 w 4316063"/>
              <a:gd name="connsiteY16" fmla="*/ 3900473 h 3951423"/>
              <a:gd name="connsiteX17" fmla="*/ 3655857 w 4316063"/>
              <a:gd name="connsiteY17" fmla="*/ 3951423 h 3951423"/>
              <a:gd name="connsiteX18" fmla="*/ 3781889 w 4316063"/>
              <a:gd name="connsiteY18" fmla="*/ 3854887 h 3951423"/>
              <a:gd name="connsiteX19" fmla="*/ 3776525 w 4316063"/>
              <a:gd name="connsiteY19" fmla="*/ 3200595 h 3951423"/>
              <a:gd name="connsiteX20" fmla="*/ 4277971 w 4316063"/>
              <a:gd name="connsiteY20" fmla="*/ 3592098 h 3951423"/>
              <a:gd name="connsiteX21" fmla="*/ 2666609 w 4316063"/>
              <a:gd name="connsiteY21" fmla="*/ 1343213 h 3951423"/>
              <a:gd name="connsiteX22" fmla="*/ 2538036 w 4316063"/>
              <a:gd name="connsiteY22" fmla="*/ 1236851 h 3951423"/>
              <a:gd name="connsiteX23" fmla="*/ 2414197 w 4316063"/>
              <a:gd name="connsiteY23" fmla="*/ 1066988 h 3951423"/>
              <a:gd name="connsiteX24" fmla="*/ 2188580 w 4316063"/>
              <a:gd name="connsiteY24" fmla="*/ 923521 h 3951423"/>
              <a:gd name="connsiteX25" fmla="*/ 2004071 w 4316063"/>
              <a:gd name="connsiteY25" fmla="*/ 937832 h 3951423"/>
              <a:gd name="connsiteX26" fmla="*/ 1910437 w 4316063"/>
              <a:gd name="connsiteY26" fmla="*/ 245504 h 3951423"/>
              <a:gd name="connsiteX27" fmla="*/ 1424570 w 4316063"/>
              <a:gd name="connsiteY27" fmla="*/ 216779 h 3951423"/>
              <a:gd name="connsiteX28" fmla="*/ 1431915 w 4316063"/>
              <a:gd name="connsiteY28" fmla="*/ 99266 h 3951423"/>
              <a:gd name="connsiteX29" fmla="*/ 1299712 w 4316063"/>
              <a:gd name="connsiteY29" fmla="*/ 91921 h 3951423"/>
              <a:gd name="connsiteX30" fmla="*/ 1190053 w 4316063"/>
              <a:gd name="connsiteY30" fmla="*/ 60458 h 3951423"/>
              <a:gd name="connsiteX31" fmla="*/ 1180363 w 4316063"/>
              <a:gd name="connsiteY31" fmla="*/ 0 h 3951423"/>
              <a:gd name="connsiteX32" fmla="*/ 1075588 w 4316063"/>
              <a:gd name="connsiteY32" fmla="*/ 225425 h 3951423"/>
              <a:gd name="connsiteX33" fmla="*/ 971372 w 4316063"/>
              <a:gd name="connsiteY33" fmla="*/ 421986 h 3951423"/>
              <a:gd name="connsiteX34" fmla="*/ 890952 w 4316063"/>
              <a:gd name="connsiteY34" fmla="*/ 660267 h 3951423"/>
              <a:gd name="connsiteX35" fmla="*/ 786704 w 4316063"/>
              <a:gd name="connsiteY35" fmla="*/ 1017686 h 3951423"/>
              <a:gd name="connsiteX36" fmla="*/ 557360 w 4316063"/>
              <a:gd name="connsiteY36" fmla="*/ 910461 h 3951423"/>
              <a:gd name="connsiteX37" fmla="*/ 363757 w 4316063"/>
              <a:gd name="connsiteY37" fmla="*/ 1014709 h 3951423"/>
              <a:gd name="connsiteX38" fmla="*/ 253553 w 4316063"/>
              <a:gd name="connsiteY38" fmla="*/ 931310 h 3951423"/>
              <a:gd name="connsiteX39" fmla="*/ 170156 w 4316063"/>
              <a:gd name="connsiteY39" fmla="*/ 1056407 h 3951423"/>
              <a:gd name="connsiteX40" fmla="*/ 116542 w 4316063"/>
              <a:gd name="connsiteY40" fmla="*/ 1172568 h 3951423"/>
              <a:gd name="connsiteX41" fmla="*/ 68886 w 4316063"/>
              <a:gd name="connsiteY41" fmla="*/ 1273838 h 3951423"/>
              <a:gd name="connsiteX42" fmla="*/ 68886 w 4316063"/>
              <a:gd name="connsiteY42" fmla="*/ 1381063 h 3951423"/>
              <a:gd name="connsiteX43" fmla="*/ 0 w 4316063"/>
              <a:gd name="connsiteY43" fmla="*/ 1487356 h 3951423"/>
              <a:gd name="connsiteX44" fmla="*/ 12848 w 4316063"/>
              <a:gd name="connsiteY44" fmla="*/ 1688410 h 3951423"/>
              <a:gd name="connsiteX45" fmla="*/ 142720 w 4316063"/>
              <a:gd name="connsiteY45" fmla="*/ 1664556 h 3951423"/>
              <a:gd name="connsiteX46" fmla="*/ 293795 w 4316063"/>
              <a:gd name="connsiteY46" fmla="*/ 1725517 h 3951423"/>
              <a:gd name="connsiteX47" fmla="*/ 476675 w 4316063"/>
              <a:gd name="connsiteY47" fmla="*/ 1828884 h 3951423"/>
              <a:gd name="connsiteX48" fmla="*/ 451314 w 4316063"/>
              <a:gd name="connsiteY48" fmla="*/ 1967749 h 3951423"/>
              <a:gd name="connsiteX49" fmla="*/ 637487 w 4316063"/>
              <a:gd name="connsiteY49" fmla="*/ 2228465 h 3951423"/>
              <a:gd name="connsiteX50" fmla="*/ 421787 w 4316063"/>
              <a:gd name="connsiteY50" fmla="*/ 2711711 h 3951423"/>
              <a:gd name="connsiteX51" fmla="*/ 556719 w 4316063"/>
              <a:gd name="connsiteY51" fmla="*/ 2817311 h 3951423"/>
              <a:gd name="connsiteX0" fmla="*/ 556719 w 4277971"/>
              <a:gd name="connsiteY0" fmla="*/ 2817311 h 3951423"/>
              <a:gd name="connsiteX1" fmla="*/ 823944 w 4277971"/>
              <a:gd name="connsiteY1" fmla="*/ 2793155 h 3951423"/>
              <a:gd name="connsiteX2" fmla="*/ 852540 w 4277971"/>
              <a:gd name="connsiteY2" fmla="*/ 2890571 h 3951423"/>
              <a:gd name="connsiteX3" fmla="*/ 1212764 w 4277971"/>
              <a:gd name="connsiteY3" fmla="*/ 2824598 h 3951423"/>
              <a:gd name="connsiteX4" fmla="*/ 1401372 w 4277971"/>
              <a:gd name="connsiteY4" fmla="*/ 2899556 h 3951423"/>
              <a:gd name="connsiteX5" fmla="*/ 961622 w 4277971"/>
              <a:gd name="connsiteY5" fmla="*/ 3934055 h 3951423"/>
              <a:gd name="connsiteX6" fmla="*/ 1468103 w 4277971"/>
              <a:gd name="connsiteY6" fmla="*/ 3619729 h 3951423"/>
              <a:gd name="connsiteX7" fmla="*/ 1877636 w 4277971"/>
              <a:gd name="connsiteY7" fmla="*/ 3825014 h 3951423"/>
              <a:gd name="connsiteX8" fmla="*/ 1873412 w 4277971"/>
              <a:gd name="connsiteY8" fmla="*/ 3699574 h 3951423"/>
              <a:gd name="connsiteX9" fmla="*/ 1888238 w 4277971"/>
              <a:gd name="connsiteY9" fmla="*/ 3607512 h 3951423"/>
              <a:gd name="connsiteX10" fmla="*/ 2011235 w 4277971"/>
              <a:gd name="connsiteY10" fmla="*/ 3072134 h 3951423"/>
              <a:gd name="connsiteX11" fmla="*/ 2748647 w 4277971"/>
              <a:gd name="connsiteY11" fmla="*/ 3678936 h 3951423"/>
              <a:gd name="connsiteX12" fmla="*/ 2851401 w 4277971"/>
              <a:gd name="connsiteY12" fmla="*/ 3769080 h 3951423"/>
              <a:gd name="connsiteX13" fmla="*/ 3060560 w 4277971"/>
              <a:gd name="connsiteY13" fmla="*/ 3846843 h 3951423"/>
              <a:gd name="connsiteX14" fmla="*/ 3202679 w 4277971"/>
              <a:gd name="connsiteY14" fmla="*/ 3862933 h 3951423"/>
              <a:gd name="connsiteX15" fmla="*/ 3326030 w 4277971"/>
              <a:gd name="connsiteY15" fmla="*/ 3892428 h 3951423"/>
              <a:gd name="connsiteX16" fmla="*/ 3438653 w 4277971"/>
              <a:gd name="connsiteY16" fmla="*/ 3900473 h 3951423"/>
              <a:gd name="connsiteX17" fmla="*/ 3655857 w 4277971"/>
              <a:gd name="connsiteY17" fmla="*/ 3951423 h 3951423"/>
              <a:gd name="connsiteX18" fmla="*/ 3781889 w 4277971"/>
              <a:gd name="connsiteY18" fmla="*/ 3854887 h 3951423"/>
              <a:gd name="connsiteX19" fmla="*/ 3776525 w 4277971"/>
              <a:gd name="connsiteY19" fmla="*/ 3200595 h 3951423"/>
              <a:gd name="connsiteX20" fmla="*/ 4277971 w 4277971"/>
              <a:gd name="connsiteY20" fmla="*/ 3592098 h 3951423"/>
              <a:gd name="connsiteX21" fmla="*/ 2666609 w 4277971"/>
              <a:gd name="connsiteY21" fmla="*/ 1343213 h 3951423"/>
              <a:gd name="connsiteX22" fmla="*/ 2538036 w 4277971"/>
              <a:gd name="connsiteY22" fmla="*/ 1236851 h 3951423"/>
              <a:gd name="connsiteX23" fmla="*/ 2414197 w 4277971"/>
              <a:gd name="connsiteY23" fmla="*/ 1066988 h 3951423"/>
              <a:gd name="connsiteX24" fmla="*/ 2188580 w 4277971"/>
              <a:gd name="connsiteY24" fmla="*/ 923521 h 3951423"/>
              <a:gd name="connsiteX25" fmla="*/ 2004071 w 4277971"/>
              <a:gd name="connsiteY25" fmla="*/ 937832 h 3951423"/>
              <a:gd name="connsiteX26" fmla="*/ 1910437 w 4277971"/>
              <a:gd name="connsiteY26" fmla="*/ 245504 h 3951423"/>
              <a:gd name="connsiteX27" fmla="*/ 1424570 w 4277971"/>
              <a:gd name="connsiteY27" fmla="*/ 216779 h 3951423"/>
              <a:gd name="connsiteX28" fmla="*/ 1431915 w 4277971"/>
              <a:gd name="connsiteY28" fmla="*/ 99266 h 3951423"/>
              <a:gd name="connsiteX29" fmla="*/ 1299712 w 4277971"/>
              <a:gd name="connsiteY29" fmla="*/ 91921 h 3951423"/>
              <a:gd name="connsiteX30" fmla="*/ 1190053 w 4277971"/>
              <a:gd name="connsiteY30" fmla="*/ 60458 h 3951423"/>
              <a:gd name="connsiteX31" fmla="*/ 1180363 w 4277971"/>
              <a:gd name="connsiteY31" fmla="*/ 0 h 3951423"/>
              <a:gd name="connsiteX32" fmla="*/ 1075588 w 4277971"/>
              <a:gd name="connsiteY32" fmla="*/ 225425 h 3951423"/>
              <a:gd name="connsiteX33" fmla="*/ 971372 w 4277971"/>
              <a:gd name="connsiteY33" fmla="*/ 421986 h 3951423"/>
              <a:gd name="connsiteX34" fmla="*/ 890952 w 4277971"/>
              <a:gd name="connsiteY34" fmla="*/ 660267 h 3951423"/>
              <a:gd name="connsiteX35" fmla="*/ 786704 w 4277971"/>
              <a:gd name="connsiteY35" fmla="*/ 1017686 h 3951423"/>
              <a:gd name="connsiteX36" fmla="*/ 557360 w 4277971"/>
              <a:gd name="connsiteY36" fmla="*/ 910461 h 3951423"/>
              <a:gd name="connsiteX37" fmla="*/ 363757 w 4277971"/>
              <a:gd name="connsiteY37" fmla="*/ 1014709 h 3951423"/>
              <a:gd name="connsiteX38" fmla="*/ 253553 w 4277971"/>
              <a:gd name="connsiteY38" fmla="*/ 931310 h 3951423"/>
              <a:gd name="connsiteX39" fmla="*/ 170156 w 4277971"/>
              <a:gd name="connsiteY39" fmla="*/ 1056407 h 3951423"/>
              <a:gd name="connsiteX40" fmla="*/ 116542 w 4277971"/>
              <a:gd name="connsiteY40" fmla="*/ 1172568 h 3951423"/>
              <a:gd name="connsiteX41" fmla="*/ 68886 w 4277971"/>
              <a:gd name="connsiteY41" fmla="*/ 1273838 h 3951423"/>
              <a:gd name="connsiteX42" fmla="*/ 68886 w 4277971"/>
              <a:gd name="connsiteY42" fmla="*/ 1381063 h 3951423"/>
              <a:gd name="connsiteX43" fmla="*/ 0 w 4277971"/>
              <a:gd name="connsiteY43" fmla="*/ 1487356 h 3951423"/>
              <a:gd name="connsiteX44" fmla="*/ 12848 w 4277971"/>
              <a:gd name="connsiteY44" fmla="*/ 1688410 h 3951423"/>
              <a:gd name="connsiteX45" fmla="*/ 142720 w 4277971"/>
              <a:gd name="connsiteY45" fmla="*/ 1664556 h 3951423"/>
              <a:gd name="connsiteX46" fmla="*/ 293795 w 4277971"/>
              <a:gd name="connsiteY46" fmla="*/ 1725517 h 3951423"/>
              <a:gd name="connsiteX47" fmla="*/ 476675 w 4277971"/>
              <a:gd name="connsiteY47" fmla="*/ 1828884 h 3951423"/>
              <a:gd name="connsiteX48" fmla="*/ 451314 w 4277971"/>
              <a:gd name="connsiteY48" fmla="*/ 1967749 h 3951423"/>
              <a:gd name="connsiteX49" fmla="*/ 637487 w 4277971"/>
              <a:gd name="connsiteY49" fmla="*/ 2228465 h 3951423"/>
              <a:gd name="connsiteX50" fmla="*/ 421787 w 4277971"/>
              <a:gd name="connsiteY50" fmla="*/ 2711711 h 3951423"/>
              <a:gd name="connsiteX51" fmla="*/ 556719 w 4277971"/>
              <a:gd name="connsiteY51" fmla="*/ 2817311 h 3951423"/>
              <a:gd name="connsiteX0" fmla="*/ 556719 w 4289894"/>
              <a:gd name="connsiteY0" fmla="*/ 2817311 h 3951423"/>
              <a:gd name="connsiteX1" fmla="*/ 823944 w 4289894"/>
              <a:gd name="connsiteY1" fmla="*/ 2793155 h 3951423"/>
              <a:gd name="connsiteX2" fmla="*/ 852540 w 4289894"/>
              <a:gd name="connsiteY2" fmla="*/ 2890571 h 3951423"/>
              <a:gd name="connsiteX3" fmla="*/ 1212764 w 4289894"/>
              <a:gd name="connsiteY3" fmla="*/ 2824598 h 3951423"/>
              <a:gd name="connsiteX4" fmla="*/ 1401372 w 4289894"/>
              <a:gd name="connsiteY4" fmla="*/ 2899556 h 3951423"/>
              <a:gd name="connsiteX5" fmla="*/ 961622 w 4289894"/>
              <a:gd name="connsiteY5" fmla="*/ 3934055 h 3951423"/>
              <a:gd name="connsiteX6" fmla="*/ 1468103 w 4289894"/>
              <a:gd name="connsiteY6" fmla="*/ 3619729 h 3951423"/>
              <a:gd name="connsiteX7" fmla="*/ 1877636 w 4289894"/>
              <a:gd name="connsiteY7" fmla="*/ 3825014 h 3951423"/>
              <a:gd name="connsiteX8" fmla="*/ 1873412 w 4289894"/>
              <a:gd name="connsiteY8" fmla="*/ 3699574 h 3951423"/>
              <a:gd name="connsiteX9" fmla="*/ 1888238 w 4289894"/>
              <a:gd name="connsiteY9" fmla="*/ 3607512 h 3951423"/>
              <a:gd name="connsiteX10" fmla="*/ 2011235 w 4289894"/>
              <a:gd name="connsiteY10" fmla="*/ 3072134 h 3951423"/>
              <a:gd name="connsiteX11" fmla="*/ 2748647 w 4289894"/>
              <a:gd name="connsiteY11" fmla="*/ 3678936 h 3951423"/>
              <a:gd name="connsiteX12" fmla="*/ 2851401 w 4289894"/>
              <a:gd name="connsiteY12" fmla="*/ 3769080 h 3951423"/>
              <a:gd name="connsiteX13" fmla="*/ 3060560 w 4289894"/>
              <a:gd name="connsiteY13" fmla="*/ 3846843 h 3951423"/>
              <a:gd name="connsiteX14" fmla="*/ 3202679 w 4289894"/>
              <a:gd name="connsiteY14" fmla="*/ 3862933 h 3951423"/>
              <a:gd name="connsiteX15" fmla="*/ 3326030 w 4289894"/>
              <a:gd name="connsiteY15" fmla="*/ 3892428 h 3951423"/>
              <a:gd name="connsiteX16" fmla="*/ 3438653 w 4289894"/>
              <a:gd name="connsiteY16" fmla="*/ 3900473 h 3951423"/>
              <a:gd name="connsiteX17" fmla="*/ 3655857 w 4289894"/>
              <a:gd name="connsiteY17" fmla="*/ 3951423 h 3951423"/>
              <a:gd name="connsiteX18" fmla="*/ 3781889 w 4289894"/>
              <a:gd name="connsiteY18" fmla="*/ 3854887 h 3951423"/>
              <a:gd name="connsiteX19" fmla="*/ 3776525 w 4289894"/>
              <a:gd name="connsiteY19" fmla="*/ 3200595 h 3951423"/>
              <a:gd name="connsiteX20" fmla="*/ 4277971 w 4289894"/>
              <a:gd name="connsiteY20" fmla="*/ 3592098 h 3951423"/>
              <a:gd name="connsiteX21" fmla="*/ 4004454 w 4289894"/>
              <a:gd name="connsiteY21" fmla="*/ 3184505 h 3951423"/>
              <a:gd name="connsiteX22" fmla="*/ 2666609 w 4289894"/>
              <a:gd name="connsiteY22" fmla="*/ 1343213 h 3951423"/>
              <a:gd name="connsiteX23" fmla="*/ 2538036 w 4289894"/>
              <a:gd name="connsiteY23" fmla="*/ 1236851 h 3951423"/>
              <a:gd name="connsiteX24" fmla="*/ 2414197 w 4289894"/>
              <a:gd name="connsiteY24" fmla="*/ 1066988 h 3951423"/>
              <a:gd name="connsiteX25" fmla="*/ 2188580 w 4289894"/>
              <a:gd name="connsiteY25" fmla="*/ 923521 h 3951423"/>
              <a:gd name="connsiteX26" fmla="*/ 2004071 w 4289894"/>
              <a:gd name="connsiteY26" fmla="*/ 937832 h 3951423"/>
              <a:gd name="connsiteX27" fmla="*/ 1910437 w 4289894"/>
              <a:gd name="connsiteY27" fmla="*/ 245504 h 3951423"/>
              <a:gd name="connsiteX28" fmla="*/ 1424570 w 4289894"/>
              <a:gd name="connsiteY28" fmla="*/ 216779 h 3951423"/>
              <a:gd name="connsiteX29" fmla="*/ 1431915 w 4289894"/>
              <a:gd name="connsiteY29" fmla="*/ 99266 h 3951423"/>
              <a:gd name="connsiteX30" fmla="*/ 1299712 w 4289894"/>
              <a:gd name="connsiteY30" fmla="*/ 91921 h 3951423"/>
              <a:gd name="connsiteX31" fmla="*/ 1190053 w 4289894"/>
              <a:gd name="connsiteY31" fmla="*/ 60458 h 3951423"/>
              <a:gd name="connsiteX32" fmla="*/ 1180363 w 4289894"/>
              <a:gd name="connsiteY32" fmla="*/ 0 h 3951423"/>
              <a:gd name="connsiteX33" fmla="*/ 1075588 w 4289894"/>
              <a:gd name="connsiteY33" fmla="*/ 225425 h 3951423"/>
              <a:gd name="connsiteX34" fmla="*/ 971372 w 4289894"/>
              <a:gd name="connsiteY34" fmla="*/ 421986 h 3951423"/>
              <a:gd name="connsiteX35" fmla="*/ 890952 w 4289894"/>
              <a:gd name="connsiteY35" fmla="*/ 660267 h 3951423"/>
              <a:gd name="connsiteX36" fmla="*/ 786704 w 4289894"/>
              <a:gd name="connsiteY36" fmla="*/ 1017686 h 3951423"/>
              <a:gd name="connsiteX37" fmla="*/ 557360 w 4289894"/>
              <a:gd name="connsiteY37" fmla="*/ 910461 h 3951423"/>
              <a:gd name="connsiteX38" fmla="*/ 363757 w 4289894"/>
              <a:gd name="connsiteY38" fmla="*/ 1014709 h 3951423"/>
              <a:gd name="connsiteX39" fmla="*/ 253553 w 4289894"/>
              <a:gd name="connsiteY39" fmla="*/ 931310 h 3951423"/>
              <a:gd name="connsiteX40" fmla="*/ 170156 w 4289894"/>
              <a:gd name="connsiteY40" fmla="*/ 1056407 h 3951423"/>
              <a:gd name="connsiteX41" fmla="*/ 116542 w 4289894"/>
              <a:gd name="connsiteY41" fmla="*/ 1172568 h 3951423"/>
              <a:gd name="connsiteX42" fmla="*/ 68886 w 4289894"/>
              <a:gd name="connsiteY42" fmla="*/ 1273838 h 3951423"/>
              <a:gd name="connsiteX43" fmla="*/ 68886 w 4289894"/>
              <a:gd name="connsiteY43" fmla="*/ 1381063 h 3951423"/>
              <a:gd name="connsiteX44" fmla="*/ 0 w 4289894"/>
              <a:gd name="connsiteY44" fmla="*/ 1487356 h 3951423"/>
              <a:gd name="connsiteX45" fmla="*/ 12848 w 4289894"/>
              <a:gd name="connsiteY45" fmla="*/ 1688410 h 3951423"/>
              <a:gd name="connsiteX46" fmla="*/ 142720 w 4289894"/>
              <a:gd name="connsiteY46" fmla="*/ 1664556 h 3951423"/>
              <a:gd name="connsiteX47" fmla="*/ 293795 w 4289894"/>
              <a:gd name="connsiteY47" fmla="*/ 1725517 h 3951423"/>
              <a:gd name="connsiteX48" fmla="*/ 476675 w 4289894"/>
              <a:gd name="connsiteY48" fmla="*/ 1828884 h 3951423"/>
              <a:gd name="connsiteX49" fmla="*/ 451314 w 4289894"/>
              <a:gd name="connsiteY49" fmla="*/ 1967749 h 3951423"/>
              <a:gd name="connsiteX50" fmla="*/ 637487 w 4289894"/>
              <a:gd name="connsiteY50" fmla="*/ 2228465 h 3951423"/>
              <a:gd name="connsiteX51" fmla="*/ 421787 w 4289894"/>
              <a:gd name="connsiteY51" fmla="*/ 2711711 h 3951423"/>
              <a:gd name="connsiteX52" fmla="*/ 556719 w 4289894"/>
              <a:gd name="connsiteY52" fmla="*/ 2817311 h 3951423"/>
              <a:gd name="connsiteX0" fmla="*/ 556719 w 4985476"/>
              <a:gd name="connsiteY0" fmla="*/ 2817311 h 3951423"/>
              <a:gd name="connsiteX1" fmla="*/ 823944 w 4985476"/>
              <a:gd name="connsiteY1" fmla="*/ 2793155 h 3951423"/>
              <a:gd name="connsiteX2" fmla="*/ 852540 w 4985476"/>
              <a:gd name="connsiteY2" fmla="*/ 2890571 h 3951423"/>
              <a:gd name="connsiteX3" fmla="*/ 1212764 w 4985476"/>
              <a:gd name="connsiteY3" fmla="*/ 2824598 h 3951423"/>
              <a:gd name="connsiteX4" fmla="*/ 1401372 w 4985476"/>
              <a:gd name="connsiteY4" fmla="*/ 2899556 h 3951423"/>
              <a:gd name="connsiteX5" fmla="*/ 961622 w 4985476"/>
              <a:gd name="connsiteY5" fmla="*/ 3934055 h 3951423"/>
              <a:gd name="connsiteX6" fmla="*/ 1468103 w 4985476"/>
              <a:gd name="connsiteY6" fmla="*/ 3619729 h 3951423"/>
              <a:gd name="connsiteX7" fmla="*/ 1877636 w 4985476"/>
              <a:gd name="connsiteY7" fmla="*/ 3825014 h 3951423"/>
              <a:gd name="connsiteX8" fmla="*/ 1873412 w 4985476"/>
              <a:gd name="connsiteY8" fmla="*/ 3699574 h 3951423"/>
              <a:gd name="connsiteX9" fmla="*/ 1888238 w 4985476"/>
              <a:gd name="connsiteY9" fmla="*/ 3607512 h 3951423"/>
              <a:gd name="connsiteX10" fmla="*/ 2011235 w 4985476"/>
              <a:gd name="connsiteY10" fmla="*/ 3072134 h 3951423"/>
              <a:gd name="connsiteX11" fmla="*/ 2748647 w 4985476"/>
              <a:gd name="connsiteY11" fmla="*/ 3678936 h 3951423"/>
              <a:gd name="connsiteX12" fmla="*/ 2851401 w 4985476"/>
              <a:gd name="connsiteY12" fmla="*/ 3769080 h 3951423"/>
              <a:gd name="connsiteX13" fmla="*/ 3060560 w 4985476"/>
              <a:gd name="connsiteY13" fmla="*/ 3846843 h 3951423"/>
              <a:gd name="connsiteX14" fmla="*/ 3202679 w 4985476"/>
              <a:gd name="connsiteY14" fmla="*/ 3862933 h 3951423"/>
              <a:gd name="connsiteX15" fmla="*/ 3326030 w 4985476"/>
              <a:gd name="connsiteY15" fmla="*/ 3892428 h 3951423"/>
              <a:gd name="connsiteX16" fmla="*/ 3438653 w 4985476"/>
              <a:gd name="connsiteY16" fmla="*/ 3900473 h 3951423"/>
              <a:gd name="connsiteX17" fmla="*/ 3655857 w 4985476"/>
              <a:gd name="connsiteY17" fmla="*/ 3951423 h 3951423"/>
              <a:gd name="connsiteX18" fmla="*/ 3781889 w 4985476"/>
              <a:gd name="connsiteY18" fmla="*/ 3854887 h 3951423"/>
              <a:gd name="connsiteX19" fmla="*/ 3776525 w 4985476"/>
              <a:gd name="connsiteY19" fmla="*/ 3200595 h 3951423"/>
              <a:gd name="connsiteX20" fmla="*/ 4277971 w 4985476"/>
              <a:gd name="connsiteY20" fmla="*/ 3592098 h 3951423"/>
              <a:gd name="connsiteX21" fmla="*/ 4934943 w 4985476"/>
              <a:gd name="connsiteY21" fmla="*/ 3262269 h 3951423"/>
              <a:gd name="connsiteX22" fmla="*/ 2666609 w 4985476"/>
              <a:gd name="connsiteY22" fmla="*/ 1343213 h 3951423"/>
              <a:gd name="connsiteX23" fmla="*/ 2538036 w 4985476"/>
              <a:gd name="connsiteY23" fmla="*/ 1236851 h 3951423"/>
              <a:gd name="connsiteX24" fmla="*/ 2414197 w 4985476"/>
              <a:gd name="connsiteY24" fmla="*/ 1066988 h 3951423"/>
              <a:gd name="connsiteX25" fmla="*/ 2188580 w 4985476"/>
              <a:gd name="connsiteY25" fmla="*/ 923521 h 3951423"/>
              <a:gd name="connsiteX26" fmla="*/ 2004071 w 4985476"/>
              <a:gd name="connsiteY26" fmla="*/ 937832 h 3951423"/>
              <a:gd name="connsiteX27" fmla="*/ 1910437 w 4985476"/>
              <a:gd name="connsiteY27" fmla="*/ 245504 h 3951423"/>
              <a:gd name="connsiteX28" fmla="*/ 1424570 w 4985476"/>
              <a:gd name="connsiteY28" fmla="*/ 216779 h 3951423"/>
              <a:gd name="connsiteX29" fmla="*/ 1431915 w 4985476"/>
              <a:gd name="connsiteY29" fmla="*/ 99266 h 3951423"/>
              <a:gd name="connsiteX30" fmla="*/ 1299712 w 4985476"/>
              <a:gd name="connsiteY30" fmla="*/ 91921 h 3951423"/>
              <a:gd name="connsiteX31" fmla="*/ 1190053 w 4985476"/>
              <a:gd name="connsiteY31" fmla="*/ 60458 h 3951423"/>
              <a:gd name="connsiteX32" fmla="*/ 1180363 w 4985476"/>
              <a:gd name="connsiteY32" fmla="*/ 0 h 3951423"/>
              <a:gd name="connsiteX33" fmla="*/ 1075588 w 4985476"/>
              <a:gd name="connsiteY33" fmla="*/ 225425 h 3951423"/>
              <a:gd name="connsiteX34" fmla="*/ 971372 w 4985476"/>
              <a:gd name="connsiteY34" fmla="*/ 421986 h 3951423"/>
              <a:gd name="connsiteX35" fmla="*/ 890952 w 4985476"/>
              <a:gd name="connsiteY35" fmla="*/ 660267 h 3951423"/>
              <a:gd name="connsiteX36" fmla="*/ 786704 w 4985476"/>
              <a:gd name="connsiteY36" fmla="*/ 1017686 h 3951423"/>
              <a:gd name="connsiteX37" fmla="*/ 557360 w 4985476"/>
              <a:gd name="connsiteY37" fmla="*/ 910461 h 3951423"/>
              <a:gd name="connsiteX38" fmla="*/ 363757 w 4985476"/>
              <a:gd name="connsiteY38" fmla="*/ 1014709 h 3951423"/>
              <a:gd name="connsiteX39" fmla="*/ 253553 w 4985476"/>
              <a:gd name="connsiteY39" fmla="*/ 931310 h 3951423"/>
              <a:gd name="connsiteX40" fmla="*/ 170156 w 4985476"/>
              <a:gd name="connsiteY40" fmla="*/ 1056407 h 3951423"/>
              <a:gd name="connsiteX41" fmla="*/ 116542 w 4985476"/>
              <a:gd name="connsiteY41" fmla="*/ 1172568 h 3951423"/>
              <a:gd name="connsiteX42" fmla="*/ 68886 w 4985476"/>
              <a:gd name="connsiteY42" fmla="*/ 1273838 h 3951423"/>
              <a:gd name="connsiteX43" fmla="*/ 68886 w 4985476"/>
              <a:gd name="connsiteY43" fmla="*/ 1381063 h 3951423"/>
              <a:gd name="connsiteX44" fmla="*/ 0 w 4985476"/>
              <a:gd name="connsiteY44" fmla="*/ 1487356 h 3951423"/>
              <a:gd name="connsiteX45" fmla="*/ 12848 w 4985476"/>
              <a:gd name="connsiteY45" fmla="*/ 1688410 h 3951423"/>
              <a:gd name="connsiteX46" fmla="*/ 142720 w 4985476"/>
              <a:gd name="connsiteY46" fmla="*/ 1664556 h 3951423"/>
              <a:gd name="connsiteX47" fmla="*/ 293795 w 4985476"/>
              <a:gd name="connsiteY47" fmla="*/ 1725517 h 3951423"/>
              <a:gd name="connsiteX48" fmla="*/ 476675 w 4985476"/>
              <a:gd name="connsiteY48" fmla="*/ 1828884 h 3951423"/>
              <a:gd name="connsiteX49" fmla="*/ 451314 w 4985476"/>
              <a:gd name="connsiteY49" fmla="*/ 1967749 h 3951423"/>
              <a:gd name="connsiteX50" fmla="*/ 637487 w 4985476"/>
              <a:gd name="connsiteY50" fmla="*/ 2228465 h 3951423"/>
              <a:gd name="connsiteX51" fmla="*/ 421787 w 4985476"/>
              <a:gd name="connsiteY51" fmla="*/ 2711711 h 3951423"/>
              <a:gd name="connsiteX52" fmla="*/ 556719 w 4985476"/>
              <a:gd name="connsiteY52" fmla="*/ 2817311 h 3951423"/>
              <a:gd name="connsiteX0" fmla="*/ 556719 w 4990889"/>
              <a:gd name="connsiteY0" fmla="*/ 2817311 h 3951423"/>
              <a:gd name="connsiteX1" fmla="*/ 823944 w 4990889"/>
              <a:gd name="connsiteY1" fmla="*/ 2793155 h 3951423"/>
              <a:gd name="connsiteX2" fmla="*/ 852540 w 4990889"/>
              <a:gd name="connsiteY2" fmla="*/ 2890571 h 3951423"/>
              <a:gd name="connsiteX3" fmla="*/ 1212764 w 4990889"/>
              <a:gd name="connsiteY3" fmla="*/ 2824598 h 3951423"/>
              <a:gd name="connsiteX4" fmla="*/ 1401372 w 4990889"/>
              <a:gd name="connsiteY4" fmla="*/ 2899556 h 3951423"/>
              <a:gd name="connsiteX5" fmla="*/ 961622 w 4990889"/>
              <a:gd name="connsiteY5" fmla="*/ 3934055 h 3951423"/>
              <a:gd name="connsiteX6" fmla="*/ 1468103 w 4990889"/>
              <a:gd name="connsiteY6" fmla="*/ 3619729 h 3951423"/>
              <a:gd name="connsiteX7" fmla="*/ 1877636 w 4990889"/>
              <a:gd name="connsiteY7" fmla="*/ 3825014 h 3951423"/>
              <a:gd name="connsiteX8" fmla="*/ 1873412 w 4990889"/>
              <a:gd name="connsiteY8" fmla="*/ 3699574 h 3951423"/>
              <a:gd name="connsiteX9" fmla="*/ 1888238 w 4990889"/>
              <a:gd name="connsiteY9" fmla="*/ 3607512 h 3951423"/>
              <a:gd name="connsiteX10" fmla="*/ 2011235 w 4990889"/>
              <a:gd name="connsiteY10" fmla="*/ 3072134 h 3951423"/>
              <a:gd name="connsiteX11" fmla="*/ 2748647 w 4990889"/>
              <a:gd name="connsiteY11" fmla="*/ 3678936 h 3951423"/>
              <a:gd name="connsiteX12" fmla="*/ 2851401 w 4990889"/>
              <a:gd name="connsiteY12" fmla="*/ 3769080 h 3951423"/>
              <a:gd name="connsiteX13" fmla="*/ 3060560 w 4990889"/>
              <a:gd name="connsiteY13" fmla="*/ 3846843 h 3951423"/>
              <a:gd name="connsiteX14" fmla="*/ 3202679 w 4990889"/>
              <a:gd name="connsiteY14" fmla="*/ 3862933 h 3951423"/>
              <a:gd name="connsiteX15" fmla="*/ 3326030 w 4990889"/>
              <a:gd name="connsiteY15" fmla="*/ 3892428 h 3951423"/>
              <a:gd name="connsiteX16" fmla="*/ 3438653 w 4990889"/>
              <a:gd name="connsiteY16" fmla="*/ 3900473 h 3951423"/>
              <a:gd name="connsiteX17" fmla="*/ 3655857 w 4990889"/>
              <a:gd name="connsiteY17" fmla="*/ 3951423 h 3951423"/>
              <a:gd name="connsiteX18" fmla="*/ 3781889 w 4990889"/>
              <a:gd name="connsiteY18" fmla="*/ 3854887 h 3951423"/>
              <a:gd name="connsiteX19" fmla="*/ 3776525 w 4990889"/>
              <a:gd name="connsiteY19" fmla="*/ 3200595 h 3951423"/>
              <a:gd name="connsiteX20" fmla="*/ 4277971 w 4990889"/>
              <a:gd name="connsiteY20" fmla="*/ 3592098 h 3951423"/>
              <a:gd name="connsiteX21" fmla="*/ 4934943 w 4990889"/>
              <a:gd name="connsiteY21" fmla="*/ 3262269 h 3951423"/>
              <a:gd name="connsiteX22" fmla="*/ 2666609 w 4990889"/>
              <a:gd name="connsiteY22" fmla="*/ 1343213 h 3951423"/>
              <a:gd name="connsiteX23" fmla="*/ 2538036 w 4990889"/>
              <a:gd name="connsiteY23" fmla="*/ 1236851 h 3951423"/>
              <a:gd name="connsiteX24" fmla="*/ 2414197 w 4990889"/>
              <a:gd name="connsiteY24" fmla="*/ 1066988 h 3951423"/>
              <a:gd name="connsiteX25" fmla="*/ 2188580 w 4990889"/>
              <a:gd name="connsiteY25" fmla="*/ 923521 h 3951423"/>
              <a:gd name="connsiteX26" fmla="*/ 2004071 w 4990889"/>
              <a:gd name="connsiteY26" fmla="*/ 937832 h 3951423"/>
              <a:gd name="connsiteX27" fmla="*/ 1910437 w 4990889"/>
              <a:gd name="connsiteY27" fmla="*/ 245504 h 3951423"/>
              <a:gd name="connsiteX28" fmla="*/ 1424570 w 4990889"/>
              <a:gd name="connsiteY28" fmla="*/ 216779 h 3951423"/>
              <a:gd name="connsiteX29" fmla="*/ 1431915 w 4990889"/>
              <a:gd name="connsiteY29" fmla="*/ 99266 h 3951423"/>
              <a:gd name="connsiteX30" fmla="*/ 1299712 w 4990889"/>
              <a:gd name="connsiteY30" fmla="*/ 91921 h 3951423"/>
              <a:gd name="connsiteX31" fmla="*/ 1190053 w 4990889"/>
              <a:gd name="connsiteY31" fmla="*/ 60458 h 3951423"/>
              <a:gd name="connsiteX32" fmla="*/ 1180363 w 4990889"/>
              <a:gd name="connsiteY32" fmla="*/ 0 h 3951423"/>
              <a:gd name="connsiteX33" fmla="*/ 1075588 w 4990889"/>
              <a:gd name="connsiteY33" fmla="*/ 225425 h 3951423"/>
              <a:gd name="connsiteX34" fmla="*/ 971372 w 4990889"/>
              <a:gd name="connsiteY34" fmla="*/ 421986 h 3951423"/>
              <a:gd name="connsiteX35" fmla="*/ 890952 w 4990889"/>
              <a:gd name="connsiteY35" fmla="*/ 660267 h 3951423"/>
              <a:gd name="connsiteX36" fmla="*/ 786704 w 4990889"/>
              <a:gd name="connsiteY36" fmla="*/ 1017686 h 3951423"/>
              <a:gd name="connsiteX37" fmla="*/ 557360 w 4990889"/>
              <a:gd name="connsiteY37" fmla="*/ 910461 h 3951423"/>
              <a:gd name="connsiteX38" fmla="*/ 363757 w 4990889"/>
              <a:gd name="connsiteY38" fmla="*/ 1014709 h 3951423"/>
              <a:gd name="connsiteX39" fmla="*/ 253553 w 4990889"/>
              <a:gd name="connsiteY39" fmla="*/ 931310 h 3951423"/>
              <a:gd name="connsiteX40" fmla="*/ 170156 w 4990889"/>
              <a:gd name="connsiteY40" fmla="*/ 1056407 h 3951423"/>
              <a:gd name="connsiteX41" fmla="*/ 116542 w 4990889"/>
              <a:gd name="connsiteY41" fmla="*/ 1172568 h 3951423"/>
              <a:gd name="connsiteX42" fmla="*/ 68886 w 4990889"/>
              <a:gd name="connsiteY42" fmla="*/ 1273838 h 3951423"/>
              <a:gd name="connsiteX43" fmla="*/ 68886 w 4990889"/>
              <a:gd name="connsiteY43" fmla="*/ 1381063 h 3951423"/>
              <a:gd name="connsiteX44" fmla="*/ 0 w 4990889"/>
              <a:gd name="connsiteY44" fmla="*/ 1487356 h 3951423"/>
              <a:gd name="connsiteX45" fmla="*/ 12848 w 4990889"/>
              <a:gd name="connsiteY45" fmla="*/ 1688410 h 3951423"/>
              <a:gd name="connsiteX46" fmla="*/ 142720 w 4990889"/>
              <a:gd name="connsiteY46" fmla="*/ 1664556 h 3951423"/>
              <a:gd name="connsiteX47" fmla="*/ 293795 w 4990889"/>
              <a:gd name="connsiteY47" fmla="*/ 1725517 h 3951423"/>
              <a:gd name="connsiteX48" fmla="*/ 476675 w 4990889"/>
              <a:gd name="connsiteY48" fmla="*/ 1828884 h 3951423"/>
              <a:gd name="connsiteX49" fmla="*/ 451314 w 4990889"/>
              <a:gd name="connsiteY49" fmla="*/ 1967749 h 3951423"/>
              <a:gd name="connsiteX50" fmla="*/ 637487 w 4990889"/>
              <a:gd name="connsiteY50" fmla="*/ 2228465 h 3951423"/>
              <a:gd name="connsiteX51" fmla="*/ 421787 w 4990889"/>
              <a:gd name="connsiteY51" fmla="*/ 2711711 h 3951423"/>
              <a:gd name="connsiteX52" fmla="*/ 556719 w 4990889"/>
              <a:gd name="connsiteY52" fmla="*/ 2817311 h 3951423"/>
              <a:gd name="connsiteX0" fmla="*/ 556719 w 4934943"/>
              <a:gd name="connsiteY0" fmla="*/ 2817311 h 3951423"/>
              <a:gd name="connsiteX1" fmla="*/ 823944 w 4934943"/>
              <a:gd name="connsiteY1" fmla="*/ 2793155 h 3951423"/>
              <a:gd name="connsiteX2" fmla="*/ 852540 w 4934943"/>
              <a:gd name="connsiteY2" fmla="*/ 2890571 h 3951423"/>
              <a:gd name="connsiteX3" fmla="*/ 1212764 w 4934943"/>
              <a:gd name="connsiteY3" fmla="*/ 2824598 h 3951423"/>
              <a:gd name="connsiteX4" fmla="*/ 1401372 w 4934943"/>
              <a:gd name="connsiteY4" fmla="*/ 2899556 h 3951423"/>
              <a:gd name="connsiteX5" fmla="*/ 961622 w 4934943"/>
              <a:gd name="connsiteY5" fmla="*/ 3934055 h 3951423"/>
              <a:gd name="connsiteX6" fmla="*/ 1468103 w 4934943"/>
              <a:gd name="connsiteY6" fmla="*/ 3619729 h 3951423"/>
              <a:gd name="connsiteX7" fmla="*/ 1877636 w 4934943"/>
              <a:gd name="connsiteY7" fmla="*/ 3825014 h 3951423"/>
              <a:gd name="connsiteX8" fmla="*/ 1873412 w 4934943"/>
              <a:gd name="connsiteY8" fmla="*/ 3699574 h 3951423"/>
              <a:gd name="connsiteX9" fmla="*/ 1888238 w 4934943"/>
              <a:gd name="connsiteY9" fmla="*/ 3607512 h 3951423"/>
              <a:gd name="connsiteX10" fmla="*/ 2011235 w 4934943"/>
              <a:gd name="connsiteY10" fmla="*/ 3072134 h 3951423"/>
              <a:gd name="connsiteX11" fmla="*/ 2748647 w 4934943"/>
              <a:gd name="connsiteY11" fmla="*/ 3678936 h 3951423"/>
              <a:gd name="connsiteX12" fmla="*/ 2851401 w 4934943"/>
              <a:gd name="connsiteY12" fmla="*/ 3769080 h 3951423"/>
              <a:gd name="connsiteX13" fmla="*/ 3060560 w 4934943"/>
              <a:gd name="connsiteY13" fmla="*/ 3846843 h 3951423"/>
              <a:gd name="connsiteX14" fmla="*/ 3202679 w 4934943"/>
              <a:gd name="connsiteY14" fmla="*/ 3862933 h 3951423"/>
              <a:gd name="connsiteX15" fmla="*/ 3326030 w 4934943"/>
              <a:gd name="connsiteY15" fmla="*/ 3892428 h 3951423"/>
              <a:gd name="connsiteX16" fmla="*/ 3438653 w 4934943"/>
              <a:gd name="connsiteY16" fmla="*/ 3900473 h 3951423"/>
              <a:gd name="connsiteX17" fmla="*/ 3655857 w 4934943"/>
              <a:gd name="connsiteY17" fmla="*/ 3951423 h 3951423"/>
              <a:gd name="connsiteX18" fmla="*/ 3781889 w 4934943"/>
              <a:gd name="connsiteY18" fmla="*/ 3854887 h 3951423"/>
              <a:gd name="connsiteX19" fmla="*/ 3776525 w 4934943"/>
              <a:gd name="connsiteY19" fmla="*/ 3200595 h 3951423"/>
              <a:gd name="connsiteX20" fmla="*/ 4277971 w 4934943"/>
              <a:gd name="connsiteY20" fmla="*/ 3592098 h 3951423"/>
              <a:gd name="connsiteX21" fmla="*/ 4934943 w 4934943"/>
              <a:gd name="connsiteY21" fmla="*/ 3262269 h 3951423"/>
              <a:gd name="connsiteX22" fmla="*/ 2666609 w 4934943"/>
              <a:gd name="connsiteY22" fmla="*/ 1343213 h 3951423"/>
              <a:gd name="connsiteX23" fmla="*/ 2538036 w 4934943"/>
              <a:gd name="connsiteY23" fmla="*/ 1236851 h 3951423"/>
              <a:gd name="connsiteX24" fmla="*/ 2414197 w 4934943"/>
              <a:gd name="connsiteY24" fmla="*/ 1066988 h 3951423"/>
              <a:gd name="connsiteX25" fmla="*/ 2188580 w 4934943"/>
              <a:gd name="connsiteY25" fmla="*/ 923521 h 3951423"/>
              <a:gd name="connsiteX26" fmla="*/ 2004071 w 4934943"/>
              <a:gd name="connsiteY26" fmla="*/ 937832 h 3951423"/>
              <a:gd name="connsiteX27" fmla="*/ 1910437 w 4934943"/>
              <a:gd name="connsiteY27" fmla="*/ 245504 h 3951423"/>
              <a:gd name="connsiteX28" fmla="*/ 1424570 w 4934943"/>
              <a:gd name="connsiteY28" fmla="*/ 216779 h 3951423"/>
              <a:gd name="connsiteX29" fmla="*/ 1431915 w 4934943"/>
              <a:gd name="connsiteY29" fmla="*/ 99266 h 3951423"/>
              <a:gd name="connsiteX30" fmla="*/ 1299712 w 4934943"/>
              <a:gd name="connsiteY30" fmla="*/ 91921 h 3951423"/>
              <a:gd name="connsiteX31" fmla="*/ 1190053 w 4934943"/>
              <a:gd name="connsiteY31" fmla="*/ 60458 h 3951423"/>
              <a:gd name="connsiteX32" fmla="*/ 1180363 w 4934943"/>
              <a:gd name="connsiteY32" fmla="*/ 0 h 3951423"/>
              <a:gd name="connsiteX33" fmla="*/ 1075588 w 4934943"/>
              <a:gd name="connsiteY33" fmla="*/ 225425 h 3951423"/>
              <a:gd name="connsiteX34" fmla="*/ 971372 w 4934943"/>
              <a:gd name="connsiteY34" fmla="*/ 421986 h 3951423"/>
              <a:gd name="connsiteX35" fmla="*/ 890952 w 4934943"/>
              <a:gd name="connsiteY35" fmla="*/ 660267 h 3951423"/>
              <a:gd name="connsiteX36" fmla="*/ 786704 w 4934943"/>
              <a:gd name="connsiteY36" fmla="*/ 1017686 h 3951423"/>
              <a:gd name="connsiteX37" fmla="*/ 557360 w 4934943"/>
              <a:gd name="connsiteY37" fmla="*/ 910461 h 3951423"/>
              <a:gd name="connsiteX38" fmla="*/ 363757 w 4934943"/>
              <a:gd name="connsiteY38" fmla="*/ 1014709 h 3951423"/>
              <a:gd name="connsiteX39" fmla="*/ 253553 w 4934943"/>
              <a:gd name="connsiteY39" fmla="*/ 931310 h 3951423"/>
              <a:gd name="connsiteX40" fmla="*/ 170156 w 4934943"/>
              <a:gd name="connsiteY40" fmla="*/ 1056407 h 3951423"/>
              <a:gd name="connsiteX41" fmla="*/ 116542 w 4934943"/>
              <a:gd name="connsiteY41" fmla="*/ 1172568 h 3951423"/>
              <a:gd name="connsiteX42" fmla="*/ 68886 w 4934943"/>
              <a:gd name="connsiteY42" fmla="*/ 1273838 h 3951423"/>
              <a:gd name="connsiteX43" fmla="*/ 68886 w 4934943"/>
              <a:gd name="connsiteY43" fmla="*/ 1381063 h 3951423"/>
              <a:gd name="connsiteX44" fmla="*/ 0 w 4934943"/>
              <a:gd name="connsiteY44" fmla="*/ 1487356 h 3951423"/>
              <a:gd name="connsiteX45" fmla="*/ 12848 w 4934943"/>
              <a:gd name="connsiteY45" fmla="*/ 1688410 h 3951423"/>
              <a:gd name="connsiteX46" fmla="*/ 142720 w 4934943"/>
              <a:gd name="connsiteY46" fmla="*/ 1664556 h 3951423"/>
              <a:gd name="connsiteX47" fmla="*/ 293795 w 4934943"/>
              <a:gd name="connsiteY47" fmla="*/ 1725517 h 3951423"/>
              <a:gd name="connsiteX48" fmla="*/ 476675 w 4934943"/>
              <a:gd name="connsiteY48" fmla="*/ 1828884 h 3951423"/>
              <a:gd name="connsiteX49" fmla="*/ 451314 w 4934943"/>
              <a:gd name="connsiteY49" fmla="*/ 1967749 h 3951423"/>
              <a:gd name="connsiteX50" fmla="*/ 637487 w 4934943"/>
              <a:gd name="connsiteY50" fmla="*/ 2228465 h 3951423"/>
              <a:gd name="connsiteX51" fmla="*/ 421787 w 4934943"/>
              <a:gd name="connsiteY51" fmla="*/ 2711711 h 3951423"/>
              <a:gd name="connsiteX52" fmla="*/ 556719 w 4934943"/>
              <a:gd name="connsiteY52" fmla="*/ 2817311 h 3951423"/>
              <a:gd name="connsiteX0" fmla="*/ 556719 w 4942988"/>
              <a:gd name="connsiteY0" fmla="*/ 2817311 h 3951423"/>
              <a:gd name="connsiteX1" fmla="*/ 823944 w 4942988"/>
              <a:gd name="connsiteY1" fmla="*/ 2793155 h 3951423"/>
              <a:gd name="connsiteX2" fmla="*/ 852540 w 4942988"/>
              <a:gd name="connsiteY2" fmla="*/ 2890571 h 3951423"/>
              <a:gd name="connsiteX3" fmla="*/ 1212764 w 4942988"/>
              <a:gd name="connsiteY3" fmla="*/ 2824598 h 3951423"/>
              <a:gd name="connsiteX4" fmla="*/ 1401372 w 4942988"/>
              <a:gd name="connsiteY4" fmla="*/ 2899556 h 3951423"/>
              <a:gd name="connsiteX5" fmla="*/ 961622 w 4942988"/>
              <a:gd name="connsiteY5" fmla="*/ 3934055 h 3951423"/>
              <a:gd name="connsiteX6" fmla="*/ 1468103 w 4942988"/>
              <a:gd name="connsiteY6" fmla="*/ 3619729 h 3951423"/>
              <a:gd name="connsiteX7" fmla="*/ 1877636 w 4942988"/>
              <a:gd name="connsiteY7" fmla="*/ 3825014 h 3951423"/>
              <a:gd name="connsiteX8" fmla="*/ 1873412 w 4942988"/>
              <a:gd name="connsiteY8" fmla="*/ 3699574 h 3951423"/>
              <a:gd name="connsiteX9" fmla="*/ 1888238 w 4942988"/>
              <a:gd name="connsiteY9" fmla="*/ 3607512 h 3951423"/>
              <a:gd name="connsiteX10" fmla="*/ 2011235 w 4942988"/>
              <a:gd name="connsiteY10" fmla="*/ 3072134 h 3951423"/>
              <a:gd name="connsiteX11" fmla="*/ 2748647 w 4942988"/>
              <a:gd name="connsiteY11" fmla="*/ 3678936 h 3951423"/>
              <a:gd name="connsiteX12" fmla="*/ 2851401 w 4942988"/>
              <a:gd name="connsiteY12" fmla="*/ 3769080 h 3951423"/>
              <a:gd name="connsiteX13" fmla="*/ 3060560 w 4942988"/>
              <a:gd name="connsiteY13" fmla="*/ 3846843 h 3951423"/>
              <a:gd name="connsiteX14" fmla="*/ 3202679 w 4942988"/>
              <a:gd name="connsiteY14" fmla="*/ 3862933 h 3951423"/>
              <a:gd name="connsiteX15" fmla="*/ 3326030 w 4942988"/>
              <a:gd name="connsiteY15" fmla="*/ 3892428 h 3951423"/>
              <a:gd name="connsiteX16" fmla="*/ 3438653 w 4942988"/>
              <a:gd name="connsiteY16" fmla="*/ 3900473 h 3951423"/>
              <a:gd name="connsiteX17" fmla="*/ 3655857 w 4942988"/>
              <a:gd name="connsiteY17" fmla="*/ 3951423 h 3951423"/>
              <a:gd name="connsiteX18" fmla="*/ 3781889 w 4942988"/>
              <a:gd name="connsiteY18" fmla="*/ 3854887 h 3951423"/>
              <a:gd name="connsiteX19" fmla="*/ 3776525 w 4942988"/>
              <a:gd name="connsiteY19" fmla="*/ 3200595 h 3951423"/>
              <a:gd name="connsiteX20" fmla="*/ 4277971 w 4942988"/>
              <a:gd name="connsiteY20" fmla="*/ 3592098 h 3951423"/>
              <a:gd name="connsiteX21" fmla="*/ 4942988 w 4942988"/>
              <a:gd name="connsiteY21" fmla="*/ 3243498 h 3951423"/>
              <a:gd name="connsiteX22" fmla="*/ 2666609 w 4942988"/>
              <a:gd name="connsiteY22" fmla="*/ 1343213 h 3951423"/>
              <a:gd name="connsiteX23" fmla="*/ 2538036 w 4942988"/>
              <a:gd name="connsiteY23" fmla="*/ 1236851 h 3951423"/>
              <a:gd name="connsiteX24" fmla="*/ 2414197 w 4942988"/>
              <a:gd name="connsiteY24" fmla="*/ 1066988 h 3951423"/>
              <a:gd name="connsiteX25" fmla="*/ 2188580 w 4942988"/>
              <a:gd name="connsiteY25" fmla="*/ 923521 h 3951423"/>
              <a:gd name="connsiteX26" fmla="*/ 2004071 w 4942988"/>
              <a:gd name="connsiteY26" fmla="*/ 937832 h 3951423"/>
              <a:gd name="connsiteX27" fmla="*/ 1910437 w 4942988"/>
              <a:gd name="connsiteY27" fmla="*/ 245504 h 3951423"/>
              <a:gd name="connsiteX28" fmla="*/ 1424570 w 4942988"/>
              <a:gd name="connsiteY28" fmla="*/ 216779 h 3951423"/>
              <a:gd name="connsiteX29" fmla="*/ 1431915 w 4942988"/>
              <a:gd name="connsiteY29" fmla="*/ 99266 h 3951423"/>
              <a:gd name="connsiteX30" fmla="*/ 1299712 w 4942988"/>
              <a:gd name="connsiteY30" fmla="*/ 91921 h 3951423"/>
              <a:gd name="connsiteX31" fmla="*/ 1190053 w 4942988"/>
              <a:gd name="connsiteY31" fmla="*/ 60458 h 3951423"/>
              <a:gd name="connsiteX32" fmla="*/ 1180363 w 4942988"/>
              <a:gd name="connsiteY32" fmla="*/ 0 h 3951423"/>
              <a:gd name="connsiteX33" fmla="*/ 1075588 w 4942988"/>
              <a:gd name="connsiteY33" fmla="*/ 225425 h 3951423"/>
              <a:gd name="connsiteX34" fmla="*/ 971372 w 4942988"/>
              <a:gd name="connsiteY34" fmla="*/ 421986 h 3951423"/>
              <a:gd name="connsiteX35" fmla="*/ 890952 w 4942988"/>
              <a:gd name="connsiteY35" fmla="*/ 660267 h 3951423"/>
              <a:gd name="connsiteX36" fmla="*/ 786704 w 4942988"/>
              <a:gd name="connsiteY36" fmla="*/ 1017686 h 3951423"/>
              <a:gd name="connsiteX37" fmla="*/ 557360 w 4942988"/>
              <a:gd name="connsiteY37" fmla="*/ 910461 h 3951423"/>
              <a:gd name="connsiteX38" fmla="*/ 363757 w 4942988"/>
              <a:gd name="connsiteY38" fmla="*/ 1014709 h 3951423"/>
              <a:gd name="connsiteX39" fmla="*/ 253553 w 4942988"/>
              <a:gd name="connsiteY39" fmla="*/ 931310 h 3951423"/>
              <a:gd name="connsiteX40" fmla="*/ 170156 w 4942988"/>
              <a:gd name="connsiteY40" fmla="*/ 1056407 h 3951423"/>
              <a:gd name="connsiteX41" fmla="*/ 116542 w 4942988"/>
              <a:gd name="connsiteY41" fmla="*/ 1172568 h 3951423"/>
              <a:gd name="connsiteX42" fmla="*/ 68886 w 4942988"/>
              <a:gd name="connsiteY42" fmla="*/ 1273838 h 3951423"/>
              <a:gd name="connsiteX43" fmla="*/ 68886 w 4942988"/>
              <a:gd name="connsiteY43" fmla="*/ 1381063 h 3951423"/>
              <a:gd name="connsiteX44" fmla="*/ 0 w 4942988"/>
              <a:gd name="connsiteY44" fmla="*/ 1487356 h 3951423"/>
              <a:gd name="connsiteX45" fmla="*/ 12848 w 4942988"/>
              <a:gd name="connsiteY45" fmla="*/ 1688410 h 3951423"/>
              <a:gd name="connsiteX46" fmla="*/ 142720 w 4942988"/>
              <a:gd name="connsiteY46" fmla="*/ 1664556 h 3951423"/>
              <a:gd name="connsiteX47" fmla="*/ 293795 w 4942988"/>
              <a:gd name="connsiteY47" fmla="*/ 1725517 h 3951423"/>
              <a:gd name="connsiteX48" fmla="*/ 476675 w 4942988"/>
              <a:gd name="connsiteY48" fmla="*/ 1828884 h 3951423"/>
              <a:gd name="connsiteX49" fmla="*/ 451314 w 4942988"/>
              <a:gd name="connsiteY49" fmla="*/ 1967749 h 3951423"/>
              <a:gd name="connsiteX50" fmla="*/ 637487 w 4942988"/>
              <a:gd name="connsiteY50" fmla="*/ 2228465 h 3951423"/>
              <a:gd name="connsiteX51" fmla="*/ 421787 w 4942988"/>
              <a:gd name="connsiteY51" fmla="*/ 2711711 h 3951423"/>
              <a:gd name="connsiteX52" fmla="*/ 556719 w 4942988"/>
              <a:gd name="connsiteY52" fmla="*/ 2817311 h 3951423"/>
              <a:gd name="connsiteX0" fmla="*/ 556719 w 4980922"/>
              <a:gd name="connsiteY0" fmla="*/ 2817311 h 3951423"/>
              <a:gd name="connsiteX1" fmla="*/ 823944 w 4980922"/>
              <a:gd name="connsiteY1" fmla="*/ 2793155 h 3951423"/>
              <a:gd name="connsiteX2" fmla="*/ 852540 w 4980922"/>
              <a:gd name="connsiteY2" fmla="*/ 2890571 h 3951423"/>
              <a:gd name="connsiteX3" fmla="*/ 1212764 w 4980922"/>
              <a:gd name="connsiteY3" fmla="*/ 2824598 h 3951423"/>
              <a:gd name="connsiteX4" fmla="*/ 1401372 w 4980922"/>
              <a:gd name="connsiteY4" fmla="*/ 2899556 h 3951423"/>
              <a:gd name="connsiteX5" fmla="*/ 961622 w 4980922"/>
              <a:gd name="connsiteY5" fmla="*/ 3934055 h 3951423"/>
              <a:gd name="connsiteX6" fmla="*/ 1468103 w 4980922"/>
              <a:gd name="connsiteY6" fmla="*/ 3619729 h 3951423"/>
              <a:gd name="connsiteX7" fmla="*/ 1877636 w 4980922"/>
              <a:gd name="connsiteY7" fmla="*/ 3825014 h 3951423"/>
              <a:gd name="connsiteX8" fmla="*/ 1873412 w 4980922"/>
              <a:gd name="connsiteY8" fmla="*/ 3699574 h 3951423"/>
              <a:gd name="connsiteX9" fmla="*/ 1888238 w 4980922"/>
              <a:gd name="connsiteY9" fmla="*/ 3607512 h 3951423"/>
              <a:gd name="connsiteX10" fmla="*/ 2011235 w 4980922"/>
              <a:gd name="connsiteY10" fmla="*/ 3072134 h 3951423"/>
              <a:gd name="connsiteX11" fmla="*/ 2748647 w 4980922"/>
              <a:gd name="connsiteY11" fmla="*/ 3678936 h 3951423"/>
              <a:gd name="connsiteX12" fmla="*/ 2851401 w 4980922"/>
              <a:gd name="connsiteY12" fmla="*/ 3769080 h 3951423"/>
              <a:gd name="connsiteX13" fmla="*/ 3060560 w 4980922"/>
              <a:gd name="connsiteY13" fmla="*/ 3846843 h 3951423"/>
              <a:gd name="connsiteX14" fmla="*/ 3202679 w 4980922"/>
              <a:gd name="connsiteY14" fmla="*/ 3862933 h 3951423"/>
              <a:gd name="connsiteX15" fmla="*/ 3326030 w 4980922"/>
              <a:gd name="connsiteY15" fmla="*/ 3892428 h 3951423"/>
              <a:gd name="connsiteX16" fmla="*/ 3438653 w 4980922"/>
              <a:gd name="connsiteY16" fmla="*/ 3900473 h 3951423"/>
              <a:gd name="connsiteX17" fmla="*/ 3655857 w 4980922"/>
              <a:gd name="connsiteY17" fmla="*/ 3951423 h 3951423"/>
              <a:gd name="connsiteX18" fmla="*/ 3781889 w 4980922"/>
              <a:gd name="connsiteY18" fmla="*/ 3854887 h 3951423"/>
              <a:gd name="connsiteX19" fmla="*/ 3776525 w 4980922"/>
              <a:gd name="connsiteY19" fmla="*/ 3200595 h 3951423"/>
              <a:gd name="connsiteX20" fmla="*/ 4277971 w 4980922"/>
              <a:gd name="connsiteY20" fmla="*/ 3592098 h 3951423"/>
              <a:gd name="connsiteX21" fmla="*/ 4942988 w 4980922"/>
              <a:gd name="connsiteY21" fmla="*/ 3243498 h 3951423"/>
              <a:gd name="connsiteX22" fmla="*/ 4656062 w 4980922"/>
              <a:gd name="connsiteY22" fmla="*/ 2956576 h 3951423"/>
              <a:gd name="connsiteX23" fmla="*/ 2666609 w 4980922"/>
              <a:gd name="connsiteY23" fmla="*/ 1343213 h 3951423"/>
              <a:gd name="connsiteX24" fmla="*/ 2538036 w 4980922"/>
              <a:gd name="connsiteY24" fmla="*/ 1236851 h 3951423"/>
              <a:gd name="connsiteX25" fmla="*/ 2414197 w 4980922"/>
              <a:gd name="connsiteY25" fmla="*/ 1066988 h 3951423"/>
              <a:gd name="connsiteX26" fmla="*/ 2188580 w 4980922"/>
              <a:gd name="connsiteY26" fmla="*/ 923521 h 3951423"/>
              <a:gd name="connsiteX27" fmla="*/ 2004071 w 4980922"/>
              <a:gd name="connsiteY27" fmla="*/ 937832 h 3951423"/>
              <a:gd name="connsiteX28" fmla="*/ 1910437 w 4980922"/>
              <a:gd name="connsiteY28" fmla="*/ 245504 h 3951423"/>
              <a:gd name="connsiteX29" fmla="*/ 1424570 w 4980922"/>
              <a:gd name="connsiteY29" fmla="*/ 216779 h 3951423"/>
              <a:gd name="connsiteX30" fmla="*/ 1431915 w 4980922"/>
              <a:gd name="connsiteY30" fmla="*/ 99266 h 3951423"/>
              <a:gd name="connsiteX31" fmla="*/ 1299712 w 4980922"/>
              <a:gd name="connsiteY31" fmla="*/ 91921 h 3951423"/>
              <a:gd name="connsiteX32" fmla="*/ 1190053 w 4980922"/>
              <a:gd name="connsiteY32" fmla="*/ 60458 h 3951423"/>
              <a:gd name="connsiteX33" fmla="*/ 1180363 w 4980922"/>
              <a:gd name="connsiteY33" fmla="*/ 0 h 3951423"/>
              <a:gd name="connsiteX34" fmla="*/ 1075588 w 4980922"/>
              <a:gd name="connsiteY34" fmla="*/ 225425 h 3951423"/>
              <a:gd name="connsiteX35" fmla="*/ 971372 w 4980922"/>
              <a:gd name="connsiteY35" fmla="*/ 421986 h 3951423"/>
              <a:gd name="connsiteX36" fmla="*/ 890952 w 4980922"/>
              <a:gd name="connsiteY36" fmla="*/ 660267 h 3951423"/>
              <a:gd name="connsiteX37" fmla="*/ 786704 w 4980922"/>
              <a:gd name="connsiteY37" fmla="*/ 1017686 h 3951423"/>
              <a:gd name="connsiteX38" fmla="*/ 557360 w 4980922"/>
              <a:gd name="connsiteY38" fmla="*/ 910461 h 3951423"/>
              <a:gd name="connsiteX39" fmla="*/ 363757 w 4980922"/>
              <a:gd name="connsiteY39" fmla="*/ 1014709 h 3951423"/>
              <a:gd name="connsiteX40" fmla="*/ 253553 w 4980922"/>
              <a:gd name="connsiteY40" fmla="*/ 931310 h 3951423"/>
              <a:gd name="connsiteX41" fmla="*/ 170156 w 4980922"/>
              <a:gd name="connsiteY41" fmla="*/ 1056407 h 3951423"/>
              <a:gd name="connsiteX42" fmla="*/ 116542 w 4980922"/>
              <a:gd name="connsiteY42" fmla="*/ 1172568 h 3951423"/>
              <a:gd name="connsiteX43" fmla="*/ 68886 w 4980922"/>
              <a:gd name="connsiteY43" fmla="*/ 1273838 h 3951423"/>
              <a:gd name="connsiteX44" fmla="*/ 68886 w 4980922"/>
              <a:gd name="connsiteY44" fmla="*/ 1381063 h 3951423"/>
              <a:gd name="connsiteX45" fmla="*/ 0 w 4980922"/>
              <a:gd name="connsiteY45" fmla="*/ 1487356 h 3951423"/>
              <a:gd name="connsiteX46" fmla="*/ 12848 w 4980922"/>
              <a:gd name="connsiteY46" fmla="*/ 1688410 h 3951423"/>
              <a:gd name="connsiteX47" fmla="*/ 142720 w 4980922"/>
              <a:gd name="connsiteY47" fmla="*/ 1664556 h 3951423"/>
              <a:gd name="connsiteX48" fmla="*/ 293795 w 4980922"/>
              <a:gd name="connsiteY48" fmla="*/ 1725517 h 3951423"/>
              <a:gd name="connsiteX49" fmla="*/ 476675 w 4980922"/>
              <a:gd name="connsiteY49" fmla="*/ 1828884 h 3951423"/>
              <a:gd name="connsiteX50" fmla="*/ 451314 w 4980922"/>
              <a:gd name="connsiteY50" fmla="*/ 1967749 h 3951423"/>
              <a:gd name="connsiteX51" fmla="*/ 637487 w 4980922"/>
              <a:gd name="connsiteY51" fmla="*/ 2228465 h 3951423"/>
              <a:gd name="connsiteX52" fmla="*/ 421787 w 4980922"/>
              <a:gd name="connsiteY52" fmla="*/ 2711711 h 3951423"/>
              <a:gd name="connsiteX53" fmla="*/ 556719 w 4980922"/>
              <a:gd name="connsiteY53" fmla="*/ 2817311 h 3951423"/>
              <a:gd name="connsiteX0" fmla="*/ 556719 w 5049701"/>
              <a:gd name="connsiteY0" fmla="*/ 2817311 h 3951423"/>
              <a:gd name="connsiteX1" fmla="*/ 823944 w 5049701"/>
              <a:gd name="connsiteY1" fmla="*/ 2793155 h 3951423"/>
              <a:gd name="connsiteX2" fmla="*/ 852540 w 5049701"/>
              <a:gd name="connsiteY2" fmla="*/ 2890571 h 3951423"/>
              <a:gd name="connsiteX3" fmla="*/ 1212764 w 5049701"/>
              <a:gd name="connsiteY3" fmla="*/ 2824598 h 3951423"/>
              <a:gd name="connsiteX4" fmla="*/ 1401372 w 5049701"/>
              <a:gd name="connsiteY4" fmla="*/ 2899556 h 3951423"/>
              <a:gd name="connsiteX5" fmla="*/ 961622 w 5049701"/>
              <a:gd name="connsiteY5" fmla="*/ 3934055 h 3951423"/>
              <a:gd name="connsiteX6" fmla="*/ 1468103 w 5049701"/>
              <a:gd name="connsiteY6" fmla="*/ 3619729 h 3951423"/>
              <a:gd name="connsiteX7" fmla="*/ 1877636 w 5049701"/>
              <a:gd name="connsiteY7" fmla="*/ 3825014 h 3951423"/>
              <a:gd name="connsiteX8" fmla="*/ 1873412 w 5049701"/>
              <a:gd name="connsiteY8" fmla="*/ 3699574 h 3951423"/>
              <a:gd name="connsiteX9" fmla="*/ 1888238 w 5049701"/>
              <a:gd name="connsiteY9" fmla="*/ 3607512 h 3951423"/>
              <a:gd name="connsiteX10" fmla="*/ 2011235 w 5049701"/>
              <a:gd name="connsiteY10" fmla="*/ 3072134 h 3951423"/>
              <a:gd name="connsiteX11" fmla="*/ 2748647 w 5049701"/>
              <a:gd name="connsiteY11" fmla="*/ 3678936 h 3951423"/>
              <a:gd name="connsiteX12" fmla="*/ 2851401 w 5049701"/>
              <a:gd name="connsiteY12" fmla="*/ 3769080 h 3951423"/>
              <a:gd name="connsiteX13" fmla="*/ 3060560 w 5049701"/>
              <a:gd name="connsiteY13" fmla="*/ 3846843 h 3951423"/>
              <a:gd name="connsiteX14" fmla="*/ 3202679 w 5049701"/>
              <a:gd name="connsiteY14" fmla="*/ 3862933 h 3951423"/>
              <a:gd name="connsiteX15" fmla="*/ 3326030 w 5049701"/>
              <a:gd name="connsiteY15" fmla="*/ 3892428 h 3951423"/>
              <a:gd name="connsiteX16" fmla="*/ 3438653 w 5049701"/>
              <a:gd name="connsiteY16" fmla="*/ 3900473 h 3951423"/>
              <a:gd name="connsiteX17" fmla="*/ 3655857 w 5049701"/>
              <a:gd name="connsiteY17" fmla="*/ 3951423 h 3951423"/>
              <a:gd name="connsiteX18" fmla="*/ 3781889 w 5049701"/>
              <a:gd name="connsiteY18" fmla="*/ 3854887 h 3951423"/>
              <a:gd name="connsiteX19" fmla="*/ 3776525 w 5049701"/>
              <a:gd name="connsiteY19" fmla="*/ 3200595 h 3951423"/>
              <a:gd name="connsiteX20" fmla="*/ 4277971 w 5049701"/>
              <a:gd name="connsiteY20" fmla="*/ 3592098 h 3951423"/>
              <a:gd name="connsiteX21" fmla="*/ 4942988 w 5049701"/>
              <a:gd name="connsiteY21" fmla="*/ 3243498 h 3951423"/>
              <a:gd name="connsiteX22" fmla="*/ 4822317 w 5049701"/>
              <a:gd name="connsiteY22" fmla="*/ 3157691 h 3951423"/>
              <a:gd name="connsiteX23" fmla="*/ 2666609 w 5049701"/>
              <a:gd name="connsiteY23" fmla="*/ 1343213 h 3951423"/>
              <a:gd name="connsiteX24" fmla="*/ 2538036 w 5049701"/>
              <a:gd name="connsiteY24" fmla="*/ 1236851 h 3951423"/>
              <a:gd name="connsiteX25" fmla="*/ 2414197 w 5049701"/>
              <a:gd name="connsiteY25" fmla="*/ 1066988 h 3951423"/>
              <a:gd name="connsiteX26" fmla="*/ 2188580 w 5049701"/>
              <a:gd name="connsiteY26" fmla="*/ 923521 h 3951423"/>
              <a:gd name="connsiteX27" fmla="*/ 2004071 w 5049701"/>
              <a:gd name="connsiteY27" fmla="*/ 937832 h 3951423"/>
              <a:gd name="connsiteX28" fmla="*/ 1910437 w 5049701"/>
              <a:gd name="connsiteY28" fmla="*/ 245504 h 3951423"/>
              <a:gd name="connsiteX29" fmla="*/ 1424570 w 5049701"/>
              <a:gd name="connsiteY29" fmla="*/ 216779 h 3951423"/>
              <a:gd name="connsiteX30" fmla="*/ 1431915 w 5049701"/>
              <a:gd name="connsiteY30" fmla="*/ 99266 h 3951423"/>
              <a:gd name="connsiteX31" fmla="*/ 1299712 w 5049701"/>
              <a:gd name="connsiteY31" fmla="*/ 91921 h 3951423"/>
              <a:gd name="connsiteX32" fmla="*/ 1190053 w 5049701"/>
              <a:gd name="connsiteY32" fmla="*/ 60458 h 3951423"/>
              <a:gd name="connsiteX33" fmla="*/ 1180363 w 5049701"/>
              <a:gd name="connsiteY33" fmla="*/ 0 h 3951423"/>
              <a:gd name="connsiteX34" fmla="*/ 1075588 w 5049701"/>
              <a:gd name="connsiteY34" fmla="*/ 225425 h 3951423"/>
              <a:gd name="connsiteX35" fmla="*/ 971372 w 5049701"/>
              <a:gd name="connsiteY35" fmla="*/ 421986 h 3951423"/>
              <a:gd name="connsiteX36" fmla="*/ 890952 w 5049701"/>
              <a:gd name="connsiteY36" fmla="*/ 660267 h 3951423"/>
              <a:gd name="connsiteX37" fmla="*/ 786704 w 5049701"/>
              <a:gd name="connsiteY37" fmla="*/ 1017686 h 3951423"/>
              <a:gd name="connsiteX38" fmla="*/ 557360 w 5049701"/>
              <a:gd name="connsiteY38" fmla="*/ 910461 h 3951423"/>
              <a:gd name="connsiteX39" fmla="*/ 363757 w 5049701"/>
              <a:gd name="connsiteY39" fmla="*/ 1014709 h 3951423"/>
              <a:gd name="connsiteX40" fmla="*/ 253553 w 5049701"/>
              <a:gd name="connsiteY40" fmla="*/ 931310 h 3951423"/>
              <a:gd name="connsiteX41" fmla="*/ 170156 w 5049701"/>
              <a:gd name="connsiteY41" fmla="*/ 1056407 h 3951423"/>
              <a:gd name="connsiteX42" fmla="*/ 116542 w 5049701"/>
              <a:gd name="connsiteY42" fmla="*/ 1172568 h 3951423"/>
              <a:gd name="connsiteX43" fmla="*/ 68886 w 5049701"/>
              <a:gd name="connsiteY43" fmla="*/ 1273838 h 3951423"/>
              <a:gd name="connsiteX44" fmla="*/ 68886 w 5049701"/>
              <a:gd name="connsiteY44" fmla="*/ 1381063 h 3951423"/>
              <a:gd name="connsiteX45" fmla="*/ 0 w 5049701"/>
              <a:gd name="connsiteY45" fmla="*/ 1487356 h 3951423"/>
              <a:gd name="connsiteX46" fmla="*/ 12848 w 5049701"/>
              <a:gd name="connsiteY46" fmla="*/ 1688410 h 3951423"/>
              <a:gd name="connsiteX47" fmla="*/ 142720 w 5049701"/>
              <a:gd name="connsiteY47" fmla="*/ 1664556 h 3951423"/>
              <a:gd name="connsiteX48" fmla="*/ 293795 w 5049701"/>
              <a:gd name="connsiteY48" fmla="*/ 1725517 h 3951423"/>
              <a:gd name="connsiteX49" fmla="*/ 476675 w 5049701"/>
              <a:gd name="connsiteY49" fmla="*/ 1828884 h 3951423"/>
              <a:gd name="connsiteX50" fmla="*/ 451314 w 5049701"/>
              <a:gd name="connsiteY50" fmla="*/ 1967749 h 3951423"/>
              <a:gd name="connsiteX51" fmla="*/ 637487 w 5049701"/>
              <a:gd name="connsiteY51" fmla="*/ 2228465 h 3951423"/>
              <a:gd name="connsiteX52" fmla="*/ 421787 w 5049701"/>
              <a:gd name="connsiteY52" fmla="*/ 2711711 h 3951423"/>
              <a:gd name="connsiteX53" fmla="*/ 556719 w 5049701"/>
              <a:gd name="connsiteY53" fmla="*/ 2817311 h 3951423"/>
              <a:gd name="connsiteX0" fmla="*/ 556719 w 5007800"/>
              <a:gd name="connsiteY0" fmla="*/ 2817311 h 3951423"/>
              <a:gd name="connsiteX1" fmla="*/ 823944 w 5007800"/>
              <a:gd name="connsiteY1" fmla="*/ 2793155 h 3951423"/>
              <a:gd name="connsiteX2" fmla="*/ 852540 w 5007800"/>
              <a:gd name="connsiteY2" fmla="*/ 2890571 h 3951423"/>
              <a:gd name="connsiteX3" fmla="*/ 1212764 w 5007800"/>
              <a:gd name="connsiteY3" fmla="*/ 2824598 h 3951423"/>
              <a:gd name="connsiteX4" fmla="*/ 1401372 w 5007800"/>
              <a:gd name="connsiteY4" fmla="*/ 2899556 h 3951423"/>
              <a:gd name="connsiteX5" fmla="*/ 961622 w 5007800"/>
              <a:gd name="connsiteY5" fmla="*/ 3934055 h 3951423"/>
              <a:gd name="connsiteX6" fmla="*/ 1468103 w 5007800"/>
              <a:gd name="connsiteY6" fmla="*/ 3619729 h 3951423"/>
              <a:gd name="connsiteX7" fmla="*/ 1877636 w 5007800"/>
              <a:gd name="connsiteY7" fmla="*/ 3825014 h 3951423"/>
              <a:gd name="connsiteX8" fmla="*/ 1873412 w 5007800"/>
              <a:gd name="connsiteY8" fmla="*/ 3699574 h 3951423"/>
              <a:gd name="connsiteX9" fmla="*/ 1888238 w 5007800"/>
              <a:gd name="connsiteY9" fmla="*/ 3607512 h 3951423"/>
              <a:gd name="connsiteX10" fmla="*/ 2011235 w 5007800"/>
              <a:gd name="connsiteY10" fmla="*/ 3072134 h 3951423"/>
              <a:gd name="connsiteX11" fmla="*/ 2748647 w 5007800"/>
              <a:gd name="connsiteY11" fmla="*/ 3678936 h 3951423"/>
              <a:gd name="connsiteX12" fmla="*/ 2851401 w 5007800"/>
              <a:gd name="connsiteY12" fmla="*/ 3769080 h 3951423"/>
              <a:gd name="connsiteX13" fmla="*/ 3060560 w 5007800"/>
              <a:gd name="connsiteY13" fmla="*/ 3846843 h 3951423"/>
              <a:gd name="connsiteX14" fmla="*/ 3202679 w 5007800"/>
              <a:gd name="connsiteY14" fmla="*/ 3862933 h 3951423"/>
              <a:gd name="connsiteX15" fmla="*/ 3326030 w 5007800"/>
              <a:gd name="connsiteY15" fmla="*/ 3892428 h 3951423"/>
              <a:gd name="connsiteX16" fmla="*/ 3438653 w 5007800"/>
              <a:gd name="connsiteY16" fmla="*/ 3900473 h 3951423"/>
              <a:gd name="connsiteX17" fmla="*/ 3655857 w 5007800"/>
              <a:gd name="connsiteY17" fmla="*/ 3951423 h 3951423"/>
              <a:gd name="connsiteX18" fmla="*/ 3781889 w 5007800"/>
              <a:gd name="connsiteY18" fmla="*/ 3854887 h 3951423"/>
              <a:gd name="connsiteX19" fmla="*/ 3776525 w 5007800"/>
              <a:gd name="connsiteY19" fmla="*/ 3200595 h 3951423"/>
              <a:gd name="connsiteX20" fmla="*/ 4277971 w 5007800"/>
              <a:gd name="connsiteY20" fmla="*/ 3592098 h 3951423"/>
              <a:gd name="connsiteX21" fmla="*/ 4942988 w 5007800"/>
              <a:gd name="connsiteY21" fmla="*/ 3243498 h 3951423"/>
              <a:gd name="connsiteX22" fmla="*/ 4822317 w 5007800"/>
              <a:gd name="connsiteY22" fmla="*/ 3157691 h 3951423"/>
              <a:gd name="connsiteX23" fmla="*/ 2666609 w 5007800"/>
              <a:gd name="connsiteY23" fmla="*/ 1343213 h 3951423"/>
              <a:gd name="connsiteX24" fmla="*/ 2538036 w 5007800"/>
              <a:gd name="connsiteY24" fmla="*/ 1236851 h 3951423"/>
              <a:gd name="connsiteX25" fmla="*/ 2414197 w 5007800"/>
              <a:gd name="connsiteY25" fmla="*/ 1066988 h 3951423"/>
              <a:gd name="connsiteX26" fmla="*/ 2188580 w 5007800"/>
              <a:gd name="connsiteY26" fmla="*/ 923521 h 3951423"/>
              <a:gd name="connsiteX27" fmla="*/ 2004071 w 5007800"/>
              <a:gd name="connsiteY27" fmla="*/ 937832 h 3951423"/>
              <a:gd name="connsiteX28" fmla="*/ 1910437 w 5007800"/>
              <a:gd name="connsiteY28" fmla="*/ 245504 h 3951423"/>
              <a:gd name="connsiteX29" fmla="*/ 1424570 w 5007800"/>
              <a:gd name="connsiteY29" fmla="*/ 216779 h 3951423"/>
              <a:gd name="connsiteX30" fmla="*/ 1431915 w 5007800"/>
              <a:gd name="connsiteY30" fmla="*/ 99266 h 3951423"/>
              <a:gd name="connsiteX31" fmla="*/ 1299712 w 5007800"/>
              <a:gd name="connsiteY31" fmla="*/ 91921 h 3951423"/>
              <a:gd name="connsiteX32" fmla="*/ 1190053 w 5007800"/>
              <a:gd name="connsiteY32" fmla="*/ 60458 h 3951423"/>
              <a:gd name="connsiteX33" fmla="*/ 1180363 w 5007800"/>
              <a:gd name="connsiteY33" fmla="*/ 0 h 3951423"/>
              <a:gd name="connsiteX34" fmla="*/ 1075588 w 5007800"/>
              <a:gd name="connsiteY34" fmla="*/ 225425 h 3951423"/>
              <a:gd name="connsiteX35" fmla="*/ 971372 w 5007800"/>
              <a:gd name="connsiteY35" fmla="*/ 421986 h 3951423"/>
              <a:gd name="connsiteX36" fmla="*/ 890952 w 5007800"/>
              <a:gd name="connsiteY36" fmla="*/ 660267 h 3951423"/>
              <a:gd name="connsiteX37" fmla="*/ 786704 w 5007800"/>
              <a:gd name="connsiteY37" fmla="*/ 1017686 h 3951423"/>
              <a:gd name="connsiteX38" fmla="*/ 557360 w 5007800"/>
              <a:gd name="connsiteY38" fmla="*/ 910461 h 3951423"/>
              <a:gd name="connsiteX39" fmla="*/ 363757 w 5007800"/>
              <a:gd name="connsiteY39" fmla="*/ 1014709 h 3951423"/>
              <a:gd name="connsiteX40" fmla="*/ 253553 w 5007800"/>
              <a:gd name="connsiteY40" fmla="*/ 931310 h 3951423"/>
              <a:gd name="connsiteX41" fmla="*/ 170156 w 5007800"/>
              <a:gd name="connsiteY41" fmla="*/ 1056407 h 3951423"/>
              <a:gd name="connsiteX42" fmla="*/ 116542 w 5007800"/>
              <a:gd name="connsiteY42" fmla="*/ 1172568 h 3951423"/>
              <a:gd name="connsiteX43" fmla="*/ 68886 w 5007800"/>
              <a:gd name="connsiteY43" fmla="*/ 1273838 h 3951423"/>
              <a:gd name="connsiteX44" fmla="*/ 68886 w 5007800"/>
              <a:gd name="connsiteY44" fmla="*/ 1381063 h 3951423"/>
              <a:gd name="connsiteX45" fmla="*/ 0 w 5007800"/>
              <a:gd name="connsiteY45" fmla="*/ 1487356 h 3951423"/>
              <a:gd name="connsiteX46" fmla="*/ 12848 w 5007800"/>
              <a:gd name="connsiteY46" fmla="*/ 1688410 h 3951423"/>
              <a:gd name="connsiteX47" fmla="*/ 142720 w 5007800"/>
              <a:gd name="connsiteY47" fmla="*/ 1664556 h 3951423"/>
              <a:gd name="connsiteX48" fmla="*/ 293795 w 5007800"/>
              <a:gd name="connsiteY48" fmla="*/ 1725517 h 3951423"/>
              <a:gd name="connsiteX49" fmla="*/ 476675 w 5007800"/>
              <a:gd name="connsiteY49" fmla="*/ 1828884 h 3951423"/>
              <a:gd name="connsiteX50" fmla="*/ 451314 w 5007800"/>
              <a:gd name="connsiteY50" fmla="*/ 1967749 h 3951423"/>
              <a:gd name="connsiteX51" fmla="*/ 637487 w 5007800"/>
              <a:gd name="connsiteY51" fmla="*/ 2228465 h 3951423"/>
              <a:gd name="connsiteX52" fmla="*/ 421787 w 5007800"/>
              <a:gd name="connsiteY52" fmla="*/ 2711711 h 3951423"/>
              <a:gd name="connsiteX53" fmla="*/ 556719 w 5007800"/>
              <a:gd name="connsiteY53" fmla="*/ 2817311 h 3951423"/>
              <a:gd name="connsiteX0" fmla="*/ 556719 w 4942988"/>
              <a:gd name="connsiteY0" fmla="*/ 2817311 h 3951423"/>
              <a:gd name="connsiteX1" fmla="*/ 823944 w 4942988"/>
              <a:gd name="connsiteY1" fmla="*/ 2793155 h 3951423"/>
              <a:gd name="connsiteX2" fmla="*/ 852540 w 4942988"/>
              <a:gd name="connsiteY2" fmla="*/ 2890571 h 3951423"/>
              <a:gd name="connsiteX3" fmla="*/ 1212764 w 4942988"/>
              <a:gd name="connsiteY3" fmla="*/ 2824598 h 3951423"/>
              <a:gd name="connsiteX4" fmla="*/ 1401372 w 4942988"/>
              <a:gd name="connsiteY4" fmla="*/ 2899556 h 3951423"/>
              <a:gd name="connsiteX5" fmla="*/ 961622 w 4942988"/>
              <a:gd name="connsiteY5" fmla="*/ 3934055 h 3951423"/>
              <a:gd name="connsiteX6" fmla="*/ 1468103 w 4942988"/>
              <a:gd name="connsiteY6" fmla="*/ 3619729 h 3951423"/>
              <a:gd name="connsiteX7" fmla="*/ 1877636 w 4942988"/>
              <a:gd name="connsiteY7" fmla="*/ 3825014 h 3951423"/>
              <a:gd name="connsiteX8" fmla="*/ 1873412 w 4942988"/>
              <a:gd name="connsiteY8" fmla="*/ 3699574 h 3951423"/>
              <a:gd name="connsiteX9" fmla="*/ 1888238 w 4942988"/>
              <a:gd name="connsiteY9" fmla="*/ 3607512 h 3951423"/>
              <a:gd name="connsiteX10" fmla="*/ 2011235 w 4942988"/>
              <a:gd name="connsiteY10" fmla="*/ 3072134 h 3951423"/>
              <a:gd name="connsiteX11" fmla="*/ 2748647 w 4942988"/>
              <a:gd name="connsiteY11" fmla="*/ 3678936 h 3951423"/>
              <a:gd name="connsiteX12" fmla="*/ 2851401 w 4942988"/>
              <a:gd name="connsiteY12" fmla="*/ 3769080 h 3951423"/>
              <a:gd name="connsiteX13" fmla="*/ 3060560 w 4942988"/>
              <a:gd name="connsiteY13" fmla="*/ 3846843 h 3951423"/>
              <a:gd name="connsiteX14" fmla="*/ 3202679 w 4942988"/>
              <a:gd name="connsiteY14" fmla="*/ 3862933 h 3951423"/>
              <a:gd name="connsiteX15" fmla="*/ 3326030 w 4942988"/>
              <a:gd name="connsiteY15" fmla="*/ 3892428 h 3951423"/>
              <a:gd name="connsiteX16" fmla="*/ 3438653 w 4942988"/>
              <a:gd name="connsiteY16" fmla="*/ 3900473 h 3951423"/>
              <a:gd name="connsiteX17" fmla="*/ 3655857 w 4942988"/>
              <a:gd name="connsiteY17" fmla="*/ 3951423 h 3951423"/>
              <a:gd name="connsiteX18" fmla="*/ 3781889 w 4942988"/>
              <a:gd name="connsiteY18" fmla="*/ 3854887 h 3951423"/>
              <a:gd name="connsiteX19" fmla="*/ 3776525 w 4942988"/>
              <a:gd name="connsiteY19" fmla="*/ 3200595 h 3951423"/>
              <a:gd name="connsiteX20" fmla="*/ 4277971 w 4942988"/>
              <a:gd name="connsiteY20" fmla="*/ 3592098 h 3951423"/>
              <a:gd name="connsiteX21" fmla="*/ 4942988 w 4942988"/>
              <a:gd name="connsiteY21" fmla="*/ 3243498 h 3951423"/>
              <a:gd name="connsiteX22" fmla="*/ 4822317 w 4942988"/>
              <a:gd name="connsiteY22" fmla="*/ 3157691 h 3951423"/>
              <a:gd name="connsiteX23" fmla="*/ 2666609 w 4942988"/>
              <a:gd name="connsiteY23" fmla="*/ 1343213 h 3951423"/>
              <a:gd name="connsiteX24" fmla="*/ 2538036 w 4942988"/>
              <a:gd name="connsiteY24" fmla="*/ 1236851 h 3951423"/>
              <a:gd name="connsiteX25" fmla="*/ 2414197 w 4942988"/>
              <a:gd name="connsiteY25" fmla="*/ 1066988 h 3951423"/>
              <a:gd name="connsiteX26" fmla="*/ 2188580 w 4942988"/>
              <a:gd name="connsiteY26" fmla="*/ 923521 h 3951423"/>
              <a:gd name="connsiteX27" fmla="*/ 2004071 w 4942988"/>
              <a:gd name="connsiteY27" fmla="*/ 937832 h 3951423"/>
              <a:gd name="connsiteX28" fmla="*/ 1910437 w 4942988"/>
              <a:gd name="connsiteY28" fmla="*/ 245504 h 3951423"/>
              <a:gd name="connsiteX29" fmla="*/ 1424570 w 4942988"/>
              <a:gd name="connsiteY29" fmla="*/ 216779 h 3951423"/>
              <a:gd name="connsiteX30" fmla="*/ 1431915 w 4942988"/>
              <a:gd name="connsiteY30" fmla="*/ 99266 h 3951423"/>
              <a:gd name="connsiteX31" fmla="*/ 1299712 w 4942988"/>
              <a:gd name="connsiteY31" fmla="*/ 91921 h 3951423"/>
              <a:gd name="connsiteX32" fmla="*/ 1190053 w 4942988"/>
              <a:gd name="connsiteY32" fmla="*/ 60458 h 3951423"/>
              <a:gd name="connsiteX33" fmla="*/ 1180363 w 4942988"/>
              <a:gd name="connsiteY33" fmla="*/ 0 h 3951423"/>
              <a:gd name="connsiteX34" fmla="*/ 1075588 w 4942988"/>
              <a:gd name="connsiteY34" fmla="*/ 225425 h 3951423"/>
              <a:gd name="connsiteX35" fmla="*/ 971372 w 4942988"/>
              <a:gd name="connsiteY35" fmla="*/ 421986 h 3951423"/>
              <a:gd name="connsiteX36" fmla="*/ 890952 w 4942988"/>
              <a:gd name="connsiteY36" fmla="*/ 660267 h 3951423"/>
              <a:gd name="connsiteX37" fmla="*/ 786704 w 4942988"/>
              <a:gd name="connsiteY37" fmla="*/ 1017686 h 3951423"/>
              <a:gd name="connsiteX38" fmla="*/ 557360 w 4942988"/>
              <a:gd name="connsiteY38" fmla="*/ 910461 h 3951423"/>
              <a:gd name="connsiteX39" fmla="*/ 363757 w 4942988"/>
              <a:gd name="connsiteY39" fmla="*/ 1014709 h 3951423"/>
              <a:gd name="connsiteX40" fmla="*/ 253553 w 4942988"/>
              <a:gd name="connsiteY40" fmla="*/ 931310 h 3951423"/>
              <a:gd name="connsiteX41" fmla="*/ 170156 w 4942988"/>
              <a:gd name="connsiteY41" fmla="*/ 1056407 h 3951423"/>
              <a:gd name="connsiteX42" fmla="*/ 116542 w 4942988"/>
              <a:gd name="connsiteY42" fmla="*/ 1172568 h 3951423"/>
              <a:gd name="connsiteX43" fmla="*/ 68886 w 4942988"/>
              <a:gd name="connsiteY43" fmla="*/ 1273838 h 3951423"/>
              <a:gd name="connsiteX44" fmla="*/ 68886 w 4942988"/>
              <a:gd name="connsiteY44" fmla="*/ 1381063 h 3951423"/>
              <a:gd name="connsiteX45" fmla="*/ 0 w 4942988"/>
              <a:gd name="connsiteY45" fmla="*/ 1487356 h 3951423"/>
              <a:gd name="connsiteX46" fmla="*/ 12848 w 4942988"/>
              <a:gd name="connsiteY46" fmla="*/ 1688410 h 3951423"/>
              <a:gd name="connsiteX47" fmla="*/ 142720 w 4942988"/>
              <a:gd name="connsiteY47" fmla="*/ 1664556 h 3951423"/>
              <a:gd name="connsiteX48" fmla="*/ 293795 w 4942988"/>
              <a:gd name="connsiteY48" fmla="*/ 1725517 h 3951423"/>
              <a:gd name="connsiteX49" fmla="*/ 476675 w 4942988"/>
              <a:gd name="connsiteY49" fmla="*/ 1828884 h 3951423"/>
              <a:gd name="connsiteX50" fmla="*/ 451314 w 4942988"/>
              <a:gd name="connsiteY50" fmla="*/ 1967749 h 3951423"/>
              <a:gd name="connsiteX51" fmla="*/ 637487 w 4942988"/>
              <a:gd name="connsiteY51" fmla="*/ 2228465 h 3951423"/>
              <a:gd name="connsiteX52" fmla="*/ 421787 w 4942988"/>
              <a:gd name="connsiteY52" fmla="*/ 2711711 h 3951423"/>
              <a:gd name="connsiteX53" fmla="*/ 556719 w 4942988"/>
              <a:gd name="connsiteY53" fmla="*/ 2817311 h 3951423"/>
              <a:gd name="connsiteX0" fmla="*/ 556719 w 4942988"/>
              <a:gd name="connsiteY0" fmla="*/ 2817311 h 3951423"/>
              <a:gd name="connsiteX1" fmla="*/ 823944 w 4942988"/>
              <a:gd name="connsiteY1" fmla="*/ 2793155 h 3951423"/>
              <a:gd name="connsiteX2" fmla="*/ 852540 w 4942988"/>
              <a:gd name="connsiteY2" fmla="*/ 2890571 h 3951423"/>
              <a:gd name="connsiteX3" fmla="*/ 1212764 w 4942988"/>
              <a:gd name="connsiteY3" fmla="*/ 2824598 h 3951423"/>
              <a:gd name="connsiteX4" fmla="*/ 1401372 w 4942988"/>
              <a:gd name="connsiteY4" fmla="*/ 2899556 h 3951423"/>
              <a:gd name="connsiteX5" fmla="*/ 961622 w 4942988"/>
              <a:gd name="connsiteY5" fmla="*/ 3934055 h 3951423"/>
              <a:gd name="connsiteX6" fmla="*/ 1468103 w 4942988"/>
              <a:gd name="connsiteY6" fmla="*/ 3619729 h 3951423"/>
              <a:gd name="connsiteX7" fmla="*/ 1877636 w 4942988"/>
              <a:gd name="connsiteY7" fmla="*/ 3825014 h 3951423"/>
              <a:gd name="connsiteX8" fmla="*/ 1873412 w 4942988"/>
              <a:gd name="connsiteY8" fmla="*/ 3699574 h 3951423"/>
              <a:gd name="connsiteX9" fmla="*/ 1888238 w 4942988"/>
              <a:gd name="connsiteY9" fmla="*/ 3607512 h 3951423"/>
              <a:gd name="connsiteX10" fmla="*/ 2011235 w 4942988"/>
              <a:gd name="connsiteY10" fmla="*/ 3072134 h 3951423"/>
              <a:gd name="connsiteX11" fmla="*/ 2748647 w 4942988"/>
              <a:gd name="connsiteY11" fmla="*/ 3678936 h 3951423"/>
              <a:gd name="connsiteX12" fmla="*/ 2851401 w 4942988"/>
              <a:gd name="connsiteY12" fmla="*/ 3769080 h 3951423"/>
              <a:gd name="connsiteX13" fmla="*/ 3060560 w 4942988"/>
              <a:gd name="connsiteY13" fmla="*/ 3846843 h 3951423"/>
              <a:gd name="connsiteX14" fmla="*/ 3202679 w 4942988"/>
              <a:gd name="connsiteY14" fmla="*/ 3862933 h 3951423"/>
              <a:gd name="connsiteX15" fmla="*/ 3326030 w 4942988"/>
              <a:gd name="connsiteY15" fmla="*/ 3892428 h 3951423"/>
              <a:gd name="connsiteX16" fmla="*/ 3438653 w 4942988"/>
              <a:gd name="connsiteY16" fmla="*/ 3900473 h 3951423"/>
              <a:gd name="connsiteX17" fmla="*/ 3655857 w 4942988"/>
              <a:gd name="connsiteY17" fmla="*/ 3951423 h 3951423"/>
              <a:gd name="connsiteX18" fmla="*/ 3781889 w 4942988"/>
              <a:gd name="connsiteY18" fmla="*/ 3854887 h 3951423"/>
              <a:gd name="connsiteX19" fmla="*/ 3776525 w 4942988"/>
              <a:gd name="connsiteY19" fmla="*/ 3200595 h 3951423"/>
              <a:gd name="connsiteX20" fmla="*/ 4277971 w 4942988"/>
              <a:gd name="connsiteY20" fmla="*/ 3592098 h 3951423"/>
              <a:gd name="connsiteX21" fmla="*/ 4942988 w 4942988"/>
              <a:gd name="connsiteY21" fmla="*/ 3243498 h 3951423"/>
              <a:gd name="connsiteX22" fmla="*/ 4822317 w 4942988"/>
              <a:gd name="connsiteY22" fmla="*/ 3157691 h 3951423"/>
              <a:gd name="connsiteX23" fmla="*/ 2666609 w 4942988"/>
              <a:gd name="connsiteY23" fmla="*/ 1343213 h 3951423"/>
              <a:gd name="connsiteX24" fmla="*/ 2538036 w 4942988"/>
              <a:gd name="connsiteY24" fmla="*/ 1236851 h 3951423"/>
              <a:gd name="connsiteX25" fmla="*/ 2414197 w 4942988"/>
              <a:gd name="connsiteY25" fmla="*/ 1066988 h 3951423"/>
              <a:gd name="connsiteX26" fmla="*/ 2188580 w 4942988"/>
              <a:gd name="connsiteY26" fmla="*/ 923521 h 3951423"/>
              <a:gd name="connsiteX27" fmla="*/ 2004071 w 4942988"/>
              <a:gd name="connsiteY27" fmla="*/ 937832 h 3951423"/>
              <a:gd name="connsiteX28" fmla="*/ 1910437 w 4942988"/>
              <a:gd name="connsiteY28" fmla="*/ 245504 h 3951423"/>
              <a:gd name="connsiteX29" fmla="*/ 1424570 w 4942988"/>
              <a:gd name="connsiteY29" fmla="*/ 216779 h 3951423"/>
              <a:gd name="connsiteX30" fmla="*/ 1431915 w 4942988"/>
              <a:gd name="connsiteY30" fmla="*/ 99266 h 3951423"/>
              <a:gd name="connsiteX31" fmla="*/ 1299712 w 4942988"/>
              <a:gd name="connsiteY31" fmla="*/ 91921 h 3951423"/>
              <a:gd name="connsiteX32" fmla="*/ 1190053 w 4942988"/>
              <a:gd name="connsiteY32" fmla="*/ 60458 h 3951423"/>
              <a:gd name="connsiteX33" fmla="*/ 1180363 w 4942988"/>
              <a:gd name="connsiteY33" fmla="*/ 0 h 3951423"/>
              <a:gd name="connsiteX34" fmla="*/ 1075588 w 4942988"/>
              <a:gd name="connsiteY34" fmla="*/ 225425 h 3951423"/>
              <a:gd name="connsiteX35" fmla="*/ 971372 w 4942988"/>
              <a:gd name="connsiteY35" fmla="*/ 421986 h 3951423"/>
              <a:gd name="connsiteX36" fmla="*/ 890952 w 4942988"/>
              <a:gd name="connsiteY36" fmla="*/ 660267 h 3951423"/>
              <a:gd name="connsiteX37" fmla="*/ 786704 w 4942988"/>
              <a:gd name="connsiteY37" fmla="*/ 1017686 h 3951423"/>
              <a:gd name="connsiteX38" fmla="*/ 557360 w 4942988"/>
              <a:gd name="connsiteY38" fmla="*/ 910461 h 3951423"/>
              <a:gd name="connsiteX39" fmla="*/ 363757 w 4942988"/>
              <a:gd name="connsiteY39" fmla="*/ 1014709 h 3951423"/>
              <a:gd name="connsiteX40" fmla="*/ 253553 w 4942988"/>
              <a:gd name="connsiteY40" fmla="*/ 931310 h 3951423"/>
              <a:gd name="connsiteX41" fmla="*/ 170156 w 4942988"/>
              <a:gd name="connsiteY41" fmla="*/ 1056407 h 3951423"/>
              <a:gd name="connsiteX42" fmla="*/ 116542 w 4942988"/>
              <a:gd name="connsiteY42" fmla="*/ 1172568 h 3951423"/>
              <a:gd name="connsiteX43" fmla="*/ 68886 w 4942988"/>
              <a:gd name="connsiteY43" fmla="*/ 1273838 h 3951423"/>
              <a:gd name="connsiteX44" fmla="*/ 68886 w 4942988"/>
              <a:gd name="connsiteY44" fmla="*/ 1381063 h 3951423"/>
              <a:gd name="connsiteX45" fmla="*/ 0 w 4942988"/>
              <a:gd name="connsiteY45" fmla="*/ 1487356 h 3951423"/>
              <a:gd name="connsiteX46" fmla="*/ 12848 w 4942988"/>
              <a:gd name="connsiteY46" fmla="*/ 1688410 h 3951423"/>
              <a:gd name="connsiteX47" fmla="*/ 142720 w 4942988"/>
              <a:gd name="connsiteY47" fmla="*/ 1664556 h 3951423"/>
              <a:gd name="connsiteX48" fmla="*/ 293795 w 4942988"/>
              <a:gd name="connsiteY48" fmla="*/ 1725517 h 3951423"/>
              <a:gd name="connsiteX49" fmla="*/ 476675 w 4942988"/>
              <a:gd name="connsiteY49" fmla="*/ 1828884 h 3951423"/>
              <a:gd name="connsiteX50" fmla="*/ 451314 w 4942988"/>
              <a:gd name="connsiteY50" fmla="*/ 1967749 h 3951423"/>
              <a:gd name="connsiteX51" fmla="*/ 637487 w 4942988"/>
              <a:gd name="connsiteY51" fmla="*/ 2228465 h 3951423"/>
              <a:gd name="connsiteX52" fmla="*/ 421787 w 4942988"/>
              <a:gd name="connsiteY52" fmla="*/ 2711711 h 3951423"/>
              <a:gd name="connsiteX53" fmla="*/ 556719 w 4942988"/>
              <a:gd name="connsiteY53" fmla="*/ 2817311 h 3951423"/>
              <a:gd name="connsiteX0" fmla="*/ 556719 w 4942988"/>
              <a:gd name="connsiteY0" fmla="*/ 2817311 h 3951423"/>
              <a:gd name="connsiteX1" fmla="*/ 823944 w 4942988"/>
              <a:gd name="connsiteY1" fmla="*/ 2793155 h 3951423"/>
              <a:gd name="connsiteX2" fmla="*/ 852540 w 4942988"/>
              <a:gd name="connsiteY2" fmla="*/ 2890571 h 3951423"/>
              <a:gd name="connsiteX3" fmla="*/ 1212764 w 4942988"/>
              <a:gd name="connsiteY3" fmla="*/ 2824598 h 3951423"/>
              <a:gd name="connsiteX4" fmla="*/ 1401372 w 4942988"/>
              <a:gd name="connsiteY4" fmla="*/ 2899556 h 3951423"/>
              <a:gd name="connsiteX5" fmla="*/ 961622 w 4942988"/>
              <a:gd name="connsiteY5" fmla="*/ 3934055 h 3951423"/>
              <a:gd name="connsiteX6" fmla="*/ 1468103 w 4942988"/>
              <a:gd name="connsiteY6" fmla="*/ 3619729 h 3951423"/>
              <a:gd name="connsiteX7" fmla="*/ 1877636 w 4942988"/>
              <a:gd name="connsiteY7" fmla="*/ 3825014 h 3951423"/>
              <a:gd name="connsiteX8" fmla="*/ 1873412 w 4942988"/>
              <a:gd name="connsiteY8" fmla="*/ 3699574 h 3951423"/>
              <a:gd name="connsiteX9" fmla="*/ 1888238 w 4942988"/>
              <a:gd name="connsiteY9" fmla="*/ 3607512 h 3951423"/>
              <a:gd name="connsiteX10" fmla="*/ 2011235 w 4942988"/>
              <a:gd name="connsiteY10" fmla="*/ 3072134 h 3951423"/>
              <a:gd name="connsiteX11" fmla="*/ 2748647 w 4942988"/>
              <a:gd name="connsiteY11" fmla="*/ 3678936 h 3951423"/>
              <a:gd name="connsiteX12" fmla="*/ 2851401 w 4942988"/>
              <a:gd name="connsiteY12" fmla="*/ 3769080 h 3951423"/>
              <a:gd name="connsiteX13" fmla="*/ 3060560 w 4942988"/>
              <a:gd name="connsiteY13" fmla="*/ 3846843 h 3951423"/>
              <a:gd name="connsiteX14" fmla="*/ 3202679 w 4942988"/>
              <a:gd name="connsiteY14" fmla="*/ 3862933 h 3951423"/>
              <a:gd name="connsiteX15" fmla="*/ 3326030 w 4942988"/>
              <a:gd name="connsiteY15" fmla="*/ 3892428 h 3951423"/>
              <a:gd name="connsiteX16" fmla="*/ 3438653 w 4942988"/>
              <a:gd name="connsiteY16" fmla="*/ 3900473 h 3951423"/>
              <a:gd name="connsiteX17" fmla="*/ 3655857 w 4942988"/>
              <a:gd name="connsiteY17" fmla="*/ 3951423 h 3951423"/>
              <a:gd name="connsiteX18" fmla="*/ 3781889 w 4942988"/>
              <a:gd name="connsiteY18" fmla="*/ 3854887 h 3951423"/>
              <a:gd name="connsiteX19" fmla="*/ 3776525 w 4942988"/>
              <a:gd name="connsiteY19" fmla="*/ 3200595 h 3951423"/>
              <a:gd name="connsiteX20" fmla="*/ 4277971 w 4942988"/>
              <a:gd name="connsiteY20" fmla="*/ 3592098 h 3951423"/>
              <a:gd name="connsiteX21" fmla="*/ 4942988 w 4942988"/>
              <a:gd name="connsiteY21" fmla="*/ 3243498 h 3951423"/>
              <a:gd name="connsiteX22" fmla="*/ 4822317 w 4942988"/>
              <a:gd name="connsiteY22" fmla="*/ 3157691 h 3951423"/>
              <a:gd name="connsiteX23" fmla="*/ 2666609 w 4942988"/>
              <a:gd name="connsiteY23" fmla="*/ 1343213 h 3951423"/>
              <a:gd name="connsiteX24" fmla="*/ 2538036 w 4942988"/>
              <a:gd name="connsiteY24" fmla="*/ 1236851 h 3951423"/>
              <a:gd name="connsiteX25" fmla="*/ 2414197 w 4942988"/>
              <a:gd name="connsiteY25" fmla="*/ 1066988 h 3951423"/>
              <a:gd name="connsiteX26" fmla="*/ 2188580 w 4942988"/>
              <a:gd name="connsiteY26" fmla="*/ 923521 h 3951423"/>
              <a:gd name="connsiteX27" fmla="*/ 2004071 w 4942988"/>
              <a:gd name="connsiteY27" fmla="*/ 937832 h 3951423"/>
              <a:gd name="connsiteX28" fmla="*/ 1910437 w 4942988"/>
              <a:gd name="connsiteY28" fmla="*/ 245504 h 3951423"/>
              <a:gd name="connsiteX29" fmla="*/ 1424570 w 4942988"/>
              <a:gd name="connsiteY29" fmla="*/ 216779 h 3951423"/>
              <a:gd name="connsiteX30" fmla="*/ 1431915 w 4942988"/>
              <a:gd name="connsiteY30" fmla="*/ 99266 h 3951423"/>
              <a:gd name="connsiteX31" fmla="*/ 1299712 w 4942988"/>
              <a:gd name="connsiteY31" fmla="*/ 91921 h 3951423"/>
              <a:gd name="connsiteX32" fmla="*/ 1190053 w 4942988"/>
              <a:gd name="connsiteY32" fmla="*/ 60458 h 3951423"/>
              <a:gd name="connsiteX33" fmla="*/ 1180363 w 4942988"/>
              <a:gd name="connsiteY33" fmla="*/ 0 h 3951423"/>
              <a:gd name="connsiteX34" fmla="*/ 1075588 w 4942988"/>
              <a:gd name="connsiteY34" fmla="*/ 225425 h 3951423"/>
              <a:gd name="connsiteX35" fmla="*/ 971372 w 4942988"/>
              <a:gd name="connsiteY35" fmla="*/ 421986 h 3951423"/>
              <a:gd name="connsiteX36" fmla="*/ 890952 w 4942988"/>
              <a:gd name="connsiteY36" fmla="*/ 660267 h 3951423"/>
              <a:gd name="connsiteX37" fmla="*/ 786704 w 4942988"/>
              <a:gd name="connsiteY37" fmla="*/ 1017686 h 3951423"/>
              <a:gd name="connsiteX38" fmla="*/ 557360 w 4942988"/>
              <a:gd name="connsiteY38" fmla="*/ 910461 h 3951423"/>
              <a:gd name="connsiteX39" fmla="*/ 363757 w 4942988"/>
              <a:gd name="connsiteY39" fmla="*/ 1014709 h 3951423"/>
              <a:gd name="connsiteX40" fmla="*/ 253553 w 4942988"/>
              <a:gd name="connsiteY40" fmla="*/ 931310 h 3951423"/>
              <a:gd name="connsiteX41" fmla="*/ 170156 w 4942988"/>
              <a:gd name="connsiteY41" fmla="*/ 1056407 h 3951423"/>
              <a:gd name="connsiteX42" fmla="*/ 116542 w 4942988"/>
              <a:gd name="connsiteY42" fmla="*/ 1172568 h 3951423"/>
              <a:gd name="connsiteX43" fmla="*/ 68886 w 4942988"/>
              <a:gd name="connsiteY43" fmla="*/ 1273838 h 3951423"/>
              <a:gd name="connsiteX44" fmla="*/ 68886 w 4942988"/>
              <a:gd name="connsiteY44" fmla="*/ 1381063 h 3951423"/>
              <a:gd name="connsiteX45" fmla="*/ 0 w 4942988"/>
              <a:gd name="connsiteY45" fmla="*/ 1487356 h 3951423"/>
              <a:gd name="connsiteX46" fmla="*/ 12848 w 4942988"/>
              <a:gd name="connsiteY46" fmla="*/ 1688410 h 3951423"/>
              <a:gd name="connsiteX47" fmla="*/ 142720 w 4942988"/>
              <a:gd name="connsiteY47" fmla="*/ 1664556 h 3951423"/>
              <a:gd name="connsiteX48" fmla="*/ 293795 w 4942988"/>
              <a:gd name="connsiteY48" fmla="*/ 1725517 h 3951423"/>
              <a:gd name="connsiteX49" fmla="*/ 476675 w 4942988"/>
              <a:gd name="connsiteY49" fmla="*/ 1828884 h 3951423"/>
              <a:gd name="connsiteX50" fmla="*/ 451314 w 4942988"/>
              <a:gd name="connsiteY50" fmla="*/ 1967749 h 3951423"/>
              <a:gd name="connsiteX51" fmla="*/ 637487 w 4942988"/>
              <a:gd name="connsiteY51" fmla="*/ 2228465 h 3951423"/>
              <a:gd name="connsiteX52" fmla="*/ 421787 w 4942988"/>
              <a:gd name="connsiteY52" fmla="*/ 2711711 h 3951423"/>
              <a:gd name="connsiteX53" fmla="*/ 556719 w 4942988"/>
              <a:gd name="connsiteY53" fmla="*/ 2817311 h 3951423"/>
              <a:gd name="connsiteX0" fmla="*/ 556719 w 4942988"/>
              <a:gd name="connsiteY0" fmla="*/ 2817311 h 3951423"/>
              <a:gd name="connsiteX1" fmla="*/ 823944 w 4942988"/>
              <a:gd name="connsiteY1" fmla="*/ 2793155 h 3951423"/>
              <a:gd name="connsiteX2" fmla="*/ 852540 w 4942988"/>
              <a:gd name="connsiteY2" fmla="*/ 2890571 h 3951423"/>
              <a:gd name="connsiteX3" fmla="*/ 1212764 w 4942988"/>
              <a:gd name="connsiteY3" fmla="*/ 2824598 h 3951423"/>
              <a:gd name="connsiteX4" fmla="*/ 1401372 w 4942988"/>
              <a:gd name="connsiteY4" fmla="*/ 2899556 h 3951423"/>
              <a:gd name="connsiteX5" fmla="*/ 961622 w 4942988"/>
              <a:gd name="connsiteY5" fmla="*/ 3934055 h 3951423"/>
              <a:gd name="connsiteX6" fmla="*/ 1468103 w 4942988"/>
              <a:gd name="connsiteY6" fmla="*/ 3619729 h 3951423"/>
              <a:gd name="connsiteX7" fmla="*/ 1877636 w 4942988"/>
              <a:gd name="connsiteY7" fmla="*/ 3825014 h 3951423"/>
              <a:gd name="connsiteX8" fmla="*/ 1873412 w 4942988"/>
              <a:gd name="connsiteY8" fmla="*/ 3699574 h 3951423"/>
              <a:gd name="connsiteX9" fmla="*/ 1888238 w 4942988"/>
              <a:gd name="connsiteY9" fmla="*/ 3607512 h 3951423"/>
              <a:gd name="connsiteX10" fmla="*/ 2011235 w 4942988"/>
              <a:gd name="connsiteY10" fmla="*/ 3072134 h 3951423"/>
              <a:gd name="connsiteX11" fmla="*/ 2748647 w 4942988"/>
              <a:gd name="connsiteY11" fmla="*/ 3678936 h 3951423"/>
              <a:gd name="connsiteX12" fmla="*/ 2851401 w 4942988"/>
              <a:gd name="connsiteY12" fmla="*/ 3769080 h 3951423"/>
              <a:gd name="connsiteX13" fmla="*/ 3060560 w 4942988"/>
              <a:gd name="connsiteY13" fmla="*/ 3846843 h 3951423"/>
              <a:gd name="connsiteX14" fmla="*/ 3202679 w 4942988"/>
              <a:gd name="connsiteY14" fmla="*/ 3862933 h 3951423"/>
              <a:gd name="connsiteX15" fmla="*/ 3326030 w 4942988"/>
              <a:gd name="connsiteY15" fmla="*/ 3892428 h 3951423"/>
              <a:gd name="connsiteX16" fmla="*/ 3438653 w 4942988"/>
              <a:gd name="connsiteY16" fmla="*/ 3900473 h 3951423"/>
              <a:gd name="connsiteX17" fmla="*/ 3655857 w 4942988"/>
              <a:gd name="connsiteY17" fmla="*/ 3951423 h 3951423"/>
              <a:gd name="connsiteX18" fmla="*/ 3781889 w 4942988"/>
              <a:gd name="connsiteY18" fmla="*/ 3854887 h 3951423"/>
              <a:gd name="connsiteX19" fmla="*/ 3776525 w 4942988"/>
              <a:gd name="connsiteY19" fmla="*/ 3200595 h 3951423"/>
              <a:gd name="connsiteX20" fmla="*/ 4277971 w 4942988"/>
              <a:gd name="connsiteY20" fmla="*/ 3592098 h 3951423"/>
              <a:gd name="connsiteX21" fmla="*/ 4942988 w 4942988"/>
              <a:gd name="connsiteY21" fmla="*/ 3243498 h 3951423"/>
              <a:gd name="connsiteX22" fmla="*/ 4822317 w 4942988"/>
              <a:gd name="connsiteY22" fmla="*/ 3157691 h 3951423"/>
              <a:gd name="connsiteX23" fmla="*/ 4645336 w 4942988"/>
              <a:gd name="connsiteY23" fmla="*/ 3023614 h 3951423"/>
              <a:gd name="connsiteX24" fmla="*/ 2666609 w 4942988"/>
              <a:gd name="connsiteY24" fmla="*/ 1343213 h 3951423"/>
              <a:gd name="connsiteX25" fmla="*/ 2538036 w 4942988"/>
              <a:gd name="connsiteY25" fmla="*/ 1236851 h 3951423"/>
              <a:gd name="connsiteX26" fmla="*/ 2414197 w 4942988"/>
              <a:gd name="connsiteY26" fmla="*/ 1066988 h 3951423"/>
              <a:gd name="connsiteX27" fmla="*/ 2188580 w 4942988"/>
              <a:gd name="connsiteY27" fmla="*/ 923521 h 3951423"/>
              <a:gd name="connsiteX28" fmla="*/ 2004071 w 4942988"/>
              <a:gd name="connsiteY28" fmla="*/ 937832 h 3951423"/>
              <a:gd name="connsiteX29" fmla="*/ 1910437 w 4942988"/>
              <a:gd name="connsiteY29" fmla="*/ 245504 h 3951423"/>
              <a:gd name="connsiteX30" fmla="*/ 1424570 w 4942988"/>
              <a:gd name="connsiteY30" fmla="*/ 216779 h 3951423"/>
              <a:gd name="connsiteX31" fmla="*/ 1431915 w 4942988"/>
              <a:gd name="connsiteY31" fmla="*/ 99266 h 3951423"/>
              <a:gd name="connsiteX32" fmla="*/ 1299712 w 4942988"/>
              <a:gd name="connsiteY32" fmla="*/ 91921 h 3951423"/>
              <a:gd name="connsiteX33" fmla="*/ 1190053 w 4942988"/>
              <a:gd name="connsiteY33" fmla="*/ 60458 h 3951423"/>
              <a:gd name="connsiteX34" fmla="*/ 1180363 w 4942988"/>
              <a:gd name="connsiteY34" fmla="*/ 0 h 3951423"/>
              <a:gd name="connsiteX35" fmla="*/ 1075588 w 4942988"/>
              <a:gd name="connsiteY35" fmla="*/ 225425 h 3951423"/>
              <a:gd name="connsiteX36" fmla="*/ 971372 w 4942988"/>
              <a:gd name="connsiteY36" fmla="*/ 421986 h 3951423"/>
              <a:gd name="connsiteX37" fmla="*/ 890952 w 4942988"/>
              <a:gd name="connsiteY37" fmla="*/ 660267 h 3951423"/>
              <a:gd name="connsiteX38" fmla="*/ 786704 w 4942988"/>
              <a:gd name="connsiteY38" fmla="*/ 1017686 h 3951423"/>
              <a:gd name="connsiteX39" fmla="*/ 557360 w 4942988"/>
              <a:gd name="connsiteY39" fmla="*/ 910461 h 3951423"/>
              <a:gd name="connsiteX40" fmla="*/ 363757 w 4942988"/>
              <a:gd name="connsiteY40" fmla="*/ 1014709 h 3951423"/>
              <a:gd name="connsiteX41" fmla="*/ 253553 w 4942988"/>
              <a:gd name="connsiteY41" fmla="*/ 931310 h 3951423"/>
              <a:gd name="connsiteX42" fmla="*/ 170156 w 4942988"/>
              <a:gd name="connsiteY42" fmla="*/ 1056407 h 3951423"/>
              <a:gd name="connsiteX43" fmla="*/ 116542 w 4942988"/>
              <a:gd name="connsiteY43" fmla="*/ 1172568 h 3951423"/>
              <a:gd name="connsiteX44" fmla="*/ 68886 w 4942988"/>
              <a:gd name="connsiteY44" fmla="*/ 1273838 h 3951423"/>
              <a:gd name="connsiteX45" fmla="*/ 68886 w 4942988"/>
              <a:gd name="connsiteY45" fmla="*/ 1381063 h 3951423"/>
              <a:gd name="connsiteX46" fmla="*/ 0 w 4942988"/>
              <a:gd name="connsiteY46" fmla="*/ 1487356 h 3951423"/>
              <a:gd name="connsiteX47" fmla="*/ 12848 w 4942988"/>
              <a:gd name="connsiteY47" fmla="*/ 1688410 h 3951423"/>
              <a:gd name="connsiteX48" fmla="*/ 142720 w 4942988"/>
              <a:gd name="connsiteY48" fmla="*/ 1664556 h 3951423"/>
              <a:gd name="connsiteX49" fmla="*/ 293795 w 4942988"/>
              <a:gd name="connsiteY49" fmla="*/ 1725517 h 3951423"/>
              <a:gd name="connsiteX50" fmla="*/ 476675 w 4942988"/>
              <a:gd name="connsiteY50" fmla="*/ 1828884 h 3951423"/>
              <a:gd name="connsiteX51" fmla="*/ 451314 w 4942988"/>
              <a:gd name="connsiteY51" fmla="*/ 1967749 h 3951423"/>
              <a:gd name="connsiteX52" fmla="*/ 637487 w 4942988"/>
              <a:gd name="connsiteY52" fmla="*/ 2228465 h 3951423"/>
              <a:gd name="connsiteX53" fmla="*/ 421787 w 4942988"/>
              <a:gd name="connsiteY53" fmla="*/ 2711711 h 3951423"/>
              <a:gd name="connsiteX54" fmla="*/ 556719 w 4942988"/>
              <a:gd name="connsiteY54" fmla="*/ 2817311 h 3951423"/>
              <a:gd name="connsiteX0" fmla="*/ 556719 w 5217469"/>
              <a:gd name="connsiteY0" fmla="*/ 2817311 h 3951423"/>
              <a:gd name="connsiteX1" fmla="*/ 823944 w 5217469"/>
              <a:gd name="connsiteY1" fmla="*/ 2793155 h 3951423"/>
              <a:gd name="connsiteX2" fmla="*/ 852540 w 5217469"/>
              <a:gd name="connsiteY2" fmla="*/ 2890571 h 3951423"/>
              <a:gd name="connsiteX3" fmla="*/ 1212764 w 5217469"/>
              <a:gd name="connsiteY3" fmla="*/ 2824598 h 3951423"/>
              <a:gd name="connsiteX4" fmla="*/ 1401372 w 5217469"/>
              <a:gd name="connsiteY4" fmla="*/ 2899556 h 3951423"/>
              <a:gd name="connsiteX5" fmla="*/ 961622 w 5217469"/>
              <a:gd name="connsiteY5" fmla="*/ 3934055 h 3951423"/>
              <a:gd name="connsiteX6" fmla="*/ 1468103 w 5217469"/>
              <a:gd name="connsiteY6" fmla="*/ 3619729 h 3951423"/>
              <a:gd name="connsiteX7" fmla="*/ 1877636 w 5217469"/>
              <a:gd name="connsiteY7" fmla="*/ 3825014 h 3951423"/>
              <a:gd name="connsiteX8" fmla="*/ 1873412 w 5217469"/>
              <a:gd name="connsiteY8" fmla="*/ 3699574 h 3951423"/>
              <a:gd name="connsiteX9" fmla="*/ 1888238 w 5217469"/>
              <a:gd name="connsiteY9" fmla="*/ 3607512 h 3951423"/>
              <a:gd name="connsiteX10" fmla="*/ 2011235 w 5217469"/>
              <a:gd name="connsiteY10" fmla="*/ 3072134 h 3951423"/>
              <a:gd name="connsiteX11" fmla="*/ 2748647 w 5217469"/>
              <a:gd name="connsiteY11" fmla="*/ 3678936 h 3951423"/>
              <a:gd name="connsiteX12" fmla="*/ 2851401 w 5217469"/>
              <a:gd name="connsiteY12" fmla="*/ 3769080 h 3951423"/>
              <a:gd name="connsiteX13" fmla="*/ 3060560 w 5217469"/>
              <a:gd name="connsiteY13" fmla="*/ 3846843 h 3951423"/>
              <a:gd name="connsiteX14" fmla="*/ 3202679 w 5217469"/>
              <a:gd name="connsiteY14" fmla="*/ 3862933 h 3951423"/>
              <a:gd name="connsiteX15" fmla="*/ 3326030 w 5217469"/>
              <a:gd name="connsiteY15" fmla="*/ 3892428 h 3951423"/>
              <a:gd name="connsiteX16" fmla="*/ 3438653 w 5217469"/>
              <a:gd name="connsiteY16" fmla="*/ 3900473 h 3951423"/>
              <a:gd name="connsiteX17" fmla="*/ 3655857 w 5217469"/>
              <a:gd name="connsiteY17" fmla="*/ 3951423 h 3951423"/>
              <a:gd name="connsiteX18" fmla="*/ 3781889 w 5217469"/>
              <a:gd name="connsiteY18" fmla="*/ 3854887 h 3951423"/>
              <a:gd name="connsiteX19" fmla="*/ 3776525 w 5217469"/>
              <a:gd name="connsiteY19" fmla="*/ 3200595 h 3951423"/>
              <a:gd name="connsiteX20" fmla="*/ 4277971 w 5217469"/>
              <a:gd name="connsiteY20" fmla="*/ 3592098 h 3951423"/>
              <a:gd name="connsiteX21" fmla="*/ 4942988 w 5217469"/>
              <a:gd name="connsiteY21" fmla="*/ 3243498 h 3951423"/>
              <a:gd name="connsiteX22" fmla="*/ 4822317 w 5217469"/>
              <a:gd name="connsiteY22" fmla="*/ 3157691 h 3951423"/>
              <a:gd name="connsiteX23" fmla="*/ 5114603 w 5217469"/>
              <a:gd name="connsiteY23" fmla="*/ 2712557 h 3951423"/>
              <a:gd name="connsiteX24" fmla="*/ 2666609 w 5217469"/>
              <a:gd name="connsiteY24" fmla="*/ 1343213 h 3951423"/>
              <a:gd name="connsiteX25" fmla="*/ 2538036 w 5217469"/>
              <a:gd name="connsiteY25" fmla="*/ 1236851 h 3951423"/>
              <a:gd name="connsiteX26" fmla="*/ 2414197 w 5217469"/>
              <a:gd name="connsiteY26" fmla="*/ 1066988 h 3951423"/>
              <a:gd name="connsiteX27" fmla="*/ 2188580 w 5217469"/>
              <a:gd name="connsiteY27" fmla="*/ 923521 h 3951423"/>
              <a:gd name="connsiteX28" fmla="*/ 2004071 w 5217469"/>
              <a:gd name="connsiteY28" fmla="*/ 937832 h 3951423"/>
              <a:gd name="connsiteX29" fmla="*/ 1910437 w 5217469"/>
              <a:gd name="connsiteY29" fmla="*/ 245504 h 3951423"/>
              <a:gd name="connsiteX30" fmla="*/ 1424570 w 5217469"/>
              <a:gd name="connsiteY30" fmla="*/ 216779 h 3951423"/>
              <a:gd name="connsiteX31" fmla="*/ 1431915 w 5217469"/>
              <a:gd name="connsiteY31" fmla="*/ 99266 h 3951423"/>
              <a:gd name="connsiteX32" fmla="*/ 1299712 w 5217469"/>
              <a:gd name="connsiteY32" fmla="*/ 91921 h 3951423"/>
              <a:gd name="connsiteX33" fmla="*/ 1190053 w 5217469"/>
              <a:gd name="connsiteY33" fmla="*/ 60458 h 3951423"/>
              <a:gd name="connsiteX34" fmla="*/ 1180363 w 5217469"/>
              <a:gd name="connsiteY34" fmla="*/ 0 h 3951423"/>
              <a:gd name="connsiteX35" fmla="*/ 1075588 w 5217469"/>
              <a:gd name="connsiteY35" fmla="*/ 225425 h 3951423"/>
              <a:gd name="connsiteX36" fmla="*/ 971372 w 5217469"/>
              <a:gd name="connsiteY36" fmla="*/ 421986 h 3951423"/>
              <a:gd name="connsiteX37" fmla="*/ 890952 w 5217469"/>
              <a:gd name="connsiteY37" fmla="*/ 660267 h 3951423"/>
              <a:gd name="connsiteX38" fmla="*/ 786704 w 5217469"/>
              <a:gd name="connsiteY38" fmla="*/ 1017686 h 3951423"/>
              <a:gd name="connsiteX39" fmla="*/ 557360 w 5217469"/>
              <a:gd name="connsiteY39" fmla="*/ 910461 h 3951423"/>
              <a:gd name="connsiteX40" fmla="*/ 363757 w 5217469"/>
              <a:gd name="connsiteY40" fmla="*/ 1014709 h 3951423"/>
              <a:gd name="connsiteX41" fmla="*/ 253553 w 5217469"/>
              <a:gd name="connsiteY41" fmla="*/ 931310 h 3951423"/>
              <a:gd name="connsiteX42" fmla="*/ 170156 w 5217469"/>
              <a:gd name="connsiteY42" fmla="*/ 1056407 h 3951423"/>
              <a:gd name="connsiteX43" fmla="*/ 116542 w 5217469"/>
              <a:gd name="connsiteY43" fmla="*/ 1172568 h 3951423"/>
              <a:gd name="connsiteX44" fmla="*/ 68886 w 5217469"/>
              <a:gd name="connsiteY44" fmla="*/ 1273838 h 3951423"/>
              <a:gd name="connsiteX45" fmla="*/ 68886 w 5217469"/>
              <a:gd name="connsiteY45" fmla="*/ 1381063 h 3951423"/>
              <a:gd name="connsiteX46" fmla="*/ 0 w 5217469"/>
              <a:gd name="connsiteY46" fmla="*/ 1487356 h 3951423"/>
              <a:gd name="connsiteX47" fmla="*/ 12848 w 5217469"/>
              <a:gd name="connsiteY47" fmla="*/ 1688410 h 3951423"/>
              <a:gd name="connsiteX48" fmla="*/ 142720 w 5217469"/>
              <a:gd name="connsiteY48" fmla="*/ 1664556 h 3951423"/>
              <a:gd name="connsiteX49" fmla="*/ 293795 w 5217469"/>
              <a:gd name="connsiteY49" fmla="*/ 1725517 h 3951423"/>
              <a:gd name="connsiteX50" fmla="*/ 476675 w 5217469"/>
              <a:gd name="connsiteY50" fmla="*/ 1828884 h 3951423"/>
              <a:gd name="connsiteX51" fmla="*/ 451314 w 5217469"/>
              <a:gd name="connsiteY51" fmla="*/ 1967749 h 3951423"/>
              <a:gd name="connsiteX52" fmla="*/ 637487 w 5217469"/>
              <a:gd name="connsiteY52" fmla="*/ 2228465 h 3951423"/>
              <a:gd name="connsiteX53" fmla="*/ 421787 w 5217469"/>
              <a:gd name="connsiteY53" fmla="*/ 2711711 h 3951423"/>
              <a:gd name="connsiteX54" fmla="*/ 556719 w 5217469"/>
              <a:gd name="connsiteY54" fmla="*/ 2817311 h 3951423"/>
              <a:gd name="connsiteX0" fmla="*/ 556719 w 5114603"/>
              <a:gd name="connsiteY0" fmla="*/ 2817311 h 3951423"/>
              <a:gd name="connsiteX1" fmla="*/ 823944 w 5114603"/>
              <a:gd name="connsiteY1" fmla="*/ 2793155 h 3951423"/>
              <a:gd name="connsiteX2" fmla="*/ 852540 w 5114603"/>
              <a:gd name="connsiteY2" fmla="*/ 2890571 h 3951423"/>
              <a:gd name="connsiteX3" fmla="*/ 1212764 w 5114603"/>
              <a:gd name="connsiteY3" fmla="*/ 2824598 h 3951423"/>
              <a:gd name="connsiteX4" fmla="*/ 1401372 w 5114603"/>
              <a:gd name="connsiteY4" fmla="*/ 2899556 h 3951423"/>
              <a:gd name="connsiteX5" fmla="*/ 961622 w 5114603"/>
              <a:gd name="connsiteY5" fmla="*/ 3934055 h 3951423"/>
              <a:gd name="connsiteX6" fmla="*/ 1468103 w 5114603"/>
              <a:gd name="connsiteY6" fmla="*/ 3619729 h 3951423"/>
              <a:gd name="connsiteX7" fmla="*/ 1877636 w 5114603"/>
              <a:gd name="connsiteY7" fmla="*/ 3825014 h 3951423"/>
              <a:gd name="connsiteX8" fmla="*/ 1873412 w 5114603"/>
              <a:gd name="connsiteY8" fmla="*/ 3699574 h 3951423"/>
              <a:gd name="connsiteX9" fmla="*/ 1888238 w 5114603"/>
              <a:gd name="connsiteY9" fmla="*/ 3607512 h 3951423"/>
              <a:gd name="connsiteX10" fmla="*/ 2011235 w 5114603"/>
              <a:gd name="connsiteY10" fmla="*/ 3072134 h 3951423"/>
              <a:gd name="connsiteX11" fmla="*/ 2748647 w 5114603"/>
              <a:gd name="connsiteY11" fmla="*/ 3678936 h 3951423"/>
              <a:gd name="connsiteX12" fmla="*/ 2851401 w 5114603"/>
              <a:gd name="connsiteY12" fmla="*/ 3769080 h 3951423"/>
              <a:gd name="connsiteX13" fmla="*/ 3060560 w 5114603"/>
              <a:gd name="connsiteY13" fmla="*/ 3846843 h 3951423"/>
              <a:gd name="connsiteX14" fmla="*/ 3202679 w 5114603"/>
              <a:gd name="connsiteY14" fmla="*/ 3862933 h 3951423"/>
              <a:gd name="connsiteX15" fmla="*/ 3326030 w 5114603"/>
              <a:gd name="connsiteY15" fmla="*/ 3892428 h 3951423"/>
              <a:gd name="connsiteX16" fmla="*/ 3438653 w 5114603"/>
              <a:gd name="connsiteY16" fmla="*/ 3900473 h 3951423"/>
              <a:gd name="connsiteX17" fmla="*/ 3655857 w 5114603"/>
              <a:gd name="connsiteY17" fmla="*/ 3951423 h 3951423"/>
              <a:gd name="connsiteX18" fmla="*/ 3781889 w 5114603"/>
              <a:gd name="connsiteY18" fmla="*/ 3854887 h 3951423"/>
              <a:gd name="connsiteX19" fmla="*/ 3776525 w 5114603"/>
              <a:gd name="connsiteY19" fmla="*/ 3200595 h 3951423"/>
              <a:gd name="connsiteX20" fmla="*/ 4277971 w 5114603"/>
              <a:gd name="connsiteY20" fmla="*/ 3592098 h 3951423"/>
              <a:gd name="connsiteX21" fmla="*/ 4942988 w 5114603"/>
              <a:gd name="connsiteY21" fmla="*/ 3243498 h 3951423"/>
              <a:gd name="connsiteX22" fmla="*/ 4822317 w 5114603"/>
              <a:gd name="connsiteY22" fmla="*/ 3157691 h 3951423"/>
              <a:gd name="connsiteX23" fmla="*/ 5114603 w 5114603"/>
              <a:gd name="connsiteY23" fmla="*/ 2712557 h 3951423"/>
              <a:gd name="connsiteX24" fmla="*/ 2666609 w 5114603"/>
              <a:gd name="connsiteY24" fmla="*/ 1343213 h 3951423"/>
              <a:gd name="connsiteX25" fmla="*/ 2538036 w 5114603"/>
              <a:gd name="connsiteY25" fmla="*/ 1236851 h 3951423"/>
              <a:gd name="connsiteX26" fmla="*/ 2414197 w 5114603"/>
              <a:gd name="connsiteY26" fmla="*/ 1066988 h 3951423"/>
              <a:gd name="connsiteX27" fmla="*/ 2188580 w 5114603"/>
              <a:gd name="connsiteY27" fmla="*/ 923521 h 3951423"/>
              <a:gd name="connsiteX28" fmla="*/ 2004071 w 5114603"/>
              <a:gd name="connsiteY28" fmla="*/ 937832 h 3951423"/>
              <a:gd name="connsiteX29" fmla="*/ 1910437 w 5114603"/>
              <a:gd name="connsiteY29" fmla="*/ 245504 h 3951423"/>
              <a:gd name="connsiteX30" fmla="*/ 1424570 w 5114603"/>
              <a:gd name="connsiteY30" fmla="*/ 216779 h 3951423"/>
              <a:gd name="connsiteX31" fmla="*/ 1431915 w 5114603"/>
              <a:gd name="connsiteY31" fmla="*/ 99266 h 3951423"/>
              <a:gd name="connsiteX32" fmla="*/ 1299712 w 5114603"/>
              <a:gd name="connsiteY32" fmla="*/ 91921 h 3951423"/>
              <a:gd name="connsiteX33" fmla="*/ 1190053 w 5114603"/>
              <a:gd name="connsiteY33" fmla="*/ 60458 h 3951423"/>
              <a:gd name="connsiteX34" fmla="*/ 1180363 w 5114603"/>
              <a:gd name="connsiteY34" fmla="*/ 0 h 3951423"/>
              <a:gd name="connsiteX35" fmla="*/ 1075588 w 5114603"/>
              <a:gd name="connsiteY35" fmla="*/ 225425 h 3951423"/>
              <a:gd name="connsiteX36" fmla="*/ 971372 w 5114603"/>
              <a:gd name="connsiteY36" fmla="*/ 421986 h 3951423"/>
              <a:gd name="connsiteX37" fmla="*/ 890952 w 5114603"/>
              <a:gd name="connsiteY37" fmla="*/ 660267 h 3951423"/>
              <a:gd name="connsiteX38" fmla="*/ 786704 w 5114603"/>
              <a:gd name="connsiteY38" fmla="*/ 1017686 h 3951423"/>
              <a:gd name="connsiteX39" fmla="*/ 557360 w 5114603"/>
              <a:gd name="connsiteY39" fmla="*/ 910461 h 3951423"/>
              <a:gd name="connsiteX40" fmla="*/ 363757 w 5114603"/>
              <a:gd name="connsiteY40" fmla="*/ 1014709 h 3951423"/>
              <a:gd name="connsiteX41" fmla="*/ 253553 w 5114603"/>
              <a:gd name="connsiteY41" fmla="*/ 931310 h 3951423"/>
              <a:gd name="connsiteX42" fmla="*/ 170156 w 5114603"/>
              <a:gd name="connsiteY42" fmla="*/ 1056407 h 3951423"/>
              <a:gd name="connsiteX43" fmla="*/ 116542 w 5114603"/>
              <a:gd name="connsiteY43" fmla="*/ 1172568 h 3951423"/>
              <a:gd name="connsiteX44" fmla="*/ 68886 w 5114603"/>
              <a:gd name="connsiteY44" fmla="*/ 1273838 h 3951423"/>
              <a:gd name="connsiteX45" fmla="*/ 68886 w 5114603"/>
              <a:gd name="connsiteY45" fmla="*/ 1381063 h 3951423"/>
              <a:gd name="connsiteX46" fmla="*/ 0 w 5114603"/>
              <a:gd name="connsiteY46" fmla="*/ 1487356 h 3951423"/>
              <a:gd name="connsiteX47" fmla="*/ 12848 w 5114603"/>
              <a:gd name="connsiteY47" fmla="*/ 1688410 h 3951423"/>
              <a:gd name="connsiteX48" fmla="*/ 142720 w 5114603"/>
              <a:gd name="connsiteY48" fmla="*/ 1664556 h 3951423"/>
              <a:gd name="connsiteX49" fmla="*/ 293795 w 5114603"/>
              <a:gd name="connsiteY49" fmla="*/ 1725517 h 3951423"/>
              <a:gd name="connsiteX50" fmla="*/ 476675 w 5114603"/>
              <a:gd name="connsiteY50" fmla="*/ 1828884 h 3951423"/>
              <a:gd name="connsiteX51" fmla="*/ 451314 w 5114603"/>
              <a:gd name="connsiteY51" fmla="*/ 1967749 h 3951423"/>
              <a:gd name="connsiteX52" fmla="*/ 637487 w 5114603"/>
              <a:gd name="connsiteY52" fmla="*/ 2228465 h 3951423"/>
              <a:gd name="connsiteX53" fmla="*/ 421787 w 5114603"/>
              <a:gd name="connsiteY53" fmla="*/ 2711711 h 3951423"/>
              <a:gd name="connsiteX54" fmla="*/ 556719 w 5114603"/>
              <a:gd name="connsiteY54" fmla="*/ 2817311 h 3951423"/>
              <a:gd name="connsiteX0" fmla="*/ 556719 w 5114603"/>
              <a:gd name="connsiteY0" fmla="*/ 2817311 h 3951423"/>
              <a:gd name="connsiteX1" fmla="*/ 823944 w 5114603"/>
              <a:gd name="connsiteY1" fmla="*/ 2793155 h 3951423"/>
              <a:gd name="connsiteX2" fmla="*/ 852540 w 5114603"/>
              <a:gd name="connsiteY2" fmla="*/ 2890571 h 3951423"/>
              <a:gd name="connsiteX3" fmla="*/ 1212764 w 5114603"/>
              <a:gd name="connsiteY3" fmla="*/ 2824598 h 3951423"/>
              <a:gd name="connsiteX4" fmla="*/ 1401372 w 5114603"/>
              <a:gd name="connsiteY4" fmla="*/ 2899556 h 3951423"/>
              <a:gd name="connsiteX5" fmla="*/ 961622 w 5114603"/>
              <a:gd name="connsiteY5" fmla="*/ 3934055 h 3951423"/>
              <a:gd name="connsiteX6" fmla="*/ 1468103 w 5114603"/>
              <a:gd name="connsiteY6" fmla="*/ 3619729 h 3951423"/>
              <a:gd name="connsiteX7" fmla="*/ 1877636 w 5114603"/>
              <a:gd name="connsiteY7" fmla="*/ 3825014 h 3951423"/>
              <a:gd name="connsiteX8" fmla="*/ 1873412 w 5114603"/>
              <a:gd name="connsiteY8" fmla="*/ 3699574 h 3951423"/>
              <a:gd name="connsiteX9" fmla="*/ 1888238 w 5114603"/>
              <a:gd name="connsiteY9" fmla="*/ 3607512 h 3951423"/>
              <a:gd name="connsiteX10" fmla="*/ 2011235 w 5114603"/>
              <a:gd name="connsiteY10" fmla="*/ 3072134 h 3951423"/>
              <a:gd name="connsiteX11" fmla="*/ 2748647 w 5114603"/>
              <a:gd name="connsiteY11" fmla="*/ 3678936 h 3951423"/>
              <a:gd name="connsiteX12" fmla="*/ 2851401 w 5114603"/>
              <a:gd name="connsiteY12" fmla="*/ 3769080 h 3951423"/>
              <a:gd name="connsiteX13" fmla="*/ 3060560 w 5114603"/>
              <a:gd name="connsiteY13" fmla="*/ 3846843 h 3951423"/>
              <a:gd name="connsiteX14" fmla="*/ 3202679 w 5114603"/>
              <a:gd name="connsiteY14" fmla="*/ 3862933 h 3951423"/>
              <a:gd name="connsiteX15" fmla="*/ 3326030 w 5114603"/>
              <a:gd name="connsiteY15" fmla="*/ 3892428 h 3951423"/>
              <a:gd name="connsiteX16" fmla="*/ 3438653 w 5114603"/>
              <a:gd name="connsiteY16" fmla="*/ 3900473 h 3951423"/>
              <a:gd name="connsiteX17" fmla="*/ 3655857 w 5114603"/>
              <a:gd name="connsiteY17" fmla="*/ 3951423 h 3951423"/>
              <a:gd name="connsiteX18" fmla="*/ 3781889 w 5114603"/>
              <a:gd name="connsiteY18" fmla="*/ 3854887 h 3951423"/>
              <a:gd name="connsiteX19" fmla="*/ 3776525 w 5114603"/>
              <a:gd name="connsiteY19" fmla="*/ 3200595 h 3951423"/>
              <a:gd name="connsiteX20" fmla="*/ 4277971 w 5114603"/>
              <a:gd name="connsiteY20" fmla="*/ 3592098 h 3951423"/>
              <a:gd name="connsiteX21" fmla="*/ 4942988 w 5114603"/>
              <a:gd name="connsiteY21" fmla="*/ 3243498 h 3951423"/>
              <a:gd name="connsiteX22" fmla="*/ 4822317 w 5114603"/>
              <a:gd name="connsiteY22" fmla="*/ 3157691 h 3951423"/>
              <a:gd name="connsiteX23" fmla="*/ 5114603 w 5114603"/>
              <a:gd name="connsiteY23" fmla="*/ 2712557 h 3951423"/>
              <a:gd name="connsiteX24" fmla="*/ 2666609 w 5114603"/>
              <a:gd name="connsiteY24" fmla="*/ 1343213 h 3951423"/>
              <a:gd name="connsiteX25" fmla="*/ 2538036 w 5114603"/>
              <a:gd name="connsiteY25" fmla="*/ 1236851 h 3951423"/>
              <a:gd name="connsiteX26" fmla="*/ 2414197 w 5114603"/>
              <a:gd name="connsiteY26" fmla="*/ 1066988 h 3951423"/>
              <a:gd name="connsiteX27" fmla="*/ 2188580 w 5114603"/>
              <a:gd name="connsiteY27" fmla="*/ 923521 h 3951423"/>
              <a:gd name="connsiteX28" fmla="*/ 2004071 w 5114603"/>
              <a:gd name="connsiteY28" fmla="*/ 937832 h 3951423"/>
              <a:gd name="connsiteX29" fmla="*/ 1910437 w 5114603"/>
              <a:gd name="connsiteY29" fmla="*/ 245504 h 3951423"/>
              <a:gd name="connsiteX30" fmla="*/ 1424570 w 5114603"/>
              <a:gd name="connsiteY30" fmla="*/ 216779 h 3951423"/>
              <a:gd name="connsiteX31" fmla="*/ 1431915 w 5114603"/>
              <a:gd name="connsiteY31" fmla="*/ 99266 h 3951423"/>
              <a:gd name="connsiteX32" fmla="*/ 1299712 w 5114603"/>
              <a:gd name="connsiteY32" fmla="*/ 91921 h 3951423"/>
              <a:gd name="connsiteX33" fmla="*/ 1190053 w 5114603"/>
              <a:gd name="connsiteY33" fmla="*/ 60458 h 3951423"/>
              <a:gd name="connsiteX34" fmla="*/ 1180363 w 5114603"/>
              <a:gd name="connsiteY34" fmla="*/ 0 h 3951423"/>
              <a:gd name="connsiteX35" fmla="*/ 1075588 w 5114603"/>
              <a:gd name="connsiteY35" fmla="*/ 225425 h 3951423"/>
              <a:gd name="connsiteX36" fmla="*/ 971372 w 5114603"/>
              <a:gd name="connsiteY36" fmla="*/ 421986 h 3951423"/>
              <a:gd name="connsiteX37" fmla="*/ 890952 w 5114603"/>
              <a:gd name="connsiteY37" fmla="*/ 660267 h 3951423"/>
              <a:gd name="connsiteX38" fmla="*/ 786704 w 5114603"/>
              <a:gd name="connsiteY38" fmla="*/ 1017686 h 3951423"/>
              <a:gd name="connsiteX39" fmla="*/ 557360 w 5114603"/>
              <a:gd name="connsiteY39" fmla="*/ 910461 h 3951423"/>
              <a:gd name="connsiteX40" fmla="*/ 363757 w 5114603"/>
              <a:gd name="connsiteY40" fmla="*/ 1014709 h 3951423"/>
              <a:gd name="connsiteX41" fmla="*/ 253553 w 5114603"/>
              <a:gd name="connsiteY41" fmla="*/ 931310 h 3951423"/>
              <a:gd name="connsiteX42" fmla="*/ 170156 w 5114603"/>
              <a:gd name="connsiteY42" fmla="*/ 1056407 h 3951423"/>
              <a:gd name="connsiteX43" fmla="*/ 116542 w 5114603"/>
              <a:gd name="connsiteY43" fmla="*/ 1172568 h 3951423"/>
              <a:gd name="connsiteX44" fmla="*/ 68886 w 5114603"/>
              <a:gd name="connsiteY44" fmla="*/ 1273838 h 3951423"/>
              <a:gd name="connsiteX45" fmla="*/ 68886 w 5114603"/>
              <a:gd name="connsiteY45" fmla="*/ 1381063 h 3951423"/>
              <a:gd name="connsiteX46" fmla="*/ 0 w 5114603"/>
              <a:gd name="connsiteY46" fmla="*/ 1487356 h 3951423"/>
              <a:gd name="connsiteX47" fmla="*/ 12848 w 5114603"/>
              <a:gd name="connsiteY47" fmla="*/ 1688410 h 3951423"/>
              <a:gd name="connsiteX48" fmla="*/ 142720 w 5114603"/>
              <a:gd name="connsiteY48" fmla="*/ 1664556 h 3951423"/>
              <a:gd name="connsiteX49" fmla="*/ 293795 w 5114603"/>
              <a:gd name="connsiteY49" fmla="*/ 1725517 h 3951423"/>
              <a:gd name="connsiteX50" fmla="*/ 476675 w 5114603"/>
              <a:gd name="connsiteY50" fmla="*/ 1828884 h 3951423"/>
              <a:gd name="connsiteX51" fmla="*/ 451314 w 5114603"/>
              <a:gd name="connsiteY51" fmla="*/ 1967749 h 3951423"/>
              <a:gd name="connsiteX52" fmla="*/ 637487 w 5114603"/>
              <a:gd name="connsiteY52" fmla="*/ 2228465 h 3951423"/>
              <a:gd name="connsiteX53" fmla="*/ 421787 w 5114603"/>
              <a:gd name="connsiteY53" fmla="*/ 2711711 h 3951423"/>
              <a:gd name="connsiteX54" fmla="*/ 556719 w 5114603"/>
              <a:gd name="connsiteY54" fmla="*/ 2817311 h 3951423"/>
              <a:gd name="connsiteX0" fmla="*/ 556719 w 5114603"/>
              <a:gd name="connsiteY0" fmla="*/ 2817311 h 3951423"/>
              <a:gd name="connsiteX1" fmla="*/ 823944 w 5114603"/>
              <a:gd name="connsiteY1" fmla="*/ 2793155 h 3951423"/>
              <a:gd name="connsiteX2" fmla="*/ 852540 w 5114603"/>
              <a:gd name="connsiteY2" fmla="*/ 2890571 h 3951423"/>
              <a:gd name="connsiteX3" fmla="*/ 1212764 w 5114603"/>
              <a:gd name="connsiteY3" fmla="*/ 2824598 h 3951423"/>
              <a:gd name="connsiteX4" fmla="*/ 1401372 w 5114603"/>
              <a:gd name="connsiteY4" fmla="*/ 2899556 h 3951423"/>
              <a:gd name="connsiteX5" fmla="*/ 961622 w 5114603"/>
              <a:gd name="connsiteY5" fmla="*/ 3934055 h 3951423"/>
              <a:gd name="connsiteX6" fmla="*/ 1468103 w 5114603"/>
              <a:gd name="connsiteY6" fmla="*/ 3619729 h 3951423"/>
              <a:gd name="connsiteX7" fmla="*/ 1877636 w 5114603"/>
              <a:gd name="connsiteY7" fmla="*/ 3825014 h 3951423"/>
              <a:gd name="connsiteX8" fmla="*/ 1873412 w 5114603"/>
              <a:gd name="connsiteY8" fmla="*/ 3699574 h 3951423"/>
              <a:gd name="connsiteX9" fmla="*/ 1888238 w 5114603"/>
              <a:gd name="connsiteY9" fmla="*/ 3607512 h 3951423"/>
              <a:gd name="connsiteX10" fmla="*/ 2011235 w 5114603"/>
              <a:gd name="connsiteY10" fmla="*/ 3072134 h 3951423"/>
              <a:gd name="connsiteX11" fmla="*/ 2748647 w 5114603"/>
              <a:gd name="connsiteY11" fmla="*/ 3678936 h 3951423"/>
              <a:gd name="connsiteX12" fmla="*/ 2851401 w 5114603"/>
              <a:gd name="connsiteY12" fmla="*/ 3769080 h 3951423"/>
              <a:gd name="connsiteX13" fmla="*/ 3060560 w 5114603"/>
              <a:gd name="connsiteY13" fmla="*/ 3846843 h 3951423"/>
              <a:gd name="connsiteX14" fmla="*/ 3202679 w 5114603"/>
              <a:gd name="connsiteY14" fmla="*/ 3862933 h 3951423"/>
              <a:gd name="connsiteX15" fmla="*/ 3326030 w 5114603"/>
              <a:gd name="connsiteY15" fmla="*/ 3892428 h 3951423"/>
              <a:gd name="connsiteX16" fmla="*/ 3438653 w 5114603"/>
              <a:gd name="connsiteY16" fmla="*/ 3900473 h 3951423"/>
              <a:gd name="connsiteX17" fmla="*/ 3655857 w 5114603"/>
              <a:gd name="connsiteY17" fmla="*/ 3951423 h 3951423"/>
              <a:gd name="connsiteX18" fmla="*/ 3781889 w 5114603"/>
              <a:gd name="connsiteY18" fmla="*/ 3854887 h 3951423"/>
              <a:gd name="connsiteX19" fmla="*/ 3776525 w 5114603"/>
              <a:gd name="connsiteY19" fmla="*/ 3200595 h 3951423"/>
              <a:gd name="connsiteX20" fmla="*/ 4277971 w 5114603"/>
              <a:gd name="connsiteY20" fmla="*/ 3592098 h 3951423"/>
              <a:gd name="connsiteX21" fmla="*/ 4942988 w 5114603"/>
              <a:gd name="connsiteY21" fmla="*/ 3243498 h 3951423"/>
              <a:gd name="connsiteX22" fmla="*/ 4811591 w 5114603"/>
              <a:gd name="connsiteY22" fmla="*/ 3155010 h 3951423"/>
              <a:gd name="connsiteX23" fmla="*/ 5114603 w 5114603"/>
              <a:gd name="connsiteY23" fmla="*/ 2712557 h 3951423"/>
              <a:gd name="connsiteX24" fmla="*/ 2666609 w 5114603"/>
              <a:gd name="connsiteY24" fmla="*/ 1343213 h 3951423"/>
              <a:gd name="connsiteX25" fmla="*/ 2538036 w 5114603"/>
              <a:gd name="connsiteY25" fmla="*/ 1236851 h 3951423"/>
              <a:gd name="connsiteX26" fmla="*/ 2414197 w 5114603"/>
              <a:gd name="connsiteY26" fmla="*/ 1066988 h 3951423"/>
              <a:gd name="connsiteX27" fmla="*/ 2188580 w 5114603"/>
              <a:gd name="connsiteY27" fmla="*/ 923521 h 3951423"/>
              <a:gd name="connsiteX28" fmla="*/ 2004071 w 5114603"/>
              <a:gd name="connsiteY28" fmla="*/ 937832 h 3951423"/>
              <a:gd name="connsiteX29" fmla="*/ 1910437 w 5114603"/>
              <a:gd name="connsiteY29" fmla="*/ 245504 h 3951423"/>
              <a:gd name="connsiteX30" fmla="*/ 1424570 w 5114603"/>
              <a:gd name="connsiteY30" fmla="*/ 216779 h 3951423"/>
              <a:gd name="connsiteX31" fmla="*/ 1431915 w 5114603"/>
              <a:gd name="connsiteY31" fmla="*/ 99266 h 3951423"/>
              <a:gd name="connsiteX32" fmla="*/ 1299712 w 5114603"/>
              <a:gd name="connsiteY32" fmla="*/ 91921 h 3951423"/>
              <a:gd name="connsiteX33" fmla="*/ 1190053 w 5114603"/>
              <a:gd name="connsiteY33" fmla="*/ 60458 h 3951423"/>
              <a:gd name="connsiteX34" fmla="*/ 1180363 w 5114603"/>
              <a:gd name="connsiteY34" fmla="*/ 0 h 3951423"/>
              <a:gd name="connsiteX35" fmla="*/ 1075588 w 5114603"/>
              <a:gd name="connsiteY35" fmla="*/ 225425 h 3951423"/>
              <a:gd name="connsiteX36" fmla="*/ 971372 w 5114603"/>
              <a:gd name="connsiteY36" fmla="*/ 421986 h 3951423"/>
              <a:gd name="connsiteX37" fmla="*/ 890952 w 5114603"/>
              <a:gd name="connsiteY37" fmla="*/ 660267 h 3951423"/>
              <a:gd name="connsiteX38" fmla="*/ 786704 w 5114603"/>
              <a:gd name="connsiteY38" fmla="*/ 1017686 h 3951423"/>
              <a:gd name="connsiteX39" fmla="*/ 557360 w 5114603"/>
              <a:gd name="connsiteY39" fmla="*/ 910461 h 3951423"/>
              <a:gd name="connsiteX40" fmla="*/ 363757 w 5114603"/>
              <a:gd name="connsiteY40" fmla="*/ 1014709 h 3951423"/>
              <a:gd name="connsiteX41" fmla="*/ 253553 w 5114603"/>
              <a:gd name="connsiteY41" fmla="*/ 931310 h 3951423"/>
              <a:gd name="connsiteX42" fmla="*/ 170156 w 5114603"/>
              <a:gd name="connsiteY42" fmla="*/ 1056407 h 3951423"/>
              <a:gd name="connsiteX43" fmla="*/ 116542 w 5114603"/>
              <a:gd name="connsiteY43" fmla="*/ 1172568 h 3951423"/>
              <a:gd name="connsiteX44" fmla="*/ 68886 w 5114603"/>
              <a:gd name="connsiteY44" fmla="*/ 1273838 h 3951423"/>
              <a:gd name="connsiteX45" fmla="*/ 68886 w 5114603"/>
              <a:gd name="connsiteY45" fmla="*/ 1381063 h 3951423"/>
              <a:gd name="connsiteX46" fmla="*/ 0 w 5114603"/>
              <a:gd name="connsiteY46" fmla="*/ 1487356 h 3951423"/>
              <a:gd name="connsiteX47" fmla="*/ 12848 w 5114603"/>
              <a:gd name="connsiteY47" fmla="*/ 1688410 h 3951423"/>
              <a:gd name="connsiteX48" fmla="*/ 142720 w 5114603"/>
              <a:gd name="connsiteY48" fmla="*/ 1664556 h 3951423"/>
              <a:gd name="connsiteX49" fmla="*/ 293795 w 5114603"/>
              <a:gd name="connsiteY49" fmla="*/ 1725517 h 3951423"/>
              <a:gd name="connsiteX50" fmla="*/ 476675 w 5114603"/>
              <a:gd name="connsiteY50" fmla="*/ 1828884 h 3951423"/>
              <a:gd name="connsiteX51" fmla="*/ 451314 w 5114603"/>
              <a:gd name="connsiteY51" fmla="*/ 1967749 h 3951423"/>
              <a:gd name="connsiteX52" fmla="*/ 637487 w 5114603"/>
              <a:gd name="connsiteY52" fmla="*/ 2228465 h 3951423"/>
              <a:gd name="connsiteX53" fmla="*/ 421787 w 5114603"/>
              <a:gd name="connsiteY53" fmla="*/ 2711711 h 3951423"/>
              <a:gd name="connsiteX54" fmla="*/ 556719 w 5114603"/>
              <a:gd name="connsiteY54" fmla="*/ 2817311 h 3951423"/>
              <a:gd name="connsiteX0" fmla="*/ 556719 w 5114603"/>
              <a:gd name="connsiteY0" fmla="*/ 2817311 h 3951423"/>
              <a:gd name="connsiteX1" fmla="*/ 823944 w 5114603"/>
              <a:gd name="connsiteY1" fmla="*/ 2793155 h 3951423"/>
              <a:gd name="connsiteX2" fmla="*/ 852540 w 5114603"/>
              <a:gd name="connsiteY2" fmla="*/ 2890571 h 3951423"/>
              <a:gd name="connsiteX3" fmla="*/ 1212764 w 5114603"/>
              <a:gd name="connsiteY3" fmla="*/ 2824598 h 3951423"/>
              <a:gd name="connsiteX4" fmla="*/ 1401372 w 5114603"/>
              <a:gd name="connsiteY4" fmla="*/ 2899556 h 3951423"/>
              <a:gd name="connsiteX5" fmla="*/ 961622 w 5114603"/>
              <a:gd name="connsiteY5" fmla="*/ 3934055 h 3951423"/>
              <a:gd name="connsiteX6" fmla="*/ 1468103 w 5114603"/>
              <a:gd name="connsiteY6" fmla="*/ 3619729 h 3951423"/>
              <a:gd name="connsiteX7" fmla="*/ 1877636 w 5114603"/>
              <a:gd name="connsiteY7" fmla="*/ 3825014 h 3951423"/>
              <a:gd name="connsiteX8" fmla="*/ 1873412 w 5114603"/>
              <a:gd name="connsiteY8" fmla="*/ 3699574 h 3951423"/>
              <a:gd name="connsiteX9" fmla="*/ 1888238 w 5114603"/>
              <a:gd name="connsiteY9" fmla="*/ 3607512 h 3951423"/>
              <a:gd name="connsiteX10" fmla="*/ 2011235 w 5114603"/>
              <a:gd name="connsiteY10" fmla="*/ 3072134 h 3951423"/>
              <a:gd name="connsiteX11" fmla="*/ 2748647 w 5114603"/>
              <a:gd name="connsiteY11" fmla="*/ 3678936 h 3951423"/>
              <a:gd name="connsiteX12" fmla="*/ 2851401 w 5114603"/>
              <a:gd name="connsiteY12" fmla="*/ 3769080 h 3951423"/>
              <a:gd name="connsiteX13" fmla="*/ 3060560 w 5114603"/>
              <a:gd name="connsiteY13" fmla="*/ 3846843 h 3951423"/>
              <a:gd name="connsiteX14" fmla="*/ 3202679 w 5114603"/>
              <a:gd name="connsiteY14" fmla="*/ 3862933 h 3951423"/>
              <a:gd name="connsiteX15" fmla="*/ 3326030 w 5114603"/>
              <a:gd name="connsiteY15" fmla="*/ 3892428 h 3951423"/>
              <a:gd name="connsiteX16" fmla="*/ 3438653 w 5114603"/>
              <a:gd name="connsiteY16" fmla="*/ 3900473 h 3951423"/>
              <a:gd name="connsiteX17" fmla="*/ 3655857 w 5114603"/>
              <a:gd name="connsiteY17" fmla="*/ 3951423 h 3951423"/>
              <a:gd name="connsiteX18" fmla="*/ 3781889 w 5114603"/>
              <a:gd name="connsiteY18" fmla="*/ 3854887 h 3951423"/>
              <a:gd name="connsiteX19" fmla="*/ 3776525 w 5114603"/>
              <a:gd name="connsiteY19" fmla="*/ 3200595 h 3951423"/>
              <a:gd name="connsiteX20" fmla="*/ 4277971 w 5114603"/>
              <a:gd name="connsiteY20" fmla="*/ 3592098 h 3951423"/>
              <a:gd name="connsiteX21" fmla="*/ 4942988 w 5114603"/>
              <a:gd name="connsiteY21" fmla="*/ 3243498 h 3951423"/>
              <a:gd name="connsiteX22" fmla="*/ 4811591 w 5114603"/>
              <a:gd name="connsiteY22" fmla="*/ 3155010 h 3951423"/>
              <a:gd name="connsiteX23" fmla="*/ 5114603 w 5114603"/>
              <a:gd name="connsiteY23" fmla="*/ 2712557 h 3951423"/>
              <a:gd name="connsiteX24" fmla="*/ 2666609 w 5114603"/>
              <a:gd name="connsiteY24" fmla="*/ 1343213 h 3951423"/>
              <a:gd name="connsiteX25" fmla="*/ 2538036 w 5114603"/>
              <a:gd name="connsiteY25" fmla="*/ 1236851 h 3951423"/>
              <a:gd name="connsiteX26" fmla="*/ 2414197 w 5114603"/>
              <a:gd name="connsiteY26" fmla="*/ 1066988 h 3951423"/>
              <a:gd name="connsiteX27" fmla="*/ 2188580 w 5114603"/>
              <a:gd name="connsiteY27" fmla="*/ 923521 h 3951423"/>
              <a:gd name="connsiteX28" fmla="*/ 2004071 w 5114603"/>
              <a:gd name="connsiteY28" fmla="*/ 937832 h 3951423"/>
              <a:gd name="connsiteX29" fmla="*/ 1910437 w 5114603"/>
              <a:gd name="connsiteY29" fmla="*/ 245504 h 3951423"/>
              <a:gd name="connsiteX30" fmla="*/ 1424570 w 5114603"/>
              <a:gd name="connsiteY30" fmla="*/ 216779 h 3951423"/>
              <a:gd name="connsiteX31" fmla="*/ 1431915 w 5114603"/>
              <a:gd name="connsiteY31" fmla="*/ 99266 h 3951423"/>
              <a:gd name="connsiteX32" fmla="*/ 1299712 w 5114603"/>
              <a:gd name="connsiteY32" fmla="*/ 91921 h 3951423"/>
              <a:gd name="connsiteX33" fmla="*/ 1190053 w 5114603"/>
              <a:gd name="connsiteY33" fmla="*/ 60458 h 3951423"/>
              <a:gd name="connsiteX34" fmla="*/ 1180363 w 5114603"/>
              <a:gd name="connsiteY34" fmla="*/ 0 h 3951423"/>
              <a:gd name="connsiteX35" fmla="*/ 1075588 w 5114603"/>
              <a:gd name="connsiteY35" fmla="*/ 225425 h 3951423"/>
              <a:gd name="connsiteX36" fmla="*/ 971372 w 5114603"/>
              <a:gd name="connsiteY36" fmla="*/ 421986 h 3951423"/>
              <a:gd name="connsiteX37" fmla="*/ 890952 w 5114603"/>
              <a:gd name="connsiteY37" fmla="*/ 660267 h 3951423"/>
              <a:gd name="connsiteX38" fmla="*/ 786704 w 5114603"/>
              <a:gd name="connsiteY38" fmla="*/ 1017686 h 3951423"/>
              <a:gd name="connsiteX39" fmla="*/ 557360 w 5114603"/>
              <a:gd name="connsiteY39" fmla="*/ 910461 h 3951423"/>
              <a:gd name="connsiteX40" fmla="*/ 363757 w 5114603"/>
              <a:gd name="connsiteY40" fmla="*/ 1014709 h 3951423"/>
              <a:gd name="connsiteX41" fmla="*/ 253553 w 5114603"/>
              <a:gd name="connsiteY41" fmla="*/ 931310 h 3951423"/>
              <a:gd name="connsiteX42" fmla="*/ 170156 w 5114603"/>
              <a:gd name="connsiteY42" fmla="*/ 1056407 h 3951423"/>
              <a:gd name="connsiteX43" fmla="*/ 116542 w 5114603"/>
              <a:gd name="connsiteY43" fmla="*/ 1172568 h 3951423"/>
              <a:gd name="connsiteX44" fmla="*/ 68886 w 5114603"/>
              <a:gd name="connsiteY44" fmla="*/ 1273838 h 3951423"/>
              <a:gd name="connsiteX45" fmla="*/ 68886 w 5114603"/>
              <a:gd name="connsiteY45" fmla="*/ 1381063 h 3951423"/>
              <a:gd name="connsiteX46" fmla="*/ 0 w 5114603"/>
              <a:gd name="connsiteY46" fmla="*/ 1487356 h 3951423"/>
              <a:gd name="connsiteX47" fmla="*/ 12848 w 5114603"/>
              <a:gd name="connsiteY47" fmla="*/ 1688410 h 3951423"/>
              <a:gd name="connsiteX48" fmla="*/ 142720 w 5114603"/>
              <a:gd name="connsiteY48" fmla="*/ 1664556 h 3951423"/>
              <a:gd name="connsiteX49" fmla="*/ 293795 w 5114603"/>
              <a:gd name="connsiteY49" fmla="*/ 1725517 h 3951423"/>
              <a:gd name="connsiteX50" fmla="*/ 476675 w 5114603"/>
              <a:gd name="connsiteY50" fmla="*/ 1828884 h 3951423"/>
              <a:gd name="connsiteX51" fmla="*/ 451314 w 5114603"/>
              <a:gd name="connsiteY51" fmla="*/ 1967749 h 3951423"/>
              <a:gd name="connsiteX52" fmla="*/ 637487 w 5114603"/>
              <a:gd name="connsiteY52" fmla="*/ 2228465 h 3951423"/>
              <a:gd name="connsiteX53" fmla="*/ 421787 w 5114603"/>
              <a:gd name="connsiteY53" fmla="*/ 2711711 h 3951423"/>
              <a:gd name="connsiteX54" fmla="*/ 556719 w 5114603"/>
              <a:gd name="connsiteY54" fmla="*/ 2817311 h 3951423"/>
              <a:gd name="connsiteX0" fmla="*/ 556719 w 5114603"/>
              <a:gd name="connsiteY0" fmla="*/ 2817311 h 3951423"/>
              <a:gd name="connsiteX1" fmla="*/ 823944 w 5114603"/>
              <a:gd name="connsiteY1" fmla="*/ 2793155 h 3951423"/>
              <a:gd name="connsiteX2" fmla="*/ 852540 w 5114603"/>
              <a:gd name="connsiteY2" fmla="*/ 2890571 h 3951423"/>
              <a:gd name="connsiteX3" fmla="*/ 1212764 w 5114603"/>
              <a:gd name="connsiteY3" fmla="*/ 2824598 h 3951423"/>
              <a:gd name="connsiteX4" fmla="*/ 1401372 w 5114603"/>
              <a:gd name="connsiteY4" fmla="*/ 2899556 h 3951423"/>
              <a:gd name="connsiteX5" fmla="*/ 961622 w 5114603"/>
              <a:gd name="connsiteY5" fmla="*/ 3934055 h 3951423"/>
              <a:gd name="connsiteX6" fmla="*/ 1468103 w 5114603"/>
              <a:gd name="connsiteY6" fmla="*/ 3619729 h 3951423"/>
              <a:gd name="connsiteX7" fmla="*/ 1877636 w 5114603"/>
              <a:gd name="connsiteY7" fmla="*/ 3825014 h 3951423"/>
              <a:gd name="connsiteX8" fmla="*/ 1873412 w 5114603"/>
              <a:gd name="connsiteY8" fmla="*/ 3699574 h 3951423"/>
              <a:gd name="connsiteX9" fmla="*/ 1888238 w 5114603"/>
              <a:gd name="connsiteY9" fmla="*/ 3607512 h 3951423"/>
              <a:gd name="connsiteX10" fmla="*/ 2011235 w 5114603"/>
              <a:gd name="connsiteY10" fmla="*/ 3072134 h 3951423"/>
              <a:gd name="connsiteX11" fmla="*/ 2748647 w 5114603"/>
              <a:gd name="connsiteY11" fmla="*/ 3678936 h 3951423"/>
              <a:gd name="connsiteX12" fmla="*/ 2851401 w 5114603"/>
              <a:gd name="connsiteY12" fmla="*/ 3769080 h 3951423"/>
              <a:gd name="connsiteX13" fmla="*/ 3060560 w 5114603"/>
              <a:gd name="connsiteY13" fmla="*/ 3846843 h 3951423"/>
              <a:gd name="connsiteX14" fmla="*/ 3202679 w 5114603"/>
              <a:gd name="connsiteY14" fmla="*/ 3862933 h 3951423"/>
              <a:gd name="connsiteX15" fmla="*/ 3326030 w 5114603"/>
              <a:gd name="connsiteY15" fmla="*/ 3892428 h 3951423"/>
              <a:gd name="connsiteX16" fmla="*/ 3438653 w 5114603"/>
              <a:gd name="connsiteY16" fmla="*/ 3900473 h 3951423"/>
              <a:gd name="connsiteX17" fmla="*/ 3655857 w 5114603"/>
              <a:gd name="connsiteY17" fmla="*/ 3951423 h 3951423"/>
              <a:gd name="connsiteX18" fmla="*/ 3781889 w 5114603"/>
              <a:gd name="connsiteY18" fmla="*/ 3854887 h 3951423"/>
              <a:gd name="connsiteX19" fmla="*/ 3776525 w 5114603"/>
              <a:gd name="connsiteY19" fmla="*/ 3200595 h 3951423"/>
              <a:gd name="connsiteX20" fmla="*/ 4277971 w 5114603"/>
              <a:gd name="connsiteY20" fmla="*/ 3592098 h 3951423"/>
              <a:gd name="connsiteX21" fmla="*/ 4942988 w 5114603"/>
              <a:gd name="connsiteY21" fmla="*/ 3243498 h 3951423"/>
              <a:gd name="connsiteX22" fmla="*/ 4811591 w 5114603"/>
              <a:gd name="connsiteY22" fmla="*/ 3155010 h 3951423"/>
              <a:gd name="connsiteX23" fmla="*/ 5114603 w 5114603"/>
              <a:gd name="connsiteY23" fmla="*/ 2712557 h 3951423"/>
              <a:gd name="connsiteX24" fmla="*/ 2666609 w 5114603"/>
              <a:gd name="connsiteY24" fmla="*/ 1343213 h 3951423"/>
              <a:gd name="connsiteX25" fmla="*/ 2538036 w 5114603"/>
              <a:gd name="connsiteY25" fmla="*/ 1236851 h 3951423"/>
              <a:gd name="connsiteX26" fmla="*/ 2414197 w 5114603"/>
              <a:gd name="connsiteY26" fmla="*/ 1066988 h 3951423"/>
              <a:gd name="connsiteX27" fmla="*/ 2188580 w 5114603"/>
              <a:gd name="connsiteY27" fmla="*/ 923521 h 3951423"/>
              <a:gd name="connsiteX28" fmla="*/ 2004071 w 5114603"/>
              <a:gd name="connsiteY28" fmla="*/ 937832 h 3951423"/>
              <a:gd name="connsiteX29" fmla="*/ 1910437 w 5114603"/>
              <a:gd name="connsiteY29" fmla="*/ 245504 h 3951423"/>
              <a:gd name="connsiteX30" fmla="*/ 1424570 w 5114603"/>
              <a:gd name="connsiteY30" fmla="*/ 216779 h 3951423"/>
              <a:gd name="connsiteX31" fmla="*/ 1431915 w 5114603"/>
              <a:gd name="connsiteY31" fmla="*/ 99266 h 3951423"/>
              <a:gd name="connsiteX32" fmla="*/ 1299712 w 5114603"/>
              <a:gd name="connsiteY32" fmla="*/ 91921 h 3951423"/>
              <a:gd name="connsiteX33" fmla="*/ 1190053 w 5114603"/>
              <a:gd name="connsiteY33" fmla="*/ 60458 h 3951423"/>
              <a:gd name="connsiteX34" fmla="*/ 1180363 w 5114603"/>
              <a:gd name="connsiteY34" fmla="*/ 0 h 3951423"/>
              <a:gd name="connsiteX35" fmla="*/ 1075588 w 5114603"/>
              <a:gd name="connsiteY35" fmla="*/ 225425 h 3951423"/>
              <a:gd name="connsiteX36" fmla="*/ 971372 w 5114603"/>
              <a:gd name="connsiteY36" fmla="*/ 421986 h 3951423"/>
              <a:gd name="connsiteX37" fmla="*/ 890952 w 5114603"/>
              <a:gd name="connsiteY37" fmla="*/ 660267 h 3951423"/>
              <a:gd name="connsiteX38" fmla="*/ 786704 w 5114603"/>
              <a:gd name="connsiteY38" fmla="*/ 1017686 h 3951423"/>
              <a:gd name="connsiteX39" fmla="*/ 557360 w 5114603"/>
              <a:gd name="connsiteY39" fmla="*/ 910461 h 3951423"/>
              <a:gd name="connsiteX40" fmla="*/ 363757 w 5114603"/>
              <a:gd name="connsiteY40" fmla="*/ 1014709 h 3951423"/>
              <a:gd name="connsiteX41" fmla="*/ 253553 w 5114603"/>
              <a:gd name="connsiteY41" fmla="*/ 931310 h 3951423"/>
              <a:gd name="connsiteX42" fmla="*/ 170156 w 5114603"/>
              <a:gd name="connsiteY42" fmla="*/ 1056407 h 3951423"/>
              <a:gd name="connsiteX43" fmla="*/ 116542 w 5114603"/>
              <a:gd name="connsiteY43" fmla="*/ 1172568 h 3951423"/>
              <a:gd name="connsiteX44" fmla="*/ 68886 w 5114603"/>
              <a:gd name="connsiteY44" fmla="*/ 1273838 h 3951423"/>
              <a:gd name="connsiteX45" fmla="*/ 68886 w 5114603"/>
              <a:gd name="connsiteY45" fmla="*/ 1381063 h 3951423"/>
              <a:gd name="connsiteX46" fmla="*/ 0 w 5114603"/>
              <a:gd name="connsiteY46" fmla="*/ 1487356 h 3951423"/>
              <a:gd name="connsiteX47" fmla="*/ 12848 w 5114603"/>
              <a:gd name="connsiteY47" fmla="*/ 1688410 h 3951423"/>
              <a:gd name="connsiteX48" fmla="*/ 142720 w 5114603"/>
              <a:gd name="connsiteY48" fmla="*/ 1664556 h 3951423"/>
              <a:gd name="connsiteX49" fmla="*/ 293795 w 5114603"/>
              <a:gd name="connsiteY49" fmla="*/ 1725517 h 3951423"/>
              <a:gd name="connsiteX50" fmla="*/ 476675 w 5114603"/>
              <a:gd name="connsiteY50" fmla="*/ 1828884 h 3951423"/>
              <a:gd name="connsiteX51" fmla="*/ 451314 w 5114603"/>
              <a:gd name="connsiteY51" fmla="*/ 1967749 h 3951423"/>
              <a:gd name="connsiteX52" fmla="*/ 637487 w 5114603"/>
              <a:gd name="connsiteY52" fmla="*/ 2228465 h 3951423"/>
              <a:gd name="connsiteX53" fmla="*/ 421787 w 5114603"/>
              <a:gd name="connsiteY53" fmla="*/ 2711711 h 3951423"/>
              <a:gd name="connsiteX54" fmla="*/ 556719 w 5114603"/>
              <a:gd name="connsiteY54" fmla="*/ 2817311 h 3951423"/>
              <a:gd name="connsiteX0" fmla="*/ 556719 w 5444431"/>
              <a:gd name="connsiteY0" fmla="*/ 2817311 h 3951423"/>
              <a:gd name="connsiteX1" fmla="*/ 823944 w 5444431"/>
              <a:gd name="connsiteY1" fmla="*/ 2793155 h 3951423"/>
              <a:gd name="connsiteX2" fmla="*/ 852540 w 5444431"/>
              <a:gd name="connsiteY2" fmla="*/ 2890571 h 3951423"/>
              <a:gd name="connsiteX3" fmla="*/ 1212764 w 5444431"/>
              <a:gd name="connsiteY3" fmla="*/ 2824598 h 3951423"/>
              <a:gd name="connsiteX4" fmla="*/ 1401372 w 5444431"/>
              <a:gd name="connsiteY4" fmla="*/ 2899556 h 3951423"/>
              <a:gd name="connsiteX5" fmla="*/ 961622 w 5444431"/>
              <a:gd name="connsiteY5" fmla="*/ 3934055 h 3951423"/>
              <a:gd name="connsiteX6" fmla="*/ 1468103 w 5444431"/>
              <a:gd name="connsiteY6" fmla="*/ 3619729 h 3951423"/>
              <a:gd name="connsiteX7" fmla="*/ 1877636 w 5444431"/>
              <a:gd name="connsiteY7" fmla="*/ 3825014 h 3951423"/>
              <a:gd name="connsiteX8" fmla="*/ 1873412 w 5444431"/>
              <a:gd name="connsiteY8" fmla="*/ 3699574 h 3951423"/>
              <a:gd name="connsiteX9" fmla="*/ 1888238 w 5444431"/>
              <a:gd name="connsiteY9" fmla="*/ 3607512 h 3951423"/>
              <a:gd name="connsiteX10" fmla="*/ 2011235 w 5444431"/>
              <a:gd name="connsiteY10" fmla="*/ 3072134 h 3951423"/>
              <a:gd name="connsiteX11" fmla="*/ 2748647 w 5444431"/>
              <a:gd name="connsiteY11" fmla="*/ 3678936 h 3951423"/>
              <a:gd name="connsiteX12" fmla="*/ 2851401 w 5444431"/>
              <a:gd name="connsiteY12" fmla="*/ 3769080 h 3951423"/>
              <a:gd name="connsiteX13" fmla="*/ 3060560 w 5444431"/>
              <a:gd name="connsiteY13" fmla="*/ 3846843 h 3951423"/>
              <a:gd name="connsiteX14" fmla="*/ 3202679 w 5444431"/>
              <a:gd name="connsiteY14" fmla="*/ 3862933 h 3951423"/>
              <a:gd name="connsiteX15" fmla="*/ 3326030 w 5444431"/>
              <a:gd name="connsiteY15" fmla="*/ 3892428 h 3951423"/>
              <a:gd name="connsiteX16" fmla="*/ 3438653 w 5444431"/>
              <a:gd name="connsiteY16" fmla="*/ 3900473 h 3951423"/>
              <a:gd name="connsiteX17" fmla="*/ 3655857 w 5444431"/>
              <a:gd name="connsiteY17" fmla="*/ 3951423 h 3951423"/>
              <a:gd name="connsiteX18" fmla="*/ 3781889 w 5444431"/>
              <a:gd name="connsiteY18" fmla="*/ 3854887 h 3951423"/>
              <a:gd name="connsiteX19" fmla="*/ 3776525 w 5444431"/>
              <a:gd name="connsiteY19" fmla="*/ 3200595 h 3951423"/>
              <a:gd name="connsiteX20" fmla="*/ 4277971 w 5444431"/>
              <a:gd name="connsiteY20" fmla="*/ 3592098 h 3951423"/>
              <a:gd name="connsiteX21" fmla="*/ 4942988 w 5444431"/>
              <a:gd name="connsiteY21" fmla="*/ 3243498 h 3951423"/>
              <a:gd name="connsiteX22" fmla="*/ 4811591 w 5444431"/>
              <a:gd name="connsiteY22" fmla="*/ 3155010 h 3951423"/>
              <a:gd name="connsiteX23" fmla="*/ 5444431 w 5444431"/>
              <a:gd name="connsiteY23" fmla="*/ 2229883 h 3951423"/>
              <a:gd name="connsiteX24" fmla="*/ 2666609 w 5444431"/>
              <a:gd name="connsiteY24" fmla="*/ 1343213 h 3951423"/>
              <a:gd name="connsiteX25" fmla="*/ 2538036 w 5444431"/>
              <a:gd name="connsiteY25" fmla="*/ 1236851 h 3951423"/>
              <a:gd name="connsiteX26" fmla="*/ 2414197 w 5444431"/>
              <a:gd name="connsiteY26" fmla="*/ 1066988 h 3951423"/>
              <a:gd name="connsiteX27" fmla="*/ 2188580 w 5444431"/>
              <a:gd name="connsiteY27" fmla="*/ 923521 h 3951423"/>
              <a:gd name="connsiteX28" fmla="*/ 2004071 w 5444431"/>
              <a:gd name="connsiteY28" fmla="*/ 937832 h 3951423"/>
              <a:gd name="connsiteX29" fmla="*/ 1910437 w 5444431"/>
              <a:gd name="connsiteY29" fmla="*/ 245504 h 3951423"/>
              <a:gd name="connsiteX30" fmla="*/ 1424570 w 5444431"/>
              <a:gd name="connsiteY30" fmla="*/ 216779 h 3951423"/>
              <a:gd name="connsiteX31" fmla="*/ 1431915 w 5444431"/>
              <a:gd name="connsiteY31" fmla="*/ 99266 h 3951423"/>
              <a:gd name="connsiteX32" fmla="*/ 1299712 w 5444431"/>
              <a:gd name="connsiteY32" fmla="*/ 91921 h 3951423"/>
              <a:gd name="connsiteX33" fmla="*/ 1190053 w 5444431"/>
              <a:gd name="connsiteY33" fmla="*/ 60458 h 3951423"/>
              <a:gd name="connsiteX34" fmla="*/ 1180363 w 5444431"/>
              <a:gd name="connsiteY34" fmla="*/ 0 h 3951423"/>
              <a:gd name="connsiteX35" fmla="*/ 1075588 w 5444431"/>
              <a:gd name="connsiteY35" fmla="*/ 225425 h 3951423"/>
              <a:gd name="connsiteX36" fmla="*/ 971372 w 5444431"/>
              <a:gd name="connsiteY36" fmla="*/ 421986 h 3951423"/>
              <a:gd name="connsiteX37" fmla="*/ 890952 w 5444431"/>
              <a:gd name="connsiteY37" fmla="*/ 660267 h 3951423"/>
              <a:gd name="connsiteX38" fmla="*/ 786704 w 5444431"/>
              <a:gd name="connsiteY38" fmla="*/ 1017686 h 3951423"/>
              <a:gd name="connsiteX39" fmla="*/ 557360 w 5444431"/>
              <a:gd name="connsiteY39" fmla="*/ 910461 h 3951423"/>
              <a:gd name="connsiteX40" fmla="*/ 363757 w 5444431"/>
              <a:gd name="connsiteY40" fmla="*/ 1014709 h 3951423"/>
              <a:gd name="connsiteX41" fmla="*/ 253553 w 5444431"/>
              <a:gd name="connsiteY41" fmla="*/ 931310 h 3951423"/>
              <a:gd name="connsiteX42" fmla="*/ 170156 w 5444431"/>
              <a:gd name="connsiteY42" fmla="*/ 1056407 h 3951423"/>
              <a:gd name="connsiteX43" fmla="*/ 116542 w 5444431"/>
              <a:gd name="connsiteY43" fmla="*/ 1172568 h 3951423"/>
              <a:gd name="connsiteX44" fmla="*/ 68886 w 5444431"/>
              <a:gd name="connsiteY44" fmla="*/ 1273838 h 3951423"/>
              <a:gd name="connsiteX45" fmla="*/ 68886 w 5444431"/>
              <a:gd name="connsiteY45" fmla="*/ 1381063 h 3951423"/>
              <a:gd name="connsiteX46" fmla="*/ 0 w 5444431"/>
              <a:gd name="connsiteY46" fmla="*/ 1487356 h 3951423"/>
              <a:gd name="connsiteX47" fmla="*/ 12848 w 5444431"/>
              <a:gd name="connsiteY47" fmla="*/ 1688410 h 3951423"/>
              <a:gd name="connsiteX48" fmla="*/ 142720 w 5444431"/>
              <a:gd name="connsiteY48" fmla="*/ 1664556 h 3951423"/>
              <a:gd name="connsiteX49" fmla="*/ 293795 w 5444431"/>
              <a:gd name="connsiteY49" fmla="*/ 1725517 h 3951423"/>
              <a:gd name="connsiteX50" fmla="*/ 476675 w 5444431"/>
              <a:gd name="connsiteY50" fmla="*/ 1828884 h 3951423"/>
              <a:gd name="connsiteX51" fmla="*/ 451314 w 5444431"/>
              <a:gd name="connsiteY51" fmla="*/ 1967749 h 3951423"/>
              <a:gd name="connsiteX52" fmla="*/ 637487 w 5444431"/>
              <a:gd name="connsiteY52" fmla="*/ 2228465 h 3951423"/>
              <a:gd name="connsiteX53" fmla="*/ 421787 w 5444431"/>
              <a:gd name="connsiteY53" fmla="*/ 2711711 h 3951423"/>
              <a:gd name="connsiteX54" fmla="*/ 556719 w 5444431"/>
              <a:gd name="connsiteY54" fmla="*/ 2817311 h 3951423"/>
              <a:gd name="connsiteX0" fmla="*/ 556719 w 5444431"/>
              <a:gd name="connsiteY0" fmla="*/ 2817311 h 3951423"/>
              <a:gd name="connsiteX1" fmla="*/ 823944 w 5444431"/>
              <a:gd name="connsiteY1" fmla="*/ 2793155 h 3951423"/>
              <a:gd name="connsiteX2" fmla="*/ 852540 w 5444431"/>
              <a:gd name="connsiteY2" fmla="*/ 2890571 h 3951423"/>
              <a:gd name="connsiteX3" fmla="*/ 1212764 w 5444431"/>
              <a:gd name="connsiteY3" fmla="*/ 2824598 h 3951423"/>
              <a:gd name="connsiteX4" fmla="*/ 1401372 w 5444431"/>
              <a:gd name="connsiteY4" fmla="*/ 2899556 h 3951423"/>
              <a:gd name="connsiteX5" fmla="*/ 961622 w 5444431"/>
              <a:gd name="connsiteY5" fmla="*/ 3934055 h 3951423"/>
              <a:gd name="connsiteX6" fmla="*/ 1468103 w 5444431"/>
              <a:gd name="connsiteY6" fmla="*/ 3619729 h 3951423"/>
              <a:gd name="connsiteX7" fmla="*/ 1877636 w 5444431"/>
              <a:gd name="connsiteY7" fmla="*/ 3825014 h 3951423"/>
              <a:gd name="connsiteX8" fmla="*/ 1873412 w 5444431"/>
              <a:gd name="connsiteY8" fmla="*/ 3699574 h 3951423"/>
              <a:gd name="connsiteX9" fmla="*/ 1888238 w 5444431"/>
              <a:gd name="connsiteY9" fmla="*/ 3607512 h 3951423"/>
              <a:gd name="connsiteX10" fmla="*/ 2011235 w 5444431"/>
              <a:gd name="connsiteY10" fmla="*/ 3072134 h 3951423"/>
              <a:gd name="connsiteX11" fmla="*/ 2748647 w 5444431"/>
              <a:gd name="connsiteY11" fmla="*/ 3678936 h 3951423"/>
              <a:gd name="connsiteX12" fmla="*/ 2851401 w 5444431"/>
              <a:gd name="connsiteY12" fmla="*/ 3769080 h 3951423"/>
              <a:gd name="connsiteX13" fmla="*/ 3060560 w 5444431"/>
              <a:gd name="connsiteY13" fmla="*/ 3846843 h 3951423"/>
              <a:gd name="connsiteX14" fmla="*/ 3202679 w 5444431"/>
              <a:gd name="connsiteY14" fmla="*/ 3862933 h 3951423"/>
              <a:gd name="connsiteX15" fmla="*/ 3326030 w 5444431"/>
              <a:gd name="connsiteY15" fmla="*/ 3892428 h 3951423"/>
              <a:gd name="connsiteX16" fmla="*/ 3438653 w 5444431"/>
              <a:gd name="connsiteY16" fmla="*/ 3900473 h 3951423"/>
              <a:gd name="connsiteX17" fmla="*/ 3655857 w 5444431"/>
              <a:gd name="connsiteY17" fmla="*/ 3951423 h 3951423"/>
              <a:gd name="connsiteX18" fmla="*/ 3781889 w 5444431"/>
              <a:gd name="connsiteY18" fmla="*/ 3854887 h 3951423"/>
              <a:gd name="connsiteX19" fmla="*/ 3776525 w 5444431"/>
              <a:gd name="connsiteY19" fmla="*/ 3200595 h 3951423"/>
              <a:gd name="connsiteX20" fmla="*/ 4277971 w 5444431"/>
              <a:gd name="connsiteY20" fmla="*/ 3592098 h 3951423"/>
              <a:gd name="connsiteX21" fmla="*/ 4942988 w 5444431"/>
              <a:gd name="connsiteY21" fmla="*/ 3243498 h 3951423"/>
              <a:gd name="connsiteX22" fmla="*/ 4811591 w 5444431"/>
              <a:gd name="connsiteY22" fmla="*/ 3155010 h 3951423"/>
              <a:gd name="connsiteX23" fmla="*/ 5444431 w 5444431"/>
              <a:gd name="connsiteY23" fmla="*/ 2229883 h 3951423"/>
              <a:gd name="connsiteX24" fmla="*/ 4331598 w 5444431"/>
              <a:gd name="connsiteY24" fmla="*/ 1873240 h 3951423"/>
              <a:gd name="connsiteX25" fmla="*/ 2666609 w 5444431"/>
              <a:gd name="connsiteY25" fmla="*/ 1343213 h 3951423"/>
              <a:gd name="connsiteX26" fmla="*/ 2538036 w 5444431"/>
              <a:gd name="connsiteY26" fmla="*/ 1236851 h 3951423"/>
              <a:gd name="connsiteX27" fmla="*/ 2414197 w 5444431"/>
              <a:gd name="connsiteY27" fmla="*/ 1066988 h 3951423"/>
              <a:gd name="connsiteX28" fmla="*/ 2188580 w 5444431"/>
              <a:gd name="connsiteY28" fmla="*/ 923521 h 3951423"/>
              <a:gd name="connsiteX29" fmla="*/ 2004071 w 5444431"/>
              <a:gd name="connsiteY29" fmla="*/ 937832 h 3951423"/>
              <a:gd name="connsiteX30" fmla="*/ 1910437 w 5444431"/>
              <a:gd name="connsiteY30" fmla="*/ 245504 h 3951423"/>
              <a:gd name="connsiteX31" fmla="*/ 1424570 w 5444431"/>
              <a:gd name="connsiteY31" fmla="*/ 216779 h 3951423"/>
              <a:gd name="connsiteX32" fmla="*/ 1431915 w 5444431"/>
              <a:gd name="connsiteY32" fmla="*/ 99266 h 3951423"/>
              <a:gd name="connsiteX33" fmla="*/ 1299712 w 5444431"/>
              <a:gd name="connsiteY33" fmla="*/ 91921 h 3951423"/>
              <a:gd name="connsiteX34" fmla="*/ 1190053 w 5444431"/>
              <a:gd name="connsiteY34" fmla="*/ 60458 h 3951423"/>
              <a:gd name="connsiteX35" fmla="*/ 1180363 w 5444431"/>
              <a:gd name="connsiteY35" fmla="*/ 0 h 3951423"/>
              <a:gd name="connsiteX36" fmla="*/ 1075588 w 5444431"/>
              <a:gd name="connsiteY36" fmla="*/ 225425 h 3951423"/>
              <a:gd name="connsiteX37" fmla="*/ 971372 w 5444431"/>
              <a:gd name="connsiteY37" fmla="*/ 421986 h 3951423"/>
              <a:gd name="connsiteX38" fmla="*/ 890952 w 5444431"/>
              <a:gd name="connsiteY38" fmla="*/ 660267 h 3951423"/>
              <a:gd name="connsiteX39" fmla="*/ 786704 w 5444431"/>
              <a:gd name="connsiteY39" fmla="*/ 1017686 h 3951423"/>
              <a:gd name="connsiteX40" fmla="*/ 557360 w 5444431"/>
              <a:gd name="connsiteY40" fmla="*/ 910461 h 3951423"/>
              <a:gd name="connsiteX41" fmla="*/ 363757 w 5444431"/>
              <a:gd name="connsiteY41" fmla="*/ 1014709 h 3951423"/>
              <a:gd name="connsiteX42" fmla="*/ 253553 w 5444431"/>
              <a:gd name="connsiteY42" fmla="*/ 931310 h 3951423"/>
              <a:gd name="connsiteX43" fmla="*/ 170156 w 5444431"/>
              <a:gd name="connsiteY43" fmla="*/ 1056407 h 3951423"/>
              <a:gd name="connsiteX44" fmla="*/ 116542 w 5444431"/>
              <a:gd name="connsiteY44" fmla="*/ 1172568 h 3951423"/>
              <a:gd name="connsiteX45" fmla="*/ 68886 w 5444431"/>
              <a:gd name="connsiteY45" fmla="*/ 1273838 h 3951423"/>
              <a:gd name="connsiteX46" fmla="*/ 68886 w 5444431"/>
              <a:gd name="connsiteY46" fmla="*/ 1381063 h 3951423"/>
              <a:gd name="connsiteX47" fmla="*/ 0 w 5444431"/>
              <a:gd name="connsiteY47" fmla="*/ 1487356 h 3951423"/>
              <a:gd name="connsiteX48" fmla="*/ 12848 w 5444431"/>
              <a:gd name="connsiteY48" fmla="*/ 1688410 h 3951423"/>
              <a:gd name="connsiteX49" fmla="*/ 142720 w 5444431"/>
              <a:gd name="connsiteY49" fmla="*/ 1664556 h 3951423"/>
              <a:gd name="connsiteX50" fmla="*/ 293795 w 5444431"/>
              <a:gd name="connsiteY50" fmla="*/ 1725517 h 3951423"/>
              <a:gd name="connsiteX51" fmla="*/ 476675 w 5444431"/>
              <a:gd name="connsiteY51" fmla="*/ 1828884 h 3951423"/>
              <a:gd name="connsiteX52" fmla="*/ 451314 w 5444431"/>
              <a:gd name="connsiteY52" fmla="*/ 1967749 h 3951423"/>
              <a:gd name="connsiteX53" fmla="*/ 637487 w 5444431"/>
              <a:gd name="connsiteY53" fmla="*/ 2228465 h 3951423"/>
              <a:gd name="connsiteX54" fmla="*/ 421787 w 5444431"/>
              <a:gd name="connsiteY54" fmla="*/ 2711711 h 3951423"/>
              <a:gd name="connsiteX55" fmla="*/ 556719 w 5444431"/>
              <a:gd name="connsiteY55" fmla="*/ 2817311 h 3951423"/>
              <a:gd name="connsiteX0" fmla="*/ 556719 w 5444431"/>
              <a:gd name="connsiteY0" fmla="*/ 2817311 h 3951423"/>
              <a:gd name="connsiteX1" fmla="*/ 823944 w 5444431"/>
              <a:gd name="connsiteY1" fmla="*/ 2793155 h 3951423"/>
              <a:gd name="connsiteX2" fmla="*/ 852540 w 5444431"/>
              <a:gd name="connsiteY2" fmla="*/ 2890571 h 3951423"/>
              <a:gd name="connsiteX3" fmla="*/ 1212764 w 5444431"/>
              <a:gd name="connsiteY3" fmla="*/ 2824598 h 3951423"/>
              <a:gd name="connsiteX4" fmla="*/ 1401372 w 5444431"/>
              <a:gd name="connsiteY4" fmla="*/ 2899556 h 3951423"/>
              <a:gd name="connsiteX5" fmla="*/ 961622 w 5444431"/>
              <a:gd name="connsiteY5" fmla="*/ 3934055 h 3951423"/>
              <a:gd name="connsiteX6" fmla="*/ 1468103 w 5444431"/>
              <a:gd name="connsiteY6" fmla="*/ 3619729 h 3951423"/>
              <a:gd name="connsiteX7" fmla="*/ 1877636 w 5444431"/>
              <a:gd name="connsiteY7" fmla="*/ 3825014 h 3951423"/>
              <a:gd name="connsiteX8" fmla="*/ 1873412 w 5444431"/>
              <a:gd name="connsiteY8" fmla="*/ 3699574 h 3951423"/>
              <a:gd name="connsiteX9" fmla="*/ 1888238 w 5444431"/>
              <a:gd name="connsiteY9" fmla="*/ 3607512 h 3951423"/>
              <a:gd name="connsiteX10" fmla="*/ 2011235 w 5444431"/>
              <a:gd name="connsiteY10" fmla="*/ 3072134 h 3951423"/>
              <a:gd name="connsiteX11" fmla="*/ 2748647 w 5444431"/>
              <a:gd name="connsiteY11" fmla="*/ 3678936 h 3951423"/>
              <a:gd name="connsiteX12" fmla="*/ 2851401 w 5444431"/>
              <a:gd name="connsiteY12" fmla="*/ 3769080 h 3951423"/>
              <a:gd name="connsiteX13" fmla="*/ 3060560 w 5444431"/>
              <a:gd name="connsiteY13" fmla="*/ 3846843 h 3951423"/>
              <a:gd name="connsiteX14" fmla="*/ 3202679 w 5444431"/>
              <a:gd name="connsiteY14" fmla="*/ 3862933 h 3951423"/>
              <a:gd name="connsiteX15" fmla="*/ 3326030 w 5444431"/>
              <a:gd name="connsiteY15" fmla="*/ 3892428 h 3951423"/>
              <a:gd name="connsiteX16" fmla="*/ 3438653 w 5444431"/>
              <a:gd name="connsiteY16" fmla="*/ 3900473 h 3951423"/>
              <a:gd name="connsiteX17" fmla="*/ 3655857 w 5444431"/>
              <a:gd name="connsiteY17" fmla="*/ 3951423 h 3951423"/>
              <a:gd name="connsiteX18" fmla="*/ 3781889 w 5444431"/>
              <a:gd name="connsiteY18" fmla="*/ 3854887 h 3951423"/>
              <a:gd name="connsiteX19" fmla="*/ 3776525 w 5444431"/>
              <a:gd name="connsiteY19" fmla="*/ 3200595 h 3951423"/>
              <a:gd name="connsiteX20" fmla="*/ 4277971 w 5444431"/>
              <a:gd name="connsiteY20" fmla="*/ 3592098 h 3951423"/>
              <a:gd name="connsiteX21" fmla="*/ 4942988 w 5444431"/>
              <a:gd name="connsiteY21" fmla="*/ 3243498 h 3951423"/>
              <a:gd name="connsiteX22" fmla="*/ 4811591 w 5444431"/>
              <a:gd name="connsiteY22" fmla="*/ 3155010 h 3951423"/>
              <a:gd name="connsiteX23" fmla="*/ 5444431 w 5444431"/>
              <a:gd name="connsiteY23" fmla="*/ 2229883 h 3951423"/>
              <a:gd name="connsiteX24" fmla="*/ 4071490 w 5444431"/>
              <a:gd name="connsiteY24" fmla="*/ 1318165 h 3951423"/>
              <a:gd name="connsiteX25" fmla="*/ 2666609 w 5444431"/>
              <a:gd name="connsiteY25" fmla="*/ 1343213 h 3951423"/>
              <a:gd name="connsiteX26" fmla="*/ 2538036 w 5444431"/>
              <a:gd name="connsiteY26" fmla="*/ 1236851 h 3951423"/>
              <a:gd name="connsiteX27" fmla="*/ 2414197 w 5444431"/>
              <a:gd name="connsiteY27" fmla="*/ 1066988 h 3951423"/>
              <a:gd name="connsiteX28" fmla="*/ 2188580 w 5444431"/>
              <a:gd name="connsiteY28" fmla="*/ 923521 h 3951423"/>
              <a:gd name="connsiteX29" fmla="*/ 2004071 w 5444431"/>
              <a:gd name="connsiteY29" fmla="*/ 937832 h 3951423"/>
              <a:gd name="connsiteX30" fmla="*/ 1910437 w 5444431"/>
              <a:gd name="connsiteY30" fmla="*/ 245504 h 3951423"/>
              <a:gd name="connsiteX31" fmla="*/ 1424570 w 5444431"/>
              <a:gd name="connsiteY31" fmla="*/ 216779 h 3951423"/>
              <a:gd name="connsiteX32" fmla="*/ 1431915 w 5444431"/>
              <a:gd name="connsiteY32" fmla="*/ 99266 h 3951423"/>
              <a:gd name="connsiteX33" fmla="*/ 1299712 w 5444431"/>
              <a:gd name="connsiteY33" fmla="*/ 91921 h 3951423"/>
              <a:gd name="connsiteX34" fmla="*/ 1190053 w 5444431"/>
              <a:gd name="connsiteY34" fmla="*/ 60458 h 3951423"/>
              <a:gd name="connsiteX35" fmla="*/ 1180363 w 5444431"/>
              <a:gd name="connsiteY35" fmla="*/ 0 h 3951423"/>
              <a:gd name="connsiteX36" fmla="*/ 1075588 w 5444431"/>
              <a:gd name="connsiteY36" fmla="*/ 225425 h 3951423"/>
              <a:gd name="connsiteX37" fmla="*/ 971372 w 5444431"/>
              <a:gd name="connsiteY37" fmla="*/ 421986 h 3951423"/>
              <a:gd name="connsiteX38" fmla="*/ 890952 w 5444431"/>
              <a:gd name="connsiteY38" fmla="*/ 660267 h 3951423"/>
              <a:gd name="connsiteX39" fmla="*/ 786704 w 5444431"/>
              <a:gd name="connsiteY39" fmla="*/ 1017686 h 3951423"/>
              <a:gd name="connsiteX40" fmla="*/ 557360 w 5444431"/>
              <a:gd name="connsiteY40" fmla="*/ 910461 h 3951423"/>
              <a:gd name="connsiteX41" fmla="*/ 363757 w 5444431"/>
              <a:gd name="connsiteY41" fmla="*/ 1014709 h 3951423"/>
              <a:gd name="connsiteX42" fmla="*/ 253553 w 5444431"/>
              <a:gd name="connsiteY42" fmla="*/ 931310 h 3951423"/>
              <a:gd name="connsiteX43" fmla="*/ 170156 w 5444431"/>
              <a:gd name="connsiteY43" fmla="*/ 1056407 h 3951423"/>
              <a:gd name="connsiteX44" fmla="*/ 116542 w 5444431"/>
              <a:gd name="connsiteY44" fmla="*/ 1172568 h 3951423"/>
              <a:gd name="connsiteX45" fmla="*/ 68886 w 5444431"/>
              <a:gd name="connsiteY45" fmla="*/ 1273838 h 3951423"/>
              <a:gd name="connsiteX46" fmla="*/ 68886 w 5444431"/>
              <a:gd name="connsiteY46" fmla="*/ 1381063 h 3951423"/>
              <a:gd name="connsiteX47" fmla="*/ 0 w 5444431"/>
              <a:gd name="connsiteY47" fmla="*/ 1487356 h 3951423"/>
              <a:gd name="connsiteX48" fmla="*/ 12848 w 5444431"/>
              <a:gd name="connsiteY48" fmla="*/ 1688410 h 3951423"/>
              <a:gd name="connsiteX49" fmla="*/ 142720 w 5444431"/>
              <a:gd name="connsiteY49" fmla="*/ 1664556 h 3951423"/>
              <a:gd name="connsiteX50" fmla="*/ 293795 w 5444431"/>
              <a:gd name="connsiteY50" fmla="*/ 1725517 h 3951423"/>
              <a:gd name="connsiteX51" fmla="*/ 476675 w 5444431"/>
              <a:gd name="connsiteY51" fmla="*/ 1828884 h 3951423"/>
              <a:gd name="connsiteX52" fmla="*/ 451314 w 5444431"/>
              <a:gd name="connsiteY52" fmla="*/ 1967749 h 3951423"/>
              <a:gd name="connsiteX53" fmla="*/ 637487 w 5444431"/>
              <a:gd name="connsiteY53" fmla="*/ 2228465 h 3951423"/>
              <a:gd name="connsiteX54" fmla="*/ 421787 w 5444431"/>
              <a:gd name="connsiteY54" fmla="*/ 2711711 h 3951423"/>
              <a:gd name="connsiteX55" fmla="*/ 556719 w 5444431"/>
              <a:gd name="connsiteY55" fmla="*/ 2817311 h 3951423"/>
              <a:gd name="connsiteX0" fmla="*/ 556719 w 5444431"/>
              <a:gd name="connsiteY0" fmla="*/ 2817311 h 3951423"/>
              <a:gd name="connsiteX1" fmla="*/ 823944 w 5444431"/>
              <a:gd name="connsiteY1" fmla="*/ 2793155 h 3951423"/>
              <a:gd name="connsiteX2" fmla="*/ 852540 w 5444431"/>
              <a:gd name="connsiteY2" fmla="*/ 2890571 h 3951423"/>
              <a:gd name="connsiteX3" fmla="*/ 1212764 w 5444431"/>
              <a:gd name="connsiteY3" fmla="*/ 2824598 h 3951423"/>
              <a:gd name="connsiteX4" fmla="*/ 1401372 w 5444431"/>
              <a:gd name="connsiteY4" fmla="*/ 2899556 h 3951423"/>
              <a:gd name="connsiteX5" fmla="*/ 961622 w 5444431"/>
              <a:gd name="connsiteY5" fmla="*/ 3934055 h 3951423"/>
              <a:gd name="connsiteX6" fmla="*/ 1468103 w 5444431"/>
              <a:gd name="connsiteY6" fmla="*/ 3619729 h 3951423"/>
              <a:gd name="connsiteX7" fmla="*/ 1877636 w 5444431"/>
              <a:gd name="connsiteY7" fmla="*/ 3825014 h 3951423"/>
              <a:gd name="connsiteX8" fmla="*/ 1873412 w 5444431"/>
              <a:gd name="connsiteY8" fmla="*/ 3699574 h 3951423"/>
              <a:gd name="connsiteX9" fmla="*/ 1888238 w 5444431"/>
              <a:gd name="connsiteY9" fmla="*/ 3607512 h 3951423"/>
              <a:gd name="connsiteX10" fmla="*/ 2011235 w 5444431"/>
              <a:gd name="connsiteY10" fmla="*/ 3072134 h 3951423"/>
              <a:gd name="connsiteX11" fmla="*/ 2748647 w 5444431"/>
              <a:gd name="connsiteY11" fmla="*/ 3678936 h 3951423"/>
              <a:gd name="connsiteX12" fmla="*/ 2851401 w 5444431"/>
              <a:gd name="connsiteY12" fmla="*/ 3769080 h 3951423"/>
              <a:gd name="connsiteX13" fmla="*/ 3060560 w 5444431"/>
              <a:gd name="connsiteY13" fmla="*/ 3846843 h 3951423"/>
              <a:gd name="connsiteX14" fmla="*/ 3202679 w 5444431"/>
              <a:gd name="connsiteY14" fmla="*/ 3862933 h 3951423"/>
              <a:gd name="connsiteX15" fmla="*/ 3326030 w 5444431"/>
              <a:gd name="connsiteY15" fmla="*/ 3892428 h 3951423"/>
              <a:gd name="connsiteX16" fmla="*/ 3438653 w 5444431"/>
              <a:gd name="connsiteY16" fmla="*/ 3900473 h 3951423"/>
              <a:gd name="connsiteX17" fmla="*/ 3655857 w 5444431"/>
              <a:gd name="connsiteY17" fmla="*/ 3951423 h 3951423"/>
              <a:gd name="connsiteX18" fmla="*/ 3781889 w 5444431"/>
              <a:gd name="connsiteY18" fmla="*/ 3854887 h 3951423"/>
              <a:gd name="connsiteX19" fmla="*/ 3776525 w 5444431"/>
              <a:gd name="connsiteY19" fmla="*/ 3200595 h 3951423"/>
              <a:gd name="connsiteX20" fmla="*/ 4277971 w 5444431"/>
              <a:gd name="connsiteY20" fmla="*/ 3592098 h 3951423"/>
              <a:gd name="connsiteX21" fmla="*/ 4942988 w 5444431"/>
              <a:gd name="connsiteY21" fmla="*/ 3243498 h 3951423"/>
              <a:gd name="connsiteX22" fmla="*/ 4811591 w 5444431"/>
              <a:gd name="connsiteY22" fmla="*/ 3155010 h 3951423"/>
              <a:gd name="connsiteX23" fmla="*/ 5444431 w 5444431"/>
              <a:gd name="connsiteY23" fmla="*/ 2229883 h 3951423"/>
              <a:gd name="connsiteX24" fmla="*/ 4071490 w 5444431"/>
              <a:gd name="connsiteY24" fmla="*/ 1318165 h 3951423"/>
              <a:gd name="connsiteX25" fmla="*/ 3385019 w 5444431"/>
              <a:gd name="connsiteY25" fmla="*/ 1326209 h 3951423"/>
              <a:gd name="connsiteX26" fmla="*/ 2666609 w 5444431"/>
              <a:gd name="connsiteY26" fmla="*/ 1343213 h 3951423"/>
              <a:gd name="connsiteX27" fmla="*/ 2538036 w 5444431"/>
              <a:gd name="connsiteY27" fmla="*/ 1236851 h 3951423"/>
              <a:gd name="connsiteX28" fmla="*/ 2414197 w 5444431"/>
              <a:gd name="connsiteY28" fmla="*/ 1066988 h 3951423"/>
              <a:gd name="connsiteX29" fmla="*/ 2188580 w 5444431"/>
              <a:gd name="connsiteY29" fmla="*/ 923521 h 3951423"/>
              <a:gd name="connsiteX30" fmla="*/ 2004071 w 5444431"/>
              <a:gd name="connsiteY30" fmla="*/ 937832 h 3951423"/>
              <a:gd name="connsiteX31" fmla="*/ 1910437 w 5444431"/>
              <a:gd name="connsiteY31" fmla="*/ 245504 h 3951423"/>
              <a:gd name="connsiteX32" fmla="*/ 1424570 w 5444431"/>
              <a:gd name="connsiteY32" fmla="*/ 216779 h 3951423"/>
              <a:gd name="connsiteX33" fmla="*/ 1431915 w 5444431"/>
              <a:gd name="connsiteY33" fmla="*/ 99266 h 3951423"/>
              <a:gd name="connsiteX34" fmla="*/ 1299712 w 5444431"/>
              <a:gd name="connsiteY34" fmla="*/ 91921 h 3951423"/>
              <a:gd name="connsiteX35" fmla="*/ 1190053 w 5444431"/>
              <a:gd name="connsiteY35" fmla="*/ 60458 h 3951423"/>
              <a:gd name="connsiteX36" fmla="*/ 1180363 w 5444431"/>
              <a:gd name="connsiteY36" fmla="*/ 0 h 3951423"/>
              <a:gd name="connsiteX37" fmla="*/ 1075588 w 5444431"/>
              <a:gd name="connsiteY37" fmla="*/ 225425 h 3951423"/>
              <a:gd name="connsiteX38" fmla="*/ 971372 w 5444431"/>
              <a:gd name="connsiteY38" fmla="*/ 421986 h 3951423"/>
              <a:gd name="connsiteX39" fmla="*/ 890952 w 5444431"/>
              <a:gd name="connsiteY39" fmla="*/ 660267 h 3951423"/>
              <a:gd name="connsiteX40" fmla="*/ 786704 w 5444431"/>
              <a:gd name="connsiteY40" fmla="*/ 1017686 h 3951423"/>
              <a:gd name="connsiteX41" fmla="*/ 557360 w 5444431"/>
              <a:gd name="connsiteY41" fmla="*/ 910461 h 3951423"/>
              <a:gd name="connsiteX42" fmla="*/ 363757 w 5444431"/>
              <a:gd name="connsiteY42" fmla="*/ 1014709 h 3951423"/>
              <a:gd name="connsiteX43" fmla="*/ 253553 w 5444431"/>
              <a:gd name="connsiteY43" fmla="*/ 931310 h 3951423"/>
              <a:gd name="connsiteX44" fmla="*/ 170156 w 5444431"/>
              <a:gd name="connsiteY44" fmla="*/ 1056407 h 3951423"/>
              <a:gd name="connsiteX45" fmla="*/ 116542 w 5444431"/>
              <a:gd name="connsiteY45" fmla="*/ 1172568 h 3951423"/>
              <a:gd name="connsiteX46" fmla="*/ 68886 w 5444431"/>
              <a:gd name="connsiteY46" fmla="*/ 1273838 h 3951423"/>
              <a:gd name="connsiteX47" fmla="*/ 68886 w 5444431"/>
              <a:gd name="connsiteY47" fmla="*/ 1381063 h 3951423"/>
              <a:gd name="connsiteX48" fmla="*/ 0 w 5444431"/>
              <a:gd name="connsiteY48" fmla="*/ 1487356 h 3951423"/>
              <a:gd name="connsiteX49" fmla="*/ 12848 w 5444431"/>
              <a:gd name="connsiteY49" fmla="*/ 1688410 h 3951423"/>
              <a:gd name="connsiteX50" fmla="*/ 142720 w 5444431"/>
              <a:gd name="connsiteY50" fmla="*/ 1664556 h 3951423"/>
              <a:gd name="connsiteX51" fmla="*/ 293795 w 5444431"/>
              <a:gd name="connsiteY51" fmla="*/ 1725517 h 3951423"/>
              <a:gd name="connsiteX52" fmla="*/ 476675 w 5444431"/>
              <a:gd name="connsiteY52" fmla="*/ 1828884 h 3951423"/>
              <a:gd name="connsiteX53" fmla="*/ 451314 w 5444431"/>
              <a:gd name="connsiteY53" fmla="*/ 1967749 h 3951423"/>
              <a:gd name="connsiteX54" fmla="*/ 637487 w 5444431"/>
              <a:gd name="connsiteY54" fmla="*/ 2228465 h 3951423"/>
              <a:gd name="connsiteX55" fmla="*/ 421787 w 5444431"/>
              <a:gd name="connsiteY55" fmla="*/ 2711711 h 3951423"/>
              <a:gd name="connsiteX56" fmla="*/ 556719 w 5444431"/>
              <a:gd name="connsiteY56" fmla="*/ 2817311 h 3951423"/>
              <a:gd name="connsiteX0" fmla="*/ 556719 w 5444431"/>
              <a:gd name="connsiteY0" fmla="*/ 2817311 h 3951423"/>
              <a:gd name="connsiteX1" fmla="*/ 823944 w 5444431"/>
              <a:gd name="connsiteY1" fmla="*/ 2793155 h 3951423"/>
              <a:gd name="connsiteX2" fmla="*/ 852540 w 5444431"/>
              <a:gd name="connsiteY2" fmla="*/ 2890571 h 3951423"/>
              <a:gd name="connsiteX3" fmla="*/ 1212764 w 5444431"/>
              <a:gd name="connsiteY3" fmla="*/ 2824598 h 3951423"/>
              <a:gd name="connsiteX4" fmla="*/ 1401372 w 5444431"/>
              <a:gd name="connsiteY4" fmla="*/ 2899556 h 3951423"/>
              <a:gd name="connsiteX5" fmla="*/ 961622 w 5444431"/>
              <a:gd name="connsiteY5" fmla="*/ 3934055 h 3951423"/>
              <a:gd name="connsiteX6" fmla="*/ 1468103 w 5444431"/>
              <a:gd name="connsiteY6" fmla="*/ 3619729 h 3951423"/>
              <a:gd name="connsiteX7" fmla="*/ 1877636 w 5444431"/>
              <a:gd name="connsiteY7" fmla="*/ 3825014 h 3951423"/>
              <a:gd name="connsiteX8" fmla="*/ 1873412 w 5444431"/>
              <a:gd name="connsiteY8" fmla="*/ 3699574 h 3951423"/>
              <a:gd name="connsiteX9" fmla="*/ 1888238 w 5444431"/>
              <a:gd name="connsiteY9" fmla="*/ 3607512 h 3951423"/>
              <a:gd name="connsiteX10" fmla="*/ 2011235 w 5444431"/>
              <a:gd name="connsiteY10" fmla="*/ 3072134 h 3951423"/>
              <a:gd name="connsiteX11" fmla="*/ 2748647 w 5444431"/>
              <a:gd name="connsiteY11" fmla="*/ 3678936 h 3951423"/>
              <a:gd name="connsiteX12" fmla="*/ 2851401 w 5444431"/>
              <a:gd name="connsiteY12" fmla="*/ 3769080 h 3951423"/>
              <a:gd name="connsiteX13" fmla="*/ 3060560 w 5444431"/>
              <a:gd name="connsiteY13" fmla="*/ 3846843 h 3951423"/>
              <a:gd name="connsiteX14" fmla="*/ 3202679 w 5444431"/>
              <a:gd name="connsiteY14" fmla="*/ 3862933 h 3951423"/>
              <a:gd name="connsiteX15" fmla="*/ 3326030 w 5444431"/>
              <a:gd name="connsiteY15" fmla="*/ 3892428 h 3951423"/>
              <a:gd name="connsiteX16" fmla="*/ 3438653 w 5444431"/>
              <a:gd name="connsiteY16" fmla="*/ 3900473 h 3951423"/>
              <a:gd name="connsiteX17" fmla="*/ 3655857 w 5444431"/>
              <a:gd name="connsiteY17" fmla="*/ 3951423 h 3951423"/>
              <a:gd name="connsiteX18" fmla="*/ 3781889 w 5444431"/>
              <a:gd name="connsiteY18" fmla="*/ 3854887 h 3951423"/>
              <a:gd name="connsiteX19" fmla="*/ 3776525 w 5444431"/>
              <a:gd name="connsiteY19" fmla="*/ 3200595 h 3951423"/>
              <a:gd name="connsiteX20" fmla="*/ 4277971 w 5444431"/>
              <a:gd name="connsiteY20" fmla="*/ 3592098 h 3951423"/>
              <a:gd name="connsiteX21" fmla="*/ 4942988 w 5444431"/>
              <a:gd name="connsiteY21" fmla="*/ 3243498 h 3951423"/>
              <a:gd name="connsiteX22" fmla="*/ 4811591 w 5444431"/>
              <a:gd name="connsiteY22" fmla="*/ 3155010 h 3951423"/>
              <a:gd name="connsiteX23" fmla="*/ 5444431 w 5444431"/>
              <a:gd name="connsiteY23" fmla="*/ 2229883 h 3951423"/>
              <a:gd name="connsiteX24" fmla="*/ 4071490 w 5444431"/>
              <a:gd name="connsiteY24" fmla="*/ 1318165 h 3951423"/>
              <a:gd name="connsiteX25" fmla="*/ 3334070 w 5444431"/>
              <a:gd name="connsiteY25" fmla="*/ 867668 h 3951423"/>
              <a:gd name="connsiteX26" fmla="*/ 2666609 w 5444431"/>
              <a:gd name="connsiteY26" fmla="*/ 1343213 h 3951423"/>
              <a:gd name="connsiteX27" fmla="*/ 2538036 w 5444431"/>
              <a:gd name="connsiteY27" fmla="*/ 1236851 h 3951423"/>
              <a:gd name="connsiteX28" fmla="*/ 2414197 w 5444431"/>
              <a:gd name="connsiteY28" fmla="*/ 1066988 h 3951423"/>
              <a:gd name="connsiteX29" fmla="*/ 2188580 w 5444431"/>
              <a:gd name="connsiteY29" fmla="*/ 923521 h 3951423"/>
              <a:gd name="connsiteX30" fmla="*/ 2004071 w 5444431"/>
              <a:gd name="connsiteY30" fmla="*/ 937832 h 3951423"/>
              <a:gd name="connsiteX31" fmla="*/ 1910437 w 5444431"/>
              <a:gd name="connsiteY31" fmla="*/ 245504 h 3951423"/>
              <a:gd name="connsiteX32" fmla="*/ 1424570 w 5444431"/>
              <a:gd name="connsiteY32" fmla="*/ 216779 h 3951423"/>
              <a:gd name="connsiteX33" fmla="*/ 1431915 w 5444431"/>
              <a:gd name="connsiteY33" fmla="*/ 99266 h 3951423"/>
              <a:gd name="connsiteX34" fmla="*/ 1299712 w 5444431"/>
              <a:gd name="connsiteY34" fmla="*/ 91921 h 3951423"/>
              <a:gd name="connsiteX35" fmla="*/ 1190053 w 5444431"/>
              <a:gd name="connsiteY35" fmla="*/ 60458 h 3951423"/>
              <a:gd name="connsiteX36" fmla="*/ 1180363 w 5444431"/>
              <a:gd name="connsiteY36" fmla="*/ 0 h 3951423"/>
              <a:gd name="connsiteX37" fmla="*/ 1075588 w 5444431"/>
              <a:gd name="connsiteY37" fmla="*/ 225425 h 3951423"/>
              <a:gd name="connsiteX38" fmla="*/ 971372 w 5444431"/>
              <a:gd name="connsiteY38" fmla="*/ 421986 h 3951423"/>
              <a:gd name="connsiteX39" fmla="*/ 890952 w 5444431"/>
              <a:gd name="connsiteY39" fmla="*/ 660267 h 3951423"/>
              <a:gd name="connsiteX40" fmla="*/ 786704 w 5444431"/>
              <a:gd name="connsiteY40" fmla="*/ 1017686 h 3951423"/>
              <a:gd name="connsiteX41" fmla="*/ 557360 w 5444431"/>
              <a:gd name="connsiteY41" fmla="*/ 910461 h 3951423"/>
              <a:gd name="connsiteX42" fmla="*/ 363757 w 5444431"/>
              <a:gd name="connsiteY42" fmla="*/ 1014709 h 3951423"/>
              <a:gd name="connsiteX43" fmla="*/ 253553 w 5444431"/>
              <a:gd name="connsiteY43" fmla="*/ 931310 h 3951423"/>
              <a:gd name="connsiteX44" fmla="*/ 170156 w 5444431"/>
              <a:gd name="connsiteY44" fmla="*/ 1056407 h 3951423"/>
              <a:gd name="connsiteX45" fmla="*/ 116542 w 5444431"/>
              <a:gd name="connsiteY45" fmla="*/ 1172568 h 3951423"/>
              <a:gd name="connsiteX46" fmla="*/ 68886 w 5444431"/>
              <a:gd name="connsiteY46" fmla="*/ 1273838 h 3951423"/>
              <a:gd name="connsiteX47" fmla="*/ 68886 w 5444431"/>
              <a:gd name="connsiteY47" fmla="*/ 1381063 h 3951423"/>
              <a:gd name="connsiteX48" fmla="*/ 0 w 5444431"/>
              <a:gd name="connsiteY48" fmla="*/ 1487356 h 3951423"/>
              <a:gd name="connsiteX49" fmla="*/ 12848 w 5444431"/>
              <a:gd name="connsiteY49" fmla="*/ 1688410 h 3951423"/>
              <a:gd name="connsiteX50" fmla="*/ 142720 w 5444431"/>
              <a:gd name="connsiteY50" fmla="*/ 1664556 h 3951423"/>
              <a:gd name="connsiteX51" fmla="*/ 293795 w 5444431"/>
              <a:gd name="connsiteY51" fmla="*/ 1725517 h 3951423"/>
              <a:gd name="connsiteX52" fmla="*/ 476675 w 5444431"/>
              <a:gd name="connsiteY52" fmla="*/ 1828884 h 3951423"/>
              <a:gd name="connsiteX53" fmla="*/ 451314 w 5444431"/>
              <a:gd name="connsiteY53" fmla="*/ 1967749 h 3951423"/>
              <a:gd name="connsiteX54" fmla="*/ 637487 w 5444431"/>
              <a:gd name="connsiteY54" fmla="*/ 2228465 h 3951423"/>
              <a:gd name="connsiteX55" fmla="*/ 421787 w 5444431"/>
              <a:gd name="connsiteY55" fmla="*/ 2711711 h 3951423"/>
              <a:gd name="connsiteX56" fmla="*/ 556719 w 5444431"/>
              <a:gd name="connsiteY56" fmla="*/ 2817311 h 3951423"/>
              <a:gd name="connsiteX0" fmla="*/ 556719 w 5444431"/>
              <a:gd name="connsiteY0" fmla="*/ 2817311 h 3951423"/>
              <a:gd name="connsiteX1" fmla="*/ 823944 w 5444431"/>
              <a:gd name="connsiteY1" fmla="*/ 2793155 h 3951423"/>
              <a:gd name="connsiteX2" fmla="*/ 852540 w 5444431"/>
              <a:gd name="connsiteY2" fmla="*/ 2890571 h 3951423"/>
              <a:gd name="connsiteX3" fmla="*/ 1212764 w 5444431"/>
              <a:gd name="connsiteY3" fmla="*/ 2824598 h 3951423"/>
              <a:gd name="connsiteX4" fmla="*/ 1401372 w 5444431"/>
              <a:gd name="connsiteY4" fmla="*/ 2899556 h 3951423"/>
              <a:gd name="connsiteX5" fmla="*/ 961622 w 5444431"/>
              <a:gd name="connsiteY5" fmla="*/ 3934055 h 3951423"/>
              <a:gd name="connsiteX6" fmla="*/ 1468103 w 5444431"/>
              <a:gd name="connsiteY6" fmla="*/ 3619729 h 3951423"/>
              <a:gd name="connsiteX7" fmla="*/ 1877636 w 5444431"/>
              <a:gd name="connsiteY7" fmla="*/ 3825014 h 3951423"/>
              <a:gd name="connsiteX8" fmla="*/ 1873412 w 5444431"/>
              <a:gd name="connsiteY8" fmla="*/ 3699574 h 3951423"/>
              <a:gd name="connsiteX9" fmla="*/ 1888238 w 5444431"/>
              <a:gd name="connsiteY9" fmla="*/ 3607512 h 3951423"/>
              <a:gd name="connsiteX10" fmla="*/ 2011235 w 5444431"/>
              <a:gd name="connsiteY10" fmla="*/ 3072134 h 3951423"/>
              <a:gd name="connsiteX11" fmla="*/ 2748647 w 5444431"/>
              <a:gd name="connsiteY11" fmla="*/ 3678936 h 3951423"/>
              <a:gd name="connsiteX12" fmla="*/ 2851401 w 5444431"/>
              <a:gd name="connsiteY12" fmla="*/ 3769080 h 3951423"/>
              <a:gd name="connsiteX13" fmla="*/ 3060560 w 5444431"/>
              <a:gd name="connsiteY13" fmla="*/ 3846843 h 3951423"/>
              <a:gd name="connsiteX14" fmla="*/ 3202679 w 5444431"/>
              <a:gd name="connsiteY14" fmla="*/ 3862933 h 3951423"/>
              <a:gd name="connsiteX15" fmla="*/ 3326030 w 5444431"/>
              <a:gd name="connsiteY15" fmla="*/ 3892428 h 3951423"/>
              <a:gd name="connsiteX16" fmla="*/ 3438653 w 5444431"/>
              <a:gd name="connsiteY16" fmla="*/ 3900473 h 3951423"/>
              <a:gd name="connsiteX17" fmla="*/ 3655857 w 5444431"/>
              <a:gd name="connsiteY17" fmla="*/ 3951423 h 3951423"/>
              <a:gd name="connsiteX18" fmla="*/ 3781889 w 5444431"/>
              <a:gd name="connsiteY18" fmla="*/ 3854887 h 3951423"/>
              <a:gd name="connsiteX19" fmla="*/ 3776525 w 5444431"/>
              <a:gd name="connsiteY19" fmla="*/ 3200595 h 3951423"/>
              <a:gd name="connsiteX20" fmla="*/ 4277971 w 5444431"/>
              <a:gd name="connsiteY20" fmla="*/ 3592098 h 3951423"/>
              <a:gd name="connsiteX21" fmla="*/ 4942988 w 5444431"/>
              <a:gd name="connsiteY21" fmla="*/ 3243498 h 3951423"/>
              <a:gd name="connsiteX22" fmla="*/ 4811591 w 5444431"/>
              <a:gd name="connsiteY22" fmla="*/ 3155010 h 3951423"/>
              <a:gd name="connsiteX23" fmla="*/ 5444431 w 5444431"/>
              <a:gd name="connsiteY23" fmla="*/ 2229883 h 3951423"/>
              <a:gd name="connsiteX24" fmla="*/ 4071490 w 5444431"/>
              <a:gd name="connsiteY24" fmla="*/ 1318165 h 3951423"/>
              <a:gd name="connsiteX25" fmla="*/ 3334070 w 5444431"/>
              <a:gd name="connsiteY25" fmla="*/ 867668 h 3951423"/>
              <a:gd name="connsiteX26" fmla="*/ 3057873 w 5444431"/>
              <a:gd name="connsiteY26" fmla="*/ 1058056 h 3951423"/>
              <a:gd name="connsiteX27" fmla="*/ 2666609 w 5444431"/>
              <a:gd name="connsiteY27" fmla="*/ 1343213 h 3951423"/>
              <a:gd name="connsiteX28" fmla="*/ 2538036 w 5444431"/>
              <a:gd name="connsiteY28" fmla="*/ 1236851 h 3951423"/>
              <a:gd name="connsiteX29" fmla="*/ 2414197 w 5444431"/>
              <a:gd name="connsiteY29" fmla="*/ 1066988 h 3951423"/>
              <a:gd name="connsiteX30" fmla="*/ 2188580 w 5444431"/>
              <a:gd name="connsiteY30" fmla="*/ 923521 h 3951423"/>
              <a:gd name="connsiteX31" fmla="*/ 2004071 w 5444431"/>
              <a:gd name="connsiteY31" fmla="*/ 937832 h 3951423"/>
              <a:gd name="connsiteX32" fmla="*/ 1910437 w 5444431"/>
              <a:gd name="connsiteY32" fmla="*/ 245504 h 3951423"/>
              <a:gd name="connsiteX33" fmla="*/ 1424570 w 5444431"/>
              <a:gd name="connsiteY33" fmla="*/ 216779 h 3951423"/>
              <a:gd name="connsiteX34" fmla="*/ 1431915 w 5444431"/>
              <a:gd name="connsiteY34" fmla="*/ 99266 h 3951423"/>
              <a:gd name="connsiteX35" fmla="*/ 1299712 w 5444431"/>
              <a:gd name="connsiteY35" fmla="*/ 91921 h 3951423"/>
              <a:gd name="connsiteX36" fmla="*/ 1190053 w 5444431"/>
              <a:gd name="connsiteY36" fmla="*/ 60458 h 3951423"/>
              <a:gd name="connsiteX37" fmla="*/ 1180363 w 5444431"/>
              <a:gd name="connsiteY37" fmla="*/ 0 h 3951423"/>
              <a:gd name="connsiteX38" fmla="*/ 1075588 w 5444431"/>
              <a:gd name="connsiteY38" fmla="*/ 225425 h 3951423"/>
              <a:gd name="connsiteX39" fmla="*/ 971372 w 5444431"/>
              <a:gd name="connsiteY39" fmla="*/ 421986 h 3951423"/>
              <a:gd name="connsiteX40" fmla="*/ 890952 w 5444431"/>
              <a:gd name="connsiteY40" fmla="*/ 660267 h 3951423"/>
              <a:gd name="connsiteX41" fmla="*/ 786704 w 5444431"/>
              <a:gd name="connsiteY41" fmla="*/ 1017686 h 3951423"/>
              <a:gd name="connsiteX42" fmla="*/ 557360 w 5444431"/>
              <a:gd name="connsiteY42" fmla="*/ 910461 h 3951423"/>
              <a:gd name="connsiteX43" fmla="*/ 363757 w 5444431"/>
              <a:gd name="connsiteY43" fmla="*/ 1014709 h 3951423"/>
              <a:gd name="connsiteX44" fmla="*/ 253553 w 5444431"/>
              <a:gd name="connsiteY44" fmla="*/ 931310 h 3951423"/>
              <a:gd name="connsiteX45" fmla="*/ 170156 w 5444431"/>
              <a:gd name="connsiteY45" fmla="*/ 1056407 h 3951423"/>
              <a:gd name="connsiteX46" fmla="*/ 116542 w 5444431"/>
              <a:gd name="connsiteY46" fmla="*/ 1172568 h 3951423"/>
              <a:gd name="connsiteX47" fmla="*/ 68886 w 5444431"/>
              <a:gd name="connsiteY47" fmla="*/ 1273838 h 3951423"/>
              <a:gd name="connsiteX48" fmla="*/ 68886 w 5444431"/>
              <a:gd name="connsiteY48" fmla="*/ 1381063 h 3951423"/>
              <a:gd name="connsiteX49" fmla="*/ 0 w 5444431"/>
              <a:gd name="connsiteY49" fmla="*/ 1487356 h 3951423"/>
              <a:gd name="connsiteX50" fmla="*/ 12848 w 5444431"/>
              <a:gd name="connsiteY50" fmla="*/ 1688410 h 3951423"/>
              <a:gd name="connsiteX51" fmla="*/ 142720 w 5444431"/>
              <a:gd name="connsiteY51" fmla="*/ 1664556 h 3951423"/>
              <a:gd name="connsiteX52" fmla="*/ 293795 w 5444431"/>
              <a:gd name="connsiteY52" fmla="*/ 1725517 h 3951423"/>
              <a:gd name="connsiteX53" fmla="*/ 476675 w 5444431"/>
              <a:gd name="connsiteY53" fmla="*/ 1828884 h 3951423"/>
              <a:gd name="connsiteX54" fmla="*/ 451314 w 5444431"/>
              <a:gd name="connsiteY54" fmla="*/ 1967749 h 3951423"/>
              <a:gd name="connsiteX55" fmla="*/ 637487 w 5444431"/>
              <a:gd name="connsiteY55" fmla="*/ 2228465 h 3951423"/>
              <a:gd name="connsiteX56" fmla="*/ 421787 w 5444431"/>
              <a:gd name="connsiteY56" fmla="*/ 2711711 h 3951423"/>
              <a:gd name="connsiteX57" fmla="*/ 556719 w 5444431"/>
              <a:gd name="connsiteY57" fmla="*/ 2817311 h 3951423"/>
              <a:gd name="connsiteX0" fmla="*/ 556719 w 5444431"/>
              <a:gd name="connsiteY0" fmla="*/ 2817311 h 3951423"/>
              <a:gd name="connsiteX1" fmla="*/ 823944 w 5444431"/>
              <a:gd name="connsiteY1" fmla="*/ 2793155 h 3951423"/>
              <a:gd name="connsiteX2" fmla="*/ 852540 w 5444431"/>
              <a:gd name="connsiteY2" fmla="*/ 2890571 h 3951423"/>
              <a:gd name="connsiteX3" fmla="*/ 1212764 w 5444431"/>
              <a:gd name="connsiteY3" fmla="*/ 2824598 h 3951423"/>
              <a:gd name="connsiteX4" fmla="*/ 1401372 w 5444431"/>
              <a:gd name="connsiteY4" fmla="*/ 2899556 h 3951423"/>
              <a:gd name="connsiteX5" fmla="*/ 961622 w 5444431"/>
              <a:gd name="connsiteY5" fmla="*/ 3934055 h 3951423"/>
              <a:gd name="connsiteX6" fmla="*/ 1468103 w 5444431"/>
              <a:gd name="connsiteY6" fmla="*/ 3619729 h 3951423"/>
              <a:gd name="connsiteX7" fmla="*/ 1877636 w 5444431"/>
              <a:gd name="connsiteY7" fmla="*/ 3825014 h 3951423"/>
              <a:gd name="connsiteX8" fmla="*/ 1873412 w 5444431"/>
              <a:gd name="connsiteY8" fmla="*/ 3699574 h 3951423"/>
              <a:gd name="connsiteX9" fmla="*/ 1888238 w 5444431"/>
              <a:gd name="connsiteY9" fmla="*/ 3607512 h 3951423"/>
              <a:gd name="connsiteX10" fmla="*/ 2011235 w 5444431"/>
              <a:gd name="connsiteY10" fmla="*/ 3072134 h 3951423"/>
              <a:gd name="connsiteX11" fmla="*/ 2748647 w 5444431"/>
              <a:gd name="connsiteY11" fmla="*/ 3678936 h 3951423"/>
              <a:gd name="connsiteX12" fmla="*/ 2851401 w 5444431"/>
              <a:gd name="connsiteY12" fmla="*/ 3769080 h 3951423"/>
              <a:gd name="connsiteX13" fmla="*/ 3060560 w 5444431"/>
              <a:gd name="connsiteY13" fmla="*/ 3846843 h 3951423"/>
              <a:gd name="connsiteX14" fmla="*/ 3202679 w 5444431"/>
              <a:gd name="connsiteY14" fmla="*/ 3862933 h 3951423"/>
              <a:gd name="connsiteX15" fmla="*/ 3326030 w 5444431"/>
              <a:gd name="connsiteY15" fmla="*/ 3892428 h 3951423"/>
              <a:gd name="connsiteX16" fmla="*/ 3438653 w 5444431"/>
              <a:gd name="connsiteY16" fmla="*/ 3900473 h 3951423"/>
              <a:gd name="connsiteX17" fmla="*/ 3655857 w 5444431"/>
              <a:gd name="connsiteY17" fmla="*/ 3951423 h 3951423"/>
              <a:gd name="connsiteX18" fmla="*/ 3781889 w 5444431"/>
              <a:gd name="connsiteY18" fmla="*/ 3854887 h 3951423"/>
              <a:gd name="connsiteX19" fmla="*/ 3776525 w 5444431"/>
              <a:gd name="connsiteY19" fmla="*/ 3200595 h 3951423"/>
              <a:gd name="connsiteX20" fmla="*/ 4277971 w 5444431"/>
              <a:gd name="connsiteY20" fmla="*/ 3592098 h 3951423"/>
              <a:gd name="connsiteX21" fmla="*/ 4942988 w 5444431"/>
              <a:gd name="connsiteY21" fmla="*/ 3243498 h 3951423"/>
              <a:gd name="connsiteX22" fmla="*/ 4811591 w 5444431"/>
              <a:gd name="connsiteY22" fmla="*/ 3155010 h 3951423"/>
              <a:gd name="connsiteX23" fmla="*/ 5444431 w 5444431"/>
              <a:gd name="connsiteY23" fmla="*/ 2229883 h 3951423"/>
              <a:gd name="connsiteX24" fmla="*/ 4071490 w 5444431"/>
              <a:gd name="connsiteY24" fmla="*/ 1318165 h 3951423"/>
              <a:gd name="connsiteX25" fmla="*/ 3334070 w 5444431"/>
              <a:gd name="connsiteY25" fmla="*/ 867668 h 3951423"/>
              <a:gd name="connsiteX26" fmla="*/ 3679987 w 5444431"/>
              <a:gd name="connsiteY26" fmla="*/ 521751 h 3951423"/>
              <a:gd name="connsiteX27" fmla="*/ 2666609 w 5444431"/>
              <a:gd name="connsiteY27" fmla="*/ 1343213 h 3951423"/>
              <a:gd name="connsiteX28" fmla="*/ 2538036 w 5444431"/>
              <a:gd name="connsiteY28" fmla="*/ 1236851 h 3951423"/>
              <a:gd name="connsiteX29" fmla="*/ 2414197 w 5444431"/>
              <a:gd name="connsiteY29" fmla="*/ 1066988 h 3951423"/>
              <a:gd name="connsiteX30" fmla="*/ 2188580 w 5444431"/>
              <a:gd name="connsiteY30" fmla="*/ 923521 h 3951423"/>
              <a:gd name="connsiteX31" fmla="*/ 2004071 w 5444431"/>
              <a:gd name="connsiteY31" fmla="*/ 937832 h 3951423"/>
              <a:gd name="connsiteX32" fmla="*/ 1910437 w 5444431"/>
              <a:gd name="connsiteY32" fmla="*/ 245504 h 3951423"/>
              <a:gd name="connsiteX33" fmla="*/ 1424570 w 5444431"/>
              <a:gd name="connsiteY33" fmla="*/ 216779 h 3951423"/>
              <a:gd name="connsiteX34" fmla="*/ 1431915 w 5444431"/>
              <a:gd name="connsiteY34" fmla="*/ 99266 h 3951423"/>
              <a:gd name="connsiteX35" fmla="*/ 1299712 w 5444431"/>
              <a:gd name="connsiteY35" fmla="*/ 91921 h 3951423"/>
              <a:gd name="connsiteX36" fmla="*/ 1190053 w 5444431"/>
              <a:gd name="connsiteY36" fmla="*/ 60458 h 3951423"/>
              <a:gd name="connsiteX37" fmla="*/ 1180363 w 5444431"/>
              <a:gd name="connsiteY37" fmla="*/ 0 h 3951423"/>
              <a:gd name="connsiteX38" fmla="*/ 1075588 w 5444431"/>
              <a:gd name="connsiteY38" fmla="*/ 225425 h 3951423"/>
              <a:gd name="connsiteX39" fmla="*/ 971372 w 5444431"/>
              <a:gd name="connsiteY39" fmla="*/ 421986 h 3951423"/>
              <a:gd name="connsiteX40" fmla="*/ 890952 w 5444431"/>
              <a:gd name="connsiteY40" fmla="*/ 660267 h 3951423"/>
              <a:gd name="connsiteX41" fmla="*/ 786704 w 5444431"/>
              <a:gd name="connsiteY41" fmla="*/ 1017686 h 3951423"/>
              <a:gd name="connsiteX42" fmla="*/ 557360 w 5444431"/>
              <a:gd name="connsiteY42" fmla="*/ 910461 h 3951423"/>
              <a:gd name="connsiteX43" fmla="*/ 363757 w 5444431"/>
              <a:gd name="connsiteY43" fmla="*/ 1014709 h 3951423"/>
              <a:gd name="connsiteX44" fmla="*/ 253553 w 5444431"/>
              <a:gd name="connsiteY44" fmla="*/ 931310 h 3951423"/>
              <a:gd name="connsiteX45" fmla="*/ 170156 w 5444431"/>
              <a:gd name="connsiteY45" fmla="*/ 1056407 h 3951423"/>
              <a:gd name="connsiteX46" fmla="*/ 116542 w 5444431"/>
              <a:gd name="connsiteY46" fmla="*/ 1172568 h 3951423"/>
              <a:gd name="connsiteX47" fmla="*/ 68886 w 5444431"/>
              <a:gd name="connsiteY47" fmla="*/ 1273838 h 3951423"/>
              <a:gd name="connsiteX48" fmla="*/ 68886 w 5444431"/>
              <a:gd name="connsiteY48" fmla="*/ 1381063 h 3951423"/>
              <a:gd name="connsiteX49" fmla="*/ 0 w 5444431"/>
              <a:gd name="connsiteY49" fmla="*/ 1487356 h 3951423"/>
              <a:gd name="connsiteX50" fmla="*/ 12848 w 5444431"/>
              <a:gd name="connsiteY50" fmla="*/ 1688410 h 3951423"/>
              <a:gd name="connsiteX51" fmla="*/ 142720 w 5444431"/>
              <a:gd name="connsiteY51" fmla="*/ 1664556 h 3951423"/>
              <a:gd name="connsiteX52" fmla="*/ 293795 w 5444431"/>
              <a:gd name="connsiteY52" fmla="*/ 1725517 h 3951423"/>
              <a:gd name="connsiteX53" fmla="*/ 476675 w 5444431"/>
              <a:gd name="connsiteY53" fmla="*/ 1828884 h 3951423"/>
              <a:gd name="connsiteX54" fmla="*/ 451314 w 5444431"/>
              <a:gd name="connsiteY54" fmla="*/ 1967749 h 3951423"/>
              <a:gd name="connsiteX55" fmla="*/ 637487 w 5444431"/>
              <a:gd name="connsiteY55" fmla="*/ 2228465 h 3951423"/>
              <a:gd name="connsiteX56" fmla="*/ 421787 w 5444431"/>
              <a:gd name="connsiteY56" fmla="*/ 2711711 h 3951423"/>
              <a:gd name="connsiteX57" fmla="*/ 556719 w 5444431"/>
              <a:gd name="connsiteY57" fmla="*/ 2817311 h 3951423"/>
              <a:gd name="connsiteX0" fmla="*/ 556719 w 5444431"/>
              <a:gd name="connsiteY0" fmla="*/ 2817311 h 3951423"/>
              <a:gd name="connsiteX1" fmla="*/ 823944 w 5444431"/>
              <a:gd name="connsiteY1" fmla="*/ 2793155 h 3951423"/>
              <a:gd name="connsiteX2" fmla="*/ 852540 w 5444431"/>
              <a:gd name="connsiteY2" fmla="*/ 2890571 h 3951423"/>
              <a:gd name="connsiteX3" fmla="*/ 1212764 w 5444431"/>
              <a:gd name="connsiteY3" fmla="*/ 2824598 h 3951423"/>
              <a:gd name="connsiteX4" fmla="*/ 1401372 w 5444431"/>
              <a:gd name="connsiteY4" fmla="*/ 2899556 h 3951423"/>
              <a:gd name="connsiteX5" fmla="*/ 961622 w 5444431"/>
              <a:gd name="connsiteY5" fmla="*/ 3934055 h 3951423"/>
              <a:gd name="connsiteX6" fmla="*/ 1468103 w 5444431"/>
              <a:gd name="connsiteY6" fmla="*/ 3619729 h 3951423"/>
              <a:gd name="connsiteX7" fmla="*/ 1877636 w 5444431"/>
              <a:gd name="connsiteY7" fmla="*/ 3825014 h 3951423"/>
              <a:gd name="connsiteX8" fmla="*/ 1873412 w 5444431"/>
              <a:gd name="connsiteY8" fmla="*/ 3699574 h 3951423"/>
              <a:gd name="connsiteX9" fmla="*/ 1888238 w 5444431"/>
              <a:gd name="connsiteY9" fmla="*/ 3607512 h 3951423"/>
              <a:gd name="connsiteX10" fmla="*/ 2011235 w 5444431"/>
              <a:gd name="connsiteY10" fmla="*/ 3072134 h 3951423"/>
              <a:gd name="connsiteX11" fmla="*/ 2748647 w 5444431"/>
              <a:gd name="connsiteY11" fmla="*/ 3678936 h 3951423"/>
              <a:gd name="connsiteX12" fmla="*/ 2851401 w 5444431"/>
              <a:gd name="connsiteY12" fmla="*/ 3769080 h 3951423"/>
              <a:gd name="connsiteX13" fmla="*/ 3060560 w 5444431"/>
              <a:gd name="connsiteY13" fmla="*/ 3846843 h 3951423"/>
              <a:gd name="connsiteX14" fmla="*/ 3202679 w 5444431"/>
              <a:gd name="connsiteY14" fmla="*/ 3862933 h 3951423"/>
              <a:gd name="connsiteX15" fmla="*/ 3326030 w 5444431"/>
              <a:gd name="connsiteY15" fmla="*/ 3892428 h 3951423"/>
              <a:gd name="connsiteX16" fmla="*/ 3438653 w 5444431"/>
              <a:gd name="connsiteY16" fmla="*/ 3900473 h 3951423"/>
              <a:gd name="connsiteX17" fmla="*/ 3655857 w 5444431"/>
              <a:gd name="connsiteY17" fmla="*/ 3951423 h 3951423"/>
              <a:gd name="connsiteX18" fmla="*/ 3781889 w 5444431"/>
              <a:gd name="connsiteY18" fmla="*/ 3854887 h 3951423"/>
              <a:gd name="connsiteX19" fmla="*/ 3776525 w 5444431"/>
              <a:gd name="connsiteY19" fmla="*/ 3200595 h 3951423"/>
              <a:gd name="connsiteX20" fmla="*/ 4277971 w 5444431"/>
              <a:gd name="connsiteY20" fmla="*/ 3592098 h 3951423"/>
              <a:gd name="connsiteX21" fmla="*/ 4942988 w 5444431"/>
              <a:gd name="connsiteY21" fmla="*/ 3243498 h 3951423"/>
              <a:gd name="connsiteX22" fmla="*/ 4811591 w 5444431"/>
              <a:gd name="connsiteY22" fmla="*/ 3155010 h 3951423"/>
              <a:gd name="connsiteX23" fmla="*/ 5444431 w 5444431"/>
              <a:gd name="connsiteY23" fmla="*/ 2229883 h 3951423"/>
              <a:gd name="connsiteX24" fmla="*/ 4071490 w 5444431"/>
              <a:gd name="connsiteY24" fmla="*/ 1318165 h 3951423"/>
              <a:gd name="connsiteX25" fmla="*/ 3334070 w 5444431"/>
              <a:gd name="connsiteY25" fmla="*/ 867668 h 3951423"/>
              <a:gd name="connsiteX26" fmla="*/ 3661216 w 5444431"/>
              <a:gd name="connsiteY26" fmla="*/ 516388 h 3951423"/>
              <a:gd name="connsiteX27" fmla="*/ 2666609 w 5444431"/>
              <a:gd name="connsiteY27" fmla="*/ 1343213 h 3951423"/>
              <a:gd name="connsiteX28" fmla="*/ 2538036 w 5444431"/>
              <a:gd name="connsiteY28" fmla="*/ 1236851 h 3951423"/>
              <a:gd name="connsiteX29" fmla="*/ 2414197 w 5444431"/>
              <a:gd name="connsiteY29" fmla="*/ 1066988 h 3951423"/>
              <a:gd name="connsiteX30" fmla="*/ 2188580 w 5444431"/>
              <a:gd name="connsiteY30" fmla="*/ 923521 h 3951423"/>
              <a:gd name="connsiteX31" fmla="*/ 2004071 w 5444431"/>
              <a:gd name="connsiteY31" fmla="*/ 937832 h 3951423"/>
              <a:gd name="connsiteX32" fmla="*/ 1910437 w 5444431"/>
              <a:gd name="connsiteY32" fmla="*/ 245504 h 3951423"/>
              <a:gd name="connsiteX33" fmla="*/ 1424570 w 5444431"/>
              <a:gd name="connsiteY33" fmla="*/ 216779 h 3951423"/>
              <a:gd name="connsiteX34" fmla="*/ 1431915 w 5444431"/>
              <a:gd name="connsiteY34" fmla="*/ 99266 h 3951423"/>
              <a:gd name="connsiteX35" fmla="*/ 1299712 w 5444431"/>
              <a:gd name="connsiteY35" fmla="*/ 91921 h 3951423"/>
              <a:gd name="connsiteX36" fmla="*/ 1190053 w 5444431"/>
              <a:gd name="connsiteY36" fmla="*/ 60458 h 3951423"/>
              <a:gd name="connsiteX37" fmla="*/ 1180363 w 5444431"/>
              <a:gd name="connsiteY37" fmla="*/ 0 h 3951423"/>
              <a:gd name="connsiteX38" fmla="*/ 1075588 w 5444431"/>
              <a:gd name="connsiteY38" fmla="*/ 225425 h 3951423"/>
              <a:gd name="connsiteX39" fmla="*/ 971372 w 5444431"/>
              <a:gd name="connsiteY39" fmla="*/ 421986 h 3951423"/>
              <a:gd name="connsiteX40" fmla="*/ 890952 w 5444431"/>
              <a:gd name="connsiteY40" fmla="*/ 660267 h 3951423"/>
              <a:gd name="connsiteX41" fmla="*/ 786704 w 5444431"/>
              <a:gd name="connsiteY41" fmla="*/ 1017686 h 3951423"/>
              <a:gd name="connsiteX42" fmla="*/ 557360 w 5444431"/>
              <a:gd name="connsiteY42" fmla="*/ 910461 h 3951423"/>
              <a:gd name="connsiteX43" fmla="*/ 363757 w 5444431"/>
              <a:gd name="connsiteY43" fmla="*/ 1014709 h 3951423"/>
              <a:gd name="connsiteX44" fmla="*/ 253553 w 5444431"/>
              <a:gd name="connsiteY44" fmla="*/ 931310 h 3951423"/>
              <a:gd name="connsiteX45" fmla="*/ 170156 w 5444431"/>
              <a:gd name="connsiteY45" fmla="*/ 1056407 h 3951423"/>
              <a:gd name="connsiteX46" fmla="*/ 116542 w 5444431"/>
              <a:gd name="connsiteY46" fmla="*/ 1172568 h 3951423"/>
              <a:gd name="connsiteX47" fmla="*/ 68886 w 5444431"/>
              <a:gd name="connsiteY47" fmla="*/ 1273838 h 3951423"/>
              <a:gd name="connsiteX48" fmla="*/ 68886 w 5444431"/>
              <a:gd name="connsiteY48" fmla="*/ 1381063 h 3951423"/>
              <a:gd name="connsiteX49" fmla="*/ 0 w 5444431"/>
              <a:gd name="connsiteY49" fmla="*/ 1487356 h 3951423"/>
              <a:gd name="connsiteX50" fmla="*/ 12848 w 5444431"/>
              <a:gd name="connsiteY50" fmla="*/ 1688410 h 3951423"/>
              <a:gd name="connsiteX51" fmla="*/ 142720 w 5444431"/>
              <a:gd name="connsiteY51" fmla="*/ 1664556 h 3951423"/>
              <a:gd name="connsiteX52" fmla="*/ 293795 w 5444431"/>
              <a:gd name="connsiteY52" fmla="*/ 1725517 h 3951423"/>
              <a:gd name="connsiteX53" fmla="*/ 476675 w 5444431"/>
              <a:gd name="connsiteY53" fmla="*/ 1828884 h 3951423"/>
              <a:gd name="connsiteX54" fmla="*/ 451314 w 5444431"/>
              <a:gd name="connsiteY54" fmla="*/ 1967749 h 3951423"/>
              <a:gd name="connsiteX55" fmla="*/ 637487 w 5444431"/>
              <a:gd name="connsiteY55" fmla="*/ 2228465 h 3951423"/>
              <a:gd name="connsiteX56" fmla="*/ 421787 w 5444431"/>
              <a:gd name="connsiteY56" fmla="*/ 2711711 h 3951423"/>
              <a:gd name="connsiteX57" fmla="*/ 556719 w 5444431"/>
              <a:gd name="connsiteY57" fmla="*/ 2817311 h 3951423"/>
              <a:gd name="connsiteX0" fmla="*/ 556719 w 5444431"/>
              <a:gd name="connsiteY0" fmla="*/ 2817311 h 3951423"/>
              <a:gd name="connsiteX1" fmla="*/ 823944 w 5444431"/>
              <a:gd name="connsiteY1" fmla="*/ 2793155 h 3951423"/>
              <a:gd name="connsiteX2" fmla="*/ 852540 w 5444431"/>
              <a:gd name="connsiteY2" fmla="*/ 2890571 h 3951423"/>
              <a:gd name="connsiteX3" fmla="*/ 1212764 w 5444431"/>
              <a:gd name="connsiteY3" fmla="*/ 2824598 h 3951423"/>
              <a:gd name="connsiteX4" fmla="*/ 1401372 w 5444431"/>
              <a:gd name="connsiteY4" fmla="*/ 2899556 h 3951423"/>
              <a:gd name="connsiteX5" fmla="*/ 961622 w 5444431"/>
              <a:gd name="connsiteY5" fmla="*/ 3934055 h 3951423"/>
              <a:gd name="connsiteX6" fmla="*/ 1468103 w 5444431"/>
              <a:gd name="connsiteY6" fmla="*/ 3619729 h 3951423"/>
              <a:gd name="connsiteX7" fmla="*/ 1877636 w 5444431"/>
              <a:gd name="connsiteY7" fmla="*/ 3825014 h 3951423"/>
              <a:gd name="connsiteX8" fmla="*/ 1873412 w 5444431"/>
              <a:gd name="connsiteY8" fmla="*/ 3699574 h 3951423"/>
              <a:gd name="connsiteX9" fmla="*/ 1888238 w 5444431"/>
              <a:gd name="connsiteY9" fmla="*/ 3607512 h 3951423"/>
              <a:gd name="connsiteX10" fmla="*/ 2011235 w 5444431"/>
              <a:gd name="connsiteY10" fmla="*/ 3072134 h 3951423"/>
              <a:gd name="connsiteX11" fmla="*/ 2748647 w 5444431"/>
              <a:gd name="connsiteY11" fmla="*/ 3678936 h 3951423"/>
              <a:gd name="connsiteX12" fmla="*/ 2851401 w 5444431"/>
              <a:gd name="connsiteY12" fmla="*/ 3769080 h 3951423"/>
              <a:gd name="connsiteX13" fmla="*/ 3060560 w 5444431"/>
              <a:gd name="connsiteY13" fmla="*/ 3846843 h 3951423"/>
              <a:gd name="connsiteX14" fmla="*/ 3202679 w 5444431"/>
              <a:gd name="connsiteY14" fmla="*/ 3862933 h 3951423"/>
              <a:gd name="connsiteX15" fmla="*/ 3326030 w 5444431"/>
              <a:gd name="connsiteY15" fmla="*/ 3892428 h 3951423"/>
              <a:gd name="connsiteX16" fmla="*/ 3438653 w 5444431"/>
              <a:gd name="connsiteY16" fmla="*/ 3900473 h 3951423"/>
              <a:gd name="connsiteX17" fmla="*/ 3655857 w 5444431"/>
              <a:gd name="connsiteY17" fmla="*/ 3951423 h 3951423"/>
              <a:gd name="connsiteX18" fmla="*/ 3781889 w 5444431"/>
              <a:gd name="connsiteY18" fmla="*/ 3854887 h 3951423"/>
              <a:gd name="connsiteX19" fmla="*/ 3776525 w 5444431"/>
              <a:gd name="connsiteY19" fmla="*/ 3200595 h 3951423"/>
              <a:gd name="connsiteX20" fmla="*/ 4277971 w 5444431"/>
              <a:gd name="connsiteY20" fmla="*/ 3592098 h 3951423"/>
              <a:gd name="connsiteX21" fmla="*/ 4942988 w 5444431"/>
              <a:gd name="connsiteY21" fmla="*/ 3243498 h 3951423"/>
              <a:gd name="connsiteX22" fmla="*/ 4811591 w 5444431"/>
              <a:gd name="connsiteY22" fmla="*/ 3155010 h 3951423"/>
              <a:gd name="connsiteX23" fmla="*/ 5444431 w 5444431"/>
              <a:gd name="connsiteY23" fmla="*/ 2229883 h 3951423"/>
              <a:gd name="connsiteX24" fmla="*/ 4071490 w 5444431"/>
              <a:gd name="connsiteY24" fmla="*/ 1318165 h 3951423"/>
              <a:gd name="connsiteX25" fmla="*/ 3334070 w 5444431"/>
              <a:gd name="connsiteY25" fmla="*/ 867668 h 3951423"/>
              <a:gd name="connsiteX26" fmla="*/ 3661216 w 5444431"/>
              <a:gd name="connsiteY26" fmla="*/ 516388 h 3951423"/>
              <a:gd name="connsiteX27" fmla="*/ 2666609 w 5444431"/>
              <a:gd name="connsiteY27" fmla="*/ 1343213 h 3951423"/>
              <a:gd name="connsiteX28" fmla="*/ 2538036 w 5444431"/>
              <a:gd name="connsiteY28" fmla="*/ 1236851 h 3951423"/>
              <a:gd name="connsiteX29" fmla="*/ 2414197 w 5444431"/>
              <a:gd name="connsiteY29" fmla="*/ 1066988 h 3951423"/>
              <a:gd name="connsiteX30" fmla="*/ 2188580 w 5444431"/>
              <a:gd name="connsiteY30" fmla="*/ 923521 h 3951423"/>
              <a:gd name="connsiteX31" fmla="*/ 1934351 w 5444431"/>
              <a:gd name="connsiteY31" fmla="*/ 498062 h 3951423"/>
              <a:gd name="connsiteX32" fmla="*/ 1910437 w 5444431"/>
              <a:gd name="connsiteY32" fmla="*/ 245504 h 3951423"/>
              <a:gd name="connsiteX33" fmla="*/ 1424570 w 5444431"/>
              <a:gd name="connsiteY33" fmla="*/ 216779 h 3951423"/>
              <a:gd name="connsiteX34" fmla="*/ 1431915 w 5444431"/>
              <a:gd name="connsiteY34" fmla="*/ 99266 h 3951423"/>
              <a:gd name="connsiteX35" fmla="*/ 1299712 w 5444431"/>
              <a:gd name="connsiteY35" fmla="*/ 91921 h 3951423"/>
              <a:gd name="connsiteX36" fmla="*/ 1190053 w 5444431"/>
              <a:gd name="connsiteY36" fmla="*/ 60458 h 3951423"/>
              <a:gd name="connsiteX37" fmla="*/ 1180363 w 5444431"/>
              <a:gd name="connsiteY37" fmla="*/ 0 h 3951423"/>
              <a:gd name="connsiteX38" fmla="*/ 1075588 w 5444431"/>
              <a:gd name="connsiteY38" fmla="*/ 225425 h 3951423"/>
              <a:gd name="connsiteX39" fmla="*/ 971372 w 5444431"/>
              <a:gd name="connsiteY39" fmla="*/ 421986 h 3951423"/>
              <a:gd name="connsiteX40" fmla="*/ 890952 w 5444431"/>
              <a:gd name="connsiteY40" fmla="*/ 660267 h 3951423"/>
              <a:gd name="connsiteX41" fmla="*/ 786704 w 5444431"/>
              <a:gd name="connsiteY41" fmla="*/ 1017686 h 3951423"/>
              <a:gd name="connsiteX42" fmla="*/ 557360 w 5444431"/>
              <a:gd name="connsiteY42" fmla="*/ 910461 h 3951423"/>
              <a:gd name="connsiteX43" fmla="*/ 363757 w 5444431"/>
              <a:gd name="connsiteY43" fmla="*/ 1014709 h 3951423"/>
              <a:gd name="connsiteX44" fmla="*/ 253553 w 5444431"/>
              <a:gd name="connsiteY44" fmla="*/ 931310 h 3951423"/>
              <a:gd name="connsiteX45" fmla="*/ 170156 w 5444431"/>
              <a:gd name="connsiteY45" fmla="*/ 1056407 h 3951423"/>
              <a:gd name="connsiteX46" fmla="*/ 116542 w 5444431"/>
              <a:gd name="connsiteY46" fmla="*/ 1172568 h 3951423"/>
              <a:gd name="connsiteX47" fmla="*/ 68886 w 5444431"/>
              <a:gd name="connsiteY47" fmla="*/ 1273838 h 3951423"/>
              <a:gd name="connsiteX48" fmla="*/ 68886 w 5444431"/>
              <a:gd name="connsiteY48" fmla="*/ 1381063 h 3951423"/>
              <a:gd name="connsiteX49" fmla="*/ 0 w 5444431"/>
              <a:gd name="connsiteY49" fmla="*/ 1487356 h 3951423"/>
              <a:gd name="connsiteX50" fmla="*/ 12848 w 5444431"/>
              <a:gd name="connsiteY50" fmla="*/ 1688410 h 3951423"/>
              <a:gd name="connsiteX51" fmla="*/ 142720 w 5444431"/>
              <a:gd name="connsiteY51" fmla="*/ 1664556 h 3951423"/>
              <a:gd name="connsiteX52" fmla="*/ 293795 w 5444431"/>
              <a:gd name="connsiteY52" fmla="*/ 1725517 h 3951423"/>
              <a:gd name="connsiteX53" fmla="*/ 476675 w 5444431"/>
              <a:gd name="connsiteY53" fmla="*/ 1828884 h 3951423"/>
              <a:gd name="connsiteX54" fmla="*/ 451314 w 5444431"/>
              <a:gd name="connsiteY54" fmla="*/ 1967749 h 3951423"/>
              <a:gd name="connsiteX55" fmla="*/ 637487 w 5444431"/>
              <a:gd name="connsiteY55" fmla="*/ 2228465 h 3951423"/>
              <a:gd name="connsiteX56" fmla="*/ 421787 w 5444431"/>
              <a:gd name="connsiteY56" fmla="*/ 2711711 h 3951423"/>
              <a:gd name="connsiteX57" fmla="*/ 556719 w 5444431"/>
              <a:gd name="connsiteY57" fmla="*/ 2817311 h 3951423"/>
              <a:gd name="connsiteX0" fmla="*/ 556719 w 5444431"/>
              <a:gd name="connsiteY0" fmla="*/ 2817311 h 3951423"/>
              <a:gd name="connsiteX1" fmla="*/ 823944 w 5444431"/>
              <a:gd name="connsiteY1" fmla="*/ 2793155 h 3951423"/>
              <a:gd name="connsiteX2" fmla="*/ 852540 w 5444431"/>
              <a:gd name="connsiteY2" fmla="*/ 2890571 h 3951423"/>
              <a:gd name="connsiteX3" fmla="*/ 1212764 w 5444431"/>
              <a:gd name="connsiteY3" fmla="*/ 2824598 h 3951423"/>
              <a:gd name="connsiteX4" fmla="*/ 1401372 w 5444431"/>
              <a:gd name="connsiteY4" fmla="*/ 2899556 h 3951423"/>
              <a:gd name="connsiteX5" fmla="*/ 961622 w 5444431"/>
              <a:gd name="connsiteY5" fmla="*/ 3934055 h 3951423"/>
              <a:gd name="connsiteX6" fmla="*/ 1468103 w 5444431"/>
              <a:gd name="connsiteY6" fmla="*/ 3619729 h 3951423"/>
              <a:gd name="connsiteX7" fmla="*/ 1877636 w 5444431"/>
              <a:gd name="connsiteY7" fmla="*/ 3825014 h 3951423"/>
              <a:gd name="connsiteX8" fmla="*/ 1873412 w 5444431"/>
              <a:gd name="connsiteY8" fmla="*/ 3699574 h 3951423"/>
              <a:gd name="connsiteX9" fmla="*/ 1888238 w 5444431"/>
              <a:gd name="connsiteY9" fmla="*/ 3607512 h 3951423"/>
              <a:gd name="connsiteX10" fmla="*/ 2011235 w 5444431"/>
              <a:gd name="connsiteY10" fmla="*/ 3072134 h 3951423"/>
              <a:gd name="connsiteX11" fmla="*/ 2748647 w 5444431"/>
              <a:gd name="connsiteY11" fmla="*/ 3678936 h 3951423"/>
              <a:gd name="connsiteX12" fmla="*/ 2851401 w 5444431"/>
              <a:gd name="connsiteY12" fmla="*/ 3769080 h 3951423"/>
              <a:gd name="connsiteX13" fmla="*/ 3060560 w 5444431"/>
              <a:gd name="connsiteY13" fmla="*/ 3846843 h 3951423"/>
              <a:gd name="connsiteX14" fmla="*/ 3202679 w 5444431"/>
              <a:gd name="connsiteY14" fmla="*/ 3862933 h 3951423"/>
              <a:gd name="connsiteX15" fmla="*/ 3326030 w 5444431"/>
              <a:gd name="connsiteY15" fmla="*/ 3892428 h 3951423"/>
              <a:gd name="connsiteX16" fmla="*/ 3438653 w 5444431"/>
              <a:gd name="connsiteY16" fmla="*/ 3900473 h 3951423"/>
              <a:gd name="connsiteX17" fmla="*/ 3655857 w 5444431"/>
              <a:gd name="connsiteY17" fmla="*/ 3951423 h 3951423"/>
              <a:gd name="connsiteX18" fmla="*/ 3781889 w 5444431"/>
              <a:gd name="connsiteY18" fmla="*/ 3854887 h 3951423"/>
              <a:gd name="connsiteX19" fmla="*/ 3776525 w 5444431"/>
              <a:gd name="connsiteY19" fmla="*/ 3200595 h 3951423"/>
              <a:gd name="connsiteX20" fmla="*/ 4277971 w 5444431"/>
              <a:gd name="connsiteY20" fmla="*/ 3592098 h 3951423"/>
              <a:gd name="connsiteX21" fmla="*/ 4942988 w 5444431"/>
              <a:gd name="connsiteY21" fmla="*/ 3243498 h 3951423"/>
              <a:gd name="connsiteX22" fmla="*/ 4811591 w 5444431"/>
              <a:gd name="connsiteY22" fmla="*/ 3155010 h 3951423"/>
              <a:gd name="connsiteX23" fmla="*/ 5444431 w 5444431"/>
              <a:gd name="connsiteY23" fmla="*/ 2229883 h 3951423"/>
              <a:gd name="connsiteX24" fmla="*/ 4071490 w 5444431"/>
              <a:gd name="connsiteY24" fmla="*/ 1318165 h 3951423"/>
              <a:gd name="connsiteX25" fmla="*/ 3334070 w 5444431"/>
              <a:gd name="connsiteY25" fmla="*/ 867668 h 3951423"/>
              <a:gd name="connsiteX26" fmla="*/ 3661216 w 5444431"/>
              <a:gd name="connsiteY26" fmla="*/ 516388 h 3951423"/>
              <a:gd name="connsiteX27" fmla="*/ 2666609 w 5444431"/>
              <a:gd name="connsiteY27" fmla="*/ 1343213 h 3951423"/>
              <a:gd name="connsiteX28" fmla="*/ 2538036 w 5444431"/>
              <a:gd name="connsiteY28" fmla="*/ 1236851 h 3951423"/>
              <a:gd name="connsiteX29" fmla="*/ 2414197 w 5444431"/>
              <a:gd name="connsiteY29" fmla="*/ 1066988 h 3951423"/>
              <a:gd name="connsiteX30" fmla="*/ 2188580 w 5444431"/>
              <a:gd name="connsiteY30" fmla="*/ 923521 h 3951423"/>
              <a:gd name="connsiteX31" fmla="*/ 1939714 w 5444431"/>
              <a:gd name="connsiteY31" fmla="*/ 498062 h 3951423"/>
              <a:gd name="connsiteX32" fmla="*/ 1910437 w 5444431"/>
              <a:gd name="connsiteY32" fmla="*/ 245504 h 3951423"/>
              <a:gd name="connsiteX33" fmla="*/ 1424570 w 5444431"/>
              <a:gd name="connsiteY33" fmla="*/ 216779 h 3951423"/>
              <a:gd name="connsiteX34" fmla="*/ 1431915 w 5444431"/>
              <a:gd name="connsiteY34" fmla="*/ 99266 h 3951423"/>
              <a:gd name="connsiteX35" fmla="*/ 1299712 w 5444431"/>
              <a:gd name="connsiteY35" fmla="*/ 91921 h 3951423"/>
              <a:gd name="connsiteX36" fmla="*/ 1190053 w 5444431"/>
              <a:gd name="connsiteY36" fmla="*/ 60458 h 3951423"/>
              <a:gd name="connsiteX37" fmla="*/ 1180363 w 5444431"/>
              <a:gd name="connsiteY37" fmla="*/ 0 h 3951423"/>
              <a:gd name="connsiteX38" fmla="*/ 1075588 w 5444431"/>
              <a:gd name="connsiteY38" fmla="*/ 225425 h 3951423"/>
              <a:gd name="connsiteX39" fmla="*/ 971372 w 5444431"/>
              <a:gd name="connsiteY39" fmla="*/ 421986 h 3951423"/>
              <a:gd name="connsiteX40" fmla="*/ 890952 w 5444431"/>
              <a:gd name="connsiteY40" fmla="*/ 660267 h 3951423"/>
              <a:gd name="connsiteX41" fmla="*/ 786704 w 5444431"/>
              <a:gd name="connsiteY41" fmla="*/ 1017686 h 3951423"/>
              <a:gd name="connsiteX42" fmla="*/ 557360 w 5444431"/>
              <a:gd name="connsiteY42" fmla="*/ 910461 h 3951423"/>
              <a:gd name="connsiteX43" fmla="*/ 363757 w 5444431"/>
              <a:gd name="connsiteY43" fmla="*/ 1014709 h 3951423"/>
              <a:gd name="connsiteX44" fmla="*/ 253553 w 5444431"/>
              <a:gd name="connsiteY44" fmla="*/ 931310 h 3951423"/>
              <a:gd name="connsiteX45" fmla="*/ 170156 w 5444431"/>
              <a:gd name="connsiteY45" fmla="*/ 1056407 h 3951423"/>
              <a:gd name="connsiteX46" fmla="*/ 116542 w 5444431"/>
              <a:gd name="connsiteY46" fmla="*/ 1172568 h 3951423"/>
              <a:gd name="connsiteX47" fmla="*/ 68886 w 5444431"/>
              <a:gd name="connsiteY47" fmla="*/ 1273838 h 3951423"/>
              <a:gd name="connsiteX48" fmla="*/ 68886 w 5444431"/>
              <a:gd name="connsiteY48" fmla="*/ 1381063 h 3951423"/>
              <a:gd name="connsiteX49" fmla="*/ 0 w 5444431"/>
              <a:gd name="connsiteY49" fmla="*/ 1487356 h 3951423"/>
              <a:gd name="connsiteX50" fmla="*/ 12848 w 5444431"/>
              <a:gd name="connsiteY50" fmla="*/ 1688410 h 3951423"/>
              <a:gd name="connsiteX51" fmla="*/ 142720 w 5444431"/>
              <a:gd name="connsiteY51" fmla="*/ 1664556 h 3951423"/>
              <a:gd name="connsiteX52" fmla="*/ 293795 w 5444431"/>
              <a:gd name="connsiteY52" fmla="*/ 1725517 h 3951423"/>
              <a:gd name="connsiteX53" fmla="*/ 476675 w 5444431"/>
              <a:gd name="connsiteY53" fmla="*/ 1828884 h 3951423"/>
              <a:gd name="connsiteX54" fmla="*/ 451314 w 5444431"/>
              <a:gd name="connsiteY54" fmla="*/ 1967749 h 3951423"/>
              <a:gd name="connsiteX55" fmla="*/ 637487 w 5444431"/>
              <a:gd name="connsiteY55" fmla="*/ 2228465 h 3951423"/>
              <a:gd name="connsiteX56" fmla="*/ 421787 w 5444431"/>
              <a:gd name="connsiteY56" fmla="*/ 2711711 h 3951423"/>
              <a:gd name="connsiteX57" fmla="*/ 556719 w 5444431"/>
              <a:gd name="connsiteY57" fmla="*/ 2817311 h 3951423"/>
              <a:gd name="connsiteX0" fmla="*/ 556719 w 5444431"/>
              <a:gd name="connsiteY0" fmla="*/ 2817311 h 3951423"/>
              <a:gd name="connsiteX1" fmla="*/ 823944 w 5444431"/>
              <a:gd name="connsiteY1" fmla="*/ 2793155 h 3951423"/>
              <a:gd name="connsiteX2" fmla="*/ 852540 w 5444431"/>
              <a:gd name="connsiteY2" fmla="*/ 2890571 h 3951423"/>
              <a:gd name="connsiteX3" fmla="*/ 1212764 w 5444431"/>
              <a:gd name="connsiteY3" fmla="*/ 2824598 h 3951423"/>
              <a:gd name="connsiteX4" fmla="*/ 1401372 w 5444431"/>
              <a:gd name="connsiteY4" fmla="*/ 2899556 h 3951423"/>
              <a:gd name="connsiteX5" fmla="*/ 961622 w 5444431"/>
              <a:gd name="connsiteY5" fmla="*/ 3934055 h 3951423"/>
              <a:gd name="connsiteX6" fmla="*/ 1468103 w 5444431"/>
              <a:gd name="connsiteY6" fmla="*/ 3619729 h 3951423"/>
              <a:gd name="connsiteX7" fmla="*/ 1877636 w 5444431"/>
              <a:gd name="connsiteY7" fmla="*/ 3825014 h 3951423"/>
              <a:gd name="connsiteX8" fmla="*/ 1873412 w 5444431"/>
              <a:gd name="connsiteY8" fmla="*/ 3699574 h 3951423"/>
              <a:gd name="connsiteX9" fmla="*/ 1888238 w 5444431"/>
              <a:gd name="connsiteY9" fmla="*/ 3607512 h 3951423"/>
              <a:gd name="connsiteX10" fmla="*/ 2011235 w 5444431"/>
              <a:gd name="connsiteY10" fmla="*/ 3072134 h 3951423"/>
              <a:gd name="connsiteX11" fmla="*/ 2748647 w 5444431"/>
              <a:gd name="connsiteY11" fmla="*/ 3678936 h 3951423"/>
              <a:gd name="connsiteX12" fmla="*/ 2851401 w 5444431"/>
              <a:gd name="connsiteY12" fmla="*/ 3769080 h 3951423"/>
              <a:gd name="connsiteX13" fmla="*/ 3060560 w 5444431"/>
              <a:gd name="connsiteY13" fmla="*/ 3846843 h 3951423"/>
              <a:gd name="connsiteX14" fmla="*/ 3202679 w 5444431"/>
              <a:gd name="connsiteY14" fmla="*/ 3862933 h 3951423"/>
              <a:gd name="connsiteX15" fmla="*/ 3326030 w 5444431"/>
              <a:gd name="connsiteY15" fmla="*/ 3892428 h 3951423"/>
              <a:gd name="connsiteX16" fmla="*/ 3438653 w 5444431"/>
              <a:gd name="connsiteY16" fmla="*/ 3900473 h 3951423"/>
              <a:gd name="connsiteX17" fmla="*/ 3655857 w 5444431"/>
              <a:gd name="connsiteY17" fmla="*/ 3951423 h 3951423"/>
              <a:gd name="connsiteX18" fmla="*/ 3781889 w 5444431"/>
              <a:gd name="connsiteY18" fmla="*/ 3854887 h 3951423"/>
              <a:gd name="connsiteX19" fmla="*/ 3776525 w 5444431"/>
              <a:gd name="connsiteY19" fmla="*/ 3200595 h 3951423"/>
              <a:gd name="connsiteX20" fmla="*/ 4277971 w 5444431"/>
              <a:gd name="connsiteY20" fmla="*/ 3592098 h 3951423"/>
              <a:gd name="connsiteX21" fmla="*/ 4942988 w 5444431"/>
              <a:gd name="connsiteY21" fmla="*/ 3243498 h 3951423"/>
              <a:gd name="connsiteX22" fmla="*/ 4811591 w 5444431"/>
              <a:gd name="connsiteY22" fmla="*/ 3155010 h 3951423"/>
              <a:gd name="connsiteX23" fmla="*/ 5444431 w 5444431"/>
              <a:gd name="connsiteY23" fmla="*/ 2229883 h 3951423"/>
              <a:gd name="connsiteX24" fmla="*/ 4071490 w 5444431"/>
              <a:gd name="connsiteY24" fmla="*/ 1318165 h 3951423"/>
              <a:gd name="connsiteX25" fmla="*/ 3334070 w 5444431"/>
              <a:gd name="connsiteY25" fmla="*/ 867668 h 3951423"/>
              <a:gd name="connsiteX26" fmla="*/ 3661216 w 5444431"/>
              <a:gd name="connsiteY26" fmla="*/ 516388 h 3951423"/>
              <a:gd name="connsiteX27" fmla="*/ 2666609 w 5444431"/>
              <a:gd name="connsiteY27" fmla="*/ 1343213 h 3951423"/>
              <a:gd name="connsiteX28" fmla="*/ 2538036 w 5444431"/>
              <a:gd name="connsiteY28" fmla="*/ 1236851 h 3951423"/>
              <a:gd name="connsiteX29" fmla="*/ 2414197 w 5444431"/>
              <a:gd name="connsiteY29" fmla="*/ 1066988 h 3951423"/>
              <a:gd name="connsiteX30" fmla="*/ 2188580 w 5444431"/>
              <a:gd name="connsiteY30" fmla="*/ 923521 h 3951423"/>
              <a:gd name="connsiteX31" fmla="*/ 1939714 w 5444431"/>
              <a:gd name="connsiteY31" fmla="*/ 498062 h 3951423"/>
              <a:gd name="connsiteX32" fmla="*/ 1910437 w 5444431"/>
              <a:gd name="connsiteY32" fmla="*/ 245504 h 3951423"/>
              <a:gd name="connsiteX33" fmla="*/ 1424570 w 5444431"/>
              <a:gd name="connsiteY33" fmla="*/ 216779 h 3951423"/>
              <a:gd name="connsiteX34" fmla="*/ 1431915 w 5444431"/>
              <a:gd name="connsiteY34" fmla="*/ 99266 h 3951423"/>
              <a:gd name="connsiteX35" fmla="*/ 1299712 w 5444431"/>
              <a:gd name="connsiteY35" fmla="*/ 91921 h 3951423"/>
              <a:gd name="connsiteX36" fmla="*/ 1190053 w 5444431"/>
              <a:gd name="connsiteY36" fmla="*/ 60458 h 3951423"/>
              <a:gd name="connsiteX37" fmla="*/ 1180363 w 5444431"/>
              <a:gd name="connsiteY37" fmla="*/ 0 h 3951423"/>
              <a:gd name="connsiteX38" fmla="*/ 1075588 w 5444431"/>
              <a:gd name="connsiteY38" fmla="*/ 225425 h 3951423"/>
              <a:gd name="connsiteX39" fmla="*/ 971372 w 5444431"/>
              <a:gd name="connsiteY39" fmla="*/ 421986 h 3951423"/>
              <a:gd name="connsiteX40" fmla="*/ 890952 w 5444431"/>
              <a:gd name="connsiteY40" fmla="*/ 660267 h 3951423"/>
              <a:gd name="connsiteX41" fmla="*/ 786704 w 5444431"/>
              <a:gd name="connsiteY41" fmla="*/ 1017686 h 3951423"/>
              <a:gd name="connsiteX42" fmla="*/ 557360 w 5444431"/>
              <a:gd name="connsiteY42" fmla="*/ 910461 h 3951423"/>
              <a:gd name="connsiteX43" fmla="*/ 363757 w 5444431"/>
              <a:gd name="connsiteY43" fmla="*/ 1014709 h 3951423"/>
              <a:gd name="connsiteX44" fmla="*/ 253553 w 5444431"/>
              <a:gd name="connsiteY44" fmla="*/ 931310 h 3951423"/>
              <a:gd name="connsiteX45" fmla="*/ 170156 w 5444431"/>
              <a:gd name="connsiteY45" fmla="*/ 1056407 h 3951423"/>
              <a:gd name="connsiteX46" fmla="*/ 116542 w 5444431"/>
              <a:gd name="connsiteY46" fmla="*/ 1172568 h 3951423"/>
              <a:gd name="connsiteX47" fmla="*/ 68886 w 5444431"/>
              <a:gd name="connsiteY47" fmla="*/ 1273838 h 3951423"/>
              <a:gd name="connsiteX48" fmla="*/ 68886 w 5444431"/>
              <a:gd name="connsiteY48" fmla="*/ 1381063 h 3951423"/>
              <a:gd name="connsiteX49" fmla="*/ 0 w 5444431"/>
              <a:gd name="connsiteY49" fmla="*/ 1487356 h 3951423"/>
              <a:gd name="connsiteX50" fmla="*/ 12848 w 5444431"/>
              <a:gd name="connsiteY50" fmla="*/ 1688410 h 3951423"/>
              <a:gd name="connsiteX51" fmla="*/ 142720 w 5444431"/>
              <a:gd name="connsiteY51" fmla="*/ 1664556 h 3951423"/>
              <a:gd name="connsiteX52" fmla="*/ 293795 w 5444431"/>
              <a:gd name="connsiteY52" fmla="*/ 1725517 h 3951423"/>
              <a:gd name="connsiteX53" fmla="*/ 476675 w 5444431"/>
              <a:gd name="connsiteY53" fmla="*/ 1828884 h 3951423"/>
              <a:gd name="connsiteX54" fmla="*/ 451314 w 5444431"/>
              <a:gd name="connsiteY54" fmla="*/ 1967749 h 3951423"/>
              <a:gd name="connsiteX55" fmla="*/ 637487 w 5444431"/>
              <a:gd name="connsiteY55" fmla="*/ 2228465 h 3951423"/>
              <a:gd name="connsiteX56" fmla="*/ 421787 w 5444431"/>
              <a:gd name="connsiteY56" fmla="*/ 2711711 h 3951423"/>
              <a:gd name="connsiteX57" fmla="*/ 556719 w 5444431"/>
              <a:gd name="connsiteY57" fmla="*/ 2817311 h 3951423"/>
              <a:gd name="connsiteX0" fmla="*/ 556719 w 5444431"/>
              <a:gd name="connsiteY0" fmla="*/ 2817311 h 3951423"/>
              <a:gd name="connsiteX1" fmla="*/ 823944 w 5444431"/>
              <a:gd name="connsiteY1" fmla="*/ 2793155 h 3951423"/>
              <a:gd name="connsiteX2" fmla="*/ 852540 w 5444431"/>
              <a:gd name="connsiteY2" fmla="*/ 2890571 h 3951423"/>
              <a:gd name="connsiteX3" fmla="*/ 1212764 w 5444431"/>
              <a:gd name="connsiteY3" fmla="*/ 2824598 h 3951423"/>
              <a:gd name="connsiteX4" fmla="*/ 1401372 w 5444431"/>
              <a:gd name="connsiteY4" fmla="*/ 2899556 h 3951423"/>
              <a:gd name="connsiteX5" fmla="*/ 961622 w 5444431"/>
              <a:gd name="connsiteY5" fmla="*/ 3934055 h 3951423"/>
              <a:gd name="connsiteX6" fmla="*/ 1468103 w 5444431"/>
              <a:gd name="connsiteY6" fmla="*/ 3619729 h 3951423"/>
              <a:gd name="connsiteX7" fmla="*/ 1877636 w 5444431"/>
              <a:gd name="connsiteY7" fmla="*/ 3825014 h 3951423"/>
              <a:gd name="connsiteX8" fmla="*/ 1873412 w 5444431"/>
              <a:gd name="connsiteY8" fmla="*/ 3699574 h 3951423"/>
              <a:gd name="connsiteX9" fmla="*/ 1888238 w 5444431"/>
              <a:gd name="connsiteY9" fmla="*/ 3607512 h 3951423"/>
              <a:gd name="connsiteX10" fmla="*/ 2011235 w 5444431"/>
              <a:gd name="connsiteY10" fmla="*/ 3072134 h 3951423"/>
              <a:gd name="connsiteX11" fmla="*/ 2748647 w 5444431"/>
              <a:gd name="connsiteY11" fmla="*/ 3678936 h 3951423"/>
              <a:gd name="connsiteX12" fmla="*/ 2851401 w 5444431"/>
              <a:gd name="connsiteY12" fmla="*/ 3769080 h 3951423"/>
              <a:gd name="connsiteX13" fmla="*/ 3060560 w 5444431"/>
              <a:gd name="connsiteY13" fmla="*/ 3846843 h 3951423"/>
              <a:gd name="connsiteX14" fmla="*/ 3202679 w 5444431"/>
              <a:gd name="connsiteY14" fmla="*/ 3862933 h 3951423"/>
              <a:gd name="connsiteX15" fmla="*/ 3326030 w 5444431"/>
              <a:gd name="connsiteY15" fmla="*/ 3892428 h 3951423"/>
              <a:gd name="connsiteX16" fmla="*/ 3438653 w 5444431"/>
              <a:gd name="connsiteY16" fmla="*/ 3900473 h 3951423"/>
              <a:gd name="connsiteX17" fmla="*/ 3655857 w 5444431"/>
              <a:gd name="connsiteY17" fmla="*/ 3951423 h 3951423"/>
              <a:gd name="connsiteX18" fmla="*/ 3781889 w 5444431"/>
              <a:gd name="connsiteY18" fmla="*/ 3854887 h 3951423"/>
              <a:gd name="connsiteX19" fmla="*/ 3776525 w 5444431"/>
              <a:gd name="connsiteY19" fmla="*/ 3200595 h 3951423"/>
              <a:gd name="connsiteX20" fmla="*/ 4277971 w 5444431"/>
              <a:gd name="connsiteY20" fmla="*/ 3592098 h 3951423"/>
              <a:gd name="connsiteX21" fmla="*/ 4942988 w 5444431"/>
              <a:gd name="connsiteY21" fmla="*/ 3243498 h 3951423"/>
              <a:gd name="connsiteX22" fmla="*/ 4811591 w 5444431"/>
              <a:gd name="connsiteY22" fmla="*/ 3155010 h 3951423"/>
              <a:gd name="connsiteX23" fmla="*/ 5444431 w 5444431"/>
              <a:gd name="connsiteY23" fmla="*/ 2229883 h 3951423"/>
              <a:gd name="connsiteX24" fmla="*/ 4071490 w 5444431"/>
              <a:gd name="connsiteY24" fmla="*/ 1318165 h 3951423"/>
              <a:gd name="connsiteX25" fmla="*/ 3334070 w 5444431"/>
              <a:gd name="connsiteY25" fmla="*/ 867668 h 3951423"/>
              <a:gd name="connsiteX26" fmla="*/ 3661216 w 5444431"/>
              <a:gd name="connsiteY26" fmla="*/ 516388 h 3951423"/>
              <a:gd name="connsiteX27" fmla="*/ 2666609 w 5444431"/>
              <a:gd name="connsiteY27" fmla="*/ 1343213 h 3951423"/>
              <a:gd name="connsiteX28" fmla="*/ 2538036 w 5444431"/>
              <a:gd name="connsiteY28" fmla="*/ 1236851 h 3951423"/>
              <a:gd name="connsiteX29" fmla="*/ 2414197 w 5444431"/>
              <a:gd name="connsiteY29" fmla="*/ 1066988 h 3951423"/>
              <a:gd name="connsiteX30" fmla="*/ 2051822 w 5444431"/>
              <a:gd name="connsiteY30" fmla="*/ 473025 h 3951423"/>
              <a:gd name="connsiteX31" fmla="*/ 1939714 w 5444431"/>
              <a:gd name="connsiteY31" fmla="*/ 498062 h 3951423"/>
              <a:gd name="connsiteX32" fmla="*/ 1910437 w 5444431"/>
              <a:gd name="connsiteY32" fmla="*/ 245504 h 3951423"/>
              <a:gd name="connsiteX33" fmla="*/ 1424570 w 5444431"/>
              <a:gd name="connsiteY33" fmla="*/ 216779 h 3951423"/>
              <a:gd name="connsiteX34" fmla="*/ 1431915 w 5444431"/>
              <a:gd name="connsiteY34" fmla="*/ 99266 h 3951423"/>
              <a:gd name="connsiteX35" fmla="*/ 1299712 w 5444431"/>
              <a:gd name="connsiteY35" fmla="*/ 91921 h 3951423"/>
              <a:gd name="connsiteX36" fmla="*/ 1190053 w 5444431"/>
              <a:gd name="connsiteY36" fmla="*/ 60458 h 3951423"/>
              <a:gd name="connsiteX37" fmla="*/ 1180363 w 5444431"/>
              <a:gd name="connsiteY37" fmla="*/ 0 h 3951423"/>
              <a:gd name="connsiteX38" fmla="*/ 1075588 w 5444431"/>
              <a:gd name="connsiteY38" fmla="*/ 225425 h 3951423"/>
              <a:gd name="connsiteX39" fmla="*/ 971372 w 5444431"/>
              <a:gd name="connsiteY39" fmla="*/ 421986 h 3951423"/>
              <a:gd name="connsiteX40" fmla="*/ 890952 w 5444431"/>
              <a:gd name="connsiteY40" fmla="*/ 660267 h 3951423"/>
              <a:gd name="connsiteX41" fmla="*/ 786704 w 5444431"/>
              <a:gd name="connsiteY41" fmla="*/ 1017686 h 3951423"/>
              <a:gd name="connsiteX42" fmla="*/ 557360 w 5444431"/>
              <a:gd name="connsiteY42" fmla="*/ 910461 h 3951423"/>
              <a:gd name="connsiteX43" fmla="*/ 363757 w 5444431"/>
              <a:gd name="connsiteY43" fmla="*/ 1014709 h 3951423"/>
              <a:gd name="connsiteX44" fmla="*/ 253553 w 5444431"/>
              <a:gd name="connsiteY44" fmla="*/ 931310 h 3951423"/>
              <a:gd name="connsiteX45" fmla="*/ 170156 w 5444431"/>
              <a:gd name="connsiteY45" fmla="*/ 1056407 h 3951423"/>
              <a:gd name="connsiteX46" fmla="*/ 116542 w 5444431"/>
              <a:gd name="connsiteY46" fmla="*/ 1172568 h 3951423"/>
              <a:gd name="connsiteX47" fmla="*/ 68886 w 5444431"/>
              <a:gd name="connsiteY47" fmla="*/ 1273838 h 3951423"/>
              <a:gd name="connsiteX48" fmla="*/ 68886 w 5444431"/>
              <a:gd name="connsiteY48" fmla="*/ 1381063 h 3951423"/>
              <a:gd name="connsiteX49" fmla="*/ 0 w 5444431"/>
              <a:gd name="connsiteY49" fmla="*/ 1487356 h 3951423"/>
              <a:gd name="connsiteX50" fmla="*/ 12848 w 5444431"/>
              <a:gd name="connsiteY50" fmla="*/ 1688410 h 3951423"/>
              <a:gd name="connsiteX51" fmla="*/ 142720 w 5444431"/>
              <a:gd name="connsiteY51" fmla="*/ 1664556 h 3951423"/>
              <a:gd name="connsiteX52" fmla="*/ 293795 w 5444431"/>
              <a:gd name="connsiteY52" fmla="*/ 1725517 h 3951423"/>
              <a:gd name="connsiteX53" fmla="*/ 476675 w 5444431"/>
              <a:gd name="connsiteY53" fmla="*/ 1828884 h 3951423"/>
              <a:gd name="connsiteX54" fmla="*/ 451314 w 5444431"/>
              <a:gd name="connsiteY54" fmla="*/ 1967749 h 3951423"/>
              <a:gd name="connsiteX55" fmla="*/ 637487 w 5444431"/>
              <a:gd name="connsiteY55" fmla="*/ 2228465 h 3951423"/>
              <a:gd name="connsiteX56" fmla="*/ 421787 w 5444431"/>
              <a:gd name="connsiteY56" fmla="*/ 2711711 h 3951423"/>
              <a:gd name="connsiteX57" fmla="*/ 556719 w 5444431"/>
              <a:gd name="connsiteY57" fmla="*/ 2817311 h 3951423"/>
              <a:gd name="connsiteX0" fmla="*/ 556719 w 5444431"/>
              <a:gd name="connsiteY0" fmla="*/ 2817311 h 3951423"/>
              <a:gd name="connsiteX1" fmla="*/ 823944 w 5444431"/>
              <a:gd name="connsiteY1" fmla="*/ 2793155 h 3951423"/>
              <a:gd name="connsiteX2" fmla="*/ 852540 w 5444431"/>
              <a:gd name="connsiteY2" fmla="*/ 2890571 h 3951423"/>
              <a:gd name="connsiteX3" fmla="*/ 1212764 w 5444431"/>
              <a:gd name="connsiteY3" fmla="*/ 2824598 h 3951423"/>
              <a:gd name="connsiteX4" fmla="*/ 1401372 w 5444431"/>
              <a:gd name="connsiteY4" fmla="*/ 2899556 h 3951423"/>
              <a:gd name="connsiteX5" fmla="*/ 961622 w 5444431"/>
              <a:gd name="connsiteY5" fmla="*/ 3934055 h 3951423"/>
              <a:gd name="connsiteX6" fmla="*/ 1468103 w 5444431"/>
              <a:gd name="connsiteY6" fmla="*/ 3619729 h 3951423"/>
              <a:gd name="connsiteX7" fmla="*/ 1877636 w 5444431"/>
              <a:gd name="connsiteY7" fmla="*/ 3825014 h 3951423"/>
              <a:gd name="connsiteX8" fmla="*/ 1873412 w 5444431"/>
              <a:gd name="connsiteY8" fmla="*/ 3699574 h 3951423"/>
              <a:gd name="connsiteX9" fmla="*/ 1888238 w 5444431"/>
              <a:gd name="connsiteY9" fmla="*/ 3607512 h 3951423"/>
              <a:gd name="connsiteX10" fmla="*/ 2011235 w 5444431"/>
              <a:gd name="connsiteY10" fmla="*/ 3072134 h 3951423"/>
              <a:gd name="connsiteX11" fmla="*/ 2748647 w 5444431"/>
              <a:gd name="connsiteY11" fmla="*/ 3678936 h 3951423"/>
              <a:gd name="connsiteX12" fmla="*/ 2851401 w 5444431"/>
              <a:gd name="connsiteY12" fmla="*/ 3769080 h 3951423"/>
              <a:gd name="connsiteX13" fmla="*/ 3060560 w 5444431"/>
              <a:gd name="connsiteY13" fmla="*/ 3846843 h 3951423"/>
              <a:gd name="connsiteX14" fmla="*/ 3202679 w 5444431"/>
              <a:gd name="connsiteY14" fmla="*/ 3862933 h 3951423"/>
              <a:gd name="connsiteX15" fmla="*/ 3326030 w 5444431"/>
              <a:gd name="connsiteY15" fmla="*/ 3892428 h 3951423"/>
              <a:gd name="connsiteX16" fmla="*/ 3438653 w 5444431"/>
              <a:gd name="connsiteY16" fmla="*/ 3900473 h 3951423"/>
              <a:gd name="connsiteX17" fmla="*/ 3655857 w 5444431"/>
              <a:gd name="connsiteY17" fmla="*/ 3951423 h 3951423"/>
              <a:gd name="connsiteX18" fmla="*/ 3781889 w 5444431"/>
              <a:gd name="connsiteY18" fmla="*/ 3854887 h 3951423"/>
              <a:gd name="connsiteX19" fmla="*/ 3776525 w 5444431"/>
              <a:gd name="connsiteY19" fmla="*/ 3200595 h 3951423"/>
              <a:gd name="connsiteX20" fmla="*/ 4277971 w 5444431"/>
              <a:gd name="connsiteY20" fmla="*/ 3592098 h 3951423"/>
              <a:gd name="connsiteX21" fmla="*/ 4942988 w 5444431"/>
              <a:gd name="connsiteY21" fmla="*/ 3243498 h 3951423"/>
              <a:gd name="connsiteX22" fmla="*/ 4811591 w 5444431"/>
              <a:gd name="connsiteY22" fmla="*/ 3155010 h 3951423"/>
              <a:gd name="connsiteX23" fmla="*/ 5444431 w 5444431"/>
              <a:gd name="connsiteY23" fmla="*/ 2229883 h 3951423"/>
              <a:gd name="connsiteX24" fmla="*/ 4071490 w 5444431"/>
              <a:gd name="connsiteY24" fmla="*/ 1318165 h 3951423"/>
              <a:gd name="connsiteX25" fmla="*/ 3334070 w 5444431"/>
              <a:gd name="connsiteY25" fmla="*/ 867668 h 3951423"/>
              <a:gd name="connsiteX26" fmla="*/ 3661216 w 5444431"/>
              <a:gd name="connsiteY26" fmla="*/ 516388 h 3951423"/>
              <a:gd name="connsiteX27" fmla="*/ 2666609 w 5444431"/>
              <a:gd name="connsiteY27" fmla="*/ 1343213 h 3951423"/>
              <a:gd name="connsiteX28" fmla="*/ 2538036 w 5444431"/>
              <a:gd name="connsiteY28" fmla="*/ 1236851 h 3951423"/>
              <a:gd name="connsiteX29" fmla="*/ 2414197 w 5444431"/>
              <a:gd name="connsiteY29" fmla="*/ 1066988 h 3951423"/>
              <a:gd name="connsiteX30" fmla="*/ 2051822 w 5444431"/>
              <a:gd name="connsiteY30" fmla="*/ 473025 h 3951423"/>
              <a:gd name="connsiteX31" fmla="*/ 1939714 w 5444431"/>
              <a:gd name="connsiteY31" fmla="*/ 498062 h 3951423"/>
              <a:gd name="connsiteX32" fmla="*/ 1910437 w 5444431"/>
              <a:gd name="connsiteY32" fmla="*/ 245504 h 3951423"/>
              <a:gd name="connsiteX33" fmla="*/ 1424570 w 5444431"/>
              <a:gd name="connsiteY33" fmla="*/ 216779 h 3951423"/>
              <a:gd name="connsiteX34" fmla="*/ 1431915 w 5444431"/>
              <a:gd name="connsiteY34" fmla="*/ 99266 h 3951423"/>
              <a:gd name="connsiteX35" fmla="*/ 1299712 w 5444431"/>
              <a:gd name="connsiteY35" fmla="*/ 91921 h 3951423"/>
              <a:gd name="connsiteX36" fmla="*/ 1190053 w 5444431"/>
              <a:gd name="connsiteY36" fmla="*/ 60458 h 3951423"/>
              <a:gd name="connsiteX37" fmla="*/ 1180363 w 5444431"/>
              <a:gd name="connsiteY37" fmla="*/ 0 h 3951423"/>
              <a:gd name="connsiteX38" fmla="*/ 1075588 w 5444431"/>
              <a:gd name="connsiteY38" fmla="*/ 225425 h 3951423"/>
              <a:gd name="connsiteX39" fmla="*/ 971372 w 5444431"/>
              <a:gd name="connsiteY39" fmla="*/ 421986 h 3951423"/>
              <a:gd name="connsiteX40" fmla="*/ 890952 w 5444431"/>
              <a:gd name="connsiteY40" fmla="*/ 660267 h 3951423"/>
              <a:gd name="connsiteX41" fmla="*/ 786704 w 5444431"/>
              <a:gd name="connsiteY41" fmla="*/ 1017686 h 3951423"/>
              <a:gd name="connsiteX42" fmla="*/ 557360 w 5444431"/>
              <a:gd name="connsiteY42" fmla="*/ 910461 h 3951423"/>
              <a:gd name="connsiteX43" fmla="*/ 363757 w 5444431"/>
              <a:gd name="connsiteY43" fmla="*/ 1014709 h 3951423"/>
              <a:gd name="connsiteX44" fmla="*/ 253553 w 5444431"/>
              <a:gd name="connsiteY44" fmla="*/ 931310 h 3951423"/>
              <a:gd name="connsiteX45" fmla="*/ 170156 w 5444431"/>
              <a:gd name="connsiteY45" fmla="*/ 1056407 h 3951423"/>
              <a:gd name="connsiteX46" fmla="*/ 116542 w 5444431"/>
              <a:gd name="connsiteY46" fmla="*/ 1172568 h 3951423"/>
              <a:gd name="connsiteX47" fmla="*/ 68886 w 5444431"/>
              <a:gd name="connsiteY47" fmla="*/ 1273838 h 3951423"/>
              <a:gd name="connsiteX48" fmla="*/ 68886 w 5444431"/>
              <a:gd name="connsiteY48" fmla="*/ 1381063 h 3951423"/>
              <a:gd name="connsiteX49" fmla="*/ 0 w 5444431"/>
              <a:gd name="connsiteY49" fmla="*/ 1487356 h 3951423"/>
              <a:gd name="connsiteX50" fmla="*/ 12848 w 5444431"/>
              <a:gd name="connsiteY50" fmla="*/ 1688410 h 3951423"/>
              <a:gd name="connsiteX51" fmla="*/ 142720 w 5444431"/>
              <a:gd name="connsiteY51" fmla="*/ 1664556 h 3951423"/>
              <a:gd name="connsiteX52" fmla="*/ 293795 w 5444431"/>
              <a:gd name="connsiteY52" fmla="*/ 1725517 h 3951423"/>
              <a:gd name="connsiteX53" fmla="*/ 476675 w 5444431"/>
              <a:gd name="connsiteY53" fmla="*/ 1828884 h 3951423"/>
              <a:gd name="connsiteX54" fmla="*/ 451314 w 5444431"/>
              <a:gd name="connsiteY54" fmla="*/ 1967749 h 3951423"/>
              <a:gd name="connsiteX55" fmla="*/ 637487 w 5444431"/>
              <a:gd name="connsiteY55" fmla="*/ 2228465 h 3951423"/>
              <a:gd name="connsiteX56" fmla="*/ 421787 w 5444431"/>
              <a:gd name="connsiteY56" fmla="*/ 2711711 h 3951423"/>
              <a:gd name="connsiteX57" fmla="*/ 556719 w 5444431"/>
              <a:gd name="connsiteY57" fmla="*/ 2817311 h 3951423"/>
              <a:gd name="connsiteX0" fmla="*/ 556719 w 5444431"/>
              <a:gd name="connsiteY0" fmla="*/ 2817311 h 3951423"/>
              <a:gd name="connsiteX1" fmla="*/ 823944 w 5444431"/>
              <a:gd name="connsiteY1" fmla="*/ 2793155 h 3951423"/>
              <a:gd name="connsiteX2" fmla="*/ 852540 w 5444431"/>
              <a:gd name="connsiteY2" fmla="*/ 2890571 h 3951423"/>
              <a:gd name="connsiteX3" fmla="*/ 1212764 w 5444431"/>
              <a:gd name="connsiteY3" fmla="*/ 2824598 h 3951423"/>
              <a:gd name="connsiteX4" fmla="*/ 1401372 w 5444431"/>
              <a:gd name="connsiteY4" fmla="*/ 2899556 h 3951423"/>
              <a:gd name="connsiteX5" fmla="*/ 961622 w 5444431"/>
              <a:gd name="connsiteY5" fmla="*/ 3934055 h 3951423"/>
              <a:gd name="connsiteX6" fmla="*/ 1468103 w 5444431"/>
              <a:gd name="connsiteY6" fmla="*/ 3619729 h 3951423"/>
              <a:gd name="connsiteX7" fmla="*/ 1877636 w 5444431"/>
              <a:gd name="connsiteY7" fmla="*/ 3825014 h 3951423"/>
              <a:gd name="connsiteX8" fmla="*/ 1873412 w 5444431"/>
              <a:gd name="connsiteY8" fmla="*/ 3699574 h 3951423"/>
              <a:gd name="connsiteX9" fmla="*/ 1888238 w 5444431"/>
              <a:gd name="connsiteY9" fmla="*/ 3607512 h 3951423"/>
              <a:gd name="connsiteX10" fmla="*/ 2011235 w 5444431"/>
              <a:gd name="connsiteY10" fmla="*/ 3072134 h 3951423"/>
              <a:gd name="connsiteX11" fmla="*/ 2748647 w 5444431"/>
              <a:gd name="connsiteY11" fmla="*/ 3678936 h 3951423"/>
              <a:gd name="connsiteX12" fmla="*/ 2851401 w 5444431"/>
              <a:gd name="connsiteY12" fmla="*/ 3769080 h 3951423"/>
              <a:gd name="connsiteX13" fmla="*/ 3060560 w 5444431"/>
              <a:gd name="connsiteY13" fmla="*/ 3846843 h 3951423"/>
              <a:gd name="connsiteX14" fmla="*/ 3202679 w 5444431"/>
              <a:gd name="connsiteY14" fmla="*/ 3862933 h 3951423"/>
              <a:gd name="connsiteX15" fmla="*/ 3326030 w 5444431"/>
              <a:gd name="connsiteY15" fmla="*/ 3892428 h 3951423"/>
              <a:gd name="connsiteX16" fmla="*/ 3438653 w 5444431"/>
              <a:gd name="connsiteY16" fmla="*/ 3900473 h 3951423"/>
              <a:gd name="connsiteX17" fmla="*/ 3655857 w 5444431"/>
              <a:gd name="connsiteY17" fmla="*/ 3951423 h 3951423"/>
              <a:gd name="connsiteX18" fmla="*/ 3781889 w 5444431"/>
              <a:gd name="connsiteY18" fmla="*/ 3854887 h 3951423"/>
              <a:gd name="connsiteX19" fmla="*/ 3776525 w 5444431"/>
              <a:gd name="connsiteY19" fmla="*/ 3200595 h 3951423"/>
              <a:gd name="connsiteX20" fmla="*/ 4277971 w 5444431"/>
              <a:gd name="connsiteY20" fmla="*/ 3592098 h 3951423"/>
              <a:gd name="connsiteX21" fmla="*/ 4942988 w 5444431"/>
              <a:gd name="connsiteY21" fmla="*/ 3243498 h 3951423"/>
              <a:gd name="connsiteX22" fmla="*/ 4811591 w 5444431"/>
              <a:gd name="connsiteY22" fmla="*/ 3155010 h 3951423"/>
              <a:gd name="connsiteX23" fmla="*/ 5444431 w 5444431"/>
              <a:gd name="connsiteY23" fmla="*/ 2229883 h 3951423"/>
              <a:gd name="connsiteX24" fmla="*/ 4071490 w 5444431"/>
              <a:gd name="connsiteY24" fmla="*/ 1318165 h 3951423"/>
              <a:gd name="connsiteX25" fmla="*/ 3334070 w 5444431"/>
              <a:gd name="connsiteY25" fmla="*/ 867668 h 3951423"/>
              <a:gd name="connsiteX26" fmla="*/ 3661216 w 5444431"/>
              <a:gd name="connsiteY26" fmla="*/ 516388 h 3951423"/>
              <a:gd name="connsiteX27" fmla="*/ 2666609 w 5444431"/>
              <a:gd name="connsiteY27" fmla="*/ 1343213 h 3951423"/>
              <a:gd name="connsiteX28" fmla="*/ 2538036 w 5444431"/>
              <a:gd name="connsiteY28" fmla="*/ 1236851 h 3951423"/>
              <a:gd name="connsiteX29" fmla="*/ 2414197 w 5444431"/>
              <a:gd name="connsiteY29" fmla="*/ 1066988 h 3951423"/>
              <a:gd name="connsiteX30" fmla="*/ 2051822 w 5444431"/>
              <a:gd name="connsiteY30" fmla="*/ 473025 h 3951423"/>
              <a:gd name="connsiteX31" fmla="*/ 1939714 w 5444431"/>
              <a:gd name="connsiteY31" fmla="*/ 498062 h 3951423"/>
              <a:gd name="connsiteX32" fmla="*/ 1910437 w 5444431"/>
              <a:gd name="connsiteY32" fmla="*/ 245504 h 3951423"/>
              <a:gd name="connsiteX33" fmla="*/ 1424570 w 5444431"/>
              <a:gd name="connsiteY33" fmla="*/ 216779 h 3951423"/>
              <a:gd name="connsiteX34" fmla="*/ 1431915 w 5444431"/>
              <a:gd name="connsiteY34" fmla="*/ 99266 h 3951423"/>
              <a:gd name="connsiteX35" fmla="*/ 1299712 w 5444431"/>
              <a:gd name="connsiteY35" fmla="*/ 91921 h 3951423"/>
              <a:gd name="connsiteX36" fmla="*/ 1190053 w 5444431"/>
              <a:gd name="connsiteY36" fmla="*/ 60458 h 3951423"/>
              <a:gd name="connsiteX37" fmla="*/ 1180363 w 5444431"/>
              <a:gd name="connsiteY37" fmla="*/ 0 h 3951423"/>
              <a:gd name="connsiteX38" fmla="*/ 1075588 w 5444431"/>
              <a:gd name="connsiteY38" fmla="*/ 225425 h 3951423"/>
              <a:gd name="connsiteX39" fmla="*/ 971372 w 5444431"/>
              <a:gd name="connsiteY39" fmla="*/ 421986 h 3951423"/>
              <a:gd name="connsiteX40" fmla="*/ 890952 w 5444431"/>
              <a:gd name="connsiteY40" fmla="*/ 660267 h 3951423"/>
              <a:gd name="connsiteX41" fmla="*/ 786704 w 5444431"/>
              <a:gd name="connsiteY41" fmla="*/ 1017686 h 3951423"/>
              <a:gd name="connsiteX42" fmla="*/ 557360 w 5444431"/>
              <a:gd name="connsiteY42" fmla="*/ 910461 h 3951423"/>
              <a:gd name="connsiteX43" fmla="*/ 363757 w 5444431"/>
              <a:gd name="connsiteY43" fmla="*/ 1014709 h 3951423"/>
              <a:gd name="connsiteX44" fmla="*/ 253553 w 5444431"/>
              <a:gd name="connsiteY44" fmla="*/ 931310 h 3951423"/>
              <a:gd name="connsiteX45" fmla="*/ 170156 w 5444431"/>
              <a:gd name="connsiteY45" fmla="*/ 1056407 h 3951423"/>
              <a:gd name="connsiteX46" fmla="*/ 116542 w 5444431"/>
              <a:gd name="connsiteY46" fmla="*/ 1172568 h 3951423"/>
              <a:gd name="connsiteX47" fmla="*/ 68886 w 5444431"/>
              <a:gd name="connsiteY47" fmla="*/ 1273838 h 3951423"/>
              <a:gd name="connsiteX48" fmla="*/ 68886 w 5444431"/>
              <a:gd name="connsiteY48" fmla="*/ 1381063 h 3951423"/>
              <a:gd name="connsiteX49" fmla="*/ 0 w 5444431"/>
              <a:gd name="connsiteY49" fmla="*/ 1487356 h 3951423"/>
              <a:gd name="connsiteX50" fmla="*/ 12848 w 5444431"/>
              <a:gd name="connsiteY50" fmla="*/ 1688410 h 3951423"/>
              <a:gd name="connsiteX51" fmla="*/ 142720 w 5444431"/>
              <a:gd name="connsiteY51" fmla="*/ 1664556 h 3951423"/>
              <a:gd name="connsiteX52" fmla="*/ 293795 w 5444431"/>
              <a:gd name="connsiteY52" fmla="*/ 1725517 h 3951423"/>
              <a:gd name="connsiteX53" fmla="*/ 476675 w 5444431"/>
              <a:gd name="connsiteY53" fmla="*/ 1828884 h 3951423"/>
              <a:gd name="connsiteX54" fmla="*/ 451314 w 5444431"/>
              <a:gd name="connsiteY54" fmla="*/ 1967749 h 3951423"/>
              <a:gd name="connsiteX55" fmla="*/ 637487 w 5444431"/>
              <a:gd name="connsiteY55" fmla="*/ 2228465 h 3951423"/>
              <a:gd name="connsiteX56" fmla="*/ 421787 w 5444431"/>
              <a:gd name="connsiteY56" fmla="*/ 2711711 h 3951423"/>
              <a:gd name="connsiteX57" fmla="*/ 556719 w 5444431"/>
              <a:gd name="connsiteY57" fmla="*/ 2817311 h 3951423"/>
              <a:gd name="connsiteX0" fmla="*/ 556719 w 5444431"/>
              <a:gd name="connsiteY0" fmla="*/ 2817311 h 3951423"/>
              <a:gd name="connsiteX1" fmla="*/ 823944 w 5444431"/>
              <a:gd name="connsiteY1" fmla="*/ 2793155 h 3951423"/>
              <a:gd name="connsiteX2" fmla="*/ 852540 w 5444431"/>
              <a:gd name="connsiteY2" fmla="*/ 2890571 h 3951423"/>
              <a:gd name="connsiteX3" fmla="*/ 1212764 w 5444431"/>
              <a:gd name="connsiteY3" fmla="*/ 2824598 h 3951423"/>
              <a:gd name="connsiteX4" fmla="*/ 1401372 w 5444431"/>
              <a:gd name="connsiteY4" fmla="*/ 2899556 h 3951423"/>
              <a:gd name="connsiteX5" fmla="*/ 961622 w 5444431"/>
              <a:gd name="connsiteY5" fmla="*/ 3934055 h 3951423"/>
              <a:gd name="connsiteX6" fmla="*/ 1468103 w 5444431"/>
              <a:gd name="connsiteY6" fmla="*/ 3619729 h 3951423"/>
              <a:gd name="connsiteX7" fmla="*/ 1877636 w 5444431"/>
              <a:gd name="connsiteY7" fmla="*/ 3825014 h 3951423"/>
              <a:gd name="connsiteX8" fmla="*/ 1873412 w 5444431"/>
              <a:gd name="connsiteY8" fmla="*/ 3699574 h 3951423"/>
              <a:gd name="connsiteX9" fmla="*/ 1888238 w 5444431"/>
              <a:gd name="connsiteY9" fmla="*/ 3607512 h 3951423"/>
              <a:gd name="connsiteX10" fmla="*/ 2011235 w 5444431"/>
              <a:gd name="connsiteY10" fmla="*/ 3072134 h 3951423"/>
              <a:gd name="connsiteX11" fmla="*/ 2748647 w 5444431"/>
              <a:gd name="connsiteY11" fmla="*/ 3678936 h 3951423"/>
              <a:gd name="connsiteX12" fmla="*/ 2851401 w 5444431"/>
              <a:gd name="connsiteY12" fmla="*/ 3769080 h 3951423"/>
              <a:gd name="connsiteX13" fmla="*/ 3060560 w 5444431"/>
              <a:gd name="connsiteY13" fmla="*/ 3846843 h 3951423"/>
              <a:gd name="connsiteX14" fmla="*/ 3202679 w 5444431"/>
              <a:gd name="connsiteY14" fmla="*/ 3862933 h 3951423"/>
              <a:gd name="connsiteX15" fmla="*/ 3326030 w 5444431"/>
              <a:gd name="connsiteY15" fmla="*/ 3892428 h 3951423"/>
              <a:gd name="connsiteX16" fmla="*/ 3438653 w 5444431"/>
              <a:gd name="connsiteY16" fmla="*/ 3900473 h 3951423"/>
              <a:gd name="connsiteX17" fmla="*/ 3655857 w 5444431"/>
              <a:gd name="connsiteY17" fmla="*/ 3951423 h 3951423"/>
              <a:gd name="connsiteX18" fmla="*/ 3781889 w 5444431"/>
              <a:gd name="connsiteY18" fmla="*/ 3854887 h 3951423"/>
              <a:gd name="connsiteX19" fmla="*/ 3776525 w 5444431"/>
              <a:gd name="connsiteY19" fmla="*/ 3200595 h 3951423"/>
              <a:gd name="connsiteX20" fmla="*/ 4277971 w 5444431"/>
              <a:gd name="connsiteY20" fmla="*/ 3592098 h 3951423"/>
              <a:gd name="connsiteX21" fmla="*/ 4942988 w 5444431"/>
              <a:gd name="connsiteY21" fmla="*/ 3243498 h 3951423"/>
              <a:gd name="connsiteX22" fmla="*/ 4811591 w 5444431"/>
              <a:gd name="connsiteY22" fmla="*/ 3155010 h 3951423"/>
              <a:gd name="connsiteX23" fmla="*/ 5444431 w 5444431"/>
              <a:gd name="connsiteY23" fmla="*/ 2229883 h 3951423"/>
              <a:gd name="connsiteX24" fmla="*/ 4071490 w 5444431"/>
              <a:gd name="connsiteY24" fmla="*/ 1318165 h 3951423"/>
              <a:gd name="connsiteX25" fmla="*/ 3334070 w 5444431"/>
              <a:gd name="connsiteY25" fmla="*/ 867668 h 3951423"/>
              <a:gd name="connsiteX26" fmla="*/ 3661216 w 5444431"/>
              <a:gd name="connsiteY26" fmla="*/ 516388 h 3951423"/>
              <a:gd name="connsiteX27" fmla="*/ 2666609 w 5444431"/>
              <a:gd name="connsiteY27" fmla="*/ 1343213 h 3951423"/>
              <a:gd name="connsiteX28" fmla="*/ 2538036 w 5444431"/>
              <a:gd name="connsiteY28" fmla="*/ 1236851 h 3951423"/>
              <a:gd name="connsiteX29" fmla="*/ 2414197 w 5444431"/>
              <a:gd name="connsiteY29" fmla="*/ 1066988 h 3951423"/>
              <a:gd name="connsiteX30" fmla="*/ 2124703 w 5444431"/>
              <a:gd name="connsiteY30" fmla="*/ 594152 h 3951423"/>
              <a:gd name="connsiteX31" fmla="*/ 2051822 w 5444431"/>
              <a:gd name="connsiteY31" fmla="*/ 473025 h 3951423"/>
              <a:gd name="connsiteX32" fmla="*/ 1939714 w 5444431"/>
              <a:gd name="connsiteY32" fmla="*/ 498062 h 3951423"/>
              <a:gd name="connsiteX33" fmla="*/ 1910437 w 5444431"/>
              <a:gd name="connsiteY33" fmla="*/ 245504 h 3951423"/>
              <a:gd name="connsiteX34" fmla="*/ 1424570 w 5444431"/>
              <a:gd name="connsiteY34" fmla="*/ 216779 h 3951423"/>
              <a:gd name="connsiteX35" fmla="*/ 1431915 w 5444431"/>
              <a:gd name="connsiteY35" fmla="*/ 99266 h 3951423"/>
              <a:gd name="connsiteX36" fmla="*/ 1299712 w 5444431"/>
              <a:gd name="connsiteY36" fmla="*/ 91921 h 3951423"/>
              <a:gd name="connsiteX37" fmla="*/ 1190053 w 5444431"/>
              <a:gd name="connsiteY37" fmla="*/ 60458 h 3951423"/>
              <a:gd name="connsiteX38" fmla="*/ 1180363 w 5444431"/>
              <a:gd name="connsiteY38" fmla="*/ 0 h 3951423"/>
              <a:gd name="connsiteX39" fmla="*/ 1075588 w 5444431"/>
              <a:gd name="connsiteY39" fmla="*/ 225425 h 3951423"/>
              <a:gd name="connsiteX40" fmla="*/ 971372 w 5444431"/>
              <a:gd name="connsiteY40" fmla="*/ 421986 h 3951423"/>
              <a:gd name="connsiteX41" fmla="*/ 890952 w 5444431"/>
              <a:gd name="connsiteY41" fmla="*/ 660267 h 3951423"/>
              <a:gd name="connsiteX42" fmla="*/ 786704 w 5444431"/>
              <a:gd name="connsiteY42" fmla="*/ 1017686 h 3951423"/>
              <a:gd name="connsiteX43" fmla="*/ 557360 w 5444431"/>
              <a:gd name="connsiteY43" fmla="*/ 910461 h 3951423"/>
              <a:gd name="connsiteX44" fmla="*/ 363757 w 5444431"/>
              <a:gd name="connsiteY44" fmla="*/ 1014709 h 3951423"/>
              <a:gd name="connsiteX45" fmla="*/ 253553 w 5444431"/>
              <a:gd name="connsiteY45" fmla="*/ 931310 h 3951423"/>
              <a:gd name="connsiteX46" fmla="*/ 170156 w 5444431"/>
              <a:gd name="connsiteY46" fmla="*/ 1056407 h 3951423"/>
              <a:gd name="connsiteX47" fmla="*/ 116542 w 5444431"/>
              <a:gd name="connsiteY47" fmla="*/ 1172568 h 3951423"/>
              <a:gd name="connsiteX48" fmla="*/ 68886 w 5444431"/>
              <a:gd name="connsiteY48" fmla="*/ 1273838 h 3951423"/>
              <a:gd name="connsiteX49" fmla="*/ 68886 w 5444431"/>
              <a:gd name="connsiteY49" fmla="*/ 1381063 h 3951423"/>
              <a:gd name="connsiteX50" fmla="*/ 0 w 5444431"/>
              <a:gd name="connsiteY50" fmla="*/ 1487356 h 3951423"/>
              <a:gd name="connsiteX51" fmla="*/ 12848 w 5444431"/>
              <a:gd name="connsiteY51" fmla="*/ 1688410 h 3951423"/>
              <a:gd name="connsiteX52" fmla="*/ 142720 w 5444431"/>
              <a:gd name="connsiteY52" fmla="*/ 1664556 h 3951423"/>
              <a:gd name="connsiteX53" fmla="*/ 293795 w 5444431"/>
              <a:gd name="connsiteY53" fmla="*/ 1725517 h 3951423"/>
              <a:gd name="connsiteX54" fmla="*/ 476675 w 5444431"/>
              <a:gd name="connsiteY54" fmla="*/ 1828884 h 3951423"/>
              <a:gd name="connsiteX55" fmla="*/ 451314 w 5444431"/>
              <a:gd name="connsiteY55" fmla="*/ 1967749 h 3951423"/>
              <a:gd name="connsiteX56" fmla="*/ 637487 w 5444431"/>
              <a:gd name="connsiteY56" fmla="*/ 2228465 h 3951423"/>
              <a:gd name="connsiteX57" fmla="*/ 421787 w 5444431"/>
              <a:gd name="connsiteY57" fmla="*/ 2711711 h 3951423"/>
              <a:gd name="connsiteX58" fmla="*/ 556719 w 5444431"/>
              <a:gd name="connsiteY58" fmla="*/ 2817311 h 3951423"/>
              <a:gd name="connsiteX0" fmla="*/ 556719 w 5444431"/>
              <a:gd name="connsiteY0" fmla="*/ 2817311 h 3951423"/>
              <a:gd name="connsiteX1" fmla="*/ 823944 w 5444431"/>
              <a:gd name="connsiteY1" fmla="*/ 2793155 h 3951423"/>
              <a:gd name="connsiteX2" fmla="*/ 852540 w 5444431"/>
              <a:gd name="connsiteY2" fmla="*/ 2890571 h 3951423"/>
              <a:gd name="connsiteX3" fmla="*/ 1212764 w 5444431"/>
              <a:gd name="connsiteY3" fmla="*/ 2824598 h 3951423"/>
              <a:gd name="connsiteX4" fmla="*/ 1401372 w 5444431"/>
              <a:gd name="connsiteY4" fmla="*/ 2899556 h 3951423"/>
              <a:gd name="connsiteX5" fmla="*/ 961622 w 5444431"/>
              <a:gd name="connsiteY5" fmla="*/ 3934055 h 3951423"/>
              <a:gd name="connsiteX6" fmla="*/ 1468103 w 5444431"/>
              <a:gd name="connsiteY6" fmla="*/ 3619729 h 3951423"/>
              <a:gd name="connsiteX7" fmla="*/ 1877636 w 5444431"/>
              <a:gd name="connsiteY7" fmla="*/ 3825014 h 3951423"/>
              <a:gd name="connsiteX8" fmla="*/ 1873412 w 5444431"/>
              <a:gd name="connsiteY8" fmla="*/ 3699574 h 3951423"/>
              <a:gd name="connsiteX9" fmla="*/ 1888238 w 5444431"/>
              <a:gd name="connsiteY9" fmla="*/ 3607512 h 3951423"/>
              <a:gd name="connsiteX10" fmla="*/ 2011235 w 5444431"/>
              <a:gd name="connsiteY10" fmla="*/ 3072134 h 3951423"/>
              <a:gd name="connsiteX11" fmla="*/ 2748647 w 5444431"/>
              <a:gd name="connsiteY11" fmla="*/ 3678936 h 3951423"/>
              <a:gd name="connsiteX12" fmla="*/ 2851401 w 5444431"/>
              <a:gd name="connsiteY12" fmla="*/ 3769080 h 3951423"/>
              <a:gd name="connsiteX13" fmla="*/ 3060560 w 5444431"/>
              <a:gd name="connsiteY13" fmla="*/ 3846843 h 3951423"/>
              <a:gd name="connsiteX14" fmla="*/ 3202679 w 5444431"/>
              <a:gd name="connsiteY14" fmla="*/ 3862933 h 3951423"/>
              <a:gd name="connsiteX15" fmla="*/ 3326030 w 5444431"/>
              <a:gd name="connsiteY15" fmla="*/ 3892428 h 3951423"/>
              <a:gd name="connsiteX16" fmla="*/ 3438653 w 5444431"/>
              <a:gd name="connsiteY16" fmla="*/ 3900473 h 3951423"/>
              <a:gd name="connsiteX17" fmla="*/ 3655857 w 5444431"/>
              <a:gd name="connsiteY17" fmla="*/ 3951423 h 3951423"/>
              <a:gd name="connsiteX18" fmla="*/ 3781889 w 5444431"/>
              <a:gd name="connsiteY18" fmla="*/ 3854887 h 3951423"/>
              <a:gd name="connsiteX19" fmla="*/ 3776525 w 5444431"/>
              <a:gd name="connsiteY19" fmla="*/ 3200595 h 3951423"/>
              <a:gd name="connsiteX20" fmla="*/ 4277971 w 5444431"/>
              <a:gd name="connsiteY20" fmla="*/ 3592098 h 3951423"/>
              <a:gd name="connsiteX21" fmla="*/ 4942988 w 5444431"/>
              <a:gd name="connsiteY21" fmla="*/ 3243498 h 3951423"/>
              <a:gd name="connsiteX22" fmla="*/ 4811591 w 5444431"/>
              <a:gd name="connsiteY22" fmla="*/ 3155010 h 3951423"/>
              <a:gd name="connsiteX23" fmla="*/ 5444431 w 5444431"/>
              <a:gd name="connsiteY23" fmla="*/ 2229883 h 3951423"/>
              <a:gd name="connsiteX24" fmla="*/ 4071490 w 5444431"/>
              <a:gd name="connsiteY24" fmla="*/ 1318165 h 3951423"/>
              <a:gd name="connsiteX25" fmla="*/ 3334070 w 5444431"/>
              <a:gd name="connsiteY25" fmla="*/ 867668 h 3951423"/>
              <a:gd name="connsiteX26" fmla="*/ 3661216 w 5444431"/>
              <a:gd name="connsiteY26" fmla="*/ 516388 h 3951423"/>
              <a:gd name="connsiteX27" fmla="*/ 2666609 w 5444431"/>
              <a:gd name="connsiteY27" fmla="*/ 1343213 h 3951423"/>
              <a:gd name="connsiteX28" fmla="*/ 2538036 w 5444431"/>
              <a:gd name="connsiteY28" fmla="*/ 1236851 h 3951423"/>
              <a:gd name="connsiteX29" fmla="*/ 2414197 w 5444431"/>
              <a:gd name="connsiteY29" fmla="*/ 1066988 h 3951423"/>
              <a:gd name="connsiteX30" fmla="*/ 2148837 w 5444431"/>
              <a:gd name="connsiteY30" fmla="*/ 419853 h 3951423"/>
              <a:gd name="connsiteX31" fmla="*/ 2051822 w 5444431"/>
              <a:gd name="connsiteY31" fmla="*/ 473025 h 3951423"/>
              <a:gd name="connsiteX32" fmla="*/ 1939714 w 5444431"/>
              <a:gd name="connsiteY32" fmla="*/ 498062 h 3951423"/>
              <a:gd name="connsiteX33" fmla="*/ 1910437 w 5444431"/>
              <a:gd name="connsiteY33" fmla="*/ 245504 h 3951423"/>
              <a:gd name="connsiteX34" fmla="*/ 1424570 w 5444431"/>
              <a:gd name="connsiteY34" fmla="*/ 216779 h 3951423"/>
              <a:gd name="connsiteX35" fmla="*/ 1431915 w 5444431"/>
              <a:gd name="connsiteY35" fmla="*/ 99266 h 3951423"/>
              <a:gd name="connsiteX36" fmla="*/ 1299712 w 5444431"/>
              <a:gd name="connsiteY36" fmla="*/ 91921 h 3951423"/>
              <a:gd name="connsiteX37" fmla="*/ 1190053 w 5444431"/>
              <a:gd name="connsiteY37" fmla="*/ 60458 h 3951423"/>
              <a:gd name="connsiteX38" fmla="*/ 1180363 w 5444431"/>
              <a:gd name="connsiteY38" fmla="*/ 0 h 3951423"/>
              <a:gd name="connsiteX39" fmla="*/ 1075588 w 5444431"/>
              <a:gd name="connsiteY39" fmla="*/ 225425 h 3951423"/>
              <a:gd name="connsiteX40" fmla="*/ 971372 w 5444431"/>
              <a:gd name="connsiteY40" fmla="*/ 421986 h 3951423"/>
              <a:gd name="connsiteX41" fmla="*/ 890952 w 5444431"/>
              <a:gd name="connsiteY41" fmla="*/ 660267 h 3951423"/>
              <a:gd name="connsiteX42" fmla="*/ 786704 w 5444431"/>
              <a:gd name="connsiteY42" fmla="*/ 1017686 h 3951423"/>
              <a:gd name="connsiteX43" fmla="*/ 557360 w 5444431"/>
              <a:gd name="connsiteY43" fmla="*/ 910461 h 3951423"/>
              <a:gd name="connsiteX44" fmla="*/ 363757 w 5444431"/>
              <a:gd name="connsiteY44" fmla="*/ 1014709 h 3951423"/>
              <a:gd name="connsiteX45" fmla="*/ 253553 w 5444431"/>
              <a:gd name="connsiteY45" fmla="*/ 931310 h 3951423"/>
              <a:gd name="connsiteX46" fmla="*/ 170156 w 5444431"/>
              <a:gd name="connsiteY46" fmla="*/ 1056407 h 3951423"/>
              <a:gd name="connsiteX47" fmla="*/ 116542 w 5444431"/>
              <a:gd name="connsiteY47" fmla="*/ 1172568 h 3951423"/>
              <a:gd name="connsiteX48" fmla="*/ 68886 w 5444431"/>
              <a:gd name="connsiteY48" fmla="*/ 1273838 h 3951423"/>
              <a:gd name="connsiteX49" fmla="*/ 68886 w 5444431"/>
              <a:gd name="connsiteY49" fmla="*/ 1381063 h 3951423"/>
              <a:gd name="connsiteX50" fmla="*/ 0 w 5444431"/>
              <a:gd name="connsiteY50" fmla="*/ 1487356 h 3951423"/>
              <a:gd name="connsiteX51" fmla="*/ 12848 w 5444431"/>
              <a:gd name="connsiteY51" fmla="*/ 1688410 h 3951423"/>
              <a:gd name="connsiteX52" fmla="*/ 142720 w 5444431"/>
              <a:gd name="connsiteY52" fmla="*/ 1664556 h 3951423"/>
              <a:gd name="connsiteX53" fmla="*/ 293795 w 5444431"/>
              <a:gd name="connsiteY53" fmla="*/ 1725517 h 3951423"/>
              <a:gd name="connsiteX54" fmla="*/ 476675 w 5444431"/>
              <a:gd name="connsiteY54" fmla="*/ 1828884 h 3951423"/>
              <a:gd name="connsiteX55" fmla="*/ 451314 w 5444431"/>
              <a:gd name="connsiteY55" fmla="*/ 1967749 h 3951423"/>
              <a:gd name="connsiteX56" fmla="*/ 637487 w 5444431"/>
              <a:gd name="connsiteY56" fmla="*/ 2228465 h 3951423"/>
              <a:gd name="connsiteX57" fmla="*/ 421787 w 5444431"/>
              <a:gd name="connsiteY57" fmla="*/ 2711711 h 3951423"/>
              <a:gd name="connsiteX58" fmla="*/ 556719 w 5444431"/>
              <a:gd name="connsiteY58" fmla="*/ 2817311 h 3951423"/>
              <a:gd name="connsiteX0" fmla="*/ 556719 w 5444431"/>
              <a:gd name="connsiteY0" fmla="*/ 2817311 h 3951423"/>
              <a:gd name="connsiteX1" fmla="*/ 823944 w 5444431"/>
              <a:gd name="connsiteY1" fmla="*/ 2793155 h 3951423"/>
              <a:gd name="connsiteX2" fmla="*/ 852540 w 5444431"/>
              <a:gd name="connsiteY2" fmla="*/ 2890571 h 3951423"/>
              <a:gd name="connsiteX3" fmla="*/ 1212764 w 5444431"/>
              <a:gd name="connsiteY3" fmla="*/ 2824598 h 3951423"/>
              <a:gd name="connsiteX4" fmla="*/ 1401372 w 5444431"/>
              <a:gd name="connsiteY4" fmla="*/ 2899556 h 3951423"/>
              <a:gd name="connsiteX5" fmla="*/ 961622 w 5444431"/>
              <a:gd name="connsiteY5" fmla="*/ 3934055 h 3951423"/>
              <a:gd name="connsiteX6" fmla="*/ 1468103 w 5444431"/>
              <a:gd name="connsiteY6" fmla="*/ 3619729 h 3951423"/>
              <a:gd name="connsiteX7" fmla="*/ 1877636 w 5444431"/>
              <a:gd name="connsiteY7" fmla="*/ 3825014 h 3951423"/>
              <a:gd name="connsiteX8" fmla="*/ 1873412 w 5444431"/>
              <a:gd name="connsiteY8" fmla="*/ 3699574 h 3951423"/>
              <a:gd name="connsiteX9" fmla="*/ 1888238 w 5444431"/>
              <a:gd name="connsiteY9" fmla="*/ 3607512 h 3951423"/>
              <a:gd name="connsiteX10" fmla="*/ 2011235 w 5444431"/>
              <a:gd name="connsiteY10" fmla="*/ 3072134 h 3951423"/>
              <a:gd name="connsiteX11" fmla="*/ 2748647 w 5444431"/>
              <a:gd name="connsiteY11" fmla="*/ 3678936 h 3951423"/>
              <a:gd name="connsiteX12" fmla="*/ 2851401 w 5444431"/>
              <a:gd name="connsiteY12" fmla="*/ 3769080 h 3951423"/>
              <a:gd name="connsiteX13" fmla="*/ 3060560 w 5444431"/>
              <a:gd name="connsiteY13" fmla="*/ 3846843 h 3951423"/>
              <a:gd name="connsiteX14" fmla="*/ 3202679 w 5444431"/>
              <a:gd name="connsiteY14" fmla="*/ 3862933 h 3951423"/>
              <a:gd name="connsiteX15" fmla="*/ 3326030 w 5444431"/>
              <a:gd name="connsiteY15" fmla="*/ 3892428 h 3951423"/>
              <a:gd name="connsiteX16" fmla="*/ 3438653 w 5444431"/>
              <a:gd name="connsiteY16" fmla="*/ 3900473 h 3951423"/>
              <a:gd name="connsiteX17" fmla="*/ 3655857 w 5444431"/>
              <a:gd name="connsiteY17" fmla="*/ 3951423 h 3951423"/>
              <a:gd name="connsiteX18" fmla="*/ 3781889 w 5444431"/>
              <a:gd name="connsiteY18" fmla="*/ 3854887 h 3951423"/>
              <a:gd name="connsiteX19" fmla="*/ 3776525 w 5444431"/>
              <a:gd name="connsiteY19" fmla="*/ 3200595 h 3951423"/>
              <a:gd name="connsiteX20" fmla="*/ 4277971 w 5444431"/>
              <a:gd name="connsiteY20" fmla="*/ 3592098 h 3951423"/>
              <a:gd name="connsiteX21" fmla="*/ 4942988 w 5444431"/>
              <a:gd name="connsiteY21" fmla="*/ 3243498 h 3951423"/>
              <a:gd name="connsiteX22" fmla="*/ 4811591 w 5444431"/>
              <a:gd name="connsiteY22" fmla="*/ 3155010 h 3951423"/>
              <a:gd name="connsiteX23" fmla="*/ 5444431 w 5444431"/>
              <a:gd name="connsiteY23" fmla="*/ 2229883 h 3951423"/>
              <a:gd name="connsiteX24" fmla="*/ 4071490 w 5444431"/>
              <a:gd name="connsiteY24" fmla="*/ 1318165 h 3951423"/>
              <a:gd name="connsiteX25" fmla="*/ 3334070 w 5444431"/>
              <a:gd name="connsiteY25" fmla="*/ 867668 h 3951423"/>
              <a:gd name="connsiteX26" fmla="*/ 3661216 w 5444431"/>
              <a:gd name="connsiteY26" fmla="*/ 516388 h 3951423"/>
              <a:gd name="connsiteX27" fmla="*/ 2666609 w 5444431"/>
              <a:gd name="connsiteY27" fmla="*/ 1343213 h 3951423"/>
              <a:gd name="connsiteX28" fmla="*/ 2538036 w 5444431"/>
              <a:gd name="connsiteY28" fmla="*/ 1236851 h 3951423"/>
              <a:gd name="connsiteX29" fmla="*/ 2414197 w 5444431"/>
              <a:gd name="connsiteY29" fmla="*/ 1066988 h 3951423"/>
              <a:gd name="connsiteX30" fmla="*/ 2148837 w 5444431"/>
              <a:gd name="connsiteY30" fmla="*/ 419853 h 3951423"/>
              <a:gd name="connsiteX31" fmla="*/ 2051822 w 5444431"/>
              <a:gd name="connsiteY31" fmla="*/ 473025 h 3951423"/>
              <a:gd name="connsiteX32" fmla="*/ 1939714 w 5444431"/>
              <a:gd name="connsiteY32" fmla="*/ 498062 h 3951423"/>
              <a:gd name="connsiteX33" fmla="*/ 1910437 w 5444431"/>
              <a:gd name="connsiteY33" fmla="*/ 245504 h 3951423"/>
              <a:gd name="connsiteX34" fmla="*/ 1424570 w 5444431"/>
              <a:gd name="connsiteY34" fmla="*/ 216779 h 3951423"/>
              <a:gd name="connsiteX35" fmla="*/ 1431915 w 5444431"/>
              <a:gd name="connsiteY35" fmla="*/ 99266 h 3951423"/>
              <a:gd name="connsiteX36" fmla="*/ 1299712 w 5444431"/>
              <a:gd name="connsiteY36" fmla="*/ 91921 h 3951423"/>
              <a:gd name="connsiteX37" fmla="*/ 1190053 w 5444431"/>
              <a:gd name="connsiteY37" fmla="*/ 60458 h 3951423"/>
              <a:gd name="connsiteX38" fmla="*/ 1180363 w 5444431"/>
              <a:gd name="connsiteY38" fmla="*/ 0 h 3951423"/>
              <a:gd name="connsiteX39" fmla="*/ 1075588 w 5444431"/>
              <a:gd name="connsiteY39" fmla="*/ 225425 h 3951423"/>
              <a:gd name="connsiteX40" fmla="*/ 971372 w 5444431"/>
              <a:gd name="connsiteY40" fmla="*/ 421986 h 3951423"/>
              <a:gd name="connsiteX41" fmla="*/ 890952 w 5444431"/>
              <a:gd name="connsiteY41" fmla="*/ 660267 h 3951423"/>
              <a:gd name="connsiteX42" fmla="*/ 786704 w 5444431"/>
              <a:gd name="connsiteY42" fmla="*/ 1017686 h 3951423"/>
              <a:gd name="connsiteX43" fmla="*/ 557360 w 5444431"/>
              <a:gd name="connsiteY43" fmla="*/ 910461 h 3951423"/>
              <a:gd name="connsiteX44" fmla="*/ 363757 w 5444431"/>
              <a:gd name="connsiteY44" fmla="*/ 1014709 h 3951423"/>
              <a:gd name="connsiteX45" fmla="*/ 253553 w 5444431"/>
              <a:gd name="connsiteY45" fmla="*/ 931310 h 3951423"/>
              <a:gd name="connsiteX46" fmla="*/ 170156 w 5444431"/>
              <a:gd name="connsiteY46" fmla="*/ 1056407 h 3951423"/>
              <a:gd name="connsiteX47" fmla="*/ 116542 w 5444431"/>
              <a:gd name="connsiteY47" fmla="*/ 1172568 h 3951423"/>
              <a:gd name="connsiteX48" fmla="*/ 68886 w 5444431"/>
              <a:gd name="connsiteY48" fmla="*/ 1273838 h 3951423"/>
              <a:gd name="connsiteX49" fmla="*/ 68886 w 5444431"/>
              <a:gd name="connsiteY49" fmla="*/ 1381063 h 3951423"/>
              <a:gd name="connsiteX50" fmla="*/ 0 w 5444431"/>
              <a:gd name="connsiteY50" fmla="*/ 1487356 h 3951423"/>
              <a:gd name="connsiteX51" fmla="*/ 12848 w 5444431"/>
              <a:gd name="connsiteY51" fmla="*/ 1688410 h 3951423"/>
              <a:gd name="connsiteX52" fmla="*/ 142720 w 5444431"/>
              <a:gd name="connsiteY52" fmla="*/ 1664556 h 3951423"/>
              <a:gd name="connsiteX53" fmla="*/ 293795 w 5444431"/>
              <a:gd name="connsiteY53" fmla="*/ 1725517 h 3951423"/>
              <a:gd name="connsiteX54" fmla="*/ 476675 w 5444431"/>
              <a:gd name="connsiteY54" fmla="*/ 1828884 h 3951423"/>
              <a:gd name="connsiteX55" fmla="*/ 451314 w 5444431"/>
              <a:gd name="connsiteY55" fmla="*/ 1967749 h 3951423"/>
              <a:gd name="connsiteX56" fmla="*/ 637487 w 5444431"/>
              <a:gd name="connsiteY56" fmla="*/ 2228465 h 3951423"/>
              <a:gd name="connsiteX57" fmla="*/ 421787 w 5444431"/>
              <a:gd name="connsiteY57" fmla="*/ 2711711 h 3951423"/>
              <a:gd name="connsiteX58" fmla="*/ 556719 w 5444431"/>
              <a:gd name="connsiteY58" fmla="*/ 2817311 h 3951423"/>
              <a:gd name="connsiteX0" fmla="*/ 556719 w 5444431"/>
              <a:gd name="connsiteY0" fmla="*/ 2817311 h 3951423"/>
              <a:gd name="connsiteX1" fmla="*/ 823944 w 5444431"/>
              <a:gd name="connsiteY1" fmla="*/ 2793155 h 3951423"/>
              <a:gd name="connsiteX2" fmla="*/ 852540 w 5444431"/>
              <a:gd name="connsiteY2" fmla="*/ 2890571 h 3951423"/>
              <a:gd name="connsiteX3" fmla="*/ 1212764 w 5444431"/>
              <a:gd name="connsiteY3" fmla="*/ 2824598 h 3951423"/>
              <a:gd name="connsiteX4" fmla="*/ 1401372 w 5444431"/>
              <a:gd name="connsiteY4" fmla="*/ 2899556 h 3951423"/>
              <a:gd name="connsiteX5" fmla="*/ 961622 w 5444431"/>
              <a:gd name="connsiteY5" fmla="*/ 3934055 h 3951423"/>
              <a:gd name="connsiteX6" fmla="*/ 1468103 w 5444431"/>
              <a:gd name="connsiteY6" fmla="*/ 3619729 h 3951423"/>
              <a:gd name="connsiteX7" fmla="*/ 1877636 w 5444431"/>
              <a:gd name="connsiteY7" fmla="*/ 3825014 h 3951423"/>
              <a:gd name="connsiteX8" fmla="*/ 1873412 w 5444431"/>
              <a:gd name="connsiteY8" fmla="*/ 3699574 h 3951423"/>
              <a:gd name="connsiteX9" fmla="*/ 1888238 w 5444431"/>
              <a:gd name="connsiteY9" fmla="*/ 3607512 h 3951423"/>
              <a:gd name="connsiteX10" fmla="*/ 2011235 w 5444431"/>
              <a:gd name="connsiteY10" fmla="*/ 3072134 h 3951423"/>
              <a:gd name="connsiteX11" fmla="*/ 2748647 w 5444431"/>
              <a:gd name="connsiteY11" fmla="*/ 3678936 h 3951423"/>
              <a:gd name="connsiteX12" fmla="*/ 2851401 w 5444431"/>
              <a:gd name="connsiteY12" fmla="*/ 3769080 h 3951423"/>
              <a:gd name="connsiteX13" fmla="*/ 3060560 w 5444431"/>
              <a:gd name="connsiteY13" fmla="*/ 3846843 h 3951423"/>
              <a:gd name="connsiteX14" fmla="*/ 3202679 w 5444431"/>
              <a:gd name="connsiteY14" fmla="*/ 3862933 h 3951423"/>
              <a:gd name="connsiteX15" fmla="*/ 3326030 w 5444431"/>
              <a:gd name="connsiteY15" fmla="*/ 3892428 h 3951423"/>
              <a:gd name="connsiteX16" fmla="*/ 3438653 w 5444431"/>
              <a:gd name="connsiteY16" fmla="*/ 3900473 h 3951423"/>
              <a:gd name="connsiteX17" fmla="*/ 3655857 w 5444431"/>
              <a:gd name="connsiteY17" fmla="*/ 3951423 h 3951423"/>
              <a:gd name="connsiteX18" fmla="*/ 3781889 w 5444431"/>
              <a:gd name="connsiteY18" fmla="*/ 3854887 h 3951423"/>
              <a:gd name="connsiteX19" fmla="*/ 3776525 w 5444431"/>
              <a:gd name="connsiteY19" fmla="*/ 3200595 h 3951423"/>
              <a:gd name="connsiteX20" fmla="*/ 4277971 w 5444431"/>
              <a:gd name="connsiteY20" fmla="*/ 3592098 h 3951423"/>
              <a:gd name="connsiteX21" fmla="*/ 4942988 w 5444431"/>
              <a:gd name="connsiteY21" fmla="*/ 3243498 h 3951423"/>
              <a:gd name="connsiteX22" fmla="*/ 4811591 w 5444431"/>
              <a:gd name="connsiteY22" fmla="*/ 3155010 h 3951423"/>
              <a:gd name="connsiteX23" fmla="*/ 5444431 w 5444431"/>
              <a:gd name="connsiteY23" fmla="*/ 2229883 h 3951423"/>
              <a:gd name="connsiteX24" fmla="*/ 4071490 w 5444431"/>
              <a:gd name="connsiteY24" fmla="*/ 1318165 h 3951423"/>
              <a:gd name="connsiteX25" fmla="*/ 3334070 w 5444431"/>
              <a:gd name="connsiteY25" fmla="*/ 867668 h 3951423"/>
              <a:gd name="connsiteX26" fmla="*/ 3661216 w 5444431"/>
              <a:gd name="connsiteY26" fmla="*/ 516388 h 3951423"/>
              <a:gd name="connsiteX27" fmla="*/ 2666609 w 5444431"/>
              <a:gd name="connsiteY27" fmla="*/ 1343213 h 3951423"/>
              <a:gd name="connsiteX28" fmla="*/ 2538036 w 5444431"/>
              <a:gd name="connsiteY28" fmla="*/ 1236851 h 3951423"/>
              <a:gd name="connsiteX29" fmla="*/ 2414197 w 5444431"/>
              <a:gd name="connsiteY29" fmla="*/ 1066988 h 3951423"/>
              <a:gd name="connsiteX30" fmla="*/ 2148837 w 5444431"/>
              <a:gd name="connsiteY30" fmla="*/ 419853 h 3951423"/>
              <a:gd name="connsiteX31" fmla="*/ 2051822 w 5444431"/>
              <a:gd name="connsiteY31" fmla="*/ 473025 h 3951423"/>
              <a:gd name="connsiteX32" fmla="*/ 1939714 w 5444431"/>
              <a:gd name="connsiteY32" fmla="*/ 498062 h 3951423"/>
              <a:gd name="connsiteX33" fmla="*/ 1910437 w 5444431"/>
              <a:gd name="connsiteY33" fmla="*/ 245504 h 3951423"/>
              <a:gd name="connsiteX34" fmla="*/ 1424570 w 5444431"/>
              <a:gd name="connsiteY34" fmla="*/ 216779 h 3951423"/>
              <a:gd name="connsiteX35" fmla="*/ 1431915 w 5444431"/>
              <a:gd name="connsiteY35" fmla="*/ 99266 h 3951423"/>
              <a:gd name="connsiteX36" fmla="*/ 1299712 w 5444431"/>
              <a:gd name="connsiteY36" fmla="*/ 91921 h 3951423"/>
              <a:gd name="connsiteX37" fmla="*/ 1190053 w 5444431"/>
              <a:gd name="connsiteY37" fmla="*/ 60458 h 3951423"/>
              <a:gd name="connsiteX38" fmla="*/ 1180363 w 5444431"/>
              <a:gd name="connsiteY38" fmla="*/ 0 h 3951423"/>
              <a:gd name="connsiteX39" fmla="*/ 1075588 w 5444431"/>
              <a:gd name="connsiteY39" fmla="*/ 225425 h 3951423"/>
              <a:gd name="connsiteX40" fmla="*/ 971372 w 5444431"/>
              <a:gd name="connsiteY40" fmla="*/ 421986 h 3951423"/>
              <a:gd name="connsiteX41" fmla="*/ 890952 w 5444431"/>
              <a:gd name="connsiteY41" fmla="*/ 660267 h 3951423"/>
              <a:gd name="connsiteX42" fmla="*/ 786704 w 5444431"/>
              <a:gd name="connsiteY42" fmla="*/ 1017686 h 3951423"/>
              <a:gd name="connsiteX43" fmla="*/ 557360 w 5444431"/>
              <a:gd name="connsiteY43" fmla="*/ 910461 h 3951423"/>
              <a:gd name="connsiteX44" fmla="*/ 363757 w 5444431"/>
              <a:gd name="connsiteY44" fmla="*/ 1014709 h 3951423"/>
              <a:gd name="connsiteX45" fmla="*/ 253553 w 5444431"/>
              <a:gd name="connsiteY45" fmla="*/ 931310 h 3951423"/>
              <a:gd name="connsiteX46" fmla="*/ 170156 w 5444431"/>
              <a:gd name="connsiteY46" fmla="*/ 1056407 h 3951423"/>
              <a:gd name="connsiteX47" fmla="*/ 116542 w 5444431"/>
              <a:gd name="connsiteY47" fmla="*/ 1172568 h 3951423"/>
              <a:gd name="connsiteX48" fmla="*/ 68886 w 5444431"/>
              <a:gd name="connsiteY48" fmla="*/ 1273838 h 3951423"/>
              <a:gd name="connsiteX49" fmla="*/ 68886 w 5444431"/>
              <a:gd name="connsiteY49" fmla="*/ 1381063 h 3951423"/>
              <a:gd name="connsiteX50" fmla="*/ 0 w 5444431"/>
              <a:gd name="connsiteY50" fmla="*/ 1487356 h 3951423"/>
              <a:gd name="connsiteX51" fmla="*/ 12848 w 5444431"/>
              <a:gd name="connsiteY51" fmla="*/ 1688410 h 3951423"/>
              <a:gd name="connsiteX52" fmla="*/ 142720 w 5444431"/>
              <a:gd name="connsiteY52" fmla="*/ 1664556 h 3951423"/>
              <a:gd name="connsiteX53" fmla="*/ 293795 w 5444431"/>
              <a:gd name="connsiteY53" fmla="*/ 1725517 h 3951423"/>
              <a:gd name="connsiteX54" fmla="*/ 476675 w 5444431"/>
              <a:gd name="connsiteY54" fmla="*/ 1828884 h 3951423"/>
              <a:gd name="connsiteX55" fmla="*/ 451314 w 5444431"/>
              <a:gd name="connsiteY55" fmla="*/ 1967749 h 3951423"/>
              <a:gd name="connsiteX56" fmla="*/ 637487 w 5444431"/>
              <a:gd name="connsiteY56" fmla="*/ 2228465 h 3951423"/>
              <a:gd name="connsiteX57" fmla="*/ 421787 w 5444431"/>
              <a:gd name="connsiteY57" fmla="*/ 2711711 h 3951423"/>
              <a:gd name="connsiteX58" fmla="*/ 556719 w 5444431"/>
              <a:gd name="connsiteY58" fmla="*/ 2817311 h 3951423"/>
              <a:gd name="connsiteX0" fmla="*/ 556719 w 5444431"/>
              <a:gd name="connsiteY0" fmla="*/ 2817311 h 3951423"/>
              <a:gd name="connsiteX1" fmla="*/ 823944 w 5444431"/>
              <a:gd name="connsiteY1" fmla="*/ 2793155 h 3951423"/>
              <a:gd name="connsiteX2" fmla="*/ 852540 w 5444431"/>
              <a:gd name="connsiteY2" fmla="*/ 2890571 h 3951423"/>
              <a:gd name="connsiteX3" fmla="*/ 1212764 w 5444431"/>
              <a:gd name="connsiteY3" fmla="*/ 2824598 h 3951423"/>
              <a:gd name="connsiteX4" fmla="*/ 1401372 w 5444431"/>
              <a:gd name="connsiteY4" fmla="*/ 2899556 h 3951423"/>
              <a:gd name="connsiteX5" fmla="*/ 961622 w 5444431"/>
              <a:gd name="connsiteY5" fmla="*/ 3934055 h 3951423"/>
              <a:gd name="connsiteX6" fmla="*/ 1468103 w 5444431"/>
              <a:gd name="connsiteY6" fmla="*/ 3619729 h 3951423"/>
              <a:gd name="connsiteX7" fmla="*/ 1877636 w 5444431"/>
              <a:gd name="connsiteY7" fmla="*/ 3825014 h 3951423"/>
              <a:gd name="connsiteX8" fmla="*/ 1873412 w 5444431"/>
              <a:gd name="connsiteY8" fmla="*/ 3699574 h 3951423"/>
              <a:gd name="connsiteX9" fmla="*/ 1888238 w 5444431"/>
              <a:gd name="connsiteY9" fmla="*/ 3607512 h 3951423"/>
              <a:gd name="connsiteX10" fmla="*/ 2011235 w 5444431"/>
              <a:gd name="connsiteY10" fmla="*/ 3072134 h 3951423"/>
              <a:gd name="connsiteX11" fmla="*/ 2748647 w 5444431"/>
              <a:gd name="connsiteY11" fmla="*/ 3678936 h 3951423"/>
              <a:gd name="connsiteX12" fmla="*/ 2851401 w 5444431"/>
              <a:gd name="connsiteY12" fmla="*/ 3769080 h 3951423"/>
              <a:gd name="connsiteX13" fmla="*/ 3060560 w 5444431"/>
              <a:gd name="connsiteY13" fmla="*/ 3846843 h 3951423"/>
              <a:gd name="connsiteX14" fmla="*/ 3202679 w 5444431"/>
              <a:gd name="connsiteY14" fmla="*/ 3862933 h 3951423"/>
              <a:gd name="connsiteX15" fmla="*/ 3326030 w 5444431"/>
              <a:gd name="connsiteY15" fmla="*/ 3892428 h 3951423"/>
              <a:gd name="connsiteX16" fmla="*/ 3438653 w 5444431"/>
              <a:gd name="connsiteY16" fmla="*/ 3900473 h 3951423"/>
              <a:gd name="connsiteX17" fmla="*/ 3655857 w 5444431"/>
              <a:gd name="connsiteY17" fmla="*/ 3951423 h 3951423"/>
              <a:gd name="connsiteX18" fmla="*/ 3781889 w 5444431"/>
              <a:gd name="connsiteY18" fmla="*/ 3854887 h 3951423"/>
              <a:gd name="connsiteX19" fmla="*/ 3776525 w 5444431"/>
              <a:gd name="connsiteY19" fmla="*/ 3200595 h 3951423"/>
              <a:gd name="connsiteX20" fmla="*/ 4277971 w 5444431"/>
              <a:gd name="connsiteY20" fmla="*/ 3592098 h 3951423"/>
              <a:gd name="connsiteX21" fmla="*/ 4942988 w 5444431"/>
              <a:gd name="connsiteY21" fmla="*/ 3243498 h 3951423"/>
              <a:gd name="connsiteX22" fmla="*/ 4811591 w 5444431"/>
              <a:gd name="connsiteY22" fmla="*/ 3155010 h 3951423"/>
              <a:gd name="connsiteX23" fmla="*/ 5444431 w 5444431"/>
              <a:gd name="connsiteY23" fmla="*/ 2229883 h 3951423"/>
              <a:gd name="connsiteX24" fmla="*/ 4071490 w 5444431"/>
              <a:gd name="connsiteY24" fmla="*/ 1318165 h 3951423"/>
              <a:gd name="connsiteX25" fmla="*/ 3334070 w 5444431"/>
              <a:gd name="connsiteY25" fmla="*/ 867668 h 3951423"/>
              <a:gd name="connsiteX26" fmla="*/ 3661216 w 5444431"/>
              <a:gd name="connsiteY26" fmla="*/ 516388 h 3951423"/>
              <a:gd name="connsiteX27" fmla="*/ 2666609 w 5444431"/>
              <a:gd name="connsiteY27" fmla="*/ 1343213 h 3951423"/>
              <a:gd name="connsiteX28" fmla="*/ 2538036 w 5444431"/>
              <a:gd name="connsiteY28" fmla="*/ 1236851 h 3951423"/>
              <a:gd name="connsiteX29" fmla="*/ 2414197 w 5444431"/>
              <a:gd name="connsiteY29" fmla="*/ 1066988 h 3951423"/>
              <a:gd name="connsiteX30" fmla="*/ 2229282 w 5444431"/>
              <a:gd name="connsiteY30" fmla="*/ 602197 h 3951423"/>
              <a:gd name="connsiteX31" fmla="*/ 2148837 w 5444431"/>
              <a:gd name="connsiteY31" fmla="*/ 419853 h 3951423"/>
              <a:gd name="connsiteX32" fmla="*/ 2051822 w 5444431"/>
              <a:gd name="connsiteY32" fmla="*/ 473025 h 3951423"/>
              <a:gd name="connsiteX33" fmla="*/ 1939714 w 5444431"/>
              <a:gd name="connsiteY33" fmla="*/ 498062 h 3951423"/>
              <a:gd name="connsiteX34" fmla="*/ 1910437 w 5444431"/>
              <a:gd name="connsiteY34" fmla="*/ 245504 h 3951423"/>
              <a:gd name="connsiteX35" fmla="*/ 1424570 w 5444431"/>
              <a:gd name="connsiteY35" fmla="*/ 216779 h 3951423"/>
              <a:gd name="connsiteX36" fmla="*/ 1431915 w 5444431"/>
              <a:gd name="connsiteY36" fmla="*/ 99266 h 3951423"/>
              <a:gd name="connsiteX37" fmla="*/ 1299712 w 5444431"/>
              <a:gd name="connsiteY37" fmla="*/ 91921 h 3951423"/>
              <a:gd name="connsiteX38" fmla="*/ 1190053 w 5444431"/>
              <a:gd name="connsiteY38" fmla="*/ 60458 h 3951423"/>
              <a:gd name="connsiteX39" fmla="*/ 1180363 w 5444431"/>
              <a:gd name="connsiteY39" fmla="*/ 0 h 3951423"/>
              <a:gd name="connsiteX40" fmla="*/ 1075588 w 5444431"/>
              <a:gd name="connsiteY40" fmla="*/ 225425 h 3951423"/>
              <a:gd name="connsiteX41" fmla="*/ 971372 w 5444431"/>
              <a:gd name="connsiteY41" fmla="*/ 421986 h 3951423"/>
              <a:gd name="connsiteX42" fmla="*/ 890952 w 5444431"/>
              <a:gd name="connsiteY42" fmla="*/ 660267 h 3951423"/>
              <a:gd name="connsiteX43" fmla="*/ 786704 w 5444431"/>
              <a:gd name="connsiteY43" fmla="*/ 1017686 h 3951423"/>
              <a:gd name="connsiteX44" fmla="*/ 557360 w 5444431"/>
              <a:gd name="connsiteY44" fmla="*/ 910461 h 3951423"/>
              <a:gd name="connsiteX45" fmla="*/ 363757 w 5444431"/>
              <a:gd name="connsiteY45" fmla="*/ 1014709 h 3951423"/>
              <a:gd name="connsiteX46" fmla="*/ 253553 w 5444431"/>
              <a:gd name="connsiteY46" fmla="*/ 931310 h 3951423"/>
              <a:gd name="connsiteX47" fmla="*/ 170156 w 5444431"/>
              <a:gd name="connsiteY47" fmla="*/ 1056407 h 3951423"/>
              <a:gd name="connsiteX48" fmla="*/ 116542 w 5444431"/>
              <a:gd name="connsiteY48" fmla="*/ 1172568 h 3951423"/>
              <a:gd name="connsiteX49" fmla="*/ 68886 w 5444431"/>
              <a:gd name="connsiteY49" fmla="*/ 1273838 h 3951423"/>
              <a:gd name="connsiteX50" fmla="*/ 68886 w 5444431"/>
              <a:gd name="connsiteY50" fmla="*/ 1381063 h 3951423"/>
              <a:gd name="connsiteX51" fmla="*/ 0 w 5444431"/>
              <a:gd name="connsiteY51" fmla="*/ 1487356 h 3951423"/>
              <a:gd name="connsiteX52" fmla="*/ 12848 w 5444431"/>
              <a:gd name="connsiteY52" fmla="*/ 1688410 h 3951423"/>
              <a:gd name="connsiteX53" fmla="*/ 142720 w 5444431"/>
              <a:gd name="connsiteY53" fmla="*/ 1664556 h 3951423"/>
              <a:gd name="connsiteX54" fmla="*/ 293795 w 5444431"/>
              <a:gd name="connsiteY54" fmla="*/ 1725517 h 3951423"/>
              <a:gd name="connsiteX55" fmla="*/ 476675 w 5444431"/>
              <a:gd name="connsiteY55" fmla="*/ 1828884 h 3951423"/>
              <a:gd name="connsiteX56" fmla="*/ 451314 w 5444431"/>
              <a:gd name="connsiteY56" fmla="*/ 1967749 h 3951423"/>
              <a:gd name="connsiteX57" fmla="*/ 637487 w 5444431"/>
              <a:gd name="connsiteY57" fmla="*/ 2228465 h 3951423"/>
              <a:gd name="connsiteX58" fmla="*/ 421787 w 5444431"/>
              <a:gd name="connsiteY58" fmla="*/ 2711711 h 3951423"/>
              <a:gd name="connsiteX59" fmla="*/ 556719 w 5444431"/>
              <a:gd name="connsiteY59" fmla="*/ 2817311 h 3951423"/>
              <a:gd name="connsiteX0" fmla="*/ 556719 w 5444431"/>
              <a:gd name="connsiteY0" fmla="*/ 2817311 h 3951423"/>
              <a:gd name="connsiteX1" fmla="*/ 823944 w 5444431"/>
              <a:gd name="connsiteY1" fmla="*/ 2793155 h 3951423"/>
              <a:gd name="connsiteX2" fmla="*/ 852540 w 5444431"/>
              <a:gd name="connsiteY2" fmla="*/ 2890571 h 3951423"/>
              <a:gd name="connsiteX3" fmla="*/ 1212764 w 5444431"/>
              <a:gd name="connsiteY3" fmla="*/ 2824598 h 3951423"/>
              <a:gd name="connsiteX4" fmla="*/ 1401372 w 5444431"/>
              <a:gd name="connsiteY4" fmla="*/ 2899556 h 3951423"/>
              <a:gd name="connsiteX5" fmla="*/ 961622 w 5444431"/>
              <a:gd name="connsiteY5" fmla="*/ 3934055 h 3951423"/>
              <a:gd name="connsiteX6" fmla="*/ 1468103 w 5444431"/>
              <a:gd name="connsiteY6" fmla="*/ 3619729 h 3951423"/>
              <a:gd name="connsiteX7" fmla="*/ 1877636 w 5444431"/>
              <a:gd name="connsiteY7" fmla="*/ 3825014 h 3951423"/>
              <a:gd name="connsiteX8" fmla="*/ 1873412 w 5444431"/>
              <a:gd name="connsiteY8" fmla="*/ 3699574 h 3951423"/>
              <a:gd name="connsiteX9" fmla="*/ 1888238 w 5444431"/>
              <a:gd name="connsiteY9" fmla="*/ 3607512 h 3951423"/>
              <a:gd name="connsiteX10" fmla="*/ 2011235 w 5444431"/>
              <a:gd name="connsiteY10" fmla="*/ 3072134 h 3951423"/>
              <a:gd name="connsiteX11" fmla="*/ 2748647 w 5444431"/>
              <a:gd name="connsiteY11" fmla="*/ 3678936 h 3951423"/>
              <a:gd name="connsiteX12" fmla="*/ 2851401 w 5444431"/>
              <a:gd name="connsiteY12" fmla="*/ 3769080 h 3951423"/>
              <a:gd name="connsiteX13" fmla="*/ 3060560 w 5444431"/>
              <a:gd name="connsiteY13" fmla="*/ 3846843 h 3951423"/>
              <a:gd name="connsiteX14" fmla="*/ 3202679 w 5444431"/>
              <a:gd name="connsiteY14" fmla="*/ 3862933 h 3951423"/>
              <a:gd name="connsiteX15" fmla="*/ 3326030 w 5444431"/>
              <a:gd name="connsiteY15" fmla="*/ 3892428 h 3951423"/>
              <a:gd name="connsiteX16" fmla="*/ 3438653 w 5444431"/>
              <a:gd name="connsiteY16" fmla="*/ 3900473 h 3951423"/>
              <a:gd name="connsiteX17" fmla="*/ 3655857 w 5444431"/>
              <a:gd name="connsiteY17" fmla="*/ 3951423 h 3951423"/>
              <a:gd name="connsiteX18" fmla="*/ 3781889 w 5444431"/>
              <a:gd name="connsiteY18" fmla="*/ 3854887 h 3951423"/>
              <a:gd name="connsiteX19" fmla="*/ 3776525 w 5444431"/>
              <a:gd name="connsiteY19" fmla="*/ 3200595 h 3951423"/>
              <a:gd name="connsiteX20" fmla="*/ 4277971 w 5444431"/>
              <a:gd name="connsiteY20" fmla="*/ 3592098 h 3951423"/>
              <a:gd name="connsiteX21" fmla="*/ 4942988 w 5444431"/>
              <a:gd name="connsiteY21" fmla="*/ 3243498 h 3951423"/>
              <a:gd name="connsiteX22" fmla="*/ 4811591 w 5444431"/>
              <a:gd name="connsiteY22" fmla="*/ 3155010 h 3951423"/>
              <a:gd name="connsiteX23" fmla="*/ 5444431 w 5444431"/>
              <a:gd name="connsiteY23" fmla="*/ 2229883 h 3951423"/>
              <a:gd name="connsiteX24" fmla="*/ 4071490 w 5444431"/>
              <a:gd name="connsiteY24" fmla="*/ 1318165 h 3951423"/>
              <a:gd name="connsiteX25" fmla="*/ 3334070 w 5444431"/>
              <a:gd name="connsiteY25" fmla="*/ 867668 h 3951423"/>
              <a:gd name="connsiteX26" fmla="*/ 3661216 w 5444431"/>
              <a:gd name="connsiteY26" fmla="*/ 516388 h 3951423"/>
              <a:gd name="connsiteX27" fmla="*/ 2666609 w 5444431"/>
              <a:gd name="connsiteY27" fmla="*/ 1343213 h 3951423"/>
              <a:gd name="connsiteX28" fmla="*/ 2538036 w 5444431"/>
              <a:gd name="connsiteY28" fmla="*/ 1236851 h 3951423"/>
              <a:gd name="connsiteX29" fmla="*/ 2414197 w 5444431"/>
              <a:gd name="connsiteY29" fmla="*/ 1066988 h 3951423"/>
              <a:gd name="connsiteX30" fmla="*/ 2269505 w 5444431"/>
              <a:gd name="connsiteY30" fmla="*/ 433261 h 3951423"/>
              <a:gd name="connsiteX31" fmla="*/ 2148837 w 5444431"/>
              <a:gd name="connsiteY31" fmla="*/ 419853 h 3951423"/>
              <a:gd name="connsiteX32" fmla="*/ 2051822 w 5444431"/>
              <a:gd name="connsiteY32" fmla="*/ 473025 h 3951423"/>
              <a:gd name="connsiteX33" fmla="*/ 1939714 w 5444431"/>
              <a:gd name="connsiteY33" fmla="*/ 498062 h 3951423"/>
              <a:gd name="connsiteX34" fmla="*/ 1910437 w 5444431"/>
              <a:gd name="connsiteY34" fmla="*/ 245504 h 3951423"/>
              <a:gd name="connsiteX35" fmla="*/ 1424570 w 5444431"/>
              <a:gd name="connsiteY35" fmla="*/ 216779 h 3951423"/>
              <a:gd name="connsiteX36" fmla="*/ 1431915 w 5444431"/>
              <a:gd name="connsiteY36" fmla="*/ 99266 h 3951423"/>
              <a:gd name="connsiteX37" fmla="*/ 1299712 w 5444431"/>
              <a:gd name="connsiteY37" fmla="*/ 91921 h 3951423"/>
              <a:gd name="connsiteX38" fmla="*/ 1190053 w 5444431"/>
              <a:gd name="connsiteY38" fmla="*/ 60458 h 3951423"/>
              <a:gd name="connsiteX39" fmla="*/ 1180363 w 5444431"/>
              <a:gd name="connsiteY39" fmla="*/ 0 h 3951423"/>
              <a:gd name="connsiteX40" fmla="*/ 1075588 w 5444431"/>
              <a:gd name="connsiteY40" fmla="*/ 225425 h 3951423"/>
              <a:gd name="connsiteX41" fmla="*/ 971372 w 5444431"/>
              <a:gd name="connsiteY41" fmla="*/ 421986 h 3951423"/>
              <a:gd name="connsiteX42" fmla="*/ 890952 w 5444431"/>
              <a:gd name="connsiteY42" fmla="*/ 660267 h 3951423"/>
              <a:gd name="connsiteX43" fmla="*/ 786704 w 5444431"/>
              <a:gd name="connsiteY43" fmla="*/ 1017686 h 3951423"/>
              <a:gd name="connsiteX44" fmla="*/ 557360 w 5444431"/>
              <a:gd name="connsiteY44" fmla="*/ 910461 h 3951423"/>
              <a:gd name="connsiteX45" fmla="*/ 363757 w 5444431"/>
              <a:gd name="connsiteY45" fmla="*/ 1014709 h 3951423"/>
              <a:gd name="connsiteX46" fmla="*/ 253553 w 5444431"/>
              <a:gd name="connsiteY46" fmla="*/ 931310 h 3951423"/>
              <a:gd name="connsiteX47" fmla="*/ 170156 w 5444431"/>
              <a:gd name="connsiteY47" fmla="*/ 1056407 h 3951423"/>
              <a:gd name="connsiteX48" fmla="*/ 116542 w 5444431"/>
              <a:gd name="connsiteY48" fmla="*/ 1172568 h 3951423"/>
              <a:gd name="connsiteX49" fmla="*/ 68886 w 5444431"/>
              <a:gd name="connsiteY49" fmla="*/ 1273838 h 3951423"/>
              <a:gd name="connsiteX50" fmla="*/ 68886 w 5444431"/>
              <a:gd name="connsiteY50" fmla="*/ 1381063 h 3951423"/>
              <a:gd name="connsiteX51" fmla="*/ 0 w 5444431"/>
              <a:gd name="connsiteY51" fmla="*/ 1487356 h 3951423"/>
              <a:gd name="connsiteX52" fmla="*/ 12848 w 5444431"/>
              <a:gd name="connsiteY52" fmla="*/ 1688410 h 3951423"/>
              <a:gd name="connsiteX53" fmla="*/ 142720 w 5444431"/>
              <a:gd name="connsiteY53" fmla="*/ 1664556 h 3951423"/>
              <a:gd name="connsiteX54" fmla="*/ 293795 w 5444431"/>
              <a:gd name="connsiteY54" fmla="*/ 1725517 h 3951423"/>
              <a:gd name="connsiteX55" fmla="*/ 476675 w 5444431"/>
              <a:gd name="connsiteY55" fmla="*/ 1828884 h 3951423"/>
              <a:gd name="connsiteX56" fmla="*/ 451314 w 5444431"/>
              <a:gd name="connsiteY56" fmla="*/ 1967749 h 3951423"/>
              <a:gd name="connsiteX57" fmla="*/ 637487 w 5444431"/>
              <a:gd name="connsiteY57" fmla="*/ 2228465 h 3951423"/>
              <a:gd name="connsiteX58" fmla="*/ 421787 w 5444431"/>
              <a:gd name="connsiteY58" fmla="*/ 2711711 h 3951423"/>
              <a:gd name="connsiteX59" fmla="*/ 556719 w 5444431"/>
              <a:gd name="connsiteY59" fmla="*/ 2817311 h 3951423"/>
              <a:gd name="connsiteX0" fmla="*/ 556719 w 5444431"/>
              <a:gd name="connsiteY0" fmla="*/ 2817311 h 3951423"/>
              <a:gd name="connsiteX1" fmla="*/ 823944 w 5444431"/>
              <a:gd name="connsiteY1" fmla="*/ 2793155 h 3951423"/>
              <a:gd name="connsiteX2" fmla="*/ 852540 w 5444431"/>
              <a:gd name="connsiteY2" fmla="*/ 2890571 h 3951423"/>
              <a:gd name="connsiteX3" fmla="*/ 1212764 w 5444431"/>
              <a:gd name="connsiteY3" fmla="*/ 2824598 h 3951423"/>
              <a:gd name="connsiteX4" fmla="*/ 1401372 w 5444431"/>
              <a:gd name="connsiteY4" fmla="*/ 2899556 h 3951423"/>
              <a:gd name="connsiteX5" fmla="*/ 961622 w 5444431"/>
              <a:gd name="connsiteY5" fmla="*/ 3934055 h 3951423"/>
              <a:gd name="connsiteX6" fmla="*/ 1468103 w 5444431"/>
              <a:gd name="connsiteY6" fmla="*/ 3619729 h 3951423"/>
              <a:gd name="connsiteX7" fmla="*/ 1877636 w 5444431"/>
              <a:gd name="connsiteY7" fmla="*/ 3825014 h 3951423"/>
              <a:gd name="connsiteX8" fmla="*/ 1873412 w 5444431"/>
              <a:gd name="connsiteY8" fmla="*/ 3699574 h 3951423"/>
              <a:gd name="connsiteX9" fmla="*/ 1888238 w 5444431"/>
              <a:gd name="connsiteY9" fmla="*/ 3607512 h 3951423"/>
              <a:gd name="connsiteX10" fmla="*/ 2011235 w 5444431"/>
              <a:gd name="connsiteY10" fmla="*/ 3072134 h 3951423"/>
              <a:gd name="connsiteX11" fmla="*/ 2748647 w 5444431"/>
              <a:gd name="connsiteY11" fmla="*/ 3678936 h 3951423"/>
              <a:gd name="connsiteX12" fmla="*/ 2851401 w 5444431"/>
              <a:gd name="connsiteY12" fmla="*/ 3769080 h 3951423"/>
              <a:gd name="connsiteX13" fmla="*/ 3060560 w 5444431"/>
              <a:gd name="connsiteY13" fmla="*/ 3846843 h 3951423"/>
              <a:gd name="connsiteX14" fmla="*/ 3202679 w 5444431"/>
              <a:gd name="connsiteY14" fmla="*/ 3862933 h 3951423"/>
              <a:gd name="connsiteX15" fmla="*/ 3326030 w 5444431"/>
              <a:gd name="connsiteY15" fmla="*/ 3892428 h 3951423"/>
              <a:gd name="connsiteX16" fmla="*/ 3438653 w 5444431"/>
              <a:gd name="connsiteY16" fmla="*/ 3900473 h 3951423"/>
              <a:gd name="connsiteX17" fmla="*/ 3655857 w 5444431"/>
              <a:gd name="connsiteY17" fmla="*/ 3951423 h 3951423"/>
              <a:gd name="connsiteX18" fmla="*/ 3781889 w 5444431"/>
              <a:gd name="connsiteY18" fmla="*/ 3854887 h 3951423"/>
              <a:gd name="connsiteX19" fmla="*/ 3776525 w 5444431"/>
              <a:gd name="connsiteY19" fmla="*/ 3200595 h 3951423"/>
              <a:gd name="connsiteX20" fmla="*/ 4277971 w 5444431"/>
              <a:gd name="connsiteY20" fmla="*/ 3592098 h 3951423"/>
              <a:gd name="connsiteX21" fmla="*/ 4942988 w 5444431"/>
              <a:gd name="connsiteY21" fmla="*/ 3243498 h 3951423"/>
              <a:gd name="connsiteX22" fmla="*/ 4811591 w 5444431"/>
              <a:gd name="connsiteY22" fmla="*/ 3155010 h 3951423"/>
              <a:gd name="connsiteX23" fmla="*/ 5444431 w 5444431"/>
              <a:gd name="connsiteY23" fmla="*/ 2229883 h 3951423"/>
              <a:gd name="connsiteX24" fmla="*/ 4071490 w 5444431"/>
              <a:gd name="connsiteY24" fmla="*/ 1318165 h 3951423"/>
              <a:gd name="connsiteX25" fmla="*/ 3334070 w 5444431"/>
              <a:gd name="connsiteY25" fmla="*/ 867668 h 3951423"/>
              <a:gd name="connsiteX26" fmla="*/ 3661216 w 5444431"/>
              <a:gd name="connsiteY26" fmla="*/ 516388 h 3951423"/>
              <a:gd name="connsiteX27" fmla="*/ 2666609 w 5444431"/>
              <a:gd name="connsiteY27" fmla="*/ 1343213 h 3951423"/>
              <a:gd name="connsiteX28" fmla="*/ 2538036 w 5444431"/>
              <a:gd name="connsiteY28" fmla="*/ 1236851 h 3951423"/>
              <a:gd name="connsiteX29" fmla="*/ 2414197 w 5444431"/>
              <a:gd name="connsiteY29" fmla="*/ 1066988 h 3951423"/>
              <a:gd name="connsiteX30" fmla="*/ 2269505 w 5444431"/>
              <a:gd name="connsiteY30" fmla="*/ 433261 h 3951423"/>
              <a:gd name="connsiteX31" fmla="*/ 2148837 w 5444431"/>
              <a:gd name="connsiteY31" fmla="*/ 419853 h 3951423"/>
              <a:gd name="connsiteX32" fmla="*/ 2051822 w 5444431"/>
              <a:gd name="connsiteY32" fmla="*/ 473025 h 3951423"/>
              <a:gd name="connsiteX33" fmla="*/ 1939714 w 5444431"/>
              <a:gd name="connsiteY33" fmla="*/ 498062 h 3951423"/>
              <a:gd name="connsiteX34" fmla="*/ 1910437 w 5444431"/>
              <a:gd name="connsiteY34" fmla="*/ 245504 h 3951423"/>
              <a:gd name="connsiteX35" fmla="*/ 1424570 w 5444431"/>
              <a:gd name="connsiteY35" fmla="*/ 216779 h 3951423"/>
              <a:gd name="connsiteX36" fmla="*/ 1431915 w 5444431"/>
              <a:gd name="connsiteY36" fmla="*/ 99266 h 3951423"/>
              <a:gd name="connsiteX37" fmla="*/ 1299712 w 5444431"/>
              <a:gd name="connsiteY37" fmla="*/ 91921 h 3951423"/>
              <a:gd name="connsiteX38" fmla="*/ 1190053 w 5444431"/>
              <a:gd name="connsiteY38" fmla="*/ 60458 h 3951423"/>
              <a:gd name="connsiteX39" fmla="*/ 1180363 w 5444431"/>
              <a:gd name="connsiteY39" fmla="*/ 0 h 3951423"/>
              <a:gd name="connsiteX40" fmla="*/ 1075588 w 5444431"/>
              <a:gd name="connsiteY40" fmla="*/ 225425 h 3951423"/>
              <a:gd name="connsiteX41" fmla="*/ 971372 w 5444431"/>
              <a:gd name="connsiteY41" fmla="*/ 421986 h 3951423"/>
              <a:gd name="connsiteX42" fmla="*/ 890952 w 5444431"/>
              <a:gd name="connsiteY42" fmla="*/ 660267 h 3951423"/>
              <a:gd name="connsiteX43" fmla="*/ 786704 w 5444431"/>
              <a:gd name="connsiteY43" fmla="*/ 1017686 h 3951423"/>
              <a:gd name="connsiteX44" fmla="*/ 557360 w 5444431"/>
              <a:gd name="connsiteY44" fmla="*/ 910461 h 3951423"/>
              <a:gd name="connsiteX45" fmla="*/ 363757 w 5444431"/>
              <a:gd name="connsiteY45" fmla="*/ 1014709 h 3951423"/>
              <a:gd name="connsiteX46" fmla="*/ 253553 w 5444431"/>
              <a:gd name="connsiteY46" fmla="*/ 931310 h 3951423"/>
              <a:gd name="connsiteX47" fmla="*/ 170156 w 5444431"/>
              <a:gd name="connsiteY47" fmla="*/ 1056407 h 3951423"/>
              <a:gd name="connsiteX48" fmla="*/ 116542 w 5444431"/>
              <a:gd name="connsiteY48" fmla="*/ 1172568 h 3951423"/>
              <a:gd name="connsiteX49" fmla="*/ 68886 w 5444431"/>
              <a:gd name="connsiteY49" fmla="*/ 1273838 h 3951423"/>
              <a:gd name="connsiteX50" fmla="*/ 68886 w 5444431"/>
              <a:gd name="connsiteY50" fmla="*/ 1381063 h 3951423"/>
              <a:gd name="connsiteX51" fmla="*/ 0 w 5444431"/>
              <a:gd name="connsiteY51" fmla="*/ 1487356 h 3951423"/>
              <a:gd name="connsiteX52" fmla="*/ 12848 w 5444431"/>
              <a:gd name="connsiteY52" fmla="*/ 1688410 h 3951423"/>
              <a:gd name="connsiteX53" fmla="*/ 142720 w 5444431"/>
              <a:gd name="connsiteY53" fmla="*/ 1664556 h 3951423"/>
              <a:gd name="connsiteX54" fmla="*/ 293795 w 5444431"/>
              <a:gd name="connsiteY54" fmla="*/ 1725517 h 3951423"/>
              <a:gd name="connsiteX55" fmla="*/ 476675 w 5444431"/>
              <a:gd name="connsiteY55" fmla="*/ 1828884 h 3951423"/>
              <a:gd name="connsiteX56" fmla="*/ 451314 w 5444431"/>
              <a:gd name="connsiteY56" fmla="*/ 1967749 h 3951423"/>
              <a:gd name="connsiteX57" fmla="*/ 637487 w 5444431"/>
              <a:gd name="connsiteY57" fmla="*/ 2228465 h 3951423"/>
              <a:gd name="connsiteX58" fmla="*/ 421787 w 5444431"/>
              <a:gd name="connsiteY58" fmla="*/ 2711711 h 3951423"/>
              <a:gd name="connsiteX59" fmla="*/ 556719 w 5444431"/>
              <a:gd name="connsiteY59" fmla="*/ 2817311 h 3951423"/>
              <a:gd name="connsiteX0" fmla="*/ 556719 w 5444431"/>
              <a:gd name="connsiteY0" fmla="*/ 2817311 h 3951423"/>
              <a:gd name="connsiteX1" fmla="*/ 823944 w 5444431"/>
              <a:gd name="connsiteY1" fmla="*/ 2793155 h 3951423"/>
              <a:gd name="connsiteX2" fmla="*/ 852540 w 5444431"/>
              <a:gd name="connsiteY2" fmla="*/ 2890571 h 3951423"/>
              <a:gd name="connsiteX3" fmla="*/ 1212764 w 5444431"/>
              <a:gd name="connsiteY3" fmla="*/ 2824598 h 3951423"/>
              <a:gd name="connsiteX4" fmla="*/ 1401372 w 5444431"/>
              <a:gd name="connsiteY4" fmla="*/ 2899556 h 3951423"/>
              <a:gd name="connsiteX5" fmla="*/ 961622 w 5444431"/>
              <a:gd name="connsiteY5" fmla="*/ 3934055 h 3951423"/>
              <a:gd name="connsiteX6" fmla="*/ 1468103 w 5444431"/>
              <a:gd name="connsiteY6" fmla="*/ 3619729 h 3951423"/>
              <a:gd name="connsiteX7" fmla="*/ 1877636 w 5444431"/>
              <a:gd name="connsiteY7" fmla="*/ 3825014 h 3951423"/>
              <a:gd name="connsiteX8" fmla="*/ 1873412 w 5444431"/>
              <a:gd name="connsiteY8" fmla="*/ 3699574 h 3951423"/>
              <a:gd name="connsiteX9" fmla="*/ 1888238 w 5444431"/>
              <a:gd name="connsiteY9" fmla="*/ 3607512 h 3951423"/>
              <a:gd name="connsiteX10" fmla="*/ 2011235 w 5444431"/>
              <a:gd name="connsiteY10" fmla="*/ 3072134 h 3951423"/>
              <a:gd name="connsiteX11" fmla="*/ 2748647 w 5444431"/>
              <a:gd name="connsiteY11" fmla="*/ 3678936 h 3951423"/>
              <a:gd name="connsiteX12" fmla="*/ 2851401 w 5444431"/>
              <a:gd name="connsiteY12" fmla="*/ 3769080 h 3951423"/>
              <a:gd name="connsiteX13" fmla="*/ 3060560 w 5444431"/>
              <a:gd name="connsiteY13" fmla="*/ 3846843 h 3951423"/>
              <a:gd name="connsiteX14" fmla="*/ 3202679 w 5444431"/>
              <a:gd name="connsiteY14" fmla="*/ 3862933 h 3951423"/>
              <a:gd name="connsiteX15" fmla="*/ 3326030 w 5444431"/>
              <a:gd name="connsiteY15" fmla="*/ 3892428 h 3951423"/>
              <a:gd name="connsiteX16" fmla="*/ 3438653 w 5444431"/>
              <a:gd name="connsiteY16" fmla="*/ 3900473 h 3951423"/>
              <a:gd name="connsiteX17" fmla="*/ 3655857 w 5444431"/>
              <a:gd name="connsiteY17" fmla="*/ 3951423 h 3951423"/>
              <a:gd name="connsiteX18" fmla="*/ 3781889 w 5444431"/>
              <a:gd name="connsiteY18" fmla="*/ 3854887 h 3951423"/>
              <a:gd name="connsiteX19" fmla="*/ 3776525 w 5444431"/>
              <a:gd name="connsiteY19" fmla="*/ 3200595 h 3951423"/>
              <a:gd name="connsiteX20" fmla="*/ 4277971 w 5444431"/>
              <a:gd name="connsiteY20" fmla="*/ 3592098 h 3951423"/>
              <a:gd name="connsiteX21" fmla="*/ 4942988 w 5444431"/>
              <a:gd name="connsiteY21" fmla="*/ 3243498 h 3951423"/>
              <a:gd name="connsiteX22" fmla="*/ 4811591 w 5444431"/>
              <a:gd name="connsiteY22" fmla="*/ 3155010 h 3951423"/>
              <a:gd name="connsiteX23" fmla="*/ 5444431 w 5444431"/>
              <a:gd name="connsiteY23" fmla="*/ 2229883 h 3951423"/>
              <a:gd name="connsiteX24" fmla="*/ 4071490 w 5444431"/>
              <a:gd name="connsiteY24" fmla="*/ 1318165 h 3951423"/>
              <a:gd name="connsiteX25" fmla="*/ 3334070 w 5444431"/>
              <a:gd name="connsiteY25" fmla="*/ 867668 h 3951423"/>
              <a:gd name="connsiteX26" fmla="*/ 3661216 w 5444431"/>
              <a:gd name="connsiteY26" fmla="*/ 516388 h 3951423"/>
              <a:gd name="connsiteX27" fmla="*/ 2666609 w 5444431"/>
              <a:gd name="connsiteY27" fmla="*/ 1343213 h 3951423"/>
              <a:gd name="connsiteX28" fmla="*/ 2538036 w 5444431"/>
              <a:gd name="connsiteY28" fmla="*/ 1236851 h 3951423"/>
              <a:gd name="connsiteX29" fmla="*/ 2414197 w 5444431"/>
              <a:gd name="connsiteY29" fmla="*/ 1066988 h 3951423"/>
              <a:gd name="connsiteX30" fmla="*/ 2269505 w 5444431"/>
              <a:gd name="connsiteY30" fmla="*/ 433261 h 3951423"/>
              <a:gd name="connsiteX31" fmla="*/ 2148837 w 5444431"/>
              <a:gd name="connsiteY31" fmla="*/ 419853 h 3951423"/>
              <a:gd name="connsiteX32" fmla="*/ 2051822 w 5444431"/>
              <a:gd name="connsiteY32" fmla="*/ 473025 h 3951423"/>
              <a:gd name="connsiteX33" fmla="*/ 1939714 w 5444431"/>
              <a:gd name="connsiteY33" fmla="*/ 498062 h 3951423"/>
              <a:gd name="connsiteX34" fmla="*/ 1910437 w 5444431"/>
              <a:gd name="connsiteY34" fmla="*/ 245504 h 3951423"/>
              <a:gd name="connsiteX35" fmla="*/ 1424570 w 5444431"/>
              <a:gd name="connsiteY35" fmla="*/ 216779 h 3951423"/>
              <a:gd name="connsiteX36" fmla="*/ 1431915 w 5444431"/>
              <a:gd name="connsiteY36" fmla="*/ 99266 h 3951423"/>
              <a:gd name="connsiteX37" fmla="*/ 1299712 w 5444431"/>
              <a:gd name="connsiteY37" fmla="*/ 91921 h 3951423"/>
              <a:gd name="connsiteX38" fmla="*/ 1190053 w 5444431"/>
              <a:gd name="connsiteY38" fmla="*/ 60458 h 3951423"/>
              <a:gd name="connsiteX39" fmla="*/ 1180363 w 5444431"/>
              <a:gd name="connsiteY39" fmla="*/ 0 h 3951423"/>
              <a:gd name="connsiteX40" fmla="*/ 1075588 w 5444431"/>
              <a:gd name="connsiteY40" fmla="*/ 225425 h 3951423"/>
              <a:gd name="connsiteX41" fmla="*/ 971372 w 5444431"/>
              <a:gd name="connsiteY41" fmla="*/ 421986 h 3951423"/>
              <a:gd name="connsiteX42" fmla="*/ 890952 w 5444431"/>
              <a:gd name="connsiteY42" fmla="*/ 660267 h 3951423"/>
              <a:gd name="connsiteX43" fmla="*/ 786704 w 5444431"/>
              <a:gd name="connsiteY43" fmla="*/ 1017686 h 3951423"/>
              <a:gd name="connsiteX44" fmla="*/ 557360 w 5444431"/>
              <a:gd name="connsiteY44" fmla="*/ 910461 h 3951423"/>
              <a:gd name="connsiteX45" fmla="*/ 363757 w 5444431"/>
              <a:gd name="connsiteY45" fmla="*/ 1014709 h 3951423"/>
              <a:gd name="connsiteX46" fmla="*/ 253553 w 5444431"/>
              <a:gd name="connsiteY46" fmla="*/ 931310 h 3951423"/>
              <a:gd name="connsiteX47" fmla="*/ 170156 w 5444431"/>
              <a:gd name="connsiteY47" fmla="*/ 1056407 h 3951423"/>
              <a:gd name="connsiteX48" fmla="*/ 116542 w 5444431"/>
              <a:gd name="connsiteY48" fmla="*/ 1172568 h 3951423"/>
              <a:gd name="connsiteX49" fmla="*/ 68886 w 5444431"/>
              <a:gd name="connsiteY49" fmla="*/ 1273838 h 3951423"/>
              <a:gd name="connsiteX50" fmla="*/ 68886 w 5444431"/>
              <a:gd name="connsiteY50" fmla="*/ 1381063 h 3951423"/>
              <a:gd name="connsiteX51" fmla="*/ 0 w 5444431"/>
              <a:gd name="connsiteY51" fmla="*/ 1487356 h 3951423"/>
              <a:gd name="connsiteX52" fmla="*/ 12848 w 5444431"/>
              <a:gd name="connsiteY52" fmla="*/ 1688410 h 3951423"/>
              <a:gd name="connsiteX53" fmla="*/ 142720 w 5444431"/>
              <a:gd name="connsiteY53" fmla="*/ 1664556 h 3951423"/>
              <a:gd name="connsiteX54" fmla="*/ 293795 w 5444431"/>
              <a:gd name="connsiteY54" fmla="*/ 1725517 h 3951423"/>
              <a:gd name="connsiteX55" fmla="*/ 476675 w 5444431"/>
              <a:gd name="connsiteY55" fmla="*/ 1828884 h 3951423"/>
              <a:gd name="connsiteX56" fmla="*/ 451314 w 5444431"/>
              <a:gd name="connsiteY56" fmla="*/ 1967749 h 3951423"/>
              <a:gd name="connsiteX57" fmla="*/ 637487 w 5444431"/>
              <a:gd name="connsiteY57" fmla="*/ 2228465 h 3951423"/>
              <a:gd name="connsiteX58" fmla="*/ 421787 w 5444431"/>
              <a:gd name="connsiteY58" fmla="*/ 2711711 h 3951423"/>
              <a:gd name="connsiteX59" fmla="*/ 556719 w 5444431"/>
              <a:gd name="connsiteY59" fmla="*/ 2817311 h 3951423"/>
              <a:gd name="connsiteX0" fmla="*/ 556719 w 5444431"/>
              <a:gd name="connsiteY0" fmla="*/ 2817311 h 3951423"/>
              <a:gd name="connsiteX1" fmla="*/ 823944 w 5444431"/>
              <a:gd name="connsiteY1" fmla="*/ 2793155 h 3951423"/>
              <a:gd name="connsiteX2" fmla="*/ 852540 w 5444431"/>
              <a:gd name="connsiteY2" fmla="*/ 2890571 h 3951423"/>
              <a:gd name="connsiteX3" fmla="*/ 1212764 w 5444431"/>
              <a:gd name="connsiteY3" fmla="*/ 2824598 h 3951423"/>
              <a:gd name="connsiteX4" fmla="*/ 1401372 w 5444431"/>
              <a:gd name="connsiteY4" fmla="*/ 2899556 h 3951423"/>
              <a:gd name="connsiteX5" fmla="*/ 961622 w 5444431"/>
              <a:gd name="connsiteY5" fmla="*/ 3934055 h 3951423"/>
              <a:gd name="connsiteX6" fmla="*/ 1468103 w 5444431"/>
              <a:gd name="connsiteY6" fmla="*/ 3619729 h 3951423"/>
              <a:gd name="connsiteX7" fmla="*/ 1877636 w 5444431"/>
              <a:gd name="connsiteY7" fmla="*/ 3825014 h 3951423"/>
              <a:gd name="connsiteX8" fmla="*/ 1873412 w 5444431"/>
              <a:gd name="connsiteY8" fmla="*/ 3699574 h 3951423"/>
              <a:gd name="connsiteX9" fmla="*/ 1888238 w 5444431"/>
              <a:gd name="connsiteY9" fmla="*/ 3607512 h 3951423"/>
              <a:gd name="connsiteX10" fmla="*/ 2011235 w 5444431"/>
              <a:gd name="connsiteY10" fmla="*/ 3072134 h 3951423"/>
              <a:gd name="connsiteX11" fmla="*/ 2748647 w 5444431"/>
              <a:gd name="connsiteY11" fmla="*/ 3678936 h 3951423"/>
              <a:gd name="connsiteX12" fmla="*/ 2851401 w 5444431"/>
              <a:gd name="connsiteY12" fmla="*/ 3769080 h 3951423"/>
              <a:gd name="connsiteX13" fmla="*/ 3060560 w 5444431"/>
              <a:gd name="connsiteY13" fmla="*/ 3846843 h 3951423"/>
              <a:gd name="connsiteX14" fmla="*/ 3202679 w 5444431"/>
              <a:gd name="connsiteY14" fmla="*/ 3862933 h 3951423"/>
              <a:gd name="connsiteX15" fmla="*/ 3326030 w 5444431"/>
              <a:gd name="connsiteY15" fmla="*/ 3892428 h 3951423"/>
              <a:gd name="connsiteX16" fmla="*/ 3438653 w 5444431"/>
              <a:gd name="connsiteY16" fmla="*/ 3900473 h 3951423"/>
              <a:gd name="connsiteX17" fmla="*/ 3655857 w 5444431"/>
              <a:gd name="connsiteY17" fmla="*/ 3951423 h 3951423"/>
              <a:gd name="connsiteX18" fmla="*/ 3781889 w 5444431"/>
              <a:gd name="connsiteY18" fmla="*/ 3854887 h 3951423"/>
              <a:gd name="connsiteX19" fmla="*/ 3776525 w 5444431"/>
              <a:gd name="connsiteY19" fmla="*/ 3200595 h 3951423"/>
              <a:gd name="connsiteX20" fmla="*/ 4277971 w 5444431"/>
              <a:gd name="connsiteY20" fmla="*/ 3592098 h 3951423"/>
              <a:gd name="connsiteX21" fmla="*/ 4942988 w 5444431"/>
              <a:gd name="connsiteY21" fmla="*/ 3243498 h 3951423"/>
              <a:gd name="connsiteX22" fmla="*/ 4811591 w 5444431"/>
              <a:gd name="connsiteY22" fmla="*/ 3155010 h 3951423"/>
              <a:gd name="connsiteX23" fmla="*/ 5444431 w 5444431"/>
              <a:gd name="connsiteY23" fmla="*/ 2229883 h 3951423"/>
              <a:gd name="connsiteX24" fmla="*/ 4071490 w 5444431"/>
              <a:gd name="connsiteY24" fmla="*/ 1318165 h 3951423"/>
              <a:gd name="connsiteX25" fmla="*/ 3334070 w 5444431"/>
              <a:gd name="connsiteY25" fmla="*/ 867668 h 3951423"/>
              <a:gd name="connsiteX26" fmla="*/ 3661216 w 5444431"/>
              <a:gd name="connsiteY26" fmla="*/ 516388 h 3951423"/>
              <a:gd name="connsiteX27" fmla="*/ 2666609 w 5444431"/>
              <a:gd name="connsiteY27" fmla="*/ 1343213 h 3951423"/>
              <a:gd name="connsiteX28" fmla="*/ 2538036 w 5444431"/>
              <a:gd name="connsiteY28" fmla="*/ 1236851 h 3951423"/>
              <a:gd name="connsiteX29" fmla="*/ 2414197 w 5444431"/>
              <a:gd name="connsiteY29" fmla="*/ 1066988 h 3951423"/>
              <a:gd name="connsiteX30" fmla="*/ 2266824 w 5444431"/>
              <a:gd name="connsiteY30" fmla="*/ 417172 h 3951423"/>
              <a:gd name="connsiteX31" fmla="*/ 2148837 w 5444431"/>
              <a:gd name="connsiteY31" fmla="*/ 419853 h 3951423"/>
              <a:gd name="connsiteX32" fmla="*/ 2051822 w 5444431"/>
              <a:gd name="connsiteY32" fmla="*/ 473025 h 3951423"/>
              <a:gd name="connsiteX33" fmla="*/ 1939714 w 5444431"/>
              <a:gd name="connsiteY33" fmla="*/ 498062 h 3951423"/>
              <a:gd name="connsiteX34" fmla="*/ 1910437 w 5444431"/>
              <a:gd name="connsiteY34" fmla="*/ 245504 h 3951423"/>
              <a:gd name="connsiteX35" fmla="*/ 1424570 w 5444431"/>
              <a:gd name="connsiteY35" fmla="*/ 216779 h 3951423"/>
              <a:gd name="connsiteX36" fmla="*/ 1431915 w 5444431"/>
              <a:gd name="connsiteY36" fmla="*/ 99266 h 3951423"/>
              <a:gd name="connsiteX37" fmla="*/ 1299712 w 5444431"/>
              <a:gd name="connsiteY37" fmla="*/ 91921 h 3951423"/>
              <a:gd name="connsiteX38" fmla="*/ 1190053 w 5444431"/>
              <a:gd name="connsiteY38" fmla="*/ 60458 h 3951423"/>
              <a:gd name="connsiteX39" fmla="*/ 1180363 w 5444431"/>
              <a:gd name="connsiteY39" fmla="*/ 0 h 3951423"/>
              <a:gd name="connsiteX40" fmla="*/ 1075588 w 5444431"/>
              <a:gd name="connsiteY40" fmla="*/ 225425 h 3951423"/>
              <a:gd name="connsiteX41" fmla="*/ 971372 w 5444431"/>
              <a:gd name="connsiteY41" fmla="*/ 421986 h 3951423"/>
              <a:gd name="connsiteX42" fmla="*/ 890952 w 5444431"/>
              <a:gd name="connsiteY42" fmla="*/ 660267 h 3951423"/>
              <a:gd name="connsiteX43" fmla="*/ 786704 w 5444431"/>
              <a:gd name="connsiteY43" fmla="*/ 1017686 h 3951423"/>
              <a:gd name="connsiteX44" fmla="*/ 557360 w 5444431"/>
              <a:gd name="connsiteY44" fmla="*/ 910461 h 3951423"/>
              <a:gd name="connsiteX45" fmla="*/ 363757 w 5444431"/>
              <a:gd name="connsiteY45" fmla="*/ 1014709 h 3951423"/>
              <a:gd name="connsiteX46" fmla="*/ 253553 w 5444431"/>
              <a:gd name="connsiteY46" fmla="*/ 931310 h 3951423"/>
              <a:gd name="connsiteX47" fmla="*/ 170156 w 5444431"/>
              <a:gd name="connsiteY47" fmla="*/ 1056407 h 3951423"/>
              <a:gd name="connsiteX48" fmla="*/ 116542 w 5444431"/>
              <a:gd name="connsiteY48" fmla="*/ 1172568 h 3951423"/>
              <a:gd name="connsiteX49" fmla="*/ 68886 w 5444431"/>
              <a:gd name="connsiteY49" fmla="*/ 1273838 h 3951423"/>
              <a:gd name="connsiteX50" fmla="*/ 68886 w 5444431"/>
              <a:gd name="connsiteY50" fmla="*/ 1381063 h 3951423"/>
              <a:gd name="connsiteX51" fmla="*/ 0 w 5444431"/>
              <a:gd name="connsiteY51" fmla="*/ 1487356 h 3951423"/>
              <a:gd name="connsiteX52" fmla="*/ 12848 w 5444431"/>
              <a:gd name="connsiteY52" fmla="*/ 1688410 h 3951423"/>
              <a:gd name="connsiteX53" fmla="*/ 142720 w 5444431"/>
              <a:gd name="connsiteY53" fmla="*/ 1664556 h 3951423"/>
              <a:gd name="connsiteX54" fmla="*/ 293795 w 5444431"/>
              <a:gd name="connsiteY54" fmla="*/ 1725517 h 3951423"/>
              <a:gd name="connsiteX55" fmla="*/ 476675 w 5444431"/>
              <a:gd name="connsiteY55" fmla="*/ 1828884 h 3951423"/>
              <a:gd name="connsiteX56" fmla="*/ 451314 w 5444431"/>
              <a:gd name="connsiteY56" fmla="*/ 1967749 h 3951423"/>
              <a:gd name="connsiteX57" fmla="*/ 637487 w 5444431"/>
              <a:gd name="connsiteY57" fmla="*/ 2228465 h 3951423"/>
              <a:gd name="connsiteX58" fmla="*/ 421787 w 5444431"/>
              <a:gd name="connsiteY58" fmla="*/ 2711711 h 3951423"/>
              <a:gd name="connsiteX59" fmla="*/ 556719 w 5444431"/>
              <a:gd name="connsiteY59" fmla="*/ 2817311 h 3951423"/>
              <a:gd name="connsiteX0" fmla="*/ 556719 w 5444431"/>
              <a:gd name="connsiteY0" fmla="*/ 2817311 h 3951423"/>
              <a:gd name="connsiteX1" fmla="*/ 823944 w 5444431"/>
              <a:gd name="connsiteY1" fmla="*/ 2793155 h 3951423"/>
              <a:gd name="connsiteX2" fmla="*/ 852540 w 5444431"/>
              <a:gd name="connsiteY2" fmla="*/ 2890571 h 3951423"/>
              <a:gd name="connsiteX3" fmla="*/ 1212764 w 5444431"/>
              <a:gd name="connsiteY3" fmla="*/ 2824598 h 3951423"/>
              <a:gd name="connsiteX4" fmla="*/ 1401372 w 5444431"/>
              <a:gd name="connsiteY4" fmla="*/ 2899556 h 3951423"/>
              <a:gd name="connsiteX5" fmla="*/ 961622 w 5444431"/>
              <a:gd name="connsiteY5" fmla="*/ 3934055 h 3951423"/>
              <a:gd name="connsiteX6" fmla="*/ 1468103 w 5444431"/>
              <a:gd name="connsiteY6" fmla="*/ 3619729 h 3951423"/>
              <a:gd name="connsiteX7" fmla="*/ 1877636 w 5444431"/>
              <a:gd name="connsiteY7" fmla="*/ 3825014 h 3951423"/>
              <a:gd name="connsiteX8" fmla="*/ 1873412 w 5444431"/>
              <a:gd name="connsiteY8" fmla="*/ 3699574 h 3951423"/>
              <a:gd name="connsiteX9" fmla="*/ 1888238 w 5444431"/>
              <a:gd name="connsiteY9" fmla="*/ 3607512 h 3951423"/>
              <a:gd name="connsiteX10" fmla="*/ 2011235 w 5444431"/>
              <a:gd name="connsiteY10" fmla="*/ 3072134 h 3951423"/>
              <a:gd name="connsiteX11" fmla="*/ 2748647 w 5444431"/>
              <a:gd name="connsiteY11" fmla="*/ 3678936 h 3951423"/>
              <a:gd name="connsiteX12" fmla="*/ 2851401 w 5444431"/>
              <a:gd name="connsiteY12" fmla="*/ 3769080 h 3951423"/>
              <a:gd name="connsiteX13" fmla="*/ 3060560 w 5444431"/>
              <a:gd name="connsiteY13" fmla="*/ 3846843 h 3951423"/>
              <a:gd name="connsiteX14" fmla="*/ 3202679 w 5444431"/>
              <a:gd name="connsiteY14" fmla="*/ 3862933 h 3951423"/>
              <a:gd name="connsiteX15" fmla="*/ 3326030 w 5444431"/>
              <a:gd name="connsiteY15" fmla="*/ 3892428 h 3951423"/>
              <a:gd name="connsiteX16" fmla="*/ 3438653 w 5444431"/>
              <a:gd name="connsiteY16" fmla="*/ 3900473 h 3951423"/>
              <a:gd name="connsiteX17" fmla="*/ 3655857 w 5444431"/>
              <a:gd name="connsiteY17" fmla="*/ 3951423 h 3951423"/>
              <a:gd name="connsiteX18" fmla="*/ 3781889 w 5444431"/>
              <a:gd name="connsiteY18" fmla="*/ 3854887 h 3951423"/>
              <a:gd name="connsiteX19" fmla="*/ 3776525 w 5444431"/>
              <a:gd name="connsiteY19" fmla="*/ 3200595 h 3951423"/>
              <a:gd name="connsiteX20" fmla="*/ 4277971 w 5444431"/>
              <a:gd name="connsiteY20" fmla="*/ 3592098 h 3951423"/>
              <a:gd name="connsiteX21" fmla="*/ 4942988 w 5444431"/>
              <a:gd name="connsiteY21" fmla="*/ 3243498 h 3951423"/>
              <a:gd name="connsiteX22" fmla="*/ 4811591 w 5444431"/>
              <a:gd name="connsiteY22" fmla="*/ 3155010 h 3951423"/>
              <a:gd name="connsiteX23" fmla="*/ 5444431 w 5444431"/>
              <a:gd name="connsiteY23" fmla="*/ 2229883 h 3951423"/>
              <a:gd name="connsiteX24" fmla="*/ 4071490 w 5444431"/>
              <a:gd name="connsiteY24" fmla="*/ 1318165 h 3951423"/>
              <a:gd name="connsiteX25" fmla="*/ 3334070 w 5444431"/>
              <a:gd name="connsiteY25" fmla="*/ 867668 h 3951423"/>
              <a:gd name="connsiteX26" fmla="*/ 3661216 w 5444431"/>
              <a:gd name="connsiteY26" fmla="*/ 516388 h 3951423"/>
              <a:gd name="connsiteX27" fmla="*/ 2666609 w 5444431"/>
              <a:gd name="connsiteY27" fmla="*/ 1343213 h 3951423"/>
              <a:gd name="connsiteX28" fmla="*/ 2538036 w 5444431"/>
              <a:gd name="connsiteY28" fmla="*/ 1236851 h 3951423"/>
              <a:gd name="connsiteX29" fmla="*/ 2414197 w 5444431"/>
              <a:gd name="connsiteY29" fmla="*/ 1066988 h 3951423"/>
              <a:gd name="connsiteX30" fmla="*/ 2266824 w 5444431"/>
              <a:gd name="connsiteY30" fmla="*/ 417172 h 3951423"/>
              <a:gd name="connsiteX31" fmla="*/ 2148837 w 5444431"/>
              <a:gd name="connsiteY31" fmla="*/ 419853 h 3951423"/>
              <a:gd name="connsiteX32" fmla="*/ 2051822 w 5444431"/>
              <a:gd name="connsiteY32" fmla="*/ 473025 h 3951423"/>
              <a:gd name="connsiteX33" fmla="*/ 1939714 w 5444431"/>
              <a:gd name="connsiteY33" fmla="*/ 498062 h 3951423"/>
              <a:gd name="connsiteX34" fmla="*/ 1910437 w 5444431"/>
              <a:gd name="connsiteY34" fmla="*/ 245504 h 3951423"/>
              <a:gd name="connsiteX35" fmla="*/ 1424570 w 5444431"/>
              <a:gd name="connsiteY35" fmla="*/ 216779 h 3951423"/>
              <a:gd name="connsiteX36" fmla="*/ 1431915 w 5444431"/>
              <a:gd name="connsiteY36" fmla="*/ 99266 h 3951423"/>
              <a:gd name="connsiteX37" fmla="*/ 1299712 w 5444431"/>
              <a:gd name="connsiteY37" fmla="*/ 91921 h 3951423"/>
              <a:gd name="connsiteX38" fmla="*/ 1190053 w 5444431"/>
              <a:gd name="connsiteY38" fmla="*/ 60458 h 3951423"/>
              <a:gd name="connsiteX39" fmla="*/ 1180363 w 5444431"/>
              <a:gd name="connsiteY39" fmla="*/ 0 h 3951423"/>
              <a:gd name="connsiteX40" fmla="*/ 1075588 w 5444431"/>
              <a:gd name="connsiteY40" fmla="*/ 225425 h 3951423"/>
              <a:gd name="connsiteX41" fmla="*/ 971372 w 5444431"/>
              <a:gd name="connsiteY41" fmla="*/ 421986 h 3951423"/>
              <a:gd name="connsiteX42" fmla="*/ 890952 w 5444431"/>
              <a:gd name="connsiteY42" fmla="*/ 660267 h 3951423"/>
              <a:gd name="connsiteX43" fmla="*/ 786704 w 5444431"/>
              <a:gd name="connsiteY43" fmla="*/ 1017686 h 3951423"/>
              <a:gd name="connsiteX44" fmla="*/ 557360 w 5444431"/>
              <a:gd name="connsiteY44" fmla="*/ 910461 h 3951423"/>
              <a:gd name="connsiteX45" fmla="*/ 363757 w 5444431"/>
              <a:gd name="connsiteY45" fmla="*/ 1014709 h 3951423"/>
              <a:gd name="connsiteX46" fmla="*/ 253553 w 5444431"/>
              <a:gd name="connsiteY46" fmla="*/ 931310 h 3951423"/>
              <a:gd name="connsiteX47" fmla="*/ 170156 w 5444431"/>
              <a:gd name="connsiteY47" fmla="*/ 1056407 h 3951423"/>
              <a:gd name="connsiteX48" fmla="*/ 116542 w 5444431"/>
              <a:gd name="connsiteY48" fmla="*/ 1172568 h 3951423"/>
              <a:gd name="connsiteX49" fmla="*/ 68886 w 5444431"/>
              <a:gd name="connsiteY49" fmla="*/ 1273838 h 3951423"/>
              <a:gd name="connsiteX50" fmla="*/ 68886 w 5444431"/>
              <a:gd name="connsiteY50" fmla="*/ 1381063 h 3951423"/>
              <a:gd name="connsiteX51" fmla="*/ 0 w 5444431"/>
              <a:gd name="connsiteY51" fmla="*/ 1487356 h 3951423"/>
              <a:gd name="connsiteX52" fmla="*/ 12848 w 5444431"/>
              <a:gd name="connsiteY52" fmla="*/ 1688410 h 3951423"/>
              <a:gd name="connsiteX53" fmla="*/ 142720 w 5444431"/>
              <a:gd name="connsiteY53" fmla="*/ 1664556 h 3951423"/>
              <a:gd name="connsiteX54" fmla="*/ 293795 w 5444431"/>
              <a:gd name="connsiteY54" fmla="*/ 1725517 h 3951423"/>
              <a:gd name="connsiteX55" fmla="*/ 476675 w 5444431"/>
              <a:gd name="connsiteY55" fmla="*/ 1828884 h 3951423"/>
              <a:gd name="connsiteX56" fmla="*/ 451314 w 5444431"/>
              <a:gd name="connsiteY56" fmla="*/ 1967749 h 3951423"/>
              <a:gd name="connsiteX57" fmla="*/ 637487 w 5444431"/>
              <a:gd name="connsiteY57" fmla="*/ 2228465 h 3951423"/>
              <a:gd name="connsiteX58" fmla="*/ 421787 w 5444431"/>
              <a:gd name="connsiteY58" fmla="*/ 2711711 h 3951423"/>
              <a:gd name="connsiteX59" fmla="*/ 556719 w 5444431"/>
              <a:gd name="connsiteY59" fmla="*/ 2817311 h 3951423"/>
              <a:gd name="connsiteX0" fmla="*/ 556719 w 5444431"/>
              <a:gd name="connsiteY0" fmla="*/ 2817311 h 3951423"/>
              <a:gd name="connsiteX1" fmla="*/ 823944 w 5444431"/>
              <a:gd name="connsiteY1" fmla="*/ 2793155 h 3951423"/>
              <a:gd name="connsiteX2" fmla="*/ 852540 w 5444431"/>
              <a:gd name="connsiteY2" fmla="*/ 2890571 h 3951423"/>
              <a:gd name="connsiteX3" fmla="*/ 1212764 w 5444431"/>
              <a:gd name="connsiteY3" fmla="*/ 2824598 h 3951423"/>
              <a:gd name="connsiteX4" fmla="*/ 1401372 w 5444431"/>
              <a:gd name="connsiteY4" fmla="*/ 2899556 h 3951423"/>
              <a:gd name="connsiteX5" fmla="*/ 961622 w 5444431"/>
              <a:gd name="connsiteY5" fmla="*/ 3934055 h 3951423"/>
              <a:gd name="connsiteX6" fmla="*/ 1468103 w 5444431"/>
              <a:gd name="connsiteY6" fmla="*/ 3619729 h 3951423"/>
              <a:gd name="connsiteX7" fmla="*/ 1877636 w 5444431"/>
              <a:gd name="connsiteY7" fmla="*/ 3825014 h 3951423"/>
              <a:gd name="connsiteX8" fmla="*/ 1873412 w 5444431"/>
              <a:gd name="connsiteY8" fmla="*/ 3699574 h 3951423"/>
              <a:gd name="connsiteX9" fmla="*/ 1888238 w 5444431"/>
              <a:gd name="connsiteY9" fmla="*/ 3607512 h 3951423"/>
              <a:gd name="connsiteX10" fmla="*/ 2011235 w 5444431"/>
              <a:gd name="connsiteY10" fmla="*/ 3072134 h 3951423"/>
              <a:gd name="connsiteX11" fmla="*/ 2748647 w 5444431"/>
              <a:gd name="connsiteY11" fmla="*/ 3678936 h 3951423"/>
              <a:gd name="connsiteX12" fmla="*/ 2851401 w 5444431"/>
              <a:gd name="connsiteY12" fmla="*/ 3769080 h 3951423"/>
              <a:gd name="connsiteX13" fmla="*/ 3060560 w 5444431"/>
              <a:gd name="connsiteY13" fmla="*/ 3846843 h 3951423"/>
              <a:gd name="connsiteX14" fmla="*/ 3202679 w 5444431"/>
              <a:gd name="connsiteY14" fmla="*/ 3862933 h 3951423"/>
              <a:gd name="connsiteX15" fmla="*/ 3326030 w 5444431"/>
              <a:gd name="connsiteY15" fmla="*/ 3892428 h 3951423"/>
              <a:gd name="connsiteX16" fmla="*/ 3438653 w 5444431"/>
              <a:gd name="connsiteY16" fmla="*/ 3900473 h 3951423"/>
              <a:gd name="connsiteX17" fmla="*/ 3655857 w 5444431"/>
              <a:gd name="connsiteY17" fmla="*/ 3951423 h 3951423"/>
              <a:gd name="connsiteX18" fmla="*/ 3781889 w 5444431"/>
              <a:gd name="connsiteY18" fmla="*/ 3854887 h 3951423"/>
              <a:gd name="connsiteX19" fmla="*/ 3776525 w 5444431"/>
              <a:gd name="connsiteY19" fmla="*/ 3200595 h 3951423"/>
              <a:gd name="connsiteX20" fmla="*/ 4277971 w 5444431"/>
              <a:gd name="connsiteY20" fmla="*/ 3592098 h 3951423"/>
              <a:gd name="connsiteX21" fmla="*/ 4942988 w 5444431"/>
              <a:gd name="connsiteY21" fmla="*/ 3243498 h 3951423"/>
              <a:gd name="connsiteX22" fmla="*/ 4811591 w 5444431"/>
              <a:gd name="connsiteY22" fmla="*/ 3155010 h 3951423"/>
              <a:gd name="connsiteX23" fmla="*/ 5444431 w 5444431"/>
              <a:gd name="connsiteY23" fmla="*/ 2229883 h 3951423"/>
              <a:gd name="connsiteX24" fmla="*/ 4071490 w 5444431"/>
              <a:gd name="connsiteY24" fmla="*/ 1318165 h 3951423"/>
              <a:gd name="connsiteX25" fmla="*/ 3334070 w 5444431"/>
              <a:gd name="connsiteY25" fmla="*/ 867668 h 3951423"/>
              <a:gd name="connsiteX26" fmla="*/ 3661216 w 5444431"/>
              <a:gd name="connsiteY26" fmla="*/ 516388 h 3951423"/>
              <a:gd name="connsiteX27" fmla="*/ 2666609 w 5444431"/>
              <a:gd name="connsiteY27" fmla="*/ 1343213 h 3951423"/>
              <a:gd name="connsiteX28" fmla="*/ 2538036 w 5444431"/>
              <a:gd name="connsiteY28" fmla="*/ 1236851 h 3951423"/>
              <a:gd name="connsiteX29" fmla="*/ 2414197 w 5444431"/>
              <a:gd name="connsiteY29" fmla="*/ 1066988 h 3951423"/>
              <a:gd name="connsiteX30" fmla="*/ 2309728 w 5444431"/>
              <a:gd name="connsiteY30" fmla="*/ 604878 h 3951423"/>
              <a:gd name="connsiteX31" fmla="*/ 2266824 w 5444431"/>
              <a:gd name="connsiteY31" fmla="*/ 417172 h 3951423"/>
              <a:gd name="connsiteX32" fmla="*/ 2148837 w 5444431"/>
              <a:gd name="connsiteY32" fmla="*/ 419853 h 3951423"/>
              <a:gd name="connsiteX33" fmla="*/ 2051822 w 5444431"/>
              <a:gd name="connsiteY33" fmla="*/ 473025 h 3951423"/>
              <a:gd name="connsiteX34" fmla="*/ 1939714 w 5444431"/>
              <a:gd name="connsiteY34" fmla="*/ 498062 h 3951423"/>
              <a:gd name="connsiteX35" fmla="*/ 1910437 w 5444431"/>
              <a:gd name="connsiteY35" fmla="*/ 245504 h 3951423"/>
              <a:gd name="connsiteX36" fmla="*/ 1424570 w 5444431"/>
              <a:gd name="connsiteY36" fmla="*/ 216779 h 3951423"/>
              <a:gd name="connsiteX37" fmla="*/ 1431915 w 5444431"/>
              <a:gd name="connsiteY37" fmla="*/ 99266 h 3951423"/>
              <a:gd name="connsiteX38" fmla="*/ 1299712 w 5444431"/>
              <a:gd name="connsiteY38" fmla="*/ 91921 h 3951423"/>
              <a:gd name="connsiteX39" fmla="*/ 1190053 w 5444431"/>
              <a:gd name="connsiteY39" fmla="*/ 60458 h 3951423"/>
              <a:gd name="connsiteX40" fmla="*/ 1180363 w 5444431"/>
              <a:gd name="connsiteY40" fmla="*/ 0 h 3951423"/>
              <a:gd name="connsiteX41" fmla="*/ 1075588 w 5444431"/>
              <a:gd name="connsiteY41" fmla="*/ 225425 h 3951423"/>
              <a:gd name="connsiteX42" fmla="*/ 971372 w 5444431"/>
              <a:gd name="connsiteY42" fmla="*/ 421986 h 3951423"/>
              <a:gd name="connsiteX43" fmla="*/ 890952 w 5444431"/>
              <a:gd name="connsiteY43" fmla="*/ 660267 h 3951423"/>
              <a:gd name="connsiteX44" fmla="*/ 786704 w 5444431"/>
              <a:gd name="connsiteY44" fmla="*/ 1017686 h 3951423"/>
              <a:gd name="connsiteX45" fmla="*/ 557360 w 5444431"/>
              <a:gd name="connsiteY45" fmla="*/ 910461 h 3951423"/>
              <a:gd name="connsiteX46" fmla="*/ 363757 w 5444431"/>
              <a:gd name="connsiteY46" fmla="*/ 1014709 h 3951423"/>
              <a:gd name="connsiteX47" fmla="*/ 253553 w 5444431"/>
              <a:gd name="connsiteY47" fmla="*/ 931310 h 3951423"/>
              <a:gd name="connsiteX48" fmla="*/ 170156 w 5444431"/>
              <a:gd name="connsiteY48" fmla="*/ 1056407 h 3951423"/>
              <a:gd name="connsiteX49" fmla="*/ 116542 w 5444431"/>
              <a:gd name="connsiteY49" fmla="*/ 1172568 h 3951423"/>
              <a:gd name="connsiteX50" fmla="*/ 68886 w 5444431"/>
              <a:gd name="connsiteY50" fmla="*/ 1273838 h 3951423"/>
              <a:gd name="connsiteX51" fmla="*/ 68886 w 5444431"/>
              <a:gd name="connsiteY51" fmla="*/ 1381063 h 3951423"/>
              <a:gd name="connsiteX52" fmla="*/ 0 w 5444431"/>
              <a:gd name="connsiteY52" fmla="*/ 1487356 h 3951423"/>
              <a:gd name="connsiteX53" fmla="*/ 12848 w 5444431"/>
              <a:gd name="connsiteY53" fmla="*/ 1688410 h 3951423"/>
              <a:gd name="connsiteX54" fmla="*/ 142720 w 5444431"/>
              <a:gd name="connsiteY54" fmla="*/ 1664556 h 3951423"/>
              <a:gd name="connsiteX55" fmla="*/ 293795 w 5444431"/>
              <a:gd name="connsiteY55" fmla="*/ 1725517 h 3951423"/>
              <a:gd name="connsiteX56" fmla="*/ 476675 w 5444431"/>
              <a:gd name="connsiteY56" fmla="*/ 1828884 h 3951423"/>
              <a:gd name="connsiteX57" fmla="*/ 451314 w 5444431"/>
              <a:gd name="connsiteY57" fmla="*/ 1967749 h 3951423"/>
              <a:gd name="connsiteX58" fmla="*/ 637487 w 5444431"/>
              <a:gd name="connsiteY58" fmla="*/ 2228465 h 3951423"/>
              <a:gd name="connsiteX59" fmla="*/ 421787 w 5444431"/>
              <a:gd name="connsiteY59" fmla="*/ 2711711 h 3951423"/>
              <a:gd name="connsiteX60" fmla="*/ 556719 w 5444431"/>
              <a:gd name="connsiteY60" fmla="*/ 2817311 h 3951423"/>
              <a:gd name="connsiteX0" fmla="*/ 556719 w 5444431"/>
              <a:gd name="connsiteY0" fmla="*/ 2817311 h 3951423"/>
              <a:gd name="connsiteX1" fmla="*/ 823944 w 5444431"/>
              <a:gd name="connsiteY1" fmla="*/ 2793155 h 3951423"/>
              <a:gd name="connsiteX2" fmla="*/ 852540 w 5444431"/>
              <a:gd name="connsiteY2" fmla="*/ 2890571 h 3951423"/>
              <a:gd name="connsiteX3" fmla="*/ 1212764 w 5444431"/>
              <a:gd name="connsiteY3" fmla="*/ 2824598 h 3951423"/>
              <a:gd name="connsiteX4" fmla="*/ 1401372 w 5444431"/>
              <a:gd name="connsiteY4" fmla="*/ 2899556 h 3951423"/>
              <a:gd name="connsiteX5" fmla="*/ 961622 w 5444431"/>
              <a:gd name="connsiteY5" fmla="*/ 3934055 h 3951423"/>
              <a:gd name="connsiteX6" fmla="*/ 1468103 w 5444431"/>
              <a:gd name="connsiteY6" fmla="*/ 3619729 h 3951423"/>
              <a:gd name="connsiteX7" fmla="*/ 1877636 w 5444431"/>
              <a:gd name="connsiteY7" fmla="*/ 3825014 h 3951423"/>
              <a:gd name="connsiteX8" fmla="*/ 1873412 w 5444431"/>
              <a:gd name="connsiteY8" fmla="*/ 3699574 h 3951423"/>
              <a:gd name="connsiteX9" fmla="*/ 1888238 w 5444431"/>
              <a:gd name="connsiteY9" fmla="*/ 3607512 h 3951423"/>
              <a:gd name="connsiteX10" fmla="*/ 2011235 w 5444431"/>
              <a:gd name="connsiteY10" fmla="*/ 3072134 h 3951423"/>
              <a:gd name="connsiteX11" fmla="*/ 2748647 w 5444431"/>
              <a:gd name="connsiteY11" fmla="*/ 3678936 h 3951423"/>
              <a:gd name="connsiteX12" fmla="*/ 2851401 w 5444431"/>
              <a:gd name="connsiteY12" fmla="*/ 3769080 h 3951423"/>
              <a:gd name="connsiteX13" fmla="*/ 3060560 w 5444431"/>
              <a:gd name="connsiteY13" fmla="*/ 3846843 h 3951423"/>
              <a:gd name="connsiteX14" fmla="*/ 3202679 w 5444431"/>
              <a:gd name="connsiteY14" fmla="*/ 3862933 h 3951423"/>
              <a:gd name="connsiteX15" fmla="*/ 3326030 w 5444431"/>
              <a:gd name="connsiteY15" fmla="*/ 3892428 h 3951423"/>
              <a:gd name="connsiteX16" fmla="*/ 3438653 w 5444431"/>
              <a:gd name="connsiteY16" fmla="*/ 3900473 h 3951423"/>
              <a:gd name="connsiteX17" fmla="*/ 3655857 w 5444431"/>
              <a:gd name="connsiteY17" fmla="*/ 3951423 h 3951423"/>
              <a:gd name="connsiteX18" fmla="*/ 3781889 w 5444431"/>
              <a:gd name="connsiteY18" fmla="*/ 3854887 h 3951423"/>
              <a:gd name="connsiteX19" fmla="*/ 3776525 w 5444431"/>
              <a:gd name="connsiteY19" fmla="*/ 3200595 h 3951423"/>
              <a:gd name="connsiteX20" fmla="*/ 4277971 w 5444431"/>
              <a:gd name="connsiteY20" fmla="*/ 3592098 h 3951423"/>
              <a:gd name="connsiteX21" fmla="*/ 4942988 w 5444431"/>
              <a:gd name="connsiteY21" fmla="*/ 3243498 h 3951423"/>
              <a:gd name="connsiteX22" fmla="*/ 4811591 w 5444431"/>
              <a:gd name="connsiteY22" fmla="*/ 3155010 h 3951423"/>
              <a:gd name="connsiteX23" fmla="*/ 5444431 w 5444431"/>
              <a:gd name="connsiteY23" fmla="*/ 2229883 h 3951423"/>
              <a:gd name="connsiteX24" fmla="*/ 4071490 w 5444431"/>
              <a:gd name="connsiteY24" fmla="*/ 1318165 h 3951423"/>
              <a:gd name="connsiteX25" fmla="*/ 3334070 w 5444431"/>
              <a:gd name="connsiteY25" fmla="*/ 867668 h 3951423"/>
              <a:gd name="connsiteX26" fmla="*/ 3661216 w 5444431"/>
              <a:gd name="connsiteY26" fmla="*/ 516388 h 3951423"/>
              <a:gd name="connsiteX27" fmla="*/ 2666609 w 5444431"/>
              <a:gd name="connsiteY27" fmla="*/ 1343213 h 3951423"/>
              <a:gd name="connsiteX28" fmla="*/ 2538036 w 5444431"/>
              <a:gd name="connsiteY28" fmla="*/ 1236851 h 3951423"/>
              <a:gd name="connsiteX29" fmla="*/ 2414197 w 5444431"/>
              <a:gd name="connsiteY29" fmla="*/ 1066988 h 3951423"/>
              <a:gd name="connsiteX30" fmla="*/ 2395537 w 5444431"/>
              <a:gd name="connsiteY30" fmla="*/ 417172 h 3951423"/>
              <a:gd name="connsiteX31" fmla="*/ 2266824 w 5444431"/>
              <a:gd name="connsiteY31" fmla="*/ 417172 h 3951423"/>
              <a:gd name="connsiteX32" fmla="*/ 2148837 w 5444431"/>
              <a:gd name="connsiteY32" fmla="*/ 419853 h 3951423"/>
              <a:gd name="connsiteX33" fmla="*/ 2051822 w 5444431"/>
              <a:gd name="connsiteY33" fmla="*/ 473025 h 3951423"/>
              <a:gd name="connsiteX34" fmla="*/ 1939714 w 5444431"/>
              <a:gd name="connsiteY34" fmla="*/ 498062 h 3951423"/>
              <a:gd name="connsiteX35" fmla="*/ 1910437 w 5444431"/>
              <a:gd name="connsiteY35" fmla="*/ 245504 h 3951423"/>
              <a:gd name="connsiteX36" fmla="*/ 1424570 w 5444431"/>
              <a:gd name="connsiteY36" fmla="*/ 216779 h 3951423"/>
              <a:gd name="connsiteX37" fmla="*/ 1431915 w 5444431"/>
              <a:gd name="connsiteY37" fmla="*/ 99266 h 3951423"/>
              <a:gd name="connsiteX38" fmla="*/ 1299712 w 5444431"/>
              <a:gd name="connsiteY38" fmla="*/ 91921 h 3951423"/>
              <a:gd name="connsiteX39" fmla="*/ 1190053 w 5444431"/>
              <a:gd name="connsiteY39" fmla="*/ 60458 h 3951423"/>
              <a:gd name="connsiteX40" fmla="*/ 1180363 w 5444431"/>
              <a:gd name="connsiteY40" fmla="*/ 0 h 3951423"/>
              <a:gd name="connsiteX41" fmla="*/ 1075588 w 5444431"/>
              <a:gd name="connsiteY41" fmla="*/ 225425 h 3951423"/>
              <a:gd name="connsiteX42" fmla="*/ 971372 w 5444431"/>
              <a:gd name="connsiteY42" fmla="*/ 421986 h 3951423"/>
              <a:gd name="connsiteX43" fmla="*/ 890952 w 5444431"/>
              <a:gd name="connsiteY43" fmla="*/ 660267 h 3951423"/>
              <a:gd name="connsiteX44" fmla="*/ 786704 w 5444431"/>
              <a:gd name="connsiteY44" fmla="*/ 1017686 h 3951423"/>
              <a:gd name="connsiteX45" fmla="*/ 557360 w 5444431"/>
              <a:gd name="connsiteY45" fmla="*/ 910461 h 3951423"/>
              <a:gd name="connsiteX46" fmla="*/ 363757 w 5444431"/>
              <a:gd name="connsiteY46" fmla="*/ 1014709 h 3951423"/>
              <a:gd name="connsiteX47" fmla="*/ 253553 w 5444431"/>
              <a:gd name="connsiteY47" fmla="*/ 931310 h 3951423"/>
              <a:gd name="connsiteX48" fmla="*/ 170156 w 5444431"/>
              <a:gd name="connsiteY48" fmla="*/ 1056407 h 3951423"/>
              <a:gd name="connsiteX49" fmla="*/ 116542 w 5444431"/>
              <a:gd name="connsiteY49" fmla="*/ 1172568 h 3951423"/>
              <a:gd name="connsiteX50" fmla="*/ 68886 w 5444431"/>
              <a:gd name="connsiteY50" fmla="*/ 1273838 h 3951423"/>
              <a:gd name="connsiteX51" fmla="*/ 68886 w 5444431"/>
              <a:gd name="connsiteY51" fmla="*/ 1381063 h 3951423"/>
              <a:gd name="connsiteX52" fmla="*/ 0 w 5444431"/>
              <a:gd name="connsiteY52" fmla="*/ 1487356 h 3951423"/>
              <a:gd name="connsiteX53" fmla="*/ 12848 w 5444431"/>
              <a:gd name="connsiteY53" fmla="*/ 1688410 h 3951423"/>
              <a:gd name="connsiteX54" fmla="*/ 142720 w 5444431"/>
              <a:gd name="connsiteY54" fmla="*/ 1664556 h 3951423"/>
              <a:gd name="connsiteX55" fmla="*/ 293795 w 5444431"/>
              <a:gd name="connsiteY55" fmla="*/ 1725517 h 3951423"/>
              <a:gd name="connsiteX56" fmla="*/ 476675 w 5444431"/>
              <a:gd name="connsiteY56" fmla="*/ 1828884 h 3951423"/>
              <a:gd name="connsiteX57" fmla="*/ 451314 w 5444431"/>
              <a:gd name="connsiteY57" fmla="*/ 1967749 h 3951423"/>
              <a:gd name="connsiteX58" fmla="*/ 637487 w 5444431"/>
              <a:gd name="connsiteY58" fmla="*/ 2228465 h 3951423"/>
              <a:gd name="connsiteX59" fmla="*/ 421787 w 5444431"/>
              <a:gd name="connsiteY59" fmla="*/ 2711711 h 3951423"/>
              <a:gd name="connsiteX60" fmla="*/ 556719 w 5444431"/>
              <a:gd name="connsiteY60" fmla="*/ 2817311 h 3951423"/>
              <a:gd name="connsiteX0" fmla="*/ 556719 w 5444431"/>
              <a:gd name="connsiteY0" fmla="*/ 2817311 h 3951423"/>
              <a:gd name="connsiteX1" fmla="*/ 823944 w 5444431"/>
              <a:gd name="connsiteY1" fmla="*/ 2793155 h 3951423"/>
              <a:gd name="connsiteX2" fmla="*/ 852540 w 5444431"/>
              <a:gd name="connsiteY2" fmla="*/ 2890571 h 3951423"/>
              <a:gd name="connsiteX3" fmla="*/ 1212764 w 5444431"/>
              <a:gd name="connsiteY3" fmla="*/ 2824598 h 3951423"/>
              <a:gd name="connsiteX4" fmla="*/ 1401372 w 5444431"/>
              <a:gd name="connsiteY4" fmla="*/ 2899556 h 3951423"/>
              <a:gd name="connsiteX5" fmla="*/ 961622 w 5444431"/>
              <a:gd name="connsiteY5" fmla="*/ 3934055 h 3951423"/>
              <a:gd name="connsiteX6" fmla="*/ 1468103 w 5444431"/>
              <a:gd name="connsiteY6" fmla="*/ 3619729 h 3951423"/>
              <a:gd name="connsiteX7" fmla="*/ 1877636 w 5444431"/>
              <a:gd name="connsiteY7" fmla="*/ 3825014 h 3951423"/>
              <a:gd name="connsiteX8" fmla="*/ 1873412 w 5444431"/>
              <a:gd name="connsiteY8" fmla="*/ 3699574 h 3951423"/>
              <a:gd name="connsiteX9" fmla="*/ 1888238 w 5444431"/>
              <a:gd name="connsiteY9" fmla="*/ 3607512 h 3951423"/>
              <a:gd name="connsiteX10" fmla="*/ 2011235 w 5444431"/>
              <a:gd name="connsiteY10" fmla="*/ 3072134 h 3951423"/>
              <a:gd name="connsiteX11" fmla="*/ 2748647 w 5444431"/>
              <a:gd name="connsiteY11" fmla="*/ 3678936 h 3951423"/>
              <a:gd name="connsiteX12" fmla="*/ 2851401 w 5444431"/>
              <a:gd name="connsiteY12" fmla="*/ 3769080 h 3951423"/>
              <a:gd name="connsiteX13" fmla="*/ 3060560 w 5444431"/>
              <a:gd name="connsiteY13" fmla="*/ 3846843 h 3951423"/>
              <a:gd name="connsiteX14" fmla="*/ 3202679 w 5444431"/>
              <a:gd name="connsiteY14" fmla="*/ 3862933 h 3951423"/>
              <a:gd name="connsiteX15" fmla="*/ 3326030 w 5444431"/>
              <a:gd name="connsiteY15" fmla="*/ 3892428 h 3951423"/>
              <a:gd name="connsiteX16" fmla="*/ 3438653 w 5444431"/>
              <a:gd name="connsiteY16" fmla="*/ 3900473 h 3951423"/>
              <a:gd name="connsiteX17" fmla="*/ 3655857 w 5444431"/>
              <a:gd name="connsiteY17" fmla="*/ 3951423 h 3951423"/>
              <a:gd name="connsiteX18" fmla="*/ 3781889 w 5444431"/>
              <a:gd name="connsiteY18" fmla="*/ 3854887 h 3951423"/>
              <a:gd name="connsiteX19" fmla="*/ 3776525 w 5444431"/>
              <a:gd name="connsiteY19" fmla="*/ 3200595 h 3951423"/>
              <a:gd name="connsiteX20" fmla="*/ 4277971 w 5444431"/>
              <a:gd name="connsiteY20" fmla="*/ 3592098 h 3951423"/>
              <a:gd name="connsiteX21" fmla="*/ 4942988 w 5444431"/>
              <a:gd name="connsiteY21" fmla="*/ 3243498 h 3951423"/>
              <a:gd name="connsiteX22" fmla="*/ 4811591 w 5444431"/>
              <a:gd name="connsiteY22" fmla="*/ 3155010 h 3951423"/>
              <a:gd name="connsiteX23" fmla="*/ 5444431 w 5444431"/>
              <a:gd name="connsiteY23" fmla="*/ 2229883 h 3951423"/>
              <a:gd name="connsiteX24" fmla="*/ 4071490 w 5444431"/>
              <a:gd name="connsiteY24" fmla="*/ 1318165 h 3951423"/>
              <a:gd name="connsiteX25" fmla="*/ 3334070 w 5444431"/>
              <a:gd name="connsiteY25" fmla="*/ 867668 h 3951423"/>
              <a:gd name="connsiteX26" fmla="*/ 3661216 w 5444431"/>
              <a:gd name="connsiteY26" fmla="*/ 516388 h 3951423"/>
              <a:gd name="connsiteX27" fmla="*/ 2666609 w 5444431"/>
              <a:gd name="connsiteY27" fmla="*/ 1343213 h 3951423"/>
              <a:gd name="connsiteX28" fmla="*/ 2538036 w 5444431"/>
              <a:gd name="connsiteY28" fmla="*/ 1236851 h 3951423"/>
              <a:gd name="connsiteX29" fmla="*/ 2414197 w 5444431"/>
              <a:gd name="connsiteY29" fmla="*/ 1066988 h 3951423"/>
              <a:gd name="connsiteX30" fmla="*/ 2395537 w 5444431"/>
              <a:gd name="connsiteY30" fmla="*/ 417172 h 3951423"/>
              <a:gd name="connsiteX31" fmla="*/ 2266824 w 5444431"/>
              <a:gd name="connsiteY31" fmla="*/ 417172 h 3951423"/>
              <a:gd name="connsiteX32" fmla="*/ 2148837 w 5444431"/>
              <a:gd name="connsiteY32" fmla="*/ 419853 h 3951423"/>
              <a:gd name="connsiteX33" fmla="*/ 2051822 w 5444431"/>
              <a:gd name="connsiteY33" fmla="*/ 473025 h 3951423"/>
              <a:gd name="connsiteX34" fmla="*/ 1939714 w 5444431"/>
              <a:gd name="connsiteY34" fmla="*/ 498062 h 3951423"/>
              <a:gd name="connsiteX35" fmla="*/ 1910437 w 5444431"/>
              <a:gd name="connsiteY35" fmla="*/ 245504 h 3951423"/>
              <a:gd name="connsiteX36" fmla="*/ 1424570 w 5444431"/>
              <a:gd name="connsiteY36" fmla="*/ 216779 h 3951423"/>
              <a:gd name="connsiteX37" fmla="*/ 1431915 w 5444431"/>
              <a:gd name="connsiteY37" fmla="*/ 99266 h 3951423"/>
              <a:gd name="connsiteX38" fmla="*/ 1299712 w 5444431"/>
              <a:gd name="connsiteY38" fmla="*/ 91921 h 3951423"/>
              <a:gd name="connsiteX39" fmla="*/ 1190053 w 5444431"/>
              <a:gd name="connsiteY39" fmla="*/ 60458 h 3951423"/>
              <a:gd name="connsiteX40" fmla="*/ 1180363 w 5444431"/>
              <a:gd name="connsiteY40" fmla="*/ 0 h 3951423"/>
              <a:gd name="connsiteX41" fmla="*/ 1075588 w 5444431"/>
              <a:gd name="connsiteY41" fmla="*/ 225425 h 3951423"/>
              <a:gd name="connsiteX42" fmla="*/ 971372 w 5444431"/>
              <a:gd name="connsiteY42" fmla="*/ 421986 h 3951423"/>
              <a:gd name="connsiteX43" fmla="*/ 890952 w 5444431"/>
              <a:gd name="connsiteY43" fmla="*/ 660267 h 3951423"/>
              <a:gd name="connsiteX44" fmla="*/ 786704 w 5444431"/>
              <a:gd name="connsiteY44" fmla="*/ 1017686 h 3951423"/>
              <a:gd name="connsiteX45" fmla="*/ 557360 w 5444431"/>
              <a:gd name="connsiteY45" fmla="*/ 910461 h 3951423"/>
              <a:gd name="connsiteX46" fmla="*/ 363757 w 5444431"/>
              <a:gd name="connsiteY46" fmla="*/ 1014709 h 3951423"/>
              <a:gd name="connsiteX47" fmla="*/ 253553 w 5444431"/>
              <a:gd name="connsiteY47" fmla="*/ 931310 h 3951423"/>
              <a:gd name="connsiteX48" fmla="*/ 170156 w 5444431"/>
              <a:gd name="connsiteY48" fmla="*/ 1056407 h 3951423"/>
              <a:gd name="connsiteX49" fmla="*/ 116542 w 5444431"/>
              <a:gd name="connsiteY49" fmla="*/ 1172568 h 3951423"/>
              <a:gd name="connsiteX50" fmla="*/ 68886 w 5444431"/>
              <a:gd name="connsiteY50" fmla="*/ 1273838 h 3951423"/>
              <a:gd name="connsiteX51" fmla="*/ 68886 w 5444431"/>
              <a:gd name="connsiteY51" fmla="*/ 1381063 h 3951423"/>
              <a:gd name="connsiteX52" fmla="*/ 0 w 5444431"/>
              <a:gd name="connsiteY52" fmla="*/ 1487356 h 3951423"/>
              <a:gd name="connsiteX53" fmla="*/ 12848 w 5444431"/>
              <a:gd name="connsiteY53" fmla="*/ 1688410 h 3951423"/>
              <a:gd name="connsiteX54" fmla="*/ 142720 w 5444431"/>
              <a:gd name="connsiteY54" fmla="*/ 1664556 h 3951423"/>
              <a:gd name="connsiteX55" fmla="*/ 293795 w 5444431"/>
              <a:gd name="connsiteY55" fmla="*/ 1725517 h 3951423"/>
              <a:gd name="connsiteX56" fmla="*/ 476675 w 5444431"/>
              <a:gd name="connsiteY56" fmla="*/ 1828884 h 3951423"/>
              <a:gd name="connsiteX57" fmla="*/ 451314 w 5444431"/>
              <a:gd name="connsiteY57" fmla="*/ 1967749 h 3951423"/>
              <a:gd name="connsiteX58" fmla="*/ 637487 w 5444431"/>
              <a:gd name="connsiteY58" fmla="*/ 2228465 h 3951423"/>
              <a:gd name="connsiteX59" fmla="*/ 421787 w 5444431"/>
              <a:gd name="connsiteY59" fmla="*/ 2711711 h 3951423"/>
              <a:gd name="connsiteX60" fmla="*/ 556719 w 5444431"/>
              <a:gd name="connsiteY60" fmla="*/ 2817311 h 3951423"/>
              <a:gd name="connsiteX0" fmla="*/ 556719 w 5444431"/>
              <a:gd name="connsiteY0" fmla="*/ 2817311 h 3951423"/>
              <a:gd name="connsiteX1" fmla="*/ 823944 w 5444431"/>
              <a:gd name="connsiteY1" fmla="*/ 2793155 h 3951423"/>
              <a:gd name="connsiteX2" fmla="*/ 852540 w 5444431"/>
              <a:gd name="connsiteY2" fmla="*/ 2890571 h 3951423"/>
              <a:gd name="connsiteX3" fmla="*/ 1212764 w 5444431"/>
              <a:gd name="connsiteY3" fmla="*/ 2824598 h 3951423"/>
              <a:gd name="connsiteX4" fmla="*/ 1401372 w 5444431"/>
              <a:gd name="connsiteY4" fmla="*/ 2899556 h 3951423"/>
              <a:gd name="connsiteX5" fmla="*/ 961622 w 5444431"/>
              <a:gd name="connsiteY5" fmla="*/ 3934055 h 3951423"/>
              <a:gd name="connsiteX6" fmla="*/ 1468103 w 5444431"/>
              <a:gd name="connsiteY6" fmla="*/ 3619729 h 3951423"/>
              <a:gd name="connsiteX7" fmla="*/ 1877636 w 5444431"/>
              <a:gd name="connsiteY7" fmla="*/ 3825014 h 3951423"/>
              <a:gd name="connsiteX8" fmla="*/ 1873412 w 5444431"/>
              <a:gd name="connsiteY8" fmla="*/ 3699574 h 3951423"/>
              <a:gd name="connsiteX9" fmla="*/ 1888238 w 5444431"/>
              <a:gd name="connsiteY9" fmla="*/ 3607512 h 3951423"/>
              <a:gd name="connsiteX10" fmla="*/ 2011235 w 5444431"/>
              <a:gd name="connsiteY10" fmla="*/ 3072134 h 3951423"/>
              <a:gd name="connsiteX11" fmla="*/ 2748647 w 5444431"/>
              <a:gd name="connsiteY11" fmla="*/ 3678936 h 3951423"/>
              <a:gd name="connsiteX12" fmla="*/ 2851401 w 5444431"/>
              <a:gd name="connsiteY12" fmla="*/ 3769080 h 3951423"/>
              <a:gd name="connsiteX13" fmla="*/ 3060560 w 5444431"/>
              <a:gd name="connsiteY13" fmla="*/ 3846843 h 3951423"/>
              <a:gd name="connsiteX14" fmla="*/ 3202679 w 5444431"/>
              <a:gd name="connsiteY14" fmla="*/ 3862933 h 3951423"/>
              <a:gd name="connsiteX15" fmla="*/ 3326030 w 5444431"/>
              <a:gd name="connsiteY15" fmla="*/ 3892428 h 3951423"/>
              <a:gd name="connsiteX16" fmla="*/ 3438653 w 5444431"/>
              <a:gd name="connsiteY16" fmla="*/ 3900473 h 3951423"/>
              <a:gd name="connsiteX17" fmla="*/ 3655857 w 5444431"/>
              <a:gd name="connsiteY17" fmla="*/ 3951423 h 3951423"/>
              <a:gd name="connsiteX18" fmla="*/ 3781889 w 5444431"/>
              <a:gd name="connsiteY18" fmla="*/ 3854887 h 3951423"/>
              <a:gd name="connsiteX19" fmla="*/ 3776525 w 5444431"/>
              <a:gd name="connsiteY19" fmla="*/ 3200595 h 3951423"/>
              <a:gd name="connsiteX20" fmla="*/ 4277971 w 5444431"/>
              <a:gd name="connsiteY20" fmla="*/ 3592098 h 3951423"/>
              <a:gd name="connsiteX21" fmla="*/ 4942988 w 5444431"/>
              <a:gd name="connsiteY21" fmla="*/ 3243498 h 3951423"/>
              <a:gd name="connsiteX22" fmla="*/ 4811591 w 5444431"/>
              <a:gd name="connsiteY22" fmla="*/ 3155010 h 3951423"/>
              <a:gd name="connsiteX23" fmla="*/ 5444431 w 5444431"/>
              <a:gd name="connsiteY23" fmla="*/ 2229883 h 3951423"/>
              <a:gd name="connsiteX24" fmla="*/ 4071490 w 5444431"/>
              <a:gd name="connsiteY24" fmla="*/ 1318165 h 3951423"/>
              <a:gd name="connsiteX25" fmla="*/ 3334070 w 5444431"/>
              <a:gd name="connsiteY25" fmla="*/ 867668 h 3951423"/>
              <a:gd name="connsiteX26" fmla="*/ 3661216 w 5444431"/>
              <a:gd name="connsiteY26" fmla="*/ 516388 h 3951423"/>
              <a:gd name="connsiteX27" fmla="*/ 2666609 w 5444431"/>
              <a:gd name="connsiteY27" fmla="*/ 1343213 h 3951423"/>
              <a:gd name="connsiteX28" fmla="*/ 2538036 w 5444431"/>
              <a:gd name="connsiteY28" fmla="*/ 1236851 h 3951423"/>
              <a:gd name="connsiteX29" fmla="*/ 2414197 w 5444431"/>
              <a:gd name="connsiteY29" fmla="*/ 1066988 h 3951423"/>
              <a:gd name="connsiteX30" fmla="*/ 2395537 w 5444431"/>
              <a:gd name="connsiteY30" fmla="*/ 417172 h 3951423"/>
              <a:gd name="connsiteX31" fmla="*/ 2266824 w 5444431"/>
              <a:gd name="connsiteY31" fmla="*/ 417172 h 3951423"/>
              <a:gd name="connsiteX32" fmla="*/ 2148837 w 5444431"/>
              <a:gd name="connsiteY32" fmla="*/ 419853 h 3951423"/>
              <a:gd name="connsiteX33" fmla="*/ 2051822 w 5444431"/>
              <a:gd name="connsiteY33" fmla="*/ 473025 h 3951423"/>
              <a:gd name="connsiteX34" fmla="*/ 1939714 w 5444431"/>
              <a:gd name="connsiteY34" fmla="*/ 498062 h 3951423"/>
              <a:gd name="connsiteX35" fmla="*/ 1910437 w 5444431"/>
              <a:gd name="connsiteY35" fmla="*/ 245504 h 3951423"/>
              <a:gd name="connsiteX36" fmla="*/ 1424570 w 5444431"/>
              <a:gd name="connsiteY36" fmla="*/ 216779 h 3951423"/>
              <a:gd name="connsiteX37" fmla="*/ 1431915 w 5444431"/>
              <a:gd name="connsiteY37" fmla="*/ 99266 h 3951423"/>
              <a:gd name="connsiteX38" fmla="*/ 1299712 w 5444431"/>
              <a:gd name="connsiteY38" fmla="*/ 91921 h 3951423"/>
              <a:gd name="connsiteX39" fmla="*/ 1190053 w 5444431"/>
              <a:gd name="connsiteY39" fmla="*/ 60458 h 3951423"/>
              <a:gd name="connsiteX40" fmla="*/ 1180363 w 5444431"/>
              <a:gd name="connsiteY40" fmla="*/ 0 h 3951423"/>
              <a:gd name="connsiteX41" fmla="*/ 1075588 w 5444431"/>
              <a:gd name="connsiteY41" fmla="*/ 225425 h 3951423"/>
              <a:gd name="connsiteX42" fmla="*/ 971372 w 5444431"/>
              <a:gd name="connsiteY42" fmla="*/ 421986 h 3951423"/>
              <a:gd name="connsiteX43" fmla="*/ 890952 w 5444431"/>
              <a:gd name="connsiteY43" fmla="*/ 660267 h 3951423"/>
              <a:gd name="connsiteX44" fmla="*/ 786704 w 5444431"/>
              <a:gd name="connsiteY44" fmla="*/ 1017686 h 3951423"/>
              <a:gd name="connsiteX45" fmla="*/ 557360 w 5444431"/>
              <a:gd name="connsiteY45" fmla="*/ 910461 h 3951423"/>
              <a:gd name="connsiteX46" fmla="*/ 363757 w 5444431"/>
              <a:gd name="connsiteY46" fmla="*/ 1014709 h 3951423"/>
              <a:gd name="connsiteX47" fmla="*/ 253553 w 5444431"/>
              <a:gd name="connsiteY47" fmla="*/ 931310 h 3951423"/>
              <a:gd name="connsiteX48" fmla="*/ 170156 w 5444431"/>
              <a:gd name="connsiteY48" fmla="*/ 1056407 h 3951423"/>
              <a:gd name="connsiteX49" fmla="*/ 116542 w 5444431"/>
              <a:gd name="connsiteY49" fmla="*/ 1172568 h 3951423"/>
              <a:gd name="connsiteX50" fmla="*/ 68886 w 5444431"/>
              <a:gd name="connsiteY50" fmla="*/ 1273838 h 3951423"/>
              <a:gd name="connsiteX51" fmla="*/ 68886 w 5444431"/>
              <a:gd name="connsiteY51" fmla="*/ 1381063 h 3951423"/>
              <a:gd name="connsiteX52" fmla="*/ 0 w 5444431"/>
              <a:gd name="connsiteY52" fmla="*/ 1487356 h 3951423"/>
              <a:gd name="connsiteX53" fmla="*/ 12848 w 5444431"/>
              <a:gd name="connsiteY53" fmla="*/ 1688410 h 3951423"/>
              <a:gd name="connsiteX54" fmla="*/ 142720 w 5444431"/>
              <a:gd name="connsiteY54" fmla="*/ 1664556 h 3951423"/>
              <a:gd name="connsiteX55" fmla="*/ 293795 w 5444431"/>
              <a:gd name="connsiteY55" fmla="*/ 1725517 h 3951423"/>
              <a:gd name="connsiteX56" fmla="*/ 476675 w 5444431"/>
              <a:gd name="connsiteY56" fmla="*/ 1828884 h 3951423"/>
              <a:gd name="connsiteX57" fmla="*/ 451314 w 5444431"/>
              <a:gd name="connsiteY57" fmla="*/ 1967749 h 3951423"/>
              <a:gd name="connsiteX58" fmla="*/ 637487 w 5444431"/>
              <a:gd name="connsiteY58" fmla="*/ 2228465 h 3951423"/>
              <a:gd name="connsiteX59" fmla="*/ 421787 w 5444431"/>
              <a:gd name="connsiteY59" fmla="*/ 2711711 h 3951423"/>
              <a:gd name="connsiteX60" fmla="*/ 556719 w 5444431"/>
              <a:gd name="connsiteY60" fmla="*/ 2817311 h 3951423"/>
              <a:gd name="connsiteX0" fmla="*/ 556719 w 5444431"/>
              <a:gd name="connsiteY0" fmla="*/ 2817311 h 3951423"/>
              <a:gd name="connsiteX1" fmla="*/ 823944 w 5444431"/>
              <a:gd name="connsiteY1" fmla="*/ 2793155 h 3951423"/>
              <a:gd name="connsiteX2" fmla="*/ 852540 w 5444431"/>
              <a:gd name="connsiteY2" fmla="*/ 2890571 h 3951423"/>
              <a:gd name="connsiteX3" fmla="*/ 1212764 w 5444431"/>
              <a:gd name="connsiteY3" fmla="*/ 2824598 h 3951423"/>
              <a:gd name="connsiteX4" fmla="*/ 1401372 w 5444431"/>
              <a:gd name="connsiteY4" fmla="*/ 2899556 h 3951423"/>
              <a:gd name="connsiteX5" fmla="*/ 961622 w 5444431"/>
              <a:gd name="connsiteY5" fmla="*/ 3934055 h 3951423"/>
              <a:gd name="connsiteX6" fmla="*/ 1468103 w 5444431"/>
              <a:gd name="connsiteY6" fmla="*/ 3619729 h 3951423"/>
              <a:gd name="connsiteX7" fmla="*/ 1877636 w 5444431"/>
              <a:gd name="connsiteY7" fmla="*/ 3825014 h 3951423"/>
              <a:gd name="connsiteX8" fmla="*/ 1873412 w 5444431"/>
              <a:gd name="connsiteY8" fmla="*/ 3699574 h 3951423"/>
              <a:gd name="connsiteX9" fmla="*/ 1888238 w 5444431"/>
              <a:gd name="connsiteY9" fmla="*/ 3607512 h 3951423"/>
              <a:gd name="connsiteX10" fmla="*/ 2011235 w 5444431"/>
              <a:gd name="connsiteY10" fmla="*/ 3072134 h 3951423"/>
              <a:gd name="connsiteX11" fmla="*/ 2748647 w 5444431"/>
              <a:gd name="connsiteY11" fmla="*/ 3678936 h 3951423"/>
              <a:gd name="connsiteX12" fmla="*/ 2851401 w 5444431"/>
              <a:gd name="connsiteY12" fmla="*/ 3769080 h 3951423"/>
              <a:gd name="connsiteX13" fmla="*/ 3060560 w 5444431"/>
              <a:gd name="connsiteY13" fmla="*/ 3846843 h 3951423"/>
              <a:gd name="connsiteX14" fmla="*/ 3202679 w 5444431"/>
              <a:gd name="connsiteY14" fmla="*/ 3862933 h 3951423"/>
              <a:gd name="connsiteX15" fmla="*/ 3326030 w 5444431"/>
              <a:gd name="connsiteY15" fmla="*/ 3892428 h 3951423"/>
              <a:gd name="connsiteX16" fmla="*/ 3438653 w 5444431"/>
              <a:gd name="connsiteY16" fmla="*/ 3900473 h 3951423"/>
              <a:gd name="connsiteX17" fmla="*/ 3655857 w 5444431"/>
              <a:gd name="connsiteY17" fmla="*/ 3951423 h 3951423"/>
              <a:gd name="connsiteX18" fmla="*/ 3781889 w 5444431"/>
              <a:gd name="connsiteY18" fmla="*/ 3854887 h 3951423"/>
              <a:gd name="connsiteX19" fmla="*/ 3776525 w 5444431"/>
              <a:gd name="connsiteY19" fmla="*/ 3200595 h 3951423"/>
              <a:gd name="connsiteX20" fmla="*/ 4277971 w 5444431"/>
              <a:gd name="connsiteY20" fmla="*/ 3592098 h 3951423"/>
              <a:gd name="connsiteX21" fmla="*/ 4942988 w 5444431"/>
              <a:gd name="connsiteY21" fmla="*/ 3243498 h 3951423"/>
              <a:gd name="connsiteX22" fmla="*/ 4811591 w 5444431"/>
              <a:gd name="connsiteY22" fmla="*/ 3155010 h 3951423"/>
              <a:gd name="connsiteX23" fmla="*/ 5444431 w 5444431"/>
              <a:gd name="connsiteY23" fmla="*/ 2229883 h 3951423"/>
              <a:gd name="connsiteX24" fmla="*/ 4071490 w 5444431"/>
              <a:gd name="connsiteY24" fmla="*/ 1318165 h 3951423"/>
              <a:gd name="connsiteX25" fmla="*/ 3334070 w 5444431"/>
              <a:gd name="connsiteY25" fmla="*/ 867668 h 3951423"/>
              <a:gd name="connsiteX26" fmla="*/ 3661216 w 5444431"/>
              <a:gd name="connsiteY26" fmla="*/ 516388 h 3951423"/>
              <a:gd name="connsiteX27" fmla="*/ 2666609 w 5444431"/>
              <a:gd name="connsiteY27" fmla="*/ 1343213 h 3951423"/>
              <a:gd name="connsiteX28" fmla="*/ 2538036 w 5444431"/>
              <a:gd name="connsiteY28" fmla="*/ 1236851 h 3951423"/>
              <a:gd name="connsiteX29" fmla="*/ 2414197 w 5444431"/>
              <a:gd name="connsiteY29" fmla="*/ 1066988 h 3951423"/>
              <a:gd name="connsiteX30" fmla="*/ 2406263 w 5444431"/>
              <a:gd name="connsiteY30" fmla="*/ 599515 h 3951423"/>
              <a:gd name="connsiteX31" fmla="*/ 2395537 w 5444431"/>
              <a:gd name="connsiteY31" fmla="*/ 417172 h 3951423"/>
              <a:gd name="connsiteX32" fmla="*/ 2266824 w 5444431"/>
              <a:gd name="connsiteY32" fmla="*/ 417172 h 3951423"/>
              <a:gd name="connsiteX33" fmla="*/ 2148837 w 5444431"/>
              <a:gd name="connsiteY33" fmla="*/ 419853 h 3951423"/>
              <a:gd name="connsiteX34" fmla="*/ 2051822 w 5444431"/>
              <a:gd name="connsiteY34" fmla="*/ 473025 h 3951423"/>
              <a:gd name="connsiteX35" fmla="*/ 1939714 w 5444431"/>
              <a:gd name="connsiteY35" fmla="*/ 498062 h 3951423"/>
              <a:gd name="connsiteX36" fmla="*/ 1910437 w 5444431"/>
              <a:gd name="connsiteY36" fmla="*/ 245504 h 3951423"/>
              <a:gd name="connsiteX37" fmla="*/ 1424570 w 5444431"/>
              <a:gd name="connsiteY37" fmla="*/ 216779 h 3951423"/>
              <a:gd name="connsiteX38" fmla="*/ 1431915 w 5444431"/>
              <a:gd name="connsiteY38" fmla="*/ 99266 h 3951423"/>
              <a:gd name="connsiteX39" fmla="*/ 1299712 w 5444431"/>
              <a:gd name="connsiteY39" fmla="*/ 91921 h 3951423"/>
              <a:gd name="connsiteX40" fmla="*/ 1190053 w 5444431"/>
              <a:gd name="connsiteY40" fmla="*/ 60458 h 3951423"/>
              <a:gd name="connsiteX41" fmla="*/ 1180363 w 5444431"/>
              <a:gd name="connsiteY41" fmla="*/ 0 h 3951423"/>
              <a:gd name="connsiteX42" fmla="*/ 1075588 w 5444431"/>
              <a:gd name="connsiteY42" fmla="*/ 225425 h 3951423"/>
              <a:gd name="connsiteX43" fmla="*/ 971372 w 5444431"/>
              <a:gd name="connsiteY43" fmla="*/ 421986 h 3951423"/>
              <a:gd name="connsiteX44" fmla="*/ 890952 w 5444431"/>
              <a:gd name="connsiteY44" fmla="*/ 660267 h 3951423"/>
              <a:gd name="connsiteX45" fmla="*/ 786704 w 5444431"/>
              <a:gd name="connsiteY45" fmla="*/ 1017686 h 3951423"/>
              <a:gd name="connsiteX46" fmla="*/ 557360 w 5444431"/>
              <a:gd name="connsiteY46" fmla="*/ 910461 h 3951423"/>
              <a:gd name="connsiteX47" fmla="*/ 363757 w 5444431"/>
              <a:gd name="connsiteY47" fmla="*/ 1014709 h 3951423"/>
              <a:gd name="connsiteX48" fmla="*/ 253553 w 5444431"/>
              <a:gd name="connsiteY48" fmla="*/ 931310 h 3951423"/>
              <a:gd name="connsiteX49" fmla="*/ 170156 w 5444431"/>
              <a:gd name="connsiteY49" fmla="*/ 1056407 h 3951423"/>
              <a:gd name="connsiteX50" fmla="*/ 116542 w 5444431"/>
              <a:gd name="connsiteY50" fmla="*/ 1172568 h 3951423"/>
              <a:gd name="connsiteX51" fmla="*/ 68886 w 5444431"/>
              <a:gd name="connsiteY51" fmla="*/ 1273838 h 3951423"/>
              <a:gd name="connsiteX52" fmla="*/ 68886 w 5444431"/>
              <a:gd name="connsiteY52" fmla="*/ 1381063 h 3951423"/>
              <a:gd name="connsiteX53" fmla="*/ 0 w 5444431"/>
              <a:gd name="connsiteY53" fmla="*/ 1487356 h 3951423"/>
              <a:gd name="connsiteX54" fmla="*/ 12848 w 5444431"/>
              <a:gd name="connsiteY54" fmla="*/ 1688410 h 3951423"/>
              <a:gd name="connsiteX55" fmla="*/ 142720 w 5444431"/>
              <a:gd name="connsiteY55" fmla="*/ 1664556 h 3951423"/>
              <a:gd name="connsiteX56" fmla="*/ 293795 w 5444431"/>
              <a:gd name="connsiteY56" fmla="*/ 1725517 h 3951423"/>
              <a:gd name="connsiteX57" fmla="*/ 476675 w 5444431"/>
              <a:gd name="connsiteY57" fmla="*/ 1828884 h 3951423"/>
              <a:gd name="connsiteX58" fmla="*/ 451314 w 5444431"/>
              <a:gd name="connsiteY58" fmla="*/ 1967749 h 3951423"/>
              <a:gd name="connsiteX59" fmla="*/ 637487 w 5444431"/>
              <a:gd name="connsiteY59" fmla="*/ 2228465 h 3951423"/>
              <a:gd name="connsiteX60" fmla="*/ 421787 w 5444431"/>
              <a:gd name="connsiteY60" fmla="*/ 2711711 h 3951423"/>
              <a:gd name="connsiteX61" fmla="*/ 556719 w 5444431"/>
              <a:gd name="connsiteY61" fmla="*/ 2817311 h 3951423"/>
              <a:gd name="connsiteX0" fmla="*/ 556719 w 5444431"/>
              <a:gd name="connsiteY0" fmla="*/ 2817311 h 3951423"/>
              <a:gd name="connsiteX1" fmla="*/ 823944 w 5444431"/>
              <a:gd name="connsiteY1" fmla="*/ 2793155 h 3951423"/>
              <a:gd name="connsiteX2" fmla="*/ 852540 w 5444431"/>
              <a:gd name="connsiteY2" fmla="*/ 2890571 h 3951423"/>
              <a:gd name="connsiteX3" fmla="*/ 1212764 w 5444431"/>
              <a:gd name="connsiteY3" fmla="*/ 2824598 h 3951423"/>
              <a:gd name="connsiteX4" fmla="*/ 1401372 w 5444431"/>
              <a:gd name="connsiteY4" fmla="*/ 2899556 h 3951423"/>
              <a:gd name="connsiteX5" fmla="*/ 961622 w 5444431"/>
              <a:gd name="connsiteY5" fmla="*/ 3934055 h 3951423"/>
              <a:gd name="connsiteX6" fmla="*/ 1468103 w 5444431"/>
              <a:gd name="connsiteY6" fmla="*/ 3619729 h 3951423"/>
              <a:gd name="connsiteX7" fmla="*/ 1877636 w 5444431"/>
              <a:gd name="connsiteY7" fmla="*/ 3825014 h 3951423"/>
              <a:gd name="connsiteX8" fmla="*/ 1873412 w 5444431"/>
              <a:gd name="connsiteY8" fmla="*/ 3699574 h 3951423"/>
              <a:gd name="connsiteX9" fmla="*/ 1888238 w 5444431"/>
              <a:gd name="connsiteY9" fmla="*/ 3607512 h 3951423"/>
              <a:gd name="connsiteX10" fmla="*/ 2011235 w 5444431"/>
              <a:gd name="connsiteY10" fmla="*/ 3072134 h 3951423"/>
              <a:gd name="connsiteX11" fmla="*/ 2748647 w 5444431"/>
              <a:gd name="connsiteY11" fmla="*/ 3678936 h 3951423"/>
              <a:gd name="connsiteX12" fmla="*/ 2851401 w 5444431"/>
              <a:gd name="connsiteY12" fmla="*/ 3769080 h 3951423"/>
              <a:gd name="connsiteX13" fmla="*/ 3060560 w 5444431"/>
              <a:gd name="connsiteY13" fmla="*/ 3846843 h 3951423"/>
              <a:gd name="connsiteX14" fmla="*/ 3202679 w 5444431"/>
              <a:gd name="connsiteY14" fmla="*/ 3862933 h 3951423"/>
              <a:gd name="connsiteX15" fmla="*/ 3326030 w 5444431"/>
              <a:gd name="connsiteY15" fmla="*/ 3892428 h 3951423"/>
              <a:gd name="connsiteX16" fmla="*/ 3438653 w 5444431"/>
              <a:gd name="connsiteY16" fmla="*/ 3900473 h 3951423"/>
              <a:gd name="connsiteX17" fmla="*/ 3655857 w 5444431"/>
              <a:gd name="connsiteY17" fmla="*/ 3951423 h 3951423"/>
              <a:gd name="connsiteX18" fmla="*/ 3781889 w 5444431"/>
              <a:gd name="connsiteY18" fmla="*/ 3854887 h 3951423"/>
              <a:gd name="connsiteX19" fmla="*/ 3776525 w 5444431"/>
              <a:gd name="connsiteY19" fmla="*/ 3200595 h 3951423"/>
              <a:gd name="connsiteX20" fmla="*/ 4277971 w 5444431"/>
              <a:gd name="connsiteY20" fmla="*/ 3592098 h 3951423"/>
              <a:gd name="connsiteX21" fmla="*/ 4942988 w 5444431"/>
              <a:gd name="connsiteY21" fmla="*/ 3243498 h 3951423"/>
              <a:gd name="connsiteX22" fmla="*/ 4811591 w 5444431"/>
              <a:gd name="connsiteY22" fmla="*/ 3155010 h 3951423"/>
              <a:gd name="connsiteX23" fmla="*/ 5444431 w 5444431"/>
              <a:gd name="connsiteY23" fmla="*/ 2229883 h 3951423"/>
              <a:gd name="connsiteX24" fmla="*/ 4071490 w 5444431"/>
              <a:gd name="connsiteY24" fmla="*/ 1318165 h 3951423"/>
              <a:gd name="connsiteX25" fmla="*/ 3334070 w 5444431"/>
              <a:gd name="connsiteY25" fmla="*/ 867668 h 3951423"/>
              <a:gd name="connsiteX26" fmla="*/ 3661216 w 5444431"/>
              <a:gd name="connsiteY26" fmla="*/ 516388 h 3951423"/>
              <a:gd name="connsiteX27" fmla="*/ 2666609 w 5444431"/>
              <a:gd name="connsiteY27" fmla="*/ 1343213 h 3951423"/>
              <a:gd name="connsiteX28" fmla="*/ 2538036 w 5444431"/>
              <a:gd name="connsiteY28" fmla="*/ 1236851 h 3951423"/>
              <a:gd name="connsiteX29" fmla="*/ 2414197 w 5444431"/>
              <a:gd name="connsiteY29" fmla="*/ 1066988 h 3951423"/>
              <a:gd name="connsiteX30" fmla="*/ 2502798 w 5444431"/>
              <a:gd name="connsiteY30" fmla="*/ 387674 h 3951423"/>
              <a:gd name="connsiteX31" fmla="*/ 2395537 w 5444431"/>
              <a:gd name="connsiteY31" fmla="*/ 417172 h 3951423"/>
              <a:gd name="connsiteX32" fmla="*/ 2266824 w 5444431"/>
              <a:gd name="connsiteY32" fmla="*/ 417172 h 3951423"/>
              <a:gd name="connsiteX33" fmla="*/ 2148837 w 5444431"/>
              <a:gd name="connsiteY33" fmla="*/ 419853 h 3951423"/>
              <a:gd name="connsiteX34" fmla="*/ 2051822 w 5444431"/>
              <a:gd name="connsiteY34" fmla="*/ 473025 h 3951423"/>
              <a:gd name="connsiteX35" fmla="*/ 1939714 w 5444431"/>
              <a:gd name="connsiteY35" fmla="*/ 498062 h 3951423"/>
              <a:gd name="connsiteX36" fmla="*/ 1910437 w 5444431"/>
              <a:gd name="connsiteY36" fmla="*/ 245504 h 3951423"/>
              <a:gd name="connsiteX37" fmla="*/ 1424570 w 5444431"/>
              <a:gd name="connsiteY37" fmla="*/ 216779 h 3951423"/>
              <a:gd name="connsiteX38" fmla="*/ 1431915 w 5444431"/>
              <a:gd name="connsiteY38" fmla="*/ 99266 h 3951423"/>
              <a:gd name="connsiteX39" fmla="*/ 1299712 w 5444431"/>
              <a:gd name="connsiteY39" fmla="*/ 91921 h 3951423"/>
              <a:gd name="connsiteX40" fmla="*/ 1190053 w 5444431"/>
              <a:gd name="connsiteY40" fmla="*/ 60458 h 3951423"/>
              <a:gd name="connsiteX41" fmla="*/ 1180363 w 5444431"/>
              <a:gd name="connsiteY41" fmla="*/ 0 h 3951423"/>
              <a:gd name="connsiteX42" fmla="*/ 1075588 w 5444431"/>
              <a:gd name="connsiteY42" fmla="*/ 225425 h 3951423"/>
              <a:gd name="connsiteX43" fmla="*/ 971372 w 5444431"/>
              <a:gd name="connsiteY43" fmla="*/ 421986 h 3951423"/>
              <a:gd name="connsiteX44" fmla="*/ 890952 w 5444431"/>
              <a:gd name="connsiteY44" fmla="*/ 660267 h 3951423"/>
              <a:gd name="connsiteX45" fmla="*/ 786704 w 5444431"/>
              <a:gd name="connsiteY45" fmla="*/ 1017686 h 3951423"/>
              <a:gd name="connsiteX46" fmla="*/ 557360 w 5444431"/>
              <a:gd name="connsiteY46" fmla="*/ 910461 h 3951423"/>
              <a:gd name="connsiteX47" fmla="*/ 363757 w 5444431"/>
              <a:gd name="connsiteY47" fmla="*/ 1014709 h 3951423"/>
              <a:gd name="connsiteX48" fmla="*/ 253553 w 5444431"/>
              <a:gd name="connsiteY48" fmla="*/ 931310 h 3951423"/>
              <a:gd name="connsiteX49" fmla="*/ 170156 w 5444431"/>
              <a:gd name="connsiteY49" fmla="*/ 1056407 h 3951423"/>
              <a:gd name="connsiteX50" fmla="*/ 116542 w 5444431"/>
              <a:gd name="connsiteY50" fmla="*/ 1172568 h 3951423"/>
              <a:gd name="connsiteX51" fmla="*/ 68886 w 5444431"/>
              <a:gd name="connsiteY51" fmla="*/ 1273838 h 3951423"/>
              <a:gd name="connsiteX52" fmla="*/ 68886 w 5444431"/>
              <a:gd name="connsiteY52" fmla="*/ 1381063 h 3951423"/>
              <a:gd name="connsiteX53" fmla="*/ 0 w 5444431"/>
              <a:gd name="connsiteY53" fmla="*/ 1487356 h 3951423"/>
              <a:gd name="connsiteX54" fmla="*/ 12848 w 5444431"/>
              <a:gd name="connsiteY54" fmla="*/ 1688410 h 3951423"/>
              <a:gd name="connsiteX55" fmla="*/ 142720 w 5444431"/>
              <a:gd name="connsiteY55" fmla="*/ 1664556 h 3951423"/>
              <a:gd name="connsiteX56" fmla="*/ 293795 w 5444431"/>
              <a:gd name="connsiteY56" fmla="*/ 1725517 h 3951423"/>
              <a:gd name="connsiteX57" fmla="*/ 476675 w 5444431"/>
              <a:gd name="connsiteY57" fmla="*/ 1828884 h 3951423"/>
              <a:gd name="connsiteX58" fmla="*/ 451314 w 5444431"/>
              <a:gd name="connsiteY58" fmla="*/ 1967749 h 3951423"/>
              <a:gd name="connsiteX59" fmla="*/ 637487 w 5444431"/>
              <a:gd name="connsiteY59" fmla="*/ 2228465 h 3951423"/>
              <a:gd name="connsiteX60" fmla="*/ 421787 w 5444431"/>
              <a:gd name="connsiteY60" fmla="*/ 2711711 h 3951423"/>
              <a:gd name="connsiteX61" fmla="*/ 556719 w 5444431"/>
              <a:gd name="connsiteY61" fmla="*/ 2817311 h 3951423"/>
              <a:gd name="connsiteX0" fmla="*/ 556719 w 5444431"/>
              <a:gd name="connsiteY0" fmla="*/ 2817311 h 3951423"/>
              <a:gd name="connsiteX1" fmla="*/ 823944 w 5444431"/>
              <a:gd name="connsiteY1" fmla="*/ 2793155 h 3951423"/>
              <a:gd name="connsiteX2" fmla="*/ 852540 w 5444431"/>
              <a:gd name="connsiteY2" fmla="*/ 2890571 h 3951423"/>
              <a:gd name="connsiteX3" fmla="*/ 1212764 w 5444431"/>
              <a:gd name="connsiteY3" fmla="*/ 2824598 h 3951423"/>
              <a:gd name="connsiteX4" fmla="*/ 1401372 w 5444431"/>
              <a:gd name="connsiteY4" fmla="*/ 2899556 h 3951423"/>
              <a:gd name="connsiteX5" fmla="*/ 961622 w 5444431"/>
              <a:gd name="connsiteY5" fmla="*/ 3934055 h 3951423"/>
              <a:gd name="connsiteX6" fmla="*/ 1468103 w 5444431"/>
              <a:gd name="connsiteY6" fmla="*/ 3619729 h 3951423"/>
              <a:gd name="connsiteX7" fmla="*/ 1877636 w 5444431"/>
              <a:gd name="connsiteY7" fmla="*/ 3825014 h 3951423"/>
              <a:gd name="connsiteX8" fmla="*/ 1873412 w 5444431"/>
              <a:gd name="connsiteY8" fmla="*/ 3699574 h 3951423"/>
              <a:gd name="connsiteX9" fmla="*/ 1888238 w 5444431"/>
              <a:gd name="connsiteY9" fmla="*/ 3607512 h 3951423"/>
              <a:gd name="connsiteX10" fmla="*/ 2011235 w 5444431"/>
              <a:gd name="connsiteY10" fmla="*/ 3072134 h 3951423"/>
              <a:gd name="connsiteX11" fmla="*/ 2748647 w 5444431"/>
              <a:gd name="connsiteY11" fmla="*/ 3678936 h 3951423"/>
              <a:gd name="connsiteX12" fmla="*/ 2851401 w 5444431"/>
              <a:gd name="connsiteY12" fmla="*/ 3769080 h 3951423"/>
              <a:gd name="connsiteX13" fmla="*/ 3060560 w 5444431"/>
              <a:gd name="connsiteY13" fmla="*/ 3846843 h 3951423"/>
              <a:gd name="connsiteX14" fmla="*/ 3202679 w 5444431"/>
              <a:gd name="connsiteY14" fmla="*/ 3862933 h 3951423"/>
              <a:gd name="connsiteX15" fmla="*/ 3326030 w 5444431"/>
              <a:gd name="connsiteY15" fmla="*/ 3892428 h 3951423"/>
              <a:gd name="connsiteX16" fmla="*/ 3438653 w 5444431"/>
              <a:gd name="connsiteY16" fmla="*/ 3900473 h 3951423"/>
              <a:gd name="connsiteX17" fmla="*/ 3655857 w 5444431"/>
              <a:gd name="connsiteY17" fmla="*/ 3951423 h 3951423"/>
              <a:gd name="connsiteX18" fmla="*/ 3781889 w 5444431"/>
              <a:gd name="connsiteY18" fmla="*/ 3854887 h 3951423"/>
              <a:gd name="connsiteX19" fmla="*/ 3776525 w 5444431"/>
              <a:gd name="connsiteY19" fmla="*/ 3200595 h 3951423"/>
              <a:gd name="connsiteX20" fmla="*/ 4277971 w 5444431"/>
              <a:gd name="connsiteY20" fmla="*/ 3592098 h 3951423"/>
              <a:gd name="connsiteX21" fmla="*/ 4942988 w 5444431"/>
              <a:gd name="connsiteY21" fmla="*/ 3243498 h 3951423"/>
              <a:gd name="connsiteX22" fmla="*/ 4811591 w 5444431"/>
              <a:gd name="connsiteY22" fmla="*/ 3155010 h 3951423"/>
              <a:gd name="connsiteX23" fmla="*/ 5444431 w 5444431"/>
              <a:gd name="connsiteY23" fmla="*/ 2229883 h 3951423"/>
              <a:gd name="connsiteX24" fmla="*/ 4071490 w 5444431"/>
              <a:gd name="connsiteY24" fmla="*/ 1318165 h 3951423"/>
              <a:gd name="connsiteX25" fmla="*/ 3334070 w 5444431"/>
              <a:gd name="connsiteY25" fmla="*/ 867668 h 3951423"/>
              <a:gd name="connsiteX26" fmla="*/ 3661216 w 5444431"/>
              <a:gd name="connsiteY26" fmla="*/ 516388 h 3951423"/>
              <a:gd name="connsiteX27" fmla="*/ 2666609 w 5444431"/>
              <a:gd name="connsiteY27" fmla="*/ 1343213 h 3951423"/>
              <a:gd name="connsiteX28" fmla="*/ 2538036 w 5444431"/>
              <a:gd name="connsiteY28" fmla="*/ 1236851 h 3951423"/>
              <a:gd name="connsiteX29" fmla="*/ 2414197 w 5444431"/>
              <a:gd name="connsiteY29" fmla="*/ 1066988 h 3951423"/>
              <a:gd name="connsiteX30" fmla="*/ 2502798 w 5444431"/>
              <a:gd name="connsiteY30" fmla="*/ 387674 h 3951423"/>
              <a:gd name="connsiteX31" fmla="*/ 2395537 w 5444431"/>
              <a:gd name="connsiteY31" fmla="*/ 417172 h 3951423"/>
              <a:gd name="connsiteX32" fmla="*/ 2266824 w 5444431"/>
              <a:gd name="connsiteY32" fmla="*/ 417172 h 3951423"/>
              <a:gd name="connsiteX33" fmla="*/ 2148837 w 5444431"/>
              <a:gd name="connsiteY33" fmla="*/ 419853 h 3951423"/>
              <a:gd name="connsiteX34" fmla="*/ 2051822 w 5444431"/>
              <a:gd name="connsiteY34" fmla="*/ 473025 h 3951423"/>
              <a:gd name="connsiteX35" fmla="*/ 1939714 w 5444431"/>
              <a:gd name="connsiteY35" fmla="*/ 498062 h 3951423"/>
              <a:gd name="connsiteX36" fmla="*/ 1910437 w 5444431"/>
              <a:gd name="connsiteY36" fmla="*/ 245504 h 3951423"/>
              <a:gd name="connsiteX37" fmla="*/ 1424570 w 5444431"/>
              <a:gd name="connsiteY37" fmla="*/ 216779 h 3951423"/>
              <a:gd name="connsiteX38" fmla="*/ 1431915 w 5444431"/>
              <a:gd name="connsiteY38" fmla="*/ 99266 h 3951423"/>
              <a:gd name="connsiteX39" fmla="*/ 1299712 w 5444431"/>
              <a:gd name="connsiteY39" fmla="*/ 91921 h 3951423"/>
              <a:gd name="connsiteX40" fmla="*/ 1190053 w 5444431"/>
              <a:gd name="connsiteY40" fmla="*/ 60458 h 3951423"/>
              <a:gd name="connsiteX41" fmla="*/ 1180363 w 5444431"/>
              <a:gd name="connsiteY41" fmla="*/ 0 h 3951423"/>
              <a:gd name="connsiteX42" fmla="*/ 1075588 w 5444431"/>
              <a:gd name="connsiteY42" fmla="*/ 225425 h 3951423"/>
              <a:gd name="connsiteX43" fmla="*/ 971372 w 5444431"/>
              <a:gd name="connsiteY43" fmla="*/ 421986 h 3951423"/>
              <a:gd name="connsiteX44" fmla="*/ 890952 w 5444431"/>
              <a:gd name="connsiteY44" fmla="*/ 660267 h 3951423"/>
              <a:gd name="connsiteX45" fmla="*/ 786704 w 5444431"/>
              <a:gd name="connsiteY45" fmla="*/ 1017686 h 3951423"/>
              <a:gd name="connsiteX46" fmla="*/ 557360 w 5444431"/>
              <a:gd name="connsiteY46" fmla="*/ 910461 h 3951423"/>
              <a:gd name="connsiteX47" fmla="*/ 363757 w 5444431"/>
              <a:gd name="connsiteY47" fmla="*/ 1014709 h 3951423"/>
              <a:gd name="connsiteX48" fmla="*/ 253553 w 5444431"/>
              <a:gd name="connsiteY48" fmla="*/ 931310 h 3951423"/>
              <a:gd name="connsiteX49" fmla="*/ 170156 w 5444431"/>
              <a:gd name="connsiteY49" fmla="*/ 1056407 h 3951423"/>
              <a:gd name="connsiteX50" fmla="*/ 116542 w 5444431"/>
              <a:gd name="connsiteY50" fmla="*/ 1172568 h 3951423"/>
              <a:gd name="connsiteX51" fmla="*/ 68886 w 5444431"/>
              <a:gd name="connsiteY51" fmla="*/ 1273838 h 3951423"/>
              <a:gd name="connsiteX52" fmla="*/ 68886 w 5444431"/>
              <a:gd name="connsiteY52" fmla="*/ 1381063 h 3951423"/>
              <a:gd name="connsiteX53" fmla="*/ 0 w 5444431"/>
              <a:gd name="connsiteY53" fmla="*/ 1487356 h 3951423"/>
              <a:gd name="connsiteX54" fmla="*/ 12848 w 5444431"/>
              <a:gd name="connsiteY54" fmla="*/ 1688410 h 3951423"/>
              <a:gd name="connsiteX55" fmla="*/ 142720 w 5444431"/>
              <a:gd name="connsiteY55" fmla="*/ 1664556 h 3951423"/>
              <a:gd name="connsiteX56" fmla="*/ 293795 w 5444431"/>
              <a:gd name="connsiteY56" fmla="*/ 1725517 h 3951423"/>
              <a:gd name="connsiteX57" fmla="*/ 476675 w 5444431"/>
              <a:gd name="connsiteY57" fmla="*/ 1828884 h 3951423"/>
              <a:gd name="connsiteX58" fmla="*/ 451314 w 5444431"/>
              <a:gd name="connsiteY58" fmla="*/ 1967749 h 3951423"/>
              <a:gd name="connsiteX59" fmla="*/ 637487 w 5444431"/>
              <a:gd name="connsiteY59" fmla="*/ 2228465 h 3951423"/>
              <a:gd name="connsiteX60" fmla="*/ 421787 w 5444431"/>
              <a:gd name="connsiteY60" fmla="*/ 2711711 h 3951423"/>
              <a:gd name="connsiteX61" fmla="*/ 556719 w 5444431"/>
              <a:gd name="connsiteY61" fmla="*/ 2817311 h 3951423"/>
              <a:gd name="connsiteX0" fmla="*/ 556719 w 5444431"/>
              <a:gd name="connsiteY0" fmla="*/ 2817311 h 3951423"/>
              <a:gd name="connsiteX1" fmla="*/ 823944 w 5444431"/>
              <a:gd name="connsiteY1" fmla="*/ 2793155 h 3951423"/>
              <a:gd name="connsiteX2" fmla="*/ 852540 w 5444431"/>
              <a:gd name="connsiteY2" fmla="*/ 2890571 h 3951423"/>
              <a:gd name="connsiteX3" fmla="*/ 1212764 w 5444431"/>
              <a:gd name="connsiteY3" fmla="*/ 2824598 h 3951423"/>
              <a:gd name="connsiteX4" fmla="*/ 1401372 w 5444431"/>
              <a:gd name="connsiteY4" fmla="*/ 2899556 h 3951423"/>
              <a:gd name="connsiteX5" fmla="*/ 961622 w 5444431"/>
              <a:gd name="connsiteY5" fmla="*/ 3934055 h 3951423"/>
              <a:gd name="connsiteX6" fmla="*/ 1468103 w 5444431"/>
              <a:gd name="connsiteY6" fmla="*/ 3619729 h 3951423"/>
              <a:gd name="connsiteX7" fmla="*/ 1877636 w 5444431"/>
              <a:gd name="connsiteY7" fmla="*/ 3825014 h 3951423"/>
              <a:gd name="connsiteX8" fmla="*/ 1873412 w 5444431"/>
              <a:gd name="connsiteY8" fmla="*/ 3699574 h 3951423"/>
              <a:gd name="connsiteX9" fmla="*/ 1888238 w 5444431"/>
              <a:gd name="connsiteY9" fmla="*/ 3607512 h 3951423"/>
              <a:gd name="connsiteX10" fmla="*/ 2011235 w 5444431"/>
              <a:gd name="connsiteY10" fmla="*/ 3072134 h 3951423"/>
              <a:gd name="connsiteX11" fmla="*/ 2748647 w 5444431"/>
              <a:gd name="connsiteY11" fmla="*/ 3678936 h 3951423"/>
              <a:gd name="connsiteX12" fmla="*/ 2851401 w 5444431"/>
              <a:gd name="connsiteY12" fmla="*/ 3769080 h 3951423"/>
              <a:gd name="connsiteX13" fmla="*/ 3060560 w 5444431"/>
              <a:gd name="connsiteY13" fmla="*/ 3846843 h 3951423"/>
              <a:gd name="connsiteX14" fmla="*/ 3202679 w 5444431"/>
              <a:gd name="connsiteY14" fmla="*/ 3862933 h 3951423"/>
              <a:gd name="connsiteX15" fmla="*/ 3326030 w 5444431"/>
              <a:gd name="connsiteY15" fmla="*/ 3892428 h 3951423"/>
              <a:gd name="connsiteX16" fmla="*/ 3438653 w 5444431"/>
              <a:gd name="connsiteY16" fmla="*/ 3900473 h 3951423"/>
              <a:gd name="connsiteX17" fmla="*/ 3655857 w 5444431"/>
              <a:gd name="connsiteY17" fmla="*/ 3951423 h 3951423"/>
              <a:gd name="connsiteX18" fmla="*/ 3781889 w 5444431"/>
              <a:gd name="connsiteY18" fmla="*/ 3854887 h 3951423"/>
              <a:gd name="connsiteX19" fmla="*/ 3776525 w 5444431"/>
              <a:gd name="connsiteY19" fmla="*/ 3200595 h 3951423"/>
              <a:gd name="connsiteX20" fmla="*/ 4277971 w 5444431"/>
              <a:gd name="connsiteY20" fmla="*/ 3592098 h 3951423"/>
              <a:gd name="connsiteX21" fmla="*/ 4942988 w 5444431"/>
              <a:gd name="connsiteY21" fmla="*/ 3243498 h 3951423"/>
              <a:gd name="connsiteX22" fmla="*/ 4811591 w 5444431"/>
              <a:gd name="connsiteY22" fmla="*/ 3155010 h 3951423"/>
              <a:gd name="connsiteX23" fmla="*/ 5444431 w 5444431"/>
              <a:gd name="connsiteY23" fmla="*/ 2229883 h 3951423"/>
              <a:gd name="connsiteX24" fmla="*/ 4071490 w 5444431"/>
              <a:gd name="connsiteY24" fmla="*/ 1318165 h 3951423"/>
              <a:gd name="connsiteX25" fmla="*/ 3334070 w 5444431"/>
              <a:gd name="connsiteY25" fmla="*/ 867668 h 3951423"/>
              <a:gd name="connsiteX26" fmla="*/ 3661216 w 5444431"/>
              <a:gd name="connsiteY26" fmla="*/ 516388 h 3951423"/>
              <a:gd name="connsiteX27" fmla="*/ 2666609 w 5444431"/>
              <a:gd name="connsiteY27" fmla="*/ 1343213 h 3951423"/>
              <a:gd name="connsiteX28" fmla="*/ 2538036 w 5444431"/>
              <a:gd name="connsiteY28" fmla="*/ 1236851 h 3951423"/>
              <a:gd name="connsiteX29" fmla="*/ 2414197 w 5444431"/>
              <a:gd name="connsiteY29" fmla="*/ 1066988 h 3951423"/>
              <a:gd name="connsiteX30" fmla="*/ 2470619 w 5444431"/>
              <a:gd name="connsiteY30" fmla="*/ 631694 h 3951423"/>
              <a:gd name="connsiteX31" fmla="*/ 2502798 w 5444431"/>
              <a:gd name="connsiteY31" fmla="*/ 387674 h 3951423"/>
              <a:gd name="connsiteX32" fmla="*/ 2395537 w 5444431"/>
              <a:gd name="connsiteY32" fmla="*/ 417172 h 3951423"/>
              <a:gd name="connsiteX33" fmla="*/ 2266824 w 5444431"/>
              <a:gd name="connsiteY33" fmla="*/ 417172 h 3951423"/>
              <a:gd name="connsiteX34" fmla="*/ 2148837 w 5444431"/>
              <a:gd name="connsiteY34" fmla="*/ 419853 h 3951423"/>
              <a:gd name="connsiteX35" fmla="*/ 2051822 w 5444431"/>
              <a:gd name="connsiteY35" fmla="*/ 473025 h 3951423"/>
              <a:gd name="connsiteX36" fmla="*/ 1939714 w 5444431"/>
              <a:gd name="connsiteY36" fmla="*/ 498062 h 3951423"/>
              <a:gd name="connsiteX37" fmla="*/ 1910437 w 5444431"/>
              <a:gd name="connsiteY37" fmla="*/ 245504 h 3951423"/>
              <a:gd name="connsiteX38" fmla="*/ 1424570 w 5444431"/>
              <a:gd name="connsiteY38" fmla="*/ 216779 h 3951423"/>
              <a:gd name="connsiteX39" fmla="*/ 1431915 w 5444431"/>
              <a:gd name="connsiteY39" fmla="*/ 99266 h 3951423"/>
              <a:gd name="connsiteX40" fmla="*/ 1299712 w 5444431"/>
              <a:gd name="connsiteY40" fmla="*/ 91921 h 3951423"/>
              <a:gd name="connsiteX41" fmla="*/ 1190053 w 5444431"/>
              <a:gd name="connsiteY41" fmla="*/ 60458 h 3951423"/>
              <a:gd name="connsiteX42" fmla="*/ 1180363 w 5444431"/>
              <a:gd name="connsiteY42" fmla="*/ 0 h 3951423"/>
              <a:gd name="connsiteX43" fmla="*/ 1075588 w 5444431"/>
              <a:gd name="connsiteY43" fmla="*/ 225425 h 3951423"/>
              <a:gd name="connsiteX44" fmla="*/ 971372 w 5444431"/>
              <a:gd name="connsiteY44" fmla="*/ 421986 h 3951423"/>
              <a:gd name="connsiteX45" fmla="*/ 890952 w 5444431"/>
              <a:gd name="connsiteY45" fmla="*/ 660267 h 3951423"/>
              <a:gd name="connsiteX46" fmla="*/ 786704 w 5444431"/>
              <a:gd name="connsiteY46" fmla="*/ 1017686 h 3951423"/>
              <a:gd name="connsiteX47" fmla="*/ 557360 w 5444431"/>
              <a:gd name="connsiteY47" fmla="*/ 910461 h 3951423"/>
              <a:gd name="connsiteX48" fmla="*/ 363757 w 5444431"/>
              <a:gd name="connsiteY48" fmla="*/ 1014709 h 3951423"/>
              <a:gd name="connsiteX49" fmla="*/ 253553 w 5444431"/>
              <a:gd name="connsiteY49" fmla="*/ 931310 h 3951423"/>
              <a:gd name="connsiteX50" fmla="*/ 170156 w 5444431"/>
              <a:gd name="connsiteY50" fmla="*/ 1056407 h 3951423"/>
              <a:gd name="connsiteX51" fmla="*/ 116542 w 5444431"/>
              <a:gd name="connsiteY51" fmla="*/ 1172568 h 3951423"/>
              <a:gd name="connsiteX52" fmla="*/ 68886 w 5444431"/>
              <a:gd name="connsiteY52" fmla="*/ 1273838 h 3951423"/>
              <a:gd name="connsiteX53" fmla="*/ 68886 w 5444431"/>
              <a:gd name="connsiteY53" fmla="*/ 1381063 h 3951423"/>
              <a:gd name="connsiteX54" fmla="*/ 0 w 5444431"/>
              <a:gd name="connsiteY54" fmla="*/ 1487356 h 3951423"/>
              <a:gd name="connsiteX55" fmla="*/ 12848 w 5444431"/>
              <a:gd name="connsiteY55" fmla="*/ 1688410 h 3951423"/>
              <a:gd name="connsiteX56" fmla="*/ 142720 w 5444431"/>
              <a:gd name="connsiteY56" fmla="*/ 1664556 h 3951423"/>
              <a:gd name="connsiteX57" fmla="*/ 293795 w 5444431"/>
              <a:gd name="connsiteY57" fmla="*/ 1725517 h 3951423"/>
              <a:gd name="connsiteX58" fmla="*/ 476675 w 5444431"/>
              <a:gd name="connsiteY58" fmla="*/ 1828884 h 3951423"/>
              <a:gd name="connsiteX59" fmla="*/ 451314 w 5444431"/>
              <a:gd name="connsiteY59" fmla="*/ 1967749 h 3951423"/>
              <a:gd name="connsiteX60" fmla="*/ 637487 w 5444431"/>
              <a:gd name="connsiteY60" fmla="*/ 2228465 h 3951423"/>
              <a:gd name="connsiteX61" fmla="*/ 421787 w 5444431"/>
              <a:gd name="connsiteY61" fmla="*/ 2711711 h 3951423"/>
              <a:gd name="connsiteX62" fmla="*/ 556719 w 5444431"/>
              <a:gd name="connsiteY62" fmla="*/ 2817311 h 3951423"/>
              <a:gd name="connsiteX0" fmla="*/ 556719 w 5444431"/>
              <a:gd name="connsiteY0" fmla="*/ 2817311 h 3951423"/>
              <a:gd name="connsiteX1" fmla="*/ 823944 w 5444431"/>
              <a:gd name="connsiteY1" fmla="*/ 2793155 h 3951423"/>
              <a:gd name="connsiteX2" fmla="*/ 852540 w 5444431"/>
              <a:gd name="connsiteY2" fmla="*/ 2890571 h 3951423"/>
              <a:gd name="connsiteX3" fmla="*/ 1212764 w 5444431"/>
              <a:gd name="connsiteY3" fmla="*/ 2824598 h 3951423"/>
              <a:gd name="connsiteX4" fmla="*/ 1401372 w 5444431"/>
              <a:gd name="connsiteY4" fmla="*/ 2899556 h 3951423"/>
              <a:gd name="connsiteX5" fmla="*/ 961622 w 5444431"/>
              <a:gd name="connsiteY5" fmla="*/ 3934055 h 3951423"/>
              <a:gd name="connsiteX6" fmla="*/ 1468103 w 5444431"/>
              <a:gd name="connsiteY6" fmla="*/ 3619729 h 3951423"/>
              <a:gd name="connsiteX7" fmla="*/ 1877636 w 5444431"/>
              <a:gd name="connsiteY7" fmla="*/ 3825014 h 3951423"/>
              <a:gd name="connsiteX8" fmla="*/ 1873412 w 5444431"/>
              <a:gd name="connsiteY8" fmla="*/ 3699574 h 3951423"/>
              <a:gd name="connsiteX9" fmla="*/ 1888238 w 5444431"/>
              <a:gd name="connsiteY9" fmla="*/ 3607512 h 3951423"/>
              <a:gd name="connsiteX10" fmla="*/ 2011235 w 5444431"/>
              <a:gd name="connsiteY10" fmla="*/ 3072134 h 3951423"/>
              <a:gd name="connsiteX11" fmla="*/ 2748647 w 5444431"/>
              <a:gd name="connsiteY11" fmla="*/ 3678936 h 3951423"/>
              <a:gd name="connsiteX12" fmla="*/ 2851401 w 5444431"/>
              <a:gd name="connsiteY12" fmla="*/ 3769080 h 3951423"/>
              <a:gd name="connsiteX13" fmla="*/ 3060560 w 5444431"/>
              <a:gd name="connsiteY13" fmla="*/ 3846843 h 3951423"/>
              <a:gd name="connsiteX14" fmla="*/ 3202679 w 5444431"/>
              <a:gd name="connsiteY14" fmla="*/ 3862933 h 3951423"/>
              <a:gd name="connsiteX15" fmla="*/ 3326030 w 5444431"/>
              <a:gd name="connsiteY15" fmla="*/ 3892428 h 3951423"/>
              <a:gd name="connsiteX16" fmla="*/ 3438653 w 5444431"/>
              <a:gd name="connsiteY16" fmla="*/ 3900473 h 3951423"/>
              <a:gd name="connsiteX17" fmla="*/ 3655857 w 5444431"/>
              <a:gd name="connsiteY17" fmla="*/ 3951423 h 3951423"/>
              <a:gd name="connsiteX18" fmla="*/ 3781889 w 5444431"/>
              <a:gd name="connsiteY18" fmla="*/ 3854887 h 3951423"/>
              <a:gd name="connsiteX19" fmla="*/ 3776525 w 5444431"/>
              <a:gd name="connsiteY19" fmla="*/ 3200595 h 3951423"/>
              <a:gd name="connsiteX20" fmla="*/ 4277971 w 5444431"/>
              <a:gd name="connsiteY20" fmla="*/ 3592098 h 3951423"/>
              <a:gd name="connsiteX21" fmla="*/ 4942988 w 5444431"/>
              <a:gd name="connsiteY21" fmla="*/ 3243498 h 3951423"/>
              <a:gd name="connsiteX22" fmla="*/ 4811591 w 5444431"/>
              <a:gd name="connsiteY22" fmla="*/ 3155010 h 3951423"/>
              <a:gd name="connsiteX23" fmla="*/ 5444431 w 5444431"/>
              <a:gd name="connsiteY23" fmla="*/ 2229883 h 3951423"/>
              <a:gd name="connsiteX24" fmla="*/ 4071490 w 5444431"/>
              <a:gd name="connsiteY24" fmla="*/ 1318165 h 3951423"/>
              <a:gd name="connsiteX25" fmla="*/ 3334070 w 5444431"/>
              <a:gd name="connsiteY25" fmla="*/ 867668 h 3951423"/>
              <a:gd name="connsiteX26" fmla="*/ 3661216 w 5444431"/>
              <a:gd name="connsiteY26" fmla="*/ 516388 h 3951423"/>
              <a:gd name="connsiteX27" fmla="*/ 2666609 w 5444431"/>
              <a:gd name="connsiteY27" fmla="*/ 1343213 h 3951423"/>
              <a:gd name="connsiteX28" fmla="*/ 2538036 w 5444431"/>
              <a:gd name="connsiteY28" fmla="*/ 1236851 h 3951423"/>
              <a:gd name="connsiteX29" fmla="*/ 2414197 w 5444431"/>
              <a:gd name="connsiteY29" fmla="*/ 1066988 h 3951423"/>
              <a:gd name="connsiteX30" fmla="*/ 2623466 w 5444431"/>
              <a:gd name="connsiteY30" fmla="*/ 132930 h 3951423"/>
              <a:gd name="connsiteX31" fmla="*/ 2502798 w 5444431"/>
              <a:gd name="connsiteY31" fmla="*/ 387674 h 3951423"/>
              <a:gd name="connsiteX32" fmla="*/ 2395537 w 5444431"/>
              <a:gd name="connsiteY32" fmla="*/ 417172 h 3951423"/>
              <a:gd name="connsiteX33" fmla="*/ 2266824 w 5444431"/>
              <a:gd name="connsiteY33" fmla="*/ 417172 h 3951423"/>
              <a:gd name="connsiteX34" fmla="*/ 2148837 w 5444431"/>
              <a:gd name="connsiteY34" fmla="*/ 419853 h 3951423"/>
              <a:gd name="connsiteX35" fmla="*/ 2051822 w 5444431"/>
              <a:gd name="connsiteY35" fmla="*/ 473025 h 3951423"/>
              <a:gd name="connsiteX36" fmla="*/ 1939714 w 5444431"/>
              <a:gd name="connsiteY36" fmla="*/ 498062 h 3951423"/>
              <a:gd name="connsiteX37" fmla="*/ 1910437 w 5444431"/>
              <a:gd name="connsiteY37" fmla="*/ 245504 h 3951423"/>
              <a:gd name="connsiteX38" fmla="*/ 1424570 w 5444431"/>
              <a:gd name="connsiteY38" fmla="*/ 216779 h 3951423"/>
              <a:gd name="connsiteX39" fmla="*/ 1431915 w 5444431"/>
              <a:gd name="connsiteY39" fmla="*/ 99266 h 3951423"/>
              <a:gd name="connsiteX40" fmla="*/ 1299712 w 5444431"/>
              <a:gd name="connsiteY40" fmla="*/ 91921 h 3951423"/>
              <a:gd name="connsiteX41" fmla="*/ 1190053 w 5444431"/>
              <a:gd name="connsiteY41" fmla="*/ 60458 h 3951423"/>
              <a:gd name="connsiteX42" fmla="*/ 1180363 w 5444431"/>
              <a:gd name="connsiteY42" fmla="*/ 0 h 3951423"/>
              <a:gd name="connsiteX43" fmla="*/ 1075588 w 5444431"/>
              <a:gd name="connsiteY43" fmla="*/ 225425 h 3951423"/>
              <a:gd name="connsiteX44" fmla="*/ 971372 w 5444431"/>
              <a:gd name="connsiteY44" fmla="*/ 421986 h 3951423"/>
              <a:gd name="connsiteX45" fmla="*/ 890952 w 5444431"/>
              <a:gd name="connsiteY45" fmla="*/ 660267 h 3951423"/>
              <a:gd name="connsiteX46" fmla="*/ 786704 w 5444431"/>
              <a:gd name="connsiteY46" fmla="*/ 1017686 h 3951423"/>
              <a:gd name="connsiteX47" fmla="*/ 557360 w 5444431"/>
              <a:gd name="connsiteY47" fmla="*/ 910461 h 3951423"/>
              <a:gd name="connsiteX48" fmla="*/ 363757 w 5444431"/>
              <a:gd name="connsiteY48" fmla="*/ 1014709 h 3951423"/>
              <a:gd name="connsiteX49" fmla="*/ 253553 w 5444431"/>
              <a:gd name="connsiteY49" fmla="*/ 931310 h 3951423"/>
              <a:gd name="connsiteX50" fmla="*/ 170156 w 5444431"/>
              <a:gd name="connsiteY50" fmla="*/ 1056407 h 3951423"/>
              <a:gd name="connsiteX51" fmla="*/ 116542 w 5444431"/>
              <a:gd name="connsiteY51" fmla="*/ 1172568 h 3951423"/>
              <a:gd name="connsiteX52" fmla="*/ 68886 w 5444431"/>
              <a:gd name="connsiteY52" fmla="*/ 1273838 h 3951423"/>
              <a:gd name="connsiteX53" fmla="*/ 68886 w 5444431"/>
              <a:gd name="connsiteY53" fmla="*/ 1381063 h 3951423"/>
              <a:gd name="connsiteX54" fmla="*/ 0 w 5444431"/>
              <a:gd name="connsiteY54" fmla="*/ 1487356 h 3951423"/>
              <a:gd name="connsiteX55" fmla="*/ 12848 w 5444431"/>
              <a:gd name="connsiteY55" fmla="*/ 1688410 h 3951423"/>
              <a:gd name="connsiteX56" fmla="*/ 142720 w 5444431"/>
              <a:gd name="connsiteY56" fmla="*/ 1664556 h 3951423"/>
              <a:gd name="connsiteX57" fmla="*/ 293795 w 5444431"/>
              <a:gd name="connsiteY57" fmla="*/ 1725517 h 3951423"/>
              <a:gd name="connsiteX58" fmla="*/ 476675 w 5444431"/>
              <a:gd name="connsiteY58" fmla="*/ 1828884 h 3951423"/>
              <a:gd name="connsiteX59" fmla="*/ 451314 w 5444431"/>
              <a:gd name="connsiteY59" fmla="*/ 1967749 h 3951423"/>
              <a:gd name="connsiteX60" fmla="*/ 637487 w 5444431"/>
              <a:gd name="connsiteY60" fmla="*/ 2228465 h 3951423"/>
              <a:gd name="connsiteX61" fmla="*/ 421787 w 5444431"/>
              <a:gd name="connsiteY61" fmla="*/ 2711711 h 3951423"/>
              <a:gd name="connsiteX62" fmla="*/ 556719 w 5444431"/>
              <a:gd name="connsiteY62" fmla="*/ 2817311 h 3951423"/>
              <a:gd name="connsiteX0" fmla="*/ 556719 w 5444431"/>
              <a:gd name="connsiteY0" fmla="*/ 2817311 h 3951423"/>
              <a:gd name="connsiteX1" fmla="*/ 823944 w 5444431"/>
              <a:gd name="connsiteY1" fmla="*/ 2793155 h 3951423"/>
              <a:gd name="connsiteX2" fmla="*/ 852540 w 5444431"/>
              <a:gd name="connsiteY2" fmla="*/ 2890571 h 3951423"/>
              <a:gd name="connsiteX3" fmla="*/ 1212764 w 5444431"/>
              <a:gd name="connsiteY3" fmla="*/ 2824598 h 3951423"/>
              <a:gd name="connsiteX4" fmla="*/ 1401372 w 5444431"/>
              <a:gd name="connsiteY4" fmla="*/ 2899556 h 3951423"/>
              <a:gd name="connsiteX5" fmla="*/ 961622 w 5444431"/>
              <a:gd name="connsiteY5" fmla="*/ 3934055 h 3951423"/>
              <a:gd name="connsiteX6" fmla="*/ 1468103 w 5444431"/>
              <a:gd name="connsiteY6" fmla="*/ 3619729 h 3951423"/>
              <a:gd name="connsiteX7" fmla="*/ 1877636 w 5444431"/>
              <a:gd name="connsiteY7" fmla="*/ 3825014 h 3951423"/>
              <a:gd name="connsiteX8" fmla="*/ 1873412 w 5444431"/>
              <a:gd name="connsiteY8" fmla="*/ 3699574 h 3951423"/>
              <a:gd name="connsiteX9" fmla="*/ 1888238 w 5444431"/>
              <a:gd name="connsiteY9" fmla="*/ 3607512 h 3951423"/>
              <a:gd name="connsiteX10" fmla="*/ 2011235 w 5444431"/>
              <a:gd name="connsiteY10" fmla="*/ 3072134 h 3951423"/>
              <a:gd name="connsiteX11" fmla="*/ 2748647 w 5444431"/>
              <a:gd name="connsiteY11" fmla="*/ 3678936 h 3951423"/>
              <a:gd name="connsiteX12" fmla="*/ 2851401 w 5444431"/>
              <a:gd name="connsiteY12" fmla="*/ 3769080 h 3951423"/>
              <a:gd name="connsiteX13" fmla="*/ 3060560 w 5444431"/>
              <a:gd name="connsiteY13" fmla="*/ 3846843 h 3951423"/>
              <a:gd name="connsiteX14" fmla="*/ 3202679 w 5444431"/>
              <a:gd name="connsiteY14" fmla="*/ 3862933 h 3951423"/>
              <a:gd name="connsiteX15" fmla="*/ 3326030 w 5444431"/>
              <a:gd name="connsiteY15" fmla="*/ 3892428 h 3951423"/>
              <a:gd name="connsiteX16" fmla="*/ 3438653 w 5444431"/>
              <a:gd name="connsiteY16" fmla="*/ 3900473 h 3951423"/>
              <a:gd name="connsiteX17" fmla="*/ 3655857 w 5444431"/>
              <a:gd name="connsiteY17" fmla="*/ 3951423 h 3951423"/>
              <a:gd name="connsiteX18" fmla="*/ 3781889 w 5444431"/>
              <a:gd name="connsiteY18" fmla="*/ 3854887 h 3951423"/>
              <a:gd name="connsiteX19" fmla="*/ 3776525 w 5444431"/>
              <a:gd name="connsiteY19" fmla="*/ 3200595 h 3951423"/>
              <a:gd name="connsiteX20" fmla="*/ 4277971 w 5444431"/>
              <a:gd name="connsiteY20" fmla="*/ 3592098 h 3951423"/>
              <a:gd name="connsiteX21" fmla="*/ 4942988 w 5444431"/>
              <a:gd name="connsiteY21" fmla="*/ 3243498 h 3951423"/>
              <a:gd name="connsiteX22" fmla="*/ 4811591 w 5444431"/>
              <a:gd name="connsiteY22" fmla="*/ 3155010 h 3951423"/>
              <a:gd name="connsiteX23" fmla="*/ 5444431 w 5444431"/>
              <a:gd name="connsiteY23" fmla="*/ 2229883 h 3951423"/>
              <a:gd name="connsiteX24" fmla="*/ 4071490 w 5444431"/>
              <a:gd name="connsiteY24" fmla="*/ 1318165 h 3951423"/>
              <a:gd name="connsiteX25" fmla="*/ 3334070 w 5444431"/>
              <a:gd name="connsiteY25" fmla="*/ 867668 h 3951423"/>
              <a:gd name="connsiteX26" fmla="*/ 3661216 w 5444431"/>
              <a:gd name="connsiteY26" fmla="*/ 516388 h 3951423"/>
              <a:gd name="connsiteX27" fmla="*/ 2666609 w 5444431"/>
              <a:gd name="connsiteY27" fmla="*/ 1343213 h 3951423"/>
              <a:gd name="connsiteX28" fmla="*/ 2538036 w 5444431"/>
              <a:gd name="connsiteY28" fmla="*/ 1236851 h 3951423"/>
              <a:gd name="connsiteX29" fmla="*/ 2414197 w 5444431"/>
              <a:gd name="connsiteY29" fmla="*/ 1066988 h 3951423"/>
              <a:gd name="connsiteX30" fmla="*/ 2623466 w 5444431"/>
              <a:gd name="connsiteY30" fmla="*/ 132930 h 3951423"/>
              <a:gd name="connsiteX31" fmla="*/ 2502798 w 5444431"/>
              <a:gd name="connsiteY31" fmla="*/ 387674 h 3951423"/>
              <a:gd name="connsiteX32" fmla="*/ 2395537 w 5444431"/>
              <a:gd name="connsiteY32" fmla="*/ 417172 h 3951423"/>
              <a:gd name="connsiteX33" fmla="*/ 2266824 w 5444431"/>
              <a:gd name="connsiteY33" fmla="*/ 417172 h 3951423"/>
              <a:gd name="connsiteX34" fmla="*/ 2148837 w 5444431"/>
              <a:gd name="connsiteY34" fmla="*/ 419853 h 3951423"/>
              <a:gd name="connsiteX35" fmla="*/ 2051822 w 5444431"/>
              <a:gd name="connsiteY35" fmla="*/ 473025 h 3951423"/>
              <a:gd name="connsiteX36" fmla="*/ 1939714 w 5444431"/>
              <a:gd name="connsiteY36" fmla="*/ 498062 h 3951423"/>
              <a:gd name="connsiteX37" fmla="*/ 1910437 w 5444431"/>
              <a:gd name="connsiteY37" fmla="*/ 245504 h 3951423"/>
              <a:gd name="connsiteX38" fmla="*/ 1424570 w 5444431"/>
              <a:gd name="connsiteY38" fmla="*/ 216779 h 3951423"/>
              <a:gd name="connsiteX39" fmla="*/ 1431915 w 5444431"/>
              <a:gd name="connsiteY39" fmla="*/ 99266 h 3951423"/>
              <a:gd name="connsiteX40" fmla="*/ 1299712 w 5444431"/>
              <a:gd name="connsiteY40" fmla="*/ 91921 h 3951423"/>
              <a:gd name="connsiteX41" fmla="*/ 1190053 w 5444431"/>
              <a:gd name="connsiteY41" fmla="*/ 60458 h 3951423"/>
              <a:gd name="connsiteX42" fmla="*/ 1180363 w 5444431"/>
              <a:gd name="connsiteY42" fmla="*/ 0 h 3951423"/>
              <a:gd name="connsiteX43" fmla="*/ 1075588 w 5444431"/>
              <a:gd name="connsiteY43" fmla="*/ 225425 h 3951423"/>
              <a:gd name="connsiteX44" fmla="*/ 971372 w 5444431"/>
              <a:gd name="connsiteY44" fmla="*/ 421986 h 3951423"/>
              <a:gd name="connsiteX45" fmla="*/ 890952 w 5444431"/>
              <a:gd name="connsiteY45" fmla="*/ 660267 h 3951423"/>
              <a:gd name="connsiteX46" fmla="*/ 786704 w 5444431"/>
              <a:gd name="connsiteY46" fmla="*/ 1017686 h 3951423"/>
              <a:gd name="connsiteX47" fmla="*/ 557360 w 5444431"/>
              <a:gd name="connsiteY47" fmla="*/ 910461 h 3951423"/>
              <a:gd name="connsiteX48" fmla="*/ 363757 w 5444431"/>
              <a:gd name="connsiteY48" fmla="*/ 1014709 h 3951423"/>
              <a:gd name="connsiteX49" fmla="*/ 253553 w 5444431"/>
              <a:gd name="connsiteY49" fmla="*/ 931310 h 3951423"/>
              <a:gd name="connsiteX50" fmla="*/ 170156 w 5444431"/>
              <a:gd name="connsiteY50" fmla="*/ 1056407 h 3951423"/>
              <a:gd name="connsiteX51" fmla="*/ 116542 w 5444431"/>
              <a:gd name="connsiteY51" fmla="*/ 1172568 h 3951423"/>
              <a:gd name="connsiteX52" fmla="*/ 68886 w 5444431"/>
              <a:gd name="connsiteY52" fmla="*/ 1273838 h 3951423"/>
              <a:gd name="connsiteX53" fmla="*/ 68886 w 5444431"/>
              <a:gd name="connsiteY53" fmla="*/ 1381063 h 3951423"/>
              <a:gd name="connsiteX54" fmla="*/ 0 w 5444431"/>
              <a:gd name="connsiteY54" fmla="*/ 1487356 h 3951423"/>
              <a:gd name="connsiteX55" fmla="*/ 12848 w 5444431"/>
              <a:gd name="connsiteY55" fmla="*/ 1688410 h 3951423"/>
              <a:gd name="connsiteX56" fmla="*/ 142720 w 5444431"/>
              <a:gd name="connsiteY56" fmla="*/ 1664556 h 3951423"/>
              <a:gd name="connsiteX57" fmla="*/ 293795 w 5444431"/>
              <a:gd name="connsiteY57" fmla="*/ 1725517 h 3951423"/>
              <a:gd name="connsiteX58" fmla="*/ 476675 w 5444431"/>
              <a:gd name="connsiteY58" fmla="*/ 1828884 h 3951423"/>
              <a:gd name="connsiteX59" fmla="*/ 451314 w 5444431"/>
              <a:gd name="connsiteY59" fmla="*/ 1967749 h 3951423"/>
              <a:gd name="connsiteX60" fmla="*/ 637487 w 5444431"/>
              <a:gd name="connsiteY60" fmla="*/ 2228465 h 3951423"/>
              <a:gd name="connsiteX61" fmla="*/ 421787 w 5444431"/>
              <a:gd name="connsiteY61" fmla="*/ 2711711 h 3951423"/>
              <a:gd name="connsiteX62" fmla="*/ 556719 w 5444431"/>
              <a:gd name="connsiteY62" fmla="*/ 2817311 h 3951423"/>
              <a:gd name="connsiteX0" fmla="*/ 556719 w 5444431"/>
              <a:gd name="connsiteY0" fmla="*/ 2817311 h 3951423"/>
              <a:gd name="connsiteX1" fmla="*/ 823944 w 5444431"/>
              <a:gd name="connsiteY1" fmla="*/ 2793155 h 3951423"/>
              <a:gd name="connsiteX2" fmla="*/ 852540 w 5444431"/>
              <a:gd name="connsiteY2" fmla="*/ 2890571 h 3951423"/>
              <a:gd name="connsiteX3" fmla="*/ 1212764 w 5444431"/>
              <a:gd name="connsiteY3" fmla="*/ 2824598 h 3951423"/>
              <a:gd name="connsiteX4" fmla="*/ 1401372 w 5444431"/>
              <a:gd name="connsiteY4" fmla="*/ 2899556 h 3951423"/>
              <a:gd name="connsiteX5" fmla="*/ 961622 w 5444431"/>
              <a:gd name="connsiteY5" fmla="*/ 3934055 h 3951423"/>
              <a:gd name="connsiteX6" fmla="*/ 1468103 w 5444431"/>
              <a:gd name="connsiteY6" fmla="*/ 3619729 h 3951423"/>
              <a:gd name="connsiteX7" fmla="*/ 1877636 w 5444431"/>
              <a:gd name="connsiteY7" fmla="*/ 3825014 h 3951423"/>
              <a:gd name="connsiteX8" fmla="*/ 1873412 w 5444431"/>
              <a:gd name="connsiteY8" fmla="*/ 3699574 h 3951423"/>
              <a:gd name="connsiteX9" fmla="*/ 1888238 w 5444431"/>
              <a:gd name="connsiteY9" fmla="*/ 3607512 h 3951423"/>
              <a:gd name="connsiteX10" fmla="*/ 2011235 w 5444431"/>
              <a:gd name="connsiteY10" fmla="*/ 3072134 h 3951423"/>
              <a:gd name="connsiteX11" fmla="*/ 2748647 w 5444431"/>
              <a:gd name="connsiteY11" fmla="*/ 3678936 h 3951423"/>
              <a:gd name="connsiteX12" fmla="*/ 2851401 w 5444431"/>
              <a:gd name="connsiteY12" fmla="*/ 3769080 h 3951423"/>
              <a:gd name="connsiteX13" fmla="*/ 3060560 w 5444431"/>
              <a:gd name="connsiteY13" fmla="*/ 3846843 h 3951423"/>
              <a:gd name="connsiteX14" fmla="*/ 3202679 w 5444431"/>
              <a:gd name="connsiteY14" fmla="*/ 3862933 h 3951423"/>
              <a:gd name="connsiteX15" fmla="*/ 3326030 w 5444431"/>
              <a:gd name="connsiteY15" fmla="*/ 3892428 h 3951423"/>
              <a:gd name="connsiteX16" fmla="*/ 3438653 w 5444431"/>
              <a:gd name="connsiteY16" fmla="*/ 3900473 h 3951423"/>
              <a:gd name="connsiteX17" fmla="*/ 3655857 w 5444431"/>
              <a:gd name="connsiteY17" fmla="*/ 3951423 h 3951423"/>
              <a:gd name="connsiteX18" fmla="*/ 3781889 w 5444431"/>
              <a:gd name="connsiteY18" fmla="*/ 3854887 h 3951423"/>
              <a:gd name="connsiteX19" fmla="*/ 3776525 w 5444431"/>
              <a:gd name="connsiteY19" fmla="*/ 3200595 h 3951423"/>
              <a:gd name="connsiteX20" fmla="*/ 4277971 w 5444431"/>
              <a:gd name="connsiteY20" fmla="*/ 3592098 h 3951423"/>
              <a:gd name="connsiteX21" fmla="*/ 4942988 w 5444431"/>
              <a:gd name="connsiteY21" fmla="*/ 3243498 h 3951423"/>
              <a:gd name="connsiteX22" fmla="*/ 4811591 w 5444431"/>
              <a:gd name="connsiteY22" fmla="*/ 3155010 h 3951423"/>
              <a:gd name="connsiteX23" fmla="*/ 5444431 w 5444431"/>
              <a:gd name="connsiteY23" fmla="*/ 2229883 h 3951423"/>
              <a:gd name="connsiteX24" fmla="*/ 4071490 w 5444431"/>
              <a:gd name="connsiteY24" fmla="*/ 1318165 h 3951423"/>
              <a:gd name="connsiteX25" fmla="*/ 3334070 w 5444431"/>
              <a:gd name="connsiteY25" fmla="*/ 867668 h 3951423"/>
              <a:gd name="connsiteX26" fmla="*/ 3661216 w 5444431"/>
              <a:gd name="connsiteY26" fmla="*/ 516388 h 3951423"/>
              <a:gd name="connsiteX27" fmla="*/ 2666609 w 5444431"/>
              <a:gd name="connsiteY27" fmla="*/ 1343213 h 3951423"/>
              <a:gd name="connsiteX28" fmla="*/ 2538036 w 5444431"/>
              <a:gd name="connsiteY28" fmla="*/ 1236851 h 3951423"/>
              <a:gd name="connsiteX29" fmla="*/ 2414197 w 5444431"/>
              <a:gd name="connsiteY29" fmla="*/ 1066988 h 3951423"/>
              <a:gd name="connsiteX30" fmla="*/ 2623466 w 5444431"/>
              <a:gd name="connsiteY30" fmla="*/ 132930 h 3951423"/>
              <a:gd name="connsiteX31" fmla="*/ 2502798 w 5444431"/>
              <a:gd name="connsiteY31" fmla="*/ 387674 h 3951423"/>
              <a:gd name="connsiteX32" fmla="*/ 2395537 w 5444431"/>
              <a:gd name="connsiteY32" fmla="*/ 417172 h 3951423"/>
              <a:gd name="connsiteX33" fmla="*/ 2266824 w 5444431"/>
              <a:gd name="connsiteY33" fmla="*/ 417172 h 3951423"/>
              <a:gd name="connsiteX34" fmla="*/ 2148837 w 5444431"/>
              <a:gd name="connsiteY34" fmla="*/ 419853 h 3951423"/>
              <a:gd name="connsiteX35" fmla="*/ 2051822 w 5444431"/>
              <a:gd name="connsiteY35" fmla="*/ 473025 h 3951423"/>
              <a:gd name="connsiteX36" fmla="*/ 1939714 w 5444431"/>
              <a:gd name="connsiteY36" fmla="*/ 498062 h 3951423"/>
              <a:gd name="connsiteX37" fmla="*/ 1910437 w 5444431"/>
              <a:gd name="connsiteY37" fmla="*/ 245504 h 3951423"/>
              <a:gd name="connsiteX38" fmla="*/ 1424570 w 5444431"/>
              <a:gd name="connsiteY38" fmla="*/ 216779 h 3951423"/>
              <a:gd name="connsiteX39" fmla="*/ 1431915 w 5444431"/>
              <a:gd name="connsiteY39" fmla="*/ 99266 h 3951423"/>
              <a:gd name="connsiteX40" fmla="*/ 1299712 w 5444431"/>
              <a:gd name="connsiteY40" fmla="*/ 91921 h 3951423"/>
              <a:gd name="connsiteX41" fmla="*/ 1190053 w 5444431"/>
              <a:gd name="connsiteY41" fmla="*/ 60458 h 3951423"/>
              <a:gd name="connsiteX42" fmla="*/ 1180363 w 5444431"/>
              <a:gd name="connsiteY42" fmla="*/ 0 h 3951423"/>
              <a:gd name="connsiteX43" fmla="*/ 1075588 w 5444431"/>
              <a:gd name="connsiteY43" fmla="*/ 225425 h 3951423"/>
              <a:gd name="connsiteX44" fmla="*/ 971372 w 5444431"/>
              <a:gd name="connsiteY44" fmla="*/ 421986 h 3951423"/>
              <a:gd name="connsiteX45" fmla="*/ 890952 w 5444431"/>
              <a:gd name="connsiteY45" fmla="*/ 660267 h 3951423"/>
              <a:gd name="connsiteX46" fmla="*/ 786704 w 5444431"/>
              <a:gd name="connsiteY46" fmla="*/ 1017686 h 3951423"/>
              <a:gd name="connsiteX47" fmla="*/ 557360 w 5444431"/>
              <a:gd name="connsiteY47" fmla="*/ 910461 h 3951423"/>
              <a:gd name="connsiteX48" fmla="*/ 363757 w 5444431"/>
              <a:gd name="connsiteY48" fmla="*/ 1014709 h 3951423"/>
              <a:gd name="connsiteX49" fmla="*/ 253553 w 5444431"/>
              <a:gd name="connsiteY49" fmla="*/ 931310 h 3951423"/>
              <a:gd name="connsiteX50" fmla="*/ 170156 w 5444431"/>
              <a:gd name="connsiteY50" fmla="*/ 1056407 h 3951423"/>
              <a:gd name="connsiteX51" fmla="*/ 116542 w 5444431"/>
              <a:gd name="connsiteY51" fmla="*/ 1172568 h 3951423"/>
              <a:gd name="connsiteX52" fmla="*/ 68886 w 5444431"/>
              <a:gd name="connsiteY52" fmla="*/ 1273838 h 3951423"/>
              <a:gd name="connsiteX53" fmla="*/ 68886 w 5444431"/>
              <a:gd name="connsiteY53" fmla="*/ 1381063 h 3951423"/>
              <a:gd name="connsiteX54" fmla="*/ 0 w 5444431"/>
              <a:gd name="connsiteY54" fmla="*/ 1487356 h 3951423"/>
              <a:gd name="connsiteX55" fmla="*/ 12848 w 5444431"/>
              <a:gd name="connsiteY55" fmla="*/ 1688410 h 3951423"/>
              <a:gd name="connsiteX56" fmla="*/ 142720 w 5444431"/>
              <a:gd name="connsiteY56" fmla="*/ 1664556 h 3951423"/>
              <a:gd name="connsiteX57" fmla="*/ 293795 w 5444431"/>
              <a:gd name="connsiteY57" fmla="*/ 1725517 h 3951423"/>
              <a:gd name="connsiteX58" fmla="*/ 476675 w 5444431"/>
              <a:gd name="connsiteY58" fmla="*/ 1828884 h 3951423"/>
              <a:gd name="connsiteX59" fmla="*/ 451314 w 5444431"/>
              <a:gd name="connsiteY59" fmla="*/ 1967749 h 3951423"/>
              <a:gd name="connsiteX60" fmla="*/ 637487 w 5444431"/>
              <a:gd name="connsiteY60" fmla="*/ 2228465 h 3951423"/>
              <a:gd name="connsiteX61" fmla="*/ 421787 w 5444431"/>
              <a:gd name="connsiteY61" fmla="*/ 2711711 h 3951423"/>
              <a:gd name="connsiteX62" fmla="*/ 556719 w 5444431"/>
              <a:gd name="connsiteY62" fmla="*/ 2817311 h 3951423"/>
              <a:gd name="connsiteX0" fmla="*/ 556719 w 5444431"/>
              <a:gd name="connsiteY0" fmla="*/ 2817311 h 3951423"/>
              <a:gd name="connsiteX1" fmla="*/ 823944 w 5444431"/>
              <a:gd name="connsiteY1" fmla="*/ 2793155 h 3951423"/>
              <a:gd name="connsiteX2" fmla="*/ 852540 w 5444431"/>
              <a:gd name="connsiteY2" fmla="*/ 2890571 h 3951423"/>
              <a:gd name="connsiteX3" fmla="*/ 1212764 w 5444431"/>
              <a:gd name="connsiteY3" fmla="*/ 2824598 h 3951423"/>
              <a:gd name="connsiteX4" fmla="*/ 1401372 w 5444431"/>
              <a:gd name="connsiteY4" fmla="*/ 2899556 h 3951423"/>
              <a:gd name="connsiteX5" fmla="*/ 961622 w 5444431"/>
              <a:gd name="connsiteY5" fmla="*/ 3934055 h 3951423"/>
              <a:gd name="connsiteX6" fmla="*/ 1468103 w 5444431"/>
              <a:gd name="connsiteY6" fmla="*/ 3619729 h 3951423"/>
              <a:gd name="connsiteX7" fmla="*/ 1877636 w 5444431"/>
              <a:gd name="connsiteY7" fmla="*/ 3825014 h 3951423"/>
              <a:gd name="connsiteX8" fmla="*/ 1873412 w 5444431"/>
              <a:gd name="connsiteY8" fmla="*/ 3699574 h 3951423"/>
              <a:gd name="connsiteX9" fmla="*/ 1888238 w 5444431"/>
              <a:gd name="connsiteY9" fmla="*/ 3607512 h 3951423"/>
              <a:gd name="connsiteX10" fmla="*/ 2011235 w 5444431"/>
              <a:gd name="connsiteY10" fmla="*/ 3072134 h 3951423"/>
              <a:gd name="connsiteX11" fmla="*/ 2748647 w 5444431"/>
              <a:gd name="connsiteY11" fmla="*/ 3678936 h 3951423"/>
              <a:gd name="connsiteX12" fmla="*/ 2851401 w 5444431"/>
              <a:gd name="connsiteY12" fmla="*/ 3769080 h 3951423"/>
              <a:gd name="connsiteX13" fmla="*/ 3060560 w 5444431"/>
              <a:gd name="connsiteY13" fmla="*/ 3846843 h 3951423"/>
              <a:gd name="connsiteX14" fmla="*/ 3202679 w 5444431"/>
              <a:gd name="connsiteY14" fmla="*/ 3862933 h 3951423"/>
              <a:gd name="connsiteX15" fmla="*/ 3326030 w 5444431"/>
              <a:gd name="connsiteY15" fmla="*/ 3892428 h 3951423"/>
              <a:gd name="connsiteX16" fmla="*/ 3438653 w 5444431"/>
              <a:gd name="connsiteY16" fmla="*/ 3900473 h 3951423"/>
              <a:gd name="connsiteX17" fmla="*/ 3655857 w 5444431"/>
              <a:gd name="connsiteY17" fmla="*/ 3951423 h 3951423"/>
              <a:gd name="connsiteX18" fmla="*/ 3781889 w 5444431"/>
              <a:gd name="connsiteY18" fmla="*/ 3854887 h 3951423"/>
              <a:gd name="connsiteX19" fmla="*/ 3776525 w 5444431"/>
              <a:gd name="connsiteY19" fmla="*/ 3200595 h 3951423"/>
              <a:gd name="connsiteX20" fmla="*/ 4277971 w 5444431"/>
              <a:gd name="connsiteY20" fmla="*/ 3592098 h 3951423"/>
              <a:gd name="connsiteX21" fmla="*/ 4942988 w 5444431"/>
              <a:gd name="connsiteY21" fmla="*/ 3243498 h 3951423"/>
              <a:gd name="connsiteX22" fmla="*/ 4811591 w 5444431"/>
              <a:gd name="connsiteY22" fmla="*/ 3155010 h 3951423"/>
              <a:gd name="connsiteX23" fmla="*/ 5444431 w 5444431"/>
              <a:gd name="connsiteY23" fmla="*/ 2229883 h 3951423"/>
              <a:gd name="connsiteX24" fmla="*/ 4071490 w 5444431"/>
              <a:gd name="connsiteY24" fmla="*/ 1318165 h 3951423"/>
              <a:gd name="connsiteX25" fmla="*/ 3334070 w 5444431"/>
              <a:gd name="connsiteY25" fmla="*/ 867668 h 3951423"/>
              <a:gd name="connsiteX26" fmla="*/ 3661216 w 5444431"/>
              <a:gd name="connsiteY26" fmla="*/ 516388 h 3951423"/>
              <a:gd name="connsiteX27" fmla="*/ 2666609 w 5444431"/>
              <a:gd name="connsiteY27" fmla="*/ 1343213 h 3951423"/>
              <a:gd name="connsiteX28" fmla="*/ 2538036 w 5444431"/>
              <a:gd name="connsiteY28" fmla="*/ 1236851 h 3951423"/>
              <a:gd name="connsiteX29" fmla="*/ 2414197 w 5444431"/>
              <a:gd name="connsiteY29" fmla="*/ 1066988 h 3951423"/>
              <a:gd name="connsiteX30" fmla="*/ 2623466 w 5444431"/>
              <a:gd name="connsiteY30" fmla="*/ 132930 h 3951423"/>
              <a:gd name="connsiteX31" fmla="*/ 2502798 w 5444431"/>
              <a:gd name="connsiteY31" fmla="*/ 387674 h 3951423"/>
              <a:gd name="connsiteX32" fmla="*/ 2395537 w 5444431"/>
              <a:gd name="connsiteY32" fmla="*/ 417172 h 3951423"/>
              <a:gd name="connsiteX33" fmla="*/ 2266824 w 5444431"/>
              <a:gd name="connsiteY33" fmla="*/ 417172 h 3951423"/>
              <a:gd name="connsiteX34" fmla="*/ 2148837 w 5444431"/>
              <a:gd name="connsiteY34" fmla="*/ 419853 h 3951423"/>
              <a:gd name="connsiteX35" fmla="*/ 2051822 w 5444431"/>
              <a:gd name="connsiteY35" fmla="*/ 473025 h 3951423"/>
              <a:gd name="connsiteX36" fmla="*/ 1939714 w 5444431"/>
              <a:gd name="connsiteY36" fmla="*/ 498062 h 3951423"/>
              <a:gd name="connsiteX37" fmla="*/ 1910437 w 5444431"/>
              <a:gd name="connsiteY37" fmla="*/ 245504 h 3951423"/>
              <a:gd name="connsiteX38" fmla="*/ 1424570 w 5444431"/>
              <a:gd name="connsiteY38" fmla="*/ 216779 h 3951423"/>
              <a:gd name="connsiteX39" fmla="*/ 1431915 w 5444431"/>
              <a:gd name="connsiteY39" fmla="*/ 99266 h 3951423"/>
              <a:gd name="connsiteX40" fmla="*/ 1299712 w 5444431"/>
              <a:gd name="connsiteY40" fmla="*/ 91921 h 3951423"/>
              <a:gd name="connsiteX41" fmla="*/ 1190053 w 5444431"/>
              <a:gd name="connsiteY41" fmla="*/ 60458 h 3951423"/>
              <a:gd name="connsiteX42" fmla="*/ 1180363 w 5444431"/>
              <a:gd name="connsiteY42" fmla="*/ 0 h 3951423"/>
              <a:gd name="connsiteX43" fmla="*/ 1075588 w 5444431"/>
              <a:gd name="connsiteY43" fmla="*/ 225425 h 3951423"/>
              <a:gd name="connsiteX44" fmla="*/ 971372 w 5444431"/>
              <a:gd name="connsiteY44" fmla="*/ 421986 h 3951423"/>
              <a:gd name="connsiteX45" fmla="*/ 890952 w 5444431"/>
              <a:gd name="connsiteY45" fmla="*/ 660267 h 3951423"/>
              <a:gd name="connsiteX46" fmla="*/ 786704 w 5444431"/>
              <a:gd name="connsiteY46" fmla="*/ 1017686 h 3951423"/>
              <a:gd name="connsiteX47" fmla="*/ 557360 w 5444431"/>
              <a:gd name="connsiteY47" fmla="*/ 910461 h 3951423"/>
              <a:gd name="connsiteX48" fmla="*/ 363757 w 5444431"/>
              <a:gd name="connsiteY48" fmla="*/ 1014709 h 3951423"/>
              <a:gd name="connsiteX49" fmla="*/ 253553 w 5444431"/>
              <a:gd name="connsiteY49" fmla="*/ 931310 h 3951423"/>
              <a:gd name="connsiteX50" fmla="*/ 170156 w 5444431"/>
              <a:gd name="connsiteY50" fmla="*/ 1056407 h 3951423"/>
              <a:gd name="connsiteX51" fmla="*/ 116542 w 5444431"/>
              <a:gd name="connsiteY51" fmla="*/ 1172568 h 3951423"/>
              <a:gd name="connsiteX52" fmla="*/ 68886 w 5444431"/>
              <a:gd name="connsiteY52" fmla="*/ 1273838 h 3951423"/>
              <a:gd name="connsiteX53" fmla="*/ 68886 w 5444431"/>
              <a:gd name="connsiteY53" fmla="*/ 1381063 h 3951423"/>
              <a:gd name="connsiteX54" fmla="*/ 0 w 5444431"/>
              <a:gd name="connsiteY54" fmla="*/ 1487356 h 3951423"/>
              <a:gd name="connsiteX55" fmla="*/ 12848 w 5444431"/>
              <a:gd name="connsiteY55" fmla="*/ 1688410 h 3951423"/>
              <a:gd name="connsiteX56" fmla="*/ 142720 w 5444431"/>
              <a:gd name="connsiteY56" fmla="*/ 1664556 h 3951423"/>
              <a:gd name="connsiteX57" fmla="*/ 293795 w 5444431"/>
              <a:gd name="connsiteY57" fmla="*/ 1725517 h 3951423"/>
              <a:gd name="connsiteX58" fmla="*/ 476675 w 5444431"/>
              <a:gd name="connsiteY58" fmla="*/ 1828884 h 3951423"/>
              <a:gd name="connsiteX59" fmla="*/ 451314 w 5444431"/>
              <a:gd name="connsiteY59" fmla="*/ 1967749 h 3951423"/>
              <a:gd name="connsiteX60" fmla="*/ 637487 w 5444431"/>
              <a:gd name="connsiteY60" fmla="*/ 2228465 h 3951423"/>
              <a:gd name="connsiteX61" fmla="*/ 421787 w 5444431"/>
              <a:gd name="connsiteY61" fmla="*/ 2711711 h 3951423"/>
              <a:gd name="connsiteX62" fmla="*/ 556719 w 5444431"/>
              <a:gd name="connsiteY62" fmla="*/ 2817311 h 3951423"/>
              <a:gd name="connsiteX0" fmla="*/ 556719 w 5444431"/>
              <a:gd name="connsiteY0" fmla="*/ 2980590 h 4114702"/>
              <a:gd name="connsiteX1" fmla="*/ 823944 w 5444431"/>
              <a:gd name="connsiteY1" fmla="*/ 2956434 h 4114702"/>
              <a:gd name="connsiteX2" fmla="*/ 852540 w 5444431"/>
              <a:gd name="connsiteY2" fmla="*/ 3053850 h 4114702"/>
              <a:gd name="connsiteX3" fmla="*/ 1212764 w 5444431"/>
              <a:gd name="connsiteY3" fmla="*/ 2987877 h 4114702"/>
              <a:gd name="connsiteX4" fmla="*/ 1401372 w 5444431"/>
              <a:gd name="connsiteY4" fmla="*/ 3062835 h 4114702"/>
              <a:gd name="connsiteX5" fmla="*/ 961622 w 5444431"/>
              <a:gd name="connsiteY5" fmla="*/ 4097334 h 4114702"/>
              <a:gd name="connsiteX6" fmla="*/ 1468103 w 5444431"/>
              <a:gd name="connsiteY6" fmla="*/ 3783008 h 4114702"/>
              <a:gd name="connsiteX7" fmla="*/ 1877636 w 5444431"/>
              <a:gd name="connsiteY7" fmla="*/ 3988293 h 4114702"/>
              <a:gd name="connsiteX8" fmla="*/ 1873412 w 5444431"/>
              <a:gd name="connsiteY8" fmla="*/ 3862853 h 4114702"/>
              <a:gd name="connsiteX9" fmla="*/ 1888238 w 5444431"/>
              <a:gd name="connsiteY9" fmla="*/ 3770791 h 4114702"/>
              <a:gd name="connsiteX10" fmla="*/ 2011235 w 5444431"/>
              <a:gd name="connsiteY10" fmla="*/ 3235413 h 4114702"/>
              <a:gd name="connsiteX11" fmla="*/ 2748647 w 5444431"/>
              <a:gd name="connsiteY11" fmla="*/ 3842215 h 4114702"/>
              <a:gd name="connsiteX12" fmla="*/ 2851401 w 5444431"/>
              <a:gd name="connsiteY12" fmla="*/ 3932359 h 4114702"/>
              <a:gd name="connsiteX13" fmla="*/ 3060560 w 5444431"/>
              <a:gd name="connsiteY13" fmla="*/ 4010122 h 4114702"/>
              <a:gd name="connsiteX14" fmla="*/ 3202679 w 5444431"/>
              <a:gd name="connsiteY14" fmla="*/ 4026212 h 4114702"/>
              <a:gd name="connsiteX15" fmla="*/ 3326030 w 5444431"/>
              <a:gd name="connsiteY15" fmla="*/ 4055707 h 4114702"/>
              <a:gd name="connsiteX16" fmla="*/ 3438653 w 5444431"/>
              <a:gd name="connsiteY16" fmla="*/ 4063752 h 4114702"/>
              <a:gd name="connsiteX17" fmla="*/ 3655857 w 5444431"/>
              <a:gd name="connsiteY17" fmla="*/ 4114702 h 4114702"/>
              <a:gd name="connsiteX18" fmla="*/ 3781889 w 5444431"/>
              <a:gd name="connsiteY18" fmla="*/ 4018166 h 4114702"/>
              <a:gd name="connsiteX19" fmla="*/ 3776525 w 5444431"/>
              <a:gd name="connsiteY19" fmla="*/ 3363874 h 4114702"/>
              <a:gd name="connsiteX20" fmla="*/ 4277971 w 5444431"/>
              <a:gd name="connsiteY20" fmla="*/ 3755377 h 4114702"/>
              <a:gd name="connsiteX21" fmla="*/ 4942988 w 5444431"/>
              <a:gd name="connsiteY21" fmla="*/ 3406777 h 4114702"/>
              <a:gd name="connsiteX22" fmla="*/ 4811591 w 5444431"/>
              <a:gd name="connsiteY22" fmla="*/ 3318289 h 4114702"/>
              <a:gd name="connsiteX23" fmla="*/ 5444431 w 5444431"/>
              <a:gd name="connsiteY23" fmla="*/ 2393162 h 4114702"/>
              <a:gd name="connsiteX24" fmla="*/ 4071490 w 5444431"/>
              <a:gd name="connsiteY24" fmla="*/ 1481444 h 4114702"/>
              <a:gd name="connsiteX25" fmla="*/ 3334070 w 5444431"/>
              <a:gd name="connsiteY25" fmla="*/ 1030947 h 4114702"/>
              <a:gd name="connsiteX26" fmla="*/ 3661216 w 5444431"/>
              <a:gd name="connsiteY26" fmla="*/ 679667 h 4114702"/>
              <a:gd name="connsiteX27" fmla="*/ 2666609 w 5444431"/>
              <a:gd name="connsiteY27" fmla="*/ 1506492 h 4114702"/>
              <a:gd name="connsiteX28" fmla="*/ 2538036 w 5444431"/>
              <a:gd name="connsiteY28" fmla="*/ 1400130 h 4114702"/>
              <a:gd name="connsiteX29" fmla="*/ 2414197 w 5444431"/>
              <a:gd name="connsiteY29" fmla="*/ 1230267 h 4114702"/>
              <a:gd name="connsiteX30" fmla="*/ 2746816 w 5444431"/>
              <a:gd name="connsiteY30" fmla="*/ 14648 h 4114702"/>
              <a:gd name="connsiteX31" fmla="*/ 2502798 w 5444431"/>
              <a:gd name="connsiteY31" fmla="*/ 550953 h 4114702"/>
              <a:gd name="connsiteX32" fmla="*/ 2395537 w 5444431"/>
              <a:gd name="connsiteY32" fmla="*/ 580451 h 4114702"/>
              <a:gd name="connsiteX33" fmla="*/ 2266824 w 5444431"/>
              <a:gd name="connsiteY33" fmla="*/ 580451 h 4114702"/>
              <a:gd name="connsiteX34" fmla="*/ 2148837 w 5444431"/>
              <a:gd name="connsiteY34" fmla="*/ 583132 h 4114702"/>
              <a:gd name="connsiteX35" fmla="*/ 2051822 w 5444431"/>
              <a:gd name="connsiteY35" fmla="*/ 636304 h 4114702"/>
              <a:gd name="connsiteX36" fmla="*/ 1939714 w 5444431"/>
              <a:gd name="connsiteY36" fmla="*/ 661341 h 4114702"/>
              <a:gd name="connsiteX37" fmla="*/ 1910437 w 5444431"/>
              <a:gd name="connsiteY37" fmla="*/ 408783 h 4114702"/>
              <a:gd name="connsiteX38" fmla="*/ 1424570 w 5444431"/>
              <a:gd name="connsiteY38" fmla="*/ 380058 h 4114702"/>
              <a:gd name="connsiteX39" fmla="*/ 1431915 w 5444431"/>
              <a:gd name="connsiteY39" fmla="*/ 262545 h 4114702"/>
              <a:gd name="connsiteX40" fmla="*/ 1299712 w 5444431"/>
              <a:gd name="connsiteY40" fmla="*/ 255200 h 4114702"/>
              <a:gd name="connsiteX41" fmla="*/ 1190053 w 5444431"/>
              <a:gd name="connsiteY41" fmla="*/ 223737 h 4114702"/>
              <a:gd name="connsiteX42" fmla="*/ 1180363 w 5444431"/>
              <a:gd name="connsiteY42" fmla="*/ 163279 h 4114702"/>
              <a:gd name="connsiteX43" fmla="*/ 1075588 w 5444431"/>
              <a:gd name="connsiteY43" fmla="*/ 388704 h 4114702"/>
              <a:gd name="connsiteX44" fmla="*/ 971372 w 5444431"/>
              <a:gd name="connsiteY44" fmla="*/ 585265 h 4114702"/>
              <a:gd name="connsiteX45" fmla="*/ 890952 w 5444431"/>
              <a:gd name="connsiteY45" fmla="*/ 823546 h 4114702"/>
              <a:gd name="connsiteX46" fmla="*/ 786704 w 5444431"/>
              <a:gd name="connsiteY46" fmla="*/ 1180965 h 4114702"/>
              <a:gd name="connsiteX47" fmla="*/ 557360 w 5444431"/>
              <a:gd name="connsiteY47" fmla="*/ 1073740 h 4114702"/>
              <a:gd name="connsiteX48" fmla="*/ 363757 w 5444431"/>
              <a:gd name="connsiteY48" fmla="*/ 1177988 h 4114702"/>
              <a:gd name="connsiteX49" fmla="*/ 253553 w 5444431"/>
              <a:gd name="connsiteY49" fmla="*/ 1094589 h 4114702"/>
              <a:gd name="connsiteX50" fmla="*/ 170156 w 5444431"/>
              <a:gd name="connsiteY50" fmla="*/ 1219686 h 4114702"/>
              <a:gd name="connsiteX51" fmla="*/ 116542 w 5444431"/>
              <a:gd name="connsiteY51" fmla="*/ 1335847 h 4114702"/>
              <a:gd name="connsiteX52" fmla="*/ 68886 w 5444431"/>
              <a:gd name="connsiteY52" fmla="*/ 1437117 h 4114702"/>
              <a:gd name="connsiteX53" fmla="*/ 68886 w 5444431"/>
              <a:gd name="connsiteY53" fmla="*/ 1544342 h 4114702"/>
              <a:gd name="connsiteX54" fmla="*/ 0 w 5444431"/>
              <a:gd name="connsiteY54" fmla="*/ 1650635 h 4114702"/>
              <a:gd name="connsiteX55" fmla="*/ 12848 w 5444431"/>
              <a:gd name="connsiteY55" fmla="*/ 1851689 h 4114702"/>
              <a:gd name="connsiteX56" fmla="*/ 142720 w 5444431"/>
              <a:gd name="connsiteY56" fmla="*/ 1827835 h 4114702"/>
              <a:gd name="connsiteX57" fmla="*/ 293795 w 5444431"/>
              <a:gd name="connsiteY57" fmla="*/ 1888796 h 4114702"/>
              <a:gd name="connsiteX58" fmla="*/ 476675 w 5444431"/>
              <a:gd name="connsiteY58" fmla="*/ 1992163 h 4114702"/>
              <a:gd name="connsiteX59" fmla="*/ 451314 w 5444431"/>
              <a:gd name="connsiteY59" fmla="*/ 2131028 h 4114702"/>
              <a:gd name="connsiteX60" fmla="*/ 637487 w 5444431"/>
              <a:gd name="connsiteY60" fmla="*/ 2391744 h 4114702"/>
              <a:gd name="connsiteX61" fmla="*/ 421787 w 5444431"/>
              <a:gd name="connsiteY61" fmla="*/ 2874990 h 4114702"/>
              <a:gd name="connsiteX62" fmla="*/ 556719 w 5444431"/>
              <a:gd name="connsiteY62" fmla="*/ 2980590 h 4114702"/>
              <a:gd name="connsiteX0" fmla="*/ 556719 w 5444431"/>
              <a:gd name="connsiteY0" fmla="*/ 2965942 h 4100054"/>
              <a:gd name="connsiteX1" fmla="*/ 823944 w 5444431"/>
              <a:gd name="connsiteY1" fmla="*/ 2941786 h 4100054"/>
              <a:gd name="connsiteX2" fmla="*/ 852540 w 5444431"/>
              <a:gd name="connsiteY2" fmla="*/ 3039202 h 4100054"/>
              <a:gd name="connsiteX3" fmla="*/ 1212764 w 5444431"/>
              <a:gd name="connsiteY3" fmla="*/ 2973229 h 4100054"/>
              <a:gd name="connsiteX4" fmla="*/ 1401372 w 5444431"/>
              <a:gd name="connsiteY4" fmla="*/ 3048187 h 4100054"/>
              <a:gd name="connsiteX5" fmla="*/ 961622 w 5444431"/>
              <a:gd name="connsiteY5" fmla="*/ 4082686 h 4100054"/>
              <a:gd name="connsiteX6" fmla="*/ 1468103 w 5444431"/>
              <a:gd name="connsiteY6" fmla="*/ 3768360 h 4100054"/>
              <a:gd name="connsiteX7" fmla="*/ 1877636 w 5444431"/>
              <a:gd name="connsiteY7" fmla="*/ 3973645 h 4100054"/>
              <a:gd name="connsiteX8" fmla="*/ 1873412 w 5444431"/>
              <a:gd name="connsiteY8" fmla="*/ 3848205 h 4100054"/>
              <a:gd name="connsiteX9" fmla="*/ 1888238 w 5444431"/>
              <a:gd name="connsiteY9" fmla="*/ 3756143 h 4100054"/>
              <a:gd name="connsiteX10" fmla="*/ 2011235 w 5444431"/>
              <a:gd name="connsiteY10" fmla="*/ 3220765 h 4100054"/>
              <a:gd name="connsiteX11" fmla="*/ 2748647 w 5444431"/>
              <a:gd name="connsiteY11" fmla="*/ 3827567 h 4100054"/>
              <a:gd name="connsiteX12" fmla="*/ 2851401 w 5444431"/>
              <a:gd name="connsiteY12" fmla="*/ 3917711 h 4100054"/>
              <a:gd name="connsiteX13" fmla="*/ 3060560 w 5444431"/>
              <a:gd name="connsiteY13" fmla="*/ 3995474 h 4100054"/>
              <a:gd name="connsiteX14" fmla="*/ 3202679 w 5444431"/>
              <a:gd name="connsiteY14" fmla="*/ 4011564 h 4100054"/>
              <a:gd name="connsiteX15" fmla="*/ 3326030 w 5444431"/>
              <a:gd name="connsiteY15" fmla="*/ 4041059 h 4100054"/>
              <a:gd name="connsiteX16" fmla="*/ 3438653 w 5444431"/>
              <a:gd name="connsiteY16" fmla="*/ 4049104 h 4100054"/>
              <a:gd name="connsiteX17" fmla="*/ 3655857 w 5444431"/>
              <a:gd name="connsiteY17" fmla="*/ 4100054 h 4100054"/>
              <a:gd name="connsiteX18" fmla="*/ 3781889 w 5444431"/>
              <a:gd name="connsiteY18" fmla="*/ 4003518 h 4100054"/>
              <a:gd name="connsiteX19" fmla="*/ 3776525 w 5444431"/>
              <a:gd name="connsiteY19" fmla="*/ 3349226 h 4100054"/>
              <a:gd name="connsiteX20" fmla="*/ 4277971 w 5444431"/>
              <a:gd name="connsiteY20" fmla="*/ 3740729 h 4100054"/>
              <a:gd name="connsiteX21" fmla="*/ 4942988 w 5444431"/>
              <a:gd name="connsiteY21" fmla="*/ 3392129 h 4100054"/>
              <a:gd name="connsiteX22" fmla="*/ 4811591 w 5444431"/>
              <a:gd name="connsiteY22" fmla="*/ 3303641 h 4100054"/>
              <a:gd name="connsiteX23" fmla="*/ 5444431 w 5444431"/>
              <a:gd name="connsiteY23" fmla="*/ 2378514 h 4100054"/>
              <a:gd name="connsiteX24" fmla="*/ 4071490 w 5444431"/>
              <a:gd name="connsiteY24" fmla="*/ 1466796 h 4100054"/>
              <a:gd name="connsiteX25" fmla="*/ 3334070 w 5444431"/>
              <a:gd name="connsiteY25" fmla="*/ 1016299 h 4100054"/>
              <a:gd name="connsiteX26" fmla="*/ 3661216 w 5444431"/>
              <a:gd name="connsiteY26" fmla="*/ 665019 h 4100054"/>
              <a:gd name="connsiteX27" fmla="*/ 2666609 w 5444431"/>
              <a:gd name="connsiteY27" fmla="*/ 1491844 h 4100054"/>
              <a:gd name="connsiteX28" fmla="*/ 2538036 w 5444431"/>
              <a:gd name="connsiteY28" fmla="*/ 1385482 h 4100054"/>
              <a:gd name="connsiteX29" fmla="*/ 2414197 w 5444431"/>
              <a:gd name="connsiteY29" fmla="*/ 1215619 h 4100054"/>
              <a:gd name="connsiteX30" fmla="*/ 2746816 w 5444431"/>
              <a:gd name="connsiteY30" fmla="*/ 0 h 4100054"/>
              <a:gd name="connsiteX31" fmla="*/ 2502798 w 5444431"/>
              <a:gd name="connsiteY31" fmla="*/ 536305 h 4100054"/>
              <a:gd name="connsiteX32" fmla="*/ 2395537 w 5444431"/>
              <a:gd name="connsiteY32" fmla="*/ 565803 h 4100054"/>
              <a:gd name="connsiteX33" fmla="*/ 2266824 w 5444431"/>
              <a:gd name="connsiteY33" fmla="*/ 565803 h 4100054"/>
              <a:gd name="connsiteX34" fmla="*/ 2148837 w 5444431"/>
              <a:gd name="connsiteY34" fmla="*/ 568484 h 4100054"/>
              <a:gd name="connsiteX35" fmla="*/ 2051822 w 5444431"/>
              <a:gd name="connsiteY35" fmla="*/ 621656 h 4100054"/>
              <a:gd name="connsiteX36" fmla="*/ 1939714 w 5444431"/>
              <a:gd name="connsiteY36" fmla="*/ 646693 h 4100054"/>
              <a:gd name="connsiteX37" fmla="*/ 1910437 w 5444431"/>
              <a:gd name="connsiteY37" fmla="*/ 394135 h 4100054"/>
              <a:gd name="connsiteX38" fmla="*/ 1424570 w 5444431"/>
              <a:gd name="connsiteY38" fmla="*/ 365410 h 4100054"/>
              <a:gd name="connsiteX39" fmla="*/ 1431915 w 5444431"/>
              <a:gd name="connsiteY39" fmla="*/ 247897 h 4100054"/>
              <a:gd name="connsiteX40" fmla="*/ 1299712 w 5444431"/>
              <a:gd name="connsiteY40" fmla="*/ 240552 h 4100054"/>
              <a:gd name="connsiteX41" fmla="*/ 1190053 w 5444431"/>
              <a:gd name="connsiteY41" fmla="*/ 209089 h 4100054"/>
              <a:gd name="connsiteX42" fmla="*/ 1180363 w 5444431"/>
              <a:gd name="connsiteY42" fmla="*/ 148631 h 4100054"/>
              <a:gd name="connsiteX43" fmla="*/ 1075588 w 5444431"/>
              <a:gd name="connsiteY43" fmla="*/ 374056 h 4100054"/>
              <a:gd name="connsiteX44" fmla="*/ 971372 w 5444431"/>
              <a:gd name="connsiteY44" fmla="*/ 570617 h 4100054"/>
              <a:gd name="connsiteX45" fmla="*/ 890952 w 5444431"/>
              <a:gd name="connsiteY45" fmla="*/ 808898 h 4100054"/>
              <a:gd name="connsiteX46" fmla="*/ 786704 w 5444431"/>
              <a:gd name="connsiteY46" fmla="*/ 1166317 h 4100054"/>
              <a:gd name="connsiteX47" fmla="*/ 557360 w 5444431"/>
              <a:gd name="connsiteY47" fmla="*/ 1059092 h 4100054"/>
              <a:gd name="connsiteX48" fmla="*/ 363757 w 5444431"/>
              <a:gd name="connsiteY48" fmla="*/ 1163340 h 4100054"/>
              <a:gd name="connsiteX49" fmla="*/ 253553 w 5444431"/>
              <a:gd name="connsiteY49" fmla="*/ 1079941 h 4100054"/>
              <a:gd name="connsiteX50" fmla="*/ 170156 w 5444431"/>
              <a:gd name="connsiteY50" fmla="*/ 1205038 h 4100054"/>
              <a:gd name="connsiteX51" fmla="*/ 116542 w 5444431"/>
              <a:gd name="connsiteY51" fmla="*/ 1321199 h 4100054"/>
              <a:gd name="connsiteX52" fmla="*/ 68886 w 5444431"/>
              <a:gd name="connsiteY52" fmla="*/ 1422469 h 4100054"/>
              <a:gd name="connsiteX53" fmla="*/ 68886 w 5444431"/>
              <a:gd name="connsiteY53" fmla="*/ 1529694 h 4100054"/>
              <a:gd name="connsiteX54" fmla="*/ 0 w 5444431"/>
              <a:gd name="connsiteY54" fmla="*/ 1635987 h 4100054"/>
              <a:gd name="connsiteX55" fmla="*/ 12848 w 5444431"/>
              <a:gd name="connsiteY55" fmla="*/ 1837041 h 4100054"/>
              <a:gd name="connsiteX56" fmla="*/ 142720 w 5444431"/>
              <a:gd name="connsiteY56" fmla="*/ 1813187 h 4100054"/>
              <a:gd name="connsiteX57" fmla="*/ 293795 w 5444431"/>
              <a:gd name="connsiteY57" fmla="*/ 1874148 h 4100054"/>
              <a:gd name="connsiteX58" fmla="*/ 476675 w 5444431"/>
              <a:gd name="connsiteY58" fmla="*/ 1977515 h 4100054"/>
              <a:gd name="connsiteX59" fmla="*/ 451314 w 5444431"/>
              <a:gd name="connsiteY59" fmla="*/ 2116380 h 4100054"/>
              <a:gd name="connsiteX60" fmla="*/ 637487 w 5444431"/>
              <a:gd name="connsiteY60" fmla="*/ 2377096 h 4100054"/>
              <a:gd name="connsiteX61" fmla="*/ 421787 w 5444431"/>
              <a:gd name="connsiteY61" fmla="*/ 2860342 h 4100054"/>
              <a:gd name="connsiteX62" fmla="*/ 556719 w 5444431"/>
              <a:gd name="connsiteY62" fmla="*/ 2965942 h 4100054"/>
              <a:gd name="connsiteX0" fmla="*/ 556719 w 5444431"/>
              <a:gd name="connsiteY0" fmla="*/ 2965942 h 4100054"/>
              <a:gd name="connsiteX1" fmla="*/ 823944 w 5444431"/>
              <a:gd name="connsiteY1" fmla="*/ 2941786 h 4100054"/>
              <a:gd name="connsiteX2" fmla="*/ 852540 w 5444431"/>
              <a:gd name="connsiteY2" fmla="*/ 3039202 h 4100054"/>
              <a:gd name="connsiteX3" fmla="*/ 1212764 w 5444431"/>
              <a:gd name="connsiteY3" fmla="*/ 2973229 h 4100054"/>
              <a:gd name="connsiteX4" fmla="*/ 1401372 w 5444431"/>
              <a:gd name="connsiteY4" fmla="*/ 3048187 h 4100054"/>
              <a:gd name="connsiteX5" fmla="*/ 961622 w 5444431"/>
              <a:gd name="connsiteY5" fmla="*/ 4082686 h 4100054"/>
              <a:gd name="connsiteX6" fmla="*/ 1468103 w 5444431"/>
              <a:gd name="connsiteY6" fmla="*/ 3768360 h 4100054"/>
              <a:gd name="connsiteX7" fmla="*/ 1877636 w 5444431"/>
              <a:gd name="connsiteY7" fmla="*/ 3973645 h 4100054"/>
              <a:gd name="connsiteX8" fmla="*/ 1873412 w 5444431"/>
              <a:gd name="connsiteY8" fmla="*/ 3848205 h 4100054"/>
              <a:gd name="connsiteX9" fmla="*/ 1888238 w 5444431"/>
              <a:gd name="connsiteY9" fmla="*/ 3756143 h 4100054"/>
              <a:gd name="connsiteX10" fmla="*/ 2011235 w 5444431"/>
              <a:gd name="connsiteY10" fmla="*/ 3220765 h 4100054"/>
              <a:gd name="connsiteX11" fmla="*/ 2748647 w 5444431"/>
              <a:gd name="connsiteY11" fmla="*/ 3827567 h 4100054"/>
              <a:gd name="connsiteX12" fmla="*/ 2851401 w 5444431"/>
              <a:gd name="connsiteY12" fmla="*/ 3917711 h 4100054"/>
              <a:gd name="connsiteX13" fmla="*/ 3060560 w 5444431"/>
              <a:gd name="connsiteY13" fmla="*/ 3995474 h 4100054"/>
              <a:gd name="connsiteX14" fmla="*/ 3202679 w 5444431"/>
              <a:gd name="connsiteY14" fmla="*/ 4011564 h 4100054"/>
              <a:gd name="connsiteX15" fmla="*/ 3326030 w 5444431"/>
              <a:gd name="connsiteY15" fmla="*/ 4041059 h 4100054"/>
              <a:gd name="connsiteX16" fmla="*/ 3438653 w 5444431"/>
              <a:gd name="connsiteY16" fmla="*/ 4049104 h 4100054"/>
              <a:gd name="connsiteX17" fmla="*/ 3655857 w 5444431"/>
              <a:gd name="connsiteY17" fmla="*/ 4100054 h 4100054"/>
              <a:gd name="connsiteX18" fmla="*/ 3781889 w 5444431"/>
              <a:gd name="connsiteY18" fmla="*/ 4003518 h 4100054"/>
              <a:gd name="connsiteX19" fmla="*/ 3776525 w 5444431"/>
              <a:gd name="connsiteY19" fmla="*/ 3349226 h 4100054"/>
              <a:gd name="connsiteX20" fmla="*/ 4277971 w 5444431"/>
              <a:gd name="connsiteY20" fmla="*/ 3740729 h 4100054"/>
              <a:gd name="connsiteX21" fmla="*/ 4942988 w 5444431"/>
              <a:gd name="connsiteY21" fmla="*/ 3392129 h 4100054"/>
              <a:gd name="connsiteX22" fmla="*/ 4811591 w 5444431"/>
              <a:gd name="connsiteY22" fmla="*/ 3303641 h 4100054"/>
              <a:gd name="connsiteX23" fmla="*/ 5444431 w 5444431"/>
              <a:gd name="connsiteY23" fmla="*/ 2378514 h 4100054"/>
              <a:gd name="connsiteX24" fmla="*/ 4071490 w 5444431"/>
              <a:gd name="connsiteY24" fmla="*/ 1466796 h 4100054"/>
              <a:gd name="connsiteX25" fmla="*/ 3334070 w 5444431"/>
              <a:gd name="connsiteY25" fmla="*/ 1016299 h 4100054"/>
              <a:gd name="connsiteX26" fmla="*/ 3661216 w 5444431"/>
              <a:gd name="connsiteY26" fmla="*/ 665019 h 4100054"/>
              <a:gd name="connsiteX27" fmla="*/ 2666609 w 5444431"/>
              <a:gd name="connsiteY27" fmla="*/ 1491844 h 4100054"/>
              <a:gd name="connsiteX28" fmla="*/ 2538036 w 5444431"/>
              <a:gd name="connsiteY28" fmla="*/ 1385482 h 4100054"/>
              <a:gd name="connsiteX29" fmla="*/ 2414197 w 5444431"/>
              <a:gd name="connsiteY29" fmla="*/ 1215619 h 4100054"/>
              <a:gd name="connsiteX30" fmla="*/ 2746816 w 5444431"/>
              <a:gd name="connsiteY30" fmla="*/ 0 h 4100054"/>
              <a:gd name="connsiteX31" fmla="*/ 2502798 w 5444431"/>
              <a:gd name="connsiteY31" fmla="*/ 536305 h 4100054"/>
              <a:gd name="connsiteX32" fmla="*/ 2395537 w 5444431"/>
              <a:gd name="connsiteY32" fmla="*/ 565803 h 4100054"/>
              <a:gd name="connsiteX33" fmla="*/ 2266824 w 5444431"/>
              <a:gd name="connsiteY33" fmla="*/ 565803 h 4100054"/>
              <a:gd name="connsiteX34" fmla="*/ 2148837 w 5444431"/>
              <a:gd name="connsiteY34" fmla="*/ 568484 h 4100054"/>
              <a:gd name="connsiteX35" fmla="*/ 2051822 w 5444431"/>
              <a:gd name="connsiteY35" fmla="*/ 621656 h 4100054"/>
              <a:gd name="connsiteX36" fmla="*/ 1939714 w 5444431"/>
              <a:gd name="connsiteY36" fmla="*/ 646693 h 4100054"/>
              <a:gd name="connsiteX37" fmla="*/ 1910437 w 5444431"/>
              <a:gd name="connsiteY37" fmla="*/ 394135 h 4100054"/>
              <a:gd name="connsiteX38" fmla="*/ 1424570 w 5444431"/>
              <a:gd name="connsiteY38" fmla="*/ 365410 h 4100054"/>
              <a:gd name="connsiteX39" fmla="*/ 1431915 w 5444431"/>
              <a:gd name="connsiteY39" fmla="*/ 247897 h 4100054"/>
              <a:gd name="connsiteX40" fmla="*/ 1299712 w 5444431"/>
              <a:gd name="connsiteY40" fmla="*/ 240552 h 4100054"/>
              <a:gd name="connsiteX41" fmla="*/ 1190053 w 5444431"/>
              <a:gd name="connsiteY41" fmla="*/ 209089 h 4100054"/>
              <a:gd name="connsiteX42" fmla="*/ 1180363 w 5444431"/>
              <a:gd name="connsiteY42" fmla="*/ 148631 h 4100054"/>
              <a:gd name="connsiteX43" fmla="*/ 1075588 w 5444431"/>
              <a:gd name="connsiteY43" fmla="*/ 374056 h 4100054"/>
              <a:gd name="connsiteX44" fmla="*/ 971372 w 5444431"/>
              <a:gd name="connsiteY44" fmla="*/ 570617 h 4100054"/>
              <a:gd name="connsiteX45" fmla="*/ 890952 w 5444431"/>
              <a:gd name="connsiteY45" fmla="*/ 808898 h 4100054"/>
              <a:gd name="connsiteX46" fmla="*/ 786704 w 5444431"/>
              <a:gd name="connsiteY46" fmla="*/ 1166317 h 4100054"/>
              <a:gd name="connsiteX47" fmla="*/ 557360 w 5444431"/>
              <a:gd name="connsiteY47" fmla="*/ 1059092 h 4100054"/>
              <a:gd name="connsiteX48" fmla="*/ 363757 w 5444431"/>
              <a:gd name="connsiteY48" fmla="*/ 1163340 h 4100054"/>
              <a:gd name="connsiteX49" fmla="*/ 253553 w 5444431"/>
              <a:gd name="connsiteY49" fmla="*/ 1079941 h 4100054"/>
              <a:gd name="connsiteX50" fmla="*/ 170156 w 5444431"/>
              <a:gd name="connsiteY50" fmla="*/ 1205038 h 4100054"/>
              <a:gd name="connsiteX51" fmla="*/ 116542 w 5444431"/>
              <a:gd name="connsiteY51" fmla="*/ 1321199 h 4100054"/>
              <a:gd name="connsiteX52" fmla="*/ 68886 w 5444431"/>
              <a:gd name="connsiteY52" fmla="*/ 1422469 h 4100054"/>
              <a:gd name="connsiteX53" fmla="*/ 68886 w 5444431"/>
              <a:gd name="connsiteY53" fmla="*/ 1529694 h 4100054"/>
              <a:gd name="connsiteX54" fmla="*/ 0 w 5444431"/>
              <a:gd name="connsiteY54" fmla="*/ 1635987 h 4100054"/>
              <a:gd name="connsiteX55" fmla="*/ 12848 w 5444431"/>
              <a:gd name="connsiteY55" fmla="*/ 1837041 h 4100054"/>
              <a:gd name="connsiteX56" fmla="*/ 142720 w 5444431"/>
              <a:gd name="connsiteY56" fmla="*/ 1813187 h 4100054"/>
              <a:gd name="connsiteX57" fmla="*/ 293795 w 5444431"/>
              <a:gd name="connsiteY57" fmla="*/ 1874148 h 4100054"/>
              <a:gd name="connsiteX58" fmla="*/ 476675 w 5444431"/>
              <a:gd name="connsiteY58" fmla="*/ 1977515 h 4100054"/>
              <a:gd name="connsiteX59" fmla="*/ 451314 w 5444431"/>
              <a:gd name="connsiteY59" fmla="*/ 2116380 h 4100054"/>
              <a:gd name="connsiteX60" fmla="*/ 637487 w 5444431"/>
              <a:gd name="connsiteY60" fmla="*/ 2377096 h 4100054"/>
              <a:gd name="connsiteX61" fmla="*/ 421787 w 5444431"/>
              <a:gd name="connsiteY61" fmla="*/ 2860342 h 4100054"/>
              <a:gd name="connsiteX62" fmla="*/ 556719 w 5444431"/>
              <a:gd name="connsiteY62" fmla="*/ 2965942 h 4100054"/>
              <a:gd name="connsiteX0" fmla="*/ 556719 w 5444431"/>
              <a:gd name="connsiteY0" fmla="*/ 2965942 h 4100054"/>
              <a:gd name="connsiteX1" fmla="*/ 823944 w 5444431"/>
              <a:gd name="connsiteY1" fmla="*/ 2941786 h 4100054"/>
              <a:gd name="connsiteX2" fmla="*/ 852540 w 5444431"/>
              <a:gd name="connsiteY2" fmla="*/ 3039202 h 4100054"/>
              <a:gd name="connsiteX3" fmla="*/ 1212764 w 5444431"/>
              <a:gd name="connsiteY3" fmla="*/ 2973229 h 4100054"/>
              <a:gd name="connsiteX4" fmla="*/ 1401372 w 5444431"/>
              <a:gd name="connsiteY4" fmla="*/ 3048187 h 4100054"/>
              <a:gd name="connsiteX5" fmla="*/ 961622 w 5444431"/>
              <a:gd name="connsiteY5" fmla="*/ 4082686 h 4100054"/>
              <a:gd name="connsiteX6" fmla="*/ 1468103 w 5444431"/>
              <a:gd name="connsiteY6" fmla="*/ 3768360 h 4100054"/>
              <a:gd name="connsiteX7" fmla="*/ 1877636 w 5444431"/>
              <a:gd name="connsiteY7" fmla="*/ 3973645 h 4100054"/>
              <a:gd name="connsiteX8" fmla="*/ 1873412 w 5444431"/>
              <a:gd name="connsiteY8" fmla="*/ 3848205 h 4100054"/>
              <a:gd name="connsiteX9" fmla="*/ 1888238 w 5444431"/>
              <a:gd name="connsiteY9" fmla="*/ 3756143 h 4100054"/>
              <a:gd name="connsiteX10" fmla="*/ 2011235 w 5444431"/>
              <a:gd name="connsiteY10" fmla="*/ 3220765 h 4100054"/>
              <a:gd name="connsiteX11" fmla="*/ 2748647 w 5444431"/>
              <a:gd name="connsiteY11" fmla="*/ 3827567 h 4100054"/>
              <a:gd name="connsiteX12" fmla="*/ 2851401 w 5444431"/>
              <a:gd name="connsiteY12" fmla="*/ 3917711 h 4100054"/>
              <a:gd name="connsiteX13" fmla="*/ 3060560 w 5444431"/>
              <a:gd name="connsiteY13" fmla="*/ 3995474 h 4100054"/>
              <a:gd name="connsiteX14" fmla="*/ 3202679 w 5444431"/>
              <a:gd name="connsiteY14" fmla="*/ 4011564 h 4100054"/>
              <a:gd name="connsiteX15" fmla="*/ 3326030 w 5444431"/>
              <a:gd name="connsiteY15" fmla="*/ 4041059 h 4100054"/>
              <a:gd name="connsiteX16" fmla="*/ 3438653 w 5444431"/>
              <a:gd name="connsiteY16" fmla="*/ 4049104 h 4100054"/>
              <a:gd name="connsiteX17" fmla="*/ 3655857 w 5444431"/>
              <a:gd name="connsiteY17" fmla="*/ 4100054 h 4100054"/>
              <a:gd name="connsiteX18" fmla="*/ 3781889 w 5444431"/>
              <a:gd name="connsiteY18" fmla="*/ 4003518 h 4100054"/>
              <a:gd name="connsiteX19" fmla="*/ 3776525 w 5444431"/>
              <a:gd name="connsiteY19" fmla="*/ 3349226 h 4100054"/>
              <a:gd name="connsiteX20" fmla="*/ 4277971 w 5444431"/>
              <a:gd name="connsiteY20" fmla="*/ 3740729 h 4100054"/>
              <a:gd name="connsiteX21" fmla="*/ 4942988 w 5444431"/>
              <a:gd name="connsiteY21" fmla="*/ 3392129 h 4100054"/>
              <a:gd name="connsiteX22" fmla="*/ 4811591 w 5444431"/>
              <a:gd name="connsiteY22" fmla="*/ 3303641 h 4100054"/>
              <a:gd name="connsiteX23" fmla="*/ 5444431 w 5444431"/>
              <a:gd name="connsiteY23" fmla="*/ 2378514 h 4100054"/>
              <a:gd name="connsiteX24" fmla="*/ 4071490 w 5444431"/>
              <a:gd name="connsiteY24" fmla="*/ 1466796 h 4100054"/>
              <a:gd name="connsiteX25" fmla="*/ 3334070 w 5444431"/>
              <a:gd name="connsiteY25" fmla="*/ 1016299 h 4100054"/>
              <a:gd name="connsiteX26" fmla="*/ 3661216 w 5444431"/>
              <a:gd name="connsiteY26" fmla="*/ 665019 h 4100054"/>
              <a:gd name="connsiteX27" fmla="*/ 2666609 w 5444431"/>
              <a:gd name="connsiteY27" fmla="*/ 1491844 h 4100054"/>
              <a:gd name="connsiteX28" fmla="*/ 2538036 w 5444431"/>
              <a:gd name="connsiteY28" fmla="*/ 1385482 h 4100054"/>
              <a:gd name="connsiteX29" fmla="*/ 2414197 w 5444431"/>
              <a:gd name="connsiteY29" fmla="*/ 1215619 h 4100054"/>
              <a:gd name="connsiteX30" fmla="*/ 2583243 w 5444431"/>
              <a:gd name="connsiteY30" fmla="*/ 581892 h 4100054"/>
              <a:gd name="connsiteX31" fmla="*/ 2746816 w 5444431"/>
              <a:gd name="connsiteY31" fmla="*/ 0 h 4100054"/>
              <a:gd name="connsiteX32" fmla="*/ 2502798 w 5444431"/>
              <a:gd name="connsiteY32" fmla="*/ 536305 h 4100054"/>
              <a:gd name="connsiteX33" fmla="*/ 2395537 w 5444431"/>
              <a:gd name="connsiteY33" fmla="*/ 565803 h 4100054"/>
              <a:gd name="connsiteX34" fmla="*/ 2266824 w 5444431"/>
              <a:gd name="connsiteY34" fmla="*/ 565803 h 4100054"/>
              <a:gd name="connsiteX35" fmla="*/ 2148837 w 5444431"/>
              <a:gd name="connsiteY35" fmla="*/ 568484 h 4100054"/>
              <a:gd name="connsiteX36" fmla="*/ 2051822 w 5444431"/>
              <a:gd name="connsiteY36" fmla="*/ 621656 h 4100054"/>
              <a:gd name="connsiteX37" fmla="*/ 1939714 w 5444431"/>
              <a:gd name="connsiteY37" fmla="*/ 646693 h 4100054"/>
              <a:gd name="connsiteX38" fmla="*/ 1910437 w 5444431"/>
              <a:gd name="connsiteY38" fmla="*/ 394135 h 4100054"/>
              <a:gd name="connsiteX39" fmla="*/ 1424570 w 5444431"/>
              <a:gd name="connsiteY39" fmla="*/ 365410 h 4100054"/>
              <a:gd name="connsiteX40" fmla="*/ 1431915 w 5444431"/>
              <a:gd name="connsiteY40" fmla="*/ 247897 h 4100054"/>
              <a:gd name="connsiteX41" fmla="*/ 1299712 w 5444431"/>
              <a:gd name="connsiteY41" fmla="*/ 240552 h 4100054"/>
              <a:gd name="connsiteX42" fmla="*/ 1190053 w 5444431"/>
              <a:gd name="connsiteY42" fmla="*/ 209089 h 4100054"/>
              <a:gd name="connsiteX43" fmla="*/ 1180363 w 5444431"/>
              <a:gd name="connsiteY43" fmla="*/ 148631 h 4100054"/>
              <a:gd name="connsiteX44" fmla="*/ 1075588 w 5444431"/>
              <a:gd name="connsiteY44" fmla="*/ 374056 h 4100054"/>
              <a:gd name="connsiteX45" fmla="*/ 971372 w 5444431"/>
              <a:gd name="connsiteY45" fmla="*/ 570617 h 4100054"/>
              <a:gd name="connsiteX46" fmla="*/ 890952 w 5444431"/>
              <a:gd name="connsiteY46" fmla="*/ 808898 h 4100054"/>
              <a:gd name="connsiteX47" fmla="*/ 786704 w 5444431"/>
              <a:gd name="connsiteY47" fmla="*/ 1166317 h 4100054"/>
              <a:gd name="connsiteX48" fmla="*/ 557360 w 5444431"/>
              <a:gd name="connsiteY48" fmla="*/ 1059092 h 4100054"/>
              <a:gd name="connsiteX49" fmla="*/ 363757 w 5444431"/>
              <a:gd name="connsiteY49" fmla="*/ 1163340 h 4100054"/>
              <a:gd name="connsiteX50" fmla="*/ 253553 w 5444431"/>
              <a:gd name="connsiteY50" fmla="*/ 1079941 h 4100054"/>
              <a:gd name="connsiteX51" fmla="*/ 170156 w 5444431"/>
              <a:gd name="connsiteY51" fmla="*/ 1205038 h 4100054"/>
              <a:gd name="connsiteX52" fmla="*/ 116542 w 5444431"/>
              <a:gd name="connsiteY52" fmla="*/ 1321199 h 4100054"/>
              <a:gd name="connsiteX53" fmla="*/ 68886 w 5444431"/>
              <a:gd name="connsiteY53" fmla="*/ 1422469 h 4100054"/>
              <a:gd name="connsiteX54" fmla="*/ 68886 w 5444431"/>
              <a:gd name="connsiteY54" fmla="*/ 1529694 h 4100054"/>
              <a:gd name="connsiteX55" fmla="*/ 0 w 5444431"/>
              <a:gd name="connsiteY55" fmla="*/ 1635987 h 4100054"/>
              <a:gd name="connsiteX56" fmla="*/ 12848 w 5444431"/>
              <a:gd name="connsiteY56" fmla="*/ 1837041 h 4100054"/>
              <a:gd name="connsiteX57" fmla="*/ 142720 w 5444431"/>
              <a:gd name="connsiteY57" fmla="*/ 1813187 h 4100054"/>
              <a:gd name="connsiteX58" fmla="*/ 293795 w 5444431"/>
              <a:gd name="connsiteY58" fmla="*/ 1874148 h 4100054"/>
              <a:gd name="connsiteX59" fmla="*/ 476675 w 5444431"/>
              <a:gd name="connsiteY59" fmla="*/ 1977515 h 4100054"/>
              <a:gd name="connsiteX60" fmla="*/ 451314 w 5444431"/>
              <a:gd name="connsiteY60" fmla="*/ 2116380 h 4100054"/>
              <a:gd name="connsiteX61" fmla="*/ 637487 w 5444431"/>
              <a:gd name="connsiteY61" fmla="*/ 2377096 h 4100054"/>
              <a:gd name="connsiteX62" fmla="*/ 421787 w 5444431"/>
              <a:gd name="connsiteY62" fmla="*/ 2860342 h 4100054"/>
              <a:gd name="connsiteX63" fmla="*/ 556719 w 5444431"/>
              <a:gd name="connsiteY63" fmla="*/ 2965942 h 4100054"/>
              <a:gd name="connsiteX0" fmla="*/ 556719 w 5444431"/>
              <a:gd name="connsiteY0" fmla="*/ 2965942 h 4100054"/>
              <a:gd name="connsiteX1" fmla="*/ 823944 w 5444431"/>
              <a:gd name="connsiteY1" fmla="*/ 2941786 h 4100054"/>
              <a:gd name="connsiteX2" fmla="*/ 852540 w 5444431"/>
              <a:gd name="connsiteY2" fmla="*/ 3039202 h 4100054"/>
              <a:gd name="connsiteX3" fmla="*/ 1212764 w 5444431"/>
              <a:gd name="connsiteY3" fmla="*/ 2973229 h 4100054"/>
              <a:gd name="connsiteX4" fmla="*/ 1401372 w 5444431"/>
              <a:gd name="connsiteY4" fmla="*/ 3048187 h 4100054"/>
              <a:gd name="connsiteX5" fmla="*/ 961622 w 5444431"/>
              <a:gd name="connsiteY5" fmla="*/ 4082686 h 4100054"/>
              <a:gd name="connsiteX6" fmla="*/ 1468103 w 5444431"/>
              <a:gd name="connsiteY6" fmla="*/ 3768360 h 4100054"/>
              <a:gd name="connsiteX7" fmla="*/ 1877636 w 5444431"/>
              <a:gd name="connsiteY7" fmla="*/ 3973645 h 4100054"/>
              <a:gd name="connsiteX8" fmla="*/ 1873412 w 5444431"/>
              <a:gd name="connsiteY8" fmla="*/ 3848205 h 4100054"/>
              <a:gd name="connsiteX9" fmla="*/ 1888238 w 5444431"/>
              <a:gd name="connsiteY9" fmla="*/ 3756143 h 4100054"/>
              <a:gd name="connsiteX10" fmla="*/ 2011235 w 5444431"/>
              <a:gd name="connsiteY10" fmla="*/ 3220765 h 4100054"/>
              <a:gd name="connsiteX11" fmla="*/ 2748647 w 5444431"/>
              <a:gd name="connsiteY11" fmla="*/ 3827567 h 4100054"/>
              <a:gd name="connsiteX12" fmla="*/ 2851401 w 5444431"/>
              <a:gd name="connsiteY12" fmla="*/ 3917711 h 4100054"/>
              <a:gd name="connsiteX13" fmla="*/ 3060560 w 5444431"/>
              <a:gd name="connsiteY13" fmla="*/ 3995474 h 4100054"/>
              <a:gd name="connsiteX14" fmla="*/ 3202679 w 5444431"/>
              <a:gd name="connsiteY14" fmla="*/ 4011564 h 4100054"/>
              <a:gd name="connsiteX15" fmla="*/ 3326030 w 5444431"/>
              <a:gd name="connsiteY15" fmla="*/ 4041059 h 4100054"/>
              <a:gd name="connsiteX16" fmla="*/ 3438653 w 5444431"/>
              <a:gd name="connsiteY16" fmla="*/ 4049104 h 4100054"/>
              <a:gd name="connsiteX17" fmla="*/ 3655857 w 5444431"/>
              <a:gd name="connsiteY17" fmla="*/ 4100054 h 4100054"/>
              <a:gd name="connsiteX18" fmla="*/ 3781889 w 5444431"/>
              <a:gd name="connsiteY18" fmla="*/ 4003518 h 4100054"/>
              <a:gd name="connsiteX19" fmla="*/ 3776525 w 5444431"/>
              <a:gd name="connsiteY19" fmla="*/ 3349226 h 4100054"/>
              <a:gd name="connsiteX20" fmla="*/ 4277971 w 5444431"/>
              <a:gd name="connsiteY20" fmla="*/ 3740729 h 4100054"/>
              <a:gd name="connsiteX21" fmla="*/ 4942988 w 5444431"/>
              <a:gd name="connsiteY21" fmla="*/ 3392129 h 4100054"/>
              <a:gd name="connsiteX22" fmla="*/ 4811591 w 5444431"/>
              <a:gd name="connsiteY22" fmla="*/ 3303641 h 4100054"/>
              <a:gd name="connsiteX23" fmla="*/ 5444431 w 5444431"/>
              <a:gd name="connsiteY23" fmla="*/ 2378514 h 4100054"/>
              <a:gd name="connsiteX24" fmla="*/ 4071490 w 5444431"/>
              <a:gd name="connsiteY24" fmla="*/ 1466796 h 4100054"/>
              <a:gd name="connsiteX25" fmla="*/ 3334070 w 5444431"/>
              <a:gd name="connsiteY25" fmla="*/ 1016299 h 4100054"/>
              <a:gd name="connsiteX26" fmla="*/ 3661216 w 5444431"/>
              <a:gd name="connsiteY26" fmla="*/ 665019 h 4100054"/>
              <a:gd name="connsiteX27" fmla="*/ 2666609 w 5444431"/>
              <a:gd name="connsiteY27" fmla="*/ 1491844 h 4100054"/>
              <a:gd name="connsiteX28" fmla="*/ 2538036 w 5444431"/>
              <a:gd name="connsiteY28" fmla="*/ 1385482 h 4100054"/>
              <a:gd name="connsiteX29" fmla="*/ 2414197 w 5444431"/>
              <a:gd name="connsiteY29" fmla="*/ 1215619 h 4100054"/>
              <a:gd name="connsiteX30" fmla="*/ 2942567 w 5444431"/>
              <a:gd name="connsiteY30" fmla="*/ 415638 h 4100054"/>
              <a:gd name="connsiteX31" fmla="*/ 2746816 w 5444431"/>
              <a:gd name="connsiteY31" fmla="*/ 0 h 4100054"/>
              <a:gd name="connsiteX32" fmla="*/ 2502798 w 5444431"/>
              <a:gd name="connsiteY32" fmla="*/ 536305 h 4100054"/>
              <a:gd name="connsiteX33" fmla="*/ 2395537 w 5444431"/>
              <a:gd name="connsiteY33" fmla="*/ 565803 h 4100054"/>
              <a:gd name="connsiteX34" fmla="*/ 2266824 w 5444431"/>
              <a:gd name="connsiteY34" fmla="*/ 565803 h 4100054"/>
              <a:gd name="connsiteX35" fmla="*/ 2148837 w 5444431"/>
              <a:gd name="connsiteY35" fmla="*/ 568484 h 4100054"/>
              <a:gd name="connsiteX36" fmla="*/ 2051822 w 5444431"/>
              <a:gd name="connsiteY36" fmla="*/ 621656 h 4100054"/>
              <a:gd name="connsiteX37" fmla="*/ 1939714 w 5444431"/>
              <a:gd name="connsiteY37" fmla="*/ 646693 h 4100054"/>
              <a:gd name="connsiteX38" fmla="*/ 1910437 w 5444431"/>
              <a:gd name="connsiteY38" fmla="*/ 394135 h 4100054"/>
              <a:gd name="connsiteX39" fmla="*/ 1424570 w 5444431"/>
              <a:gd name="connsiteY39" fmla="*/ 365410 h 4100054"/>
              <a:gd name="connsiteX40" fmla="*/ 1431915 w 5444431"/>
              <a:gd name="connsiteY40" fmla="*/ 247897 h 4100054"/>
              <a:gd name="connsiteX41" fmla="*/ 1299712 w 5444431"/>
              <a:gd name="connsiteY41" fmla="*/ 240552 h 4100054"/>
              <a:gd name="connsiteX42" fmla="*/ 1190053 w 5444431"/>
              <a:gd name="connsiteY42" fmla="*/ 209089 h 4100054"/>
              <a:gd name="connsiteX43" fmla="*/ 1180363 w 5444431"/>
              <a:gd name="connsiteY43" fmla="*/ 148631 h 4100054"/>
              <a:gd name="connsiteX44" fmla="*/ 1075588 w 5444431"/>
              <a:gd name="connsiteY44" fmla="*/ 374056 h 4100054"/>
              <a:gd name="connsiteX45" fmla="*/ 971372 w 5444431"/>
              <a:gd name="connsiteY45" fmla="*/ 570617 h 4100054"/>
              <a:gd name="connsiteX46" fmla="*/ 890952 w 5444431"/>
              <a:gd name="connsiteY46" fmla="*/ 808898 h 4100054"/>
              <a:gd name="connsiteX47" fmla="*/ 786704 w 5444431"/>
              <a:gd name="connsiteY47" fmla="*/ 1166317 h 4100054"/>
              <a:gd name="connsiteX48" fmla="*/ 557360 w 5444431"/>
              <a:gd name="connsiteY48" fmla="*/ 1059092 h 4100054"/>
              <a:gd name="connsiteX49" fmla="*/ 363757 w 5444431"/>
              <a:gd name="connsiteY49" fmla="*/ 1163340 h 4100054"/>
              <a:gd name="connsiteX50" fmla="*/ 253553 w 5444431"/>
              <a:gd name="connsiteY50" fmla="*/ 1079941 h 4100054"/>
              <a:gd name="connsiteX51" fmla="*/ 170156 w 5444431"/>
              <a:gd name="connsiteY51" fmla="*/ 1205038 h 4100054"/>
              <a:gd name="connsiteX52" fmla="*/ 116542 w 5444431"/>
              <a:gd name="connsiteY52" fmla="*/ 1321199 h 4100054"/>
              <a:gd name="connsiteX53" fmla="*/ 68886 w 5444431"/>
              <a:gd name="connsiteY53" fmla="*/ 1422469 h 4100054"/>
              <a:gd name="connsiteX54" fmla="*/ 68886 w 5444431"/>
              <a:gd name="connsiteY54" fmla="*/ 1529694 h 4100054"/>
              <a:gd name="connsiteX55" fmla="*/ 0 w 5444431"/>
              <a:gd name="connsiteY55" fmla="*/ 1635987 h 4100054"/>
              <a:gd name="connsiteX56" fmla="*/ 12848 w 5444431"/>
              <a:gd name="connsiteY56" fmla="*/ 1837041 h 4100054"/>
              <a:gd name="connsiteX57" fmla="*/ 142720 w 5444431"/>
              <a:gd name="connsiteY57" fmla="*/ 1813187 h 4100054"/>
              <a:gd name="connsiteX58" fmla="*/ 293795 w 5444431"/>
              <a:gd name="connsiteY58" fmla="*/ 1874148 h 4100054"/>
              <a:gd name="connsiteX59" fmla="*/ 476675 w 5444431"/>
              <a:gd name="connsiteY59" fmla="*/ 1977515 h 4100054"/>
              <a:gd name="connsiteX60" fmla="*/ 451314 w 5444431"/>
              <a:gd name="connsiteY60" fmla="*/ 2116380 h 4100054"/>
              <a:gd name="connsiteX61" fmla="*/ 637487 w 5444431"/>
              <a:gd name="connsiteY61" fmla="*/ 2377096 h 4100054"/>
              <a:gd name="connsiteX62" fmla="*/ 421787 w 5444431"/>
              <a:gd name="connsiteY62" fmla="*/ 2860342 h 4100054"/>
              <a:gd name="connsiteX63" fmla="*/ 556719 w 5444431"/>
              <a:gd name="connsiteY63" fmla="*/ 2965942 h 4100054"/>
              <a:gd name="connsiteX0" fmla="*/ 556719 w 5444431"/>
              <a:gd name="connsiteY0" fmla="*/ 2965942 h 4100054"/>
              <a:gd name="connsiteX1" fmla="*/ 823944 w 5444431"/>
              <a:gd name="connsiteY1" fmla="*/ 2941786 h 4100054"/>
              <a:gd name="connsiteX2" fmla="*/ 852540 w 5444431"/>
              <a:gd name="connsiteY2" fmla="*/ 3039202 h 4100054"/>
              <a:gd name="connsiteX3" fmla="*/ 1212764 w 5444431"/>
              <a:gd name="connsiteY3" fmla="*/ 2973229 h 4100054"/>
              <a:gd name="connsiteX4" fmla="*/ 1401372 w 5444431"/>
              <a:gd name="connsiteY4" fmla="*/ 3048187 h 4100054"/>
              <a:gd name="connsiteX5" fmla="*/ 961622 w 5444431"/>
              <a:gd name="connsiteY5" fmla="*/ 4082686 h 4100054"/>
              <a:gd name="connsiteX6" fmla="*/ 1468103 w 5444431"/>
              <a:gd name="connsiteY6" fmla="*/ 3768360 h 4100054"/>
              <a:gd name="connsiteX7" fmla="*/ 1877636 w 5444431"/>
              <a:gd name="connsiteY7" fmla="*/ 3973645 h 4100054"/>
              <a:gd name="connsiteX8" fmla="*/ 1873412 w 5444431"/>
              <a:gd name="connsiteY8" fmla="*/ 3848205 h 4100054"/>
              <a:gd name="connsiteX9" fmla="*/ 1888238 w 5444431"/>
              <a:gd name="connsiteY9" fmla="*/ 3756143 h 4100054"/>
              <a:gd name="connsiteX10" fmla="*/ 2011235 w 5444431"/>
              <a:gd name="connsiteY10" fmla="*/ 3220765 h 4100054"/>
              <a:gd name="connsiteX11" fmla="*/ 2748647 w 5444431"/>
              <a:gd name="connsiteY11" fmla="*/ 3827567 h 4100054"/>
              <a:gd name="connsiteX12" fmla="*/ 2851401 w 5444431"/>
              <a:gd name="connsiteY12" fmla="*/ 3917711 h 4100054"/>
              <a:gd name="connsiteX13" fmla="*/ 3060560 w 5444431"/>
              <a:gd name="connsiteY13" fmla="*/ 3995474 h 4100054"/>
              <a:gd name="connsiteX14" fmla="*/ 3202679 w 5444431"/>
              <a:gd name="connsiteY14" fmla="*/ 4011564 h 4100054"/>
              <a:gd name="connsiteX15" fmla="*/ 3326030 w 5444431"/>
              <a:gd name="connsiteY15" fmla="*/ 4041059 h 4100054"/>
              <a:gd name="connsiteX16" fmla="*/ 3438653 w 5444431"/>
              <a:gd name="connsiteY16" fmla="*/ 4049104 h 4100054"/>
              <a:gd name="connsiteX17" fmla="*/ 3655857 w 5444431"/>
              <a:gd name="connsiteY17" fmla="*/ 4100054 h 4100054"/>
              <a:gd name="connsiteX18" fmla="*/ 3781889 w 5444431"/>
              <a:gd name="connsiteY18" fmla="*/ 4003518 h 4100054"/>
              <a:gd name="connsiteX19" fmla="*/ 3776525 w 5444431"/>
              <a:gd name="connsiteY19" fmla="*/ 3349226 h 4100054"/>
              <a:gd name="connsiteX20" fmla="*/ 4277971 w 5444431"/>
              <a:gd name="connsiteY20" fmla="*/ 3740729 h 4100054"/>
              <a:gd name="connsiteX21" fmla="*/ 4942988 w 5444431"/>
              <a:gd name="connsiteY21" fmla="*/ 3392129 h 4100054"/>
              <a:gd name="connsiteX22" fmla="*/ 4811591 w 5444431"/>
              <a:gd name="connsiteY22" fmla="*/ 3303641 h 4100054"/>
              <a:gd name="connsiteX23" fmla="*/ 5444431 w 5444431"/>
              <a:gd name="connsiteY23" fmla="*/ 2378514 h 4100054"/>
              <a:gd name="connsiteX24" fmla="*/ 4071490 w 5444431"/>
              <a:gd name="connsiteY24" fmla="*/ 1466796 h 4100054"/>
              <a:gd name="connsiteX25" fmla="*/ 3334070 w 5444431"/>
              <a:gd name="connsiteY25" fmla="*/ 1016299 h 4100054"/>
              <a:gd name="connsiteX26" fmla="*/ 3661216 w 5444431"/>
              <a:gd name="connsiteY26" fmla="*/ 665019 h 4100054"/>
              <a:gd name="connsiteX27" fmla="*/ 2666609 w 5444431"/>
              <a:gd name="connsiteY27" fmla="*/ 1491844 h 4100054"/>
              <a:gd name="connsiteX28" fmla="*/ 2538036 w 5444431"/>
              <a:gd name="connsiteY28" fmla="*/ 1385482 h 4100054"/>
              <a:gd name="connsiteX29" fmla="*/ 2414197 w 5444431"/>
              <a:gd name="connsiteY29" fmla="*/ 1215619 h 4100054"/>
              <a:gd name="connsiteX30" fmla="*/ 2942567 w 5444431"/>
              <a:gd name="connsiteY30" fmla="*/ 415638 h 4100054"/>
              <a:gd name="connsiteX31" fmla="*/ 2746816 w 5444431"/>
              <a:gd name="connsiteY31" fmla="*/ 0 h 4100054"/>
              <a:gd name="connsiteX32" fmla="*/ 2502798 w 5444431"/>
              <a:gd name="connsiteY32" fmla="*/ 536305 h 4100054"/>
              <a:gd name="connsiteX33" fmla="*/ 2395537 w 5444431"/>
              <a:gd name="connsiteY33" fmla="*/ 565803 h 4100054"/>
              <a:gd name="connsiteX34" fmla="*/ 2266824 w 5444431"/>
              <a:gd name="connsiteY34" fmla="*/ 565803 h 4100054"/>
              <a:gd name="connsiteX35" fmla="*/ 2148837 w 5444431"/>
              <a:gd name="connsiteY35" fmla="*/ 568484 h 4100054"/>
              <a:gd name="connsiteX36" fmla="*/ 2051822 w 5444431"/>
              <a:gd name="connsiteY36" fmla="*/ 621656 h 4100054"/>
              <a:gd name="connsiteX37" fmla="*/ 1939714 w 5444431"/>
              <a:gd name="connsiteY37" fmla="*/ 646693 h 4100054"/>
              <a:gd name="connsiteX38" fmla="*/ 1910437 w 5444431"/>
              <a:gd name="connsiteY38" fmla="*/ 394135 h 4100054"/>
              <a:gd name="connsiteX39" fmla="*/ 1424570 w 5444431"/>
              <a:gd name="connsiteY39" fmla="*/ 365410 h 4100054"/>
              <a:gd name="connsiteX40" fmla="*/ 1431915 w 5444431"/>
              <a:gd name="connsiteY40" fmla="*/ 247897 h 4100054"/>
              <a:gd name="connsiteX41" fmla="*/ 1299712 w 5444431"/>
              <a:gd name="connsiteY41" fmla="*/ 240552 h 4100054"/>
              <a:gd name="connsiteX42" fmla="*/ 1190053 w 5444431"/>
              <a:gd name="connsiteY42" fmla="*/ 209089 h 4100054"/>
              <a:gd name="connsiteX43" fmla="*/ 1180363 w 5444431"/>
              <a:gd name="connsiteY43" fmla="*/ 148631 h 4100054"/>
              <a:gd name="connsiteX44" fmla="*/ 1075588 w 5444431"/>
              <a:gd name="connsiteY44" fmla="*/ 374056 h 4100054"/>
              <a:gd name="connsiteX45" fmla="*/ 971372 w 5444431"/>
              <a:gd name="connsiteY45" fmla="*/ 570617 h 4100054"/>
              <a:gd name="connsiteX46" fmla="*/ 890952 w 5444431"/>
              <a:gd name="connsiteY46" fmla="*/ 808898 h 4100054"/>
              <a:gd name="connsiteX47" fmla="*/ 786704 w 5444431"/>
              <a:gd name="connsiteY47" fmla="*/ 1166317 h 4100054"/>
              <a:gd name="connsiteX48" fmla="*/ 557360 w 5444431"/>
              <a:gd name="connsiteY48" fmla="*/ 1059092 h 4100054"/>
              <a:gd name="connsiteX49" fmla="*/ 363757 w 5444431"/>
              <a:gd name="connsiteY49" fmla="*/ 1163340 h 4100054"/>
              <a:gd name="connsiteX50" fmla="*/ 253553 w 5444431"/>
              <a:gd name="connsiteY50" fmla="*/ 1079941 h 4100054"/>
              <a:gd name="connsiteX51" fmla="*/ 170156 w 5444431"/>
              <a:gd name="connsiteY51" fmla="*/ 1205038 h 4100054"/>
              <a:gd name="connsiteX52" fmla="*/ 116542 w 5444431"/>
              <a:gd name="connsiteY52" fmla="*/ 1321199 h 4100054"/>
              <a:gd name="connsiteX53" fmla="*/ 68886 w 5444431"/>
              <a:gd name="connsiteY53" fmla="*/ 1422469 h 4100054"/>
              <a:gd name="connsiteX54" fmla="*/ 68886 w 5444431"/>
              <a:gd name="connsiteY54" fmla="*/ 1529694 h 4100054"/>
              <a:gd name="connsiteX55" fmla="*/ 0 w 5444431"/>
              <a:gd name="connsiteY55" fmla="*/ 1635987 h 4100054"/>
              <a:gd name="connsiteX56" fmla="*/ 12848 w 5444431"/>
              <a:gd name="connsiteY56" fmla="*/ 1837041 h 4100054"/>
              <a:gd name="connsiteX57" fmla="*/ 142720 w 5444431"/>
              <a:gd name="connsiteY57" fmla="*/ 1813187 h 4100054"/>
              <a:gd name="connsiteX58" fmla="*/ 293795 w 5444431"/>
              <a:gd name="connsiteY58" fmla="*/ 1874148 h 4100054"/>
              <a:gd name="connsiteX59" fmla="*/ 476675 w 5444431"/>
              <a:gd name="connsiteY59" fmla="*/ 1977515 h 4100054"/>
              <a:gd name="connsiteX60" fmla="*/ 451314 w 5444431"/>
              <a:gd name="connsiteY60" fmla="*/ 2116380 h 4100054"/>
              <a:gd name="connsiteX61" fmla="*/ 637487 w 5444431"/>
              <a:gd name="connsiteY61" fmla="*/ 2377096 h 4100054"/>
              <a:gd name="connsiteX62" fmla="*/ 421787 w 5444431"/>
              <a:gd name="connsiteY62" fmla="*/ 2860342 h 4100054"/>
              <a:gd name="connsiteX63" fmla="*/ 556719 w 5444431"/>
              <a:gd name="connsiteY63" fmla="*/ 2965942 h 4100054"/>
              <a:gd name="connsiteX0" fmla="*/ 556719 w 5444431"/>
              <a:gd name="connsiteY0" fmla="*/ 2965942 h 4100054"/>
              <a:gd name="connsiteX1" fmla="*/ 823944 w 5444431"/>
              <a:gd name="connsiteY1" fmla="*/ 2941786 h 4100054"/>
              <a:gd name="connsiteX2" fmla="*/ 852540 w 5444431"/>
              <a:gd name="connsiteY2" fmla="*/ 3039202 h 4100054"/>
              <a:gd name="connsiteX3" fmla="*/ 1212764 w 5444431"/>
              <a:gd name="connsiteY3" fmla="*/ 2973229 h 4100054"/>
              <a:gd name="connsiteX4" fmla="*/ 1401372 w 5444431"/>
              <a:gd name="connsiteY4" fmla="*/ 3048187 h 4100054"/>
              <a:gd name="connsiteX5" fmla="*/ 961622 w 5444431"/>
              <a:gd name="connsiteY5" fmla="*/ 4082686 h 4100054"/>
              <a:gd name="connsiteX6" fmla="*/ 1468103 w 5444431"/>
              <a:gd name="connsiteY6" fmla="*/ 3768360 h 4100054"/>
              <a:gd name="connsiteX7" fmla="*/ 1877636 w 5444431"/>
              <a:gd name="connsiteY7" fmla="*/ 3973645 h 4100054"/>
              <a:gd name="connsiteX8" fmla="*/ 1873412 w 5444431"/>
              <a:gd name="connsiteY8" fmla="*/ 3848205 h 4100054"/>
              <a:gd name="connsiteX9" fmla="*/ 1888238 w 5444431"/>
              <a:gd name="connsiteY9" fmla="*/ 3756143 h 4100054"/>
              <a:gd name="connsiteX10" fmla="*/ 2011235 w 5444431"/>
              <a:gd name="connsiteY10" fmla="*/ 3220765 h 4100054"/>
              <a:gd name="connsiteX11" fmla="*/ 2748647 w 5444431"/>
              <a:gd name="connsiteY11" fmla="*/ 3827567 h 4100054"/>
              <a:gd name="connsiteX12" fmla="*/ 2851401 w 5444431"/>
              <a:gd name="connsiteY12" fmla="*/ 3917711 h 4100054"/>
              <a:gd name="connsiteX13" fmla="*/ 3060560 w 5444431"/>
              <a:gd name="connsiteY13" fmla="*/ 3995474 h 4100054"/>
              <a:gd name="connsiteX14" fmla="*/ 3202679 w 5444431"/>
              <a:gd name="connsiteY14" fmla="*/ 4011564 h 4100054"/>
              <a:gd name="connsiteX15" fmla="*/ 3326030 w 5444431"/>
              <a:gd name="connsiteY15" fmla="*/ 4041059 h 4100054"/>
              <a:gd name="connsiteX16" fmla="*/ 3438653 w 5444431"/>
              <a:gd name="connsiteY16" fmla="*/ 4049104 h 4100054"/>
              <a:gd name="connsiteX17" fmla="*/ 3655857 w 5444431"/>
              <a:gd name="connsiteY17" fmla="*/ 4100054 h 4100054"/>
              <a:gd name="connsiteX18" fmla="*/ 3781889 w 5444431"/>
              <a:gd name="connsiteY18" fmla="*/ 4003518 h 4100054"/>
              <a:gd name="connsiteX19" fmla="*/ 3776525 w 5444431"/>
              <a:gd name="connsiteY19" fmla="*/ 3349226 h 4100054"/>
              <a:gd name="connsiteX20" fmla="*/ 4277971 w 5444431"/>
              <a:gd name="connsiteY20" fmla="*/ 3740729 h 4100054"/>
              <a:gd name="connsiteX21" fmla="*/ 4942988 w 5444431"/>
              <a:gd name="connsiteY21" fmla="*/ 3392129 h 4100054"/>
              <a:gd name="connsiteX22" fmla="*/ 4811591 w 5444431"/>
              <a:gd name="connsiteY22" fmla="*/ 3303641 h 4100054"/>
              <a:gd name="connsiteX23" fmla="*/ 5444431 w 5444431"/>
              <a:gd name="connsiteY23" fmla="*/ 2378514 h 4100054"/>
              <a:gd name="connsiteX24" fmla="*/ 4071490 w 5444431"/>
              <a:gd name="connsiteY24" fmla="*/ 1466796 h 4100054"/>
              <a:gd name="connsiteX25" fmla="*/ 3334070 w 5444431"/>
              <a:gd name="connsiteY25" fmla="*/ 1016299 h 4100054"/>
              <a:gd name="connsiteX26" fmla="*/ 3661216 w 5444431"/>
              <a:gd name="connsiteY26" fmla="*/ 665019 h 4100054"/>
              <a:gd name="connsiteX27" fmla="*/ 2666609 w 5444431"/>
              <a:gd name="connsiteY27" fmla="*/ 1491844 h 4100054"/>
              <a:gd name="connsiteX28" fmla="*/ 2538036 w 5444431"/>
              <a:gd name="connsiteY28" fmla="*/ 1385482 h 4100054"/>
              <a:gd name="connsiteX29" fmla="*/ 2414197 w 5444431"/>
              <a:gd name="connsiteY29" fmla="*/ 1215619 h 4100054"/>
              <a:gd name="connsiteX30" fmla="*/ 2741453 w 5444431"/>
              <a:gd name="connsiteY30" fmla="*/ 740102 h 4100054"/>
              <a:gd name="connsiteX31" fmla="*/ 2942567 w 5444431"/>
              <a:gd name="connsiteY31" fmla="*/ 415638 h 4100054"/>
              <a:gd name="connsiteX32" fmla="*/ 2746816 w 5444431"/>
              <a:gd name="connsiteY32" fmla="*/ 0 h 4100054"/>
              <a:gd name="connsiteX33" fmla="*/ 2502798 w 5444431"/>
              <a:gd name="connsiteY33" fmla="*/ 536305 h 4100054"/>
              <a:gd name="connsiteX34" fmla="*/ 2395537 w 5444431"/>
              <a:gd name="connsiteY34" fmla="*/ 565803 h 4100054"/>
              <a:gd name="connsiteX35" fmla="*/ 2266824 w 5444431"/>
              <a:gd name="connsiteY35" fmla="*/ 565803 h 4100054"/>
              <a:gd name="connsiteX36" fmla="*/ 2148837 w 5444431"/>
              <a:gd name="connsiteY36" fmla="*/ 568484 h 4100054"/>
              <a:gd name="connsiteX37" fmla="*/ 2051822 w 5444431"/>
              <a:gd name="connsiteY37" fmla="*/ 621656 h 4100054"/>
              <a:gd name="connsiteX38" fmla="*/ 1939714 w 5444431"/>
              <a:gd name="connsiteY38" fmla="*/ 646693 h 4100054"/>
              <a:gd name="connsiteX39" fmla="*/ 1910437 w 5444431"/>
              <a:gd name="connsiteY39" fmla="*/ 394135 h 4100054"/>
              <a:gd name="connsiteX40" fmla="*/ 1424570 w 5444431"/>
              <a:gd name="connsiteY40" fmla="*/ 365410 h 4100054"/>
              <a:gd name="connsiteX41" fmla="*/ 1431915 w 5444431"/>
              <a:gd name="connsiteY41" fmla="*/ 247897 h 4100054"/>
              <a:gd name="connsiteX42" fmla="*/ 1299712 w 5444431"/>
              <a:gd name="connsiteY42" fmla="*/ 240552 h 4100054"/>
              <a:gd name="connsiteX43" fmla="*/ 1190053 w 5444431"/>
              <a:gd name="connsiteY43" fmla="*/ 209089 h 4100054"/>
              <a:gd name="connsiteX44" fmla="*/ 1180363 w 5444431"/>
              <a:gd name="connsiteY44" fmla="*/ 148631 h 4100054"/>
              <a:gd name="connsiteX45" fmla="*/ 1075588 w 5444431"/>
              <a:gd name="connsiteY45" fmla="*/ 374056 h 4100054"/>
              <a:gd name="connsiteX46" fmla="*/ 971372 w 5444431"/>
              <a:gd name="connsiteY46" fmla="*/ 570617 h 4100054"/>
              <a:gd name="connsiteX47" fmla="*/ 890952 w 5444431"/>
              <a:gd name="connsiteY47" fmla="*/ 808898 h 4100054"/>
              <a:gd name="connsiteX48" fmla="*/ 786704 w 5444431"/>
              <a:gd name="connsiteY48" fmla="*/ 1166317 h 4100054"/>
              <a:gd name="connsiteX49" fmla="*/ 557360 w 5444431"/>
              <a:gd name="connsiteY49" fmla="*/ 1059092 h 4100054"/>
              <a:gd name="connsiteX50" fmla="*/ 363757 w 5444431"/>
              <a:gd name="connsiteY50" fmla="*/ 1163340 h 4100054"/>
              <a:gd name="connsiteX51" fmla="*/ 253553 w 5444431"/>
              <a:gd name="connsiteY51" fmla="*/ 1079941 h 4100054"/>
              <a:gd name="connsiteX52" fmla="*/ 170156 w 5444431"/>
              <a:gd name="connsiteY52" fmla="*/ 1205038 h 4100054"/>
              <a:gd name="connsiteX53" fmla="*/ 116542 w 5444431"/>
              <a:gd name="connsiteY53" fmla="*/ 1321199 h 4100054"/>
              <a:gd name="connsiteX54" fmla="*/ 68886 w 5444431"/>
              <a:gd name="connsiteY54" fmla="*/ 1422469 h 4100054"/>
              <a:gd name="connsiteX55" fmla="*/ 68886 w 5444431"/>
              <a:gd name="connsiteY55" fmla="*/ 1529694 h 4100054"/>
              <a:gd name="connsiteX56" fmla="*/ 0 w 5444431"/>
              <a:gd name="connsiteY56" fmla="*/ 1635987 h 4100054"/>
              <a:gd name="connsiteX57" fmla="*/ 12848 w 5444431"/>
              <a:gd name="connsiteY57" fmla="*/ 1837041 h 4100054"/>
              <a:gd name="connsiteX58" fmla="*/ 142720 w 5444431"/>
              <a:gd name="connsiteY58" fmla="*/ 1813187 h 4100054"/>
              <a:gd name="connsiteX59" fmla="*/ 293795 w 5444431"/>
              <a:gd name="connsiteY59" fmla="*/ 1874148 h 4100054"/>
              <a:gd name="connsiteX60" fmla="*/ 476675 w 5444431"/>
              <a:gd name="connsiteY60" fmla="*/ 1977515 h 4100054"/>
              <a:gd name="connsiteX61" fmla="*/ 451314 w 5444431"/>
              <a:gd name="connsiteY61" fmla="*/ 2116380 h 4100054"/>
              <a:gd name="connsiteX62" fmla="*/ 637487 w 5444431"/>
              <a:gd name="connsiteY62" fmla="*/ 2377096 h 4100054"/>
              <a:gd name="connsiteX63" fmla="*/ 421787 w 5444431"/>
              <a:gd name="connsiteY63" fmla="*/ 2860342 h 4100054"/>
              <a:gd name="connsiteX64" fmla="*/ 556719 w 5444431"/>
              <a:gd name="connsiteY64" fmla="*/ 2965942 h 4100054"/>
              <a:gd name="connsiteX0" fmla="*/ 556719 w 5444431"/>
              <a:gd name="connsiteY0" fmla="*/ 2965942 h 4100054"/>
              <a:gd name="connsiteX1" fmla="*/ 823944 w 5444431"/>
              <a:gd name="connsiteY1" fmla="*/ 2941786 h 4100054"/>
              <a:gd name="connsiteX2" fmla="*/ 852540 w 5444431"/>
              <a:gd name="connsiteY2" fmla="*/ 3039202 h 4100054"/>
              <a:gd name="connsiteX3" fmla="*/ 1212764 w 5444431"/>
              <a:gd name="connsiteY3" fmla="*/ 2973229 h 4100054"/>
              <a:gd name="connsiteX4" fmla="*/ 1401372 w 5444431"/>
              <a:gd name="connsiteY4" fmla="*/ 3048187 h 4100054"/>
              <a:gd name="connsiteX5" fmla="*/ 961622 w 5444431"/>
              <a:gd name="connsiteY5" fmla="*/ 4082686 h 4100054"/>
              <a:gd name="connsiteX6" fmla="*/ 1468103 w 5444431"/>
              <a:gd name="connsiteY6" fmla="*/ 3768360 h 4100054"/>
              <a:gd name="connsiteX7" fmla="*/ 1877636 w 5444431"/>
              <a:gd name="connsiteY7" fmla="*/ 3973645 h 4100054"/>
              <a:gd name="connsiteX8" fmla="*/ 1873412 w 5444431"/>
              <a:gd name="connsiteY8" fmla="*/ 3848205 h 4100054"/>
              <a:gd name="connsiteX9" fmla="*/ 1888238 w 5444431"/>
              <a:gd name="connsiteY9" fmla="*/ 3756143 h 4100054"/>
              <a:gd name="connsiteX10" fmla="*/ 2011235 w 5444431"/>
              <a:gd name="connsiteY10" fmla="*/ 3220765 h 4100054"/>
              <a:gd name="connsiteX11" fmla="*/ 2748647 w 5444431"/>
              <a:gd name="connsiteY11" fmla="*/ 3827567 h 4100054"/>
              <a:gd name="connsiteX12" fmla="*/ 2851401 w 5444431"/>
              <a:gd name="connsiteY12" fmla="*/ 3917711 h 4100054"/>
              <a:gd name="connsiteX13" fmla="*/ 3060560 w 5444431"/>
              <a:gd name="connsiteY13" fmla="*/ 3995474 h 4100054"/>
              <a:gd name="connsiteX14" fmla="*/ 3202679 w 5444431"/>
              <a:gd name="connsiteY14" fmla="*/ 4011564 h 4100054"/>
              <a:gd name="connsiteX15" fmla="*/ 3326030 w 5444431"/>
              <a:gd name="connsiteY15" fmla="*/ 4041059 h 4100054"/>
              <a:gd name="connsiteX16" fmla="*/ 3438653 w 5444431"/>
              <a:gd name="connsiteY16" fmla="*/ 4049104 h 4100054"/>
              <a:gd name="connsiteX17" fmla="*/ 3655857 w 5444431"/>
              <a:gd name="connsiteY17" fmla="*/ 4100054 h 4100054"/>
              <a:gd name="connsiteX18" fmla="*/ 3781889 w 5444431"/>
              <a:gd name="connsiteY18" fmla="*/ 4003518 h 4100054"/>
              <a:gd name="connsiteX19" fmla="*/ 3776525 w 5444431"/>
              <a:gd name="connsiteY19" fmla="*/ 3349226 h 4100054"/>
              <a:gd name="connsiteX20" fmla="*/ 4277971 w 5444431"/>
              <a:gd name="connsiteY20" fmla="*/ 3740729 h 4100054"/>
              <a:gd name="connsiteX21" fmla="*/ 4942988 w 5444431"/>
              <a:gd name="connsiteY21" fmla="*/ 3392129 h 4100054"/>
              <a:gd name="connsiteX22" fmla="*/ 4811591 w 5444431"/>
              <a:gd name="connsiteY22" fmla="*/ 3303641 h 4100054"/>
              <a:gd name="connsiteX23" fmla="*/ 5444431 w 5444431"/>
              <a:gd name="connsiteY23" fmla="*/ 2378514 h 4100054"/>
              <a:gd name="connsiteX24" fmla="*/ 4071490 w 5444431"/>
              <a:gd name="connsiteY24" fmla="*/ 1466796 h 4100054"/>
              <a:gd name="connsiteX25" fmla="*/ 3334070 w 5444431"/>
              <a:gd name="connsiteY25" fmla="*/ 1016299 h 4100054"/>
              <a:gd name="connsiteX26" fmla="*/ 3661216 w 5444431"/>
              <a:gd name="connsiteY26" fmla="*/ 665019 h 4100054"/>
              <a:gd name="connsiteX27" fmla="*/ 2666609 w 5444431"/>
              <a:gd name="connsiteY27" fmla="*/ 1491844 h 4100054"/>
              <a:gd name="connsiteX28" fmla="*/ 2538036 w 5444431"/>
              <a:gd name="connsiteY28" fmla="*/ 1385482 h 4100054"/>
              <a:gd name="connsiteX29" fmla="*/ 2414197 w 5444431"/>
              <a:gd name="connsiteY29" fmla="*/ 1215619 h 4100054"/>
              <a:gd name="connsiteX30" fmla="*/ 3103459 w 5444431"/>
              <a:gd name="connsiteY30" fmla="*/ 648930 h 4100054"/>
              <a:gd name="connsiteX31" fmla="*/ 2942567 w 5444431"/>
              <a:gd name="connsiteY31" fmla="*/ 415638 h 4100054"/>
              <a:gd name="connsiteX32" fmla="*/ 2746816 w 5444431"/>
              <a:gd name="connsiteY32" fmla="*/ 0 h 4100054"/>
              <a:gd name="connsiteX33" fmla="*/ 2502798 w 5444431"/>
              <a:gd name="connsiteY33" fmla="*/ 536305 h 4100054"/>
              <a:gd name="connsiteX34" fmla="*/ 2395537 w 5444431"/>
              <a:gd name="connsiteY34" fmla="*/ 565803 h 4100054"/>
              <a:gd name="connsiteX35" fmla="*/ 2266824 w 5444431"/>
              <a:gd name="connsiteY35" fmla="*/ 565803 h 4100054"/>
              <a:gd name="connsiteX36" fmla="*/ 2148837 w 5444431"/>
              <a:gd name="connsiteY36" fmla="*/ 568484 h 4100054"/>
              <a:gd name="connsiteX37" fmla="*/ 2051822 w 5444431"/>
              <a:gd name="connsiteY37" fmla="*/ 621656 h 4100054"/>
              <a:gd name="connsiteX38" fmla="*/ 1939714 w 5444431"/>
              <a:gd name="connsiteY38" fmla="*/ 646693 h 4100054"/>
              <a:gd name="connsiteX39" fmla="*/ 1910437 w 5444431"/>
              <a:gd name="connsiteY39" fmla="*/ 394135 h 4100054"/>
              <a:gd name="connsiteX40" fmla="*/ 1424570 w 5444431"/>
              <a:gd name="connsiteY40" fmla="*/ 365410 h 4100054"/>
              <a:gd name="connsiteX41" fmla="*/ 1431915 w 5444431"/>
              <a:gd name="connsiteY41" fmla="*/ 247897 h 4100054"/>
              <a:gd name="connsiteX42" fmla="*/ 1299712 w 5444431"/>
              <a:gd name="connsiteY42" fmla="*/ 240552 h 4100054"/>
              <a:gd name="connsiteX43" fmla="*/ 1190053 w 5444431"/>
              <a:gd name="connsiteY43" fmla="*/ 209089 h 4100054"/>
              <a:gd name="connsiteX44" fmla="*/ 1180363 w 5444431"/>
              <a:gd name="connsiteY44" fmla="*/ 148631 h 4100054"/>
              <a:gd name="connsiteX45" fmla="*/ 1075588 w 5444431"/>
              <a:gd name="connsiteY45" fmla="*/ 374056 h 4100054"/>
              <a:gd name="connsiteX46" fmla="*/ 971372 w 5444431"/>
              <a:gd name="connsiteY46" fmla="*/ 570617 h 4100054"/>
              <a:gd name="connsiteX47" fmla="*/ 890952 w 5444431"/>
              <a:gd name="connsiteY47" fmla="*/ 808898 h 4100054"/>
              <a:gd name="connsiteX48" fmla="*/ 786704 w 5444431"/>
              <a:gd name="connsiteY48" fmla="*/ 1166317 h 4100054"/>
              <a:gd name="connsiteX49" fmla="*/ 557360 w 5444431"/>
              <a:gd name="connsiteY49" fmla="*/ 1059092 h 4100054"/>
              <a:gd name="connsiteX50" fmla="*/ 363757 w 5444431"/>
              <a:gd name="connsiteY50" fmla="*/ 1163340 h 4100054"/>
              <a:gd name="connsiteX51" fmla="*/ 253553 w 5444431"/>
              <a:gd name="connsiteY51" fmla="*/ 1079941 h 4100054"/>
              <a:gd name="connsiteX52" fmla="*/ 170156 w 5444431"/>
              <a:gd name="connsiteY52" fmla="*/ 1205038 h 4100054"/>
              <a:gd name="connsiteX53" fmla="*/ 116542 w 5444431"/>
              <a:gd name="connsiteY53" fmla="*/ 1321199 h 4100054"/>
              <a:gd name="connsiteX54" fmla="*/ 68886 w 5444431"/>
              <a:gd name="connsiteY54" fmla="*/ 1422469 h 4100054"/>
              <a:gd name="connsiteX55" fmla="*/ 68886 w 5444431"/>
              <a:gd name="connsiteY55" fmla="*/ 1529694 h 4100054"/>
              <a:gd name="connsiteX56" fmla="*/ 0 w 5444431"/>
              <a:gd name="connsiteY56" fmla="*/ 1635987 h 4100054"/>
              <a:gd name="connsiteX57" fmla="*/ 12848 w 5444431"/>
              <a:gd name="connsiteY57" fmla="*/ 1837041 h 4100054"/>
              <a:gd name="connsiteX58" fmla="*/ 142720 w 5444431"/>
              <a:gd name="connsiteY58" fmla="*/ 1813187 h 4100054"/>
              <a:gd name="connsiteX59" fmla="*/ 293795 w 5444431"/>
              <a:gd name="connsiteY59" fmla="*/ 1874148 h 4100054"/>
              <a:gd name="connsiteX60" fmla="*/ 476675 w 5444431"/>
              <a:gd name="connsiteY60" fmla="*/ 1977515 h 4100054"/>
              <a:gd name="connsiteX61" fmla="*/ 451314 w 5444431"/>
              <a:gd name="connsiteY61" fmla="*/ 2116380 h 4100054"/>
              <a:gd name="connsiteX62" fmla="*/ 637487 w 5444431"/>
              <a:gd name="connsiteY62" fmla="*/ 2377096 h 4100054"/>
              <a:gd name="connsiteX63" fmla="*/ 421787 w 5444431"/>
              <a:gd name="connsiteY63" fmla="*/ 2860342 h 4100054"/>
              <a:gd name="connsiteX64" fmla="*/ 556719 w 5444431"/>
              <a:gd name="connsiteY64" fmla="*/ 2965942 h 4100054"/>
              <a:gd name="connsiteX0" fmla="*/ 556719 w 5444431"/>
              <a:gd name="connsiteY0" fmla="*/ 2965942 h 4100054"/>
              <a:gd name="connsiteX1" fmla="*/ 823944 w 5444431"/>
              <a:gd name="connsiteY1" fmla="*/ 2941786 h 4100054"/>
              <a:gd name="connsiteX2" fmla="*/ 852540 w 5444431"/>
              <a:gd name="connsiteY2" fmla="*/ 3039202 h 4100054"/>
              <a:gd name="connsiteX3" fmla="*/ 1212764 w 5444431"/>
              <a:gd name="connsiteY3" fmla="*/ 2973229 h 4100054"/>
              <a:gd name="connsiteX4" fmla="*/ 1401372 w 5444431"/>
              <a:gd name="connsiteY4" fmla="*/ 3048187 h 4100054"/>
              <a:gd name="connsiteX5" fmla="*/ 961622 w 5444431"/>
              <a:gd name="connsiteY5" fmla="*/ 4082686 h 4100054"/>
              <a:gd name="connsiteX6" fmla="*/ 1468103 w 5444431"/>
              <a:gd name="connsiteY6" fmla="*/ 3768360 h 4100054"/>
              <a:gd name="connsiteX7" fmla="*/ 1877636 w 5444431"/>
              <a:gd name="connsiteY7" fmla="*/ 3973645 h 4100054"/>
              <a:gd name="connsiteX8" fmla="*/ 1873412 w 5444431"/>
              <a:gd name="connsiteY8" fmla="*/ 3848205 h 4100054"/>
              <a:gd name="connsiteX9" fmla="*/ 1888238 w 5444431"/>
              <a:gd name="connsiteY9" fmla="*/ 3756143 h 4100054"/>
              <a:gd name="connsiteX10" fmla="*/ 2011235 w 5444431"/>
              <a:gd name="connsiteY10" fmla="*/ 3220765 h 4100054"/>
              <a:gd name="connsiteX11" fmla="*/ 2748647 w 5444431"/>
              <a:gd name="connsiteY11" fmla="*/ 3827567 h 4100054"/>
              <a:gd name="connsiteX12" fmla="*/ 2851401 w 5444431"/>
              <a:gd name="connsiteY12" fmla="*/ 3917711 h 4100054"/>
              <a:gd name="connsiteX13" fmla="*/ 3060560 w 5444431"/>
              <a:gd name="connsiteY13" fmla="*/ 3995474 h 4100054"/>
              <a:gd name="connsiteX14" fmla="*/ 3202679 w 5444431"/>
              <a:gd name="connsiteY14" fmla="*/ 4011564 h 4100054"/>
              <a:gd name="connsiteX15" fmla="*/ 3326030 w 5444431"/>
              <a:gd name="connsiteY15" fmla="*/ 4041059 h 4100054"/>
              <a:gd name="connsiteX16" fmla="*/ 3438653 w 5444431"/>
              <a:gd name="connsiteY16" fmla="*/ 4049104 h 4100054"/>
              <a:gd name="connsiteX17" fmla="*/ 3655857 w 5444431"/>
              <a:gd name="connsiteY17" fmla="*/ 4100054 h 4100054"/>
              <a:gd name="connsiteX18" fmla="*/ 3781889 w 5444431"/>
              <a:gd name="connsiteY18" fmla="*/ 4003518 h 4100054"/>
              <a:gd name="connsiteX19" fmla="*/ 3776525 w 5444431"/>
              <a:gd name="connsiteY19" fmla="*/ 3349226 h 4100054"/>
              <a:gd name="connsiteX20" fmla="*/ 4277971 w 5444431"/>
              <a:gd name="connsiteY20" fmla="*/ 3740729 h 4100054"/>
              <a:gd name="connsiteX21" fmla="*/ 4942988 w 5444431"/>
              <a:gd name="connsiteY21" fmla="*/ 3392129 h 4100054"/>
              <a:gd name="connsiteX22" fmla="*/ 4811591 w 5444431"/>
              <a:gd name="connsiteY22" fmla="*/ 3303641 h 4100054"/>
              <a:gd name="connsiteX23" fmla="*/ 5444431 w 5444431"/>
              <a:gd name="connsiteY23" fmla="*/ 2378514 h 4100054"/>
              <a:gd name="connsiteX24" fmla="*/ 4071490 w 5444431"/>
              <a:gd name="connsiteY24" fmla="*/ 1466796 h 4100054"/>
              <a:gd name="connsiteX25" fmla="*/ 3334070 w 5444431"/>
              <a:gd name="connsiteY25" fmla="*/ 1016299 h 4100054"/>
              <a:gd name="connsiteX26" fmla="*/ 3661216 w 5444431"/>
              <a:gd name="connsiteY26" fmla="*/ 665019 h 4100054"/>
              <a:gd name="connsiteX27" fmla="*/ 2666609 w 5444431"/>
              <a:gd name="connsiteY27" fmla="*/ 1491844 h 4100054"/>
              <a:gd name="connsiteX28" fmla="*/ 2538036 w 5444431"/>
              <a:gd name="connsiteY28" fmla="*/ 1385482 h 4100054"/>
              <a:gd name="connsiteX29" fmla="*/ 2414197 w 5444431"/>
              <a:gd name="connsiteY29" fmla="*/ 1215619 h 4100054"/>
              <a:gd name="connsiteX30" fmla="*/ 3103459 w 5444431"/>
              <a:gd name="connsiteY30" fmla="*/ 648930 h 4100054"/>
              <a:gd name="connsiteX31" fmla="*/ 2942567 w 5444431"/>
              <a:gd name="connsiteY31" fmla="*/ 415638 h 4100054"/>
              <a:gd name="connsiteX32" fmla="*/ 2746816 w 5444431"/>
              <a:gd name="connsiteY32" fmla="*/ 0 h 4100054"/>
              <a:gd name="connsiteX33" fmla="*/ 2502798 w 5444431"/>
              <a:gd name="connsiteY33" fmla="*/ 536305 h 4100054"/>
              <a:gd name="connsiteX34" fmla="*/ 2395537 w 5444431"/>
              <a:gd name="connsiteY34" fmla="*/ 565803 h 4100054"/>
              <a:gd name="connsiteX35" fmla="*/ 2266824 w 5444431"/>
              <a:gd name="connsiteY35" fmla="*/ 565803 h 4100054"/>
              <a:gd name="connsiteX36" fmla="*/ 2148837 w 5444431"/>
              <a:gd name="connsiteY36" fmla="*/ 568484 h 4100054"/>
              <a:gd name="connsiteX37" fmla="*/ 2051822 w 5444431"/>
              <a:gd name="connsiteY37" fmla="*/ 621656 h 4100054"/>
              <a:gd name="connsiteX38" fmla="*/ 1939714 w 5444431"/>
              <a:gd name="connsiteY38" fmla="*/ 646693 h 4100054"/>
              <a:gd name="connsiteX39" fmla="*/ 1910437 w 5444431"/>
              <a:gd name="connsiteY39" fmla="*/ 394135 h 4100054"/>
              <a:gd name="connsiteX40" fmla="*/ 1424570 w 5444431"/>
              <a:gd name="connsiteY40" fmla="*/ 365410 h 4100054"/>
              <a:gd name="connsiteX41" fmla="*/ 1431915 w 5444431"/>
              <a:gd name="connsiteY41" fmla="*/ 247897 h 4100054"/>
              <a:gd name="connsiteX42" fmla="*/ 1299712 w 5444431"/>
              <a:gd name="connsiteY42" fmla="*/ 240552 h 4100054"/>
              <a:gd name="connsiteX43" fmla="*/ 1190053 w 5444431"/>
              <a:gd name="connsiteY43" fmla="*/ 209089 h 4100054"/>
              <a:gd name="connsiteX44" fmla="*/ 1180363 w 5444431"/>
              <a:gd name="connsiteY44" fmla="*/ 148631 h 4100054"/>
              <a:gd name="connsiteX45" fmla="*/ 1075588 w 5444431"/>
              <a:gd name="connsiteY45" fmla="*/ 374056 h 4100054"/>
              <a:gd name="connsiteX46" fmla="*/ 971372 w 5444431"/>
              <a:gd name="connsiteY46" fmla="*/ 570617 h 4100054"/>
              <a:gd name="connsiteX47" fmla="*/ 890952 w 5444431"/>
              <a:gd name="connsiteY47" fmla="*/ 808898 h 4100054"/>
              <a:gd name="connsiteX48" fmla="*/ 786704 w 5444431"/>
              <a:gd name="connsiteY48" fmla="*/ 1166317 h 4100054"/>
              <a:gd name="connsiteX49" fmla="*/ 557360 w 5444431"/>
              <a:gd name="connsiteY49" fmla="*/ 1059092 h 4100054"/>
              <a:gd name="connsiteX50" fmla="*/ 363757 w 5444431"/>
              <a:gd name="connsiteY50" fmla="*/ 1163340 h 4100054"/>
              <a:gd name="connsiteX51" fmla="*/ 253553 w 5444431"/>
              <a:gd name="connsiteY51" fmla="*/ 1079941 h 4100054"/>
              <a:gd name="connsiteX52" fmla="*/ 170156 w 5444431"/>
              <a:gd name="connsiteY52" fmla="*/ 1205038 h 4100054"/>
              <a:gd name="connsiteX53" fmla="*/ 116542 w 5444431"/>
              <a:gd name="connsiteY53" fmla="*/ 1321199 h 4100054"/>
              <a:gd name="connsiteX54" fmla="*/ 68886 w 5444431"/>
              <a:gd name="connsiteY54" fmla="*/ 1422469 h 4100054"/>
              <a:gd name="connsiteX55" fmla="*/ 68886 w 5444431"/>
              <a:gd name="connsiteY55" fmla="*/ 1529694 h 4100054"/>
              <a:gd name="connsiteX56" fmla="*/ 0 w 5444431"/>
              <a:gd name="connsiteY56" fmla="*/ 1635987 h 4100054"/>
              <a:gd name="connsiteX57" fmla="*/ 12848 w 5444431"/>
              <a:gd name="connsiteY57" fmla="*/ 1837041 h 4100054"/>
              <a:gd name="connsiteX58" fmla="*/ 142720 w 5444431"/>
              <a:gd name="connsiteY58" fmla="*/ 1813187 h 4100054"/>
              <a:gd name="connsiteX59" fmla="*/ 293795 w 5444431"/>
              <a:gd name="connsiteY59" fmla="*/ 1874148 h 4100054"/>
              <a:gd name="connsiteX60" fmla="*/ 476675 w 5444431"/>
              <a:gd name="connsiteY60" fmla="*/ 1977515 h 4100054"/>
              <a:gd name="connsiteX61" fmla="*/ 451314 w 5444431"/>
              <a:gd name="connsiteY61" fmla="*/ 2116380 h 4100054"/>
              <a:gd name="connsiteX62" fmla="*/ 637487 w 5444431"/>
              <a:gd name="connsiteY62" fmla="*/ 2377096 h 4100054"/>
              <a:gd name="connsiteX63" fmla="*/ 421787 w 5444431"/>
              <a:gd name="connsiteY63" fmla="*/ 2860342 h 4100054"/>
              <a:gd name="connsiteX64" fmla="*/ 556719 w 5444431"/>
              <a:gd name="connsiteY64" fmla="*/ 2965942 h 4100054"/>
              <a:gd name="connsiteX0" fmla="*/ 556719 w 5444431"/>
              <a:gd name="connsiteY0" fmla="*/ 2965942 h 4100054"/>
              <a:gd name="connsiteX1" fmla="*/ 823944 w 5444431"/>
              <a:gd name="connsiteY1" fmla="*/ 2941786 h 4100054"/>
              <a:gd name="connsiteX2" fmla="*/ 852540 w 5444431"/>
              <a:gd name="connsiteY2" fmla="*/ 3039202 h 4100054"/>
              <a:gd name="connsiteX3" fmla="*/ 1212764 w 5444431"/>
              <a:gd name="connsiteY3" fmla="*/ 2973229 h 4100054"/>
              <a:gd name="connsiteX4" fmla="*/ 1401372 w 5444431"/>
              <a:gd name="connsiteY4" fmla="*/ 3048187 h 4100054"/>
              <a:gd name="connsiteX5" fmla="*/ 961622 w 5444431"/>
              <a:gd name="connsiteY5" fmla="*/ 4082686 h 4100054"/>
              <a:gd name="connsiteX6" fmla="*/ 1468103 w 5444431"/>
              <a:gd name="connsiteY6" fmla="*/ 3768360 h 4100054"/>
              <a:gd name="connsiteX7" fmla="*/ 1877636 w 5444431"/>
              <a:gd name="connsiteY7" fmla="*/ 3973645 h 4100054"/>
              <a:gd name="connsiteX8" fmla="*/ 1873412 w 5444431"/>
              <a:gd name="connsiteY8" fmla="*/ 3848205 h 4100054"/>
              <a:gd name="connsiteX9" fmla="*/ 1888238 w 5444431"/>
              <a:gd name="connsiteY9" fmla="*/ 3756143 h 4100054"/>
              <a:gd name="connsiteX10" fmla="*/ 2011235 w 5444431"/>
              <a:gd name="connsiteY10" fmla="*/ 3220765 h 4100054"/>
              <a:gd name="connsiteX11" fmla="*/ 2748647 w 5444431"/>
              <a:gd name="connsiteY11" fmla="*/ 3827567 h 4100054"/>
              <a:gd name="connsiteX12" fmla="*/ 2851401 w 5444431"/>
              <a:gd name="connsiteY12" fmla="*/ 3917711 h 4100054"/>
              <a:gd name="connsiteX13" fmla="*/ 3060560 w 5444431"/>
              <a:gd name="connsiteY13" fmla="*/ 3995474 h 4100054"/>
              <a:gd name="connsiteX14" fmla="*/ 3202679 w 5444431"/>
              <a:gd name="connsiteY14" fmla="*/ 4011564 h 4100054"/>
              <a:gd name="connsiteX15" fmla="*/ 3326030 w 5444431"/>
              <a:gd name="connsiteY15" fmla="*/ 4041059 h 4100054"/>
              <a:gd name="connsiteX16" fmla="*/ 3438653 w 5444431"/>
              <a:gd name="connsiteY16" fmla="*/ 4049104 h 4100054"/>
              <a:gd name="connsiteX17" fmla="*/ 3655857 w 5444431"/>
              <a:gd name="connsiteY17" fmla="*/ 4100054 h 4100054"/>
              <a:gd name="connsiteX18" fmla="*/ 3781889 w 5444431"/>
              <a:gd name="connsiteY18" fmla="*/ 4003518 h 4100054"/>
              <a:gd name="connsiteX19" fmla="*/ 3776525 w 5444431"/>
              <a:gd name="connsiteY19" fmla="*/ 3349226 h 4100054"/>
              <a:gd name="connsiteX20" fmla="*/ 4277971 w 5444431"/>
              <a:gd name="connsiteY20" fmla="*/ 3740729 h 4100054"/>
              <a:gd name="connsiteX21" fmla="*/ 4942988 w 5444431"/>
              <a:gd name="connsiteY21" fmla="*/ 3392129 h 4100054"/>
              <a:gd name="connsiteX22" fmla="*/ 4811591 w 5444431"/>
              <a:gd name="connsiteY22" fmla="*/ 3303641 h 4100054"/>
              <a:gd name="connsiteX23" fmla="*/ 5444431 w 5444431"/>
              <a:gd name="connsiteY23" fmla="*/ 2378514 h 4100054"/>
              <a:gd name="connsiteX24" fmla="*/ 4071490 w 5444431"/>
              <a:gd name="connsiteY24" fmla="*/ 1466796 h 4100054"/>
              <a:gd name="connsiteX25" fmla="*/ 3334070 w 5444431"/>
              <a:gd name="connsiteY25" fmla="*/ 1016299 h 4100054"/>
              <a:gd name="connsiteX26" fmla="*/ 3661216 w 5444431"/>
              <a:gd name="connsiteY26" fmla="*/ 665019 h 4100054"/>
              <a:gd name="connsiteX27" fmla="*/ 2666609 w 5444431"/>
              <a:gd name="connsiteY27" fmla="*/ 1491844 h 4100054"/>
              <a:gd name="connsiteX28" fmla="*/ 2538036 w 5444431"/>
              <a:gd name="connsiteY28" fmla="*/ 1385482 h 4100054"/>
              <a:gd name="connsiteX29" fmla="*/ 2414197 w 5444431"/>
              <a:gd name="connsiteY29" fmla="*/ 1215619 h 4100054"/>
              <a:gd name="connsiteX30" fmla="*/ 3103459 w 5444431"/>
              <a:gd name="connsiteY30" fmla="*/ 648930 h 4100054"/>
              <a:gd name="connsiteX31" fmla="*/ 2942567 w 5444431"/>
              <a:gd name="connsiteY31" fmla="*/ 415638 h 4100054"/>
              <a:gd name="connsiteX32" fmla="*/ 2746816 w 5444431"/>
              <a:gd name="connsiteY32" fmla="*/ 0 h 4100054"/>
              <a:gd name="connsiteX33" fmla="*/ 2502798 w 5444431"/>
              <a:gd name="connsiteY33" fmla="*/ 536305 h 4100054"/>
              <a:gd name="connsiteX34" fmla="*/ 2395537 w 5444431"/>
              <a:gd name="connsiteY34" fmla="*/ 565803 h 4100054"/>
              <a:gd name="connsiteX35" fmla="*/ 2266824 w 5444431"/>
              <a:gd name="connsiteY35" fmla="*/ 565803 h 4100054"/>
              <a:gd name="connsiteX36" fmla="*/ 2148837 w 5444431"/>
              <a:gd name="connsiteY36" fmla="*/ 568484 h 4100054"/>
              <a:gd name="connsiteX37" fmla="*/ 2051822 w 5444431"/>
              <a:gd name="connsiteY37" fmla="*/ 621656 h 4100054"/>
              <a:gd name="connsiteX38" fmla="*/ 1939714 w 5444431"/>
              <a:gd name="connsiteY38" fmla="*/ 646693 h 4100054"/>
              <a:gd name="connsiteX39" fmla="*/ 1910437 w 5444431"/>
              <a:gd name="connsiteY39" fmla="*/ 394135 h 4100054"/>
              <a:gd name="connsiteX40" fmla="*/ 1424570 w 5444431"/>
              <a:gd name="connsiteY40" fmla="*/ 365410 h 4100054"/>
              <a:gd name="connsiteX41" fmla="*/ 1431915 w 5444431"/>
              <a:gd name="connsiteY41" fmla="*/ 247897 h 4100054"/>
              <a:gd name="connsiteX42" fmla="*/ 1299712 w 5444431"/>
              <a:gd name="connsiteY42" fmla="*/ 240552 h 4100054"/>
              <a:gd name="connsiteX43" fmla="*/ 1190053 w 5444431"/>
              <a:gd name="connsiteY43" fmla="*/ 209089 h 4100054"/>
              <a:gd name="connsiteX44" fmla="*/ 1180363 w 5444431"/>
              <a:gd name="connsiteY44" fmla="*/ 148631 h 4100054"/>
              <a:gd name="connsiteX45" fmla="*/ 1075588 w 5444431"/>
              <a:gd name="connsiteY45" fmla="*/ 374056 h 4100054"/>
              <a:gd name="connsiteX46" fmla="*/ 971372 w 5444431"/>
              <a:gd name="connsiteY46" fmla="*/ 570617 h 4100054"/>
              <a:gd name="connsiteX47" fmla="*/ 890952 w 5444431"/>
              <a:gd name="connsiteY47" fmla="*/ 808898 h 4100054"/>
              <a:gd name="connsiteX48" fmla="*/ 786704 w 5444431"/>
              <a:gd name="connsiteY48" fmla="*/ 1166317 h 4100054"/>
              <a:gd name="connsiteX49" fmla="*/ 557360 w 5444431"/>
              <a:gd name="connsiteY49" fmla="*/ 1059092 h 4100054"/>
              <a:gd name="connsiteX50" fmla="*/ 363757 w 5444431"/>
              <a:gd name="connsiteY50" fmla="*/ 1163340 h 4100054"/>
              <a:gd name="connsiteX51" fmla="*/ 253553 w 5444431"/>
              <a:gd name="connsiteY51" fmla="*/ 1079941 h 4100054"/>
              <a:gd name="connsiteX52" fmla="*/ 170156 w 5444431"/>
              <a:gd name="connsiteY52" fmla="*/ 1205038 h 4100054"/>
              <a:gd name="connsiteX53" fmla="*/ 116542 w 5444431"/>
              <a:gd name="connsiteY53" fmla="*/ 1321199 h 4100054"/>
              <a:gd name="connsiteX54" fmla="*/ 68886 w 5444431"/>
              <a:gd name="connsiteY54" fmla="*/ 1422469 h 4100054"/>
              <a:gd name="connsiteX55" fmla="*/ 68886 w 5444431"/>
              <a:gd name="connsiteY55" fmla="*/ 1529694 h 4100054"/>
              <a:gd name="connsiteX56" fmla="*/ 0 w 5444431"/>
              <a:gd name="connsiteY56" fmla="*/ 1635987 h 4100054"/>
              <a:gd name="connsiteX57" fmla="*/ 12848 w 5444431"/>
              <a:gd name="connsiteY57" fmla="*/ 1837041 h 4100054"/>
              <a:gd name="connsiteX58" fmla="*/ 142720 w 5444431"/>
              <a:gd name="connsiteY58" fmla="*/ 1813187 h 4100054"/>
              <a:gd name="connsiteX59" fmla="*/ 293795 w 5444431"/>
              <a:gd name="connsiteY59" fmla="*/ 1874148 h 4100054"/>
              <a:gd name="connsiteX60" fmla="*/ 476675 w 5444431"/>
              <a:gd name="connsiteY60" fmla="*/ 1977515 h 4100054"/>
              <a:gd name="connsiteX61" fmla="*/ 451314 w 5444431"/>
              <a:gd name="connsiteY61" fmla="*/ 2116380 h 4100054"/>
              <a:gd name="connsiteX62" fmla="*/ 637487 w 5444431"/>
              <a:gd name="connsiteY62" fmla="*/ 2377096 h 4100054"/>
              <a:gd name="connsiteX63" fmla="*/ 421787 w 5444431"/>
              <a:gd name="connsiteY63" fmla="*/ 2860342 h 4100054"/>
              <a:gd name="connsiteX64" fmla="*/ 556719 w 5444431"/>
              <a:gd name="connsiteY64" fmla="*/ 2965942 h 4100054"/>
              <a:gd name="connsiteX0" fmla="*/ 556719 w 5444431"/>
              <a:gd name="connsiteY0" fmla="*/ 2965942 h 4100054"/>
              <a:gd name="connsiteX1" fmla="*/ 823944 w 5444431"/>
              <a:gd name="connsiteY1" fmla="*/ 2941786 h 4100054"/>
              <a:gd name="connsiteX2" fmla="*/ 852540 w 5444431"/>
              <a:gd name="connsiteY2" fmla="*/ 3039202 h 4100054"/>
              <a:gd name="connsiteX3" fmla="*/ 1212764 w 5444431"/>
              <a:gd name="connsiteY3" fmla="*/ 2973229 h 4100054"/>
              <a:gd name="connsiteX4" fmla="*/ 1401372 w 5444431"/>
              <a:gd name="connsiteY4" fmla="*/ 3048187 h 4100054"/>
              <a:gd name="connsiteX5" fmla="*/ 961622 w 5444431"/>
              <a:gd name="connsiteY5" fmla="*/ 4082686 h 4100054"/>
              <a:gd name="connsiteX6" fmla="*/ 1468103 w 5444431"/>
              <a:gd name="connsiteY6" fmla="*/ 3768360 h 4100054"/>
              <a:gd name="connsiteX7" fmla="*/ 1877636 w 5444431"/>
              <a:gd name="connsiteY7" fmla="*/ 3973645 h 4100054"/>
              <a:gd name="connsiteX8" fmla="*/ 1873412 w 5444431"/>
              <a:gd name="connsiteY8" fmla="*/ 3848205 h 4100054"/>
              <a:gd name="connsiteX9" fmla="*/ 1888238 w 5444431"/>
              <a:gd name="connsiteY9" fmla="*/ 3756143 h 4100054"/>
              <a:gd name="connsiteX10" fmla="*/ 2011235 w 5444431"/>
              <a:gd name="connsiteY10" fmla="*/ 3220765 h 4100054"/>
              <a:gd name="connsiteX11" fmla="*/ 2748647 w 5444431"/>
              <a:gd name="connsiteY11" fmla="*/ 3827567 h 4100054"/>
              <a:gd name="connsiteX12" fmla="*/ 2851401 w 5444431"/>
              <a:gd name="connsiteY12" fmla="*/ 3917711 h 4100054"/>
              <a:gd name="connsiteX13" fmla="*/ 3060560 w 5444431"/>
              <a:gd name="connsiteY13" fmla="*/ 3995474 h 4100054"/>
              <a:gd name="connsiteX14" fmla="*/ 3202679 w 5444431"/>
              <a:gd name="connsiteY14" fmla="*/ 4011564 h 4100054"/>
              <a:gd name="connsiteX15" fmla="*/ 3326030 w 5444431"/>
              <a:gd name="connsiteY15" fmla="*/ 4041059 h 4100054"/>
              <a:gd name="connsiteX16" fmla="*/ 3438653 w 5444431"/>
              <a:gd name="connsiteY16" fmla="*/ 4049104 h 4100054"/>
              <a:gd name="connsiteX17" fmla="*/ 3655857 w 5444431"/>
              <a:gd name="connsiteY17" fmla="*/ 4100054 h 4100054"/>
              <a:gd name="connsiteX18" fmla="*/ 3781889 w 5444431"/>
              <a:gd name="connsiteY18" fmla="*/ 4003518 h 4100054"/>
              <a:gd name="connsiteX19" fmla="*/ 3776525 w 5444431"/>
              <a:gd name="connsiteY19" fmla="*/ 3349226 h 4100054"/>
              <a:gd name="connsiteX20" fmla="*/ 4277971 w 5444431"/>
              <a:gd name="connsiteY20" fmla="*/ 3740729 h 4100054"/>
              <a:gd name="connsiteX21" fmla="*/ 4942988 w 5444431"/>
              <a:gd name="connsiteY21" fmla="*/ 3392129 h 4100054"/>
              <a:gd name="connsiteX22" fmla="*/ 4811591 w 5444431"/>
              <a:gd name="connsiteY22" fmla="*/ 3303641 h 4100054"/>
              <a:gd name="connsiteX23" fmla="*/ 5444431 w 5444431"/>
              <a:gd name="connsiteY23" fmla="*/ 2378514 h 4100054"/>
              <a:gd name="connsiteX24" fmla="*/ 4071490 w 5444431"/>
              <a:gd name="connsiteY24" fmla="*/ 1466796 h 4100054"/>
              <a:gd name="connsiteX25" fmla="*/ 3334070 w 5444431"/>
              <a:gd name="connsiteY25" fmla="*/ 1016299 h 4100054"/>
              <a:gd name="connsiteX26" fmla="*/ 3661216 w 5444431"/>
              <a:gd name="connsiteY26" fmla="*/ 665019 h 4100054"/>
              <a:gd name="connsiteX27" fmla="*/ 2666609 w 5444431"/>
              <a:gd name="connsiteY27" fmla="*/ 1491844 h 4100054"/>
              <a:gd name="connsiteX28" fmla="*/ 2538036 w 5444431"/>
              <a:gd name="connsiteY28" fmla="*/ 1385482 h 4100054"/>
              <a:gd name="connsiteX29" fmla="*/ 3103459 w 5444431"/>
              <a:gd name="connsiteY29" fmla="*/ 648930 h 4100054"/>
              <a:gd name="connsiteX30" fmla="*/ 2942567 w 5444431"/>
              <a:gd name="connsiteY30" fmla="*/ 415638 h 4100054"/>
              <a:gd name="connsiteX31" fmla="*/ 2746816 w 5444431"/>
              <a:gd name="connsiteY31" fmla="*/ 0 h 4100054"/>
              <a:gd name="connsiteX32" fmla="*/ 2502798 w 5444431"/>
              <a:gd name="connsiteY32" fmla="*/ 536305 h 4100054"/>
              <a:gd name="connsiteX33" fmla="*/ 2395537 w 5444431"/>
              <a:gd name="connsiteY33" fmla="*/ 565803 h 4100054"/>
              <a:gd name="connsiteX34" fmla="*/ 2266824 w 5444431"/>
              <a:gd name="connsiteY34" fmla="*/ 565803 h 4100054"/>
              <a:gd name="connsiteX35" fmla="*/ 2148837 w 5444431"/>
              <a:gd name="connsiteY35" fmla="*/ 568484 h 4100054"/>
              <a:gd name="connsiteX36" fmla="*/ 2051822 w 5444431"/>
              <a:gd name="connsiteY36" fmla="*/ 621656 h 4100054"/>
              <a:gd name="connsiteX37" fmla="*/ 1939714 w 5444431"/>
              <a:gd name="connsiteY37" fmla="*/ 646693 h 4100054"/>
              <a:gd name="connsiteX38" fmla="*/ 1910437 w 5444431"/>
              <a:gd name="connsiteY38" fmla="*/ 394135 h 4100054"/>
              <a:gd name="connsiteX39" fmla="*/ 1424570 w 5444431"/>
              <a:gd name="connsiteY39" fmla="*/ 365410 h 4100054"/>
              <a:gd name="connsiteX40" fmla="*/ 1431915 w 5444431"/>
              <a:gd name="connsiteY40" fmla="*/ 247897 h 4100054"/>
              <a:gd name="connsiteX41" fmla="*/ 1299712 w 5444431"/>
              <a:gd name="connsiteY41" fmla="*/ 240552 h 4100054"/>
              <a:gd name="connsiteX42" fmla="*/ 1190053 w 5444431"/>
              <a:gd name="connsiteY42" fmla="*/ 209089 h 4100054"/>
              <a:gd name="connsiteX43" fmla="*/ 1180363 w 5444431"/>
              <a:gd name="connsiteY43" fmla="*/ 148631 h 4100054"/>
              <a:gd name="connsiteX44" fmla="*/ 1075588 w 5444431"/>
              <a:gd name="connsiteY44" fmla="*/ 374056 h 4100054"/>
              <a:gd name="connsiteX45" fmla="*/ 971372 w 5444431"/>
              <a:gd name="connsiteY45" fmla="*/ 570617 h 4100054"/>
              <a:gd name="connsiteX46" fmla="*/ 890952 w 5444431"/>
              <a:gd name="connsiteY46" fmla="*/ 808898 h 4100054"/>
              <a:gd name="connsiteX47" fmla="*/ 786704 w 5444431"/>
              <a:gd name="connsiteY47" fmla="*/ 1166317 h 4100054"/>
              <a:gd name="connsiteX48" fmla="*/ 557360 w 5444431"/>
              <a:gd name="connsiteY48" fmla="*/ 1059092 h 4100054"/>
              <a:gd name="connsiteX49" fmla="*/ 363757 w 5444431"/>
              <a:gd name="connsiteY49" fmla="*/ 1163340 h 4100054"/>
              <a:gd name="connsiteX50" fmla="*/ 253553 w 5444431"/>
              <a:gd name="connsiteY50" fmla="*/ 1079941 h 4100054"/>
              <a:gd name="connsiteX51" fmla="*/ 170156 w 5444431"/>
              <a:gd name="connsiteY51" fmla="*/ 1205038 h 4100054"/>
              <a:gd name="connsiteX52" fmla="*/ 116542 w 5444431"/>
              <a:gd name="connsiteY52" fmla="*/ 1321199 h 4100054"/>
              <a:gd name="connsiteX53" fmla="*/ 68886 w 5444431"/>
              <a:gd name="connsiteY53" fmla="*/ 1422469 h 4100054"/>
              <a:gd name="connsiteX54" fmla="*/ 68886 w 5444431"/>
              <a:gd name="connsiteY54" fmla="*/ 1529694 h 4100054"/>
              <a:gd name="connsiteX55" fmla="*/ 0 w 5444431"/>
              <a:gd name="connsiteY55" fmla="*/ 1635987 h 4100054"/>
              <a:gd name="connsiteX56" fmla="*/ 12848 w 5444431"/>
              <a:gd name="connsiteY56" fmla="*/ 1837041 h 4100054"/>
              <a:gd name="connsiteX57" fmla="*/ 142720 w 5444431"/>
              <a:gd name="connsiteY57" fmla="*/ 1813187 h 4100054"/>
              <a:gd name="connsiteX58" fmla="*/ 293795 w 5444431"/>
              <a:gd name="connsiteY58" fmla="*/ 1874148 h 4100054"/>
              <a:gd name="connsiteX59" fmla="*/ 476675 w 5444431"/>
              <a:gd name="connsiteY59" fmla="*/ 1977515 h 4100054"/>
              <a:gd name="connsiteX60" fmla="*/ 451314 w 5444431"/>
              <a:gd name="connsiteY60" fmla="*/ 2116380 h 4100054"/>
              <a:gd name="connsiteX61" fmla="*/ 637487 w 5444431"/>
              <a:gd name="connsiteY61" fmla="*/ 2377096 h 4100054"/>
              <a:gd name="connsiteX62" fmla="*/ 421787 w 5444431"/>
              <a:gd name="connsiteY62" fmla="*/ 2860342 h 4100054"/>
              <a:gd name="connsiteX63" fmla="*/ 556719 w 5444431"/>
              <a:gd name="connsiteY63" fmla="*/ 2965942 h 4100054"/>
              <a:gd name="connsiteX0" fmla="*/ 556719 w 5444431"/>
              <a:gd name="connsiteY0" fmla="*/ 2965942 h 4100054"/>
              <a:gd name="connsiteX1" fmla="*/ 823944 w 5444431"/>
              <a:gd name="connsiteY1" fmla="*/ 2941786 h 4100054"/>
              <a:gd name="connsiteX2" fmla="*/ 852540 w 5444431"/>
              <a:gd name="connsiteY2" fmla="*/ 3039202 h 4100054"/>
              <a:gd name="connsiteX3" fmla="*/ 1212764 w 5444431"/>
              <a:gd name="connsiteY3" fmla="*/ 2973229 h 4100054"/>
              <a:gd name="connsiteX4" fmla="*/ 1401372 w 5444431"/>
              <a:gd name="connsiteY4" fmla="*/ 3048187 h 4100054"/>
              <a:gd name="connsiteX5" fmla="*/ 961622 w 5444431"/>
              <a:gd name="connsiteY5" fmla="*/ 4082686 h 4100054"/>
              <a:gd name="connsiteX6" fmla="*/ 1468103 w 5444431"/>
              <a:gd name="connsiteY6" fmla="*/ 3768360 h 4100054"/>
              <a:gd name="connsiteX7" fmla="*/ 1877636 w 5444431"/>
              <a:gd name="connsiteY7" fmla="*/ 3973645 h 4100054"/>
              <a:gd name="connsiteX8" fmla="*/ 1873412 w 5444431"/>
              <a:gd name="connsiteY8" fmla="*/ 3848205 h 4100054"/>
              <a:gd name="connsiteX9" fmla="*/ 1888238 w 5444431"/>
              <a:gd name="connsiteY9" fmla="*/ 3756143 h 4100054"/>
              <a:gd name="connsiteX10" fmla="*/ 2011235 w 5444431"/>
              <a:gd name="connsiteY10" fmla="*/ 3220765 h 4100054"/>
              <a:gd name="connsiteX11" fmla="*/ 2748647 w 5444431"/>
              <a:gd name="connsiteY11" fmla="*/ 3827567 h 4100054"/>
              <a:gd name="connsiteX12" fmla="*/ 2851401 w 5444431"/>
              <a:gd name="connsiteY12" fmla="*/ 3917711 h 4100054"/>
              <a:gd name="connsiteX13" fmla="*/ 3060560 w 5444431"/>
              <a:gd name="connsiteY13" fmla="*/ 3995474 h 4100054"/>
              <a:gd name="connsiteX14" fmla="*/ 3202679 w 5444431"/>
              <a:gd name="connsiteY14" fmla="*/ 4011564 h 4100054"/>
              <a:gd name="connsiteX15" fmla="*/ 3326030 w 5444431"/>
              <a:gd name="connsiteY15" fmla="*/ 4041059 h 4100054"/>
              <a:gd name="connsiteX16" fmla="*/ 3438653 w 5444431"/>
              <a:gd name="connsiteY16" fmla="*/ 4049104 h 4100054"/>
              <a:gd name="connsiteX17" fmla="*/ 3655857 w 5444431"/>
              <a:gd name="connsiteY17" fmla="*/ 4100054 h 4100054"/>
              <a:gd name="connsiteX18" fmla="*/ 3781889 w 5444431"/>
              <a:gd name="connsiteY18" fmla="*/ 4003518 h 4100054"/>
              <a:gd name="connsiteX19" fmla="*/ 3776525 w 5444431"/>
              <a:gd name="connsiteY19" fmla="*/ 3349226 h 4100054"/>
              <a:gd name="connsiteX20" fmla="*/ 4277971 w 5444431"/>
              <a:gd name="connsiteY20" fmla="*/ 3740729 h 4100054"/>
              <a:gd name="connsiteX21" fmla="*/ 4942988 w 5444431"/>
              <a:gd name="connsiteY21" fmla="*/ 3392129 h 4100054"/>
              <a:gd name="connsiteX22" fmla="*/ 4811591 w 5444431"/>
              <a:gd name="connsiteY22" fmla="*/ 3303641 h 4100054"/>
              <a:gd name="connsiteX23" fmla="*/ 5444431 w 5444431"/>
              <a:gd name="connsiteY23" fmla="*/ 2378514 h 4100054"/>
              <a:gd name="connsiteX24" fmla="*/ 4071490 w 5444431"/>
              <a:gd name="connsiteY24" fmla="*/ 1466796 h 4100054"/>
              <a:gd name="connsiteX25" fmla="*/ 3334070 w 5444431"/>
              <a:gd name="connsiteY25" fmla="*/ 1016299 h 4100054"/>
              <a:gd name="connsiteX26" fmla="*/ 3661216 w 5444431"/>
              <a:gd name="connsiteY26" fmla="*/ 665019 h 4100054"/>
              <a:gd name="connsiteX27" fmla="*/ 2666609 w 5444431"/>
              <a:gd name="connsiteY27" fmla="*/ 1491844 h 4100054"/>
              <a:gd name="connsiteX28" fmla="*/ 3103459 w 5444431"/>
              <a:gd name="connsiteY28" fmla="*/ 648930 h 4100054"/>
              <a:gd name="connsiteX29" fmla="*/ 2942567 w 5444431"/>
              <a:gd name="connsiteY29" fmla="*/ 415638 h 4100054"/>
              <a:gd name="connsiteX30" fmla="*/ 2746816 w 5444431"/>
              <a:gd name="connsiteY30" fmla="*/ 0 h 4100054"/>
              <a:gd name="connsiteX31" fmla="*/ 2502798 w 5444431"/>
              <a:gd name="connsiteY31" fmla="*/ 536305 h 4100054"/>
              <a:gd name="connsiteX32" fmla="*/ 2395537 w 5444431"/>
              <a:gd name="connsiteY32" fmla="*/ 565803 h 4100054"/>
              <a:gd name="connsiteX33" fmla="*/ 2266824 w 5444431"/>
              <a:gd name="connsiteY33" fmla="*/ 565803 h 4100054"/>
              <a:gd name="connsiteX34" fmla="*/ 2148837 w 5444431"/>
              <a:gd name="connsiteY34" fmla="*/ 568484 h 4100054"/>
              <a:gd name="connsiteX35" fmla="*/ 2051822 w 5444431"/>
              <a:gd name="connsiteY35" fmla="*/ 621656 h 4100054"/>
              <a:gd name="connsiteX36" fmla="*/ 1939714 w 5444431"/>
              <a:gd name="connsiteY36" fmla="*/ 646693 h 4100054"/>
              <a:gd name="connsiteX37" fmla="*/ 1910437 w 5444431"/>
              <a:gd name="connsiteY37" fmla="*/ 394135 h 4100054"/>
              <a:gd name="connsiteX38" fmla="*/ 1424570 w 5444431"/>
              <a:gd name="connsiteY38" fmla="*/ 365410 h 4100054"/>
              <a:gd name="connsiteX39" fmla="*/ 1431915 w 5444431"/>
              <a:gd name="connsiteY39" fmla="*/ 247897 h 4100054"/>
              <a:gd name="connsiteX40" fmla="*/ 1299712 w 5444431"/>
              <a:gd name="connsiteY40" fmla="*/ 240552 h 4100054"/>
              <a:gd name="connsiteX41" fmla="*/ 1190053 w 5444431"/>
              <a:gd name="connsiteY41" fmla="*/ 209089 h 4100054"/>
              <a:gd name="connsiteX42" fmla="*/ 1180363 w 5444431"/>
              <a:gd name="connsiteY42" fmla="*/ 148631 h 4100054"/>
              <a:gd name="connsiteX43" fmla="*/ 1075588 w 5444431"/>
              <a:gd name="connsiteY43" fmla="*/ 374056 h 4100054"/>
              <a:gd name="connsiteX44" fmla="*/ 971372 w 5444431"/>
              <a:gd name="connsiteY44" fmla="*/ 570617 h 4100054"/>
              <a:gd name="connsiteX45" fmla="*/ 890952 w 5444431"/>
              <a:gd name="connsiteY45" fmla="*/ 808898 h 4100054"/>
              <a:gd name="connsiteX46" fmla="*/ 786704 w 5444431"/>
              <a:gd name="connsiteY46" fmla="*/ 1166317 h 4100054"/>
              <a:gd name="connsiteX47" fmla="*/ 557360 w 5444431"/>
              <a:gd name="connsiteY47" fmla="*/ 1059092 h 4100054"/>
              <a:gd name="connsiteX48" fmla="*/ 363757 w 5444431"/>
              <a:gd name="connsiteY48" fmla="*/ 1163340 h 4100054"/>
              <a:gd name="connsiteX49" fmla="*/ 253553 w 5444431"/>
              <a:gd name="connsiteY49" fmla="*/ 1079941 h 4100054"/>
              <a:gd name="connsiteX50" fmla="*/ 170156 w 5444431"/>
              <a:gd name="connsiteY50" fmla="*/ 1205038 h 4100054"/>
              <a:gd name="connsiteX51" fmla="*/ 116542 w 5444431"/>
              <a:gd name="connsiteY51" fmla="*/ 1321199 h 4100054"/>
              <a:gd name="connsiteX52" fmla="*/ 68886 w 5444431"/>
              <a:gd name="connsiteY52" fmla="*/ 1422469 h 4100054"/>
              <a:gd name="connsiteX53" fmla="*/ 68886 w 5444431"/>
              <a:gd name="connsiteY53" fmla="*/ 1529694 h 4100054"/>
              <a:gd name="connsiteX54" fmla="*/ 0 w 5444431"/>
              <a:gd name="connsiteY54" fmla="*/ 1635987 h 4100054"/>
              <a:gd name="connsiteX55" fmla="*/ 12848 w 5444431"/>
              <a:gd name="connsiteY55" fmla="*/ 1837041 h 4100054"/>
              <a:gd name="connsiteX56" fmla="*/ 142720 w 5444431"/>
              <a:gd name="connsiteY56" fmla="*/ 1813187 h 4100054"/>
              <a:gd name="connsiteX57" fmla="*/ 293795 w 5444431"/>
              <a:gd name="connsiteY57" fmla="*/ 1874148 h 4100054"/>
              <a:gd name="connsiteX58" fmla="*/ 476675 w 5444431"/>
              <a:gd name="connsiteY58" fmla="*/ 1977515 h 4100054"/>
              <a:gd name="connsiteX59" fmla="*/ 451314 w 5444431"/>
              <a:gd name="connsiteY59" fmla="*/ 2116380 h 4100054"/>
              <a:gd name="connsiteX60" fmla="*/ 637487 w 5444431"/>
              <a:gd name="connsiteY60" fmla="*/ 2377096 h 4100054"/>
              <a:gd name="connsiteX61" fmla="*/ 421787 w 5444431"/>
              <a:gd name="connsiteY61" fmla="*/ 2860342 h 4100054"/>
              <a:gd name="connsiteX62" fmla="*/ 556719 w 5444431"/>
              <a:gd name="connsiteY62" fmla="*/ 2965942 h 4100054"/>
              <a:gd name="connsiteX0" fmla="*/ 556719 w 5444431"/>
              <a:gd name="connsiteY0" fmla="*/ 2965942 h 4100054"/>
              <a:gd name="connsiteX1" fmla="*/ 823944 w 5444431"/>
              <a:gd name="connsiteY1" fmla="*/ 2941786 h 4100054"/>
              <a:gd name="connsiteX2" fmla="*/ 852540 w 5444431"/>
              <a:gd name="connsiteY2" fmla="*/ 3039202 h 4100054"/>
              <a:gd name="connsiteX3" fmla="*/ 1212764 w 5444431"/>
              <a:gd name="connsiteY3" fmla="*/ 2973229 h 4100054"/>
              <a:gd name="connsiteX4" fmla="*/ 1401372 w 5444431"/>
              <a:gd name="connsiteY4" fmla="*/ 3048187 h 4100054"/>
              <a:gd name="connsiteX5" fmla="*/ 961622 w 5444431"/>
              <a:gd name="connsiteY5" fmla="*/ 4082686 h 4100054"/>
              <a:gd name="connsiteX6" fmla="*/ 1468103 w 5444431"/>
              <a:gd name="connsiteY6" fmla="*/ 3768360 h 4100054"/>
              <a:gd name="connsiteX7" fmla="*/ 1877636 w 5444431"/>
              <a:gd name="connsiteY7" fmla="*/ 3973645 h 4100054"/>
              <a:gd name="connsiteX8" fmla="*/ 1873412 w 5444431"/>
              <a:gd name="connsiteY8" fmla="*/ 3848205 h 4100054"/>
              <a:gd name="connsiteX9" fmla="*/ 1888238 w 5444431"/>
              <a:gd name="connsiteY9" fmla="*/ 3756143 h 4100054"/>
              <a:gd name="connsiteX10" fmla="*/ 2011235 w 5444431"/>
              <a:gd name="connsiteY10" fmla="*/ 3220765 h 4100054"/>
              <a:gd name="connsiteX11" fmla="*/ 2748647 w 5444431"/>
              <a:gd name="connsiteY11" fmla="*/ 3827567 h 4100054"/>
              <a:gd name="connsiteX12" fmla="*/ 2851401 w 5444431"/>
              <a:gd name="connsiteY12" fmla="*/ 3917711 h 4100054"/>
              <a:gd name="connsiteX13" fmla="*/ 3060560 w 5444431"/>
              <a:gd name="connsiteY13" fmla="*/ 3995474 h 4100054"/>
              <a:gd name="connsiteX14" fmla="*/ 3202679 w 5444431"/>
              <a:gd name="connsiteY14" fmla="*/ 4011564 h 4100054"/>
              <a:gd name="connsiteX15" fmla="*/ 3326030 w 5444431"/>
              <a:gd name="connsiteY15" fmla="*/ 4041059 h 4100054"/>
              <a:gd name="connsiteX16" fmla="*/ 3438653 w 5444431"/>
              <a:gd name="connsiteY16" fmla="*/ 4049104 h 4100054"/>
              <a:gd name="connsiteX17" fmla="*/ 3655857 w 5444431"/>
              <a:gd name="connsiteY17" fmla="*/ 4100054 h 4100054"/>
              <a:gd name="connsiteX18" fmla="*/ 3781889 w 5444431"/>
              <a:gd name="connsiteY18" fmla="*/ 4003518 h 4100054"/>
              <a:gd name="connsiteX19" fmla="*/ 3776525 w 5444431"/>
              <a:gd name="connsiteY19" fmla="*/ 3349226 h 4100054"/>
              <a:gd name="connsiteX20" fmla="*/ 4277971 w 5444431"/>
              <a:gd name="connsiteY20" fmla="*/ 3740729 h 4100054"/>
              <a:gd name="connsiteX21" fmla="*/ 4942988 w 5444431"/>
              <a:gd name="connsiteY21" fmla="*/ 3392129 h 4100054"/>
              <a:gd name="connsiteX22" fmla="*/ 4811591 w 5444431"/>
              <a:gd name="connsiteY22" fmla="*/ 3303641 h 4100054"/>
              <a:gd name="connsiteX23" fmla="*/ 5444431 w 5444431"/>
              <a:gd name="connsiteY23" fmla="*/ 2378514 h 4100054"/>
              <a:gd name="connsiteX24" fmla="*/ 4071490 w 5444431"/>
              <a:gd name="connsiteY24" fmla="*/ 1466796 h 4100054"/>
              <a:gd name="connsiteX25" fmla="*/ 3334070 w 5444431"/>
              <a:gd name="connsiteY25" fmla="*/ 1016299 h 4100054"/>
              <a:gd name="connsiteX26" fmla="*/ 3661216 w 5444431"/>
              <a:gd name="connsiteY26" fmla="*/ 665019 h 4100054"/>
              <a:gd name="connsiteX27" fmla="*/ 3103459 w 5444431"/>
              <a:gd name="connsiteY27" fmla="*/ 648930 h 4100054"/>
              <a:gd name="connsiteX28" fmla="*/ 2942567 w 5444431"/>
              <a:gd name="connsiteY28" fmla="*/ 415638 h 4100054"/>
              <a:gd name="connsiteX29" fmla="*/ 2746816 w 5444431"/>
              <a:gd name="connsiteY29" fmla="*/ 0 h 4100054"/>
              <a:gd name="connsiteX30" fmla="*/ 2502798 w 5444431"/>
              <a:gd name="connsiteY30" fmla="*/ 536305 h 4100054"/>
              <a:gd name="connsiteX31" fmla="*/ 2395537 w 5444431"/>
              <a:gd name="connsiteY31" fmla="*/ 565803 h 4100054"/>
              <a:gd name="connsiteX32" fmla="*/ 2266824 w 5444431"/>
              <a:gd name="connsiteY32" fmla="*/ 565803 h 4100054"/>
              <a:gd name="connsiteX33" fmla="*/ 2148837 w 5444431"/>
              <a:gd name="connsiteY33" fmla="*/ 568484 h 4100054"/>
              <a:gd name="connsiteX34" fmla="*/ 2051822 w 5444431"/>
              <a:gd name="connsiteY34" fmla="*/ 621656 h 4100054"/>
              <a:gd name="connsiteX35" fmla="*/ 1939714 w 5444431"/>
              <a:gd name="connsiteY35" fmla="*/ 646693 h 4100054"/>
              <a:gd name="connsiteX36" fmla="*/ 1910437 w 5444431"/>
              <a:gd name="connsiteY36" fmla="*/ 394135 h 4100054"/>
              <a:gd name="connsiteX37" fmla="*/ 1424570 w 5444431"/>
              <a:gd name="connsiteY37" fmla="*/ 365410 h 4100054"/>
              <a:gd name="connsiteX38" fmla="*/ 1431915 w 5444431"/>
              <a:gd name="connsiteY38" fmla="*/ 247897 h 4100054"/>
              <a:gd name="connsiteX39" fmla="*/ 1299712 w 5444431"/>
              <a:gd name="connsiteY39" fmla="*/ 240552 h 4100054"/>
              <a:gd name="connsiteX40" fmla="*/ 1190053 w 5444431"/>
              <a:gd name="connsiteY40" fmla="*/ 209089 h 4100054"/>
              <a:gd name="connsiteX41" fmla="*/ 1180363 w 5444431"/>
              <a:gd name="connsiteY41" fmla="*/ 148631 h 4100054"/>
              <a:gd name="connsiteX42" fmla="*/ 1075588 w 5444431"/>
              <a:gd name="connsiteY42" fmla="*/ 374056 h 4100054"/>
              <a:gd name="connsiteX43" fmla="*/ 971372 w 5444431"/>
              <a:gd name="connsiteY43" fmla="*/ 570617 h 4100054"/>
              <a:gd name="connsiteX44" fmla="*/ 890952 w 5444431"/>
              <a:gd name="connsiteY44" fmla="*/ 808898 h 4100054"/>
              <a:gd name="connsiteX45" fmla="*/ 786704 w 5444431"/>
              <a:gd name="connsiteY45" fmla="*/ 1166317 h 4100054"/>
              <a:gd name="connsiteX46" fmla="*/ 557360 w 5444431"/>
              <a:gd name="connsiteY46" fmla="*/ 1059092 h 4100054"/>
              <a:gd name="connsiteX47" fmla="*/ 363757 w 5444431"/>
              <a:gd name="connsiteY47" fmla="*/ 1163340 h 4100054"/>
              <a:gd name="connsiteX48" fmla="*/ 253553 w 5444431"/>
              <a:gd name="connsiteY48" fmla="*/ 1079941 h 4100054"/>
              <a:gd name="connsiteX49" fmla="*/ 170156 w 5444431"/>
              <a:gd name="connsiteY49" fmla="*/ 1205038 h 4100054"/>
              <a:gd name="connsiteX50" fmla="*/ 116542 w 5444431"/>
              <a:gd name="connsiteY50" fmla="*/ 1321199 h 4100054"/>
              <a:gd name="connsiteX51" fmla="*/ 68886 w 5444431"/>
              <a:gd name="connsiteY51" fmla="*/ 1422469 h 4100054"/>
              <a:gd name="connsiteX52" fmla="*/ 68886 w 5444431"/>
              <a:gd name="connsiteY52" fmla="*/ 1529694 h 4100054"/>
              <a:gd name="connsiteX53" fmla="*/ 0 w 5444431"/>
              <a:gd name="connsiteY53" fmla="*/ 1635987 h 4100054"/>
              <a:gd name="connsiteX54" fmla="*/ 12848 w 5444431"/>
              <a:gd name="connsiteY54" fmla="*/ 1837041 h 4100054"/>
              <a:gd name="connsiteX55" fmla="*/ 142720 w 5444431"/>
              <a:gd name="connsiteY55" fmla="*/ 1813187 h 4100054"/>
              <a:gd name="connsiteX56" fmla="*/ 293795 w 5444431"/>
              <a:gd name="connsiteY56" fmla="*/ 1874148 h 4100054"/>
              <a:gd name="connsiteX57" fmla="*/ 476675 w 5444431"/>
              <a:gd name="connsiteY57" fmla="*/ 1977515 h 4100054"/>
              <a:gd name="connsiteX58" fmla="*/ 451314 w 5444431"/>
              <a:gd name="connsiteY58" fmla="*/ 2116380 h 4100054"/>
              <a:gd name="connsiteX59" fmla="*/ 637487 w 5444431"/>
              <a:gd name="connsiteY59" fmla="*/ 2377096 h 4100054"/>
              <a:gd name="connsiteX60" fmla="*/ 421787 w 5444431"/>
              <a:gd name="connsiteY60" fmla="*/ 2860342 h 4100054"/>
              <a:gd name="connsiteX61" fmla="*/ 556719 w 5444431"/>
              <a:gd name="connsiteY61" fmla="*/ 2965942 h 4100054"/>
              <a:gd name="connsiteX0" fmla="*/ 556719 w 5444431"/>
              <a:gd name="connsiteY0" fmla="*/ 2965942 h 4100054"/>
              <a:gd name="connsiteX1" fmla="*/ 823944 w 5444431"/>
              <a:gd name="connsiteY1" fmla="*/ 2941786 h 4100054"/>
              <a:gd name="connsiteX2" fmla="*/ 852540 w 5444431"/>
              <a:gd name="connsiteY2" fmla="*/ 3039202 h 4100054"/>
              <a:gd name="connsiteX3" fmla="*/ 1212764 w 5444431"/>
              <a:gd name="connsiteY3" fmla="*/ 2973229 h 4100054"/>
              <a:gd name="connsiteX4" fmla="*/ 1401372 w 5444431"/>
              <a:gd name="connsiteY4" fmla="*/ 3048187 h 4100054"/>
              <a:gd name="connsiteX5" fmla="*/ 961622 w 5444431"/>
              <a:gd name="connsiteY5" fmla="*/ 4082686 h 4100054"/>
              <a:gd name="connsiteX6" fmla="*/ 1468103 w 5444431"/>
              <a:gd name="connsiteY6" fmla="*/ 3768360 h 4100054"/>
              <a:gd name="connsiteX7" fmla="*/ 1877636 w 5444431"/>
              <a:gd name="connsiteY7" fmla="*/ 3973645 h 4100054"/>
              <a:gd name="connsiteX8" fmla="*/ 1873412 w 5444431"/>
              <a:gd name="connsiteY8" fmla="*/ 3848205 h 4100054"/>
              <a:gd name="connsiteX9" fmla="*/ 1888238 w 5444431"/>
              <a:gd name="connsiteY9" fmla="*/ 3756143 h 4100054"/>
              <a:gd name="connsiteX10" fmla="*/ 2011235 w 5444431"/>
              <a:gd name="connsiteY10" fmla="*/ 3220765 h 4100054"/>
              <a:gd name="connsiteX11" fmla="*/ 2748647 w 5444431"/>
              <a:gd name="connsiteY11" fmla="*/ 3827567 h 4100054"/>
              <a:gd name="connsiteX12" fmla="*/ 2851401 w 5444431"/>
              <a:gd name="connsiteY12" fmla="*/ 3917711 h 4100054"/>
              <a:gd name="connsiteX13" fmla="*/ 3060560 w 5444431"/>
              <a:gd name="connsiteY13" fmla="*/ 3995474 h 4100054"/>
              <a:gd name="connsiteX14" fmla="*/ 3202679 w 5444431"/>
              <a:gd name="connsiteY14" fmla="*/ 4011564 h 4100054"/>
              <a:gd name="connsiteX15" fmla="*/ 3326030 w 5444431"/>
              <a:gd name="connsiteY15" fmla="*/ 4041059 h 4100054"/>
              <a:gd name="connsiteX16" fmla="*/ 3438653 w 5444431"/>
              <a:gd name="connsiteY16" fmla="*/ 4049104 h 4100054"/>
              <a:gd name="connsiteX17" fmla="*/ 3655857 w 5444431"/>
              <a:gd name="connsiteY17" fmla="*/ 4100054 h 4100054"/>
              <a:gd name="connsiteX18" fmla="*/ 3781889 w 5444431"/>
              <a:gd name="connsiteY18" fmla="*/ 4003518 h 4100054"/>
              <a:gd name="connsiteX19" fmla="*/ 3776525 w 5444431"/>
              <a:gd name="connsiteY19" fmla="*/ 3349226 h 4100054"/>
              <a:gd name="connsiteX20" fmla="*/ 4277971 w 5444431"/>
              <a:gd name="connsiteY20" fmla="*/ 3740729 h 4100054"/>
              <a:gd name="connsiteX21" fmla="*/ 4942988 w 5444431"/>
              <a:gd name="connsiteY21" fmla="*/ 3392129 h 4100054"/>
              <a:gd name="connsiteX22" fmla="*/ 4811591 w 5444431"/>
              <a:gd name="connsiteY22" fmla="*/ 3303641 h 4100054"/>
              <a:gd name="connsiteX23" fmla="*/ 5444431 w 5444431"/>
              <a:gd name="connsiteY23" fmla="*/ 2378514 h 4100054"/>
              <a:gd name="connsiteX24" fmla="*/ 4071490 w 5444431"/>
              <a:gd name="connsiteY24" fmla="*/ 1466796 h 4100054"/>
              <a:gd name="connsiteX25" fmla="*/ 3334070 w 5444431"/>
              <a:gd name="connsiteY25" fmla="*/ 1016299 h 4100054"/>
              <a:gd name="connsiteX26" fmla="*/ 3661216 w 5444431"/>
              <a:gd name="connsiteY26" fmla="*/ 665019 h 4100054"/>
              <a:gd name="connsiteX27" fmla="*/ 3103459 w 5444431"/>
              <a:gd name="connsiteY27" fmla="*/ 648930 h 4100054"/>
              <a:gd name="connsiteX28" fmla="*/ 2942567 w 5444431"/>
              <a:gd name="connsiteY28" fmla="*/ 415638 h 4100054"/>
              <a:gd name="connsiteX29" fmla="*/ 2746816 w 5444431"/>
              <a:gd name="connsiteY29" fmla="*/ 0 h 4100054"/>
              <a:gd name="connsiteX30" fmla="*/ 2502798 w 5444431"/>
              <a:gd name="connsiteY30" fmla="*/ 536305 h 4100054"/>
              <a:gd name="connsiteX31" fmla="*/ 2395537 w 5444431"/>
              <a:gd name="connsiteY31" fmla="*/ 565803 h 4100054"/>
              <a:gd name="connsiteX32" fmla="*/ 2266824 w 5444431"/>
              <a:gd name="connsiteY32" fmla="*/ 565803 h 4100054"/>
              <a:gd name="connsiteX33" fmla="*/ 2148837 w 5444431"/>
              <a:gd name="connsiteY33" fmla="*/ 568484 h 4100054"/>
              <a:gd name="connsiteX34" fmla="*/ 2051822 w 5444431"/>
              <a:gd name="connsiteY34" fmla="*/ 621656 h 4100054"/>
              <a:gd name="connsiteX35" fmla="*/ 1939714 w 5444431"/>
              <a:gd name="connsiteY35" fmla="*/ 646693 h 4100054"/>
              <a:gd name="connsiteX36" fmla="*/ 1910437 w 5444431"/>
              <a:gd name="connsiteY36" fmla="*/ 394135 h 4100054"/>
              <a:gd name="connsiteX37" fmla="*/ 1424570 w 5444431"/>
              <a:gd name="connsiteY37" fmla="*/ 365410 h 4100054"/>
              <a:gd name="connsiteX38" fmla="*/ 1431915 w 5444431"/>
              <a:gd name="connsiteY38" fmla="*/ 247897 h 4100054"/>
              <a:gd name="connsiteX39" fmla="*/ 1299712 w 5444431"/>
              <a:gd name="connsiteY39" fmla="*/ 240552 h 4100054"/>
              <a:gd name="connsiteX40" fmla="*/ 1190053 w 5444431"/>
              <a:gd name="connsiteY40" fmla="*/ 209089 h 4100054"/>
              <a:gd name="connsiteX41" fmla="*/ 1180363 w 5444431"/>
              <a:gd name="connsiteY41" fmla="*/ 148631 h 4100054"/>
              <a:gd name="connsiteX42" fmla="*/ 1075588 w 5444431"/>
              <a:gd name="connsiteY42" fmla="*/ 374056 h 4100054"/>
              <a:gd name="connsiteX43" fmla="*/ 971372 w 5444431"/>
              <a:gd name="connsiteY43" fmla="*/ 570617 h 4100054"/>
              <a:gd name="connsiteX44" fmla="*/ 890952 w 5444431"/>
              <a:gd name="connsiteY44" fmla="*/ 808898 h 4100054"/>
              <a:gd name="connsiteX45" fmla="*/ 786704 w 5444431"/>
              <a:gd name="connsiteY45" fmla="*/ 1166317 h 4100054"/>
              <a:gd name="connsiteX46" fmla="*/ 557360 w 5444431"/>
              <a:gd name="connsiteY46" fmla="*/ 1059092 h 4100054"/>
              <a:gd name="connsiteX47" fmla="*/ 363757 w 5444431"/>
              <a:gd name="connsiteY47" fmla="*/ 1163340 h 4100054"/>
              <a:gd name="connsiteX48" fmla="*/ 253553 w 5444431"/>
              <a:gd name="connsiteY48" fmla="*/ 1079941 h 4100054"/>
              <a:gd name="connsiteX49" fmla="*/ 170156 w 5444431"/>
              <a:gd name="connsiteY49" fmla="*/ 1205038 h 4100054"/>
              <a:gd name="connsiteX50" fmla="*/ 116542 w 5444431"/>
              <a:gd name="connsiteY50" fmla="*/ 1321199 h 4100054"/>
              <a:gd name="connsiteX51" fmla="*/ 68886 w 5444431"/>
              <a:gd name="connsiteY51" fmla="*/ 1422469 h 4100054"/>
              <a:gd name="connsiteX52" fmla="*/ 68886 w 5444431"/>
              <a:gd name="connsiteY52" fmla="*/ 1529694 h 4100054"/>
              <a:gd name="connsiteX53" fmla="*/ 0 w 5444431"/>
              <a:gd name="connsiteY53" fmla="*/ 1635987 h 4100054"/>
              <a:gd name="connsiteX54" fmla="*/ 12848 w 5444431"/>
              <a:gd name="connsiteY54" fmla="*/ 1837041 h 4100054"/>
              <a:gd name="connsiteX55" fmla="*/ 142720 w 5444431"/>
              <a:gd name="connsiteY55" fmla="*/ 1813187 h 4100054"/>
              <a:gd name="connsiteX56" fmla="*/ 293795 w 5444431"/>
              <a:gd name="connsiteY56" fmla="*/ 1874148 h 4100054"/>
              <a:gd name="connsiteX57" fmla="*/ 476675 w 5444431"/>
              <a:gd name="connsiteY57" fmla="*/ 1977515 h 4100054"/>
              <a:gd name="connsiteX58" fmla="*/ 451314 w 5444431"/>
              <a:gd name="connsiteY58" fmla="*/ 2116380 h 4100054"/>
              <a:gd name="connsiteX59" fmla="*/ 637487 w 5444431"/>
              <a:gd name="connsiteY59" fmla="*/ 2377096 h 4100054"/>
              <a:gd name="connsiteX60" fmla="*/ 421787 w 5444431"/>
              <a:gd name="connsiteY60" fmla="*/ 2860342 h 4100054"/>
              <a:gd name="connsiteX61" fmla="*/ 556719 w 5444431"/>
              <a:gd name="connsiteY61" fmla="*/ 2965942 h 4100054"/>
              <a:gd name="connsiteX0" fmla="*/ 556719 w 5444431"/>
              <a:gd name="connsiteY0" fmla="*/ 2965942 h 4100054"/>
              <a:gd name="connsiteX1" fmla="*/ 823944 w 5444431"/>
              <a:gd name="connsiteY1" fmla="*/ 2941786 h 4100054"/>
              <a:gd name="connsiteX2" fmla="*/ 852540 w 5444431"/>
              <a:gd name="connsiteY2" fmla="*/ 3039202 h 4100054"/>
              <a:gd name="connsiteX3" fmla="*/ 1212764 w 5444431"/>
              <a:gd name="connsiteY3" fmla="*/ 2973229 h 4100054"/>
              <a:gd name="connsiteX4" fmla="*/ 1401372 w 5444431"/>
              <a:gd name="connsiteY4" fmla="*/ 3048187 h 4100054"/>
              <a:gd name="connsiteX5" fmla="*/ 961622 w 5444431"/>
              <a:gd name="connsiteY5" fmla="*/ 4082686 h 4100054"/>
              <a:gd name="connsiteX6" fmla="*/ 1468103 w 5444431"/>
              <a:gd name="connsiteY6" fmla="*/ 3768360 h 4100054"/>
              <a:gd name="connsiteX7" fmla="*/ 1877636 w 5444431"/>
              <a:gd name="connsiteY7" fmla="*/ 3973645 h 4100054"/>
              <a:gd name="connsiteX8" fmla="*/ 1873412 w 5444431"/>
              <a:gd name="connsiteY8" fmla="*/ 3848205 h 4100054"/>
              <a:gd name="connsiteX9" fmla="*/ 1888238 w 5444431"/>
              <a:gd name="connsiteY9" fmla="*/ 3756143 h 4100054"/>
              <a:gd name="connsiteX10" fmla="*/ 2011235 w 5444431"/>
              <a:gd name="connsiteY10" fmla="*/ 3220765 h 4100054"/>
              <a:gd name="connsiteX11" fmla="*/ 2748647 w 5444431"/>
              <a:gd name="connsiteY11" fmla="*/ 3827567 h 4100054"/>
              <a:gd name="connsiteX12" fmla="*/ 2851401 w 5444431"/>
              <a:gd name="connsiteY12" fmla="*/ 3917711 h 4100054"/>
              <a:gd name="connsiteX13" fmla="*/ 3060560 w 5444431"/>
              <a:gd name="connsiteY13" fmla="*/ 3995474 h 4100054"/>
              <a:gd name="connsiteX14" fmla="*/ 3202679 w 5444431"/>
              <a:gd name="connsiteY14" fmla="*/ 4011564 h 4100054"/>
              <a:gd name="connsiteX15" fmla="*/ 3326030 w 5444431"/>
              <a:gd name="connsiteY15" fmla="*/ 4041059 h 4100054"/>
              <a:gd name="connsiteX16" fmla="*/ 3438653 w 5444431"/>
              <a:gd name="connsiteY16" fmla="*/ 4049104 h 4100054"/>
              <a:gd name="connsiteX17" fmla="*/ 3655857 w 5444431"/>
              <a:gd name="connsiteY17" fmla="*/ 4100054 h 4100054"/>
              <a:gd name="connsiteX18" fmla="*/ 3781889 w 5444431"/>
              <a:gd name="connsiteY18" fmla="*/ 4003518 h 4100054"/>
              <a:gd name="connsiteX19" fmla="*/ 3776525 w 5444431"/>
              <a:gd name="connsiteY19" fmla="*/ 3349226 h 4100054"/>
              <a:gd name="connsiteX20" fmla="*/ 4277971 w 5444431"/>
              <a:gd name="connsiteY20" fmla="*/ 3740729 h 4100054"/>
              <a:gd name="connsiteX21" fmla="*/ 4942988 w 5444431"/>
              <a:gd name="connsiteY21" fmla="*/ 3392129 h 4100054"/>
              <a:gd name="connsiteX22" fmla="*/ 4811591 w 5444431"/>
              <a:gd name="connsiteY22" fmla="*/ 3303641 h 4100054"/>
              <a:gd name="connsiteX23" fmla="*/ 5444431 w 5444431"/>
              <a:gd name="connsiteY23" fmla="*/ 2378514 h 4100054"/>
              <a:gd name="connsiteX24" fmla="*/ 4071490 w 5444431"/>
              <a:gd name="connsiteY24" fmla="*/ 1466796 h 4100054"/>
              <a:gd name="connsiteX25" fmla="*/ 3334070 w 5444431"/>
              <a:gd name="connsiteY25" fmla="*/ 1016299 h 4100054"/>
              <a:gd name="connsiteX26" fmla="*/ 3661216 w 5444431"/>
              <a:gd name="connsiteY26" fmla="*/ 665019 h 4100054"/>
              <a:gd name="connsiteX27" fmla="*/ 3103459 w 5444431"/>
              <a:gd name="connsiteY27" fmla="*/ 648930 h 4100054"/>
              <a:gd name="connsiteX28" fmla="*/ 2942567 w 5444431"/>
              <a:gd name="connsiteY28" fmla="*/ 415638 h 4100054"/>
              <a:gd name="connsiteX29" fmla="*/ 2746816 w 5444431"/>
              <a:gd name="connsiteY29" fmla="*/ 0 h 4100054"/>
              <a:gd name="connsiteX30" fmla="*/ 2502798 w 5444431"/>
              <a:gd name="connsiteY30" fmla="*/ 536305 h 4100054"/>
              <a:gd name="connsiteX31" fmla="*/ 2395537 w 5444431"/>
              <a:gd name="connsiteY31" fmla="*/ 565803 h 4100054"/>
              <a:gd name="connsiteX32" fmla="*/ 2266824 w 5444431"/>
              <a:gd name="connsiteY32" fmla="*/ 565803 h 4100054"/>
              <a:gd name="connsiteX33" fmla="*/ 2148837 w 5444431"/>
              <a:gd name="connsiteY33" fmla="*/ 568484 h 4100054"/>
              <a:gd name="connsiteX34" fmla="*/ 2051822 w 5444431"/>
              <a:gd name="connsiteY34" fmla="*/ 621656 h 4100054"/>
              <a:gd name="connsiteX35" fmla="*/ 1939714 w 5444431"/>
              <a:gd name="connsiteY35" fmla="*/ 646693 h 4100054"/>
              <a:gd name="connsiteX36" fmla="*/ 1910437 w 5444431"/>
              <a:gd name="connsiteY36" fmla="*/ 394135 h 4100054"/>
              <a:gd name="connsiteX37" fmla="*/ 1424570 w 5444431"/>
              <a:gd name="connsiteY37" fmla="*/ 365410 h 4100054"/>
              <a:gd name="connsiteX38" fmla="*/ 1431915 w 5444431"/>
              <a:gd name="connsiteY38" fmla="*/ 247897 h 4100054"/>
              <a:gd name="connsiteX39" fmla="*/ 1299712 w 5444431"/>
              <a:gd name="connsiteY39" fmla="*/ 240552 h 4100054"/>
              <a:gd name="connsiteX40" fmla="*/ 1190053 w 5444431"/>
              <a:gd name="connsiteY40" fmla="*/ 209089 h 4100054"/>
              <a:gd name="connsiteX41" fmla="*/ 1180363 w 5444431"/>
              <a:gd name="connsiteY41" fmla="*/ 148631 h 4100054"/>
              <a:gd name="connsiteX42" fmla="*/ 1075588 w 5444431"/>
              <a:gd name="connsiteY42" fmla="*/ 374056 h 4100054"/>
              <a:gd name="connsiteX43" fmla="*/ 971372 w 5444431"/>
              <a:gd name="connsiteY43" fmla="*/ 570617 h 4100054"/>
              <a:gd name="connsiteX44" fmla="*/ 890952 w 5444431"/>
              <a:gd name="connsiteY44" fmla="*/ 808898 h 4100054"/>
              <a:gd name="connsiteX45" fmla="*/ 786704 w 5444431"/>
              <a:gd name="connsiteY45" fmla="*/ 1166317 h 4100054"/>
              <a:gd name="connsiteX46" fmla="*/ 557360 w 5444431"/>
              <a:gd name="connsiteY46" fmla="*/ 1059092 h 4100054"/>
              <a:gd name="connsiteX47" fmla="*/ 363757 w 5444431"/>
              <a:gd name="connsiteY47" fmla="*/ 1163340 h 4100054"/>
              <a:gd name="connsiteX48" fmla="*/ 253553 w 5444431"/>
              <a:gd name="connsiteY48" fmla="*/ 1079941 h 4100054"/>
              <a:gd name="connsiteX49" fmla="*/ 170156 w 5444431"/>
              <a:gd name="connsiteY49" fmla="*/ 1205038 h 4100054"/>
              <a:gd name="connsiteX50" fmla="*/ 116542 w 5444431"/>
              <a:gd name="connsiteY50" fmla="*/ 1321199 h 4100054"/>
              <a:gd name="connsiteX51" fmla="*/ 68886 w 5444431"/>
              <a:gd name="connsiteY51" fmla="*/ 1422469 h 4100054"/>
              <a:gd name="connsiteX52" fmla="*/ 68886 w 5444431"/>
              <a:gd name="connsiteY52" fmla="*/ 1529694 h 4100054"/>
              <a:gd name="connsiteX53" fmla="*/ 0 w 5444431"/>
              <a:gd name="connsiteY53" fmla="*/ 1635987 h 4100054"/>
              <a:gd name="connsiteX54" fmla="*/ 12848 w 5444431"/>
              <a:gd name="connsiteY54" fmla="*/ 1837041 h 4100054"/>
              <a:gd name="connsiteX55" fmla="*/ 142720 w 5444431"/>
              <a:gd name="connsiteY55" fmla="*/ 1813187 h 4100054"/>
              <a:gd name="connsiteX56" fmla="*/ 293795 w 5444431"/>
              <a:gd name="connsiteY56" fmla="*/ 1874148 h 4100054"/>
              <a:gd name="connsiteX57" fmla="*/ 476675 w 5444431"/>
              <a:gd name="connsiteY57" fmla="*/ 1977515 h 4100054"/>
              <a:gd name="connsiteX58" fmla="*/ 451314 w 5444431"/>
              <a:gd name="connsiteY58" fmla="*/ 2116380 h 4100054"/>
              <a:gd name="connsiteX59" fmla="*/ 637487 w 5444431"/>
              <a:gd name="connsiteY59" fmla="*/ 2377096 h 4100054"/>
              <a:gd name="connsiteX60" fmla="*/ 421787 w 5444431"/>
              <a:gd name="connsiteY60" fmla="*/ 2860342 h 4100054"/>
              <a:gd name="connsiteX61" fmla="*/ 556719 w 5444431"/>
              <a:gd name="connsiteY61" fmla="*/ 2965942 h 4100054"/>
              <a:gd name="connsiteX0" fmla="*/ 556719 w 5444431"/>
              <a:gd name="connsiteY0" fmla="*/ 2965942 h 4100054"/>
              <a:gd name="connsiteX1" fmla="*/ 823944 w 5444431"/>
              <a:gd name="connsiteY1" fmla="*/ 2941786 h 4100054"/>
              <a:gd name="connsiteX2" fmla="*/ 852540 w 5444431"/>
              <a:gd name="connsiteY2" fmla="*/ 3039202 h 4100054"/>
              <a:gd name="connsiteX3" fmla="*/ 1212764 w 5444431"/>
              <a:gd name="connsiteY3" fmla="*/ 2973229 h 4100054"/>
              <a:gd name="connsiteX4" fmla="*/ 1401372 w 5444431"/>
              <a:gd name="connsiteY4" fmla="*/ 3048187 h 4100054"/>
              <a:gd name="connsiteX5" fmla="*/ 961622 w 5444431"/>
              <a:gd name="connsiteY5" fmla="*/ 4082686 h 4100054"/>
              <a:gd name="connsiteX6" fmla="*/ 1468103 w 5444431"/>
              <a:gd name="connsiteY6" fmla="*/ 3768360 h 4100054"/>
              <a:gd name="connsiteX7" fmla="*/ 1877636 w 5444431"/>
              <a:gd name="connsiteY7" fmla="*/ 3973645 h 4100054"/>
              <a:gd name="connsiteX8" fmla="*/ 1873412 w 5444431"/>
              <a:gd name="connsiteY8" fmla="*/ 3848205 h 4100054"/>
              <a:gd name="connsiteX9" fmla="*/ 1888238 w 5444431"/>
              <a:gd name="connsiteY9" fmla="*/ 3756143 h 4100054"/>
              <a:gd name="connsiteX10" fmla="*/ 2011235 w 5444431"/>
              <a:gd name="connsiteY10" fmla="*/ 3220765 h 4100054"/>
              <a:gd name="connsiteX11" fmla="*/ 2748647 w 5444431"/>
              <a:gd name="connsiteY11" fmla="*/ 3827567 h 4100054"/>
              <a:gd name="connsiteX12" fmla="*/ 2851401 w 5444431"/>
              <a:gd name="connsiteY12" fmla="*/ 3917711 h 4100054"/>
              <a:gd name="connsiteX13" fmla="*/ 3060560 w 5444431"/>
              <a:gd name="connsiteY13" fmla="*/ 3995474 h 4100054"/>
              <a:gd name="connsiteX14" fmla="*/ 3202679 w 5444431"/>
              <a:gd name="connsiteY14" fmla="*/ 4011564 h 4100054"/>
              <a:gd name="connsiteX15" fmla="*/ 3326030 w 5444431"/>
              <a:gd name="connsiteY15" fmla="*/ 4041059 h 4100054"/>
              <a:gd name="connsiteX16" fmla="*/ 3438653 w 5444431"/>
              <a:gd name="connsiteY16" fmla="*/ 4049104 h 4100054"/>
              <a:gd name="connsiteX17" fmla="*/ 3655857 w 5444431"/>
              <a:gd name="connsiteY17" fmla="*/ 4100054 h 4100054"/>
              <a:gd name="connsiteX18" fmla="*/ 3781889 w 5444431"/>
              <a:gd name="connsiteY18" fmla="*/ 4003518 h 4100054"/>
              <a:gd name="connsiteX19" fmla="*/ 3776525 w 5444431"/>
              <a:gd name="connsiteY19" fmla="*/ 3349226 h 4100054"/>
              <a:gd name="connsiteX20" fmla="*/ 4277971 w 5444431"/>
              <a:gd name="connsiteY20" fmla="*/ 3740729 h 4100054"/>
              <a:gd name="connsiteX21" fmla="*/ 4942988 w 5444431"/>
              <a:gd name="connsiteY21" fmla="*/ 3392129 h 4100054"/>
              <a:gd name="connsiteX22" fmla="*/ 4811591 w 5444431"/>
              <a:gd name="connsiteY22" fmla="*/ 3303641 h 4100054"/>
              <a:gd name="connsiteX23" fmla="*/ 5444431 w 5444431"/>
              <a:gd name="connsiteY23" fmla="*/ 2378514 h 4100054"/>
              <a:gd name="connsiteX24" fmla="*/ 4071490 w 5444431"/>
              <a:gd name="connsiteY24" fmla="*/ 1466796 h 4100054"/>
              <a:gd name="connsiteX25" fmla="*/ 3334070 w 5444431"/>
              <a:gd name="connsiteY25" fmla="*/ 1016299 h 4100054"/>
              <a:gd name="connsiteX26" fmla="*/ 3639763 w 5444431"/>
              <a:gd name="connsiteY26" fmla="*/ 683789 h 4100054"/>
              <a:gd name="connsiteX27" fmla="*/ 3103459 w 5444431"/>
              <a:gd name="connsiteY27" fmla="*/ 648930 h 4100054"/>
              <a:gd name="connsiteX28" fmla="*/ 2942567 w 5444431"/>
              <a:gd name="connsiteY28" fmla="*/ 415638 h 4100054"/>
              <a:gd name="connsiteX29" fmla="*/ 2746816 w 5444431"/>
              <a:gd name="connsiteY29" fmla="*/ 0 h 4100054"/>
              <a:gd name="connsiteX30" fmla="*/ 2502798 w 5444431"/>
              <a:gd name="connsiteY30" fmla="*/ 536305 h 4100054"/>
              <a:gd name="connsiteX31" fmla="*/ 2395537 w 5444431"/>
              <a:gd name="connsiteY31" fmla="*/ 565803 h 4100054"/>
              <a:gd name="connsiteX32" fmla="*/ 2266824 w 5444431"/>
              <a:gd name="connsiteY32" fmla="*/ 565803 h 4100054"/>
              <a:gd name="connsiteX33" fmla="*/ 2148837 w 5444431"/>
              <a:gd name="connsiteY33" fmla="*/ 568484 h 4100054"/>
              <a:gd name="connsiteX34" fmla="*/ 2051822 w 5444431"/>
              <a:gd name="connsiteY34" fmla="*/ 621656 h 4100054"/>
              <a:gd name="connsiteX35" fmla="*/ 1939714 w 5444431"/>
              <a:gd name="connsiteY35" fmla="*/ 646693 h 4100054"/>
              <a:gd name="connsiteX36" fmla="*/ 1910437 w 5444431"/>
              <a:gd name="connsiteY36" fmla="*/ 394135 h 4100054"/>
              <a:gd name="connsiteX37" fmla="*/ 1424570 w 5444431"/>
              <a:gd name="connsiteY37" fmla="*/ 365410 h 4100054"/>
              <a:gd name="connsiteX38" fmla="*/ 1431915 w 5444431"/>
              <a:gd name="connsiteY38" fmla="*/ 247897 h 4100054"/>
              <a:gd name="connsiteX39" fmla="*/ 1299712 w 5444431"/>
              <a:gd name="connsiteY39" fmla="*/ 240552 h 4100054"/>
              <a:gd name="connsiteX40" fmla="*/ 1190053 w 5444431"/>
              <a:gd name="connsiteY40" fmla="*/ 209089 h 4100054"/>
              <a:gd name="connsiteX41" fmla="*/ 1180363 w 5444431"/>
              <a:gd name="connsiteY41" fmla="*/ 148631 h 4100054"/>
              <a:gd name="connsiteX42" fmla="*/ 1075588 w 5444431"/>
              <a:gd name="connsiteY42" fmla="*/ 374056 h 4100054"/>
              <a:gd name="connsiteX43" fmla="*/ 971372 w 5444431"/>
              <a:gd name="connsiteY43" fmla="*/ 570617 h 4100054"/>
              <a:gd name="connsiteX44" fmla="*/ 890952 w 5444431"/>
              <a:gd name="connsiteY44" fmla="*/ 808898 h 4100054"/>
              <a:gd name="connsiteX45" fmla="*/ 786704 w 5444431"/>
              <a:gd name="connsiteY45" fmla="*/ 1166317 h 4100054"/>
              <a:gd name="connsiteX46" fmla="*/ 557360 w 5444431"/>
              <a:gd name="connsiteY46" fmla="*/ 1059092 h 4100054"/>
              <a:gd name="connsiteX47" fmla="*/ 363757 w 5444431"/>
              <a:gd name="connsiteY47" fmla="*/ 1163340 h 4100054"/>
              <a:gd name="connsiteX48" fmla="*/ 253553 w 5444431"/>
              <a:gd name="connsiteY48" fmla="*/ 1079941 h 4100054"/>
              <a:gd name="connsiteX49" fmla="*/ 170156 w 5444431"/>
              <a:gd name="connsiteY49" fmla="*/ 1205038 h 4100054"/>
              <a:gd name="connsiteX50" fmla="*/ 116542 w 5444431"/>
              <a:gd name="connsiteY50" fmla="*/ 1321199 h 4100054"/>
              <a:gd name="connsiteX51" fmla="*/ 68886 w 5444431"/>
              <a:gd name="connsiteY51" fmla="*/ 1422469 h 4100054"/>
              <a:gd name="connsiteX52" fmla="*/ 68886 w 5444431"/>
              <a:gd name="connsiteY52" fmla="*/ 1529694 h 4100054"/>
              <a:gd name="connsiteX53" fmla="*/ 0 w 5444431"/>
              <a:gd name="connsiteY53" fmla="*/ 1635987 h 4100054"/>
              <a:gd name="connsiteX54" fmla="*/ 12848 w 5444431"/>
              <a:gd name="connsiteY54" fmla="*/ 1837041 h 4100054"/>
              <a:gd name="connsiteX55" fmla="*/ 142720 w 5444431"/>
              <a:gd name="connsiteY55" fmla="*/ 1813187 h 4100054"/>
              <a:gd name="connsiteX56" fmla="*/ 293795 w 5444431"/>
              <a:gd name="connsiteY56" fmla="*/ 1874148 h 4100054"/>
              <a:gd name="connsiteX57" fmla="*/ 476675 w 5444431"/>
              <a:gd name="connsiteY57" fmla="*/ 1977515 h 4100054"/>
              <a:gd name="connsiteX58" fmla="*/ 451314 w 5444431"/>
              <a:gd name="connsiteY58" fmla="*/ 2116380 h 4100054"/>
              <a:gd name="connsiteX59" fmla="*/ 637487 w 5444431"/>
              <a:gd name="connsiteY59" fmla="*/ 2377096 h 4100054"/>
              <a:gd name="connsiteX60" fmla="*/ 421787 w 5444431"/>
              <a:gd name="connsiteY60" fmla="*/ 2860342 h 4100054"/>
              <a:gd name="connsiteX61" fmla="*/ 556719 w 5444431"/>
              <a:gd name="connsiteY61" fmla="*/ 2965942 h 4100054"/>
              <a:gd name="connsiteX0" fmla="*/ 556719 w 5444431"/>
              <a:gd name="connsiteY0" fmla="*/ 2965942 h 4100054"/>
              <a:gd name="connsiteX1" fmla="*/ 823944 w 5444431"/>
              <a:gd name="connsiteY1" fmla="*/ 2941786 h 4100054"/>
              <a:gd name="connsiteX2" fmla="*/ 852540 w 5444431"/>
              <a:gd name="connsiteY2" fmla="*/ 3039202 h 4100054"/>
              <a:gd name="connsiteX3" fmla="*/ 1212764 w 5444431"/>
              <a:gd name="connsiteY3" fmla="*/ 2973229 h 4100054"/>
              <a:gd name="connsiteX4" fmla="*/ 1401372 w 5444431"/>
              <a:gd name="connsiteY4" fmla="*/ 3048187 h 4100054"/>
              <a:gd name="connsiteX5" fmla="*/ 961622 w 5444431"/>
              <a:gd name="connsiteY5" fmla="*/ 4082686 h 4100054"/>
              <a:gd name="connsiteX6" fmla="*/ 1468103 w 5444431"/>
              <a:gd name="connsiteY6" fmla="*/ 3768360 h 4100054"/>
              <a:gd name="connsiteX7" fmla="*/ 1877636 w 5444431"/>
              <a:gd name="connsiteY7" fmla="*/ 3973645 h 4100054"/>
              <a:gd name="connsiteX8" fmla="*/ 1873412 w 5444431"/>
              <a:gd name="connsiteY8" fmla="*/ 3848205 h 4100054"/>
              <a:gd name="connsiteX9" fmla="*/ 1888238 w 5444431"/>
              <a:gd name="connsiteY9" fmla="*/ 3756143 h 4100054"/>
              <a:gd name="connsiteX10" fmla="*/ 2011235 w 5444431"/>
              <a:gd name="connsiteY10" fmla="*/ 3220765 h 4100054"/>
              <a:gd name="connsiteX11" fmla="*/ 2748647 w 5444431"/>
              <a:gd name="connsiteY11" fmla="*/ 3827567 h 4100054"/>
              <a:gd name="connsiteX12" fmla="*/ 2851401 w 5444431"/>
              <a:gd name="connsiteY12" fmla="*/ 3917711 h 4100054"/>
              <a:gd name="connsiteX13" fmla="*/ 3060560 w 5444431"/>
              <a:gd name="connsiteY13" fmla="*/ 3995474 h 4100054"/>
              <a:gd name="connsiteX14" fmla="*/ 3202679 w 5444431"/>
              <a:gd name="connsiteY14" fmla="*/ 4011564 h 4100054"/>
              <a:gd name="connsiteX15" fmla="*/ 3326030 w 5444431"/>
              <a:gd name="connsiteY15" fmla="*/ 4041059 h 4100054"/>
              <a:gd name="connsiteX16" fmla="*/ 3438653 w 5444431"/>
              <a:gd name="connsiteY16" fmla="*/ 4049104 h 4100054"/>
              <a:gd name="connsiteX17" fmla="*/ 3655857 w 5444431"/>
              <a:gd name="connsiteY17" fmla="*/ 4100054 h 4100054"/>
              <a:gd name="connsiteX18" fmla="*/ 3781889 w 5444431"/>
              <a:gd name="connsiteY18" fmla="*/ 4003518 h 4100054"/>
              <a:gd name="connsiteX19" fmla="*/ 3776525 w 5444431"/>
              <a:gd name="connsiteY19" fmla="*/ 3349226 h 4100054"/>
              <a:gd name="connsiteX20" fmla="*/ 4277971 w 5444431"/>
              <a:gd name="connsiteY20" fmla="*/ 3740729 h 4100054"/>
              <a:gd name="connsiteX21" fmla="*/ 4942988 w 5444431"/>
              <a:gd name="connsiteY21" fmla="*/ 3392129 h 4100054"/>
              <a:gd name="connsiteX22" fmla="*/ 4811591 w 5444431"/>
              <a:gd name="connsiteY22" fmla="*/ 3303641 h 4100054"/>
              <a:gd name="connsiteX23" fmla="*/ 5444431 w 5444431"/>
              <a:gd name="connsiteY23" fmla="*/ 2378514 h 4100054"/>
              <a:gd name="connsiteX24" fmla="*/ 4071490 w 5444431"/>
              <a:gd name="connsiteY24" fmla="*/ 1466796 h 4100054"/>
              <a:gd name="connsiteX25" fmla="*/ 3334070 w 5444431"/>
              <a:gd name="connsiteY25" fmla="*/ 1016299 h 4100054"/>
              <a:gd name="connsiteX26" fmla="*/ 3639763 w 5444431"/>
              <a:gd name="connsiteY26" fmla="*/ 683789 h 4100054"/>
              <a:gd name="connsiteX27" fmla="*/ 3103459 w 5444431"/>
              <a:gd name="connsiteY27" fmla="*/ 648930 h 4100054"/>
              <a:gd name="connsiteX28" fmla="*/ 2942567 w 5444431"/>
              <a:gd name="connsiteY28" fmla="*/ 415638 h 4100054"/>
              <a:gd name="connsiteX29" fmla="*/ 2746816 w 5444431"/>
              <a:gd name="connsiteY29" fmla="*/ 0 h 4100054"/>
              <a:gd name="connsiteX30" fmla="*/ 2502798 w 5444431"/>
              <a:gd name="connsiteY30" fmla="*/ 536305 h 4100054"/>
              <a:gd name="connsiteX31" fmla="*/ 2395537 w 5444431"/>
              <a:gd name="connsiteY31" fmla="*/ 565803 h 4100054"/>
              <a:gd name="connsiteX32" fmla="*/ 2266824 w 5444431"/>
              <a:gd name="connsiteY32" fmla="*/ 565803 h 4100054"/>
              <a:gd name="connsiteX33" fmla="*/ 2148837 w 5444431"/>
              <a:gd name="connsiteY33" fmla="*/ 568484 h 4100054"/>
              <a:gd name="connsiteX34" fmla="*/ 2051822 w 5444431"/>
              <a:gd name="connsiteY34" fmla="*/ 621656 h 4100054"/>
              <a:gd name="connsiteX35" fmla="*/ 1939714 w 5444431"/>
              <a:gd name="connsiteY35" fmla="*/ 646693 h 4100054"/>
              <a:gd name="connsiteX36" fmla="*/ 1910437 w 5444431"/>
              <a:gd name="connsiteY36" fmla="*/ 394135 h 4100054"/>
              <a:gd name="connsiteX37" fmla="*/ 1424570 w 5444431"/>
              <a:gd name="connsiteY37" fmla="*/ 365410 h 4100054"/>
              <a:gd name="connsiteX38" fmla="*/ 1431915 w 5444431"/>
              <a:gd name="connsiteY38" fmla="*/ 247897 h 4100054"/>
              <a:gd name="connsiteX39" fmla="*/ 1299712 w 5444431"/>
              <a:gd name="connsiteY39" fmla="*/ 240552 h 4100054"/>
              <a:gd name="connsiteX40" fmla="*/ 1190053 w 5444431"/>
              <a:gd name="connsiteY40" fmla="*/ 209089 h 4100054"/>
              <a:gd name="connsiteX41" fmla="*/ 1180363 w 5444431"/>
              <a:gd name="connsiteY41" fmla="*/ 148631 h 4100054"/>
              <a:gd name="connsiteX42" fmla="*/ 1075588 w 5444431"/>
              <a:gd name="connsiteY42" fmla="*/ 374056 h 4100054"/>
              <a:gd name="connsiteX43" fmla="*/ 971372 w 5444431"/>
              <a:gd name="connsiteY43" fmla="*/ 570617 h 4100054"/>
              <a:gd name="connsiteX44" fmla="*/ 890952 w 5444431"/>
              <a:gd name="connsiteY44" fmla="*/ 808898 h 4100054"/>
              <a:gd name="connsiteX45" fmla="*/ 786704 w 5444431"/>
              <a:gd name="connsiteY45" fmla="*/ 1166317 h 4100054"/>
              <a:gd name="connsiteX46" fmla="*/ 557360 w 5444431"/>
              <a:gd name="connsiteY46" fmla="*/ 1059092 h 4100054"/>
              <a:gd name="connsiteX47" fmla="*/ 363757 w 5444431"/>
              <a:gd name="connsiteY47" fmla="*/ 1163340 h 4100054"/>
              <a:gd name="connsiteX48" fmla="*/ 253553 w 5444431"/>
              <a:gd name="connsiteY48" fmla="*/ 1079941 h 4100054"/>
              <a:gd name="connsiteX49" fmla="*/ 170156 w 5444431"/>
              <a:gd name="connsiteY49" fmla="*/ 1205038 h 4100054"/>
              <a:gd name="connsiteX50" fmla="*/ 116542 w 5444431"/>
              <a:gd name="connsiteY50" fmla="*/ 1321199 h 4100054"/>
              <a:gd name="connsiteX51" fmla="*/ 68886 w 5444431"/>
              <a:gd name="connsiteY51" fmla="*/ 1422469 h 4100054"/>
              <a:gd name="connsiteX52" fmla="*/ 68886 w 5444431"/>
              <a:gd name="connsiteY52" fmla="*/ 1529694 h 4100054"/>
              <a:gd name="connsiteX53" fmla="*/ 0 w 5444431"/>
              <a:gd name="connsiteY53" fmla="*/ 1635987 h 4100054"/>
              <a:gd name="connsiteX54" fmla="*/ 12848 w 5444431"/>
              <a:gd name="connsiteY54" fmla="*/ 1837041 h 4100054"/>
              <a:gd name="connsiteX55" fmla="*/ 142720 w 5444431"/>
              <a:gd name="connsiteY55" fmla="*/ 1813187 h 4100054"/>
              <a:gd name="connsiteX56" fmla="*/ 293795 w 5444431"/>
              <a:gd name="connsiteY56" fmla="*/ 1874148 h 4100054"/>
              <a:gd name="connsiteX57" fmla="*/ 476675 w 5444431"/>
              <a:gd name="connsiteY57" fmla="*/ 1977515 h 4100054"/>
              <a:gd name="connsiteX58" fmla="*/ 451314 w 5444431"/>
              <a:gd name="connsiteY58" fmla="*/ 2116380 h 4100054"/>
              <a:gd name="connsiteX59" fmla="*/ 637487 w 5444431"/>
              <a:gd name="connsiteY59" fmla="*/ 2377096 h 4100054"/>
              <a:gd name="connsiteX60" fmla="*/ 421787 w 5444431"/>
              <a:gd name="connsiteY60" fmla="*/ 2860342 h 4100054"/>
              <a:gd name="connsiteX61" fmla="*/ 556719 w 5444431"/>
              <a:gd name="connsiteY61" fmla="*/ 2965942 h 4100054"/>
              <a:gd name="connsiteX0" fmla="*/ 556719 w 5444431"/>
              <a:gd name="connsiteY0" fmla="*/ 2965942 h 4100054"/>
              <a:gd name="connsiteX1" fmla="*/ 823944 w 5444431"/>
              <a:gd name="connsiteY1" fmla="*/ 2941786 h 4100054"/>
              <a:gd name="connsiteX2" fmla="*/ 852540 w 5444431"/>
              <a:gd name="connsiteY2" fmla="*/ 3039202 h 4100054"/>
              <a:gd name="connsiteX3" fmla="*/ 1212764 w 5444431"/>
              <a:gd name="connsiteY3" fmla="*/ 2973229 h 4100054"/>
              <a:gd name="connsiteX4" fmla="*/ 1401372 w 5444431"/>
              <a:gd name="connsiteY4" fmla="*/ 3048187 h 4100054"/>
              <a:gd name="connsiteX5" fmla="*/ 961622 w 5444431"/>
              <a:gd name="connsiteY5" fmla="*/ 4082686 h 4100054"/>
              <a:gd name="connsiteX6" fmla="*/ 1468103 w 5444431"/>
              <a:gd name="connsiteY6" fmla="*/ 3768360 h 4100054"/>
              <a:gd name="connsiteX7" fmla="*/ 1877636 w 5444431"/>
              <a:gd name="connsiteY7" fmla="*/ 3973645 h 4100054"/>
              <a:gd name="connsiteX8" fmla="*/ 1873412 w 5444431"/>
              <a:gd name="connsiteY8" fmla="*/ 3848205 h 4100054"/>
              <a:gd name="connsiteX9" fmla="*/ 1888238 w 5444431"/>
              <a:gd name="connsiteY9" fmla="*/ 3756143 h 4100054"/>
              <a:gd name="connsiteX10" fmla="*/ 2011235 w 5444431"/>
              <a:gd name="connsiteY10" fmla="*/ 3220765 h 4100054"/>
              <a:gd name="connsiteX11" fmla="*/ 2748647 w 5444431"/>
              <a:gd name="connsiteY11" fmla="*/ 3827567 h 4100054"/>
              <a:gd name="connsiteX12" fmla="*/ 2851401 w 5444431"/>
              <a:gd name="connsiteY12" fmla="*/ 3917711 h 4100054"/>
              <a:gd name="connsiteX13" fmla="*/ 3060560 w 5444431"/>
              <a:gd name="connsiteY13" fmla="*/ 3995474 h 4100054"/>
              <a:gd name="connsiteX14" fmla="*/ 3202679 w 5444431"/>
              <a:gd name="connsiteY14" fmla="*/ 4011564 h 4100054"/>
              <a:gd name="connsiteX15" fmla="*/ 3326030 w 5444431"/>
              <a:gd name="connsiteY15" fmla="*/ 4041059 h 4100054"/>
              <a:gd name="connsiteX16" fmla="*/ 3438653 w 5444431"/>
              <a:gd name="connsiteY16" fmla="*/ 4049104 h 4100054"/>
              <a:gd name="connsiteX17" fmla="*/ 3655857 w 5444431"/>
              <a:gd name="connsiteY17" fmla="*/ 4100054 h 4100054"/>
              <a:gd name="connsiteX18" fmla="*/ 3781889 w 5444431"/>
              <a:gd name="connsiteY18" fmla="*/ 4003518 h 4100054"/>
              <a:gd name="connsiteX19" fmla="*/ 3776525 w 5444431"/>
              <a:gd name="connsiteY19" fmla="*/ 3349226 h 4100054"/>
              <a:gd name="connsiteX20" fmla="*/ 4277971 w 5444431"/>
              <a:gd name="connsiteY20" fmla="*/ 3740729 h 4100054"/>
              <a:gd name="connsiteX21" fmla="*/ 4942988 w 5444431"/>
              <a:gd name="connsiteY21" fmla="*/ 3392129 h 4100054"/>
              <a:gd name="connsiteX22" fmla="*/ 4811591 w 5444431"/>
              <a:gd name="connsiteY22" fmla="*/ 3303641 h 4100054"/>
              <a:gd name="connsiteX23" fmla="*/ 5444431 w 5444431"/>
              <a:gd name="connsiteY23" fmla="*/ 2378514 h 4100054"/>
              <a:gd name="connsiteX24" fmla="*/ 4071490 w 5444431"/>
              <a:gd name="connsiteY24" fmla="*/ 1466796 h 4100054"/>
              <a:gd name="connsiteX25" fmla="*/ 3334070 w 5444431"/>
              <a:gd name="connsiteY25" fmla="*/ 1016299 h 4100054"/>
              <a:gd name="connsiteX26" fmla="*/ 3639763 w 5444431"/>
              <a:gd name="connsiteY26" fmla="*/ 683789 h 4100054"/>
              <a:gd name="connsiteX27" fmla="*/ 3103459 w 5444431"/>
              <a:gd name="connsiteY27" fmla="*/ 648930 h 4100054"/>
              <a:gd name="connsiteX28" fmla="*/ 2942567 w 5444431"/>
              <a:gd name="connsiteY28" fmla="*/ 415638 h 4100054"/>
              <a:gd name="connsiteX29" fmla="*/ 2746816 w 5444431"/>
              <a:gd name="connsiteY29" fmla="*/ 0 h 4100054"/>
              <a:gd name="connsiteX30" fmla="*/ 2502798 w 5444431"/>
              <a:gd name="connsiteY30" fmla="*/ 536305 h 4100054"/>
              <a:gd name="connsiteX31" fmla="*/ 2395537 w 5444431"/>
              <a:gd name="connsiteY31" fmla="*/ 565803 h 4100054"/>
              <a:gd name="connsiteX32" fmla="*/ 2266824 w 5444431"/>
              <a:gd name="connsiteY32" fmla="*/ 565803 h 4100054"/>
              <a:gd name="connsiteX33" fmla="*/ 2148837 w 5444431"/>
              <a:gd name="connsiteY33" fmla="*/ 568484 h 4100054"/>
              <a:gd name="connsiteX34" fmla="*/ 2051822 w 5444431"/>
              <a:gd name="connsiteY34" fmla="*/ 621656 h 4100054"/>
              <a:gd name="connsiteX35" fmla="*/ 1939714 w 5444431"/>
              <a:gd name="connsiteY35" fmla="*/ 646693 h 4100054"/>
              <a:gd name="connsiteX36" fmla="*/ 1910437 w 5444431"/>
              <a:gd name="connsiteY36" fmla="*/ 394135 h 4100054"/>
              <a:gd name="connsiteX37" fmla="*/ 1424570 w 5444431"/>
              <a:gd name="connsiteY37" fmla="*/ 365410 h 4100054"/>
              <a:gd name="connsiteX38" fmla="*/ 1431915 w 5444431"/>
              <a:gd name="connsiteY38" fmla="*/ 247897 h 4100054"/>
              <a:gd name="connsiteX39" fmla="*/ 1299712 w 5444431"/>
              <a:gd name="connsiteY39" fmla="*/ 240552 h 4100054"/>
              <a:gd name="connsiteX40" fmla="*/ 1190053 w 5444431"/>
              <a:gd name="connsiteY40" fmla="*/ 209089 h 4100054"/>
              <a:gd name="connsiteX41" fmla="*/ 1180363 w 5444431"/>
              <a:gd name="connsiteY41" fmla="*/ 148631 h 4100054"/>
              <a:gd name="connsiteX42" fmla="*/ 1075588 w 5444431"/>
              <a:gd name="connsiteY42" fmla="*/ 374056 h 4100054"/>
              <a:gd name="connsiteX43" fmla="*/ 971372 w 5444431"/>
              <a:gd name="connsiteY43" fmla="*/ 570617 h 4100054"/>
              <a:gd name="connsiteX44" fmla="*/ 890952 w 5444431"/>
              <a:gd name="connsiteY44" fmla="*/ 808898 h 4100054"/>
              <a:gd name="connsiteX45" fmla="*/ 786704 w 5444431"/>
              <a:gd name="connsiteY45" fmla="*/ 1166317 h 4100054"/>
              <a:gd name="connsiteX46" fmla="*/ 557360 w 5444431"/>
              <a:gd name="connsiteY46" fmla="*/ 1059092 h 4100054"/>
              <a:gd name="connsiteX47" fmla="*/ 363757 w 5444431"/>
              <a:gd name="connsiteY47" fmla="*/ 1163340 h 4100054"/>
              <a:gd name="connsiteX48" fmla="*/ 253553 w 5444431"/>
              <a:gd name="connsiteY48" fmla="*/ 1079941 h 4100054"/>
              <a:gd name="connsiteX49" fmla="*/ 170156 w 5444431"/>
              <a:gd name="connsiteY49" fmla="*/ 1205038 h 4100054"/>
              <a:gd name="connsiteX50" fmla="*/ 116542 w 5444431"/>
              <a:gd name="connsiteY50" fmla="*/ 1321199 h 4100054"/>
              <a:gd name="connsiteX51" fmla="*/ 68886 w 5444431"/>
              <a:gd name="connsiteY51" fmla="*/ 1422469 h 4100054"/>
              <a:gd name="connsiteX52" fmla="*/ 68886 w 5444431"/>
              <a:gd name="connsiteY52" fmla="*/ 1529694 h 4100054"/>
              <a:gd name="connsiteX53" fmla="*/ 0 w 5444431"/>
              <a:gd name="connsiteY53" fmla="*/ 1635987 h 4100054"/>
              <a:gd name="connsiteX54" fmla="*/ 12848 w 5444431"/>
              <a:gd name="connsiteY54" fmla="*/ 1837041 h 4100054"/>
              <a:gd name="connsiteX55" fmla="*/ 142720 w 5444431"/>
              <a:gd name="connsiteY55" fmla="*/ 1813187 h 4100054"/>
              <a:gd name="connsiteX56" fmla="*/ 293795 w 5444431"/>
              <a:gd name="connsiteY56" fmla="*/ 1874148 h 4100054"/>
              <a:gd name="connsiteX57" fmla="*/ 476675 w 5444431"/>
              <a:gd name="connsiteY57" fmla="*/ 1977515 h 4100054"/>
              <a:gd name="connsiteX58" fmla="*/ 451314 w 5444431"/>
              <a:gd name="connsiteY58" fmla="*/ 2116380 h 4100054"/>
              <a:gd name="connsiteX59" fmla="*/ 637487 w 5444431"/>
              <a:gd name="connsiteY59" fmla="*/ 2377096 h 4100054"/>
              <a:gd name="connsiteX60" fmla="*/ 421787 w 5444431"/>
              <a:gd name="connsiteY60" fmla="*/ 2860342 h 4100054"/>
              <a:gd name="connsiteX61" fmla="*/ 556719 w 5444431"/>
              <a:gd name="connsiteY61" fmla="*/ 2965942 h 4100054"/>
              <a:gd name="connsiteX0" fmla="*/ 556719 w 5444431"/>
              <a:gd name="connsiteY0" fmla="*/ 2965942 h 4100054"/>
              <a:gd name="connsiteX1" fmla="*/ 823944 w 5444431"/>
              <a:gd name="connsiteY1" fmla="*/ 2941786 h 4100054"/>
              <a:gd name="connsiteX2" fmla="*/ 852540 w 5444431"/>
              <a:gd name="connsiteY2" fmla="*/ 3039202 h 4100054"/>
              <a:gd name="connsiteX3" fmla="*/ 1212764 w 5444431"/>
              <a:gd name="connsiteY3" fmla="*/ 2973229 h 4100054"/>
              <a:gd name="connsiteX4" fmla="*/ 1401372 w 5444431"/>
              <a:gd name="connsiteY4" fmla="*/ 3048187 h 4100054"/>
              <a:gd name="connsiteX5" fmla="*/ 961622 w 5444431"/>
              <a:gd name="connsiteY5" fmla="*/ 4082686 h 4100054"/>
              <a:gd name="connsiteX6" fmla="*/ 1468103 w 5444431"/>
              <a:gd name="connsiteY6" fmla="*/ 3768360 h 4100054"/>
              <a:gd name="connsiteX7" fmla="*/ 1877636 w 5444431"/>
              <a:gd name="connsiteY7" fmla="*/ 3973645 h 4100054"/>
              <a:gd name="connsiteX8" fmla="*/ 1873412 w 5444431"/>
              <a:gd name="connsiteY8" fmla="*/ 3848205 h 4100054"/>
              <a:gd name="connsiteX9" fmla="*/ 1888238 w 5444431"/>
              <a:gd name="connsiteY9" fmla="*/ 3756143 h 4100054"/>
              <a:gd name="connsiteX10" fmla="*/ 2011235 w 5444431"/>
              <a:gd name="connsiteY10" fmla="*/ 3220765 h 4100054"/>
              <a:gd name="connsiteX11" fmla="*/ 2748647 w 5444431"/>
              <a:gd name="connsiteY11" fmla="*/ 3827567 h 4100054"/>
              <a:gd name="connsiteX12" fmla="*/ 2851401 w 5444431"/>
              <a:gd name="connsiteY12" fmla="*/ 3917711 h 4100054"/>
              <a:gd name="connsiteX13" fmla="*/ 3060560 w 5444431"/>
              <a:gd name="connsiteY13" fmla="*/ 3995474 h 4100054"/>
              <a:gd name="connsiteX14" fmla="*/ 3202679 w 5444431"/>
              <a:gd name="connsiteY14" fmla="*/ 4011564 h 4100054"/>
              <a:gd name="connsiteX15" fmla="*/ 3326030 w 5444431"/>
              <a:gd name="connsiteY15" fmla="*/ 4041059 h 4100054"/>
              <a:gd name="connsiteX16" fmla="*/ 3438653 w 5444431"/>
              <a:gd name="connsiteY16" fmla="*/ 4049104 h 4100054"/>
              <a:gd name="connsiteX17" fmla="*/ 3655857 w 5444431"/>
              <a:gd name="connsiteY17" fmla="*/ 4100054 h 4100054"/>
              <a:gd name="connsiteX18" fmla="*/ 3781889 w 5444431"/>
              <a:gd name="connsiteY18" fmla="*/ 4003518 h 4100054"/>
              <a:gd name="connsiteX19" fmla="*/ 3776525 w 5444431"/>
              <a:gd name="connsiteY19" fmla="*/ 3349226 h 4100054"/>
              <a:gd name="connsiteX20" fmla="*/ 4277971 w 5444431"/>
              <a:gd name="connsiteY20" fmla="*/ 3740729 h 4100054"/>
              <a:gd name="connsiteX21" fmla="*/ 4942988 w 5444431"/>
              <a:gd name="connsiteY21" fmla="*/ 3392129 h 4100054"/>
              <a:gd name="connsiteX22" fmla="*/ 4811591 w 5444431"/>
              <a:gd name="connsiteY22" fmla="*/ 3303641 h 4100054"/>
              <a:gd name="connsiteX23" fmla="*/ 5444431 w 5444431"/>
              <a:gd name="connsiteY23" fmla="*/ 2378514 h 4100054"/>
              <a:gd name="connsiteX24" fmla="*/ 4071490 w 5444431"/>
              <a:gd name="connsiteY24" fmla="*/ 1466796 h 4100054"/>
              <a:gd name="connsiteX25" fmla="*/ 3334070 w 5444431"/>
              <a:gd name="connsiteY25" fmla="*/ 1016299 h 4100054"/>
              <a:gd name="connsiteX26" fmla="*/ 3639763 w 5444431"/>
              <a:gd name="connsiteY26" fmla="*/ 683789 h 4100054"/>
              <a:gd name="connsiteX27" fmla="*/ 3103459 w 5444431"/>
              <a:gd name="connsiteY27" fmla="*/ 648930 h 4100054"/>
              <a:gd name="connsiteX28" fmla="*/ 2942567 w 5444431"/>
              <a:gd name="connsiteY28" fmla="*/ 415638 h 4100054"/>
              <a:gd name="connsiteX29" fmla="*/ 2746816 w 5444431"/>
              <a:gd name="connsiteY29" fmla="*/ 0 h 4100054"/>
              <a:gd name="connsiteX30" fmla="*/ 2502798 w 5444431"/>
              <a:gd name="connsiteY30" fmla="*/ 536305 h 4100054"/>
              <a:gd name="connsiteX31" fmla="*/ 2395537 w 5444431"/>
              <a:gd name="connsiteY31" fmla="*/ 565803 h 4100054"/>
              <a:gd name="connsiteX32" fmla="*/ 2266824 w 5444431"/>
              <a:gd name="connsiteY32" fmla="*/ 565803 h 4100054"/>
              <a:gd name="connsiteX33" fmla="*/ 2148837 w 5444431"/>
              <a:gd name="connsiteY33" fmla="*/ 568484 h 4100054"/>
              <a:gd name="connsiteX34" fmla="*/ 2051822 w 5444431"/>
              <a:gd name="connsiteY34" fmla="*/ 621656 h 4100054"/>
              <a:gd name="connsiteX35" fmla="*/ 1939714 w 5444431"/>
              <a:gd name="connsiteY35" fmla="*/ 646693 h 4100054"/>
              <a:gd name="connsiteX36" fmla="*/ 1910437 w 5444431"/>
              <a:gd name="connsiteY36" fmla="*/ 394135 h 4100054"/>
              <a:gd name="connsiteX37" fmla="*/ 1424570 w 5444431"/>
              <a:gd name="connsiteY37" fmla="*/ 365410 h 4100054"/>
              <a:gd name="connsiteX38" fmla="*/ 1431915 w 5444431"/>
              <a:gd name="connsiteY38" fmla="*/ 247897 h 4100054"/>
              <a:gd name="connsiteX39" fmla="*/ 1299712 w 5444431"/>
              <a:gd name="connsiteY39" fmla="*/ 240552 h 4100054"/>
              <a:gd name="connsiteX40" fmla="*/ 1190053 w 5444431"/>
              <a:gd name="connsiteY40" fmla="*/ 209089 h 4100054"/>
              <a:gd name="connsiteX41" fmla="*/ 1180363 w 5444431"/>
              <a:gd name="connsiteY41" fmla="*/ 148631 h 4100054"/>
              <a:gd name="connsiteX42" fmla="*/ 1075588 w 5444431"/>
              <a:gd name="connsiteY42" fmla="*/ 374056 h 4100054"/>
              <a:gd name="connsiteX43" fmla="*/ 971372 w 5444431"/>
              <a:gd name="connsiteY43" fmla="*/ 570617 h 4100054"/>
              <a:gd name="connsiteX44" fmla="*/ 890952 w 5444431"/>
              <a:gd name="connsiteY44" fmla="*/ 808898 h 4100054"/>
              <a:gd name="connsiteX45" fmla="*/ 786704 w 5444431"/>
              <a:gd name="connsiteY45" fmla="*/ 1166317 h 4100054"/>
              <a:gd name="connsiteX46" fmla="*/ 557360 w 5444431"/>
              <a:gd name="connsiteY46" fmla="*/ 1059092 h 4100054"/>
              <a:gd name="connsiteX47" fmla="*/ 363757 w 5444431"/>
              <a:gd name="connsiteY47" fmla="*/ 1163340 h 4100054"/>
              <a:gd name="connsiteX48" fmla="*/ 253553 w 5444431"/>
              <a:gd name="connsiteY48" fmla="*/ 1079941 h 4100054"/>
              <a:gd name="connsiteX49" fmla="*/ 170156 w 5444431"/>
              <a:gd name="connsiteY49" fmla="*/ 1205038 h 4100054"/>
              <a:gd name="connsiteX50" fmla="*/ 116542 w 5444431"/>
              <a:gd name="connsiteY50" fmla="*/ 1321199 h 4100054"/>
              <a:gd name="connsiteX51" fmla="*/ 68886 w 5444431"/>
              <a:gd name="connsiteY51" fmla="*/ 1422469 h 4100054"/>
              <a:gd name="connsiteX52" fmla="*/ 68886 w 5444431"/>
              <a:gd name="connsiteY52" fmla="*/ 1529694 h 4100054"/>
              <a:gd name="connsiteX53" fmla="*/ 0 w 5444431"/>
              <a:gd name="connsiteY53" fmla="*/ 1635987 h 4100054"/>
              <a:gd name="connsiteX54" fmla="*/ 12848 w 5444431"/>
              <a:gd name="connsiteY54" fmla="*/ 1837041 h 4100054"/>
              <a:gd name="connsiteX55" fmla="*/ 142720 w 5444431"/>
              <a:gd name="connsiteY55" fmla="*/ 1813187 h 4100054"/>
              <a:gd name="connsiteX56" fmla="*/ 293795 w 5444431"/>
              <a:gd name="connsiteY56" fmla="*/ 1874148 h 4100054"/>
              <a:gd name="connsiteX57" fmla="*/ 476675 w 5444431"/>
              <a:gd name="connsiteY57" fmla="*/ 1977515 h 4100054"/>
              <a:gd name="connsiteX58" fmla="*/ 451314 w 5444431"/>
              <a:gd name="connsiteY58" fmla="*/ 2116380 h 4100054"/>
              <a:gd name="connsiteX59" fmla="*/ 637487 w 5444431"/>
              <a:gd name="connsiteY59" fmla="*/ 2377096 h 4100054"/>
              <a:gd name="connsiteX60" fmla="*/ 421787 w 5444431"/>
              <a:gd name="connsiteY60" fmla="*/ 2860342 h 4100054"/>
              <a:gd name="connsiteX61" fmla="*/ 556719 w 5444431"/>
              <a:gd name="connsiteY61" fmla="*/ 2965942 h 4100054"/>
              <a:gd name="connsiteX0" fmla="*/ 556719 w 5444431"/>
              <a:gd name="connsiteY0" fmla="*/ 2965942 h 4100054"/>
              <a:gd name="connsiteX1" fmla="*/ 823944 w 5444431"/>
              <a:gd name="connsiteY1" fmla="*/ 2941786 h 4100054"/>
              <a:gd name="connsiteX2" fmla="*/ 852540 w 5444431"/>
              <a:gd name="connsiteY2" fmla="*/ 3039202 h 4100054"/>
              <a:gd name="connsiteX3" fmla="*/ 1212764 w 5444431"/>
              <a:gd name="connsiteY3" fmla="*/ 2973229 h 4100054"/>
              <a:gd name="connsiteX4" fmla="*/ 1401372 w 5444431"/>
              <a:gd name="connsiteY4" fmla="*/ 3048187 h 4100054"/>
              <a:gd name="connsiteX5" fmla="*/ 961622 w 5444431"/>
              <a:gd name="connsiteY5" fmla="*/ 4082686 h 4100054"/>
              <a:gd name="connsiteX6" fmla="*/ 1468103 w 5444431"/>
              <a:gd name="connsiteY6" fmla="*/ 3768360 h 4100054"/>
              <a:gd name="connsiteX7" fmla="*/ 1877636 w 5444431"/>
              <a:gd name="connsiteY7" fmla="*/ 3973645 h 4100054"/>
              <a:gd name="connsiteX8" fmla="*/ 1873412 w 5444431"/>
              <a:gd name="connsiteY8" fmla="*/ 3848205 h 4100054"/>
              <a:gd name="connsiteX9" fmla="*/ 1888238 w 5444431"/>
              <a:gd name="connsiteY9" fmla="*/ 3756143 h 4100054"/>
              <a:gd name="connsiteX10" fmla="*/ 2011235 w 5444431"/>
              <a:gd name="connsiteY10" fmla="*/ 3220765 h 4100054"/>
              <a:gd name="connsiteX11" fmla="*/ 2748647 w 5444431"/>
              <a:gd name="connsiteY11" fmla="*/ 3827567 h 4100054"/>
              <a:gd name="connsiteX12" fmla="*/ 2851401 w 5444431"/>
              <a:gd name="connsiteY12" fmla="*/ 3917711 h 4100054"/>
              <a:gd name="connsiteX13" fmla="*/ 3060560 w 5444431"/>
              <a:gd name="connsiteY13" fmla="*/ 3995474 h 4100054"/>
              <a:gd name="connsiteX14" fmla="*/ 3202679 w 5444431"/>
              <a:gd name="connsiteY14" fmla="*/ 4011564 h 4100054"/>
              <a:gd name="connsiteX15" fmla="*/ 3326030 w 5444431"/>
              <a:gd name="connsiteY15" fmla="*/ 4041059 h 4100054"/>
              <a:gd name="connsiteX16" fmla="*/ 3438653 w 5444431"/>
              <a:gd name="connsiteY16" fmla="*/ 4049104 h 4100054"/>
              <a:gd name="connsiteX17" fmla="*/ 3655857 w 5444431"/>
              <a:gd name="connsiteY17" fmla="*/ 4100054 h 4100054"/>
              <a:gd name="connsiteX18" fmla="*/ 3781889 w 5444431"/>
              <a:gd name="connsiteY18" fmla="*/ 4003518 h 4100054"/>
              <a:gd name="connsiteX19" fmla="*/ 3776525 w 5444431"/>
              <a:gd name="connsiteY19" fmla="*/ 3349226 h 4100054"/>
              <a:gd name="connsiteX20" fmla="*/ 4277971 w 5444431"/>
              <a:gd name="connsiteY20" fmla="*/ 3740729 h 4100054"/>
              <a:gd name="connsiteX21" fmla="*/ 4942988 w 5444431"/>
              <a:gd name="connsiteY21" fmla="*/ 3392129 h 4100054"/>
              <a:gd name="connsiteX22" fmla="*/ 4811591 w 5444431"/>
              <a:gd name="connsiteY22" fmla="*/ 3303641 h 4100054"/>
              <a:gd name="connsiteX23" fmla="*/ 5444431 w 5444431"/>
              <a:gd name="connsiteY23" fmla="*/ 2378514 h 4100054"/>
              <a:gd name="connsiteX24" fmla="*/ 4071490 w 5444431"/>
              <a:gd name="connsiteY24" fmla="*/ 1466796 h 4100054"/>
              <a:gd name="connsiteX25" fmla="*/ 3334070 w 5444431"/>
              <a:gd name="connsiteY25" fmla="*/ 1016299 h 4100054"/>
              <a:gd name="connsiteX26" fmla="*/ 3639763 w 5444431"/>
              <a:gd name="connsiteY26" fmla="*/ 683789 h 4100054"/>
              <a:gd name="connsiteX27" fmla="*/ 3103459 w 5444431"/>
              <a:gd name="connsiteY27" fmla="*/ 648930 h 4100054"/>
              <a:gd name="connsiteX28" fmla="*/ 2942567 w 5444431"/>
              <a:gd name="connsiteY28" fmla="*/ 415638 h 4100054"/>
              <a:gd name="connsiteX29" fmla="*/ 2746816 w 5444431"/>
              <a:gd name="connsiteY29" fmla="*/ 0 h 4100054"/>
              <a:gd name="connsiteX30" fmla="*/ 2502798 w 5444431"/>
              <a:gd name="connsiteY30" fmla="*/ 536305 h 4100054"/>
              <a:gd name="connsiteX31" fmla="*/ 2395537 w 5444431"/>
              <a:gd name="connsiteY31" fmla="*/ 565803 h 4100054"/>
              <a:gd name="connsiteX32" fmla="*/ 2266824 w 5444431"/>
              <a:gd name="connsiteY32" fmla="*/ 565803 h 4100054"/>
              <a:gd name="connsiteX33" fmla="*/ 2148837 w 5444431"/>
              <a:gd name="connsiteY33" fmla="*/ 568484 h 4100054"/>
              <a:gd name="connsiteX34" fmla="*/ 2051822 w 5444431"/>
              <a:gd name="connsiteY34" fmla="*/ 621656 h 4100054"/>
              <a:gd name="connsiteX35" fmla="*/ 1939714 w 5444431"/>
              <a:gd name="connsiteY35" fmla="*/ 646693 h 4100054"/>
              <a:gd name="connsiteX36" fmla="*/ 1910437 w 5444431"/>
              <a:gd name="connsiteY36" fmla="*/ 394135 h 4100054"/>
              <a:gd name="connsiteX37" fmla="*/ 1424570 w 5444431"/>
              <a:gd name="connsiteY37" fmla="*/ 365410 h 4100054"/>
              <a:gd name="connsiteX38" fmla="*/ 1431915 w 5444431"/>
              <a:gd name="connsiteY38" fmla="*/ 247897 h 4100054"/>
              <a:gd name="connsiteX39" fmla="*/ 1299712 w 5444431"/>
              <a:gd name="connsiteY39" fmla="*/ 240552 h 4100054"/>
              <a:gd name="connsiteX40" fmla="*/ 1190053 w 5444431"/>
              <a:gd name="connsiteY40" fmla="*/ 209089 h 4100054"/>
              <a:gd name="connsiteX41" fmla="*/ 1180363 w 5444431"/>
              <a:gd name="connsiteY41" fmla="*/ 148631 h 4100054"/>
              <a:gd name="connsiteX42" fmla="*/ 1075588 w 5444431"/>
              <a:gd name="connsiteY42" fmla="*/ 374056 h 4100054"/>
              <a:gd name="connsiteX43" fmla="*/ 971372 w 5444431"/>
              <a:gd name="connsiteY43" fmla="*/ 570617 h 4100054"/>
              <a:gd name="connsiteX44" fmla="*/ 890952 w 5444431"/>
              <a:gd name="connsiteY44" fmla="*/ 808898 h 4100054"/>
              <a:gd name="connsiteX45" fmla="*/ 786704 w 5444431"/>
              <a:gd name="connsiteY45" fmla="*/ 1166317 h 4100054"/>
              <a:gd name="connsiteX46" fmla="*/ 557360 w 5444431"/>
              <a:gd name="connsiteY46" fmla="*/ 1059092 h 4100054"/>
              <a:gd name="connsiteX47" fmla="*/ 363757 w 5444431"/>
              <a:gd name="connsiteY47" fmla="*/ 1163340 h 4100054"/>
              <a:gd name="connsiteX48" fmla="*/ 253553 w 5444431"/>
              <a:gd name="connsiteY48" fmla="*/ 1079941 h 4100054"/>
              <a:gd name="connsiteX49" fmla="*/ 170156 w 5444431"/>
              <a:gd name="connsiteY49" fmla="*/ 1205038 h 4100054"/>
              <a:gd name="connsiteX50" fmla="*/ 116542 w 5444431"/>
              <a:gd name="connsiteY50" fmla="*/ 1321199 h 4100054"/>
              <a:gd name="connsiteX51" fmla="*/ 68886 w 5444431"/>
              <a:gd name="connsiteY51" fmla="*/ 1422469 h 4100054"/>
              <a:gd name="connsiteX52" fmla="*/ 68886 w 5444431"/>
              <a:gd name="connsiteY52" fmla="*/ 1529694 h 4100054"/>
              <a:gd name="connsiteX53" fmla="*/ 0 w 5444431"/>
              <a:gd name="connsiteY53" fmla="*/ 1635987 h 4100054"/>
              <a:gd name="connsiteX54" fmla="*/ 12848 w 5444431"/>
              <a:gd name="connsiteY54" fmla="*/ 1837041 h 4100054"/>
              <a:gd name="connsiteX55" fmla="*/ 142720 w 5444431"/>
              <a:gd name="connsiteY55" fmla="*/ 1813187 h 4100054"/>
              <a:gd name="connsiteX56" fmla="*/ 293795 w 5444431"/>
              <a:gd name="connsiteY56" fmla="*/ 1874148 h 4100054"/>
              <a:gd name="connsiteX57" fmla="*/ 476675 w 5444431"/>
              <a:gd name="connsiteY57" fmla="*/ 1977515 h 4100054"/>
              <a:gd name="connsiteX58" fmla="*/ 451314 w 5444431"/>
              <a:gd name="connsiteY58" fmla="*/ 2116380 h 4100054"/>
              <a:gd name="connsiteX59" fmla="*/ 637487 w 5444431"/>
              <a:gd name="connsiteY59" fmla="*/ 2377096 h 4100054"/>
              <a:gd name="connsiteX60" fmla="*/ 421787 w 5444431"/>
              <a:gd name="connsiteY60" fmla="*/ 2860342 h 4100054"/>
              <a:gd name="connsiteX61" fmla="*/ 556719 w 5444431"/>
              <a:gd name="connsiteY61" fmla="*/ 2965942 h 4100054"/>
              <a:gd name="connsiteX0" fmla="*/ 556719 w 5444431"/>
              <a:gd name="connsiteY0" fmla="*/ 2965942 h 4100054"/>
              <a:gd name="connsiteX1" fmla="*/ 823944 w 5444431"/>
              <a:gd name="connsiteY1" fmla="*/ 2941786 h 4100054"/>
              <a:gd name="connsiteX2" fmla="*/ 852540 w 5444431"/>
              <a:gd name="connsiteY2" fmla="*/ 3039202 h 4100054"/>
              <a:gd name="connsiteX3" fmla="*/ 1212764 w 5444431"/>
              <a:gd name="connsiteY3" fmla="*/ 2973229 h 4100054"/>
              <a:gd name="connsiteX4" fmla="*/ 1425506 w 5444431"/>
              <a:gd name="connsiteY4" fmla="*/ 3061595 h 4100054"/>
              <a:gd name="connsiteX5" fmla="*/ 961622 w 5444431"/>
              <a:gd name="connsiteY5" fmla="*/ 4082686 h 4100054"/>
              <a:gd name="connsiteX6" fmla="*/ 1468103 w 5444431"/>
              <a:gd name="connsiteY6" fmla="*/ 3768360 h 4100054"/>
              <a:gd name="connsiteX7" fmla="*/ 1877636 w 5444431"/>
              <a:gd name="connsiteY7" fmla="*/ 3973645 h 4100054"/>
              <a:gd name="connsiteX8" fmla="*/ 1873412 w 5444431"/>
              <a:gd name="connsiteY8" fmla="*/ 3848205 h 4100054"/>
              <a:gd name="connsiteX9" fmla="*/ 1888238 w 5444431"/>
              <a:gd name="connsiteY9" fmla="*/ 3756143 h 4100054"/>
              <a:gd name="connsiteX10" fmla="*/ 2011235 w 5444431"/>
              <a:gd name="connsiteY10" fmla="*/ 3220765 h 4100054"/>
              <a:gd name="connsiteX11" fmla="*/ 2748647 w 5444431"/>
              <a:gd name="connsiteY11" fmla="*/ 3827567 h 4100054"/>
              <a:gd name="connsiteX12" fmla="*/ 2851401 w 5444431"/>
              <a:gd name="connsiteY12" fmla="*/ 3917711 h 4100054"/>
              <a:gd name="connsiteX13" fmla="*/ 3060560 w 5444431"/>
              <a:gd name="connsiteY13" fmla="*/ 3995474 h 4100054"/>
              <a:gd name="connsiteX14" fmla="*/ 3202679 w 5444431"/>
              <a:gd name="connsiteY14" fmla="*/ 4011564 h 4100054"/>
              <a:gd name="connsiteX15" fmla="*/ 3326030 w 5444431"/>
              <a:gd name="connsiteY15" fmla="*/ 4041059 h 4100054"/>
              <a:gd name="connsiteX16" fmla="*/ 3438653 w 5444431"/>
              <a:gd name="connsiteY16" fmla="*/ 4049104 h 4100054"/>
              <a:gd name="connsiteX17" fmla="*/ 3655857 w 5444431"/>
              <a:gd name="connsiteY17" fmla="*/ 4100054 h 4100054"/>
              <a:gd name="connsiteX18" fmla="*/ 3781889 w 5444431"/>
              <a:gd name="connsiteY18" fmla="*/ 4003518 h 4100054"/>
              <a:gd name="connsiteX19" fmla="*/ 3776525 w 5444431"/>
              <a:gd name="connsiteY19" fmla="*/ 3349226 h 4100054"/>
              <a:gd name="connsiteX20" fmla="*/ 4277971 w 5444431"/>
              <a:gd name="connsiteY20" fmla="*/ 3740729 h 4100054"/>
              <a:gd name="connsiteX21" fmla="*/ 4942988 w 5444431"/>
              <a:gd name="connsiteY21" fmla="*/ 3392129 h 4100054"/>
              <a:gd name="connsiteX22" fmla="*/ 4811591 w 5444431"/>
              <a:gd name="connsiteY22" fmla="*/ 3303641 h 4100054"/>
              <a:gd name="connsiteX23" fmla="*/ 5444431 w 5444431"/>
              <a:gd name="connsiteY23" fmla="*/ 2378514 h 4100054"/>
              <a:gd name="connsiteX24" fmla="*/ 4071490 w 5444431"/>
              <a:gd name="connsiteY24" fmla="*/ 1466796 h 4100054"/>
              <a:gd name="connsiteX25" fmla="*/ 3334070 w 5444431"/>
              <a:gd name="connsiteY25" fmla="*/ 1016299 h 4100054"/>
              <a:gd name="connsiteX26" fmla="*/ 3639763 w 5444431"/>
              <a:gd name="connsiteY26" fmla="*/ 683789 h 4100054"/>
              <a:gd name="connsiteX27" fmla="*/ 3103459 w 5444431"/>
              <a:gd name="connsiteY27" fmla="*/ 648930 h 4100054"/>
              <a:gd name="connsiteX28" fmla="*/ 2942567 w 5444431"/>
              <a:gd name="connsiteY28" fmla="*/ 415638 h 4100054"/>
              <a:gd name="connsiteX29" fmla="*/ 2746816 w 5444431"/>
              <a:gd name="connsiteY29" fmla="*/ 0 h 4100054"/>
              <a:gd name="connsiteX30" fmla="*/ 2502798 w 5444431"/>
              <a:gd name="connsiteY30" fmla="*/ 536305 h 4100054"/>
              <a:gd name="connsiteX31" fmla="*/ 2395537 w 5444431"/>
              <a:gd name="connsiteY31" fmla="*/ 565803 h 4100054"/>
              <a:gd name="connsiteX32" fmla="*/ 2266824 w 5444431"/>
              <a:gd name="connsiteY32" fmla="*/ 565803 h 4100054"/>
              <a:gd name="connsiteX33" fmla="*/ 2148837 w 5444431"/>
              <a:gd name="connsiteY33" fmla="*/ 568484 h 4100054"/>
              <a:gd name="connsiteX34" fmla="*/ 2051822 w 5444431"/>
              <a:gd name="connsiteY34" fmla="*/ 621656 h 4100054"/>
              <a:gd name="connsiteX35" fmla="*/ 1939714 w 5444431"/>
              <a:gd name="connsiteY35" fmla="*/ 646693 h 4100054"/>
              <a:gd name="connsiteX36" fmla="*/ 1910437 w 5444431"/>
              <a:gd name="connsiteY36" fmla="*/ 394135 h 4100054"/>
              <a:gd name="connsiteX37" fmla="*/ 1424570 w 5444431"/>
              <a:gd name="connsiteY37" fmla="*/ 365410 h 4100054"/>
              <a:gd name="connsiteX38" fmla="*/ 1431915 w 5444431"/>
              <a:gd name="connsiteY38" fmla="*/ 247897 h 4100054"/>
              <a:gd name="connsiteX39" fmla="*/ 1299712 w 5444431"/>
              <a:gd name="connsiteY39" fmla="*/ 240552 h 4100054"/>
              <a:gd name="connsiteX40" fmla="*/ 1190053 w 5444431"/>
              <a:gd name="connsiteY40" fmla="*/ 209089 h 4100054"/>
              <a:gd name="connsiteX41" fmla="*/ 1180363 w 5444431"/>
              <a:gd name="connsiteY41" fmla="*/ 148631 h 4100054"/>
              <a:gd name="connsiteX42" fmla="*/ 1075588 w 5444431"/>
              <a:gd name="connsiteY42" fmla="*/ 374056 h 4100054"/>
              <a:gd name="connsiteX43" fmla="*/ 971372 w 5444431"/>
              <a:gd name="connsiteY43" fmla="*/ 570617 h 4100054"/>
              <a:gd name="connsiteX44" fmla="*/ 890952 w 5444431"/>
              <a:gd name="connsiteY44" fmla="*/ 808898 h 4100054"/>
              <a:gd name="connsiteX45" fmla="*/ 786704 w 5444431"/>
              <a:gd name="connsiteY45" fmla="*/ 1166317 h 4100054"/>
              <a:gd name="connsiteX46" fmla="*/ 557360 w 5444431"/>
              <a:gd name="connsiteY46" fmla="*/ 1059092 h 4100054"/>
              <a:gd name="connsiteX47" fmla="*/ 363757 w 5444431"/>
              <a:gd name="connsiteY47" fmla="*/ 1163340 h 4100054"/>
              <a:gd name="connsiteX48" fmla="*/ 253553 w 5444431"/>
              <a:gd name="connsiteY48" fmla="*/ 1079941 h 4100054"/>
              <a:gd name="connsiteX49" fmla="*/ 170156 w 5444431"/>
              <a:gd name="connsiteY49" fmla="*/ 1205038 h 4100054"/>
              <a:gd name="connsiteX50" fmla="*/ 116542 w 5444431"/>
              <a:gd name="connsiteY50" fmla="*/ 1321199 h 4100054"/>
              <a:gd name="connsiteX51" fmla="*/ 68886 w 5444431"/>
              <a:gd name="connsiteY51" fmla="*/ 1422469 h 4100054"/>
              <a:gd name="connsiteX52" fmla="*/ 68886 w 5444431"/>
              <a:gd name="connsiteY52" fmla="*/ 1529694 h 4100054"/>
              <a:gd name="connsiteX53" fmla="*/ 0 w 5444431"/>
              <a:gd name="connsiteY53" fmla="*/ 1635987 h 4100054"/>
              <a:gd name="connsiteX54" fmla="*/ 12848 w 5444431"/>
              <a:gd name="connsiteY54" fmla="*/ 1837041 h 4100054"/>
              <a:gd name="connsiteX55" fmla="*/ 142720 w 5444431"/>
              <a:gd name="connsiteY55" fmla="*/ 1813187 h 4100054"/>
              <a:gd name="connsiteX56" fmla="*/ 293795 w 5444431"/>
              <a:gd name="connsiteY56" fmla="*/ 1874148 h 4100054"/>
              <a:gd name="connsiteX57" fmla="*/ 476675 w 5444431"/>
              <a:gd name="connsiteY57" fmla="*/ 1977515 h 4100054"/>
              <a:gd name="connsiteX58" fmla="*/ 451314 w 5444431"/>
              <a:gd name="connsiteY58" fmla="*/ 2116380 h 4100054"/>
              <a:gd name="connsiteX59" fmla="*/ 637487 w 5444431"/>
              <a:gd name="connsiteY59" fmla="*/ 2377096 h 4100054"/>
              <a:gd name="connsiteX60" fmla="*/ 421787 w 5444431"/>
              <a:gd name="connsiteY60" fmla="*/ 2860342 h 4100054"/>
              <a:gd name="connsiteX61" fmla="*/ 556719 w 5444431"/>
              <a:gd name="connsiteY61" fmla="*/ 2965942 h 4100054"/>
              <a:gd name="connsiteX0" fmla="*/ 556719 w 5444431"/>
              <a:gd name="connsiteY0" fmla="*/ 2965942 h 4100054"/>
              <a:gd name="connsiteX1" fmla="*/ 823944 w 5444431"/>
              <a:gd name="connsiteY1" fmla="*/ 2941786 h 4100054"/>
              <a:gd name="connsiteX2" fmla="*/ 852540 w 5444431"/>
              <a:gd name="connsiteY2" fmla="*/ 3039202 h 4100054"/>
              <a:gd name="connsiteX3" fmla="*/ 1212764 w 5444431"/>
              <a:gd name="connsiteY3" fmla="*/ 2973229 h 4100054"/>
              <a:gd name="connsiteX4" fmla="*/ 1425506 w 5444431"/>
              <a:gd name="connsiteY4" fmla="*/ 3061595 h 4100054"/>
              <a:gd name="connsiteX5" fmla="*/ 1009889 w 5444431"/>
              <a:gd name="connsiteY5" fmla="*/ 4045144 h 4100054"/>
              <a:gd name="connsiteX6" fmla="*/ 1468103 w 5444431"/>
              <a:gd name="connsiteY6" fmla="*/ 3768360 h 4100054"/>
              <a:gd name="connsiteX7" fmla="*/ 1877636 w 5444431"/>
              <a:gd name="connsiteY7" fmla="*/ 3973645 h 4100054"/>
              <a:gd name="connsiteX8" fmla="*/ 1873412 w 5444431"/>
              <a:gd name="connsiteY8" fmla="*/ 3848205 h 4100054"/>
              <a:gd name="connsiteX9" fmla="*/ 1888238 w 5444431"/>
              <a:gd name="connsiteY9" fmla="*/ 3756143 h 4100054"/>
              <a:gd name="connsiteX10" fmla="*/ 2011235 w 5444431"/>
              <a:gd name="connsiteY10" fmla="*/ 3220765 h 4100054"/>
              <a:gd name="connsiteX11" fmla="*/ 2748647 w 5444431"/>
              <a:gd name="connsiteY11" fmla="*/ 3827567 h 4100054"/>
              <a:gd name="connsiteX12" fmla="*/ 2851401 w 5444431"/>
              <a:gd name="connsiteY12" fmla="*/ 3917711 h 4100054"/>
              <a:gd name="connsiteX13" fmla="*/ 3060560 w 5444431"/>
              <a:gd name="connsiteY13" fmla="*/ 3995474 h 4100054"/>
              <a:gd name="connsiteX14" fmla="*/ 3202679 w 5444431"/>
              <a:gd name="connsiteY14" fmla="*/ 4011564 h 4100054"/>
              <a:gd name="connsiteX15" fmla="*/ 3326030 w 5444431"/>
              <a:gd name="connsiteY15" fmla="*/ 4041059 h 4100054"/>
              <a:gd name="connsiteX16" fmla="*/ 3438653 w 5444431"/>
              <a:gd name="connsiteY16" fmla="*/ 4049104 h 4100054"/>
              <a:gd name="connsiteX17" fmla="*/ 3655857 w 5444431"/>
              <a:gd name="connsiteY17" fmla="*/ 4100054 h 4100054"/>
              <a:gd name="connsiteX18" fmla="*/ 3781889 w 5444431"/>
              <a:gd name="connsiteY18" fmla="*/ 4003518 h 4100054"/>
              <a:gd name="connsiteX19" fmla="*/ 3776525 w 5444431"/>
              <a:gd name="connsiteY19" fmla="*/ 3349226 h 4100054"/>
              <a:gd name="connsiteX20" fmla="*/ 4277971 w 5444431"/>
              <a:gd name="connsiteY20" fmla="*/ 3740729 h 4100054"/>
              <a:gd name="connsiteX21" fmla="*/ 4942988 w 5444431"/>
              <a:gd name="connsiteY21" fmla="*/ 3392129 h 4100054"/>
              <a:gd name="connsiteX22" fmla="*/ 4811591 w 5444431"/>
              <a:gd name="connsiteY22" fmla="*/ 3303641 h 4100054"/>
              <a:gd name="connsiteX23" fmla="*/ 5444431 w 5444431"/>
              <a:gd name="connsiteY23" fmla="*/ 2378514 h 4100054"/>
              <a:gd name="connsiteX24" fmla="*/ 4071490 w 5444431"/>
              <a:gd name="connsiteY24" fmla="*/ 1466796 h 4100054"/>
              <a:gd name="connsiteX25" fmla="*/ 3334070 w 5444431"/>
              <a:gd name="connsiteY25" fmla="*/ 1016299 h 4100054"/>
              <a:gd name="connsiteX26" fmla="*/ 3639763 w 5444431"/>
              <a:gd name="connsiteY26" fmla="*/ 683789 h 4100054"/>
              <a:gd name="connsiteX27" fmla="*/ 3103459 w 5444431"/>
              <a:gd name="connsiteY27" fmla="*/ 648930 h 4100054"/>
              <a:gd name="connsiteX28" fmla="*/ 2942567 w 5444431"/>
              <a:gd name="connsiteY28" fmla="*/ 415638 h 4100054"/>
              <a:gd name="connsiteX29" fmla="*/ 2746816 w 5444431"/>
              <a:gd name="connsiteY29" fmla="*/ 0 h 4100054"/>
              <a:gd name="connsiteX30" fmla="*/ 2502798 w 5444431"/>
              <a:gd name="connsiteY30" fmla="*/ 536305 h 4100054"/>
              <a:gd name="connsiteX31" fmla="*/ 2395537 w 5444431"/>
              <a:gd name="connsiteY31" fmla="*/ 565803 h 4100054"/>
              <a:gd name="connsiteX32" fmla="*/ 2266824 w 5444431"/>
              <a:gd name="connsiteY32" fmla="*/ 565803 h 4100054"/>
              <a:gd name="connsiteX33" fmla="*/ 2148837 w 5444431"/>
              <a:gd name="connsiteY33" fmla="*/ 568484 h 4100054"/>
              <a:gd name="connsiteX34" fmla="*/ 2051822 w 5444431"/>
              <a:gd name="connsiteY34" fmla="*/ 621656 h 4100054"/>
              <a:gd name="connsiteX35" fmla="*/ 1939714 w 5444431"/>
              <a:gd name="connsiteY35" fmla="*/ 646693 h 4100054"/>
              <a:gd name="connsiteX36" fmla="*/ 1910437 w 5444431"/>
              <a:gd name="connsiteY36" fmla="*/ 394135 h 4100054"/>
              <a:gd name="connsiteX37" fmla="*/ 1424570 w 5444431"/>
              <a:gd name="connsiteY37" fmla="*/ 365410 h 4100054"/>
              <a:gd name="connsiteX38" fmla="*/ 1431915 w 5444431"/>
              <a:gd name="connsiteY38" fmla="*/ 247897 h 4100054"/>
              <a:gd name="connsiteX39" fmla="*/ 1299712 w 5444431"/>
              <a:gd name="connsiteY39" fmla="*/ 240552 h 4100054"/>
              <a:gd name="connsiteX40" fmla="*/ 1190053 w 5444431"/>
              <a:gd name="connsiteY40" fmla="*/ 209089 h 4100054"/>
              <a:gd name="connsiteX41" fmla="*/ 1180363 w 5444431"/>
              <a:gd name="connsiteY41" fmla="*/ 148631 h 4100054"/>
              <a:gd name="connsiteX42" fmla="*/ 1075588 w 5444431"/>
              <a:gd name="connsiteY42" fmla="*/ 374056 h 4100054"/>
              <a:gd name="connsiteX43" fmla="*/ 971372 w 5444431"/>
              <a:gd name="connsiteY43" fmla="*/ 570617 h 4100054"/>
              <a:gd name="connsiteX44" fmla="*/ 890952 w 5444431"/>
              <a:gd name="connsiteY44" fmla="*/ 808898 h 4100054"/>
              <a:gd name="connsiteX45" fmla="*/ 786704 w 5444431"/>
              <a:gd name="connsiteY45" fmla="*/ 1166317 h 4100054"/>
              <a:gd name="connsiteX46" fmla="*/ 557360 w 5444431"/>
              <a:gd name="connsiteY46" fmla="*/ 1059092 h 4100054"/>
              <a:gd name="connsiteX47" fmla="*/ 363757 w 5444431"/>
              <a:gd name="connsiteY47" fmla="*/ 1163340 h 4100054"/>
              <a:gd name="connsiteX48" fmla="*/ 253553 w 5444431"/>
              <a:gd name="connsiteY48" fmla="*/ 1079941 h 4100054"/>
              <a:gd name="connsiteX49" fmla="*/ 170156 w 5444431"/>
              <a:gd name="connsiteY49" fmla="*/ 1205038 h 4100054"/>
              <a:gd name="connsiteX50" fmla="*/ 116542 w 5444431"/>
              <a:gd name="connsiteY50" fmla="*/ 1321199 h 4100054"/>
              <a:gd name="connsiteX51" fmla="*/ 68886 w 5444431"/>
              <a:gd name="connsiteY51" fmla="*/ 1422469 h 4100054"/>
              <a:gd name="connsiteX52" fmla="*/ 68886 w 5444431"/>
              <a:gd name="connsiteY52" fmla="*/ 1529694 h 4100054"/>
              <a:gd name="connsiteX53" fmla="*/ 0 w 5444431"/>
              <a:gd name="connsiteY53" fmla="*/ 1635987 h 4100054"/>
              <a:gd name="connsiteX54" fmla="*/ 12848 w 5444431"/>
              <a:gd name="connsiteY54" fmla="*/ 1837041 h 4100054"/>
              <a:gd name="connsiteX55" fmla="*/ 142720 w 5444431"/>
              <a:gd name="connsiteY55" fmla="*/ 1813187 h 4100054"/>
              <a:gd name="connsiteX56" fmla="*/ 293795 w 5444431"/>
              <a:gd name="connsiteY56" fmla="*/ 1874148 h 4100054"/>
              <a:gd name="connsiteX57" fmla="*/ 476675 w 5444431"/>
              <a:gd name="connsiteY57" fmla="*/ 1977515 h 4100054"/>
              <a:gd name="connsiteX58" fmla="*/ 451314 w 5444431"/>
              <a:gd name="connsiteY58" fmla="*/ 2116380 h 4100054"/>
              <a:gd name="connsiteX59" fmla="*/ 637487 w 5444431"/>
              <a:gd name="connsiteY59" fmla="*/ 2377096 h 4100054"/>
              <a:gd name="connsiteX60" fmla="*/ 421787 w 5444431"/>
              <a:gd name="connsiteY60" fmla="*/ 2860342 h 4100054"/>
              <a:gd name="connsiteX61" fmla="*/ 556719 w 5444431"/>
              <a:gd name="connsiteY61" fmla="*/ 2965942 h 4100054"/>
              <a:gd name="connsiteX0" fmla="*/ 556719 w 5444431"/>
              <a:gd name="connsiteY0" fmla="*/ 2965942 h 4100054"/>
              <a:gd name="connsiteX1" fmla="*/ 823944 w 5444431"/>
              <a:gd name="connsiteY1" fmla="*/ 2941786 h 4100054"/>
              <a:gd name="connsiteX2" fmla="*/ 852540 w 5444431"/>
              <a:gd name="connsiteY2" fmla="*/ 3039202 h 4100054"/>
              <a:gd name="connsiteX3" fmla="*/ 1212764 w 5444431"/>
              <a:gd name="connsiteY3" fmla="*/ 2973229 h 4100054"/>
              <a:gd name="connsiteX4" fmla="*/ 1425506 w 5444431"/>
              <a:gd name="connsiteY4" fmla="*/ 3061595 h 4100054"/>
              <a:gd name="connsiteX5" fmla="*/ 1009889 w 5444431"/>
              <a:gd name="connsiteY5" fmla="*/ 4045144 h 4100054"/>
              <a:gd name="connsiteX6" fmla="*/ 1468103 w 5444431"/>
              <a:gd name="connsiteY6" fmla="*/ 3768360 h 4100054"/>
              <a:gd name="connsiteX7" fmla="*/ 1877636 w 5444431"/>
              <a:gd name="connsiteY7" fmla="*/ 3973645 h 4100054"/>
              <a:gd name="connsiteX8" fmla="*/ 1873412 w 5444431"/>
              <a:gd name="connsiteY8" fmla="*/ 3848205 h 4100054"/>
              <a:gd name="connsiteX9" fmla="*/ 1888238 w 5444431"/>
              <a:gd name="connsiteY9" fmla="*/ 3756143 h 4100054"/>
              <a:gd name="connsiteX10" fmla="*/ 2011235 w 5444431"/>
              <a:gd name="connsiteY10" fmla="*/ 3220765 h 4100054"/>
              <a:gd name="connsiteX11" fmla="*/ 2748647 w 5444431"/>
              <a:gd name="connsiteY11" fmla="*/ 3827567 h 4100054"/>
              <a:gd name="connsiteX12" fmla="*/ 2851401 w 5444431"/>
              <a:gd name="connsiteY12" fmla="*/ 3917711 h 4100054"/>
              <a:gd name="connsiteX13" fmla="*/ 3060560 w 5444431"/>
              <a:gd name="connsiteY13" fmla="*/ 3995474 h 4100054"/>
              <a:gd name="connsiteX14" fmla="*/ 3202679 w 5444431"/>
              <a:gd name="connsiteY14" fmla="*/ 4011564 h 4100054"/>
              <a:gd name="connsiteX15" fmla="*/ 3326030 w 5444431"/>
              <a:gd name="connsiteY15" fmla="*/ 4041059 h 4100054"/>
              <a:gd name="connsiteX16" fmla="*/ 3438653 w 5444431"/>
              <a:gd name="connsiteY16" fmla="*/ 4049104 h 4100054"/>
              <a:gd name="connsiteX17" fmla="*/ 3655857 w 5444431"/>
              <a:gd name="connsiteY17" fmla="*/ 4100054 h 4100054"/>
              <a:gd name="connsiteX18" fmla="*/ 3781889 w 5444431"/>
              <a:gd name="connsiteY18" fmla="*/ 4003518 h 4100054"/>
              <a:gd name="connsiteX19" fmla="*/ 3776525 w 5444431"/>
              <a:gd name="connsiteY19" fmla="*/ 3349226 h 4100054"/>
              <a:gd name="connsiteX20" fmla="*/ 4277971 w 5444431"/>
              <a:gd name="connsiteY20" fmla="*/ 3740729 h 4100054"/>
              <a:gd name="connsiteX21" fmla="*/ 4942988 w 5444431"/>
              <a:gd name="connsiteY21" fmla="*/ 3392129 h 4100054"/>
              <a:gd name="connsiteX22" fmla="*/ 4811591 w 5444431"/>
              <a:gd name="connsiteY22" fmla="*/ 3303641 h 4100054"/>
              <a:gd name="connsiteX23" fmla="*/ 5444431 w 5444431"/>
              <a:gd name="connsiteY23" fmla="*/ 2378514 h 4100054"/>
              <a:gd name="connsiteX24" fmla="*/ 4071490 w 5444431"/>
              <a:gd name="connsiteY24" fmla="*/ 1466796 h 4100054"/>
              <a:gd name="connsiteX25" fmla="*/ 3334070 w 5444431"/>
              <a:gd name="connsiteY25" fmla="*/ 1016299 h 4100054"/>
              <a:gd name="connsiteX26" fmla="*/ 3639763 w 5444431"/>
              <a:gd name="connsiteY26" fmla="*/ 683789 h 4100054"/>
              <a:gd name="connsiteX27" fmla="*/ 3103459 w 5444431"/>
              <a:gd name="connsiteY27" fmla="*/ 648930 h 4100054"/>
              <a:gd name="connsiteX28" fmla="*/ 2942567 w 5444431"/>
              <a:gd name="connsiteY28" fmla="*/ 415638 h 4100054"/>
              <a:gd name="connsiteX29" fmla="*/ 2746816 w 5444431"/>
              <a:gd name="connsiteY29" fmla="*/ 0 h 4100054"/>
              <a:gd name="connsiteX30" fmla="*/ 2502798 w 5444431"/>
              <a:gd name="connsiteY30" fmla="*/ 536305 h 4100054"/>
              <a:gd name="connsiteX31" fmla="*/ 2395537 w 5444431"/>
              <a:gd name="connsiteY31" fmla="*/ 565803 h 4100054"/>
              <a:gd name="connsiteX32" fmla="*/ 2266824 w 5444431"/>
              <a:gd name="connsiteY32" fmla="*/ 565803 h 4100054"/>
              <a:gd name="connsiteX33" fmla="*/ 2148837 w 5444431"/>
              <a:gd name="connsiteY33" fmla="*/ 568484 h 4100054"/>
              <a:gd name="connsiteX34" fmla="*/ 2051822 w 5444431"/>
              <a:gd name="connsiteY34" fmla="*/ 621656 h 4100054"/>
              <a:gd name="connsiteX35" fmla="*/ 1939714 w 5444431"/>
              <a:gd name="connsiteY35" fmla="*/ 646693 h 4100054"/>
              <a:gd name="connsiteX36" fmla="*/ 1910437 w 5444431"/>
              <a:gd name="connsiteY36" fmla="*/ 394135 h 4100054"/>
              <a:gd name="connsiteX37" fmla="*/ 1424570 w 5444431"/>
              <a:gd name="connsiteY37" fmla="*/ 365410 h 4100054"/>
              <a:gd name="connsiteX38" fmla="*/ 1431915 w 5444431"/>
              <a:gd name="connsiteY38" fmla="*/ 247897 h 4100054"/>
              <a:gd name="connsiteX39" fmla="*/ 1299712 w 5444431"/>
              <a:gd name="connsiteY39" fmla="*/ 240552 h 4100054"/>
              <a:gd name="connsiteX40" fmla="*/ 1190053 w 5444431"/>
              <a:gd name="connsiteY40" fmla="*/ 209089 h 4100054"/>
              <a:gd name="connsiteX41" fmla="*/ 1180363 w 5444431"/>
              <a:gd name="connsiteY41" fmla="*/ 148631 h 4100054"/>
              <a:gd name="connsiteX42" fmla="*/ 1075588 w 5444431"/>
              <a:gd name="connsiteY42" fmla="*/ 374056 h 4100054"/>
              <a:gd name="connsiteX43" fmla="*/ 971372 w 5444431"/>
              <a:gd name="connsiteY43" fmla="*/ 570617 h 4100054"/>
              <a:gd name="connsiteX44" fmla="*/ 890952 w 5444431"/>
              <a:gd name="connsiteY44" fmla="*/ 808898 h 4100054"/>
              <a:gd name="connsiteX45" fmla="*/ 786704 w 5444431"/>
              <a:gd name="connsiteY45" fmla="*/ 1166317 h 4100054"/>
              <a:gd name="connsiteX46" fmla="*/ 557360 w 5444431"/>
              <a:gd name="connsiteY46" fmla="*/ 1059092 h 4100054"/>
              <a:gd name="connsiteX47" fmla="*/ 363757 w 5444431"/>
              <a:gd name="connsiteY47" fmla="*/ 1163340 h 4100054"/>
              <a:gd name="connsiteX48" fmla="*/ 253553 w 5444431"/>
              <a:gd name="connsiteY48" fmla="*/ 1079941 h 4100054"/>
              <a:gd name="connsiteX49" fmla="*/ 170156 w 5444431"/>
              <a:gd name="connsiteY49" fmla="*/ 1205038 h 4100054"/>
              <a:gd name="connsiteX50" fmla="*/ 116542 w 5444431"/>
              <a:gd name="connsiteY50" fmla="*/ 1321199 h 4100054"/>
              <a:gd name="connsiteX51" fmla="*/ 68886 w 5444431"/>
              <a:gd name="connsiteY51" fmla="*/ 1422469 h 4100054"/>
              <a:gd name="connsiteX52" fmla="*/ 68886 w 5444431"/>
              <a:gd name="connsiteY52" fmla="*/ 1529694 h 4100054"/>
              <a:gd name="connsiteX53" fmla="*/ 0 w 5444431"/>
              <a:gd name="connsiteY53" fmla="*/ 1635987 h 4100054"/>
              <a:gd name="connsiteX54" fmla="*/ 12848 w 5444431"/>
              <a:gd name="connsiteY54" fmla="*/ 1837041 h 4100054"/>
              <a:gd name="connsiteX55" fmla="*/ 142720 w 5444431"/>
              <a:gd name="connsiteY55" fmla="*/ 1813187 h 4100054"/>
              <a:gd name="connsiteX56" fmla="*/ 293795 w 5444431"/>
              <a:gd name="connsiteY56" fmla="*/ 1874148 h 4100054"/>
              <a:gd name="connsiteX57" fmla="*/ 476675 w 5444431"/>
              <a:gd name="connsiteY57" fmla="*/ 1977515 h 4100054"/>
              <a:gd name="connsiteX58" fmla="*/ 451314 w 5444431"/>
              <a:gd name="connsiteY58" fmla="*/ 2116380 h 4100054"/>
              <a:gd name="connsiteX59" fmla="*/ 637487 w 5444431"/>
              <a:gd name="connsiteY59" fmla="*/ 2377096 h 4100054"/>
              <a:gd name="connsiteX60" fmla="*/ 421787 w 5444431"/>
              <a:gd name="connsiteY60" fmla="*/ 2860342 h 4100054"/>
              <a:gd name="connsiteX61" fmla="*/ 556719 w 5444431"/>
              <a:gd name="connsiteY61" fmla="*/ 2965942 h 4100054"/>
              <a:gd name="connsiteX0" fmla="*/ 556719 w 5444431"/>
              <a:gd name="connsiteY0" fmla="*/ 2965942 h 4100054"/>
              <a:gd name="connsiteX1" fmla="*/ 823944 w 5444431"/>
              <a:gd name="connsiteY1" fmla="*/ 2941786 h 4100054"/>
              <a:gd name="connsiteX2" fmla="*/ 852540 w 5444431"/>
              <a:gd name="connsiteY2" fmla="*/ 3039202 h 4100054"/>
              <a:gd name="connsiteX3" fmla="*/ 1212764 w 5444431"/>
              <a:gd name="connsiteY3" fmla="*/ 2973229 h 4100054"/>
              <a:gd name="connsiteX4" fmla="*/ 1425506 w 5444431"/>
              <a:gd name="connsiteY4" fmla="*/ 3061595 h 4100054"/>
              <a:gd name="connsiteX5" fmla="*/ 1009889 w 5444431"/>
              <a:gd name="connsiteY5" fmla="*/ 4045144 h 4100054"/>
              <a:gd name="connsiteX6" fmla="*/ 1457377 w 5444431"/>
              <a:gd name="connsiteY6" fmla="*/ 3762997 h 4100054"/>
              <a:gd name="connsiteX7" fmla="*/ 1877636 w 5444431"/>
              <a:gd name="connsiteY7" fmla="*/ 3973645 h 4100054"/>
              <a:gd name="connsiteX8" fmla="*/ 1873412 w 5444431"/>
              <a:gd name="connsiteY8" fmla="*/ 3848205 h 4100054"/>
              <a:gd name="connsiteX9" fmla="*/ 1888238 w 5444431"/>
              <a:gd name="connsiteY9" fmla="*/ 3756143 h 4100054"/>
              <a:gd name="connsiteX10" fmla="*/ 2011235 w 5444431"/>
              <a:gd name="connsiteY10" fmla="*/ 3220765 h 4100054"/>
              <a:gd name="connsiteX11" fmla="*/ 2748647 w 5444431"/>
              <a:gd name="connsiteY11" fmla="*/ 3827567 h 4100054"/>
              <a:gd name="connsiteX12" fmla="*/ 2851401 w 5444431"/>
              <a:gd name="connsiteY12" fmla="*/ 3917711 h 4100054"/>
              <a:gd name="connsiteX13" fmla="*/ 3060560 w 5444431"/>
              <a:gd name="connsiteY13" fmla="*/ 3995474 h 4100054"/>
              <a:gd name="connsiteX14" fmla="*/ 3202679 w 5444431"/>
              <a:gd name="connsiteY14" fmla="*/ 4011564 h 4100054"/>
              <a:gd name="connsiteX15" fmla="*/ 3326030 w 5444431"/>
              <a:gd name="connsiteY15" fmla="*/ 4041059 h 4100054"/>
              <a:gd name="connsiteX16" fmla="*/ 3438653 w 5444431"/>
              <a:gd name="connsiteY16" fmla="*/ 4049104 h 4100054"/>
              <a:gd name="connsiteX17" fmla="*/ 3655857 w 5444431"/>
              <a:gd name="connsiteY17" fmla="*/ 4100054 h 4100054"/>
              <a:gd name="connsiteX18" fmla="*/ 3781889 w 5444431"/>
              <a:gd name="connsiteY18" fmla="*/ 4003518 h 4100054"/>
              <a:gd name="connsiteX19" fmla="*/ 3776525 w 5444431"/>
              <a:gd name="connsiteY19" fmla="*/ 3349226 h 4100054"/>
              <a:gd name="connsiteX20" fmla="*/ 4277971 w 5444431"/>
              <a:gd name="connsiteY20" fmla="*/ 3740729 h 4100054"/>
              <a:gd name="connsiteX21" fmla="*/ 4942988 w 5444431"/>
              <a:gd name="connsiteY21" fmla="*/ 3392129 h 4100054"/>
              <a:gd name="connsiteX22" fmla="*/ 4811591 w 5444431"/>
              <a:gd name="connsiteY22" fmla="*/ 3303641 h 4100054"/>
              <a:gd name="connsiteX23" fmla="*/ 5444431 w 5444431"/>
              <a:gd name="connsiteY23" fmla="*/ 2378514 h 4100054"/>
              <a:gd name="connsiteX24" fmla="*/ 4071490 w 5444431"/>
              <a:gd name="connsiteY24" fmla="*/ 1466796 h 4100054"/>
              <a:gd name="connsiteX25" fmla="*/ 3334070 w 5444431"/>
              <a:gd name="connsiteY25" fmla="*/ 1016299 h 4100054"/>
              <a:gd name="connsiteX26" fmla="*/ 3639763 w 5444431"/>
              <a:gd name="connsiteY26" fmla="*/ 683789 h 4100054"/>
              <a:gd name="connsiteX27" fmla="*/ 3103459 w 5444431"/>
              <a:gd name="connsiteY27" fmla="*/ 648930 h 4100054"/>
              <a:gd name="connsiteX28" fmla="*/ 2942567 w 5444431"/>
              <a:gd name="connsiteY28" fmla="*/ 415638 h 4100054"/>
              <a:gd name="connsiteX29" fmla="*/ 2746816 w 5444431"/>
              <a:gd name="connsiteY29" fmla="*/ 0 h 4100054"/>
              <a:gd name="connsiteX30" fmla="*/ 2502798 w 5444431"/>
              <a:gd name="connsiteY30" fmla="*/ 536305 h 4100054"/>
              <a:gd name="connsiteX31" fmla="*/ 2395537 w 5444431"/>
              <a:gd name="connsiteY31" fmla="*/ 565803 h 4100054"/>
              <a:gd name="connsiteX32" fmla="*/ 2266824 w 5444431"/>
              <a:gd name="connsiteY32" fmla="*/ 565803 h 4100054"/>
              <a:gd name="connsiteX33" fmla="*/ 2148837 w 5444431"/>
              <a:gd name="connsiteY33" fmla="*/ 568484 h 4100054"/>
              <a:gd name="connsiteX34" fmla="*/ 2051822 w 5444431"/>
              <a:gd name="connsiteY34" fmla="*/ 621656 h 4100054"/>
              <a:gd name="connsiteX35" fmla="*/ 1939714 w 5444431"/>
              <a:gd name="connsiteY35" fmla="*/ 646693 h 4100054"/>
              <a:gd name="connsiteX36" fmla="*/ 1910437 w 5444431"/>
              <a:gd name="connsiteY36" fmla="*/ 394135 h 4100054"/>
              <a:gd name="connsiteX37" fmla="*/ 1424570 w 5444431"/>
              <a:gd name="connsiteY37" fmla="*/ 365410 h 4100054"/>
              <a:gd name="connsiteX38" fmla="*/ 1431915 w 5444431"/>
              <a:gd name="connsiteY38" fmla="*/ 247897 h 4100054"/>
              <a:gd name="connsiteX39" fmla="*/ 1299712 w 5444431"/>
              <a:gd name="connsiteY39" fmla="*/ 240552 h 4100054"/>
              <a:gd name="connsiteX40" fmla="*/ 1190053 w 5444431"/>
              <a:gd name="connsiteY40" fmla="*/ 209089 h 4100054"/>
              <a:gd name="connsiteX41" fmla="*/ 1180363 w 5444431"/>
              <a:gd name="connsiteY41" fmla="*/ 148631 h 4100054"/>
              <a:gd name="connsiteX42" fmla="*/ 1075588 w 5444431"/>
              <a:gd name="connsiteY42" fmla="*/ 374056 h 4100054"/>
              <a:gd name="connsiteX43" fmla="*/ 971372 w 5444431"/>
              <a:gd name="connsiteY43" fmla="*/ 570617 h 4100054"/>
              <a:gd name="connsiteX44" fmla="*/ 890952 w 5444431"/>
              <a:gd name="connsiteY44" fmla="*/ 808898 h 4100054"/>
              <a:gd name="connsiteX45" fmla="*/ 786704 w 5444431"/>
              <a:gd name="connsiteY45" fmla="*/ 1166317 h 4100054"/>
              <a:gd name="connsiteX46" fmla="*/ 557360 w 5444431"/>
              <a:gd name="connsiteY46" fmla="*/ 1059092 h 4100054"/>
              <a:gd name="connsiteX47" fmla="*/ 363757 w 5444431"/>
              <a:gd name="connsiteY47" fmla="*/ 1163340 h 4100054"/>
              <a:gd name="connsiteX48" fmla="*/ 253553 w 5444431"/>
              <a:gd name="connsiteY48" fmla="*/ 1079941 h 4100054"/>
              <a:gd name="connsiteX49" fmla="*/ 170156 w 5444431"/>
              <a:gd name="connsiteY49" fmla="*/ 1205038 h 4100054"/>
              <a:gd name="connsiteX50" fmla="*/ 116542 w 5444431"/>
              <a:gd name="connsiteY50" fmla="*/ 1321199 h 4100054"/>
              <a:gd name="connsiteX51" fmla="*/ 68886 w 5444431"/>
              <a:gd name="connsiteY51" fmla="*/ 1422469 h 4100054"/>
              <a:gd name="connsiteX52" fmla="*/ 68886 w 5444431"/>
              <a:gd name="connsiteY52" fmla="*/ 1529694 h 4100054"/>
              <a:gd name="connsiteX53" fmla="*/ 0 w 5444431"/>
              <a:gd name="connsiteY53" fmla="*/ 1635987 h 4100054"/>
              <a:gd name="connsiteX54" fmla="*/ 12848 w 5444431"/>
              <a:gd name="connsiteY54" fmla="*/ 1837041 h 4100054"/>
              <a:gd name="connsiteX55" fmla="*/ 142720 w 5444431"/>
              <a:gd name="connsiteY55" fmla="*/ 1813187 h 4100054"/>
              <a:gd name="connsiteX56" fmla="*/ 293795 w 5444431"/>
              <a:gd name="connsiteY56" fmla="*/ 1874148 h 4100054"/>
              <a:gd name="connsiteX57" fmla="*/ 476675 w 5444431"/>
              <a:gd name="connsiteY57" fmla="*/ 1977515 h 4100054"/>
              <a:gd name="connsiteX58" fmla="*/ 451314 w 5444431"/>
              <a:gd name="connsiteY58" fmla="*/ 2116380 h 4100054"/>
              <a:gd name="connsiteX59" fmla="*/ 637487 w 5444431"/>
              <a:gd name="connsiteY59" fmla="*/ 2377096 h 4100054"/>
              <a:gd name="connsiteX60" fmla="*/ 421787 w 5444431"/>
              <a:gd name="connsiteY60" fmla="*/ 2860342 h 4100054"/>
              <a:gd name="connsiteX61" fmla="*/ 556719 w 5444431"/>
              <a:gd name="connsiteY61" fmla="*/ 2965942 h 4100054"/>
              <a:gd name="connsiteX0" fmla="*/ 556719 w 5444431"/>
              <a:gd name="connsiteY0" fmla="*/ 2965942 h 4100054"/>
              <a:gd name="connsiteX1" fmla="*/ 823944 w 5444431"/>
              <a:gd name="connsiteY1" fmla="*/ 2941786 h 4100054"/>
              <a:gd name="connsiteX2" fmla="*/ 852540 w 5444431"/>
              <a:gd name="connsiteY2" fmla="*/ 3039202 h 4100054"/>
              <a:gd name="connsiteX3" fmla="*/ 1212764 w 5444431"/>
              <a:gd name="connsiteY3" fmla="*/ 2973229 h 4100054"/>
              <a:gd name="connsiteX4" fmla="*/ 1425506 w 5444431"/>
              <a:gd name="connsiteY4" fmla="*/ 3061595 h 4100054"/>
              <a:gd name="connsiteX5" fmla="*/ 1009889 w 5444431"/>
              <a:gd name="connsiteY5" fmla="*/ 4045144 h 4100054"/>
              <a:gd name="connsiteX6" fmla="*/ 1457377 w 5444431"/>
              <a:gd name="connsiteY6" fmla="*/ 3762997 h 4100054"/>
              <a:gd name="connsiteX7" fmla="*/ 1877636 w 5444431"/>
              <a:gd name="connsiteY7" fmla="*/ 3973645 h 4100054"/>
              <a:gd name="connsiteX8" fmla="*/ 1873412 w 5444431"/>
              <a:gd name="connsiteY8" fmla="*/ 3848205 h 4100054"/>
              <a:gd name="connsiteX9" fmla="*/ 1888238 w 5444431"/>
              <a:gd name="connsiteY9" fmla="*/ 3756143 h 4100054"/>
              <a:gd name="connsiteX10" fmla="*/ 2011235 w 5444431"/>
              <a:gd name="connsiteY10" fmla="*/ 3220765 h 4100054"/>
              <a:gd name="connsiteX11" fmla="*/ 2748647 w 5444431"/>
              <a:gd name="connsiteY11" fmla="*/ 3827567 h 4100054"/>
              <a:gd name="connsiteX12" fmla="*/ 2851401 w 5444431"/>
              <a:gd name="connsiteY12" fmla="*/ 3917711 h 4100054"/>
              <a:gd name="connsiteX13" fmla="*/ 3060560 w 5444431"/>
              <a:gd name="connsiteY13" fmla="*/ 3995474 h 4100054"/>
              <a:gd name="connsiteX14" fmla="*/ 3202679 w 5444431"/>
              <a:gd name="connsiteY14" fmla="*/ 4011564 h 4100054"/>
              <a:gd name="connsiteX15" fmla="*/ 3326030 w 5444431"/>
              <a:gd name="connsiteY15" fmla="*/ 4041059 h 4100054"/>
              <a:gd name="connsiteX16" fmla="*/ 3438653 w 5444431"/>
              <a:gd name="connsiteY16" fmla="*/ 4049104 h 4100054"/>
              <a:gd name="connsiteX17" fmla="*/ 3655857 w 5444431"/>
              <a:gd name="connsiteY17" fmla="*/ 4100054 h 4100054"/>
              <a:gd name="connsiteX18" fmla="*/ 3781889 w 5444431"/>
              <a:gd name="connsiteY18" fmla="*/ 4003518 h 4100054"/>
              <a:gd name="connsiteX19" fmla="*/ 3776525 w 5444431"/>
              <a:gd name="connsiteY19" fmla="*/ 3349226 h 4100054"/>
              <a:gd name="connsiteX20" fmla="*/ 4277971 w 5444431"/>
              <a:gd name="connsiteY20" fmla="*/ 3740729 h 4100054"/>
              <a:gd name="connsiteX21" fmla="*/ 4942988 w 5444431"/>
              <a:gd name="connsiteY21" fmla="*/ 3392129 h 4100054"/>
              <a:gd name="connsiteX22" fmla="*/ 4811591 w 5444431"/>
              <a:gd name="connsiteY22" fmla="*/ 3303641 h 4100054"/>
              <a:gd name="connsiteX23" fmla="*/ 5444431 w 5444431"/>
              <a:gd name="connsiteY23" fmla="*/ 2378514 h 4100054"/>
              <a:gd name="connsiteX24" fmla="*/ 4071490 w 5444431"/>
              <a:gd name="connsiteY24" fmla="*/ 1466796 h 4100054"/>
              <a:gd name="connsiteX25" fmla="*/ 3334070 w 5444431"/>
              <a:gd name="connsiteY25" fmla="*/ 1016299 h 4100054"/>
              <a:gd name="connsiteX26" fmla="*/ 3639763 w 5444431"/>
              <a:gd name="connsiteY26" fmla="*/ 683789 h 4100054"/>
              <a:gd name="connsiteX27" fmla="*/ 3103459 w 5444431"/>
              <a:gd name="connsiteY27" fmla="*/ 648930 h 4100054"/>
              <a:gd name="connsiteX28" fmla="*/ 2942567 w 5444431"/>
              <a:gd name="connsiteY28" fmla="*/ 415638 h 4100054"/>
              <a:gd name="connsiteX29" fmla="*/ 2746816 w 5444431"/>
              <a:gd name="connsiteY29" fmla="*/ 0 h 4100054"/>
              <a:gd name="connsiteX30" fmla="*/ 2502798 w 5444431"/>
              <a:gd name="connsiteY30" fmla="*/ 536305 h 4100054"/>
              <a:gd name="connsiteX31" fmla="*/ 2395537 w 5444431"/>
              <a:gd name="connsiteY31" fmla="*/ 565803 h 4100054"/>
              <a:gd name="connsiteX32" fmla="*/ 2266824 w 5444431"/>
              <a:gd name="connsiteY32" fmla="*/ 565803 h 4100054"/>
              <a:gd name="connsiteX33" fmla="*/ 2148837 w 5444431"/>
              <a:gd name="connsiteY33" fmla="*/ 568484 h 4100054"/>
              <a:gd name="connsiteX34" fmla="*/ 2051822 w 5444431"/>
              <a:gd name="connsiteY34" fmla="*/ 621656 h 4100054"/>
              <a:gd name="connsiteX35" fmla="*/ 1939714 w 5444431"/>
              <a:gd name="connsiteY35" fmla="*/ 646693 h 4100054"/>
              <a:gd name="connsiteX36" fmla="*/ 1910437 w 5444431"/>
              <a:gd name="connsiteY36" fmla="*/ 394135 h 4100054"/>
              <a:gd name="connsiteX37" fmla="*/ 1424570 w 5444431"/>
              <a:gd name="connsiteY37" fmla="*/ 365410 h 4100054"/>
              <a:gd name="connsiteX38" fmla="*/ 1431915 w 5444431"/>
              <a:gd name="connsiteY38" fmla="*/ 247897 h 4100054"/>
              <a:gd name="connsiteX39" fmla="*/ 1299712 w 5444431"/>
              <a:gd name="connsiteY39" fmla="*/ 240552 h 4100054"/>
              <a:gd name="connsiteX40" fmla="*/ 1190053 w 5444431"/>
              <a:gd name="connsiteY40" fmla="*/ 209089 h 4100054"/>
              <a:gd name="connsiteX41" fmla="*/ 1180363 w 5444431"/>
              <a:gd name="connsiteY41" fmla="*/ 148631 h 4100054"/>
              <a:gd name="connsiteX42" fmla="*/ 1075588 w 5444431"/>
              <a:gd name="connsiteY42" fmla="*/ 374056 h 4100054"/>
              <a:gd name="connsiteX43" fmla="*/ 971372 w 5444431"/>
              <a:gd name="connsiteY43" fmla="*/ 570617 h 4100054"/>
              <a:gd name="connsiteX44" fmla="*/ 890952 w 5444431"/>
              <a:gd name="connsiteY44" fmla="*/ 808898 h 4100054"/>
              <a:gd name="connsiteX45" fmla="*/ 786704 w 5444431"/>
              <a:gd name="connsiteY45" fmla="*/ 1166317 h 4100054"/>
              <a:gd name="connsiteX46" fmla="*/ 557360 w 5444431"/>
              <a:gd name="connsiteY46" fmla="*/ 1059092 h 4100054"/>
              <a:gd name="connsiteX47" fmla="*/ 363757 w 5444431"/>
              <a:gd name="connsiteY47" fmla="*/ 1163340 h 4100054"/>
              <a:gd name="connsiteX48" fmla="*/ 253553 w 5444431"/>
              <a:gd name="connsiteY48" fmla="*/ 1079941 h 4100054"/>
              <a:gd name="connsiteX49" fmla="*/ 170156 w 5444431"/>
              <a:gd name="connsiteY49" fmla="*/ 1205038 h 4100054"/>
              <a:gd name="connsiteX50" fmla="*/ 116542 w 5444431"/>
              <a:gd name="connsiteY50" fmla="*/ 1321199 h 4100054"/>
              <a:gd name="connsiteX51" fmla="*/ 68886 w 5444431"/>
              <a:gd name="connsiteY51" fmla="*/ 1422469 h 4100054"/>
              <a:gd name="connsiteX52" fmla="*/ 68886 w 5444431"/>
              <a:gd name="connsiteY52" fmla="*/ 1529694 h 4100054"/>
              <a:gd name="connsiteX53" fmla="*/ 0 w 5444431"/>
              <a:gd name="connsiteY53" fmla="*/ 1635987 h 4100054"/>
              <a:gd name="connsiteX54" fmla="*/ 12848 w 5444431"/>
              <a:gd name="connsiteY54" fmla="*/ 1837041 h 4100054"/>
              <a:gd name="connsiteX55" fmla="*/ 142720 w 5444431"/>
              <a:gd name="connsiteY55" fmla="*/ 1813187 h 4100054"/>
              <a:gd name="connsiteX56" fmla="*/ 293795 w 5444431"/>
              <a:gd name="connsiteY56" fmla="*/ 1874148 h 4100054"/>
              <a:gd name="connsiteX57" fmla="*/ 476675 w 5444431"/>
              <a:gd name="connsiteY57" fmla="*/ 1977515 h 4100054"/>
              <a:gd name="connsiteX58" fmla="*/ 451314 w 5444431"/>
              <a:gd name="connsiteY58" fmla="*/ 2116380 h 4100054"/>
              <a:gd name="connsiteX59" fmla="*/ 637487 w 5444431"/>
              <a:gd name="connsiteY59" fmla="*/ 2377096 h 4100054"/>
              <a:gd name="connsiteX60" fmla="*/ 421787 w 5444431"/>
              <a:gd name="connsiteY60" fmla="*/ 2860342 h 4100054"/>
              <a:gd name="connsiteX61" fmla="*/ 556719 w 5444431"/>
              <a:gd name="connsiteY61" fmla="*/ 2965942 h 4100054"/>
              <a:gd name="connsiteX0" fmla="*/ 556719 w 5444431"/>
              <a:gd name="connsiteY0" fmla="*/ 2965942 h 4100054"/>
              <a:gd name="connsiteX1" fmla="*/ 823944 w 5444431"/>
              <a:gd name="connsiteY1" fmla="*/ 2941786 h 4100054"/>
              <a:gd name="connsiteX2" fmla="*/ 852540 w 5444431"/>
              <a:gd name="connsiteY2" fmla="*/ 3039202 h 4100054"/>
              <a:gd name="connsiteX3" fmla="*/ 1212764 w 5444431"/>
              <a:gd name="connsiteY3" fmla="*/ 2973229 h 4100054"/>
              <a:gd name="connsiteX4" fmla="*/ 1425506 w 5444431"/>
              <a:gd name="connsiteY4" fmla="*/ 3061595 h 4100054"/>
              <a:gd name="connsiteX5" fmla="*/ 1009889 w 5444431"/>
              <a:gd name="connsiteY5" fmla="*/ 4045144 h 4100054"/>
              <a:gd name="connsiteX6" fmla="*/ 1457377 w 5444431"/>
              <a:gd name="connsiteY6" fmla="*/ 3762997 h 4100054"/>
              <a:gd name="connsiteX7" fmla="*/ 1877636 w 5444431"/>
              <a:gd name="connsiteY7" fmla="*/ 3973645 h 4100054"/>
              <a:gd name="connsiteX8" fmla="*/ 1873412 w 5444431"/>
              <a:gd name="connsiteY8" fmla="*/ 3848205 h 4100054"/>
              <a:gd name="connsiteX9" fmla="*/ 1888238 w 5444431"/>
              <a:gd name="connsiteY9" fmla="*/ 3756143 h 4100054"/>
              <a:gd name="connsiteX10" fmla="*/ 2011235 w 5444431"/>
              <a:gd name="connsiteY10" fmla="*/ 3220765 h 4100054"/>
              <a:gd name="connsiteX11" fmla="*/ 2748647 w 5444431"/>
              <a:gd name="connsiteY11" fmla="*/ 3827567 h 4100054"/>
              <a:gd name="connsiteX12" fmla="*/ 2851401 w 5444431"/>
              <a:gd name="connsiteY12" fmla="*/ 3917711 h 4100054"/>
              <a:gd name="connsiteX13" fmla="*/ 3060560 w 5444431"/>
              <a:gd name="connsiteY13" fmla="*/ 3995474 h 4100054"/>
              <a:gd name="connsiteX14" fmla="*/ 3202679 w 5444431"/>
              <a:gd name="connsiteY14" fmla="*/ 4011564 h 4100054"/>
              <a:gd name="connsiteX15" fmla="*/ 3326030 w 5444431"/>
              <a:gd name="connsiteY15" fmla="*/ 4041059 h 4100054"/>
              <a:gd name="connsiteX16" fmla="*/ 3438653 w 5444431"/>
              <a:gd name="connsiteY16" fmla="*/ 4049104 h 4100054"/>
              <a:gd name="connsiteX17" fmla="*/ 3655857 w 5444431"/>
              <a:gd name="connsiteY17" fmla="*/ 4100054 h 4100054"/>
              <a:gd name="connsiteX18" fmla="*/ 3781889 w 5444431"/>
              <a:gd name="connsiteY18" fmla="*/ 4003518 h 4100054"/>
              <a:gd name="connsiteX19" fmla="*/ 3776525 w 5444431"/>
              <a:gd name="connsiteY19" fmla="*/ 3349226 h 4100054"/>
              <a:gd name="connsiteX20" fmla="*/ 4277971 w 5444431"/>
              <a:gd name="connsiteY20" fmla="*/ 3740729 h 4100054"/>
              <a:gd name="connsiteX21" fmla="*/ 4942988 w 5444431"/>
              <a:gd name="connsiteY21" fmla="*/ 3392129 h 4100054"/>
              <a:gd name="connsiteX22" fmla="*/ 4811591 w 5444431"/>
              <a:gd name="connsiteY22" fmla="*/ 3303641 h 4100054"/>
              <a:gd name="connsiteX23" fmla="*/ 5444431 w 5444431"/>
              <a:gd name="connsiteY23" fmla="*/ 2378514 h 4100054"/>
              <a:gd name="connsiteX24" fmla="*/ 4960726 w 5444431"/>
              <a:gd name="connsiteY24" fmla="*/ 2061038 h 4100054"/>
              <a:gd name="connsiteX25" fmla="*/ 4071490 w 5444431"/>
              <a:gd name="connsiteY25" fmla="*/ 1466796 h 4100054"/>
              <a:gd name="connsiteX26" fmla="*/ 3334070 w 5444431"/>
              <a:gd name="connsiteY26" fmla="*/ 1016299 h 4100054"/>
              <a:gd name="connsiteX27" fmla="*/ 3639763 w 5444431"/>
              <a:gd name="connsiteY27" fmla="*/ 683789 h 4100054"/>
              <a:gd name="connsiteX28" fmla="*/ 3103459 w 5444431"/>
              <a:gd name="connsiteY28" fmla="*/ 648930 h 4100054"/>
              <a:gd name="connsiteX29" fmla="*/ 2942567 w 5444431"/>
              <a:gd name="connsiteY29" fmla="*/ 415638 h 4100054"/>
              <a:gd name="connsiteX30" fmla="*/ 2746816 w 5444431"/>
              <a:gd name="connsiteY30" fmla="*/ 0 h 4100054"/>
              <a:gd name="connsiteX31" fmla="*/ 2502798 w 5444431"/>
              <a:gd name="connsiteY31" fmla="*/ 536305 h 4100054"/>
              <a:gd name="connsiteX32" fmla="*/ 2395537 w 5444431"/>
              <a:gd name="connsiteY32" fmla="*/ 565803 h 4100054"/>
              <a:gd name="connsiteX33" fmla="*/ 2266824 w 5444431"/>
              <a:gd name="connsiteY33" fmla="*/ 565803 h 4100054"/>
              <a:gd name="connsiteX34" fmla="*/ 2148837 w 5444431"/>
              <a:gd name="connsiteY34" fmla="*/ 568484 h 4100054"/>
              <a:gd name="connsiteX35" fmla="*/ 2051822 w 5444431"/>
              <a:gd name="connsiteY35" fmla="*/ 621656 h 4100054"/>
              <a:gd name="connsiteX36" fmla="*/ 1939714 w 5444431"/>
              <a:gd name="connsiteY36" fmla="*/ 646693 h 4100054"/>
              <a:gd name="connsiteX37" fmla="*/ 1910437 w 5444431"/>
              <a:gd name="connsiteY37" fmla="*/ 394135 h 4100054"/>
              <a:gd name="connsiteX38" fmla="*/ 1424570 w 5444431"/>
              <a:gd name="connsiteY38" fmla="*/ 365410 h 4100054"/>
              <a:gd name="connsiteX39" fmla="*/ 1431915 w 5444431"/>
              <a:gd name="connsiteY39" fmla="*/ 247897 h 4100054"/>
              <a:gd name="connsiteX40" fmla="*/ 1299712 w 5444431"/>
              <a:gd name="connsiteY40" fmla="*/ 240552 h 4100054"/>
              <a:gd name="connsiteX41" fmla="*/ 1190053 w 5444431"/>
              <a:gd name="connsiteY41" fmla="*/ 209089 h 4100054"/>
              <a:gd name="connsiteX42" fmla="*/ 1180363 w 5444431"/>
              <a:gd name="connsiteY42" fmla="*/ 148631 h 4100054"/>
              <a:gd name="connsiteX43" fmla="*/ 1075588 w 5444431"/>
              <a:gd name="connsiteY43" fmla="*/ 374056 h 4100054"/>
              <a:gd name="connsiteX44" fmla="*/ 971372 w 5444431"/>
              <a:gd name="connsiteY44" fmla="*/ 570617 h 4100054"/>
              <a:gd name="connsiteX45" fmla="*/ 890952 w 5444431"/>
              <a:gd name="connsiteY45" fmla="*/ 808898 h 4100054"/>
              <a:gd name="connsiteX46" fmla="*/ 786704 w 5444431"/>
              <a:gd name="connsiteY46" fmla="*/ 1166317 h 4100054"/>
              <a:gd name="connsiteX47" fmla="*/ 557360 w 5444431"/>
              <a:gd name="connsiteY47" fmla="*/ 1059092 h 4100054"/>
              <a:gd name="connsiteX48" fmla="*/ 363757 w 5444431"/>
              <a:gd name="connsiteY48" fmla="*/ 1163340 h 4100054"/>
              <a:gd name="connsiteX49" fmla="*/ 253553 w 5444431"/>
              <a:gd name="connsiteY49" fmla="*/ 1079941 h 4100054"/>
              <a:gd name="connsiteX50" fmla="*/ 170156 w 5444431"/>
              <a:gd name="connsiteY50" fmla="*/ 1205038 h 4100054"/>
              <a:gd name="connsiteX51" fmla="*/ 116542 w 5444431"/>
              <a:gd name="connsiteY51" fmla="*/ 1321199 h 4100054"/>
              <a:gd name="connsiteX52" fmla="*/ 68886 w 5444431"/>
              <a:gd name="connsiteY52" fmla="*/ 1422469 h 4100054"/>
              <a:gd name="connsiteX53" fmla="*/ 68886 w 5444431"/>
              <a:gd name="connsiteY53" fmla="*/ 1529694 h 4100054"/>
              <a:gd name="connsiteX54" fmla="*/ 0 w 5444431"/>
              <a:gd name="connsiteY54" fmla="*/ 1635987 h 4100054"/>
              <a:gd name="connsiteX55" fmla="*/ 12848 w 5444431"/>
              <a:gd name="connsiteY55" fmla="*/ 1837041 h 4100054"/>
              <a:gd name="connsiteX56" fmla="*/ 142720 w 5444431"/>
              <a:gd name="connsiteY56" fmla="*/ 1813187 h 4100054"/>
              <a:gd name="connsiteX57" fmla="*/ 293795 w 5444431"/>
              <a:gd name="connsiteY57" fmla="*/ 1874148 h 4100054"/>
              <a:gd name="connsiteX58" fmla="*/ 476675 w 5444431"/>
              <a:gd name="connsiteY58" fmla="*/ 1977515 h 4100054"/>
              <a:gd name="connsiteX59" fmla="*/ 451314 w 5444431"/>
              <a:gd name="connsiteY59" fmla="*/ 2116380 h 4100054"/>
              <a:gd name="connsiteX60" fmla="*/ 637487 w 5444431"/>
              <a:gd name="connsiteY60" fmla="*/ 2377096 h 4100054"/>
              <a:gd name="connsiteX61" fmla="*/ 421787 w 5444431"/>
              <a:gd name="connsiteY61" fmla="*/ 2860342 h 4100054"/>
              <a:gd name="connsiteX62" fmla="*/ 556719 w 5444431"/>
              <a:gd name="connsiteY62" fmla="*/ 2965942 h 4100054"/>
              <a:gd name="connsiteX0" fmla="*/ 556719 w 5446606"/>
              <a:gd name="connsiteY0" fmla="*/ 2965942 h 4100054"/>
              <a:gd name="connsiteX1" fmla="*/ 823944 w 5446606"/>
              <a:gd name="connsiteY1" fmla="*/ 2941786 h 4100054"/>
              <a:gd name="connsiteX2" fmla="*/ 852540 w 5446606"/>
              <a:gd name="connsiteY2" fmla="*/ 3039202 h 4100054"/>
              <a:gd name="connsiteX3" fmla="*/ 1212764 w 5446606"/>
              <a:gd name="connsiteY3" fmla="*/ 2973229 h 4100054"/>
              <a:gd name="connsiteX4" fmla="*/ 1425506 w 5446606"/>
              <a:gd name="connsiteY4" fmla="*/ 3061595 h 4100054"/>
              <a:gd name="connsiteX5" fmla="*/ 1009889 w 5446606"/>
              <a:gd name="connsiteY5" fmla="*/ 4045144 h 4100054"/>
              <a:gd name="connsiteX6" fmla="*/ 1457377 w 5446606"/>
              <a:gd name="connsiteY6" fmla="*/ 3762997 h 4100054"/>
              <a:gd name="connsiteX7" fmla="*/ 1877636 w 5446606"/>
              <a:gd name="connsiteY7" fmla="*/ 3973645 h 4100054"/>
              <a:gd name="connsiteX8" fmla="*/ 1873412 w 5446606"/>
              <a:gd name="connsiteY8" fmla="*/ 3848205 h 4100054"/>
              <a:gd name="connsiteX9" fmla="*/ 1888238 w 5446606"/>
              <a:gd name="connsiteY9" fmla="*/ 3756143 h 4100054"/>
              <a:gd name="connsiteX10" fmla="*/ 2011235 w 5446606"/>
              <a:gd name="connsiteY10" fmla="*/ 3220765 h 4100054"/>
              <a:gd name="connsiteX11" fmla="*/ 2748647 w 5446606"/>
              <a:gd name="connsiteY11" fmla="*/ 3827567 h 4100054"/>
              <a:gd name="connsiteX12" fmla="*/ 2851401 w 5446606"/>
              <a:gd name="connsiteY12" fmla="*/ 3917711 h 4100054"/>
              <a:gd name="connsiteX13" fmla="*/ 3060560 w 5446606"/>
              <a:gd name="connsiteY13" fmla="*/ 3995474 h 4100054"/>
              <a:gd name="connsiteX14" fmla="*/ 3202679 w 5446606"/>
              <a:gd name="connsiteY14" fmla="*/ 4011564 h 4100054"/>
              <a:gd name="connsiteX15" fmla="*/ 3326030 w 5446606"/>
              <a:gd name="connsiteY15" fmla="*/ 4041059 h 4100054"/>
              <a:gd name="connsiteX16" fmla="*/ 3438653 w 5446606"/>
              <a:gd name="connsiteY16" fmla="*/ 4049104 h 4100054"/>
              <a:gd name="connsiteX17" fmla="*/ 3655857 w 5446606"/>
              <a:gd name="connsiteY17" fmla="*/ 4100054 h 4100054"/>
              <a:gd name="connsiteX18" fmla="*/ 3781889 w 5446606"/>
              <a:gd name="connsiteY18" fmla="*/ 4003518 h 4100054"/>
              <a:gd name="connsiteX19" fmla="*/ 3776525 w 5446606"/>
              <a:gd name="connsiteY19" fmla="*/ 3349226 h 4100054"/>
              <a:gd name="connsiteX20" fmla="*/ 4277971 w 5446606"/>
              <a:gd name="connsiteY20" fmla="*/ 3740729 h 4100054"/>
              <a:gd name="connsiteX21" fmla="*/ 4942988 w 5446606"/>
              <a:gd name="connsiteY21" fmla="*/ 3392129 h 4100054"/>
              <a:gd name="connsiteX22" fmla="*/ 4811591 w 5446606"/>
              <a:gd name="connsiteY22" fmla="*/ 3303641 h 4100054"/>
              <a:gd name="connsiteX23" fmla="*/ 5125826 w 5446606"/>
              <a:gd name="connsiteY23" fmla="*/ 2861138 h 4100054"/>
              <a:gd name="connsiteX24" fmla="*/ 5444431 w 5446606"/>
              <a:gd name="connsiteY24" fmla="*/ 2378514 h 4100054"/>
              <a:gd name="connsiteX25" fmla="*/ 4960726 w 5446606"/>
              <a:gd name="connsiteY25" fmla="*/ 2061038 h 4100054"/>
              <a:gd name="connsiteX26" fmla="*/ 4071490 w 5446606"/>
              <a:gd name="connsiteY26" fmla="*/ 1466796 h 4100054"/>
              <a:gd name="connsiteX27" fmla="*/ 3334070 w 5446606"/>
              <a:gd name="connsiteY27" fmla="*/ 1016299 h 4100054"/>
              <a:gd name="connsiteX28" fmla="*/ 3639763 w 5446606"/>
              <a:gd name="connsiteY28" fmla="*/ 683789 h 4100054"/>
              <a:gd name="connsiteX29" fmla="*/ 3103459 w 5446606"/>
              <a:gd name="connsiteY29" fmla="*/ 648930 h 4100054"/>
              <a:gd name="connsiteX30" fmla="*/ 2942567 w 5446606"/>
              <a:gd name="connsiteY30" fmla="*/ 415638 h 4100054"/>
              <a:gd name="connsiteX31" fmla="*/ 2746816 w 5446606"/>
              <a:gd name="connsiteY31" fmla="*/ 0 h 4100054"/>
              <a:gd name="connsiteX32" fmla="*/ 2502798 w 5446606"/>
              <a:gd name="connsiteY32" fmla="*/ 536305 h 4100054"/>
              <a:gd name="connsiteX33" fmla="*/ 2395537 w 5446606"/>
              <a:gd name="connsiteY33" fmla="*/ 565803 h 4100054"/>
              <a:gd name="connsiteX34" fmla="*/ 2266824 w 5446606"/>
              <a:gd name="connsiteY34" fmla="*/ 565803 h 4100054"/>
              <a:gd name="connsiteX35" fmla="*/ 2148837 w 5446606"/>
              <a:gd name="connsiteY35" fmla="*/ 568484 h 4100054"/>
              <a:gd name="connsiteX36" fmla="*/ 2051822 w 5446606"/>
              <a:gd name="connsiteY36" fmla="*/ 621656 h 4100054"/>
              <a:gd name="connsiteX37" fmla="*/ 1939714 w 5446606"/>
              <a:gd name="connsiteY37" fmla="*/ 646693 h 4100054"/>
              <a:gd name="connsiteX38" fmla="*/ 1910437 w 5446606"/>
              <a:gd name="connsiteY38" fmla="*/ 394135 h 4100054"/>
              <a:gd name="connsiteX39" fmla="*/ 1424570 w 5446606"/>
              <a:gd name="connsiteY39" fmla="*/ 365410 h 4100054"/>
              <a:gd name="connsiteX40" fmla="*/ 1431915 w 5446606"/>
              <a:gd name="connsiteY40" fmla="*/ 247897 h 4100054"/>
              <a:gd name="connsiteX41" fmla="*/ 1299712 w 5446606"/>
              <a:gd name="connsiteY41" fmla="*/ 240552 h 4100054"/>
              <a:gd name="connsiteX42" fmla="*/ 1190053 w 5446606"/>
              <a:gd name="connsiteY42" fmla="*/ 209089 h 4100054"/>
              <a:gd name="connsiteX43" fmla="*/ 1180363 w 5446606"/>
              <a:gd name="connsiteY43" fmla="*/ 148631 h 4100054"/>
              <a:gd name="connsiteX44" fmla="*/ 1075588 w 5446606"/>
              <a:gd name="connsiteY44" fmla="*/ 374056 h 4100054"/>
              <a:gd name="connsiteX45" fmla="*/ 971372 w 5446606"/>
              <a:gd name="connsiteY45" fmla="*/ 570617 h 4100054"/>
              <a:gd name="connsiteX46" fmla="*/ 890952 w 5446606"/>
              <a:gd name="connsiteY46" fmla="*/ 808898 h 4100054"/>
              <a:gd name="connsiteX47" fmla="*/ 786704 w 5446606"/>
              <a:gd name="connsiteY47" fmla="*/ 1166317 h 4100054"/>
              <a:gd name="connsiteX48" fmla="*/ 557360 w 5446606"/>
              <a:gd name="connsiteY48" fmla="*/ 1059092 h 4100054"/>
              <a:gd name="connsiteX49" fmla="*/ 363757 w 5446606"/>
              <a:gd name="connsiteY49" fmla="*/ 1163340 h 4100054"/>
              <a:gd name="connsiteX50" fmla="*/ 253553 w 5446606"/>
              <a:gd name="connsiteY50" fmla="*/ 1079941 h 4100054"/>
              <a:gd name="connsiteX51" fmla="*/ 170156 w 5446606"/>
              <a:gd name="connsiteY51" fmla="*/ 1205038 h 4100054"/>
              <a:gd name="connsiteX52" fmla="*/ 116542 w 5446606"/>
              <a:gd name="connsiteY52" fmla="*/ 1321199 h 4100054"/>
              <a:gd name="connsiteX53" fmla="*/ 68886 w 5446606"/>
              <a:gd name="connsiteY53" fmla="*/ 1422469 h 4100054"/>
              <a:gd name="connsiteX54" fmla="*/ 68886 w 5446606"/>
              <a:gd name="connsiteY54" fmla="*/ 1529694 h 4100054"/>
              <a:gd name="connsiteX55" fmla="*/ 0 w 5446606"/>
              <a:gd name="connsiteY55" fmla="*/ 1635987 h 4100054"/>
              <a:gd name="connsiteX56" fmla="*/ 12848 w 5446606"/>
              <a:gd name="connsiteY56" fmla="*/ 1837041 h 4100054"/>
              <a:gd name="connsiteX57" fmla="*/ 142720 w 5446606"/>
              <a:gd name="connsiteY57" fmla="*/ 1813187 h 4100054"/>
              <a:gd name="connsiteX58" fmla="*/ 293795 w 5446606"/>
              <a:gd name="connsiteY58" fmla="*/ 1874148 h 4100054"/>
              <a:gd name="connsiteX59" fmla="*/ 476675 w 5446606"/>
              <a:gd name="connsiteY59" fmla="*/ 1977515 h 4100054"/>
              <a:gd name="connsiteX60" fmla="*/ 451314 w 5446606"/>
              <a:gd name="connsiteY60" fmla="*/ 2116380 h 4100054"/>
              <a:gd name="connsiteX61" fmla="*/ 637487 w 5446606"/>
              <a:gd name="connsiteY61" fmla="*/ 2377096 h 4100054"/>
              <a:gd name="connsiteX62" fmla="*/ 421787 w 5446606"/>
              <a:gd name="connsiteY62" fmla="*/ 2860342 h 4100054"/>
              <a:gd name="connsiteX63" fmla="*/ 556719 w 5446606"/>
              <a:gd name="connsiteY63" fmla="*/ 2965942 h 4100054"/>
              <a:gd name="connsiteX0" fmla="*/ 556719 w 5139316"/>
              <a:gd name="connsiteY0" fmla="*/ 2965942 h 4100054"/>
              <a:gd name="connsiteX1" fmla="*/ 823944 w 5139316"/>
              <a:gd name="connsiteY1" fmla="*/ 2941786 h 4100054"/>
              <a:gd name="connsiteX2" fmla="*/ 852540 w 5139316"/>
              <a:gd name="connsiteY2" fmla="*/ 3039202 h 4100054"/>
              <a:gd name="connsiteX3" fmla="*/ 1212764 w 5139316"/>
              <a:gd name="connsiteY3" fmla="*/ 2973229 h 4100054"/>
              <a:gd name="connsiteX4" fmla="*/ 1425506 w 5139316"/>
              <a:gd name="connsiteY4" fmla="*/ 3061595 h 4100054"/>
              <a:gd name="connsiteX5" fmla="*/ 1009889 w 5139316"/>
              <a:gd name="connsiteY5" fmla="*/ 4045144 h 4100054"/>
              <a:gd name="connsiteX6" fmla="*/ 1457377 w 5139316"/>
              <a:gd name="connsiteY6" fmla="*/ 3762997 h 4100054"/>
              <a:gd name="connsiteX7" fmla="*/ 1877636 w 5139316"/>
              <a:gd name="connsiteY7" fmla="*/ 3973645 h 4100054"/>
              <a:gd name="connsiteX8" fmla="*/ 1873412 w 5139316"/>
              <a:gd name="connsiteY8" fmla="*/ 3848205 h 4100054"/>
              <a:gd name="connsiteX9" fmla="*/ 1888238 w 5139316"/>
              <a:gd name="connsiteY9" fmla="*/ 3756143 h 4100054"/>
              <a:gd name="connsiteX10" fmla="*/ 2011235 w 5139316"/>
              <a:gd name="connsiteY10" fmla="*/ 3220765 h 4100054"/>
              <a:gd name="connsiteX11" fmla="*/ 2748647 w 5139316"/>
              <a:gd name="connsiteY11" fmla="*/ 3827567 h 4100054"/>
              <a:gd name="connsiteX12" fmla="*/ 2851401 w 5139316"/>
              <a:gd name="connsiteY12" fmla="*/ 3917711 h 4100054"/>
              <a:gd name="connsiteX13" fmla="*/ 3060560 w 5139316"/>
              <a:gd name="connsiteY13" fmla="*/ 3995474 h 4100054"/>
              <a:gd name="connsiteX14" fmla="*/ 3202679 w 5139316"/>
              <a:gd name="connsiteY14" fmla="*/ 4011564 h 4100054"/>
              <a:gd name="connsiteX15" fmla="*/ 3326030 w 5139316"/>
              <a:gd name="connsiteY15" fmla="*/ 4041059 h 4100054"/>
              <a:gd name="connsiteX16" fmla="*/ 3438653 w 5139316"/>
              <a:gd name="connsiteY16" fmla="*/ 4049104 h 4100054"/>
              <a:gd name="connsiteX17" fmla="*/ 3655857 w 5139316"/>
              <a:gd name="connsiteY17" fmla="*/ 4100054 h 4100054"/>
              <a:gd name="connsiteX18" fmla="*/ 3781889 w 5139316"/>
              <a:gd name="connsiteY18" fmla="*/ 4003518 h 4100054"/>
              <a:gd name="connsiteX19" fmla="*/ 3776525 w 5139316"/>
              <a:gd name="connsiteY19" fmla="*/ 3349226 h 4100054"/>
              <a:gd name="connsiteX20" fmla="*/ 4277971 w 5139316"/>
              <a:gd name="connsiteY20" fmla="*/ 3740729 h 4100054"/>
              <a:gd name="connsiteX21" fmla="*/ 4942988 w 5139316"/>
              <a:gd name="connsiteY21" fmla="*/ 3392129 h 4100054"/>
              <a:gd name="connsiteX22" fmla="*/ 4811591 w 5139316"/>
              <a:gd name="connsiteY22" fmla="*/ 3303641 h 4100054"/>
              <a:gd name="connsiteX23" fmla="*/ 5125826 w 5139316"/>
              <a:gd name="connsiteY23" fmla="*/ 2861138 h 4100054"/>
              <a:gd name="connsiteX24" fmla="*/ 4657031 w 5139316"/>
              <a:gd name="connsiteY24" fmla="*/ 2497047 h 4100054"/>
              <a:gd name="connsiteX25" fmla="*/ 4960726 w 5139316"/>
              <a:gd name="connsiteY25" fmla="*/ 2061038 h 4100054"/>
              <a:gd name="connsiteX26" fmla="*/ 4071490 w 5139316"/>
              <a:gd name="connsiteY26" fmla="*/ 1466796 h 4100054"/>
              <a:gd name="connsiteX27" fmla="*/ 3334070 w 5139316"/>
              <a:gd name="connsiteY27" fmla="*/ 1016299 h 4100054"/>
              <a:gd name="connsiteX28" fmla="*/ 3639763 w 5139316"/>
              <a:gd name="connsiteY28" fmla="*/ 683789 h 4100054"/>
              <a:gd name="connsiteX29" fmla="*/ 3103459 w 5139316"/>
              <a:gd name="connsiteY29" fmla="*/ 648930 h 4100054"/>
              <a:gd name="connsiteX30" fmla="*/ 2942567 w 5139316"/>
              <a:gd name="connsiteY30" fmla="*/ 415638 h 4100054"/>
              <a:gd name="connsiteX31" fmla="*/ 2746816 w 5139316"/>
              <a:gd name="connsiteY31" fmla="*/ 0 h 4100054"/>
              <a:gd name="connsiteX32" fmla="*/ 2502798 w 5139316"/>
              <a:gd name="connsiteY32" fmla="*/ 536305 h 4100054"/>
              <a:gd name="connsiteX33" fmla="*/ 2395537 w 5139316"/>
              <a:gd name="connsiteY33" fmla="*/ 565803 h 4100054"/>
              <a:gd name="connsiteX34" fmla="*/ 2266824 w 5139316"/>
              <a:gd name="connsiteY34" fmla="*/ 565803 h 4100054"/>
              <a:gd name="connsiteX35" fmla="*/ 2148837 w 5139316"/>
              <a:gd name="connsiteY35" fmla="*/ 568484 h 4100054"/>
              <a:gd name="connsiteX36" fmla="*/ 2051822 w 5139316"/>
              <a:gd name="connsiteY36" fmla="*/ 621656 h 4100054"/>
              <a:gd name="connsiteX37" fmla="*/ 1939714 w 5139316"/>
              <a:gd name="connsiteY37" fmla="*/ 646693 h 4100054"/>
              <a:gd name="connsiteX38" fmla="*/ 1910437 w 5139316"/>
              <a:gd name="connsiteY38" fmla="*/ 394135 h 4100054"/>
              <a:gd name="connsiteX39" fmla="*/ 1424570 w 5139316"/>
              <a:gd name="connsiteY39" fmla="*/ 365410 h 4100054"/>
              <a:gd name="connsiteX40" fmla="*/ 1431915 w 5139316"/>
              <a:gd name="connsiteY40" fmla="*/ 247897 h 4100054"/>
              <a:gd name="connsiteX41" fmla="*/ 1299712 w 5139316"/>
              <a:gd name="connsiteY41" fmla="*/ 240552 h 4100054"/>
              <a:gd name="connsiteX42" fmla="*/ 1190053 w 5139316"/>
              <a:gd name="connsiteY42" fmla="*/ 209089 h 4100054"/>
              <a:gd name="connsiteX43" fmla="*/ 1180363 w 5139316"/>
              <a:gd name="connsiteY43" fmla="*/ 148631 h 4100054"/>
              <a:gd name="connsiteX44" fmla="*/ 1075588 w 5139316"/>
              <a:gd name="connsiteY44" fmla="*/ 374056 h 4100054"/>
              <a:gd name="connsiteX45" fmla="*/ 971372 w 5139316"/>
              <a:gd name="connsiteY45" fmla="*/ 570617 h 4100054"/>
              <a:gd name="connsiteX46" fmla="*/ 890952 w 5139316"/>
              <a:gd name="connsiteY46" fmla="*/ 808898 h 4100054"/>
              <a:gd name="connsiteX47" fmla="*/ 786704 w 5139316"/>
              <a:gd name="connsiteY47" fmla="*/ 1166317 h 4100054"/>
              <a:gd name="connsiteX48" fmla="*/ 557360 w 5139316"/>
              <a:gd name="connsiteY48" fmla="*/ 1059092 h 4100054"/>
              <a:gd name="connsiteX49" fmla="*/ 363757 w 5139316"/>
              <a:gd name="connsiteY49" fmla="*/ 1163340 h 4100054"/>
              <a:gd name="connsiteX50" fmla="*/ 253553 w 5139316"/>
              <a:gd name="connsiteY50" fmla="*/ 1079941 h 4100054"/>
              <a:gd name="connsiteX51" fmla="*/ 170156 w 5139316"/>
              <a:gd name="connsiteY51" fmla="*/ 1205038 h 4100054"/>
              <a:gd name="connsiteX52" fmla="*/ 116542 w 5139316"/>
              <a:gd name="connsiteY52" fmla="*/ 1321199 h 4100054"/>
              <a:gd name="connsiteX53" fmla="*/ 68886 w 5139316"/>
              <a:gd name="connsiteY53" fmla="*/ 1422469 h 4100054"/>
              <a:gd name="connsiteX54" fmla="*/ 68886 w 5139316"/>
              <a:gd name="connsiteY54" fmla="*/ 1529694 h 4100054"/>
              <a:gd name="connsiteX55" fmla="*/ 0 w 5139316"/>
              <a:gd name="connsiteY55" fmla="*/ 1635987 h 4100054"/>
              <a:gd name="connsiteX56" fmla="*/ 12848 w 5139316"/>
              <a:gd name="connsiteY56" fmla="*/ 1837041 h 4100054"/>
              <a:gd name="connsiteX57" fmla="*/ 142720 w 5139316"/>
              <a:gd name="connsiteY57" fmla="*/ 1813187 h 4100054"/>
              <a:gd name="connsiteX58" fmla="*/ 293795 w 5139316"/>
              <a:gd name="connsiteY58" fmla="*/ 1874148 h 4100054"/>
              <a:gd name="connsiteX59" fmla="*/ 476675 w 5139316"/>
              <a:gd name="connsiteY59" fmla="*/ 1977515 h 4100054"/>
              <a:gd name="connsiteX60" fmla="*/ 451314 w 5139316"/>
              <a:gd name="connsiteY60" fmla="*/ 2116380 h 4100054"/>
              <a:gd name="connsiteX61" fmla="*/ 637487 w 5139316"/>
              <a:gd name="connsiteY61" fmla="*/ 2377096 h 4100054"/>
              <a:gd name="connsiteX62" fmla="*/ 421787 w 5139316"/>
              <a:gd name="connsiteY62" fmla="*/ 2860342 h 4100054"/>
              <a:gd name="connsiteX63" fmla="*/ 556719 w 5139316"/>
              <a:gd name="connsiteY63" fmla="*/ 2965942 h 4100054"/>
              <a:gd name="connsiteX0" fmla="*/ 556719 w 5125826"/>
              <a:gd name="connsiteY0" fmla="*/ 2965942 h 4100054"/>
              <a:gd name="connsiteX1" fmla="*/ 823944 w 5125826"/>
              <a:gd name="connsiteY1" fmla="*/ 2941786 h 4100054"/>
              <a:gd name="connsiteX2" fmla="*/ 852540 w 5125826"/>
              <a:gd name="connsiteY2" fmla="*/ 3039202 h 4100054"/>
              <a:gd name="connsiteX3" fmla="*/ 1212764 w 5125826"/>
              <a:gd name="connsiteY3" fmla="*/ 2973229 h 4100054"/>
              <a:gd name="connsiteX4" fmla="*/ 1425506 w 5125826"/>
              <a:gd name="connsiteY4" fmla="*/ 3061595 h 4100054"/>
              <a:gd name="connsiteX5" fmla="*/ 1009889 w 5125826"/>
              <a:gd name="connsiteY5" fmla="*/ 4045144 h 4100054"/>
              <a:gd name="connsiteX6" fmla="*/ 1457377 w 5125826"/>
              <a:gd name="connsiteY6" fmla="*/ 3762997 h 4100054"/>
              <a:gd name="connsiteX7" fmla="*/ 1877636 w 5125826"/>
              <a:gd name="connsiteY7" fmla="*/ 3973645 h 4100054"/>
              <a:gd name="connsiteX8" fmla="*/ 1873412 w 5125826"/>
              <a:gd name="connsiteY8" fmla="*/ 3848205 h 4100054"/>
              <a:gd name="connsiteX9" fmla="*/ 1888238 w 5125826"/>
              <a:gd name="connsiteY9" fmla="*/ 3756143 h 4100054"/>
              <a:gd name="connsiteX10" fmla="*/ 2011235 w 5125826"/>
              <a:gd name="connsiteY10" fmla="*/ 3220765 h 4100054"/>
              <a:gd name="connsiteX11" fmla="*/ 2748647 w 5125826"/>
              <a:gd name="connsiteY11" fmla="*/ 3827567 h 4100054"/>
              <a:gd name="connsiteX12" fmla="*/ 2851401 w 5125826"/>
              <a:gd name="connsiteY12" fmla="*/ 3917711 h 4100054"/>
              <a:gd name="connsiteX13" fmla="*/ 3060560 w 5125826"/>
              <a:gd name="connsiteY13" fmla="*/ 3995474 h 4100054"/>
              <a:gd name="connsiteX14" fmla="*/ 3202679 w 5125826"/>
              <a:gd name="connsiteY14" fmla="*/ 4011564 h 4100054"/>
              <a:gd name="connsiteX15" fmla="*/ 3326030 w 5125826"/>
              <a:gd name="connsiteY15" fmla="*/ 4041059 h 4100054"/>
              <a:gd name="connsiteX16" fmla="*/ 3438653 w 5125826"/>
              <a:gd name="connsiteY16" fmla="*/ 4049104 h 4100054"/>
              <a:gd name="connsiteX17" fmla="*/ 3655857 w 5125826"/>
              <a:gd name="connsiteY17" fmla="*/ 4100054 h 4100054"/>
              <a:gd name="connsiteX18" fmla="*/ 3781889 w 5125826"/>
              <a:gd name="connsiteY18" fmla="*/ 4003518 h 4100054"/>
              <a:gd name="connsiteX19" fmla="*/ 3776525 w 5125826"/>
              <a:gd name="connsiteY19" fmla="*/ 3349226 h 4100054"/>
              <a:gd name="connsiteX20" fmla="*/ 4277971 w 5125826"/>
              <a:gd name="connsiteY20" fmla="*/ 3740729 h 4100054"/>
              <a:gd name="connsiteX21" fmla="*/ 4942988 w 5125826"/>
              <a:gd name="connsiteY21" fmla="*/ 3392129 h 4100054"/>
              <a:gd name="connsiteX22" fmla="*/ 4811591 w 5125826"/>
              <a:gd name="connsiteY22" fmla="*/ 3303641 h 4100054"/>
              <a:gd name="connsiteX23" fmla="*/ 5125826 w 5125826"/>
              <a:gd name="connsiteY23" fmla="*/ 2861138 h 4100054"/>
              <a:gd name="connsiteX24" fmla="*/ 4657031 w 5125826"/>
              <a:gd name="connsiteY24" fmla="*/ 2497047 h 4100054"/>
              <a:gd name="connsiteX25" fmla="*/ 4960726 w 5125826"/>
              <a:gd name="connsiteY25" fmla="*/ 2061038 h 4100054"/>
              <a:gd name="connsiteX26" fmla="*/ 4071490 w 5125826"/>
              <a:gd name="connsiteY26" fmla="*/ 1466796 h 4100054"/>
              <a:gd name="connsiteX27" fmla="*/ 3334070 w 5125826"/>
              <a:gd name="connsiteY27" fmla="*/ 1016299 h 4100054"/>
              <a:gd name="connsiteX28" fmla="*/ 3639763 w 5125826"/>
              <a:gd name="connsiteY28" fmla="*/ 683789 h 4100054"/>
              <a:gd name="connsiteX29" fmla="*/ 3103459 w 5125826"/>
              <a:gd name="connsiteY29" fmla="*/ 648930 h 4100054"/>
              <a:gd name="connsiteX30" fmla="*/ 2942567 w 5125826"/>
              <a:gd name="connsiteY30" fmla="*/ 415638 h 4100054"/>
              <a:gd name="connsiteX31" fmla="*/ 2746816 w 5125826"/>
              <a:gd name="connsiteY31" fmla="*/ 0 h 4100054"/>
              <a:gd name="connsiteX32" fmla="*/ 2502798 w 5125826"/>
              <a:gd name="connsiteY32" fmla="*/ 536305 h 4100054"/>
              <a:gd name="connsiteX33" fmla="*/ 2395537 w 5125826"/>
              <a:gd name="connsiteY33" fmla="*/ 565803 h 4100054"/>
              <a:gd name="connsiteX34" fmla="*/ 2266824 w 5125826"/>
              <a:gd name="connsiteY34" fmla="*/ 565803 h 4100054"/>
              <a:gd name="connsiteX35" fmla="*/ 2148837 w 5125826"/>
              <a:gd name="connsiteY35" fmla="*/ 568484 h 4100054"/>
              <a:gd name="connsiteX36" fmla="*/ 2051822 w 5125826"/>
              <a:gd name="connsiteY36" fmla="*/ 621656 h 4100054"/>
              <a:gd name="connsiteX37" fmla="*/ 1939714 w 5125826"/>
              <a:gd name="connsiteY37" fmla="*/ 646693 h 4100054"/>
              <a:gd name="connsiteX38" fmla="*/ 1910437 w 5125826"/>
              <a:gd name="connsiteY38" fmla="*/ 394135 h 4100054"/>
              <a:gd name="connsiteX39" fmla="*/ 1424570 w 5125826"/>
              <a:gd name="connsiteY39" fmla="*/ 365410 h 4100054"/>
              <a:gd name="connsiteX40" fmla="*/ 1431915 w 5125826"/>
              <a:gd name="connsiteY40" fmla="*/ 247897 h 4100054"/>
              <a:gd name="connsiteX41" fmla="*/ 1299712 w 5125826"/>
              <a:gd name="connsiteY41" fmla="*/ 240552 h 4100054"/>
              <a:gd name="connsiteX42" fmla="*/ 1190053 w 5125826"/>
              <a:gd name="connsiteY42" fmla="*/ 209089 h 4100054"/>
              <a:gd name="connsiteX43" fmla="*/ 1180363 w 5125826"/>
              <a:gd name="connsiteY43" fmla="*/ 148631 h 4100054"/>
              <a:gd name="connsiteX44" fmla="*/ 1075588 w 5125826"/>
              <a:gd name="connsiteY44" fmla="*/ 374056 h 4100054"/>
              <a:gd name="connsiteX45" fmla="*/ 971372 w 5125826"/>
              <a:gd name="connsiteY45" fmla="*/ 570617 h 4100054"/>
              <a:gd name="connsiteX46" fmla="*/ 890952 w 5125826"/>
              <a:gd name="connsiteY46" fmla="*/ 808898 h 4100054"/>
              <a:gd name="connsiteX47" fmla="*/ 786704 w 5125826"/>
              <a:gd name="connsiteY47" fmla="*/ 1166317 h 4100054"/>
              <a:gd name="connsiteX48" fmla="*/ 557360 w 5125826"/>
              <a:gd name="connsiteY48" fmla="*/ 1059092 h 4100054"/>
              <a:gd name="connsiteX49" fmla="*/ 363757 w 5125826"/>
              <a:gd name="connsiteY49" fmla="*/ 1163340 h 4100054"/>
              <a:gd name="connsiteX50" fmla="*/ 253553 w 5125826"/>
              <a:gd name="connsiteY50" fmla="*/ 1079941 h 4100054"/>
              <a:gd name="connsiteX51" fmla="*/ 170156 w 5125826"/>
              <a:gd name="connsiteY51" fmla="*/ 1205038 h 4100054"/>
              <a:gd name="connsiteX52" fmla="*/ 116542 w 5125826"/>
              <a:gd name="connsiteY52" fmla="*/ 1321199 h 4100054"/>
              <a:gd name="connsiteX53" fmla="*/ 68886 w 5125826"/>
              <a:gd name="connsiteY53" fmla="*/ 1422469 h 4100054"/>
              <a:gd name="connsiteX54" fmla="*/ 68886 w 5125826"/>
              <a:gd name="connsiteY54" fmla="*/ 1529694 h 4100054"/>
              <a:gd name="connsiteX55" fmla="*/ 0 w 5125826"/>
              <a:gd name="connsiteY55" fmla="*/ 1635987 h 4100054"/>
              <a:gd name="connsiteX56" fmla="*/ 12848 w 5125826"/>
              <a:gd name="connsiteY56" fmla="*/ 1837041 h 4100054"/>
              <a:gd name="connsiteX57" fmla="*/ 142720 w 5125826"/>
              <a:gd name="connsiteY57" fmla="*/ 1813187 h 4100054"/>
              <a:gd name="connsiteX58" fmla="*/ 293795 w 5125826"/>
              <a:gd name="connsiteY58" fmla="*/ 1874148 h 4100054"/>
              <a:gd name="connsiteX59" fmla="*/ 476675 w 5125826"/>
              <a:gd name="connsiteY59" fmla="*/ 1977515 h 4100054"/>
              <a:gd name="connsiteX60" fmla="*/ 451314 w 5125826"/>
              <a:gd name="connsiteY60" fmla="*/ 2116380 h 4100054"/>
              <a:gd name="connsiteX61" fmla="*/ 637487 w 5125826"/>
              <a:gd name="connsiteY61" fmla="*/ 2377096 h 4100054"/>
              <a:gd name="connsiteX62" fmla="*/ 421787 w 5125826"/>
              <a:gd name="connsiteY62" fmla="*/ 2860342 h 4100054"/>
              <a:gd name="connsiteX63" fmla="*/ 556719 w 5125826"/>
              <a:gd name="connsiteY63" fmla="*/ 2965942 h 4100054"/>
              <a:gd name="connsiteX0" fmla="*/ 556719 w 5125826"/>
              <a:gd name="connsiteY0" fmla="*/ 2965942 h 4100054"/>
              <a:gd name="connsiteX1" fmla="*/ 823944 w 5125826"/>
              <a:gd name="connsiteY1" fmla="*/ 2941786 h 4100054"/>
              <a:gd name="connsiteX2" fmla="*/ 852540 w 5125826"/>
              <a:gd name="connsiteY2" fmla="*/ 3039202 h 4100054"/>
              <a:gd name="connsiteX3" fmla="*/ 1212764 w 5125826"/>
              <a:gd name="connsiteY3" fmla="*/ 2973229 h 4100054"/>
              <a:gd name="connsiteX4" fmla="*/ 1425506 w 5125826"/>
              <a:gd name="connsiteY4" fmla="*/ 3061595 h 4100054"/>
              <a:gd name="connsiteX5" fmla="*/ 1009889 w 5125826"/>
              <a:gd name="connsiteY5" fmla="*/ 4045144 h 4100054"/>
              <a:gd name="connsiteX6" fmla="*/ 1457377 w 5125826"/>
              <a:gd name="connsiteY6" fmla="*/ 3762997 h 4100054"/>
              <a:gd name="connsiteX7" fmla="*/ 1877636 w 5125826"/>
              <a:gd name="connsiteY7" fmla="*/ 3973645 h 4100054"/>
              <a:gd name="connsiteX8" fmla="*/ 1873412 w 5125826"/>
              <a:gd name="connsiteY8" fmla="*/ 3848205 h 4100054"/>
              <a:gd name="connsiteX9" fmla="*/ 1888238 w 5125826"/>
              <a:gd name="connsiteY9" fmla="*/ 3756143 h 4100054"/>
              <a:gd name="connsiteX10" fmla="*/ 2011235 w 5125826"/>
              <a:gd name="connsiteY10" fmla="*/ 3220765 h 4100054"/>
              <a:gd name="connsiteX11" fmla="*/ 2748647 w 5125826"/>
              <a:gd name="connsiteY11" fmla="*/ 3827567 h 4100054"/>
              <a:gd name="connsiteX12" fmla="*/ 2851401 w 5125826"/>
              <a:gd name="connsiteY12" fmla="*/ 3917711 h 4100054"/>
              <a:gd name="connsiteX13" fmla="*/ 3060560 w 5125826"/>
              <a:gd name="connsiteY13" fmla="*/ 3995474 h 4100054"/>
              <a:gd name="connsiteX14" fmla="*/ 3202679 w 5125826"/>
              <a:gd name="connsiteY14" fmla="*/ 4011564 h 4100054"/>
              <a:gd name="connsiteX15" fmla="*/ 3326030 w 5125826"/>
              <a:gd name="connsiteY15" fmla="*/ 4041059 h 4100054"/>
              <a:gd name="connsiteX16" fmla="*/ 3438653 w 5125826"/>
              <a:gd name="connsiteY16" fmla="*/ 4049104 h 4100054"/>
              <a:gd name="connsiteX17" fmla="*/ 3655857 w 5125826"/>
              <a:gd name="connsiteY17" fmla="*/ 4100054 h 4100054"/>
              <a:gd name="connsiteX18" fmla="*/ 3781889 w 5125826"/>
              <a:gd name="connsiteY18" fmla="*/ 4003518 h 4100054"/>
              <a:gd name="connsiteX19" fmla="*/ 3776525 w 5125826"/>
              <a:gd name="connsiteY19" fmla="*/ 3349226 h 4100054"/>
              <a:gd name="connsiteX20" fmla="*/ 4277971 w 5125826"/>
              <a:gd name="connsiteY20" fmla="*/ 3740729 h 4100054"/>
              <a:gd name="connsiteX21" fmla="*/ 4942988 w 5125826"/>
              <a:gd name="connsiteY21" fmla="*/ 3392129 h 4100054"/>
              <a:gd name="connsiteX22" fmla="*/ 4811591 w 5125826"/>
              <a:gd name="connsiteY22" fmla="*/ 3303641 h 4100054"/>
              <a:gd name="connsiteX23" fmla="*/ 5125826 w 5125826"/>
              <a:gd name="connsiteY23" fmla="*/ 2861138 h 4100054"/>
              <a:gd name="connsiteX24" fmla="*/ 4657031 w 5125826"/>
              <a:gd name="connsiteY24" fmla="*/ 2497047 h 4100054"/>
              <a:gd name="connsiteX25" fmla="*/ 4960726 w 5125826"/>
              <a:gd name="connsiteY25" fmla="*/ 2061038 h 4100054"/>
              <a:gd name="connsiteX26" fmla="*/ 4071490 w 5125826"/>
              <a:gd name="connsiteY26" fmla="*/ 1466796 h 4100054"/>
              <a:gd name="connsiteX27" fmla="*/ 3334070 w 5125826"/>
              <a:gd name="connsiteY27" fmla="*/ 1016299 h 4100054"/>
              <a:gd name="connsiteX28" fmla="*/ 3639763 w 5125826"/>
              <a:gd name="connsiteY28" fmla="*/ 683789 h 4100054"/>
              <a:gd name="connsiteX29" fmla="*/ 3103459 w 5125826"/>
              <a:gd name="connsiteY29" fmla="*/ 648930 h 4100054"/>
              <a:gd name="connsiteX30" fmla="*/ 2942567 w 5125826"/>
              <a:gd name="connsiteY30" fmla="*/ 415638 h 4100054"/>
              <a:gd name="connsiteX31" fmla="*/ 2746816 w 5125826"/>
              <a:gd name="connsiteY31" fmla="*/ 0 h 4100054"/>
              <a:gd name="connsiteX32" fmla="*/ 2502798 w 5125826"/>
              <a:gd name="connsiteY32" fmla="*/ 536305 h 4100054"/>
              <a:gd name="connsiteX33" fmla="*/ 2395537 w 5125826"/>
              <a:gd name="connsiteY33" fmla="*/ 565803 h 4100054"/>
              <a:gd name="connsiteX34" fmla="*/ 2266824 w 5125826"/>
              <a:gd name="connsiteY34" fmla="*/ 565803 h 4100054"/>
              <a:gd name="connsiteX35" fmla="*/ 2148837 w 5125826"/>
              <a:gd name="connsiteY35" fmla="*/ 568484 h 4100054"/>
              <a:gd name="connsiteX36" fmla="*/ 2051822 w 5125826"/>
              <a:gd name="connsiteY36" fmla="*/ 621656 h 4100054"/>
              <a:gd name="connsiteX37" fmla="*/ 1939714 w 5125826"/>
              <a:gd name="connsiteY37" fmla="*/ 646693 h 4100054"/>
              <a:gd name="connsiteX38" fmla="*/ 1910437 w 5125826"/>
              <a:gd name="connsiteY38" fmla="*/ 394135 h 4100054"/>
              <a:gd name="connsiteX39" fmla="*/ 1424570 w 5125826"/>
              <a:gd name="connsiteY39" fmla="*/ 365410 h 4100054"/>
              <a:gd name="connsiteX40" fmla="*/ 1431915 w 5125826"/>
              <a:gd name="connsiteY40" fmla="*/ 247897 h 4100054"/>
              <a:gd name="connsiteX41" fmla="*/ 1299712 w 5125826"/>
              <a:gd name="connsiteY41" fmla="*/ 240552 h 4100054"/>
              <a:gd name="connsiteX42" fmla="*/ 1190053 w 5125826"/>
              <a:gd name="connsiteY42" fmla="*/ 209089 h 4100054"/>
              <a:gd name="connsiteX43" fmla="*/ 1180363 w 5125826"/>
              <a:gd name="connsiteY43" fmla="*/ 148631 h 4100054"/>
              <a:gd name="connsiteX44" fmla="*/ 1075588 w 5125826"/>
              <a:gd name="connsiteY44" fmla="*/ 374056 h 4100054"/>
              <a:gd name="connsiteX45" fmla="*/ 971372 w 5125826"/>
              <a:gd name="connsiteY45" fmla="*/ 570617 h 4100054"/>
              <a:gd name="connsiteX46" fmla="*/ 890952 w 5125826"/>
              <a:gd name="connsiteY46" fmla="*/ 808898 h 4100054"/>
              <a:gd name="connsiteX47" fmla="*/ 786704 w 5125826"/>
              <a:gd name="connsiteY47" fmla="*/ 1166317 h 4100054"/>
              <a:gd name="connsiteX48" fmla="*/ 557360 w 5125826"/>
              <a:gd name="connsiteY48" fmla="*/ 1059092 h 4100054"/>
              <a:gd name="connsiteX49" fmla="*/ 363757 w 5125826"/>
              <a:gd name="connsiteY49" fmla="*/ 1163340 h 4100054"/>
              <a:gd name="connsiteX50" fmla="*/ 253553 w 5125826"/>
              <a:gd name="connsiteY50" fmla="*/ 1079941 h 4100054"/>
              <a:gd name="connsiteX51" fmla="*/ 170156 w 5125826"/>
              <a:gd name="connsiteY51" fmla="*/ 1205038 h 4100054"/>
              <a:gd name="connsiteX52" fmla="*/ 116542 w 5125826"/>
              <a:gd name="connsiteY52" fmla="*/ 1321199 h 4100054"/>
              <a:gd name="connsiteX53" fmla="*/ 68886 w 5125826"/>
              <a:gd name="connsiteY53" fmla="*/ 1422469 h 4100054"/>
              <a:gd name="connsiteX54" fmla="*/ 68886 w 5125826"/>
              <a:gd name="connsiteY54" fmla="*/ 1529694 h 4100054"/>
              <a:gd name="connsiteX55" fmla="*/ 0 w 5125826"/>
              <a:gd name="connsiteY55" fmla="*/ 1635987 h 4100054"/>
              <a:gd name="connsiteX56" fmla="*/ 12848 w 5125826"/>
              <a:gd name="connsiteY56" fmla="*/ 1837041 h 4100054"/>
              <a:gd name="connsiteX57" fmla="*/ 142720 w 5125826"/>
              <a:gd name="connsiteY57" fmla="*/ 1813187 h 4100054"/>
              <a:gd name="connsiteX58" fmla="*/ 293795 w 5125826"/>
              <a:gd name="connsiteY58" fmla="*/ 1874148 h 4100054"/>
              <a:gd name="connsiteX59" fmla="*/ 476675 w 5125826"/>
              <a:gd name="connsiteY59" fmla="*/ 1977515 h 4100054"/>
              <a:gd name="connsiteX60" fmla="*/ 451314 w 5125826"/>
              <a:gd name="connsiteY60" fmla="*/ 2116380 h 4100054"/>
              <a:gd name="connsiteX61" fmla="*/ 637487 w 5125826"/>
              <a:gd name="connsiteY61" fmla="*/ 2377096 h 4100054"/>
              <a:gd name="connsiteX62" fmla="*/ 421787 w 5125826"/>
              <a:gd name="connsiteY62" fmla="*/ 2860342 h 4100054"/>
              <a:gd name="connsiteX63" fmla="*/ 556719 w 5125826"/>
              <a:gd name="connsiteY63" fmla="*/ 2965942 h 4100054"/>
              <a:gd name="connsiteX0" fmla="*/ 556719 w 5113126"/>
              <a:gd name="connsiteY0" fmla="*/ 2965942 h 4100054"/>
              <a:gd name="connsiteX1" fmla="*/ 823944 w 5113126"/>
              <a:gd name="connsiteY1" fmla="*/ 2941786 h 4100054"/>
              <a:gd name="connsiteX2" fmla="*/ 852540 w 5113126"/>
              <a:gd name="connsiteY2" fmla="*/ 3039202 h 4100054"/>
              <a:gd name="connsiteX3" fmla="*/ 1212764 w 5113126"/>
              <a:gd name="connsiteY3" fmla="*/ 2973229 h 4100054"/>
              <a:gd name="connsiteX4" fmla="*/ 1425506 w 5113126"/>
              <a:gd name="connsiteY4" fmla="*/ 3061595 h 4100054"/>
              <a:gd name="connsiteX5" fmla="*/ 1009889 w 5113126"/>
              <a:gd name="connsiteY5" fmla="*/ 4045144 h 4100054"/>
              <a:gd name="connsiteX6" fmla="*/ 1457377 w 5113126"/>
              <a:gd name="connsiteY6" fmla="*/ 3762997 h 4100054"/>
              <a:gd name="connsiteX7" fmla="*/ 1877636 w 5113126"/>
              <a:gd name="connsiteY7" fmla="*/ 3973645 h 4100054"/>
              <a:gd name="connsiteX8" fmla="*/ 1873412 w 5113126"/>
              <a:gd name="connsiteY8" fmla="*/ 3848205 h 4100054"/>
              <a:gd name="connsiteX9" fmla="*/ 1888238 w 5113126"/>
              <a:gd name="connsiteY9" fmla="*/ 3756143 h 4100054"/>
              <a:gd name="connsiteX10" fmla="*/ 2011235 w 5113126"/>
              <a:gd name="connsiteY10" fmla="*/ 3220765 h 4100054"/>
              <a:gd name="connsiteX11" fmla="*/ 2748647 w 5113126"/>
              <a:gd name="connsiteY11" fmla="*/ 3827567 h 4100054"/>
              <a:gd name="connsiteX12" fmla="*/ 2851401 w 5113126"/>
              <a:gd name="connsiteY12" fmla="*/ 3917711 h 4100054"/>
              <a:gd name="connsiteX13" fmla="*/ 3060560 w 5113126"/>
              <a:gd name="connsiteY13" fmla="*/ 3995474 h 4100054"/>
              <a:gd name="connsiteX14" fmla="*/ 3202679 w 5113126"/>
              <a:gd name="connsiteY14" fmla="*/ 4011564 h 4100054"/>
              <a:gd name="connsiteX15" fmla="*/ 3326030 w 5113126"/>
              <a:gd name="connsiteY15" fmla="*/ 4041059 h 4100054"/>
              <a:gd name="connsiteX16" fmla="*/ 3438653 w 5113126"/>
              <a:gd name="connsiteY16" fmla="*/ 4049104 h 4100054"/>
              <a:gd name="connsiteX17" fmla="*/ 3655857 w 5113126"/>
              <a:gd name="connsiteY17" fmla="*/ 4100054 h 4100054"/>
              <a:gd name="connsiteX18" fmla="*/ 3781889 w 5113126"/>
              <a:gd name="connsiteY18" fmla="*/ 4003518 h 4100054"/>
              <a:gd name="connsiteX19" fmla="*/ 3776525 w 5113126"/>
              <a:gd name="connsiteY19" fmla="*/ 3349226 h 4100054"/>
              <a:gd name="connsiteX20" fmla="*/ 4277971 w 5113126"/>
              <a:gd name="connsiteY20" fmla="*/ 3740729 h 4100054"/>
              <a:gd name="connsiteX21" fmla="*/ 4942988 w 5113126"/>
              <a:gd name="connsiteY21" fmla="*/ 3392129 h 4100054"/>
              <a:gd name="connsiteX22" fmla="*/ 4811591 w 5113126"/>
              <a:gd name="connsiteY22" fmla="*/ 3303641 h 4100054"/>
              <a:gd name="connsiteX23" fmla="*/ 5113126 w 5113126"/>
              <a:gd name="connsiteY23" fmla="*/ 2865372 h 4100054"/>
              <a:gd name="connsiteX24" fmla="*/ 4657031 w 5113126"/>
              <a:gd name="connsiteY24" fmla="*/ 2497047 h 4100054"/>
              <a:gd name="connsiteX25" fmla="*/ 4960726 w 5113126"/>
              <a:gd name="connsiteY25" fmla="*/ 2061038 h 4100054"/>
              <a:gd name="connsiteX26" fmla="*/ 4071490 w 5113126"/>
              <a:gd name="connsiteY26" fmla="*/ 1466796 h 4100054"/>
              <a:gd name="connsiteX27" fmla="*/ 3334070 w 5113126"/>
              <a:gd name="connsiteY27" fmla="*/ 1016299 h 4100054"/>
              <a:gd name="connsiteX28" fmla="*/ 3639763 w 5113126"/>
              <a:gd name="connsiteY28" fmla="*/ 683789 h 4100054"/>
              <a:gd name="connsiteX29" fmla="*/ 3103459 w 5113126"/>
              <a:gd name="connsiteY29" fmla="*/ 648930 h 4100054"/>
              <a:gd name="connsiteX30" fmla="*/ 2942567 w 5113126"/>
              <a:gd name="connsiteY30" fmla="*/ 415638 h 4100054"/>
              <a:gd name="connsiteX31" fmla="*/ 2746816 w 5113126"/>
              <a:gd name="connsiteY31" fmla="*/ 0 h 4100054"/>
              <a:gd name="connsiteX32" fmla="*/ 2502798 w 5113126"/>
              <a:gd name="connsiteY32" fmla="*/ 536305 h 4100054"/>
              <a:gd name="connsiteX33" fmla="*/ 2395537 w 5113126"/>
              <a:gd name="connsiteY33" fmla="*/ 565803 h 4100054"/>
              <a:gd name="connsiteX34" fmla="*/ 2266824 w 5113126"/>
              <a:gd name="connsiteY34" fmla="*/ 565803 h 4100054"/>
              <a:gd name="connsiteX35" fmla="*/ 2148837 w 5113126"/>
              <a:gd name="connsiteY35" fmla="*/ 568484 h 4100054"/>
              <a:gd name="connsiteX36" fmla="*/ 2051822 w 5113126"/>
              <a:gd name="connsiteY36" fmla="*/ 621656 h 4100054"/>
              <a:gd name="connsiteX37" fmla="*/ 1939714 w 5113126"/>
              <a:gd name="connsiteY37" fmla="*/ 646693 h 4100054"/>
              <a:gd name="connsiteX38" fmla="*/ 1910437 w 5113126"/>
              <a:gd name="connsiteY38" fmla="*/ 394135 h 4100054"/>
              <a:gd name="connsiteX39" fmla="*/ 1424570 w 5113126"/>
              <a:gd name="connsiteY39" fmla="*/ 365410 h 4100054"/>
              <a:gd name="connsiteX40" fmla="*/ 1431915 w 5113126"/>
              <a:gd name="connsiteY40" fmla="*/ 247897 h 4100054"/>
              <a:gd name="connsiteX41" fmla="*/ 1299712 w 5113126"/>
              <a:gd name="connsiteY41" fmla="*/ 240552 h 4100054"/>
              <a:gd name="connsiteX42" fmla="*/ 1190053 w 5113126"/>
              <a:gd name="connsiteY42" fmla="*/ 209089 h 4100054"/>
              <a:gd name="connsiteX43" fmla="*/ 1180363 w 5113126"/>
              <a:gd name="connsiteY43" fmla="*/ 148631 h 4100054"/>
              <a:gd name="connsiteX44" fmla="*/ 1075588 w 5113126"/>
              <a:gd name="connsiteY44" fmla="*/ 374056 h 4100054"/>
              <a:gd name="connsiteX45" fmla="*/ 971372 w 5113126"/>
              <a:gd name="connsiteY45" fmla="*/ 570617 h 4100054"/>
              <a:gd name="connsiteX46" fmla="*/ 890952 w 5113126"/>
              <a:gd name="connsiteY46" fmla="*/ 808898 h 4100054"/>
              <a:gd name="connsiteX47" fmla="*/ 786704 w 5113126"/>
              <a:gd name="connsiteY47" fmla="*/ 1166317 h 4100054"/>
              <a:gd name="connsiteX48" fmla="*/ 557360 w 5113126"/>
              <a:gd name="connsiteY48" fmla="*/ 1059092 h 4100054"/>
              <a:gd name="connsiteX49" fmla="*/ 363757 w 5113126"/>
              <a:gd name="connsiteY49" fmla="*/ 1163340 h 4100054"/>
              <a:gd name="connsiteX50" fmla="*/ 253553 w 5113126"/>
              <a:gd name="connsiteY50" fmla="*/ 1079941 h 4100054"/>
              <a:gd name="connsiteX51" fmla="*/ 170156 w 5113126"/>
              <a:gd name="connsiteY51" fmla="*/ 1205038 h 4100054"/>
              <a:gd name="connsiteX52" fmla="*/ 116542 w 5113126"/>
              <a:gd name="connsiteY52" fmla="*/ 1321199 h 4100054"/>
              <a:gd name="connsiteX53" fmla="*/ 68886 w 5113126"/>
              <a:gd name="connsiteY53" fmla="*/ 1422469 h 4100054"/>
              <a:gd name="connsiteX54" fmla="*/ 68886 w 5113126"/>
              <a:gd name="connsiteY54" fmla="*/ 1529694 h 4100054"/>
              <a:gd name="connsiteX55" fmla="*/ 0 w 5113126"/>
              <a:gd name="connsiteY55" fmla="*/ 1635987 h 4100054"/>
              <a:gd name="connsiteX56" fmla="*/ 12848 w 5113126"/>
              <a:gd name="connsiteY56" fmla="*/ 1837041 h 4100054"/>
              <a:gd name="connsiteX57" fmla="*/ 142720 w 5113126"/>
              <a:gd name="connsiteY57" fmla="*/ 1813187 h 4100054"/>
              <a:gd name="connsiteX58" fmla="*/ 293795 w 5113126"/>
              <a:gd name="connsiteY58" fmla="*/ 1874148 h 4100054"/>
              <a:gd name="connsiteX59" fmla="*/ 476675 w 5113126"/>
              <a:gd name="connsiteY59" fmla="*/ 1977515 h 4100054"/>
              <a:gd name="connsiteX60" fmla="*/ 451314 w 5113126"/>
              <a:gd name="connsiteY60" fmla="*/ 2116380 h 4100054"/>
              <a:gd name="connsiteX61" fmla="*/ 637487 w 5113126"/>
              <a:gd name="connsiteY61" fmla="*/ 2377096 h 4100054"/>
              <a:gd name="connsiteX62" fmla="*/ 421787 w 5113126"/>
              <a:gd name="connsiteY62" fmla="*/ 2860342 h 4100054"/>
              <a:gd name="connsiteX63" fmla="*/ 556719 w 5113126"/>
              <a:gd name="connsiteY63" fmla="*/ 2965942 h 4100054"/>
              <a:gd name="connsiteX0" fmla="*/ 556719 w 5121593"/>
              <a:gd name="connsiteY0" fmla="*/ 2965942 h 4100054"/>
              <a:gd name="connsiteX1" fmla="*/ 823944 w 5121593"/>
              <a:gd name="connsiteY1" fmla="*/ 2941786 h 4100054"/>
              <a:gd name="connsiteX2" fmla="*/ 852540 w 5121593"/>
              <a:gd name="connsiteY2" fmla="*/ 3039202 h 4100054"/>
              <a:gd name="connsiteX3" fmla="*/ 1212764 w 5121593"/>
              <a:gd name="connsiteY3" fmla="*/ 2973229 h 4100054"/>
              <a:gd name="connsiteX4" fmla="*/ 1425506 w 5121593"/>
              <a:gd name="connsiteY4" fmla="*/ 3061595 h 4100054"/>
              <a:gd name="connsiteX5" fmla="*/ 1009889 w 5121593"/>
              <a:gd name="connsiteY5" fmla="*/ 4045144 h 4100054"/>
              <a:gd name="connsiteX6" fmla="*/ 1457377 w 5121593"/>
              <a:gd name="connsiteY6" fmla="*/ 3762997 h 4100054"/>
              <a:gd name="connsiteX7" fmla="*/ 1877636 w 5121593"/>
              <a:gd name="connsiteY7" fmla="*/ 3973645 h 4100054"/>
              <a:gd name="connsiteX8" fmla="*/ 1873412 w 5121593"/>
              <a:gd name="connsiteY8" fmla="*/ 3848205 h 4100054"/>
              <a:gd name="connsiteX9" fmla="*/ 1888238 w 5121593"/>
              <a:gd name="connsiteY9" fmla="*/ 3756143 h 4100054"/>
              <a:gd name="connsiteX10" fmla="*/ 2011235 w 5121593"/>
              <a:gd name="connsiteY10" fmla="*/ 3220765 h 4100054"/>
              <a:gd name="connsiteX11" fmla="*/ 2748647 w 5121593"/>
              <a:gd name="connsiteY11" fmla="*/ 3827567 h 4100054"/>
              <a:gd name="connsiteX12" fmla="*/ 2851401 w 5121593"/>
              <a:gd name="connsiteY12" fmla="*/ 3917711 h 4100054"/>
              <a:gd name="connsiteX13" fmla="*/ 3060560 w 5121593"/>
              <a:gd name="connsiteY13" fmla="*/ 3995474 h 4100054"/>
              <a:gd name="connsiteX14" fmla="*/ 3202679 w 5121593"/>
              <a:gd name="connsiteY14" fmla="*/ 4011564 h 4100054"/>
              <a:gd name="connsiteX15" fmla="*/ 3326030 w 5121593"/>
              <a:gd name="connsiteY15" fmla="*/ 4041059 h 4100054"/>
              <a:gd name="connsiteX16" fmla="*/ 3438653 w 5121593"/>
              <a:gd name="connsiteY16" fmla="*/ 4049104 h 4100054"/>
              <a:gd name="connsiteX17" fmla="*/ 3655857 w 5121593"/>
              <a:gd name="connsiteY17" fmla="*/ 4100054 h 4100054"/>
              <a:gd name="connsiteX18" fmla="*/ 3781889 w 5121593"/>
              <a:gd name="connsiteY18" fmla="*/ 4003518 h 4100054"/>
              <a:gd name="connsiteX19" fmla="*/ 3776525 w 5121593"/>
              <a:gd name="connsiteY19" fmla="*/ 3349226 h 4100054"/>
              <a:gd name="connsiteX20" fmla="*/ 4277971 w 5121593"/>
              <a:gd name="connsiteY20" fmla="*/ 3740729 h 4100054"/>
              <a:gd name="connsiteX21" fmla="*/ 4942988 w 5121593"/>
              <a:gd name="connsiteY21" fmla="*/ 3392129 h 4100054"/>
              <a:gd name="connsiteX22" fmla="*/ 4811591 w 5121593"/>
              <a:gd name="connsiteY22" fmla="*/ 3303641 h 4100054"/>
              <a:gd name="connsiteX23" fmla="*/ 5121593 w 5121593"/>
              <a:gd name="connsiteY23" fmla="*/ 2861139 h 4100054"/>
              <a:gd name="connsiteX24" fmla="*/ 4657031 w 5121593"/>
              <a:gd name="connsiteY24" fmla="*/ 2497047 h 4100054"/>
              <a:gd name="connsiteX25" fmla="*/ 4960726 w 5121593"/>
              <a:gd name="connsiteY25" fmla="*/ 2061038 h 4100054"/>
              <a:gd name="connsiteX26" fmla="*/ 4071490 w 5121593"/>
              <a:gd name="connsiteY26" fmla="*/ 1466796 h 4100054"/>
              <a:gd name="connsiteX27" fmla="*/ 3334070 w 5121593"/>
              <a:gd name="connsiteY27" fmla="*/ 1016299 h 4100054"/>
              <a:gd name="connsiteX28" fmla="*/ 3639763 w 5121593"/>
              <a:gd name="connsiteY28" fmla="*/ 683789 h 4100054"/>
              <a:gd name="connsiteX29" fmla="*/ 3103459 w 5121593"/>
              <a:gd name="connsiteY29" fmla="*/ 648930 h 4100054"/>
              <a:gd name="connsiteX30" fmla="*/ 2942567 w 5121593"/>
              <a:gd name="connsiteY30" fmla="*/ 415638 h 4100054"/>
              <a:gd name="connsiteX31" fmla="*/ 2746816 w 5121593"/>
              <a:gd name="connsiteY31" fmla="*/ 0 h 4100054"/>
              <a:gd name="connsiteX32" fmla="*/ 2502798 w 5121593"/>
              <a:gd name="connsiteY32" fmla="*/ 536305 h 4100054"/>
              <a:gd name="connsiteX33" fmla="*/ 2395537 w 5121593"/>
              <a:gd name="connsiteY33" fmla="*/ 565803 h 4100054"/>
              <a:gd name="connsiteX34" fmla="*/ 2266824 w 5121593"/>
              <a:gd name="connsiteY34" fmla="*/ 565803 h 4100054"/>
              <a:gd name="connsiteX35" fmla="*/ 2148837 w 5121593"/>
              <a:gd name="connsiteY35" fmla="*/ 568484 h 4100054"/>
              <a:gd name="connsiteX36" fmla="*/ 2051822 w 5121593"/>
              <a:gd name="connsiteY36" fmla="*/ 621656 h 4100054"/>
              <a:gd name="connsiteX37" fmla="*/ 1939714 w 5121593"/>
              <a:gd name="connsiteY37" fmla="*/ 646693 h 4100054"/>
              <a:gd name="connsiteX38" fmla="*/ 1910437 w 5121593"/>
              <a:gd name="connsiteY38" fmla="*/ 394135 h 4100054"/>
              <a:gd name="connsiteX39" fmla="*/ 1424570 w 5121593"/>
              <a:gd name="connsiteY39" fmla="*/ 365410 h 4100054"/>
              <a:gd name="connsiteX40" fmla="*/ 1431915 w 5121593"/>
              <a:gd name="connsiteY40" fmla="*/ 247897 h 4100054"/>
              <a:gd name="connsiteX41" fmla="*/ 1299712 w 5121593"/>
              <a:gd name="connsiteY41" fmla="*/ 240552 h 4100054"/>
              <a:gd name="connsiteX42" fmla="*/ 1190053 w 5121593"/>
              <a:gd name="connsiteY42" fmla="*/ 209089 h 4100054"/>
              <a:gd name="connsiteX43" fmla="*/ 1180363 w 5121593"/>
              <a:gd name="connsiteY43" fmla="*/ 148631 h 4100054"/>
              <a:gd name="connsiteX44" fmla="*/ 1075588 w 5121593"/>
              <a:gd name="connsiteY44" fmla="*/ 374056 h 4100054"/>
              <a:gd name="connsiteX45" fmla="*/ 971372 w 5121593"/>
              <a:gd name="connsiteY45" fmla="*/ 570617 h 4100054"/>
              <a:gd name="connsiteX46" fmla="*/ 890952 w 5121593"/>
              <a:gd name="connsiteY46" fmla="*/ 808898 h 4100054"/>
              <a:gd name="connsiteX47" fmla="*/ 786704 w 5121593"/>
              <a:gd name="connsiteY47" fmla="*/ 1166317 h 4100054"/>
              <a:gd name="connsiteX48" fmla="*/ 557360 w 5121593"/>
              <a:gd name="connsiteY48" fmla="*/ 1059092 h 4100054"/>
              <a:gd name="connsiteX49" fmla="*/ 363757 w 5121593"/>
              <a:gd name="connsiteY49" fmla="*/ 1163340 h 4100054"/>
              <a:gd name="connsiteX50" fmla="*/ 253553 w 5121593"/>
              <a:gd name="connsiteY50" fmla="*/ 1079941 h 4100054"/>
              <a:gd name="connsiteX51" fmla="*/ 170156 w 5121593"/>
              <a:gd name="connsiteY51" fmla="*/ 1205038 h 4100054"/>
              <a:gd name="connsiteX52" fmla="*/ 116542 w 5121593"/>
              <a:gd name="connsiteY52" fmla="*/ 1321199 h 4100054"/>
              <a:gd name="connsiteX53" fmla="*/ 68886 w 5121593"/>
              <a:gd name="connsiteY53" fmla="*/ 1422469 h 4100054"/>
              <a:gd name="connsiteX54" fmla="*/ 68886 w 5121593"/>
              <a:gd name="connsiteY54" fmla="*/ 1529694 h 4100054"/>
              <a:gd name="connsiteX55" fmla="*/ 0 w 5121593"/>
              <a:gd name="connsiteY55" fmla="*/ 1635987 h 4100054"/>
              <a:gd name="connsiteX56" fmla="*/ 12848 w 5121593"/>
              <a:gd name="connsiteY56" fmla="*/ 1837041 h 4100054"/>
              <a:gd name="connsiteX57" fmla="*/ 142720 w 5121593"/>
              <a:gd name="connsiteY57" fmla="*/ 1813187 h 4100054"/>
              <a:gd name="connsiteX58" fmla="*/ 293795 w 5121593"/>
              <a:gd name="connsiteY58" fmla="*/ 1874148 h 4100054"/>
              <a:gd name="connsiteX59" fmla="*/ 476675 w 5121593"/>
              <a:gd name="connsiteY59" fmla="*/ 1977515 h 4100054"/>
              <a:gd name="connsiteX60" fmla="*/ 451314 w 5121593"/>
              <a:gd name="connsiteY60" fmla="*/ 2116380 h 4100054"/>
              <a:gd name="connsiteX61" fmla="*/ 637487 w 5121593"/>
              <a:gd name="connsiteY61" fmla="*/ 2377096 h 4100054"/>
              <a:gd name="connsiteX62" fmla="*/ 421787 w 5121593"/>
              <a:gd name="connsiteY62" fmla="*/ 2860342 h 4100054"/>
              <a:gd name="connsiteX63" fmla="*/ 556719 w 5121593"/>
              <a:gd name="connsiteY63" fmla="*/ 2965942 h 4100054"/>
              <a:gd name="connsiteX0" fmla="*/ 556719 w 5121593"/>
              <a:gd name="connsiteY0" fmla="*/ 2965942 h 4100054"/>
              <a:gd name="connsiteX1" fmla="*/ 823944 w 5121593"/>
              <a:gd name="connsiteY1" fmla="*/ 2941786 h 4100054"/>
              <a:gd name="connsiteX2" fmla="*/ 852540 w 5121593"/>
              <a:gd name="connsiteY2" fmla="*/ 3039202 h 4100054"/>
              <a:gd name="connsiteX3" fmla="*/ 1212764 w 5121593"/>
              <a:gd name="connsiteY3" fmla="*/ 2973229 h 4100054"/>
              <a:gd name="connsiteX4" fmla="*/ 1425506 w 5121593"/>
              <a:gd name="connsiteY4" fmla="*/ 3061595 h 4100054"/>
              <a:gd name="connsiteX5" fmla="*/ 1009889 w 5121593"/>
              <a:gd name="connsiteY5" fmla="*/ 4045144 h 4100054"/>
              <a:gd name="connsiteX6" fmla="*/ 1457377 w 5121593"/>
              <a:gd name="connsiteY6" fmla="*/ 3762997 h 4100054"/>
              <a:gd name="connsiteX7" fmla="*/ 1877636 w 5121593"/>
              <a:gd name="connsiteY7" fmla="*/ 3973645 h 4100054"/>
              <a:gd name="connsiteX8" fmla="*/ 1873412 w 5121593"/>
              <a:gd name="connsiteY8" fmla="*/ 3848205 h 4100054"/>
              <a:gd name="connsiteX9" fmla="*/ 1888238 w 5121593"/>
              <a:gd name="connsiteY9" fmla="*/ 3756143 h 4100054"/>
              <a:gd name="connsiteX10" fmla="*/ 2011235 w 5121593"/>
              <a:gd name="connsiteY10" fmla="*/ 3220765 h 4100054"/>
              <a:gd name="connsiteX11" fmla="*/ 2748647 w 5121593"/>
              <a:gd name="connsiteY11" fmla="*/ 3827567 h 4100054"/>
              <a:gd name="connsiteX12" fmla="*/ 2851401 w 5121593"/>
              <a:gd name="connsiteY12" fmla="*/ 3917711 h 4100054"/>
              <a:gd name="connsiteX13" fmla="*/ 3060560 w 5121593"/>
              <a:gd name="connsiteY13" fmla="*/ 3995474 h 4100054"/>
              <a:gd name="connsiteX14" fmla="*/ 3202679 w 5121593"/>
              <a:gd name="connsiteY14" fmla="*/ 4011564 h 4100054"/>
              <a:gd name="connsiteX15" fmla="*/ 3326030 w 5121593"/>
              <a:gd name="connsiteY15" fmla="*/ 4041059 h 4100054"/>
              <a:gd name="connsiteX16" fmla="*/ 3438653 w 5121593"/>
              <a:gd name="connsiteY16" fmla="*/ 4049104 h 4100054"/>
              <a:gd name="connsiteX17" fmla="*/ 3655857 w 5121593"/>
              <a:gd name="connsiteY17" fmla="*/ 4100054 h 4100054"/>
              <a:gd name="connsiteX18" fmla="*/ 3781889 w 5121593"/>
              <a:gd name="connsiteY18" fmla="*/ 4003518 h 4100054"/>
              <a:gd name="connsiteX19" fmla="*/ 3776525 w 5121593"/>
              <a:gd name="connsiteY19" fmla="*/ 3349226 h 4100054"/>
              <a:gd name="connsiteX20" fmla="*/ 4277971 w 5121593"/>
              <a:gd name="connsiteY20" fmla="*/ 3740729 h 4100054"/>
              <a:gd name="connsiteX21" fmla="*/ 4942988 w 5121593"/>
              <a:gd name="connsiteY21" fmla="*/ 3392129 h 4100054"/>
              <a:gd name="connsiteX22" fmla="*/ 4811591 w 5121593"/>
              <a:gd name="connsiteY22" fmla="*/ 3303641 h 4100054"/>
              <a:gd name="connsiteX23" fmla="*/ 5121593 w 5121593"/>
              <a:gd name="connsiteY23" fmla="*/ 2861139 h 4100054"/>
              <a:gd name="connsiteX24" fmla="*/ 4657031 w 5121593"/>
              <a:gd name="connsiteY24" fmla="*/ 2497047 h 4100054"/>
              <a:gd name="connsiteX25" fmla="*/ 4960726 w 5121593"/>
              <a:gd name="connsiteY25" fmla="*/ 2061038 h 4100054"/>
              <a:gd name="connsiteX26" fmla="*/ 4071490 w 5121593"/>
              <a:gd name="connsiteY26" fmla="*/ 1466796 h 4100054"/>
              <a:gd name="connsiteX27" fmla="*/ 3334070 w 5121593"/>
              <a:gd name="connsiteY27" fmla="*/ 1016299 h 4100054"/>
              <a:gd name="connsiteX28" fmla="*/ 3639763 w 5121593"/>
              <a:gd name="connsiteY28" fmla="*/ 683789 h 4100054"/>
              <a:gd name="connsiteX29" fmla="*/ 3103459 w 5121593"/>
              <a:gd name="connsiteY29" fmla="*/ 648930 h 4100054"/>
              <a:gd name="connsiteX30" fmla="*/ 2942567 w 5121593"/>
              <a:gd name="connsiteY30" fmla="*/ 415638 h 4100054"/>
              <a:gd name="connsiteX31" fmla="*/ 2746816 w 5121593"/>
              <a:gd name="connsiteY31" fmla="*/ 0 h 4100054"/>
              <a:gd name="connsiteX32" fmla="*/ 2502798 w 5121593"/>
              <a:gd name="connsiteY32" fmla="*/ 536305 h 4100054"/>
              <a:gd name="connsiteX33" fmla="*/ 2395537 w 5121593"/>
              <a:gd name="connsiteY33" fmla="*/ 565803 h 4100054"/>
              <a:gd name="connsiteX34" fmla="*/ 2266824 w 5121593"/>
              <a:gd name="connsiteY34" fmla="*/ 565803 h 4100054"/>
              <a:gd name="connsiteX35" fmla="*/ 2148837 w 5121593"/>
              <a:gd name="connsiteY35" fmla="*/ 568484 h 4100054"/>
              <a:gd name="connsiteX36" fmla="*/ 2051822 w 5121593"/>
              <a:gd name="connsiteY36" fmla="*/ 621656 h 4100054"/>
              <a:gd name="connsiteX37" fmla="*/ 1939714 w 5121593"/>
              <a:gd name="connsiteY37" fmla="*/ 646693 h 4100054"/>
              <a:gd name="connsiteX38" fmla="*/ 1910437 w 5121593"/>
              <a:gd name="connsiteY38" fmla="*/ 394135 h 4100054"/>
              <a:gd name="connsiteX39" fmla="*/ 1424570 w 5121593"/>
              <a:gd name="connsiteY39" fmla="*/ 365410 h 4100054"/>
              <a:gd name="connsiteX40" fmla="*/ 1431915 w 5121593"/>
              <a:gd name="connsiteY40" fmla="*/ 247897 h 4100054"/>
              <a:gd name="connsiteX41" fmla="*/ 1299712 w 5121593"/>
              <a:gd name="connsiteY41" fmla="*/ 240552 h 4100054"/>
              <a:gd name="connsiteX42" fmla="*/ 1190053 w 5121593"/>
              <a:gd name="connsiteY42" fmla="*/ 209089 h 4100054"/>
              <a:gd name="connsiteX43" fmla="*/ 1180363 w 5121593"/>
              <a:gd name="connsiteY43" fmla="*/ 148631 h 4100054"/>
              <a:gd name="connsiteX44" fmla="*/ 1075588 w 5121593"/>
              <a:gd name="connsiteY44" fmla="*/ 374056 h 4100054"/>
              <a:gd name="connsiteX45" fmla="*/ 971372 w 5121593"/>
              <a:gd name="connsiteY45" fmla="*/ 570617 h 4100054"/>
              <a:gd name="connsiteX46" fmla="*/ 890952 w 5121593"/>
              <a:gd name="connsiteY46" fmla="*/ 808898 h 4100054"/>
              <a:gd name="connsiteX47" fmla="*/ 786704 w 5121593"/>
              <a:gd name="connsiteY47" fmla="*/ 1166317 h 4100054"/>
              <a:gd name="connsiteX48" fmla="*/ 557360 w 5121593"/>
              <a:gd name="connsiteY48" fmla="*/ 1059092 h 4100054"/>
              <a:gd name="connsiteX49" fmla="*/ 363757 w 5121593"/>
              <a:gd name="connsiteY49" fmla="*/ 1163340 h 4100054"/>
              <a:gd name="connsiteX50" fmla="*/ 253553 w 5121593"/>
              <a:gd name="connsiteY50" fmla="*/ 1079941 h 4100054"/>
              <a:gd name="connsiteX51" fmla="*/ 170156 w 5121593"/>
              <a:gd name="connsiteY51" fmla="*/ 1205038 h 4100054"/>
              <a:gd name="connsiteX52" fmla="*/ 116542 w 5121593"/>
              <a:gd name="connsiteY52" fmla="*/ 1321199 h 4100054"/>
              <a:gd name="connsiteX53" fmla="*/ 68886 w 5121593"/>
              <a:gd name="connsiteY53" fmla="*/ 1422469 h 4100054"/>
              <a:gd name="connsiteX54" fmla="*/ 68886 w 5121593"/>
              <a:gd name="connsiteY54" fmla="*/ 1529694 h 4100054"/>
              <a:gd name="connsiteX55" fmla="*/ 0 w 5121593"/>
              <a:gd name="connsiteY55" fmla="*/ 1635987 h 4100054"/>
              <a:gd name="connsiteX56" fmla="*/ 12848 w 5121593"/>
              <a:gd name="connsiteY56" fmla="*/ 1837041 h 4100054"/>
              <a:gd name="connsiteX57" fmla="*/ 142720 w 5121593"/>
              <a:gd name="connsiteY57" fmla="*/ 1813187 h 4100054"/>
              <a:gd name="connsiteX58" fmla="*/ 293795 w 5121593"/>
              <a:gd name="connsiteY58" fmla="*/ 1874148 h 4100054"/>
              <a:gd name="connsiteX59" fmla="*/ 476675 w 5121593"/>
              <a:gd name="connsiteY59" fmla="*/ 1977515 h 4100054"/>
              <a:gd name="connsiteX60" fmla="*/ 451314 w 5121593"/>
              <a:gd name="connsiteY60" fmla="*/ 2116380 h 4100054"/>
              <a:gd name="connsiteX61" fmla="*/ 637487 w 5121593"/>
              <a:gd name="connsiteY61" fmla="*/ 2377096 h 4100054"/>
              <a:gd name="connsiteX62" fmla="*/ 421787 w 5121593"/>
              <a:gd name="connsiteY62" fmla="*/ 2860342 h 4100054"/>
              <a:gd name="connsiteX63" fmla="*/ 556719 w 5121593"/>
              <a:gd name="connsiteY63" fmla="*/ 2965942 h 4100054"/>
              <a:gd name="connsiteX0" fmla="*/ 556719 w 5121593"/>
              <a:gd name="connsiteY0" fmla="*/ 2965942 h 4100054"/>
              <a:gd name="connsiteX1" fmla="*/ 823944 w 5121593"/>
              <a:gd name="connsiteY1" fmla="*/ 2941786 h 4100054"/>
              <a:gd name="connsiteX2" fmla="*/ 852540 w 5121593"/>
              <a:gd name="connsiteY2" fmla="*/ 3039202 h 4100054"/>
              <a:gd name="connsiteX3" fmla="*/ 1212764 w 5121593"/>
              <a:gd name="connsiteY3" fmla="*/ 2973229 h 4100054"/>
              <a:gd name="connsiteX4" fmla="*/ 1425506 w 5121593"/>
              <a:gd name="connsiteY4" fmla="*/ 3061595 h 4100054"/>
              <a:gd name="connsiteX5" fmla="*/ 1009889 w 5121593"/>
              <a:gd name="connsiteY5" fmla="*/ 4045144 h 4100054"/>
              <a:gd name="connsiteX6" fmla="*/ 1457377 w 5121593"/>
              <a:gd name="connsiteY6" fmla="*/ 3762997 h 4100054"/>
              <a:gd name="connsiteX7" fmla="*/ 1877636 w 5121593"/>
              <a:gd name="connsiteY7" fmla="*/ 3973645 h 4100054"/>
              <a:gd name="connsiteX8" fmla="*/ 1873412 w 5121593"/>
              <a:gd name="connsiteY8" fmla="*/ 3848205 h 4100054"/>
              <a:gd name="connsiteX9" fmla="*/ 1888238 w 5121593"/>
              <a:gd name="connsiteY9" fmla="*/ 3756143 h 4100054"/>
              <a:gd name="connsiteX10" fmla="*/ 2011235 w 5121593"/>
              <a:gd name="connsiteY10" fmla="*/ 3220765 h 4100054"/>
              <a:gd name="connsiteX11" fmla="*/ 2748647 w 5121593"/>
              <a:gd name="connsiteY11" fmla="*/ 3827567 h 4100054"/>
              <a:gd name="connsiteX12" fmla="*/ 2851401 w 5121593"/>
              <a:gd name="connsiteY12" fmla="*/ 3917711 h 4100054"/>
              <a:gd name="connsiteX13" fmla="*/ 3060560 w 5121593"/>
              <a:gd name="connsiteY13" fmla="*/ 3995474 h 4100054"/>
              <a:gd name="connsiteX14" fmla="*/ 3202679 w 5121593"/>
              <a:gd name="connsiteY14" fmla="*/ 4011564 h 4100054"/>
              <a:gd name="connsiteX15" fmla="*/ 3326030 w 5121593"/>
              <a:gd name="connsiteY15" fmla="*/ 4041059 h 4100054"/>
              <a:gd name="connsiteX16" fmla="*/ 3438653 w 5121593"/>
              <a:gd name="connsiteY16" fmla="*/ 4049104 h 4100054"/>
              <a:gd name="connsiteX17" fmla="*/ 3655857 w 5121593"/>
              <a:gd name="connsiteY17" fmla="*/ 4100054 h 4100054"/>
              <a:gd name="connsiteX18" fmla="*/ 3781889 w 5121593"/>
              <a:gd name="connsiteY18" fmla="*/ 4003518 h 4100054"/>
              <a:gd name="connsiteX19" fmla="*/ 3776525 w 5121593"/>
              <a:gd name="connsiteY19" fmla="*/ 3349226 h 4100054"/>
              <a:gd name="connsiteX20" fmla="*/ 4277971 w 5121593"/>
              <a:gd name="connsiteY20" fmla="*/ 3740729 h 4100054"/>
              <a:gd name="connsiteX21" fmla="*/ 4942988 w 5121593"/>
              <a:gd name="connsiteY21" fmla="*/ 3392129 h 4100054"/>
              <a:gd name="connsiteX22" fmla="*/ 4811591 w 5121593"/>
              <a:gd name="connsiteY22" fmla="*/ 3303641 h 4100054"/>
              <a:gd name="connsiteX23" fmla="*/ 5121593 w 5121593"/>
              <a:gd name="connsiteY23" fmla="*/ 2861139 h 4100054"/>
              <a:gd name="connsiteX24" fmla="*/ 4657031 w 5121593"/>
              <a:gd name="connsiteY24" fmla="*/ 2497047 h 4100054"/>
              <a:gd name="connsiteX25" fmla="*/ 4960726 w 5121593"/>
              <a:gd name="connsiteY25" fmla="*/ 2061038 h 4100054"/>
              <a:gd name="connsiteX26" fmla="*/ 4071490 w 5121593"/>
              <a:gd name="connsiteY26" fmla="*/ 1466796 h 4100054"/>
              <a:gd name="connsiteX27" fmla="*/ 3334070 w 5121593"/>
              <a:gd name="connsiteY27" fmla="*/ 1016299 h 4100054"/>
              <a:gd name="connsiteX28" fmla="*/ 3639763 w 5121593"/>
              <a:gd name="connsiteY28" fmla="*/ 683789 h 4100054"/>
              <a:gd name="connsiteX29" fmla="*/ 3103459 w 5121593"/>
              <a:gd name="connsiteY29" fmla="*/ 648930 h 4100054"/>
              <a:gd name="connsiteX30" fmla="*/ 2942567 w 5121593"/>
              <a:gd name="connsiteY30" fmla="*/ 415638 h 4100054"/>
              <a:gd name="connsiteX31" fmla="*/ 2746816 w 5121593"/>
              <a:gd name="connsiteY31" fmla="*/ 0 h 4100054"/>
              <a:gd name="connsiteX32" fmla="*/ 2502798 w 5121593"/>
              <a:gd name="connsiteY32" fmla="*/ 536305 h 4100054"/>
              <a:gd name="connsiteX33" fmla="*/ 2395537 w 5121593"/>
              <a:gd name="connsiteY33" fmla="*/ 565803 h 4100054"/>
              <a:gd name="connsiteX34" fmla="*/ 2266824 w 5121593"/>
              <a:gd name="connsiteY34" fmla="*/ 565803 h 4100054"/>
              <a:gd name="connsiteX35" fmla="*/ 2148837 w 5121593"/>
              <a:gd name="connsiteY35" fmla="*/ 568484 h 4100054"/>
              <a:gd name="connsiteX36" fmla="*/ 2051822 w 5121593"/>
              <a:gd name="connsiteY36" fmla="*/ 621656 h 4100054"/>
              <a:gd name="connsiteX37" fmla="*/ 1939714 w 5121593"/>
              <a:gd name="connsiteY37" fmla="*/ 646693 h 4100054"/>
              <a:gd name="connsiteX38" fmla="*/ 1910437 w 5121593"/>
              <a:gd name="connsiteY38" fmla="*/ 394135 h 4100054"/>
              <a:gd name="connsiteX39" fmla="*/ 1424570 w 5121593"/>
              <a:gd name="connsiteY39" fmla="*/ 365410 h 4100054"/>
              <a:gd name="connsiteX40" fmla="*/ 1431915 w 5121593"/>
              <a:gd name="connsiteY40" fmla="*/ 247897 h 4100054"/>
              <a:gd name="connsiteX41" fmla="*/ 1299712 w 5121593"/>
              <a:gd name="connsiteY41" fmla="*/ 240552 h 4100054"/>
              <a:gd name="connsiteX42" fmla="*/ 1190053 w 5121593"/>
              <a:gd name="connsiteY42" fmla="*/ 209089 h 4100054"/>
              <a:gd name="connsiteX43" fmla="*/ 1180363 w 5121593"/>
              <a:gd name="connsiteY43" fmla="*/ 148631 h 4100054"/>
              <a:gd name="connsiteX44" fmla="*/ 1075588 w 5121593"/>
              <a:gd name="connsiteY44" fmla="*/ 374056 h 4100054"/>
              <a:gd name="connsiteX45" fmla="*/ 971372 w 5121593"/>
              <a:gd name="connsiteY45" fmla="*/ 570617 h 4100054"/>
              <a:gd name="connsiteX46" fmla="*/ 890952 w 5121593"/>
              <a:gd name="connsiteY46" fmla="*/ 808898 h 4100054"/>
              <a:gd name="connsiteX47" fmla="*/ 786704 w 5121593"/>
              <a:gd name="connsiteY47" fmla="*/ 1166317 h 4100054"/>
              <a:gd name="connsiteX48" fmla="*/ 557360 w 5121593"/>
              <a:gd name="connsiteY48" fmla="*/ 1059092 h 4100054"/>
              <a:gd name="connsiteX49" fmla="*/ 363757 w 5121593"/>
              <a:gd name="connsiteY49" fmla="*/ 1163340 h 4100054"/>
              <a:gd name="connsiteX50" fmla="*/ 253553 w 5121593"/>
              <a:gd name="connsiteY50" fmla="*/ 1079941 h 4100054"/>
              <a:gd name="connsiteX51" fmla="*/ 170156 w 5121593"/>
              <a:gd name="connsiteY51" fmla="*/ 1205038 h 4100054"/>
              <a:gd name="connsiteX52" fmla="*/ 116542 w 5121593"/>
              <a:gd name="connsiteY52" fmla="*/ 1321199 h 4100054"/>
              <a:gd name="connsiteX53" fmla="*/ 68886 w 5121593"/>
              <a:gd name="connsiteY53" fmla="*/ 1422469 h 4100054"/>
              <a:gd name="connsiteX54" fmla="*/ 68886 w 5121593"/>
              <a:gd name="connsiteY54" fmla="*/ 1529694 h 4100054"/>
              <a:gd name="connsiteX55" fmla="*/ 0 w 5121593"/>
              <a:gd name="connsiteY55" fmla="*/ 1635987 h 4100054"/>
              <a:gd name="connsiteX56" fmla="*/ 12848 w 5121593"/>
              <a:gd name="connsiteY56" fmla="*/ 1837041 h 4100054"/>
              <a:gd name="connsiteX57" fmla="*/ 142720 w 5121593"/>
              <a:gd name="connsiteY57" fmla="*/ 1813187 h 4100054"/>
              <a:gd name="connsiteX58" fmla="*/ 293795 w 5121593"/>
              <a:gd name="connsiteY58" fmla="*/ 1874148 h 4100054"/>
              <a:gd name="connsiteX59" fmla="*/ 476675 w 5121593"/>
              <a:gd name="connsiteY59" fmla="*/ 1977515 h 4100054"/>
              <a:gd name="connsiteX60" fmla="*/ 451314 w 5121593"/>
              <a:gd name="connsiteY60" fmla="*/ 2116380 h 4100054"/>
              <a:gd name="connsiteX61" fmla="*/ 637487 w 5121593"/>
              <a:gd name="connsiteY61" fmla="*/ 2377096 h 4100054"/>
              <a:gd name="connsiteX62" fmla="*/ 421787 w 5121593"/>
              <a:gd name="connsiteY62" fmla="*/ 2860342 h 4100054"/>
              <a:gd name="connsiteX63" fmla="*/ 556719 w 5121593"/>
              <a:gd name="connsiteY63" fmla="*/ 2965942 h 4100054"/>
              <a:gd name="connsiteX0" fmla="*/ 556719 w 5121593"/>
              <a:gd name="connsiteY0" fmla="*/ 2965942 h 4100054"/>
              <a:gd name="connsiteX1" fmla="*/ 823944 w 5121593"/>
              <a:gd name="connsiteY1" fmla="*/ 2941786 h 4100054"/>
              <a:gd name="connsiteX2" fmla="*/ 852540 w 5121593"/>
              <a:gd name="connsiteY2" fmla="*/ 3039202 h 4100054"/>
              <a:gd name="connsiteX3" fmla="*/ 1212764 w 5121593"/>
              <a:gd name="connsiteY3" fmla="*/ 2973229 h 4100054"/>
              <a:gd name="connsiteX4" fmla="*/ 1425506 w 5121593"/>
              <a:gd name="connsiteY4" fmla="*/ 3061595 h 4100054"/>
              <a:gd name="connsiteX5" fmla="*/ 1009889 w 5121593"/>
              <a:gd name="connsiteY5" fmla="*/ 4045144 h 4100054"/>
              <a:gd name="connsiteX6" fmla="*/ 1457377 w 5121593"/>
              <a:gd name="connsiteY6" fmla="*/ 3762997 h 4100054"/>
              <a:gd name="connsiteX7" fmla="*/ 1877636 w 5121593"/>
              <a:gd name="connsiteY7" fmla="*/ 3973645 h 4100054"/>
              <a:gd name="connsiteX8" fmla="*/ 1873412 w 5121593"/>
              <a:gd name="connsiteY8" fmla="*/ 3848205 h 4100054"/>
              <a:gd name="connsiteX9" fmla="*/ 1888238 w 5121593"/>
              <a:gd name="connsiteY9" fmla="*/ 3756143 h 4100054"/>
              <a:gd name="connsiteX10" fmla="*/ 2011235 w 5121593"/>
              <a:gd name="connsiteY10" fmla="*/ 3220765 h 4100054"/>
              <a:gd name="connsiteX11" fmla="*/ 2748647 w 5121593"/>
              <a:gd name="connsiteY11" fmla="*/ 3827567 h 4100054"/>
              <a:gd name="connsiteX12" fmla="*/ 2851401 w 5121593"/>
              <a:gd name="connsiteY12" fmla="*/ 3917711 h 4100054"/>
              <a:gd name="connsiteX13" fmla="*/ 3060560 w 5121593"/>
              <a:gd name="connsiteY13" fmla="*/ 3995474 h 4100054"/>
              <a:gd name="connsiteX14" fmla="*/ 3202679 w 5121593"/>
              <a:gd name="connsiteY14" fmla="*/ 4011564 h 4100054"/>
              <a:gd name="connsiteX15" fmla="*/ 3326030 w 5121593"/>
              <a:gd name="connsiteY15" fmla="*/ 4041059 h 4100054"/>
              <a:gd name="connsiteX16" fmla="*/ 3438653 w 5121593"/>
              <a:gd name="connsiteY16" fmla="*/ 4049104 h 4100054"/>
              <a:gd name="connsiteX17" fmla="*/ 3655857 w 5121593"/>
              <a:gd name="connsiteY17" fmla="*/ 4100054 h 4100054"/>
              <a:gd name="connsiteX18" fmla="*/ 3781889 w 5121593"/>
              <a:gd name="connsiteY18" fmla="*/ 4003518 h 4100054"/>
              <a:gd name="connsiteX19" fmla="*/ 3776525 w 5121593"/>
              <a:gd name="connsiteY19" fmla="*/ 3349226 h 4100054"/>
              <a:gd name="connsiteX20" fmla="*/ 4277971 w 5121593"/>
              <a:gd name="connsiteY20" fmla="*/ 3740729 h 4100054"/>
              <a:gd name="connsiteX21" fmla="*/ 4942988 w 5121593"/>
              <a:gd name="connsiteY21" fmla="*/ 3392129 h 4100054"/>
              <a:gd name="connsiteX22" fmla="*/ 4811591 w 5121593"/>
              <a:gd name="connsiteY22" fmla="*/ 3303641 h 4100054"/>
              <a:gd name="connsiteX23" fmla="*/ 5121593 w 5121593"/>
              <a:gd name="connsiteY23" fmla="*/ 2861139 h 4100054"/>
              <a:gd name="connsiteX24" fmla="*/ 4657031 w 5121593"/>
              <a:gd name="connsiteY24" fmla="*/ 2497047 h 4100054"/>
              <a:gd name="connsiteX25" fmla="*/ 4960726 w 5121593"/>
              <a:gd name="connsiteY25" fmla="*/ 2061038 h 4100054"/>
              <a:gd name="connsiteX26" fmla="*/ 4071490 w 5121593"/>
              <a:gd name="connsiteY26" fmla="*/ 1466796 h 4100054"/>
              <a:gd name="connsiteX27" fmla="*/ 3334070 w 5121593"/>
              <a:gd name="connsiteY27" fmla="*/ 1016299 h 4100054"/>
              <a:gd name="connsiteX28" fmla="*/ 3639763 w 5121593"/>
              <a:gd name="connsiteY28" fmla="*/ 683789 h 4100054"/>
              <a:gd name="connsiteX29" fmla="*/ 3103459 w 5121593"/>
              <a:gd name="connsiteY29" fmla="*/ 648930 h 4100054"/>
              <a:gd name="connsiteX30" fmla="*/ 2942567 w 5121593"/>
              <a:gd name="connsiteY30" fmla="*/ 415638 h 4100054"/>
              <a:gd name="connsiteX31" fmla="*/ 2746816 w 5121593"/>
              <a:gd name="connsiteY31" fmla="*/ 0 h 4100054"/>
              <a:gd name="connsiteX32" fmla="*/ 2502798 w 5121593"/>
              <a:gd name="connsiteY32" fmla="*/ 536305 h 4100054"/>
              <a:gd name="connsiteX33" fmla="*/ 2395537 w 5121593"/>
              <a:gd name="connsiteY33" fmla="*/ 565803 h 4100054"/>
              <a:gd name="connsiteX34" fmla="*/ 2266824 w 5121593"/>
              <a:gd name="connsiteY34" fmla="*/ 565803 h 4100054"/>
              <a:gd name="connsiteX35" fmla="*/ 2148837 w 5121593"/>
              <a:gd name="connsiteY35" fmla="*/ 568484 h 4100054"/>
              <a:gd name="connsiteX36" fmla="*/ 2051822 w 5121593"/>
              <a:gd name="connsiteY36" fmla="*/ 621656 h 4100054"/>
              <a:gd name="connsiteX37" fmla="*/ 1939714 w 5121593"/>
              <a:gd name="connsiteY37" fmla="*/ 646693 h 4100054"/>
              <a:gd name="connsiteX38" fmla="*/ 1910437 w 5121593"/>
              <a:gd name="connsiteY38" fmla="*/ 394135 h 4100054"/>
              <a:gd name="connsiteX39" fmla="*/ 1424570 w 5121593"/>
              <a:gd name="connsiteY39" fmla="*/ 365410 h 4100054"/>
              <a:gd name="connsiteX40" fmla="*/ 1431915 w 5121593"/>
              <a:gd name="connsiteY40" fmla="*/ 247897 h 4100054"/>
              <a:gd name="connsiteX41" fmla="*/ 1299712 w 5121593"/>
              <a:gd name="connsiteY41" fmla="*/ 240552 h 4100054"/>
              <a:gd name="connsiteX42" fmla="*/ 1190053 w 5121593"/>
              <a:gd name="connsiteY42" fmla="*/ 209089 h 4100054"/>
              <a:gd name="connsiteX43" fmla="*/ 1180363 w 5121593"/>
              <a:gd name="connsiteY43" fmla="*/ 148631 h 4100054"/>
              <a:gd name="connsiteX44" fmla="*/ 1075588 w 5121593"/>
              <a:gd name="connsiteY44" fmla="*/ 374056 h 4100054"/>
              <a:gd name="connsiteX45" fmla="*/ 971372 w 5121593"/>
              <a:gd name="connsiteY45" fmla="*/ 570617 h 4100054"/>
              <a:gd name="connsiteX46" fmla="*/ 890952 w 5121593"/>
              <a:gd name="connsiteY46" fmla="*/ 808898 h 4100054"/>
              <a:gd name="connsiteX47" fmla="*/ 786704 w 5121593"/>
              <a:gd name="connsiteY47" fmla="*/ 1166317 h 4100054"/>
              <a:gd name="connsiteX48" fmla="*/ 557360 w 5121593"/>
              <a:gd name="connsiteY48" fmla="*/ 1059092 h 4100054"/>
              <a:gd name="connsiteX49" fmla="*/ 363757 w 5121593"/>
              <a:gd name="connsiteY49" fmla="*/ 1179786 h 4100054"/>
              <a:gd name="connsiteX50" fmla="*/ 253553 w 5121593"/>
              <a:gd name="connsiteY50" fmla="*/ 1079941 h 4100054"/>
              <a:gd name="connsiteX51" fmla="*/ 170156 w 5121593"/>
              <a:gd name="connsiteY51" fmla="*/ 1205038 h 4100054"/>
              <a:gd name="connsiteX52" fmla="*/ 116542 w 5121593"/>
              <a:gd name="connsiteY52" fmla="*/ 1321199 h 4100054"/>
              <a:gd name="connsiteX53" fmla="*/ 68886 w 5121593"/>
              <a:gd name="connsiteY53" fmla="*/ 1422469 h 4100054"/>
              <a:gd name="connsiteX54" fmla="*/ 68886 w 5121593"/>
              <a:gd name="connsiteY54" fmla="*/ 1529694 h 4100054"/>
              <a:gd name="connsiteX55" fmla="*/ 0 w 5121593"/>
              <a:gd name="connsiteY55" fmla="*/ 1635987 h 4100054"/>
              <a:gd name="connsiteX56" fmla="*/ 12848 w 5121593"/>
              <a:gd name="connsiteY56" fmla="*/ 1837041 h 4100054"/>
              <a:gd name="connsiteX57" fmla="*/ 142720 w 5121593"/>
              <a:gd name="connsiteY57" fmla="*/ 1813187 h 4100054"/>
              <a:gd name="connsiteX58" fmla="*/ 293795 w 5121593"/>
              <a:gd name="connsiteY58" fmla="*/ 1874148 h 4100054"/>
              <a:gd name="connsiteX59" fmla="*/ 476675 w 5121593"/>
              <a:gd name="connsiteY59" fmla="*/ 1977515 h 4100054"/>
              <a:gd name="connsiteX60" fmla="*/ 451314 w 5121593"/>
              <a:gd name="connsiteY60" fmla="*/ 2116380 h 4100054"/>
              <a:gd name="connsiteX61" fmla="*/ 637487 w 5121593"/>
              <a:gd name="connsiteY61" fmla="*/ 2377096 h 4100054"/>
              <a:gd name="connsiteX62" fmla="*/ 421787 w 5121593"/>
              <a:gd name="connsiteY62" fmla="*/ 2860342 h 4100054"/>
              <a:gd name="connsiteX63" fmla="*/ 556719 w 5121593"/>
              <a:gd name="connsiteY63" fmla="*/ 2965942 h 4100054"/>
              <a:gd name="connsiteX0" fmla="*/ 556719 w 5121593"/>
              <a:gd name="connsiteY0" fmla="*/ 2965942 h 4100054"/>
              <a:gd name="connsiteX1" fmla="*/ 823944 w 5121593"/>
              <a:gd name="connsiteY1" fmla="*/ 2941786 h 4100054"/>
              <a:gd name="connsiteX2" fmla="*/ 852540 w 5121593"/>
              <a:gd name="connsiteY2" fmla="*/ 3039202 h 4100054"/>
              <a:gd name="connsiteX3" fmla="*/ 1212764 w 5121593"/>
              <a:gd name="connsiteY3" fmla="*/ 2973229 h 4100054"/>
              <a:gd name="connsiteX4" fmla="*/ 1425506 w 5121593"/>
              <a:gd name="connsiteY4" fmla="*/ 3061595 h 4100054"/>
              <a:gd name="connsiteX5" fmla="*/ 1009889 w 5121593"/>
              <a:gd name="connsiteY5" fmla="*/ 4045144 h 4100054"/>
              <a:gd name="connsiteX6" fmla="*/ 1457377 w 5121593"/>
              <a:gd name="connsiteY6" fmla="*/ 3762997 h 4100054"/>
              <a:gd name="connsiteX7" fmla="*/ 1877636 w 5121593"/>
              <a:gd name="connsiteY7" fmla="*/ 3973645 h 4100054"/>
              <a:gd name="connsiteX8" fmla="*/ 1873412 w 5121593"/>
              <a:gd name="connsiteY8" fmla="*/ 3848205 h 4100054"/>
              <a:gd name="connsiteX9" fmla="*/ 1888238 w 5121593"/>
              <a:gd name="connsiteY9" fmla="*/ 3756143 h 4100054"/>
              <a:gd name="connsiteX10" fmla="*/ 2011235 w 5121593"/>
              <a:gd name="connsiteY10" fmla="*/ 3220765 h 4100054"/>
              <a:gd name="connsiteX11" fmla="*/ 2748647 w 5121593"/>
              <a:gd name="connsiteY11" fmla="*/ 3827567 h 4100054"/>
              <a:gd name="connsiteX12" fmla="*/ 2851401 w 5121593"/>
              <a:gd name="connsiteY12" fmla="*/ 3917711 h 4100054"/>
              <a:gd name="connsiteX13" fmla="*/ 3060560 w 5121593"/>
              <a:gd name="connsiteY13" fmla="*/ 3995474 h 4100054"/>
              <a:gd name="connsiteX14" fmla="*/ 3202679 w 5121593"/>
              <a:gd name="connsiteY14" fmla="*/ 4011564 h 4100054"/>
              <a:gd name="connsiteX15" fmla="*/ 3326030 w 5121593"/>
              <a:gd name="connsiteY15" fmla="*/ 4041059 h 4100054"/>
              <a:gd name="connsiteX16" fmla="*/ 3438653 w 5121593"/>
              <a:gd name="connsiteY16" fmla="*/ 4049104 h 4100054"/>
              <a:gd name="connsiteX17" fmla="*/ 3655857 w 5121593"/>
              <a:gd name="connsiteY17" fmla="*/ 4100054 h 4100054"/>
              <a:gd name="connsiteX18" fmla="*/ 3781889 w 5121593"/>
              <a:gd name="connsiteY18" fmla="*/ 4003518 h 4100054"/>
              <a:gd name="connsiteX19" fmla="*/ 3776525 w 5121593"/>
              <a:gd name="connsiteY19" fmla="*/ 3349226 h 4100054"/>
              <a:gd name="connsiteX20" fmla="*/ 4277971 w 5121593"/>
              <a:gd name="connsiteY20" fmla="*/ 3740729 h 4100054"/>
              <a:gd name="connsiteX21" fmla="*/ 4942988 w 5121593"/>
              <a:gd name="connsiteY21" fmla="*/ 3392129 h 4100054"/>
              <a:gd name="connsiteX22" fmla="*/ 4811591 w 5121593"/>
              <a:gd name="connsiteY22" fmla="*/ 3303641 h 4100054"/>
              <a:gd name="connsiteX23" fmla="*/ 5121593 w 5121593"/>
              <a:gd name="connsiteY23" fmla="*/ 2861139 h 4100054"/>
              <a:gd name="connsiteX24" fmla="*/ 4657031 w 5121593"/>
              <a:gd name="connsiteY24" fmla="*/ 2497047 h 4100054"/>
              <a:gd name="connsiteX25" fmla="*/ 4960726 w 5121593"/>
              <a:gd name="connsiteY25" fmla="*/ 2061038 h 4100054"/>
              <a:gd name="connsiteX26" fmla="*/ 4071490 w 5121593"/>
              <a:gd name="connsiteY26" fmla="*/ 1466796 h 4100054"/>
              <a:gd name="connsiteX27" fmla="*/ 3334070 w 5121593"/>
              <a:gd name="connsiteY27" fmla="*/ 1016299 h 4100054"/>
              <a:gd name="connsiteX28" fmla="*/ 3639763 w 5121593"/>
              <a:gd name="connsiteY28" fmla="*/ 683789 h 4100054"/>
              <a:gd name="connsiteX29" fmla="*/ 3103459 w 5121593"/>
              <a:gd name="connsiteY29" fmla="*/ 648930 h 4100054"/>
              <a:gd name="connsiteX30" fmla="*/ 2942567 w 5121593"/>
              <a:gd name="connsiteY30" fmla="*/ 415638 h 4100054"/>
              <a:gd name="connsiteX31" fmla="*/ 2746816 w 5121593"/>
              <a:gd name="connsiteY31" fmla="*/ 0 h 4100054"/>
              <a:gd name="connsiteX32" fmla="*/ 2502798 w 5121593"/>
              <a:gd name="connsiteY32" fmla="*/ 536305 h 4100054"/>
              <a:gd name="connsiteX33" fmla="*/ 2395537 w 5121593"/>
              <a:gd name="connsiteY33" fmla="*/ 565803 h 4100054"/>
              <a:gd name="connsiteX34" fmla="*/ 2266824 w 5121593"/>
              <a:gd name="connsiteY34" fmla="*/ 565803 h 4100054"/>
              <a:gd name="connsiteX35" fmla="*/ 2148837 w 5121593"/>
              <a:gd name="connsiteY35" fmla="*/ 568484 h 4100054"/>
              <a:gd name="connsiteX36" fmla="*/ 2051822 w 5121593"/>
              <a:gd name="connsiteY36" fmla="*/ 621656 h 4100054"/>
              <a:gd name="connsiteX37" fmla="*/ 1939714 w 5121593"/>
              <a:gd name="connsiteY37" fmla="*/ 646693 h 4100054"/>
              <a:gd name="connsiteX38" fmla="*/ 1910437 w 5121593"/>
              <a:gd name="connsiteY38" fmla="*/ 394135 h 4100054"/>
              <a:gd name="connsiteX39" fmla="*/ 1424570 w 5121593"/>
              <a:gd name="connsiteY39" fmla="*/ 365410 h 4100054"/>
              <a:gd name="connsiteX40" fmla="*/ 1431915 w 5121593"/>
              <a:gd name="connsiteY40" fmla="*/ 247897 h 4100054"/>
              <a:gd name="connsiteX41" fmla="*/ 1299712 w 5121593"/>
              <a:gd name="connsiteY41" fmla="*/ 240552 h 4100054"/>
              <a:gd name="connsiteX42" fmla="*/ 1190053 w 5121593"/>
              <a:gd name="connsiteY42" fmla="*/ 209089 h 4100054"/>
              <a:gd name="connsiteX43" fmla="*/ 1180363 w 5121593"/>
              <a:gd name="connsiteY43" fmla="*/ 148631 h 4100054"/>
              <a:gd name="connsiteX44" fmla="*/ 1075588 w 5121593"/>
              <a:gd name="connsiteY44" fmla="*/ 374056 h 4100054"/>
              <a:gd name="connsiteX45" fmla="*/ 971372 w 5121593"/>
              <a:gd name="connsiteY45" fmla="*/ 570617 h 4100054"/>
              <a:gd name="connsiteX46" fmla="*/ 890952 w 5121593"/>
              <a:gd name="connsiteY46" fmla="*/ 808898 h 4100054"/>
              <a:gd name="connsiteX47" fmla="*/ 786704 w 5121593"/>
              <a:gd name="connsiteY47" fmla="*/ 1166317 h 4100054"/>
              <a:gd name="connsiteX48" fmla="*/ 557360 w 5121593"/>
              <a:gd name="connsiteY48" fmla="*/ 1059092 h 4100054"/>
              <a:gd name="connsiteX49" fmla="*/ 363757 w 5121593"/>
              <a:gd name="connsiteY49" fmla="*/ 1179786 h 4100054"/>
              <a:gd name="connsiteX50" fmla="*/ 250264 w 5121593"/>
              <a:gd name="connsiteY50" fmla="*/ 1089809 h 4100054"/>
              <a:gd name="connsiteX51" fmla="*/ 170156 w 5121593"/>
              <a:gd name="connsiteY51" fmla="*/ 1205038 h 4100054"/>
              <a:gd name="connsiteX52" fmla="*/ 116542 w 5121593"/>
              <a:gd name="connsiteY52" fmla="*/ 1321199 h 4100054"/>
              <a:gd name="connsiteX53" fmla="*/ 68886 w 5121593"/>
              <a:gd name="connsiteY53" fmla="*/ 1422469 h 4100054"/>
              <a:gd name="connsiteX54" fmla="*/ 68886 w 5121593"/>
              <a:gd name="connsiteY54" fmla="*/ 1529694 h 4100054"/>
              <a:gd name="connsiteX55" fmla="*/ 0 w 5121593"/>
              <a:gd name="connsiteY55" fmla="*/ 1635987 h 4100054"/>
              <a:gd name="connsiteX56" fmla="*/ 12848 w 5121593"/>
              <a:gd name="connsiteY56" fmla="*/ 1837041 h 4100054"/>
              <a:gd name="connsiteX57" fmla="*/ 142720 w 5121593"/>
              <a:gd name="connsiteY57" fmla="*/ 1813187 h 4100054"/>
              <a:gd name="connsiteX58" fmla="*/ 293795 w 5121593"/>
              <a:gd name="connsiteY58" fmla="*/ 1874148 h 4100054"/>
              <a:gd name="connsiteX59" fmla="*/ 476675 w 5121593"/>
              <a:gd name="connsiteY59" fmla="*/ 1977515 h 4100054"/>
              <a:gd name="connsiteX60" fmla="*/ 451314 w 5121593"/>
              <a:gd name="connsiteY60" fmla="*/ 2116380 h 4100054"/>
              <a:gd name="connsiteX61" fmla="*/ 637487 w 5121593"/>
              <a:gd name="connsiteY61" fmla="*/ 2377096 h 4100054"/>
              <a:gd name="connsiteX62" fmla="*/ 421787 w 5121593"/>
              <a:gd name="connsiteY62" fmla="*/ 2860342 h 4100054"/>
              <a:gd name="connsiteX63" fmla="*/ 556719 w 5121593"/>
              <a:gd name="connsiteY63" fmla="*/ 2965942 h 4100054"/>
              <a:gd name="connsiteX0" fmla="*/ 556719 w 5121593"/>
              <a:gd name="connsiteY0" fmla="*/ 2965942 h 4100054"/>
              <a:gd name="connsiteX1" fmla="*/ 823944 w 5121593"/>
              <a:gd name="connsiteY1" fmla="*/ 2941786 h 4100054"/>
              <a:gd name="connsiteX2" fmla="*/ 852540 w 5121593"/>
              <a:gd name="connsiteY2" fmla="*/ 3039202 h 4100054"/>
              <a:gd name="connsiteX3" fmla="*/ 1212764 w 5121593"/>
              <a:gd name="connsiteY3" fmla="*/ 2973229 h 4100054"/>
              <a:gd name="connsiteX4" fmla="*/ 1425506 w 5121593"/>
              <a:gd name="connsiteY4" fmla="*/ 3061595 h 4100054"/>
              <a:gd name="connsiteX5" fmla="*/ 1009889 w 5121593"/>
              <a:gd name="connsiteY5" fmla="*/ 4045144 h 4100054"/>
              <a:gd name="connsiteX6" fmla="*/ 1457377 w 5121593"/>
              <a:gd name="connsiteY6" fmla="*/ 3762997 h 4100054"/>
              <a:gd name="connsiteX7" fmla="*/ 1877636 w 5121593"/>
              <a:gd name="connsiteY7" fmla="*/ 3973645 h 4100054"/>
              <a:gd name="connsiteX8" fmla="*/ 1873412 w 5121593"/>
              <a:gd name="connsiteY8" fmla="*/ 3848205 h 4100054"/>
              <a:gd name="connsiteX9" fmla="*/ 1888238 w 5121593"/>
              <a:gd name="connsiteY9" fmla="*/ 3756143 h 4100054"/>
              <a:gd name="connsiteX10" fmla="*/ 2011235 w 5121593"/>
              <a:gd name="connsiteY10" fmla="*/ 3220765 h 4100054"/>
              <a:gd name="connsiteX11" fmla="*/ 2748647 w 5121593"/>
              <a:gd name="connsiteY11" fmla="*/ 3827567 h 4100054"/>
              <a:gd name="connsiteX12" fmla="*/ 2851401 w 5121593"/>
              <a:gd name="connsiteY12" fmla="*/ 3917711 h 4100054"/>
              <a:gd name="connsiteX13" fmla="*/ 3060560 w 5121593"/>
              <a:gd name="connsiteY13" fmla="*/ 3995474 h 4100054"/>
              <a:gd name="connsiteX14" fmla="*/ 3202679 w 5121593"/>
              <a:gd name="connsiteY14" fmla="*/ 4011564 h 4100054"/>
              <a:gd name="connsiteX15" fmla="*/ 3326030 w 5121593"/>
              <a:gd name="connsiteY15" fmla="*/ 4041059 h 4100054"/>
              <a:gd name="connsiteX16" fmla="*/ 3438653 w 5121593"/>
              <a:gd name="connsiteY16" fmla="*/ 4049104 h 4100054"/>
              <a:gd name="connsiteX17" fmla="*/ 3655857 w 5121593"/>
              <a:gd name="connsiteY17" fmla="*/ 4100054 h 4100054"/>
              <a:gd name="connsiteX18" fmla="*/ 3781889 w 5121593"/>
              <a:gd name="connsiteY18" fmla="*/ 4003518 h 4100054"/>
              <a:gd name="connsiteX19" fmla="*/ 3776525 w 5121593"/>
              <a:gd name="connsiteY19" fmla="*/ 3349226 h 4100054"/>
              <a:gd name="connsiteX20" fmla="*/ 4277971 w 5121593"/>
              <a:gd name="connsiteY20" fmla="*/ 3740729 h 4100054"/>
              <a:gd name="connsiteX21" fmla="*/ 4942988 w 5121593"/>
              <a:gd name="connsiteY21" fmla="*/ 3392129 h 4100054"/>
              <a:gd name="connsiteX22" fmla="*/ 4811591 w 5121593"/>
              <a:gd name="connsiteY22" fmla="*/ 3303641 h 4100054"/>
              <a:gd name="connsiteX23" fmla="*/ 5121593 w 5121593"/>
              <a:gd name="connsiteY23" fmla="*/ 2861139 h 4100054"/>
              <a:gd name="connsiteX24" fmla="*/ 4657031 w 5121593"/>
              <a:gd name="connsiteY24" fmla="*/ 2497047 h 4100054"/>
              <a:gd name="connsiteX25" fmla="*/ 4960726 w 5121593"/>
              <a:gd name="connsiteY25" fmla="*/ 2061038 h 4100054"/>
              <a:gd name="connsiteX26" fmla="*/ 4071490 w 5121593"/>
              <a:gd name="connsiteY26" fmla="*/ 1466796 h 4100054"/>
              <a:gd name="connsiteX27" fmla="*/ 3334070 w 5121593"/>
              <a:gd name="connsiteY27" fmla="*/ 1016299 h 4100054"/>
              <a:gd name="connsiteX28" fmla="*/ 3639763 w 5121593"/>
              <a:gd name="connsiteY28" fmla="*/ 683789 h 4100054"/>
              <a:gd name="connsiteX29" fmla="*/ 3103459 w 5121593"/>
              <a:gd name="connsiteY29" fmla="*/ 648930 h 4100054"/>
              <a:gd name="connsiteX30" fmla="*/ 2942567 w 5121593"/>
              <a:gd name="connsiteY30" fmla="*/ 415638 h 4100054"/>
              <a:gd name="connsiteX31" fmla="*/ 2746816 w 5121593"/>
              <a:gd name="connsiteY31" fmla="*/ 0 h 4100054"/>
              <a:gd name="connsiteX32" fmla="*/ 2502798 w 5121593"/>
              <a:gd name="connsiteY32" fmla="*/ 536305 h 4100054"/>
              <a:gd name="connsiteX33" fmla="*/ 2395537 w 5121593"/>
              <a:gd name="connsiteY33" fmla="*/ 565803 h 4100054"/>
              <a:gd name="connsiteX34" fmla="*/ 2266824 w 5121593"/>
              <a:gd name="connsiteY34" fmla="*/ 565803 h 4100054"/>
              <a:gd name="connsiteX35" fmla="*/ 2148837 w 5121593"/>
              <a:gd name="connsiteY35" fmla="*/ 568484 h 4100054"/>
              <a:gd name="connsiteX36" fmla="*/ 2051822 w 5121593"/>
              <a:gd name="connsiteY36" fmla="*/ 621656 h 4100054"/>
              <a:gd name="connsiteX37" fmla="*/ 1939714 w 5121593"/>
              <a:gd name="connsiteY37" fmla="*/ 646693 h 4100054"/>
              <a:gd name="connsiteX38" fmla="*/ 1910437 w 5121593"/>
              <a:gd name="connsiteY38" fmla="*/ 394135 h 4100054"/>
              <a:gd name="connsiteX39" fmla="*/ 1424570 w 5121593"/>
              <a:gd name="connsiteY39" fmla="*/ 365410 h 4100054"/>
              <a:gd name="connsiteX40" fmla="*/ 1431915 w 5121593"/>
              <a:gd name="connsiteY40" fmla="*/ 247897 h 4100054"/>
              <a:gd name="connsiteX41" fmla="*/ 1299712 w 5121593"/>
              <a:gd name="connsiteY41" fmla="*/ 240552 h 4100054"/>
              <a:gd name="connsiteX42" fmla="*/ 1190053 w 5121593"/>
              <a:gd name="connsiteY42" fmla="*/ 209089 h 4100054"/>
              <a:gd name="connsiteX43" fmla="*/ 1180363 w 5121593"/>
              <a:gd name="connsiteY43" fmla="*/ 148631 h 4100054"/>
              <a:gd name="connsiteX44" fmla="*/ 1075588 w 5121593"/>
              <a:gd name="connsiteY44" fmla="*/ 374056 h 4100054"/>
              <a:gd name="connsiteX45" fmla="*/ 971372 w 5121593"/>
              <a:gd name="connsiteY45" fmla="*/ 570617 h 4100054"/>
              <a:gd name="connsiteX46" fmla="*/ 890952 w 5121593"/>
              <a:gd name="connsiteY46" fmla="*/ 808898 h 4100054"/>
              <a:gd name="connsiteX47" fmla="*/ 786704 w 5121593"/>
              <a:gd name="connsiteY47" fmla="*/ 1166317 h 4100054"/>
              <a:gd name="connsiteX48" fmla="*/ 557360 w 5121593"/>
              <a:gd name="connsiteY48" fmla="*/ 1059092 h 4100054"/>
              <a:gd name="connsiteX49" fmla="*/ 363757 w 5121593"/>
              <a:gd name="connsiteY49" fmla="*/ 1179786 h 4100054"/>
              <a:gd name="connsiteX50" fmla="*/ 250264 w 5121593"/>
              <a:gd name="connsiteY50" fmla="*/ 1089809 h 4100054"/>
              <a:gd name="connsiteX51" fmla="*/ 176734 w 5121593"/>
              <a:gd name="connsiteY51" fmla="*/ 1205038 h 4100054"/>
              <a:gd name="connsiteX52" fmla="*/ 116542 w 5121593"/>
              <a:gd name="connsiteY52" fmla="*/ 1321199 h 4100054"/>
              <a:gd name="connsiteX53" fmla="*/ 68886 w 5121593"/>
              <a:gd name="connsiteY53" fmla="*/ 1422469 h 4100054"/>
              <a:gd name="connsiteX54" fmla="*/ 68886 w 5121593"/>
              <a:gd name="connsiteY54" fmla="*/ 1529694 h 4100054"/>
              <a:gd name="connsiteX55" fmla="*/ 0 w 5121593"/>
              <a:gd name="connsiteY55" fmla="*/ 1635987 h 4100054"/>
              <a:gd name="connsiteX56" fmla="*/ 12848 w 5121593"/>
              <a:gd name="connsiteY56" fmla="*/ 1837041 h 4100054"/>
              <a:gd name="connsiteX57" fmla="*/ 142720 w 5121593"/>
              <a:gd name="connsiteY57" fmla="*/ 1813187 h 4100054"/>
              <a:gd name="connsiteX58" fmla="*/ 293795 w 5121593"/>
              <a:gd name="connsiteY58" fmla="*/ 1874148 h 4100054"/>
              <a:gd name="connsiteX59" fmla="*/ 476675 w 5121593"/>
              <a:gd name="connsiteY59" fmla="*/ 1977515 h 4100054"/>
              <a:gd name="connsiteX60" fmla="*/ 451314 w 5121593"/>
              <a:gd name="connsiteY60" fmla="*/ 2116380 h 4100054"/>
              <a:gd name="connsiteX61" fmla="*/ 637487 w 5121593"/>
              <a:gd name="connsiteY61" fmla="*/ 2377096 h 4100054"/>
              <a:gd name="connsiteX62" fmla="*/ 421787 w 5121593"/>
              <a:gd name="connsiteY62" fmla="*/ 2860342 h 4100054"/>
              <a:gd name="connsiteX63" fmla="*/ 556719 w 5121593"/>
              <a:gd name="connsiteY63" fmla="*/ 2965942 h 4100054"/>
              <a:gd name="connsiteX0" fmla="*/ 556719 w 5121593"/>
              <a:gd name="connsiteY0" fmla="*/ 2965942 h 4100054"/>
              <a:gd name="connsiteX1" fmla="*/ 823944 w 5121593"/>
              <a:gd name="connsiteY1" fmla="*/ 2941786 h 4100054"/>
              <a:gd name="connsiteX2" fmla="*/ 852540 w 5121593"/>
              <a:gd name="connsiteY2" fmla="*/ 3039202 h 4100054"/>
              <a:gd name="connsiteX3" fmla="*/ 1212764 w 5121593"/>
              <a:gd name="connsiteY3" fmla="*/ 2973229 h 4100054"/>
              <a:gd name="connsiteX4" fmla="*/ 1425506 w 5121593"/>
              <a:gd name="connsiteY4" fmla="*/ 3061595 h 4100054"/>
              <a:gd name="connsiteX5" fmla="*/ 1009889 w 5121593"/>
              <a:gd name="connsiteY5" fmla="*/ 4045144 h 4100054"/>
              <a:gd name="connsiteX6" fmla="*/ 1457377 w 5121593"/>
              <a:gd name="connsiteY6" fmla="*/ 3762997 h 4100054"/>
              <a:gd name="connsiteX7" fmla="*/ 1877636 w 5121593"/>
              <a:gd name="connsiteY7" fmla="*/ 3973645 h 4100054"/>
              <a:gd name="connsiteX8" fmla="*/ 1873412 w 5121593"/>
              <a:gd name="connsiteY8" fmla="*/ 3848205 h 4100054"/>
              <a:gd name="connsiteX9" fmla="*/ 1888238 w 5121593"/>
              <a:gd name="connsiteY9" fmla="*/ 3756143 h 4100054"/>
              <a:gd name="connsiteX10" fmla="*/ 2011235 w 5121593"/>
              <a:gd name="connsiteY10" fmla="*/ 3220765 h 4100054"/>
              <a:gd name="connsiteX11" fmla="*/ 2748647 w 5121593"/>
              <a:gd name="connsiteY11" fmla="*/ 3827567 h 4100054"/>
              <a:gd name="connsiteX12" fmla="*/ 2851401 w 5121593"/>
              <a:gd name="connsiteY12" fmla="*/ 3917711 h 4100054"/>
              <a:gd name="connsiteX13" fmla="*/ 3060560 w 5121593"/>
              <a:gd name="connsiteY13" fmla="*/ 3995474 h 4100054"/>
              <a:gd name="connsiteX14" fmla="*/ 3202679 w 5121593"/>
              <a:gd name="connsiteY14" fmla="*/ 4011564 h 4100054"/>
              <a:gd name="connsiteX15" fmla="*/ 3326030 w 5121593"/>
              <a:gd name="connsiteY15" fmla="*/ 4041059 h 4100054"/>
              <a:gd name="connsiteX16" fmla="*/ 3438653 w 5121593"/>
              <a:gd name="connsiteY16" fmla="*/ 4049104 h 4100054"/>
              <a:gd name="connsiteX17" fmla="*/ 3655857 w 5121593"/>
              <a:gd name="connsiteY17" fmla="*/ 4100054 h 4100054"/>
              <a:gd name="connsiteX18" fmla="*/ 3781889 w 5121593"/>
              <a:gd name="connsiteY18" fmla="*/ 4003518 h 4100054"/>
              <a:gd name="connsiteX19" fmla="*/ 3776525 w 5121593"/>
              <a:gd name="connsiteY19" fmla="*/ 3349226 h 4100054"/>
              <a:gd name="connsiteX20" fmla="*/ 4277971 w 5121593"/>
              <a:gd name="connsiteY20" fmla="*/ 3740729 h 4100054"/>
              <a:gd name="connsiteX21" fmla="*/ 4942988 w 5121593"/>
              <a:gd name="connsiteY21" fmla="*/ 3392129 h 4100054"/>
              <a:gd name="connsiteX22" fmla="*/ 4811591 w 5121593"/>
              <a:gd name="connsiteY22" fmla="*/ 3303641 h 4100054"/>
              <a:gd name="connsiteX23" fmla="*/ 5121593 w 5121593"/>
              <a:gd name="connsiteY23" fmla="*/ 2861139 h 4100054"/>
              <a:gd name="connsiteX24" fmla="*/ 4657031 w 5121593"/>
              <a:gd name="connsiteY24" fmla="*/ 2497047 h 4100054"/>
              <a:gd name="connsiteX25" fmla="*/ 4960726 w 5121593"/>
              <a:gd name="connsiteY25" fmla="*/ 2061038 h 4100054"/>
              <a:gd name="connsiteX26" fmla="*/ 4071490 w 5121593"/>
              <a:gd name="connsiteY26" fmla="*/ 1466796 h 4100054"/>
              <a:gd name="connsiteX27" fmla="*/ 3334070 w 5121593"/>
              <a:gd name="connsiteY27" fmla="*/ 1016299 h 4100054"/>
              <a:gd name="connsiteX28" fmla="*/ 3639763 w 5121593"/>
              <a:gd name="connsiteY28" fmla="*/ 683789 h 4100054"/>
              <a:gd name="connsiteX29" fmla="*/ 3103459 w 5121593"/>
              <a:gd name="connsiteY29" fmla="*/ 648930 h 4100054"/>
              <a:gd name="connsiteX30" fmla="*/ 2942567 w 5121593"/>
              <a:gd name="connsiteY30" fmla="*/ 415638 h 4100054"/>
              <a:gd name="connsiteX31" fmla="*/ 2746816 w 5121593"/>
              <a:gd name="connsiteY31" fmla="*/ 0 h 4100054"/>
              <a:gd name="connsiteX32" fmla="*/ 2502798 w 5121593"/>
              <a:gd name="connsiteY32" fmla="*/ 536305 h 4100054"/>
              <a:gd name="connsiteX33" fmla="*/ 2395537 w 5121593"/>
              <a:gd name="connsiteY33" fmla="*/ 565803 h 4100054"/>
              <a:gd name="connsiteX34" fmla="*/ 2266824 w 5121593"/>
              <a:gd name="connsiteY34" fmla="*/ 565803 h 4100054"/>
              <a:gd name="connsiteX35" fmla="*/ 2148837 w 5121593"/>
              <a:gd name="connsiteY35" fmla="*/ 568484 h 4100054"/>
              <a:gd name="connsiteX36" fmla="*/ 2051822 w 5121593"/>
              <a:gd name="connsiteY36" fmla="*/ 621656 h 4100054"/>
              <a:gd name="connsiteX37" fmla="*/ 1939714 w 5121593"/>
              <a:gd name="connsiteY37" fmla="*/ 646693 h 4100054"/>
              <a:gd name="connsiteX38" fmla="*/ 1910437 w 5121593"/>
              <a:gd name="connsiteY38" fmla="*/ 394135 h 4100054"/>
              <a:gd name="connsiteX39" fmla="*/ 1424570 w 5121593"/>
              <a:gd name="connsiteY39" fmla="*/ 365410 h 4100054"/>
              <a:gd name="connsiteX40" fmla="*/ 1431915 w 5121593"/>
              <a:gd name="connsiteY40" fmla="*/ 247897 h 4100054"/>
              <a:gd name="connsiteX41" fmla="*/ 1299712 w 5121593"/>
              <a:gd name="connsiteY41" fmla="*/ 240552 h 4100054"/>
              <a:gd name="connsiteX42" fmla="*/ 1190053 w 5121593"/>
              <a:gd name="connsiteY42" fmla="*/ 209089 h 4100054"/>
              <a:gd name="connsiteX43" fmla="*/ 1180363 w 5121593"/>
              <a:gd name="connsiteY43" fmla="*/ 148631 h 4100054"/>
              <a:gd name="connsiteX44" fmla="*/ 1075588 w 5121593"/>
              <a:gd name="connsiteY44" fmla="*/ 374056 h 4100054"/>
              <a:gd name="connsiteX45" fmla="*/ 971372 w 5121593"/>
              <a:gd name="connsiteY45" fmla="*/ 570617 h 4100054"/>
              <a:gd name="connsiteX46" fmla="*/ 890952 w 5121593"/>
              <a:gd name="connsiteY46" fmla="*/ 808898 h 4100054"/>
              <a:gd name="connsiteX47" fmla="*/ 786704 w 5121593"/>
              <a:gd name="connsiteY47" fmla="*/ 1166317 h 4100054"/>
              <a:gd name="connsiteX48" fmla="*/ 557360 w 5121593"/>
              <a:gd name="connsiteY48" fmla="*/ 1059092 h 4100054"/>
              <a:gd name="connsiteX49" fmla="*/ 363757 w 5121593"/>
              <a:gd name="connsiteY49" fmla="*/ 1179786 h 4100054"/>
              <a:gd name="connsiteX50" fmla="*/ 250264 w 5121593"/>
              <a:gd name="connsiteY50" fmla="*/ 1089809 h 4100054"/>
              <a:gd name="connsiteX51" fmla="*/ 176734 w 5121593"/>
              <a:gd name="connsiteY51" fmla="*/ 1205038 h 4100054"/>
              <a:gd name="connsiteX52" fmla="*/ 123121 w 5121593"/>
              <a:gd name="connsiteY52" fmla="*/ 1324488 h 4100054"/>
              <a:gd name="connsiteX53" fmla="*/ 68886 w 5121593"/>
              <a:gd name="connsiteY53" fmla="*/ 1422469 h 4100054"/>
              <a:gd name="connsiteX54" fmla="*/ 68886 w 5121593"/>
              <a:gd name="connsiteY54" fmla="*/ 1529694 h 4100054"/>
              <a:gd name="connsiteX55" fmla="*/ 0 w 5121593"/>
              <a:gd name="connsiteY55" fmla="*/ 1635987 h 4100054"/>
              <a:gd name="connsiteX56" fmla="*/ 12848 w 5121593"/>
              <a:gd name="connsiteY56" fmla="*/ 1837041 h 4100054"/>
              <a:gd name="connsiteX57" fmla="*/ 142720 w 5121593"/>
              <a:gd name="connsiteY57" fmla="*/ 1813187 h 4100054"/>
              <a:gd name="connsiteX58" fmla="*/ 293795 w 5121593"/>
              <a:gd name="connsiteY58" fmla="*/ 1874148 h 4100054"/>
              <a:gd name="connsiteX59" fmla="*/ 476675 w 5121593"/>
              <a:gd name="connsiteY59" fmla="*/ 1977515 h 4100054"/>
              <a:gd name="connsiteX60" fmla="*/ 451314 w 5121593"/>
              <a:gd name="connsiteY60" fmla="*/ 2116380 h 4100054"/>
              <a:gd name="connsiteX61" fmla="*/ 637487 w 5121593"/>
              <a:gd name="connsiteY61" fmla="*/ 2377096 h 4100054"/>
              <a:gd name="connsiteX62" fmla="*/ 421787 w 5121593"/>
              <a:gd name="connsiteY62" fmla="*/ 2860342 h 4100054"/>
              <a:gd name="connsiteX63" fmla="*/ 556719 w 5121593"/>
              <a:gd name="connsiteY63" fmla="*/ 2965942 h 4100054"/>
              <a:gd name="connsiteX0" fmla="*/ 556719 w 5121593"/>
              <a:gd name="connsiteY0" fmla="*/ 2965942 h 4100054"/>
              <a:gd name="connsiteX1" fmla="*/ 823944 w 5121593"/>
              <a:gd name="connsiteY1" fmla="*/ 2941786 h 4100054"/>
              <a:gd name="connsiteX2" fmla="*/ 852540 w 5121593"/>
              <a:gd name="connsiteY2" fmla="*/ 3039202 h 4100054"/>
              <a:gd name="connsiteX3" fmla="*/ 1212764 w 5121593"/>
              <a:gd name="connsiteY3" fmla="*/ 2973229 h 4100054"/>
              <a:gd name="connsiteX4" fmla="*/ 1425506 w 5121593"/>
              <a:gd name="connsiteY4" fmla="*/ 3061595 h 4100054"/>
              <a:gd name="connsiteX5" fmla="*/ 1009889 w 5121593"/>
              <a:gd name="connsiteY5" fmla="*/ 4045144 h 4100054"/>
              <a:gd name="connsiteX6" fmla="*/ 1457377 w 5121593"/>
              <a:gd name="connsiteY6" fmla="*/ 3762997 h 4100054"/>
              <a:gd name="connsiteX7" fmla="*/ 1877636 w 5121593"/>
              <a:gd name="connsiteY7" fmla="*/ 3973645 h 4100054"/>
              <a:gd name="connsiteX8" fmla="*/ 1873412 w 5121593"/>
              <a:gd name="connsiteY8" fmla="*/ 3848205 h 4100054"/>
              <a:gd name="connsiteX9" fmla="*/ 1888238 w 5121593"/>
              <a:gd name="connsiteY9" fmla="*/ 3756143 h 4100054"/>
              <a:gd name="connsiteX10" fmla="*/ 2011235 w 5121593"/>
              <a:gd name="connsiteY10" fmla="*/ 3220765 h 4100054"/>
              <a:gd name="connsiteX11" fmla="*/ 2748647 w 5121593"/>
              <a:gd name="connsiteY11" fmla="*/ 3827567 h 4100054"/>
              <a:gd name="connsiteX12" fmla="*/ 2851401 w 5121593"/>
              <a:gd name="connsiteY12" fmla="*/ 3917711 h 4100054"/>
              <a:gd name="connsiteX13" fmla="*/ 3060560 w 5121593"/>
              <a:gd name="connsiteY13" fmla="*/ 3995474 h 4100054"/>
              <a:gd name="connsiteX14" fmla="*/ 3202679 w 5121593"/>
              <a:gd name="connsiteY14" fmla="*/ 4011564 h 4100054"/>
              <a:gd name="connsiteX15" fmla="*/ 3326030 w 5121593"/>
              <a:gd name="connsiteY15" fmla="*/ 4041059 h 4100054"/>
              <a:gd name="connsiteX16" fmla="*/ 3438653 w 5121593"/>
              <a:gd name="connsiteY16" fmla="*/ 4049104 h 4100054"/>
              <a:gd name="connsiteX17" fmla="*/ 3655857 w 5121593"/>
              <a:gd name="connsiteY17" fmla="*/ 4100054 h 4100054"/>
              <a:gd name="connsiteX18" fmla="*/ 3781889 w 5121593"/>
              <a:gd name="connsiteY18" fmla="*/ 4003518 h 4100054"/>
              <a:gd name="connsiteX19" fmla="*/ 3776525 w 5121593"/>
              <a:gd name="connsiteY19" fmla="*/ 3349226 h 4100054"/>
              <a:gd name="connsiteX20" fmla="*/ 4277971 w 5121593"/>
              <a:gd name="connsiteY20" fmla="*/ 3740729 h 4100054"/>
              <a:gd name="connsiteX21" fmla="*/ 4942988 w 5121593"/>
              <a:gd name="connsiteY21" fmla="*/ 3392129 h 4100054"/>
              <a:gd name="connsiteX22" fmla="*/ 4811591 w 5121593"/>
              <a:gd name="connsiteY22" fmla="*/ 3303641 h 4100054"/>
              <a:gd name="connsiteX23" fmla="*/ 5121593 w 5121593"/>
              <a:gd name="connsiteY23" fmla="*/ 2861139 h 4100054"/>
              <a:gd name="connsiteX24" fmla="*/ 4657031 w 5121593"/>
              <a:gd name="connsiteY24" fmla="*/ 2497047 h 4100054"/>
              <a:gd name="connsiteX25" fmla="*/ 4960726 w 5121593"/>
              <a:gd name="connsiteY25" fmla="*/ 2061038 h 4100054"/>
              <a:gd name="connsiteX26" fmla="*/ 4071490 w 5121593"/>
              <a:gd name="connsiteY26" fmla="*/ 1466796 h 4100054"/>
              <a:gd name="connsiteX27" fmla="*/ 3334070 w 5121593"/>
              <a:gd name="connsiteY27" fmla="*/ 1016299 h 4100054"/>
              <a:gd name="connsiteX28" fmla="*/ 3639763 w 5121593"/>
              <a:gd name="connsiteY28" fmla="*/ 683789 h 4100054"/>
              <a:gd name="connsiteX29" fmla="*/ 3103459 w 5121593"/>
              <a:gd name="connsiteY29" fmla="*/ 648930 h 4100054"/>
              <a:gd name="connsiteX30" fmla="*/ 2942567 w 5121593"/>
              <a:gd name="connsiteY30" fmla="*/ 415638 h 4100054"/>
              <a:gd name="connsiteX31" fmla="*/ 2746816 w 5121593"/>
              <a:gd name="connsiteY31" fmla="*/ 0 h 4100054"/>
              <a:gd name="connsiteX32" fmla="*/ 2502798 w 5121593"/>
              <a:gd name="connsiteY32" fmla="*/ 536305 h 4100054"/>
              <a:gd name="connsiteX33" fmla="*/ 2395537 w 5121593"/>
              <a:gd name="connsiteY33" fmla="*/ 565803 h 4100054"/>
              <a:gd name="connsiteX34" fmla="*/ 2266824 w 5121593"/>
              <a:gd name="connsiteY34" fmla="*/ 565803 h 4100054"/>
              <a:gd name="connsiteX35" fmla="*/ 2148837 w 5121593"/>
              <a:gd name="connsiteY35" fmla="*/ 568484 h 4100054"/>
              <a:gd name="connsiteX36" fmla="*/ 2051822 w 5121593"/>
              <a:gd name="connsiteY36" fmla="*/ 621656 h 4100054"/>
              <a:gd name="connsiteX37" fmla="*/ 1939714 w 5121593"/>
              <a:gd name="connsiteY37" fmla="*/ 646693 h 4100054"/>
              <a:gd name="connsiteX38" fmla="*/ 1910437 w 5121593"/>
              <a:gd name="connsiteY38" fmla="*/ 394135 h 4100054"/>
              <a:gd name="connsiteX39" fmla="*/ 1424570 w 5121593"/>
              <a:gd name="connsiteY39" fmla="*/ 365410 h 4100054"/>
              <a:gd name="connsiteX40" fmla="*/ 1431915 w 5121593"/>
              <a:gd name="connsiteY40" fmla="*/ 247897 h 4100054"/>
              <a:gd name="connsiteX41" fmla="*/ 1299712 w 5121593"/>
              <a:gd name="connsiteY41" fmla="*/ 240552 h 4100054"/>
              <a:gd name="connsiteX42" fmla="*/ 1190053 w 5121593"/>
              <a:gd name="connsiteY42" fmla="*/ 209089 h 4100054"/>
              <a:gd name="connsiteX43" fmla="*/ 1180363 w 5121593"/>
              <a:gd name="connsiteY43" fmla="*/ 148631 h 4100054"/>
              <a:gd name="connsiteX44" fmla="*/ 1075588 w 5121593"/>
              <a:gd name="connsiteY44" fmla="*/ 374056 h 4100054"/>
              <a:gd name="connsiteX45" fmla="*/ 971372 w 5121593"/>
              <a:gd name="connsiteY45" fmla="*/ 570617 h 4100054"/>
              <a:gd name="connsiteX46" fmla="*/ 890952 w 5121593"/>
              <a:gd name="connsiteY46" fmla="*/ 808898 h 4100054"/>
              <a:gd name="connsiteX47" fmla="*/ 786704 w 5121593"/>
              <a:gd name="connsiteY47" fmla="*/ 1166317 h 4100054"/>
              <a:gd name="connsiteX48" fmla="*/ 557360 w 5121593"/>
              <a:gd name="connsiteY48" fmla="*/ 1059092 h 4100054"/>
              <a:gd name="connsiteX49" fmla="*/ 363757 w 5121593"/>
              <a:gd name="connsiteY49" fmla="*/ 1179786 h 4100054"/>
              <a:gd name="connsiteX50" fmla="*/ 250264 w 5121593"/>
              <a:gd name="connsiteY50" fmla="*/ 1089809 h 4100054"/>
              <a:gd name="connsiteX51" fmla="*/ 176734 w 5121593"/>
              <a:gd name="connsiteY51" fmla="*/ 1205038 h 4100054"/>
              <a:gd name="connsiteX52" fmla="*/ 123121 w 5121593"/>
              <a:gd name="connsiteY52" fmla="*/ 1324488 h 4100054"/>
              <a:gd name="connsiteX53" fmla="*/ 82043 w 5121593"/>
              <a:gd name="connsiteY53" fmla="*/ 1422469 h 4100054"/>
              <a:gd name="connsiteX54" fmla="*/ 68886 w 5121593"/>
              <a:gd name="connsiteY54" fmla="*/ 1529694 h 4100054"/>
              <a:gd name="connsiteX55" fmla="*/ 0 w 5121593"/>
              <a:gd name="connsiteY55" fmla="*/ 1635987 h 4100054"/>
              <a:gd name="connsiteX56" fmla="*/ 12848 w 5121593"/>
              <a:gd name="connsiteY56" fmla="*/ 1837041 h 4100054"/>
              <a:gd name="connsiteX57" fmla="*/ 142720 w 5121593"/>
              <a:gd name="connsiteY57" fmla="*/ 1813187 h 4100054"/>
              <a:gd name="connsiteX58" fmla="*/ 293795 w 5121593"/>
              <a:gd name="connsiteY58" fmla="*/ 1874148 h 4100054"/>
              <a:gd name="connsiteX59" fmla="*/ 476675 w 5121593"/>
              <a:gd name="connsiteY59" fmla="*/ 1977515 h 4100054"/>
              <a:gd name="connsiteX60" fmla="*/ 451314 w 5121593"/>
              <a:gd name="connsiteY60" fmla="*/ 2116380 h 4100054"/>
              <a:gd name="connsiteX61" fmla="*/ 637487 w 5121593"/>
              <a:gd name="connsiteY61" fmla="*/ 2377096 h 4100054"/>
              <a:gd name="connsiteX62" fmla="*/ 421787 w 5121593"/>
              <a:gd name="connsiteY62" fmla="*/ 2860342 h 4100054"/>
              <a:gd name="connsiteX63" fmla="*/ 556719 w 5121593"/>
              <a:gd name="connsiteY63" fmla="*/ 2965942 h 4100054"/>
              <a:gd name="connsiteX0" fmla="*/ 556719 w 5121593"/>
              <a:gd name="connsiteY0" fmla="*/ 2965942 h 4100054"/>
              <a:gd name="connsiteX1" fmla="*/ 823944 w 5121593"/>
              <a:gd name="connsiteY1" fmla="*/ 2941786 h 4100054"/>
              <a:gd name="connsiteX2" fmla="*/ 852540 w 5121593"/>
              <a:gd name="connsiteY2" fmla="*/ 3039202 h 4100054"/>
              <a:gd name="connsiteX3" fmla="*/ 1212764 w 5121593"/>
              <a:gd name="connsiteY3" fmla="*/ 2973229 h 4100054"/>
              <a:gd name="connsiteX4" fmla="*/ 1425506 w 5121593"/>
              <a:gd name="connsiteY4" fmla="*/ 3061595 h 4100054"/>
              <a:gd name="connsiteX5" fmla="*/ 1009889 w 5121593"/>
              <a:gd name="connsiteY5" fmla="*/ 4045144 h 4100054"/>
              <a:gd name="connsiteX6" fmla="*/ 1457377 w 5121593"/>
              <a:gd name="connsiteY6" fmla="*/ 3762997 h 4100054"/>
              <a:gd name="connsiteX7" fmla="*/ 1877636 w 5121593"/>
              <a:gd name="connsiteY7" fmla="*/ 3973645 h 4100054"/>
              <a:gd name="connsiteX8" fmla="*/ 1873412 w 5121593"/>
              <a:gd name="connsiteY8" fmla="*/ 3848205 h 4100054"/>
              <a:gd name="connsiteX9" fmla="*/ 1888238 w 5121593"/>
              <a:gd name="connsiteY9" fmla="*/ 3756143 h 4100054"/>
              <a:gd name="connsiteX10" fmla="*/ 2011235 w 5121593"/>
              <a:gd name="connsiteY10" fmla="*/ 3220765 h 4100054"/>
              <a:gd name="connsiteX11" fmla="*/ 2748647 w 5121593"/>
              <a:gd name="connsiteY11" fmla="*/ 3827567 h 4100054"/>
              <a:gd name="connsiteX12" fmla="*/ 2851401 w 5121593"/>
              <a:gd name="connsiteY12" fmla="*/ 3917711 h 4100054"/>
              <a:gd name="connsiteX13" fmla="*/ 3060560 w 5121593"/>
              <a:gd name="connsiteY13" fmla="*/ 3995474 h 4100054"/>
              <a:gd name="connsiteX14" fmla="*/ 3202679 w 5121593"/>
              <a:gd name="connsiteY14" fmla="*/ 4011564 h 4100054"/>
              <a:gd name="connsiteX15" fmla="*/ 3326030 w 5121593"/>
              <a:gd name="connsiteY15" fmla="*/ 4041059 h 4100054"/>
              <a:gd name="connsiteX16" fmla="*/ 3438653 w 5121593"/>
              <a:gd name="connsiteY16" fmla="*/ 4049104 h 4100054"/>
              <a:gd name="connsiteX17" fmla="*/ 3655857 w 5121593"/>
              <a:gd name="connsiteY17" fmla="*/ 4100054 h 4100054"/>
              <a:gd name="connsiteX18" fmla="*/ 3781889 w 5121593"/>
              <a:gd name="connsiteY18" fmla="*/ 4003518 h 4100054"/>
              <a:gd name="connsiteX19" fmla="*/ 3776525 w 5121593"/>
              <a:gd name="connsiteY19" fmla="*/ 3349226 h 4100054"/>
              <a:gd name="connsiteX20" fmla="*/ 4277971 w 5121593"/>
              <a:gd name="connsiteY20" fmla="*/ 3740729 h 4100054"/>
              <a:gd name="connsiteX21" fmla="*/ 4942988 w 5121593"/>
              <a:gd name="connsiteY21" fmla="*/ 3392129 h 4100054"/>
              <a:gd name="connsiteX22" fmla="*/ 4811591 w 5121593"/>
              <a:gd name="connsiteY22" fmla="*/ 3303641 h 4100054"/>
              <a:gd name="connsiteX23" fmla="*/ 5121593 w 5121593"/>
              <a:gd name="connsiteY23" fmla="*/ 2861139 h 4100054"/>
              <a:gd name="connsiteX24" fmla="*/ 4657031 w 5121593"/>
              <a:gd name="connsiteY24" fmla="*/ 2497047 h 4100054"/>
              <a:gd name="connsiteX25" fmla="*/ 4960726 w 5121593"/>
              <a:gd name="connsiteY25" fmla="*/ 2061038 h 4100054"/>
              <a:gd name="connsiteX26" fmla="*/ 4071490 w 5121593"/>
              <a:gd name="connsiteY26" fmla="*/ 1466796 h 4100054"/>
              <a:gd name="connsiteX27" fmla="*/ 3334070 w 5121593"/>
              <a:gd name="connsiteY27" fmla="*/ 1016299 h 4100054"/>
              <a:gd name="connsiteX28" fmla="*/ 3639763 w 5121593"/>
              <a:gd name="connsiteY28" fmla="*/ 683789 h 4100054"/>
              <a:gd name="connsiteX29" fmla="*/ 3103459 w 5121593"/>
              <a:gd name="connsiteY29" fmla="*/ 648930 h 4100054"/>
              <a:gd name="connsiteX30" fmla="*/ 2942567 w 5121593"/>
              <a:gd name="connsiteY30" fmla="*/ 415638 h 4100054"/>
              <a:gd name="connsiteX31" fmla="*/ 2746816 w 5121593"/>
              <a:gd name="connsiteY31" fmla="*/ 0 h 4100054"/>
              <a:gd name="connsiteX32" fmla="*/ 2502798 w 5121593"/>
              <a:gd name="connsiteY32" fmla="*/ 536305 h 4100054"/>
              <a:gd name="connsiteX33" fmla="*/ 2395537 w 5121593"/>
              <a:gd name="connsiteY33" fmla="*/ 565803 h 4100054"/>
              <a:gd name="connsiteX34" fmla="*/ 2266824 w 5121593"/>
              <a:gd name="connsiteY34" fmla="*/ 565803 h 4100054"/>
              <a:gd name="connsiteX35" fmla="*/ 2148837 w 5121593"/>
              <a:gd name="connsiteY35" fmla="*/ 568484 h 4100054"/>
              <a:gd name="connsiteX36" fmla="*/ 2051822 w 5121593"/>
              <a:gd name="connsiteY36" fmla="*/ 621656 h 4100054"/>
              <a:gd name="connsiteX37" fmla="*/ 1939714 w 5121593"/>
              <a:gd name="connsiteY37" fmla="*/ 646693 h 4100054"/>
              <a:gd name="connsiteX38" fmla="*/ 1910437 w 5121593"/>
              <a:gd name="connsiteY38" fmla="*/ 394135 h 4100054"/>
              <a:gd name="connsiteX39" fmla="*/ 1424570 w 5121593"/>
              <a:gd name="connsiteY39" fmla="*/ 365410 h 4100054"/>
              <a:gd name="connsiteX40" fmla="*/ 1431915 w 5121593"/>
              <a:gd name="connsiteY40" fmla="*/ 247897 h 4100054"/>
              <a:gd name="connsiteX41" fmla="*/ 1299712 w 5121593"/>
              <a:gd name="connsiteY41" fmla="*/ 240552 h 4100054"/>
              <a:gd name="connsiteX42" fmla="*/ 1190053 w 5121593"/>
              <a:gd name="connsiteY42" fmla="*/ 209089 h 4100054"/>
              <a:gd name="connsiteX43" fmla="*/ 1180363 w 5121593"/>
              <a:gd name="connsiteY43" fmla="*/ 148631 h 4100054"/>
              <a:gd name="connsiteX44" fmla="*/ 1075588 w 5121593"/>
              <a:gd name="connsiteY44" fmla="*/ 374056 h 4100054"/>
              <a:gd name="connsiteX45" fmla="*/ 971372 w 5121593"/>
              <a:gd name="connsiteY45" fmla="*/ 570617 h 4100054"/>
              <a:gd name="connsiteX46" fmla="*/ 890952 w 5121593"/>
              <a:gd name="connsiteY46" fmla="*/ 808898 h 4100054"/>
              <a:gd name="connsiteX47" fmla="*/ 786704 w 5121593"/>
              <a:gd name="connsiteY47" fmla="*/ 1166317 h 4100054"/>
              <a:gd name="connsiteX48" fmla="*/ 557360 w 5121593"/>
              <a:gd name="connsiteY48" fmla="*/ 1059092 h 4100054"/>
              <a:gd name="connsiteX49" fmla="*/ 363757 w 5121593"/>
              <a:gd name="connsiteY49" fmla="*/ 1179786 h 4100054"/>
              <a:gd name="connsiteX50" fmla="*/ 250264 w 5121593"/>
              <a:gd name="connsiteY50" fmla="*/ 1089809 h 4100054"/>
              <a:gd name="connsiteX51" fmla="*/ 176734 w 5121593"/>
              <a:gd name="connsiteY51" fmla="*/ 1205038 h 4100054"/>
              <a:gd name="connsiteX52" fmla="*/ 123121 w 5121593"/>
              <a:gd name="connsiteY52" fmla="*/ 1324488 h 4100054"/>
              <a:gd name="connsiteX53" fmla="*/ 82043 w 5121593"/>
              <a:gd name="connsiteY53" fmla="*/ 1422469 h 4100054"/>
              <a:gd name="connsiteX54" fmla="*/ 78754 w 5121593"/>
              <a:gd name="connsiteY54" fmla="*/ 1536272 h 4100054"/>
              <a:gd name="connsiteX55" fmla="*/ 0 w 5121593"/>
              <a:gd name="connsiteY55" fmla="*/ 1635987 h 4100054"/>
              <a:gd name="connsiteX56" fmla="*/ 12848 w 5121593"/>
              <a:gd name="connsiteY56" fmla="*/ 1837041 h 4100054"/>
              <a:gd name="connsiteX57" fmla="*/ 142720 w 5121593"/>
              <a:gd name="connsiteY57" fmla="*/ 1813187 h 4100054"/>
              <a:gd name="connsiteX58" fmla="*/ 293795 w 5121593"/>
              <a:gd name="connsiteY58" fmla="*/ 1874148 h 4100054"/>
              <a:gd name="connsiteX59" fmla="*/ 476675 w 5121593"/>
              <a:gd name="connsiteY59" fmla="*/ 1977515 h 4100054"/>
              <a:gd name="connsiteX60" fmla="*/ 451314 w 5121593"/>
              <a:gd name="connsiteY60" fmla="*/ 2116380 h 4100054"/>
              <a:gd name="connsiteX61" fmla="*/ 637487 w 5121593"/>
              <a:gd name="connsiteY61" fmla="*/ 2377096 h 4100054"/>
              <a:gd name="connsiteX62" fmla="*/ 421787 w 5121593"/>
              <a:gd name="connsiteY62" fmla="*/ 2860342 h 4100054"/>
              <a:gd name="connsiteX63" fmla="*/ 556719 w 5121593"/>
              <a:gd name="connsiteY63" fmla="*/ 2965942 h 4100054"/>
              <a:gd name="connsiteX0" fmla="*/ 546971 w 5111845"/>
              <a:gd name="connsiteY0" fmla="*/ 2965942 h 4100054"/>
              <a:gd name="connsiteX1" fmla="*/ 814196 w 5111845"/>
              <a:gd name="connsiteY1" fmla="*/ 2941786 h 4100054"/>
              <a:gd name="connsiteX2" fmla="*/ 842792 w 5111845"/>
              <a:gd name="connsiteY2" fmla="*/ 3039202 h 4100054"/>
              <a:gd name="connsiteX3" fmla="*/ 1203016 w 5111845"/>
              <a:gd name="connsiteY3" fmla="*/ 2973229 h 4100054"/>
              <a:gd name="connsiteX4" fmla="*/ 1415758 w 5111845"/>
              <a:gd name="connsiteY4" fmla="*/ 3061595 h 4100054"/>
              <a:gd name="connsiteX5" fmla="*/ 1000141 w 5111845"/>
              <a:gd name="connsiteY5" fmla="*/ 4045144 h 4100054"/>
              <a:gd name="connsiteX6" fmla="*/ 1447629 w 5111845"/>
              <a:gd name="connsiteY6" fmla="*/ 3762997 h 4100054"/>
              <a:gd name="connsiteX7" fmla="*/ 1867888 w 5111845"/>
              <a:gd name="connsiteY7" fmla="*/ 3973645 h 4100054"/>
              <a:gd name="connsiteX8" fmla="*/ 1863664 w 5111845"/>
              <a:gd name="connsiteY8" fmla="*/ 3848205 h 4100054"/>
              <a:gd name="connsiteX9" fmla="*/ 1878490 w 5111845"/>
              <a:gd name="connsiteY9" fmla="*/ 3756143 h 4100054"/>
              <a:gd name="connsiteX10" fmla="*/ 2001487 w 5111845"/>
              <a:gd name="connsiteY10" fmla="*/ 3220765 h 4100054"/>
              <a:gd name="connsiteX11" fmla="*/ 2738899 w 5111845"/>
              <a:gd name="connsiteY11" fmla="*/ 3827567 h 4100054"/>
              <a:gd name="connsiteX12" fmla="*/ 2841653 w 5111845"/>
              <a:gd name="connsiteY12" fmla="*/ 3917711 h 4100054"/>
              <a:gd name="connsiteX13" fmla="*/ 3050812 w 5111845"/>
              <a:gd name="connsiteY13" fmla="*/ 3995474 h 4100054"/>
              <a:gd name="connsiteX14" fmla="*/ 3192931 w 5111845"/>
              <a:gd name="connsiteY14" fmla="*/ 4011564 h 4100054"/>
              <a:gd name="connsiteX15" fmla="*/ 3316282 w 5111845"/>
              <a:gd name="connsiteY15" fmla="*/ 4041059 h 4100054"/>
              <a:gd name="connsiteX16" fmla="*/ 3428905 w 5111845"/>
              <a:gd name="connsiteY16" fmla="*/ 4049104 h 4100054"/>
              <a:gd name="connsiteX17" fmla="*/ 3646109 w 5111845"/>
              <a:gd name="connsiteY17" fmla="*/ 4100054 h 4100054"/>
              <a:gd name="connsiteX18" fmla="*/ 3772141 w 5111845"/>
              <a:gd name="connsiteY18" fmla="*/ 4003518 h 4100054"/>
              <a:gd name="connsiteX19" fmla="*/ 3766777 w 5111845"/>
              <a:gd name="connsiteY19" fmla="*/ 3349226 h 4100054"/>
              <a:gd name="connsiteX20" fmla="*/ 4268223 w 5111845"/>
              <a:gd name="connsiteY20" fmla="*/ 3740729 h 4100054"/>
              <a:gd name="connsiteX21" fmla="*/ 4933240 w 5111845"/>
              <a:gd name="connsiteY21" fmla="*/ 3392129 h 4100054"/>
              <a:gd name="connsiteX22" fmla="*/ 4801843 w 5111845"/>
              <a:gd name="connsiteY22" fmla="*/ 3303641 h 4100054"/>
              <a:gd name="connsiteX23" fmla="*/ 5111845 w 5111845"/>
              <a:gd name="connsiteY23" fmla="*/ 2861139 h 4100054"/>
              <a:gd name="connsiteX24" fmla="*/ 4647283 w 5111845"/>
              <a:gd name="connsiteY24" fmla="*/ 2497047 h 4100054"/>
              <a:gd name="connsiteX25" fmla="*/ 4950978 w 5111845"/>
              <a:gd name="connsiteY25" fmla="*/ 2061038 h 4100054"/>
              <a:gd name="connsiteX26" fmla="*/ 4061742 w 5111845"/>
              <a:gd name="connsiteY26" fmla="*/ 1466796 h 4100054"/>
              <a:gd name="connsiteX27" fmla="*/ 3324322 w 5111845"/>
              <a:gd name="connsiteY27" fmla="*/ 1016299 h 4100054"/>
              <a:gd name="connsiteX28" fmla="*/ 3630015 w 5111845"/>
              <a:gd name="connsiteY28" fmla="*/ 683789 h 4100054"/>
              <a:gd name="connsiteX29" fmla="*/ 3093711 w 5111845"/>
              <a:gd name="connsiteY29" fmla="*/ 648930 h 4100054"/>
              <a:gd name="connsiteX30" fmla="*/ 2932819 w 5111845"/>
              <a:gd name="connsiteY30" fmla="*/ 415638 h 4100054"/>
              <a:gd name="connsiteX31" fmla="*/ 2737068 w 5111845"/>
              <a:gd name="connsiteY31" fmla="*/ 0 h 4100054"/>
              <a:gd name="connsiteX32" fmla="*/ 2493050 w 5111845"/>
              <a:gd name="connsiteY32" fmla="*/ 536305 h 4100054"/>
              <a:gd name="connsiteX33" fmla="*/ 2385789 w 5111845"/>
              <a:gd name="connsiteY33" fmla="*/ 565803 h 4100054"/>
              <a:gd name="connsiteX34" fmla="*/ 2257076 w 5111845"/>
              <a:gd name="connsiteY34" fmla="*/ 565803 h 4100054"/>
              <a:gd name="connsiteX35" fmla="*/ 2139089 w 5111845"/>
              <a:gd name="connsiteY35" fmla="*/ 568484 h 4100054"/>
              <a:gd name="connsiteX36" fmla="*/ 2042074 w 5111845"/>
              <a:gd name="connsiteY36" fmla="*/ 621656 h 4100054"/>
              <a:gd name="connsiteX37" fmla="*/ 1929966 w 5111845"/>
              <a:gd name="connsiteY37" fmla="*/ 646693 h 4100054"/>
              <a:gd name="connsiteX38" fmla="*/ 1900689 w 5111845"/>
              <a:gd name="connsiteY38" fmla="*/ 394135 h 4100054"/>
              <a:gd name="connsiteX39" fmla="*/ 1414822 w 5111845"/>
              <a:gd name="connsiteY39" fmla="*/ 365410 h 4100054"/>
              <a:gd name="connsiteX40" fmla="*/ 1422167 w 5111845"/>
              <a:gd name="connsiteY40" fmla="*/ 247897 h 4100054"/>
              <a:gd name="connsiteX41" fmla="*/ 1289964 w 5111845"/>
              <a:gd name="connsiteY41" fmla="*/ 240552 h 4100054"/>
              <a:gd name="connsiteX42" fmla="*/ 1180305 w 5111845"/>
              <a:gd name="connsiteY42" fmla="*/ 209089 h 4100054"/>
              <a:gd name="connsiteX43" fmla="*/ 1170615 w 5111845"/>
              <a:gd name="connsiteY43" fmla="*/ 148631 h 4100054"/>
              <a:gd name="connsiteX44" fmla="*/ 1065840 w 5111845"/>
              <a:gd name="connsiteY44" fmla="*/ 374056 h 4100054"/>
              <a:gd name="connsiteX45" fmla="*/ 961624 w 5111845"/>
              <a:gd name="connsiteY45" fmla="*/ 570617 h 4100054"/>
              <a:gd name="connsiteX46" fmla="*/ 881204 w 5111845"/>
              <a:gd name="connsiteY46" fmla="*/ 808898 h 4100054"/>
              <a:gd name="connsiteX47" fmla="*/ 776956 w 5111845"/>
              <a:gd name="connsiteY47" fmla="*/ 1166317 h 4100054"/>
              <a:gd name="connsiteX48" fmla="*/ 547612 w 5111845"/>
              <a:gd name="connsiteY48" fmla="*/ 1059092 h 4100054"/>
              <a:gd name="connsiteX49" fmla="*/ 354009 w 5111845"/>
              <a:gd name="connsiteY49" fmla="*/ 1179786 h 4100054"/>
              <a:gd name="connsiteX50" fmla="*/ 240516 w 5111845"/>
              <a:gd name="connsiteY50" fmla="*/ 1089809 h 4100054"/>
              <a:gd name="connsiteX51" fmla="*/ 166986 w 5111845"/>
              <a:gd name="connsiteY51" fmla="*/ 1205038 h 4100054"/>
              <a:gd name="connsiteX52" fmla="*/ 113373 w 5111845"/>
              <a:gd name="connsiteY52" fmla="*/ 1324488 h 4100054"/>
              <a:gd name="connsiteX53" fmla="*/ 72295 w 5111845"/>
              <a:gd name="connsiteY53" fmla="*/ 1422469 h 4100054"/>
              <a:gd name="connsiteX54" fmla="*/ 69006 w 5111845"/>
              <a:gd name="connsiteY54" fmla="*/ 1536272 h 4100054"/>
              <a:gd name="connsiteX55" fmla="*/ 119 w 5111845"/>
              <a:gd name="connsiteY55" fmla="*/ 1635987 h 4100054"/>
              <a:gd name="connsiteX56" fmla="*/ 3100 w 5111845"/>
              <a:gd name="connsiteY56" fmla="*/ 1837041 h 4100054"/>
              <a:gd name="connsiteX57" fmla="*/ 132972 w 5111845"/>
              <a:gd name="connsiteY57" fmla="*/ 1813187 h 4100054"/>
              <a:gd name="connsiteX58" fmla="*/ 284047 w 5111845"/>
              <a:gd name="connsiteY58" fmla="*/ 1874148 h 4100054"/>
              <a:gd name="connsiteX59" fmla="*/ 466927 w 5111845"/>
              <a:gd name="connsiteY59" fmla="*/ 1977515 h 4100054"/>
              <a:gd name="connsiteX60" fmla="*/ 441566 w 5111845"/>
              <a:gd name="connsiteY60" fmla="*/ 2116380 h 4100054"/>
              <a:gd name="connsiteX61" fmla="*/ 627739 w 5111845"/>
              <a:gd name="connsiteY61" fmla="*/ 2377096 h 4100054"/>
              <a:gd name="connsiteX62" fmla="*/ 412039 w 5111845"/>
              <a:gd name="connsiteY62" fmla="*/ 2860342 h 4100054"/>
              <a:gd name="connsiteX63" fmla="*/ 546971 w 5111845"/>
              <a:gd name="connsiteY63" fmla="*/ 2965942 h 4100054"/>
              <a:gd name="connsiteX0" fmla="*/ 546852 w 5111726"/>
              <a:gd name="connsiteY0" fmla="*/ 2965942 h 4100054"/>
              <a:gd name="connsiteX1" fmla="*/ 814077 w 5111726"/>
              <a:gd name="connsiteY1" fmla="*/ 2941786 h 4100054"/>
              <a:gd name="connsiteX2" fmla="*/ 842673 w 5111726"/>
              <a:gd name="connsiteY2" fmla="*/ 3039202 h 4100054"/>
              <a:gd name="connsiteX3" fmla="*/ 1202897 w 5111726"/>
              <a:gd name="connsiteY3" fmla="*/ 2973229 h 4100054"/>
              <a:gd name="connsiteX4" fmla="*/ 1415639 w 5111726"/>
              <a:gd name="connsiteY4" fmla="*/ 3061595 h 4100054"/>
              <a:gd name="connsiteX5" fmla="*/ 1000022 w 5111726"/>
              <a:gd name="connsiteY5" fmla="*/ 4045144 h 4100054"/>
              <a:gd name="connsiteX6" fmla="*/ 1447510 w 5111726"/>
              <a:gd name="connsiteY6" fmla="*/ 3762997 h 4100054"/>
              <a:gd name="connsiteX7" fmla="*/ 1867769 w 5111726"/>
              <a:gd name="connsiteY7" fmla="*/ 3973645 h 4100054"/>
              <a:gd name="connsiteX8" fmla="*/ 1863545 w 5111726"/>
              <a:gd name="connsiteY8" fmla="*/ 3848205 h 4100054"/>
              <a:gd name="connsiteX9" fmla="*/ 1878371 w 5111726"/>
              <a:gd name="connsiteY9" fmla="*/ 3756143 h 4100054"/>
              <a:gd name="connsiteX10" fmla="*/ 2001368 w 5111726"/>
              <a:gd name="connsiteY10" fmla="*/ 3220765 h 4100054"/>
              <a:gd name="connsiteX11" fmla="*/ 2738780 w 5111726"/>
              <a:gd name="connsiteY11" fmla="*/ 3827567 h 4100054"/>
              <a:gd name="connsiteX12" fmla="*/ 2841534 w 5111726"/>
              <a:gd name="connsiteY12" fmla="*/ 3917711 h 4100054"/>
              <a:gd name="connsiteX13" fmla="*/ 3050693 w 5111726"/>
              <a:gd name="connsiteY13" fmla="*/ 3995474 h 4100054"/>
              <a:gd name="connsiteX14" fmla="*/ 3192812 w 5111726"/>
              <a:gd name="connsiteY14" fmla="*/ 4011564 h 4100054"/>
              <a:gd name="connsiteX15" fmla="*/ 3316163 w 5111726"/>
              <a:gd name="connsiteY15" fmla="*/ 4041059 h 4100054"/>
              <a:gd name="connsiteX16" fmla="*/ 3428786 w 5111726"/>
              <a:gd name="connsiteY16" fmla="*/ 4049104 h 4100054"/>
              <a:gd name="connsiteX17" fmla="*/ 3645990 w 5111726"/>
              <a:gd name="connsiteY17" fmla="*/ 4100054 h 4100054"/>
              <a:gd name="connsiteX18" fmla="*/ 3772022 w 5111726"/>
              <a:gd name="connsiteY18" fmla="*/ 4003518 h 4100054"/>
              <a:gd name="connsiteX19" fmla="*/ 3766658 w 5111726"/>
              <a:gd name="connsiteY19" fmla="*/ 3349226 h 4100054"/>
              <a:gd name="connsiteX20" fmla="*/ 4268104 w 5111726"/>
              <a:gd name="connsiteY20" fmla="*/ 3740729 h 4100054"/>
              <a:gd name="connsiteX21" fmla="*/ 4933121 w 5111726"/>
              <a:gd name="connsiteY21" fmla="*/ 3392129 h 4100054"/>
              <a:gd name="connsiteX22" fmla="*/ 4801724 w 5111726"/>
              <a:gd name="connsiteY22" fmla="*/ 3303641 h 4100054"/>
              <a:gd name="connsiteX23" fmla="*/ 5111726 w 5111726"/>
              <a:gd name="connsiteY23" fmla="*/ 2861139 h 4100054"/>
              <a:gd name="connsiteX24" fmla="*/ 4647164 w 5111726"/>
              <a:gd name="connsiteY24" fmla="*/ 2497047 h 4100054"/>
              <a:gd name="connsiteX25" fmla="*/ 4950859 w 5111726"/>
              <a:gd name="connsiteY25" fmla="*/ 2061038 h 4100054"/>
              <a:gd name="connsiteX26" fmla="*/ 4061623 w 5111726"/>
              <a:gd name="connsiteY26" fmla="*/ 1466796 h 4100054"/>
              <a:gd name="connsiteX27" fmla="*/ 3324203 w 5111726"/>
              <a:gd name="connsiteY27" fmla="*/ 1016299 h 4100054"/>
              <a:gd name="connsiteX28" fmla="*/ 3629896 w 5111726"/>
              <a:gd name="connsiteY28" fmla="*/ 683789 h 4100054"/>
              <a:gd name="connsiteX29" fmla="*/ 3093592 w 5111726"/>
              <a:gd name="connsiteY29" fmla="*/ 648930 h 4100054"/>
              <a:gd name="connsiteX30" fmla="*/ 2932700 w 5111726"/>
              <a:gd name="connsiteY30" fmla="*/ 415638 h 4100054"/>
              <a:gd name="connsiteX31" fmla="*/ 2736949 w 5111726"/>
              <a:gd name="connsiteY31" fmla="*/ 0 h 4100054"/>
              <a:gd name="connsiteX32" fmla="*/ 2492931 w 5111726"/>
              <a:gd name="connsiteY32" fmla="*/ 536305 h 4100054"/>
              <a:gd name="connsiteX33" fmla="*/ 2385670 w 5111726"/>
              <a:gd name="connsiteY33" fmla="*/ 565803 h 4100054"/>
              <a:gd name="connsiteX34" fmla="*/ 2256957 w 5111726"/>
              <a:gd name="connsiteY34" fmla="*/ 565803 h 4100054"/>
              <a:gd name="connsiteX35" fmla="*/ 2138970 w 5111726"/>
              <a:gd name="connsiteY35" fmla="*/ 568484 h 4100054"/>
              <a:gd name="connsiteX36" fmla="*/ 2041955 w 5111726"/>
              <a:gd name="connsiteY36" fmla="*/ 621656 h 4100054"/>
              <a:gd name="connsiteX37" fmla="*/ 1929847 w 5111726"/>
              <a:gd name="connsiteY37" fmla="*/ 646693 h 4100054"/>
              <a:gd name="connsiteX38" fmla="*/ 1900570 w 5111726"/>
              <a:gd name="connsiteY38" fmla="*/ 394135 h 4100054"/>
              <a:gd name="connsiteX39" fmla="*/ 1414703 w 5111726"/>
              <a:gd name="connsiteY39" fmla="*/ 365410 h 4100054"/>
              <a:gd name="connsiteX40" fmla="*/ 1422048 w 5111726"/>
              <a:gd name="connsiteY40" fmla="*/ 247897 h 4100054"/>
              <a:gd name="connsiteX41" fmla="*/ 1289845 w 5111726"/>
              <a:gd name="connsiteY41" fmla="*/ 240552 h 4100054"/>
              <a:gd name="connsiteX42" fmla="*/ 1180186 w 5111726"/>
              <a:gd name="connsiteY42" fmla="*/ 209089 h 4100054"/>
              <a:gd name="connsiteX43" fmla="*/ 1170496 w 5111726"/>
              <a:gd name="connsiteY43" fmla="*/ 148631 h 4100054"/>
              <a:gd name="connsiteX44" fmla="*/ 1065721 w 5111726"/>
              <a:gd name="connsiteY44" fmla="*/ 374056 h 4100054"/>
              <a:gd name="connsiteX45" fmla="*/ 961505 w 5111726"/>
              <a:gd name="connsiteY45" fmla="*/ 570617 h 4100054"/>
              <a:gd name="connsiteX46" fmla="*/ 881085 w 5111726"/>
              <a:gd name="connsiteY46" fmla="*/ 808898 h 4100054"/>
              <a:gd name="connsiteX47" fmla="*/ 776837 w 5111726"/>
              <a:gd name="connsiteY47" fmla="*/ 1166317 h 4100054"/>
              <a:gd name="connsiteX48" fmla="*/ 547493 w 5111726"/>
              <a:gd name="connsiteY48" fmla="*/ 1059092 h 4100054"/>
              <a:gd name="connsiteX49" fmla="*/ 353890 w 5111726"/>
              <a:gd name="connsiteY49" fmla="*/ 1179786 h 4100054"/>
              <a:gd name="connsiteX50" fmla="*/ 240397 w 5111726"/>
              <a:gd name="connsiteY50" fmla="*/ 1089809 h 4100054"/>
              <a:gd name="connsiteX51" fmla="*/ 166867 w 5111726"/>
              <a:gd name="connsiteY51" fmla="*/ 1205038 h 4100054"/>
              <a:gd name="connsiteX52" fmla="*/ 113254 w 5111726"/>
              <a:gd name="connsiteY52" fmla="*/ 1324488 h 4100054"/>
              <a:gd name="connsiteX53" fmla="*/ 72176 w 5111726"/>
              <a:gd name="connsiteY53" fmla="*/ 1422469 h 4100054"/>
              <a:gd name="connsiteX54" fmla="*/ 68887 w 5111726"/>
              <a:gd name="connsiteY54" fmla="*/ 1536272 h 4100054"/>
              <a:gd name="connsiteX55" fmla="*/ 0 w 5111726"/>
              <a:gd name="connsiteY55" fmla="*/ 1635987 h 4100054"/>
              <a:gd name="connsiteX56" fmla="*/ 9559 w 5111726"/>
              <a:gd name="connsiteY56" fmla="*/ 1827173 h 4100054"/>
              <a:gd name="connsiteX57" fmla="*/ 132853 w 5111726"/>
              <a:gd name="connsiteY57" fmla="*/ 1813187 h 4100054"/>
              <a:gd name="connsiteX58" fmla="*/ 283928 w 5111726"/>
              <a:gd name="connsiteY58" fmla="*/ 1874148 h 4100054"/>
              <a:gd name="connsiteX59" fmla="*/ 466808 w 5111726"/>
              <a:gd name="connsiteY59" fmla="*/ 1977515 h 4100054"/>
              <a:gd name="connsiteX60" fmla="*/ 441447 w 5111726"/>
              <a:gd name="connsiteY60" fmla="*/ 2116380 h 4100054"/>
              <a:gd name="connsiteX61" fmla="*/ 627620 w 5111726"/>
              <a:gd name="connsiteY61" fmla="*/ 2377096 h 4100054"/>
              <a:gd name="connsiteX62" fmla="*/ 411920 w 5111726"/>
              <a:gd name="connsiteY62" fmla="*/ 2860342 h 4100054"/>
              <a:gd name="connsiteX63" fmla="*/ 546852 w 5111726"/>
              <a:gd name="connsiteY63" fmla="*/ 2965942 h 4100054"/>
              <a:gd name="connsiteX0" fmla="*/ 546852 w 5111726"/>
              <a:gd name="connsiteY0" fmla="*/ 2965942 h 4100054"/>
              <a:gd name="connsiteX1" fmla="*/ 814077 w 5111726"/>
              <a:gd name="connsiteY1" fmla="*/ 2941786 h 4100054"/>
              <a:gd name="connsiteX2" fmla="*/ 842673 w 5111726"/>
              <a:gd name="connsiteY2" fmla="*/ 3039202 h 4100054"/>
              <a:gd name="connsiteX3" fmla="*/ 1202897 w 5111726"/>
              <a:gd name="connsiteY3" fmla="*/ 2973229 h 4100054"/>
              <a:gd name="connsiteX4" fmla="*/ 1415639 w 5111726"/>
              <a:gd name="connsiteY4" fmla="*/ 3061595 h 4100054"/>
              <a:gd name="connsiteX5" fmla="*/ 1000022 w 5111726"/>
              <a:gd name="connsiteY5" fmla="*/ 4045144 h 4100054"/>
              <a:gd name="connsiteX6" fmla="*/ 1447510 w 5111726"/>
              <a:gd name="connsiteY6" fmla="*/ 3762997 h 4100054"/>
              <a:gd name="connsiteX7" fmla="*/ 1867769 w 5111726"/>
              <a:gd name="connsiteY7" fmla="*/ 3973645 h 4100054"/>
              <a:gd name="connsiteX8" fmla="*/ 1863545 w 5111726"/>
              <a:gd name="connsiteY8" fmla="*/ 3848205 h 4100054"/>
              <a:gd name="connsiteX9" fmla="*/ 1878371 w 5111726"/>
              <a:gd name="connsiteY9" fmla="*/ 3756143 h 4100054"/>
              <a:gd name="connsiteX10" fmla="*/ 2001368 w 5111726"/>
              <a:gd name="connsiteY10" fmla="*/ 3220765 h 4100054"/>
              <a:gd name="connsiteX11" fmla="*/ 2738780 w 5111726"/>
              <a:gd name="connsiteY11" fmla="*/ 3827567 h 4100054"/>
              <a:gd name="connsiteX12" fmla="*/ 2841534 w 5111726"/>
              <a:gd name="connsiteY12" fmla="*/ 3917711 h 4100054"/>
              <a:gd name="connsiteX13" fmla="*/ 3050693 w 5111726"/>
              <a:gd name="connsiteY13" fmla="*/ 3995474 h 4100054"/>
              <a:gd name="connsiteX14" fmla="*/ 3192812 w 5111726"/>
              <a:gd name="connsiteY14" fmla="*/ 4011564 h 4100054"/>
              <a:gd name="connsiteX15" fmla="*/ 3316163 w 5111726"/>
              <a:gd name="connsiteY15" fmla="*/ 4041059 h 4100054"/>
              <a:gd name="connsiteX16" fmla="*/ 3428786 w 5111726"/>
              <a:gd name="connsiteY16" fmla="*/ 4049104 h 4100054"/>
              <a:gd name="connsiteX17" fmla="*/ 3645990 w 5111726"/>
              <a:gd name="connsiteY17" fmla="*/ 4100054 h 4100054"/>
              <a:gd name="connsiteX18" fmla="*/ 3772022 w 5111726"/>
              <a:gd name="connsiteY18" fmla="*/ 4003518 h 4100054"/>
              <a:gd name="connsiteX19" fmla="*/ 3766658 w 5111726"/>
              <a:gd name="connsiteY19" fmla="*/ 3349226 h 4100054"/>
              <a:gd name="connsiteX20" fmla="*/ 4268104 w 5111726"/>
              <a:gd name="connsiteY20" fmla="*/ 3740729 h 4100054"/>
              <a:gd name="connsiteX21" fmla="*/ 4933121 w 5111726"/>
              <a:gd name="connsiteY21" fmla="*/ 3392129 h 4100054"/>
              <a:gd name="connsiteX22" fmla="*/ 4801724 w 5111726"/>
              <a:gd name="connsiteY22" fmla="*/ 3303641 h 4100054"/>
              <a:gd name="connsiteX23" fmla="*/ 5111726 w 5111726"/>
              <a:gd name="connsiteY23" fmla="*/ 2861139 h 4100054"/>
              <a:gd name="connsiteX24" fmla="*/ 4647164 w 5111726"/>
              <a:gd name="connsiteY24" fmla="*/ 2497047 h 4100054"/>
              <a:gd name="connsiteX25" fmla="*/ 4950859 w 5111726"/>
              <a:gd name="connsiteY25" fmla="*/ 2061038 h 4100054"/>
              <a:gd name="connsiteX26" fmla="*/ 4061623 w 5111726"/>
              <a:gd name="connsiteY26" fmla="*/ 1466796 h 4100054"/>
              <a:gd name="connsiteX27" fmla="*/ 3324203 w 5111726"/>
              <a:gd name="connsiteY27" fmla="*/ 1016299 h 4100054"/>
              <a:gd name="connsiteX28" fmla="*/ 3629896 w 5111726"/>
              <a:gd name="connsiteY28" fmla="*/ 683789 h 4100054"/>
              <a:gd name="connsiteX29" fmla="*/ 3093592 w 5111726"/>
              <a:gd name="connsiteY29" fmla="*/ 648930 h 4100054"/>
              <a:gd name="connsiteX30" fmla="*/ 2932700 w 5111726"/>
              <a:gd name="connsiteY30" fmla="*/ 415638 h 4100054"/>
              <a:gd name="connsiteX31" fmla="*/ 2736949 w 5111726"/>
              <a:gd name="connsiteY31" fmla="*/ 0 h 4100054"/>
              <a:gd name="connsiteX32" fmla="*/ 2492931 w 5111726"/>
              <a:gd name="connsiteY32" fmla="*/ 536305 h 4100054"/>
              <a:gd name="connsiteX33" fmla="*/ 2385670 w 5111726"/>
              <a:gd name="connsiteY33" fmla="*/ 565803 h 4100054"/>
              <a:gd name="connsiteX34" fmla="*/ 2256957 w 5111726"/>
              <a:gd name="connsiteY34" fmla="*/ 565803 h 4100054"/>
              <a:gd name="connsiteX35" fmla="*/ 2138970 w 5111726"/>
              <a:gd name="connsiteY35" fmla="*/ 568484 h 4100054"/>
              <a:gd name="connsiteX36" fmla="*/ 2041955 w 5111726"/>
              <a:gd name="connsiteY36" fmla="*/ 621656 h 4100054"/>
              <a:gd name="connsiteX37" fmla="*/ 1929847 w 5111726"/>
              <a:gd name="connsiteY37" fmla="*/ 646693 h 4100054"/>
              <a:gd name="connsiteX38" fmla="*/ 1900570 w 5111726"/>
              <a:gd name="connsiteY38" fmla="*/ 394135 h 4100054"/>
              <a:gd name="connsiteX39" fmla="*/ 1414703 w 5111726"/>
              <a:gd name="connsiteY39" fmla="*/ 365410 h 4100054"/>
              <a:gd name="connsiteX40" fmla="*/ 1422048 w 5111726"/>
              <a:gd name="connsiteY40" fmla="*/ 247897 h 4100054"/>
              <a:gd name="connsiteX41" fmla="*/ 1289845 w 5111726"/>
              <a:gd name="connsiteY41" fmla="*/ 240552 h 4100054"/>
              <a:gd name="connsiteX42" fmla="*/ 1180186 w 5111726"/>
              <a:gd name="connsiteY42" fmla="*/ 209089 h 4100054"/>
              <a:gd name="connsiteX43" fmla="*/ 1170496 w 5111726"/>
              <a:gd name="connsiteY43" fmla="*/ 148631 h 4100054"/>
              <a:gd name="connsiteX44" fmla="*/ 1065721 w 5111726"/>
              <a:gd name="connsiteY44" fmla="*/ 374056 h 4100054"/>
              <a:gd name="connsiteX45" fmla="*/ 961505 w 5111726"/>
              <a:gd name="connsiteY45" fmla="*/ 570617 h 4100054"/>
              <a:gd name="connsiteX46" fmla="*/ 881085 w 5111726"/>
              <a:gd name="connsiteY46" fmla="*/ 808898 h 4100054"/>
              <a:gd name="connsiteX47" fmla="*/ 776837 w 5111726"/>
              <a:gd name="connsiteY47" fmla="*/ 1166317 h 4100054"/>
              <a:gd name="connsiteX48" fmla="*/ 547493 w 5111726"/>
              <a:gd name="connsiteY48" fmla="*/ 1059092 h 4100054"/>
              <a:gd name="connsiteX49" fmla="*/ 353890 w 5111726"/>
              <a:gd name="connsiteY49" fmla="*/ 1179786 h 4100054"/>
              <a:gd name="connsiteX50" fmla="*/ 240397 w 5111726"/>
              <a:gd name="connsiteY50" fmla="*/ 1089809 h 4100054"/>
              <a:gd name="connsiteX51" fmla="*/ 166867 w 5111726"/>
              <a:gd name="connsiteY51" fmla="*/ 1205038 h 4100054"/>
              <a:gd name="connsiteX52" fmla="*/ 113254 w 5111726"/>
              <a:gd name="connsiteY52" fmla="*/ 1324488 h 4100054"/>
              <a:gd name="connsiteX53" fmla="*/ 72176 w 5111726"/>
              <a:gd name="connsiteY53" fmla="*/ 1422469 h 4100054"/>
              <a:gd name="connsiteX54" fmla="*/ 68887 w 5111726"/>
              <a:gd name="connsiteY54" fmla="*/ 1536272 h 4100054"/>
              <a:gd name="connsiteX55" fmla="*/ 0 w 5111726"/>
              <a:gd name="connsiteY55" fmla="*/ 1635987 h 4100054"/>
              <a:gd name="connsiteX56" fmla="*/ 9559 w 5111726"/>
              <a:gd name="connsiteY56" fmla="*/ 1827173 h 4100054"/>
              <a:gd name="connsiteX57" fmla="*/ 132853 w 5111726"/>
              <a:gd name="connsiteY57" fmla="*/ 1803319 h 4100054"/>
              <a:gd name="connsiteX58" fmla="*/ 283928 w 5111726"/>
              <a:gd name="connsiteY58" fmla="*/ 1874148 h 4100054"/>
              <a:gd name="connsiteX59" fmla="*/ 466808 w 5111726"/>
              <a:gd name="connsiteY59" fmla="*/ 1977515 h 4100054"/>
              <a:gd name="connsiteX60" fmla="*/ 441447 w 5111726"/>
              <a:gd name="connsiteY60" fmla="*/ 2116380 h 4100054"/>
              <a:gd name="connsiteX61" fmla="*/ 627620 w 5111726"/>
              <a:gd name="connsiteY61" fmla="*/ 2377096 h 4100054"/>
              <a:gd name="connsiteX62" fmla="*/ 411920 w 5111726"/>
              <a:gd name="connsiteY62" fmla="*/ 2860342 h 4100054"/>
              <a:gd name="connsiteX63" fmla="*/ 546852 w 5111726"/>
              <a:gd name="connsiteY63" fmla="*/ 2965942 h 4100054"/>
              <a:gd name="connsiteX0" fmla="*/ 546852 w 5111726"/>
              <a:gd name="connsiteY0" fmla="*/ 2965942 h 4100054"/>
              <a:gd name="connsiteX1" fmla="*/ 814077 w 5111726"/>
              <a:gd name="connsiteY1" fmla="*/ 2941786 h 4100054"/>
              <a:gd name="connsiteX2" fmla="*/ 842673 w 5111726"/>
              <a:gd name="connsiteY2" fmla="*/ 3039202 h 4100054"/>
              <a:gd name="connsiteX3" fmla="*/ 1202897 w 5111726"/>
              <a:gd name="connsiteY3" fmla="*/ 2973229 h 4100054"/>
              <a:gd name="connsiteX4" fmla="*/ 1415639 w 5111726"/>
              <a:gd name="connsiteY4" fmla="*/ 3061595 h 4100054"/>
              <a:gd name="connsiteX5" fmla="*/ 1000022 w 5111726"/>
              <a:gd name="connsiteY5" fmla="*/ 4045144 h 4100054"/>
              <a:gd name="connsiteX6" fmla="*/ 1447510 w 5111726"/>
              <a:gd name="connsiteY6" fmla="*/ 3762997 h 4100054"/>
              <a:gd name="connsiteX7" fmla="*/ 1867769 w 5111726"/>
              <a:gd name="connsiteY7" fmla="*/ 3973645 h 4100054"/>
              <a:gd name="connsiteX8" fmla="*/ 1863545 w 5111726"/>
              <a:gd name="connsiteY8" fmla="*/ 3848205 h 4100054"/>
              <a:gd name="connsiteX9" fmla="*/ 1878371 w 5111726"/>
              <a:gd name="connsiteY9" fmla="*/ 3756143 h 4100054"/>
              <a:gd name="connsiteX10" fmla="*/ 2001368 w 5111726"/>
              <a:gd name="connsiteY10" fmla="*/ 3220765 h 4100054"/>
              <a:gd name="connsiteX11" fmla="*/ 2738780 w 5111726"/>
              <a:gd name="connsiteY11" fmla="*/ 3827567 h 4100054"/>
              <a:gd name="connsiteX12" fmla="*/ 2841534 w 5111726"/>
              <a:gd name="connsiteY12" fmla="*/ 3917711 h 4100054"/>
              <a:gd name="connsiteX13" fmla="*/ 3050693 w 5111726"/>
              <a:gd name="connsiteY13" fmla="*/ 3995474 h 4100054"/>
              <a:gd name="connsiteX14" fmla="*/ 3192812 w 5111726"/>
              <a:gd name="connsiteY14" fmla="*/ 4011564 h 4100054"/>
              <a:gd name="connsiteX15" fmla="*/ 3316163 w 5111726"/>
              <a:gd name="connsiteY15" fmla="*/ 4041059 h 4100054"/>
              <a:gd name="connsiteX16" fmla="*/ 3428786 w 5111726"/>
              <a:gd name="connsiteY16" fmla="*/ 4049104 h 4100054"/>
              <a:gd name="connsiteX17" fmla="*/ 3645990 w 5111726"/>
              <a:gd name="connsiteY17" fmla="*/ 4100054 h 4100054"/>
              <a:gd name="connsiteX18" fmla="*/ 3772022 w 5111726"/>
              <a:gd name="connsiteY18" fmla="*/ 4003518 h 4100054"/>
              <a:gd name="connsiteX19" fmla="*/ 3766658 w 5111726"/>
              <a:gd name="connsiteY19" fmla="*/ 3349226 h 4100054"/>
              <a:gd name="connsiteX20" fmla="*/ 4268104 w 5111726"/>
              <a:gd name="connsiteY20" fmla="*/ 3740729 h 4100054"/>
              <a:gd name="connsiteX21" fmla="*/ 4933121 w 5111726"/>
              <a:gd name="connsiteY21" fmla="*/ 3392129 h 4100054"/>
              <a:gd name="connsiteX22" fmla="*/ 4801724 w 5111726"/>
              <a:gd name="connsiteY22" fmla="*/ 3303641 h 4100054"/>
              <a:gd name="connsiteX23" fmla="*/ 5111726 w 5111726"/>
              <a:gd name="connsiteY23" fmla="*/ 2861139 h 4100054"/>
              <a:gd name="connsiteX24" fmla="*/ 4647164 w 5111726"/>
              <a:gd name="connsiteY24" fmla="*/ 2497047 h 4100054"/>
              <a:gd name="connsiteX25" fmla="*/ 4950859 w 5111726"/>
              <a:gd name="connsiteY25" fmla="*/ 2061038 h 4100054"/>
              <a:gd name="connsiteX26" fmla="*/ 4061623 w 5111726"/>
              <a:gd name="connsiteY26" fmla="*/ 1466796 h 4100054"/>
              <a:gd name="connsiteX27" fmla="*/ 3324203 w 5111726"/>
              <a:gd name="connsiteY27" fmla="*/ 1016299 h 4100054"/>
              <a:gd name="connsiteX28" fmla="*/ 3629896 w 5111726"/>
              <a:gd name="connsiteY28" fmla="*/ 683789 h 4100054"/>
              <a:gd name="connsiteX29" fmla="*/ 3093592 w 5111726"/>
              <a:gd name="connsiteY29" fmla="*/ 648930 h 4100054"/>
              <a:gd name="connsiteX30" fmla="*/ 2932700 w 5111726"/>
              <a:gd name="connsiteY30" fmla="*/ 415638 h 4100054"/>
              <a:gd name="connsiteX31" fmla="*/ 2736949 w 5111726"/>
              <a:gd name="connsiteY31" fmla="*/ 0 h 4100054"/>
              <a:gd name="connsiteX32" fmla="*/ 2492931 w 5111726"/>
              <a:gd name="connsiteY32" fmla="*/ 536305 h 4100054"/>
              <a:gd name="connsiteX33" fmla="*/ 2385670 w 5111726"/>
              <a:gd name="connsiteY33" fmla="*/ 565803 h 4100054"/>
              <a:gd name="connsiteX34" fmla="*/ 2256957 w 5111726"/>
              <a:gd name="connsiteY34" fmla="*/ 565803 h 4100054"/>
              <a:gd name="connsiteX35" fmla="*/ 2138970 w 5111726"/>
              <a:gd name="connsiteY35" fmla="*/ 568484 h 4100054"/>
              <a:gd name="connsiteX36" fmla="*/ 2041955 w 5111726"/>
              <a:gd name="connsiteY36" fmla="*/ 621656 h 4100054"/>
              <a:gd name="connsiteX37" fmla="*/ 1929847 w 5111726"/>
              <a:gd name="connsiteY37" fmla="*/ 646693 h 4100054"/>
              <a:gd name="connsiteX38" fmla="*/ 1900570 w 5111726"/>
              <a:gd name="connsiteY38" fmla="*/ 394135 h 4100054"/>
              <a:gd name="connsiteX39" fmla="*/ 1414703 w 5111726"/>
              <a:gd name="connsiteY39" fmla="*/ 365410 h 4100054"/>
              <a:gd name="connsiteX40" fmla="*/ 1422048 w 5111726"/>
              <a:gd name="connsiteY40" fmla="*/ 247897 h 4100054"/>
              <a:gd name="connsiteX41" fmla="*/ 1289845 w 5111726"/>
              <a:gd name="connsiteY41" fmla="*/ 240552 h 4100054"/>
              <a:gd name="connsiteX42" fmla="*/ 1180186 w 5111726"/>
              <a:gd name="connsiteY42" fmla="*/ 209089 h 4100054"/>
              <a:gd name="connsiteX43" fmla="*/ 1170496 w 5111726"/>
              <a:gd name="connsiteY43" fmla="*/ 148631 h 4100054"/>
              <a:gd name="connsiteX44" fmla="*/ 1065721 w 5111726"/>
              <a:gd name="connsiteY44" fmla="*/ 374056 h 4100054"/>
              <a:gd name="connsiteX45" fmla="*/ 961505 w 5111726"/>
              <a:gd name="connsiteY45" fmla="*/ 570617 h 4100054"/>
              <a:gd name="connsiteX46" fmla="*/ 881085 w 5111726"/>
              <a:gd name="connsiteY46" fmla="*/ 808898 h 4100054"/>
              <a:gd name="connsiteX47" fmla="*/ 776837 w 5111726"/>
              <a:gd name="connsiteY47" fmla="*/ 1166317 h 4100054"/>
              <a:gd name="connsiteX48" fmla="*/ 547493 w 5111726"/>
              <a:gd name="connsiteY48" fmla="*/ 1059092 h 4100054"/>
              <a:gd name="connsiteX49" fmla="*/ 353890 w 5111726"/>
              <a:gd name="connsiteY49" fmla="*/ 1179786 h 4100054"/>
              <a:gd name="connsiteX50" fmla="*/ 240397 w 5111726"/>
              <a:gd name="connsiteY50" fmla="*/ 1089809 h 4100054"/>
              <a:gd name="connsiteX51" fmla="*/ 166867 w 5111726"/>
              <a:gd name="connsiteY51" fmla="*/ 1205038 h 4100054"/>
              <a:gd name="connsiteX52" fmla="*/ 113254 w 5111726"/>
              <a:gd name="connsiteY52" fmla="*/ 1324488 h 4100054"/>
              <a:gd name="connsiteX53" fmla="*/ 72176 w 5111726"/>
              <a:gd name="connsiteY53" fmla="*/ 1422469 h 4100054"/>
              <a:gd name="connsiteX54" fmla="*/ 68887 w 5111726"/>
              <a:gd name="connsiteY54" fmla="*/ 1536272 h 4100054"/>
              <a:gd name="connsiteX55" fmla="*/ 0 w 5111726"/>
              <a:gd name="connsiteY55" fmla="*/ 1635987 h 4100054"/>
              <a:gd name="connsiteX56" fmla="*/ 9559 w 5111726"/>
              <a:gd name="connsiteY56" fmla="*/ 1827173 h 4100054"/>
              <a:gd name="connsiteX57" fmla="*/ 132853 w 5111726"/>
              <a:gd name="connsiteY57" fmla="*/ 1803319 h 4100054"/>
              <a:gd name="connsiteX58" fmla="*/ 290506 w 5111726"/>
              <a:gd name="connsiteY58" fmla="*/ 1860991 h 4100054"/>
              <a:gd name="connsiteX59" fmla="*/ 466808 w 5111726"/>
              <a:gd name="connsiteY59" fmla="*/ 1977515 h 4100054"/>
              <a:gd name="connsiteX60" fmla="*/ 441447 w 5111726"/>
              <a:gd name="connsiteY60" fmla="*/ 2116380 h 4100054"/>
              <a:gd name="connsiteX61" fmla="*/ 627620 w 5111726"/>
              <a:gd name="connsiteY61" fmla="*/ 2377096 h 4100054"/>
              <a:gd name="connsiteX62" fmla="*/ 411920 w 5111726"/>
              <a:gd name="connsiteY62" fmla="*/ 2860342 h 4100054"/>
              <a:gd name="connsiteX63" fmla="*/ 546852 w 5111726"/>
              <a:gd name="connsiteY63" fmla="*/ 2965942 h 4100054"/>
              <a:gd name="connsiteX0" fmla="*/ 546852 w 5111726"/>
              <a:gd name="connsiteY0" fmla="*/ 2965942 h 4100054"/>
              <a:gd name="connsiteX1" fmla="*/ 814077 w 5111726"/>
              <a:gd name="connsiteY1" fmla="*/ 2941786 h 4100054"/>
              <a:gd name="connsiteX2" fmla="*/ 842673 w 5111726"/>
              <a:gd name="connsiteY2" fmla="*/ 3039202 h 4100054"/>
              <a:gd name="connsiteX3" fmla="*/ 1202897 w 5111726"/>
              <a:gd name="connsiteY3" fmla="*/ 2973229 h 4100054"/>
              <a:gd name="connsiteX4" fmla="*/ 1415639 w 5111726"/>
              <a:gd name="connsiteY4" fmla="*/ 3061595 h 4100054"/>
              <a:gd name="connsiteX5" fmla="*/ 1000022 w 5111726"/>
              <a:gd name="connsiteY5" fmla="*/ 4045144 h 4100054"/>
              <a:gd name="connsiteX6" fmla="*/ 1447510 w 5111726"/>
              <a:gd name="connsiteY6" fmla="*/ 3762997 h 4100054"/>
              <a:gd name="connsiteX7" fmla="*/ 1867769 w 5111726"/>
              <a:gd name="connsiteY7" fmla="*/ 3973645 h 4100054"/>
              <a:gd name="connsiteX8" fmla="*/ 1863545 w 5111726"/>
              <a:gd name="connsiteY8" fmla="*/ 3848205 h 4100054"/>
              <a:gd name="connsiteX9" fmla="*/ 1878371 w 5111726"/>
              <a:gd name="connsiteY9" fmla="*/ 3756143 h 4100054"/>
              <a:gd name="connsiteX10" fmla="*/ 2001368 w 5111726"/>
              <a:gd name="connsiteY10" fmla="*/ 3220765 h 4100054"/>
              <a:gd name="connsiteX11" fmla="*/ 2738780 w 5111726"/>
              <a:gd name="connsiteY11" fmla="*/ 3827567 h 4100054"/>
              <a:gd name="connsiteX12" fmla="*/ 2841534 w 5111726"/>
              <a:gd name="connsiteY12" fmla="*/ 3917711 h 4100054"/>
              <a:gd name="connsiteX13" fmla="*/ 3050693 w 5111726"/>
              <a:gd name="connsiteY13" fmla="*/ 3995474 h 4100054"/>
              <a:gd name="connsiteX14" fmla="*/ 3192812 w 5111726"/>
              <a:gd name="connsiteY14" fmla="*/ 4011564 h 4100054"/>
              <a:gd name="connsiteX15" fmla="*/ 3316163 w 5111726"/>
              <a:gd name="connsiteY15" fmla="*/ 4041059 h 4100054"/>
              <a:gd name="connsiteX16" fmla="*/ 3428786 w 5111726"/>
              <a:gd name="connsiteY16" fmla="*/ 4049104 h 4100054"/>
              <a:gd name="connsiteX17" fmla="*/ 3645990 w 5111726"/>
              <a:gd name="connsiteY17" fmla="*/ 4100054 h 4100054"/>
              <a:gd name="connsiteX18" fmla="*/ 3772022 w 5111726"/>
              <a:gd name="connsiteY18" fmla="*/ 4003518 h 4100054"/>
              <a:gd name="connsiteX19" fmla="*/ 3766658 w 5111726"/>
              <a:gd name="connsiteY19" fmla="*/ 3349226 h 4100054"/>
              <a:gd name="connsiteX20" fmla="*/ 4268104 w 5111726"/>
              <a:gd name="connsiteY20" fmla="*/ 3740729 h 4100054"/>
              <a:gd name="connsiteX21" fmla="*/ 4933121 w 5111726"/>
              <a:gd name="connsiteY21" fmla="*/ 3392129 h 4100054"/>
              <a:gd name="connsiteX22" fmla="*/ 4801724 w 5111726"/>
              <a:gd name="connsiteY22" fmla="*/ 3303641 h 4100054"/>
              <a:gd name="connsiteX23" fmla="*/ 5111726 w 5111726"/>
              <a:gd name="connsiteY23" fmla="*/ 2861139 h 4100054"/>
              <a:gd name="connsiteX24" fmla="*/ 4647164 w 5111726"/>
              <a:gd name="connsiteY24" fmla="*/ 2497047 h 4100054"/>
              <a:gd name="connsiteX25" fmla="*/ 4950859 w 5111726"/>
              <a:gd name="connsiteY25" fmla="*/ 2061038 h 4100054"/>
              <a:gd name="connsiteX26" fmla="*/ 4061623 w 5111726"/>
              <a:gd name="connsiteY26" fmla="*/ 1466796 h 4100054"/>
              <a:gd name="connsiteX27" fmla="*/ 3324203 w 5111726"/>
              <a:gd name="connsiteY27" fmla="*/ 1016299 h 4100054"/>
              <a:gd name="connsiteX28" fmla="*/ 3629896 w 5111726"/>
              <a:gd name="connsiteY28" fmla="*/ 683789 h 4100054"/>
              <a:gd name="connsiteX29" fmla="*/ 3093592 w 5111726"/>
              <a:gd name="connsiteY29" fmla="*/ 648930 h 4100054"/>
              <a:gd name="connsiteX30" fmla="*/ 2932700 w 5111726"/>
              <a:gd name="connsiteY30" fmla="*/ 415638 h 4100054"/>
              <a:gd name="connsiteX31" fmla="*/ 2736949 w 5111726"/>
              <a:gd name="connsiteY31" fmla="*/ 0 h 4100054"/>
              <a:gd name="connsiteX32" fmla="*/ 2492931 w 5111726"/>
              <a:gd name="connsiteY32" fmla="*/ 536305 h 4100054"/>
              <a:gd name="connsiteX33" fmla="*/ 2385670 w 5111726"/>
              <a:gd name="connsiteY33" fmla="*/ 565803 h 4100054"/>
              <a:gd name="connsiteX34" fmla="*/ 2256957 w 5111726"/>
              <a:gd name="connsiteY34" fmla="*/ 565803 h 4100054"/>
              <a:gd name="connsiteX35" fmla="*/ 2138970 w 5111726"/>
              <a:gd name="connsiteY35" fmla="*/ 568484 h 4100054"/>
              <a:gd name="connsiteX36" fmla="*/ 2041955 w 5111726"/>
              <a:gd name="connsiteY36" fmla="*/ 621656 h 4100054"/>
              <a:gd name="connsiteX37" fmla="*/ 1929847 w 5111726"/>
              <a:gd name="connsiteY37" fmla="*/ 646693 h 4100054"/>
              <a:gd name="connsiteX38" fmla="*/ 1900570 w 5111726"/>
              <a:gd name="connsiteY38" fmla="*/ 394135 h 4100054"/>
              <a:gd name="connsiteX39" fmla="*/ 1414703 w 5111726"/>
              <a:gd name="connsiteY39" fmla="*/ 365410 h 4100054"/>
              <a:gd name="connsiteX40" fmla="*/ 1422048 w 5111726"/>
              <a:gd name="connsiteY40" fmla="*/ 247897 h 4100054"/>
              <a:gd name="connsiteX41" fmla="*/ 1289845 w 5111726"/>
              <a:gd name="connsiteY41" fmla="*/ 240552 h 4100054"/>
              <a:gd name="connsiteX42" fmla="*/ 1180186 w 5111726"/>
              <a:gd name="connsiteY42" fmla="*/ 209089 h 4100054"/>
              <a:gd name="connsiteX43" fmla="*/ 1170496 w 5111726"/>
              <a:gd name="connsiteY43" fmla="*/ 148631 h 4100054"/>
              <a:gd name="connsiteX44" fmla="*/ 1065721 w 5111726"/>
              <a:gd name="connsiteY44" fmla="*/ 374056 h 4100054"/>
              <a:gd name="connsiteX45" fmla="*/ 961505 w 5111726"/>
              <a:gd name="connsiteY45" fmla="*/ 570617 h 4100054"/>
              <a:gd name="connsiteX46" fmla="*/ 881085 w 5111726"/>
              <a:gd name="connsiteY46" fmla="*/ 808898 h 4100054"/>
              <a:gd name="connsiteX47" fmla="*/ 776837 w 5111726"/>
              <a:gd name="connsiteY47" fmla="*/ 1166317 h 4100054"/>
              <a:gd name="connsiteX48" fmla="*/ 547493 w 5111726"/>
              <a:gd name="connsiteY48" fmla="*/ 1059092 h 4100054"/>
              <a:gd name="connsiteX49" fmla="*/ 353890 w 5111726"/>
              <a:gd name="connsiteY49" fmla="*/ 1179786 h 4100054"/>
              <a:gd name="connsiteX50" fmla="*/ 240397 w 5111726"/>
              <a:gd name="connsiteY50" fmla="*/ 1089809 h 4100054"/>
              <a:gd name="connsiteX51" fmla="*/ 166867 w 5111726"/>
              <a:gd name="connsiteY51" fmla="*/ 1205038 h 4100054"/>
              <a:gd name="connsiteX52" fmla="*/ 113254 w 5111726"/>
              <a:gd name="connsiteY52" fmla="*/ 1324488 h 4100054"/>
              <a:gd name="connsiteX53" fmla="*/ 72176 w 5111726"/>
              <a:gd name="connsiteY53" fmla="*/ 1422469 h 4100054"/>
              <a:gd name="connsiteX54" fmla="*/ 68887 w 5111726"/>
              <a:gd name="connsiteY54" fmla="*/ 1536272 h 4100054"/>
              <a:gd name="connsiteX55" fmla="*/ 0 w 5111726"/>
              <a:gd name="connsiteY55" fmla="*/ 1635987 h 4100054"/>
              <a:gd name="connsiteX56" fmla="*/ 9559 w 5111726"/>
              <a:gd name="connsiteY56" fmla="*/ 1827173 h 4100054"/>
              <a:gd name="connsiteX57" fmla="*/ 139432 w 5111726"/>
              <a:gd name="connsiteY57" fmla="*/ 1796740 h 4100054"/>
              <a:gd name="connsiteX58" fmla="*/ 290506 w 5111726"/>
              <a:gd name="connsiteY58" fmla="*/ 1860991 h 4100054"/>
              <a:gd name="connsiteX59" fmla="*/ 466808 w 5111726"/>
              <a:gd name="connsiteY59" fmla="*/ 1977515 h 4100054"/>
              <a:gd name="connsiteX60" fmla="*/ 441447 w 5111726"/>
              <a:gd name="connsiteY60" fmla="*/ 2116380 h 4100054"/>
              <a:gd name="connsiteX61" fmla="*/ 627620 w 5111726"/>
              <a:gd name="connsiteY61" fmla="*/ 2377096 h 4100054"/>
              <a:gd name="connsiteX62" fmla="*/ 411920 w 5111726"/>
              <a:gd name="connsiteY62" fmla="*/ 2860342 h 4100054"/>
              <a:gd name="connsiteX63" fmla="*/ 546852 w 5111726"/>
              <a:gd name="connsiteY63" fmla="*/ 2965942 h 4100054"/>
              <a:gd name="connsiteX0" fmla="*/ 546852 w 5111726"/>
              <a:gd name="connsiteY0" fmla="*/ 2965942 h 4100054"/>
              <a:gd name="connsiteX1" fmla="*/ 814077 w 5111726"/>
              <a:gd name="connsiteY1" fmla="*/ 2941786 h 4100054"/>
              <a:gd name="connsiteX2" fmla="*/ 842673 w 5111726"/>
              <a:gd name="connsiteY2" fmla="*/ 3039202 h 4100054"/>
              <a:gd name="connsiteX3" fmla="*/ 1202897 w 5111726"/>
              <a:gd name="connsiteY3" fmla="*/ 2973229 h 4100054"/>
              <a:gd name="connsiteX4" fmla="*/ 1415639 w 5111726"/>
              <a:gd name="connsiteY4" fmla="*/ 3061595 h 4100054"/>
              <a:gd name="connsiteX5" fmla="*/ 1000022 w 5111726"/>
              <a:gd name="connsiteY5" fmla="*/ 4045144 h 4100054"/>
              <a:gd name="connsiteX6" fmla="*/ 1447510 w 5111726"/>
              <a:gd name="connsiteY6" fmla="*/ 3762997 h 4100054"/>
              <a:gd name="connsiteX7" fmla="*/ 1867769 w 5111726"/>
              <a:gd name="connsiteY7" fmla="*/ 3973645 h 4100054"/>
              <a:gd name="connsiteX8" fmla="*/ 1863545 w 5111726"/>
              <a:gd name="connsiteY8" fmla="*/ 3848205 h 4100054"/>
              <a:gd name="connsiteX9" fmla="*/ 1878371 w 5111726"/>
              <a:gd name="connsiteY9" fmla="*/ 3756143 h 4100054"/>
              <a:gd name="connsiteX10" fmla="*/ 2001368 w 5111726"/>
              <a:gd name="connsiteY10" fmla="*/ 3220765 h 4100054"/>
              <a:gd name="connsiteX11" fmla="*/ 2738780 w 5111726"/>
              <a:gd name="connsiteY11" fmla="*/ 3827567 h 4100054"/>
              <a:gd name="connsiteX12" fmla="*/ 2841534 w 5111726"/>
              <a:gd name="connsiteY12" fmla="*/ 3917711 h 4100054"/>
              <a:gd name="connsiteX13" fmla="*/ 3050693 w 5111726"/>
              <a:gd name="connsiteY13" fmla="*/ 3995474 h 4100054"/>
              <a:gd name="connsiteX14" fmla="*/ 3192812 w 5111726"/>
              <a:gd name="connsiteY14" fmla="*/ 4011564 h 4100054"/>
              <a:gd name="connsiteX15" fmla="*/ 3316163 w 5111726"/>
              <a:gd name="connsiteY15" fmla="*/ 4041059 h 4100054"/>
              <a:gd name="connsiteX16" fmla="*/ 3428786 w 5111726"/>
              <a:gd name="connsiteY16" fmla="*/ 4049104 h 4100054"/>
              <a:gd name="connsiteX17" fmla="*/ 3645990 w 5111726"/>
              <a:gd name="connsiteY17" fmla="*/ 4100054 h 4100054"/>
              <a:gd name="connsiteX18" fmla="*/ 3772022 w 5111726"/>
              <a:gd name="connsiteY18" fmla="*/ 4003518 h 4100054"/>
              <a:gd name="connsiteX19" fmla="*/ 3766658 w 5111726"/>
              <a:gd name="connsiteY19" fmla="*/ 3349226 h 4100054"/>
              <a:gd name="connsiteX20" fmla="*/ 4268104 w 5111726"/>
              <a:gd name="connsiteY20" fmla="*/ 3740729 h 4100054"/>
              <a:gd name="connsiteX21" fmla="*/ 4933121 w 5111726"/>
              <a:gd name="connsiteY21" fmla="*/ 3392129 h 4100054"/>
              <a:gd name="connsiteX22" fmla="*/ 4801724 w 5111726"/>
              <a:gd name="connsiteY22" fmla="*/ 3303641 h 4100054"/>
              <a:gd name="connsiteX23" fmla="*/ 5111726 w 5111726"/>
              <a:gd name="connsiteY23" fmla="*/ 2861139 h 4100054"/>
              <a:gd name="connsiteX24" fmla="*/ 4647164 w 5111726"/>
              <a:gd name="connsiteY24" fmla="*/ 2497047 h 4100054"/>
              <a:gd name="connsiteX25" fmla="*/ 4950859 w 5111726"/>
              <a:gd name="connsiteY25" fmla="*/ 2061038 h 4100054"/>
              <a:gd name="connsiteX26" fmla="*/ 4061623 w 5111726"/>
              <a:gd name="connsiteY26" fmla="*/ 1466796 h 4100054"/>
              <a:gd name="connsiteX27" fmla="*/ 3324203 w 5111726"/>
              <a:gd name="connsiteY27" fmla="*/ 1016299 h 4100054"/>
              <a:gd name="connsiteX28" fmla="*/ 3629896 w 5111726"/>
              <a:gd name="connsiteY28" fmla="*/ 683789 h 4100054"/>
              <a:gd name="connsiteX29" fmla="*/ 3093592 w 5111726"/>
              <a:gd name="connsiteY29" fmla="*/ 648930 h 4100054"/>
              <a:gd name="connsiteX30" fmla="*/ 2932700 w 5111726"/>
              <a:gd name="connsiteY30" fmla="*/ 415638 h 4100054"/>
              <a:gd name="connsiteX31" fmla="*/ 2736949 w 5111726"/>
              <a:gd name="connsiteY31" fmla="*/ 0 h 4100054"/>
              <a:gd name="connsiteX32" fmla="*/ 2492931 w 5111726"/>
              <a:gd name="connsiteY32" fmla="*/ 536305 h 4100054"/>
              <a:gd name="connsiteX33" fmla="*/ 2385670 w 5111726"/>
              <a:gd name="connsiteY33" fmla="*/ 565803 h 4100054"/>
              <a:gd name="connsiteX34" fmla="*/ 2256957 w 5111726"/>
              <a:gd name="connsiteY34" fmla="*/ 565803 h 4100054"/>
              <a:gd name="connsiteX35" fmla="*/ 2138970 w 5111726"/>
              <a:gd name="connsiteY35" fmla="*/ 568484 h 4100054"/>
              <a:gd name="connsiteX36" fmla="*/ 2041955 w 5111726"/>
              <a:gd name="connsiteY36" fmla="*/ 621656 h 4100054"/>
              <a:gd name="connsiteX37" fmla="*/ 1929847 w 5111726"/>
              <a:gd name="connsiteY37" fmla="*/ 646693 h 4100054"/>
              <a:gd name="connsiteX38" fmla="*/ 1900570 w 5111726"/>
              <a:gd name="connsiteY38" fmla="*/ 394135 h 4100054"/>
              <a:gd name="connsiteX39" fmla="*/ 1414703 w 5111726"/>
              <a:gd name="connsiteY39" fmla="*/ 365410 h 4100054"/>
              <a:gd name="connsiteX40" fmla="*/ 1422048 w 5111726"/>
              <a:gd name="connsiteY40" fmla="*/ 247897 h 4100054"/>
              <a:gd name="connsiteX41" fmla="*/ 1289845 w 5111726"/>
              <a:gd name="connsiteY41" fmla="*/ 240552 h 4100054"/>
              <a:gd name="connsiteX42" fmla="*/ 1180186 w 5111726"/>
              <a:gd name="connsiteY42" fmla="*/ 209089 h 4100054"/>
              <a:gd name="connsiteX43" fmla="*/ 1170496 w 5111726"/>
              <a:gd name="connsiteY43" fmla="*/ 148631 h 4100054"/>
              <a:gd name="connsiteX44" fmla="*/ 1065721 w 5111726"/>
              <a:gd name="connsiteY44" fmla="*/ 374056 h 4100054"/>
              <a:gd name="connsiteX45" fmla="*/ 961505 w 5111726"/>
              <a:gd name="connsiteY45" fmla="*/ 570617 h 4100054"/>
              <a:gd name="connsiteX46" fmla="*/ 881085 w 5111726"/>
              <a:gd name="connsiteY46" fmla="*/ 808898 h 4100054"/>
              <a:gd name="connsiteX47" fmla="*/ 776837 w 5111726"/>
              <a:gd name="connsiteY47" fmla="*/ 1166317 h 4100054"/>
              <a:gd name="connsiteX48" fmla="*/ 547493 w 5111726"/>
              <a:gd name="connsiteY48" fmla="*/ 1059092 h 4100054"/>
              <a:gd name="connsiteX49" fmla="*/ 353890 w 5111726"/>
              <a:gd name="connsiteY49" fmla="*/ 1179786 h 4100054"/>
              <a:gd name="connsiteX50" fmla="*/ 240397 w 5111726"/>
              <a:gd name="connsiteY50" fmla="*/ 1089809 h 4100054"/>
              <a:gd name="connsiteX51" fmla="*/ 166867 w 5111726"/>
              <a:gd name="connsiteY51" fmla="*/ 1205038 h 4100054"/>
              <a:gd name="connsiteX52" fmla="*/ 113254 w 5111726"/>
              <a:gd name="connsiteY52" fmla="*/ 1324488 h 4100054"/>
              <a:gd name="connsiteX53" fmla="*/ 72176 w 5111726"/>
              <a:gd name="connsiteY53" fmla="*/ 1422469 h 4100054"/>
              <a:gd name="connsiteX54" fmla="*/ 68887 w 5111726"/>
              <a:gd name="connsiteY54" fmla="*/ 1536272 h 4100054"/>
              <a:gd name="connsiteX55" fmla="*/ 0 w 5111726"/>
              <a:gd name="connsiteY55" fmla="*/ 1635987 h 4100054"/>
              <a:gd name="connsiteX56" fmla="*/ 9559 w 5111726"/>
              <a:gd name="connsiteY56" fmla="*/ 1827173 h 4100054"/>
              <a:gd name="connsiteX57" fmla="*/ 139432 w 5111726"/>
              <a:gd name="connsiteY57" fmla="*/ 1796740 h 4100054"/>
              <a:gd name="connsiteX58" fmla="*/ 290506 w 5111726"/>
              <a:gd name="connsiteY58" fmla="*/ 1860991 h 4100054"/>
              <a:gd name="connsiteX59" fmla="*/ 486543 w 5111726"/>
              <a:gd name="connsiteY59" fmla="*/ 1970937 h 4100054"/>
              <a:gd name="connsiteX60" fmla="*/ 441447 w 5111726"/>
              <a:gd name="connsiteY60" fmla="*/ 2116380 h 4100054"/>
              <a:gd name="connsiteX61" fmla="*/ 627620 w 5111726"/>
              <a:gd name="connsiteY61" fmla="*/ 2377096 h 4100054"/>
              <a:gd name="connsiteX62" fmla="*/ 411920 w 5111726"/>
              <a:gd name="connsiteY62" fmla="*/ 2860342 h 4100054"/>
              <a:gd name="connsiteX63" fmla="*/ 546852 w 5111726"/>
              <a:gd name="connsiteY63" fmla="*/ 2965942 h 4100054"/>
              <a:gd name="connsiteX0" fmla="*/ 546852 w 5111726"/>
              <a:gd name="connsiteY0" fmla="*/ 2965942 h 4100054"/>
              <a:gd name="connsiteX1" fmla="*/ 814077 w 5111726"/>
              <a:gd name="connsiteY1" fmla="*/ 2941786 h 4100054"/>
              <a:gd name="connsiteX2" fmla="*/ 842673 w 5111726"/>
              <a:gd name="connsiteY2" fmla="*/ 3039202 h 4100054"/>
              <a:gd name="connsiteX3" fmla="*/ 1202897 w 5111726"/>
              <a:gd name="connsiteY3" fmla="*/ 2973229 h 4100054"/>
              <a:gd name="connsiteX4" fmla="*/ 1415639 w 5111726"/>
              <a:gd name="connsiteY4" fmla="*/ 3061595 h 4100054"/>
              <a:gd name="connsiteX5" fmla="*/ 1000022 w 5111726"/>
              <a:gd name="connsiteY5" fmla="*/ 4045144 h 4100054"/>
              <a:gd name="connsiteX6" fmla="*/ 1447510 w 5111726"/>
              <a:gd name="connsiteY6" fmla="*/ 3762997 h 4100054"/>
              <a:gd name="connsiteX7" fmla="*/ 1867769 w 5111726"/>
              <a:gd name="connsiteY7" fmla="*/ 3973645 h 4100054"/>
              <a:gd name="connsiteX8" fmla="*/ 1863545 w 5111726"/>
              <a:gd name="connsiteY8" fmla="*/ 3848205 h 4100054"/>
              <a:gd name="connsiteX9" fmla="*/ 1878371 w 5111726"/>
              <a:gd name="connsiteY9" fmla="*/ 3756143 h 4100054"/>
              <a:gd name="connsiteX10" fmla="*/ 2001368 w 5111726"/>
              <a:gd name="connsiteY10" fmla="*/ 3220765 h 4100054"/>
              <a:gd name="connsiteX11" fmla="*/ 2738780 w 5111726"/>
              <a:gd name="connsiteY11" fmla="*/ 3827567 h 4100054"/>
              <a:gd name="connsiteX12" fmla="*/ 2841534 w 5111726"/>
              <a:gd name="connsiteY12" fmla="*/ 3917711 h 4100054"/>
              <a:gd name="connsiteX13" fmla="*/ 3050693 w 5111726"/>
              <a:gd name="connsiteY13" fmla="*/ 3995474 h 4100054"/>
              <a:gd name="connsiteX14" fmla="*/ 3192812 w 5111726"/>
              <a:gd name="connsiteY14" fmla="*/ 4011564 h 4100054"/>
              <a:gd name="connsiteX15" fmla="*/ 3316163 w 5111726"/>
              <a:gd name="connsiteY15" fmla="*/ 4041059 h 4100054"/>
              <a:gd name="connsiteX16" fmla="*/ 3428786 w 5111726"/>
              <a:gd name="connsiteY16" fmla="*/ 4049104 h 4100054"/>
              <a:gd name="connsiteX17" fmla="*/ 3645990 w 5111726"/>
              <a:gd name="connsiteY17" fmla="*/ 4100054 h 4100054"/>
              <a:gd name="connsiteX18" fmla="*/ 3772022 w 5111726"/>
              <a:gd name="connsiteY18" fmla="*/ 4003518 h 4100054"/>
              <a:gd name="connsiteX19" fmla="*/ 3766658 w 5111726"/>
              <a:gd name="connsiteY19" fmla="*/ 3349226 h 4100054"/>
              <a:gd name="connsiteX20" fmla="*/ 4268104 w 5111726"/>
              <a:gd name="connsiteY20" fmla="*/ 3740729 h 4100054"/>
              <a:gd name="connsiteX21" fmla="*/ 4933121 w 5111726"/>
              <a:gd name="connsiteY21" fmla="*/ 3392129 h 4100054"/>
              <a:gd name="connsiteX22" fmla="*/ 4801724 w 5111726"/>
              <a:gd name="connsiteY22" fmla="*/ 3303641 h 4100054"/>
              <a:gd name="connsiteX23" fmla="*/ 5111726 w 5111726"/>
              <a:gd name="connsiteY23" fmla="*/ 2861139 h 4100054"/>
              <a:gd name="connsiteX24" fmla="*/ 4647164 w 5111726"/>
              <a:gd name="connsiteY24" fmla="*/ 2497047 h 4100054"/>
              <a:gd name="connsiteX25" fmla="*/ 4950859 w 5111726"/>
              <a:gd name="connsiteY25" fmla="*/ 2061038 h 4100054"/>
              <a:gd name="connsiteX26" fmla="*/ 4061623 w 5111726"/>
              <a:gd name="connsiteY26" fmla="*/ 1466796 h 4100054"/>
              <a:gd name="connsiteX27" fmla="*/ 3324203 w 5111726"/>
              <a:gd name="connsiteY27" fmla="*/ 1016299 h 4100054"/>
              <a:gd name="connsiteX28" fmla="*/ 3629896 w 5111726"/>
              <a:gd name="connsiteY28" fmla="*/ 683789 h 4100054"/>
              <a:gd name="connsiteX29" fmla="*/ 3093592 w 5111726"/>
              <a:gd name="connsiteY29" fmla="*/ 648930 h 4100054"/>
              <a:gd name="connsiteX30" fmla="*/ 2932700 w 5111726"/>
              <a:gd name="connsiteY30" fmla="*/ 415638 h 4100054"/>
              <a:gd name="connsiteX31" fmla="*/ 2736949 w 5111726"/>
              <a:gd name="connsiteY31" fmla="*/ 0 h 4100054"/>
              <a:gd name="connsiteX32" fmla="*/ 2492931 w 5111726"/>
              <a:gd name="connsiteY32" fmla="*/ 536305 h 4100054"/>
              <a:gd name="connsiteX33" fmla="*/ 2385670 w 5111726"/>
              <a:gd name="connsiteY33" fmla="*/ 565803 h 4100054"/>
              <a:gd name="connsiteX34" fmla="*/ 2256957 w 5111726"/>
              <a:gd name="connsiteY34" fmla="*/ 565803 h 4100054"/>
              <a:gd name="connsiteX35" fmla="*/ 2138970 w 5111726"/>
              <a:gd name="connsiteY35" fmla="*/ 568484 h 4100054"/>
              <a:gd name="connsiteX36" fmla="*/ 2041955 w 5111726"/>
              <a:gd name="connsiteY36" fmla="*/ 621656 h 4100054"/>
              <a:gd name="connsiteX37" fmla="*/ 1929847 w 5111726"/>
              <a:gd name="connsiteY37" fmla="*/ 646693 h 4100054"/>
              <a:gd name="connsiteX38" fmla="*/ 1900570 w 5111726"/>
              <a:gd name="connsiteY38" fmla="*/ 394135 h 4100054"/>
              <a:gd name="connsiteX39" fmla="*/ 1414703 w 5111726"/>
              <a:gd name="connsiteY39" fmla="*/ 365410 h 4100054"/>
              <a:gd name="connsiteX40" fmla="*/ 1422048 w 5111726"/>
              <a:gd name="connsiteY40" fmla="*/ 247897 h 4100054"/>
              <a:gd name="connsiteX41" fmla="*/ 1289845 w 5111726"/>
              <a:gd name="connsiteY41" fmla="*/ 240552 h 4100054"/>
              <a:gd name="connsiteX42" fmla="*/ 1180186 w 5111726"/>
              <a:gd name="connsiteY42" fmla="*/ 209089 h 4100054"/>
              <a:gd name="connsiteX43" fmla="*/ 1170496 w 5111726"/>
              <a:gd name="connsiteY43" fmla="*/ 148631 h 4100054"/>
              <a:gd name="connsiteX44" fmla="*/ 1065721 w 5111726"/>
              <a:gd name="connsiteY44" fmla="*/ 374056 h 4100054"/>
              <a:gd name="connsiteX45" fmla="*/ 961505 w 5111726"/>
              <a:gd name="connsiteY45" fmla="*/ 570617 h 4100054"/>
              <a:gd name="connsiteX46" fmla="*/ 881085 w 5111726"/>
              <a:gd name="connsiteY46" fmla="*/ 808898 h 4100054"/>
              <a:gd name="connsiteX47" fmla="*/ 776837 w 5111726"/>
              <a:gd name="connsiteY47" fmla="*/ 1166317 h 4100054"/>
              <a:gd name="connsiteX48" fmla="*/ 547493 w 5111726"/>
              <a:gd name="connsiteY48" fmla="*/ 1059092 h 4100054"/>
              <a:gd name="connsiteX49" fmla="*/ 353890 w 5111726"/>
              <a:gd name="connsiteY49" fmla="*/ 1179786 h 4100054"/>
              <a:gd name="connsiteX50" fmla="*/ 240397 w 5111726"/>
              <a:gd name="connsiteY50" fmla="*/ 1089809 h 4100054"/>
              <a:gd name="connsiteX51" fmla="*/ 166867 w 5111726"/>
              <a:gd name="connsiteY51" fmla="*/ 1205038 h 4100054"/>
              <a:gd name="connsiteX52" fmla="*/ 113254 w 5111726"/>
              <a:gd name="connsiteY52" fmla="*/ 1324488 h 4100054"/>
              <a:gd name="connsiteX53" fmla="*/ 72176 w 5111726"/>
              <a:gd name="connsiteY53" fmla="*/ 1422469 h 4100054"/>
              <a:gd name="connsiteX54" fmla="*/ 68887 w 5111726"/>
              <a:gd name="connsiteY54" fmla="*/ 1536272 h 4100054"/>
              <a:gd name="connsiteX55" fmla="*/ 0 w 5111726"/>
              <a:gd name="connsiteY55" fmla="*/ 1635987 h 4100054"/>
              <a:gd name="connsiteX56" fmla="*/ 9559 w 5111726"/>
              <a:gd name="connsiteY56" fmla="*/ 1827173 h 4100054"/>
              <a:gd name="connsiteX57" fmla="*/ 139432 w 5111726"/>
              <a:gd name="connsiteY57" fmla="*/ 1796740 h 4100054"/>
              <a:gd name="connsiteX58" fmla="*/ 290506 w 5111726"/>
              <a:gd name="connsiteY58" fmla="*/ 1860991 h 4100054"/>
              <a:gd name="connsiteX59" fmla="*/ 486543 w 5111726"/>
              <a:gd name="connsiteY59" fmla="*/ 1970937 h 4100054"/>
              <a:gd name="connsiteX60" fmla="*/ 451314 w 5111726"/>
              <a:gd name="connsiteY60" fmla="*/ 2116380 h 4100054"/>
              <a:gd name="connsiteX61" fmla="*/ 627620 w 5111726"/>
              <a:gd name="connsiteY61" fmla="*/ 2377096 h 4100054"/>
              <a:gd name="connsiteX62" fmla="*/ 411920 w 5111726"/>
              <a:gd name="connsiteY62" fmla="*/ 2860342 h 4100054"/>
              <a:gd name="connsiteX63" fmla="*/ 546852 w 5111726"/>
              <a:gd name="connsiteY63" fmla="*/ 2965942 h 4100054"/>
              <a:gd name="connsiteX0" fmla="*/ 546852 w 5111726"/>
              <a:gd name="connsiteY0" fmla="*/ 2965942 h 4100054"/>
              <a:gd name="connsiteX1" fmla="*/ 814077 w 5111726"/>
              <a:gd name="connsiteY1" fmla="*/ 2941786 h 4100054"/>
              <a:gd name="connsiteX2" fmla="*/ 842673 w 5111726"/>
              <a:gd name="connsiteY2" fmla="*/ 3039202 h 4100054"/>
              <a:gd name="connsiteX3" fmla="*/ 1202897 w 5111726"/>
              <a:gd name="connsiteY3" fmla="*/ 2973229 h 4100054"/>
              <a:gd name="connsiteX4" fmla="*/ 1415639 w 5111726"/>
              <a:gd name="connsiteY4" fmla="*/ 3061595 h 4100054"/>
              <a:gd name="connsiteX5" fmla="*/ 1000022 w 5111726"/>
              <a:gd name="connsiteY5" fmla="*/ 4045144 h 4100054"/>
              <a:gd name="connsiteX6" fmla="*/ 1447510 w 5111726"/>
              <a:gd name="connsiteY6" fmla="*/ 3762997 h 4100054"/>
              <a:gd name="connsiteX7" fmla="*/ 1867769 w 5111726"/>
              <a:gd name="connsiteY7" fmla="*/ 3973645 h 4100054"/>
              <a:gd name="connsiteX8" fmla="*/ 1863545 w 5111726"/>
              <a:gd name="connsiteY8" fmla="*/ 3848205 h 4100054"/>
              <a:gd name="connsiteX9" fmla="*/ 1878371 w 5111726"/>
              <a:gd name="connsiteY9" fmla="*/ 3756143 h 4100054"/>
              <a:gd name="connsiteX10" fmla="*/ 2001368 w 5111726"/>
              <a:gd name="connsiteY10" fmla="*/ 3220765 h 4100054"/>
              <a:gd name="connsiteX11" fmla="*/ 2738780 w 5111726"/>
              <a:gd name="connsiteY11" fmla="*/ 3827567 h 4100054"/>
              <a:gd name="connsiteX12" fmla="*/ 2841534 w 5111726"/>
              <a:gd name="connsiteY12" fmla="*/ 3917711 h 4100054"/>
              <a:gd name="connsiteX13" fmla="*/ 3050693 w 5111726"/>
              <a:gd name="connsiteY13" fmla="*/ 3995474 h 4100054"/>
              <a:gd name="connsiteX14" fmla="*/ 3192812 w 5111726"/>
              <a:gd name="connsiteY14" fmla="*/ 4011564 h 4100054"/>
              <a:gd name="connsiteX15" fmla="*/ 3316163 w 5111726"/>
              <a:gd name="connsiteY15" fmla="*/ 4041059 h 4100054"/>
              <a:gd name="connsiteX16" fmla="*/ 3428786 w 5111726"/>
              <a:gd name="connsiteY16" fmla="*/ 4049104 h 4100054"/>
              <a:gd name="connsiteX17" fmla="*/ 3645990 w 5111726"/>
              <a:gd name="connsiteY17" fmla="*/ 4100054 h 4100054"/>
              <a:gd name="connsiteX18" fmla="*/ 3772022 w 5111726"/>
              <a:gd name="connsiteY18" fmla="*/ 4003518 h 4100054"/>
              <a:gd name="connsiteX19" fmla="*/ 3766658 w 5111726"/>
              <a:gd name="connsiteY19" fmla="*/ 3349226 h 4100054"/>
              <a:gd name="connsiteX20" fmla="*/ 4268104 w 5111726"/>
              <a:gd name="connsiteY20" fmla="*/ 3740729 h 4100054"/>
              <a:gd name="connsiteX21" fmla="*/ 4933121 w 5111726"/>
              <a:gd name="connsiteY21" fmla="*/ 3392129 h 4100054"/>
              <a:gd name="connsiteX22" fmla="*/ 4801724 w 5111726"/>
              <a:gd name="connsiteY22" fmla="*/ 3303641 h 4100054"/>
              <a:gd name="connsiteX23" fmla="*/ 5111726 w 5111726"/>
              <a:gd name="connsiteY23" fmla="*/ 2861139 h 4100054"/>
              <a:gd name="connsiteX24" fmla="*/ 4647164 w 5111726"/>
              <a:gd name="connsiteY24" fmla="*/ 2497047 h 4100054"/>
              <a:gd name="connsiteX25" fmla="*/ 4950859 w 5111726"/>
              <a:gd name="connsiteY25" fmla="*/ 2061038 h 4100054"/>
              <a:gd name="connsiteX26" fmla="*/ 4061623 w 5111726"/>
              <a:gd name="connsiteY26" fmla="*/ 1466796 h 4100054"/>
              <a:gd name="connsiteX27" fmla="*/ 3324203 w 5111726"/>
              <a:gd name="connsiteY27" fmla="*/ 1016299 h 4100054"/>
              <a:gd name="connsiteX28" fmla="*/ 3629896 w 5111726"/>
              <a:gd name="connsiteY28" fmla="*/ 683789 h 4100054"/>
              <a:gd name="connsiteX29" fmla="*/ 3093592 w 5111726"/>
              <a:gd name="connsiteY29" fmla="*/ 648930 h 4100054"/>
              <a:gd name="connsiteX30" fmla="*/ 2932700 w 5111726"/>
              <a:gd name="connsiteY30" fmla="*/ 415638 h 4100054"/>
              <a:gd name="connsiteX31" fmla="*/ 2736949 w 5111726"/>
              <a:gd name="connsiteY31" fmla="*/ 0 h 4100054"/>
              <a:gd name="connsiteX32" fmla="*/ 2492931 w 5111726"/>
              <a:gd name="connsiteY32" fmla="*/ 536305 h 4100054"/>
              <a:gd name="connsiteX33" fmla="*/ 2385670 w 5111726"/>
              <a:gd name="connsiteY33" fmla="*/ 565803 h 4100054"/>
              <a:gd name="connsiteX34" fmla="*/ 2256957 w 5111726"/>
              <a:gd name="connsiteY34" fmla="*/ 565803 h 4100054"/>
              <a:gd name="connsiteX35" fmla="*/ 2138970 w 5111726"/>
              <a:gd name="connsiteY35" fmla="*/ 568484 h 4100054"/>
              <a:gd name="connsiteX36" fmla="*/ 2041955 w 5111726"/>
              <a:gd name="connsiteY36" fmla="*/ 621656 h 4100054"/>
              <a:gd name="connsiteX37" fmla="*/ 1929847 w 5111726"/>
              <a:gd name="connsiteY37" fmla="*/ 646693 h 4100054"/>
              <a:gd name="connsiteX38" fmla="*/ 1900570 w 5111726"/>
              <a:gd name="connsiteY38" fmla="*/ 394135 h 4100054"/>
              <a:gd name="connsiteX39" fmla="*/ 1414703 w 5111726"/>
              <a:gd name="connsiteY39" fmla="*/ 365410 h 4100054"/>
              <a:gd name="connsiteX40" fmla="*/ 1422048 w 5111726"/>
              <a:gd name="connsiteY40" fmla="*/ 247897 h 4100054"/>
              <a:gd name="connsiteX41" fmla="*/ 1289845 w 5111726"/>
              <a:gd name="connsiteY41" fmla="*/ 240552 h 4100054"/>
              <a:gd name="connsiteX42" fmla="*/ 1180186 w 5111726"/>
              <a:gd name="connsiteY42" fmla="*/ 209089 h 4100054"/>
              <a:gd name="connsiteX43" fmla="*/ 1170496 w 5111726"/>
              <a:gd name="connsiteY43" fmla="*/ 148631 h 4100054"/>
              <a:gd name="connsiteX44" fmla="*/ 1065721 w 5111726"/>
              <a:gd name="connsiteY44" fmla="*/ 374056 h 4100054"/>
              <a:gd name="connsiteX45" fmla="*/ 961505 w 5111726"/>
              <a:gd name="connsiteY45" fmla="*/ 570617 h 4100054"/>
              <a:gd name="connsiteX46" fmla="*/ 881085 w 5111726"/>
              <a:gd name="connsiteY46" fmla="*/ 808898 h 4100054"/>
              <a:gd name="connsiteX47" fmla="*/ 776837 w 5111726"/>
              <a:gd name="connsiteY47" fmla="*/ 1166317 h 4100054"/>
              <a:gd name="connsiteX48" fmla="*/ 547493 w 5111726"/>
              <a:gd name="connsiteY48" fmla="*/ 1059092 h 4100054"/>
              <a:gd name="connsiteX49" fmla="*/ 353890 w 5111726"/>
              <a:gd name="connsiteY49" fmla="*/ 1179786 h 4100054"/>
              <a:gd name="connsiteX50" fmla="*/ 240397 w 5111726"/>
              <a:gd name="connsiteY50" fmla="*/ 1089809 h 4100054"/>
              <a:gd name="connsiteX51" fmla="*/ 166867 w 5111726"/>
              <a:gd name="connsiteY51" fmla="*/ 1205038 h 4100054"/>
              <a:gd name="connsiteX52" fmla="*/ 113254 w 5111726"/>
              <a:gd name="connsiteY52" fmla="*/ 1324488 h 4100054"/>
              <a:gd name="connsiteX53" fmla="*/ 72176 w 5111726"/>
              <a:gd name="connsiteY53" fmla="*/ 1422469 h 4100054"/>
              <a:gd name="connsiteX54" fmla="*/ 68887 w 5111726"/>
              <a:gd name="connsiteY54" fmla="*/ 1536272 h 4100054"/>
              <a:gd name="connsiteX55" fmla="*/ 0 w 5111726"/>
              <a:gd name="connsiteY55" fmla="*/ 1635987 h 4100054"/>
              <a:gd name="connsiteX56" fmla="*/ 9559 w 5111726"/>
              <a:gd name="connsiteY56" fmla="*/ 1827173 h 4100054"/>
              <a:gd name="connsiteX57" fmla="*/ 139432 w 5111726"/>
              <a:gd name="connsiteY57" fmla="*/ 1796740 h 4100054"/>
              <a:gd name="connsiteX58" fmla="*/ 290506 w 5111726"/>
              <a:gd name="connsiteY58" fmla="*/ 1860991 h 4100054"/>
              <a:gd name="connsiteX59" fmla="*/ 486543 w 5111726"/>
              <a:gd name="connsiteY59" fmla="*/ 1970937 h 4100054"/>
              <a:gd name="connsiteX60" fmla="*/ 451314 w 5111726"/>
              <a:gd name="connsiteY60" fmla="*/ 2116380 h 4100054"/>
              <a:gd name="connsiteX61" fmla="*/ 650644 w 5111726"/>
              <a:gd name="connsiteY61" fmla="*/ 2380385 h 4100054"/>
              <a:gd name="connsiteX62" fmla="*/ 411920 w 5111726"/>
              <a:gd name="connsiteY62" fmla="*/ 2860342 h 4100054"/>
              <a:gd name="connsiteX63" fmla="*/ 546852 w 5111726"/>
              <a:gd name="connsiteY63" fmla="*/ 2965942 h 4100054"/>
              <a:gd name="connsiteX0" fmla="*/ 546852 w 5111726"/>
              <a:gd name="connsiteY0" fmla="*/ 2965942 h 4100054"/>
              <a:gd name="connsiteX1" fmla="*/ 814077 w 5111726"/>
              <a:gd name="connsiteY1" fmla="*/ 2941786 h 4100054"/>
              <a:gd name="connsiteX2" fmla="*/ 842673 w 5111726"/>
              <a:gd name="connsiteY2" fmla="*/ 3039202 h 4100054"/>
              <a:gd name="connsiteX3" fmla="*/ 1202897 w 5111726"/>
              <a:gd name="connsiteY3" fmla="*/ 2973229 h 4100054"/>
              <a:gd name="connsiteX4" fmla="*/ 1415639 w 5111726"/>
              <a:gd name="connsiteY4" fmla="*/ 3061595 h 4100054"/>
              <a:gd name="connsiteX5" fmla="*/ 1000022 w 5111726"/>
              <a:gd name="connsiteY5" fmla="*/ 4045144 h 4100054"/>
              <a:gd name="connsiteX6" fmla="*/ 1447510 w 5111726"/>
              <a:gd name="connsiteY6" fmla="*/ 3762997 h 4100054"/>
              <a:gd name="connsiteX7" fmla="*/ 1867769 w 5111726"/>
              <a:gd name="connsiteY7" fmla="*/ 3973645 h 4100054"/>
              <a:gd name="connsiteX8" fmla="*/ 1863545 w 5111726"/>
              <a:gd name="connsiteY8" fmla="*/ 3848205 h 4100054"/>
              <a:gd name="connsiteX9" fmla="*/ 1878371 w 5111726"/>
              <a:gd name="connsiteY9" fmla="*/ 3756143 h 4100054"/>
              <a:gd name="connsiteX10" fmla="*/ 2001368 w 5111726"/>
              <a:gd name="connsiteY10" fmla="*/ 3220765 h 4100054"/>
              <a:gd name="connsiteX11" fmla="*/ 2738780 w 5111726"/>
              <a:gd name="connsiteY11" fmla="*/ 3827567 h 4100054"/>
              <a:gd name="connsiteX12" fmla="*/ 2841534 w 5111726"/>
              <a:gd name="connsiteY12" fmla="*/ 3917711 h 4100054"/>
              <a:gd name="connsiteX13" fmla="*/ 3050693 w 5111726"/>
              <a:gd name="connsiteY13" fmla="*/ 3995474 h 4100054"/>
              <a:gd name="connsiteX14" fmla="*/ 3192812 w 5111726"/>
              <a:gd name="connsiteY14" fmla="*/ 4011564 h 4100054"/>
              <a:gd name="connsiteX15" fmla="*/ 3316163 w 5111726"/>
              <a:gd name="connsiteY15" fmla="*/ 4041059 h 4100054"/>
              <a:gd name="connsiteX16" fmla="*/ 3428786 w 5111726"/>
              <a:gd name="connsiteY16" fmla="*/ 4049104 h 4100054"/>
              <a:gd name="connsiteX17" fmla="*/ 3645990 w 5111726"/>
              <a:gd name="connsiteY17" fmla="*/ 4100054 h 4100054"/>
              <a:gd name="connsiteX18" fmla="*/ 3772022 w 5111726"/>
              <a:gd name="connsiteY18" fmla="*/ 4003518 h 4100054"/>
              <a:gd name="connsiteX19" fmla="*/ 3766658 w 5111726"/>
              <a:gd name="connsiteY19" fmla="*/ 3349226 h 4100054"/>
              <a:gd name="connsiteX20" fmla="*/ 4268104 w 5111726"/>
              <a:gd name="connsiteY20" fmla="*/ 3740729 h 4100054"/>
              <a:gd name="connsiteX21" fmla="*/ 4933121 w 5111726"/>
              <a:gd name="connsiteY21" fmla="*/ 3392129 h 4100054"/>
              <a:gd name="connsiteX22" fmla="*/ 4801724 w 5111726"/>
              <a:gd name="connsiteY22" fmla="*/ 3303641 h 4100054"/>
              <a:gd name="connsiteX23" fmla="*/ 5111726 w 5111726"/>
              <a:gd name="connsiteY23" fmla="*/ 2861139 h 4100054"/>
              <a:gd name="connsiteX24" fmla="*/ 4647164 w 5111726"/>
              <a:gd name="connsiteY24" fmla="*/ 2497047 h 4100054"/>
              <a:gd name="connsiteX25" fmla="*/ 4950859 w 5111726"/>
              <a:gd name="connsiteY25" fmla="*/ 2061038 h 4100054"/>
              <a:gd name="connsiteX26" fmla="*/ 4061623 w 5111726"/>
              <a:gd name="connsiteY26" fmla="*/ 1466796 h 4100054"/>
              <a:gd name="connsiteX27" fmla="*/ 3324203 w 5111726"/>
              <a:gd name="connsiteY27" fmla="*/ 1016299 h 4100054"/>
              <a:gd name="connsiteX28" fmla="*/ 3629896 w 5111726"/>
              <a:gd name="connsiteY28" fmla="*/ 683789 h 4100054"/>
              <a:gd name="connsiteX29" fmla="*/ 3093592 w 5111726"/>
              <a:gd name="connsiteY29" fmla="*/ 648930 h 4100054"/>
              <a:gd name="connsiteX30" fmla="*/ 2932700 w 5111726"/>
              <a:gd name="connsiteY30" fmla="*/ 415638 h 4100054"/>
              <a:gd name="connsiteX31" fmla="*/ 2736949 w 5111726"/>
              <a:gd name="connsiteY31" fmla="*/ 0 h 4100054"/>
              <a:gd name="connsiteX32" fmla="*/ 2492931 w 5111726"/>
              <a:gd name="connsiteY32" fmla="*/ 536305 h 4100054"/>
              <a:gd name="connsiteX33" fmla="*/ 2385670 w 5111726"/>
              <a:gd name="connsiteY33" fmla="*/ 565803 h 4100054"/>
              <a:gd name="connsiteX34" fmla="*/ 2256957 w 5111726"/>
              <a:gd name="connsiteY34" fmla="*/ 565803 h 4100054"/>
              <a:gd name="connsiteX35" fmla="*/ 2138970 w 5111726"/>
              <a:gd name="connsiteY35" fmla="*/ 568484 h 4100054"/>
              <a:gd name="connsiteX36" fmla="*/ 2041955 w 5111726"/>
              <a:gd name="connsiteY36" fmla="*/ 621656 h 4100054"/>
              <a:gd name="connsiteX37" fmla="*/ 1929847 w 5111726"/>
              <a:gd name="connsiteY37" fmla="*/ 646693 h 4100054"/>
              <a:gd name="connsiteX38" fmla="*/ 1900570 w 5111726"/>
              <a:gd name="connsiteY38" fmla="*/ 394135 h 4100054"/>
              <a:gd name="connsiteX39" fmla="*/ 1414703 w 5111726"/>
              <a:gd name="connsiteY39" fmla="*/ 365410 h 4100054"/>
              <a:gd name="connsiteX40" fmla="*/ 1422048 w 5111726"/>
              <a:gd name="connsiteY40" fmla="*/ 247897 h 4100054"/>
              <a:gd name="connsiteX41" fmla="*/ 1289845 w 5111726"/>
              <a:gd name="connsiteY41" fmla="*/ 240552 h 4100054"/>
              <a:gd name="connsiteX42" fmla="*/ 1180186 w 5111726"/>
              <a:gd name="connsiteY42" fmla="*/ 209089 h 4100054"/>
              <a:gd name="connsiteX43" fmla="*/ 1170496 w 5111726"/>
              <a:gd name="connsiteY43" fmla="*/ 148631 h 4100054"/>
              <a:gd name="connsiteX44" fmla="*/ 1065721 w 5111726"/>
              <a:gd name="connsiteY44" fmla="*/ 374056 h 4100054"/>
              <a:gd name="connsiteX45" fmla="*/ 961505 w 5111726"/>
              <a:gd name="connsiteY45" fmla="*/ 570617 h 4100054"/>
              <a:gd name="connsiteX46" fmla="*/ 881085 w 5111726"/>
              <a:gd name="connsiteY46" fmla="*/ 808898 h 4100054"/>
              <a:gd name="connsiteX47" fmla="*/ 776837 w 5111726"/>
              <a:gd name="connsiteY47" fmla="*/ 1166317 h 4100054"/>
              <a:gd name="connsiteX48" fmla="*/ 547493 w 5111726"/>
              <a:gd name="connsiteY48" fmla="*/ 1059092 h 4100054"/>
              <a:gd name="connsiteX49" fmla="*/ 353890 w 5111726"/>
              <a:gd name="connsiteY49" fmla="*/ 1179786 h 4100054"/>
              <a:gd name="connsiteX50" fmla="*/ 240397 w 5111726"/>
              <a:gd name="connsiteY50" fmla="*/ 1089809 h 4100054"/>
              <a:gd name="connsiteX51" fmla="*/ 166867 w 5111726"/>
              <a:gd name="connsiteY51" fmla="*/ 1205038 h 4100054"/>
              <a:gd name="connsiteX52" fmla="*/ 113254 w 5111726"/>
              <a:gd name="connsiteY52" fmla="*/ 1324488 h 4100054"/>
              <a:gd name="connsiteX53" fmla="*/ 72176 w 5111726"/>
              <a:gd name="connsiteY53" fmla="*/ 1422469 h 4100054"/>
              <a:gd name="connsiteX54" fmla="*/ 68887 w 5111726"/>
              <a:gd name="connsiteY54" fmla="*/ 1536272 h 4100054"/>
              <a:gd name="connsiteX55" fmla="*/ 0 w 5111726"/>
              <a:gd name="connsiteY55" fmla="*/ 1635987 h 4100054"/>
              <a:gd name="connsiteX56" fmla="*/ 9559 w 5111726"/>
              <a:gd name="connsiteY56" fmla="*/ 1827173 h 4100054"/>
              <a:gd name="connsiteX57" fmla="*/ 139432 w 5111726"/>
              <a:gd name="connsiteY57" fmla="*/ 1796740 h 4100054"/>
              <a:gd name="connsiteX58" fmla="*/ 290506 w 5111726"/>
              <a:gd name="connsiteY58" fmla="*/ 1860991 h 4100054"/>
              <a:gd name="connsiteX59" fmla="*/ 486543 w 5111726"/>
              <a:gd name="connsiteY59" fmla="*/ 1970937 h 4100054"/>
              <a:gd name="connsiteX60" fmla="*/ 451314 w 5111726"/>
              <a:gd name="connsiteY60" fmla="*/ 2116380 h 4100054"/>
              <a:gd name="connsiteX61" fmla="*/ 650644 w 5111726"/>
              <a:gd name="connsiteY61" fmla="*/ 2380385 h 4100054"/>
              <a:gd name="connsiteX62" fmla="*/ 431655 w 5111726"/>
              <a:gd name="connsiteY62" fmla="*/ 2866921 h 4100054"/>
              <a:gd name="connsiteX63" fmla="*/ 546852 w 5111726"/>
              <a:gd name="connsiteY63" fmla="*/ 2965942 h 4100054"/>
              <a:gd name="connsiteX0" fmla="*/ 546852 w 5111726"/>
              <a:gd name="connsiteY0" fmla="*/ 2965942 h 4100054"/>
              <a:gd name="connsiteX1" fmla="*/ 814077 w 5111726"/>
              <a:gd name="connsiteY1" fmla="*/ 2941786 h 4100054"/>
              <a:gd name="connsiteX2" fmla="*/ 842673 w 5111726"/>
              <a:gd name="connsiteY2" fmla="*/ 3039202 h 4100054"/>
              <a:gd name="connsiteX3" fmla="*/ 1202897 w 5111726"/>
              <a:gd name="connsiteY3" fmla="*/ 2973229 h 4100054"/>
              <a:gd name="connsiteX4" fmla="*/ 1415639 w 5111726"/>
              <a:gd name="connsiteY4" fmla="*/ 3061595 h 4100054"/>
              <a:gd name="connsiteX5" fmla="*/ 1000022 w 5111726"/>
              <a:gd name="connsiteY5" fmla="*/ 4045144 h 4100054"/>
              <a:gd name="connsiteX6" fmla="*/ 1447510 w 5111726"/>
              <a:gd name="connsiteY6" fmla="*/ 3762997 h 4100054"/>
              <a:gd name="connsiteX7" fmla="*/ 1867769 w 5111726"/>
              <a:gd name="connsiteY7" fmla="*/ 3973645 h 4100054"/>
              <a:gd name="connsiteX8" fmla="*/ 1863545 w 5111726"/>
              <a:gd name="connsiteY8" fmla="*/ 3848205 h 4100054"/>
              <a:gd name="connsiteX9" fmla="*/ 1878371 w 5111726"/>
              <a:gd name="connsiteY9" fmla="*/ 3756143 h 4100054"/>
              <a:gd name="connsiteX10" fmla="*/ 2001368 w 5111726"/>
              <a:gd name="connsiteY10" fmla="*/ 3220765 h 4100054"/>
              <a:gd name="connsiteX11" fmla="*/ 2738780 w 5111726"/>
              <a:gd name="connsiteY11" fmla="*/ 3827567 h 4100054"/>
              <a:gd name="connsiteX12" fmla="*/ 2841534 w 5111726"/>
              <a:gd name="connsiteY12" fmla="*/ 3917711 h 4100054"/>
              <a:gd name="connsiteX13" fmla="*/ 3050693 w 5111726"/>
              <a:gd name="connsiteY13" fmla="*/ 3995474 h 4100054"/>
              <a:gd name="connsiteX14" fmla="*/ 3192812 w 5111726"/>
              <a:gd name="connsiteY14" fmla="*/ 4011564 h 4100054"/>
              <a:gd name="connsiteX15" fmla="*/ 3316163 w 5111726"/>
              <a:gd name="connsiteY15" fmla="*/ 4041059 h 4100054"/>
              <a:gd name="connsiteX16" fmla="*/ 3428786 w 5111726"/>
              <a:gd name="connsiteY16" fmla="*/ 4049104 h 4100054"/>
              <a:gd name="connsiteX17" fmla="*/ 3645990 w 5111726"/>
              <a:gd name="connsiteY17" fmla="*/ 4100054 h 4100054"/>
              <a:gd name="connsiteX18" fmla="*/ 3772022 w 5111726"/>
              <a:gd name="connsiteY18" fmla="*/ 4003518 h 4100054"/>
              <a:gd name="connsiteX19" fmla="*/ 3766658 w 5111726"/>
              <a:gd name="connsiteY19" fmla="*/ 3349226 h 4100054"/>
              <a:gd name="connsiteX20" fmla="*/ 4268104 w 5111726"/>
              <a:gd name="connsiteY20" fmla="*/ 3740729 h 4100054"/>
              <a:gd name="connsiteX21" fmla="*/ 4933121 w 5111726"/>
              <a:gd name="connsiteY21" fmla="*/ 3392129 h 4100054"/>
              <a:gd name="connsiteX22" fmla="*/ 4801724 w 5111726"/>
              <a:gd name="connsiteY22" fmla="*/ 3303641 h 4100054"/>
              <a:gd name="connsiteX23" fmla="*/ 5111726 w 5111726"/>
              <a:gd name="connsiteY23" fmla="*/ 2861139 h 4100054"/>
              <a:gd name="connsiteX24" fmla="*/ 4647164 w 5111726"/>
              <a:gd name="connsiteY24" fmla="*/ 2497047 h 4100054"/>
              <a:gd name="connsiteX25" fmla="*/ 4950859 w 5111726"/>
              <a:gd name="connsiteY25" fmla="*/ 2061038 h 4100054"/>
              <a:gd name="connsiteX26" fmla="*/ 4061623 w 5111726"/>
              <a:gd name="connsiteY26" fmla="*/ 1466796 h 4100054"/>
              <a:gd name="connsiteX27" fmla="*/ 3324203 w 5111726"/>
              <a:gd name="connsiteY27" fmla="*/ 1016299 h 4100054"/>
              <a:gd name="connsiteX28" fmla="*/ 3629896 w 5111726"/>
              <a:gd name="connsiteY28" fmla="*/ 683789 h 4100054"/>
              <a:gd name="connsiteX29" fmla="*/ 3093592 w 5111726"/>
              <a:gd name="connsiteY29" fmla="*/ 648930 h 4100054"/>
              <a:gd name="connsiteX30" fmla="*/ 2932700 w 5111726"/>
              <a:gd name="connsiteY30" fmla="*/ 415638 h 4100054"/>
              <a:gd name="connsiteX31" fmla="*/ 2736949 w 5111726"/>
              <a:gd name="connsiteY31" fmla="*/ 0 h 4100054"/>
              <a:gd name="connsiteX32" fmla="*/ 2492931 w 5111726"/>
              <a:gd name="connsiteY32" fmla="*/ 536305 h 4100054"/>
              <a:gd name="connsiteX33" fmla="*/ 2385670 w 5111726"/>
              <a:gd name="connsiteY33" fmla="*/ 565803 h 4100054"/>
              <a:gd name="connsiteX34" fmla="*/ 2256957 w 5111726"/>
              <a:gd name="connsiteY34" fmla="*/ 565803 h 4100054"/>
              <a:gd name="connsiteX35" fmla="*/ 2138970 w 5111726"/>
              <a:gd name="connsiteY35" fmla="*/ 568484 h 4100054"/>
              <a:gd name="connsiteX36" fmla="*/ 2041955 w 5111726"/>
              <a:gd name="connsiteY36" fmla="*/ 621656 h 4100054"/>
              <a:gd name="connsiteX37" fmla="*/ 1929847 w 5111726"/>
              <a:gd name="connsiteY37" fmla="*/ 646693 h 4100054"/>
              <a:gd name="connsiteX38" fmla="*/ 1900570 w 5111726"/>
              <a:gd name="connsiteY38" fmla="*/ 394135 h 4100054"/>
              <a:gd name="connsiteX39" fmla="*/ 1414703 w 5111726"/>
              <a:gd name="connsiteY39" fmla="*/ 365410 h 4100054"/>
              <a:gd name="connsiteX40" fmla="*/ 1422048 w 5111726"/>
              <a:gd name="connsiteY40" fmla="*/ 247897 h 4100054"/>
              <a:gd name="connsiteX41" fmla="*/ 1289845 w 5111726"/>
              <a:gd name="connsiteY41" fmla="*/ 240552 h 4100054"/>
              <a:gd name="connsiteX42" fmla="*/ 1180186 w 5111726"/>
              <a:gd name="connsiteY42" fmla="*/ 209089 h 4100054"/>
              <a:gd name="connsiteX43" fmla="*/ 1170496 w 5111726"/>
              <a:gd name="connsiteY43" fmla="*/ 148631 h 4100054"/>
              <a:gd name="connsiteX44" fmla="*/ 1065721 w 5111726"/>
              <a:gd name="connsiteY44" fmla="*/ 374056 h 4100054"/>
              <a:gd name="connsiteX45" fmla="*/ 961505 w 5111726"/>
              <a:gd name="connsiteY45" fmla="*/ 570617 h 4100054"/>
              <a:gd name="connsiteX46" fmla="*/ 881085 w 5111726"/>
              <a:gd name="connsiteY46" fmla="*/ 808898 h 4100054"/>
              <a:gd name="connsiteX47" fmla="*/ 776837 w 5111726"/>
              <a:gd name="connsiteY47" fmla="*/ 1166317 h 4100054"/>
              <a:gd name="connsiteX48" fmla="*/ 547493 w 5111726"/>
              <a:gd name="connsiteY48" fmla="*/ 1059092 h 4100054"/>
              <a:gd name="connsiteX49" fmla="*/ 353890 w 5111726"/>
              <a:gd name="connsiteY49" fmla="*/ 1179786 h 4100054"/>
              <a:gd name="connsiteX50" fmla="*/ 240397 w 5111726"/>
              <a:gd name="connsiteY50" fmla="*/ 1089809 h 4100054"/>
              <a:gd name="connsiteX51" fmla="*/ 166867 w 5111726"/>
              <a:gd name="connsiteY51" fmla="*/ 1205038 h 4100054"/>
              <a:gd name="connsiteX52" fmla="*/ 113254 w 5111726"/>
              <a:gd name="connsiteY52" fmla="*/ 1324488 h 4100054"/>
              <a:gd name="connsiteX53" fmla="*/ 72176 w 5111726"/>
              <a:gd name="connsiteY53" fmla="*/ 1422469 h 4100054"/>
              <a:gd name="connsiteX54" fmla="*/ 68887 w 5111726"/>
              <a:gd name="connsiteY54" fmla="*/ 1536272 h 4100054"/>
              <a:gd name="connsiteX55" fmla="*/ 0 w 5111726"/>
              <a:gd name="connsiteY55" fmla="*/ 1635987 h 4100054"/>
              <a:gd name="connsiteX56" fmla="*/ 9559 w 5111726"/>
              <a:gd name="connsiteY56" fmla="*/ 1827173 h 4100054"/>
              <a:gd name="connsiteX57" fmla="*/ 139432 w 5111726"/>
              <a:gd name="connsiteY57" fmla="*/ 1796740 h 4100054"/>
              <a:gd name="connsiteX58" fmla="*/ 290506 w 5111726"/>
              <a:gd name="connsiteY58" fmla="*/ 1860991 h 4100054"/>
              <a:gd name="connsiteX59" fmla="*/ 486543 w 5111726"/>
              <a:gd name="connsiteY59" fmla="*/ 1970937 h 4100054"/>
              <a:gd name="connsiteX60" fmla="*/ 451314 w 5111726"/>
              <a:gd name="connsiteY60" fmla="*/ 2116380 h 4100054"/>
              <a:gd name="connsiteX61" fmla="*/ 650644 w 5111726"/>
              <a:gd name="connsiteY61" fmla="*/ 2380385 h 4100054"/>
              <a:gd name="connsiteX62" fmla="*/ 425076 w 5111726"/>
              <a:gd name="connsiteY62" fmla="*/ 2866921 h 4100054"/>
              <a:gd name="connsiteX63" fmla="*/ 546852 w 5111726"/>
              <a:gd name="connsiteY63" fmla="*/ 2965942 h 4100054"/>
              <a:gd name="connsiteX0" fmla="*/ 553431 w 5111726"/>
              <a:gd name="connsiteY0" fmla="*/ 2956074 h 4100054"/>
              <a:gd name="connsiteX1" fmla="*/ 814077 w 5111726"/>
              <a:gd name="connsiteY1" fmla="*/ 2941786 h 4100054"/>
              <a:gd name="connsiteX2" fmla="*/ 842673 w 5111726"/>
              <a:gd name="connsiteY2" fmla="*/ 3039202 h 4100054"/>
              <a:gd name="connsiteX3" fmla="*/ 1202897 w 5111726"/>
              <a:gd name="connsiteY3" fmla="*/ 2973229 h 4100054"/>
              <a:gd name="connsiteX4" fmla="*/ 1415639 w 5111726"/>
              <a:gd name="connsiteY4" fmla="*/ 3061595 h 4100054"/>
              <a:gd name="connsiteX5" fmla="*/ 1000022 w 5111726"/>
              <a:gd name="connsiteY5" fmla="*/ 4045144 h 4100054"/>
              <a:gd name="connsiteX6" fmla="*/ 1447510 w 5111726"/>
              <a:gd name="connsiteY6" fmla="*/ 3762997 h 4100054"/>
              <a:gd name="connsiteX7" fmla="*/ 1867769 w 5111726"/>
              <a:gd name="connsiteY7" fmla="*/ 3973645 h 4100054"/>
              <a:gd name="connsiteX8" fmla="*/ 1863545 w 5111726"/>
              <a:gd name="connsiteY8" fmla="*/ 3848205 h 4100054"/>
              <a:gd name="connsiteX9" fmla="*/ 1878371 w 5111726"/>
              <a:gd name="connsiteY9" fmla="*/ 3756143 h 4100054"/>
              <a:gd name="connsiteX10" fmla="*/ 2001368 w 5111726"/>
              <a:gd name="connsiteY10" fmla="*/ 3220765 h 4100054"/>
              <a:gd name="connsiteX11" fmla="*/ 2738780 w 5111726"/>
              <a:gd name="connsiteY11" fmla="*/ 3827567 h 4100054"/>
              <a:gd name="connsiteX12" fmla="*/ 2841534 w 5111726"/>
              <a:gd name="connsiteY12" fmla="*/ 3917711 h 4100054"/>
              <a:gd name="connsiteX13" fmla="*/ 3050693 w 5111726"/>
              <a:gd name="connsiteY13" fmla="*/ 3995474 h 4100054"/>
              <a:gd name="connsiteX14" fmla="*/ 3192812 w 5111726"/>
              <a:gd name="connsiteY14" fmla="*/ 4011564 h 4100054"/>
              <a:gd name="connsiteX15" fmla="*/ 3316163 w 5111726"/>
              <a:gd name="connsiteY15" fmla="*/ 4041059 h 4100054"/>
              <a:gd name="connsiteX16" fmla="*/ 3428786 w 5111726"/>
              <a:gd name="connsiteY16" fmla="*/ 4049104 h 4100054"/>
              <a:gd name="connsiteX17" fmla="*/ 3645990 w 5111726"/>
              <a:gd name="connsiteY17" fmla="*/ 4100054 h 4100054"/>
              <a:gd name="connsiteX18" fmla="*/ 3772022 w 5111726"/>
              <a:gd name="connsiteY18" fmla="*/ 4003518 h 4100054"/>
              <a:gd name="connsiteX19" fmla="*/ 3766658 w 5111726"/>
              <a:gd name="connsiteY19" fmla="*/ 3349226 h 4100054"/>
              <a:gd name="connsiteX20" fmla="*/ 4268104 w 5111726"/>
              <a:gd name="connsiteY20" fmla="*/ 3740729 h 4100054"/>
              <a:gd name="connsiteX21" fmla="*/ 4933121 w 5111726"/>
              <a:gd name="connsiteY21" fmla="*/ 3392129 h 4100054"/>
              <a:gd name="connsiteX22" fmla="*/ 4801724 w 5111726"/>
              <a:gd name="connsiteY22" fmla="*/ 3303641 h 4100054"/>
              <a:gd name="connsiteX23" fmla="*/ 5111726 w 5111726"/>
              <a:gd name="connsiteY23" fmla="*/ 2861139 h 4100054"/>
              <a:gd name="connsiteX24" fmla="*/ 4647164 w 5111726"/>
              <a:gd name="connsiteY24" fmla="*/ 2497047 h 4100054"/>
              <a:gd name="connsiteX25" fmla="*/ 4950859 w 5111726"/>
              <a:gd name="connsiteY25" fmla="*/ 2061038 h 4100054"/>
              <a:gd name="connsiteX26" fmla="*/ 4061623 w 5111726"/>
              <a:gd name="connsiteY26" fmla="*/ 1466796 h 4100054"/>
              <a:gd name="connsiteX27" fmla="*/ 3324203 w 5111726"/>
              <a:gd name="connsiteY27" fmla="*/ 1016299 h 4100054"/>
              <a:gd name="connsiteX28" fmla="*/ 3629896 w 5111726"/>
              <a:gd name="connsiteY28" fmla="*/ 683789 h 4100054"/>
              <a:gd name="connsiteX29" fmla="*/ 3093592 w 5111726"/>
              <a:gd name="connsiteY29" fmla="*/ 648930 h 4100054"/>
              <a:gd name="connsiteX30" fmla="*/ 2932700 w 5111726"/>
              <a:gd name="connsiteY30" fmla="*/ 415638 h 4100054"/>
              <a:gd name="connsiteX31" fmla="*/ 2736949 w 5111726"/>
              <a:gd name="connsiteY31" fmla="*/ 0 h 4100054"/>
              <a:gd name="connsiteX32" fmla="*/ 2492931 w 5111726"/>
              <a:gd name="connsiteY32" fmla="*/ 536305 h 4100054"/>
              <a:gd name="connsiteX33" fmla="*/ 2385670 w 5111726"/>
              <a:gd name="connsiteY33" fmla="*/ 565803 h 4100054"/>
              <a:gd name="connsiteX34" fmla="*/ 2256957 w 5111726"/>
              <a:gd name="connsiteY34" fmla="*/ 565803 h 4100054"/>
              <a:gd name="connsiteX35" fmla="*/ 2138970 w 5111726"/>
              <a:gd name="connsiteY35" fmla="*/ 568484 h 4100054"/>
              <a:gd name="connsiteX36" fmla="*/ 2041955 w 5111726"/>
              <a:gd name="connsiteY36" fmla="*/ 621656 h 4100054"/>
              <a:gd name="connsiteX37" fmla="*/ 1929847 w 5111726"/>
              <a:gd name="connsiteY37" fmla="*/ 646693 h 4100054"/>
              <a:gd name="connsiteX38" fmla="*/ 1900570 w 5111726"/>
              <a:gd name="connsiteY38" fmla="*/ 394135 h 4100054"/>
              <a:gd name="connsiteX39" fmla="*/ 1414703 w 5111726"/>
              <a:gd name="connsiteY39" fmla="*/ 365410 h 4100054"/>
              <a:gd name="connsiteX40" fmla="*/ 1422048 w 5111726"/>
              <a:gd name="connsiteY40" fmla="*/ 247897 h 4100054"/>
              <a:gd name="connsiteX41" fmla="*/ 1289845 w 5111726"/>
              <a:gd name="connsiteY41" fmla="*/ 240552 h 4100054"/>
              <a:gd name="connsiteX42" fmla="*/ 1180186 w 5111726"/>
              <a:gd name="connsiteY42" fmla="*/ 209089 h 4100054"/>
              <a:gd name="connsiteX43" fmla="*/ 1170496 w 5111726"/>
              <a:gd name="connsiteY43" fmla="*/ 148631 h 4100054"/>
              <a:gd name="connsiteX44" fmla="*/ 1065721 w 5111726"/>
              <a:gd name="connsiteY44" fmla="*/ 374056 h 4100054"/>
              <a:gd name="connsiteX45" fmla="*/ 961505 w 5111726"/>
              <a:gd name="connsiteY45" fmla="*/ 570617 h 4100054"/>
              <a:gd name="connsiteX46" fmla="*/ 881085 w 5111726"/>
              <a:gd name="connsiteY46" fmla="*/ 808898 h 4100054"/>
              <a:gd name="connsiteX47" fmla="*/ 776837 w 5111726"/>
              <a:gd name="connsiteY47" fmla="*/ 1166317 h 4100054"/>
              <a:gd name="connsiteX48" fmla="*/ 547493 w 5111726"/>
              <a:gd name="connsiteY48" fmla="*/ 1059092 h 4100054"/>
              <a:gd name="connsiteX49" fmla="*/ 353890 w 5111726"/>
              <a:gd name="connsiteY49" fmla="*/ 1179786 h 4100054"/>
              <a:gd name="connsiteX50" fmla="*/ 240397 w 5111726"/>
              <a:gd name="connsiteY50" fmla="*/ 1089809 h 4100054"/>
              <a:gd name="connsiteX51" fmla="*/ 166867 w 5111726"/>
              <a:gd name="connsiteY51" fmla="*/ 1205038 h 4100054"/>
              <a:gd name="connsiteX52" fmla="*/ 113254 w 5111726"/>
              <a:gd name="connsiteY52" fmla="*/ 1324488 h 4100054"/>
              <a:gd name="connsiteX53" fmla="*/ 72176 w 5111726"/>
              <a:gd name="connsiteY53" fmla="*/ 1422469 h 4100054"/>
              <a:gd name="connsiteX54" fmla="*/ 68887 w 5111726"/>
              <a:gd name="connsiteY54" fmla="*/ 1536272 h 4100054"/>
              <a:gd name="connsiteX55" fmla="*/ 0 w 5111726"/>
              <a:gd name="connsiteY55" fmla="*/ 1635987 h 4100054"/>
              <a:gd name="connsiteX56" fmla="*/ 9559 w 5111726"/>
              <a:gd name="connsiteY56" fmla="*/ 1827173 h 4100054"/>
              <a:gd name="connsiteX57" fmla="*/ 139432 w 5111726"/>
              <a:gd name="connsiteY57" fmla="*/ 1796740 h 4100054"/>
              <a:gd name="connsiteX58" fmla="*/ 290506 w 5111726"/>
              <a:gd name="connsiteY58" fmla="*/ 1860991 h 4100054"/>
              <a:gd name="connsiteX59" fmla="*/ 486543 w 5111726"/>
              <a:gd name="connsiteY59" fmla="*/ 1970937 h 4100054"/>
              <a:gd name="connsiteX60" fmla="*/ 451314 w 5111726"/>
              <a:gd name="connsiteY60" fmla="*/ 2116380 h 4100054"/>
              <a:gd name="connsiteX61" fmla="*/ 650644 w 5111726"/>
              <a:gd name="connsiteY61" fmla="*/ 2380385 h 4100054"/>
              <a:gd name="connsiteX62" fmla="*/ 425076 w 5111726"/>
              <a:gd name="connsiteY62" fmla="*/ 2866921 h 4100054"/>
              <a:gd name="connsiteX63" fmla="*/ 553431 w 5111726"/>
              <a:gd name="connsiteY63" fmla="*/ 2956074 h 4100054"/>
              <a:gd name="connsiteX0" fmla="*/ 553431 w 5111726"/>
              <a:gd name="connsiteY0" fmla="*/ 2956074 h 4100054"/>
              <a:gd name="connsiteX1" fmla="*/ 820655 w 5111726"/>
              <a:gd name="connsiteY1" fmla="*/ 2922050 h 4100054"/>
              <a:gd name="connsiteX2" fmla="*/ 842673 w 5111726"/>
              <a:gd name="connsiteY2" fmla="*/ 3039202 h 4100054"/>
              <a:gd name="connsiteX3" fmla="*/ 1202897 w 5111726"/>
              <a:gd name="connsiteY3" fmla="*/ 2973229 h 4100054"/>
              <a:gd name="connsiteX4" fmla="*/ 1415639 w 5111726"/>
              <a:gd name="connsiteY4" fmla="*/ 3061595 h 4100054"/>
              <a:gd name="connsiteX5" fmla="*/ 1000022 w 5111726"/>
              <a:gd name="connsiteY5" fmla="*/ 4045144 h 4100054"/>
              <a:gd name="connsiteX6" fmla="*/ 1447510 w 5111726"/>
              <a:gd name="connsiteY6" fmla="*/ 3762997 h 4100054"/>
              <a:gd name="connsiteX7" fmla="*/ 1867769 w 5111726"/>
              <a:gd name="connsiteY7" fmla="*/ 3973645 h 4100054"/>
              <a:gd name="connsiteX8" fmla="*/ 1863545 w 5111726"/>
              <a:gd name="connsiteY8" fmla="*/ 3848205 h 4100054"/>
              <a:gd name="connsiteX9" fmla="*/ 1878371 w 5111726"/>
              <a:gd name="connsiteY9" fmla="*/ 3756143 h 4100054"/>
              <a:gd name="connsiteX10" fmla="*/ 2001368 w 5111726"/>
              <a:gd name="connsiteY10" fmla="*/ 3220765 h 4100054"/>
              <a:gd name="connsiteX11" fmla="*/ 2738780 w 5111726"/>
              <a:gd name="connsiteY11" fmla="*/ 3827567 h 4100054"/>
              <a:gd name="connsiteX12" fmla="*/ 2841534 w 5111726"/>
              <a:gd name="connsiteY12" fmla="*/ 3917711 h 4100054"/>
              <a:gd name="connsiteX13" fmla="*/ 3050693 w 5111726"/>
              <a:gd name="connsiteY13" fmla="*/ 3995474 h 4100054"/>
              <a:gd name="connsiteX14" fmla="*/ 3192812 w 5111726"/>
              <a:gd name="connsiteY14" fmla="*/ 4011564 h 4100054"/>
              <a:gd name="connsiteX15" fmla="*/ 3316163 w 5111726"/>
              <a:gd name="connsiteY15" fmla="*/ 4041059 h 4100054"/>
              <a:gd name="connsiteX16" fmla="*/ 3428786 w 5111726"/>
              <a:gd name="connsiteY16" fmla="*/ 4049104 h 4100054"/>
              <a:gd name="connsiteX17" fmla="*/ 3645990 w 5111726"/>
              <a:gd name="connsiteY17" fmla="*/ 4100054 h 4100054"/>
              <a:gd name="connsiteX18" fmla="*/ 3772022 w 5111726"/>
              <a:gd name="connsiteY18" fmla="*/ 4003518 h 4100054"/>
              <a:gd name="connsiteX19" fmla="*/ 3766658 w 5111726"/>
              <a:gd name="connsiteY19" fmla="*/ 3349226 h 4100054"/>
              <a:gd name="connsiteX20" fmla="*/ 4268104 w 5111726"/>
              <a:gd name="connsiteY20" fmla="*/ 3740729 h 4100054"/>
              <a:gd name="connsiteX21" fmla="*/ 4933121 w 5111726"/>
              <a:gd name="connsiteY21" fmla="*/ 3392129 h 4100054"/>
              <a:gd name="connsiteX22" fmla="*/ 4801724 w 5111726"/>
              <a:gd name="connsiteY22" fmla="*/ 3303641 h 4100054"/>
              <a:gd name="connsiteX23" fmla="*/ 5111726 w 5111726"/>
              <a:gd name="connsiteY23" fmla="*/ 2861139 h 4100054"/>
              <a:gd name="connsiteX24" fmla="*/ 4647164 w 5111726"/>
              <a:gd name="connsiteY24" fmla="*/ 2497047 h 4100054"/>
              <a:gd name="connsiteX25" fmla="*/ 4950859 w 5111726"/>
              <a:gd name="connsiteY25" fmla="*/ 2061038 h 4100054"/>
              <a:gd name="connsiteX26" fmla="*/ 4061623 w 5111726"/>
              <a:gd name="connsiteY26" fmla="*/ 1466796 h 4100054"/>
              <a:gd name="connsiteX27" fmla="*/ 3324203 w 5111726"/>
              <a:gd name="connsiteY27" fmla="*/ 1016299 h 4100054"/>
              <a:gd name="connsiteX28" fmla="*/ 3629896 w 5111726"/>
              <a:gd name="connsiteY28" fmla="*/ 683789 h 4100054"/>
              <a:gd name="connsiteX29" fmla="*/ 3093592 w 5111726"/>
              <a:gd name="connsiteY29" fmla="*/ 648930 h 4100054"/>
              <a:gd name="connsiteX30" fmla="*/ 2932700 w 5111726"/>
              <a:gd name="connsiteY30" fmla="*/ 415638 h 4100054"/>
              <a:gd name="connsiteX31" fmla="*/ 2736949 w 5111726"/>
              <a:gd name="connsiteY31" fmla="*/ 0 h 4100054"/>
              <a:gd name="connsiteX32" fmla="*/ 2492931 w 5111726"/>
              <a:gd name="connsiteY32" fmla="*/ 536305 h 4100054"/>
              <a:gd name="connsiteX33" fmla="*/ 2385670 w 5111726"/>
              <a:gd name="connsiteY33" fmla="*/ 565803 h 4100054"/>
              <a:gd name="connsiteX34" fmla="*/ 2256957 w 5111726"/>
              <a:gd name="connsiteY34" fmla="*/ 565803 h 4100054"/>
              <a:gd name="connsiteX35" fmla="*/ 2138970 w 5111726"/>
              <a:gd name="connsiteY35" fmla="*/ 568484 h 4100054"/>
              <a:gd name="connsiteX36" fmla="*/ 2041955 w 5111726"/>
              <a:gd name="connsiteY36" fmla="*/ 621656 h 4100054"/>
              <a:gd name="connsiteX37" fmla="*/ 1929847 w 5111726"/>
              <a:gd name="connsiteY37" fmla="*/ 646693 h 4100054"/>
              <a:gd name="connsiteX38" fmla="*/ 1900570 w 5111726"/>
              <a:gd name="connsiteY38" fmla="*/ 394135 h 4100054"/>
              <a:gd name="connsiteX39" fmla="*/ 1414703 w 5111726"/>
              <a:gd name="connsiteY39" fmla="*/ 365410 h 4100054"/>
              <a:gd name="connsiteX40" fmla="*/ 1422048 w 5111726"/>
              <a:gd name="connsiteY40" fmla="*/ 247897 h 4100054"/>
              <a:gd name="connsiteX41" fmla="*/ 1289845 w 5111726"/>
              <a:gd name="connsiteY41" fmla="*/ 240552 h 4100054"/>
              <a:gd name="connsiteX42" fmla="*/ 1180186 w 5111726"/>
              <a:gd name="connsiteY42" fmla="*/ 209089 h 4100054"/>
              <a:gd name="connsiteX43" fmla="*/ 1170496 w 5111726"/>
              <a:gd name="connsiteY43" fmla="*/ 148631 h 4100054"/>
              <a:gd name="connsiteX44" fmla="*/ 1065721 w 5111726"/>
              <a:gd name="connsiteY44" fmla="*/ 374056 h 4100054"/>
              <a:gd name="connsiteX45" fmla="*/ 961505 w 5111726"/>
              <a:gd name="connsiteY45" fmla="*/ 570617 h 4100054"/>
              <a:gd name="connsiteX46" fmla="*/ 881085 w 5111726"/>
              <a:gd name="connsiteY46" fmla="*/ 808898 h 4100054"/>
              <a:gd name="connsiteX47" fmla="*/ 776837 w 5111726"/>
              <a:gd name="connsiteY47" fmla="*/ 1166317 h 4100054"/>
              <a:gd name="connsiteX48" fmla="*/ 547493 w 5111726"/>
              <a:gd name="connsiteY48" fmla="*/ 1059092 h 4100054"/>
              <a:gd name="connsiteX49" fmla="*/ 353890 w 5111726"/>
              <a:gd name="connsiteY49" fmla="*/ 1179786 h 4100054"/>
              <a:gd name="connsiteX50" fmla="*/ 240397 w 5111726"/>
              <a:gd name="connsiteY50" fmla="*/ 1089809 h 4100054"/>
              <a:gd name="connsiteX51" fmla="*/ 166867 w 5111726"/>
              <a:gd name="connsiteY51" fmla="*/ 1205038 h 4100054"/>
              <a:gd name="connsiteX52" fmla="*/ 113254 w 5111726"/>
              <a:gd name="connsiteY52" fmla="*/ 1324488 h 4100054"/>
              <a:gd name="connsiteX53" fmla="*/ 72176 w 5111726"/>
              <a:gd name="connsiteY53" fmla="*/ 1422469 h 4100054"/>
              <a:gd name="connsiteX54" fmla="*/ 68887 w 5111726"/>
              <a:gd name="connsiteY54" fmla="*/ 1536272 h 4100054"/>
              <a:gd name="connsiteX55" fmla="*/ 0 w 5111726"/>
              <a:gd name="connsiteY55" fmla="*/ 1635987 h 4100054"/>
              <a:gd name="connsiteX56" fmla="*/ 9559 w 5111726"/>
              <a:gd name="connsiteY56" fmla="*/ 1827173 h 4100054"/>
              <a:gd name="connsiteX57" fmla="*/ 139432 w 5111726"/>
              <a:gd name="connsiteY57" fmla="*/ 1796740 h 4100054"/>
              <a:gd name="connsiteX58" fmla="*/ 290506 w 5111726"/>
              <a:gd name="connsiteY58" fmla="*/ 1860991 h 4100054"/>
              <a:gd name="connsiteX59" fmla="*/ 486543 w 5111726"/>
              <a:gd name="connsiteY59" fmla="*/ 1970937 h 4100054"/>
              <a:gd name="connsiteX60" fmla="*/ 451314 w 5111726"/>
              <a:gd name="connsiteY60" fmla="*/ 2116380 h 4100054"/>
              <a:gd name="connsiteX61" fmla="*/ 650644 w 5111726"/>
              <a:gd name="connsiteY61" fmla="*/ 2380385 h 4100054"/>
              <a:gd name="connsiteX62" fmla="*/ 425076 w 5111726"/>
              <a:gd name="connsiteY62" fmla="*/ 2866921 h 4100054"/>
              <a:gd name="connsiteX63" fmla="*/ 553431 w 5111726"/>
              <a:gd name="connsiteY63" fmla="*/ 2956074 h 4100054"/>
              <a:gd name="connsiteX0" fmla="*/ 553431 w 5111726"/>
              <a:gd name="connsiteY0" fmla="*/ 2956074 h 4100054"/>
              <a:gd name="connsiteX1" fmla="*/ 810787 w 5111726"/>
              <a:gd name="connsiteY1" fmla="*/ 2928628 h 4100054"/>
              <a:gd name="connsiteX2" fmla="*/ 842673 w 5111726"/>
              <a:gd name="connsiteY2" fmla="*/ 3039202 h 4100054"/>
              <a:gd name="connsiteX3" fmla="*/ 1202897 w 5111726"/>
              <a:gd name="connsiteY3" fmla="*/ 2973229 h 4100054"/>
              <a:gd name="connsiteX4" fmla="*/ 1415639 w 5111726"/>
              <a:gd name="connsiteY4" fmla="*/ 3061595 h 4100054"/>
              <a:gd name="connsiteX5" fmla="*/ 1000022 w 5111726"/>
              <a:gd name="connsiteY5" fmla="*/ 4045144 h 4100054"/>
              <a:gd name="connsiteX6" fmla="*/ 1447510 w 5111726"/>
              <a:gd name="connsiteY6" fmla="*/ 3762997 h 4100054"/>
              <a:gd name="connsiteX7" fmla="*/ 1867769 w 5111726"/>
              <a:gd name="connsiteY7" fmla="*/ 3973645 h 4100054"/>
              <a:gd name="connsiteX8" fmla="*/ 1863545 w 5111726"/>
              <a:gd name="connsiteY8" fmla="*/ 3848205 h 4100054"/>
              <a:gd name="connsiteX9" fmla="*/ 1878371 w 5111726"/>
              <a:gd name="connsiteY9" fmla="*/ 3756143 h 4100054"/>
              <a:gd name="connsiteX10" fmla="*/ 2001368 w 5111726"/>
              <a:gd name="connsiteY10" fmla="*/ 3220765 h 4100054"/>
              <a:gd name="connsiteX11" fmla="*/ 2738780 w 5111726"/>
              <a:gd name="connsiteY11" fmla="*/ 3827567 h 4100054"/>
              <a:gd name="connsiteX12" fmla="*/ 2841534 w 5111726"/>
              <a:gd name="connsiteY12" fmla="*/ 3917711 h 4100054"/>
              <a:gd name="connsiteX13" fmla="*/ 3050693 w 5111726"/>
              <a:gd name="connsiteY13" fmla="*/ 3995474 h 4100054"/>
              <a:gd name="connsiteX14" fmla="*/ 3192812 w 5111726"/>
              <a:gd name="connsiteY14" fmla="*/ 4011564 h 4100054"/>
              <a:gd name="connsiteX15" fmla="*/ 3316163 w 5111726"/>
              <a:gd name="connsiteY15" fmla="*/ 4041059 h 4100054"/>
              <a:gd name="connsiteX16" fmla="*/ 3428786 w 5111726"/>
              <a:gd name="connsiteY16" fmla="*/ 4049104 h 4100054"/>
              <a:gd name="connsiteX17" fmla="*/ 3645990 w 5111726"/>
              <a:gd name="connsiteY17" fmla="*/ 4100054 h 4100054"/>
              <a:gd name="connsiteX18" fmla="*/ 3772022 w 5111726"/>
              <a:gd name="connsiteY18" fmla="*/ 4003518 h 4100054"/>
              <a:gd name="connsiteX19" fmla="*/ 3766658 w 5111726"/>
              <a:gd name="connsiteY19" fmla="*/ 3349226 h 4100054"/>
              <a:gd name="connsiteX20" fmla="*/ 4268104 w 5111726"/>
              <a:gd name="connsiteY20" fmla="*/ 3740729 h 4100054"/>
              <a:gd name="connsiteX21" fmla="*/ 4933121 w 5111726"/>
              <a:gd name="connsiteY21" fmla="*/ 3392129 h 4100054"/>
              <a:gd name="connsiteX22" fmla="*/ 4801724 w 5111726"/>
              <a:gd name="connsiteY22" fmla="*/ 3303641 h 4100054"/>
              <a:gd name="connsiteX23" fmla="*/ 5111726 w 5111726"/>
              <a:gd name="connsiteY23" fmla="*/ 2861139 h 4100054"/>
              <a:gd name="connsiteX24" fmla="*/ 4647164 w 5111726"/>
              <a:gd name="connsiteY24" fmla="*/ 2497047 h 4100054"/>
              <a:gd name="connsiteX25" fmla="*/ 4950859 w 5111726"/>
              <a:gd name="connsiteY25" fmla="*/ 2061038 h 4100054"/>
              <a:gd name="connsiteX26" fmla="*/ 4061623 w 5111726"/>
              <a:gd name="connsiteY26" fmla="*/ 1466796 h 4100054"/>
              <a:gd name="connsiteX27" fmla="*/ 3324203 w 5111726"/>
              <a:gd name="connsiteY27" fmla="*/ 1016299 h 4100054"/>
              <a:gd name="connsiteX28" fmla="*/ 3629896 w 5111726"/>
              <a:gd name="connsiteY28" fmla="*/ 683789 h 4100054"/>
              <a:gd name="connsiteX29" fmla="*/ 3093592 w 5111726"/>
              <a:gd name="connsiteY29" fmla="*/ 648930 h 4100054"/>
              <a:gd name="connsiteX30" fmla="*/ 2932700 w 5111726"/>
              <a:gd name="connsiteY30" fmla="*/ 415638 h 4100054"/>
              <a:gd name="connsiteX31" fmla="*/ 2736949 w 5111726"/>
              <a:gd name="connsiteY31" fmla="*/ 0 h 4100054"/>
              <a:gd name="connsiteX32" fmla="*/ 2492931 w 5111726"/>
              <a:gd name="connsiteY32" fmla="*/ 536305 h 4100054"/>
              <a:gd name="connsiteX33" fmla="*/ 2385670 w 5111726"/>
              <a:gd name="connsiteY33" fmla="*/ 565803 h 4100054"/>
              <a:gd name="connsiteX34" fmla="*/ 2256957 w 5111726"/>
              <a:gd name="connsiteY34" fmla="*/ 565803 h 4100054"/>
              <a:gd name="connsiteX35" fmla="*/ 2138970 w 5111726"/>
              <a:gd name="connsiteY35" fmla="*/ 568484 h 4100054"/>
              <a:gd name="connsiteX36" fmla="*/ 2041955 w 5111726"/>
              <a:gd name="connsiteY36" fmla="*/ 621656 h 4100054"/>
              <a:gd name="connsiteX37" fmla="*/ 1929847 w 5111726"/>
              <a:gd name="connsiteY37" fmla="*/ 646693 h 4100054"/>
              <a:gd name="connsiteX38" fmla="*/ 1900570 w 5111726"/>
              <a:gd name="connsiteY38" fmla="*/ 394135 h 4100054"/>
              <a:gd name="connsiteX39" fmla="*/ 1414703 w 5111726"/>
              <a:gd name="connsiteY39" fmla="*/ 365410 h 4100054"/>
              <a:gd name="connsiteX40" fmla="*/ 1422048 w 5111726"/>
              <a:gd name="connsiteY40" fmla="*/ 247897 h 4100054"/>
              <a:gd name="connsiteX41" fmla="*/ 1289845 w 5111726"/>
              <a:gd name="connsiteY41" fmla="*/ 240552 h 4100054"/>
              <a:gd name="connsiteX42" fmla="*/ 1180186 w 5111726"/>
              <a:gd name="connsiteY42" fmla="*/ 209089 h 4100054"/>
              <a:gd name="connsiteX43" fmla="*/ 1170496 w 5111726"/>
              <a:gd name="connsiteY43" fmla="*/ 148631 h 4100054"/>
              <a:gd name="connsiteX44" fmla="*/ 1065721 w 5111726"/>
              <a:gd name="connsiteY44" fmla="*/ 374056 h 4100054"/>
              <a:gd name="connsiteX45" fmla="*/ 961505 w 5111726"/>
              <a:gd name="connsiteY45" fmla="*/ 570617 h 4100054"/>
              <a:gd name="connsiteX46" fmla="*/ 881085 w 5111726"/>
              <a:gd name="connsiteY46" fmla="*/ 808898 h 4100054"/>
              <a:gd name="connsiteX47" fmla="*/ 776837 w 5111726"/>
              <a:gd name="connsiteY47" fmla="*/ 1166317 h 4100054"/>
              <a:gd name="connsiteX48" fmla="*/ 547493 w 5111726"/>
              <a:gd name="connsiteY48" fmla="*/ 1059092 h 4100054"/>
              <a:gd name="connsiteX49" fmla="*/ 353890 w 5111726"/>
              <a:gd name="connsiteY49" fmla="*/ 1179786 h 4100054"/>
              <a:gd name="connsiteX50" fmla="*/ 240397 w 5111726"/>
              <a:gd name="connsiteY50" fmla="*/ 1089809 h 4100054"/>
              <a:gd name="connsiteX51" fmla="*/ 166867 w 5111726"/>
              <a:gd name="connsiteY51" fmla="*/ 1205038 h 4100054"/>
              <a:gd name="connsiteX52" fmla="*/ 113254 w 5111726"/>
              <a:gd name="connsiteY52" fmla="*/ 1324488 h 4100054"/>
              <a:gd name="connsiteX53" fmla="*/ 72176 w 5111726"/>
              <a:gd name="connsiteY53" fmla="*/ 1422469 h 4100054"/>
              <a:gd name="connsiteX54" fmla="*/ 68887 w 5111726"/>
              <a:gd name="connsiteY54" fmla="*/ 1536272 h 4100054"/>
              <a:gd name="connsiteX55" fmla="*/ 0 w 5111726"/>
              <a:gd name="connsiteY55" fmla="*/ 1635987 h 4100054"/>
              <a:gd name="connsiteX56" fmla="*/ 9559 w 5111726"/>
              <a:gd name="connsiteY56" fmla="*/ 1827173 h 4100054"/>
              <a:gd name="connsiteX57" fmla="*/ 139432 w 5111726"/>
              <a:gd name="connsiteY57" fmla="*/ 1796740 h 4100054"/>
              <a:gd name="connsiteX58" fmla="*/ 290506 w 5111726"/>
              <a:gd name="connsiteY58" fmla="*/ 1860991 h 4100054"/>
              <a:gd name="connsiteX59" fmla="*/ 486543 w 5111726"/>
              <a:gd name="connsiteY59" fmla="*/ 1970937 h 4100054"/>
              <a:gd name="connsiteX60" fmla="*/ 451314 w 5111726"/>
              <a:gd name="connsiteY60" fmla="*/ 2116380 h 4100054"/>
              <a:gd name="connsiteX61" fmla="*/ 650644 w 5111726"/>
              <a:gd name="connsiteY61" fmla="*/ 2380385 h 4100054"/>
              <a:gd name="connsiteX62" fmla="*/ 425076 w 5111726"/>
              <a:gd name="connsiteY62" fmla="*/ 2866921 h 4100054"/>
              <a:gd name="connsiteX63" fmla="*/ 553431 w 5111726"/>
              <a:gd name="connsiteY63" fmla="*/ 2956074 h 4100054"/>
              <a:gd name="connsiteX0" fmla="*/ 553431 w 5111726"/>
              <a:gd name="connsiteY0" fmla="*/ 2956074 h 4100054"/>
              <a:gd name="connsiteX1" fmla="*/ 810787 w 5111726"/>
              <a:gd name="connsiteY1" fmla="*/ 2928628 h 4100054"/>
              <a:gd name="connsiteX2" fmla="*/ 852541 w 5111726"/>
              <a:gd name="connsiteY2" fmla="*/ 3022756 h 4100054"/>
              <a:gd name="connsiteX3" fmla="*/ 1202897 w 5111726"/>
              <a:gd name="connsiteY3" fmla="*/ 2973229 h 4100054"/>
              <a:gd name="connsiteX4" fmla="*/ 1415639 w 5111726"/>
              <a:gd name="connsiteY4" fmla="*/ 3061595 h 4100054"/>
              <a:gd name="connsiteX5" fmla="*/ 1000022 w 5111726"/>
              <a:gd name="connsiteY5" fmla="*/ 4045144 h 4100054"/>
              <a:gd name="connsiteX6" fmla="*/ 1447510 w 5111726"/>
              <a:gd name="connsiteY6" fmla="*/ 3762997 h 4100054"/>
              <a:gd name="connsiteX7" fmla="*/ 1867769 w 5111726"/>
              <a:gd name="connsiteY7" fmla="*/ 3973645 h 4100054"/>
              <a:gd name="connsiteX8" fmla="*/ 1863545 w 5111726"/>
              <a:gd name="connsiteY8" fmla="*/ 3848205 h 4100054"/>
              <a:gd name="connsiteX9" fmla="*/ 1878371 w 5111726"/>
              <a:gd name="connsiteY9" fmla="*/ 3756143 h 4100054"/>
              <a:gd name="connsiteX10" fmla="*/ 2001368 w 5111726"/>
              <a:gd name="connsiteY10" fmla="*/ 3220765 h 4100054"/>
              <a:gd name="connsiteX11" fmla="*/ 2738780 w 5111726"/>
              <a:gd name="connsiteY11" fmla="*/ 3827567 h 4100054"/>
              <a:gd name="connsiteX12" fmla="*/ 2841534 w 5111726"/>
              <a:gd name="connsiteY12" fmla="*/ 3917711 h 4100054"/>
              <a:gd name="connsiteX13" fmla="*/ 3050693 w 5111726"/>
              <a:gd name="connsiteY13" fmla="*/ 3995474 h 4100054"/>
              <a:gd name="connsiteX14" fmla="*/ 3192812 w 5111726"/>
              <a:gd name="connsiteY14" fmla="*/ 4011564 h 4100054"/>
              <a:gd name="connsiteX15" fmla="*/ 3316163 w 5111726"/>
              <a:gd name="connsiteY15" fmla="*/ 4041059 h 4100054"/>
              <a:gd name="connsiteX16" fmla="*/ 3428786 w 5111726"/>
              <a:gd name="connsiteY16" fmla="*/ 4049104 h 4100054"/>
              <a:gd name="connsiteX17" fmla="*/ 3645990 w 5111726"/>
              <a:gd name="connsiteY17" fmla="*/ 4100054 h 4100054"/>
              <a:gd name="connsiteX18" fmla="*/ 3772022 w 5111726"/>
              <a:gd name="connsiteY18" fmla="*/ 4003518 h 4100054"/>
              <a:gd name="connsiteX19" fmla="*/ 3766658 w 5111726"/>
              <a:gd name="connsiteY19" fmla="*/ 3349226 h 4100054"/>
              <a:gd name="connsiteX20" fmla="*/ 4268104 w 5111726"/>
              <a:gd name="connsiteY20" fmla="*/ 3740729 h 4100054"/>
              <a:gd name="connsiteX21" fmla="*/ 4933121 w 5111726"/>
              <a:gd name="connsiteY21" fmla="*/ 3392129 h 4100054"/>
              <a:gd name="connsiteX22" fmla="*/ 4801724 w 5111726"/>
              <a:gd name="connsiteY22" fmla="*/ 3303641 h 4100054"/>
              <a:gd name="connsiteX23" fmla="*/ 5111726 w 5111726"/>
              <a:gd name="connsiteY23" fmla="*/ 2861139 h 4100054"/>
              <a:gd name="connsiteX24" fmla="*/ 4647164 w 5111726"/>
              <a:gd name="connsiteY24" fmla="*/ 2497047 h 4100054"/>
              <a:gd name="connsiteX25" fmla="*/ 4950859 w 5111726"/>
              <a:gd name="connsiteY25" fmla="*/ 2061038 h 4100054"/>
              <a:gd name="connsiteX26" fmla="*/ 4061623 w 5111726"/>
              <a:gd name="connsiteY26" fmla="*/ 1466796 h 4100054"/>
              <a:gd name="connsiteX27" fmla="*/ 3324203 w 5111726"/>
              <a:gd name="connsiteY27" fmla="*/ 1016299 h 4100054"/>
              <a:gd name="connsiteX28" fmla="*/ 3629896 w 5111726"/>
              <a:gd name="connsiteY28" fmla="*/ 683789 h 4100054"/>
              <a:gd name="connsiteX29" fmla="*/ 3093592 w 5111726"/>
              <a:gd name="connsiteY29" fmla="*/ 648930 h 4100054"/>
              <a:gd name="connsiteX30" fmla="*/ 2932700 w 5111726"/>
              <a:gd name="connsiteY30" fmla="*/ 415638 h 4100054"/>
              <a:gd name="connsiteX31" fmla="*/ 2736949 w 5111726"/>
              <a:gd name="connsiteY31" fmla="*/ 0 h 4100054"/>
              <a:gd name="connsiteX32" fmla="*/ 2492931 w 5111726"/>
              <a:gd name="connsiteY32" fmla="*/ 536305 h 4100054"/>
              <a:gd name="connsiteX33" fmla="*/ 2385670 w 5111726"/>
              <a:gd name="connsiteY33" fmla="*/ 565803 h 4100054"/>
              <a:gd name="connsiteX34" fmla="*/ 2256957 w 5111726"/>
              <a:gd name="connsiteY34" fmla="*/ 565803 h 4100054"/>
              <a:gd name="connsiteX35" fmla="*/ 2138970 w 5111726"/>
              <a:gd name="connsiteY35" fmla="*/ 568484 h 4100054"/>
              <a:gd name="connsiteX36" fmla="*/ 2041955 w 5111726"/>
              <a:gd name="connsiteY36" fmla="*/ 621656 h 4100054"/>
              <a:gd name="connsiteX37" fmla="*/ 1929847 w 5111726"/>
              <a:gd name="connsiteY37" fmla="*/ 646693 h 4100054"/>
              <a:gd name="connsiteX38" fmla="*/ 1900570 w 5111726"/>
              <a:gd name="connsiteY38" fmla="*/ 394135 h 4100054"/>
              <a:gd name="connsiteX39" fmla="*/ 1414703 w 5111726"/>
              <a:gd name="connsiteY39" fmla="*/ 365410 h 4100054"/>
              <a:gd name="connsiteX40" fmla="*/ 1422048 w 5111726"/>
              <a:gd name="connsiteY40" fmla="*/ 247897 h 4100054"/>
              <a:gd name="connsiteX41" fmla="*/ 1289845 w 5111726"/>
              <a:gd name="connsiteY41" fmla="*/ 240552 h 4100054"/>
              <a:gd name="connsiteX42" fmla="*/ 1180186 w 5111726"/>
              <a:gd name="connsiteY42" fmla="*/ 209089 h 4100054"/>
              <a:gd name="connsiteX43" fmla="*/ 1170496 w 5111726"/>
              <a:gd name="connsiteY43" fmla="*/ 148631 h 4100054"/>
              <a:gd name="connsiteX44" fmla="*/ 1065721 w 5111726"/>
              <a:gd name="connsiteY44" fmla="*/ 374056 h 4100054"/>
              <a:gd name="connsiteX45" fmla="*/ 961505 w 5111726"/>
              <a:gd name="connsiteY45" fmla="*/ 570617 h 4100054"/>
              <a:gd name="connsiteX46" fmla="*/ 881085 w 5111726"/>
              <a:gd name="connsiteY46" fmla="*/ 808898 h 4100054"/>
              <a:gd name="connsiteX47" fmla="*/ 776837 w 5111726"/>
              <a:gd name="connsiteY47" fmla="*/ 1166317 h 4100054"/>
              <a:gd name="connsiteX48" fmla="*/ 547493 w 5111726"/>
              <a:gd name="connsiteY48" fmla="*/ 1059092 h 4100054"/>
              <a:gd name="connsiteX49" fmla="*/ 353890 w 5111726"/>
              <a:gd name="connsiteY49" fmla="*/ 1179786 h 4100054"/>
              <a:gd name="connsiteX50" fmla="*/ 240397 w 5111726"/>
              <a:gd name="connsiteY50" fmla="*/ 1089809 h 4100054"/>
              <a:gd name="connsiteX51" fmla="*/ 166867 w 5111726"/>
              <a:gd name="connsiteY51" fmla="*/ 1205038 h 4100054"/>
              <a:gd name="connsiteX52" fmla="*/ 113254 w 5111726"/>
              <a:gd name="connsiteY52" fmla="*/ 1324488 h 4100054"/>
              <a:gd name="connsiteX53" fmla="*/ 72176 w 5111726"/>
              <a:gd name="connsiteY53" fmla="*/ 1422469 h 4100054"/>
              <a:gd name="connsiteX54" fmla="*/ 68887 w 5111726"/>
              <a:gd name="connsiteY54" fmla="*/ 1536272 h 4100054"/>
              <a:gd name="connsiteX55" fmla="*/ 0 w 5111726"/>
              <a:gd name="connsiteY55" fmla="*/ 1635987 h 4100054"/>
              <a:gd name="connsiteX56" fmla="*/ 9559 w 5111726"/>
              <a:gd name="connsiteY56" fmla="*/ 1827173 h 4100054"/>
              <a:gd name="connsiteX57" fmla="*/ 139432 w 5111726"/>
              <a:gd name="connsiteY57" fmla="*/ 1796740 h 4100054"/>
              <a:gd name="connsiteX58" fmla="*/ 290506 w 5111726"/>
              <a:gd name="connsiteY58" fmla="*/ 1860991 h 4100054"/>
              <a:gd name="connsiteX59" fmla="*/ 486543 w 5111726"/>
              <a:gd name="connsiteY59" fmla="*/ 1970937 h 4100054"/>
              <a:gd name="connsiteX60" fmla="*/ 451314 w 5111726"/>
              <a:gd name="connsiteY60" fmla="*/ 2116380 h 4100054"/>
              <a:gd name="connsiteX61" fmla="*/ 650644 w 5111726"/>
              <a:gd name="connsiteY61" fmla="*/ 2380385 h 4100054"/>
              <a:gd name="connsiteX62" fmla="*/ 425076 w 5111726"/>
              <a:gd name="connsiteY62" fmla="*/ 2866921 h 4100054"/>
              <a:gd name="connsiteX63" fmla="*/ 553431 w 5111726"/>
              <a:gd name="connsiteY63" fmla="*/ 2956074 h 4100054"/>
              <a:gd name="connsiteX0" fmla="*/ 553431 w 5111726"/>
              <a:gd name="connsiteY0" fmla="*/ 2956074 h 4100054"/>
              <a:gd name="connsiteX1" fmla="*/ 810787 w 5111726"/>
              <a:gd name="connsiteY1" fmla="*/ 2918761 h 4100054"/>
              <a:gd name="connsiteX2" fmla="*/ 852541 w 5111726"/>
              <a:gd name="connsiteY2" fmla="*/ 3022756 h 4100054"/>
              <a:gd name="connsiteX3" fmla="*/ 1202897 w 5111726"/>
              <a:gd name="connsiteY3" fmla="*/ 2973229 h 4100054"/>
              <a:gd name="connsiteX4" fmla="*/ 1415639 w 5111726"/>
              <a:gd name="connsiteY4" fmla="*/ 3061595 h 4100054"/>
              <a:gd name="connsiteX5" fmla="*/ 1000022 w 5111726"/>
              <a:gd name="connsiteY5" fmla="*/ 4045144 h 4100054"/>
              <a:gd name="connsiteX6" fmla="*/ 1447510 w 5111726"/>
              <a:gd name="connsiteY6" fmla="*/ 3762997 h 4100054"/>
              <a:gd name="connsiteX7" fmla="*/ 1867769 w 5111726"/>
              <a:gd name="connsiteY7" fmla="*/ 3973645 h 4100054"/>
              <a:gd name="connsiteX8" fmla="*/ 1863545 w 5111726"/>
              <a:gd name="connsiteY8" fmla="*/ 3848205 h 4100054"/>
              <a:gd name="connsiteX9" fmla="*/ 1878371 w 5111726"/>
              <a:gd name="connsiteY9" fmla="*/ 3756143 h 4100054"/>
              <a:gd name="connsiteX10" fmla="*/ 2001368 w 5111726"/>
              <a:gd name="connsiteY10" fmla="*/ 3220765 h 4100054"/>
              <a:gd name="connsiteX11" fmla="*/ 2738780 w 5111726"/>
              <a:gd name="connsiteY11" fmla="*/ 3827567 h 4100054"/>
              <a:gd name="connsiteX12" fmla="*/ 2841534 w 5111726"/>
              <a:gd name="connsiteY12" fmla="*/ 3917711 h 4100054"/>
              <a:gd name="connsiteX13" fmla="*/ 3050693 w 5111726"/>
              <a:gd name="connsiteY13" fmla="*/ 3995474 h 4100054"/>
              <a:gd name="connsiteX14" fmla="*/ 3192812 w 5111726"/>
              <a:gd name="connsiteY14" fmla="*/ 4011564 h 4100054"/>
              <a:gd name="connsiteX15" fmla="*/ 3316163 w 5111726"/>
              <a:gd name="connsiteY15" fmla="*/ 4041059 h 4100054"/>
              <a:gd name="connsiteX16" fmla="*/ 3428786 w 5111726"/>
              <a:gd name="connsiteY16" fmla="*/ 4049104 h 4100054"/>
              <a:gd name="connsiteX17" fmla="*/ 3645990 w 5111726"/>
              <a:gd name="connsiteY17" fmla="*/ 4100054 h 4100054"/>
              <a:gd name="connsiteX18" fmla="*/ 3772022 w 5111726"/>
              <a:gd name="connsiteY18" fmla="*/ 4003518 h 4100054"/>
              <a:gd name="connsiteX19" fmla="*/ 3766658 w 5111726"/>
              <a:gd name="connsiteY19" fmla="*/ 3349226 h 4100054"/>
              <a:gd name="connsiteX20" fmla="*/ 4268104 w 5111726"/>
              <a:gd name="connsiteY20" fmla="*/ 3740729 h 4100054"/>
              <a:gd name="connsiteX21" fmla="*/ 4933121 w 5111726"/>
              <a:gd name="connsiteY21" fmla="*/ 3392129 h 4100054"/>
              <a:gd name="connsiteX22" fmla="*/ 4801724 w 5111726"/>
              <a:gd name="connsiteY22" fmla="*/ 3303641 h 4100054"/>
              <a:gd name="connsiteX23" fmla="*/ 5111726 w 5111726"/>
              <a:gd name="connsiteY23" fmla="*/ 2861139 h 4100054"/>
              <a:gd name="connsiteX24" fmla="*/ 4647164 w 5111726"/>
              <a:gd name="connsiteY24" fmla="*/ 2497047 h 4100054"/>
              <a:gd name="connsiteX25" fmla="*/ 4950859 w 5111726"/>
              <a:gd name="connsiteY25" fmla="*/ 2061038 h 4100054"/>
              <a:gd name="connsiteX26" fmla="*/ 4061623 w 5111726"/>
              <a:gd name="connsiteY26" fmla="*/ 1466796 h 4100054"/>
              <a:gd name="connsiteX27" fmla="*/ 3324203 w 5111726"/>
              <a:gd name="connsiteY27" fmla="*/ 1016299 h 4100054"/>
              <a:gd name="connsiteX28" fmla="*/ 3629896 w 5111726"/>
              <a:gd name="connsiteY28" fmla="*/ 683789 h 4100054"/>
              <a:gd name="connsiteX29" fmla="*/ 3093592 w 5111726"/>
              <a:gd name="connsiteY29" fmla="*/ 648930 h 4100054"/>
              <a:gd name="connsiteX30" fmla="*/ 2932700 w 5111726"/>
              <a:gd name="connsiteY30" fmla="*/ 415638 h 4100054"/>
              <a:gd name="connsiteX31" fmla="*/ 2736949 w 5111726"/>
              <a:gd name="connsiteY31" fmla="*/ 0 h 4100054"/>
              <a:gd name="connsiteX32" fmla="*/ 2492931 w 5111726"/>
              <a:gd name="connsiteY32" fmla="*/ 536305 h 4100054"/>
              <a:gd name="connsiteX33" fmla="*/ 2385670 w 5111726"/>
              <a:gd name="connsiteY33" fmla="*/ 565803 h 4100054"/>
              <a:gd name="connsiteX34" fmla="*/ 2256957 w 5111726"/>
              <a:gd name="connsiteY34" fmla="*/ 565803 h 4100054"/>
              <a:gd name="connsiteX35" fmla="*/ 2138970 w 5111726"/>
              <a:gd name="connsiteY35" fmla="*/ 568484 h 4100054"/>
              <a:gd name="connsiteX36" fmla="*/ 2041955 w 5111726"/>
              <a:gd name="connsiteY36" fmla="*/ 621656 h 4100054"/>
              <a:gd name="connsiteX37" fmla="*/ 1929847 w 5111726"/>
              <a:gd name="connsiteY37" fmla="*/ 646693 h 4100054"/>
              <a:gd name="connsiteX38" fmla="*/ 1900570 w 5111726"/>
              <a:gd name="connsiteY38" fmla="*/ 394135 h 4100054"/>
              <a:gd name="connsiteX39" fmla="*/ 1414703 w 5111726"/>
              <a:gd name="connsiteY39" fmla="*/ 365410 h 4100054"/>
              <a:gd name="connsiteX40" fmla="*/ 1422048 w 5111726"/>
              <a:gd name="connsiteY40" fmla="*/ 247897 h 4100054"/>
              <a:gd name="connsiteX41" fmla="*/ 1289845 w 5111726"/>
              <a:gd name="connsiteY41" fmla="*/ 240552 h 4100054"/>
              <a:gd name="connsiteX42" fmla="*/ 1180186 w 5111726"/>
              <a:gd name="connsiteY42" fmla="*/ 209089 h 4100054"/>
              <a:gd name="connsiteX43" fmla="*/ 1170496 w 5111726"/>
              <a:gd name="connsiteY43" fmla="*/ 148631 h 4100054"/>
              <a:gd name="connsiteX44" fmla="*/ 1065721 w 5111726"/>
              <a:gd name="connsiteY44" fmla="*/ 374056 h 4100054"/>
              <a:gd name="connsiteX45" fmla="*/ 961505 w 5111726"/>
              <a:gd name="connsiteY45" fmla="*/ 570617 h 4100054"/>
              <a:gd name="connsiteX46" fmla="*/ 881085 w 5111726"/>
              <a:gd name="connsiteY46" fmla="*/ 808898 h 4100054"/>
              <a:gd name="connsiteX47" fmla="*/ 776837 w 5111726"/>
              <a:gd name="connsiteY47" fmla="*/ 1166317 h 4100054"/>
              <a:gd name="connsiteX48" fmla="*/ 547493 w 5111726"/>
              <a:gd name="connsiteY48" fmla="*/ 1059092 h 4100054"/>
              <a:gd name="connsiteX49" fmla="*/ 353890 w 5111726"/>
              <a:gd name="connsiteY49" fmla="*/ 1179786 h 4100054"/>
              <a:gd name="connsiteX50" fmla="*/ 240397 w 5111726"/>
              <a:gd name="connsiteY50" fmla="*/ 1089809 h 4100054"/>
              <a:gd name="connsiteX51" fmla="*/ 166867 w 5111726"/>
              <a:gd name="connsiteY51" fmla="*/ 1205038 h 4100054"/>
              <a:gd name="connsiteX52" fmla="*/ 113254 w 5111726"/>
              <a:gd name="connsiteY52" fmla="*/ 1324488 h 4100054"/>
              <a:gd name="connsiteX53" fmla="*/ 72176 w 5111726"/>
              <a:gd name="connsiteY53" fmla="*/ 1422469 h 4100054"/>
              <a:gd name="connsiteX54" fmla="*/ 68887 w 5111726"/>
              <a:gd name="connsiteY54" fmla="*/ 1536272 h 4100054"/>
              <a:gd name="connsiteX55" fmla="*/ 0 w 5111726"/>
              <a:gd name="connsiteY55" fmla="*/ 1635987 h 4100054"/>
              <a:gd name="connsiteX56" fmla="*/ 9559 w 5111726"/>
              <a:gd name="connsiteY56" fmla="*/ 1827173 h 4100054"/>
              <a:gd name="connsiteX57" fmla="*/ 139432 w 5111726"/>
              <a:gd name="connsiteY57" fmla="*/ 1796740 h 4100054"/>
              <a:gd name="connsiteX58" fmla="*/ 290506 w 5111726"/>
              <a:gd name="connsiteY58" fmla="*/ 1860991 h 4100054"/>
              <a:gd name="connsiteX59" fmla="*/ 486543 w 5111726"/>
              <a:gd name="connsiteY59" fmla="*/ 1970937 h 4100054"/>
              <a:gd name="connsiteX60" fmla="*/ 451314 w 5111726"/>
              <a:gd name="connsiteY60" fmla="*/ 2116380 h 4100054"/>
              <a:gd name="connsiteX61" fmla="*/ 650644 w 5111726"/>
              <a:gd name="connsiteY61" fmla="*/ 2380385 h 4100054"/>
              <a:gd name="connsiteX62" fmla="*/ 425076 w 5111726"/>
              <a:gd name="connsiteY62" fmla="*/ 2866921 h 4100054"/>
              <a:gd name="connsiteX63" fmla="*/ 553431 w 5111726"/>
              <a:gd name="connsiteY63" fmla="*/ 2956074 h 4100054"/>
              <a:gd name="connsiteX0" fmla="*/ 553431 w 5111726"/>
              <a:gd name="connsiteY0" fmla="*/ 2956074 h 4100054"/>
              <a:gd name="connsiteX1" fmla="*/ 810787 w 5111726"/>
              <a:gd name="connsiteY1" fmla="*/ 2918761 h 4100054"/>
              <a:gd name="connsiteX2" fmla="*/ 852541 w 5111726"/>
              <a:gd name="connsiteY2" fmla="*/ 3032624 h 4100054"/>
              <a:gd name="connsiteX3" fmla="*/ 1202897 w 5111726"/>
              <a:gd name="connsiteY3" fmla="*/ 2973229 h 4100054"/>
              <a:gd name="connsiteX4" fmla="*/ 1415639 w 5111726"/>
              <a:gd name="connsiteY4" fmla="*/ 3061595 h 4100054"/>
              <a:gd name="connsiteX5" fmla="*/ 1000022 w 5111726"/>
              <a:gd name="connsiteY5" fmla="*/ 4045144 h 4100054"/>
              <a:gd name="connsiteX6" fmla="*/ 1447510 w 5111726"/>
              <a:gd name="connsiteY6" fmla="*/ 3762997 h 4100054"/>
              <a:gd name="connsiteX7" fmla="*/ 1867769 w 5111726"/>
              <a:gd name="connsiteY7" fmla="*/ 3973645 h 4100054"/>
              <a:gd name="connsiteX8" fmla="*/ 1863545 w 5111726"/>
              <a:gd name="connsiteY8" fmla="*/ 3848205 h 4100054"/>
              <a:gd name="connsiteX9" fmla="*/ 1878371 w 5111726"/>
              <a:gd name="connsiteY9" fmla="*/ 3756143 h 4100054"/>
              <a:gd name="connsiteX10" fmla="*/ 2001368 w 5111726"/>
              <a:gd name="connsiteY10" fmla="*/ 3220765 h 4100054"/>
              <a:gd name="connsiteX11" fmla="*/ 2738780 w 5111726"/>
              <a:gd name="connsiteY11" fmla="*/ 3827567 h 4100054"/>
              <a:gd name="connsiteX12" fmla="*/ 2841534 w 5111726"/>
              <a:gd name="connsiteY12" fmla="*/ 3917711 h 4100054"/>
              <a:gd name="connsiteX13" fmla="*/ 3050693 w 5111726"/>
              <a:gd name="connsiteY13" fmla="*/ 3995474 h 4100054"/>
              <a:gd name="connsiteX14" fmla="*/ 3192812 w 5111726"/>
              <a:gd name="connsiteY14" fmla="*/ 4011564 h 4100054"/>
              <a:gd name="connsiteX15" fmla="*/ 3316163 w 5111726"/>
              <a:gd name="connsiteY15" fmla="*/ 4041059 h 4100054"/>
              <a:gd name="connsiteX16" fmla="*/ 3428786 w 5111726"/>
              <a:gd name="connsiteY16" fmla="*/ 4049104 h 4100054"/>
              <a:gd name="connsiteX17" fmla="*/ 3645990 w 5111726"/>
              <a:gd name="connsiteY17" fmla="*/ 4100054 h 4100054"/>
              <a:gd name="connsiteX18" fmla="*/ 3772022 w 5111726"/>
              <a:gd name="connsiteY18" fmla="*/ 4003518 h 4100054"/>
              <a:gd name="connsiteX19" fmla="*/ 3766658 w 5111726"/>
              <a:gd name="connsiteY19" fmla="*/ 3349226 h 4100054"/>
              <a:gd name="connsiteX20" fmla="*/ 4268104 w 5111726"/>
              <a:gd name="connsiteY20" fmla="*/ 3740729 h 4100054"/>
              <a:gd name="connsiteX21" fmla="*/ 4933121 w 5111726"/>
              <a:gd name="connsiteY21" fmla="*/ 3392129 h 4100054"/>
              <a:gd name="connsiteX22" fmla="*/ 4801724 w 5111726"/>
              <a:gd name="connsiteY22" fmla="*/ 3303641 h 4100054"/>
              <a:gd name="connsiteX23" fmla="*/ 5111726 w 5111726"/>
              <a:gd name="connsiteY23" fmla="*/ 2861139 h 4100054"/>
              <a:gd name="connsiteX24" fmla="*/ 4647164 w 5111726"/>
              <a:gd name="connsiteY24" fmla="*/ 2497047 h 4100054"/>
              <a:gd name="connsiteX25" fmla="*/ 4950859 w 5111726"/>
              <a:gd name="connsiteY25" fmla="*/ 2061038 h 4100054"/>
              <a:gd name="connsiteX26" fmla="*/ 4061623 w 5111726"/>
              <a:gd name="connsiteY26" fmla="*/ 1466796 h 4100054"/>
              <a:gd name="connsiteX27" fmla="*/ 3324203 w 5111726"/>
              <a:gd name="connsiteY27" fmla="*/ 1016299 h 4100054"/>
              <a:gd name="connsiteX28" fmla="*/ 3629896 w 5111726"/>
              <a:gd name="connsiteY28" fmla="*/ 683789 h 4100054"/>
              <a:gd name="connsiteX29" fmla="*/ 3093592 w 5111726"/>
              <a:gd name="connsiteY29" fmla="*/ 648930 h 4100054"/>
              <a:gd name="connsiteX30" fmla="*/ 2932700 w 5111726"/>
              <a:gd name="connsiteY30" fmla="*/ 415638 h 4100054"/>
              <a:gd name="connsiteX31" fmla="*/ 2736949 w 5111726"/>
              <a:gd name="connsiteY31" fmla="*/ 0 h 4100054"/>
              <a:gd name="connsiteX32" fmla="*/ 2492931 w 5111726"/>
              <a:gd name="connsiteY32" fmla="*/ 536305 h 4100054"/>
              <a:gd name="connsiteX33" fmla="*/ 2385670 w 5111726"/>
              <a:gd name="connsiteY33" fmla="*/ 565803 h 4100054"/>
              <a:gd name="connsiteX34" fmla="*/ 2256957 w 5111726"/>
              <a:gd name="connsiteY34" fmla="*/ 565803 h 4100054"/>
              <a:gd name="connsiteX35" fmla="*/ 2138970 w 5111726"/>
              <a:gd name="connsiteY35" fmla="*/ 568484 h 4100054"/>
              <a:gd name="connsiteX36" fmla="*/ 2041955 w 5111726"/>
              <a:gd name="connsiteY36" fmla="*/ 621656 h 4100054"/>
              <a:gd name="connsiteX37" fmla="*/ 1929847 w 5111726"/>
              <a:gd name="connsiteY37" fmla="*/ 646693 h 4100054"/>
              <a:gd name="connsiteX38" fmla="*/ 1900570 w 5111726"/>
              <a:gd name="connsiteY38" fmla="*/ 394135 h 4100054"/>
              <a:gd name="connsiteX39" fmla="*/ 1414703 w 5111726"/>
              <a:gd name="connsiteY39" fmla="*/ 365410 h 4100054"/>
              <a:gd name="connsiteX40" fmla="*/ 1422048 w 5111726"/>
              <a:gd name="connsiteY40" fmla="*/ 247897 h 4100054"/>
              <a:gd name="connsiteX41" fmla="*/ 1289845 w 5111726"/>
              <a:gd name="connsiteY41" fmla="*/ 240552 h 4100054"/>
              <a:gd name="connsiteX42" fmla="*/ 1180186 w 5111726"/>
              <a:gd name="connsiteY42" fmla="*/ 209089 h 4100054"/>
              <a:gd name="connsiteX43" fmla="*/ 1170496 w 5111726"/>
              <a:gd name="connsiteY43" fmla="*/ 148631 h 4100054"/>
              <a:gd name="connsiteX44" fmla="*/ 1065721 w 5111726"/>
              <a:gd name="connsiteY44" fmla="*/ 374056 h 4100054"/>
              <a:gd name="connsiteX45" fmla="*/ 961505 w 5111726"/>
              <a:gd name="connsiteY45" fmla="*/ 570617 h 4100054"/>
              <a:gd name="connsiteX46" fmla="*/ 881085 w 5111726"/>
              <a:gd name="connsiteY46" fmla="*/ 808898 h 4100054"/>
              <a:gd name="connsiteX47" fmla="*/ 776837 w 5111726"/>
              <a:gd name="connsiteY47" fmla="*/ 1166317 h 4100054"/>
              <a:gd name="connsiteX48" fmla="*/ 547493 w 5111726"/>
              <a:gd name="connsiteY48" fmla="*/ 1059092 h 4100054"/>
              <a:gd name="connsiteX49" fmla="*/ 353890 w 5111726"/>
              <a:gd name="connsiteY49" fmla="*/ 1179786 h 4100054"/>
              <a:gd name="connsiteX50" fmla="*/ 240397 w 5111726"/>
              <a:gd name="connsiteY50" fmla="*/ 1089809 h 4100054"/>
              <a:gd name="connsiteX51" fmla="*/ 166867 w 5111726"/>
              <a:gd name="connsiteY51" fmla="*/ 1205038 h 4100054"/>
              <a:gd name="connsiteX52" fmla="*/ 113254 w 5111726"/>
              <a:gd name="connsiteY52" fmla="*/ 1324488 h 4100054"/>
              <a:gd name="connsiteX53" fmla="*/ 72176 w 5111726"/>
              <a:gd name="connsiteY53" fmla="*/ 1422469 h 4100054"/>
              <a:gd name="connsiteX54" fmla="*/ 68887 w 5111726"/>
              <a:gd name="connsiteY54" fmla="*/ 1536272 h 4100054"/>
              <a:gd name="connsiteX55" fmla="*/ 0 w 5111726"/>
              <a:gd name="connsiteY55" fmla="*/ 1635987 h 4100054"/>
              <a:gd name="connsiteX56" fmla="*/ 9559 w 5111726"/>
              <a:gd name="connsiteY56" fmla="*/ 1827173 h 4100054"/>
              <a:gd name="connsiteX57" fmla="*/ 139432 w 5111726"/>
              <a:gd name="connsiteY57" fmla="*/ 1796740 h 4100054"/>
              <a:gd name="connsiteX58" fmla="*/ 290506 w 5111726"/>
              <a:gd name="connsiteY58" fmla="*/ 1860991 h 4100054"/>
              <a:gd name="connsiteX59" fmla="*/ 486543 w 5111726"/>
              <a:gd name="connsiteY59" fmla="*/ 1970937 h 4100054"/>
              <a:gd name="connsiteX60" fmla="*/ 451314 w 5111726"/>
              <a:gd name="connsiteY60" fmla="*/ 2116380 h 4100054"/>
              <a:gd name="connsiteX61" fmla="*/ 650644 w 5111726"/>
              <a:gd name="connsiteY61" fmla="*/ 2380385 h 4100054"/>
              <a:gd name="connsiteX62" fmla="*/ 425076 w 5111726"/>
              <a:gd name="connsiteY62" fmla="*/ 2866921 h 4100054"/>
              <a:gd name="connsiteX63" fmla="*/ 553431 w 5111726"/>
              <a:gd name="connsiteY63" fmla="*/ 2956074 h 4100054"/>
              <a:gd name="connsiteX0" fmla="*/ 553431 w 5111726"/>
              <a:gd name="connsiteY0" fmla="*/ 2956074 h 4100054"/>
              <a:gd name="connsiteX1" fmla="*/ 807498 w 5111726"/>
              <a:gd name="connsiteY1" fmla="*/ 2928628 h 4100054"/>
              <a:gd name="connsiteX2" fmla="*/ 852541 w 5111726"/>
              <a:gd name="connsiteY2" fmla="*/ 3032624 h 4100054"/>
              <a:gd name="connsiteX3" fmla="*/ 1202897 w 5111726"/>
              <a:gd name="connsiteY3" fmla="*/ 2973229 h 4100054"/>
              <a:gd name="connsiteX4" fmla="*/ 1415639 w 5111726"/>
              <a:gd name="connsiteY4" fmla="*/ 3061595 h 4100054"/>
              <a:gd name="connsiteX5" fmla="*/ 1000022 w 5111726"/>
              <a:gd name="connsiteY5" fmla="*/ 4045144 h 4100054"/>
              <a:gd name="connsiteX6" fmla="*/ 1447510 w 5111726"/>
              <a:gd name="connsiteY6" fmla="*/ 3762997 h 4100054"/>
              <a:gd name="connsiteX7" fmla="*/ 1867769 w 5111726"/>
              <a:gd name="connsiteY7" fmla="*/ 3973645 h 4100054"/>
              <a:gd name="connsiteX8" fmla="*/ 1863545 w 5111726"/>
              <a:gd name="connsiteY8" fmla="*/ 3848205 h 4100054"/>
              <a:gd name="connsiteX9" fmla="*/ 1878371 w 5111726"/>
              <a:gd name="connsiteY9" fmla="*/ 3756143 h 4100054"/>
              <a:gd name="connsiteX10" fmla="*/ 2001368 w 5111726"/>
              <a:gd name="connsiteY10" fmla="*/ 3220765 h 4100054"/>
              <a:gd name="connsiteX11" fmla="*/ 2738780 w 5111726"/>
              <a:gd name="connsiteY11" fmla="*/ 3827567 h 4100054"/>
              <a:gd name="connsiteX12" fmla="*/ 2841534 w 5111726"/>
              <a:gd name="connsiteY12" fmla="*/ 3917711 h 4100054"/>
              <a:gd name="connsiteX13" fmla="*/ 3050693 w 5111726"/>
              <a:gd name="connsiteY13" fmla="*/ 3995474 h 4100054"/>
              <a:gd name="connsiteX14" fmla="*/ 3192812 w 5111726"/>
              <a:gd name="connsiteY14" fmla="*/ 4011564 h 4100054"/>
              <a:gd name="connsiteX15" fmla="*/ 3316163 w 5111726"/>
              <a:gd name="connsiteY15" fmla="*/ 4041059 h 4100054"/>
              <a:gd name="connsiteX16" fmla="*/ 3428786 w 5111726"/>
              <a:gd name="connsiteY16" fmla="*/ 4049104 h 4100054"/>
              <a:gd name="connsiteX17" fmla="*/ 3645990 w 5111726"/>
              <a:gd name="connsiteY17" fmla="*/ 4100054 h 4100054"/>
              <a:gd name="connsiteX18" fmla="*/ 3772022 w 5111726"/>
              <a:gd name="connsiteY18" fmla="*/ 4003518 h 4100054"/>
              <a:gd name="connsiteX19" fmla="*/ 3766658 w 5111726"/>
              <a:gd name="connsiteY19" fmla="*/ 3349226 h 4100054"/>
              <a:gd name="connsiteX20" fmla="*/ 4268104 w 5111726"/>
              <a:gd name="connsiteY20" fmla="*/ 3740729 h 4100054"/>
              <a:gd name="connsiteX21" fmla="*/ 4933121 w 5111726"/>
              <a:gd name="connsiteY21" fmla="*/ 3392129 h 4100054"/>
              <a:gd name="connsiteX22" fmla="*/ 4801724 w 5111726"/>
              <a:gd name="connsiteY22" fmla="*/ 3303641 h 4100054"/>
              <a:gd name="connsiteX23" fmla="*/ 5111726 w 5111726"/>
              <a:gd name="connsiteY23" fmla="*/ 2861139 h 4100054"/>
              <a:gd name="connsiteX24" fmla="*/ 4647164 w 5111726"/>
              <a:gd name="connsiteY24" fmla="*/ 2497047 h 4100054"/>
              <a:gd name="connsiteX25" fmla="*/ 4950859 w 5111726"/>
              <a:gd name="connsiteY25" fmla="*/ 2061038 h 4100054"/>
              <a:gd name="connsiteX26" fmla="*/ 4061623 w 5111726"/>
              <a:gd name="connsiteY26" fmla="*/ 1466796 h 4100054"/>
              <a:gd name="connsiteX27" fmla="*/ 3324203 w 5111726"/>
              <a:gd name="connsiteY27" fmla="*/ 1016299 h 4100054"/>
              <a:gd name="connsiteX28" fmla="*/ 3629896 w 5111726"/>
              <a:gd name="connsiteY28" fmla="*/ 683789 h 4100054"/>
              <a:gd name="connsiteX29" fmla="*/ 3093592 w 5111726"/>
              <a:gd name="connsiteY29" fmla="*/ 648930 h 4100054"/>
              <a:gd name="connsiteX30" fmla="*/ 2932700 w 5111726"/>
              <a:gd name="connsiteY30" fmla="*/ 415638 h 4100054"/>
              <a:gd name="connsiteX31" fmla="*/ 2736949 w 5111726"/>
              <a:gd name="connsiteY31" fmla="*/ 0 h 4100054"/>
              <a:gd name="connsiteX32" fmla="*/ 2492931 w 5111726"/>
              <a:gd name="connsiteY32" fmla="*/ 536305 h 4100054"/>
              <a:gd name="connsiteX33" fmla="*/ 2385670 w 5111726"/>
              <a:gd name="connsiteY33" fmla="*/ 565803 h 4100054"/>
              <a:gd name="connsiteX34" fmla="*/ 2256957 w 5111726"/>
              <a:gd name="connsiteY34" fmla="*/ 565803 h 4100054"/>
              <a:gd name="connsiteX35" fmla="*/ 2138970 w 5111726"/>
              <a:gd name="connsiteY35" fmla="*/ 568484 h 4100054"/>
              <a:gd name="connsiteX36" fmla="*/ 2041955 w 5111726"/>
              <a:gd name="connsiteY36" fmla="*/ 621656 h 4100054"/>
              <a:gd name="connsiteX37" fmla="*/ 1929847 w 5111726"/>
              <a:gd name="connsiteY37" fmla="*/ 646693 h 4100054"/>
              <a:gd name="connsiteX38" fmla="*/ 1900570 w 5111726"/>
              <a:gd name="connsiteY38" fmla="*/ 394135 h 4100054"/>
              <a:gd name="connsiteX39" fmla="*/ 1414703 w 5111726"/>
              <a:gd name="connsiteY39" fmla="*/ 365410 h 4100054"/>
              <a:gd name="connsiteX40" fmla="*/ 1422048 w 5111726"/>
              <a:gd name="connsiteY40" fmla="*/ 247897 h 4100054"/>
              <a:gd name="connsiteX41" fmla="*/ 1289845 w 5111726"/>
              <a:gd name="connsiteY41" fmla="*/ 240552 h 4100054"/>
              <a:gd name="connsiteX42" fmla="*/ 1180186 w 5111726"/>
              <a:gd name="connsiteY42" fmla="*/ 209089 h 4100054"/>
              <a:gd name="connsiteX43" fmla="*/ 1170496 w 5111726"/>
              <a:gd name="connsiteY43" fmla="*/ 148631 h 4100054"/>
              <a:gd name="connsiteX44" fmla="*/ 1065721 w 5111726"/>
              <a:gd name="connsiteY44" fmla="*/ 374056 h 4100054"/>
              <a:gd name="connsiteX45" fmla="*/ 961505 w 5111726"/>
              <a:gd name="connsiteY45" fmla="*/ 570617 h 4100054"/>
              <a:gd name="connsiteX46" fmla="*/ 881085 w 5111726"/>
              <a:gd name="connsiteY46" fmla="*/ 808898 h 4100054"/>
              <a:gd name="connsiteX47" fmla="*/ 776837 w 5111726"/>
              <a:gd name="connsiteY47" fmla="*/ 1166317 h 4100054"/>
              <a:gd name="connsiteX48" fmla="*/ 547493 w 5111726"/>
              <a:gd name="connsiteY48" fmla="*/ 1059092 h 4100054"/>
              <a:gd name="connsiteX49" fmla="*/ 353890 w 5111726"/>
              <a:gd name="connsiteY49" fmla="*/ 1179786 h 4100054"/>
              <a:gd name="connsiteX50" fmla="*/ 240397 w 5111726"/>
              <a:gd name="connsiteY50" fmla="*/ 1089809 h 4100054"/>
              <a:gd name="connsiteX51" fmla="*/ 166867 w 5111726"/>
              <a:gd name="connsiteY51" fmla="*/ 1205038 h 4100054"/>
              <a:gd name="connsiteX52" fmla="*/ 113254 w 5111726"/>
              <a:gd name="connsiteY52" fmla="*/ 1324488 h 4100054"/>
              <a:gd name="connsiteX53" fmla="*/ 72176 w 5111726"/>
              <a:gd name="connsiteY53" fmla="*/ 1422469 h 4100054"/>
              <a:gd name="connsiteX54" fmla="*/ 68887 w 5111726"/>
              <a:gd name="connsiteY54" fmla="*/ 1536272 h 4100054"/>
              <a:gd name="connsiteX55" fmla="*/ 0 w 5111726"/>
              <a:gd name="connsiteY55" fmla="*/ 1635987 h 4100054"/>
              <a:gd name="connsiteX56" fmla="*/ 9559 w 5111726"/>
              <a:gd name="connsiteY56" fmla="*/ 1827173 h 4100054"/>
              <a:gd name="connsiteX57" fmla="*/ 139432 w 5111726"/>
              <a:gd name="connsiteY57" fmla="*/ 1796740 h 4100054"/>
              <a:gd name="connsiteX58" fmla="*/ 290506 w 5111726"/>
              <a:gd name="connsiteY58" fmla="*/ 1860991 h 4100054"/>
              <a:gd name="connsiteX59" fmla="*/ 486543 w 5111726"/>
              <a:gd name="connsiteY59" fmla="*/ 1970937 h 4100054"/>
              <a:gd name="connsiteX60" fmla="*/ 451314 w 5111726"/>
              <a:gd name="connsiteY60" fmla="*/ 2116380 h 4100054"/>
              <a:gd name="connsiteX61" fmla="*/ 650644 w 5111726"/>
              <a:gd name="connsiteY61" fmla="*/ 2380385 h 4100054"/>
              <a:gd name="connsiteX62" fmla="*/ 425076 w 5111726"/>
              <a:gd name="connsiteY62" fmla="*/ 2866921 h 4100054"/>
              <a:gd name="connsiteX63" fmla="*/ 553431 w 5111726"/>
              <a:gd name="connsiteY63" fmla="*/ 2956074 h 4100054"/>
              <a:gd name="connsiteX0" fmla="*/ 553431 w 5111726"/>
              <a:gd name="connsiteY0" fmla="*/ 2956074 h 4100054"/>
              <a:gd name="connsiteX1" fmla="*/ 807498 w 5111726"/>
              <a:gd name="connsiteY1" fmla="*/ 2928628 h 4100054"/>
              <a:gd name="connsiteX2" fmla="*/ 852541 w 5111726"/>
              <a:gd name="connsiteY2" fmla="*/ 3032624 h 4100054"/>
              <a:gd name="connsiteX3" fmla="*/ 1202897 w 5111726"/>
              <a:gd name="connsiteY3" fmla="*/ 2973229 h 4100054"/>
              <a:gd name="connsiteX4" fmla="*/ 1415639 w 5111726"/>
              <a:gd name="connsiteY4" fmla="*/ 3061595 h 4100054"/>
              <a:gd name="connsiteX5" fmla="*/ 1000022 w 5111726"/>
              <a:gd name="connsiteY5" fmla="*/ 4045144 h 4100054"/>
              <a:gd name="connsiteX6" fmla="*/ 1447510 w 5111726"/>
              <a:gd name="connsiteY6" fmla="*/ 3762997 h 4100054"/>
              <a:gd name="connsiteX7" fmla="*/ 1867769 w 5111726"/>
              <a:gd name="connsiteY7" fmla="*/ 3973645 h 4100054"/>
              <a:gd name="connsiteX8" fmla="*/ 1863545 w 5111726"/>
              <a:gd name="connsiteY8" fmla="*/ 3848205 h 4100054"/>
              <a:gd name="connsiteX9" fmla="*/ 1878371 w 5111726"/>
              <a:gd name="connsiteY9" fmla="*/ 3756143 h 4100054"/>
              <a:gd name="connsiteX10" fmla="*/ 2001368 w 5111726"/>
              <a:gd name="connsiteY10" fmla="*/ 3220765 h 4100054"/>
              <a:gd name="connsiteX11" fmla="*/ 2738780 w 5111726"/>
              <a:gd name="connsiteY11" fmla="*/ 3827567 h 4100054"/>
              <a:gd name="connsiteX12" fmla="*/ 2841534 w 5111726"/>
              <a:gd name="connsiteY12" fmla="*/ 3917711 h 4100054"/>
              <a:gd name="connsiteX13" fmla="*/ 3050693 w 5111726"/>
              <a:gd name="connsiteY13" fmla="*/ 3995474 h 4100054"/>
              <a:gd name="connsiteX14" fmla="*/ 3192812 w 5111726"/>
              <a:gd name="connsiteY14" fmla="*/ 4011564 h 4100054"/>
              <a:gd name="connsiteX15" fmla="*/ 3316163 w 5111726"/>
              <a:gd name="connsiteY15" fmla="*/ 4041059 h 4100054"/>
              <a:gd name="connsiteX16" fmla="*/ 3428786 w 5111726"/>
              <a:gd name="connsiteY16" fmla="*/ 4049104 h 4100054"/>
              <a:gd name="connsiteX17" fmla="*/ 3645990 w 5111726"/>
              <a:gd name="connsiteY17" fmla="*/ 4100054 h 4100054"/>
              <a:gd name="connsiteX18" fmla="*/ 3772022 w 5111726"/>
              <a:gd name="connsiteY18" fmla="*/ 4003518 h 4100054"/>
              <a:gd name="connsiteX19" fmla="*/ 3766658 w 5111726"/>
              <a:gd name="connsiteY19" fmla="*/ 3349226 h 4100054"/>
              <a:gd name="connsiteX20" fmla="*/ 4268104 w 5111726"/>
              <a:gd name="connsiteY20" fmla="*/ 3740729 h 4100054"/>
              <a:gd name="connsiteX21" fmla="*/ 4933121 w 5111726"/>
              <a:gd name="connsiteY21" fmla="*/ 3392129 h 4100054"/>
              <a:gd name="connsiteX22" fmla="*/ 4801724 w 5111726"/>
              <a:gd name="connsiteY22" fmla="*/ 3303641 h 4100054"/>
              <a:gd name="connsiteX23" fmla="*/ 5111726 w 5111726"/>
              <a:gd name="connsiteY23" fmla="*/ 2861139 h 4100054"/>
              <a:gd name="connsiteX24" fmla="*/ 4647164 w 5111726"/>
              <a:gd name="connsiteY24" fmla="*/ 2497047 h 4100054"/>
              <a:gd name="connsiteX25" fmla="*/ 4950859 w 5111726"/>
              <a:gd name="connsiteY25" fmla="*/ 2061038 h 4100054"/>
              <a:gd name="connsiteX26" fmla="*/ 4061623 w 5111726"/>
              <a:gd name="connsiteY26" fmla="*/ 1466796 h 4100054"/>
              <a:gd name="connsiteX27" fmla="*/ 3324203 w 5111726"/>
              <a:gd name="connsiteY27" fmla="*/ 1016299 h 4100054"/>
              <a:gd name="connsiteX28" fmla="*/ 3629896 w 5111726"/>
              <a:gd name="connsiteY28" fmla="*/ 683789 h 4100054"/>
              <a:gd name="connsiteX29" fmla="*/ 3093592 w 5111726"/>
              <a:gd name="connsiteY29" fmla="*/ 648930 h 4100054"/>
              <a:gd name="connsiteX30" fmla="*/ 2932700 w 5111726"/>
              <a:gd name="connsiteY30" fmla="*/ 415638 h 4100054"/>
              <a:gd name="connsiteX31" fmla="*/ 2736949 w 5111726"/>
              <a:gd name="connsiteY31" fmla="*/ 0 h 4100054"/>
              <a:gd name="connsiteX32" fmla="*/ 2492931 w 5111726"/>
              <a:gd name="connsiteY32" fmla="*/ 536305 h 4100054"/>
              <a:gd name="connsiteX33" fmla="*/ 2385670 w 5111726"/>
              <a:gd name="connsiteY33" fmla="*/ 565803 h 4100054"/>
              <a:gd name="connsiteX34" fmla="*/ 2256957 w 5111726"/>
              <a:gd name="connsiteY34" fmla="*/ 565803 h 4100054"/>
              <a:gd name="connsiteX35" fmla="*/ 2138970 w 5111726"/>
              <a:gd name="connsiteY35" fmla="*/ 568484 h 4100054"/>
              <a:gd name="connsiteX36" fmla="*/ 2041955 w 5111726"/>
              <a:gd name="connsiteY36" fmla="*/ 621656 h 4100054"/>
              <a:gd name="connsiteX37" fmla="*/ 1929847 w 5111726"/>
              <a:gd name="connsiteY37" fmla="*/ 646693 h 4100054"/>
              <a:gd name="connsiteX38" fmla="*/ 1900570 w 5111726"/>
              <a:gd name="connsiteY38" fmla="*/ 394135 h 4100054"/>
              <a:gd name="connsiteX39" fmla="*/ 1414703 w 5111726"/>
              <a:gd name="connsiteY39" fmla="*/ 365410 h 4100054"/>
              <a:gd name="connsiteX40" fmla="*/ 1422048 w 5111726"/>
              <a:gd name="connsiteY40" fmla="*/ 247897 h 4100054"/>
              <a:gd name="connsiteX41" fmla="*/ 1289845 w 5111726"/>
              <a:gd name="connsiteY41" fmla="*/ 240552 h 4100054"/>
              <a:gd name="connsiteX42" fmla="*/ 1180186 w 5111726"/>
              <a:gd name="connsiteY42" fmla="*/ 209089 h 4100054"/>
              <a:gd name="connsiteX43" fmla="*/ 1170496 w 5111726"/>
              <a:gd name="connsiteY43" fmla="*/ 148631 h 4100054"/>
              <a:gd name="connsiteX44" fmla="*/ 1065721 w 5111726"/>
              <a:gd name="connsiteY44" fmla="*/ 374056 h 4100054"/>
              <a:gd name="connsiteX45" fmla="*/ 961505 w 5111726"/>
              <a:gd name="connsiteY45" fmla="*/ 570617 h 4100054"/>
              <a:gd name="connsiteX46" fmla="*/ 881085 w 5111726"/>
              <a:gd name="connsiteY46" fmla="*/ 808898 h 4100054"/>
              <a:gd name="connsiteX47" fmla="*/ 776837 w 5111726"/>
              <a:gd name="connsiteY47" fmla="*/ 1166317 h 4100054"/>
              <a:gd name="connsiteX48" fmla="*/ 547493 w 5111726"/>
              <a:gd name="connsiteY48" fmla="*/ 1059092 h 4100054"/>
              <a:gd name="connsiteX49" fmla="*/ 353890 w 5111726"/>
              <a:gd name="connsiteY49" fmla="*/ 1179786 h 4100054"/>
              <a:gd name="connsiteX50" fmla="*/ 240397 w 5111726"/>
              <a:gd name="connsiteY50" fmla="*/ 1089809 h 4100054"/>
              <a:gd name="connsiteX51" fmla="*/ 166867 w 5111726"/>
              <a:gd name="connsiteY51" fmla="*/ 1205038 h 4100054"/>
              <a:gd name="connsiteX52" fmla="*/ 113254 w 5111726"/>
              <a:gd name="connsiteY52" fmla="*/ 1324488 h 4100054"/>
              <a:gd name="connsiteX53" fmla="*/ 72176 w 5111726"/>
              <a:gd name="connsiteY53" fmla="*/ 1422469 h 4100054"/>
              <a:gd name="connsiteX54" fmla="*/ 68887 w 5111726"/>
              <a:gd name="connsiteY54" fmla="*/ 1536272 h 4100054"/>
              <a:gd name="connsiteX55" fmla="*/ 0 w 5111726"/>
              <a:gd name="connsiteY55" fmla="*/ 1635987 h 4100054"/>
              <a:gd name="connsiteX56" fmla="*/ 9559 w 5111726"/>
              <a:gd name="connsiteY56" fmla="*/ 1827173 h 4100054"/>
              <a:gd name="connsiteX57" fmla="*/ 139432 w 5111726"/>
              <a:gd name="connsiteY57" fmla="*/ 1796740 h 4100054"/>
              <a:gd name="connsiteX58" fmla="*/ 290506 w 5111726"/>
              <a:gd name="connsiteY58" fmla="*/ 1860991 h 4100054"/>
              <a:gd name="connsiteX59" fmla="*/ 486543 w 5111726"/>
              <a:gd name="connsiteY59" fmla="*/ 1970937 h 4100054"/>
              <a:gd name="connsiteX60" fmla="*/ 451314 w 5111726"/>
              <a:gd name="connsiteY60" fmla="*/ 2116380 h 4100054"/>
              <a:gd name="connsiteX61" fmla="*/ 650644 w 5111726"/>
              <a:gd name="connsiteY61" fmla="*/ 2380385 h 4100054"/>
              <a:gd name="connsiteX62" fmla="*/ 425076 w 5111726"/>
              <a:gd name="connsiteY62" fmla="*/ 2866921 h 4100054"/>
              <a:gd name="connsiteX63" fmla="*/ 553431 w 5111726"/>
              <a:gd name="connsiteY63" fmla="*/ 2956074 h 4100054"/>
              <a:gd name="connsiteX0" fmla="*/ 553431 w 5111726"/>
              <a:gd name="connsiteY0" fmla="*/ 2956074 h 4100054"/>
              <a:gd name="connsiteX1" fmla="*/ 807498 w 5111726"/>
              <a:gd name="connsiteY1" fmla="*/ 2928628 h 4100054"/>
              <a:gd name="connsiteX2" fmla="*/ 849252 w 5111726"/>
              <a:gd name="connsiteY2" fmla="*/ 3039203 h 4100054"/>
              <a:gd name="connsiteX3" fmla="*/ 1202897 w 5111726"/>
              <a:gd name="connsiteY3" fmla="*/ 2973229 h 4100054"/>
              <a:gd name="connsiteX4" fmla="*/ 1415639 w 5111726"/>
              <a:gd name="connsiteY4" fmla="*/ 3061595 h 4100054"/>
              <a:gd name="connsiteX5" fmla="*/ 1000022 w 5111726"/>
              <a:gd name="connsiteY5" fmla="*/ 4045144 h 4100054"/>
              <a:gd name="connsiteX6" fmla="*/ 1447510 w 5111726"/>
              <a:gd name="connsiteY6" fmla="*/ 3762997 h 4100054"/>
              <a:gd name="connsiteX7" fmla="*/ 1867769 w 5111726"/>
              <a:gd name="connsiteY7" fmla="*/ 3973645 h 4100054"/>
              <a:gd name="connsiteX8" fmla="*/ 1863545 w 5111726"/>
              <a:gd name="connsiteY8" fmla="*/ 3848205 h 4100054"/>
              <a:gd name="connsiteX9" fmla="*/ 1878371 w 5111726"/>
              <a:gd name="connsiteY9" fmla="*/ 3756143 h 4100054"/>
              <a:gd name="connsiteX10" fmla="*/ 2001368 w 5111726"/>
              <a:gd name="connsiteY10" fmla="*/ 3220765 h 4100054"/>
              <a:gd name="connsiteX11" fmla="*/ 2738780 w 5111726"/>
              <a:gd name="connsiteY11" fmla="*/ 3827567 h 4100054"/>
              <a:gd name="connsiteX12" fmla="*/ 2841534 w 5111726"/>
              <a:gd name="connsiteY12" fmla="*/ 3917711 h 4100054"/>
              <a:gd name="connsiteX13" fmla="*/ 3050693 w 5111726"/>
              <a:gd name="connsiteY13" fmla="*/ 3995474 h 4100054"/>
              <a:gd name="connsiteX14" fmla="*/ 3192812 w 5111726"/>
              <a:gd name="connsiteY14" fmla="*/ 4011564 h 4100054"/>
              <a:gd name="connsiteX15" fmla="*/ 3316163 w 5111726"/>
              <a:gd name="connsiteY15" fmla="*/ 4041059 h 4100054"/>
              <a:gd name="connsiteX16" fmla="*/ 3428786 w 5111726"/>
              <a:gd name="connsiteY16" fmla="*/ 4049104 h 4100054"/>
              <a:gd name="connsiteX17" fmla="*/ 3645990 w 5111726"/>
              <a:gd name="connsiteY17" fmla="*/ 4100054 h 4100054"/>
              <a:gd name="connsiteX18" fmla="*/ 3772022 w 5111726"/>
              <a:gd name="connsiteY18" fmla="*/ 4003518 h 4100054"/>
              <a:gd name="connsiteX19" fmla="*/ 3766658 w 5111726"/>
              <a:gd name="connsiteY19" fmla="*/ 3349226 h 4100054"/>
              <a:gd name="connsiteX20" fmla="*/ 4268104 w 5111726"/>
              <a:gd name="connsiteY20" fmla="*/ 3740729 h 4100054"/>
              <a:gd name="connsiteX21" fmla="*/ 4933121 w 5111726"/>
              <a:gd name="connsiteY21" fmla="*/ 3392129 h 4100054"/>
              <a:gd name="connsiteX22" fmla="*/ 4801724 w 5111726"/>
              <a:gd name="connsiteY22" fmla="*/ 3303641 h 4100054"/>
              <a:gd name="connsiteX23" fmla="*/ 5111726 w 5111726"/>
              <a:gd name="connsiteY23" fmla="*/ 2861139 h 4100054"/>
              <a:gd name="connsiteX24" fmla="*/ 4647164 w 5111726"/>
              <a:gd name="connsiteY24" fmla="*/ 2497047 h 4100054"/>
              <a:gd name="connsiteX25" fmla="*/ 4950859 w 5111726"/>
              <a:gd name="connsiteY25" fmla="*/ 2061038 h 4100054"/>
              <a:gd name="connsiteX26" fmla="*/ 4061623 w 5111726"/>
              <a:gd name="connsiteY26" fmla="*/ 1466796 h 4100054"/>
              <a:gd name="connsiteX27" fmla="*/ 3324203 w 5111726"/>
              <a:gd name="connsiteY27" fmla="*/ 1016299 h 4100054"/>
              <a:gd name="connsiteX28" fmla="*/ 3629896 w 5111726"/>
              <a:gd name="connsiteY28" fmla="*/ 683789 h 4100054"/>
              <a:gd name="connsiteX29" fmla="*/ 3093592 w 5111726"/>
              <a:gd name="connsiteY29" fmla="*/ 648930 h 4100054"/>
              <a:gd name="connsiteX30" fmla="*/ 2932700 w 5111726"/>
              <a:gd name="connsiteY30" fmla="*/ 415638 h 4100054"/>
              <a:gd name="connsiteX31" fmla="*/ 2736949 w 5111726"/>
              <a:gd name="connsiteY31" fmla="*/ 0 h 4100054"/>
              <a:gd name="connsiteX32" fmla="*/ 2492931 w 5111726"/>
              <a:gd name="connsiteY32" fmla="*/ 536305 h 4100054"/>
              <a:gd name="connsiteX33" fmla="*/ 2385670 w 5111726"/>
              <a:gd name="connsiteY33" fmla="*/ 565803 h 4100054"/>
              <a:gd name="connsiteX34" fmla="*/ 2256957 w 5111726"/>
              <a:gd name="connsiteY34" fmla="*/ 565803 h 4100054"/>
              <a:gd name="connsiteX35" fmla="*/ 2138970 w 5111726"/>
              <a:gd name="connsiteY35" fmla="*/ 568484 h 4100054"/>
              <a:gd name="connsiteX36" fmla="*/ 2041955 w 5111726"/>
              <a:gd name="connsiteY36" fmla="*/ 621656 h 4100054"/>
              <a:gd name="connsiteX37" fmla="*/ 1929847 w 5111726"/>
              <a:gd name="connsiteY37" fmla="*/ 646693 h 4100054"/>
              <a:gd name="connsiteX38" fmla="*/ 1900570 w 5111726"/>
              <a:gd name="connsiteY38" fmla="*/ 394135 h 4100054"/>
              <a:gd name="connsiteX39" fmla="*/ 1414703 w 5111726"/>
              <a:gd name="connsiteY39" fmla="*/ 365410 h 4100054"/>
              <a:gd name="connsiteX40" fmla="*/ 1422048 w 5111726"/>
              <a:gd name="connsiteY40" fmla="*/ 247897 h 4100054"/>
              <a:gd name="connsiteX41" fmla="*/ 1289845 w 5111726"/>
              <a:gd name="connsiteY41" fmla="*/ 240552 h 4100054"/>
              <a:gd name="connsiteX42" fmla="*/ 1180186 w 5111726"/>
              <a:gd name="connsiteY42" fmla="*/ 209089 h 4100054"/>
              <a:gd name="connsiteX43" fmla="*/ 1170496 w 5111726"/>
              <a:gd name="connsiteY43" fmla="*/ 148631 h 4100054"/>
              <a:gd name="connsiteX44" fmla="*/ 1065721 w 5111726"/>
              <a:gd name="connsiteY44" fmla="*/ 374056 h 4100054"/>
              <a:gd name="connsiteX45" fmla="*/ 961505 w 5111726"/>
              <a:gd name="connsiteY45" fmla="*/ 570617 h 4100054"/>
              <a:gd name="connsiteX46" fmla="*/ 881085 w 5111726"/>
              <a:gd name="connsiteY46" fmla="*/ 808898 h 4100054"/>
              <a:gd name="connsiteX47" fmla="*/ 776837 w 5111726"/>
              <a:gd name="connsiteY47" fmla="*/ 1166317 h 4100054"/>
              <a:gd name="connsiteX48" fmla="*/ 547493 w 5111726"/>
              <a:gd name="connsiteY48" fmla="*/ 1059092 h 4100054"/>
              <a:gd name="connsiteX49" fmla="*/ 353890 w 5111726"/>
              <a:gd name="connsiteY49" fmla="*/ 1179786 h 4100054"/>
              <a:gd name="connsiteX50" fmla="*/ 240397 w 5111726"/>
              <a:gd name="connsiteY50" fmla="*/ 1089809 h 4100054"/>
              <a:gd name="connsiteX51" fmla="*/ 166867 w 5111726"/>
              <a:gd name="connsiteY51" fmla="*/ 1205038 h 4100054"/>
              <a:gd name="connsiteX52" fmla="*/ 113254 w 5111726"/>
              <a:gd name="connsiteY52" fmla="*/ 1324488 h 4100054"/>
              <a:gd name="connsiteX53" fmla="*/ 72176 w 5111726"/>
              <a:gd name="connsiteY53" fmla="*/ 1422469 h 4100054"/>
              <a:gd name="connsiteX54" fmla="*/ 68887 w 5111726"/>
              <a:gd name="connsiteY54" fmla="*/ 1536272 h 4100054"/>
              <a:gd name="connsiteX55" fmla="*/ 0 w 5111726"/>
              <a:gd name="connsiteY55" fmla="*/ 1635987 h 4100054"/>
              <a:gd name="connsiteX56" fmla="*/ 9559 w 5111726"/>
              <a:gd name="connsiteY56" fmla="*/ 1827173 h 4100054"/>
              <a:gd name="connsiteX57" fmla="*/ 139432 w 5111726"/>
              <a:gd name="connsiteY57" fmla="*/ 1796740 h 4100054"/>
              <a:gd name="connsiteX58" fmla="*/ 290506 w 5111726"/>
              <a:gd name="connsiteY58" fmla="*/ 1860991 h 4100054"/>
              <a:gd name="connsiteX59" fmla="*/ 486543 w 5111726"/>
              <a:gd name="connsiteY59" fmla="*/ 1970937 h 4100054"/>
              <a:gd name="connsiteX60" fmla="*/ 451314 w 5111726"/>
              <a:gd name="connsiteY60" fmla="*/ 2116380 h 4100054"/>
              <a:gd name="connsiteX61" fmla="*/ 650644 w 5111726"/>
              <a:gd name="connsiteY61" fmla="*/ 2380385 h 4100054"/>
              <a:gd name="connsiteX62" fmla="*/ 425076 w 5111726"/>
              <a:gd name="connsiteY62" fmla="*/ 2866921 h 4100054"/>
              <a:gd name="connsiteX63" fmla="*/ 553431 w 5111726"/>
              <a:gd name="connsiteY63" fmla="*/ 2956074 h 4100054"/>
              <a:gd name="connsiteX0" fmla="*/ 553431 w 5111726"/>
              <a:gd name="connsiteY0" fmla="*/ 2956074 h 4100054"/>
              <a:gd name="connsiteX1" fmla="*/ 807498 w 5111726"/>
              <a:gd name="connsiteY1" fmla="*/ 2928628 h 4100054"/>
              <a:gd name="connsiteX2" fmla="*/ 849252 w 5111726"/>
              <a:gd name="connsiteY2" fmla="*/ 3039203 h 4100054"/>
              <a:gd name="connsiteX3" fmla="*/ 1206186 w 5111726"/>
              <a:gd name="connsiteY3" fmla="*/ 2963362 h 4100054"/>
              <a:gd name="connsiteX4" fmla="*/ 1415639 w 5111726"/>
              <a:gd name="connsiteY4" fmla="*/ 3061595 h 4100054"/>
              <a:gd name="connsiteX5" fmla="*/ 1000022 w 5111726"/>
              <a:gd name="connsiteY5" fmla="*/ 4045144 h 4100054"/>
              <a:gd name="connsiteX6" fmla="*/ 1447510 w 5111726"/>
              <a:gd name="connsiteY6" fmla="*/ 3762997 h 4100054"/>
              <a:gd name="connsiteX7" fmla="*/ 1867769 w 5111726"/>
              <a:gd name="connsiteY7" fmla="*/ 3973645 h 4100054"/>
              <a:gd name="connsiteX8" fmla="*/ 1863545 w 5111726"/>
              <a:gd name="connsiteY8" fmla="*/ 3848205 h 4100054"/>
              <a:gd name="connsiteX9" fmla="*/ 1878371 w 5111726"/>
              <a:gd name="connsiteY9" fmla="*/ 3756143 h 4100054"/>
              <a:gd name="connsiteX10" fmla="*/ 2001368 w 5111726"/>
              <a:gd name="connsiteY10" fmla="*/ 3220765 h 4100054"/>
              <a:gd name="connsiteX11" fmla="*/ 2738780 w 5111726"/>
              <a:gd name="connsiteY11" fmla="*/ 3827567 h 4100054"/>
              <a:gd name="connsiteX12" fmla="*/ 2841534 w 5111726"/>
              <a:gd name="connsiteY12" fmla="*/ 3917711 h 4100054"/>
              <a:gd name="connsiteX13" fmla="*/ 3050693 w 5111726"/>
              <a:gd name="connsiteY13" fmla="*/ 3995474 h 4100054"/>
              <a:gd name="connsiteX14" fmla="*/ 3192812 w 5111726"/>
              <a:gd name="connsiteY14" fmla="*/ 4011564 h 4100054"/>
              <a:gd name="connsiteX15" fmla="*/ 3316163 w 5111726"/>
              <a:gd name="connsiteY15" fmla="*/ 4041059 h 4100054"/>
              <a:gd name="connsiteX16" fmla="*/ 3428786 w 5111726"/>
              <a:gd name="connsiteY16" fmla="*/ 4049104 h 4100054"/>
              <a:gd name="connsiteX17" fmla="*/ 3645990 w 5111726"/>
              <a:gd name="connsiteY17" fmla="*/ 4100054 h 4100054"/>
              <a:gd name="connsiteX18" fmla="*/ 3772022 w 5111726"/>
              <a:gd name="connsiteY18" fmla="*/ 4003518 h 4100054"/>
              <a:gd name="connsiteX19" fmla="*/ 3766658 w 5111726"/>
              <a:gd name="connsiteY19" fmla="*/ 3349226 h 4100054"/>
              <a:gd name="connsiteX20" fmla="*/ 4268104 w 5111726"/>
              <a:gd name="connsiteY20" fmla="*/ 3740729 h 4100054"/>
              <a:gd name="connsiteX21" fmla="*/ 4933121 w 5111726"/>
              <a:gd name="connsiteY21" fmla="*/ 3392129 h 4100054"/>
              <a:gd name="connsiteX22" fmla="*/ 4801724 w 5111726"/>
              <a:gd name="connsiteY22" fmla="*/ 3303641 h 4100054"/>
              <a:gd name="connsiteX23" fmla="*/ 5111726 w 5111726"/>
              <a:gd name="connsiteY23" fmla="*/ 2861139 h 4100054"/>
              <a:gd name="connsiteX24" fmla="*/ 4647164 w 5111726"/>
              <a:gd name="connsiteY24" fmla="*/ 2497047 h 4100054"/>
              <a:gd name="connsiteX25" fmla="*/ 4950859 w 5111726"/>
              <a:gd name="connsiteY25" fmla="*/ 2061038 h 4100054"/>
              <a:gd name="connsiteX26" fmla="*/ 4061623 w 5111726"/>
              <a:gd name="connsiteY26" fmla="*/ 1466796 h 4100054"/>
              <a:gd name="connsiteX27" fmla="*/ 3324203 w 5111726"/>
              <a:gd name="connsiteY27" fmla="*/ 1016299 h 4100054"/>
              <a:gd name="connsiteX28" fmla="*/ 3629896 w 5111726"/>
              <a:gd name="connsiteY28" fmla="*/ 683789 h 4100054"/>
              <a:gd name="connsiteX29" fmla="*/ 3093592 w 5111726"/>
              <a:gd name="connsiteY29" fmla="*/ 648930 h 4100054"/>
              <a:gd name="connsiteX30" fmla="*/ 2932700 w 5111726"/>
              <a:gd name="connsiteY30" fmla="*/ 415638 h 4100054"/>
              <a:gd name="connsiteX31" fmla="*/ 2736949 w 5111726"/>
              <a:gd name="connsiteY31" fmla="*/ 0 h 4100054"/>
              <a:gd name="connsiteX32" fmla="*/ 2492931 w 5111726"/>
              <a:gd name="connsiteY32" fmla="*/ 536305 h 4100054"/>
              <a:gd name="connsiteX33" fmla="*/ 2385670 w 5111726"/>
              <a:gd name="connsiteY33" fmla="*/ 565803 h 4100054"/>
              <a:gd name="connsiteX34" fmla="*/ 2256957 w 5111726"/>
              <a:gd name="connsiteY34" fmla="*/ 565803 h 4100054"/>
              <a:gd name="connsiteX35" fmla="*/ 2138970 w 5111726"/>
              <a:gd name="connsiteY35" fmla="*/ 568484 h 4100054"/>
              <a:gd name="connsiteX36" fmla="*/ 2041955 w 5111726"/>
              <a:gd name="connsiteY36" fmla="*/ 621656 h 4100054"/>
              <a:gd name="connsiteX37" fmla="*/ 1929847 w 5111726"/>
              <a:gd name="connsiteY37" fmla="*/ 646693 h 4100054"/>
              <a:gd name="connsiteX38" fmla="*/ 1900570 w 5111726"/>
              <a:gd name="connsiteY38" fmla="*/ 394135 h 4100054"/>
              <a:gd name="connsiteX39" fmla="*/ 1414703 w 5111726"/>
              <a:gd name="connsiteY39" fmla="*/ 365410 h 4100054"/>
              <a:gd name="connsiteX40" fmla="*/ 1422048 w 5111726"/>
              <a:gd name="connsiteY40" fmla="*/ 247897 h 4100054"/>
              <a:gd name="connsiteX41" fmla="*/ 1289845 w 5111726"/>
              <a:gd name="connsiteY41" fmla="*/ 240552 h 4100054"/>
              <a:gd name="connsiteX42" fmla="*/ 1180186 w 5111726"/>
              <a:gd name="connsiteY42" fmla="*/ 209089 h 4100054"/>
              <a:gd name="connsiteX43" fmla="*/ 1170496 w 5111726"/>
              <a:gd name="connsiteY43" fmla="*/ 148631 h 4100054"/>
              <a:gd name="connsiteX44" fmla="*/ 1065721 w 5111726"/>
              <a:gd name="connsiteY44" fmla="*/ 374056 h 4100054"/>
              <a:gd name="connsiteX45" fmla="*/ 961505 w 5111726"/>
              <a:gd name="connsiteY45" fmla="*/ 570617 h 4100054"/>
              <a:gd name="connsiteX46" fmla="*/ 881085 w 5111726"/>
              <a:gd name="connsiteY46" fmla="*/ 808898 h 4100054"/>
              <a:gd name="connsiteX47" fmla="*/ 776837 w 5111726"/>
              <a:gd name="connsiteY47" fmla="*/ 1166317 h 4100054"/>
              <a:gd name="connsiteX48" fmla="*/ 547493 w 5111726"/>
              <a:gd name="connsiteY48" fmla="*/ 1059092 h 4100054"/>
              <a:gd name="connsiteX49" fmla="*/ 353890 w 5111726"/>
              <a:gd name="connsiteY49" fmla="*/ 1179786 h 4100054"/>
              <a:gd name="connsiteX50" fmla="*/ 240397 w 5111726"/>
              <a:gd name="connsiteY50" fmla="*/ 1089809 h 4100054"/>
              <a:gd name="connsiteX51" fmla="*/ 166867 w 5111726"/>
              <a:gd name="connsiteY51" fmla="*/ 1205038 h 4100054"/>
              <a:gd name="connsiteX52" fmla="*/ 113254 w 5111726"/>
              <a:gd name="connsiteY52" fmla="*/ 1324488 h 4100054"/>
              <a:gd name="connsiteX53" fmla="*/ 72176 w 5111726"/>
              <a:gd name="connsiteY53" fmla="*/ 1422469 h 4100054"/>
              <a:gd name="connsiteX54" fmla="*/ 68887 w 5111726"/>
              <a:gd name="connsiteY54" fmla="*/ 1536272 h 4100054"/>
              <a:gd name="connsiteX55" fmla="*/ 0 w 5111726"/>
              <a:gd name="connsiteY55" fmla="*/ 1635987 h 4100054"/>
              <a:gd name="connsiteX56" fmla="*/ 9559 w 5111726"/>
              <a:gd name="connsiteY56" fmla="*/ 1827173 h 4100054"/>
              <a:gd name="connsiteX57" fmla="*/ 139432 w 5111726"/>
              <a:gd name="connsiteY57" fmla="*/ 1796740 h 4100054"/>
              <a:gd name="connsiteX58" fmla="*/ 290506 w 5111726"/>
              <a:gd name="connsiteY58" fmla="*/ 1860991 h 4100054"/>
              <a:gd name="connsiteX59" fmla="*/ 486543 w 5111726"/>
              <a:gd name="connsiteY59" fmla="*/ 1970937 h 4100054"/>
              <a:gd name="connsiteX60" fmla="*/ 451314 w 5111726"/>
              <a:gd name="connsiteY60" fmla="*/ 2116380 h 4100054"/>
              <a:gd name="connsiteX61" fmla="*/ 650644 w 5111726"/>
              <a:gd name="connsiteY61" fmla="*/ 2380385 h 4100054"/>
              <a:gd name="connsiteX62" fmla="*/ 425076 w 5111726"/>
              <a:gd name="connsiteY62" fmla="*/ 2866921 h 4100054"/>
              <a:gd name="connsiteX63" fmla="*/ 553431 w 5111726"/>
              <a:gd name="connsiteY63" fmla="*/ 2956074 h 4100054"/>
              <a:gd name="connsiteX0" fmla="*/ 553431 w 5111726"/>
              <a:gd name="connsiteY0" fmla="*/ 2956074 h 4100054"/>
              <a:gd name="connsiteX1" fmla="*/ 807498 w 5111726"/>
              <a:gd name="connsiteY1" fmla="*/ 2928628 h 4100054"/>
              <a:gd name="connsiteX2" fmla="*/ 849252 w 5111726"/>
              <a:gd name="connsiteY2" fmla="*/ 3039203 h 4100054"/>
              <a:gd name="connsiteX3" fmla="*/ 1206186 w 5111726"/>
              <a:gd name="connsiteY3" fmla="*/ 2973229 h 4100054"/>
              <a:gd name="connsiteX4" fmla="*/ 1415639 w 5111726"/>
              <a:gd name="connsiteY4" fmla="*/ 3061595 h 4100054"/>
              <a:gd name="connsiteX5" fmla="*/ 1000022 w 5111726"/>
              <a:gd name="connsiteY5" fmla="*/ 4045144 h 4100054"/>
              <a:gd name="connsiteX6" fmla="*/ 1447510 w 5111726"/>
              <a:gd name="connsiteY6" fmla="*/ 3762997 h 4100054"/>
              <a:gd name="connsiteX7" fmla="*/ 1867769 w 5111726"/>
              <a:gd name="connsiteY7" fmla="*/ 3973645 h 4100054"/>
              <a:gd name="connsiteX8" fmla="*/ 1863545 w 5111726"/>
              <a:gd name="connsiteY8" fmla="*/ 3848205 h 4100054"/>
              <a:gd name="connsiteX9" fmla="*/ 1878371 w 5111726"/>
              <a:gd name="connsiteY9" fmla="*/ 3756143 h 4100054"/>
              <a:gd name="connsiteX10" fmla="*/ 2001368 w 5111726"/>
              <a:gd name="connsiteY10" fmla="*/ 3220765 h 4100054"/>
              <a:gd name="connsiteX11" fmla="*/ 2738780 w 5111726"/>
              <a:gd name="connsiteY11" fmla="*/ 3827567 h 4100054"/>
              <a:gd name="connsiteX12" fmla="*/ 2841534 w 5111726"/>
              <a:gd name="connsiteY12" fmla="*/ 3917711 h 4100054"/>
              <a:gd name="connsiteX13" fmla="*/ 3050693 w 5111726"/>
              <a:gd name="connsiteY13" fmla="*/ 3995474 h 4100054"/>
              <a:gd name="connsiteX14" fmla="*/ 3192812 w 5111726"/>
              <a:gd name="connsiteY14" fmla="*/ 4011564 h 4100054"/>
              <a:gd name="connsiteX15" fmla="*/ 3316163 w 5111726"/>
              <a:gd name="connsiteY15" fmla="*/ 4041059 h 4100054"/>
              <a:gd name="connsiteX16" fmla="*/ 3428786 w 5111726"/>
              <a:gd name="connsiteY16" fmla="*/ 4049104 h 4100054"/>
              <a:gd name="connsiteX17" fmla="*/ 3645990 w 5111726"/>
              <a:gd name="connsiteY17" fmla="*/ 4100054 h 4100054"/>
              <a:gd name="connsiteX18" fmla="*/ 3772022 w 5111726"/>
              <a:gd name="connsiteY18" fmla="*/ 4003518 h 4100054"/>
              <a:gd name="connsiteX19" fmla="*/ 3766658 w 5111726"/>
              <a:gd name="connsiteY19" fmla="*/ 3349226 h 4100054"/>
              <a:gd name="connsiteX20" fmla="*/ 4268104 w 5111726"/>
              <a:gd name="connsiteY20" fmla="*/ 3740729 h 4100054"/>
              <a:gd name="connsiteX21" fmla="*/ 4933121 w 5111726"/>
              <a:gd name="connsiteY21" fmla="*/ 3392129 h 4100054"/>
              <a:gd name="connsiteX22" fmla="*/ 4801724 w 5111726"/>
              <a:gd name="connsiteY22" fmla="*/ 3303641 h 4100054"/>
              <a:gd name="connsiteX23" fmla="*/ 5111726 w 5111726"/>
              <a:gd name="connsiteY23" fmla="*/ 2861139 h 4100054"/>
              <a:gd name="connsiteX24" fmla="*/ 4647164 w 5111726"/>
              <a:gd name="connsiteY24" fmla="*/ 2497047 h 4100054"/>
              <a:gd name="connsiteX25" fmla="*/ 4950859 w 5111726"/>
              <a:gd name="connsiteY25" fmla="*/ 2061038 h 4100054"/>
              <a:gd name="connsiteX26" fmla="*/ 4061623 w 5111726"/>
              <a:gd name="connsiteY26" fmla="*/ 1466796 h 4100054"/>
              <a:gd name="connsiteX27" fmla="*/ 3324203 w 5111726"/>
              <a:gd name="connsiteY27" fmla="*/ 1016299 h 4100054"/>
              <a:gd name="connsiteX28" fmla="*/ 3629896 w 5111726"/>
              <a:gd name="connsiteY28" fmla="*/ 683789 h 4100054"/>
              <a:gd name="connsiteX29" fmla="*/ 3093592 w 5111726"/>
              <a:gd name="connsiteY29" fmla="*/ 648930 h 4100054"/>
              <a:gd name="connsiteX30" fmla="*/ 2932700 w 5111726"/>
              <a:gd name="connsiteY30" fmla="*/ 415638 h 4100054"/>
              <a:gd name="connsiteX31" fmla="*/ 2736949 w 5111726"/>
              <a:gd name="connsiteY31" fmla="*/ 0 h 4100054"/>
              <a:gd name="connsiteX32" fmla="*/ 2492931 w 5111726"/>
              <a:gd name="connsiteY32" fmla="*/ 536305 h 4100054"/>
              <a:gd name="connsiteX33" fmla="*/ 2385670 w 5111726"/>
              <a:gd name="connsiteY33" fmla="*/ 565803 h 4100054"/>
              <a:gd name="connsiteX34" fmla="*/ 2256957 w 5111726"/>
              <a:gd name="connsiteY34" fmla="*/ 565803 h 4100054"/>
              <a:gd name="connsiteX35" fmla="*/ 2138970 w 5111726"/>
              <a:gd name="connsiteY35" fmla="*/ 568484 h 4100054"/>
              <a:gd name="connsiteX36" fmla="*/ 2041955 w 5111726"/>
              <a:gd name="connsiteY36" fmla="*/ 621656 h 4100054"/>
              <a:gd name="connsiteX37" fmla="*/ 1929847 w 5111726"/>
              <a:gd name="connsiteY37" fmla="*/ 646693 h 4100054"/>
              <a:gd name="connsiteX38" fmla="*/ 1900570 w 5111726"/>
              <a:gd name="connsiteY38" fmla="*/ 394135 h 4100054"/>
              <a:gd name="connsiteX39" fmla="*/ 1414703 w 5111726"/>
              <a:gd name="connsiteY39" fmla="*/ 365410 h 4100054"/>
              <a:gd name="connsiteX40" fmla="*/ 1422048 w 5111726"/>
              <a:gd name="connsiteY40" fmla="*/ 247897 h 4100054"/>
              <a:gd name="connsiteX41" fmla="*/ 1289845 w 5111726"/>
              <a:gd name="connsiteY41" fmla="*/ 240552 h 4100054"/>
              <a:gd name="connsiteX42" fmla="*/ 1180186 w 5111726"/>
              <a:gd name="connsiteY42" fmla="*/ 209089 h 4100054"/>
              <a:gd name="connsiteX43" fmla="*/ 1170496 w 5111726"/>
              <a:gd name="connsiteY43" fmla="*/ 148631 h 4100054"/>
              <a:gd name="connsiteX44" fmla="*/ 1065721 w 5111726"/>
              <a:gd name="connsiteY44" fmla="*/ 374056 h 4100054"/>
              <a:gd name="connsiteX45" fmla="*/ 961505 w 5111726"/>
              <a:gd name="connsiteY45" fmla="*/ 570617 h 4100054"/>
              <a:gd name="connsiteX46" fmla="*/ 881085 w 5111726"/>
              <a:gd name="connsiteY46" fmla="*/ 808898 h 4100054"/>
              <a:gd name="connsiteX47" fmla="*/ 776837 w 5111726"/>
              <a:gd name="connsiteY47" fmla="*/ 1166317 h 4100054"/>
              <a:gd name="connsiteX48" fmla="*/ 547493 w 5111726"/>
              <a:gd name="connsiteY48" fmla="*/ 1059092 h 4100054"/>
              <a:gd name="connsiteX49" fmla="*/ 353890 w 5111726"/>
              <a:gd name="connsiteY49" fmla="*/ 1179786 h 4100054"/>
              <a:gd name="connsiteX50" fmla="*/ 240397 w 5111726"/>
              <a:gd name="connsiteY50" fmla="*/ 1089809 h 4100054"/>
              <a:gd name="connsiteX51" fmla="*/ 166867 w 5111726"/>
              <a:gd name="connsiteY51" fmla="*/ 1205038 h 4100054"/>
              <a:gd name="connsiteX52" fmla="*/ 113254 w 5111726"/>
              <a:gd name="connsiteY52" fmla="*/ 1324488 h 4100054"/>
              <a:gd name="connsiteX53" fmla="*/ 72176 w 5111726"/>
              <a:gd name="connsiteY53" fmla="*/ 1422469 h 4100054"/>
              <a:gd name="connsiteX54" fmla="*/ 68887 w 5111726"/>
              <a:gd name="connsiteY54" fmla="*/ 1536272 h 4100054"/>
              <a:gd name="connsiteX55" fmla="*/ 0 w 5111726"/>
              <a:gd name="connsiteY55" fmla="*/ 1635987 h 4100054"/>
              <a:gd name="connsiteX56" fmla="*/ 9559 w 5111726"/>
              <a:gd name="connsiteY56" fmla="*/ 1827173 h 4100054"/>
              <a:gd name="connsiteX57" fmla="*/ 139432 w 5111726"/>
              <a:gd name="connsiteY57" fmla="*/ 1796740 h 4100054"/>
              <a:gd name="connsiteX58" fmla="*/ 290506 w 5111726"/>
              <a:gd name="connsiteY58" fmla="*/ 1860991 h 4100054"/>
              <a:gd name="connsiteX59" fmla="*/ 486543 w 5111726"/>
              <a:gd name="connsiteY59" fmla="*/ 1970937 h 4100054"/>
              <a:gd name="connsiteX60" fmla="*/ 451314 w 5111726"/>
              <a:gd name="connsiteY60" fmla="*/ 2116380 h 4100054"/>
              <a:gd name="connsiteX61" fmla="*/ 650644 w 5111726"/>
              <a:gd name="connsiteY61" fmla="*/ 2380385 h 4100054"/>
              <a:gd name="connsiteX62" fmla="*/ 425076 w 5111726"/>
              <a:gd name="connsiteY62" fmla="*/ 2866921 h 4100054"/>
              <a:gd name="connsiteX63" fmla="*/ 553431 w 5111726"/>
              <a:gd name="connsiteY63" fmla="*/ 2956074 h 4100054"/>
              <a:gd name="connsiteX0" fmla="*/ 553431 w 5111726"/>
              <a:gd name="connsiteY0" fmla="*/ 2956074 h 4100054"/>
              <a:gd name="connsiteX1" fmla="*/ 807498 w 5111726"/>
              <a:gd name="connsiteY1" fmla="*/ 2928628 h 4100054"/>
              <a:gd name="connsiteX2" fmla="*/ 849252 w 5111726"/>
              <a:gd name="connsiteY2" fmla="*/ 3039203 h 4100054"/>
              <a:gd name="connsiteX3" fmla="*/ 1206186 w 5111726"/>
              <a:gd name="connsiteY3" fmla="*/ 2973229 h 4100054"/>
              <a:gd name="connsiteX4" fmla="*/ 1432085 w 5111726"/>
              <a:gd name="connsiteY4" fmla="*/ 3051727 h 4100054"/>
              <a:gd name="connsiteX5" fmla="*/ 1000022 w 5111726"/>
              <a:gd name="connsiteY5" fmla="*/ 4045144 h 4100054"/>
              <a:gd name="connsiteX6" fmla="*/ 1447510 w 5111726"/>
              <a:gd name="connsiteY6" fmla="*/ 3762997 h 4100054"/>
              <a:gd name="connsiteX7" fmla="*/ 1867769 w 5111726"/>
              <a:gd name="connsiteY7" fmla="*/ 3973645 h 4100054"/>
              <a:gd name="connsiteX8" fmla="*/ 1863545 w 5111726"/>
              <a:gd name="connsiteY8" fmla="*/ 3848205 h 4100054"/>
              <a:gd name="connsiteX9" fmla="*/ 1878371 w 5111726"/>
              <a:gd name="connsiteY9" fmla="*/ 3756143 h 4100054"/>
              <a:gd name="connsiteX10" fmla="*/ 2001368 w 5111726"/>
              <a:gd name="connsiteY10" fmla="*/ 3220765 h 4100054"/>
              <a:gd name="connsiteX11" fmla="*/ 2738780 w 5111726"/>
              <a:gd name="connsiteY11" fmla="*/ 3827567 h 4100054"/>
              <a:gd name="connsiteX12" fmla="*/ 2841534 w 5111726"/>
              <a:gd name="connsiteY12" fmla="*/ 3917711 h 4100054"/>
              <a:gd name="connsiteX13" fmla="*/ 3050693 w 5111726"/>
              <a:gd name="connsiteY13" fmla="*/ 3995474 h 4100054"/>
              <a:gd name="connsiteX14" fmla="*/ 3192812 w 5111726"/>
              <a:gd name="connsiteY14" fmla="*/ 4011564 h 4100054"/>
              <a:gd name="connsiteX15" fmla="*/ 3316163 w 5111726"/>
              <a:gd name="connsiteY15" fmla="*/ 4041059 h 4100054"/>
              <a:gd name="connsiteX16" fmla="*/ 3428786 w 5111726"/>
              <a:gd name="connsiteY16" fmla="*/ 4049104 h 4100054"/>
              <a:gd name="connsiteX17" fmla="*/ 3645990 w 5111726"/>
              <a:gd name="connsiteY17" fmla="*/ 4100054 h 4100054"/>
              <a:gd name="connsiteX18" fmla="*/ 3772022 w 5111726"/>
              <a:gd name="connsiteY18" fmla="*/ 4003518 h 4100054"/>
              <a:gd name="connsiteX19" fmla="*/ 3766658 w 5111726"/>
              <a:gd name="connsiteY19" fmla="*/ 3349226 h 4100054"/>
              <a:gd name="connsiteX20" fmla="*/ 4268104 w 5111726"/>
              <a:gd name="connsiteY20" fmla="*/ 3740729 h 4100054"/>
              <a:gd name="connsiteX21" fmla="*/ 4933121 w 5111726"/>
              <a:gd name="connsiteY21" fmla="*/ 3392129 h 4100054"/>
              <a:gd name="connsiteX22" fmla="*/ 4801724 w 5111726"/>
              <a:gd name="connsiteY22" fmla="*/ 3303641 h 4100054"/>
              <a:gd name="connsiteX23" fmla="*/ 5111726 w 5111726"/>
              <a:gd name="connsiteY23" fmla="*/ 2861139 h 4100054"/>
              <a:gd name="connsiteX24" fmla="*/ 4647164 w 5111726"/>
              <a:gd name="connsiteY24" fmla="*/ 2497047 h 4100054"/>
              <a:gd name="connsiteX25" fmla="*/ 4950859 w 5111726"/>
              <a:gd name="connsiteY25" fmla="*/ 2061038 h 4100054"/>
              <a:gd name="connsiteX26" fmla="*/ 4061623 w 5111726"/>
              <a:gd name="connsiteY26" fmla="*/ 1466796 h 4100054"/>
              <a:gd name="connsiteX27" fmla="*/ 3324203 w 5111726"/>
              <a:gd name="connsiteY27" fmla="*/ 1016299 h 4100054"/>
              <a:gd name="connsiteX28" fmla="*/ 3629896 w 5111726"/>
              <a:gd name="connsiteY28" fmla="*/ 683789 h 4100054"/>
              <a:gd name="connsiteX29" fmla="*/ 3093592 w 5111726"/>
              <a:gd name="connsiteY29" fmla="*/ 648930 h 4100054"/>
              <a:gd name="connsiteX30" fmla="*/ 2932700 w 5111726"/>
              <a:gd name="connsiteY30" fmla="*/ 415638 h 4100054"/>
              <a:gd name="connsiteX31" fmla="*/ 2736949 w 5111726"/>
              <a:gd name="connsiteY31" fmla="*/ 0 h 4100054"/>
              <a:gd name="connsiteX32" fmla="*/ 2492931 w 5111726"/>
              <a:gd name="connsiteY32" fmla="*/ 536305 h 4100054"/>
              <a:gd name="connsiteX33" fmla="*/ 2385670 w 5111726"/>
              <a:gd name="connsiteY33" fmla="*/ 565803 h 4100054"/>
              <a:gd name="connsiteX34" fmla="*/ 2256957 w 5111726"/>
              <a:gd name="connsiteY34" fmla="*/ 565803 h 4100054"/>
              <a:gd name="connsiteX35" fmla="*/ 2138970 w 5111726"/>
              <a:gd name="connsiteY35" fmla="*/ 568484 h 4100054"/>
              <a:gd name="connsiteX36" fmla="*/ 2041955 w 5111726"/>
              <a:gd name="connsiteY36" fmla="*/ 621656 h 4100054"/>
              <a:gd name="connsiteX37" fmla="*/ 1929847 w 5111726"/>
              <a:gd name="connsiteY37" fmla="*/ 646693 h 4100054"/>
              <a:gd name="connsiteX38" fmla="*/ 1900570 w 5111726"/>
              <a:gd name="connsiteY38" fmla="*/ 394135 h 4100054"/>
              <a:gd name="connsiteX39" fmla="*/ 1414703 w 5111726"/>
              <a:gd name="connsiteY39" fmla="*/ 365410 h 4100054"/>
              <a:gd name="connsiteX40" fmla="*/ 1422048 w 5111726"/>
              <a:gd name="connsiteY40" fmla="*/ 247897 h 4100054"/>
              <a:gd name="connsiteX41" fmla="*/ 1289845 w 5111726"/>
              <a:gd name="connsiteY41" fmla="*/ 240552 h 4100054"/>
              <a:gd name="connsiteX42" fmla="*/ 1180186 w 5111726"/>
              <a:gd name="connsiteY42" fmla="*/ 209089 h 4100054"/>
              <a:gd name="connsiteX43" fmla="*/ 1170496 w 5111726"/>
              <a:gd name="connsiteY43" fmla="*/ 148631 h 4100054"/>
              <a:gd name="connsiteX44" fmla="*/ 1065721 w 5111726"/>
              <a:gd name="connsiteY44" fmla="*/ 374056 h 4100054"/>
              <a:gd name="connsiteX45" fmla="*/ 961505 w 5111726"/>
              <a:gd name="connsiteY45" fmla="*/ 570617 h 4100054"/>
              <a:gd name="connsiteX46" fmla="*/ 881085 w 5111726"/>
              <a:gd name="connsiteY46" fmla="*/ 808898 h 4100054"/>
              <a:gd name="connsiteX47" fmla="*/ 776837 w 5111726"/>
              <a:gd name="connsiteY47" fmla="*/ 1166317 h 4100054"/>
              <a:gd name="connsiteX48" fmla="*/ 547493 w 5111726"/>
              <a:gd name="connsiteY48" fmla="*/ 1059092 h 4100054"/>
              <a:gd name="connsiteX49" fmla="*/ 353890 w 5111726"/>
              <a:gd name="connsiteY49" fmla="*/ 1179786 h 4100054"/>
              <a:gd name="connsiteX50" fmla="*/ 240397 w 5111726"/>
              <a:gd name="connsiteY50" fmla="*/ 1089809 h 4100054"/>
              <a:gd name="connsiteX51" fmla="*/ 166867 w 5111726"/>
              <a:gd name="connsiteY51" fmla="*/ 1205038 h 4100054"/>
              <a:gd name="connsiteX52" fmla="*/ 113254 w 5111726"/>
              <a:gd name="connsiteY52" fmla="*/ 1324488 h 4100054"/>
              <a:gd name="connsiteX53" fmla="*/ 72176 w 5111726"/>
              <a:gd name="connsiteY53" fmla="*/ 1422469 h 4100054"/>
              <a:gd name="connsiteX54" fmla="*/ 68887 w 5111726"/>
              <a:gd name="connsiteY54" fmla="*/ 1536272 h 4100054"/>
              <a:gd name="connsiteX55" fmla="*/ 0 w 5111726"/>
              <a:gd name="connsiteY55" fmla="*/ 1635987 h 4100054"/>
              <a:gd name="connsiteX56" fmla="*/ 9559 w 5111726"/>
              <a:gd name="connsiteY56" fmla="*/ 1827173 h 4100054"/>
              <a:gd name="connsiteX57" fmla="*/ 139432 w 5111726"/>
              <a:gd name="connsiteY57" fmla="*/ 1796740 h 4100054"/>
              <a:gd name="connsiteX58" fmla="*/ 290506 w 5111726"/>
              <a:gd name="connsiteY58" fmla="*/ 1860991 h 4100054"/>
              <a:gd name="connsiteX59" fmla="*/ 486543 w 5111726"/>
              <a:gd name="connsiteY59" fmla="*/ 1970937 h 4100054"/>
              <a:gd name="connsiteX60" fmla="*/ 451314 w 5111726"/>
              <a:gd name="connsiteY60" fmla="*/ 2116380 h 4100054"/>
              <a:gd name="connsiteX61" fmla="*/ 650644 w 5111726"/>
              <a:gd name="connsiteY61" fmla="*/ 2380385 h 4100054"/>
              <a:gd name="connsiteX62" fmla="*/ 425076 w 5111726"/>
              <a:gd name="connsiteY62" fmla="*/ 2866921 h 4100054"/>
              <a:gd name="connsiteX63" fmla="*/ 553431 w 5111726"/>
              <a:gd name="connsiteY63" fmla="*/ 2956074 h 4100054"/>
              <a:gd name="connsiteX0" fmla="*/ 553431 w 5111726"/>
              <a:gd name="connsiteY0" fmla="*/ 2956074 h 4100054"/>
              <a:gd name="connsiteX1" fmla="*/ 807498 w 5111726"/>
              <a:gd name="connsiteY1" fmla="*/ 2928628 h 4100054"/>
              <a:gd name="connsiteX2" fmla="*/ 849252 w 5111726"/>
              <a:gd name="connsiteY2" fmla="*/ 3039203 h 4100054"/>
              <a:gd name="connsiteX3" fmla="*/ 1206186 w 5111726"/>
              <a:gd name="connsiteY3" fmla="*/ 2973229 h 4100054"/>
              <a:gd name="connsiteX4" fmla="*/ 1432085 w 5111726"/>
              <a:gd name="connsiteY4" fmla="*/ 3051727 h 4100054"/>
              <a:gd name="connsiteX5" fmla="*/ 1000022 w 5111726"/>
              <a:gd name="connsiteY5" fmla="*/ 4045144 h 4100054"/>
              <a:gd name="connsiteX6" fmla="*/ 1454088 w 5111726"/>
              <a:gd name="connsiteY6" fmla="*/ 3749841 h 4100054"/>
              <a:gd name="connsiteX7" fmla="*/ 1867769 w 5111726"/>
              <a:gd name="connsiteY7" fmla="*/ 3973645 h 4100054"/>
              <a:gd name="connsiteX8" fmla="*/ 1863545 w 5111726"/>
              <a:gd name="connsiteY8" fmla="*/ 3848205 h 4100054"/>
              <a:gd name="connsiteX9" fmla="*/ 1878371 w 5111726"/>
              <a:gd name="connsiteY9" fmla="*/ 3756143 h 4100054"/>
              <a:gd name="connsiteX10" fmla="*/ 2001368 w 5111726"/>
              <a:gd name="connsiteY10" fmla="*/ 3220765 h 4100054"/>
              <a:gd name="connsiteX11" fmla="*/ 2738780 w 5111726"/>
              <a:gd name="connsiteY11" fmla="*/ 3827567 h 4100054"/>
              <a:gd name="connsiteX12" fmla="*/ 2841534 w 5111726"/>
              <a:gd name="connsiteY12" fmla="*/ 3917711 h 4100054"/>
              <a:gd name="connsiteX13" fmla="*/ 3050693 w 5111726"/>
              <a:gd name="connsiteY13" fmla="*/ 3995474 h 4100054"/>
              <a:gd name="connsiteX14" fmla="*/ 3192812 w 5111726"/>
              <a:gd name="connsiteY14" fmla="*/ 4011564 h 4100054"/>
              <a:gd name="connsiteX15" fmla="*/ 3316163 w 5111726"/>
              <a:gd name="connsiteY15" fmla="*/ 4041059 h 4100054"/>
              <a:gd name="connsiteX16" fmla="*/ 3428786 w 5111726"/>
              <a:gd name="connsiteY16" fmla="*/ 4049104 h 4100054"/>
              <a:gd name="connsiteX17" fmla="*/ 3645990 w 5111726"/>
              <a:gd name="connsiteY17" fmla="*/ 4100054 h 4100054"/>
              <a:gd name="connsiteX18" fmla="*/ 3772022 w 5111726"/>
              <a:gd name="connsiteY18" fmla="*/ 4003518 h 4100054"/>
              <a:gd name="connsiteX19" fmla="*/ 3766658 w 5111726"/>
              <a:gd name="connsiteY19" fmla="*/ 3349226 h 4100054"/>
              <a:gd name="connsiteX20" fmla="*/ 4268104 w 5111726"/>
              <a:gd name="connsiteY20" fmla="*/ 3740729 h 4100054"/>
              <a:gd name="connsiteX21" fmla="*/ 4933121 w 5111726"/>
              <a:gd name="connsiteY21" fmla="*/ 3392129 h 4100054"/>
              <a:gd name="connsiteX22" fmla="*/ 4801724 w 5111726"/>
              <a:gd name="connsiteY22" fmla="*/ 3303641 h 4100054"/>
              <a:gd name="connsiteX23" fmla="*/ 5111726 w 5111726"/>
              <a:gd name="connsiteY23" fmla="*/ 2861139 h 4100054"/>
              <a:gd name="connsiteX24" fmla="*/ 4647164 w 5111726"/>
              <a:gd name="connsiteY24" fmla="*/ 2497047 h 4100054"/>
              <a:gd name="connsiteX25" fmla="*/ 4950859 w 5111726"/>
              <a:gd name="connsiteY25" fmla="*/ 2061038 h 4100054"/>
              <a:gd name="connsiteX26" fmla="*/ 4061623 w 5111726"/>
              <a:gd name="connsiteY26" fmla="*/ 1466796 h 4100054"/>
              <a:gd name="connsiteX27" fmla="*/ 3324203 w 5111726"/>
              <a:gd name="connsiteY27" fmla="*/ 1016299 h 4100054"/>
              <a:gd name="connsiteX28" fmla="*/ 3629896 w 5111726"/>
              <a:gd name="connsiteY28" fmla="*/ 683789 h 4100054"/>
              <a:gd name="connsiteX29" fmla="*/ 3093592 w 5111726"/>
              <a:gd name="connsiteY29" fmla="*/ 648930 h 4100054"/>
              <a:gd name="connsiteX30" fmla="*/ 2932700 w 5111726"/>
              <a:gd name="connsiteY30" fmla="*/ 415638 h 4100054"/>
              <a:gd name="connsiteX31" fmla="*/ 2736949 w 5111726"/>
              <a:gd name="connsiteY31" fmla="*/ 0 h 4100054"/>
              <a:gd name="connsiteX32" fmla="*/ 2492931 w 5111726"/>
              <a:gd name="connsiteY32" fmla="*/ 536305 h 4100054"/>
              <a:gd name="connsiteX33" fmla="*/ 2385670 w 5111726"/>
              <a:gd name="connsiteY33" fmla="*/ 565803 h 4100054"/>
              <a:gd name="connsiteX34" fmla="*/ 2256957 w 5111726"/>
              <a:gd name="connsiteY34" fmla="*/ 565803 h 4100054"/>
              <a:gd name="connsiteX35" fmla="*/ 2138970 w 5111726"/>
              <a:gd name="connsiteY35" fmla="*/ 568484 h 4100054"/>
              <a:gd name="connsiteX36" fmla="*/ 2041955 w 5111726"/>
              <a:gd name="connsiteY36" fmla="*/ 621656 h 4100054"/>
              <a:gd name="connsiteX37" fmla="*/ 1929847 w 5111726"/>
              <a:gd name="connsiteY37" fmla="*/ 646693 h 4100054"/>
              <a:gd name="connsiteX38" fmla="*/ 1900570 w 5111726"/>
              <a:gd name="connsiteY38" fmla="*/ 394135 h 4100054"/>
              <a:gd name="connsiteX39" fmla="*/ 1414703 w 5111726"/>
              <a:gd name="connsiteY39" fmla="*/ 365410 h 4100054"/>
              <a:gd name="connsiteX40" fmla="*/ 1422048 w 5111726"/>
              <a:gd name="connsiteY40" fmla="*/ 247897 h 4100054"/>
              <a:gd name="connsiteX41" fmla="*/ 1289845 w 5111726"/>
              <a:gd name="connsiteY41" fmla="*/ 240552 h 4100054"/>
              <a:gd name="connsiteX42" fmla="*/ 1180186 w 5111726"/>
              <a:gd name="connsiteY42" fmla="*/ 209089 h 4100054"/>
              <a:gd name="connsiteX43" fmla="*/ 1170496 w 5111726"/>
              <a:gd name="connsiteY43" fmla="*/ 148631 h 4100054"/>
              <a:gd name="connsiteX44" fmla="*/ 1065721 w 5111726"/>
              <a:gd name="connsiteY44" fmla="*/ 374056 h 4100054"/>
              <a:gd name="connsiteX45" fmla="*/ 961505 w 5111726"/>
              <a:gd name="connsiteY45" fmla="*/ 570617 h 4100054"/>
              <a:gd name="connsiteX46" fmla="*/ 881085 w 5111726"/>
              <a:gd name="connsiteY46" fmla="*/ 808898 h 4100054"/>
              <a:gd name="connsiteX47" fmla="*/ 776837 w 5111726"/>
              <a:gd name="connsiteY47" fmla="*/ 1166317 h 4100054"/>
              <a:gd name="connsiteX48" fmla="*/ 547493 w 5111726"/>
              <a:gd name="connsiteY48" fmla="*/ 1059092 h 4100054"/>
              <a:gd name="connsiteX49" fmla="*/ 353890 w 5111726"/>
              <a:gd name="connsiteY49" fmla="*/ 1179786 h 4100054"/>
              <a:gd name="connsiteX50" fmla="*/ 240397 w 5111726"/>
              <a:gd name="connsiteY50" fmla="*/ 1089809 h 4100054"/>
              <a:gd name="connsiteX51" fmla="*/ 166867 w 5111726"/>
              <a:gd name="connsiteY51" fmla="*/ 1205038 h 4100054"/>
              <a:gd name="connsiteX52" fmla="*/ 113254 w 5111726"/>
              <a:gd name="connsiteY52" fmla="*/ 1324488 h 4100054"/>
              <a:gd name="connsiteX53" fmla="*/ 72176 w 5111726"/>
              <a:gd name="connsiteY53" fmla="*/ 1422469 h 4100054"/>
              <a:gd name="connsiteX54" fmla="*/ 68887 w 5111726"/>
              <a:gd name="connsiteY54" fmla="*/ 1536272 h 4100054"/>
              <a:gd name="connsiteX55" fmla="*/ 0 w 5111726"/>
              <a:gd name="connsiteY55" fmla="*/ 1635987 h 4100054"/>
              <a:gd name="connsiteX56" fmla="*/ 9559 w 5111726"/>
              <a:gd name="connsiteY56" fmla="*/ 1827173 h 4100054"/>
              <a:gd name="connsiteX57" fmla="*/ 139432 w 5111726"/>
              <a:gd name="connsiteY57" fmla="*/ 1796740 h 4100054"/>
              <a:gd name="connsiteX58" fmla="*/ 290506 w 5111726"/>
              <a:gd name="connsiteY58" fmla="*/ 1860991 h 4100054"/>
              <a:gd name="connsiteX59" fmla="*/ 486543 w 5111726"/>
              <a:gd name="connsiteY59" fmla="*/ 1970937 h 4100054"/>
              <a:gd name="connsiteX60" fmla="*/ 451314 w 5111726"/>
              <a:gd name="connsiteY60" fmla="*/ 2116380 h 4100054"/>
              <a:gd name="connsiteX61" fmla="*/ 650644 w 5111726"/>
              <a:gd name="connsiteY61" fmla="*/ 2380385 h 4100054"/>
              <a:gd name="connsiteX62" fmla="*/ 425076 w 5111726"/>
              <a:gd name="connsiteY62" fmla="*/ 2866921 h 4100054"/>
              <a:gd name="connsiteX63" fmla="*/ 553431 w 5111726"/>
              <a:gd name="connsiteY63" fmla="*/ 2956074 h 4100054"/>
              <a:gd name="connsiteX0" fmla="*/ 553431 w 5111726"/>
              <a:gd name="connsiteY0" fmla="*/ 2956074 h 4100054"/>
              <a:gd name="connsiteX1" fmla="*/ 807498 w 5111726"/>
              <a:gd name="connsiteY1" fmla="*/ 2928628 h 4100054"/>
              <a:gd name="connsiteX2" fmla="*/ 849252 w 5111726"/>
              <a:gd name="connsiteY2" fmla="*/ 3039203 h 4100054"/>
              <a:gd name="connsiteX3" fmla="*/ 1206186 w 5111726"/>
              <a:gd name="connsiteY3" fmla="*/ 2973229 h 4100054"/>
              <a:gd name="connsiteX4" fmla="*/ 1432085 w 5111726"/>
              <a:gd name="connsiteY4" fmla="*/ 3051727 h 4100054"/>
              <a:gd name="connsiteX5" fmla="*/ 1009890 w 5111726"/>
              <a:gd name="connsiteY5" fmla="*/ 4038566 h 4100054"/>
              <a:gd name="connsiteX6" fmla="*/ 1454088 w 5111726"/>
              <a:gd name="connsiteY6" fmla="*/ 3749841 h 4100054"/>
              <a:gd name="connsiteX7" fmla="*/ 1867769 w 5111726"/>
              <a:gd name="connsiteY7" fmla="*/ 3973645 h 4100054"/>
              <a:gd name="connsiteX8" fmla="*/ 1863545 w 5111726"/>
              <a:gd name="connsiteY8" fmla="*/ 3848205 h 4100054"/>
              <a:gd name="connsiteX9" fmla="*/ 1878371 w 5111726"/>
              <a:gd name="connsiteY9" fmla="*/ 3756143 h 4100054"/>
              <a:gd name="connsiteX10" fmla="*/ 2001368 w 5111726"/>
              <a:gd name="connsiteY10" fmla="*/ 3220765 h 4100054"/>
              <a:gd name="connsiteX11" fmla="*/ 2738780 w 5111726"/>
              <a:gd name="connsiteY11" fmla="*/ 3827567 h 4100054"/>
              <a:gd name="connsiteX12" fmla="*/ 2841534 w 5111726"/>
              <a:gd name="connsiteY12" fmla="*/ 3917711 h 4100054"/>
              <a:gd name="connsiteX13" fmla="*/ 3050693 w 5111726"/>
              <a:gd name="connsiteY13" fmla="*/ 3995474 h 4100054"/>
              <a:gd name="connsiteX14" fmla="*/ 3192812 w 5111726"/>
              <a:gd name="connsiteY14" fmla="*/ 4011564 h 4100054"/>
              <a:gd name="connsiteX15" fmla="*/ 3316163 w 5111726"/>
              <a:gd name="connsiteY15" fmla="*/ 4041059 h 4100054"/>
              <a:gd name="connsiteX16" fmla="*/ 3428786 w 5111726"/>
              <a:gd name="connsiteY16" fmla="*/ 4049104 h 4100054"/>
              <a:gd name="connsiteX17" fmla="*/ 3645990 w 5111726"/>
              <a:gd name="connsiteY17" fmla="*/ 4100054 h 4100054"/>
              <a:gd name="connsiteX18" fmla="*/ 3772022 w 5111726"/>
              <a:gd name="connsiteY18" fmla="*/ 4003518 h 4100054"/>
              <a:gd name="connsiteX19" fmla="*/ 3766658 w 5111726"/>
              <a:gd name="connsiteY19" fmla="*/ 3349226 h 4100054"/>
              <a:gd name="connsiteX20" fmla="*/ 4268104 w 5111726"/>
              <a:gd name="connsiteY20" fmla="*/ 3740729 h 4100054"/>
              <a:gd name="connsiteX21" fmla="*/ 4933121 w 5111726"/>
              <a:gd name="connsiteY21" fmla="*/ 3392129 h 4100054"/>
              <a:gd name="connsiteX22" fmla="*/ 4801724 w 5111726"/>
              <a:gd name="connsiteY22" fmla="*/ 3303641 h 4100054"/>
              <a:gd name="connsiteX23" fmla="*/ 5111726 w 5111726"/>
              <a:gd name="connsiteY23" fmla="*/ 2861139 h 4100054"/>
              <a:gd name="connsiteX24" fmla="*/ 4647164 w 5111726"/>
              <a:gd name="connsiteY24" fmla="*/ 2497047 h 4100054"/>
              <a:gd name="connsiteX25" fmla="*/ 4950859 w 5111726"/>
              <a:gd name="connsiteY25" fmla="*/ 2061038 h 4100054"/>
              <a:gd name="connsiteX26" fmla="*/ 4061623 w 5111726"/>
              <a:gd name="connsiteY26" fmla="*/ 1466796 h 4100054"/>
              <a:gd name="connsiteX27" fmla="*/ 3324203 w 5111726"/>
              <a:gd name="connsiteY27" fmla="*/ 1016299 h 4100054"/>
              <a:gd name="connsiteX28" fmla="*/ 3629896 w 5111726"/>
              <a:gd name="connsiteY28" fmla="*/ 683789 h 4100054"/>
              <a:gd name="connsiteX29" fmla="*/ 3093592 w 5111726"/>
              <a:gd name="connsiteY29" fmla="*/ 648930 h 4100054"/>
              <a:gd name="connsiteX30" fmla="*/ 2932700 w 5111726"/>
              <a:gd name="connsiteY30" fmla="*/ 415638 h 4100054"/>
              <a:gd name="connsiteX31" fmla="*/ 2736949 w 5111726"/>
              <a:gd name="connsiteY31" fmla="*/ 0 h 4100054"/>
              <a:gd name="connsiteX32" fmla="*/ 2492931 w 5111726"/>
              <a:gd name="connsiteY32" fmla="*/ 536305 h 4100054"/>
              <a:gd name="connsiteX33" fmla="*/ 2385670 w 5111726"/>
              <a:gd name="connsiteY33" fmla="*/ 565803 h 4100054"/>
              <a:gd name="connsiteX34" fmla="*/ 2256957 w 5111726"/>
              <a:gd name="connsiteY34" fmla="*/ 565803 h 4100054"/>
              <a:gd name="connsiteX35" fmla="*/ 2138970 w 5111726"/>
              <a:gd name="connsiteY35" fmla="*/ 568484 h 4100054"/>
              <a:gd name="connsiteX36" fmla="*/ 2041955 w 5111726"/>
              <a:gd name="connsiteY36" fmla="*/ 621656 h 4100054"/>
              <a:gd name="connsiteX37" fmla="*/ 1929847 w 5111726"/>
              <a:gd name="connsiteY37" fmla="*/ 646693 h 4100054"/>
              <a:gd name="connsiteX38" fmla="*/ 1900570 w 5111726"/>
              <a:gd name="connsiteY38" fmla="*/ 394135 h 4100054"/>
              <a:gd name="connsiteX39" fmla="*/ 1414703 w 5111726"/>
              <a:gd name="connsiteY39" fmla="*/ 365410 h 4100054"/>
              <a:gd name="connsiteX40" fmla="*/ 1422048 w 5111726"/>
              <a:gd name="connsiteY40" fmla="*/ 247897 h 4100054"/>
              <a:gd name="connsiteX41" fmla="*/ 1289845 w 5111726"/>
              <a:gd name="connsiteY41" fmla="*/ 240552 h 4100054"/>
              <a:gd name="connsiteX42" fmla="*/ 1180186 w 5111726"/>
              <a:gd name="connsiteY42" fmla="*/ 209089 h 4100054"/>
              <a:gd name="connsiteX43" fmla="*/ 1170496 w 5111726"/>
              <a:gd name="connsiteY43" fmla="*/ 148631 h 4100054"/>
              <a:gd name="connsiteX44" fmla="*/ 1065721 w 5111726"/>
              <a:gd name="connsiteY44" fmla="*/ 374056 h 4100054"/>
              <a:gd name="connsiteX45" fmla="*/ 961505 w 5111726"/>
              <a:gd name="connsiteY45" fmla="*/ 570617 h 4100054"/>
              <a:gd name="connsiteX46" fmla="*/ 881085 w 5111726"/>
              <a:gd name="connsiteY46" fmla="*/ 808898 h 4100054"/>
              <a:gd name="connsiteX47" fmla="*/ 776837 w 5111726"/>
              <a:gd name="connsiteY47" fmla="*/ 1166317 h 4100054"/>
              <a:gd name="connsiteX48" fmla="*/ 547493 w 5111726"/>
              <a:gd name="connsiteY48" fmla="*/ 1059092 h 4100054"/>
              <a:gd name="connsiteX49" fmla="*/ 353890 w 5111726"/>
              <a:gd name="connsiteY49" fmla="*/ 1179786 h 4100054"/>
              <a:gd name="connsiteX50" fmla="*/ 240397 w 5111726"/>
              <a:gd name="connsiteY50" fmla="*/ 1089809 h 4100054"/>
              <a:gd name="connsiteX51" fmla="*/ 166867 w 5111726"/>
              <a:gd name="connsiteY51" fmla="*/ 1205038 h 4100054"/>
              <a:gd name="connsiteX52" fmla="*/ 113254 w 5111726"/>
              <a:gd name="connsiteY52" fmla="*/ 1324488 h 4100054"/>
              <a:gd name="connsiteX53" fmla="*/ 72176 w 5111726"/>
              <a:gd name="connsiteY53" fmla="*/ 1422469 h 4100054"/>
              <a:gd name="connsiteX54" fmla="*/ 68887 w 5111726"/>
              <a:gd name="connsiteY54" fmla="*/ 1536272 h 4100054"/>
              <a:gd name="connsiteX55" fmla="*/ 0 w 5111726"/>
              <a:gd name="connsiteY55" fmla="*/ 1635987 h 4100054"/>
              <a:gd name="connsiteX56" fmla="*/ 9559 w 5111726"/>
              <a:gd name="connsiteY56" fmla="*/ 1827173 h 4100054"/>
              <a:gd name="connsiteX57" fmla="*/ 139432 w 5111726"/>
              <a:gd name="connsiteY57" fmla="*/ 1796740 h 4100054"/>
              <a:gd name="connsiteX58" fmla="*/ 290506 w 5111726"/>
              <a:gd name="connsiteY58" fmla="*/ 1860991 h 4100054"/>
              <a:gd name="connsiteX59" fmla="*/ 486543 w 5111726"/>
              <a:gd name="connsiteY59" fmla="*/ 1970937 h 4100054"/>
              <a:gd name="connsiteX60" fmla="*/ 451314 w 5111726"/>
              <a:gd name="connsiteY60" fmla="*/ 2116380 h 4100054"/>
              <a:gd name="connsiteX61" fmla="*/ 650644 w 5111726"/>
              <a:gd name="connsiteY61" fmla="*/ 2380385 h 4100054"/>
              <a:gd name="connsiteX62" fmla="*/ 425076 w 5111726"/>
              <a:gd name="connsiteY62" fmla="*/ 2866921 h 4100054"/>
              <a:gd name="connsiteX63" fmla="*/ 553431 w 5111726"/>
              <a:gd name="connsiteY63" fmla="*/ 2956074 h 4100054"/>
              <a:gd name="connsiteX0" fmla="*/ 553431 w 5111726"/>
              <a:gd name="connsiteY0" fmla="*/ 2956074 h 4100054"/>
              <a:gd name="connsiteX1" fmla="*/ 807498 w 5111726"/>
              <a:gd name="connsiteY1" fmla="*/ 2928628 h 4100054"/>
              <a:gd name="connsiteX2" fmla="*/ 849252 w 5111726"/>
              <a:gd name="connsiteY2" fmla="*/ 3039203 h 4100054"/>
              <a:gd name="connsiteX3" fmla="*/ 1206186 w 5111726"/>
              <a:gd name="connsiteY3" fmla="*/ 2973229 h 4100054"/>
              <a:gd name="connsiteX4" fmla="*/ 1432085 w 5111726"/>
              <a:gd name="connsiteY4" fmla="*/ 3051727 h 4100054"/>
              <a:gd name="connsiteX5" fmla="*/ 1009890 w 5111726"/>
              <a:gd name="connsiteY5" fmla="*/ 4038566 h 4100054"/>
              <a:gd name="connsiteX6" fmla="*/ 1454088 w 5111726"/>
              <a:gd name="connsiteY6" fmla="*/ 3749841 h 4100054"/>
              <a:gd name="connsiteX7" fmla="*/ 1867769 w 5111726"/>
              <a:gd name="connsiteY7" fmla="*/ 3973645 h 4100054"/>
              <a:gd name="connsiteX8" fmla="*/ 1863545 w 5111726"/>
              <a:gd name="connsiteY8" fmla="*/ 3848205 h 4100054"/>
              <a:gd name="connsiteX9" fmla="*/ 1878371 w 5111726"/>
              <a:gd name="connsiteY9" fmla="*/ 3756143 h 4100054"/>
              <a:gd name="connsiteX10" fmla="*/ 2001368 w 5111726"/>
              <a:gd name="connsiteY10" fmla="*/ 3220765 h 4100054"/>
              <a:gd name="connsiteX11" fmla="*/ 2738780 w 5111726"/>
              <a:gd name="connsiteY11" fmla="*/ 3827567 h 4100054"/>
              <a:gd name="connsiteX12" fmla="*/ 2841534 w 5111726"/>
              <a:gd name="connsiteY12" fmla="*/ 3917711 h 4100054"/>
              <a:gd name="connsiteX13" fmla="*/ 3050693 w 5111726"/>
              <a:gd name="connsiteY13" fmla="*/ 3995474 h 4100054"/>
              <a:gd name="connsiteX14" fmla="*/ 3192812 w 5111726"/>
              <a:gd name="connsiteY14" fmla="*/ 4011564 h 4100054"/>
              <a:gd name="connsiteX15" fmla="*/ 3316163 w 5111726"/>
              <a:gd name="connsiteY15" fmla="*/ 4041059 h 4100054"/>
              <a:gd name="connsiteX16" fmla="*/ 3428786 w 5111726"/>
              <a:gd name="connsiteY16" fmla="*/ 4049104 h 4100054"/>
              <a:gd name="connsiteX17" fmla="*/ 3645990 w 5111726"/>
              <a:gd name="connsiteY17" fmla="*/ 4100054 h 4100054"/>
              <a:gd name="connsiteX18" fmla="*/ 3772022 w 5111726"/>
              <a:gd name="connsiteY18" fmla="*/ 4003518 h 4100054"/>
              <a:gd name="connsiteX19" fmla="*/ 3766658 w 5111726"/>
              <a:gd name="connsiteY19" fmla="*/ 3349226 h 4100054"/>
              <a:gd name="connsiteX20" fmla="*/ 4268104 w 5111726"/>
              <a:gd name="connsiteY20" fmla="*/ 3740729 h 4100054"/>
              <a:gd name="connsiteX21" fmla="*/ 4933121 w 5111726"/>
              <a:gd name="connsiteY21" fmla="*/ 3392129 h 4100054"/>
              <a:gd name="connsiteX22" fmla="*/ 4801724 w 5111726"/>
              <a:gd name="connsiteY22" fmla="*/ 3303641 h 4100054"/>
              <a:gd name="connsiteX23" fmla="*/ 5111726 w 5111726"/>
              <a:gd name="connsiteY23" fmla="*/ 2861139 h 4100054"/>
              <a:gd name="connsiteX24" fmla="*/ 4647164 w 5111726"/>
              <a:gd name="connsiteY24" fmla="*/ 2497047 h 4100054"/>
              <a:gd name="connsiteX25" fmla="*/ 4950859 w 5111726"/>
              <a:gd name="connsiteY25" fmla="*/ 2061038 h 4100054"/>
              <a:gd name="connsiteX26" fmla="*/ 4061623 w 5111726"/>
              <a:gd name="connsiteY26" fmla="*/ 1466796 h 4100054"/>
              <a:gd name="connsiteX27" fmla="*/ 3324203 w 5111726"/>
              <a:gd name="connsiteY27" fmla="*/ 1016299 h 4100054"/>
              <a:gd name="connsiteX28" fmla="*/ 3629896 w 5111726"/>
              <a:gd name="connsiteY28" fmla="*/ 683789 h 4100054"/>
              <a:gd name="connsiteX29" fmla="*/ 3093592 w 5111726"/>
              <a:gd name="connsiteY29" fmla="*/ 648930 h 4100054"/>
              <a:gd name="connsiteX30" fmla="*/ 2932700 w 5111726"/>
              <a:gd name="connsiteY30" fmla="*/ 415638 h 4100054"/>
              <a:gd name="connsiteX31" fmla="*/ 2736949 w 5111726"/>
              <a:gd name="connsiteY31" fmla="*/ 0 h 4100054"/>
              <a:gd name="connsiteX32" fmla="*/ 2492931 w 5111726"/>
              <a:gd name="connsiteY32" fmla="*/ 536305 h 4100054"/>
              <a:gd name="connsiteX33" fmla="*/ 2385670 w 5111726"/>
              <a:gd name="connsiteY33" fmla="*/ 565803 h 4100054"/>
              <a:gd name="connsiteX34" fmla="*/ 2256957 w 5111726"/>
              <a:gd name="connsiteY34" fmla="*/ 565803 h 4100054"/>
              <a:gd name="connsiteX35" fmla="*/ 2138970 w 5111726"/>
              <a:gd name="connsiteY35" fmla="*/ 568484 h 4100054"/>
              <a:gd name="connsiteX36" fmla="*/ 2041955 w 5111726"/>
              <a:gd name="connsiteY36" fmla="*/ 621656 h 4100054"/>
              <a:gd name="connsiteX37" fmla="*/ 1929847 w 5111726"/>
              <a:gd name="connsiteY37" fmla="*/ 646693 h 4100054"/>
              <a:gd name="connsiteX38" fmla="*/ 1900570 w 5111726"/>
              <a:gd name="connsiteY38" fmla="*/ 394135 h 4100054"/>
              <a:gd name="connsiteX39" fmla="*/ 1414703 w 5111726"/>
              <a:gd name="connsiteY39" fmla="*/ 365410 h 4100054"/>
              <a:gd name="connsiteX40" fmla="*/ 1422048 w 5111726"/>
              <a:gd name="connsiteY40" fmla="*/ 247897 h 4100054"/>
              <a:gd name="connsiteX41" fmla="*/ 1289845 w 5111726"/>
              <a:gd name="connsiteY41" fmla="*/ 240552 h 4100054"/>
              <a:gd name="connsiteX42" fmla="*/ 1180186 w 5111726"/>
              <a:gd name="connsiteY42" fmla="*/ 209089 h 4100054"/>
              <a:gd name="connsiteX43" fmla="*/ 1170496 w 5111726"/>
              <a:gd name="connsiteY43" fmla="*/ 148631 h 4100054"/>
              <a:gd name="connsiteX44" fmla="*/ 1065721 w 5111726"/>
              <a:gd name="connsiteY44" fmla="*/ 374056 h 4100054"/>
              <a:gd name="connsiteX45" fmla="*/ 961505 w 5111726"/>
              <a:gd name="connsiteY45" fmla="*/ 570617 h 4100054"/>
              <a:gd name="connsiteX46" fmla="*/ 881085 w 5111726"/>
              <a:gd name="connsiteY46" fmla="*/ 808898 h 4100054"/>
              <a:gd name="connsiteX47" fmla="*/ 776837 w 5111726"/>
              <a:gd name="connsiteY47" fmla="*/ 1166317 h 4100054"/>
              <a:gd name="connsiteX48" fmla="*/ 547493 w 5111726"/>
              <a:gd name="connsiteY48" fmla="*/ 1059092 h 4100054"/>
              <a:gd name="connsiteX49" fmla="*/ 353890 w 5111726"/>
              <a:gd name="connsiteY49" fmla="*/ 1179786 h 4100054"/>
              <a:gd name="connsiteX50" fmla="*/ 240397 w 5111726"/>
              <a:gd name="connsiteY50" fmla="*/ 1089809 h 4100054"/>
              <a:gd name="connsiteX51" fmla="*/ 166867 w 5111726"/>
              <a:gd name="connsiteY51" fmla="*/ 1205038 h 4100054"/>
              <a:gd name="connsiteX52" fmla="*/ 113254 w 5111726"/>
              <a:gd name="connsiteY52" fmla="*/ 1324488 h 4100054"/>
              <a:gd name="connsiteX53" fmla="*/ 72176 w 5111726"/>
              <a:gd name="connsiteY53" fmla="*/ 1422469 h 4100054"/>
              <a:gd name="connsiteX54" fmla="*/ 68887 w 5111726"/>
              <a:gd name="connsiteY54" fmla="*/ 1536272 h 4100054"/>
              <a:gd name="connsiteX55" fmla="*/ 0 w 5111726"/>
              <a:gd name="connsiteY55" fmla="*/ 1635987 h 4100054"/>
              <a:gd name="connsiteX56" fmla="*/ 9559 w 5111726"/>
              <a:gd name="connsiteY56" fmla="*/ 1827173 h 4100054"/>
              <a:gd name="connsiteX57" fmla="*/ 139432 w 5111726"/>
              <a:gd name="connsiteY57" fmla="*/ 1796740 h 4100054"/>
              <a:gd name="connsiteX58" fmla="*/ 290506 w 5111726"/>
              <a:gd name="connsiteY58" fmla="*/ 1860991 h 4100054"/>
              <a:gd name="connsiteX59" fmla="*/ 486543 w 5111726"/>
              <a:gd name="connsiteY59" fmla="*/ 1970937 h 4100054"/>
              <a:gd name="connsiteX60" fmla="*/ 451314 w 5111726"/>
              <a:gd name="connsiteY60" fmla="*/ 2116380 h 4100054"/>
              <a:gd name="connsiteX61" fmla="*/ 650644 w 5111726"/>
              <a:gd name="connsiteY61" fmla="*/ 2380385 h 4100054"/>
              <a:gd name="connsiteX62" fmla="*/ 425076 w 5111726"/>
              <a:gd name="connsiteY62" fmla="*/ 2866921 h 4100054"/>
              <a:gd name="connsiteX63" fmla="*/ 553431 w 5111726"/>
              <a:gd name="connsiteY63" fmla="*/ 2956074 h 4100054"/>
              <a:gd name="connsiteX0" fmla="*/ 553431 w 5111726"/>
              <a:gd name="connsiteY0" fmla="*/ 2956074 h 4100054"/>
              <a:gd name="connsiteX1" fmla="*/ 807498 w 5111726"/>
              <a:gd name="connsiteY1" fmla="*/ 2928628 h 4100054"/>
              <a:gd name="connsiteX2" fmla="*/ 849252 w 5111726"/>
              <a:gd name="connsiteY2" fmla="*/ 3039203 h 4100054"/>
              <a:gd name="connsiteX3" fmla="*/ 1206186 w 5111726"/>
              <a:gd name="connsiteY3" fmla="*/ 2973229 h 4100054"/>
              <a:gd name="connsiteX4" fmla="*/ 1432085 w 5111726"/>
              <a:gd name="connsiteY4" fmla="*/ 3051727 h 4100054"/>
              <a:gd name="connsiteX5" fmla="*/ 1009890 w 5111726"/>
              <a:gd name="connsiteY5" fmla="*/ 4038566 h 4100054"/>
              <a:gd name="connsiteX6" fmla="*/ 1454088 w 5111726"/>
              <a:gd name="connsiteY6" fmla="*/ 3749841 h 4100054"/>
              <a:gd name="connsiteX7" fmla="*/ 1867769 w 5111726"/>
              <a:gd name="connsiteY7" fmla="*/ 3970356 h 4100054"/>
              <a:gd name="connsiteX8" fmla="*/ 1863545 w 5111726"/>
              <a:gd name="connsiteY8" fmla="*/ 3848205 h 4100054"/>
              <a:gd name="connsiteX9" fmla="*/ 1878371 w 5111726"/>
              <a:gd name="connsiteY9" fmla="*/ 3756143 h 4100054"/>
              <a:gd name="connsiteX10" fmla="*/ 2001368 w 5111726"/>
              <a:gd name="connsiteY10" fmla="*/ 3220765 h 4100054"/>
              <a:gd name="connsiteX11" fmla="*/ 2738780 w 5111726"/>
              <a:gd name="connsiteY11" fmla="*/ 3827567 h 4100054"/>
              <a:gd name="connsiteX12" fmla="*/ 2841534 w 5111726"/>
              <a:gd name="connsiteY12" fmla="*/ 3917711 h 4100054"/>
              <a:gd name="connsiteX13" fmla="*/ 3050693 w 5111726"/>
              <a:gd name="connsiteY13" fmla="*/ 3995474 h 4100054"/>
              <a:gd name="connsiteX14" fmla="*/ 3192812 w 5111726"/>
              <a:gd name="connsiteY14" fmla="*/ 4011564 h 4100054"/>
              <a:gd name="connsiteX15" fmla="*/ 3316163 w 5111726"/>
              <a:gd name="connsiteY15" fmla="*/ 4041059 h 4100054"/>
              <a:gd name="connsiteX16" fmla="*/ 3428786 w 5111726"/>
              <a:gd name="connsiteY16" fmla="*/ 4049104 h 4100054"/>
              <a:gd name="connsiteX17" fmla="*/ 3645990 w 5111726"/>
              <a:gd name="connsiteY17" fmla="*/ 4100054 h 4100054"/>
              <a:gd name="connsiteX18" fmla="*/ 3772022 w 5111726"/>
              <a:gd name="connsiteY18" fmla="*/ 4003518 h 4100054"/>
              <a:gd name="connsiteX19" fmla="*/ 3766658 w 5111726"/>
              <a:gd name="connsiteY19" fmla="*/ 3349226 h 4100054"/>
              <a:gd name="connsiteX20" fmla="*/ 4268104 w 5111726"/>
              <a:gd name="connsiteY20" fmla="*/ 3740729 h 4100054"/>
              <a:gd name="connsiteX21" fmla="*/ 4933121 w 5111726"/>
              <a:gd name="connsiteY21" fmla="*/ 3392129 h 4100054"/>
              <a:gd name="connsiteX22" fmla="*/ 4801724 w 5111726"/>
              <a:gd name="connsiteY22" fmla="*/ 3303641 h 4100054"/>
              <a:gd name="connsiteX23" fmla="*/ 5111726 w 5111726"/>
              <a:gd name="connsiteY23" fmla="*/ 2861139 h 4100054"/>
              <a:gd name="connsiteX24" fmla="*/ 4647164 w 5111726"/>
              <a:gd name="connsiteY24" fmla="*/ 2497047 h 4100054"/>
              <a:gd name="connsiteX25" fmla="*/ 4950859 w 5111726"/>
              <a:gd name="connsiteY25" fmla="*/ 2061038 h 4100054"/>
              <a:gd name="connsiteX26" fmla="*/ 4061623 w 5111726"/>
              <a:gd name="connsiteY26" fmla="*/ 1466796 h 4100054"/>
              <a:gd name="connsiteX27" fmla="*/ 3324203 w 5111726"/>
              <a:gd name="connsiteY27" fmla="*/ 1016299 h 4100054"/>
              <a:gd name="connsiteX28" fmla="*/ 3629896 w 5111726"/>
              <a:gd name="connsiteY28" fmla="*/ 683789 h 4100054"/>
              <a:gd name="connsiteX29" fmla="*/ 3093592 w 5111726"/>
              <a:gd name="connsiteY29" fmla="*/ 648930 h 4100054"/>
              <a:gd name="connsiteX30" fmla="*/ 2932700 w 5111726"/>
              <a:gd name="connsiteY30" fmla="*/ 415638 h 4100054"/>
              <a:gd name="connsiteX31" fmla="*/ 2736949 w 5111726"/>
              <a:gd name="connsiteY31" fmla="*/ 0 h 4100054"/>
              <a:gd name="connsiteX32" fmla="*/ 2492931 w 5111726"/>
              <a:gd name="connsiteY32" fmla="*/ 536305 h 4100054"/>
              <a:gd name="connsiteX33" fmla="*/ 2385670 w 5111726"/>
              <a:gd name="connsiteY33" fmla="*/ 565803 h 4100054"/>
              <a:gd name="connsiteX34" fmla="*/ 2256957 w 5111726"/>
              <a:gd name="connsiteY34" fmla="*/ 565803 h 4100054"/>
              <a:gd name="connsiteX35" fmla="*/ 2138970 w 5111726"/>
              <a:gd name="connsiteY35" fmla="*/ 568484 h 4100054"/>
              <a:gd name="connsiteX36" fmla="*/ 2041955 w 5111726"/>
              <a:gd name="connsiteY36" fmla="*/ 621656 h 4100054"/>
              <a:gd name="connsiteX37" fmla="*/ 1929847 w 5111726"/>
              <a:gd name="connsiteY37" fmla="*/ 646693 h 4100054"/>
              <a:gd name="connsiteX38" fmla="*/ 1900570 w 5111726"/>
              <a:gd name="connsiteY38" fmla="*/ 394135 h 4100054"/>
              <a:gd name="connsiteX39" fmla="*/ 1414703 w 5111726"/>
              <a:gd name="connsiteY39" fmla="*/ 365410 h 4100054"/>
              <a:gd name="connsiteX40" fmla="*/ 1422048 w 5111726"/>
              <a:gd name="connsiteY40" fmla="*/ 247897 h 4100054"/>
              <a:gd name="connsiteX41" fmla="*/ 1289845 w 5111726"/>
              <a:gd name="connsiteY41" fmla="*/ 240552 h 4100054"/>
              <a:gd name="connsiteX42" fmla="*/ 1180186 w 5111726"/>
              <a:gd name="connsiteY42" fmla="*/ 209089 h 4100054"/>
              <a:gd name="connsiteX43" fmla="*/ 1170496 w 5111726"/>
              <a:gd name="connsiteY43" fmla="*/ 148631 h 4100054"/>
              <a:gd name="connsiteX44" fmla="*/ 1065721 w 5111726"/>
              <a:gd name="connsiteY44" fmla="*/ 374056 h 4100054"/>
              <a:gd name="connsiteX45" fmla="*/ 961505 w 5111726"/>
              <a:gd name="connsiteY45" fmla="*/ 570617 h 4100054"/>
              <a:gd name="connsiteX46" fmla="*/ 881085 w 5111726"/>
              <a:gd name="connsiteY46" fmla="*/ 808898 h 4100054"/>
              <a:gd name="connsiteX47" fmla="*/ 776837 w 5111726"/>
              <a:gd name="connsiteY47" fmla="*/ 1166317 h 4100054"/>
              <a:gd name="connsiteX48" fmla="*/ 547493 w 5111726"/>
              <a:gd name="connsiteY48" fmla="*/ 1059092 h 4100054"/>
              <a:gd name="connsiteX49" fmla="*/ 353890 w 5111726"/>
              <a:gd name="connsiteY49" fmla="*/ 1179786 h 4100054"/>
              <a:gd name="connsiteX50" fmla="*/ 240397 w 5111726"/>
              <a:gd name="connsiteY50" fmla="*/ 1089809 h 4100054"/>
              <a:gd name="connsiteX51" fmla="*/ 166867 w 5111726"/>
              <a:gd name="connsiteY51" fmla="*/ 1205038 h 4100054"/>
              <a:gd name="connsiteX52" fmla="*/ 113254 w 5111726"/>
              <a:gd name="connsiteY52" fmla="*/ 1324488 h 4100054"/>
              <a:gd name="connsiteX53" fmla="*/ 72176 w 5111726"/>
              <a:gd name="connsiteY53" fmla="*/ 1422469 h 4100054"/>
              <a:gd name="connsiteX54" fmla="*/ 68887 w 5111726"/>
              <a:gd name="connsiteY54" fmla="*/ 1536272 h 4100054"/>
              <a:gd name="connsiteX55" fmla="*/ 0 w 5111726"/>
              <a:gd name="connsiteY55" fmla="*/ 1635987 h 4100054"/>
              <a:gd name="connsiteX56" fmla="*/ 9559 w 5111726"/>
              <a:gd name="connsiteY56" fmla="*/ 1827173 h 4100054"/>
              <a:gd name="connsiteX57" fmla="*/ 139432 w 5111726"/>
              <a:gd name="connsiteY57" fmla="*/ 1796740 h 4100054"/>
              <a:gd name="connsiteX58" fmla="*/ 290506 w 5111726"/>
              <a:gd name="connsiteY58" fmla="*/ 1860991 h 4100054"/>
              <a:gd name="connsiteX59" fmla="*/ 486543 w 5111726"/>
              <a:gd name="connsiteY59" fmla="*/ 1970937 h 4100054"/>
              <a:gd name="connsiteX60" fmla="*/ 451314 w 5111726"/>
              <a:gd name="connsiteY60" fmla="*/ 2116380 h 4100054"/>
              <a:gd name="connsiteX61" fmla="*/ 650644 w 5111726"/>
              <a:gd name="connsiteY61" fmla="*/ 2380385 h 4100054"/>
              <a:gd name="connsiteX62" fmla="*/ 425076 w 5111726"/>
              <a:gd name="connsiteY62" fmla="*/ 2866921 h 4100054"/>
              <a:gd name="connsiteX63" fmla="*/ 553431 w 5111726"/>
              <a:gd name="connsiteY63" fmla="*/ 2956074 h 4100054"/>
              <a:gd name="connsiteX0" fmla="*/ 553431 w 5111726"/>
              <a:gd name="connsiteY0" fmla="*/ 2956074 h 4100054"/>
              <a:gd name="connsiteX1" fmla="*/ 807498 w 5111726"/>
              <a:gd name="connsiteY1" fmla="*/ 2928628 h 4100054"/>
              <a:gd name="connsiteX2" fmla="*/ 849252 w 5111726"/>
              <a:gd name="connsiteY2" fmla="*/ 3039203 h 4100054"/>
              <a:gd name="connsiteX3" fmla="*/ 1206186 w 5111726"/>
              <a:gd name="connsiteY3" fmla="*/ 2973229 h 4100054"/>
              <a:gd name="connsiteX4" fmla="*/ 1432085 w 5111726"/>
              <a:gd name="connsiteY4" fmla="*/ 3051727 h 4100054"/>
              <a:gd name="connsiteX5" fmla="*/ 1009890 w 5111726"/>
              <a:gd name="connsiteY5" fmla="*/ 4038566 h 4100054"/>
              <a:gd name="connsiteX6" fmla="*/ 1454088 w 5111726"/>
              <a:gd name="connsiteY6" fmla="*/ 3749841 h 4100054"/>
              <a:gd name="connsiteX7" fmla="*/ 1867769 w 5111726"/>
              <a:gd name="connsiteY7" fmla="*/ 3970356 h 4100054"/>
              <a:gd name="connsiteX8" fmla="*/ 1853677 w 5111726"/>
              <a:gd name="connsiteY8" fmla="*/ 3841627 h 4100054"/>
              <a:gd name="connsiteX9" fmla="*/ 1878371 w 5111726"/>
              <a:gd name="connsiteY9" fmla="*/ 3756143 h 4100054"/>
              <a:gd name="connsiteX10" fmla="*/ 2001368 w 5111726"/>
              <a:gd name="connsiteY10" fmla="*/ 3220765 h 4100054"/>
              <a:gd name="connsiteX11" fmla="*/ 2738780 w 5111726"/>
              <a:gd name="connsiteY11" fmla="*/ 3827567 h 4100054"/>
              <a:gd name="connsiteX12" fmla="*/ 2841534 w 5111726"/>
              <a:gd name="connsiteY12" fmla="*/ 3917711 h 4100054"/>
              <a:gd name="connsiteX13" fmla="*/ 3050693 w 5111726"/>
              <a:gd name="connsiteY13" fmla="*/ 3995474 h 4100054"/>
              <a:gd name="connsiteX14" fmla="*/ 3192812 w 5111726"/>
              <a:gd name="connsiteY14" fmla="*/ 4011564 h 4100054"/>
              <a:gd name="connsiteX15" fmla="*/ 3316163 w 5111726"/>
              <a:gd name="connsiteY15" fmla="*/ 4041059 h 4100054"/>
              <a:gd name="connsiteX16" fmla="*/ 3428786 w 5111726"/>
              <a:gd name="connsiteY16" fmla="*/ 4049104 h 4100054"/>
              <a:gd name="connsiteX17" fmla="*/ 3645990 w 5111726"/>
              <a:gd name="connsiteY17" fmla="*/ 4100054 h 4100054"/>
              <a:gd name="connsiteX18" fmla="*/ 3772022 w 5111726"/>
              <a:gd name="connsiteY18" fmla="*/ 4003518 h 4100054"/>
              <a:gd name="connsiteX19" fmla="*/ 3766658 w 5111726"/>
              <a:gd name="connsiteY19" fmla="*/ 3349226 h 4100054"/>
              <a:gd name="connsiteX20" fmla="*/ 4268104 w 5111726"/>
              <a:gd name="connsiteY20" fmla="*/ 3740729 h 4100054"/>
              <a:gd name="connsiteX21" fmla="*/ 4933121 w 5111726"/>
              <a:gd name="connsiteY21" fmla="*/ 3392129 h 4100054"/>
              <a:gd name="connsiteX22" fmla="*/ 4801724 w 5111726"/>
              <a:gd name="connsiteY22" fmla="*/ 3303641 h 4100054"/>
              <a:gd name="connsiteX23" fmla="*/ 5111726 w 5111726"/>
              <a:gd name="connsiteY23" fmla="*/ 2861139 h 4100054"/>
              <a:gd name="connsiteX24" fmla="*/ 4647164 w 5111726"/>
              <a:gd name="connsiteY24" fmla="*/ 2497047 h 4100054"/>
              <a:gd name="connsiteX25" fmla="*/ 4950859 w 5111726"/>
              <a:gd name="connsiteY25" fmla="*/ 2061038 h 4100054"/>
              <a:gd name="connsiteX26" fmla="*/ 4061623 w 5111726"/>
              <a:gd name="connsiteY26" fmla="*/ 1466796 h 4100054"/>
              <a:gd name="connsiteX27" fmla="*/ 3324203 w 5111726"/>
              <a:gd name="connsiteY27" fmla="*/ 1016299 h 4100054"/>
              <a:gd name="connsiteX28" fmla="*/ 3629896 w 5111726"/>
              <a:gd name="connsiteY28" fmla="*/ 683789 h 4100054"/>
              <a:gd name="connsiteX29" fmla="*/ 3093592 w 5111726"/>
              <a:gd name="connsiteY29" fmla="*/ 648930 h 4100054"/>
              <a:gd name="connsiteX30" fmla="*/ 2932700 w 5111726"/>
              <a:gd name="connsiteY30" fmla="*/ 415638 h 4100054"/>
              <a:gd name="connsiteX31" fmla="*/ 2736949 w 5111726"/>
              <a:gd name="connsiteY31" fmla="*/ 0 h 4100054"/>
              <a:gd name="connsiteX32" fmla="*/ 2492931 w 5111726"/>
              <a:gd name="connsiteY32" fmla="*/ 536305 h 4100054"/>
              <a:gd name="connsiteX33" fmla="*/ 2385670 w 5111726"/>
              <a:gd name="connsiteY33" fmla="*/ 565803 h 4100054"/>
              <a:gd name="connsiteX34" fmla="*/ 2256957 w 5111726"/>
              <a:gd name="connsiteY34" fmla="*/ 565803 h 4100054"/>
              <a:gd name="connsiteX35" fmla="*/ 2138970 w 5111726"/>
              <a:gd name="connsiteY35" fmla="*/ 568484 h 4100054"/>
              <a:gd name="connsiteX36" fmla="*/ 2041955 w 5111726"/>
              <a:gd name="connsiteY36" fmla="*/ 621656 h 4100054"/>
              <a:gd name="connsiteX37" fmla="*/ 1929847 w 5111726"/>
              <a:gd name="connsiteY37" fmla="*/ 646693 h 4100054"/>
              <a:gd name="connsiteX38" fmla="*/ 1900570 w 5111726"/>
              <a:gd name="connsiteY38" fmla="*/ 394135 h 4100054"/>
              <a:gd name="connsiteX39" fmla="*/ 1414703 w 5111726"/>
              <a:gd name="connsiteY39" fmla="*/ 365410 h 4100054"/>
              <a:gd name="connsiteX40" fmla="*/ 1422048 w 5111726"/>
              <a:gd name="connsiteY40" fmla="*/ 247897 h 4100054"/>
              <a:gd name="connsiteX41" fmla="*/ 1289845 w 5111726"/>
              <a:gd name="connsiteY41" fmla="*/ 240552 h 4100054"/>
              <a:gd name="connsiteX42" fmla="*/ 1180186 w 5111726"/>
              <a:gd name="connsiteY42" fmla="*/ 209089 h 4100054"/>
              <a:gd name="connsiteX43" fmla="*/ 1170496 w 5111726"/>
              <a:gd name="connsiteY43" fmla="*/ 148631 h 4100054"/>
              <a:gd name="connsiteX44" fmla="*/ 1065721 w 5111726"/>
              <a:gd name="connsiteY44" fmla="*/ 374056 h 4100054"/>
              <a:gd name="connsiteX45" fmla="*/ 961505 w 5111726"/>
              <a:gd name="connsiteY45" fmla="*/ 570617 h 4100054"/>
              <a:gd name="connsiteX46" fmla="*/ 881085 w 5111726"/>
              <a:gd name="connsiteY46" fmla="*/ 808898 h 4100054"/>
              <a:gd name="connsiteX47" fmla="*/ 776837 w 5111726"/>
              <a:gd name="connsiteY47" fmla="*/ 1166317 h 4100054"/>
              <a:gd name="connsiteX48" fmla="*/ 547493 w 5111726"/>
              <a:gd name="connsiteY48" fmla="*/ 1059092 h 4100054"/>
              <a:gd name="connsiteX49" fmla="*/ 353890 w 5111726"/>
              <a:gd name="connsiteY49" fmla="*/ 1179786 h 4100054"/>
              <a:gd name="connsiteX50" fmla="*/ 240397 w 5111726"/>
              <a:gd name="connsiteY50" fmla="*/ 1089809 h 4100054"/>
              <a:gd name="connsiteX51" fmla="*/ 166867 w 5111726"/>
              <a:gd name="connsiteY51" fmla="*/ 1205038 h 4100054"/>
              <a:gd name="connsiteX52" fmla="*/ 113254 w 5111726"/>
              <a:gd name="connsiteY52" fmla="*/ 1324488 h 4100054"/>
              <a:gd name="connsiteX53" fmla="*/ 72176 w 5111726"/>
              <a:gd name="connsiteY53" fmla="*/ 1422469 h 4100054"/>
              <a:gd name="connsiteX54" fmla="*/ 68887 w 5111726"/>
              <a:gd name="connsiteY54" fmla="*/ 1536272 h 4100054"/>
              <a:gd name="connsiteX55" fmla="*/ 0 w 5111726"/>
              <a:gd name="connsiteY55" fmla="*/ 1635987 h 4100054"/>
              <a:gd name="connsiteX56" fmla="*/ 9559 w 5111726"/>
              <a:gd name="connsiteY56" fmla="*/ 1827173 h 4100054"/>
              <a:gd name="connsiteX57" fmla="*/ 139432 w 5111726"/>
              <a:gd name="connsiteY57" fmla="*/ 1796740 h 4100054"/>
              <a:gd name="connsiteX58" fmla="*/ 290506 w 5111726"/>
              <a:gd name="connsiteY58" fmla="*/ 1860991 h 4100054"/>
              <a:gd name="connsiteX59" fmla="*/ 486543 w 5111726"/>
              <a:gd name="connsiteY59" fmla="*/ 1970937 h 4100054"/>
              <a:gd name="connsiteX60" fmla="*/ 451314 w 5111726"/>
              <a:gd name="connsiteY60" fmla="*/ 2116380 h 4100054"/>
              <a:gd name="connsiteX61" fmla="*/ 650644 w 5111726"/>
              <a:gd name="connsiteY61" fmla="*/ 2380385 h 4100054"/>
              <a:gd name="connsiteX62" fmla="*/ 425076 w 5111726"/>
              <a:gd name="connsiteY62" fmla="*/ 2866921 h 4100054"/>
              <a:gd name="connsiteX63" fmla="*/ 553431 w 5111726"/>
              <a:gd name="connsiteY63" fmla="*/ 2956074 h 4100054"/>
              <a:gd name="connsiteX0" fmla="*/ 553431 w 5111726"/>
              <a:gd name="connsiteY0" fmla="*/ 2956074 h 4100054"/>
              <a:gd name="connsiteX1" fmla="*/ 807498 w 5111726"/>
              <a:gd name="connsiteY1" fmla="*/ 2928628 h 4100054"/>
              <a:gd name="connsiteX2" fmla="*/ 849252 w 5111726"/>
              <a:gd name="connsiteY2" fmla="*/ 3039203 h 4100054"/>
              <a:gd name="connsiteX3" fmla="*/ 1206186 w 5111726"/>
              <a:gd name="connsiteY3" fmla="*/ 2973229 h 4100054"/>
              <a:gd name="connsiteX4" fmla="*/ 1432085 w 5111726"/>
              <a:gd name="connsiteY4" fmla="*/ 3051727 h 4100054"/>
              <a:gd name="connsiteX5" fmla="*/ 1009890 w 5111726"/>
              <a:gd name="connsiteY5" fmla="*/ 4038566 h 4100054"/>
              <a:gd name="connsiteX6" fmla="*/ 1454088 w 5111726"/>
              <a:gd name="connsiteY6" fmla="*/ 3749841 h 4100054"/>
              <a:gd name="connsiteX7" fmla="*/ 1867769 w 5111726"/>
              <a:gd name="connsiteY7" fmla="*/ 3970356 h 4100054"/>
              <a:gd name="connsiteX8" fmla="*/ 1853677 w 5111726"/>
              <a:gd name="connsiteY8" fmla="*/ 3841627 h 4100054"/>
              <a:gd name="connsiteX9" fmla="*/ 1875082 w 5111726"/>
              <a:gd name="connsiteY9" fmla="*/ 3752854 h 4100054"/>
              <a:gd name="connsiteX10" fmla="*/ 2001368 w 5111726"/>
              <a:gd name="connsiteY10" fmla="*/ 3220765 h 4100054"/>
              <a:gd name="connsiteX11" fmla="*/ 2738780 w 5111726"/>
              <a:gd name="connsiteY11" fmla="*/ 3827567 h 4100054"/>
              <a:gd name="connsiteX12" fmla="*/ 2841534 w 5111726"/>
              <a:gd name="connsiteY12" fmla="*/ 3917711 h 4100054"/>
              <a:gd name="connsiteX13" fmla="*/ 3050693 w 5111726"/>
              <a:gd name="connsiteY13" fmla="*/ 3995474 h 4100054"/>
              <a:gd name="connsiteX14" fmla="*/ 3192812 w 5111726"/>
              <a:gd name="connsiteY14" fmla="*/ 4011564 h 4100054"/>
              <a:gd name="connsiteX15" fmla="*/ 3316163 w 5111726"/>
              <a:gd name="connsiteY15" fmla="*/ 4041059 h 4100054"/>
              <a:gd name="connsiteX16" fmla="*/ 3428786 w 5111726"/>
              <a:gd name="connsiteY16" fmla="*/ 4049104 h 4100054"/>
              <a:gd name="connsiteX17" fmla="*/ 3645990 w 5111726"/>
              <a:gd name="connsiteY17" fmla="*/ 4100054 h 4100054"/>
              <a:gd name="connsiteX18" fmla="*/ 3772022 w 5111726"/>
              <a:gd name="connsiteY18" fmla="*/ 4003518 h 4100054"/>
              <a:gd name="connsiteX19" fmla="*/ 3766658 w 5111726"/>
              <a:gd name="connsiteY19" fmla="*/ 3349226 h 4100054"/>
              <a:gd name="connsiteX20" fmla="*/ 4268104 w 5111726"/>
              <a:gd name="connsiteY20" fmla="*/ 3740729 h 4100054"/>
              <a:gd name="connsiteX21" fmla="*/ 4933121 w 5111726"/>
              <a:gd name="connsiteY21" fmla="*/ 3392129 h 4100054"/>
              <a:gd name="connsiteX22" fmla="*/ 4801724 w 5111726"/>
              <a:gd name="connsiteY22" fmla="*/ 3303641 h 4100054"/>
              <a:gd name="connsiteX23" fmla="*/ 5111726 w 5111726"/>
              <a:gd name="connsiteY23" fmla="*/ 2861139 h 4100054"/>
              <a:gd name="connsiteX24" fmla="*/ 4647164 w 5111726"/>
              <a:gd name="connsiteY24" fmla="*/ 2497047 h 4100054"/>
              <a:gd name="connsiteX25" fmla="*/ 4950859 w 5111726"/>
              <a:gd name="connsiteY25" fmla="*/ 2061038 h 4100054"/>
              <a:gd name="connsiteX26" fmla="*/ 4061623 w 5111726"/>
              <a:gd name="connsiteY26" fmla="*/ 1466796 h 4100054"/>
              <a:gd name="connsiteX27" fmla="*/ 3324203 w 5111726"/>
              <a:gd name="connsiteY27" fmla="*/ 1016299 h 4100054"/>
              <a:gd name="connsiteX28" fmla="*/ 3629896 w 5111726"/>
              <a:gd name="connsiteY28" fmla="*/ 683789 h 4100054"/>
              <a:gd name="connsiteX29" fmla="*/ 3093592 w 5111726"/>
              <a:gd name="connsiteY29" fmla="*/ 648930 h 4100054"/>
              <a:gd name="connsiteX30" fmla="*/ 2932700 w 5111726"/>
              <a:gd name="connsiteY30" fmla="*/ 415638 h 4100054"/>
              <a:gd name="connsiteX31" fmla="*/ 2736949 w 5111726"/>
              <a:gd name="connsiteY31" fmla="*/ 0 h 4100054"/>
              <a:gd name="connsiteX32" fmla="*/ 2492931 w 5111726"/>
              <a:gd name="connsiteY32" fmla="*/ 536305 h 4100054"/>
              <a:gd name="connsiteX33" fmla="*/ 2385670 w 5111726"/>
              <a:gd name="connsiteY33" fmla="*/ 565803 h 4100054"/>
              <a:gd name="connsiteX34" fmla="*/ 2256957 w 5111726"/>
              <a:gd name="connsiteY34" fmla="*/ 565803 h 4100054"/>
              <a:gd name="connsiteX35" fmla="*/ 2138970 w 5111726"/>
              <a:gd name="connsiteY35" fmla="*/ 568484 h 4100054"/>
              <a:gd name="connsiteX36" fmla="*/ 2041955 w 5111726"/>
              <a:gd name="connsiteY36" fmla="*/ 621656 h 4100054"/>
              <a:gd name="connsiteX37" fmla="*/ 1929847 w 5111726"/>
              <a:gd name="connsiteY37" fmla="*/ 646693 h 4100054"/>
              <a:gd name="connsiteX38" fmla="*/ 1900570 w 5111726"/>
              <a:gd name="connsiteY38" fmla="*/ 394135 h 4100054"/>
              <a:gd name="connsiteX39" fmla="*/ 1414703 w 5111726"/>
              <a:gd name="connsiteY39" fmla="*/ 365410 h 4100054"/>
              <a:gd name="connsiteX40" fmla="*/ 1422048 w 5111726"/>
              <a:gd name="connsiteY40" fmla="*/ 247897 h 4100054"/>
              <a:gd name="connsiteX41" fmla="*/ 1289845 w 5111726"/>
              <a:gd name="connsiteY41" fmla="*/ 240552 h 4100054"/>
              <a:gd name="connsiteX42" fmla="*/ 1180186 w 5111726"/>
              <a:gd name="connsiteY42" fmla="*/ 209089 h 4100054"/>
              <a:gd name="connsiteX43" fmla="*/ 1170496 w 5111726"/>
              <a:gd name="connsiteY43" fmla="*/ 148631 h 4100054"/>
              <a:gd name="connsiteX44" fmla="*/ 1065721 w 5111726"/>
              <a:gd name="connsiteY44" fmla="*/ 374056 h 4100054"/>
              <a:gd name="connsiteX45" fmla="*/ 961505 w 5111726"/>
              <a:gd name="connsiteY45" fmla="*/ 570617 h 4100054"/>
              <a:gd name="connsiteX46" fmla="*/ 881085 w 5111726"/>
              <a:gd name="connsiteY46" fmla="*/ 808898 h 4100054"/>
              <a:gd name="connsiteX47" fmla="*/ 776837 w 5111726"/>
              <a:gd name="connsiteY47" fmla="*/ 1166317 h 4100054"/>
              <a:gd name="connsiteX48" fmla="*/ 547493 w 5111726"/>
              <a:gd name="connsiteY48" fmla="*/ 1059092 h 4100054"/>
              <a:gd name="connsiteX49" fmla="*/ 353890 w 5111726"/>
              <a:gd name="connsiteY49" fmla="*/ 1179786 h 4100054"/>
              <a:gd name="connsiteX50" fmla="*/ 240397 w 5111726"/>
              <a:gd name="connsiteY50" fmla="*/ 1089809 h 4100054"/>
              <a:gd name="connsiteX51" fmla="*/ 166867 w 5111726"/>
              <a:gd name="connsiteY51" fmla="*/ 1205038 h 4100054"/>
              <a:gd name="connsiteX52" fmla="*/ 113254 w 5111726"/>
              <a:gd name="connsiteY52" fmla="*/ 1324488 h 4100054"/>
              <a:gd name="connsiteX53" fmla="*/ 72176 w 5111726"/>
              <a:gd name="connsiteY53" fmla="*/ 1422469 h 4100054"/>
              <a:gd name="connsiteX54" fmla="*/ 68887 w 5111726"/>
              <a:gd name="connsiteY54" fmla="*/ 1536272 h 4100054"/>
              <a:gd name="connsiteX55" fmla="*/ 0 w 5111726"/>
              <a:gd name="connsiteY55" fmla="*/ 1635987 h 4100054"/>
              <a:gd name="connsiteX56" fmla="*/ 9559 w 5111726"/>
              <a:gd name="connsiteY56" fmla="*/ 1827173 h 4100054"/>
              <a:gd name="connsiteX57" fmla="*/ 139432 w 5111726"/>
              <a:gd name="connsiteY57" fmla="*/ 1796740 h 4100054"/>
              <a:gd name="connsiteX58" fmla="*/ 290506 w 5111726"/>
              <a:gd name="connsiteY58" fmla="*/ 1860991 h 4100054"/>
              <a:gd name="connsiteX59" fmla="*/ 486543 w 5111726"/>
              <a:gd name="connsiteY59" fmla="*/ 1970937 h 4100054"/>
              <a:gd name="connsiteX60" fmla="*/ 451314 w 5111726"/>
              <a:gd name="connsiteY60" fmla="*/ 2116380 h 4100054"/>
              <a:gd name="connsiteX61" fmla="*/ 650644 w 5111726"/>
              <a:gd name="connsiteY61" fmla="*/ 2380385 h 4100054"/>
              <a:gd name="connsiteX62" fmla="*/ 425076 w 5111726"/>
              <a:gd name="connsiteY62" fmla="*/ 2866921 h 4100054"/>
              <a:gd name="connsiteX63" fmla="*/ 553431 w 5111726"/>
              <a:gd name="connsiteY63" fmla="*/ 2956074 h 4100054"/>
              <a:gd name="connsiteX0" fmla="*/ 553431 w 5111726"/>
              <a:gd name="connsiteY0" fmla="*/ 2956074 h 4100054"/>
              <a:gd name="connsiteX1" fmla="*/ 807498 w 5111726"/>
              <a:gd name="connsiteY1" fmla="*/ 2928628 h 4100054"/>
              <a:gd name="connsiteX2" fmla="*/ 849252 w 5111726"/>
              <a:gd name="connsiteY2" fmla="*/ 3039203 h 4100054"/>
              <a:gd name="connsiteX3" fmla="*/ 1206186 w 5111726"/>
              <a:gd name="connsiteY3" fmla="*/ 2973229 h 4100054"/>
              <a:gd name="connsiteX4" fmla="*/ 1432085 w 5111726"/>
              <a:gd name="connsiteY4" fmla="*/ 3051727 h 4100054"/>
              <a:gd name="connsiteX5" fmla="*/ 1009890 w 5111726"/>
              <a:gd name="connsiteY5" fmla="*/ 4038566 h 4100054"/>
              <a:gd name="connsiteX6" fmla="*/ 1454088 w 5111726"/>
              <a:gd name="connsiteY6" fmla="*/ 3749841 h 4100054"/>
              <a:gd name="connsiteX7" fmla="*/ 1867769 w 5111726"/>
              <a:gd name="connsiteY7" fmla="*/ 3970356 h 4100054"/>
              <a:gd name="connsiteX8" fmla="*/ 1853677 w 5111726"/>
              <a:gd name="connsiteY8" fmla="*/ 3841627 h 4100054"/>
              <a:gd name="connsiteX9" fmla="*/ 1875082 w 5111726"/>
              <a:gd name="connsiteY9" fmla="*/ 3752854 h 4100054"/>
              <a:gd name="connsiteX10" fmla="*/ 1984922 w 5111726"/>
              <a:gd name="connsiteY10" fmla="*/ 3217476 h 4100054"/>
              <a:gd name="connsiteX11" fmla="*/ 2738780 w 5111726"/>
              <a:gd name="connsiteY11" fmla="*/ 3827567 h 4100054"/>
              <a:gd name="connsiteX12" fmla="*/ 2841534 w 5111726"/>
              <a:gd name="connsiteY12" fmla="*/ 3917711 h 4100054"/>
              <a:gd name="connsiteX13" fmla="*/ 3050693 w 5111726"/>
              <a:gd name="connsiteY13" fmla="*/ 3995474 h 4100054"/>
              <a:gd name="connsiteX14" fmla="*/ 3192812 w 5111726"/>
              <a:gd name="connsiteY14" fmla="*/ 4011564 h 4100054"/>
              <a:gd name="connsiteX15" fmla="*/ 3316163 w 5111726"/>
              <a:gd name="connsiteY15" fmla="*/ 4041059 h 4100054"/>
              <a:gd name="connsiteX16" fmla="*/ 3428786 w 5111726"/>
              <a:gd name="connsiteY16" fmla="*/ 4049104 h 4100054"/>
              <a:gd name="connsiteX17" fmla="*/ 3645990 w 5111726"/>
              <a:gd name="connsiteY17" fmla="*/ 4100054 h 4100054"/>
              <a:gd name="connsiteX18" fmla="*/ 3772022 w 5111726"/>
              <a:gd name="connsiteY18" fmla="*/ 4003518 h 4100054"/>
              <a:gd name="connsiteX19" fmla="*/ 3766658 w 5111726"/>
              <a:gd name="connsiteY19" fmla="*/ 3349226 h 4100054"/>
              <a:gd name="connsiteX20" fmla="*/ 4268104 w 5111726"/>
              <a:gd name="connsiteY20" fmla="*/ 3740729 h 4100054"/>
              <a:gd name="connsiteX21" fmla="*/ 4933121 w 5111726"/>
              <a:gd name="connsiteY21" fmla="*/ 3392129 h 4100054"/>
              <a:gd name="connsiteX22" fmla="*/ 4801724 w 5111726"/>
              <a:gd name="connsiteY22" fmla="*/ 3303641 h 4100054"/>
              <a:gd name="connsiteX23" fmla="*/ 5111726 w 5111726"/>
              <a:gd name="connsiteY23" fmla="*/ 2861139 h 4100054"/>
              <a:gd name="connsiteX24" fmla="*/ 4647164 w 5111726"/>
              <a:gd name="connsiteY24" fmla="*/ 2497047 h 4100054"/>
              <a:gd name="connsiteX25" fmla="*/ 4950859 w 5111726"/>
              <a:gd name="connsiteY25" fmla="*/ 2061038 h 4100054"/>
              <a:gd name="connsiteX26" fmla="*/ 4061623 w 5111726"/>
              <a:gd name="connsiteY26" fmla="*/ 1466796 h 4100054"/>
              <a:gd name="connsiteX27" fmla="*/ 3324203 w 5111726"/>
              <a:gd name="connsiteY27" fmla="*/ 1016299 h 4100054"/>
              <a:gd name="connsiteX28" fmla="*/ 3629896 w 5111726"/>
              <a:gd name="connsiteY28" fmla="*/ 683789 h 4100054"/>
              <a:gd name="connsiteX29" fmla="*/ 3093592 w 5111726"/>
              <a:gd name="connsiteY29" fmla="*/ 648930 h 4100054"/>
              <a:gd name="connsiteX30" fmla="*/ 2932700 w 5111726"/>
              <a:gd name="connsiteY30" fmla="*/ 415638 h 4100054"/>
              <a:gd name="connsiteX31" fmla="*/ 2736949 w 5111726"/>
              <a:gd name="connsiteY31" fmla="*/ 0 h 4100054"/>
              <a:gd name="connsiteX32" fmla="*/ 2492931 w 5111726"/>
              <a:gd name="connsiteY32" fmla="*/ 536305 h 4100054"/>
              <a:gd name="connsiteX33" fmla="*/ 2385670 w 5111726"/>
              <a:gd name="connsiteY33" fmla="*/ 565803 h 4100054"/>
              <a:gd name="connsiteX34" fmla="*/ 2256957 w 5111726"/>
              <a:gd name="connsiteY34" fmla="*/ 565803 h 4100054"/>
              <a:gd name="connsiteX35" fmla="*/ 2138970 w 5111726"/>
              <a:gd name="connsiteY35" fmla="*/ 568484 h 4100054"/>
              <a:gd name="connsiteX36" fmla="*/ 2041955 w 5111726"/>
              <a:gd name="connsiteY36" fmla="*/ 621656 h 4100054"/>
              <a:gd name="connsiteX37" fmla="*/ 1929847 w 5111726"/>
              <a:gd name="connsiteY37" fmla="*/ 646693 h 4100054"/>
              <a:gd name="connsiteX38" fmla="*/ 1900570 w 5111726"/>
              <a:gd name="connsiteY38" fmla="*/ 394135 h 4100054"/>
              <a:gd name="connsiteX39" fmla="*/ 1414703 w 5111726"/>
              <a:gd name="connsiteY39" fmla="*/ 365410 h 4100054"/>
              <a:gd name="connsiteX40" fmla="*/ 1422048 w 5111726"/>
              <a:gd name="connsiteY40" fmla="*/ 247897 h 4100054"/>
              <a:gd name="connsiteX41" fmla="*/ 1289845 w 5111726"/>
              <a:gd name="connsiteY41" fmla="*/ 240552 h 4100054"/>
              <a:gd name="connsiteX42" fmla="*/ 1180186 w 5111726"/>
              <a:gd name="connsiteY42" fmla="*/ 209089 h 4100054"/>
              <a:gd name="connsiteX43" fmla="*/ 1170496 w 5111726"/>
              <a:gd name="connsiteY43" fmla="*/ 148631 h 4100054"/>
              <a:gd name="connsiteX44" fmla="*/ 1065721 w 5111726"/>
              <a:gd name="connsiteY44" fmla="*/ 374056 h 4100054"/>
              <a:gd name="connsiteX45" fmla="*/ 961505 w 5111726"/>
              <a:gd name="connsiteY45" fmla="*/ 570617 h 4100054"/>
              <a:gd name="connsiteX46" fmla="*/ 881085 w 5111726"/>
              <a:gd name="connsiteY46" fmla="*/ 808898 h 4100054"/>
              <a:gd name="connsiteX47" fmla="*/ 776837 w 5111726"/>
              <a:gd name="connsiteY47" fmla="*/ 1166317 h 4100054"/>
              <a:gd name="connsiteX48" fmla="*/ 547493 w 5111726"/>
              <a:gd name="connsiteY48" fmla="*/ 1059092 h 4100054"/>
              <a:gd name="connsiteX49" fmla="*/ 353890 w 5111726"/>
              <a:gd name="connsiteY49" fmla="*/ 1179786 h 4100054"/>
              <a:gd name="connsiteX50" fmla="*/ 240397 w 5111726"/>
              <a:gd name="connsiteY50" fmla="*/ 1089809 h 4100054"/>
              <a:gd name="connsiteX51" fmla="*/ 166867 w 5111726"/>
              <a:gd name="connsiteY51" fmla="*/ 1205038 h 4100054"/>
              <a:gd name="connsiteX52" fmla="*/ 113254 w 5111726"/>
              <a:gd name="connsiteY52" fmla="*/ 1324488 h 4100054"/>
              <a:gd name="connsiteX53" fmla="*/ 72176 w 5111726"/>
              <a:gd name="connsiteY53" fmla="*/ 1422469 h 4100054"/>
              <a:gd name="connsiteX54" fmla="*/ 68887 w 5111726"/>
              <a:gd name="connsiteY54" fmla="*/ 1536272 h 4100054"/>
              <a:gd name="connsiteX55" fmla="*/ 0 w 5111726"/>
              <a:gd name="connsiteY55" fmla="*/ 1635987 h 4100054"/>
              <a:gd name="connsiteX56" fmla="*/ 9559 w 5111726"/>
              <a:gd name="connsiteY56" fmla="*/ 1827173 h 4100054"/>
              <a:gd name="connsiteX57" fmla="*/ 139432 w 5111726"/>
              <a:gd name="connsiteY57" fmla="*/ 1796740 h 4100054"/>
              <a:gd name="connsiteX58" fmla="*/ 290506 w 5111726"/>
              <a:gd name="connsiteY58" fmla="*/ 1860991 h 4100054"/>
              <a:gd name="connsiteX59" fmla="*/ 486543 w 5111726"/>
              <a:gd name="connsiteY59" fmla="*/ 1970937 h 4100054"/>
              <a:gd name="connsiteX60" fmla="*/ 451314 w 5111726"/>
              <a:gd name="connsiteY60" fmla="*/ 2116380 h 4100054"/>
              <a:gd name="connsiteX61" fmla="*/ 650644 w 5111726"/>
              <a:gd name="connsiteY61" fmla="*/ 2380385 h 4100054"/>
              <a:gd name="connsiteX62" fmla="*/ 425076 w 5111726"/>
              <a:gd name="connsiteY62" fmla="*/ 2866921 h 4100054"/>
              <a:gd name="connsiteX63" fmla="*/ 553431 w 5111726"/>
              <a:gd name="connsiteY63" fmla="*/ 2956074 h 4100054"/>
              <a:gd name="connsiteX0" fmla="*/ 553431 w 5111726"/>
              <a:gd name="connsiteY0" fmla="*/ 2956074 h 4100054"/>
              <a:gd name="connsiteX1" fmla="*/ 807498 w 5111726"/>
              <a:gd name="connsiteY1" fmla="*/ 2928628 h 4100054"/>
              <a:gd name="connsiteX2" fmla="*/ 849252 w 5111726"/>
              <a:gd name="connsiteY2" fmla="*/ 3039203 h 4100054"/>
              <a:gd name="connsiteX3" fmla="*/ 1206186 w 5111726"/>
              <a:gd name="connsiteY3" fmla="*/ 2973229 h 4100054"/>
              <a:gd name="connsiteX4" fmla="*/ 1432085 w 5111726"/>
              <a:gd name="connsiteY4" fmla="*/ 3051727 h 4100054"/>
              <a:gd name="connsiteX5" fmla="*/ 1009890 w 5111726"/>
              <a:gd name="connsiteY5" fmla="*/ 4038566 h 4100054"/>
              <a:gd name="connsiteX6" fmla="*/ 1454088 w 5111726"/>
              <a:gd name="connsiteY6" fmla="*/ 3749841 h 4100054"/>
              <a:gd name="connsiteX7" fmla="*/ 1867769 w 5111726"/>
              <a:gd name="connsiteY7" fmla="*/ 3970356 h 4100054"/>
              <a:gd name="connsiteX8" fmla="*/ 1853677 w 5111726"/>
              <a:gd name="connsiteY8" fmla="*/ 3841627 h 4100054"/>
              <a:gd name="connsiteX9" fmla="*/ 1875082 w 5111726"/>
              <a:gd name="connsiteY9" fmla="*/ 3752854 h 4100054"/>
              <a:gd name="connsiteX10" fmla="*/ 1984922 w 5111726"/>
              <a:gd name="connsiteY10" fmla="*/ 3217476 h 4100054"/>
              <a:gd name="connsiteX11" fmla="*/ 2745358 w 5111726"/>
              <a:gd name="connsiteY11" fmla="*/ 3820988 h 4100054"/>
              <a:gd name="connsiteX12" fmla="*/ 2841534 w 5111726"/>
              <a:gd name="connsiteY12" fmla="*/ 3917711 h 4100054"/>
              <a:gd name="connsiteX13" fmla="*/ 3050693 w 5111726"/>
              <a:gd name="connsiteY13" fmla="*/ 3995474 h 4100054"/>
              <a:gd name="connsiteX14" fmla="*/ 3192812 w 5111726"/>
              <a:gd name="connsiteY14" fmla="*/ 4011564 h 4100054"/>
              <a:gd name="connsiteX15" fmla="*/ 3316163 w 5111726"/>
              <a:gd name="connsiteY15" fmla="*/ 4041059 h 4100054"/>
              <a:gd name="connsiteX16" fmla="*/ 3428786 w 5111726"/>
              <a:gd name="connsiteY16" fmla="*/ 4049104 h 4100054"/>
              <a:gd name="connsiteX17" fmla="*/ 3645990 w 5111726"/>
              <a:gd name="connsiteY17" fmla="*/ 4100054 h 4100054"/>
              <a:gd name="connsiteX18" fmla="*/ 3772022 w 5111726"/>
              <a:gd name="connsiteY18" fmla="*/ 4003518 h 4100054"/>
              <a:gd name="connsiteX19" fmla="*/ 3766658 w 5111726"/>
              <a:gd name="connsiteY19" fmla="*/ 3349226 h 4100054"/>
              <a:gd name="connsiteX20" fmla="*/ 4268104 w 5111726"/>
              <a:gd name="connsiteY20" fmla="*/ 3740729 h 4100054"/>
              <a:gd name="connsiteX21" fmla="*/ 4933121 w 5111726"/>
              <a:gd name="connsiteY21" fmla="*/ 3392129 h 4100054"/>
              <a:gd name="connsiteX22" fmla="*/ 4801724 w 5111726"/>
              <a:gd name="connsiteY22" fmla="*/ 3303641 h 4100054"/>
              <a:gd name="connsiteX23" fmla="*/ 5111726 w 5111726"/>
              <a:gd name="connsiteY23" fmla="*/ 2861139 h 4100054"/>
              <a:gd name="connsiteX24" fmla="*/ 4647164 w 5111726"/>
              <a:gd name="connsiteY24" fmla="*/ 2497047 h 4100054"/>
              <a:gd name="connsiteX25" fmla="*/ 4950859 w 5111726"/>
              <a:gd name="connsiteY25" fmla="*/ 2061038 h 4100054"/>
              <a:gd name="connsiteX26" fmla="*/ 4061623 w 5111726"/>
              <a:gd name="connsiteY26" fmla="*/ 1466796 h 4100054"/>
              <a:gd name="connsiteX27" fmla="*/ 3324203 w 5111726"/>
              <a:gd name="connsiteY27" fmla="*/ 1016299 h 4100054"/>
              <a:gd name="connsiteX28" fmla="*/ 3629896 w 5111726"/>
              <a:gd name="connsiteY28" fmla="*/ 683789 h 4100054"/>
              <a:gd name="connsiteX29" fmla="*/ 3093592 w 5111726"/>
              <a:gd name="connsiteY29" fmla="*/ 648930 h 4100054"/>
              <a:gd name="connsiteX30" fmla="*/ 2932700 w 5111726"/>
              <a:gd name="connsiteY30" fmla="*/ 415638 h 4100054"/>
              <a:gd name="connsiteX31" fmla="*/ 2736949 w 5111726"/>
              <a:gd name="connsiteY31" fmla="*/ 0 h 4100054"/>
              <a:gd name="connsiteX32" fmla="*/ 2492931 w 5111726"/>
              <a:gd name="connsiteY32" fmla="*/ 536305 h 4100054"/>
              <a:gd name="connsiteX33" fmla="*/ 2385670 w 5111726"/>
              <a:gd name="connsiteY33" fmla="*/ 565803 h 4100054"/>
              <a:gd name="connsiteX34" fmla="*/ 2256957 w 5111726"/>
              <a:gd name="connsiteY34" fmla="*/ 565803 h 4100054"/>
              <a:gd name="connsiteX35" fmla="*/ 2138970 w 5111726"/>
              <a:gd name="connsiteY35" fmla="*/ 568484 h 4100054"/>
              <a:gd name="connsiteX36" fmla="*/ 2041955 w 5111726"/>
              <a:gd name="connsiteY36" fmla="*/ 621656 h 4100054"/>
              <a:gd name="connsiteX37" fmla="*/ 1929847 w 5111726"/>
              <a:gd name="connsiteY37" fmla="*/ 646693 h 4100054"/>
              <a:gd name="connsiteX38" fmla="*/ 1900570 w 5111726"/>
              <a:gd name="connsiteY38" fmla="*/ 394135 h 4100054"/>
              <a:gd name="connsiteX39" fmla="*/ 1414703 w 5111726"/>
              <a:gd name="connsiteY39" fmla="*/ 365410 h 4100054"/>
              <a:gd name="connsiteX40" fmla="*/ 1422048 w 5111726"/>
              <a:gd name="connsiteY40" fmla="*/ 247897 h 4100054"/>
              <a:gd name="connsiteX41" fmla="*/ 1289845 w 5111726"/>
              <a:gd name="connsiteY41" fmla="*/ 240552 h 4100054"/>
              <a:gd name="connsiteX42" fmla="*/ 1180186 w 5111726"/>
              <a:gd name="connsiteY42" fmla="*/ 209089 h 4100054"/>
              <a:gd name="connsiteX43" fmla="*/ 1170496 w 5111726"/>
              <a:gd name="connsiteY43" fmla="*/ 148631 h 4100054"/>
              <a:gd name="connsiteX44" fmla="*/ 1065721 w 5111726"/>
              <a:gd name="connsiteY44" fmla="*/ 374056 h 4100054"/>
              <a:gd name="connsiteX45" fmla="*/ 961505 w 5111726"/>
              <a:gd name="connsiteY45" fmla="*/ 570617 h 4100054"/>
              <a:gd name="connsiteX46" fmla="*/ 881085 w 5111726"/>
              <a:gd name="connsiteY46" fmla="*/ 808898 h 4100054"/>
              <a:gd name="connsiteX47" fmla="*/ 776837 w 5111726"/>
              <a:gd name="connsiteY47" fmla="*/ 1166317 h 4100054"/>
              <a:gd name="connsiteX48" fmla="*/ 547493 w 5111726"/>
              <a:gd name="connsiteY48" fmla="*/ 1059092 h 4100054"/>
              <a:gd name="connsiteX49" fmla="*/ 353890 w 5111726"/>
              <a:gd name="connsiteY49" fmla="*/ 1179786 h 4100054"/>
              <a:gd name="connsiteX50" fmla="*/ 240397 w 5111726"/>
              <a:gd name="connsiteY50" fmla="*/ 1089809 h 4100054"/>
              <a:gd name="connsiteX51" fmla="*/ 166867 w 5111726"/>
              <a:gd name="connsiteY51" fmla="*/ 1205038 h 4100054"/>
              <a:gd name="connsiteX52" fmla="*/ 113254 w 5111726"/>
              <a:gd name="connsiteY52" fmla="*/ 1324488 h 4100054"/>
              <a:gd name="connsiteX53" fmla="*/ 72176 w 5111726"/>
              <a:gd name="connsiteY53" fmla="*/ 1422469 h 4100054"/>
              <a:gd name="connsiteX54" fmla="*/ 68887 w 5111726"/>
              <a:gd name="connsiteY54" fmla="*/ 1536272 h 4100054"/>
              <a:gd name="connsiteX55" fmla="*/ 0 w 5111726"/>
              <a:gd name="connsiteY55" fmla="*/ 1635987 h 4100054"/>
              <a:gd name="connsiteX56" fmla="*/ 9559 w 5111726"/>
              <a:gd name="connsiteY56" fmla="*/ 1827173 h 4100054"/>
              <a:gd name="connsiteX57" fmla="*/ 139432 w 5111726"/>
              <a:gd name="connsiteY57" fmla="*/ 1796740 h 4100054"/>
              <a:gd name="connsiteX58" fmla="*/ 290506 w 5111726"/>
              <a:gd name="connsiteY58" fmla="*/ 1860991 h 4100054"/>
              <a:gd name="connsiteX59" fmla="*/ 486543 w 5111726"/>
              <a:gd name="connsiteY59" fmla="*/ 1970937 h 4100054"/>
              <a:gd name="connsiteX60" fmla="*/ 451314 w 5111726"/>
              <a:gd name="connsiteY60" fmla="*/ 2116380 h 4100054"/>
              <a:gd name="connsiteX61" fmla="*/ 650644 w 5111726"/>
              <a:gd name="connsiteY61" fmla="*/ 2380385 h 4100054"/>
              <a:gd name="connsiteX62" fmla="*/ 425076 w 5111726"/>
              <a:gd name="connsiteY62" fmla="*/ 2866921 h 4100054"/>
              <a:gd name="connsiteX63" fmla="*/ 553431 w 5111726"/>
              <a:gd name="connsiteY63" fmla="*/ 2956074 h 4100054"/>
              <a:gd name="connsiteX0" fmla="*/ 553431 w 5111726"/>
              <a:gd name="connsiteY0" fmla="*/ 2956074 h 4100054"/>
              <a:gd name="connsiteX1" fmla="*/ 807498 w 5111726"/>
              <a:gd name="connsiteY1" fmla="*/ 2928628 h 4100054"/>
              <a:gd name="connsiteX2" fmla="*/ 849252 w 5111726"/>
              <a:gd name="connsiteY2" fmla="*/ 3039203 h 4100054"/>
              <a:gd name="connsiteX3" fmla="*/ 1206186 w 5111726"/>
              <a:gd name="connsiteY3" fmla="*/ 2973229 h 4100054"/>
              <a:gd name="connsiteX4" fmla="*/ 1432085 w 5111726"/>
              <a:gd name="connsiteY4" fmla="*/ 3051727 h 4100054"/>
              <a:gd name="connsiteX5" fmla="*/ 1009890 w 5111726"/>
              <a:gd name="connsiteY5" fmla="*/ 4038566 h 4100054"/>
              <a:gd name="connsiteX6" fmla="*/ 1454088 w 5111726"/>
              <a:gd name="connsiteY6" fmla="*/ 3749841 h 4100054"/>
              <a:gd name="connsiteX7" fmla="*/ 1867769 w 5111726"/>
              <a:gd name="connsiteY7" fmla="*/ 3970356 h 4100054"/>
              <a:gd name="connsiteX8" fmla="*/ 1853677 w 5111726"/>
              <a:gd name="connsiteY8" fmla="*/ 3841627 h 4100054"/>
              <a:gd name="connsiteX9" fmla="*/ 1875082 w 5111726"/>
              <a:gd name="connsiteY9" fmla="*/ 3752854 h 4100054"/>
              <a:gd name="connsiteX10" fmla="*/ 1984922 w 5111726"/>
              <a:gd name="connsiteY10" fmla="*/ 3217476 h 4100054"/>
              <a:gd name="connsiteX11" fmla="*/ 2745358 w 5111726"/>
              <a:gd name="connsiteY11" fmla="*/ 3820988 h 4100054"/>
              <a:gd name="connsiteX12" fmla="*/ 2844823 w 5111726"/>
              <a:gd name="connsiteY12" fmla="*/ 3904554 h 4100054"/>
              <a:gd name="connsiteX13" fmla="*/ 3050693 w 5111726"/>
              <a:gd name="connsiteY13" fmla="*/ 3995474 h 4100054"/>
              <a:gd name="connsiteX14" fmla="*/ 3192812 w 5111726"/>
              <a:gd name="connsiteY14" fmla="*/ 4011564 h 4100054"/>
              <a:gd name="connsiteX15" fmla="*/ 3316163 w 5111726"/>
              <a:gd name="connsiteY15" fmla="*/ 4041059 h 4100054"/>
              <a:gd name="connsiteX16" fmla="*/ 3428786 w 5111726"/>
              <a:gd name="connsiteY16" fmla="*/ 4049104 h 4100054"/>
              <a:gd name="connsiteX17" fmla="*/ 3645990 w 5111726"/>
              <a:gd name="connsiteY17" fmla="*/ 4100054 h 4100054"/>
              <a:gd name="connsiteX18" fmla="*/ 3772022 w 5111726"/>
              <a:gd name="connsiteY18" fmla="*/ 4003518 h 4100054"/>
              <a:gd name="connsiteX19" fmla="*/ 3766658 w 5111726"/>
              <a:gd name="connsiteY19" fmla="*/ 3349226 h 4100054"/>
              <a:gd name="connsiteX20" fmla="*/ 4268104 w 5111726"/>
              <a:gd name="connsiteY20" fmla="*/ 3740729 h 4100054"/>
              <a:gd name="connsiteX21" fmla="*/ 4933121 w 5111726"/>
              <a:gd name="connsiteY21" fmla="*/ 3392129 h 4100054"/>
              <a:gd name="connsiteX22" fmla="*/ 4801724 w 5111726"/>
              <a:gd name="connsiteY22" fmla="*/ 3303641 h 4100054"/>
              <a:gd name="connsiteX23" fmla="*/ 5111726 w 5111726"/>
              <a:gd name="connsiteY23" fmla="*/ 2861139 h 4100054"/>
              <a:gd name="connsiteX24" fmla="*/ 4647164 w 5111726"/>
              <a:gd name="connsiteY24" fmla="*/ 2497047 h 4100054"/>
              <a:gd name="connsiteX25" fmla="*/ 4950859 w 5111726"/>
              <a:gd name="connsiteY25" fmla="*/ 2061038 h 4100054"/>
              <a:gd name="connsiteX26" fmla="*/ 4061623 w 5111726"/>
              <a:gd name="connsiteY26" fmla="*/ 1466796 h 4100054"/>
              <a:gd name="connsiteX27" fmla="*/ 3324203 w 5111726"/>
              <a:gd name="connsiteY27" fmla="*/ 1016299 h 4100054"/>
              <a:gd name="connsiteX28" fmla="*/ 3629896 w 5111726"/>
              <a:gd name="connsiteY28" fmla="*/ 683789 h 4100054"/>
              <a:gd name="connsiteX29" fmla="*/ 3093592 w 5111726"/>
              <a:gd name="connsiteY29" fmla="*/ 648930 h 4100054"/>
              <a:gd name="connsiteX30" fmla="*/ 2932700 w 5111726"/>
              <a:gd name="connsiteY30" fmla="*/ 415638 h 4100054"/>
              <a:gd name="connsiteX31" fmla="*/ 2736949 w 5111726"/>
              <a:gd name="connsiteY31" fmla="*/ 0 h 4100054"/>
              <a:gd name="connsiteX32" fmla="*/ 2492931 w 5111726"/>
              <a:gd name="connsiteY32" fmla="*/ 536305 h 4100054"/>
              <a:gd name="connsiteX33" fmla="*/ 2385670 w 5111726"/>
              <a:gd name="connsiteY33" fmla="*/ 565803 h 4100054"/>
              <a:gd name="connsiteX34" fmla="*/ 2256957 w 5111726"/>
              <a:gd name="connsiteY34" fmla="*/ 565803 h 4100054"/>
              <a:gd name="connsiteX35" fmla="*/ 2138970 w 5111726"/>
              <a:gd name="connsiteY35" fmla="*/ 568484 h 4100054"/>
              <a:gd name="connsiteX36" fmla="*/ 2041955 w 5111726"/>
              <a:gd name="connsiteY36" fmla="*/ 621656 h 4100054"/>
              <a:gd name="connsiteX37" fmla="*/ 1929847 w 5111726"/>
              <a:gd name="connsiteY37" fmla="*/ 646693 h 4100054"/>
              <a:gd name="connsiteX38" fmla="*/ 1900570 w 5111726"/>
              <a:gd name="connsiteY38" fmla="*/ 394135 h 4100054"/>
              <a:gd name="connsiteX39" fmla="*/ 1414703 w 5111726"/>
              <a:gd name="connsiteY39" fmla="*/ 365410 h 4100054"/>
              <a:gd name="connsiteX40" fmla="*/ 1422048 w 5111726"/>
              <a:gd name="connsiteY40" fmla="*/ 247897 h 4100054"/>
              <a:gd name="connsiteX41" fmla="*/ 1289845 w 5111726"/>
              <a:gd name="connsiteY41" fmla="*/ 240552 h 4100054"/>
              <a:gd name="connsiteX42" fmla="*/ 1180186 w 5111726"/>
              <a:gd name="connsiteY42" fmla="*/ 209089 h 4100054"/>
              <a:gd name="connsiteX43" fmla="*/ 1170496 w 5111726"/>
              <a:gd name="connsiteY43" fmla="*/ 148631 h 4100054"/>
              <a:gd name="connsiteX44" fmla="*/ 1065721 w 5111726"/>
              <a:gd name="connsiteY44" fmla="*/ 374056 h 4100054"/>
              <a:gd name="connsiteX45" fmla="*/ 961505 w 5111726"/>
              <a:gd name="connsiteY45" fmla="*/ 570617 h 4100054"/>
              <a:gd name="connsiteX46" fmla="*/ 881085 w 5111726"/>
              <a:gd name="connsiteY46" fmla="*/ 808898 h 4100054"/>
              <a:gd name="connsiteX47" fmla="*/ 776837 w 5111726"/>
              <a:gd name="connsiteY47" fmla="*/ 1166317 h 4100054"/>
              <a:gd name="connsiteX48" fmla="*/ 547493 w 5111726"/>
              <a:gd name="connsiteY48" fmla="*/ 1059092 h 4100054"/>
              <a:gd name="connsiteX49" fmla="*/ 353890 w 5111726"/>
              <a:gd name="connsiteY49" fmla="*/ 1179786 h 4100054"/>
              <a:gd name="connsiteX50" fmla="*/ 240397 w 5111726"/>
              <a:gd name="connsiteY50" fmla="*/ 1089809 h 4100054"/>
              <a:gd name="connsiteX51" fmla="*/ 166867 w 5111726"/>
              <a:gd name="connsiteY51" fmla="*/ 1205038 h 4100054"/>
              <a:gd name="connsiteX52" fmla="*/ 113254 w 5111726"/>
              <a:gd name="connsiteY52" fmla="*/ 1324488 h 4100054"/>
              <a:gd name="connsiteX53" fmla="*/ 72176 w 5111726"/>
              <a:gd name="connsiteY53" fmla="*/ 1422469 h 4100054"/>
              <a:gd name="connsiteX54" fmla="*/ 68887 w 5111726"/>
              <a:gd name="connsiteY54" fmla="*/ 1536272 h 4100054"/>
              <a:gd name="connsiteX55" fmla="*/ 0 w 5111726"/>
              <a:gd name="connsiteY55" fmla="*/ 1635987 h 4100054"/>
              <a:gd name="connsiteX56" fmla="*/ 9559 w 5111726"/>
              <a:gd name="connsiteY56" fmla="*/ 1827173 h 4100054"/>
              <a:gd name="connsiteX57" fmla="*/ 139432 w 5111726"/>
              <a:gd name="connsiteY57" fmla="*/ 1796740 h 4100054"/>
              <a:gd name="connsiteX58" fmla="*/ 290506 w 5111726"/>
              <a:gd name="connsiteY58" fmla="*/ 1860991 h 4100054"/>
              <a:gd name="connsiteX59" fmla="*/ 486543 w 5111726"/>
              <a:gd name="connsiteY59" fmla="*/ 1970937 h 4100054"/>
              <a:gd name="connsiteX60" fmla="*/ 451314 w 5111726"/>
              <a:gd name="connsiteY60" fmla="*/ 2116380 h 4100054"/>
              <a:gd name="connsiteX61" fmla="*/ 650644 w 5111726"/>
              <a:gd name="connsiteY61" fmla="*/ 2380385 h 4100054"/>
              <a:gd name="connsiteX62" fmla="*/ 425076 w 5111726"/>
              <a:gd name="connsiteY62" fmla="*/ 2866921 h 4100054"/>
              <a:gd name="connsiteX63" fmla="*/ 553431 w 5111726"/>
              <a:gd name="connsiteY63" fmla="*/ 2956074 h 4100054"/>
              <a:gd name="connsiteX0" fmla="*/ 553431 w 5111726"/>
              <a:gd name="connsiteY0" fmla="*/ 2956074 h 4100054"/>
              <a:gd name="connsiteX1" fmla="*/ 807498 w 5111726"/>
              <a:gd name="connsiteY1" fmla="*/ 2928628 h 4100054"/>
              <a:gd name="connsiteX2" fmla="*/ 849252 w 5111726"/>
              <a:gd name="connsiteY2" fmla="*/ 3039203 h 4100054"/>
              <a:gd name="connsiteX3" fmla="*/ 1206186 w 5111726"/>
              <a:gd name="connsiteY3" fmla="*/ 2973229 h 4100054"/>
              <a:gd name="connsiteX4" fmla="*/ 1432085 w 5111726"/>
              <a:gd name="connsiteY4" fmla="*/ 3051727 h 4100054"/>
              <a:gd name="connsiteX5" fmla="*/ 1009890 w 5111726"/>
              <a:gd name="connsiteY5" fmla="*/ 4038566 h 4100054"/>
              <a:gd name="connsiteX6" fmla="*/ 1454088 w 5111726"/>
              <a:gd name="connsiteY6" fmla="*/ 3749841 h 4100054"/>
              <a:gd name="connsiteX7" fmla="*/ 1867769 w 5111726"/>
              <a:gd name="connsiteY7" fmla="*/ 3970356 h 4100054"/>
              <a:gd name="connsiteX8" fmla="*/ 1853677 w 5111726"/>
              <a:gd name="connsiteY8" fmla="*/ 3841627 h 4100054"/>
              <a:gd name="connsiteX9" fmla="*/ 1875082 w 5111726"/>
              <a:gd name="connsiteY9" fmla="*/ 3752854 h 4100054"/>
              <a:gd name="connsiteX10" fmla="*/ 1984922 w 5111726"/>
              <a:gd name="connsiteY10" fmla="*/ 3217476 h 4100054"/>
              <a:gd name="connsiteX11" fmla="*/ 2745358 w 5111726"/>
              <a:gd name="connsiteY11" fmla="*/ 3820988 h 4100054"/>
              <a:gd name="connsiteX12" fmla="*/ 2844823 w 5111726"/>
              <a:gd name="connsiteY12" fmla="*/ 3904554 h 4100054"/>
              <a:gd name="connsiteX13" fmla="*/ 3053983 w 5111726"/>
              <a:gd name="connsiteY13" fmla="*/ 3982317 h 4100054"/>
              <a:gd name="connsiteX14" fmla="*/ 3192812 w 5111726"/>
              <a:gd name="connsiteY14" fmla="*/ 4011564 h 4100054"/>
              <a:gd name="connsiteX15" fmla="*/ 3316163 w 5111726"/>
              <a:gd name="connsiteY15" fmla="*/ 4041059 h 4100054"/>
              <a:gd name="connsiteX16" fmla="*/ 3428786 w 5111726"/>
              <a:gd name="connsiteY16" fmla="*/ 4049104 h 4100054"/>
              <a:gd name="connsiteX17" fmla="*/ 3645990 w 5111726"/>
              <a:gd name="connsiteY17" fmla="*/ 4100054 h 4100054"/>
              <a:gd name="connsiteX18" fmla="*/ 3772022 w 5111726"/>
              <a:gd name="connsiteY18" fmla="*/ 4003518 h 4100054"/>
              <a:gd name="connsiteX19" fmla="*/ 3766658 w 5111726"/>
              <a:gd name="connsiteY19" fmla="*/ 3349226 h 4100054"/>
              <a:gd name="connsiteX20" fmla="*/ 4268104 w 5111726"/>
              <a:gd name="connsiteY20" fmla="*/ 3740729 h 4100054"/>
              <a:gd name="connsiteX21" fmla="*/ 4933121 w 5111726"/>
              <a:gd name="connsiteY21" fmla="*/ 3392129 h 4100054"/>
              <a:gd name="connsiteX22" fmla="*/ 4801724 w 5111726"/>
              <a:gd name="connsiteY22" fmla="*/ 3303641 h 4100054"/>
              <a:gd name="connsiteX23" fmla="*/ 5111726 w 5111726"/>
              <a:gd name="connsiteY23" fmla="*/ 2861139 h 4100054"/>
              <a:gd name="connsiteX24" fmla="*/ 4647164 w 5111726"/>
              <a:gd name="connsiteY24" fmla="*/ 2497047 h 4100054"/>
              <a:gd name="connsiteX25" fmla="*/ 4950859 w 5111726"/>
              <a:gd name="connsiteY25" fmla="*/ 2061038 h 4100054"/>
              <a:gd name="connsiteX26" fmla="*/ 4061623 w 5111726"/>
              <a:gd name="connsiteY26" fmla="*/ 1466796 h 4100054"/>
              <a:gd name="connsiteX27" fmla="*/ 3324203 w 5111726"/>
              <a:gd name="connsiteY27" fmla="*/ 1016299 h 4100054"/>
              <a:gd name="connsiteX28" fmla="*/ 3629896 w 5111726"/>
              <a:gd name="connsiteY28" fmla="*/ 683789 h 4100054"/>
              <a:gd name="connsiteX29" fmla="*/ 3093592 w 5111726"/>
              <a:gd name="connsiteY29" fmla="*/ 648930 h 4100054"/>
              <a:gd name="connsiteX30" fmla="*/ 2932700 w 5111726"/>
              <a:gd name="connsiteY30" fmla="*/ 415638 h 4100054"/>
              <a:gd name="connsiteX31" fmla="*/ 2736949 w 5111726"/>
              <a:gd name="connsiteY31" fmla="*/ 0 h 4100054"/>
              <a:gd name="connsiteX32" fmla="*/ 2492931 w 5111726"/>
              <a:gd name="connsiteY32" fmla="*/ 536305 h 4100054"/>
              <a:gd name="connsiteX33" fmla="*/ 2385670 w 5111726"/>
              <a:gd name="connsiteY33" fmla="*/ 565803 h 4100054"/>
              <a:gd name="connsiteX34" fmla="*/ 2256957 w 5111726"/>
              <a:gd name="connsiteY34" fmla="*/ 565803 h 4100054"/>
              <a:gd name="connsiteX35" fmla="*/ 2138970 w 5111726"/>
              <a:gd name="connsiteY35" fmla="*/ 568484 h 4100054"/>
              <a:gd name="connsiteX36" fmla="*/ 2041955 w 5111726"/>
              <a:gd name="connsiteY36" fmla="*/ 621656 h 4100054"/>
              <a:gd name="connsiteX37" fmla="*/ 1929847 w 5111726"/>
              <a:gd name="connsiteY37" fmla="*/ 646693 h 4100054"/>
              <a:gd name="connsiteX38" fmla="*/ 1900570 w 5111726"/>
              <a:gd name="connsiteY38" fmla="*/ 394135 h 4100054"/>
              <a:gd name="connsiteX39" fmla="*/ 1414703 w 5111726"/>
              <a:gd name="connsiteY39" fmla="*/ 365410 h 4100054"/>
              <a:gd name="connsiteX40" fmla="*/ 1422048 w 5111726"/>
              <a:gd name="connsiteY40" fmla="*/ 247897 h 4100054"/>
              <a:gd name="connsiteX41" fmla="*/ 1289845 w 5111726"/>
              <a:gd name="connsiteY41" fmla="*/ 240552 h 4100054"/>
              <a:gd name="connsiteX42" fmla="*/ 1180186 w 5111726"/>
              <a:gd name="connsiteY42" fmla="*/ 209089 h 4100054"/>
              <a:gd name="connsiteX43" fmla="*/ 1170496 w 5111726"/>
              <a:gd name="connsiteY43" fmla="*/ 148631 h 4100054"/>
              <a:gd name="connsiteX44" fmla="*/ 1065721 w 5111726"/>
              <a:gd name="connsiteY44" fmla="*/ 374056 h 4100054"/>
              <a:gd name="connsiteX45" fmla="*/ 961505 w 5111726"/>
              <a:gd name="connsiteY45" fmla="*/ 570617 h 4100054"/>
              <a:gd name="connsiteX46" fmla="*/ 881085 w 5111726"/>
              <a:gd name="connsiteY46" fmla="*/ 808898 h 4100054"/>
              <a:gd name="connsiteX47" fmla="*/ 776837 w 5111726"/>
              <a:gd name="connsiteY47" fmla="*/ 1166317 h 4100054"/>
              <a:gd name="connsiteX48" fmla="*/ 547493 w 5111726"/>
              <a:gd name="connsiteY48" fmla="*/ 1059092 h 4100054"/>
              <a:gd name="connsiteX49" fmla="*/ 353890 w 5111726"/>
              <a:gd name="connsiteY49" fmla="*/ 1179786 h 4100054"/>
              <a:gd name="connsiteX50" fmla="*/ 240397 w 5111726"/>
              <a:gd name="connsiteY50" fmla="*/ 1089809 h 4100054"/>
              <a:gd name="connsiteX51" fmla="*/ 166867 w 5111726"/>
              <a:gd name="connsiteY51" fmla="*/ 1205038 h 4100054"/>
              <a:gd name="connsiteX52" fmla="*/ 113254 w 5111726"/>
              <a:gd name="connsiteY52" fmla="*/ 1324488 h 4100054"/>
              <a:gd name="connsiteX53" fmla="*/ 72176 w 5111726"/>
              <a:gd name="connsiteY53" fmla="*/ 1422469 h 4100054"/>
              <a:gd name="connsiteX54" fmla="*/ 68887 w 5111726"/>
              <a:gd name="connsiteY54" fmla="*/ 1536272 h 4100054"/>
              <a:gd name="connsiteX55" fmla="*/ 0 w 5111726"/>
              <a:gd name="connsiteY55" fmla="*/ 1635987 h 4100054"/>
              <a:gd name="connsiteX56" fmla="*/ 9559 w 5111726"/>
              <a:gd name="connsiteY56" fmla="*/ 1827173 h 4100054"/>
              <a:gd name="connsiteX57" fmla="*/ 139432 w 5111726"/>
              <a:gd name="connsiteY57" fmla="*/ 1796740 h 4100054"/>
              <a:gd name="connsiteX58" fmla="*/ 290506 w 5111726"/>
              <a:gd name="connsiteY58" fmla="*/ 1860991 h 4100054"/>
              <a:gd name="connsiteX59" fmla="*/ 486543 w 5111726"/>
              <a:gd name="connsiteY59" fmla="*/ 1970937 h 4100054"/>
              <a:gd name="connsiteX60" fmla="*/ 451314 w 5111726"/>
              <a:gd name="connsiteY60" fmla="*/ 2116380 h 4100054"/>
              <a:gd name="connsiteX61" fmla="*/ 650644 w 5111726"/>
              <a:gd name="connsiteY61" fmla="*/ 2380385 h 4100054"/>
              <a:gd name="connsiteX62" fmla="*/ 425076 w 5111726"/>
              <a:gd name="connsiteY62" fmla="*/ 2866921 h 4100054"/>
              <a:gd name="connsiteX63" fmla="*/ 553431 w 5111726"/>
              <a:gd name="connsiteY63" fmla="*/ 2956074 h 4100054"/>
              <a:gd name="connsiteX0" fmla="*/ 553431 w 5111726"/>
              <a:gd name="connsiteY0" fmla="*/ 2956074 h 4100054"/>
              <a:gd name="connsiteX1" fmla="*/ 807498 w 5111726"/>
              <a:gd name="connsiteY1" fmla="*/ 2928628 h 4100054"/>
              <a:gd name="connsiteX2" fmla="*/ 849252 w 5111726"/>
              <a:gd name="connsiteY2" fmla="*/ 3039203 h 4100054"/>
              <a:gd name="connsiteX3" fmla="*/ 1206186 w 5111726"/>
              <a:gd name="connsiteY3" fmla="*/ 2973229 h 4100054"/>
              <a:gd name="connsiteX4" fmla="*/ 1432085 w 5111726"/>
              <a:gd name="connsiteY4" fmla="*/ 3051727 h 4100054"/>
              <a:gd name="connsiteX5" fmla="*/ 1009890 w 5111726"/>
              <a:gd name="connsiteY5" fmla="*/ 4038566 h 4100054"/>
              <a:gd name="connsiteX6" fmla="*/ 1454088 w 5111726"/>
              <a:gd name="connsiteY6" fmla="*/ 3749841 h 4100054"/>
              <a:gd name="connsiteX7" fmla="*/ 1867769 w 5111726"/>
              <a:gd name="connsiteY7" fmla="*/ 3970356 h 4100054"/>
              <a:gd name="connsiteX8" fmla="*/ 1853677 w 5111726"/>
              <a:gd name="connsiteY8" fmla="*/ 3841627 h 4100054"/>
              <a:gd name="connsiteX9" fmla="*/ 1875082 w 5111726"/>
              <a:gd name="connsiteY9" fmla="*/ 3752854 h 4100054"/>
              <a:gd name="connsiteX10" fmla="*/ 1984922 w 5111726"/>
              <a:gd name="connsiteY10" fmla="*/ 3217476 h 4100054"/>
              <a:gd name="connsiteX11" fmla="*/ 2745358 w 5111726"/>
              <a:gd name="connsiteY11" fmla="*/ 3820988 h 4100054"/>
              <a:gd name="connsiteX12" fmla="*/ 2844823 w 5111726"/>
              <a:gd name="connsiteY12" fmla="*/ 3904554 h 4100054"/>
              <a:gd name="connsiteX13" fmla="*/ 3053983 w 5111726"/>
              <a:gd name="connsiteY13" fmla="*/ 3982317 h 4100054"/>
              <a:gd name="connsiteX14" fmla="*/ 3196101 w 5111726"/>
              <a:gd name="connsiteY14" fmla="*/ 3998407 h 4100054"/>
              <a:gd name="connsiteX15" fmla="*/ 3316163 w 5111726"/>
              <a:gd name="connsiteY15" fmla="*/ 4041059 h 4100054"/>
              <a:gd name="connsiteX16" fmla="*/ 3428786 w 5111726"/>
              <a:gd name="connsiteY16" fmla="*/ 4049104 h 4100054"/>
              <a:gd name="connsiteX17" fmla="*/ 3645990 w 5111726"/>
              <a:gd name="connsiteY17" fmla="*/ 4100054 h 4100054"/>
              <a:gd name="connsiteX18" fmla="*/ 3772022 w 5111726"/>
              <a:gd name="connsiteY18" fmla="*/ 4003518 h 4100054"/>
              <a:gd name="connsiteX19" fmla="*/ 3766658 w 5111726"/>
              <a:gd name="connsiteY19" fmla="*/ 3349226 h 4100054"/>
              <a:gd name="connsiteX20" fmla="*/ 4268104 w 5111726"/>
              <a:gd name="connsiteY20" fmla="*/ 3740729 h 4100054"/>
              <a:gd name="connsiteX21" fmla="*/ 4933121 w 5111726"/>
              <a:gd name="connsiteY21" fmla="*/ 3392129 h 4100054"/>
              <a:gd name="connsiteX22" fmla="*/ 4801724 w 5111726"/>
              <a:gd name="connsiteY22" fmla="*/ 3303641 h 4100054"/>
              <a:gd name="connsiteX23" fmla="*/ 5111726 w 5111726"/>
              <a:gd name="connsiteY23" fmla="*/ 2861139 h 4100054"/>
              <a:gd name="connsiteX24" fmla="*/ 4647164 w 5111726"/>
              <a:gd name="connsiteY24" fmla="*/ 2497047 h 4100054"/>
              <a:gd name="connsiteX25" fmla="*/ 4950859 w 5111726"/>
              <a:gd name="connsiteY25" fmla="*/ 2061038 h 4100054"/>
              <a:gd name="connsiteX26" fmla="*/ 4061623 w 5111726"/>
              <a:gd name="connsiteY26" fmla="*/ 1466796 h 4100054"/>
              <a:gd name="connsiteX27" fmla="*/ 3324203 w 5111726"/>
              <a:gd name="connsiteY27" fmla="*/ 1016299 h 4100054"/>
              <a:gd name="connsiteX28" fmla="*/ 3629896 w 5111726"/>
              <a:gd name="connsiteY28" fmla="*/ 683789 h 4100054"/>
              <a:gd name="connsiteX29" fmla="*/ 3093592 w 5111726"/>
              <a:gd name="connsiteY29" fmla="*/ 648930 h 4100054"/>
              <a:gd name="connsiteX30" fmla="*/ 2932700 w 5111726"/>
              <a:gd name="connsiteY30" fmla="*/ 415638 h 4100054"/>
              <a:gd name="connsiteX31" fmla="*/ 2736949 w 5111726"/>
              <a:gd name="connsiteY31" fmla="*/ 0 h 4100054"/>
              <a:gd name="connsiteX32" fmla="*/ 2492931 w 5111726"/>
              <a:gd name="connsiteY32" fmla="*/ 536305 h 4100054"/>
              <a:gd name="connsiteX33" fmla="*/ 2385670 w 5111726"/>
              <a:gd name="connsiteY33" fmla="*/ 565803 h 4100054"/>
              <a:gd name="connsiteX34" fmla="*/ 2256957 w 5111726"/>
              <a:gd name="connsiteY34" fmla="*/ 565803 h 4100054"/>
              <a:gd name="connsiteX35" fmla="*/ 2138970 w 5111726"/>
              <a:gd name="connsiteY35" fmla="*/ 568484 h 4100054"/>
              <a:gd name="connsiteX36" fmla="*/ 2041955 w 5111726"/>
              <a:gd name="connsiteY36" fmla="*/ 621656 h 4100054"/>
              <a:gd name="connsiteX37" fmla="*/ 1929847 w 5111726"/>
              <a:gd name="connsiteY37" fmla="*/ 646693 h 4100054"/>
              <a:gd name="connsiteX38" fmla="*/ 1900570 w 5111726"/>
              <a:gd name="connsiteY38" fmla="*/ 394135 h 4100054"/>
              <a:gd name="connsiteX39" fmla="*/ 1414703 w 5111726"/>
              <a:gd name="connsiteY39" fmla="*/ 365410 h 4100054"/>
              <a:gd name="connsiteX40" fmla="*/ 1422048 w 5111726"/>
              <a:gd name="connsiteY40" fmla="*/ 247897 h 4100054"/>
              <a:gd name="connsiteX41" fmla="*/ 1289845 w 5111726"/>
              <a:gd name="connsiteY41" fmla="*/ 240552 h 4100054"/>
              <a:gd name="connsiteX42" fmla="*/ 1180186 w 5111726"/>
              <a:gd name="connsiteY42" fmla="*/ 209089 h 4100054"/>
              <a:gd name="connsiteX43" fmla="*/ 1170496 w 5111726"/>
              <a:gd name="connsiteY43" fmla="*/ 148631 h 4100054"/>
              <a:gd name="connsiteX44" fmla="*/ 1065721 w 5111726"/>
              <a:gd name="connsiteY44" fmla="*/ 374056 h 4100054"/>
              <a:gd name="connsiteX45" fmla="*/ 961505 w 5111726"/>
              <a:gd name="connsiteY45" fmla="*/ 570617 h 4100054"/>
              <a:gd name="connsiteX46" fmla="*/ 881085 w 5111726"/>
              <a:gd name="connsiteY46" fmla="*/ 808898 h 4100054"/>
              <a:gd name="connsiteX47" fmla="*/ 776837 w 5111726"/>
              <a:gd name="connsiteY47" fmla="*/ 1166317 h 4100054"/>
              <a:gd name="connsiteX48" fmla="*/ 547493 w 5111726"/>
              <a:gd name="connsiteY48" fmla="*/ 1059092 h 4100054"/>
              <a:gd name="connsiteX49" fmla="*/ 353890 w 5111726"/>
              <a:gd name="connsiteY49" fmla="*/ 1179786 h 4100054"/>
              <a:gd name="connsiteX50" fmla="*/ 240397 w 5111726"/>
              <a:gd name="connsiteY50" fmla="*/ 1089809 h 4100054"/>
              <a:gd name="connsiteX51" fmla="*/ 166867 w 5111726"/>
              <a:gd name="connsiteY51" fmla="*/ 1205038 h 4100054"/>
              <a:gd name="connsiteX52" fmla="*/ 113254 w 5111726"/>
              <a:gd name="connsiteY52" fmla="*/ 1324488 h 4100054"/>
              <a:gd name="connsiteX53" fmla="*/ 72176 w 5111726"/>
              <a:gd name="connsiteY53" fmla="*/ 1422469 h 4100054"/>
              <a:gd name="connsiteX54" fmla="*/ 68887 w 5111726"/>
              <a:gd name="connsiteY54" fmla="*/ 1536272 h 4100054"/>
              <a:gd name="connsiteX55" fmla="*/ 0 w 5111726"/>
              <a:gd name="connsiteY55" fmla="*/ 1635987 h 4100054"/>
              <a:gd name="connsiteX56" fmla="*/ 9559 w 5111726"/>
              <a:gd name="connsiteY56" fmla="*/ 1827173 h 4100054"/>
              <a:gd name="connsiteX57" fmla="*/ 139432 w 5111726"/>
              <a:gd name="connsiteY57" fmla="*/ 1796740 h 4100054"/>
              <a:gd name="connsiteX58" fmla="*/ 290506 w 5111726"/>
              <a:gd name="connsiteY58" fmla="*/ 1860991 h 4100054"/>
              <a:gd name="connsiteX59" fmla="*/ 486543 w 5111726"/>
              <a:gd name="connsiteY59" fmla="*/ 1970937 h 4100054"/>
              <a:gd name="connsiteX60" fmla="*/ 451314 w 5111726"/>
              <a:gd name="connsiteY60" fmla="*/ 2116380 h 4100054"/>
              <a:gd name="connsiteX61" fmla="*/ 650644 w 5111726"/>
              <a:gd name="connsiteY61" fmla="*/ 2380385 h 4100054"/>
              <a:gd name="connsiteX62" fmla="*/ 425076 w 5111726"/>
              <a:gd name="connsiteY62" fmla="*/ 2866921 h 4100054"/>
              <a:gd name="connsiteX63" fmla="*/ 553431 w 5111726"/>
              <a:gd name="connsiteY63" fmla="*/ 2956074 h 4100054"/>
              <a:gd name="connsiteX0" fmla="*/ 553431 w 5111726"/>
              <a:gd name="connsiteY0" fmla="*/ 2956074 h 4100054"/>
              <a:gd name="connsiteX1" fmla="*/ 807498 w 5111726"/>
              <a:gd name="connsiteY1" fmla="*/ 2928628 h 4100054"/>
              <a:gd name="connsiteX2" fmla="*/ 849252 w 5111726"/>
              <a:gd name="connsiteY2" fmla="*/ 3039203 h 4100054"/>
              <a:gd name="connsiteX3" fmla="*/ 1206186 w 5111726"/>
              <a:gd name="connsiteY3" fmla="*/ 2973229 h 4100054"/>
              <a:gd name="connsiteX4" fmla="*/ 1432085 w 5111726"/>
              <a:gd name="connsiteY4" fmla="*/ 3051727 h 4100054"/>
              <a:gd name="connsiteX5" fmla="*/ 1009890 w 5111726"/>
              <a:gd name="connsiteY5" fmla="*/ 4038566 h 4100054"/>
              <a:gd name="connsiteX6" fmla="*/ 1454088 w 5111726"/>
              <a:gd name="connsiteY6" fmla="*/ 3749841 h 4100054"/>
              <a:gd name="connsiteX7" fmla="*/ 1867769 w 5111726"/>
              <a:gd name="connsiteY7" fmla="*/ 3970356 h 4100054"/>
              <a:gd name="connsiteX8" fmla="*/ 1853677 w 5111726"/>
              <a:gd name="connsiteY8" fmla="*/ 3841627 h 4100054"/>
              <a:gd name="connsiteX9" fmla="*/ 1875082 w 5111726"/>
              <a:gd name="connsiteY9" fmla="*/ 3752854 h 4100054"/>
              <a:gd name="connsiteX10" fmla="*/ 1984922 w 5111726"/>
              <a:gd name="connsiteY10" fmla="*/ 3217476 h 4100054"/>
              <a:gd name="connsiteX11" fmla="*/ 2745358 w 5111726"/>
              <a:gd name="connsiteY11" fmla="*/ 3820988 h 4100054"/>
              <a:gd name="connsiteX12" fmla="*/ 2844823 w 5111726"/>
              <a:gd name="connsiteY12" fmla="*/ 3904554 h 4100054"/>
              <a:gd name="connsiteX13" fmla="*/ 3053983 w 5111726"/>
              <a:gd name="connsiteY13" fmla="*/ 3982317 h 4100054"/>
              <a:gd name="connsiteX14" fmla="*/ 3196101 w 5111726"/>
              <a:gd name="connsiteY14" fmla="*/ 3998407 h 4100054"/>
              <a:gd name="connsiteX15" fmla="*/ 3322741 w 5111726"/>
              <a:gd name="connsiteY15" fmla="*/ 4031192 h 4100054"/>
              <a:gd name="connsiteX16" fmla="*/ 3428786 w 5111726"/>
              <a:gd name="connsiteY16" fmla="*/ 4049104 h 4100054"/>
              <a:gd name="connsiteX17" fmla="*/ 3645990 w 5111726"/>
              <a:gd name="connsiteY17" fmla="*/ 4100054 h 4100054"/>
              <a:gd name="connsiteX18" fmla="*/ 3772022 w 5111726"/>
              <a:gd name="connsiteY18" fmla="*/ 4003518 h 4100054"/>
              <a:gd name="connsiteX19" fmla="*/ 3766658 w 5111726"/>
              <a:gd name="connsiteY19" fmla="*/ 3349226 h 4100054"/>
              <a:gd name="connsiteX20" fmla="*/ 4268104 w 5111726"/>
              <a:gd name="connsiteY20" fmla="*/ 3740729 h 4100054"/>
              <a:gd name="connsiteX21" fmla="*/ 4933121 w 5111726"/>
              <a:gd name="connsiteY21" fmla="*/ 3392129 h 4100054"/>
              <a:gd name="connsiteX22" fmla="*/ 4801724 w 5111726"/>
              <a:gd name="connsiteY22" fmla="*/ 3303641 h 4100054"/>
              <a:gd name="connsiteX23" fmla="*/ 5111726 w 5111726"/>
              <a:gd name="connsiteY23" fmla="*/ 2861139 h 4100054"/>
              <a:gd name="connsiteX24" fmla="*/ 4647164 w 5111726"/>
              <a:gd name="connsiteY24" fmla="*/ 2497047 h 4100054"/>
              <a:gd name="connsiteX25" fmla="*/ 4950859 w 5111726"/>
              <a:gd name="connsiteY25" fmla="*/ 2061038 h 4100054"/>
              <a:gd name="connsiteX26" fmla="*/ 4061623 w 5111726"/>
              <a:gd name="connsiteY26" fmla="*/ 1466796 h 4100054"/>
              <a:gd name="connsiteX27" fmla="*/ 3324203 w 5111726"/>
              <a:gd name="connsiteY27" fmla="*/ 1016299 h 4100054"/>
              <a:gd name="connsiteX28" fmla="*/ 3629896 w 5111726"/>
              <a:gd name="connsiteY28" fmla="*/ 683789 h 4100054"/>
              <a:gd name="connsiteX29" fmla="*/ 3093592 w 5111726"/>
              <a:gd name="connsiteY29" fmla="*/ 648930 h 4100054"/>
              <a:gd name="connsiteX30" fmla="*/ 2932700 w 5111726"/>
              <a:gd name="connsiteY30" fmla="*/ 415638 h 4100054"/>
              <a:gd name="connsiteX31" fmla="*/ 2736949 w 5111726"/>
              <a:gd name="connsiteY31" fmla="*/ 0 h 4100054"/>
              <a:gd name="connsiteX32" fmla="*/ 2492931 w 5111726"/>
              <a:gd name="connsiteY32" fmla="*/ 536305 h 4100054"/>
              <a:gd name="connsiteX33" fmla="*/ 2385670 w 5111726"/>
              <a:gd name="connsiteY33" fmla="*/ 565803 h 4100054"/>
              <a:gd name="connsiteX34" fmla="*/ 2256957 w 5111726"/>
              <a:gd name="connsiteY34" fmla="*/ 565803 h 4100054"/>
              <a:gd name="connsiteX35" fmla="*/ 2138970 w 5111726"/>
              <a:gd name="connsiteY35" fmla="*/ 568484 h 4100054"/>
              <a:gd name="connsiteX36" fmla="*/ 2041955 w 5111726"/>
              <a:gd name="connsiteY36" fmla="*/ 621656 h 4100054"/>
              <a:gd name="connsiteX37" fmla="*/ 1929847 w 5111726"/>
              <a:gd name="connsiteY37" fmla="*/ 646693 h 4100054"/>
              <a:gd name="connsiteX38" fmla="*/ 1900570 w 5111726"/>
              <a:gd name="connsiteY38" fmla="*/ 394135 h 4100054"/>
              <a:gd name="connsiteX39" fmla="*/ 1414703 w 5111726"/>
              <a:gd name="connsiteY39" fmla="*/ 365410 h 4100054"/>
              <a:gd name="connsiteX40" fmla="*/ 1422048 w 5111726"/>
              <a:gd name="connsiteY40" fmla="*/ 247897 h 4100054"/>
              <a:gd name="connsiteX41" fmla="*/ 1289845 w 5111726"/>
              <a:gd name="connsiteY41" fmla="*/ 240552 h 4100054"/>
              <a:gd name="connsiteX42" fmla="*/ 1180186 w 5111726"/>
              <a:gd name="connsiteY42" fmla="*/ 209089 h 4100054"/>
              <a:gd name="connsiteX43" fmla="*/ 1170496 w 5111726"/>
              <a:gd name="connsiteY43" fmla="*/ 148631 h 4100054"/>
              <a:gd name="connsiteX44" fmla="*/ 1065721 w 5111726"/>
              <a:gd name="connsiteY44" fmla="*/ 374056 h 4100054"/>
              <a:gd name="connsiteX45" fmla="*/ 961505 w 5111726"/>
              <a:gd name="connsiteY45" fmla="*/ 570617 h 4100054"/>
              <a:gd name="connsiteX46" fmla="*/ 881085 w 5111726"/>
              <a:gd name="connsiteY46" fmla="*/ 808898 h 4100054"/>
              <a:gd name="connsiteX47" fmla="*/ 776837 w 5111726"/>
              <a:gd name="connsiteY47" fmla="*/ 1166317 h 4100054"/>
              <a:gd name="connsiteX48" fmla="*/ 547493 w 5111726"/>
              <a:gd name="connsiteY48" fmla="*/ 1059092 h 4100054"/>
              <a:gd name="connsiteX49" fmla="*/ 353890 w 5111726"/>
              <a:gd name="connsiteY49" fmla="*/ 1179786 h 4100054"/>
              <a:gd name="connsiteX50" fmla="*/ 240397 w 5111726"/>
              <a:gd name="connsiteY50" fmla="*/ 1089809 h 4100054"/>
              <a:gd name="connsiteX51" fmla="*/ 166867 w 5111726"/>
              <a:gd name="connsiteY51" fmla="*/ 1205038 h 4100054"/>
              <a:gd name="connsiteX52" fmla="*/ 113254 w 5111726"/>
              <a:gd name="connsiteY52" fmla="*/ 1324488 h 4100054"/>
              <a:gd name="connsiteX53" fmla="*/ 72176 w 5111726"/>
              <a:gd name="connsiteY53" fmla="*/ 1422469 h 4100054"/>
              <a:gd name="connsiteX54" fmla="*/ 68887 w 5111726"/>
              <a:gd name="connsiteY54" fmla="*/ 1536272 h 4100054"/>
              <a:gd name="connsiteX55" fmla="*/ 0 w 5111726"/>
              <a:gd name="connsiteY55" fmla="*/ 1635987 h 4100054"/>
              <a:gd name="connsiteX56" fmla="*/ 9559 w 5111726"/>
              <a:gd name="connsiteY56" fmla="*/ 1827173 h 4100054"/>
              <a:gd name="connsiteX57" fmla="*/ 139432 w 5111726"/>
              <a:gd name="connsiteY57" fmla="*/ 1796740 h 4100054"/>
              <a:gd name="connsiteX58" fmla="*/ 290506 w 5111726"/>
              <a:gd name="connsiteY58" fmla="*/ 1860991 h 4100054"/>
              <a:gd name="connsiteX59" fmla="*/ 486543 w 5111726"/>
              <a:gd name="connsiteY59" fmla="*/ 1970937 h 4100054"/>
              <a:gd name="connsiteX60" fmla="*/ 451314 w 5111726"/>
              <a:gd name="connsiteY60" fmla="*/ 2116380 h 4100054"/>
              <a:gd name="connsiteX61" fmla="*/ 650644 w 5111726"/>
              <a:gd name="connsiteY61" fmla="*/ 2380385 h 4100054"/>
              <a:gd name="connsiteX62" fmla="*/ 425076 w 5111726"/>
              <a:gd name="connsiteY62" fmla="*/ 2866921 h 4100054"/>
              <a:gd name="connsiteX63" fmla="*/ 553431 w 5111726"/>
              <a:gd name="connsiteY63" fmla="*/ 2956074 h 4100054"/>
              <a:gd name="connsiteX0" fmla="*/ 553431 w 5111726"/>
              <a:gd name="connsiteY0" fmla="*/ 2956074 h 4100054"/>
              <a:gd name="connsiteX1" fmla="*/ 807498 w 5111726"/>
              <a:gd name="connsiteY1" fmla="*/ 2928628 h 4100054"/>
              <a:gd name="connsiteX2" fmla="*/ 849252 w 5111726"/>
              <a:gd name="connsiteY2" fmla="*/ 3039203 h 4100054"/>
              <a:gd name="connsiteX3" fmla="*/ 1206186 w 5111726"/>
              <a:gd name="connsiteY3" fmla="*/ 2973229 h 4100054"/>
              <a:gd name="connsiteX4" fmla="*/ 1432085 w 5111726"/>
              <a:gd name="connsiteY4" fmla="*/ 3051727 h 4100054"/>
              <a:gd name="connsiteX5" fmla="*/ 1009890 w 5111726"/>
              <a:gd name="connsiteY5" fmla="*/ 4038566 h 4100054"/>
              <a:gd name="connsiteX6" fmla="*/ 1454088 w 5111726"/>
              <a:gd name="connsiteY6" fmla="*/ 3749841 h 4100054"/>
              <a:gd name="connsiteX7" fmla="*/ 1867769 w 5111726"/>
              <a:gd name="connsiteY7" fmla="*/ 3970356 h 4100054"/>
              <a:gd name="connsiteX8" fmla="*/ 1853677 w 5111726"/>
              <a:gd name="connsiteY8" fmla="*/ 3841627 h 4100054"/>
              <a:gd name="connsiteX9" fmla="*/ 1875082 w 5111726"/>
              <a:gd name="connsiteY9" fmla="*/ 3752854 h 4100054"/>
              <a:gd name="connsiteX10" fmla="*/ 1984922 w 5111726"/>
              <a:gd name="connsiteY10" fmla="*/ 3217476 h 4100054"/>
              <a:gd name="connsiteX11" fmla="*/ 2745358 w 5111726"/>
              <a:gd name="connsiteY11" fmla="*/ 3820988 h 4100054"/>
              <a:gd name="connsiteX12" fmla="*/ 2844823 w 5111726"/>
              <a:gd name="connsiteY12" fmla="*/ 3904554 h 4100054"/>
              <a:gd name="connsiteX13" fmla="*/ 3053983 w 5111726"/>
              <a:gd name="connsiteY13" fmla="*/ 3982317 h 4100054"/>
              <a:gd name="connsiteX14" fmla="*/ 3189522 w 5111726"/>
              <a:gd name="connsiteY14" fmla="*/ 4001696 h 4100054"/>
              <a:gd name="connsiteX15" fmla="*/ 3322741 w 5111726"/>
              <a:gd name="connsiteY15" fmla="*/ 4031192 h 4100054"/>
              <a:gd name="connsiteX16" fmla="*/ 3428786 w 5111726"/>
              <a:gd name="connsiteY16" fmla="*/ 4049104 h 4100054"/>
              <a:gd name="connsiteX17" fmla="*/ 3645990 w 5111726"/>
              <a:gd name="connsiteY17" fmla="*/ 4100054 h 4100054"/>
              <a:gd name="connsiteX18" fmla="*/ 3772022 w 5111726"/>
              <a:gd name="connsiteY18" fmla="*/ 4003518 h 4100054"/>
              <a:gd name="connsiteX19" fmla="*/ 3766658 w 5111726"/>
              <a:gd name="connsiteY19" fmla="*/ 3349226 h 4100054"/>
              <a:gd name="connsiteX20" fmla="*/ 4268104 w 5111726"/>
              <a:gd name="connsiteY20" fmla="*/ 3740729 h 4100054"/>
              <a:gd name="connsiteX21" fmla="*/ 4933121 w 5111726"/>
              <a:gd name="connsiteY21" fmla="*/ 3392129 h 4100054"/>
              <a:gd name="connsiteX22" fmla="*/ 4801724 w 5111726"/>
              <a:gd name="connsiteY22" fmla="*/ 3303641 h 4100054"/>
              <a:gd name="connsiteX23" fmla="*/ 5111726 w 5111726"/>
              <a:gd name="connsiteY23" fmla="*/ 2861139 h 4100054"/>
              <a:gd name="connsiteX24" fmla="*/ 4647164 w 5111726"/>
              <a:gd name="connsiteY24" fmla="*/ 2497047 h 4100054"/>
              <a:gd name="connsiteX25" fmla="*/ 4950859 w 5111726"/>
              <a:gd name="connsiteY25" fmla="*/ 2061038 h 4100054"/>
              <a:gd name="connsiteX26" fmla="*/ 4061623 w 5111726"/>
              <a:gd name="connsiteY26" fmla="*/ 1466796 h 4100054"/>
              <a:gd name="connsiteX27" fmla="*/ 3324203 w 5111726"/>
              <a:gd name="connsiteY27" fmla="*/ 1016299 h 4100054"/>
              <a:gd name="connsiteX28" fmla="*/ 3629896 w 5111726"/>
              <a:gd name="connsiteY28" fmla="*/ 683789 h 4100054"/>
              <a:gd name="connsiteX29" fmla="*/ 3093592 w 5111726"/>
              <a:gd name="connsiteY29" fmla="*/ 648930 h 4100054"/>
              <a:gd name="connsiteX30" fmla="*/ 2932700 w 5111726"/>
              <a:gd name="connsiteY30" fmla="*/ 415638 h 4100054"/>
              <a:gd name="connsiteX31" fmla="*/ 2736949 w 5111726"/>
              <a:gd name="connsiteY31" fmla="*/ 0 h 4100054"/>
              <a:gd name="connsiteX32" fmla="*/ 2492931 w 5111726"/>
              <a:gd name="connsiteY32" fmla="*/ 536305 h 4100054"/>
              <a:gd name="connsiteX33" fmla="*/ 2385670 w 5111726"/>
              <a:gd name="connsiteY33" fmla="*/ 565803 h 4100054"/>
              <a:gd name="connsiteX34" fmla="*/ 2256957 w 5111726"/>
              <a:gd name="connsiteY34" fmla="*/ 565803 h 4100054"/>
              <a:gd name="connsiteX35" fmla="*/ 2138970 w 5111726"/>
              <a:gd name="connsiteY35" fmla="*/ 568484 h 4100054"/>
              <a:gd name="connsiteX36" fmla="*/ 2041955 w 5111726"/>
              <a:gd name="connsiteY36" fmla="*/ 621656 h 4100054"/>
              <a:gd name="connsiteX37" fmla="*/ 1929847 w 5111726"/>
              <a:gd name="connsiteY37" fmla="*/ 646693 h 4100054"/>
              <a:gd name="connsiteX38" fmla="*/ 1900570 w 5111726"/>
              <a:gd name="connsiteY38" fmla="*/ 394135 h 4100054"/>
              <a:gd name="connsiteX39" fmla="*/ 1414703 w 5111726"/>
              <a:gd name="connsiteY39" fmla="*/ 365410 h 4100054"/>
              <a:gd name="connsiteX40" fmla="*/ 1422048 w 5111726"/>
              <a:gd name="connsiteY40" fmla="*/ 247897 h 4100054"/>
              <a:gd name="connsiteX41" fmla="*/ 1289845 w 5111726"/>
              <a:gd name="connsiteY41" fmla="*/ 240552 h 4100054"/>
              <a:gd name="connsiteX42" fmla="*/ 1180186 w 5111726"/>
              <a:gd name="connsiteY42" fmla="*/ 209089 h 4100054"/>
              <a:gd name="connsiteX43" fmla="*/ 1170496 w 5111726"/>
              <a:gd name="connsiteY43" fmla="*/ 148631 h 4100054"/>
              <a:gd name="connsiteX44" fmla="*/ 1065721 w 5111726"/>
              <a:gd name="connsiteY44" fmla="*/ 374056 h 4100054"/>
              <a:gd name="connsiteX45" fmla="*/ 961505 w 5111726"/>
              <a:gd name="connsiteY45" fmla="*/ 570617 h 4100054"/>
              <a:gd name="connsiteX46" fmla="*/ 881085 w 5111726"/>
              <a:gd name="connsiteY46" fmla="*/ 808898 h 4100054"/>
              <a:gd name="connsiteX47" fmla="*/ 776837 w 5111726"/>
              <a:gd name="connsiteY47" fmla="*/ 1166317 h 4100054"/>
              <a:gd name="connsiteX48" fmla="*/ 547493 w 5111726"/>
              <a:gd name="connsiteY48" fmla="*/ 1059092 h 4100054"/>
              <a:gd name="connsiteX49" fmla="*/ 353890 w 5111726"/>
              <a:gd name="connsiteY49" fmla="*/ 1179786 h 4100054"/>
              <a:gd name="connsiteX50" fmla="*/ 240397 w 5111726"/>
              <a:gd name="connsiteY50" fmla="*/ 1089809 h 4100054"/>
              <a:gd name="connsiteX51" fmla="*/ 166867 w 5111726"/>
              <a:gd name="connsiteY51" fmla="*/ 1205038 h 4100054"/>
              <a:gd name="connsiteX52" fmla="*/ 113254 w 5111726"/>
              <a:gd name="connsiteY52" fmla="*/ 1324488 h 4100054"/>
              <a:gd name="connsiteX53" fmla="*/ 72176 w 5111726"/>
              <a:gd name="connsiteY53" fmla="*/ 1422469 h 4100054"/>
              <a:gd name="connsiteX54" fmla="*/ 68887 w 5111726"/>
              <a:gd name="connsiteY54" fmla="*/ 1536272 h 4100054"/>
              <a:gd name="connsiteX55" fmla="*/ 0 w 5111726"/>
              <a:gd name="connsiteY55" fmla="*/ 1635987 h 4100054"/>
              <a:gd name="connsiteX56" fmla="*/ 9559 w 5111726"/>
              <a:gd name="connsiteY56" fmla="*/ 1827173 h 4100054"/>
              <a:gd name="connsiteX57" fmla="*/ 139432 w 5111726"/>
              <a:gd name="connsiteY57" fmla="*/ 1796740 h 4100054"/>
              <a:gd name="connsiteX58" fmla="*/ 290506 w 5111726"/>
              <a:gd name="connsiteY58" fmla="*/ 1860991 h 4100054"/>
              <a:gd name="connsiteX59" fmla="*/ 486543 w 5111726"/>
              <a:gd name="connsiteY59" fmla="*/ 1970937 h 4100054"/>
              <a:gd name="connsiteX60" fmla="*/ 451314 w 5111726"/>
              <a:gd name="connsiteY60" fmla="*/ 2116380 h 4100054"/>
              <a:gd name="connsiteX61" fmla="*/ 650644 w 5111726"/>
              <a:gd name="connsiteY61" fmla="*/ 2380385 h 4100054"/>
              <a:gd name="connsiteX62" fmla="*/ 425076 w 5111726"/>
              <a:gd name="connsiteY62" fmla="*/ 2866921 h 4100054"/>
              <a:gd name="connsiteX63" fmla="*/ 553431 w 5111726"/>
              <a:gd name="connsiteY63" fmla="*/ 2956074 h 4100054"/>
              <a:gd name="connsiteX0" fmla="*/ 553431 w 5111726"/>
              <a:gd name="connsiteY0" fmla="*/ 2956074 h 4100054"/>
              <a:gd name="connsiteX1" fmla="*/ 807498 w 5111726"/>
              <a:gd name="connsiteY1" fmla="*/ 2928628 h 4100054"/>
              <a:gd name="connsiteX2" fmla="*/ 849252 w 5111726"/>
              <a:gd name="connsiteY2" fmla="*/ 3039203 h 4100054"/>
              <a:gd name="connsiteX3" fmla="*/ 1206186 w 5111726"/>
              <a:gd name="connsiteY3" fmla="*/ 2973229 h 4100054"/>
              <a:gd name="connsiteX4" fmla="*/ 1432085 w 5111726"/>
              <a:gd name="connsiteY4" fmla="*/ 3051727 h 4100054"/>
              <a:gd name="connsiteX5" fmla="*/ 1009890 w 5111726"/>
              <a:gd name="connsiteY5" fmla="*/ 4038566 h 4100054"/>
              <a:gd name="connsiteX6" fmla="*/ 1454088 w 5111726"/>
              <a:gd name="connsiteY6" fmla="*/ 3749841 h 4100054"/>
              <a:gd name="connsiteX7" fmla="*/ 1867769 w 5111726"/>
              <a:gd name="connsiteY7" fmla="*/ 3970356 h 4100054"/>
              <a:gd name="connsiteX8" fmla="*/ 1853677 w 5111726"/>
              <a:gd name="connsiteY8" fmla="*/ 3841627 h 4100054"/>
              <a:gd name="connsiteX9" fmla="*/ 1875082 w 5111726"/>
              <a:gd name="connsiteY9" fmla="*/ 3752854 h 4100054"/>
              <a:gd name="connsiteX10" fmla="*/ 1984922 w 5111726"/>
              <a:gd name="connsiteY10" fmla="*/ 3217476 h 4100054"/>
              <a:gd name="connsiteX11" fmla="*/ 2745358 w 5111726"/>
              <a:gd name="connsiteY11" fmla="*/ 3820988 h 4100054"/>
              <a:gd name="connsiteX12" fmla="*/ 2844823 w 5111726"/>
              <a:gd name="connsiteY12" fmla="*/ 3904554 h 4100054"/>
              <a:gd name="connsiteX13" fmla="*/ 3053983 w 5111726"/>
              <a:gd name="connsiteY13" fmla="*/ 3982317 h 4100054"/>
              <a:gd name="connsiteX14" fmla="*/ 3189522 w 5111726"/>
              <a:gd name="connsiteY14" fmla="*/ 4001696 h 4100054"/>
              <a:gd name="connsiteX15" fmla="*/ 3322741 w 5111726"/>
              <a:gd name="connsiteY15" fmla="*/ 4031192 h 4100054"/>
              <a:gd name="connsiteX16" fmla="*/ 3435364 w 5111726"/>
              <a:gd name="connsiteY16" fmla="*/ 4039236 h 4100054"/>
              <a:gd name="connsiteX17" fmla="*/ 3645990 w 5111726"/>
              <a:gd name="connsiteY17" fmla="*/ 4100054 h 4100054"/>
              <a:gd name="connsiteX18" fmla="*/ 3772022 w 5111726"/>
              <a:gd name="connsiteY18" fmla="*/ 4003518 h 4100054"/>
              <a:gd name="connsiteX19" fmla="*/ 3766658 w 5111726"/>
              <a:gd name="connsiteY19" fmla="*/ 3349226 h 4100054"/>
              <a:gd name="connsiteX20" fmla="*/ 4268104 w 5111726"/>
              <a:gd name="connsiteY20" fmla="*/ 3740729 h 4100054"/>
              <a:gd name="connsiteX21" fmla="*/ 4933121 w 5111726"/>
              <a:gd name="connsiteY21" fmla="*/ 3392129 h 4100054"/>
              <a:gd name="connsiteX22" fmla="*/ 4801724 w 5111726"/>
              <a:gd name="connsiteY22" fmla="*/ 3303641 h 4100054"/>
              <a:gd name="connsiteX23" fmla="*/ 5111726 w 5111726"/>
              <a:gd name="connsiteY23" fmla="*/ 2861139 h 4100054"/>
              <a:gd name="connsiteX24" fmla="*/ 4647164 w 5111726"/>
              <a:gd name="connsiteY24" fmla="*/ 2497047 h 4100054"/>
              <a:gd name="connsiteX25" fmla="*/ 4950859 w 5111726"/>
              <a:gd name="connsiteY25" fmla="*/ 2061038 h 4100054"/>
              <a:gd name="connsiteX26" fmla="*/ 4061623 w 5111726"/>
              <a:gd name="connsiteY26" fmla="*/ 1466796 h 4100054"/>
              <a:gd name="connsiteX27" fmla="*/ 3324203 w 5111726"/>
              <a:gd name="connsiteY27" fmla="*/ 1016299 h 4100054"/>
              <a:gd name="connsiteX28" fmla="*/ 3629896 w 5111726"/>
              <a:gd name="connsiteY28" fmla="*/ 683789 h 4100054"/>
              <a:gd name="connsiteX29" fmla="*/ 3093592 w 5111726"/>
              <a:gd name="connsiteY29" fmla="*/ 648930 h 4100054"/>
              <a:gd name="connsiteX30" fmla="*/ 2932700 w 5111726"/>
              <a:gd name="connsiteY30" fmla="*/ 415638 h 4100054"/>
              <a:gd name="connsiteX31" fmla="*/ 2736949 w 5111726"/>
              <a:gd name="connsiteY31" fmla="*/ 0 h 4100054"/>
              <a:gd name="connsiteX32" fmla="*/ 2492931 w 5111726"/>
              <a:gd name="connsiteY32" fmla="*/ 536305 h 4100054"/>
              <a:gd name="connsiteX33" fmla="*/ 2385670 w 5111726"/>
              <a:gd name="connsiteY33" fmla="*/ 565803 h 4100054"/>
              <a:gd name="connsiteX34" fmla="*/ 2256957 w 5111726"/>
              <a:gd name="connsiteY34" fmla="*/ 565803 h 4100054"/>
              <a:gd name="connsiteX35" fmla="*/ 2138970 w 5111726"/>
              <a:gd name="connsiteY35" fmla="*/ 568484 h 4100054"/>
              <a:gd name="connsiteX36" fmla="*/ 2041955 w 5111726"/>
              <a:gd name="connsiteY36" fmla="*/ 621656 h 4100054"/>
              <a:gd name="connsiteX37" fmla="*/ 1929847 w 5111726"/>
              <a:gd name="connsiteY37" fmla="*/ 646693 h 4100054"/>
              <a:gd name="connsiteX38" fmla="*/ 1900570 w 5111726"/>
              <a:gd name="connsiteY38" fmla="*/ 394135 h 4100054"/>
              <a:gd name="connsiteX39" fmla="*/ 1414703 w 5111726"/>
              <a:gd name="connsiteY39" fmla="*/ 365410 h 4100054"/>
              <a:gd name="connsiteX40" fmla="*/ 1422048 w 5111726"/>
              <a:gd name="connsiteY40" fmla="*/ 247897 h 4100054"/>
              <a:gd name="connsiteX41" fmla="*/ 1289845 w 5111726"/>
              <a:gd name="connsiteY41" fmla="*/ 240552 h 4100054"/>
              <a:gd name="connsiteX42" fmla="*/ 1180186 w 5111726"/>
              <a:gd name="connsiteY42" fmla="*/ 209089 h 4100054"/>
              <a:gd name="connsiteX43" fmla="*/ 1170496 w 5111726"/>
              <a:gd name="connsiteY43" fmla="*/ 148631 h 4100054"/>
              <a:gd name="connsiteX44" fmla="*/ 1065721 w 5111726"/>
              <a:gd name="connsiteY44" fmla="*/ 374056 h 4100054"/>
              <a:gd name="connsiteX45" fmla="*/ 961505 w 5111726"/>
              <a:gd name="connsiteY45" fmla="*/ 570617 h 4100054"/>
              <a:gd name="connsiteX46" fmla="*/ 881085 w 5111726"/>
              <a:gd name="connsiteY46" fmla="*/ 808898 h 4100054"/>
              <a:gd name="connsiteX47" fmla="*/ 776837 w 5111726"/>
              <a:gd name="connsiteY47" fmla="*/ 1166317 h 4100054"/>
              <a:gd name="connsiteX48" fmla="*/ 547493 w 5111726"/>
              <a:gd name="connsiteY48" fmla="*/ 1059092 h 4100054"/>
              <a:gd name="connsiteX49" fmla="*/ 353890 w 5111726"/>
              <a:gd name="connsiteY49" fmla="*/ 1179786 h 4100054"/>
              <a:gd name="connsiteX50" fmla="*/ 240397 w 5111726"/>
              <a:gd name="connsiteY50" fmla="*/ 1089809 h 4100054"/>
              <a:gd name="connsiteX51" fmla="*/ 166867 w 5111726"/>
              <a:gd name="connsiteY51" fmla="*/ 1205038 h 4100054"/>
              <a:gd name="connsiteX52" fmla="*/ 113254 w 5111726"/>
              <a:gd name="connsiteY52" fmla="*/ 1324488 h 4100054"/>
              <a:gd name="connsiteX53" fmla="*/ 72176 w 5111726"/>
              <a:gd name="connsiteY53" fmla="*/ 1422469 h 4100054"/>
              <a:gd name="connsiteX54" fmla="*/ 68887 w 5111726"/>
              <a:gd name="connsiteY54" fmla="*/ 1536272 h 4100054"/>
              <a:gd name="connsiteX55" fmla="*/ 0 w 5111726"/>
              <a:gd name="connsiteY55" fmla="*/ 1635987 h 4100054"/>
              <a:gd name="connsiteX56" fmla="*/ 9559 w 5111726"/>
              <a:gd name="connsiteY56" fmla="*/ 1827173 h 4100054"/>
              <a:gd name="connsiteX57" fmla="*/ 139432 w 5111726"/>
              <a:gd name="connsiteY57" fmla="*/ 1796740 h 4100054"/>
              <a:gd name="connsiteX58" fmla="*/ 290506 w 5111726"/>
              <a:gd name="connsiteY58" fmla="*/ 1860991 h 4100054"/>
              <a:gd name="connsiteX59" fmla="*/ 486543 w 5111726"/>
              <a:gd name="connsiteY59" fmla="*/ 1970937 h 4100054"/>
              <a:gd name="connsiteX60" fmla="*/ 451314 w 5111726"/>
              <a:gd name="connsiteY60" fmla="*/ 2116380 h 4100054"/>
              <a:gd name="connsiteX61" fmla="*/ 650644 w 5111726"/>
              <a:gd name="connsiteY61" fmla="*/ 2380385 h 4100054"/>
              <a:gd name="connsiteX62" fmla="*/ 425076 w 5111726"/>
              <a:gd name="connsiteY62" fmla="*/ 2866921 h 4100054"/>
              <a:gd name="connsiteX63" fmla="*/ 553431 w 5111726"/>
              <a:gd name="connsiteY63" fmla="*/ 2956074 h 4100054"/>
              <a:gd name="connsiteX0" fmla="*/ 553431 w 5111726"/>
              <a:gd name="connsiteY0" fmla="*/ 2956074 h 4086897"/>
              <a:gd name="connsiteX1" fmla="*/ 807498 w 5111726"/>
              <a:gd name="connsiteY1" fmla="*/ 2928628 h 4086897"/>
              <a:gd name="connsiteX2" fmla="*/ 849252 w 5111726"/>
              <a:gd name="connsiteY2" fmla="*/ 3039203 h 4086897"/>
              <a:gd name="connsiteX3" fmla="*/ 1206186 w 5111726"/>
              <a:gd name="connsiteY3" fmla="*/ 2973229 h 4086897"/>
              <a:gd name="connsiteX4" fmla="*/ 1432085 w 5111726"/>
              <a:gd name="connsiteY4" fmla="*/ 3051727 h 4086897"/>
              <a:gd name="connsiteX5" fmla="*/ 1009890 w 5111726"/>
              <a:gd name="connsiteY5" fmla="*/ 4038566 h 4086897"/>
              <a:gd name="connsiteX6" fmla="*/ 1454088 w 5111726"/>
              <a:gd name="connsiteY6" fmla="*/ 3749841 h 4086897"/>
              <a:gd name="connsiteX7" fmla="*/ 1867769 w 5111726"/>
              <a:gd name="connsiteY7" fmla="*/ 3970356 h 4086897"/>
              <a:gd name="connsiteX8" fmla="*/ 1853677 w 5111726"/>
              <a:gd name="connsiteY8" fmla="*/ 3841627 h 4086897"/>
              <a:gd name="connsiteX9" fmla="*/ 1875082 w 5111726"/>
              <a:gd name="connsiteY9" fmla="*/ 3752854 h 4086897"/>
              <a:gd name="connsiteX10" fmla="*/ 1984922 w 5111726"/>
              <a:gd name="connsiteY10" fmla="*/ 3217476 h 4086897"/>
              <a:gd name="connsiteX11" fmla="*/ 2745358 w 5111726"/>
              <a:gd name="connsiteY11" fmla="*/ 3820988 h 4086897"/>
              <a:gd name="connsiteX12" fmla="*/ 2844823 w 5111726"/>
              <a:gd name="connsiteY12" fmla="*/ 3904554 h 4086897"/>
              <a:gd name="connsiteX13" fmla="*/ 3053983 w 5111726"/>
              <a:gd name="connsiteY13" fmla="*/ 3982317 h 4086897"/>
              <a:gd name="connsiteX14" fmla="*/ 3189522 w 5111726"/>
              <a:gd name="connsiteY14" fmla="*/ 4001696 h 4086897"/>
              <a:gd name="connsiteX15" fmla="*/ 3322741 w 5111726"/>
              <a:gd name="connsiteY15" fmla="*/ 4031192 h 4086897"/>
              <a:gd name="connsiteX16" fmla="*/ 3435364 w 5111726"/>
              <a:gd name="connsiteY16" fmla="*/ 4039236 h 4086897"/>
              <a:gd name="connsiteX17" fmla="*/ 3642700 w 5111726"/>
              <a:gd name="connsiteY17" fmla="*/ 4086897 h 4086897"/>
              <a:gd name="connsiteX18" fmla="*/ 3772022 w 5111726"/>
              <a:gd name="connsiteY18" fmla="*/ 4003518 h 4086897"/>
              <a:gd name="connsiteX19" fmla="*/ 3766658 w 5111726"/>
              <a:gd name="connsiteY19" fmla="*/ 3349226 h 4086897"/>
              <a:gd name="connsiteX20" fmla="*/ 4268104 w 5111726"/>
              <a:gd name="connsiteY20" fmla="*/ 3740729 h 4086897"/>
              <a:gd name="connsiteX21" fmla="*/ 4933121 w 5111726"/>
              <a:gd name="connsiteY21" fmla="*/ 3392129 h 4086897"/>
              <a:gd name="connsiteX22" fmla="*/ 4801724 w 5111726"/>
              <a:gd name="connsiteY22" fmla="*/ 3303641 h 4086897"/>
              <a:gd name="connsiteX23" fmla="*/ 5111726 w 5111726"/>
              <a:gd name="connsiteY23" fmla="*/ 2861139 h 4086897"/>
              <a:gd name="connsiteX24" fmla="*/ 4647164 w 5111726"/>
              <a:gd name="connsiteY24" fmla="*/ 2497047 h 4086897"/>
              <a:gd name="connsiteX25" fmla="*/ 4950859 w 5111726"/>
              <a:gd name="connsiteY25" fmla="*/ 2061038 h 4086897"/>
              <a:gd name="connsiteX26" fmla="*/ 4061623 w 5111726"/>
              <a:gd name="connsiteY26" fmla="*/ 1466796 h 4086897"/>
              <a:gd name="connsiteX27" fmla="*/ 3324203 w 5111726"/>
              <a:gd name="connsiteY27" fmla="*/ 1016299 h 4086897"/>
              <a:gd name="connsiteX28" fmla="*/ 3629896 w 5111726"/>
              <a:gd name="connsiteY28" fmla="*/ 683789 h 4086897"/>
              <a:gd name="connsiteX29" fmla="*/ 3093592 w 5111726"/>
              <a:gd name="connsiteY29" fmla="*/ 648930 h 4086897"/>
              <a:gd name="connsiteX30" fmla="*/ 2932700 w 5111726"/>
              <a:gd name="connsiteY30" fmla="*/ 415638 h 4086897"/>
              <a:gd name="connsiteX31" fmla="*/ 2736949 w 5111726"/>
              <a:gd name="connsiteY31" fmla="*/ 0 h 4086897"/>
              <a:gd name="connsiteX32" fmla="*/ 2492931 w 5111726"/>
              <a:gd name="connsiteY32" fmla="*/ 536305 h 4086897"/>
              <a:gd name="connsiteX33" fmla="*/ 2385670 w 5111726"/>
              <a:gd name="connsiteY33" fmla="*/ 565803 h 4086897"/>
              <a:gd name="connsiteX34" fmla="*/ 2256957 w 5111726"/>
              <a:gd name="connsiteY34" fmla="*/ 565803 h 4086897"/>
              <a:gd name="connsiteX35" fmla="*/ 2138970 w 5111726"/>
              <a:gd name="connsiteY35" fmla="*/ 568484 h 4086897"/>
              <a:gd name="connsiteX36" fmla="*/ 2041955 w 5111726"/>
              <a:gd name="connsiteY36" fmla="*/ 621656 h 4086897"/>
              <a:gd name="connsiteX37" fmla="*/ 1929847 w 5111726"/>
              <a:gd name="connsiteY37" fmla="*/ 646693 h 4086897"/>
              <a:gd name="connsiteX38" fmla="*/ 1900570 w 5111726"/>
              <a:gd name="connsiteY38" fmla="*/ 394135 h 4086897"/>
              <a:gd name="connsiteX39" fmla="*/ 1414703 w 5111726"/>
              <a:gd name="connsiteY39" fmla="*/ 365410 h 4086897"/>
              <a:gd name="connsiteX40" fmla="*/ 1422048 w 5111726"/>
              <a:gd name="connsiteY40" fmla="*/ 247897 h 4086897"/>
              <a:gd name="connsiteX41" fmla="*/ 1289845 w 5111726"/>
              <a:gd name="connsiteY41" fmla="*/ 240552 h 4086897"/>
              <a:gd name="connsiteX42" fmla="*/ 1180186 w 5111726"/>
              <a:gd name="connsiteY42" fmla="*/ 209089 h 4086897"/>
              <a:gd name="connsiteX43" fmla="*/ 1170496 w 5111726"/>
              <a:gd name="connsiteY43" fmla="*/ 148631 h 4086897"/>
              <a:gd name="connsiteX44" fmla="*/ 1065721 w 5111726"/>
              <a:gd name="connsiteY44" fmla="*/ 374056 h 4086897"/>
              <a:gd name="connsiteX45" fmla="*/ 961505 w 5111726"/>
              <a:gd name="connsiteY45" fmla="*/ 570617 h 4086897"/>
              <a:gd name="connsiteX46" fmla="*/ 881085 w 5111726"/>
              <a:gd name="connsiteY46" fmla="*/ 808898 h 4086897"/>
              <a:gd name="connsiteX47" fmla="*/ 776837 w 5111726"/>
              <a:gd name="connsiteY47" fmla="*/ 1166317 h 4086897"/>
              <a:gd name="connsiteX48" fmla="*/ 547493 w 5111726"/>
              <a:gd name="connsiteY48" fmla="*/ 1059092 h 4086897"/>
              <a:gd name="connsiteX49" fmla="*/ 353890 w 5111726"/>
              <a:gd name="connsiteY49" fmla="*/ 1179786 h 4086897"/>
              <a:gd name="connsiteX50" fmla="*/ 240397 w 5111726"/>
              <a:gd name="connsiteY50" fmla="*/ 1089809 h 4086897"/>
              <a:gd name="connsiteX51" fmla="*/ 166867 w 5111726"/>
              <a:gd name="connsiteY51" fmla="*/ 1205038 h 4086897"/>
              <a:gd name="connsiteX52" fmla="*/ 113254 w 5111726"/>
              <a:gd name="connsiteY52" fmla="*/ 1324488 h 4086897"/>
              <a:gd name="connsiteX53" fmla="*/ 72176 w 5111726"/>
              <a:gd name="connsiteY53" fmla="*/ 1422469 h 4086897"/>
              <a:gd name="connsiteX54" fmla="*/ 68887 w 5111726"/>
              <a:gd name="connsiteY54" fmla="*/ 1536272 h 4086897"/>
              <a:gd name="connsiteX55" fmla="*/ 0 w 5111726"/>
              <a:gd name="connsiteY55" fmla="*/ 1635987 h 4086897"/>
              <a:gd name="connsiteX56" fmla="*/ 9559 w 5111726"/>
              <a:gd name="connsiteY56" fmla="*/ 1827173 h 4086897"/>
              <a:gd name="connsiteX57" fmla="*/ 139432 w 5111726"/>
              <a:gd name="connsiteY57" fmla="*/ 1796740 h 4086897"/>
              <a:gd name="connsiteX58" fmla="*/ 290506 w 5111726"/>
              <a:gd name="connsiteY58" fmla="*/ 1860991 h 4086897"/>
              <a:gd name="connsiteX59" fmla="*/ 486543 w 5111726"/>
              <a:gd name="connsiteY59" fmla="*/ 1970937 h 4086897"/>
              <a:gd name="connsiteX60" fmla="*/ 451314 w 5111726"/>
              <a:gd name="connsiteY60" fmla="*/ 2116380 h 4086897"/>
              <a:gd name="connsiteX61" fmla="*/ 650644 w 5111726"/>
              <a:gd name="connsiteY61" fmla="*/ 2380385 h 4086897"/>
              <a:gd name="connsiteX62" fmla="*/ 425076 w 5111726"/>
              <a:gd name="connsiteY62" fmla="*/ 2866921 h 4086897"/>
              <a:gd name="connsiteX63" fmla="*/ 553431 w 5111726"/>
              <a:gd name="connsiteY63" fmla="*/ 2956074 h 4086897"/>
              <a:gd name="connsiteX0" fmla="*/ 553431 w 5111726"/>
              <a:gd name="connsiteY0" fmla="*/ 2956074 h 4086897"/>
              <a:gd name="connsiteX1" fmla="*/ 807498 w 5111726"/>
              <a:gd name="connsiteY1" fmla="*/ 2928628 h 4086897"/>
              <a:gd name="connsiteX2" fmla="*/ 849252 w 5111726"/>
              <a:gd name="connsiteY2" fmla="*/ 3039203 h 4086897"/>
              <a:gd name="connsiteX3" fmla="*/ 1206186 w 5111726"/>
              <a:gd name="connsiteY3" fmla="*/ 2973229 h 4086897"/>
              <a:gd name="connsiteX4" fmla="*/ 1432085 w 5111726"/>
              <a:gd name="connsiteY4" fmla="*/ 3051727 h 4086897"/>
              <a:gd name="connsiteX5" fmla="*/ 1009890 w 5111726"/>
              <a:gd name="connsiteY5" fmla="*/ 4038566 h 4086897"/>
              <a:gd name="connsiteX6" fmla="*/ 1454088 w 5111726"/>
              <a:gd name="connsiteY6" fmla="*/ 3749841 h 4086897"/>
              <a:gd name="connsiteX7" fmla="*/ 1867769 w 5111726"/>
              <a:gd name="connsiteY7" fmla="*/ 3970356 h 4086897"/>
              <a:gd name="connsiteX8" fmla="*/ 1853677 w 5111726"/>
              <a:gd name="connsiteY8" fmla="*/ 3841627 h 4086897"/>
              <a:gd name="connsiteX9" fmla="*/ 1875082 w 5111726"/>
              <a:gd name="connsiteY9" fmla="*/ 3752854 h 4086897"/>
              <a:gd name="connsiteX10" fmla="*/ 1984922 w 5111726"/>
              <a:gd name="connsiteY10" fmla="*/ 3217476 h 4086897"/>
              <a:gd name="connsiteX11" fmla="*/ 2745358 w 5111726"/>
              <a:gd name="connsiteY11" fmla="*/ 3820988 h 4086897"/>
              <a:gd name="connsiteX12" fmla="*/ 2844823 w 5111726"/>
              <a:gd name="connsiteY12" fmla="*/ 3904554 h 4086897"/>
              <a:gd name="connsiteX13" fmla="*/ 3053983 w 5111726"/>
              <a:gd name="connsiteY13" fmla="*/ 3982317 h 4086897"/>
              <a:gd name="connsiteX14" fmla="*/ 3189522 w 5111726"/>
              <a:gd name="connsiteY14" fmla="*/ 4001696 h 4086897"/>
              <a:gd name="connsiteX15" fmla="*/ 3322741 w 5111726"/>
              <a:gd name="connsiteY15" fmla="*/ 4031192 h 4086897"/>
              <a:gd name="connsiteX16" fmla="*/ 3435364 w 5111726"/>
              <a:gd name="connsiteY16" fmla="*/ 4039236 h 4086897"/>
              <a:gd name="connsiteX17" fmla="*/ 3642700 w 5111726"/>
              <a:gd name="connsiteY17" fmla="*/ 4086897 h 4086897"/>
              <a:gd name="connsiteX18" fmla="*/ 3768733 w 5111726"/>
              <a:gd name="connsiteY18" fmla="*/ 3983783 h 4086897"/>
              <a:gd name="connsiteX19" fmla="*/ 3766658 w 5111726"/>
              <a:gd name="connsiteY19" fmla="*/ 3349226 h 4086897"/>
              <a:gd name="connsiteX20" fmla="*/ 4268104 w 5111726"/>
              <a:gd name="connsiteY20" fmla="*/ 3740729 h 4086897"/>
              <a:gd name="connsiteX21" fmla="*/ 4933121 w 5111726"/>
              <a:gd name="connsiteY21" fmla="*/ 3392129 h 4086897"/>
              <a:gd name="connsiteX22" fmla="*/ 4801724 w 5111726"/>
              <a:gd name="connsiteY22" fmla="*/ 3303641 h 4086897"/>
              <a:gd name="connsiteX23" fmla="*/ 5111726 w 5111726"/>
              <a:gd name="connsiteY23" fmla="*/ 2861139 h 4086897"/>
              <a:gd name="connsiteX24" fmla="*/ 4647164 w 5111726"/>
              <a:gd name="connsiteY24" fmla="*/ 2497047 h 4086897"/>
              <a:gd name="connsiteX25" fmla="*/ 4950859 w 5111726"/>
              <a:gd name="connsiteY25" fmla="*/ 2061038 h 4086897"/>
              <a:gd name="connsiteX26" fmla="*/ 4061623 w 5111726"/>
              <a:gd name="connsiteY26" fmla="*/ 1466796 h 4086897"/>
              <a:gd name="connsiteX27" fmla="*/ 3324203 w 5111726"/>
              <a:gd name="connsiteY27" fmla="*/ 1016299 h 4086897"/>
              <a:gd name="connsiteX28" fmla="*/ 3629896 w 5111726"/>
              <a:gd name="connsiteY28" fmla="*/ 683789 h 4086897"/>
              <a:gd name="connsiteX29" fmla="*/ 3093592 w 5111726"/>
              <a:gd name="connsiteY29" fmla="*/ 648930 h 4086897"/>
              <a:gd name="connsiteX30" fmla="*/ 2932700 w 5111726"/>
              <a:gd name="connsiteY30" fmla="*/ 415638 h 4086897"/>
              <a:gd name="connsiteX31" fmla="*/ 2736949 w 5111726"/>
              <a:gd name="connsiteY31" fmla="*/ 0 h 4086897"/>
              <a:gd name="connsiteX32" fmla="*/ 2492931 w 5111726"/>
              <a:gd name="connsiteY32" fmla="*/ 536305 h 4086897"/>
              <a:gd name="connsiteX33" fmla="*/ 2385670 w 5111726"/>
              <a:gd name="connsiteY33" fmla="*/ 565803 h 4086897"/>
              <a:gd name="connsiteX34" fmla="*/ 2256957 w 5111726"/>
              <a:gd name="connsiteY34" fmla="*/ 565803 h 4086897"/>
              <a:gd name="connsiteX35" fmla="*/ 2138970 w 5111726"/>
              <a:gd name="connsiteY35" fmla="*/ 568484 h 4086897"/>
              <a:gd name="connsiteX36" fmla="*/ 2041955 w 5111726"/>
              <a:gd name="connsiteY36" fmla="*/ 621656 h 4086897"/>
              <a:gd name="connsiteX37" fmla="*/ 1929847 w 5111726"/>
              <a:gd name="connsiteY37" fmla="*/ 646693 h 4086897"/>
              <a:gd name="connsiteX38" fmla="*/ 1900570 w 5111726"/>
              <a:gd name="connsiteY38" fmla="*/ 394135 h 4086897"/>
              <a:gd name="connsiteX39" fmla="*/ 1414703 w 5111726"/>
              <a:gd name="connsiteY39" fmla="*/ 365410 h 4086897"/>
              <a:gd name="connsiteX40" fmla="*/ 1422048 w 5111726"/>
              <a:gd name="connsiteY40" fmla="*/ 247897 h 4086897"/>
              <a:gd name="connsiteX41" fmla="*/ 1289845 w 5111726"/>
              <a:gd name="connsiteY41" fmla="*/ 240552 h 4086897"/>
              <a:gd name="connsiteX42" fmla="*/ 1180186 w 5111726"/>
              <a:gd name="connsiteY42" fmla="*/ 209089 h 4086897"/>
              <a:gd name="connsiteX43" fmla="*/ 1170496 w 5111726"/>
              <a:gd name="connsiteY43" fmla="*/ 148631 h 4086897"/>
              <a:gd name="connsiteX44" fmla="*/ 1065721 w 5111726"/>
              <a:gd name="connsiteY44" fmla="*/ 374056 h 4086897"/>
              <a:gd name="connsiteX45" fmla="*/ 961505 w 5111726"/>
              <a:gd name="connsiteY45" fmla="*/ 570617 h 4086897"/>
              <a:gd name="connsiteX46" fmla="*/ 881085 w 5111726"/>
              <a:gd name="connsiteY46" fmla="*/ 808898 h 4086897"/>
              <a:gd name="connsiteX47" fmla="*/ 776837 w 5111726"/>
              <a:gd name="connsiteY47" fmla="*/ 1166317 h 4086897"/>
              <a:gd name="connsiteX48" fmla="*/ 547493 w 5111726"/>
              <a:gd name="connsiteY48" fmla="*/ 1059092 h 4086897"/>
              <a:gd name="connsiteX49" fmla="*/ 353890 w 5111726"/>
              <a:gd name="connsiteY49" fmla="*/ 1179786 h 4086897"/>
              <a:gd name="connsiteX50" fmla="*/ 240397 w 5111726"/>
              <a:gd name="connsiteY50" fmla="*/ 1089809 h 4086897"/>
              <a:gd name="connsiteX51" fmla="*/ 166867 w 5111726"/>
              <a:gd name="connsiteY51" fmla="*/ 1205038 h 4086897"/>
              <a:gd name="connsiteX52" fmla="*/ 113254 w 5111726"/>
              <a:gd name="connsiteY52" fmla="*/ 1324488 h 4086897"/>
              <a:gd name="connsiteX53" fmla="*/ 72176 w 5111726"/>
              <a:gd name="connsiteY53" fmla="*/ 1422469 h 4086897"/>
              <a:gd name="connsiteX54" fmla="*/ 68887 w 5111726"/>
              <a:gd name="connsiteY54" fmla="*/ 1536272 h 4086897"/>
              <a:gd name="connsiteX55" fmla="*/ 0 w 5111726"/>
              <a:gd name="connsiteY55" fmla="*/ 1635987 h 4086897"/>
              <a:gd name="connsiteX56" fmla="*/ 9559 w 5111726"/>
              <a:gd name="connsiteY56" fmla="*/ 1827173 h 4086897"/>
              <a:gd name="connsiteX57" fmla="*/ 139432 w 5111726"/>
              <a:gd name="connsiteY57" fmla="*/ 1796740 h 4086897"/>
              <a:gd name="connsiteX58" fmla="*/ 290506 w 5111726"/>
              <a:gd name="connsiteY58" fmla="*/ 1860991 h 4086897"/>
              <a:gd name="connsiteX59" fmla="*/ 486543 w 5111726"/>
              <a:gd name="connsiteY59" fmla="*/ 1970937 h 4086897"/>
              <a:gd name="connsiteX60" fmla="*/ 451314 w 5111726"/>
              <a:gd name="connsiteY60" fmla="*/ 2116380 h 4086897"/>
              <a:gd name="connsiteX61" fmla="*/ 650644 w 5111726"/>
              <a:gd name="connsiteY61" fmla="*/ 2380385 h 4086897"/>
              <a:gd name="connsiteX62" fmla="*/ 425076 w 5111726"/>
              <a:gd name="connsiteY62" fmla="*/ 2866921 h 4086897"/>
              <a:gd name="connsiteX63" fmla="*/ 553431 w 5111726"/>
              <a:gd name="connsiteY63" fmla="*/ 2956074 h 4086897"/>
              <a:gd name="connsiteX0" fmla="*/ 553431 w 5111726"/>
              <a:gd name="connsiteY0" fmla="*/ 2956074 h 4086897"/>
              <a:gd name="connsiteX1" fmla="*/ 807498 w 5111726"/>
              <a:gd name="connsiteY1" fmla="*/ 2928628 h 4086897"/>
              <a:gd name="connsiteX2" fmla="*/ 849252 w 5111726"/>
              <a:gd name="connsiteY2" fmla="*/ 3039203 h 4086897"/>
              <a:gd name="connsiteX3" fmla="*/ 1206186 w 5111726"/>
              <a:gd name="connsiteY3" fmla="*/ 2973229 h 4086897"/>
              <a:gd name="connsiteX4" fmla="*/ 1432085 w 5111726"/>
              <a:gd name="connsiteY4" fmla="*/ 3051727 h 4086897"/>
              <a:gd name="connsiteX5" fmla="*/ 1009890 w 5111726"/>
              <a:gd name="connsiteY5" fmla="*/ 4038566 h 4086897"/>
              <a:gd name="connsiteX6" fmla="*/ 1454088 w 5111726"/>
              <a:gd name="connsiteY6" fmla="*/ 3749841 h 4086897"/>
              <a:gd name="connsiteX7" fmla="*/ 1867769 w 5111726"/>
              <a:gd name="connsiteY7" fmla="*/ 3970356 h 4086897"/>
              <a:gd name="connsiteX8" fmla="*/ 1853677 w 5111726"/>
              <a:gd name="connsiteY8" fmla="*/ 3841627 h 4086897"/>
              <a:gd name="connsiteX9" fmla="*/ 1875082 w 5111726"/>
              <a:gd name="connsiteY9" fmla="*/ 3752854 h 4086897"/>
              <a:gd name="connsiteX10" fmla="*/ 1984922 w 5111726"/>
              <a:gd name="connsiteY10" fmla="*/ 3217476 h 4086897"/>
              <a:gd name="connsiteX11" fmla="*/ 2745358 w 5111726"/>
              <a:gd name="connsiteY11" fmla="*/ 3820988 h 4086897"/>
              <a:gd name="connsiteX12" fmla="*/ 2844823 w 5111726"/>
              <a:gd name="connsiteY12" fmla="*/ 3904554 h 4086897"/>
              <a:gd name="connsiteX13" fmla="*/ 3053983 w 5111726"/>
              <a:gd name="connsiteY13" fmla="*/ 3982317 h 4086897"/>
              <a:gd name="connsiteX14" fmla="*/ 3189522 w 5111726"/>
              <a:gd name="connsiteY14" fmla="*/ 4001696 h 4086897"/>
              <a:gd name="connsiteX15" fmla="*/ 3322741 w 5111726"/>
              <a:gd name="connsiteY15" fmla="*/ 4031192 h 4086897"/>
              <a:gd name="connsiteX16" fmla="*/ 3435364 w 5111726"/>
              <a:gd name="connsiteY16" fmla="*/ 4039236 h 4086897"/>
              <a:gd name="connsiteX17" fmla="*/ 3642700 w 5111726"/>
              <a:gd name="connsiteY17" fmla="*/ 4086897 h 4086897"/>
              <a:gd name="connsiteX18" fmla="*/ 3768733 w 5111726"/>
              <a:gd name="connsiteY18" fmla="*/ 3983783 h 4086897"/>
              <a:gd name="connsiteX19" fmla="*/ 3753501 w 5111726"/>
              <a:gd name="connsiteY19" fmla="*/ 3329491 h 4086897"/>
              <a:gd name="connsiteX20" fmla="*/ 4268104 w 5111726"/>
              <a:gd name="connsiteY20" fmla="*/ 3740729 h 4086897"/>
              <a:gd name="connsiteX21" fmla="*/ 4933121 w 5111726"/>
              <a:gd name="connsiteY21" fmla="*/ 3392129 h 4086897"/>
              <a:gd name="connsiteX22" fmla="*/ 4801724 w 5111726"/>
              <a:gd name="connsiteY22" fmla="*/ 3303641 h 4086897"/>
              <a:gd name="connsiteX23" fmla="*/ 5111726 w 5111726"/>
              <a:gd name="connsiteY23" fmla="*/ 2861139 h 4086897"/>
              <a:gd name="connsiteX24" fmla="*/ 4647164 w 5111726"/>
              <a:gd name="connsiteY24" fmla="*/ 2497047 h 4086897"/>
              <a:gd name="connsiteX25" fmla="*/ 4950859 w 5111726"/>
              <a:gd name="connsiteY25" fmla="*/ 2061038 h 4086897"/>
              <a:gd name="connsiteX26" fmla="*/ 4061623 w 5111726"/>
              <a:gd name="connsiteY26" fmla="*/ 1466796 h 4086897"/>
              <a:gd name="connsiteX27" fmla="*/ 3324203 w 5111726"/>
              <a:gd name="connsiteY27" fmla="*/ 1016299 h 4086897"/>
              <a:gd name="connsiteX28" fmla="*/ 3629896 w 5111726"/>
              <a:gd name="connsiteY28" fmla="*/ 683789 h 4086897"/>
              <a:gd name="connsiteX29" fmla="*/ 3093592 w 5111726"/>
              <a:gd name="connsiteY29" fmla="*/ 648930 h 4086897"/>
              <a:gd name="connsiteX30" fmla="*/ 2932700 w 5111726"/>
              <a:gd name="connsiteY30" fmla="*/ 415638 h 4086897"/>
              <a:gd name="connsiteX31" fmla="*/ 2736949 w 5111726"/>
              <a:gd name="connsiteY31" fmla="*/ 0 h 4086897"/>
              <a:gd name="connsiteX32" fmla="*/ 2492931 w 5111726"/>
              <a:gd name="connsiteY32" fmla="*/ 536305 h 4086897"/>
              <a:gd name="connsiteX33" fmla="*/ 2385670 w 5111726"/>
              <a:gd name="connsiteY33" fmla="*/ 565803 h 4086897"/>
              <a:gd name="connsiteX34" fmla="*/ 2256957 w 5111726"/>
              <a:gd name="connsiteY34" fmla="*/ 565803 h 4086897"/>
              <a:gd name="connsiteX35" fmla="*/ 2138970 w 5111726"/>
              <a:gd name="connsiteY35" fmla="*/ 568484 h 4086897"/>
              <a:gd name="connsiteX36" fmla="*/ 2041955 w 5111726"/>
              <a:gd name="connsiteY36" fmla="*/ 621656 h 4086897"/>
              <a:gd name="connsiteX37" fmla="*/ 1929847 w 5111726"/>
              <a:gd name="connsiteY37" fmla="*/ 646693 h 4086897"/>
              <a:gd name="connsiteX38" fmla="*/ 1900570 w 5111726"/>
              <a:gd name="connsiteY38" fmla="*/ 394135 h 4086897"/>
              <a:gd name="connsiteX39" fmla="*/ 1414703 w 5111726"/>
              <a:gd name="connsiteY39" fmla="*/ 365410 h 4086897"/>
              <a:gd name="connsiteX40" fmla="*/ 1422048 w 5111726"/>
              <a:gd name="connsiteY40" fmla="*/ 247897 h 4086897"/>
              <a:gd name="connsiteX41" fmla="*/ 1289845 w 5111726"/>
              <a:gd name="connsiteY41" fmla="*/ 240552 h 4086897"/>
              <a:gd name="connsiteX42" fmla="*/ 1180186 w 5111726"/>
              <a:gd name="connsiteY42" fmla="*/ 209089 h 4086897"/>
              <a:gd name="connsiteX43" fmla="*/ 1170496 w 5111726"/>
              <a:gd name="connsiteY43" fmla="*/ 148631 h 4086897"/>
              <a:gd name="connsiteX44" fmla="*/ 1065721 w 5111726"/>
              <a:gd name="connsiteY44" fmla="*/ 374056 h 4086897"/>
              <a:gd name="connsiteX45" fmla="*/ 961505 w 5111726"/>
              <a:gd name="connsiteY45" fmla="*/ 570617 h 4086897"/>
              <a:gd name="connsiteX46" fmla="*/ 881085 w 5111726"/>
              <a:gd name="connsiteY46" fmla="*/ 808898 h 4086897"/>
              <a:gd name="connsiteX47" fmla="*/ 776837 w 5111726"/>
              <a:gd name="connsiteY47" fmla="*/ 1166317 h 4086897"/>
              <a:gd name="connsiteX48" fmla="*/ 547493 w 5111726"/>
              <a:gd name="connsiteY48" fmla="*/ 1059092 h 4086897"/>
              <a:gd name="connsiteX49" fmla="*/ 353890 w 5111726"/>
              <a:gd name="connsiteY49" fmla="*/ 1179786 h 4086897"/>
              <a:gd name="connsiteX50" fmla="*/ 240397 w 5111726"/>
              <a:gd name="connsiteY50" fmla="*/ 1089809 h 4086897"/>
              <a:gd name="connsiteX51" fmla="*/ 166867 w 5111726"/>
              <a:gd name="connsiteY51" fmla="*/ 1205038 h 4086897"/>
              <a:gd name="connsiteX52" fmla="*/ 113254 w 5111726"/>
              <a:gd name="connsiteY52" fmla="*/ 1324488 h 4086897"/>
              <a:gd name="connsiteX53" fmla="*/ 72176 w 5111726"/>
              <a:gd name="connsiteY53" fmla="*/ 1422469 h 4086897"/>
              <a:gd name="connsiteX54" fmla="*/ 68887 w 5111726"/>
              <a:gd name="connsiteY54" fmla="*/ 1536272 h 4086897"/>
              <a:gd name="connsiteX55" fmla="*/ 0 w 5111726"/>
              <a:gd name="connsiteY55" fmla="*/ 1635987 h 4086897"/>
              <a:gd name="connsiteX56" fmla="*/ 9559 w 5111726"/>
              <a:gd name="connsiteY56" fmla="*/ 1827173 h 4086897"/>
              <a:gd name="connsiteX57" fmla="*/ 139432 w 5111726"/>
              <a:gd name="connsiteY57" fmla="*/ 1796740 h 4086897"/>
              <a:gd name="connsiteX58" fmla="*/ 290506 w 5111726"/>
              <a:gd name="connsiteY58" fmla="*/ 1860991 h 4086897"/>
              <a:gd name="connsiteX59" fmla="*/ 486543 w 5111726"/>
              <a:gd name="connsiteY59" fmla="*/ 1970937 h 4086897"/>
              <a:gd name="connsiteX60" fmla="*/ 451314 w 5111726"/>
              <a:gd name="connsiteY60" fmla="*/ 2116380 h 4086897"/>
              <a:gd name="connsiteX61" fmla="*/ 650644 w 5111726"/>
              <a:gd name="connsiteY61" fmla="*/ 2380385 h 4086897"/>
              <a:gd name="connsiteX62" fmla="*/ 425076 w 5111726"/>
              <a:gd name="connsiteY62" fmla="*/ 2866921 h 4086897"/>
              <a:gd name="connsiteX63" fmla="*/ 553431 w 5111726"/>
              <a:gd name="connsiteY63" fmla="*/ 2956074 h 4086897"/>
              <a:gd name="connsiteX0" fmla="*/ 553431 w 5111726"/>
              <a:gd name="connsiteY0" fmla="*/ 2956074 h 4086897"/>
              <a:gd name="connsiteX1" fmla="*/ 807498 w 5111726"/>
              <a:gd name="connsiteY1" fmla="*/ 2928628 h 4086897"/>
              <a:gd name="connsiteX2" fmla="*/ 849252 w 5111726"/>
              <a:gd name="connsiteY2" fmla="*/ 3039203 h 4086897"/>
              <a:gd name="connsiteX3" fmla="*/ 1206186 w 5111726"/>
              <a:gd name="connsiteY3" fmla="*/ 2973229 h 4086897"/>
              <a:gd name="connsiteX4" fmla="*/ 1432085 w 5111726"/>
              <a:gd name="connsiteY4" fmla="*/ 3051727 h 4086897"/>
              <a:gd name="connsiteX5" fmla="*/ 1009890 w 5111726"/>
              <a:gd name="connsiteY5" fmla="*/ 4038566 h 4086897"/>
              <a:gd name="connsiteX6" fmla="*/ 1454088 w 5111726"/>
              <a:gd name="connsiteY6" fmla="*/ 3749841 h 4086897"/>
              <a:gd name="connsiteX7" fmla="*/ 1867769 w 5111726"/>
              <a:gd name="connsiteY7" fmla="*/ 3970356 h 4086897"/>
              <a:gd name="connsiteX8" fmla="*/ 1853677 w 5111726"/>
              <a:gd name="connsiteY8" fmla="*/ 3841627 h 4086897"/>
              <a:gd name="connsiteX9" fmla="*/ 1875082 w 5111726"/>
              <a:gd name="connsiteY9" fmla="*/ 3752854 h 4086897"/>
              <a:gd name="connsiteX10" fmla="*/ 1984922 w 5111726"/>
              <a:gd name="connsiteY10" fmla="*/ 3217476 h 4086897"/>
              <a:gd name="connsiteX11" fmla="*/ 2745358 w 5111726"/>
              <a:gd name="connsiteY11" fmla="*/ 3820988 h 4086897"/>
              <a:gd name="connsiteX12" fmla="*/ 2844823 w 5111726"/>
              <a:gd name="connsiteY12" fmla="*/ 3904554 h 4086897"/>
              <a:gd name="connsiteX13" fmla="*/ 3053983 w 5111726"/>
              <a:gd name="connsiteY13" fmla="*/ 3982317 h 4086897"/>
              <a:gd name="connsiteX14" fmla="*/ 3189522 w 5111726"/>
              <a:gd name="connsiteY14" fmla="*/ 4001696 h 4086897"/>
              <a:gd name="connsiteX15" fmla="*/ 3322741 w 5111726"/>
              <a:gd name="connsiteY15" fmla="*/ 4031192 h 4086897"/>
              <a:gd name="connsiteX16" fmla="*/ 3435364 w 5111726"/>
              <a:gd name="connsiteY16" fmla="*/ 4039236 h 4086897"/>
              <a:gd name="connsiteX17" fmla="*/ 3642700 w 5111726"/>
              <a:gd name="connsiteY17" fmla="*/ 4086897 h 4086897"/>
              <a:gd name="connsiteX18" fmla="*/ 3768733 w 5111726"/>
              <a:gd name="connsiteY18" fmla="*/ 3983783 h 4086897"/>
              <a:gd name="connsiteX19" fmla="*/ 3753501 w 5111726"/>
              <a:gd name="connsiteY19" fmla="*/ 3329491 h 4086897"/>
              <a:gd name="connsiteX20" fmla="*/ 4268104 w 5111726"/>
              <a:gd name="connsiteY20" fmla="*/ 3724283 h 4086897"/>
              <a:gd name="connsiteX21" fmla="*/ 4933121 w 5111726"/>
              <a:gd name="connsiteY21" fmla="*/ 3392129 h 4086897"/>
              <a:gd name="connsiteX22" fmla="*/ 4801724 w 5111726"/>
              <a:gd name="connsiteY22" fmla="*/ 3303641 h 4086897"/>
              <a:gd name="connsiteX23" fmla="*/ 5111726 w 5111726"/>
              <a:gd name="connsiteY23" fmla="*/ 2861139 h 4086897"/>
              <a:gd name="connsiteX24" fmla="*/ 4647164 w 5111726"/>
              <a:gd name="connsiteY24" fmla="*/ 2497047 h 4086897"/>
              <a:gd name="connsiteX25" fmla="*/ 4950859 w 5111726"/>
              <a:gd name="connsiteY25" fmla="*/ 2061038 h 4086897"/>
              <a:gd name="connsiteX26" fmla="*/ 4061623 w 5111726"/>
              <a:gd name="connsiteY26" fmla="*/ 1466796 h 4086897"/>
              <a:gd name="connsiteX27" fmla="*/ 3324203 w 5111726"/>
              <a:gd name="connsiteY27" fmla="*/ 1016299 h 4086897"/>
              <a:gd name="connsiteX28" fmla="*/ 3629896 w 5111726"/>
              <a:gd name="connsiteY28" fmla="*/ 683789 h 4086897"/>
              <a:gd name="connsiteX29" fmla="*/ 3093592 w 5111726"/>
              <a:gd name="connsiteY29" fmla="*/ 648930 h 4086897"/>
              <a:gd name="connsiteX30" fmla="*/ 2932700 w 5111726"/>
              <a:gd name="connsiteY30" fmla="*/ 415638 h 4086897"/>
              <a:gd name="connsiteX31" fmla="*/ 2736949 w 5111726"/>
              <a:gd name="connsiteY31" fmla="*/ 0 h 4086897"/>
              <a:gd name="connsiteX32" fmla="*/ 2492931 w 5111726"/>
              <a:gd name="connsiteY32" fmla="*/ 536305 h 4086897"/>
              <a:gd name="connsiteX33" fmla="*/ 2385670 w 5111726"/>
              <a:gd name="connsiteY33" fmla="*/ 565803 h 4086897"/>
              <a:gd name="connsiteX34" fmla="*/ 2256957 w 5111726"/>
              <a:gd name="connsiteY34" fmla="*/ 565803 h 4086897"/>
              <a:gd name="connsiteX35" fmla="*/ 2138970 w 5111726"/>
              <a:gd name="connsiteY35" fmla="*/ 568484 h 4086897"/>
              <a:gd name="connsiteX36" fmla="*/ 2041955 w 5111726"/>
              <a:gd name="connsiteY36" fmla="*/ 621656 h 4086897"/>
              <a:gd name="connsiteX37" fmla="*/ 1929847 w 5111726"/>
              <a:gd name="connsiteY37" fmla="*/ 646693 h 4086897"/>
              <a:gd name="connsiteX38" fmla="*/ 1900570 w 5111726"/>
              <a:gd name="connsiteY38" fmla="*/ 394135 h 4086897"/>
              <a:gd name="connsiteX39" fmla="*/ 1414703 w 5111726"/>
              <a:gd name="connsiteY39" fmla="*/ 365410 h 4086897"/>
              <a:gd name="connsiteX40" fmla="*/ 1422048 w 5111726"/>
              <a:gd name="connsiteY40" fmla="*/ 247897 h 4086897"/>
              <a:gd name="connsiteX41" fmla="*/ 1289845 w 5111726"/>
              <a:gd name="connsiteY41" fmla="*/ 240552 h 4086897"/>
              <a:gd name="connsiteX42" fmla="*/ 1180186 w 5111726"/>
              <a:gd name="connsiteY42" fmla="*/ 209089 h 4086897"/>
              <a:gd name="connsiteX43" fmla="*/ 1170496 w 5111726"/>
              <a:gd name="connsiteY43" fmla="*/ 148631 h 4086897"/>
              <a:gd name="connsiteX44" fmla="*/ 1065721 w 5111726"/>
              <a:gd name="connsiteY44" fmla="*/ 374056 h 4086897"/>
              <a:gd name="connsiteX45" fmla="*/ 961505 w 5111726"/>
              <a:gd name="connsiteY45" fmla="*/ 570617 h 4086897"/>
              <a:gd name="connsiteX46" fmla="*/ 881085 w 5111726"/>
              <a:gd name="connsiteY46" fmla="*/ 808898 h 4086897"/>
              <a:gd name="connsiteX47" fmla="*/ 776837 w 5111726"/>
              <a:gd name="connsiteY47" fmla="*/ 1166317 h 4086897"/>
              <a:gd name="connsiteX48" fmla="*/ 547493 w 5111726"/>
              <a:gd name="connsiteY48" fmla="*/ 1059092 h 4086897"/>
              <a:gd name="connsiteX49" fmla="*/ 353890 w 5111726"/>
              <a:gd name="connsiteY49" fmla="*/ 1179786 h 4086897"/>
              <a:gd name="connsiteX50" fmla="*/ 240397 w 5111726"/>
              <a:gd name="connsiteY50" fmla="*/ 1089809 h 4086897"/>
              <a:gd name="connsiteX51" fmla="*/ 166867 w 5111726"/>
              <a:gd name="connsiteY51" fmla="*/ 1205038 h 4086897"/>
              <a:gd name="connsiteX52" fmla="*/ 113254 w 5111726"/>
              <a:gd name="connsiteY52" fmla="*/ 1324488 h 4086897"/>
              <a:gd name="connsiteX53" fmla="*/ 72176 w 5111726"/>
              <a:gd name="connsiteY53" fmla="*/ 1422469 h 4086897"/>
              <a:gd name="connsiteX54" fmla="*/ 68887 w 5111726"/>
              <a:gd name="connsiteY54" fmla="*/ 1536272 h 4086897"/>
              <a:gd name="connsiteX55" fmla="*/ 0 w 5111726"/>
              <a:gd name="connsiteY55" fmla="*/ 1635987 h 4086897"/>
              <a:gd name="connsiteX56" fmla="*/ 9559 w 5111726"/>
              <a:gd name="connsiteY56" fmla="*/ 1827173 h 4086897"/>
              <a:gd name="connsiteX57" fmla="*/ 139432 w 5111726"/>
              <a:gd name="connsiteY57" fmla="*/ 1796740 h 4086897"/>
              <a:gd name="connsiteX58" fmla="*/ 290506 w 5111726"/>
              <a:gd name="connsiteY58" fmla="*/ 1860991 h 4086897"/>
              <a:gd name="connsiteX59" fmla="*/ 486543 w 5111726"/>
              <a:gd name="connsiteY59" fmla="*/ 1970937 h 4086897"/>
              <a:gd name="connsiteX60" fmla="*/ 451314 w 5111726"/>
              <a:gd name="connsiteY60" fmla="*/ 2116380 h 4086897"/>
              <a:gd name="connsiteX61" fmla="*/ 650644 w 5111726"/>
              <a:gd name="connsiteY61" fmla="*/ 2380385 h 4086897"/>
              <a:gd name="connsiteX62" fmla="*/ 425076 w 5111726"/>
              <a:gd name="connsiteY62" fmla="*/ 2866921 h 4086897"/>
              <a:gd name="connsiteX63" fmla="*/ 553431 w 5111726"/>
              <a:gd name="connsiteY63" fmla="*/ 2956074 h 4086897"/>
              <a:gd name="connsiteX0" fmla="*/ 553431 w 5111726"/>
              <a:gd name="connsiteY0" fmla="*/ 2956074 h 4086897"/>
              <a:gd name="connsiteX1" fmla="*/ 807498 w 5111726"/>
              <a:gd name="connsiteY1" fmla="*/ 2928628 h 4086897"/>
              <a:gd name="connsiteX2" fmla="*/ 849252 w 5111726"/>
              <a:gd name="connsiteY2" fmla="*/ 3039203 h 4086897"/>
              <a:gd name="connsiteX3" fmla="*/ 1206186 w 5111726"/>
              <a:gd name="connsiteY3" fmla="*/ 2973229 h 4086897"/>
              <a:gd name="connsiteX4" fmla="*/ 1432085 w 5111726"/>
              <a:gd name="connsiteY4" fmla="*/ 3051727 h 4086897"/>
              <a:gd name="connsiteX5" fmla="*/ 1009890 w 5111726"/>
              <a:gd name="connsiteY5" fmla="*/ 4038566 h 4086897"/>
              <a:gd name="connsiteX6" fmla="*/ 1454088 w 5111726"/>
              <a:gd name="connsiteY6" fmla="*/ 3749841 h 4086897"/>
              <a:gd name="connsiteX7" fmla="*/ 1867769 w 5111726"/>
              <a:gd name="connsiteY7" fmla="*/ 3970356 h 4086897"/>
              <a:gd name="connsiteX8" fmla="*/ 1853677 w 5111726"/>
              <a:gd name="connsiteY8" fmla="*/ 3841627 h 4086897"/>
              <a:gd name="connsiteX9" fmla="*/ 1875082 w 5111726"/>
              <a:gd name="connsiteY9" fmla="*/ 3752854 h 4086897"/>
              <a:gd name="connsiteX10" fmla="*/ 1984922 w 5111726"/>
              <a:gd name="connsiteY10" fmla="*/ 3217476 h 4086897"/>
              <a:gd name="connsiteX11" fmla="*/ 2745358 w 5111726"/>
              <a:gd name="connsiteY11" fmla="*/ 3820988 h 4086897"/>
              <a:gd name="connsiteX12" fmla="*/ 2844823 w 5111726"/>
              <a:gd name="connsiteY12" fmla="*/ 3904554 h 4086897"/>
              <a:gd name="connsiteX13" fmla="*/ 3053983 w 5111726"/>
              <a:gd name="connsiteY13" fmla="*/ 3982317 h 4086897"/>
              <a:gd name="connsiteX14" fmla="*/ 3189522 w 5111726"/>
              <a:gd name="connsiteY14" fmla="*/ 4001696 h 4086897"/>
              <a:gd name="connsiteX15" fmla="*/ 3322741 w 5111726"/>
              <a:gd name="connsiteY15" fmla="*/ 4031192 h 4086897"/>
              <a:gd name="connsiteX16" fmla="*/ 3435364 w 5111726"/>
              <a:gd name="connsiteY16" fmla="*/ 4039236 h 4086897"/>
              <a:gd name="connsiteX17" fmla="*/ 3642700 w 5111726"/>
              <a:gd name="connsiteY17" fmla="*/ 4086897 h 4086897"/>
              <a:gd name="connsiteX18" fmla="*/ 3768733 w 5111726"/>
              <a:gd name="connsiteY18" fmla="*/ 3983783 h 4086897"/>
              <a:gd name="connsiteX19" fmla="*/ 3756791 w 5111726"/>
              <a:gd name="connsiteY19" fmla="*/ 3326202 h 4086897"/>
              <a:gd name="connsiteX20" fmla="*/ 4268104 w 5111726"/>
              <a:gd name="connsiteY20" fmla="*/ 3724283 h 4086897"/>
              <a:gd name="connsiteX21" fmla="*/ 4933121 w 5111726"/>
              <a:gd name="connsiteY21" fmla="*/ 3392129 h 4086897"/>
              <a:gd name="connsiteX22" fmla="*/ 4801724 w 5111726"/>
              <a:gd name="connsiteY22" fmla="*/ 3303641 h 4086897"/>
              <a:gd name="connsiteX23" fmla="*/ 5111726 w 5111726"/>
              <a:gd name="connsiteY23" fmla="*/ 2861139 h 4086897"/>
              <a:gd name="connsiteX24" fmla="*/ 4647164 w 5111726"/>
              <a:gd name="connsiteY24" fmla="*/ 2497047 h 4086897"/>
              <a:gd name="connsiteX25" fmla="*/ 4950859 w 5111726"/>
              <a:gd name="connsiteY25" fmla="*/ 2061038 h 4086897"/>
              <a:gd name="connsiteX26" fmla="*/ 4061623 w 5111726"/>
              <a:gd name="connsiteY26" fmla="*/ 1466796 h 4086897"/>
              <a:gd name="connsiteX27" fmla="*/ 3324203 w 5111726"/>
              <a:gd name="connsiteY27" fmla="*/ 1016299 h 4086897"/>
              <a:gd name="connsiteX28" fmla="*/ 3629896 w 5111726"/>
              <a:gd name="connsiteY28" fmla="*/ 683789 h 4086897"/>
              <a:gd name="connsiteX29" fmla="*/ 3093592 w 5111726"/>
              <a:gd name="connsiteY29" fmla="*/ 648930 h 4086897"/>
              <a:gd name="connsiteX30" fmla="*/ 2932700 w 5111726"/>
              <a:gd name="connsiteY30" fmla="*/ 415638 h 4086897"/>
              <a:gd name="connsiteX31" fmla="*/ 2736949 w 5111726"/>
              <a:gd name="connsiteY31" fmla="*/ 0 h 4086897"/>
              <a:gd name="connsiteX32" fmla="*/ 2492931 w 5111726"/>
              <a:gd name="connsiteY32" fmla="*/ 536305 h 4086897"/>
              <a:gd name="connsiteX33" fmla="*/ 2385670 w 5111726"/>
              <a:gd name="connsiteY33" fmla="*/ 565803 h 4086897"/>
              <a:gd name="connsiteX34" fmla="*/ 2256957 w 5111726"/>
              <a:gd name="connsiteY34" fmla="*/ 565803 h 4086897"/>
              <a:gd name="connsiteX35" fmla="*/ 2138970 w 5111726"/>
              <a:gd name="connsiteY35" fmla="*/ 568484 h 4086897"/>
              <a:gd name="connsiteX36" fmla="*/ 2041955 w 5111726"/>
              <a:gd name="connsiteY36" fmla="*/ 621656 h 4086897"/>
              <a:gd name="connsiteX37" fmla="*/ 1929847 w 5111726"/>
              <a:gd name="connsiteY37" fmla="*/ 646693 h 4086897"/>
              <a:gd name="connsiteX38" fmla="*/ 1900570 w 5111726"/>
              <a:gd name="connsiteY38" fmla="*/ 394135 h 4086897"/>
              <a:gd name="connsiteX39" fmla="*/ 1414703 w 5111726"/>
              <a:gd name="connsiteY39" fmla="*/ 365410 h 4086897"/>
              <a:gd name="connsiteX40" fmla="*/ 1422048 w 5111726"/>
              <a:gd name="connsiteY40" fmla="*/ 247897 h 4086897"/>
              <a:gd name="connsiteX41" fmla="*/ 1289845 w 5111726"/>
              <a:gd name="connsiteY41" fmla="*/ 240552 h 4086897"/>
              <a:gd name="connsiteX42" fmla="*/ 1180186 w 5111726"/>
              <a:gd name="connsiteY42" fmla="*/ 209089 h 4086897"/>
              <a:gd name="connsiteX43" fmla="*/ 1170496 w 5111726"/>
              <a:gd name="connsiteY43" fmla="*/ 148631 h 4086897"/>
              <a:gd name="connsiteX44" fmla="*/ 1065721 w 5111726"/>
              <a:gd name="connsiteY44" fmla="*/ 374056 h 4086897"/>
              <a:gd name="connsiteX45" fmla="*/ 961505 w 5111726"/>
              <a:gd name="connsiteY45" fmla="*/ 570617 h 4086897"/>
              <a:gd name="connsiteX46" fmla="*/ 881085 w 5111726"/>
              <a:gd name="connsiteY46" fmla="*/ 808898 h 4086897"/>
              <a:gd name="connsiteX47" fmla="*/ 776837 w 5111726"/>
              <a:gd name="connsiteY47" fmla="*/ 1166317 h 4086897"/>
              <a:gd name="connsiteX48" fmla="*/ 547493 w 5111726"/>
              <a:gd name="connsiteY48" fmla="*/ 1059092 h 4086897"/>
              <a:gd name="connsiteX49" fmla="*/ 353890 w 5111726"/>
              <a:gd name="connsiteY49" fmla="*/ 1179786 h 4086897"/>
              <a:gd name="connsiteX50" fmla="*/ 240397 w 5111726"/>
              <a:gd name="connsiteY50" fmla="*/ 1089809 h 4086897"/>
              <a:gd name="connsiteX51" fmla="*/ 166867 w 5111726"/>
              <a:gd name="connsiteY51" fmla="*/ 1205038 h 4086897"/>
              <a:gd name="connsiteX52" fmla="*/ 113254 w 5111726"/>
              <a:gd name="connsiteY52" fmla="*/ 1324488 h 4086897"/>
              <a:gd name="connsiteX53" fmla="*/ 72176 w 5111726"/>
              <a:gd name="connsiteY53" fmla="*/ 1422469 h 4086897"/>
              <a:gd name="connsiteX54" fmla="*/ 68887 w 5111726"/>
              <a:gd name="connsiteY54" fmla="*/ 1536272 h 4086897"/>
              <a:gd name="connsiteX55" fmla="*/ 0 w 5111726"/>
              <a:gd name="connsiteY55" fmla="*/ 1635987 h 4086897"/>
              <a:gd name="connsiteX56" fmla="*/ 9559 w 5111726"/>
              <a:gd name="connsiteY56" fmla="*/ 1827173 h 4086897"/>
              <a:gd name="connsiteX57" fmla="*/ 139432 w 5111726"/>
              <a:gd name="connsiteY57" fmla="*/ 1796740 h 4086897"/>
              <a:gd name="connsiteX58" fmla="*/ 290506 w 5111726"/>
              <a:gd name="connsiteY58" fmla="*/ 1860991 h 4086897"/>
              <a:gd name="connsiteX59" fmla="*/ 486543 w 5111726"/>
              <a:gd name="connsiteY59" fmla="*/ 1970937 h 4086897"/>
              <a:gd name="connsiteX60" fmla="*/ 451314 w 5111726"/>
              <a:gd name="connsiteY60" fmla="*/ 2116380 h 4086897"/>
              <a:gd name="connsiteX61" fmla="*/ 650644 w 5111726"/>
              <a:gd name="connsiteY61" fmla="*/ 2380385 h 4086897"/>
              <a:gd name="connsiteX62" fmla="*/ 425076 w 5111726"/>
              <a:gd name="connsiteY62" fmla="*/ 2866921 h 4086897"/>
              <a:gd name="connsiteX63" fmla="*/ 553431 w 5111726"/>
              <a:gd name="connsiteY63" fmla="*/ 2956074 h 4086897"/>
              <a:gd name="connsiteX0" fmla="*/ 553431 w 5111726"/>
              <a:gd name="connsiteY0" fmla="*/ 2956074 h 4086897"/>
              <a:gd name="connsiteX1" fmla="*/ 807498 w 5111726"/>
              <a:gd name="connsiteY1" fmla="*/ 2928628 h 4086897"/>
              <a:gd name="connsiteX2" fmla="*/ 849252 w 5111726"/>
              <a:gd name="connsiteY2" fmla="*/ 3039203 h 4086897"/>
              <a:gd name="connsiteX3" fmla="*/ 1206186 w 5111726"/>
              <a:gd name="connsiteY3" fmla="*/ 2973229 h 4086897"/>
              <a:gd name="connsiteX4" fmla="*/ 1432085 w 5111726"/>
              <a:gd name="connsiteY4" fmla="*/ 3051727 h 4086897"/>
              <a:gd name="connsiteX5" fmla="*/ 1009890 w 5111726"/>
              <a:gd name="connsiteY5" fmla="*/ 4038566 h 4086897"/>
              <a:gd name="connsiteX6" fmla="*/ 1454088 w 5111726"/>
              <a:gd name="connsiteY6" fmla="*/ 3749841 h 4086897"/>
              <a:gd name="connsiteX7" fmla="*/ 1867769 w 5111726"/>
              <a:gd name="connsiteY7" fmla="*/ 3970356 h 4086897"/>
              <a:gd name="connsiteX8" fmla="*/ 1853677 w 5111726"/>
              <a:gd name="connsiteY8" fmla="*/ 3841627 h 4086897"/>
              <a:gd name="connsiteX9" fmla="*/ 1875082 w 5111726"/>
              <a:gd name="connsiteY9" fmla="*/ 3752854 h 4086897"/>
              <a:gd name="connsiteX10" fmla="*/ 1984922 w 5111726"/>
              <a:gd name="connsiteY10" fmla="*/ 3217476 h 4086897"/>
              <a:gd name="connsiteX11" fmla="*/ 2745358 w 5111726"/>
              <a:gd name="connsiteY11" fmla="*/ 3820988 h 4086897"/>
              <a:gd name="connsiteX12" fmla="*/ 2844823 w 5111726"/>
              <a:gd name="connsiteY12" fmla="*/ 3904554 h 4086897"/>
              <a:gd name="connsiteX13" fmla="*/ 3053983 w 5111726"/>
              <a:gd name="connsiteY13" fmla="*/ 3982317 h 4086897"/>
              <a:gd name="connsiteX14" fmla="*/ 3189522 w 5111726"/>
              <a:gd name="connsiteY14" fmla="*/ 4001696 h 4086897"/>
              <a:gd name="connsiteX15" fmla="*/ 3322741 w 5111726"/>
              <a:gd name="connsiteY15" fmla="*/ 4031192 h 4086897"/>
              <a:gd name="connsiteX16" fmla="*/ 3435364 w 5111726"/>
              <a:gd name="connsiteY16" fmla="*/ 4039236 h 4086897"/>
              <a:gd name="connsiteX17" fmla="*/ 3642700 w 5111726"/>
              <a:gd name="connsiteY17" fmla="*/ 4086897 h 4086897"/>
              <a:gd name="connsiteX18" fmla="*/ 3768733 w 5111726"/>
              <a:gd name="connsiteY18" fmla="*/ 3983783 h 4086897"/>
              <a:gd name="connsiteX19" fmla="*/ 3756791 w 5111726"/>
              <a:gd name="connsiteY19" fmla="*/ 3326202 h 4086897"/>
              <a:gd name="connsiteX20" fmla="*/ 4268104 w 5111726"/>
              <a:gd name="connsiteY20" fmla="*/ 3724283 h 4086897"/>
              <a:gd name="connsiteX21" fmla="*/ 4910096 w 5111726"/>
              <a:gd name="connsiteY21" fmla="*/ 3392129 h 4086897"/>
              <a:gd name="connsiteX22" fmla="*/ 4801724 w 5111726"/>
              <a:gd name="connsiteY22" fmla="*/ 3303641 h 4086897"/>
              <a:gd name="connsiteX23" fmla="*/ 5111726 w 5111726"/>
              <a:gd name="connsiteY23" fmla="*/ 2861139 h 4086897"/>
              <a:gd name="connsiteX24" fmla="*/ 4647164 w 5111726"/>
              <a:gd name="connsiteY24" fmla="*/ 2497047 h 4086897"/>
              <a:gd name="connsiteX25" fmla="*/ 4950859 w 5111726"/>
              <a:gd name="connsiteY25" fmla="*/ 2061038 h 4086897"/>
              <a:gd name="connsiteX26" fmla="*/ 4061623 w 5111726"/>
              <a:gd name="connsiteY26" fmla="*/ 1466796 h 4086897"/>
              <a:gd name="connsiteX27" fmla="*/ 3324203 w 5111726"/>
              <a:gd name="connsiteY27" fmla="*/ 1016299 h 4086897"/>
              <a:gd name="connsiteX28" fmla="*/ 3629896 w 5111726"/>
              <a:gd name="connsiteY28" fmla="*/ 683789 h 4086897"/>
              <a:gd name="connsiteX29" fmla="*/ 3093592 w 5111726"/>
              <a:gd name="connsiteY29" fmla="*/ 648930 h 4086897"/>
              <a:gd name="connsiteX30" fmla="*/ 2932700 w 5111726"/>
              <a:gd name="connsiteY30" fmla="*/ 415638 h 4086897"/>
              <a:gd name="connsiteX31" fmla="*/ 2736949 w 5111726"/>
              <a:gd name="connsiteY31" fmla="*/ 0 h 4086897"/>
              <a:gd name="connsiteX32" fmla="*/ 2492931 w 5111726"/>
              <a:gd name="connsiteY32" fmla="*/ 536305 h 4086897"/>
              <a:gd name="connsiteX33" fmla="*/ 2385670 w 5111726"/>
              <a:gd name="connsiteY33" fmla="*/ 565803 h 4086897"/>
              <a:gd name="connsiteX34" fmla="*/ 2256957 w 5111726"/>
              <a:gd name="connsiteY34" fmla="*/ 565803 h 4086897"/>
              <a:gd name="connsiteX35" fmla="*/ 2138970 w 5111726"/>
              <a:gd name="connsiteY35" fmla="*/ 568484 h 4086897"/>
              <a:gd name="connsiteX36" fmla="*/ 2041955 w 5111726"/>
              <a:gd name="connsiteY36" fmla="*/ 621656 h 4086897"/>
              <a:gd name="connsiteX37" fmla="*/ 1929847 w 5111726"/>
              <a:gd name="connsiteY37" fmla="*/ 646693 h 4086897"/>
              <a:gd name="connsiteX38" fmla="*/ 1900570 w 5111726"/>
              <a:gd name="connsiteY38" fmla="*/ 394135 h 4086897"/>
              <a:gd name="connsiteX39" fmla="*/ 1414703 w 5111726"/>
              <a:gd name="connsiteY39" fmla="*/ 365410 h 4086897"/>
              <a:gd name="connsiteX40" fmla="*/ 1422048 w 5111726"/>
              <a:gd name="connsiteY40" fmla="*/ 247897 h 4086897"/>
              <a:gd name="connsiteX41" fmla="*/ 1289845 w 5111726"/>
              <a:gd name="connsiteY41" fmla="*/ 240552 h 4086897"/>
              <a:gd name="connsiteX42" fmla="*/ 1180186 w 5111726"/>
              <a:gd name="connsiteY42" fmla="*/ 209089 h 4086897"/>
              <a:gd name="connsiteX43" fmla="*/ 1170496 w 5111726"/>
              <a:gd name="connsiteY43" fmla="*/ 148631 h 4086897"/>
              <a:gd name="connsiteX44" fmla="*/ 1065721 w 5111726"/>
              <a:gd name="connsiteY44" fmla="*/ 374056 h 4086897"/>
              <a:gd name="connsiteX45" fmla="*/ 961505 w 5111726"/>
              <a:gd name="connsiteY45" fmla="*/ 570617 h 4086897"/>
              <a:gd name="connsiteX46" fmla="*/ 881085 w 5111726"/>
              <a:gd name="connsiteY46" fmla="*/ 808898 h 4086897"/>
              <a:gd name="connsiteX47" fmla="*/ 776837 w 5111726"/>
              <a:gd name="connsiteY47" fmla="*/ 1166317 h 4086897"/>
              <a:gd name="connsiteX48" fmla="*/ 547493 w 5111726"/>
              <a:gd name="connsiteY48" fmla="*/ 1059092 h 4086897"/>
              <a:gd name="connsiteX49" fmla="*/ 353890 w 5111726"/>
              <a:gd name="connsiteY49" fmla="*/ 1179786 h 4086897"/>
              <a:gd name="connsiteX50" fmla="*/ 240397 w 5111726"/>
              <a:gd name="connsiteY50" fmla="*/ 1089809 h 4086897"/>
              <a:gd name="connsiteX51" fmla="*/ 166867 w 5111726"/>
              <a:gd name="connsiteY51" fmla="*/ 1205038 h 4086897"/>
              <a:gd name="connsiteX52" fmla="*/ 113254 w 5111726"/>
              <a:gd name="connsiteY52" fmla="*/ 1324488 h 4086897"/>
              <a:gd name="connsiteX53" fmla="*/ 72176 w 5111726"/>
              <a:gd name="connsiteY53" fmla="*/ 1422469 h 4086897"/>
              <a:gd name="connsiteX54" fmla="*/ 68887 w 5111726"/>
              <a:gd name="connsiteY54" fmla="*/ 1536272 h 4086897"/>
              <a:gd name="connsiteX55" fmla="*/ 0 w 5111726"/>
              <a:gd name="connsiteY55" fmla="*/ 1635987 h 4086897"/>
              <a:gd name="connsiteX56" fmla="*/ 9559 w 5111726"/>
              <a:gd name="connsiteY56" fmla="*/ 1827173 h 4086897"/>
              <a:gd name="connsiteX57" fmla="*/ 139432 w 5111726"/>
              <a:gd name="connsiteY57" fmla="*/ 1796740 h 4086897"/>
              <a:gd name="connsiteX58" fmla="*/ 290506 w 5111726"/>
              <a:gd name="connsiteY58" fmla="*/ 1860991 h 4086897"/>
              <a:gd name="connsiteX59" fmla="*/ 486543 w 5111726"/>
              <a:gd name="connsiteY59" fmla="*/ 1970937 h 4086897"/>
              <a:gd name="connsiteX60" fmla="*/ 451314 w 5111726"/>
              <a:gd name="connsiteY60" fmla="*/ 2116380 h 4086897"/>
              <a:gd name="connsiteX61" fmla="*/ 650644 w 5111726"/>
              <a:gd name="connsiteY61" fmla="*/ 2380385 h 4086897"/>
              <a:gd name="connsiteX62" fmla="*/ 425076 w 5111726"/>
              <a:gd name="connsiteY62" fmla="*/ 2866921 h 4086897"/>
              <a:gd name="connsiteX63" fmla="*/ 553431 w 5111726"/>
              <a:gd name="connsiteY63" fmla="*/ 2956074 h 4086897"/>
              <a:gd name="connsiteX0" fmla="*/ 553431 w 5111726"/>
              <a:gd name="connsiteY0" fmla="*/ 2956074 h 4086897"/>
              <a:gd name="connsiteX1" fmla="*/ 807498 w 5111726"/>
              <a:gd name="connsiteY1" fmla="*/ 2928628 h 4086897"/>
              <a:gd name="connsiteX2" fmla="*/ 849252 w 5111726"/>
              <a:gd name="connsiteY2" fmla="*/ 3039203 h 4086897"/>
              <a:gd name="connsiteX3" fmla="*/ 1206186 w 5111726"/>
              <a:gd name="connsiteY3" fmla="*/ 2973229 h 4086897"/>
              <a:gd name="connsiteX4" fmla="*/ 1432085 w 5111726"/>
              <a:gd name="connsiteY4" fmla="*/ 3051727 h 4086897"/>
              <a:gd name="connsiteX5" fmla="*/ 1009890 w 5111726"/>
              <a:gd name="connsiteY5" fmla="*/ 4038566 h 4086897"/>
              <a:gd name="connsiteX6" fmla="*/ 1454088 w 5111726"/>
              <a:gd name="connsiteY6" fmla="*/ 3749841 h 4086897"/>
              <a:gd name="connsiteX7" fmla="*/ 1867769 w 5111726"/>
              <a:gd name="connsiteY7" fmla="*/ 3970356 h 4086897"/>
              <a:gd name="connsiteX8" fmla="*/ 1853677 w 5111726"/>
              <a:gd name="connsiteY8" fmla="*/ 3841627 h 4086897"/>
              <a:gd name="connsiteX9" fmla="*/ 1875082 w 5111726"/>
              <a:gd name="connsiteY9" fmla="*/ 3752854 h 4086897"/>
              <a:gd name="connsiteX10" fmla="*/ 1984922 w 5111726"/>
              <a:gd name="connsiteY10" fmla="*/ 3217476 h 4086897"/>
              <a:gd name="connsiteX11" fmla="*/ 2745358 w 5111726"/>
              <a:gd name="connsiteY11" fmla="*/ 3820988 h 4086897"/>
              <a:gd name="connsiteX12" fmla="*/ 2844823 w 5111726"/>
              <a:gd name="connsiteY12" fmla="*/ 3904554 h 4086897"/>
              <a:gd name="connsiteX13" fmla="*/ 3053983 w 5111726"/>
              <a:gd name="connsiteY13" fmla="*/ 3982317 h 4086897"/>
              <a:gd name="connsiteX14" fmla="*/ 3189522 w 5111726"/>
              <a:gd name="connsiteY14" fmla="*/ 4001696 h 4086897"/>
              <a:gd name="connsiteX15" fmla="*/ 3322741 w 5111726"/>
              <a:gd name="connsiteY15" fmla="*/ 4031192 h 4086897"/>
              <a:gd name="connsiteX16" fmla="*/ 3435364 w 5111726"/>
              <a:gd name="connsiteY16" fmla="*/ 4039236 h 4086897"/>
              <a:gd name="connsiteX17" fmla="*/ 3642700 w 5111726"/>
              <a:gd name="connsiteY17" fmla="*/ 4086897 h 4086897"/>
              <a:gd name="connsiteX18" fmla="*/ 3768733 w 5111726"/>
              <a:gd name="connsiteY18" fmla="*/ 3983783 h 4086897"/>
              <a:gd name="connsiteX19" fmla="*/ 3756791 w 5111726"/>
              <a:gd name="connsiteY19" fmla="*/ 3326202 h 4086897"/>
              <a:gd name="connsiteX20" fmla="*/ 4268104 w 5111726"/>
              <a:gd name="connsiteY20" fmla="*/ 3724283 h 4086897"/>
              <a:gd name="connsiteX21" fmla="*/ 4910096 w 5111726"/>
              <a:gd name="connsiteY21" fmla="*/ 3392129 h 4086897"/>
              <a:gd name="connsiteX22" fmla="*/ 4778700 w 5111726"/>
              <a:gd name="connsiteY22" fmla="*/ 3303641 h 4086897"/>
              <a:gd name="connsiteX23" fmla="*/ 5111726 w 5111726"/>
              <a:gd name="connsiteY23" fmla="*/ 2861139 h 4086897"/>
              <a:gd name="connsiteX24" fmla="*/ 4647164 w 5111726"/>
              <a:gd name="connsiteY24" fmla="*/ 2497047 h 4086897"/>
              <a:gd name="connsiteX25" fmla="*/ 4950859 w 5111726"/>
              <a:gd name="connsiteY25" fmla="*/ 2061038 h 4086897"/>
              <a:gd name="connsiteX26" fmla="*/ 4061623 w 5111726"/>
              <a:gd name="connsiteY26" fmla="*/ 1466796 h 4086897"/>
              <a:gd name="connsiteX27" fmla="*/ 3324203 w 5111726"/>
              <a:gd name="connsiteY27" fmla="*/ 1016299 h 4086897"/>
              <a:gd name="connsiteX28" fmla="*/ 3629896 w 5111726"/>
              <a:gd name="connsiteY28" fmla="*/ 683789 h 4086897"/>
              <a:gd name="connsiteX29" fmla="*/ 3093592 w 5111726"/>
              <a:gd name="connsiteY29" fmla="*/ 648930 h 4086897"/>
              <a:gd name="connsiteX30" fmla="*/ 2932700 w 5111726"/>
              <a:gd name="connsiteY30" fmla="*/ 415638 h 4086897"/>
              <a:gd name="connsiteX31" fmla="*/ 2736949 w 5111726"/>
              <a:gd name="connsiteY31" fmla="*/ 0 h 4086897"/>
              <a:gd name="connsiteX32" fmla="*/ 2492931 w 5111726"/>
              <a:gd name="connsiteY32" fmla="*/ 536305 h 4086897"/>
              <a:gd name="connsiteX33" fmla="*/ 2385670 w 5111726"/>
              <a:gd name="connsiteY33" fmla="*/ 565803 h 4086897"/>
              <a:gd name="connsiteX34" fmla="*/ 2256957 w 5111726"/>
              <a:gd name="connsiteY34" fmla="*/ 565803 h 4086897"/>
              <a:gd name="connsiteX35" fmla="*/ 2138970 w 5111726"/>
              <a:gd name="connsiteY35" fmla="*/ 568484 h 4086897"/>
              <a:gd name="connsiteX36" fmla="*/ 2041955 w 5111726"/>
              <a:gd name="connsiteY36" fmla="*/ 621656 h 4086897"/>
              <a:gd name="connsiteX37" fmla="*/ 1929847 w 5111726"/>
              <a:gd name="connsiteY37" fmla="*/ 646693 h 4086897"/>
              <a:gd name="connsiteX38" fmla="*/ 1900570 w 5111726"/>
              <a:gd name="connsiteY38" fmla="*/ 394135 h 4086897"/>
              <a:gd name="connsiteX39" fmla="*/ 1414703 w 5111726"/>
              <a:gd name="connsiteY39" fmla="*/ 365410 h 4086897"/>
              <a:gd name="connsiteX40" fmla="*/ 1422048 w 5111726"/>
              <a:gd name="connsiteY40" fmla="*/ 247897 h 4086897"/>
              <a:gd name="connsiteX41" fmla="*/ 1289845 w 5111726"/>
              <a:gd name="connsiteY41" fmla="*/ 240552 h 4086897"/>
              <a:gd name="connsiteX42" fmla="*/ 1180186 w 5111726"/>
              <a:gd name="connsiteY42" fmla="*/ 209089 h 4086897"/>
              <a:gd name="connsiteX43" fmla="*/ 1170496 w 5111726"/>
              <a:gd name="connsiteY43" fmla="*/ 148631 h 4086897"/>
              <a:gd name="connsiteX44" fmla="*/ 1065721 w 5111726"/>
              <a:gd name="connsiteY44" fmla="*/ 374056 h 4086897"/>
              <a:gd name="connsiteX45" fmla="*/ 961505 w 5111726"/>
              <a:gd name="connsiteY45" fmla="*/ 570617 h 4086897"/>
              <a:gd name="connsiteX46" fmla="*/ 881085 w 5111726"/>
              <a:gd name="connsiteY46" fmla="*/ 808898 h 4086897"/>
              <a:gd name="connsiteX47" fmla="*/ 776837 w 5111726"/>
              <a:gd name="connsiteY47" fmla="*/ 1166317 h 4086897"/>
              <a:gd name="connsiteX48" fmla="*/ 547493 w 5111726"/>
              <a:gd name="connsiteY48" fmla="*/ 1059092 h 4086897"/>
              <a:gd name="connsiteX49" fmla="*/ 353890 w 5111726"/>
              <a:gd name="connsiteY49" fmla="*/ 1179786 h 4086897"/>
              <a:gd name="connsiteX50" fmla="*/ 240397 w 5111726"/>
              <a:gd name="connsiteY50" fmla="*/ 1089809 h 4086897"/>
              <a:gd name="connsiteX51" fmla="*/ 166867 w 5111726"/>
              <a:gd name="connsiteY51" fmla="*/ 1205038 h 4086897"/>
              <a:gd name="connsiteX52" fmla="*/ 113254 w 5111726"/>
              <a:gd name="connsiteY52" fmla="*/ 1324488 h 4086897"/>
              <a:gd name="connsiteX53" fmla="*/ 72176 w 5111726"/>
              <a:gd name="connsiteY53" fmla="*/ 1422469 h 4086897"/>
              <a:gd name="connsiteX54" fmla="*/ 68887 w 5111726"/>
              <a:gd name="connsiteY54" fmla="*/ 1536272 h 4086897"/>
              <a:gd name="connsiteX55" fmla="*/ 0 w 5111726"/>
              <a:gd name="connsiteY55" fmla="*/ 1635987 h 4086897"/>
              <a:gd name="connsiteX56" fmla="*/ 9559 w 5111726"/>
              <a:gd name="connsiteY56" fmla="*/ 1827173 h 4086897"/>
              <a:gd name="connsiteX57" fmla="*/ 139432 w 5111726"/>
              <a:gd name="connsiteY57" fmla="*/ 1796740 h 4086897"/>
              <a:gd name="connsiteX58" fmla="*/ 290506 w 5111726"/>
              <a:gd name="connsiteY58" fmla="*/ 1860991 h 4086897"/>
              <a:gd name="connsiteX59" fmla="*/ 486543 w 5111726"/>
              <a:gd name="connsiteY59" fmla="*/ 1970937 h 4086897"/>
              <a:gd name="connsiteX60" fmla="*/ 451314 w 5111726"/>
              <a:gd name="connsiteY60" fmla="*/ 2116380 h 4086897"/>
              <a:gd name="connsiteX61" fmla="*/ 650644 w 5111726"/>
              <a:gd name="connsiteY61" fmla="*/ 2380385 h 4086897"/>
              <a:gd name="connsiteX62" fmla="*/ 425076 w 5111726"/>
              <a:gd name="connsiteY62" fmla="*/ 2866921 h 4086897"/>
              <a:gd name="connsiteX63" fmla="*/ 553431 w 5111726"/>
              <a:gd name="connsiteY63" fmla="*/ 2956074 h 4086897"/>
              <a:gd name="connsiteX0" fmla="*/ 553431 w 5111726"/>
              <a:gd name="connsiteY0" fmla="*/ 2956074 h 4086897"/>
              <a:gd name="connsiteX1" fmla="*/ 807498 w 5111726"/>
              <a:gd name="connsiteY1" fmla="*/ 2928628 h 4086897"/>
              <a:gd name="connsiteX2" fmla="*/ 849252 w 5111726"/>
              <a:gd name="connsiteY2" fmla="*/ 3039203 h 4086897"/>
              <a:gd name="connsiteX3" fmla="*/ 1206186 w 5111726"/>
              <a:gd name="connsiteY3" fmla="*/ 2973229 h 4086897"/>
              <a:gd name="connsiteX4" fmla="*/ 1432085 w 5111726"/>
              <a:gd name="connsiteY4" fmla="*/ 3051727 h 4086897"/>
              <a:gd name="connsiteX5" fmla="*/ 1009890 w 5111726"/>
              <a:gd name="connsiteY5" fmla="*/ 4038566 h 4086897"/>
              <a:gd name="connsiteX6" fmla="*/ 1454088 w 5111726"/>
              <a:gd name="connsiteY6" fmla="*/ 3749841 h 4086897"/>
              <a:gd name="connsiteX7" fmla="*/ 1867769 w 5111726"/>
              <a:gd name="connsiteY7" fmla="*/ 3970356 h 4086897"/>
              <a:gd name="connsiteX8" fmla="*/ 1853677 w 5111726"/>
              <a:gd name="connsiteY8" fmla="*/ 3841627 h 4086897"/>
              <a:gd name="connsiteX9" fmla="*/ 1875082 w 5111726"/>
              <a:gd name="connsiteY9" fmla="*/ 3752854 h 4086897"/>
              <a:gd name="connsiteX10" fmla="*/ 1984922 w 5111726"/>
              <a:gd name="connsiteY10" fmla="*/ 3217476 h 4086897"/>
              <a:gd name="connsiteX11" fmla="*/ 2745358 w 5111726"/>
              <a:gd name="connsiteY11" fmla="*/ 3820988 h 4086897"/>
              <a:gd name="connsiteX12" fmla="*/ 2844823 w 5111726"/>
              <a:gd name="connsiteY12" fmla="*/ 3904554 h 4086897"/>
              <a:gd name="connsiteX13" fmla="*/ 3053983 w 5111726"/>
              <a:gd name="connsiteY13" fmla="*/ 3982317 h 4086897"/>
              <a:gd name="connsiteX14" fmla="*/ 3189522 w 5111726"/>
              <a:gd name="connsiteY14" fmla="*/ 4001696 h 4086897"/>
              <a:gd name="connsiteX15" fmla="*/ 3322741 w 5111726"/>
              <a:gd name="connsiteY15" fmla="*/ 4031192 h 4086897"/>
              <a:gd name="connsiteX16" fmla="*/ 3435364 w 5111726"/>
              <a:gd name="connsiteY16" fmla="*/ 4039236 h 4086897"/>
              <a:gd name="connsiteX17" fmla="*/ 3642700 w 5111726"/>
              <a:gd name="connsiteY17" fmla="*/ 4086897 h 4086897"/>
              <a:gd name="connsiteX18" fmla="*/ 3768733 w 5111726"/>
              <a:gd name="connsiteY18" fmla="*/ 3983783 h 4086897"/>
              <a:gd name="connsiteX19" fmla="*/ 3756791 w 5111726"/>
              <a:gd name="connsiteY19" fmla="*/ 3326202 h 4086897"/>
              <a:gd name="connsiteX20" fmla="*/ 4268104 w 5111726"/>
              <a:gd name="connsiteY20" fmla="*/ 3724283 h 4086897"/>
              <a:gd name="connsiteX21" fmla="*/ 4910096 w 5111726"/>
              <a:gd name="connsiteY21" fmla="*/ 3392129 h 4086897"/>
              <a:gd name="connsiteX22" fmla="*/ 4778700 w 5111726"/>
              <a:gd name="connsiteY22" fmla="*/ 3303641 h 4086897"/>
              <a:gd name="connsiteX23" fmla="*/ 5111726 w 5111726"/>
              <a:gd name="connsiteY23" fmla="*/ 2861139 h 4086897"/>
              <a:gd name="connsiteX24" fmla="*/ 4647164 w 5111726"/>
              <a:gd name="connsiteY24" fmla="*/ 2497047 h 4086897"/>
              <a:gd name="connsiteX25" fmla="*/ 4950859 w 5111726"/>
              <a:gd name="connsiteY25" fmla="*/ 2061038 h 4086897"/>
              <a:gd name="connsiteX26" fmla="*/ 4061623 w 5111726"/>
              <a:gd name="connsiteY26" fmla="*/ 1466796 h 4086897"/>
              <a:gd name="connsiteX27" fmla="*/ 3324203 w 5111726"/>
              <a:gd name="connsiteY27" fmla="*/ 1016299 h 4086897"/>
              <a:gd name="connsiteX28" fmla="*/ 3629896 w 5111726"/>
              <a:gd name="connsiteY28" fmla="*/ 683789 h 4086897"/>
              <a:gd name="connsiteX29" fmla="*/ 3093592 w 5111726"/>
              <a:gd name="connsiteY29" fmla="*/ 648930 h 4086897"/>
              <a:gd name="connsiteX30" fmla="*/ 2932700 w 5111726"/>
              <a:gd name="connsiteY30" fmla="*/ 415638 h 4086897"/>
              <a:gd name="connsiteX31" fmla="*/ 2736949 w 5111726"/>
              <a:gd name="connsiteY31" fmla="*/ 0 h 4086897"/>
              <a:gd name="connsiteX32" fmla="*/ 2492931 w 5111726"/>
              <a:gd name="connsiteY32" fmla="*/ 536305 h 4086897"/>
              <a:gd name="connsiteX33" fmla="*/ 2385670 w 5111726"/>
              <a:gd name="connsiteY33" fmla="*/ 565803 h 4086897"/>
              <a:gd name="connsiteX34" fmla="*/ 2256957 w 5111726"/>
              <a:gd name="connsiteY34" fmla="*/ 565803 h 4086897"/>
              <a:gd name="connsiteX35" fmla="*/ 2138970 w 5111726"/>
              <a:gd name="connsiteY35" fmla="*/ 568484 h 4086897"/>
              <a:gd name="connsiteX36" fmla="*/ 2041955 w 5111726"/>
              <a:gd name="connsiteY36" fmla="*/ 621656 h 4086897"/>
              <a:gd name="connsiteX37" fmla="*/ 1929847 w 5111726"/>
              <a:gd name="connsiteY37" fmla="*/ 646693 h 4086897"/>
              <a:gd name="connsiteX38" fmla="*/ 1900570 w 5111726"/>
              <a:gd name="connsiteY38" fmla="*/ 394135 h 4086897"/>
              <a:gd name="connsiteX39" fmla="*/ 1414703 w 5111726"/>
              <a:gd name="connsiteY39" fmla="*/ 365410 h 4086897"/>
              <a:gd name="connsiteX40" fmla="*/ 1422048 w 5111726"/>
              <a:gd name="connsiteY40" fmla="*/ 247897 h 4086897"/>
              <a:gd name="connsiteX41" fmla="*/ 1289845 w 5111726"/>
              <a:gd name="connsiteY41" fmla="*/ 240552 h 4086897"/>
              <a:gd name="connsiteX42" fmla="*/ 1180186 w 5111726"/>
              <a:gd name="connsiteY42" fmla="*/ 209089 h 4086897"/>
              <a:gd name="connsiteX43" fmla="*/ 1170496 w 5111726"/>
              <a:gd name="connsiteY43" fmla="*/ 148631 h 4086897"/>
              <a:gd name="connsiteX44" fmla="*/ 1065721 w 5111726"/>
              <a:gd name="connsiteY44" fmla="*/ 374056 h 4086897"/>
              <a:gd name="connsiteX45" fmla="*/ 961505 w 5111726"/>
              <a:gd name="connsiteY45" fmla="*/ 570617 h 4086897"/>
              <a:gd name="connsiteX46" fmla="*/ 881085 w 5111726"/>
              <a:gd name="connsiteY46" fmla="*/ 808898 h 4086897"/>
              <a:gd name="connsiteX47" fmla="*/ 776837 w 5111726"/>
              <a:gd name="connsiteY47" fmla="*/ 1166317 h 4086897"/>
              <a:gd name="connsiteX48" fmla="*/ 547493 w 5111726"/>
              <a:gd name="connsiteY48" fmla="*/ 1059092 h 4086897"/>
              <a:gd name="connsiteX49" fmla="*/ 353890 w 5111726"/>
              <a:gd name="connsiteY49" fmla="*/ 1179786 h 4086897"/>
              <a:gd name="connsiteX50" fmla="*/ 240397 w 5111726"/>
              <a:gd name="connsiteY50" fmla="*/ 1089809 h 4086897"/>
              <a:gd name="connsiteX51" fmla="*/ 166867 w 5111726"/>
              <a:gd name="connsiteY51" fmla="*/ 1205038 h 4086897"/>
              <a:gd name="connsiteX52" fmla="*/ 113254 w 5111726"/>
              <a:gd name="connsiteY52" fmla="*/ 1324488 h 4086897"/>
              <a:gd name="connsiteX53" fmla="*/ 72176 w 5111726"/>
              <a:gd name="connsiteY53" fmla="*/ 1422469 h 4086897"/>
              <a:gd name="connsiteX54" fmla="*/ 68887 w 5111726"/>
              <a:gd name="connsiteY54" fmla="*/ 1536272 h 4086897"/>
              <a:gd name="connsiteX55" fmla="*/ 0 w 5111726"/>
              <a:gd name="connsiteY55" fmla="*/ 1635987 h 4086897"/>
              <a:gd name="connsiteX56" fmla="*/ 9559 w 5111726"/>
              <a:gd name="connsiteY56" fmla="*/ 1827173 h 4086897"/>
              <a:gd name="connsiteX57" fmla="*/ 139432 w 5111726"/>
              <a:gd name="connsiteY57" fmla="*/ 1796740 h 4086897"/>
              <a:gd name="connsiteX58" fmla="*/ 290506 w 5111726"/>
              <a:gd name="connsiteY58" fmla="*/ 1860991 h 4086897"/>
              <a:gd name="connsiteX59" fmla="*/ 486543 w 5111726"/>
              <a:gd name="connsiteY59" fmla="*/ 1970937 h 4086897"/>
              <a:gd name="connsiteX60" fmla="*/ 451314 w 5111726"/>
              <a:gd name="connsiteY60" fmla="*/ 2116380 h 4086897"/>
              <a:gd name="connsiteX61" fmla="*/ 650644 w 5111726"/>
              <a:gd name="connsiteY61" fmla="*/ 2380385 h 4086897"/>
              <a:gd name="connsiteX62" fmla="*/ 425076 w 5111726"/>
              <a:gd name="connsiteY62" fmla="*/ 2866921 h 4086897"/>
              <a:gd name="connsiteX63" fmla="*/ 553431 w 5111726"/>
              <a:gd name="connsiteY63" fmla="*/ 2956074 h 4086897"/>
              <a:gd name="connsiteX0" fmla="*/ 553431 w 5111726"/>
              <a:gd name="connsiteY0" fmla="*/ 2956074 h 4086897"/>
              <a:gd name="connsiteX1" fmla="*/ 807498 w 5111726"/>
              <a:gd name="connsiteY1" fmla="*/ 2928628 h 4086897"/>
              <a:gd name="connsiteX2" fmla="*/ 849252 w 5111726"/>
              <a:gd name="connsiteY2" fmla="*/ 3039203 h 4086897"/>
              <a:gd name="connsiteX3" fmla="*/ 1206186 w 5111726"/>
              <a:gd name="connsiteY3" fmla="*/ 2973229 h 4086897"/>
              <a:gd name="connsiteX4" fmla="*/ 1432085 w 5111726"/>
              <a:gd name="connsiteY4" fmla="*/ 3051727 h 4086897"/>
              <a:gd name="connsiteX5" fmla="*/ 1009890 w 5111726"/>
              <a:gd name="connsiteY5" fmla="*/ 4038566 h 4086897"/>
              <a:gd name="connsiteX6" fmla="*/ 1454088 w 5111726"/>
              <a:gd name="connsiteY6" fmla="*/ 3749841 h 4086897"/>
              <a:gd name="connsiteX7" fmla="*/ 1867769 w 5111726"/>
              <a:gd name="connsiteY7" fmla="*/ 3970356 h 4086897"/>
              <a:gd name="connsiteX8" fmla="*/ 1853677 w 5111726"/>
              <a:gd name="connsiteY8" fmla="*/ 3841627 h 4086897"/>
              <a:gd name="connsiteX9" fmla="*/ 1875082 w 5111726"/>
              <a:gd name="connsiteY9" fmla="*/ 3752854 h 4086897"/>
              <a:gd name="connsiteX10" fmla="*/ 1984922 w 5111726"/>
              <a:gd name="connsiteY10" fmla="*/ 3217476 h 4086897"/>
              <a:gd name="connsiteX11" fmla="*/ 2745358 w 5111726"/>
              <a:gd name="connsiteY11" fmla="*/ 3820988 h 4086897"/>
              <a:gd name="connsiteX12" fmla="*/ 2844823 w 5111726"/>
              <a:gd name="connsiteY12" fmla="*/ 3904554 h 4086897"/>
              <a:gd name="connsiteX13" fmla="*/ 3053983 w 5111726"/>
              <a:gd name="connsiteY13" fmla="*/ 3982317 h 4086897"/>
              <a:gd name="connsiteX14" fmla="*/ 3189522 w 5111726"/>
              <a:gd name="connsiteY14" fmla="*/ 4001696 h 4086897"/>
              <a:gd name="connsiteX15" fmla="*/ 3322741 w 5111726"/>
              <a:gd name="connsiteY15" fmla="*/ 4031192 h 4086897"/>
              <a:gd name="connsiteX16" fmla="*/ 3435364 w 5111726"/>
              <a:gd name="connsiteY16" fmla="*/ 4039236 h 4086897"/>
              <a:gd name="connsiteX17" fmla="*/ 3642700 w 5111726"/>
              <a:gd name="connsiteY17" fmla="*/ 4086897 h 4086897"/>
              <a:gd name="connsiteX18" fmla="*/ 3768733 w 5111726"/>
              <a:gd name="connsiteY18" fmla="*/ 3983783 h 4086897"/>
              <a:gd name="connsiteX19" fmla="*/ 3756791 w 5111726"/>
              <a:gd name="connsiteY19" fmla="*/ 3326202 h 4086897"/>
              <a:gd name="connsiteX20" fmla="*/ 4268104 w 5111726"/>
              <a:gd name="connsiteY20" fmla="*/ 3724283 h 4086897"/>
              <a:gd name="connsiteX21" fmla="*/ 4910096 w 5111726"/>
              <a:gd name="connsiteY21" fmla="*/ 3392129 h 4086897"/>
              <a:gd name="connsiteX22" fmla="*/ 4781990 w 5111726"/>
              <a:gd name="connsiteY22" fmla="*/ 3313509 h 4086897"/>
              <a:gd name="connsiteX23" fmla="*/ 5111726 w 5111726"/>
              <a:gd name="connsiteY23" fmla="*/ 2861139 h 4086897"/>
              <a:gd name="connsiteX24" fmla="*/ 4647164 w 5111726"/>
              <a:gd name="connsiteY24" fmla="*/ 2497047 h 4086897"/>
              <a:gd name="connsiteX25" fmla="*/ 4950859 w 5111726"/>
              <a:gd name="connsiteY25" fmla="*/ 2061038 h 4086897"/>
              <a:gd name="connsiteX26" fmla="*/ 4061623 w 5111726"/>
              <a:gd name="connsiteY26" fmla="*/ 1466796 h 4086897"/>
              <a:gd name="connsiteX27" fmla="*/ 3324203 w 5111726"/>
              <a:gd name="connsiteY27" fmla="*/ 1016299 h 4086897"/>
              <a:gd name="connsiteX28" fmla="*/ 3629896 w 5111726"/>
              <a:gd name="connsiteY28" fmla="*/ 683789 h 4086897"/>
              <a:gd name="connsiteX29" fmla="*/ 3093592 w 5111726"/>
              <a:gd name="connsiteY29" fmla="*/ 648930 h 4086897"/>
              <a:gd name="connsiteX30" fmla="*/ 2932700 w 5111726"/>
              <a:gd name="connsiteY30" fmla="*/ 415638 h 4086897"/>
              <a:gd name="connsiteX31" fmla="*/ 2736949 w 5111726"/>
              <a:gd name="connsiteY31" fmla="*/ 0 h 4086897"/>
              <a:gd name="connsiteX32" fmla="*/ 2492931 w 5111726"/>
              <a:gd name="connsiteY32" fmla="*/ 536305 h 4086897"/>
              <a:gd name="connsiteX33" fmla="*/ 2385670 w 5111726"/>
              <a:gd name="connsiteY33" fmla="*/ 565803 h 4086897"/>
              <a:gd name="connsiteX34" fmla="*/ 2256957 w 5111726"/>
              <a:gd name="connsiteY34" fmla="*/ 565803 h 4086897"/>
              <a:gd name="connsiteX35" fmla="*/ 2138970 w 5111726"/>
              <a:gd name="connsiteY35" fmla="*/ 568484 h 4086897"/>
              <a:gd name="connsiteX36" fmla="*/ 2041955 w 5111726"/>
              <a:gd name="connsiteY36" fmla="*/ 621656 h 4086897"/>
              <a:gd name="connsiteX37" fmla="*/ 1929847 w 5111726"/>
              <a:gd name="connsiteY37" fmla="*/ 646693 h 4086897"/>
              <a:gd name="connsiteX38" fmla="*/ 1900570 w 5111726"/>
              <a:gd name="connsiteY38" fmla="*/ 394135 h 4086897"/>
              <a:gd name="connsiteX39" fmla="*/ 1414703 w 5111726"/>
              <a:gd name="connsiteY39" fmla="*/ 365410 h 4086897"/>
              <a:gd name="connsiteX40" fmla="*/ 1422048 w 5111726"/>
              <a:gd name="connsiteY40" fmla="*/ 247897 h 4086897"/>
              <a:gd name="connsiteX41" fmla="*/ 1289845 w 5111726"/>
              <a:gd name="connsiteY41" fmla="*/ 240552 h 4086897"/>
              <a:gd name="connsiteX42" fmla="*/ 1180186 w 5111726"/>
              <a:gd name="connsiteY42" fmla="*/ 209089 h 4086897"/>
              <a:gd name="connsiteX43" fmla="*/ 1170496 w 5111726"/>
              <a:gd name="connsiteY43" fmla="*/ 148631 h 4086897"/>
              <a:gd name="connsiteX44" fmla="*/ 1065721 w 5111726"/>
              <a:gd name="connsiteY44" fmla="*/ 374056 h 4086897"/>
              <a:gd name="connsiteX45" fmla="*/ 961505 w 5111726"/>
              <a:gd name="connsiteY45" fmla="*/ 570617 h 4086897"/>
              <a:gd name="connsiteX46" fmla="*/ 881085 w 5111726"/>
              <a:gd name="connsiteY46" fmla="*/ 808898 h 4086897"/>
              <a:gd name="connsiteX47" fmla="*/ 776837 w 5111726"/>
              <a:gd name="connsiteY47" fmla="*/ 1166317 h 4086897"/>
              <a:gd name="connsiteX48" fmla="*/ 547493 w 5111726"/>
              <a:gd name="connsiteY48" fmla="*/ 1059092 h 4086897"/>
              <a:gd name="connsiteX49" fmla="*/ 353890 w 5111726"/>
              <a:gd name="connsiteY49" fmla="*/ 1179786 h 4086897"/>
              <a:gd name="connsiteX50" fmla="*/ 240397 w 5111726"/>
              <a:gd name="connsiteY50" fmla="*/ 1089809 h 4086897"/>
              <a:gd name="connsiteX51" fmla="*/ 166867 w 5111726"/>
              <a:gd name="connsiteY51" fmla="*/ 1205038 h 4086897"/>
              <a:gd name="connsiteX52" fmla="*/ 113254 w 5111726"/>
              <a:gd name="connsiteY52" fmla="*/ 1324488 h 4086897"/>
              <a:gd name="connsiteX53" fmla="*/ 72176 w 5111726"/>
              <a:gd name="connsiteY53" fmla="*/ 1422469 h 4086897"/>
              <a:gd name="connsiteX54" fmla="*/ 68887 w 5111726"/>
              <a:gd name="connsiteY54" fmla="*/ 1536272 h 4086897"/>
              <a:gd name="connsiteX55" fmla="*/ 0 w 5111726"/>
              <a:gd name="connsiteY55" fmla="*/ 1635987 h 4086897"/>
              <a:gd name="connsiteX56" fmla="*/ 9559 w 5111726"/>
              <a:gd name="connsiteY56" fmla="*/ 1827173 h 4086897"/>
              <a:gd name="connsiteX57" fmla="*/ 139432 w 5111726"/>
              <a:gd name="connsiteY57" fmla="*/ 1796740 h 4086897"/>
              <a:gd name="connsiteX58" fmla="*/ 290506 w 5111726"/>
              <a:gd name="connsiteY58" fmla="*/ 1860991 h 4086897"/>
              <a:gd name="connsiteX59" fmla="*/ 486543 w 5111726"/>
              <a:gd name="connsiteY59" fmla="*/ 1970937 h 4086897"/>
              <a:gd name="connsiteX60" fmla="*/ 451314 w 5111726"/>
              <a:gd name="connsiteY60" fmla="*/ 2116380 h 4086897"/>
              <a:gd name="connsiteX61" fmla="*/ 650644 w 5111726"/>
              <a:gd name="connsiteY61" fmla="*/ 2380385 h 4086897"/>
              <a:gd name="connsiteX62" fmla="*/ 425076 w 5111726"/>
              <a:gd name="connsiteY62" fmla="*/ 2866921 h 4086897"/>
              <a:gd name="connsiteX63" fmla="*/ 553431 w 5111726"/>
              <a:gd name="connsiteY63" fmla="*/ 2956074 h 4086897"/>
              <a:gd name="connsiteX0" fmla="*/ 553431 w 5101858"/>
              <a:gd name="connsiteY0" fmla="*/ 2956074 h 4086897"/>
              <a:gd name="connsiteX1" fmla="*/ 807498 w 5101858"/>
              <a:gd name="connsiteY1" fmla="*/ 2928628 h 4086897"/>
              <a:gd name="connsiteX2" fmla="*/ 849252 w 5101858"/>
              <a:gd name="connsiteY2" fmla="*/ 3039203 h 4086897"/>
              <a:gd name="connsiteX3" fmla="*/ 1206186 w 5101858"/>
              <a:gd name="connsiteY3" fmla="*/ 2973229 h 4086897"/>
              <a:gd name="connsiteX4" fmla="*/ 1432085 w 5101858"/>
              <a:gd name="connsiteY4" fmla="*/ 3051727 h 4086897"/>
              <a:gd name="connsiteX5" fmla="*/ 1009890 w 5101858"/>
              <a:gd name="connsiteY5" fmla="*/ 4038566 h 4086897"/>
              <a:gd name="connsiteX6" fmla="*/ 1454088 w 5101858"/>
              <a:gd name="connsiteY6" fmla="*/ 3749841 h 4086897"/>
              <a:gd name="connsiteX7" fmla="*/ 1867769 w 5101858"/>
              <a:gd name="connsiteY7" fmla="*/ 3970356 h 4086897"/>
              <a:gd name="connsiteX8" fmla="*/ 1853677 w 5101858"/>
              <a:gd name="connsiteY8" fmla="*/ 3841627 h 4086897"/>
              <a:gd name="connsiteX9" fmla="*/ 1875082 w 5101858"/>
              <a:gd name="connsiteY9" fmla="*/ 3752854 h 4086897"/>
              <a:gd name="connsiteX10" fmla="*/ 1984922 w 5101858"/>
              <a:gd name="connsiteY10" fmla="*/ 3217476 h 4086897"/>
              <a:gd name="connsiteX11" fmla="*/ 2745358 w 5101858"/>
              <a:gd name="connsiteY11" fmla="*/ 3820988 h 4086897"/>
              <a:gd name="connsiteX12" fmla="*/ 2844823 w 5101858"/>
              <a:gd name="connsiteY12" fmla="*/ 3904554 h 4086897"/>
              <a:gd name="connsiteX13" fmla="*/ 3053983 w 5101858"/>
              <a:gd name="connsiteY13" fmla="*/ 3982317 h 4086897"/>
              <a:gd name="connsiteX14" fmla="*/ 3189522 w 5101858"/>
              <a:gd name="connsiteY14" fmla="*/ 4001696 h 4086897"/>
              <a:gd name="connsiteX15" fmla="*/ 3322741 w 5101858"/>
              <a:gd name="connsiteY15" fmla="*/ 4031192 h 4086897"/>
              <a:gd name="connsiteX16" fmla="*/ 3435364 w 5101858"/>
              <a:gd name="connsiteY16" fmla="*/ 4039236 h 4086897"/>
              <a:gd name="connsiteX17" fmla="*/ 3642700 w 5101858"/>
              <a:gd name="connsiteY17" fmla="*/ 4086897 h 4086897"/>
              <a:gd name="connsiteX18" fmla="*/ 3768733 w 5101858"/>
              <a:gd name="connsiteY18" fmla="*/ 3983783 h 4086897"/>
              <a:gd name="connsiteX19" fmla="*/ 3756791 w 5101858"/>
              <a:gd name="connsiteY19" fmla="*/ 3326202 h 4086897"/>
              <a:gd name="connsiteX20" fmla="*/ 4268104 w 5101858"/>
              <a:gd name="connsiteY20" fmla="*/ 3724283 h 4086897"/>
              <a:gd name="connsiteX21" fmla="*/ 4910096 w 5101858"/>
              <a:gd name="connsiteY21" fmla="*/ 3392129 h 4086897"/>
              <a:gd name="connsiteX22" fmla="*/ 4781990 w 5101858"/>
              <a:gd name="connsiteY22" fmla="*/ 3313509 h 4086897"/>
              <a:gd name="connsiteX23" fmla="*/ 5101858 w 5101858"/>
              <a:gd name="connsiteY23" fmla="*/ 2871007 h 4086897"/>
              <a:gd name="connsiteX24" fmla="*/ 4647164 w 5101858"/>
              <a:gd name="connsiteY24" fmla="*/ 2497047 h 4086897"/>
              <a:gd name="connsiteX25" fmla="*/ 4950859 w 5101858"/>
              <a:gd name="connsiteY25" fmla="*/ 2061038 h 4086897"/>
              <a:gd name="connsiteX26" fmla="*/ 4061623 w 5101858"/>
              <a:gd name="connsiteY26" fmla="*/ 1466796 h 4086897"/>
              <a:gd name="connsiteX27" fmla="*/ 3324203 w 5101858"/>
              <a:gd name="connsiteY27" fmla="*/ 1016299 h 4086897"/>
              <a:gd name="connsiteX28" fmla="*/ 3629896 w 5101858"/>
              <a:gd name="connsiteY28" fmla="*/ 683789 h 4086897"/>
              <a:gd name="connsiteX29" fmla="*/ 3093592 w 5101858"/>
              <a:gd name="connsiteY29" fmla="*/ 648930 h 4086897"/>
              <a:gd name="connsiteX30" fmla="*/ 2932700 w 5101858"/>
              <a:gd name="connsiteY30" fmla="*/ 415638 h 4086897"/>
              <a:gd name="connsiteX31" fmla="*/ 2736949 w 5101858"/>
              <a:gd name="connsiteY31" fmla="*/ 0 h 4086897"/>
              <a:gd name="connsiteX32" fmla="*/ 2492931 w 5101858"/>
              <a:gd name="connsiteY32" fmla="*/ 536305 h 4086897"/>
              <a:gd name="connsiteX33" fmla="*/ 2385670 w 5101858"/>
              <a:gd name="connsiteY33" fmla="*/ 565803 h 4086897"/>
              <a:gd name="connsiteX34" fmla="*/ 2256957 w 5101858"/>
              <a:gd name="connsiteY34" fmla="*/ 565803 h 4086897"/>
              <a:gd name="connsiteX35" fmla="*/ 2138970 w 5101858"/>
              <a:gd name="connsiteY35" fmla="*/ 568484 h 4086897"/>
              <a:gd name="connsiteX36" fmla="*/ 2041955 w 5101858"/>
              <a:gd name="connsiteY36" fmla="*/ 621656 h 4086897"/>
              <a:gd name="connsiteX37" fmla="*/ 1929847 w 5101858"/>
              <a:gd name="connsiteY37" fmla="*/ 646693 h 4086897"/>
              <a:gd name="connsiteX38" fmla="*/ 1900570 w 5101858"/>
              <a:gd name="connsiteY38" fmla="*/ 394135 h 4086897"/>
              <a:gd name="connsiteX39" fmla="*/ 1414703 w 5101858"/>
              <a:gd name="connsiteY39" fmla="*/ 365410 h 4086897"/>
              <a:gd name="connsiteX40" fmla="*/ 1422048 w 5101858"/>
              <a:gd name="connsiteY40" fmla="*/ 247897 h 4086897"/>
              <a:gd name="connsiteX41" fmla="*/ 1289845 w 5101858"/>
              <a:gd name="connsiteY41" fmla="*/ 240552 h 4086897"/>
              <a:gd name="connsiteX42" fmla="*/ 1180186 w 5101858"/>
              <a:gd name="connsiteY42" fmla="*/ 209089 h 4086897"/>
              <a:gd name="connsiteX43" fmla="*/ 1170496 w 5101858"/>
              <a:gd name="connsiteY43" fmla="*/ 148631 h 4086897"/>
              <a:gd name="connsiteX44" fmla="*/ 1065721 w 5101858"/>
              <a:gd name="connsiteY44" fmla="*/ 374056 h 4086897"/>
              <a:gd name="connsiteX45" fmla="*/ 961505 w 5101858"/>
              <a:gd name="connsiteY45" fmla="*/ 570617 h 4086897"/>
              <a:gd name="connsiteX46" fmla="*/ 881085 w 5101858"/>
              <a:gd name="connsiteY46" fmla="*/ 808898 h 4086897"/>
              <a:gd name="connsiteX47" fmla="*/ 776837 w 5101858"/>
              <a:gd name="connsiteY47" fmla="*/ 1166317 h 4086897"/>
              <a:gd name="connsiteX48" fmla="*/ 547493 w 5101858"/>
              <a:gd name="connsiteY48" fmla="*/ 1059092 h 4086897"/>
              <a:gd name="connsiteX49" fmla="*/ 353890 w 5101858"/>
              <a:gd name="connsiteY49" fmla="*/ 1179786 h 4086897"/>
              <a:gd name="connsiteX50" fmla="*/ 240397 w 5101858"/>
              <a:gd name="connsiteY50" fmla="*/ 1089809 h 4086897"/>
              <a:gd name="connsiteX51" fmla="*/ 166867 w 5101858"/>
              <a:gd name="connsiteY51" fmla="*/ 1205038 h 4086897"/>
              <a:gd name="connsiteX52" fmla="*/ 113254 w 5101858"/>
              <a:gd name="connsiteY52" fmla="*/ 1324488 h 4086897"/>
              <a:gd name="connsiteX53" fmla="*/ 72176 w 5101858"/>
              <a:gd name="connsiteY53" fmla="*/ 1422469 h 4086897"/>
              <a:gd name="connsiteX54" fmla="*/ 68887 w 5101858"/>
              <a:gd name="connsiteY54" fmla="*/ 1536272 h 4086897"/>
              <a:gd name="connsiteX55" fmla="*/ 0 w 5101858"/>
              <a:gd name="connsiteY55" fmla="*/ 1635987 h 4086897"/>
              <a:gd name="connsiteX56" fmla="*/ 9559 w 5101858"/>
              <a:gd name="connsiteY56" fmla="*/ 1827173 h 4086897"/>
              <a:gd name="connsiteX57" fmla="*/ 139432 w 5101858"/>
              <a:gd name="connsiteY57" fmla="*/ 1796740 h 4086897"/>
              <a:gd name="connsiteX58" fmla="*/ 290506 w 5101858"/>
              <a:gd name="connsiteY58" fmla="*/ 1860991 h 4086897"/>
              <a:gd name="connsiteX59" fmla="*/ 486543 w 5101858"/>
              <a:gd name="connsiteY59" fmla="*/ 1970937 h 4086897"/>
              <a:gd name="connsiteX60" fmla="*/ 451314 w 5101858"/>
              <a:gd name="connsiteY60" fmla="*/ 2116380 h 4086897"/>
              <a:gd name="connsiteX61" fmla="*/ 650644 w 5101858"/>
              <a:gd name="connsiteY61" fmla="*/ 2380385 h 4086897"/>
              <a:gd name="connsiteX62" fmla="*/ 425076 w 5101858"/>
              <a:gd name="connsiteY62" fmla="*/ 2866921 h 4086897"/>
              <a:gd name="connsiteX63" fmla="*/ 553431 w 5101858"/>
              <a:gd name="connsiteY63" fmla="*/ 2956074 h 4086897"/>
              <a:gd name="connsiteX0" fmla="*/ 553431 w 5101858"/>
              <a:gd name="connsiteY0" fmla="*/ 2956074 h 4086897"/>
              <a:gd name="connsiteX1" fmla="*/ 807498 w 5101858"/>
              <a:gd name="connsiteY1" fmla="*/ 2928628 h 4086897"/>
              <a:gd name="connsiteX2" fmla="*/ 849252 w 5101858"/>
              <a:gd name="connsiteY2" fmla="*/ 3039203 h 4086897"/>
              <a:gd name="connsiteX3" fmla="*/ 1206186 w 5101858"/>
              <a:gd name="connsiteY3" fmla="*/ 2973229 h 4086897"/>
              <a:gd name="connsiteX4" fmla="*/ 1432085 w 5101858"/>
              <a:gd name="connsiteY4" fmla="*/ 3051727 h 4086897"/>
              <a:gd name="connsiteX5" fmla="*/ 1009890 w 5101858"/>
              <a:gd name="connsiteY5" fmla="*/ 4038566 h 4086897"/>
              <a:gd name="connsiteX6" fmla="*/ 1454088 w 5101858"/>
              <a:gd name="connsiteY6" fmla="*/ 3749841 h 4086897"/>
              <a:gd name="connsiteX7" fmla="*/ 1867769 w 5101858"/>
              <a:gd name="connsiteY7" fmla="*/ 3970356 h 4086897"/>
              <a:gd name="connsiteX8" fmla="*/ 1853677 w 5101858"/>
              <a:gd name="connsiteY8" fmla="*/ 3841627 h 4086897"/>
              <a:gd name="connsiteX9" fmla="*/ 1875082 w 5101858"/>
              <a:gd name="connsiteY9" fmla="*/ 3752854 h 4086897"/>
              <a:gd name="connsiteX10" fmla="*/ 1984922 w 5101858"/>
              <a:gd name="connsiteY10" fmla="*/ 3217476 h 4086897"/>
              <a:gd name="connsiteX11" fmla="*/ 2745358 w 5101858"/>
              <a:gd name="connsiteY11" fmla="*/ 3820988 h 4086897"/>
              <a:gd name="connsiteX12" fmla="*/ 2844823 w 5101858"/>
              <a:gd name="connsiteY12" fmla="*/ 3904554 h 4086897"/>
              <a:gd name="connsiteX13" fmla="*/ 3053983 w 5101858"/>
              <a:gd name="connsiteY13" fmla="*/ 3982317 h 4086897"/>
              <a:gd name="connsiteX14" fmla="*/ 3189522 w 5101858"/>
              <a:gd name="connsiteY14" fmla="*/ 4001696 h 4086897"/>
              <a:gd name="connsiteX15" fmla="*/ 3322741 w 5101858"/>
              <a:gd name="connsiteY15" fmla="*/ 4031192 h 4086897"/>
              <a:gd name="connsiteX16" fmla="*/ 3435364 w 5101858"/>
              <a:gd name="connsiteY16" fmla="*/ 4039236 h 4086897"/>
              <a:gd name="connsiteX17" fmla="*/ 3642700 w 5101858"/>
              <a:gd name="connsiteY17" fmla="*/ 4086897 h 4086897"/>
              <a:gd name="connsiteX18" fmla="*/ 3768733 w 5101858"/>
              <a:gd name="connsiteY18" fmla="*/ 3983783 h 4086897"/>
              <a:gd name="connsiteX19" fmla="*/ 3756791 w 5101858"/>
              <a:gd name="connsiteY19" fmla="*/ 3326202 h 4086897"/>
              <a:gd name="connsiteX20" fmla="*/ 4268104 w 5101858"/>
              <a:gd name="connsiteY20" fmla="*/ 3724283 h 4086897"/>
              <a:gd name="connsiteX21" fmla="*/ 4910096 w 5101858"/>
              <a:gd name="connsiteY21" fmla="*/ 3392129 h 4086897"/>
              <a:gd name="connsiteX22" fmla="*/ 4781990 w 5101858"/>
              <a:gd name="connsiteY22" fmla="*/ 3313509 h 4086897"/>
              <a:gd name="connsiteX23" fmla="*/ 5101858 w 5101858"/>
              <a:gd name="connsiteY23" fmla="*/ 2871007 h 4086897"/>
              <a:gd name="connsiteX24" fmla="*/ 4627429 w 5101858"/>
              <a:gd name="connsiteY24" fmla="*/ 2513493 h 4086897"/>
              <a:gd name="connsiteX25" fmla="*/ 4950859 w 5101858"/>
              <a:gd name="connsiteY25" fmla="*/ 2061038 h 4086897"/>
              <a:gd name="connsiteX26" fmla="*/ 4061623 w 5101858"/>
              <a:gd name="connsiteY26" fmla="*/ 1466796 h 4086897"/>
              <a:gd name="connsiteX27" fmla="*/ 3324203 w 5101858"/>
              <a:gd name="connsiteY27" fmla="*/ 1016299 h 4086897"/>
              <a:gd name="connsiteX28" fmla="*/ 3629896 w 5101858"/>
              <a:gd name="connsiteY28" fmla="*/ 683789 h 4086897"/>
              <a:gd name="connsiteX29" fmla="*/ 3093592 w 5101858"/>
              <a:gd name="connsiteY29" fmla="*/ 648930 h 4086897"/>
              <a:gd name="connsiteX30" fmla="*/ 2932700 w 5101858"/>
              <a:gd name="connsiteY30" fmla="*/ 415638 h 4086897"/>
              <a:gd name="connsiteX31" fmla="*/ 2736949 w 5101858"/>
              <a:gd name="connsiteY31" fmla="*/ 0 h 4086897"/>
              <a:gd name="connsiteX32" fmla="*/ 2492931 w 5101858"/>
              <a:gd name="connsiteY32" fmla="*/ 536305 h 4086897"/>
              <a:gd name="connsiteX33" fmla="*/ 2385670 w 5101858"/>
              <a:gd name="connsiteY33" fmla="*/ 565803 h 4086897"/>
              <a:gd name="connsiteX34" fmla="*/ 2256957 w 5101858"/>
              <a:gd name="connsiteY34" fmla="*/ 565803 h 4086897"/>
              <a:gd name="connsiteX35" fmla="*/ 2138970 w 5101858"/>
              <a:gd name="connsiteY35" fmla="*/ 568484 h 4086897"/>
              <a:gd name="connsiteX36" fmla="*/ 2041955 w 5101858"/>
              <a:gd name="connsiteY36" fmla="*/ 621656 h 4086897"/>
              <a:gd name="connsiteX37" fmla="*/ 1929847 w 5101858"/>
              <a:gd name="connsiteY37" fmla="*/ 646693 h 4086897"/>
              <a:gd name="connsiteX38" fmla="*/ 1900570 w 5101858"/>
              <a:gd name="connsiteY38" fmla="*/ 394135 h 4086897"/>
              <a:gd name="connsiteX39" fmla="*/ 1414703 w 5101858"/>
              <a:gd name="connsiteY39" fmla="*/ 365410 h 4086897"/>
              <a:gd name="connsiteX40" fmla="*/ 1422048 w 5101858"/>
              <a:gd name="connsiteY40" fmla="*/ 247897 h 4086897"/>
              <a:gd name="connsiteX41" fmla="*/ 1289845 w 5101858"/>
              <a:gd name="connsiteY41" fmla="*/ 240552 h 4086897"/>
              <a:gd name="connsiteX42" fmla="*/ 1180186 w 5101858"/>
              <a:gd name="connsiteY42" fmla="*/ 209089 h 4086897"/>
              <a:gd name="connsiteX43" fmla="*/ 1170496 w 5101858"/>
              <a:gd name="connsiteY43" fmla="*/ 148631 h 4086897"/>
              <a:gd name="connsiteX44" fmla="*/ 1065721 w 5101858"/>
              <a:gd name="connsiteY44" fmla="*/ 374056 h 4086897"/>
              <a:gd name="connsiteX45" fmla="*/ 961505 w 5101858"/>
              <a:gd name="connsiteY45" fmla="*/ 570617 h 4086897"/>
              <a:gd name="connsiteX46" fmla="*/ 881085 w 5101858"/>
              <a:gd name="connsiteY46" fmla="*/ 808898 h 4086897"/>
              <a:gd name="connsiteX47" fmla="*/ 776837 w 5101858"/>
              <a:gd name="connsiteY47" fmla="*/ 1166317 h 4086897"/>
              <a:gd name="connsiteX48" fmla="*/ 547493 w 5101858"/>
              <a:gd name="connsiteY48" fmla="*/ 1059092 h 4086897"/>
              <a:gd name="connsiteX49" fmla="*/ 353890 w 5101858"/>
              <a:gd name="connsiteY49" fmla="*/ 1179786 h 4086897"/>
              <a:gd name="connsiteX50" fmla="*/ 240397 w 5101858"/>
              <a:gd name="connsiteY50" fmla="*/ 1089809 h 4086897"/>
              <a:gd name="connsiteX51" fmla="*/ 166867 w 5101858"/>
              <a:gd name="connsiteY51" fmla="*/ 1205038 h 4086897"/>
              <a:gd name="connsiteX52" fmla="*/ 113254 w 5101858"/>
              <a:gd name="connsiteY52" fmla="*/ 1324488 h 4086897"/>
              <a:gd name="connsiteX53" fmla="*/ 72176 w 5101858"/>
              <a:gd name="connsiteY53" fmla="*/ 1422469 h 4086897"/>
              <a:gd name="connsiteX54" fmla="*/ 68887 w 5101858"/>
              <a:gd name="connsiteY54" fmla="*/ 1536272 h 4086897"/>
              <a:gd name="connsiteX55" fmla="*/ 0 w 5101858"/>
              <a:gd name="connsiteY55" fmla="*/ 1635987 h 4086897"/>
              <a:gd name="connsiteX56" fmla="*/ 9559 w 5101858"/>
              <a:gd name="connsiteY56" fmla="*/ 1827173 h 4086897"/>
              <a:gd name="connsiteX57" fmla="*/ 139432 w 5101858"/>
              <a:gd name="connsiteY57" fmla="*/ 1796740 h 4086897"/>
              <a:gd name="connsiteX58" fmla="*/ 290506 w 5101858"/>
              <a:gd name="connsiteY58" fmla="*/ 1860991 h 4086897"/>
              <a:gd name="connsiteX59" fmla="*/ 486543 w 5101858"/>
              <a:gd name="connsiteY59" fmla="*/ 1970937 h 4086897"/>
              <a:gd name="connsiteX60" fmla="*/ 451314 w 5101858"/>
              <a:gd name="connsiteY60" fmla="*/ 2116380 h 4086897"/>
              <a:gd name="connsiteX61" fmla="*/ 650644 w 5101858"/>
              <a:gd name="connsiteY61" fmla="*/ 2380385 h 4086897"/>
              <a:gd name="connsiteX62" fmla="*/ 425076 w 5101858"/>
              <a:gd name="connsiteY62" fmla="*/ 2866921 h 4086897"/>
              <a:gd name="connsiteX63" fmla="*/ 553431 w 5101858"/>
              <a:gd name="connsiteY63" fmla="*/ 2956074 h 4086897"/>
              <a:gd name="connsiteX0" fmla="*/ 553431 w 5101858"/>
              <a:gd name="connsiteY0" fmla="*/ 2956074 h 4086897"/>
              <a:gd name="connsiteX1" fmla="*/ 807498 w 5101858"/>
              <a:gd name="connsiteY1" fmla="*/ 2928628 h 4086897"/>
              <a:gd name="connsiteX2" fmla="*/ 849252 w 5101858"/>
              <a:gd name="connsiteY2" fmla="*/ 3039203 h 4086897"/>
              <a:gd name="connsiteX3" fmla="*/ 1206186 w 5101858"/>
              <a:gd name="connsiteY3" fmla="*/ 2973229 h 4086897"/>
              <a:gd name="connsiteX4" fmla="*/ 1432085 w 5101858"/>
              <a:gd name="connsiteY4" fmla="*/ 3051727 h 4086897"/>
              <a:gd name="connsiteX5" fmla="*/ 1009890 w 5101858"/>
              <a:gd name="connsiteY5" fmla="*/ 4038566 h 4086897"/>
              <a:gd name="connsiteX6" fmla="*/ 1454088 w 5101858"/>
              <a:gd name="connsiteY6" fmla="*/ 3749841 h 4086897"/>
              <a:gd name="connsiteX7" fmla="*/ 1867769 w 5101858"/>
              <a:gd name="connsiteY7" fmla="*/ 3970356 h 4086897"/>
              <a:gd name="connsiteX8" fmla="*/ 1853677 w 5101858"/>
              <a:gd name="connsiteY8" fmla="*/ 3841627 h 4086897"/>
              <a:gd name="connsiteX9" fmla="*/ 1875082 w 5101858"/>
              <a:gd name="connsiteY9" fmla="*/ 3752854 h 4086897"/>
              <a:gd name="connsiteX10" fmla="*/ 1984922 w 5101858"/>
              <a:gd name="connsiteY10" fmla="*/ 3217476 h 4086897"/>
              <a:gd name="connsiteX11" fmla="*/ 2745358 w 5101858"/>
              <a:gd name="connsiteY11" fmla="*/ 3820988 h 4086897"/>
              <a:gd name="connsiteX12" fmla="*/ 2844823 w 5101858"/>
              <a:gd name="connsiteY12" fmla="*/ 3904554 h 4086897"/>
              <a:gd name="connsiteX13" fmla="*/ 3053983 w 5101858"/>
              <a:gd name="connsiteY13" fmla="*/ 3982317 h 4086897"/>
              <a:gd name="connsiteX14" fmla="*/ 3189522 w 5101858"/>
              <a:gd name="connsiteY14" fmla="*/ 4001696 h 4086897"/>
              <a:gd name="connsiteX15" fmla="*/ 3322741 w 5101858"/>
              <a:gd name="connsiteY15" fmla="*/ 4031192 h 4086897"/>
              <a:gd name="connsiteX16" fmla="*/ 3435364 w 5101858"/>
              <a:gd name="connsiteY16" fmla="*/ 4039236 h 4086897"/>
              <a:gd name="connsiteX17" fmla="*/ 3642700 w 5101858"/>
              <a:gd name="connsiteY17" fmla="*/ 4086897 h 4086897"/>
              <a:gd name="connsiteX18" fmla="*/ 3768733 w 5101858"/>
              <a:gd name="connsiteY18" fmla="*/ 3983783 h 4086897"/>
              <a:gd name="connsiteX19" fmla="*/ 3756791 w 5101858"/>
              <a:gd name="connsiteY19" fmla="*/ 3326202 h 4086897"/>
              <a:gd name="connsiteX20" fmla="*/ 4268104 w 5101858"/>
              <a:gd name="connsiteY20" fmla="*/ 3724283 h 4086897"/>
              <a:gd name="connsiteX21" fmla="*/ 4910096 w 5101858"/>
              <a:gd name="connsiteY21" fmla="*/ 3392129 h 4086897"/>
              <a:gd name="connsiteX22" fmla="*/ 4781990 w 5101858"/>
              <a:gd name="connsiteY22" fmla="*/ 3313509 h 4086897"/>
              <a:gd name="connsiteX23" fmla="*/ 5101858 w 5101858"/>
              <a:gd name="connsiteY23" fmla="*/ 2871007 h 4086897"/>
              <a:gd name="connsiteX24" fmla="*/ 4643875 w 5101858"/>
              <a:gd name="connsiteY24" fmla="*/ 2506915 h 4086897"/>
              <a:gd name="connsiteX25" fmla="*/ 4950859 w 5101858"/>
              <a:gd name="connsiteY25" fmla="*/ 2061038 h 4086897"/>
              <a:gd name="connsiteX26" fmla="*/ 4061623 w 5101858"/>
              <a:gd name="connsiteY26" fmla="*/ 1466796 h 4086897"/>
              <a:gd name="connsiteX27" fmla="*/ 3324203 w 5101858"/>
              <a:gd name="connsiteY27" fmla="*/ 1016299 h 4086897"/>
              <a:gd name="connsiteX28" fmla="*/ 3629896 w 5101858"/>
              <a:gd name="connsiteY28" fmla="*/ 683789 h 4086897"/>
              <a:gd name="connsiteX29" fmla="*/ 3093592 w 5101858"/>
              <a:gd name="connsiteY29" fmla="*/ 648930 h 4086897"/>
              <a:gd name="connsiteX30" fmla="*/ 2932700 w 5101858"/>
              <a:gd name="connsiteY30" fmla="*/ 415638 h 4086897"/>
              <a:gd name="connsiteX31" fmla="*/ 2736949 w 5101858"/>
              <a:gd name="connsiteY31" fmla="*/ 0 h 4086897"/>
              <a:gd name="connsiteX32" fmla="*/ 2492931 w 5101858"/>
              <a:gd name="connsiteY32" fmla="*/ 536305 h 4086897"/>
              <a:gd name="connsiteX33" fmla="*/ 2385670 w 5101858"/>
              <a:gd name="connsiteY33" fmla="*/ 565803 h 4086897"/>
              <a:gd name="connsiteX34" fmla="*/ 2256957 w 5101858"/>
              <a:gd name="connsiteY34" fmla="*/ 565803 h 4086897"/>
              <a:gd name="connsiteX35" fmla="*/ 2138970 w 5101858"/>
              <a:gd name="connsiteY35" fmla="*/ 568484 h 4086897"/>
              <a:gd name="connsiteX36" fmla="*/ 2041955 w 5101858"/>
              <a:gd name="connsiteY36" fmla="*/ 621656 h 4086897"/>
              <a:gd name="connsiteX37" fmla="*/ 1929847 w 5101858"/>
              <a:gd name="connsiteY37" fmla="*/ 646693 h 4086897"/>
              <a:gd name="connsiteX38" fmla="*/ 1900570 w 5101858"/>
              <a:gd name="connsiteY38" fmla="*/ 394135 h 4086897"/>
              <a:gd name="connsiteX39" fmla="*/ 1414703 w 5101858"/>
              <a:gd name="connsiteY39" fmla="*/ 365410 h 4086897"/>
              <a:gd name="connsiteX40" fmla="*/ 1422048 w 5101858"/>
              <a:gd name="connsiteY40" fmla="*/ 247897 h 4086897"/>
              <a:gd name="connsiteX41" fmla="*/ 1289845 w 5101858"/>
              <a:gd name="connsiteY41" fmla="*/ 240552 h 4086897"/>
              <a:gd name="connsiteX42" fmla="*/ 1180186 w 5101858"/>
              <a:gd name="connsiteY42" fmla="*/ 209089 h 4086897"/>
              <a:gd name="connsiteX43" fmla="*/ 1170496 w 5101858"/>
              <a:gd name="connsiteY43" fmla="*/ 148631 h 4086897"/>
              <a:gd name="connsiteX44" fmla="*/ 1065721 w 5101858"/>
              <a:gd name="connsiteY44" fmla="*/ 374056 h 4086897"/>
              <a:gd name="connsiteX45" fmla="*/ 961505 w 5101858"/>
              <a:gd name="connsiteY45" fmla="*/ 570617 h 4086897"/>
              <a:gd name="connsiteX46" fmla="*/ 881085 w 5101858"/>
              <a:gd name="connsiteY46" fmla="*/ 808898 h 4086897"/>
              <a:gd name="connsiteX47" fmla="*/ 776837 w 5101858"/>
              <a:gd name="connsiteY47" fmla="*/ 1166317 h 4086897"/>
              <a:gd name="connsiteX48" fmla="*/ 547493 w 5101858"/>
              <a:gd name="connsiteY48" fmla="*/ 1059092 h 4086897"/>
              <a:gd name="connsiteX49" fmla="*/ 353890 w 5101858"/>
              <a:gd name="connsiteY49" fmla="*/ 1179786 h 4086897"/>
              <a:gd name="connsiteX50" fmla="*/ 240397 w 5101858"/>
              <a:gd name="connsiteY50" fmla="*/ 1089809 h 4086897"/>
              <a:gd name="connsiteX51" fmla="*/ 166867 w 5101858"/>
              <a:gd name="connsiteY51" fmla="*/ 1205038 h 4086897"/>
              <a:gd name="connsiteX52" fmla="*/ 113254 w 5101858"/>
              <a:gd name="connsiteY52" fmla="*/ 1324488 h 4086897"/>
              <a:gd name="connsiteX53" fmla="*/ 72176 w 5101858"/>
              <a:gd name="connsiteY53" fmla="*/ 1422469 h 4086897"/>
              <a:gd name="connsiteX54" fmla="*/ 68887 w 5101858"/>
              <a:gd name="connsiteY54" fmla="*/ 1536272 h 4086897"/>
              <a:gd name="connsiteX55" fmla="*/ 0 w 5101858"/>
              <a:gd name="connsiteY55" fmla="*/ 1635987 h 4086897"/>
              <a:gd name="connsiteX56" fmla="*/ 9559 w 5101858"/>
              <a:gd name="connsiteY56" fmla="*/ 1827173 h 4086897"/>
              <a:gd name="connsiteX57" fmla="*/ 139432 w 5101858"/>
              <a:gd name="connsiteY57" fmla="*/ 1796740 h 4086897"/>
              <a:gd name="connsiteX58" fmla="*/ 290506 w 5101858"/>
              <a:gd name="connsiteY58" fmla="*/ 1860991 h 4086897"/>
              <a:gd name="connsiteX59" fmla="*/ 486543 w 5101858"/>
              <a:gd name="connsiteY59" fmla="*/ 1970937 h 4086897"/>
              <a:gd name="connsiteX60" fmla="*/ 451314 w 5101858"/>
              <a:gd name="connsiteY60" fmla="*/ 2116380 h 4086897"/>
              <a:gd name="connsiteX61" fmla="*/ 650644 w 5101858"/>
              <a:gd name="connsiteY61" fmla="*/ 2380385 h 4086897"/>
              <a:gd name="connsiteX62" fmla="*/ 425076 w 5101858"/>
              <a:gd name="connsiteY62" fmla="*/ 2866921 h 4086897"/>
              <a:gd name="connsiteX63" fmla="*/ 553431 w 5101858"/>
              <a:gd name="connsiteY63" fmla="*/ 2956074 h 4086897"/>
              <a:gd name="connsiteX0" fmla="*/ 553431 w 5101858"/>
              <a:gd name="connsiteY0" fmla="*/ 2956074 h 4086897"/>
              <a:gd name="connsiteX1" fmla="*/ 807498 w 5101858"/>
              <a:gd name="connsiteY1" fmla="*/ 2928628 h 4086897"/>
              <a:gd name="connsiteX2" fmla="*/ 849252 w 5101858"/>
              <a:gd name="connsiteY2" fmla="*/ 3039203 h 4086897"/>
              <a:gd name="connsiteX3" fmla="*/ 1206186 w 5101858"/>
              <a:gd name="connsiteY3" fmla="*/ 2973229 h 4086897"/>
              <a:gd name="connsiteX4" fmla="*/ 1432085 w 5101858"/>
              <a:gd name="connsiteY4" fmla="*/ 3051727 h 4086897"/>
              <a:gd name="connsiteX5" fmla="*/ 1009890 w 5101858"/>
              <a:gd name="connsiteY5" fmla="*/ 4038566 h 4086897"/>
              <a:gd name="connsiteX6" fmla="*/ 1454088 w 5101858"/>
              <a:gd name="connsiteY6" fmla="*/ 3749841 h 4086897"/>
              <a:gd name="connsiteX7" fmla="*/ 1867769 w 5101858"/>
              <a:gd name="connsiteY7" fmla="*/ 3970356 h 4086897"/>
              <a:gd name="connsiteX8" fmla="*/ 1853677 w 5101858"/>
              <a:gd name="connsiteY8" fmla="*/ 3841627 h 4086897"/>
              <a:gd name="connsiteX9" fmla="*/ 1875082 w 5101858"/>
              <a:gd name="connsiteY9" fmla="*/ 3752854 h 4086897"/>
              <a:gd name="connsiteX10" fmla="*/ 1984922 w 5101858"/>
              <a:gd name="connsiteY10" fmla="*/ 3217476 h 4086897"/>
              <a:gd name="connsiteX11" fmla="*/ 2745358 w 5101858"/>
              <a:gd name="connsiteY11" fmla="*/ 3820988 h 4086897"/>
              <a:gd name="connsiteX12" fmla="*/ 2844823 w 5101858"/>
              <a:gd name="connsiteY12" fmla="*/ 3904554 h 4086897"/>
              <a:gd name="connsiteX13" fmla="*/ 3053983 w 5101858"/>
              <a:gd name="connsiteY13" fmla="*/ 3982317 h 4086897"/>
              <a:gd name="connsiteX14" fmla="*/ 3189522 w 5101858"/>
              <a:gd name="connsiteY14" fmla="*/ 4001696 h 4086897"/>
              <a:gd name="connsiteX15" fmla="*/ 3322741 w 5101858"/>
              <a:gd name="connsiteY15" fmla="*/ 4031192 h 4086897"/>
              <a:gd name="connsiteX16" fmla="*/ 3435364 w 5101858"/>
              <a:gd name="connsiteY16" fmla="*/ 4039236 h 4086897"/>
              <a:gd name="connsiteX17" fmla="*/ 3642700 w 5101858"/>
              <a:gd name="connsiteY17" fmla="*/ 4086897 h 4086897"/>
              <a:gd name="connsiteX18" fmla="*/ 3768733 w 5101858"/>
              <a:gd name="connsiteY18" fmla="*/ 3983783 h 4086897"/>
              <a:gd name="connsiteX19" fmla="*/ 3756791 w 5101858"/>
              <a:gd name="connsiteY19" fmla="*/ 3326202 h 4086897"/>
              <a:gd name="connsiteX20" fmla="*/ 4268104 w 5101858"/>
              <a:gd name="connsiteY20" fmla="*/ 3724283 h 4086897"/>
              <a:gd name="connsiteX21" fmla="*/ 4910096 w 5101858"/>
              <a:gd name="connsiteY21" fmla="*/ 3392129 h 4086897"/>
              <a:gd name="connsiteX22" fmla="*/ 4781990 w 5101858"/>
              <a:gd name="connsiteY22" fmla="*/ 3313509 h 4086897"/>
              <a:gd name="connsiteX23" fmla="*/ 5101858 w 5101858"/>
              <a:gd name="connsiteY23" fmla="*/ 2871007 h 4086897"/>
              <a:gd name="connsiteX24" fmla="*/ 4643875 w 5101858"/>
              <a:gd name="connsiteY24" fmla="*/ 2506915 h 4086897"/>
              <a:gd name="connsiteX25" fmla="*/ 4940992 w 5101858"/>
              <a:gd name="connsiteY25" fmla="*/ 2080773 h 4086897"/>
              <a:gd name="connsiteX26" fmla="*/ 4061623 w 5101858"/>
              <a:gd name="connsiteY26" fmla="*/ 1466796 h 4086897"/>
              <a:gd name="connsiteX27" fmla="*/ 3324203 w 5101858"/>
              <a:gd name="connsiteY27" fmla="*/ 1016299 h 4086897"/>
              <a:gd name="connsiteX28" fmla="*/ 3629896 w 5101858"/>
              <a:gd name="connsiteY28" fmla="*/ 683789 h 4086897"/>
              <a:gd name="connsiteX29" fmla="*/ 3093592 w 5101858"/>
              <a:gd name="connsiteY29" fmla="*/ 648930 h 4086897"/>
              <a:gd name="connsiteX30" fmla="*/ 2932700 w 5101858"/>
              <a:gd name="connsiteY30" fmla="*/ 415638 h 4086897"/>
              <a:gd name="connsiteX31" fmla="*/ 2736949 w 5101858"/>
              <a:gd name="connsiteY31" fmla="*/ 0 h 4086897"/>
              <a:gd name="connsiteX32" fmla="*/ 2492931 w 5101858"/>
              <a:gd name="connsiteY32" fmla="*/ 536305 h 4086897"/>
              <a:gd name="connsiteX33" fmla="*/ 2385670 w 5101858"/>
              <a:gd name="connsiteY33" fmla="*/ 565803 h 4086897"/>
              <a:gd name="connsiteX34" fmla="*/ 2256957 w 5101858"/>
              <a:gd name="connsiteY34" fmla="*/ 565803 h 4086897"/>
              <a:gd name="connsiteX35" fmla="*/ 2138970 w 5101858"/>
              <a:gd name="connsiteY35" fmla="*/ 568484 h 4086897"/>
              <a:gd name="connsiteX36" fmla="*/ 2041955 w 5101858"/>
              <a:gd name="connsiteY36" fmla="*/ 621656 h 4086897"/>
              <a:gd name="connsiteX37" fmla="*/ 1929847 w 5101858"/>
              <a:gd name="connsiteY37" fmla="*/ 646693 h 4086897"/>
              <a:gd name="connsiteX38" fmla="*/ 1900570 w 5101858"/>
              <a:gd name="connsiteY38" fmla="*/ 394135 h 4086897"/>
              <a:gd name="connsiteX39" fmla="*/ 1414703 w 5101858"/>
              <a:gd name="connsiteY39" fmla="*/ 365410 h 4086897"/>
              <a:gd name="connsiteX40" fmla="*/ 1422048 w 5101858"/>
              <a:gd name="connsiteY40" fmla="*/ 247897 h 4086897"/>
              <a:gd name="connsiteX41" fmla="*/ 1289845 w 5101858"/>
              <a:gd name="connsiteY41" fmla="*/ 240552 h 4086897"/>
              <a:gd name="connsiteX42" fmla="*/ 1180186 w 5101858"/>
              <a:gd name="connsiteY42" fmla="*/ 209089 h 4086897"/>
              <a:gd name="connsiteX43" fmla="*/ 1170496 w 5101858"/>
              <a:gd name="connsiteY43" fmla="*/ 148631 h 4086897"/>
              <a:gd name="connsiteX44" fmla="*/ 1065721 w 5101858"/>
              <a:gd name="connsiteY44" fmla="*/ 374056 h 4086897"/>
              <a:gd name="connsiteX45" fmla="*/ 961505 w 5101858"/>
              <a:gd name="connsiteY45" fmla="*/ 570617 h 4086897"/>
              <a:gd name="connsiteX46" fmla="*/ 881085 w 5101858"/>
              <a:gd name="connsiteY46" fmla="*/ 808898 h 4086897"/>
              <a:gd name="connsiteX47" fmla="*/ 776837 w 5101858"/>
              <a:gd name="connsiteY47" fmla="*/ 1166317 h 4086897"/>
              <a:gd name="connsiteX48" fmla="*/ 547493 w 5101858"/>
              <a:gd name="connsiteY48" fmla="*/ 1059092 h 4086897"/>
              <a:gd name="connsiteX49" fmla="*/ 353890 w 5101858"/>
              <a:gd name="connsiteY49" fmla="*/ 1179786 h 4086897"/>
              <a:gd name="connsiteX50" fmla="*/ 240397 w 5101858"/>
              <a:gd name="connsiteY50" fmla="*/ 1089809 h 4086897"/>
              <a:gd name="connsiteX51" fmla="*/ 166867 w 5101858"/>
              <a:gd name="connsiteY51" fmla="*/ 1205038 h 4086897"/>
              <a:gd name="connsiteX52" fmla="*/ 113254 w 5101858"/>
              <a:gd name="connsiteY52" fmla="*/ 1324488 h 4086897"/>
              <a:gd name="connsiteX53" fmla="*/ 72176 w 5101858"/>
              <a:gd name="connsiteY53" fmla="*/ 1422469 h 4086897"/>
              <a:gd name="connsiteX54" fmla="*/ 68887 w 5101858"/>
              <a:gd name="connsiteY54" fmla="*/ 1536272 h 4086897"/>
              <a:gd name="connsiteX55" fmla="*/ 0 w 5101858"/>
              <a:gd name="connsiteY55" fmla="*/ 1635987 h 4086897"/>
              <a:gd name="connsiteX56" fmla="*/ 9559 w 5101858"/>
              <a:gd name="connsiteY56" fmla="*/ 1827173 h 4086897"/>
              <a:gd name="connsiteX57" fmla="*/ 139432 w 5101858"/>
              <a:gd name="connsiteY57" fmla="*/ 1796740 h 4086897"/>
              <a:gd name="connsiteX58" fmla="*/ 290506 w 5101858"/>
              <a:gd name="connsiteY58" fmla="*/ 1860991 h 4086897"/>
              <a:gd name="connsiteX59" fmla="*/ 486543 w 5101858"/>
              <a:gd name="connsiteY59" fmla="*/ 1970937 h 4086897"/>
              <a:gd name="connsiteX60" fmla="*/ 451314 w 5101858"/>
              <a:gd name="connsiteY60" fmla="*/ 2116380 h 4086897"/>
              <a:gd name="connsiteX61" fmla="*/ 650644 w 5101858"/>
              <a:gd name="connsiteY61" fmla="*/ 2380385 h 4086897"/>
              <a:gd name="connsiteX62" fmla="*/ 425076 w 5101858"/>
              <a:gd name="connsiteY62" fmla="*/ 2866921 h 4086897"/>
              <a:gd name="connsiteX63" fmla="*/ 553431 w 5101858"/>
              <a:gd name="connsiteY63" fmla="*/ 2956074 h 4086897"/>
              <a:gd name="connsiteX0" fmla="*/ 553431 w 5101858"/>
              <a:gd name="connsiteY0" fmla="*/ 2956074 h 4086897"/>
              <a:gd name="connsiteX1" fmla="*/ 807498 w 5101858"/>
              <a:gd name="connsiteY1" fmla="*/ 2928628 h 4086897"/>
              <a:gd name="connsiteX2" fmla="*/ 849252 w 5101858"/>
              <a:gd name="connsiteY2" fmla="*/ 3039203 h 4086897"/>
              <a:gd name="connsiteX3" fmla="*/ 1206186 w 5101858"/>
              <a:gd name="connsiteY3" fmla="*/ 2973229 h 4086897"/>
              <a:gd name="connsiteX4" fmla="*/ 1432085 w 5101858"/>
              <a:gd name="connsiteY4" fmla="*/ 3051727 h 4086897"/>
              <a:gd name="connsiteX5" fmla="*/ 1009890 w 5101858"/>
              <a:gd name="connsiteY5" fmla="*/ 4038566 h 4086897"/>
              <a:gd name="connsiteX6" fmla="*/ 1454088 w 5101858"/>
              <a:gd name="connsiteY6" fmla="*/ 3749841 h 4086897"/>
              <a:gd name="connsiteX7" fmla="*/ 1867769 w 5101858"/>
              <a:gd name="connsiteY7" fmla="*/ 3970356 h 4086897"/>
              <a:gd name="connsiteX8" fmla="*/ 1853677 w 5101858"/>
              <a:gd name="connsiteY8" fmla="*/ 3841627 h 4086897"/>
              <a:gd name="connsiteX9" fmla="*/ 1875082 w 5101858"/>
              <a:gd name="connsiteY9" fmla="*/ 3752854 h 4086897"/>
              <a:gd name="connsiteX10" fmla="*/ 1984922 w 5101858"/>
              <a:gd name="connsiteY10" fmla="*/ 3217476 h 4086897"/>
              <a:gd name="connsiteX11" fmla="*/ 2745358 w 5101858"/>
              <a:gd name="connsiteY11" fmla="*/ 3820988 h 4086897"/>
              <a:gd name="connsiteX12" fmla="*/ 2844823 w 5101858"/>
              <a:gd name="connsiteY12" fmla="*/ 3904554 h 4086897"/>
              <a:gd name="connsiteX13" fmla="*/ 3053983 w 5101858"/>
              <a:gd name="connsiteY13" fmla="*/ 3982317 h 4086897"/>
              <a:gd name="connsiteX14" fmla="*/ 3189522 w 5101858"/>
              <a:gd name="connsiteY14" fmla="*/ 4001696 h 4086897"/>
              <a:gd name="connsiteX15" fmla="*/ 3322741 w 5101858"/>
              <a:gd name="connsiteY15" fmla="*/ 4031192 h 4086897"/>
              <a:gd name="connsiteX16" fmla="*/ 3435364 w 5101858"/>
              <a:gd name="connsiteY16" fmla="*/ 4039236 h 4086897"/>
              <a:gd name="connsiteX17" fmla="*/ 3642700 w 5101858"/>
              <a:gd name="connsiteY17" fmla="*/ 4086897 h 4086897"/>
              <a:gd name="connsiteX18" fmla="*/ 3768733 w 5101858"/>
              <a:gd name="connsiteY18" fmla="*/ 3983783 h 4086897"/>
              <a:gd name="connsiteX19" fmla="*/ 3756791 w 5101858"/>
              <a:gd name="connsiteY19" fmla="*/ 3326202 h 4086897"/>
              <a:gd name="connsiteX20" fmla="*/ 4268104 w 5101858"/>
              <a:gd name="connsiteY20" fmla="*/ 3724283 h 4086897"/>
              <a:gd name="connsiteX21" fmla="*/ 4910096 w 5101858"/>
              <a:gd name="connsiteY21" fmla="*/ 3392129 h 4086897"/>
              <a:gd name="connsiteX22" fmla="*/ 4781990 w 5101858"/>
              <a:gd name="connsiteY22" fmla="*/ 3313509 h 4086897"/>
              <a:gd name="connsiteX23" fmla="*/ 5101858 w 5101858"/>
              <a:gd name="connsiteY23" fmla="*/ 2871007 h 4086897"/>
              <a:gd name="connsiteX24" fmla="*/ 4643875 w 5101858"/>
              <a:gd name="connsiteY24" fmla="*/ 2506915 h 4086897"/>
              <a:gd name="connsiteX25" fmla="*/ 4940992 w 5101858"/>
              <a:gd name="connsiteY25" fmla="*/ 2080773 h 4086897"/>
              <a:gd name="connsiteX26" fmla="*/ 4058334 w 5101858"/>
              <a:gd name="connsiteY26" fmla="*/ 1470085 h 4086897"/>
              <a:gd name="connsiteX27" fmla="*/ 3324203 w 5101858"/>
              <a:gd name="connsiteY27" fmla="*/ 1016299 h 4086897"/>
              <a:gd name="connsiteX28" fmla="*/ 3629896 w 5101858"/>
              <a:gd name="connsiteY28" fmla="*/ 683789 h 4086897"/>
              <a:gd name="connsiteX29" fmla="*/ 3093592 w 5101858"/>
              <a:gd name="connsiteY29" fmla="*/ 648930 h 4086897"/>
              <a:gd name="connsiteX30" fmla="*/ 2932700 w 5101858"/>
              <a:gd name="connsiteY30" fmla="*/ 415638 h 4086897"/>
              <a:gd name="connsiteX31" fmla="*/ 2736949 w 5101858"/>
              <a:gd name="connsiteY31" fmla="*/ 0 h 4086897"/>
              <a:gd name="connsiteX32" fmla="*/ 2492931 w 5101858"/>
              <a:gd name="connsiteY32" fmla="*/ 536305 h 4086897"/>
              <a:gd name="connsiteX33" fmla="*/ 2385670 w 5101858"/>
              <a:gd name="connsiteY33" fmla="*/ 565803 h 4086897"/>
              <a:gd name="connsiteX34" fmla="*/ 2256957 w 5101858"/>
              <a:gd name="connsiteY34" fmla="*/ 565803 h 4086897"/>
              <a:gd name="connsiteX35" fmla="*/ 2138970 w 5101858"/>
              <a:gd name="connsiteY35" fmla="*/ 568484 h 4086897"/>
              <a:gd name="connsiteX36" fmla="*/ 2041955 w 5101858"/>
              <a:gd name="connsiteY36" fmla="*/ 621656 h 4086897"/>
              <a:gd name="connsiteX37" fmla="*/ 1929847 w 5101858"/>
              <a:gd name="connsiteY37" fmla="*/ 646693 h 4086897"/>
              <a:gd name="connsiteX38" fmla="*/ 1900570 w 5101858"/>
              <a:gd name="connsiteY38" fmla="*/ 394135 h 4086897"/>
              <a:gd name="connsiteX39" fmla="*/ 1414703 w 5101858"/>
              <a:gd name="connsiteY39" fmla="*/ 365410 h 4086897"/>
              <a:gd name="connsiteX40" fmla="*/ 1422048 w 5101858"/>
              <a:gd name="connsiteY40" fmla="*/ 247897 h 4086897"/>
              <a:gd name="connsiteX41" fmla="*/ 1289845 w 5101858"/>
              <a:gd name="connsiteY41" fmla="*/ 240552 h 4086897"/>
              <a:gd name="connsiteX42" fmla="*/ 1180186 w 5101858"/>
              <a:gd name="connsiteY42" fmla="*/ 209089 h 4086897"/>
              <a:gd name="connsiteX43" fmla="*/ 1170496 w 5101858"/>
              <a:gd name="connsiteY43" fmla="*/ 148631 h 4086897"/>
              <a:gd name="connsiteX44" fmla="*/ 1065721 w 5101858"/>
              <a:gd name="connsiteY44" fmla="*/ 374056 h 4086897"/>
              <a:gd name="connsiteX45" fmla="*/ 961505 w 5101858"/>
              <a:gd name="connsiteY45" fmla="*/ 570617 h 4086897"/>
              <a:gd name="connsiteX46" fmla="*/ 881085 w 5101858"/>
              <a:gd name="connsiteY46" fmla="*/ 808898 h 4086897"/>
              <a:gd name="connsiteX47" fmla="*/ 776837 w 5101858"/>
              <a:gd name="connsiteY47" fmla="*/ 1166317 h 4086897"/>
              <a:gd name="connsiteX48" fmla="*/ 547493 w 5101858"/>
              <a:gd name="connsiteY48" fmla="*/ 1059092 h 4086897"/>
              <a:gd name="connsiteX49" fmla="*/ 353890 w 5101858"/>
              <a:gd name="connsiteY49" fmla="*/ 1179786 h 4086897"/>
              <a:gd name="connsiteX50" fmla="*/ 240397 w 5101858"/>
              <a:gd name="connsiteY50" fmla="*/ 1089809 h 4086897"/>
              <a:gd name="connsiteX51" fmla="*/ 166867 w 5101858"/>
              <a:gd name="connsiteY51" fmla="*/ 1205038 h 4086897"/>
              <a:gd name="connsiteX52" fmla="*/ 113254 w 5101858"/>
              <a:gd name="connsiteY52" fmla="*/ 1324488 h 4086897"/>
              <a:gd name="connsiteX53" fmla="*/ 72176 w 5101858"/>
              <a:gd name="connsiteY53" fmla="*/ 1422469 h 4086897"/>
              <a:gd name="connsiteX54" fmla="*/ 68887 w 5101858"/>
              <a:gd name="connsiteY54" fmla="*/ 1536272 h 4086897"/>
              <a:gd name="connsiteX55" fmla="*/ 0 w 5101858"/>
              <a:gd name="connsiteY55" fmla="*/ 1635987 h 4086897"/>
              <a:gd name="connsiteX56" fmla="*/ 9559 w 5101858"/>
              <a:gd name="connsiteY56" fmla="*/ 1827173 h 4086897"/>
              <a:gd name="connsiteX57" fmla="*/ 139432 w 5101858"/>
              <a:gd name="connsiteY57" fmla="*/ 1796740 h 4086897"/>
              <a:gd name="connsiteX58" fmla="*/ 290506 w 5101858"/>
              <a:gd name="connsiteY58" fmla="*/ 1860991 h 4086897"/>
              <a:gd name="connsiteX59" fmla="*/ 486543 w 5101858"/>
              <a:gd name="connsiteY59" fmla="*/ 1970937 h 4086897"/>
              <a:gd name="connsiteX60" fmla="*/ 451314 w 5101858"/>
              <a:gd name="connsiteY60" fmla="*/ 2116380 h 4086897"/>
              <a:gd name="connsiteX61" fmla="*/ 650644 w 5101858"/>
              <a:gd name="connsiteY61" fmla="*/ 2380385 h 4086897"/>
              <a:gd name="connsiteX62" fmla="*/ 425076 w 5101858"/>
              <a:gd name="connsiteY62" fmla="*/ 2866921 h 4086897"/>
              <a:gd name="connsiteX63" fmla="*/ 553431 w 5101858"/>
              <a:gd name="connsiteY63" fmla="*/ 2956074 h 4086897"/>
              <a:gd name="connsiteX0" fmla="*/ 553431 w 5101858"/>
              <a:gd name="connsiteY0" fmla="*/ 2956074 h 4086897"/>
              <a:gd name="connsiteX1" fmla="*/ 807498 w 5101858"/>
              <a:gd name="connsiteY1" fmla="*/ 2928628 h 4086897"/>
              <a:gd name="connsiteX2" fmla="*/ 849252 w 5101858"/>
              <a:gd name="connsiteY2" fmla="*/ 3039203 h 4086897"/>
              <a:gd name="connsiteX3" fmla="*/ 1206186 w 5101858"/>
              <a:gd name="connsiteY3" fmla="*/ 2973229 h 4086897"/>
              <a:gd name="connsiteX4" fmla="*/ 1432085 w 5101858"/>
              <a:gd name="connsiteY4" fmla="*/ 3051727 h 4086897"/>
              <a:gd name="connsiteX5" fmla="*/ 1009890 w 5101858"/>
              <a:gd name="connsiteY5" fmla="*/ 4038566 h 4086897"/>
              <a:gd name="connsiteX6" fmla="*/ 1454088 w 5101858"/>
              <a:gd name="connsiteY6" fmla="*/ 3749841 h 4086897"/>
              <a:gd name="connsiteX7" fmla="*/ 1867769 w 5101858"/>
              <a:gd name="connsiteY7" fmla="*/ 3970356 h 4086897"/>
              <a:gd name="connsiteX8" fmla="*/ 1853677 w 5101858"/>
              <a:gd name="connsiteY8" fmla="*/ 3841627 h 4086897"/>
              <a:gd name="connsiteX9" fmla="*/ 1875082 w 5101858"/>
              <a:gd name="connsiteY9" fmla="*/ 3752854 h 4086897"/>
              <a:gd name="connsiteX10" fmla="*/ 1984922 w 5101858"/>
              <a:gd name="connsiteY10" fmla="*/ 3217476 h 4086897"/>
              <a:gd name="connsiteX11" fmla="*/ 2745358 w 5101858"/>
              <a:gd name="connsiteY11" fmla="*/ 3820988 h 4086897"/>
              <a:gd name="connsiteX12" fmla="*/ 2844823 w 5101858"/>
              <a:gd name="connsiteY12" fmla="*/ 3904554 h 4086897"/>
              <a:gd name="connsiteX13" fmla="*/ 3053983 w 5101858"/>
              <a:gd name="connsiteY13" fmla="*/ 3982317 h 4086897"/>
              <a:gd name="connsiteX14" fmla="*/ 3189522 w 5101858"/>
              <a:gd name="connsiteY14" fmla="*/ 4001696 h 4086897"/>
              <a:gd name="connsiteX15" fmla="*/ 3322741 w 5101858"/>
              <a:gd name="connsiteY15" fmla="*/ 4031192 h 4086897"/>
              <a:gd name="connsiteX16" fmla="*/ 3435364 w 5101858"/>
              <a:gd name="connsiteY16" fmla="*/ 4039236 h 4086897"/>
              <a:gd name="connsiteX17" fmla="*/ 3642700 w 5101858"/>
              <a:gd name="connsiteY17" fmla="*/ 4086897 h 4086897"/>
              <a:gd name="connsiteX18" fmla="*/ 3768733 w 5101858"/>
              <a:gd name="connsiteY18" fmla="*/ 3983783 h 4086897"/>
              <a:gd name="connsiteX19" fmla="*/ 3756791 w 5101858"/>
              <a:gd name="connsiteY19" fmla="*/ 3326202 h 4086897"/>
              <a:gd name="connsiteX20" fmla="*/ 4268104 w 5101858"/>
              <a:gd name="connsiteY20" fmla="*/ 3724283 h 4086897"/>
              <a:gd name="connsiteX21" fmla="*/ 4910096 w 5101858"/>
              <a:gd name="connsiteY21" fmla="*/ 3392129 h 4086897"/>
              <a:gd name="connsiteX22" fmla="*/ 4781990 w 5101858"/>
              <a:gd name="connsiteY22" fmla="*/ 3313509 h 4086897"/>
              <a:gd name="connsiteX23" fmla="*/ 5101858 w 5101858"/>
              <a:gd name="connsiteY23" fmla="*/ 2871007 h 4086897"/>
              <a:gd name="connsiteX24" fmla="*/ 4643875 w 5101858"/>
              <a:gd name="connsiteY24" fmla="*/ 2506915 h 4086897"/>
              <a:gd name="connsiteX25" fmla="*/ 4940992 w 5101858"/>
              <a:gd name="connsiteY25" fmla="*/ 2080773 h 4086897"/>
              <a:gd name="connsiteX26" fmla="*/ 4058334 w 5101858"/>
              <a:gd name="connsiteY26" fmla="*/ 1470085 h 4086897"/>
              <a:gd name="connsiteX27" fmla="*/ 3314336 w 5101858"/>
              <a:gd name="connsiteY27" fmla="*/ 1022877 h 4086897"/>
              <a:gd name="connsiteX28" fmla="*/ 3629896 w 5101858"/>
              <a:gd name="connsiteY28" fmla="*/ 683789 h 4086897"/>
              <a:gd name="connsiteX29" fmla="*/ 3093592 w 5101858"/>
              <a:gd name="connsiteY29" fmla="*/ 648930 h 4086897"/>
              <a:gd name="connsiteX30" fmla="*/ 2932700 w 5101858"/>
              <a:gd name="connsiteY30" fmla="*/ 415638 h 4086897"/>
              <a:gd name="connsiteX31" fmla="*/ 2736949 w 5101858"/>
              <a:gd name="connsiteY31" fmla="*/ 0 h 4086897"/>
              <a:gd name="connsiteX32" fmla="*/ 2492931 w 5101858"/>
              <a:gd name="connsiteY32" fmla="*/ 536305 h 4086897"/>
              <a:gd name="connsiteX33" fmla="*/ 2385670 w 5101858"/>
              <a:gd name="connsiteY33" fmla="*/ 565803 h 4086897"/>
              <a:gd name="connsiteX34" fmla="*/ 2256957 w 5101858"/>
              <a:gd name="connsiteY34" fmla="*/ 565803 h 4086897"/>
              <a:gd name="connsiteX35" fmla="*/ 2138970 w 5101858"/>
              <a:gd name="connsiteY35" fmla="*/ 568484 h 4086897"/>
              <a:gd name="connsiteX36" fmla="*/ 2041955 w 5101858"/>
              <a:gd name="connsiteY36" fmla="*/ 621656 h 4086897"/>
              <a:gd name="connsiteX37" fmla="*/ 1929847 w 5101858"/>
              <a:gd name="connsiteY37" fmla="*/ 646693 h 4086897"/>
              <a:gd name="connsiteX38" fmla="*/ 1900570 w 5101858"/>
              <a:gd name="connsiteY38" fmla="*/ 394135 h 4086897"/>
              <a:gd name="connsiteX39" fmla="*/ 1414703 w 5101858"/>
              <a:gd name="connsiteY39" fmla="*/ 365410 h 4086897"/>
              <a:gd name="connsiteX40" fmla="*/ 1422048 w 5101858"/>
              <a:gd name="connsiteY40" fmla="*/ 247897 h 4086897"/>
              <a:gd name="connsiteX41" fmla="*/ 1289845 w 5101858"/>
              <a:gd name="connsiteY41" fmla="*/ 240552 h 4086897"/>
              <a:gd name="connsiteX42" fmla="*/ 1180186 w 5101858"/>
              <a:gd name="connsiteY42" fmla="*/ 209089 h 4086897"/>
              <a:gd name="connsiteX43" fmla="*/ 1170496 w 5101858"/>
              <a:gd name="connsiteY43" fmla="*/ 148631 h 4086897"/>
              <a:gd name="connsiteX44" fmla="*/ 1065721 w 5101858"/>
              <a:gd name="connsiteY44" fmla="*/ 374056 h 4086897"/>
              <a:gd name="connsiteX45" fmla="*/ 961505 w 5101858"/>
              <a:gd name="connsiteY45" fmla="*/ 570617 h 4086897"/>
              <a:gd name="connsiteX46" fmla="*/ 881085 w 5101858"/>
              <a:gd name="connsiteY46" fmla="*/ 808898 h 4086897"/>
              <a:gd name="connsiteX47" fmla="*/ 776837 w 5101858"/>
              <a:gd name="connsiteY47" fmla="*/ 1166317 h 4086897"/>
              <a:gd name="connsiteX48" fmla="*/ 547493 w 5101858"/>
              <a:gd name="connsiteY48" fmla="*/ 1059092 h 4086897"/>
              <a:gd name="connsiteX49" fmla="*/ 353890 w 5101858"/>
              <a:gd name="connsiteY49" fmla="*/ 1179786 h 4086897"/>
              <a:gd name="connsiteX50" fmla="*/ 240397 w 5101858"/>
              <a:gd name="connsiteY50" fmla="*/ 1089809 h 4086897"/>
              <a:gd name="connsiteX51" fmla="*/ 166867 w 5101858"/>
              <a:gd name="connsiteY51" fmla="*/ 1205038 h 4086897"/>
              <a:gd name="connsiteX52" fmla="*/ 113254 w 5101858"/>
              <a:gd name="connsiteY52" fmla="*/ 1324488 h 4086897"/>
              <a:gd name="connsiteX53" fmla="*/ 72176 w 5101858"/>
              <a:gd name="connsiteY53" fmla="*/ 1422469 h 4086897"/>
              <a:gd name="connsiteX54" fmla="*/ 68887 w 5101858"/>
              <a:gd name="connsiteY54" fmla="*/ 1536272 h 4086897"/>
              <a:gd name="connsiteX55" fmla="*/ 0 w 5101858"/>
              <a:gd name="connsiteY55" fmla="*/ 1635987 h 4086897"/>
              <a:gd name="connsiteX56" fmla="*/ 9559 w 5101858"/>
              <a:gd name="connsiteY56" fmla="*/ 1827173 h 4086897"/>
              <a:gd name="connsiteX57" fmla="*/ 139432 w 5101858"/>
              <a:gd name="connsiteY57" fmla="*/ 1796740 h 4086897"/>
              <a:gd name="connsiteX58" fmla="*/ 290506 w 5101858"/>
              <a:gd name="connsiteY58" fmla="*/ 1860991 h 4086897"/>
              <a:gd name="connsiteX59" fmla="*/ 486543 w 5101858"/>
              <a:gd name="connsiteY59" fmla="*/ 1970937 h 4086897"/>
              <a:gd name="connsiteX60" fmla="*/ 451314 w 5101858"/>
              <a:gd name="connsiteY60" fmla="*/ 2116380 h 4086897"/>
              <a:gd name="connsiteX61" fmla="*/ 650644 w 5101858"/>
              <a:gd name="connsiteY61" fmla="*/ 2380385 h 4086897"/>
              <a:gd name="connsiteX62" fmla="*/ 425076 w 5101858"/>
              <a:gd name="connsiteY62" fmla="*/ 2866921 h 4086897"/>
              <a:gd name="connsiteX63" fmla="*/ 553431 w 5101858"/>
              <a:gd name="connsiteY63" fmla="*/ 2956074 h 4086897"/>
              <a:gd name="connsiteX0" fmla="*/ 553431 w 5101858"/>
              <a:gd name="connsiteY0" fmla="*/ 2956074 h 4086897"/>
              <a:gd name="connsiteX1" fmla="*/ 807498 w 5101858"/>
              <a:gd name="connsiteY1" fmla="*/ 2928628 h 4086897"/>
              <a:gd name="connsiteX2" fmla="*/ 849252 w 5101858"/>
              <a:gd name="connsiteY2" fmla="*/ 3039203 h 4086897"/>
              <a:gd name="connsiteX3" fmla="*/ 1206186 w 5101858"/>
              <a:gd name="connsiteY3" fmla="*/ 2973229 h 4086897"/>
              <a:gd name="connsiteX4" fmla="*/ 1432085 w 5101858"/>
              <a:gd name="connsiteY4" fmla="*/ 3051727 h 4086897"/>
              <a:gd name="connsiteX5" fmla="*/ 1009890 w 5101858"/>
              <a:gd name="connsiteY5" fmla="*/ 4038566 h 4086897"/>
              <a:gd name="connsiteX6" fmla="*/ 1454088 w 5101858"/>
              <a:gd name="connsiteY6" fmla="*/ 3749841 h 4086897"/>
              <a:gd name="connsiteX7" fmla="*/ 1867769 w 5101858"/>
              <a:gd name="connsiteY7" fmla="*/ 3970356 h 4086897"/>
              <a:gd name="connsiteX8" fmla="*/ 1853677 w 5101858"/>
              <a:gd name="connsiteY8" fmla="*/ 3841627 h 4086897"/>
              <a:gd name="connsiteX9" fmla="*/ 1875082 w 5101858"/>
              <a:gd name="connsiteY9" fmla="*/ 3752854 h 4086897"/>
              <a:gd name="connsiteX10" fmla="*/ 1984922 w 5101858"/>
              <a:gd name="connsiteY10" fmla="*/ 3217476 h 4086897"/>
              <a:gd name="connsiteX11" fmla="*/ 2745358 w 5101858"/>
              <a:gd name="connsiteY11" fmla="*/ 3820988 h 4086897"/>
              <a:gd name="connsiteX12" fmla="*/ 2844823 w 5101858"/>
              <a:gd name="connsiteY12" fmla="*/ 3904554 h 4086897"/>
              <a:gd name="connsiteX13" fmla="*/ 3053983 w 5101858"/>
              <a:gd name="connsiteY13" fmla="*/ 3982317 h 4086897"/>
              <a:gd name="connsiteX14" fmla="*/ 3189522 w 5101858"/>
              <a:gd name="connsiteY14" fmla="*/ 4001696 h 4086897"/>
              <a:gd name="connsiteX15" fmla="*/ 3322741 w 5101858"/>
              <a:gd name="connsiteY15" fmla="*/ 4031192 h 4086897"/>
              <a:gd name="connsiteX16" fmla="*/ 3435364 w 5101858"/>
              <a:gd name="connsiteY16" fmla="*/ 4039236 h 4086897"/>
              <a:gd name="connsiteX17" fmla="*/ 3642700 w 5101858"/>
              <a:gd name="connsiteY17" fmla="*/ 4086897 h 4086897"/>
              <a:gd name="connsiteX18" fmla="*/ 3768733 w 5101858"/>
              <a:gd name="connsiteY18" fmla="*/ 3983783 h 4086897"/>
              <a:gd name="connsiteX19" fmla="*/ 3756791 w 5101858"/>
              <a:gd name="connsiteY19" fmla="*/ 3326202 h 4086897"/>
              <a:gd name="connsiteX20" fmla="*/ 4268104 w 5101858"/>
              <a:gd name="connsiteY20" fmla="*/ 3724283 h 4086897"/>
              <a:gd name="connsiteX21" fmla="*/ 4910096 w 5101858"/>
              <a:gd name="connsiteY21" fmla="*/ 3392129 h 4086897"/>
              <a:gd name="connsiteX22" fmla="*/ 4781990 w 5101858"/>
              <a:gd name="connsiteY22" fmla="*/ 3313509 h 4086897"/>
              <a:gd name="connsiteX23" fmla="*/ 5101858 w 5101858"/>
              <a:gd name="connsiteY23" fmla="*/ 2871007 h 4086897"/>
              <a:gd name="connsiteX24" fmla="*/ 4643875 w 5101858"/>
              <a:gd name="connsiteY24" fmla="*/ 2506915 h 4086897"/>
              <a:gd name="connsiteX25" fmla="*/ 4940992 w 5101858"/>
              <a:gd name="connsiteY25" fmla="*/ 2080773 h 4086897"/>
              <a:gd name="connsiteX26" fmla="*/ 4058334 w 5101858"/>
              <a:gd name="connsiteY26" fmla="*/ 1470085 h 4086897"/>
              <a:gd name="connsiteX27" fmla="*/ 3314336 w 5101858"/>
              <a:gd name="connsiteY27" fmla="*/ 1022877 h 4086897"/>
              <a:gd name="connsiteX28" fmla="*/ 3616739 w 5101858"/>
              <a:gd name="connsiteY28" fmla="*/ 687079 h 4086897"/>
              <a:gd name="connsiteX29" fmla="*/ 3093592 w 5101858"/>
              <a:gd name="connsiteY29" fmla="*/ 648930 h 4086897"/>
              <a:gd name="connsiteX30" fmla="*/ 2932700 w 5101858"/>
              <a:gd name="connsiteY30" fmla="*/ 415638 h 4086897"/>
              <a:gd name="connsiteX31" fmla="*/ 2736949 w 5101858"/>
              <a:gd name="connsiteY31" fmla="*/ 0 h 4086897"/>
              <a:gd name="connsiteX32" fmla="*/ 2492931 w 5101858"/>
              <a:gd name="connsiteY32" fmla="*/ 536305 h 4086897"/>
              <a:gd name="connsiteX33" fmla="*/ 2385670 w 5101858"/>
              <a:gd name="connsiteY33" fmla="*/ 565803 h 4086897"/>
              <a:gd name="connsiteX34" fmla="*/ 2256957 w 5101858"/>
              <a:gd name="connsiteY34" fmla="*/ 565803 h 4086897"/>
              <a:gd name="connsiteX35" fmla="*/ 2138970 w 5101858"/>
              <a:gd name="connsiteY35" fmla="*/ 568484 h 4086897"/>
              <a:gd name="connsiteX36" fmla="*/ 2041955 w 5101858"/>
              <a:gd name="connsiteY36" fmla="*/ 621656 h 4086897"/>
              <a:gd name="connsiteX37" fmla="*/ 1929847 w 5101858"/>
              <a:gd name="connsiteY37" fmla="*/ 646693 h 4086897"/>
              <a:gd name="connsiteX38" fmla="*/ 1900570 w 5101858"/>
              <a:gd name="connsiteY38" fmla="*/ 394135 h 4086897"/>
              <a:gd name="connsiteX39" fmla="*/ 1414703 w 5101858"/>
              <a:gd name="connsiteY39" fmla="*/ 365410 h 4086897"/>
              <a:gd name="connsiteX40" fmla="*/ 1422048 w 5101858"/>
              <a:gd name="connsiteY40" fmla="*/ 247897 h 4086897"/>
              <a:gd name="connsiteX41" fmla="*/ 1289845 w 5101858"/>
              <a:gd name="connsiteY41" fmla="*/ 240552 h 4086897"/>
              <a:gd name="connsiteX42" fmla="*/ 1180186 w 5101858"/>
              <a:gd name="connsiteY42" fmla="*/ 209089 h 4086897"/>
              <a:gd name="connsiteX43" fmla="*/ 1170496 w 5101858"/>
              <a:gd name="connsiteY43" fmla="*/ 148631 h 4086897"/>
              <a:gd name="connsiteX44" fmla="*/ 1065721 w 5101858"/>
              <a:gd name="connsiteY44" fmla="*/ 374056 h 4086897"/>
              <a:gd name="connsiteX45" fmla="*/ 961505 w 5101858"/>
              <a:gd name="connsiteY45" fmla="*/ 570617 h 4086897"/>
              <a:gd name="connsiteX46" fmla="*/ 881085 w 5101858"/>
              <a:gd name="connsiteY46" fmla="*/ 808898 h 4086897"/>
              <a:gd name="connsiteX47" fmla="*/ 776837 w 5101858"/>
              <a:gd name="connsiteY47" fmla="*/ 1166317 h 4086897"/>
              <a:gd name="connsiteX48" fmla="*/ 547493 w 5101858"/>
              <a:gd name="connsiteY48" fmla="*/ 1059092 h 4086897"/>
              <a:gd name="connsiteX49" fmla="*/ 353890 w 5101858"/>
              <a:gd name="connsiteY49" fmla="*/ 1179786 h 4086897"/>
              <a:gd name="connsiteX50" fmla="*/ 240397 w 5101858"/>
              <a:gd name="connsiteY50" fmla="*/ 1089809 h 4086897"/>
              <a:gd name="connsiteX51" fmla="*/ 166867 w 5101858"/>
              <a:gd name="connsiteY51" fmla="*/ 1205038 h 4086897"/>
              <a:gd name="connsiteX52" fmla="*/ 113254 w 5101858"/>
              <a:gd name="connsiteY52" fmla="*/ 1324488 h 4086897"/>
              <a:gd name="connsiteX53" fmla="*/ 72176 w 5101858"/>
              <a:gd name="connsiteY53" fmla="*/ 1422469 h 4086897"/>
              <a:gd name="connsiteX54" fmla="*/ 68887 w 5101858"/>
              <a:gd name="connsiteY54" fmla="*/ 1536272 h 4086897"/>
              <a:gd name="connsiteX55" fmla="*/ 0 w 5101858"/>
              <a:gd name="connsiteY55" fmla="*/ 1635987 h 4086897"/>
              <a:gd name="connsiteX56" fmla="*/ 9559 w 5101858"/>
              <a:gd name="connsiteY56" fmla="*/ 1827173 h 4086897"/>
              <a:gd name="connsiteX57" fmla="*/ 139432 w 5101858"/>
              <a:gd name="connsiteY57" fmla="*/ 1796740 h 4086897"/>
              <a:gd name="connsiteX58" fmla="*/ 290506 w 5101858"/>
              <a:gd name="connsiteY58" fmla="*/ 1860991 h 4086897"/>
              <a:gd name="connsiteX59" fmla="*/ 486543 w 5101858"/>
              <a:gd name="connsiteY59" fmla="*/ 1970937 h 4086897"/>
              <a:gd name="connsiteX60" fmla="*/ 451314 w 5101858"/>
              <a:gd name="connsiteY60" fmla="*/ 2116380 h 4086897"/>
              <a:gd name="connsiteX61" fmla="*/ 650644 w 5101858"/>
              <a:gd name="connsiteY61" fmla="*/ 2380385 h 4086897"/>
              <a:gd name="connsiteX62" fmla="*/ 425076 w 5101858"/>
              <a:gd name="connsiteY62" fmla="*/ 2866921 h 4086897"/>
              <a:gd name="connsiteX63" fmla="*/ 553431 w 5101858"/>
              <a:gd name="connsiteY63" fmla="*/ 2956074 h 4086897"/>
              <a:gd name="connsiteX0" fmla="*/ 553431 w 5101858"/>
              <a:gd name="connsiteY0" fmla="*/ 2956074 h 4086897"/>
              <a:gd name="connsiteX1" fmla="*/ 807498 w 5101858"/>
              <a:gd name="connsiteY1" fmla="*/ 2928628 h 4086897"/>
              <a:gd name="connsiteX2" fmla="*/ 849252 w 5101858"/>
              <a:gd name="connsiteY2" fmla="*/ 3039203 h 4086897"/>
              <a:gd name="connsiteX3" fmla="*/ 1206186 w 5101858"/>
              <a:gd name="connsiteY3" fmla="*/ 2973229 h 4086897"/>
              <a:gd name="connsiteX4" fmla="*/ 1432085 w 5101858"/>
              <a:gd name="connsiteY4" fmla="*/ 3051727 h 4086897"/>
              <a:gd name="connsiteX5" fmla="*/ 1009890 w 5101858"/>
              <a:gd name="connsiteY5" fmla="*/ 4038566 h 4086897"/>
              <a:gd name="connsiteX6" fmla="*/ 1454088 w 5101858"/>
              <a:gd name="connsiteY6" fmla="*/ 3749841 h 4086897"/>
              <a:gd name="connsiteX7" fmla="*/ 1867769 w 5101858"/>
              <a:gd name="connsiteY7" fmla="*/ 3970356 h 4086897"/>
              <a:gd name="connsiteX8" fmla="*/ 1853677 w 5101858"/>
              <a:gd name="connsiteY8" fmla="*/ 3841627 h 4086897"/>
              <a:gd name="connsiteX9" fmla="*/ 1875082 w 5101858"/>
              <a:gd name="connsiteY9" fmla="*/ 3752854 h 4086897"/>
              <a:gd name="connsiteX10" fmla="*/ 1984922 w 5101858"/>
              <a:gd name="connsiteY10" fmla="*/ 3217476 h 4086897"/>
              <a:gd name="connsiteX11" fmla="*/ 2745358 w 5101858"/>
              <a:gd name="connsiteY11" fmla="*/ 3820988 h 4086897"/>
              <a:gd name="connsiteX12" fmla="*/ 2844823 w 5101858"/>
              <a:gd name="connsiteY12" fmla="*/ 3904554 h 4086897"/>
              <a:gd name="connsiteX13" fmla="*/ 3053983 w 5101858"/>
              <a:gd name="connsiteY13" fmla="*/ 3982317 h 4086897"/>
              <a:gd name="connsiteX14" fmla="*/ 3189522 w 5101858"/>
              <a:gd name="connsiteY14" fmla="*/ 4001696 h 4086897"/>
              <a:gd name="connsiteX15" fmla="*/ 3322741 w 5101858"/>
              <a:gd name="connsiteY15" fmla="*/ 4031192 h 4086897"/>
              <a:gd name="connsiteX16" fmla="*/ 3435364 w 5101858"/>
              <a:gd name="connsiteY16" fmla="*/ 4039236 h 4086897"/>
              <a:gd name="connsiteX17" fmla="*/ 3642700 w 5101858"/>
              <a:gd name="connsiteY17" fmla="*/ 4086897 h 4086897"/>
              <a:gd name="connsiteX18" fmla="*/ 3768733 w 5101858"/>
              <a:gd name="connsiteY18" fmla="*/ 3983783 h 4086897"/>
              <a:gd name="connsiteX19" fmla="*/ 3756791 w 5101858"/>
              <a:gd name="connsiteY19" fmla="*/ 3326202 h 4086897"/>
              <a:gd name="connsiteX20" fmla="*/ 4268104 w 5101858"/>
              <a:gd name="connsiteY20" fmla="*/ 3724283 h 4086897"/>
              <a:gd name="connsiteX21" fmla="*/ 4910096 w 5101858"/>
              <a:gd name="connsiteY21" fmla="*/ 3392129 h 4086897"/>
              <a:gd name="connsiteX22" fmla="*/ 4781990 w 5101858"/>
              <a:gd name="connsiteY22" fmla="*/ 3313509 h 4086897"/>
              <a:gd name="connsiteX23" fmla="*/ 5101858 w 5101858"/>
              <a:gd name="connsiteY23" fmla="*/ 2871007 h 4086897"/>
              <a:gd name="connsiteX24" fmla="*/ 4643875 w 5101858"/>
              <a:gd name="connsiteY24" fmla="*/ 2506915 h 4086897"/>
              <a:gd name="connsiteX25" fmla="*/ 4940992 w 5101858"/>
              <a:gd name="connsiteY25" fmla="*/ 2080773 h 4086897"/>
              <a:gd name="connsiteX26" fmla="*/ 4058334 w 5101858"/>
              <a:gd name="connsiteY26" fmla="*/ 1470085 h 4086897"/>
              <a:gd name="connsiteX27" fmla="*/ 3314336 w 5101858"/>
              <a:gd name="connsiteY27" fmla="*/ 1022877 h 4086897"/>
              <a:gd name="connsiteX28" fmla="*/ 3616739 w 5101858"/>
              <a:gd name="connsiteY28" fmla="*/ 687079 h 4086897"/>
              <a:gd name="connsiteX29" fmla="*/ 3093592 w 5101858"/>
              <a:gd name="connsiteY29" fmla="*/ 648930 h 4086897"/>
              <a:gd name="connsiteX30" fmla="*/ 2919543 w 5101858"/>
              <a:gd name="connsiteY30" fmla="*/ 428795 h 4086897"/>
              <a:gd name="connsiteX31" fmla="*/ 2736949 w 5101858"/>
              <a:gd name="connsiteY31" fmla="*/ 0 h 4086897"/>
              <a:gd name="connsiteX32" fmla="*/ 2492931 w 5101858"/>
              <a:gd name="connsiteY32" fmla="*/ 536305 h 4086897"/>
              <a:gd name="connsiteX33" fmla="*/ 2385670 w 5101858"/>
              <a:gd name="connsiteY33" fmla="*/ 565803 h 4086897"/>
              <a:gd name="connsiteX34" fmla="*/ 2256957 w 5101858"/>
              <a:gd name="connsiteY34" fmla="*/ 565803 h 4086897"/>
              <a:gd name="connsiteX35" fmla="*/ 2138970 w 5101858"/>
              <a:gd name="connsiteY35" fmla="*/ 568484 h 4086897"/>
              <a:gd name="connsiteX36" fmla="*/ 2041955 w 5101858"/>
              <a:gd name="connsiteY36" fmla="*/ 621656 h 4086897"/>
              <a:gd name="connsiteX37" fmla="*/ 1929847 w 5101858"/>
              <a:gd name="connsiteY37" fmla="*/ 646693 h 4086897"/>
              <a:gd name="connsiteX38" fmla="*/ 1900570 w 5101858"/>
              <a:gd name="connsiteY38" fmla="*/ 394135 h 4086897"/>
              <a:gd name="connsiteX39" fmla="*/ 1414703 w 5101858"/>
              <a:gd name="connsiteY39" fmla="*/ 365410 h 4086897"/>
              <a:gd name="connsiteX40" fmla="*/ 1422048 w 5101858"/>
              <a:gd name="connsiteY40" fmla="*/ 247897 h 4086897"/>
              <a:gd name="connsiteX41" fmla="*/ 1289845 w 5101858"/>
              <a:gd name="connsiteY41" fmla="*/ 240552 h 4086897"/>
              <a:gd name="connsiteX42" fmla="*/ 1180186 w 5101858"/>
              <a:gd name="connsiteY42" fmla="*/ 209089 h 4086897"/>
              <a:gd name="connsiteX43" fmla="*/ 1170496 w 5101858"/>
              <a:gd name="connsiteY43" fmla="*/ 148631 h 4086897"/>
              <a:gd name="connsiteX44" fmla="*/ 1065721 w 5101858"/>
              <a:gd name="connsiteY44" fmla="*/ 374056 h 4086897"/>
              <a:gd name="connsiteX45" fmla="*/ 961505 w 5101858"/>
              <a:gd name="connsiteY45" fmla="*/ 570617 h 4086897"/>
              <a:gd name="connsiteX46" fmla="*/ 881085 w 5101858"/>
              <a:gd name="connsiteY46" fmla="*/ 808898 h 4086897"/>
              <a:gd name="connsiteX47" fmla="*/ 776837 w 5101858"/>
              <a:gd name="connsiteY47" fmla="*/ 1166317 h 4086897"/>
              <a:gd name="connsiteX48" fmla="*/ 547493 w 5101858"/>
              <a:gd name="connsiteY48" fmla="*/ 1059092 h 4086897"/>
              <a:gd name="connsiteX49" fmla="*/ 353890 w 5101858"/>
              <a:gd name="connsiteY49" fmla="*/ 1179786 h 4086897"/>
              <a:gd name="connsiteX50" fmla="*/ 240397 w 5101858"/>
              <a:gd name="connsiteY50" fmla="*/ 1089809 h 4086897"/>
              <a:gd name="connsiteX51" fmla="*/ 166867 w 5101858"/>
              <a:gd name="connsiteY51" fmla="*/ 1205038 h 4086897"/>
              <a:gd name="connsiteX52" fmla="*/ 113254 w 5101858"/>
              <a:gd name="connsiteY52" fmla="*/ 1324488 h 4086897"/>
              <a:gd name="connsiteX53" fmla="*/ 72176 w 5101858"/>
              <a:gd name="connsiteY53" fmla="*/ 1422469 h 4086897"/>
              <a:gd name="connsiteX54" fmla="*/ 68887 w 5101858"/>
              <a:gd name="connsiteY54" fmla="*/ 1536272 h 4086897"/>
              <a:gd name="connsiteX55" fmla="*/ 0 w 5101858"/>
              <a:gd name="connsiteY55" fmla="*/ 1635987 h 4086897"/>
              <a:gd name="connsiteX56" fmla="*/ 9559 w 5101858"/>
              <a:gd name="connsiteY56" fmla="*/ 1827173 h 4086897"/>
              <a:gd name="connsiteX57" fmla="*/ 139432 w 5101858"/>
              <a:gd name="connsiteY57" fmla="*/ 1796740 h 4086897"/>
              <a:gd name="connsiteX58" fmla="*/ 290506 w 5101858"/>
              <a:gd name="connsiteY58" fmla="*/ 1860991 h 4086897"/>
              <a:gd name="connsiteX59" fmla="*/ 486543 w 5101858"/>
              <a:gd name="connsiteY59" fmla="*/ 1970937 h 4086897"/>
              <a:gd name="connsiteX60" fmla="*/ 451314 w 5101858"/>
              <a:gd name="connsiteY60" fmla="*/ 2116380 h 4086897"/>
              <a:gd name="connsiteX61" fmla="*/ 650644 w 5101858"/>
              <a:gd name="connsiteY61" fmla="*/ 2380385 h 4086897"/>
              <a:gd name="connsiteX62" fmla="*/ 425076 w 5101858"/>
              <a:gd name="connsiteY62" fmla="*/ 2866921 h 4086897"/>
              <a:gd name="connsiteX63" fmla="*/ 553431 w 5101858"/>
              <a:gd name="connsiteY63" fmla="*/ 2956074 h 4086897"/>
              <a:gd name="connsiteX0" fmla="*/ 553431 w 5101858"/>
              <a:gd name="connsiteY0" fmla="*/ 2956074 h 4086897"/>
              <a:gd name="connsiteX1" fmla="*/ 807498 w 5101858"/>
              <a:gd name="connsiteY1" fmla="*/ 2928628 h 4086897"/>
              <a:gd name="connsiteX2" fmla="*/ 849252 w 5101858"/>
              <a:gd name="connsiteY2" fmla="*/ 3039203 h 4086897"/>
              <a:gd name="connsiteX3" fmla="*/ 1206186 w 5101858"/>
              <a:gd name="connsiteY3" fmla="*/ 2973229 h 4086897"/>
              <a:gd name="connsiteX4" fmla="*/ 1432085 w 5101858"/>
              <a:gd name="connsiteY4" fmla="*/ 3051727 h 4086897"/>
              <a:gd name="connsiteX5" fmla="*/ 1009890 w 5101858"/>
              <a:gd name="connsiteY5" fmla="*/ 4038566 h 4086897"/>
              <a:gd name="connsiteX6" fmla="*/ 1454088 w 5101858"/>
              <a:gd name="connsiteY6" fmla="*/ 3749841 h 4086897"/>
              <a:gd name="connsiteX7" fmla="*/ 1867769 w 5101858"/>
              <a:gd name="connsiteY7" fmla="*/ 3970356 h 4086897"/>
              <a:gd name="connsiteX8" fmla="*/ 1853677 w 5101858"/>
              <a:gd name="connsiteY8" fmla="*/ 3841627 h 4086897"/>
              <a:gd name="connsiteX9" fmla="*/ 1875082 w 5101858"/>
              <a:gd name="connsiteY9" fmla="*/ 3752854 h 4086897"/>
              <a:gd name="connsiteX10" fmla="*/ 1984922 w 5101858"/>
              <a:gd name="connsiteY10" fmla="*/ 3217476 h 4086897"/>
              <a:gd name="connsiteX11" fmla="*/ 2745358 w 5101858"/>
              <a:gd name="connsiteY11" fmla="*/ 3820988 h 4086897"/>
              <a:gd name="connsiteX12" fmla="*/ 2844823 w 5101858"/>
              <a:gd name="connsiteY12" fmla="*/ 3904554 h 4086897"/>
              <a:gd name="connsiteX13" fmla="*/ 3053983 w 5101858"/>
              <a:gd name="connsiteY13" fmla="*/ 3982317 h 4086897"/>
              <a:gd name="connsiteX14" fmla="*/ 3189522 w 5101858"/>
              <a:gd name="connsiteY14" fmla="*/ 4001696 h 4086897"/>
              <a:gd name="connsiteX15" fmla="*/ 3322741 w 5101858"/>
              <a:gd name="connsiteY15" fmla="*/ 4031192 h 4086897"/>
              <a:gd name="connsiteX16" fmla="*/ 3435364 w 5101858"/>
              <a:gd name="connsiteY16" fmla="*/ 4039236 h 4086897"/>
              <a:gd name="connsiteX17" fmla="*/ 3642700 w 5101858"/>
              <a:gd name="connsiteY17" fmla="*/ 4086897 h 4086897"/>
              <a:gd name="connsiteX18" fmla="*/ 3768733 w 5101858"/>
              <a:gd name="connsiteY18" fmla="*/ 3983783 h 4086897"/>
              <a:gd name="connsiteX19" fmla="*/ 3756791 w 5101858"/>
              <a:gd name="connsiteY19" fmla="*/ 3326202 h 4086897"/>
              <a:gd name="connsiteX20" fmla="*/ 4268104 w 5101858"/>
              <a:gd name="connsiteY20" fmla="*/ 3724283 h 4086897"/>
              <a:gd name="connsiteX21" fmla="*/ 4910096 w 5101858"/>
              <a:gd name="connsiteY21" fmla="*/ 3392129 h 4086897"/>
              <a:gd name="connsiteX22" fmla="*/ 4781990 w 5101858"/>
              <a:gd name="connsiteY22" fmla="*/ 3313509 h 4086897"/>
              <a:gd name="connsiteX23" fmla="*/ 5101858 w 5101858"/>
              <a:gd name="connsiteY23" fmla="*/ 2871007 h 4086897"/>
              <a:gd name="connsiteX24" fmla="*/ 4643875 w 5101858"/>
              <a:gd name="connsiteY24" fmla="*/ 2506915 h 4086897"/>
              <a:gd name="connsiteX25" fmla="*/ 4940992 w 5101858"/>
              <a:gd name="connsiteY25" fmla="*/ 2080773 h 4086897"/>
              <a:gd name="connsiteX26" fmla="*/ 4058334 w 5101858"/>
              <a:gd name="connsiteY26" fmla="*/ 1470085 h 4086897"/>
              <a:gd name="connsiteX27" fmla="*/ 3314336 w 5101858"/>
              <a:gd name="connsiteY27" fmla="*/ 1022877 h 4086897"/>
              <a:gd name="connsiteX28" fmla="*/ 3616739 w 5101858"/>
              <a:gd name="connsiteY28" fmla="*/ 687079 h 4086897"/>
              <a:gd name="connsiteX29" fmla="*/ 3073857 w 5101858"/>
              <a:gd name="connsiteY29" fmla="*/ 652219 h 4086897"/>
              <a:gd name="connsiteX30" fmla="*/ 2919543 w 5101858"/>
              <a:gd name="connsiteY30" fmla="*/ 428795 h 4086897"/>
              <a:gd name="connsiteX31" fmla="*/ 2736949 w 5101858"/>
              <a:gd name="connsiteY31" fmla="*/ 0 h 4086897"/>
              <a:gd name="connsiteX32" fmla="*/ 2492931 w 5101858"/>
              <a:gd name="connsiteY32" fmla="*/ 536305 h 4086897"/>
              <a:gd name="connsiteX33" fmla="*/ 2385670 w 5101858"/>
              <a:gd name="connsiteY33" fmla="*/ 565803 h 4086897"/>
              <a:gd name="connsiteX34" fmla="*/ 2256957 w 5101858"/>
              <a:gd name="connsiteY34" fmla="*/ 565803 h 4086897"/>
              <a:gd name="connsiteX35" fmla="*/ 2138970 w 5101858"/>
              <a:gd name="connsiteY35" fmla="*/ 568484 h 4086897"/>
              <a:gd name="connsiteX36" fmla="*/ 2041955 w 5101858"/>
              <a:gd name="connsiteY36" fmla="*/ 621656 h 4086897"/>
              <a:gd name="connsiteX37" fmla="*/ 1929847 w 5101858"/>
              <a:gd name="connsiteY37" fmla="*/ 646693 h 4086897"/>
              <a:gd name="connsiteX38" fmla="*/ 1900570 w 5101858"/>
              <a:gd name="connsiteY38" fmla="*/ 394135 h 4086897"/>
              <a:gd name="connsiteX39" fmla="*/ 1414703 w 5101858"/>
              <a:gd name="connsiteY39" fmla="*/ 365410 h 4086897"/>
              <a:gd name="connsiteX40" fmla="*/ 1422048 w 5101858"/>
              <a:gd name="connsiteY40" fmla="*/ 247897 h 4086897"/>
              <a:gd name="connsiteX41" fmla="*/ 1289845 w 5101858"/>
              <a:gd name="connsiteY41" fmla="*/ 240552 h 4086897"/>
              <a:gd name="connsiteX42" fmla="*/ 1180186 w 5101858"/>
              <a:gd name="connsiteY42" fmla="*/ 209089 h 4086897"/>
              <a:gd name="connsiteX43" fmla="*/ 1170496 w 5101858"/>
              <a:gd name="connsiteY43" fmla="*/ 148631 h 4086897"/>
              <a:gd name="connsiteX44" fmla="*/ 1065721 w 5101858"/>
              <a:gd name="connsiteY44" fmla="*/ 374056 h 4086897"/>
              <a:gd name="connsiteX45" fmla="*/ 961505 w 5101858"/>
              <a:gd name="connsiteY45" fmla="*/ 570617 h 4086897"/>
              <a:gd name="connsiteX46" fmla="*/ 881085 w 5101858"/>
              <a:gd name="connsiteY46" fmla="*/ 808898 h 4086897"/>
              <a:gd name="connsiteX47" fmla="*/ 776837 w 5101858"/>
              <a:gd name="connsiteY47" fmla="*/ 1166317 h 4086897"/>
              <a:gd name="connsiteX48" fmla="*/ 547493 w 5101858"/>
              <a:gd name="connsiteY48" fmla="*/ 1059092 h 4086897"/>
              <a:gd name="connsiteX49" fmla="*/ 353890 w 5101858"/>
              <a:gd name="connsiteY49" fmla="*/ 1179786 h 4086897"/>
              <a:gd name="connsiteX50" fmla="*/ 240397 w 5101858"/>
              <a:gd name="connsiteY50" fmla="*/ 1089809 h 4086897"/>
              <a:gd name="connsiteX51" fmla="*/ 166867 w 5101858"/>
              <a:gd name="connsiteY51" fmla="*/ 1205038 h 4086897"/>
              <a:gd name="connsiteX52" fmla="*/ 113254 w 5101858"/>
              <a:gd name="connsiteY52" fmla="*/ 1324488 h 4086897"/>
              <a:gd name="connsiteX53" fmla="*/ 72176 w 5101858"/>
              <a:gd name="connsiteY53" fmla="*/ 1422469 h 4086897"/>
              <a:gd name="connsiteX54" fmla="*/ 68887 w 5101858"/>
              <a:gd name="connsiteY54" fmla="*/ 1536272 h 4086897"/>
              <a:gd name="connsiteX55" fmla="*/ 0 w 5101858"/>
              <a:gd name="connsiteY55" fmla="*/ 1635987 h 4086897"/>
              <a:gd name="connsiteX56" fmla="*/ 9559 w 5101858"/>
              <a:gd name="connsiteY56" fmla="*/ 1827173 h 4086897"/>
              <a:gd name="connsiteX57" fmla="*/ 139432 w 5101858"/>
              <a:gd name="connsiteY57" fmla="*/ 1796740 h 4086897"/>
              <a:gd name="connsiteX58" fmla="*/ 290506 w 5101858"/>
              <a:gd name="connsiteY58" fmla="*/ 1860991 h 4086897"/>
              <a:gd name="connsiteX59" fmla="*/ 486543 w 5101858"/>
              <a:gd name="connsiteY59" fmla="*/ 1970937 h 4086897"/>
              <a:gd name="connsiteX60" fmla="*/ 451314 w 5101858"/>
              <a:gd name="connsiteY60" fmla="*/ 2116380 h 4086897"/>
              <a:gd name="connsiteX61" fmla="*/ 650644 w 5101858"/>
              <a:gd name="connsiteY61" fmla="*/ 2380385 h 4086897"/>
              <a:gd name="connsiteX62" fmla="*/ 425076 w 5101858"/>
              <a:gd name="connsiteY62" fmla="*/ 2866921 h 4086897"/>
              <a:gd name="connsiteX63" fmla="*/ 553431 w 5101858"/>
              <a:gd name="connsiteY63" fmla="*/ 2956074 h 4086897"/>
              <a:gd name="connsiteX0" fmla="*/ 553431 w 5101858"/>
              <a:gd name="connsiteY0" fmla="*/ 2936339 h 4067162"/>
              <a:gd name="connsiteX1" fmla="*/ 807498 w 5101858"/>
              <a:gd name="connsiteY1" fmla="*/ 2908893 h 4067162"/>
              <a:gd name="connsiteX2" fmla="*/ 849252 w 5101858"/>
              <a:gd name="connsiteY2" fmla="*/ 3019468 h 4067162"/>
              <a:gd name="connsiteX3" fmla="*/ 1206186 w 5101858"/>
              <a:gd name="connsiteY3" fmla="*/ 2953494 h 4067162"/>
              <a:gd name="connsiteX4" fmla="*/ 1432085 w 5101858"/>
              <a:gd name="connsiteY4" fmla="*/ 3031992 h 4067162"/>
              <a:gd name="connsiteX5" fmla="*/ 1009890 w 5101858"/>
              <a:gd name="connsiteY5" fmla="*/ 4018831 h 4067162"/>
              <a:gd name="connsiteX6" fmla="*/ 1454088 w 5101858"/>
              <a:gd name="connsiteY6" fmla="*/ 3730106 h 4067162"/>
              <a:gd name="connsiteX7" fmla="*/ 1867769 w 5101858"/>
              <a:gd name="connsiteY7" fmla="*/ 3950621 h 4067162"/>
              <a:gd name="connsiteX8" fmla="*/ 1853677 w 5101858"/>
              <a:gd name="connsiteY8" fmla="*/ 3821892 h 4067162"/>
              <a:gd name="connsiteX9" fmla="*/ 1875082 w 5101858"/>
              <a:gd name="connsiteY9" fmla="*/ 3733119 h 4067162"/>
              <a:gd name="connsiteX10" fmla="*/ 1984922 w 5101858"/>
              <a:gd name="connsiteY10" fmla="*/ 3197741 h 4067162"/>
              <a:gd name="connsiteX11" fmla="*/ 2745358 w 5101858"/>
              <a:gd name="connsiteY11" fmla="*/ 3801253 h 4067162"/>
              <a:gd name="connsiteX12" fmla="*/ 2844823 w 5101858"/>
              <a:gd name="connsiteY12" fmla="*/ 3884819 h 4067162"/>
              <a:gd name="connsiteX13" fmla="*/ 3053983 w 5101858"/>
              <a:gd name="connsiteY13" fmla="*/ 3962582 h 4067162"/>
              <a:gd name="connsiteX14" fmla="*/ 3189522 w 5101858"/>
              <a:gd name="connsiteY14" fmla="*/ 3981961 h 4067162"/>
              <a:gd name="connsiteX15" fmla="*/ 3322741 w 5101858"/>
              <a:gd name="connsiteY15" fmla="*/ 4011457 h 4067162"/>
              <a:gd name="connsiteX16" fmla="*/ 3435364 w 5101858"/>
              <a:gd name="connsiteY16" fmla="*/ 4019501 h 4067162"/>
              <a:gd name="connsiteX17" fmla="*/ 3642700 w 5101858"/>
              <a:gd name="connsiteY17" fmla="*/ 4067162 h 4067162"/>
              <a:gd name="connsiteX18" fmla="*/ 3768733 w 5101858"/>
              <a:gd name="connsiteY18" fmla="*/ 3964048 h 4067162"/>
              <a:gd name="connsiteX19" fmla="*/ 3756791 w 5101858"/>
              <a:gd name="connsiteY19" fmla="*/ 3306467 h 4067162"/>
              <a:gd name="connsiteX20" fmla="*/ 4268104 w 5101858"/>
              <a:gd name="connsiteY20" fmla="*/ 3704548 h 4067162"/>
              <a:gd name="connsiteX21" fmla="*/ 4910096 w 5101858"/>
              <a:gd name="connsiteY21" fmla="*/ 3372394 h 4067162"/>
              <a:gd name="connsiteX22" fmla="*/ 4781990 w 5101858"/>
              <a:gd name="connsiteY22" fmla="*/ 3293774 h 4067162"/>
              <a:gd name="connsiteX23" fmla="*/ 5101858 w 5101858"/>
              <a:gd name="connsiteY23" fmla="*/ 2851272 h 4067162"/>
              <a:gd name="connsiteX24" fmla="*/ 4643875 w 5101858"/>
              <a:gd name="connsiteY24" fmla="*/ 2487180 h 4067162"/>
              <a:gd name="connsiteX25" fmla="*/ 4940992 w 5101858"/>
              <a:gd name="connsiteY25" fmla="*/ 2061038 h 4067162"/>
              <a:gd name="connsiteX26" fmla="*/ 4058334 w 5101858"/>
              <a:gd name="connsiteY26" fmla="*/ 1450350 h 4067162"/>
              <a:gd name="connsiteX27" fmla="*/ 3314336 w 5101858"/>
              <a:gd name="connsiteY27" fmla="*/ 1003142 h 4067162"/>
              <a:gd name="connsiteX28" fmla="*/ 3616739 w 5101858"/>
              <a:gd name="connsiteY28" fmla="*/ 667344 h 4067162"/>
              <a:gd name="connsiteX29" fmla="*/ 3073857 w 5101858"/>
              <a:gd name="connsiteY29" fmla="*/ 632484 h 4067162"/>
              <a:gd name="connsiteX30" fmla="*/ 2919543 w 5101858"/>
              <a:gd name="connsiteY30" fmla="*/ 409060 h 4067162"/>
              <a:gd name="connsiteX31" fmla="*/ 2743528 w 5101858"/>
              <a:gd name="connsiteY31" fmla="*/ 0 h 4067162"/>
              <a:gd name="connsiteX32" fmla="*/ 2492931 w 5101858"/>
              <a:gd name="connsiteY32" fmla="*/ 516570 h 4067162"/>
              <a:gd name="connsiteX33" fmla="*/ 2385670 w 5101858"/>
              <a:gd name="connsiteY33" fmla="*/ 546068 h 4067162"/>
              <a:gd name="connsiteX34" fmla="*/ 2256957 w 5101858"/>
              <a:gd name="connsiteY34" fmla="*/ 546068 h 4067162"/>
              <a:gd name="connsiteX35" fmla="*/ 2138970 w 5101858"/>
              <a:gd name="connsiteY35" fmla="*/ 548749 h 4067162"/>
              <a:gd name="connsiteX36" fmla="*/ 2041955 w 5101858"/>
              <a:gd name="connsiteY36" fmla="*/ 601921 h 4067162"/>
              <a:gd name="connsiteX37" fmla="*/ 1929847 w 5101858"/>
              <a:gd name="connsiteY37" fmla="*/ 626958 h 4067162"/>
              <a:gd name="connsiteX38" fmla="*/ 1900570 w 5101858"/>
              <a:gd name="connsiteY38" fmla="*/ 374400 h 4067162"/>
              <a:gd name="connsiteX39" fmla="*/ 1414703 w 5101858"/>
              <a:gd name="connsiteY39" fmla="*/ 345675 h 4067162"/>
              <a:gd name="connsiteX40" fmla="*/ 1422048 w 5101858"/>
              <a:gd name="connsiteY40" fmla="*/ 228162 h 4067162"/>
              <a:gd name="connsiteX41" fmla="*/ 1289845 w 5101858"/>
              <a:gd name="connsiteY41" fmla="*/ 220817 h 4067162"/>
              <a:gd name="connsiteX42" fmla="*/ 1180186 w 5101858"/>
              <a:gd name="connsiteY42" fmla="*/ 189354 h 4067162"/>
              <a:gd name="connsiteX43" fmla="*/ 1170496 w 5101858"/>
              <a:gd name="connsiteY43" fmla="*/ 128896 h 4067162"/>
              <a:gd name="connsiteX44" fmla="*/ 1065721 w 5101858"/>
              <a:gd name="connsiteY44" fmla="*/ 354321 h 4067162"/>
              <a:gd name="connsiteX45" fmla="*/ 961505 w 5101858"/>
              <a:gd name="connsiteY45" fmla="*/ 550882 h 4067162"/>
              <a:gd name="connsiteX46" fmla="*/ 881085 w 5101858"/>
              <a:gd name="connsiteY46" fmla="*/ 789163 h 4067162"/>
              <a:gd name="connsiteX47" fmla="*/ 776837 w 5101858"/>
              <a:gd name="connsiteY47" fmla="*/ 1146582 h 4067162"/>
              <a:gd name="connsiteX48" fmla="*/ 547493 w 5101858"/>
              <a:gd name="connsiteY48" fmla="*/ 1039357 h 4067162"/>
              <a:gd name="connsiteX49" fmla="*/ 353890 w 5101858"/>
              <a:gd name="connsiteY49" fmla="*/ 1160051 h 4067162"/>
              <a:gd name="connsiteX50" fmla="*/ 240397 w 5101858"/>
              <a:gd name="connsiteY50" fmla="*/ 1070074 h 4067162"/>
              <a:gd name="connsiteX51" fmla="*/ 166867 w 5101858"/>
              <a:gd name="connsiteY51" fmla="*/ 1185303 h 4067162"/>
              <a:gd name="connsiteX52" fmla="*/ 113254 w 5101858"/>
              <a:gd name="connsiteY52" fmla="*/ 1304753 h 4067162"/>
              <a:gd name="connsiteX53" fmla="*/ 72176 w 5101858"/>
              <a:gd name="connsiteY53" fmla="*/ 1402734 h 4067162"/>
              <a:gd name="connsiteX54" fmla="*/ 68887 w 5101858"/>
              <a:gd name="connsiteY54" fmla="*/ 1516537 h 4067162"/>
              <a:gd name="connsiteX55" fmla="*/ 0 w 5101858"/>
              <a:gd name="connsiteY55" fmla="*/ 1616252 h 4067162"/>
              <a:gd name="connsiteX56" fmla="*/ 9559 w 5101858"/>
              <a:gd name="connsiteY56" fmla="*/ 1807438 h 4067162"/>
              <a:gd name="connsiteX57" fmla="*/ 139432 w 5101858"/>
              <a:gd name="connsiteY57" fmla="*/ 1777005 h 4067162"/>
              <a:gd name="connsiteX58" fmla="*/ 290506 w 5101858"/>
              <a:gd name="connsiteY58" fmla="*/ 1841256 h 4067162"/>
              <a:gd name="connsiteX59" fmla="*/ 486543 w 5101858"/>
              <a:gd name="connsiteY59" fmla="*/ 1951202 h 4067162"/>
              <a:gd name="connsiteX60" fmla="*/ 451314 w 5101858"/>
              <a:gd name="connsiteY60" fmla="*/ 2096645 h 4067162"/>
              <a:gd name="connsiteX61" fmla="*/ 650644 w 5101858"/>
              <a:gd name="connsiteY61" fmla="*/ 2360650 h 4067162"/>
              <a:gd name="connsiteX62" fmla="*/ 425076 w 5101858"/>
              <a:gd name="connsiteY62" fmla="*/ 2847186 h 4067162"/>
              <a:gd name="connsiteX63" fmla="*/ 553431 w 5101858"/>
              <a:gd name="connsiteY63" fmla="*/ 2936339 h 4067162"/>
              <a:gd name="connsiteX0" fmla="*/ 553431 w 5101858"/>
              <a:gd name="connsiteY0" fmla="*/ 2936339 h 4067162"/>
              <a:gd name="connsiteX1" fmla="*/ 807498 w 5101858"/>
              <a:gd name="connsiteY1" fmla="*/ 2908893 h 4067162"/>
              <a:gd name="connsiteX2" fmla="*/ 849252 w 5101858"/>
              <a:gd name="connsiteY2" fmla="*/ 3019468 h 4067162"/>
              <a:gd name="connsiteX3" fmla="*/ 1206186 w 5101858"/>
              <a:gd name="connsiteY3" fmla="*/ 2953494 h 4067162"/>
              <a:gd name="connsiteX4" fmla="*/ 1432085 w 5101858"/>
              <a:gd name="connsiteY4" fmla="*/ 3031992 h 4067162"/>
              <a:gd name="connsiteX5" fmla="*/ 1009890 w 5101858"/>
              <a:gd name="connsiteY5" fmla="*/ 4018831 h 4067162"/>
              <a:gd name="connsiteX6" fmla="*/ 1454088 w 5101858"/>
              <a:gd name="connsiteY6" fmla="*/ 3730106 h 4067162"/>
              <a:gd name="connsiteX7" fmla="*/ 1867769 w 5101858"/>
              <a:gd name="connsiteY7" fmla="*/ 3950621 h 4067162"/>
              <a:gd name="connsiteX8" fmla="*/ 1853677 w 5101858"/>
              <a:gd name="connsiteY8" fmla="*/ 3821892 h 4067162"/>
              <a:gd name="connsiteX9" fmla="*/ 1875082 w 5101858"/>
              <a:gd name="connsiteY9" fmla="*/ 3733119 h 4067162"/>
              <a:gd name="connsiteX10" fmla="*/ 1984922 w 5101858"/>
              <a:gd name="connsiteY10" fmla="*/ 3197741 h 4067162"/>
              <a:gd name="connsiteX11" fmla="*/ 2745358 w 5101858"/>
              <a:gd name="connsiteY11" fmla="*/ 3801253 h 4067162"/>
              <a:gd name="connsiteX12" fmla="*/ 2844823 w 5101858"/>
              <a:gd name="connsiteY12" fmla="*/ 3884819 h 4067162"/>
              <a:gd name="connsiteX13" fmla="*/ 3053983 w 5101858"/>
              <a:gd name="connsiteY13" fmla="*/ 3962582 h 4067162"/>
              <a:gd name="connsiteX14" fmla="*/ 3189522 w 5101858"/>
              <a:gd name="connsiteY14" fmla="*/ 3981961 h 4067162"/>
              <a:gd name="connsiteX15" fmla="*/ 3322741 w 5101858"/>
              <a:gd name="connsiteY15" fmla="*/ 4011457 h 4067162"/>
              <a:gd name="connsiteX16" fmla="*/ 3435364 w 5101858"/>
              <a:gd name="connsiteY16" fmla="*/ 4019501 h 4067162"/>
              <a:gd name="connsiteX17" fmla="*/ 3642700 w 5101858"/>
              <a:gd name="connsiteY17" fmla="*/ 4067162 h 4067162"/>
              <a:gd name="connsiteX18" fmla="*/ 3768733 w 5101858"/>
              <a:gd name="connsiteY18" fmla="*/ 3964048 h 4067162"/>
              <a:gd name="connsiteX19" fmla="*/ 3756791 w 5101858"/>
              <a:gd name="connsiteY19" fmla="*/ 3306467 h 4067162"/>
              <a:gd name="connsiteX20" fmla="*/ 4268104 w 5101858"/>
              <a:gd name="connsiteY20" fmla="*/ 3704548 h 4067162"/>
              <a:gd name="connsiteX21" fmla="*/ 4910096 w 5101858"/>
              <a:gd name="connsiteY21" fmla="*/ 3372394 h 4067162"/>
              <a:gd name="connsiteX22" fmla="*/ 4781990 w 5101858"/>
              <a:gd name="connsiteY22" fmla="*/ 3293774 h 4067162"/>
              <a:gd name="connsiteX23" fmla="*/ 5101858 w 5101858"/>
              <a:gd name="connsiteY23" fmla="*/ 2851272 h 4067162"/>
              <a:gd name="connsiteX24" fmla="*/ 4643875 w 5101858"/>
              <a:gd name="connsiteY24" fmla="*/ 2487180 h 4067162"/>
              <a:gd name="connsiteX25" fmla="*/ 4940992 w 5101858"/>
              <a:gd name="connsiteY25" fmla="*/ 2061038 h 4067162"/>
              <a:gd name="connsiteX26" fmla="*/ 4058334 w 5101858"/>
              <a:gd name="connsiteY26" fmla="*/ 1450350 h 4067162"/>
              <a:gd name="connsiteX27" fmla="*/ 3314336 w 5101858"/>
              <a:gd name="connsiteY27" fmla="*/ 1003142 h 4067162"/>
              <a:gd name="connsiteX28" fmla="*/ 3616739 w 5101858"/>
              <a:gd name="connsiteY28" fmla="*/ 667344 h 4067162"/>
              <a:gd name="connsiteX29" fmla="*/ 3073857 w 5101858"/>
              <a:gd name="connsiteY29" fmla="*/ 632484 h 4067162"/>
              <a:gd name="connsiteX30" fmla="*/ 2919543 w 5101858"/>
              <a:gd name="connsiteY30" fmla="*/ 409060 h 4067162"/>
              <a:gd name="connsiteX31" fmla="*/ 2743528 w 5101858"/>
              <a:gd name="connsiteY31" fmla="*/ 0 h 4067162"/>
              <a:gd name="connsiteX32" fmla="*/ 2506088 w 5101858"/>
              <a:gd name="connsiteY32" fmla="*/ 519859 h 4067162"/>
              <a:gd name="connsiteX33" fmla="*/ 2385670 w 5101858"/>
              <a:gd name="connsiteY33" fmla="*/ 546068 h 4067162"/>
              <a:gd name="connsiteX34" fmla="*/ 2256957 w 5101858"/>
              <a:gd name="connsiteY34" fmla="*/ 546068 h 4067162"/>
              <a:gd name="connsiteX35" fmla="*/ 2138970 w 5101858"/>
              <a:gd name="connsiteY35" fmla="*/ 548749 h 4067162"/>
              <a:gd name="connsiteX36" fmla="*/ 2041955 w 5101858"/>
              <a:gd name="connsiteY36" fmla="*/ 601921 h 4067162"/>
              <a:gd name="connsiteX37" fmla="*/ 1929847 w 5101858"/>
              <a:gd name="connsiteY37" fmla="*/ 626958 h 4067162"/>
              <a:gd name="connsiteX38" fmla="*/ 1900570 w 5101858"/>
              <a:gd name="connsiteY38" fmla="*/ 374400 h 4067162"/>
              <a:gd name="connsiteX39" fmla="*/ 1414703 w 5101858"/>
              <a:gd name="connsiteY39" fmla="*/ 345675 h 4067162"/>
              <a:gd name="connsiteX40" fmla="*/ 1422048 w 5101858"/>
              <a:gd name="connsiteY40" fmla="*/ 228162 h 4067162"/>
              <a:gd name="connsiteX41" fmla="*/ 1289845 w 5101858"/>
              <a:gd name="connsiteY41" fmla="*/ 220817 h 4067162"/>
              <a:gd name="connsiteX42" fmla="*/ 1180186 w 5101858"/>
              <a:gd name="connsiteY42" fmla="*/ 189354 h 4067162"/>
              <a:gd name="connsiteX43" fmla="*/ 1170496 w 5101858"/>
              <a:gd name="connsiteY43" fmla="*/ 128896 h 4067162"/>
              <a:gd name="connsiteX44" fmla="*/ 1065721 w 5101858"/>
              <a:gd name="connsiteY44" fmla="*/ 354321 h 4067162"/>
              <a:gd name="connsiteX45" fmla="*/ 961505 w 5101858"/>
              <a:gd name="connsiteY45" fmla="*/ 550882 h 4067162"/>
              <a:gd name="connsiteX46" fmla="*/ 881085 w 5101858"/>
              <a:gd name="connsiteY46" fmla="*/ 789163 h 4067162"/>
              <a:gd name="connsiteX47" fmla="*/ 776837 w 5101858"/>
              <a:gd name="connsiteY47" fmla="*/ 1146582 h 4067162"/>
              <a:gd name="connsiteX48" fmla="*/ 547493 w 5101858"/>
              <a:gd name="connsiteY48" fmla="*/ 1039357 h 4067162"/>
              <a:gd name="connsiteX49" fmla="*/ 353890 w 5101858"/>
              <a:gd name="connsiteY49" fmla="*/ 1160051 h 4067162"/>
              <a:gd name="connsiteX50" fmla="*/ 240397 w 5101858"/>
              <a:gd name="connsiteY50" fmla="*/ 1070074 h 4067162"/>
              <a:gd name="connsiteX51" fmla="*/ 166867 w 5101858"/>
              <a:gd name="connsiteY51" fmla="*/ 1185303 h 4067162"/>
              <a:gd name="connsiteX52" fmla="*/ 113254 w 5101858"/>
              <a:gd name="connsiteY52" fmla="*/ 1304753 h 4067162"/>
              <a:gd name="connsiteX53" fmla="*/ 72176 w 5101858"/>
              <a:gd name="connsiteY53" fmla="*/ 1402734 h 4067162"/>
              <a:gd name="connsiteX54" fmla="*/ 68887 w 5101858"/>
              <a:gd name="connsiteY54" fmla="*/ 1516537 h 4067162"/>
              <a:gd name="connsiteX55" fmla="*/ 0 w 5101858"/>
              <a:gd name="connsiteY55" fmla="*/ 1616252 h 4067162"/>
              <a:gd name="connsiteX56" fmla="*/ 9559 w 5101858"/>
              <a:gd name="connsiteY56" fmla="*/ 1807438 h 4067162"/>
              <a:gd name="connsiteX57" fmla="*/ 139432 w 5101858"/>
              <a:gd name="connsiteY57" fmla="*/ 1777005 h 4067162"/>
              <a:gd name="connsiteX58" fmla="*/ 290506 w 5101858"/>
              <a:gd name="connsiteY58" fmla="*/ 1841256 h 4067162"/>
              <a:gd name="connsiteX59" fmla="*/ 486543 w 5101858"/>
              <a:gd name="connsiteY59" fmla="*/ 1951202 h 4067162"/>
              <a:gd name="connsiteX60" fmla="*/ 451314 w 5101858"/>
              <a:gd name="connsiteY60" fmla="*/ 2096645 h 4067162"/>
              <a:gd name="connsiteX61" fmla="*/ 650644 w 5101858"/>
              <a:gd name="connsiteY61" fmla="*/ 2360650 h 4067162"/>
              <a:gd name="connsiteX62" fmla="*/ 425076 w 5101858"/>
              <a:gd name="connsiteY62" fmla="*/ 2847186 h 4067162"/>
              <a:gd name="connsiteX63" fmla="*/ 553431 w 5101858"/>
              <a:gd name="connsiteY63" fmla="*/ 2936339 h 4067162"/>
              <a:gd name="connsiteX0" fmla="*/ 553431 w 5101858"/>
              <a:gd name="connsiteY0" fmla="*/ 2946207 h 4077030"/>
              <a:gd name="connsiteX1" fmla="*/ 807498 w 5101858"/>
              <a:gd name="connsiteY1" fmla="*/ 2918761 h 4077030"/>
              <a:gd name="connsiteX2" fmla="*/ 849252 w 5101858"/>
              <a:gd name="connsiteY2" fmla="*/ 3029336 h 4077030"/>
              <a:gd name="connsiteX3" fmla="*/ 1206186 w 5101858"/>
              <a:gd name="connsiteY3" fmla="*/ 2963362 h 4077030"/>
              <a:gd name="connsiteX4" fmla="*/ 1432085 w 5101858"/>
              <a:gd name="connsiteY4" fmla="*/ 3041860 h 4077030"/>
              <a:gd name="connsiteX5" fmla="*/ 1009890 w 5101858"/>
              <a:gd name="connsiteY5" fmla="*/ 4028699 h 4077030"/>
              <a:gd name="connsiteX6" fmla="*/ 1454088 w 5101858"/>
              <a:gd name="connsiteY6" fmla="*/ 3739974 h 4077030"/>
              <a:gd name="connsiteX7" fmla="*/ 1867769 w 5101858"/>
              <a:gd name="connsiteY7" fmla="*/ 3960489 h 4077030"/>
              <a:gd name="connsiteX8" fmla="*/ 1853677 w 5101858"/>
              <a:gd name="connsiteY8" fmla="*/ 3831760 h 4077030"/>
              <a:gd name="connsiteX9" fmla="*/ 1875082 w 5101858"/>
              <a:gd name="connsiteY9" fmla="*/ 3742987 h 4077030"/>
              <a:gd name="connsiteX10" fmla="*/ 1984922 w 5101858"/>
              <a:gd name="connsiteY10" fmla="*/ 3207609 h 4077030"/>
              <a:gd name="connsiteX11" fmla="*/ 2745358 w 5101858"/>
              <a:gd name="connsiteY11" fmla="*/ 3811121 h 4077030"/>
              <a:gd name="connsiteX12" fmla="*/ 2844823 w 5101858"/>
              <a:gd name="connsiteY12" fmla="*/ 3894687 h 4077030"/>
              <a:gd name="connsiteX13" fmla="*/ 3053983 w 5101858"/>
              <a:gd name="connsiteY13" fmla="*/ 3972450 h 4077030"/>
              <a:gd name="connsiteX14" fmla="*/ 3189522 w 5101858"/>
              <a:gd name="connsiteY14" fmla="*/ 3991829 h 4077030"/>
              <a:gd name="connsiteX15" fmla="*/ 3322741 w 5101858"/>
              <a:gd name="connsiteY15" fmla="*/ 4021325 h 4077030"/>
              <a:gd name="connsiteX16" fmla="*/ 3435364 w 5101858"/>
              <a:gd name="connsiteY16" fmla="*/ 4029369 h 4077030"/>
              <a:gd name="connsiteX17" fmla="*/ 3642700 w 5101858"/>
              <a:gd name="connsiteY17" fmla="*/ 4077030 h 4077030"/>
              <a:gd name="connsiteX18" fmla="*/ 3768733 w 5101858"/>
              <a:gd name="connsiteY18" fmla="*/ 3973916 h 4077030"/>
              <a:gd name="connsiteX19" fmla="*/ 3756791 w 5101858"/>
              <a:gd name="connsiteY19" fmla="*/ 3316335 h 4077030"/>
              <a:gd name="connsiteX20" fmla="*/ 4268104 w 5101858"/>
              <a:gd name="connsiteY20" fmla="*/ 3714416 h 4077030"/>
              <a:gd name="connsiteX21" fmla="*/ 4910096 w 5101858"/>
              <a:gd name="connsiteY21" fmla="*/ 3382262 h 4077030"/>
              <a:gd name="connsiteX22" fmla="*/ 4781990 w 5101858"/>
              <a:gd name="connsiteY22" fmla="*/ 3303642 h 4077030"/>
              <a:gd name="connsiteX23" fmla="*/ 5101858 w 5101858"/>
              <a:gd name="connsiteY23" fmla="*/ 2861140 h 4077030"/>
              <a:gd name="connsiteX24" fmla="*/ 4643875 w 5101858"/>
              <a:gd name="connsiteY24" fmla="*/ 2497048 h 4077030"/>
              <a:gd name="connsiteX25" fmla="*/ 4940992 w 5101858"/>
              <a:gd name="connsiteY25" fmla="*/ 2070906 h 4077030"/>
              <a:gd name="connsiteX26" fmla="*/ 4058334 w 5101858"/>
              <a:gd name="connsiteY26" fmla="*/ 1460218 h 4077030"/>
              <a:gd name="connsiteX27" fmla="*/ 3314336 w 5101858"/>
              <a:gd name="connsiteY27" fmla="*/ 1013010 h 4077030"/>
              <a:gd name="connsiteX28" fmla="*/ 3616739 w 5101858"/>
              <a:gd name="connsiteY28" fmla="*/ 677212 h 4077030"/>
              <a:gd name="connsiteX29" fmla="*/ 3073857 w 5101858"/>
              <a:gd name="connsiteY29" fmla="*/ 642352 h 4077030"/>
              <a:gd name="connsiteX30" fmla="*/ 2919543 w 5101858"/>
              <a:gd name="connsiteY30" fmla="*/ 418928 h 4077030"/>
              <a:gd name="connsiteX31" fmla="*/ 2743528 w 5101858"/>
              <a:gd name="connsiteY31" fmla="*/ 0 h 4077030"/>
              <a:gd name="connsiteX32" fmla="*/ 2506088 w 5101858"/>
              <a:gd name="connsiteY32" fmla="*/ 529727 h 4077030"/>
              <a:gd name="connsiteX33" fmla="*/ 2385670 w 5101858"/>
              <a:gd name="connsiteY33" fmla="*/ 555936 h 4077030"/>
              <a:gd name="connsiteX34" fmla="*/ 2256957 w 5101858"/>
              <a:gd name="connsiteY34" fmla="*/ 555936 h 4077030"/>
              <a:gd name="connsiteX35" fmla="*/ 2138970 w 5101858"/>
              <a:gd name="connsiteY35" fmla="*/ 558617 h 4077030"/>
              <a:gd name="connsiteX36" fmla="*/ 2041955 w 5101858"/>
              <a:gd name="connsiteY36" fmla="*/ 611789 h 4077030"/>
              <a:gd name="connsiteX37" fmla="*/ 1929847 w 5101858"/>
              <a:gd name="connsiteY37" fmla="*/ 636826 h 4077030"/>
              <a:gd name="connsiteX38" fmla="*/ 1900570 w 5101858"/>
              <a:gd name="connsiteY38" fmla="*/ 384268 h 4077030"/>
              <a:gd name="connsiteX39" fmla="*/ 1414703 w 5101858"/>
              <a:gd name="connsiteY39" fmla="*/ 355543 h 4077030"/>
              <a:gd name="connsiteX40" fmla="*/ 1422048 w 5101858"/>
              <a:gd name="connsiteY40" fmla="*/ 238030 h 4077030"/>
              <a:gd name="connsiteX41" fmla="*/ 1289845 w 5101858"/>
              <a:gd name="connsiteY41" fmla="*/ 230685 h 4077030"/>
              <a:gd name="connsiteX42" fmla="*/ 1180186 w 5101858"/>
              <a:gd name="connsiteY42" fmla="*/ 199222 h 4077030"/>
              <a:gd name="connsiteX43" fmla="*/ 1170496 w 5101858"/>
              <a:gd name="connsiteY43" fmla="*/ 138764 h 4077030"/>
              <a:gd name="connsiteX44" fmla="*/ 1065721 w 5101858"/>
              <a:gd name="connsiteY44" fmla="*/ 364189 h 4077030"/>
              <a:gd name="connsiteX45" fmla="*/ 961505 w 5101858"/>
              <a:gd name="connsiteY45" fmla="*/ 560750 h 4077030"/>
              <a:gd name="connsiteX46" fmla="*/ 881085 w 5101858"/>
              <a:gd name="connsiteY46" fmla="*/ 799031 h 4077030"/>
              <a:gd name="connsiteX47" fmla="*/ 776837 w 5101858"/>
              <a:gd name="connsiteY47" fmla="*/ 1156450 h 4077030"/>
              <a:gd name="connsiteX48" fmla="*/ 547493 w 5101858"/>
              <a:gd name="connsiteY48" fmla="*/ 1049225 h 4077030"/>
              <a:gd name="connsiteX49" fmla="*/ 353890 w 5101858"/>
              <a:gd name="connsiteY49" fmla="*/ 1169919 h 4077030"/>
              <a:gd name="connsiteX50" fmla="*/ 240397 w 5101858"/>
              <a:gd name="connsiteY50" fmla="*/ 1079942 h 4077030"/>
              <a:gd name="connsiteX51" fmla="*/ 166867 w 5101858"/>
              <a:gd name="connsiteY51" fmla="*/ 1195171 h 4077030"/>
              <a:gd name="connsiteX52" fmla="*/ 113254 w 5101858"/>
              <a:gd name="connsiteY52" fmla="*/ 1314621 h 4077030"/>
              <a:gd name="connsiteX53" fmla="*/ 72176 w 5101858"/>
              <a:gd name="connsiteY53" fmla="*/ 1412602 h 4077030"/>
              <a:gd name="connsiteX54" fmla="*/ 68887 w 5101858"/>
              <a:gd name="connsiteY54" fmla="*/ 1526405 h 4077030"/>
              <a:gd name="connsiteX55" fmla="*/ 0 w 5101858"/>
              <a:gd name="connsiteY55" fmla="*/ 1626120 h 4077030"/>
              <a:gd name="connsiteX56" fmla="*/ 9559 w 5101858"/>
              <a:gd name="connsiteY56" fmla="*/ 1817306 h 4077030"/>
              <a:gd name="connsiteX57" fmla="*/ 139432 w 5101858"/>
              <a:gd name="connsiteY57" fmla="*/ 1786873 h 4077030"/>
              <a:gd name="connsiteX58" fmla="*/ 290506 w 5101858"/>
              <a:gd name="connsiteY58" fmla="*/ 1851124 h 4077030"/>
              <a:gd name="connsiteX59" fmla="*/ 486543 w 5101858"/>
              <a:gd name="connsiteY59" fmla="*/ 1961070 h 4077030"/>
              <a:gd name="connsiteX60" fmla="*/ 451314 w 5101858"/>
              <a:gd name="connsiteY60" fmla="*/ 2106513 h 4077030"/>
              <a:gd name="connsiteX61" fmla="*/ 650644 w 5101858"/>
              <a:gd name="connsiteY61" fmla="*/ 2370518 h 4077030"/>
              <a:gd name="connsiteX62" fmla="*/ 425076 w 5101858"/>
              <a:gd name="connsiteY62" fmla="*/ 2857054 h 4077030"/>
              <a:gd name="connsiteX63" fmla="*/ 553431 w 5101858"/>
              <a:gd name="connsiteY63" fmla="*/ 2946207 h 4077030"/>
              <a:gd name="connsiteX0" fmla="*/ 553431 w 5101858"/>
              <a:gd name="connsiteY0" fmla="*/ 2946207 h 4077030"/>
              <a:gd name="connsiteX1" fmla="*/ 807498 w 5101858"/>
              <a:gd name="connsiteY1" fmla="*/ 2918761 h 4077030"/>
              <a:gd name="connsiteX2" fmla="*/ 849252 w 5101858"/>
              <a:gd name="connsiteY2" fmla="*/ 3029336 h 4077030"/>
              <a:gd name="connsiteX3" fmla="*/ 1206186 w 5101858"/>
              <a:gd name="connsiteY3" fmla="*/ 2963362 h 4077030"/>
              <a:gd name="connsiteX4" fmla="*/ 1432085 w 5101858"/>
              <a:gd name="connsiteY4" fmla="*/ 3041860 h 4077030"/>
              <a:gd name="connsiteX5" fmla="*/ 1009890 w 5101858"/>
              <a:gd name="connsiteY5" fmla="*/ 4028699 h 4077030"/>
              <a:gd name="connsiteX6" fmla="*/ 1454088 w 5101858"/>
              <a:gd name="connsiteY6" fmla="*/ 3739974 h 4077030"/>
              <a:gd name="connsiteX7" fmla="*/ 1867769 w 5101858"/>
              <a:gd name="connsiteY7" fmla="*/ 3960489 h 4077030"/>
              <a:gd name="connsiteX8" fmla="*/ 1853677 w 5101858"/>
              <a:gd name="connsiteY8" fmla="*/ 3831760 h 4077030"/>
              <a:gd name="connsiteX9" fmla="*/ 1875082 w 5101858"/>
              <a:gd name="connsiteY9" fmla="*/ 3742987 h 4077030"/>
              <a:gd name="connsiteX10" fmla="*/ 1984922 w 5101858"/>
              <a:gd name="connsiteY10" fmla="*/ 3207609 h 4077030"/>
              <a:gd name="connsiteX11" fmla="*/ 2745358 w 5101858"/>
              <a:gd name="connsiteY11" fmla="*/ 3811121 h 4077030"/>
              <a:gd name="connsiteX12" fmla="*/ 2844823 w 5101858"/>
              <a:gd name="connsiteY12" fmla="*/ 3894687 h 4077030"/>
              <a:gd name="connsiteX13" fmla="*/ 3053983 w 5101858"/>
              <a:gd name="connsiteY13" fmla="*/ 3972450 h 4077030"/>
              <a:gd name="connsiteX14" fmla="*/ 3189522 w 5101858"/>
              <a:gd name="connsiteY14" fmla="*/ 3991829 h 4077030"/>
              <a:gd name="connsiteX15" fmla="*/ 3322741 w 5101858"/>
              <a:gd name="connsiteY15" fmla="*/ 4021325 h 4077030"/>
              <a:gd name="connsiteX16" fmla="*/ 3435364 w 5101858"/>
              <a:gd name="connsiteY16" fmla="*/ 4029369 h 4077030"/>
              <a:gd name="connsiteX17" fmla="*/ 3642700 w 5101858"/>
              <a:gd name="connsiteY17" fmla="*/ 4077030 h 4077030"/>
              <a:gd name="connsiteX18" fmla="*/ 3768733 w 5101858"/>
              <a:gd name="connsiteY18" fmla="*/ 3973916 h 4077030"/>
              <a:gd name="connsiteX19" fmla="*/ 3756791 w 5101858"/>
              <a:gd name="connsiteY19" fmla="*/ 3316335 h 4077030"/>
              <a:gd name="connsiteX20" fmla="*/ 4268104 w 5101858"/>
              <a:gd name="connsiteY20" fmla="*/ 3714416 h 4077030"/>
              <a:gd name="connsiteX21" fmla="*/ 4910096 w 5101858"/>
              <a:gd name="connsiteY21" fmla="*/ 3382262 h 4077030"/>
              <a:gd name="connsiteX22" fmla="*/ 4781990 w 5101858"/>
              <a:gd name="connsiteY22" fmla="*/ 3303642 h 4077030"/>
              <a:gd name="connsiteX23" fmla="*/ 5101858 w 5101858"/>
              <a:gd name="connsiteY23" fmla="*/ 2861140 h 4077030"/>
              <a:gd name="connsiteX24" fmla="*/ 4643875 w 5101858"/>
              <a:gd name="connsiteY24" fmla="*/ 2497048 h 4077030"/>
              <a:gd name="connsiteX25" fmla="*/ 4940992 w 5101858"/>
              <a:gd name="connsiteY25" fmla="*/ 2070906 h 4077030"/>
              <a:gd name="connsiteX26" fmla="*/ 4058334 w 5101858"/>
              <a:gd name="connsiteY26" fmla="*/ 1460218 h 4077030"/>
              <a:gd name="connsiteX27" fmla="*/ 3314336 w 5101858"/>
              <a:gd name="connsiteY27" fmla="*/ 1013010 h 4077030"/>
              <a:gd name="connsiteX28" fmla="*/ 3616739 w 5101858"/>
              <a:gd name="connsiteY28" fmla="*/ 677212 h 4077030"/>
              <a:gd name="connsiteX29" fmla="*/ 3073857 w 5101858"/>
              <a:gd name="connsiteY29" fmla="*/ 642352 h 4077030"/>
              <a:gd name="connsiteX30" fmla="*/ 2919543 w 5101858"/>
              <a:gd name="connsiteY30" fmla="*/ 418928 h 4077030"/>
              <a:gd name="connsiteX31" fmla="*/ 2743528 w 5101858"/>
              <a:gd name="connsiteY31" fmla="*/ 0 h 4077030"/>
              <a:gd name="connsiteX32" fmla="*/ 2506088 w 5101858"/>
              <a:gd name="connsiteY32" fmla="*/ 529727 h 4077030"/>
              <a:gd name="connsiteX33" fmla="*/ 2392248 w 5101858"/>
              <a:gd name="connsiteY33" fmla="*/ 572382 h 4077030"/>
              <a:gd name="connsiteX34" fmla="*/ 2256957 w 5101858"/>
              <a:gd name="connsiteY34" fmla="*/ 555936 h 4077030"/>
              <a:gd name="connsiteX35" fmla="*/ 2138970 w 5101858"/>
              <a:gd name="connsiteY35" fmla="*/ 558617 h 4077030"/>
              <a:gd name="connsiteX36" fmla="*/ 2041955 w 5101858"/>
              <a:gd name="connsiteY36" fmla="*/ 611789 h 4077030"/>
              <a:gd name="connsiteX37" fmla="*/ 1929847 w 5101858"/>
              <a:gd name="connsiteY37" fmla="*/ 636826 h 4077030"/>
              <a:gd name="connsiteX38" fmla="*/ 1900570 w 5101858"/>
              <a:gd name="connsiteY38" fmla="*/ 384268 h 4077030"/>
              <a:gd name="connsiteX39" fmla="*/ 1414703 w 5101858"/>
              <a:gd name="connsiteY39" fmla="*/ 355543 h 4077030"/>
              <a:gd name="connsiteX40" fmla="*/ 1422048 w 5101858"/>
              <a:gd name="connsiteY40" fmla="*/ 238030 h 4077030"/>
              <a:gd name="connsiteX41" fmla="*/ 1289845 w 5101858"/>
              <a:gd name="connsiteY41" fmla="*/ 230685 h 4077030"/>
              <a:gd name="connsiteX42" fmla="*/ 1180186 w 5101858"/>
              <a:gd name="connsiteY42" fmla="*/ 199222 h 4077030"/>
              <a:gd name="connsiteX43" fmla="*/ 1170496 w 5101858"/>
              <a:gd name="connsiteY43" fmla="*/ 138764 h 4077030"/>
              <a:gd name="connsiteX44" fmla="*/ 1065721 w 5101858"/>
              <a:gd name="connsiteY44" fmla="*/ 364189 h 4077030"/>
              <a:gd name="connsiteX45" fmla="*/ 961505 w 5101858"/>
              <a:gd name="connsiteY45" fmla="*/ 560750 h 4077030"/>
              <a:gd name="connsiteX46" fmla="*/ 881085 w 5101858"/>
              <a:gd name="connsiteY46" fmla="*/ 799031 h 4077030"/>
              <a:gd name="connsiteX47" fmla="*/ 776837 w 5101858"/>
              <a:gd name="connsiteY47" fmla="*/ 1156450 h 4077030"/>
              <a:gd name="connsiteX48" fmla="*/ 547493 w 5101858"/>
              <a:gd name="connsiteY48" fmla="*/ 1049225 h 4077030"/>
              <a:gd name="connsiteX49" fmla="*/ 353890 w 5101858"/>
              <a:gd name="connsiteY49" fmla="*/ 1169919 h 4077030"/>
              <a:gd name="connsiteX50" fmla="*/ 240397 w 5101858"/>
              <a:gd name="connsiteY50" fmla="*/ 1079942 h 4077030"/>
              <a:gd name="connsiteX51" fmla="*/ 166867 w 5101858"/>
              <a:gd name="connsiteY51" fmla="*/ 1195171 h 4077030"/>
              <a:gd name="connsiteX52" fmla="*/ 113254 w 5101858"/>
              <a:gd name="connsiteY52" fmla="*/ 1314621 h 4077030"/>
              <a:gd name="connsiteX53" fmla="*/ 72176 w 5101858"/>
              <a:gd name="connsiteY53" fmla="*/ 1412602 h 4077030"/>
              <a:gd name="connsiteX54" fmla="*/ 68887 w 5101858"/>
              <a:gd name="connsiteY54" fmla="*/ 1526405 h 4077030"/>
              <a:gd name="connsiteX55" fmla="*/ 0 w 5101858"/>
              <a:gd name="connsiteY55" fmla="*/ 1626120 h 4077030"/>
              <a:gd name="connsiteX56" fmla="*/ 9559 w 5101858"/>
              <a:gd name="connsiteY56" fmla="*/ 1817306 h 4077030"/>
              <a:gd name="connsiteX57" fmla="*/ 139432 w 5101858"/>
              <a:gd name="connsiteY57" fmla="*/ 1786873 h 4077030"/>
              <a:gd name="connsiteX58" fmla="*/ 290506 w 5101858"/>
              <a:gd name="connsiteY58" fmla="*/ 1851124 h 4077030"/>
              <a:gd name="connsiteX59" fmla="*/ 486543 w 5101858"/>
              <a:gd name="connsiteY59" fmla="*/ 1961070 h 4077030"/>
              <a:gd name="connsiteX60" fmla="*/ 451314 w 5101858"/>
              <a:gd name="connsiteY60" fmla="*/ 2106513 h 4077030"/>
              <a:gd name="connsiteX61" fmla="*/ 650644 w 5101858"/>
              <a:gd name="connsiteY61" fmla="*/ 2370518 h 4077030"/>
              <a:gd name="connsiteX62" fmla="*/ 425076 w 5101858"/>
              <a:gd name="connsiteY62" fmla="*/ 2857054 h 4077030"/>
              <a:gd name="connsiteX63" fmla="*/ 553431 w 5101858"/>
              <a:gd name="connsiteY63" fmla="*/ 2946207 h 4077030"/>
              <a:gd name="connsiteX0" fmla="*/ 553431 w 5101858"/>
              <a:gd name="connsiteY0" fmla="*/ 2946207 h 4077030"/>
              <a:gd name="connsiteX1" fmla="*/ 807498 w 5101858"/>
              <a:gd name="connsiteY1" fmla="*/ 2918761 h 4077030"/>
              <a:gd name="connsiteX2" fmla="*/ 849252 w 5101858"/>
              <a:gd name="connsiteY2" fmla="*/ 3029336 h 4077030"/>
              <a:gd name="connsiteX3" fmla="*/ 1206186 w 5101858"/>
              <a:gd name="connsiteY3" fmla="*/ 2963362 h 4077030"/>
              <a:gd name="connsiteX4" fmla="*/ 1432085 w 5101858"/>
              <a:gd name="connsiteY4" fmla="*/ 3041860 h 4077030"/>
              <a:gd name="connsiteX5" fmla="*/ 1009890 w 5101858"/>
              <a:gd name="connsiteY5" fmla="*/ 4028699 h 4077030"/>
              <a:gd name="connsiteX6" fmla="*/ 1454088 w 5101858"/>
              <a:gd name="connsiteY6" fmla="*/ 3739974 h 4077030"/>
              <a:gd name="connsiteX7" fmla="*/ 1867769 w 5101858"/>
              <a:gd name="connsiteY7" fmla="*/ 3960489 h 4077030"/>
              <a:gd name="connsiteX8" fmla="*/ 1853677 w 5101858"/>
              <a:gd name="connsiteY8" fmla="*/ 3831760 h 4077030"/>
              <a:gd name="connsiteX9" fmla="*/ 1875082 w 5101858"/>
              <a:gd name="connsiteY9" fmla="*/ 3742987 h 4077030"/>
              <a:gd name="connsiteX10" fmla="*/ 1984922 w 5101858"/>
              <a:gd name="connsiteY10" fmla="*/ 3207609 h 4077030"/>
              <a:gd name="connsiteX11" fmla="*/ 2745358 w 5101858"/>
              <a:gd name="connsiteY11" fmla="*/ 3811121 h 4077030"/>
              <a:gd name="connsiteX12" fmla="*/ 2844823 w 5101858"/>
              <a:gd name="connsiteY12" fmla="*/ 3894687 h 4077030"/>
              <a:gd name="connsiteX13" fmla="*/ 3053983 w 5101858"/>
              <a:gd name="connsiteY13" fmla="*/ 3972450 h 4077030"/>
              <a:gd name="connsiteX14" fmla="*/ 3189522 w 5101858"/>
              <a:gd name="connsiteY14" fmla="*/ 3991829 h 4077030"/>
              <a:gd name="connsiteX15" fmla="*/ 3322741 w 5101858"/>
              <a:gd name="connsiteY15" fmla="*/ 4021325 h 4077030"/>
              <a:gd name="connsiteX16" fmla="*/ 3435364 w 5101858"/>
              <a:gd name="connsiteY16" fmla="*/ 4029369 h 4077030"/>
              <a:gd name="connsiteX17" fmla="*/ 3642700 w 5101858"/>
              <a:gd name="connsiteY17" fmla="*/ 4077030 h 4077030"/>
              <a:gd name="connsiteX18" fmla="*/ 3768733 w 5101858"/>
              <a:gd name="connsiteY18" fmla="*/ 3973916 h 4077030"/>
              <a:gd name="connsiteX19" fmla="*/ 3756791 w 5101858"/>
              <a:gd name="connsiteY19" fmla="*/ 3316335 h 4077030"/>
              <a:gd name="connsiteX20" fmla="*/ 4268104 w 5101858"/>
              <a:gd name="connsiteY20" fmla="*/ 3714416 h 4077030"/>
              <a:gd name="connsiteX21" fmla="*/ 4910096 w 5101858"/>
              <a:gd name="connsiteY21" fmla="*/ 3382262 h 4077030"/>
              <a:gd name="connsiteX22" fmla="*/ 4781990 w 5101858"/>
              <a:gd name="connsiteY22" fmla="*/ 3303642 h 4077030"/>
              <a:gd name="connsiteX23" fmla="*/ 5101858 w 5101858"/>
              <a:gd name="connsiteY23" fmla="*/ 2861140 h 4077030"/>
              <a:gd name="connsiteX24" fmla="*/ 4643875 w 5101858"/>
              <a:gd name="connsiteY24" fmla="*/ 2497048 h 4077030"/>
              <a:gd name="connsiteX25" fmla="*/ 4940992 w 5101858"/>
              <a:gd name="connsiteY25" fmla="*/ 2070906 h 4077030"/>
              <a:gd name="connsiteX26" fmla="*/ 4058334 w 5101858"/>
              <a:gd name="connsiteY26" fmla="*/ 1460218 h 4077030"/>
              <a:gd name="connsiteX27" fmla="*/ 3314336 w 5101858"/>
              <a:gd name="connsiteY27" fmla="*/ 1013010 h 4077030"/>
              <a:gd name="connsiteX28" fmla="*/ 3616739 w 5101858"/>
              <a:gd name="connsiteY28" fmla="*/ 677212 h 4077030"/>
              <a:gd name="connsiteX29" fmla="*/ 3073857 w 5101858"/>
              <a:gd name="connsiteY29" fmla="*/ 642352 h 4077030"/>
              <a:gd name="connsiteX30" fmla="*/ 2919543 w 5101858"/>
              <a:gd name="connsiteY30" fmla="*/ 418928 h 4077030"/>
              <a:gd name="connsiteX31" fmla="*/ 2743528 w 5101858"/>
              <a:gd name="connsiteY31" fmla="*/ 0 h 4077030"/>
              <a:gd name="connsiteX32" fmla="*/ 2506088 w 5101858"/>
              <a:gd name="connsiteY32" fmla="*/ 529727 h 4077030"/>
              <a:gd name="connsiteX33" fmla="*/ 2388959 w 5101858"/>
              <a:gd name="connsiteY33" fmla="*/ 562514 h 4077030"/>
              <a:gd name="connsiteX34" fmla="*/ 2256957 w 5101858"/>
              <a:gd name="connsiteY34" fmla="*/ 555936 h 4077030"/>
              <a:gd name="connsiteX35" fmla="*/ 2138970 w 5101858"/>
              <a:gd name="connsiteY35" fmla="*/ 558617 h 4077030"/>
              <a:gd name="connsiteX36" fmla="*/ 2041955 w 5101858"/>
              <a:gd name="connsiteY36" fmla="*/ 611789 h 4077030"/>
              <a:gd name="connsiteX37" fmla="*/ 1929847 w 5101858"/>
              <a:gd name="connsiteY37" fmla="*/ 636826 h 4077030"/>
              <a:gd name="connsiteX38" fmla="*/ 1900570 w 5101858"/>
              <a:gd name="connsiteY38" fmla="*/ 384268 h 4077030"/>
              <a:gd name="connsiteX39" fmla="*/ 1414703 w 5101858"/>
              <a:gd name="connsiteY39" fmla="*/ 355543 h 4077030"/>
              <a:gd name="connsiteX40" fmla="*/ 1422048 w 5101858"/>
              <a:gd name="connsiteY40" fmla="*/ 238030 h 4077030"/>
              <a:gd name="connsiteX41" fmla="*/ 1289845 w 5101858"/>
              <a:gd name="connsiteY41" fmla="*/ 230685 h 4077030"/>
              <a:gd name="connsiteX42" fmla="*/ 1180186 w 5101858"/>
              <a:gd name="connsiteY42" fmla="*/ 199222 h 4077030"/>
              <a:gd name="connsiteX43" fmla="*/ 1170496 w 5101858"/>
              <a:gd name="connsiteY43" fmla="*/ 138764 h 4077030"/>
              <a:gd name="connsiteX44" fmla="*/ 1065721 w 5101858"/>
              <a:gd name="connsiteY44" fmla="*/ 364189 h 4077030"/>
              <a:gd name="connsiteX45" fmla="*/ 961505 w 5101858"/>
              <a:gd name="connsiteY45" fmla="*/ 560750 h 4077030"/>
              <a:gd name="connsiteX46" fmla="*/ 881085 w 5101858"/>
              <a:gd name="connsiteY46" fmla="*/ 799031 h 4077030"/>
              <a:gd name="connsiteX47" fmla="*/ 776837 w 5101858"/>
              <a:gd name="connsiteY47" fmla="*/ 1156450 h 4077030"/>
              <a:gd name="connsiteX48" fmla="*/ 547493 w 5101858"/>
              <a:gd name="connsiteY48" fmla="*/ 1049225 h 4077030"/>
              <a:gd name="connsiteX49" fmla="*/ 353890 w 5101858"/>
              <a:gd name="connsiteY49" fmla="*/ 1169919 h 4077030"/>
              <a:gd name="connsiteX50" fmla="*/ 240397 w 5101858"/>
              <a:gd name="connsiteY50" fmla="*/ 1079942 h 4077030"/>
              <a:gd name="connsiteX51" fmla="*/ 166867 w 5101858"/>
              <a:gd name="connsiteY51" fmla="*/ 1195171 h 4077030"/>
              <a:gd name="connsiteX52" fmla="*/ 113254 w 5101858"/>
              <a:gd name="connsiteY52" fmla="*/ 1314621 h 4077030"/>
              <a:gd name="connsiteX53" fmla="*/ 72176 w 5101858"/>
              <a:gd name="connsiteY53" fmla="*/ 1412602 h 4077030"/>
              <a:gd name="connsiteX54" fmla="*/ 68887 w 5101858"/>
              <a:gd name="connsiteY54" fmla="*/ 1526405 h 4077030"/>
              <a:gd name="connsiteX55" fmla="*/ 0 w 5101858"/>
              <a:gd name="connsiteY55" fmla="*/ 1626120 h 4077030"/>
              <a:gd name="connsiteX56" fmla="*/ 9559 w 5101858"/>
              <a:gd name="connsiteY56" fmla="*/ 1817306 h 4077030"/>
              <a:gd name="connsiteX57" fmla="*/ 139432 w 5101858"/>
              <a:gd name="connsiteY57" fmla="*/ 1786873 h 4077030"/>
              <a:gd name="connsiteX58" fmla="*/ 290506 w 5101858"/>
              <a:gd name="connsiteY58" fmla="*/ 1851124 h 4077030"/>
              <a:gd name="connsiteX59" fmla="*/ 486543 w 5101858"/>
              <a:gd name="connsiteY59" fmla="*/ 1961070 h 4077030"/>
              <a:gd name="connsiteX60" fmla="*/ 451314 w 5101858"/>
              <a:gd name="connsiteY60" fmla="*/ 2106513 h 4077030"/>
              <a:gd name="connsiteX61" fmla="*/ 650644 w 5101858"/>
              <a:gd name="connsiteY61" fmla="*/ 2370518 h 4077030"/>
              <a:gd name="connsiteX62" fmla="*/ 425076 w 5101858"/>
              <a:gd name="connsiteY62" fmla="*/ 2857054 h 4077030"/>
              <a:gd name="connsiteX63" fmla="*/ 553431 w 5101858"/>
              <a:gd name="connsiteY63" fmla="*/ 2946207 h 4077030"/>
              <a:gd name="connsiteX0" fmla="*/ 553431 w 5101858"/>
              <a:gd name="connsiteY0" fmla="*/ 2946207 h 4077030"/>
              <a:gd name="connsiteX1" fmla="*/ 807498 w 5101858"/>
              <a:gd name="connsiteY1" fmla="*/ 2918761 h 4077030"/>
              <a:gd name="connsiteX2" fmla="*/ 849252 w 5101858"/>
              <a:gd name="connsiteY2" fmla="*/ 3029336 h 4077030"/>
              <a:gd name="connsiteX3" fmla="*/ 1206186 w 5101858"/>
              <a:gd name="connsiteY3" fmla="*/ 2963362 h 4077030"/>
              <a:gd name="connsiteX4" fmla="*/ 1432085 w 5101858"/>
              <a:gd name="connsiteY4" fmla="*/ 3041860 h 4077030"/>
              <a:gd name="connsiteX5" fmla="*/ 1009890 w 5101858"/>
              <a:gd name="connsiteY5" fmla="*/ 4028699 h 4077030"/>
              <a:gd name="connsiteX6" fmla="*/ 1454088 w 5101858"/>
              <a:gd name="connsiteY6" fmla="*/ 3739974 h 4077030"/>
              <a:gd name="connsiteX7" fmla="*/ 1867769 w 5101858"/>
              <a:gd name="connsiteY7" fmla="*/ 3960489 h 4077030"/>
              <a:gd name="connsiteX8" fmla="*/ 1853677 w 5101858"/>
              <a:gd name="connsiteY8" fmla="*/ 3831760 h 4077030"/>
              <a:gd name="connsiteX9" fmla="*/ 1875082 w 5101858"/>
              <a:gd name="connsiteY9" fmla="*/ 3742987 h 4077030"/>
              <a:gd name="connsiteX10" fmla="*/ 1984922 w 5101858"/>
              <a:gd name="connsiteY10" fmla="*/ 3207609 h 4077030"/>
              <a:gd name="connsiteX11" fmla="*/ 2745358 w 5101858"/>
              <a:gd name="connsiteY11" fmla="*/ 3811121 h 4077030"/>
              <a:gd name="connsiteX12" fmla="*/ 2844823 w 5101858"/>
              <a:gd name="connsiteY12" fmla="*/ 3894687 h 4077030"/>
              <a:gd name="connsiteX13" fmla="*/ 3053983 w 5101858"/>
              <a:gd name="connsiteY13" fmla="*/ 3972450 h 4077030"/>
              <a:gd name="connsiteX14" fmla="*/ 3189522 w 5101858"/>
              <a:gd name="connsiteY14" fmla="*/ 3991829 h 4077030"/>
              <a:gd name="connsiteX15" fmla="*/ 3322741 w 5101858"/>
              <a:gd name="connsiteY15" fmla="*/ 4021325 h 4077030"/>
              <a:gd name="connsiteX16" fmla="*/ 3435364 w 5101858"/>
              <a:gd name="connsiteY16" fmla="*/ 4029369 h 4077030"/>
              <a:gd name="connsiteX17" fmla="*/ 3642700 w 5101858"/>
              <a:gd name="connsiteY17" fmla="*/ 4077030 h 4077030"/>
              <a:gd name="connsiteX18" fmla="*/ 3768733 w 5101858"/>
              <a:gd name="connsiteY18" fmla="*/ 3973916 h 4077030"/>
              <a:gd name="connsiteX19" fmla="*/ 3756791 w 5101858"/>
              <a:gd name="connsiteY19" fmla="*/ 3316335 h 4077030"/>
              <a:gd name="connsiteX20" fmla="*/ 4268104 w 5101858"/>
              <a:gd name="connsiteY20" fmla="*/ 3714416 h 4077030"/>
              <a:gd name="connsiteX21" fmla="*/ 4910096 w 5101858"/>
              <a:gd name="connsiteY21" fmla="*/ 3382262 h 4077030"/>
              <a:gd name="connsiteX22" fmla="*/ 4781990 w 5101858"/>
              <a:gd name="connsiteY22" fmla="*/ 3303642 h 4077030"/>
              <a:gd name="connsiteX23" fmla="*/ 5101858 w 5101858"/>
              <a:gd name="connsiteY23" fmla="*/ 2861140 h 4077030"/>
              <a:gd name="connsiteX24" fmla="*/ 4643875 w 5101858"/>
              <a:gd name="connsiteY24" fmla="*/ 2497048 h 4077030"/>
              <a:gd name="connsiteX25" fmla="*/ 4940992 w 5101858"/>
              <a:gd name="connsiteY25" fmla="*/ 2070906 h 4077030"/>
              <a:gd name="connsiteX26" fmla="*/ 4058334 w 5101858"/>
              <a:gd name="connsiteY26" fmla="*/ 1460218 h 4077030"/>
              <a:gd name="connsiteX27" fmla="*/ 3314336 w 5101858"/>
              <a:gd name="connsiteY27" fmla="*/ 1013010 h 4077030"/>
              <a:gd name="connsiteX28" fmla="*/ 3616739 w 5101858"/>
              <a:gd name="connsiteY28" fmla="*/ 677212 h 4077030"/>
              <a:gd name="connsiteX29" fmla="*/ 3073857 w 5101858"/>
              <a:gd name="connsiteY29" fmla="*/ 642352 h 4077030"/>
              <a:gd name="connsiteX30" fmla="*/ 2919543 w 5101858"/>
              <a:gd name="connsiteY30" fmla="*/ 418928 h 4077030"/>
              <a:gd name="connsiteX31" fmla="*/ 2743528 w 5101858"/>
              <a:gd name="connsiteY31" fmla="*/ 0 h 4077030"/>
              <a:gd name="connsiteX32" fmla="*/ 2506088 w 5101858"/>
              <a:gd name="connsiteY32" fmla="*/ 529727 h 4077030"/>
              <a:gd name="connsiteX33" fmla="*/ 2388959 w 5101858"/>
              <a:gd name="connsiteY33" fmla="*/ 562514 h 4077030"/>
              <a:gd name="connsiteX34" fmla="*/ 2260246 w 5101858"/>
              <a:gd name="connsiteY34" fmla="*/ 562515 h 4077030"/>
              <a:gd name="connsiteX35" fmla="*/ 2138970 w 5101858"/>
              <a:gd name="connsiteY35" fmla="*/ 558617 h 4077030"/>
              <a:gd name="connsiteX36" fmla="*/ 2041955 w 5101858"/>
              <a:gd name="connsiteY36" fmla="*/ 611789 h 4077030"/>
              <a:gd name="connsiteX37" fmla="*/ 1929847 w 5101858"/>
              <a:gd name="connsiteY37" fmla="*/ 636826 h 4077030"/>
              <a:gd name="connsiteX38" fmla="*/ 1900570 w 5101858"/>
              <a:gd name="connsiteY38" fmla="*/ 384268 h 4077030"/>
              <a:gd name="connsiteX39" fmla="*/ 1414703 w 5101858"/>
              <a:gd name="connsiteY39" fmla="*/ 355543 h 4077030"/>
              <a:gd name="connsiteX40" fmla="*/ 1422048 w 5101858"/>
              <a:gd name="connsiteY40" fmla="*/ 238030 h 4077030"/>
              <a:gd name="connsiteX41" fmla="*/ 1289845 w 5101858"/>
              <a:gd name="connsiteY41" fmla="*/ 230685 h 4077030"/>
              <a:gd name="connsiteX42" fmla="*/ 1180186 w 5101858"/>
              <a:gd name="connsiteY42" fmla="*/ 199222 h 4077030"/>
              <a:gd name="connsiteX43" fmla="*/ 1170496 w 5101858"/>
              <a:gd name="connsiteY43" fmla="*/ 138764 h 4077030"/>
              <a:gd name="connsiteX44" fmla="*/ 1065721 w 5101858"/>
              <a:gd name="connsiteY44" fmla="*/ 364189 h 4077030"/>
              <a:gd name="connsiteX45" fmla="*/ 961505 w 5101858"/>
              <a:gd name="connsiteY45" fmla="*/ 560750 h 4077030"/>
              <a:gd name="connsiteX46" fmla="*/ 881085 w 5101858"/>
              <a:gd name="connsiteY46" fmla="*/ 799031 h 4077030"/>
              <a:gd name="connsiteX47" fmla="*/ 776837 w 5101858"/>
              <a:gd name="connsiteY47" fmla="*/ 1156450 h 4077030"/>
              <a:gd name="connsiteX48" fmla="*/ 547493 w 5101858"/>
              <a:gd name="connsiteY48" fmla="*/ 1049225 h 4077030"/>
              <a:gd name="connsiteX49" fmla="*/ 353890 w 5101858"/>
              <a:gd name="connsiteY49" fmla="*/ 1169919 h 4077030"/>
              <a:gd name="connsiteX50" fmla="*/ 240397 w 5101858"/>
              <a:gd name="connsiteY50" fmla="*/ 1079942 h 4077030"/>
              <a:gd name="connsiteX51" fmla="*/ 166867 w 5101858"/>
              <a:gd name="connsiteY51" fmla="*/ 1195171 h 4077030"/>
              <a:gd name="connsiteX52" fmla="*/ 113254 w 5101858"/>
              <a:gd name="connsiteY52" fmla="*/ 1314621 h 4077030"/>
              <a:gd name="connsiteX53" fmla="*/ 72176 w 5101858"/>
              <a:gd name="connsiteY53" fmla="*/ 1412602 h 4077030"/>
              <a:gd name="connsiteX54" fmla="*/ 68887 w 5101858"/>
              <a:gd name="connsiteY54" fmla="*/ 1526405 h 4077030"/>
              <a:gd name="connsiteX55" fmla="*/ 0 w 5101858"/>
              <a:gd name="connsiteY55" fmla="*/ 1626120 h 4077030"/>
              <a:gd name="connsiteX56" fmla="*/ 9559 w 5101858"/>
              <a:gd name="connsiteY56" fmla="*/ 1817306 h 4077030"/>
              <a:gd name="connsiteX57" fmla="*/ 139432 w 5101858"/>
              <a:gd name="connsiteY57" fmla="*/ 1786873 h 4077030"/>
              <a:gd name="connsiteX58" fmla="*/ 290506 w 5101858"/>
              <a:gd name="connsiteY58" fmla="*/ 1851124 h 4077030"/>
              <a:gd name="connsiteX59" fmla="*/ 486543 w 5101858"/>
              <a:gd name="connsiteY59" fmla="*/ 1961070 h 4077030"/>
              <a:gd name="connsiteX60" fmla="*/ 451314 w 5101858"/>
              <a:gd name="connsiteY60" fmla="*/ 2106513 h 4077030"/>
              <a:gd name="connsiteX61" fmla="*/ 650644 w 5101858"/>
              <a:gd name="connsiteY61" fmla="*/ 2370518 h 4077030"/>
              <a:gd name="connsiteX62" fmla="*/ 425076 w 5101858"/>
              <a:gd name="connsiteY62" fmla="*/ 2857054 h 4077030"/>
              <a:gd name="connsiteX63" fmla="*/ 553431 w 5101858"/>
              <a:gd name="connsiteY63" fmla="*/ 2946207 h 4077030"/>
              <a:gd name="connsiteX0" fmla="*/ 553431 w 5101858"/>
              <a:gd name="connsiteY0" fmla="*/ 2946207 h 4077030"/>
              <a:gd name="connsiteX1" fmla="*/ 807498 w 5101858"/>
              <a:gd name="connsiteY1" fmla="*/ 2918761 h 4077030"/>
              <a:gd name="connsiteX2" fmla="*/ 849252 w 5101858"/>
              <a:gd name="connsiteY2" fmla="*/ 3029336 h 4077030"/>
              <a:gd name="connsiteX3" fmla="*/ 1206186 w 5101858"/>
              <a:gd name="connsiteY3" fmla="*/ 2963362 h 4077030"/>
              <a:gd name="connsiteX4" fmla="*/ 1432085 w 5101858"/>
              <a:gd name="connsiteY4" fmla="*/ 3041860 h 4077030"/>
              <a:gd name="connsiteX5" fmla="*/ 1009890 w 5101858"/>
              <a:gd name="connsiteY5" fmla="*/ 4028699 h 4077030"/>
              <a:gd name="connsiteX6" fmla="*/ 1454088 w 5101858"/>
              <a:gd name="connsiteY6" fmla="*/ 3739974 h 4077030"/>
              <a:gd name="connsiteX7" fmla="*/ 1867769 w 5101858"/>
              <a:gd name="connsiteY7" fmla="*/ 3960489 h 4077030"/>
              <a:gd name="connsiteX8" fmla="*/ 1853677 w 5101858"/>
              <a:gd name="connsiteY8" fmla="*/ 3831760 h 4077030"/>
              <a:gd name="connsiteX9" fmla="*/ 1875082 w 5101858"/>
              <a:gd name="connsiteY9" fmla="*/ 3742987 h 4077030"/>
              <a:gd name="connsiteX10" fmla="*/ 1984922 w 5101858"/>
              <a:gd name="connsiteY10" fmla="*/ 3207609 h 4077030"/>
              <a:gd name="connsiteX11" fmla="*/ 2745358 w 5101858"/>
              <a:gd name="connsiteY11" fmla="*/ 3811121 h 4077030"/>
              <a:gd name="connsiteX12" fmla="*/ 2844823 w 5101858"/>
              <a:gd name="connsiteY12" fmla="*/ 3894687 h 4077030"/>
              <a:gd name="connsiteX13" fmla="*/ 3053983 w 5101858"/>
              <a:gd name="connsiteY13" fmla="*/ 3972450 h 4077030"/>
              <a:gd name="connsiteX14" fmla="*/ 3189522 w 5101858"/>
              <a:gd name="connsiteY14" fmla="*/ 3991829 h 4077030"/>
              <a:gd name="connsiteX15" fmla="*/ 3322741 w 5101858"/>
              <a:gd name="connsiteY15" fmla="*/ 4021325 h 4077030"/>
              <a:gd name="connsiteX16" fmla="*/ 3435364 w 5101858"/>
              <a:gd name="connsiteY16" fmla="*/ 4029369 h 4077030"/>
              <a:gd name="connsiteX17" fmla="*/ 3642700 w 5101858"/>
              <a:gd name="connsiteY17" fmla="*/ 4077030 h 4077030"/>
              <a:gd name="connsiteX18" fmla="*/ 3768733 w 5101858"/>
              <a:gd name="connsiteY18" fmla="*/ 3973916 h 4077030"/>
              <a:gd name="connsiteX19" fmla="*/ 3756791 w 5101858"/>
              <a:gd name="connsiteY19" fmla="*/ 3316335 h 4077030"/>
              <a:gd name="connsiteX20" fmla="*/ 4268104 w 5101858"/>
              <a:gd name="connsiteY20" fmla="*/ 3714416 h 4077030"/>
              <a:gd name="connsiteX21" fmla="*/ 4910096 w 5101858"/>
              <a:gd name="connsiteY21" fmla="*/ 3382262 h 4077030"/>
              <a:gd name="connsiteX22" fmla="*/ 4781990 w 5101858"/>
              <a:gd name="connsiteY22" fmla="*/ 3303642 h 4077030"/>
              <a:gd name="connsiteX23" fmla="*/ 5101858 w 5101858"/>
              <a:gd name="connsiteY23" fmla="*/ 2861140 h 4077030"/>
              <a:gd name="connsiteX24" fmla="*/ 4643875 w 5101858"/>
              <a:gd name="connsiteY24" fmla="*/ 2497048 h 4077030"/>
              <a:gd name="connsiteX25" fmla="*/ 4940992 w 5101858"/>
              <a:gd name="connsiteY25" fmla="*/ 2070906 h 4077030"/>
              <a:gd name="connsiteX26" fmla="*/ 4058334 w 5101858"/>
              <a:gd name="connsiteY26" fmla="*/ 1460218 h 4077030"/>
              <a:gd name="connsiteX27" fmla="*/ 3314336 w 5101858"/>
              <a:gd name="connsiteY27" fmla="*/ 1013010 h 4077030"/>
              <a:gd name="connsiteX28" fmla="*/ 3616739 w 5101858"/>
              <a:gd name="connsiteY28" fmla="*/ 677212 h 4077030"/>
              <a:gd name="connsiteX29" fmla="*/ 3073857 w 5101858"/>
              <a:gd name="connsiteY29" fmla="*/ 642352 h 4077030"/>
              <a:gd name="connsiteX30" fmla="*/ 2919543 w 5101858"/>
              <a:gd name="connsiteY30" fmla="*/ 418928 h 4077030"/>
              <a:gd name="connsiteX31" fmla="*/ 2743528 w 5101858"/>
              <a:gd name="connsiteY31" fmla="*/ 0 h 4077030"/>
              <a:gd name="connsiteX32" fmla="*/ 2506088 w 5101858"/>
              <a:gd name="connsiteY32" fmla="*/ 529727 h 4077030"/>
              <a:gd name="connsiteX33" fmla="*/ 2388959 w 5101858"/>
              <a:gd name="connsiteY33" fmla="*/ 562514 h 4077030"/>
              <a:gd name="connsiteX34" fmla="*/ 2260246 w 5101858"/>
              <a:gd name="connsiteY34" fmla="*/ 562515 h 4077030"/>
              <a:gd name="connsiteX35" fmla="*/ 2145548 w 5101858"/>
              <a:gd name="connsiteY35" fmla="*/ 565196 h 4077030"/>
              <a:gd name="connsiteX36" fmla="*/ 2041955 w 5101858"/>
              <a:gd name="connsiteY36" fmla="*/ 611789 h 4077030"/>
              <a:gd name="connsiteX37" fmla="*/ 1929847 w 5101858"/>
              <a:gd name="connsiteY37" fmla="*/ 636826 h 4077030"/>
              <a:gd name="connsiteX38" fmla="*/ 1900570 w 5101858"/>
              <a:gd name="connsiteY38" fmla="*/ 384268 h 4077030"/>
              <a:gd name="connsiteX39" fmla="*/ 1414703 w 5101858"/>
              <a:gd name="connsiteY39" fmla="*/ 355543 h 4077030"/>
              <a:gd name="connsiteX40" fmla="*/ 1422048 w 5101858"/>
              <a:gd name="connsiteY40" fmla="*/ 238030 h 4077030"/>
              <a:gd name="connsiteX41" fmla="*/ 1289845 w 5101858"/>
              <a:gd name="connsiteY41" fmla="*/ 230685 h 4077030"/>
              <a:gd name="connsiteX42" fmla="*/ 1180186 w 5101858"/>
              <a:gd name="connsiteY42" fmla="*/ 199222 h 4077030"/>
              <a:gd name="connsiteX43" fmla="*/ 1170496 w 5101858"/>
              <a:gd name="connsiteY43" fmla="*/ 138764 h 4077030"/>
              <a:gd name="connsiteX44" fmla="*/ 1065721 w 5101858"/>
              <a:gd name="connsiteY44" fmla="*/ 364189 h 4077030"/>
              <a:gd name="connsiteX45" fmla="*/ 961505 w 5101858"/>
              <a:gd name="connsiteY45" fmla="*/ 560750 h 4077030"/>
              <a:gd name="connsiteX46" fmla="*/ 881085 w 5101858"/>
              <a:gd name="connsiteY46" fmla="*/ 799031 h 4077030"/>
              <a:gd name="connsiteX47" fmla="*/ 776837 w 5101858"/>
              <a:gd name="connsiteY47" fmla="*/ 1156450 h 4077030"/>
              <a:gd name="connsiteX48" fmla="*/ 547493 w 5101858"/>
              <a:gd name="connsiteY48" fmla="*/ 1049225 h 4077030"/>
              <a:gd name="connsiteX49" fmla="*/ 353890 w 5101858"/>
              <a:gd name="connsiteY49" fmla="*/ 1169919 h 4077030"/>
              <a:gd name="connsiteX50" fmla="*/ 240397 w 5101858"/>
              <a:gd name="connsiteY50" fmla="*/ 1079942 h 4077030"/>
              <a:gd name="connsiteX51" fmla="*/ 166867 w 5101858"/>
              <a:gd name="connsiteY51" fmla="*/ 1195171 h 4077030"/>
              <a:gd name="connsiteX52" fmla="*/ 113254 w 5101858"/>
              <a:gd name="connsiteY52" fmla="*/ 1314621 h 4077030"/>
              <a:gd name="connsiteX53" fmla="*/ 72176 w 5101858"/>
              <a:gd name="connsiteY53" fmla="*/ 1412602 h 4077030"/>
              <a:gd name="connsiteX54" fmla="*/ 68887 w 5101858"/>
              <a:gd name="connsiteY54" fmla="*/ 1526405 h 4077030"/>
              <a:gd name="connsiteX55" fmla="*/ 0 w 5101858"/>
              <a:gd name="connsiteY55" fmla="*/ 1626120 h 4077030"/>
              <a:gd name="connsiteX56" fmla="*/ 9559 w 5101858"/>
              <a:gd name="connsiteY56" fmla="*/ 1817306 h 4077030"/>
              <a:gd name="connsiteX57" fmla="*/ 139432 w 5101858"/>
              <a:gd name="connsiteY57" fmla="*/ 1786873 h 4077030"/>
              <a:gd name="connsiteX58" fmla="*/ 290506 w 5101858"/>
              <a:gd name="connsiteY58" fmla="*/ 1851124 h 4077030"/>
              <a:gd name="connsiteX59" fmla="*/ 486543 w 5101858"/>
              <a:gd name="connsiteY59" fmla="*/ 1961070 h 4077030"/>
              <a:gd name="connsiteX60" fmla="*/ 451314 w 5101858"/>
              <a:gd name="connsiteY60" fmla="*/ 2106513 h 4077030"/>
              <a:gd name="connsiteX61" fmla="*/ 650644 w 5101858"/>
              <a:gd name="connsiteY61" fmla="*/ 2370518 h 4077030"/>
              <a:gd name="connsiteX62" fmla="*/ 425076 w 5101858"/>
              <a:gd name="connsiteY62" fmla="*/ 2857054 h 4077030"/>
              <a:gd name="connsiteX63" fmla="*/ 553431 w 5101858"/>
              <a:gd name="connsiteY63" fmla="*/ 2946207 h 4077030"/>
              <a:gd name="connsiteX0" fmla="*/ 553431 w 5101858"/>
              <a:gd name="connsiteY0" fmla="*/ 2946207 h 4077030"/>
              <a:gd name="connsiteX1" fmla="*/ 807498 w 5101858"/>
              <a:gd name="connsiteY1" fmla="*/ 2918761 h 4077030"/>
              <a:gd name="connsiteX2" fmla="*/ 849252 w 5101858"/>
              <a:gd name="connsiteY2" fmla="*/ 3029336 h 4077030"/>
              <a:gd name="connsiteX3" fmla="*/ 1206186 w 5101858"/>
              <a:gd name="connsiteY3" fmla="*/ 2963362 h 4077030"/>
              <a:gd name="connsiteX4" fmla="*/ 1432085 w 5101858"/>
              <a:gd name="connsiteY4" fmla="*/ 3041860 h 4077030"/>
              <a:gd name="connsiteX5" fmla="*/ 1009890 w 5101858"/>
              <a:gd name="connsiteY5" fmla="*/ 4028699 h 4077030"/>
              <a:gd name="connsiteX6" fmla="*/ 1454088 w 5101858"/>
              <a:gd name="connsiteY6" fmla="*/ 3739974 h 4077030"/>
              <a:gd name="connsiteX7" fmla="*/ 1867769 w 5101858"/>
              <a:gd name="connsiteY7" fmla="*/ 3960489 h 4077030"/>
              <a:gd name="connsiteX8" fmla="*/ 1853677 w 5101858"/>
              <a:gd name="connsiteY8" fmla="*/ 3831760 h 4077030"/>
              <a:gd name="connsiteX9" fmla="*/ 1875082 w 5101858"/>
              <a:gd name="connsiteY9" fmla="*/ 3742987 h 4077030"/>
              <a:gd name="connsiteX10" fmla="*/ 1984922 w 5101858"/>
              <a:gd name="connsiteY10" fmla="*/ 3207609 h 4077030"/>
              <a:gd name="connsiteX11" fmla="*/ 2745358 w 5101858"/>
              <a:gd name="connsiteY11" fmla="*/ 3811121 h 4077030"/>
              <a:gd name="connsiteX12" fmla="*/ 2844823 w 5101858"/>
              <a:gd name="connsiteY12" fmla="*/ 3894687 h 4077030"/>
              <a:gd name="connsiteX13" fmla="*/ 3053983 w 5101858"/>
              <a:gd name="connsiteY13" fmla="*/ 3972450 h 4077030"/>
              <a:gd name="connsiteX14" fmla="*/ 3189522 w 5101858"/>
              <a:gd name="connsiteY14" fmla="*/ 3991829 h 4077030"/>
              <a:gd name="connsiteX15" fmla="*/ 3322741 w 5101858"/>
              <a:gd name="connsiteY15" fmla="*/ 4021325 h 4077030"/>
              <a:gd name="connsiteX16" fmla="*/ 3435364 w 5101858"/>
              <a:gd name="connsiteY16" fmla="*/ 4029369 h 4077030"/>
              <a:gd name="connsiteX17" fmla="*/ 3642700 w 5101858"/>
              <a:gd name="connsiteY17" fmla="*/ 4077030 h 4077030"/>
              <a:gd name="connsiteX18" fmla="*/ 3768733 w 5101858"/>
              <a:gd name="connsiteY18" fmla="*/ 3973916 h 4077030"/>
              <a:gd name="connsiteX19" fmla="*/ 3756791 w 5101858"/>
              <a:gd name="connsiteY19" fmla="*/ 3316335 h 4077030"/>
              <a:gd name="connsiteX20" fmla="*/ 4268104 w 5101858"/>
              <a:gd name="connsiteY20" fmla="*/ 3714416 h 4077030"/>
              <a:gd name="connsiteX21" fmla="*/ 4910096 w 5101858"/>
              <a:gd name="connsiteY21" fmla="*/ 3382262 h 4077030"/>
              <a:gd name="connsiteX22" fmla="*/ 4781990 w 5101858"/>
              <a:gd name="connsiteY22" fmla="*/ 3303642 h 4077030"/>
              <a:gd name="connsiteX23" fmla="*/ 5101858 w 5101858"/>
              <a:gd name="connsiteY23" fmla="*/ 2861140 h 4077030"/>
              <a:gd name="connsiteX24" fmla="*/ 4643875 w 5101858"/>
              <a:gd name="connsiteY24" fmla="*/ 2497048 h 4077030"/>
              <a:gd name="connsiteX25" fmla="*/ 4940992 w 5101858"/>
              <a:gd name="connsiteY25" fmla="*/ 2070906 h 4077030"/>
              <a:gd name="connsiteX26" fmla="*/ 4058334 w 5101858"/>
              <a:gd name="connsiteY26" fmla="*/ 1460218 h 4077030"/>
              <a:gd name="connsiteX27" fmla="*/ 3314336 w 5101858"/>
              <a:gd name="connsiteY27" fmla="*/ 1013010 h 4077030"/>
              <a:gd name="connsiteX28" fmla="*/ 3616739 w 5101858"/>
              <a:gd name="connsiteY28" fmla="*/ 677212 h 4077030"/>
              <a:gd name="connsiteX29" fmla="*/ 3073857 w 5101858"/>
              <a:gd name="connsiteY29" fmla="*/ 642352 h 4077030"/>
              <a:gd name="connsiteX30" fmla="*/ 2919543 w 5101858"/>
              <a:gd name="connsiteY30" fmla="*/ 418928 h 4077030"/>
              <a:gd name="connsiteX31" fmla="*/ 2743528 w 5101858"/>
              <a:gd name="connsiteY31" fmla="*/ 0 h 4077030"/>
              <a:gd name="connsiteX32" fmla="*/ 2506088 w 5101858"/>
              <a:gd name="connsiteY32" fmla="*/ 529727 h 4077030"/>
              <a:gd name="connsiteX33" fmla="*/ 2388959 w 5101858"/>
              <a:gd name="connsiteY33" fmla="*/ 562514 h 4077030"/>
              <a:gd name="connsiteX34" fmla="*/ 2260246 w 5101858"/>
              <a:gd name="connsiteY34" fmla="*/ 562515 h 4077030"/>
              <a:gd name="connsiteX35" fmla="*/ 2145548 w 5101858"/>
              <a:gd name="connsiteY35" fmla="*/ 565196 h 4077030"/>
              <a:gd name="connsiteX36" fmla="*/ 2041955 w 5101858"/>
              <a:gd name="connsiteY36" fmla="*/ 628235 h 4077030"/>
              <a:gd name="connsiteX37" fmla="*/ 1929847 w 5101858"/>
              <a:gd name="connsiteY37" fmla="*/ 636826 h 4077030"/>
              <a:gd name="connsiteX38" fmla="*/ 1900570 w 5101858"/>
              <a:gd name="connsiteY38" fmla="*/ 384268 h 4077030"/>
              <a:gd name="connsiteX39" fmla="*/ 1414703 w 5101858"/>
              <a:gd name="connsiteY39" fmla="*/ 355543 h 4077030"/>
              <a:gd name="connsiteX40" fmla="*/ 1422048 w 5101858"/>
              <a:gd name="connsiteY40" fmla="*/ 238030 h 4077030"/>
              <a:gd name="connsiteX41" fmla="*/ 1289845 w 5101858"/>
              <a:gd name="connsiteY41" fmla="*/ 230685 h 4077030"/>
              <a:gd name="connsiteX42" fmla="*/ 1180186 w 5101858"/>
              <a:gd name="connsiteY42" fmla="*/ 199222 h 4077030"/>
              <a:gd name="connsiteX43" fmla="*/ 1170496 w 5101858"/>
              <a:gd name="connsiteY43" fmla="*/ 138764 h 4077030"/>
              <a:gd name="connsiteX44" fmla="*/ 1065721 w 5101858"/>
              <a:gd name="connsiteY44" fmla="*/ 364189 h 4077030"/>
              <a:gd name="connsiteX45" fmla="*/ 961505 w 5101858"/>
              <a:gd name="connsiteY45" fmla="*/ 560750 h 4077030"/>
              <a:gd name="connsiteX46" fmla="*/ 881085 w 5101858"/>
              <a:gd name="connsiteY46" fmla="*/ 799031 h 4077030"/>
              <a:gd name="connsiteX47" fmla="*/ 776837 w 5101858"/>
              <a:gd name="connsiteY47" fmla="*/ 1156450 h 4077030"/>
              <a:gd name="connsiteX48" fmla="*/ 547493 w 5101858"/>
              <a:gd name="connsiteY48" fmla="*/ 1049225 h 4077030"/>
              <a:gd name="connsiteX49" fmla="*/ 353890 w 5101858"/>
              <a:gd name="connsiteY49" fmla="*/ 1169919 h 4077030"/>
              <a:gd name="connsiteX50" fmla="*/ 240397 w 5101858"/>
              <a:gd name="connsiteY50" fmla="*/ 1079942 h 4077030"/>
              <a:gd name="connsiteX51" fmla="*/ 166867 w 5101858"/>
              <a:gd name="connsiteY51" fmla="*/ 1195171 h 4077030"/>
              <a:gd name="connsiteX52" fmla="*/ 113254 w 5101858"/>
              <a:gd name="connsiteY52" fmla="*/ 1314621 h 4077030"/>
              <a:gd name="connsiteX53" fmla="*/ 72176 w 5101858"/>
              <a:gd name="connsiteY53" fmla="*/ 1412602 h 4077030"/>
              <a:gd name="connsiteX54" fmla="*/ 68887 w 5101858"/>
              <a:gd name="connsiteY54" fmla="*/ 1526405 h 4077030"/>
              <a:gd name="connsiteX55" fmla="*/ 0 w 5101858"/>
              <a:gd name="connsiteY55" fmla="*/ 1626120 h 4077030"/>
              <a:gd name="connsiteX56" fmla="*/ 9559 w 5101858"/>
              <a:gd name="connsiteY56" fmla="*/ 1817306 h 4077030"/>
              <a:gd name="connsiteX57" fmla="*/ 139432 w 5101858"/>
              <a:gd name="connsiteY57" fmla="*/ 1786873 h 4077030"/>
              <a:gd name="connsiteX58" fmla="*/ 290506 w 5101858"/>
              <a:gd name="connsiteY58" fmla="*/ 1851124 h 4077030"/>
              <a:gd name="connsiteX59" fmla="*/ 486543 w 5101858"/>
              <a:gd name="connsiteY59" fmla="*/ 1961070 h 4077030"/>
              <a:gd name="connsiteX60" fmla="*/ 451314 w 5101858"/>
              <a:gd name="connsiteY60" fmla="*/ 2106513 h 4077030"/>
              <a:gd name="connsiteX61" fmla="*/ 650644 w 5101858"/>
              <a:gd name="connsiteY61" fmla="*/ 2370518 h 4077030"/>
              <a:gd name="connsiteX62" fmla="*/ 425076 w 5101858"/>
              <a:gd name="connsiteY62" fmla="*/ 2857054 h 4077030"/>
              <a:gd name="connsiteX63" fmla="*/ 553431 w 5101858"/>
              <a:gd name="connsiteY63" fmla="*/ 2946207 h 4077030"/>
              <a:gd name="connsiteX0" fmla="*/ 553431 w 5101858"/>
              <a:gd name="connsiteY0" fmla="*/ 2946207 h 4077030"/>
              <a:gd name="connsiteX1" fmla="*/ 807498 w 5101858"/>
              <a:gd name="connsiteY1" fmla="*/ 2918761 h 4077030"/>
              <a:gd name="connsiteX2" fmla="*/ 849252 w 5101858"/>
              <a:gd name="connsiteY2" fmla="*/ 3029336 h 4077030"/>
              <a:gd name="connsiteX3" fmla="*/ 1206186 w 5101858"/>
              <a:gd name="connsiteY3" fmla="*/ 2963362 h 4077030"/>
              <a:gd name="connsiteX4" fmla="*/ 1432085 w 5101858"/>
              <a:gd name="connsiteY4" fmla="*/ 3041860 h 4077030"/>
              <a:gd name="connsiteX5" fmla="*/ 1009890 w 5101858"/>
              <a:gd name="connsiteY5" fmla="*/ 4028699 h 4077030"/>
              <a:gd name="connsiteX6" fmla="*/ 1454088 w 5101858"/>
              <a:gd name="connsiteY6" fmla="*/ 3739974 h 4077030"/>
              <a:gd name="connsiteX7" fmla="*/ 1867769 w 5101858"/>
              <a:gd name="connsiteY7" fmla="*/ 3960489 h 4077030"/>
              <a:gd name="connsiteX8" fmla="*/ 1853677 w 5101858"/>
              <a:gd name="connsiteY8" fmla="*/ 3831760 h 4077030"/>
              <a:gd name="connsiteX9" fmla="*/ 1875082 w 5101858"/>
              <a:gd name="connsiteY9" fmla="*/ 3742987 h 4077030"/>
              <a:gd name="connsiteX10" fmla="*/ 1984922 w 5101858"/>
              <a:gd name="connsiteY10" fmla="*/ 3207609 h 4077030"/>
              <a:gd name="connsiteX11" fmla="*/ 2745358 w 5101858"/>
              <a:gd name="connsiteY11" fmla="*/ 3811121 h 4077030"/>
              <a:gd name="connsiteX12" fmla="*/ 2844823 w 5101858"/>
              <a:gd name="connsiteY12" fmla="*/ 3894687 h 4077030"/>
              <a:gd name="connsiteX13" fmla="*/ 3053983 w 5101858"/>
              <a:gd name="connsiteY13" fmla="*/ 3972450 h 4077030"/>
              <a:gd name="connsiteX14" fmla="*/ 3189522 w 5101858"/>
              <a:gd name="connsiteY14" fmla="*/ 3991829 h 4077030"/>
              <a:gd name="connsiteX15" fmla="*/ 3322741 w 5101858"/>
              <a:gd name="connsiteY15" fmla="*/ 4021325 h 4077030"/>
              <a:gd name="connsiteX16" fmla="*/ 3435364 w 5101858"/>
              <a:gd name="connsiteY16" fmla="*/ 4029369 h 4077030"/>
              <a:gd name="connsiteX17" fmla="*/ 3642700 w 5101858"/>
              <a:gd name="connsiteY17" fmla="*/ 4077030 h 4077030"/>
              <a:gd name="connsiteX18" fmla="*/ 3768733 w 5101858"/>
              <a:gd name="connsiteY18" fmla="*/ 3973916 h 4077030"/>
              <a:gd name="connsiteX19" fmla="*/ 3756791 w 5101858"/>
              <a:gd name="connsiteY19" fmla="*/ 3316335 h 4077030"/>
              <a:gd name="connsiteX20" fmla="*/ 4268104 w 5101858"/>
              <a:gd name="connsiteY20" fmla="*/ 3714416 h 4077030"/>
              <a:gd name="connsiteX21" fmla="*/ 4910096 w 5101858"/>
              <a:gd name="connsiteY21" fmla="*/ 3382262 h 4077030"/>
              <a:gd name="connsiteX22" fmla="*/ 4781990 w 5101858"/>
              <a:gd name="connsiteY22" fmla="*/ 3303642 h 4077030"/>
              <a:gd name="connsiteX23" fmla="*/ 5101858 w 5101858"/>
              <a:gd name="connsiteY23" fmla="*/ 2861140 h 4077030"/>
              <a:gd name="connsiteX24" fmla="*/ 4643875 w 5101858"/>
              <a:gd name="connsiteY24" fmla="*/ 2497048 h 4077030"/>
              <a:gd name="connsiteX25" fmla="*/ 4940992 w 5101858"/>
              <a:gd name="connsiteY25" fmla="*/ 2070906 h 4077030"/>
              <a:gd name="connsiteX26" fmla="*/ 4058334 w 5101858"/>
              <a:gd name="connsiteY26" fmla="*/ 1460218 h 4077030"/>
              <a:gd name="connsiteX27" fmla="*/ 3314336 w 5101858"/>
              <a:gd name="connsiteY27" fmla="*/ 1013010 h 4077030"/>
              <a:gd name="connsiteX28" fmla="*/ 3616739 w 5101858"/>
              <a:gd name="connsiteY28" fmla="*/ 677212 h 4077030"/>
              <a:gd name="connsiteX29" fmla="*/ 3073857 w 5101858"/>
              <a:gd name="connsiteY29" fmla="*/ 642352 h 4077030"/>
              <a:gd name="connsiteX30" fmla="*/ 2919543 w 5101858"/>
              <a:gd name="connsiteY30" fmla="*/ 418928 h 4077030"/>
              <a:gd name="connsiteX31" fmla="*/ 2743528 w 5101858"/>
              <a:gd name="connsiteY31" fmla="*/ 0 h 4077030"/>
              <a:gd name="connsiteX32" fmla="*/ 2506088 w 5101858"/>
              <a:gd name="connsiteY32" fmla="*/ 529727 h 4077030"/>
              <a:gd name="connsiteX33" fmla="*/ 2388959 w 5101858"/>
              <a:gd name="connsiteY33" fmla="*/ 562514 h 4077030"/>
              <a:gd name="connsiteX34" fmla="*/ 2260246 w 5101858"/>
              <a:gd name="connsiteY34" fmla="*/ 562515 h 4077030"/>
              <a:gd name="connsiteX35" fmla="*/ 2145548 w 5101858"/>
              <a:gd name="connsiteY35" fmla="*/ 565196 h 4077030"/>
              <a:gd name="connsiteX36" fmla="*/ 2041955 w 5101858"/>
              <a:gd name="connsiteY36" fmla="*/ 628235 h 4077030"/>
              <a:gd name="connsiteX37" fmla="*/ 1926558 w 5101858"/>
              <a:gd name="connsiteY37" fmla="*/ 646694 h 4077030"/>
              <a:gd name="connsiteX38" fmla="*/ 1900570 w 5101858"/>
              <a:gd name="connsiteY38" fmla="*/ 384268 h 4077030"/>
              <a:gd name="connsiteX39" fmla="*/ 1414703 w 5101858"/>
              <a:gd name="connsiteY39" fmla="*/ 355543 h 4077030"/>
              <a:gd name="connsiteX40" fmla="*/ 1422048 w 5101858"/>
              <a:gd name="connsiteY40" fmla="*/ 238030 h 4077030"/>
              <a:gd name="connsiteX41" fmla="*/ 1289845 w 5101858"/>
              <a:gd name="connsiteY41" fmla="*/ 230685 h 4077030"/>
              <a:gd name="connsiteX42" fmla="*/ 1180186 w 5101858"/>
              <a:gd name="connsiteY42" fmla="*/ 199222 h 4077030"/>
              <a:gd name="connsiteX43" fmla="*/ 1170496 w 5101858"/>
              <a:gd name="connsiteY43" fmla="*/ 138764 h 4077030"/>
              <a:gd name="connsiteX44" fmla="*/ 1065721 w 5101858"/>
              <a:gd name="connsiteY44" fmla="*/ 364189 h 4077030"/>
              <a:gd name="connsiteX45" fmla="*/ 961505 w 5101858"/>
              <a:gd name="connsiteY45" fmla="*/ 560750 h 4077030"/>
              <a:gd name="connsiteX46" fmla="*/ 881085 w 5101858"/>
              <a:gd name="connsiteY46" fmla="*/ 799031 h 4077030"/>
              <a:gd name="connsiteX47" fmla="*/ 776837 w 5101858"/>
              <a:gd name="connsiteY47" fmla="*/ 1156450 h 4077030"/>
              <a:gd name="connsiteX48" fmla="*/ 547493 w 5101858"/>
              <a:gd name="connsiteY48" fmla="*/ 1049225 h 4077030"/>
              <a:gd name="connsiteX49" fmla="*/ 353890 w 5101858"/>
              <a:gd name="connsiteY49" fmla="*/ 1169919 h 4077030"/>
              <a:gd name="connsiteX50" fmla="*/ 240397 w 5101858"/>
              <a:gd name="connsiteY50" fmla="*/ 1079942 h 4077030"/>
              <a:gd name="connsiteX51" fmla="*/ 166867 w 5101858"/>
              <a:gd name="connsiteY51" fmla="*/ 1195171 h 4077030"/>
              <a:gd name="connsiteX52" fmla="*/ 113254 w 5101858"/>
              <a:gd name="connsiteY52" fmla="*/ 1314621 h 4077030"/>
              <a:gd name="connsiteX53" fmla="*/ 72176 w 5101858"/>
              <a:gd name="connsiteY53" fmla="*/ 1412602 h 4077030"/>
              <a:gd name="connsiteX54" fmla="*/ 68887 w 5101858"/>
              <a:gd name="connsiteY54" fmla="*/ 1526405 h 4077030"/>
              <a:gd name="connsiteX55" fmla="*/ 0 w 5101858"/>
              <a:gd name="connsiteY55" fmla="*/ 1626120 h 4077030"/>
              <a:gd name="connsiteX56" fmla="*/ 9559 w 5101858"/>
              <a:gd name="connsiteY56" fmla="*/ 1817306 h 4077030"/>
              <a:gd name="connsiteX57" fmla="*/ 139432 w 5101858"/>
              <a:gd name="connsiteY57" fmla="*/ 1786873 h 4077030"/>
              <a:gd name="connsiteX58" fmla="*/ 290506 w 5101858"/>
              <a:gd name="connsiteY58" fmla="*/ 1851124 h 4077030"/>
              <a:gd name="connsiteX59" fmla="*/ 486543 w 5101858"/>
              <a:gd name="connsiteY59" fmla="*/ 1961070 h 4077030"/>
              <a:gd name="connsiteX60" fmla="*/ 451314 w 5101858"/>
              <a:gd name="connsiteY60" fmla="*/ 2106513 h 4077030"/>
              <a:gd name="connsiteX61" fmla="*/ 650644 w 5101858"/>
              <a:gd name="connsiteY61" fmla="*/ 2370518 h 4077030"/>
              <a:gd name="connsiteX62" fmla="*/ 425076 w 5101858"/>
              <a:gd name="connsiteY62" fmla="*/ 2857054 h 4077030"/>
              <a:gd name="connsiteX63" fmla="*/ 553431 w 5101858"/>
              <a:gd name="connsiteY63" fmla="*/ 2946207 h 4077030"/>
              <a:gd name="connsiteX0" fmla="*/ 553431 w 5101858"/>
              <a:gd name="connsiteY0" fmla="*/ 2946207 h 4077030"/>
              <a:gd name="connsiteX1" fmla="*/ 807498 w 5101858"/>
              <a:gd name="connsiteY1" fmla="*/ 2918761 h 4077030"/>
              <a:gd name="connsiteX2" fmla="*/ 849252 w 5101858"/>
              <a:gd name="connsiteY2" fmla="*/ 3029336 h 4077030"/>
              <a:gd name="connsiteX3" fmla="*/ 1206186 w 5101858"/>
              <a:gd name="connsiteY3" fmla="*/ 2963362 h 4077030"/>
              <a:gd name="connsiteX4" fmla="*/ 1432085 w 5101858"/>
              <a:gd name="connsiteY4" fmla="*/ 3041860 h 4077030"/>
              <a:gd name="connsiteX5" fmla="*/ 1009890 w 5101858"/>
              <a:gd name="connsiteY5" fmla="*/ 4028699 h 4077030"/>
              <a:gd name="connsiteX6" fmla="*/ 1454088 w 5101858"/>
              <a:gd name="connsiteY6" fmla="*/ 3739974 h 4077030"/>
              <a:gd name="connsiteX7" fmla="*/ 1867769 w 5101858"/>
              <a:gd name="connsiteY7" fmla="*/ 3960489 h 4077030"/>
              <a:gd name="connsiteX8" fmla="*/ 1853677 w 5101858"/>
              <a:gd name="connsiteY8" fmla="*/ 3831760 h 4077030"/>
              <a:gd name="connsiteX9" fmla="*/ 1875082 w 5101858"/>
              <a:gd name="connsiteY9" fmla="*/ 3742987 h 4077030"/>
              <a:gd name="connsiteX10" fmla="*/ 1984922 w 5101858"/>
              <a:gd name="connsiteY10" fmla="*/ 3207609 h 4077030"/>
              <a:gd name="connsiteX11" fmla="*/ 2745358 w 5101858"/>
              <a:gd name="connsiteY11" fmla="*/ 3811121 h 4077030"/>
              <a:gd name="connsiteX12" fmla="*/ 2844823 w 5101858"/>
              <a:gd name="connsiteY12" fmla="*/ 3894687 h 4077030"/>
              <a:gd name="connsiteX13" fmla="*/ 3053983 w 5101858"/>
              <a:gd name="connsiteY13" fmla="*/ 3972450 h 4077030"/>
              <a:gd name="connsiteX14" fmla="*/ 3189522 w 5101858"/>
              <a:gd name="connsiteY14" fmla="*/ 3991829 h 4077030"/>
              <a:gd name="connsiteX15" fmla="*/ 3322741 w 5101858"/>
              <a:gd name="connsiteY15" fmla="*/ 4021325 h 4077030"/>
              <a:gd name="connsiteX16" fmla="*/ 3435364 w 5101858"/>
              <a:gd name="connsiteY16" fmla="*/ 4029369 h 4077030"/>
              <a:gd name="connsiteX17" fmla="*/ 3642700 w 5101858"/>
              <a:gd name="connsiteY17" fmla="*/ 4077030 h 4077030"/>
              <a:gd name="connsiteX18" fmla="*/ 3768733 w 5101858"/>
              <a:gd name="connsiteY18" fmla="*/ 3973916 h 4077030"/>
              <a:gd name="connsiteX19" fmla="*/ 3756791 w 5101858"/>
              <a:gd name="connsiteY19" fmla="*/ 3316335 h 4077030"/>
              <a:gd name="connsiteX20" fmla="*/ 4268104 w 5101858"/>
              <a:gd name="connsiteY20" fmla="*/ 3714416 h 4077030"/>
              <a:gd name="connsiteX21" fmla="*/ 4910096 w 5101858"/>
              <a:gd name="connsiteY21" fmla="*/ 3382262 h 4077030"/>
              <a:gd name="connsiteX22" fmla="*/ 4781990 w 5101858"/>
              <a:gd name="connsiteY22" fmla="*/ 3303642 h 4077030"/>
              <a:gd name="connsiteX23" fmla="*/ 5101858 w 5101858"/>
              <a:gd name="connsiteY23" fmla="*/ 2861140 h 4077030"/>
              <a:gd name="connsiteX24" fmla="*/ 4643875 w 5101858"/>
              <a:gd name="connsiteY24" fmla="*/ 2497048 h 4077030"/>
              <a:gd name="connsiteX25" fmla="*/ 4940992 w 5101858"/>
              <a:gd name="connsiteY25" fmla="*/ 2070906 h 4077030"/>
              <a:gd name="connsiteX26" fmla="*/ 4058334 w 5101858"/>
              <a:gd name="connsiteY26" fmla="*/ 1460218 h 4077030"/>
              <a:gd name="connsiteX27" fmla="*/ 3314336 w 5101858"/>
              <a:gd name="connsiteY27" fmla="*/ 1013010 h 4077030"/>
              <a:gd name="connsiteX28" fmla="*/ 3616739 w 5101858"/>
              <a:gd name="connsiteY28" fmla="*/ 677212 h 4077030"/>
              <a:gd name="connsiteX29" fmla="*/ 3073857 w 5101858"/>
              <a:gd name="connsiteY29" fmla="*/ 642352 h 4077030"/>
              <a:gd name="connsiteX30" fmla="*/ 2919543 w 5101858"/>
              <a:gd name="connsiteY30" fmla="*/ 418928 h 4077030"/>
              <a:gd name="connsiteX31" fmla="*/ 2743528 w 5101858"/>
              <a:gd name="connsiteY31" fmla="*/ 0 h 4077030"/>
              <a:gd name="connsiteX32" fmla="*/ 2506088 w 5101858"/>
              <a:gd name="connsiteY32" fmla="*/ 529727 h 4077030"/>
              <a:gd name="connsiteX33" fmla="*/ 2388959 w 5101858"/>
              <a:gd name="connsiteY33" fmla="*/ 562514 h 4077030"/>
              <a:gd name="connsiteX34" fmla="*/ 2260246 w 5101858"/>
              <a:gd name="connsiteY34" fmla="*/ 562515 h 4077030"/>
              <a:gd name="connsiteX35" fmla="*/ 2145548 w 5101858"/>
              <a:gd name="connsiteY35" fmla="*/ 565196 h 4077030"/>
              <a:gd name="connsiteX36" fmla="*/ 2041955 w 5101858"/>
              <a:gd name="connsiteY36" fmla="*/ 628235 h 4077030"/>
              <a:gd name="connsiteX37" fmla="*/ 1926558 w 5101858"/>
              <a:gd name="connsiteY37" fmla="*/ 646694 h 4077030"/>
              <a:gd name="connsiteX38" fmla="*/ 1900570 w 5101858"/>
              <a:gd name="connsiteY38" fmla="*/ 384268 h 4077030"/>
              <a:gd name="connsiteX39" fmla="*/ 1414703 w 5101858"/>
              <a:gd name="connsiteY39" fmla="*/ 355543 h 4077030"/>
              <a:gd name="connsiteX40" fmla="*/ 1422048 w 5101858"/>
              <a:gd name="connsiteY40" fmla="*/ 238030 h 4077030"/>
              <a:gd name="connsiteX41" fmla="*/ 1289845 w 5101858"/>
              <a:gd name="connsiteY41" fmla="*/ 230685 h 4077030"/>
              <a:gd name="connsiteX42" fmla="*/ 1180186 w 5101858"/>
              <a:gd name="connsiteY42" fmla="*/ 199222 h 4077030"/>
              <a:gd name="connsiteX43" fmla="*/ 1170496 w 5101858"/>
              <a:gd name="connsiteY43" fmla="*/ 138764 h 4077030"/>
              <a:gd name="connsiteX44" fmla="*/ 1065721 w 5101858"/>
              <a:gd name="connsiteY44" fmla="*/ 364189 h 4077030"/>
              <a:gd name="connsiteX45" fmla="*/ 961505 w 5101858"/>
              <a:gd name="connsiteY45" fmla="*/ 560750 h 4077030"/>
              <a:gd name="connsiteX46" fmla="*/ 881085 w 5101858"/>
              <a:gd name="connsiteY46" fmla="*/ 799031 h 4077030"/>
              <a:gd name="connsiteX47" fmla="*/ 783415 w 5101858"/>
              <a:gd name="connsiteY47" fmla="*/ 1163028 h 4077030"/>
              <a:gd name="connsiteX48" fmla="*/ 547493 w 5101858"/>
              <a:gd name="connsiteY48" fmla="*/ 1049225 h 4077030"/>
              <a:gd name="connsiteX49" fmla="*/ 353890 w 5101858"/>
              <a:gd name="connsiteY49" fmla="*/ 1169919 h 4077030"/>
              <a:gd name="connsiteX50" fmla="*/ 240397 w 5101858"/>
              <a:gd name="connsiteY50" fmla="*/ 1079942 h 4077030"/>
              <a:gd name="connsiteX51" fmla="*/ 166867 w 5101858"/>
              <a:gd name="connsiteY51" fmla="*/ 1195171 h 4077030"/>
              <a:gd name="connsiteX52" fmla="*/ 113254 w 5101858"/>
              <a:gd name="connsiteY52" fmla="*/ 1314621 h 4077030"/>
              <a:gd name="connsiteX53" fmla="*/ 72176 w 5101858"/>
              <a:gd name="connsiteY53" fmla="*/ 1412602 h 4077030"/>
              <a:gd name="connsiteX54" fmla="*/ 68887 w 5101858"/>
              <a:gd name="connsiteY54" fmla="*/ 1526405 h 4077030"/>
              <a:gd name="connsiteX55" fmla="*/ 0 w 5101858"/>
              <a:gd name="connsiteY55" fmla="*/ 1626120 h 4077030"/>
              <a:gd name="connsiteX56" fmla="*/ 9559 w 5101858"/>
              <a:gd name="connsiteY56" fmla="*/ 1817306 h 4077030"/>
              <a:gd name="connsiteX57" fmla="*/ 139432 w 5101858"/>
              <a:gd name="connsiteY57" fmla="*/ 1786873 h 4077030"/>
              <a:gd name="connsiteX58" fmla="*/ 290506 w 5101858"/>
              <a:gd name="connsiteY58" fmla="*/ 1851124 h 4077030"/>
              <a:gd name="connsiteX59" fmla="*/ 486543 w 5101858"/>
              <a:gd name="connsiteY59" fmla="*/ 1961070 h 4077030"/>
              <a:gd name="connsiteX60" fmla="*/ 451314 w 5101858"/>
              <a:gd name="connsiteY60" fmla="*/ 2106513 h 4077030"/>
              <a:gd name="connsiteX61" fmla="*/ 650644 w 5101858"/>
              <a:gd name="connsiteY61" fmla="*/ 2370518 h 4077030"/>
              <a:gd name="connsiteX62" fmla="*/ 425076 w 5101858"/>
              <a:gd name="connsiteY62" fmla="*/ 2857054 h 4077030"/>
              <a:gd name="connsiteX63" fmla="*/ 553431 w 5101858"/>
              <a:gd name="connsiteY63" fmla="*/ 2946207 h 4077030"/>
              <a:gd name="connsiteX0" fmla="*/ 553431 w 5101858"/>
              <a:gd name="connsiteY0" fmla="*/ 2946207 h 4077030"/>
              <a:gd name="connsiteX1" fmla="*/ 807498 w 5101858"/>
              <a:gd name="connsiteY1" fmla="*/ 2918761 h 4077030"/>
              <a:gd name="connsiteX2" fmla="*/ 849252 w 5101858"/>
              <a:gd name="connsiteY2" fmla="*/ 3029336 h 4077030"/>
              <a:gd name="connsiteX3" fmla="*/ 1206186 w 5101858"/>
              <a:gd name="connsiteY3" fmla="*/ 2963362 h 4077030"/>
              <a:gd name="connsiteX4" fmla="*/ 1432085 w 5101858"/>
              <a:gd name="connsiteY4" fmla="*/ 3041860 h 4077030"/>
              <a:gd name="connsiteX5" fmla="*/ 1009890 w 5101858"/>
              <a:gd name="connsiteY5" fmla="*/ 4028699 h 4077030"/>
              <a:gd name="connsiteX6" fmla="*/ 1454088 w 5101858"/>
              <a:gd name="connsiteY6" fmla="*/ 3739974 h 4077030"/>
              <a:gd name="connsiteX7" fmla="*/ 1867769 w 5101858"/>
              <a:gd name="connsiteY7" fmla="*/ 3960489 h 4077030"/>
              <a:gd name="connsiteX8" fmla="*/ 1853677 w 5101858"/>
              <a:gd name="connsiteY8" fmla="*/ 3831760 h 4077030"/>
              <a:gd name="connsiteX9" fmla="*/ 1875082 w 5101858"/>
              <a:gd name="connsiteY9" fmla="*/ 3742987 h 4077030"/>
              <a:gd name="connsiteX10" fmla="*/ 1984922 w 5101858"/>
              <a:gd name="connsiteY10" fmla="*/ 3207609 h 4077030"/>
              <a:gd name="connsiteX11" fmla="*/ 2745358 w 5101858"/>
              <a:gd name="connsiteY11" fmla="*/ 3811121 h 4077030"/>
              <a:gd name="connsiteX12" fmla="*/ 2844823 w 5101858"/>
              <a:gd name="connsiteY12" fmla="*/ 3894687 h 4077030"/>
              <a:gd name="connsiteX13" fmla="*/ 3053983 w 5101858"/>
              <a:gd name="connsiteY13" fmla="*/ 3972450 h 4077030"/>
              <a:gd name="connsiteX14" fmla="*/ 3189522 w 5101858"/>
              <a:gd name="connsiteY14" fmla="*/ 3991829 h 4077030"/>
              <a:gd name="connsiteX15" fmla="*/ 3322741 w 5101858"/>
              <a:gd name="connsiteY15" fmla="*/ 4021325 h 4077030"/>
              <a:gd name="connsiteX16" fmla="*/ 3435364 w 5101858"/>
              <a:gd name="connsiteY16" fmla="*/ 4029369 h 4077030"/>
              <a:gd name="connsiteX17" fmla="*/ 3642700 w 5101858"/>
              <a:gd name="connsiteY17" fmla="*/ 4077030 h 4077030"/>
              <a:gd name="connsiteX18" fmla="*/ 3768733 w 5101858"/>
              <a:gd name="connsiteY18" fmla="*/ 3973916 h 4077030"/>
              <a:gd name="connsiteX19" fmla="*/ 3756791 w 5101858"/>
              <a:gd name="connsiteY19" fmla="*/ 3316335 h 4077030"/>
              <a:gd name="connsiteX20" fmla="*/ 4268104 w 5101858"/>
              <a:gd name="connsiteY20" fmla="*/ 3714416 h 4077030"/>
              <a:gd name="connsiteX21" fmla="*/ 4910096 w 5101858"/>
              <a:gd name="connsiteY21" fmla="*/ 3382262 h 4077030"/>
              <a:gd name="connsiteX22" fmla="*/ 4781990 w 5101858"/>
              <a:gd name="connsiteY22" fmla="*/ 3303642 h 4077030"/>
              <a:gd name="connsiteX23" fmla="*/ 5101858 w 5101858"/>
              <a:gd name="connsiteY23" fmla="*/ 2861140 h 4077030"/>
              <a:gd name="connsiteX24" fmla="*/ 4643875 w 5101858"/>
              <a:gd name="connsiteY24" fmla="*/ 2497048 h 4077030"/>
              <a:gd name="connsiteX25" fmla="*/ 4940992 w 5101858"/>
              <a:gd name="connsiteY25" fmla="*/ 2070906 h 4077030"/>
              <a:gd name="connsiteX26" fmla="*/ 4058334 w 5101858"/>
              <a:gd name="connsiteY26" fmla="*/ 1460218 h 4077030"/>
              <a:gd name="connsiteX27" fmla="*/ 3314336 w 5101858"/>
              <a:gd name="connsiteY27" fmla="*/ 1013010 h 4077030"/>
              <a:gd name="connsiteX28" fmla="*/ 3616739 w 5101858"/>
              <a:gd name="connsiteY28" fmla="*/ 677212 h 4077030"/>
              <a:gd name="connsiteX29" fmla="*/ 3073857 w 5101858"/>
              <a:gd name="connsiteY29" fmla="*/ 642352 h 4077030"/>
              <a:gd name="connsiteX30" fmla="*/ 2919543 w 5101858"/>
              <a:gd name="connsiteY30" fmla="*/ 418928 h 4077030"/>
              <a:gd name="connsiteX31" fmla="*/ 2743528 w 5101858"/>
              <a:gd name="connsiteY31" fmla="*/ 0 h 4077030"/>
              <a:gd name="connsiteX32" fmla="*/ 2506088 w 5101858"/>
              <a:gd name="connsiteY32" fmla="*/ 529727 h 4077030"/>
              <a:gd name="connsiteX33" fmla="*/ 2388959 w 5101858"/>
              <a:gd name="connsiteY33" fmla="*/ 562514 h 4077030"/>
              <a:gd name="connsiteX34" fmla="*/ 2260246 w 5101858"/>
              <a:gd name="connsiteY34" fmla="*/ 562515 h 4077030"/>
              <a:gd name="connsiteX35" fmla="*/ 2145548 w 5101858"/>
              <a:gd name="connsiteY35" fmla="*/ 565196 h 4077030"/>
              <a:gd name="connsiteX36" fmla="*/ 2041955 w 5101858"/>
              <a:gd name="connsiteY36" fmla="*/ 628235 h 4077030"/>
              <a:gd name="connsiteX37" fmla="*/ 1926558 w 5101858"/>
              <a:gd name="connsiteY37" fmla="*/ 646694 h 4077030"/>
              <a:gd name="connsiteX38" fmla="*/ 1900570 w 5101858"/>
              <a:gd name="connsiteY38" fmla="*/ 384268 h 4077030"/>
              <a:gd name="connsiteX39" fmla="*/ 1414703 w 5101858"/>
              <a:gd name="connsiteY39" fmla="*/ 355543 h 4077030"/>
              <a:gd name="connsiteX40" fmla="*/ 1422048 w 5101858"/>
              <a:gd name="connsiteY40" fmla="*/ 238030 h 4077030"/>
              <a:gd name="connsiteX41" fmla="*/ 1289845 w 5101858"/>
              <a:gd name="connsiteY41" fmla="*/ 230685 h 4077030"/>
              <a:gd name="connsiteX42" fmla="*/ 1180186 w 5101858"/>
              <a:gd name="connsiteY42" fmla="*/ 199222 h 4077030"/>
              <a:gd name="connsiteX43" fmla="*/ 1170496 w 5101858"/>
              <a:gd name="connsiteY43" fmla="*/ 138764 h 4077030"/>
              <a:gd name="connsiteX44" fmla="*/ 1065721 w 5101858"/>
              <a:gd name="connsiteY44" fmla="*/ 364189 h 4077030"/>
              <a:gd name="connsiteX45" fmla="*/ 961505 w 5101858"/>
              <a:gd name="connsiteY45" fmla="*/ 560750 h 4077030"/>
              <a:gd name="connsiteX46" fmla="*/ 887664 w 5101858"/>
              <a:gd name="connsiteY46" fmla="*/ 799031 h 4077030"/>
              <a:gd name="connsiteX47" fmla="*/ 783415 w 5101858"/>
              <a:gd name="connsiteY47" fmla="*/ 1163028 h 4077030"/>
              <a:gd name="connsiteX48" fmla="*/ 547493 w 5101858"/>
              <a:gd name="connsiteY48" fmla="*/ 1049225 h 4077030"/>
              <a:gd name="connsiteX49" fmla="*/ 353890 w 5101858"/>
              <a:gd name="connsiteY49" fmla="*/ 1169919 h 4077030"/>
              <a:gd name="connsiteX50" fmla="*/ 240397 w 5101858"/>
              <a:gd name="connsiteY50" fmla="*/ 1079942 h 4077030"/>
              <a:gd name="connsiteX51" fmla="*/ 166867 w 5101858"/>
              <a:gd name="connsiteY51" fmla="*/ 1195171 h 4077030"/>
              <a:gd name="connsiteX52" fmla="*/ 113254 w 5101858"/>
              <a:gd name="connsiteY52" fmla="*/ 1314621 h 4077030"/>
              <a:gd name="connsiteX53" fmla="*/ 72176 w 5101858"/>
              <a:gd name="connsiteY53" fmla="*/ 1412602 h 4077030"/>
              <a:gd name="connsiteX54" fmla="*/ 68887 w 5101858"/>
              <a:gd name="connsiteY54" fmla="*/ 1526405 h 4077030"/>
              <a:gd name="connsiteX55" fmla="*/ 0 w 5101858"/>
              <a:gd name="connsiteY55" fmla="*/ 1626120 h 4077030"/>
              <a:gd name="connsiteX56" fmla="*/ 9559 w 5101858"/>
              <a:gd name="connsiteY56" fmla="*/ 1817306 h 4077030"/>
              <a:gd name="connsiteX57" fmla="*/ 139432 w 5101858"/>
              <a:gd name="connsiteY57" fmla="*/ 1786873 h 4077030"/>
              <a:gd name="connsiteX58" fmla="*/ 290506 w 5101858"/>
              <a:gd name="connsiteY58" fmla="*/ 1851124 h 4077030"/>
              <a:gd name="connsiteX59" fmla="*/ 486543 w 5101858"/>
              <a:gd name="connsiteY59" fmla="*/ 1961070 h 4077030"/>
              <a:gd name="connsiteX60" fmla="*/ 451314 w 5101858"/>
              <a:gd name="connsiteY60" fmla="*/ 2106513 h 4077030"/>
              <a:gd name="connsiteX61" fmla="*/ 650644 w 5101858"/>
              <a:gd name="connsiteY61" fmla="*/ 2370518 h 4077030"/>
              <a:gd name="connsiteX62" fmla="*/ 425076 w 5101858"/>
              <a:gd name="connsiteY62" fmla="*/ 2857054 h 4077030"/>
              <a:gd name="connsiteX63" fmla="*/ 553431 w 5101858"/>
              <a:gd name="connsiteY63" fmla="*/ 2946207 h 4077030"/>
              <a:gd name="connsiteX0" fmla="*/ 553431 w 5101858"/>
              <a:gd name="connsiteY0" fmla="*/ 2946207 h 4077030"/>
              <a:gd name="connsiteX1" fmla="*/ 807498 w 5101858"/>
              <a:gd name="connsiteY1" fmla="*/ 2918761 h 4077030"/>
              <a:gd name="connsiteX2" fmla="*/ 849252 w 5101858"/>
              <a:gd name="connsiteY2" fmla="*/ 3029336 h 4077030"/>
              <a:gd name="connsiteX3" fmla="*/ 1206186 w 5101858"/>
              <a:gd name="connsiteY3" fmla="*/ 2963362 h 4077030"/>
              <a:gd name="connsiteX4" fmla="*/ 1432085 w 5101858"/>
              <a:gd name="connsiteY4" fmla="*/ 3041860 h 4077030"/>
              <a:gd name="connsiteX5" fmla="*/ 1009890 w 5101858"/>
              <a:gd name="connsiteY5" fmla="*/ 4028699 h 4077030"/>
              <a:gd name="connsiteX6" fmla="*/ 1454088 w 5101858"/>
              <a:gd name="connsiteY6" fmla="*/ 3739974 h 4077030"/>
              <a:gd name="connsiteX7" fmla="*/ 1867769 w 5101858"/>
              <a:gd name="connsiteY7" fmla="*/ 3960489 h 4077030"/>
              <a:gd name="connsiteX8" fmla="*/ 1853677 w 5101858"/>
              <a:gd name="connsiteY8" fmla="*/ 3831760 h 4077030"/>
              <a:gd name="connsiteX9" fmla="*/ 1875082 w 5101858"/>
              <a:gd name="connsiteY9" fmla="*/ 3742987 h 4077030"/>
              <a:gd name="connsiteX10" fmla="*/ 1984922 w 5101858"/>
              <a:gd name="connsiteY10" fmla="*/ 3207609 h 4077030"/>
              <a:gd name="connsiteX11" fmla="*/ 2745358 w 5101858"/>
              <a:gd name="connsiteY11" fmla="*/ 3811121 h 4077030"/>
              <a:gd name="connsiteX12" fmla="*/ 2844823 w 5101858"/>
              <a:gd name="connsiteY12" fmla="*/ 3894687 h 4077030"/>
              <a:gd name="connsiteX13" fmla="*/ 3053983 w 5101858"/>
              <a:gd name="connsiteY13" fmla="*/ 3972450 h 4077030"/>
              <a:gd name="connsiteX14" fmla="*/ 3189522 w 5101858"/>
              <a:gd name="connsiteY14" fmla="*/ 3991829 h 4077030"/>
              <a:gd name="connsiteX15" fmla="*/ 3322741 w 5101858"/>
              <a:gd name="connsiteY15" fmla="*/ 4021325 h 4077030"/>
              <a:gd name="connsiteX16" fmla="*/ 3435364 w 5101858"/>
              <a:gd name="connsiteY16" fmla="*/ 4029369 h 4077030"/>
              <a:gd name="connsiteX17" fmla="*/ 3642700 w 5101858"/>
              <a:gd name="connsiteY17" fmla="*/ 4077030 h 4077030"/>
              <a:gd name="connsiteX18" fmla="*/ 3768733 w 5101858"/>
              <a:gd name="connsiteY18" fmla="*/ 3973916 h 4077030"/>
              <a:gd name="connsiteX19" fmla="*/ 3756791 w 5101858"/>
              <a:gd name="connsiteY19" fmla="*/ 3316335 h 4077030"/>
              <a:gd name="connsiteX20" fmla="*/ 4268104 w 5101858"/>
              <a:gd name="connsiteY20" fmla="*/ 3714416 h 4077030"/>
              <a:gd name="connsiteX21" fmla="*/ 4910096 w 5101858"/>
              <a:gd name="connsiteY21" fmla="*/ 3382262 h 4077030"/>
              <a:gd name="connsiteX22" fmla="*/ 4781990 w 5101858"/>
              <a:gd name="connsiteY22" fmla="*/ 3303642 h 4077030"/>
              <a:gd name="connsiteX23" fmla="*/ 5101858 w 5101858"/>
              <a:gd name="connsiteY23" fmla="*/ 2861140 h 4077030"/>
              <a:gd name="connsiteX24" fmla="*/ 4643875 w 5101858"/>
              <a:gd name="connsiteY24" fmla="*/ 2497048 h 4077030"/>
              <a:gd name="connsiteX25" fmla="*/ 4940992 w 5101858"/>
              <a:gd name="connsiteY25" fmla="*/ 2070906 h 4077030"/>
              <a:gd name="connsiteX26" fmla="*/ 4058334 w 5101858"/>
              <a:gd name="connsiteY26" fmla="*/ 1460218 h 4077030"/>
              <a:gd name="connsiteX27" fmla="*/ 3314336 w 5101858"/>
              <a:gd name="connsiteY27" fmla="*/ 1013010 h 4077030"/>
              <a:gd name="connsiteX28" fmla="*/ 3616739 w 5101858"/>
              <a:gd name="connsiteY28" fmla="*/ 677212 h 4077030"/>
              <a:gd name="connsiteX29" fmla="*/ 3073857 w 5101858"/>
              <a:gd name="connsiteY29" fmla="*/ 642352 h 4077030"/>
              <a:gd name="connsiteX30" fmla="*/ 2919543 w 5101858"/>
              <a:gd name="connsiteY30" fmla="*/ 418928 h 4077030"/>
              <a:gd name="connsiteX31" fmla="*/ 2743528 w 5101858"/>
              <a:gd name="connsiteY31" fmla="*/ 0 h 4077030"/>
              <a:gd name="connsiteX32" fmla="*/ 2506088 w 5101858"/>
              <a:gd name="connsiteY32" fmla="*/ 529727 h 4077030"/>
              <a:gd name="connsiteX33" fmla="*/ 2388959 w 5101858"/>
              <a:gd name="connsiteY33" fmla="*/ 562514 h 4077030"/>
              <a:gd name="connsiteX34" fmla="*/ 2260246 w 5101858"/>
              <a:gd name="connsiteY34" fmla="*/ 562515 h 4077030"/>
              <a:gd name="connsiteX35" fmla="*/ 2145548 w 5101858"/>
              <a:gd name="connsiteY35" fmla="*/ 565196 h 4077030"/>
              <a:gd name="connsiteX36" fmla="*/ 2041955 w 5101858"/>
              <a:gd name="connsiteY36" fmla="*/ 628235 h 4077030"/>
              <a:gd name="connsiteX37" fmla="*/ 1926558 w 5101858"/>
              <a:gd name="connsiteY37" fmla="*/ 646694 h 4077030"/>
              <a:gd name="connsiteX38" fmla="*/ 1900570 w 5101858"/>
              <a:gd name="connsiteY38" fmla="*/ 384268 h 4077030"/>
              <a:gd name="connsiteX39" fmla="*/ 1414703 w 5101858"/>
              <a:gd name="connsiteY39" fmla="*/ 355543 h 4077030"/>
              <a:gd name="connsiteX40" fmla="*/ 1422048 w 5101858"/>
              <a:gd name="connsiteY40" fmla="*/ 238030 h 4077030"/>
              <a:gd name="connsiteX41" fmla="*/ 1289845 w 5101858"/>
              <a:gd name="connsiteY41" fmla="*/ 230685 h 4077030"/>
              <a:gd name="connsiteX42" fmla="*/ 1180186 w 5101858"/>
              <a:gd name="connsiteY42" fmla="*/ 199222 h 4077030"/>
              <a:gd name="connsiteX43" fmla="*/ 1170496 w 5101858"/>
              <a:gd name="connsiteY43" fmla="*/ 138764 h 4077030"/>
              <a:gd name="connsiteX44" fmla="*/ 1065721 w 5101858"/>
              <a:gd name="connsiteY44" fmla="*/ 364189 h 4077030"/>
              <a:gd name="connsiteX45" fmla="*/ 964794 w 5101858"/>
              <a:gd name="connsiteY45" fmla="*/ 564039 h 4077030"/>
              <a:gd name="connsiteX46" fmla="*/ 887664 w 5101858"/>
              <a:gd name="connsiteY46" fmla="*/ 799031 h 4077030"/>
              <a:gd name="connsiteX47" fmla="*/ 783415 w 5101858"/>
              <a:gd name="connsiteY47" fmla="*/ 1163028 h 4077030"/>
              <a:gd name="connsiteX48" fmla="*/ 547493 w 5101858"/>
              <a:gd name="connsiteY48" fmla="*/ 1049225 h 4077030"/>
              <a:gd name="connsiteX49" fmla="*/ 353890 w 5101858"/>
              <a:gd name="connsiteY49" fmla="*/ 1169919 h 4077030"/>
              <a:gd name="connsiteX50" fmla="*/ 240397 w 5101858"/>
              <a:gd name="connsiteY50" fmla="*/ 1079942 h 4077030"/>
              <a:gd name="connsiteX51" fmla="*/ 166867 w 5101858"/>
              <a:gd name="connsiteY51" fmla="*/ 1195171 h 4077030"/>
              <a:gd name="connsiteX52" fmla="*/ 113254 w 5101858"/>
              <a:gd name="connsiteY52" fmla="*/ 1314621 h 4077030"/>
              <a:gd name="connsiteX53" fmla="*/ 72176 w 5101858"/>
              <a:gd name="connsiteY53" fmla="*/ 1412602 h 4077030"/>
              <a:gd name="connsiteX54" fmla="*/ 68887 w 5101858"/>
              <a:gd name="connsiteY54" fmla="*/ 1526405 h 4077030"/>
              <a:gd name="connsiteX55" fmla="*/ 0 w 5101858"/>
              <a:gd name="connsiteY55" fmla="*/ 1626120 h 4077030"/>
              <a:gd name="connsiteX56" fmla="*/ 9559 w 5101858"/>
              <a:gd name="connsiteY56" fmla="*/ 1817306 h 4077030"/>
              <a:gd name="connsiteX57" fmla="*/ 139432 w 5101858"/>
              <a:gd name="connsiteY57" fmla="*/ 1786873 h 4077030"/>
              <a:gd name="connsiteX58" fmla="*/ 290506 w 5101858"/>
              <a:gd name="connsiteY58" fmla="*/ 1851124 h 4077030"/>
              <a:gd name="connsiteX59" fmla="*/ 486543 w 5101858"/>
              <a:gd name="connsiteY59" fmla="*/ 1961070 h 4077030"/>
              <a:gd name="connsiteX60" fmla="*/ 451314 w 5101858"/>
              <a:gd name="connsiteY60" fmla="*/ 2106513 h 4077030"/>
              <a:gd name="connsiteX61" fmla="*/ 650644 w 5101858"/>
              <a:gd name="connsiteY61" fmla="*/ 2370518 h 4077030"/>
              <a:gd name="connsiteX62" fmla="*/ 425076 w 5101858"/>
              <a:gd name="connsiteY62" fmla="*/ 2857054 h 4077030"/>
              <a:gd name="connsiteX63" fmla="*/ 553431 w 5101858"/>
              <a:gd name="connsiteY63" fmla="*/ 2946207 h 4077030"/>
              <a:gd name="connsiteX0" fmla="*/ 553431 w 5101858"/>
              <a:gd name="connsiteY0" fmla="*/ 2946207 h 4077030"/>
              <a:gd name="connsiteX1" fmla="*/ 807498 w 5101858"/>
              <a:gd name="connsiteY1" fmla="*/ 2918761 h 4077030"/>
              <a:gd name="connsiteX2" fmla="*/ 849252 w 5101858"/>
              <a:gd name="connsiteY2" fmla="*/ 3029336 h 4077030"/>
              <a:gd name="connsiteX3" fmla="*/ 1206186 w 5101858"/>
              <a:gd name="connsiteY3" fmla="*/ 2963362 h 4077030"/>
              <a:gd name="connsiteX4" fmla="*/ 1432085 w 5101858"/>
              <a:gd name="connsiteY4" fmla="*/ 3041860 h 4077030"/>
              <a:gd name="connsiteX5" fmla="*/ 1009890 w 5101858"/>
              <a:gd name="connsiteY5" fmla="*/ 4028699 h 4077030"/>
              <a:gd name="connsiteX6" fmla="*/ 1454088 w 5101858"/>
              <a:gd name="connsiteY6" fmla="*/ 3739974 h 4077030"/>
              <a:gd name="connsiteX7" fmla="*/ 1867769 w 5101858"/>
              <a:gd name="connsiteY7" fmla="*/ 3960489 h 4077030"/>
              <a:gd name="connsiteX8" fmla="*/ 1853677 w 5101858"/>
              <a:gd name="connsiteY8" fmla="*/ 3831760 h 4077030"/>
              <a:gd name="connsiteX9" fmla="*/ 1875082 w 5101858"/>
              <a:gd name="connsiteY9" fmla="*/ 3742987 h 4077030"/>
              <a:gd name="connsiteX10" fmla="*/ 1984922 w 5101858"/>
              <a:gd name="connsiteY10" fmla="*/ 3207609 h 4077030"/>
              <a:gd name="connsiteX11" fmla="*/ 2745358 w 5101858"/>
              <a:gd name="connsiteY11" fmla="*/ 3811121 h 4077030"/>
              <a:gd name="connsiteX12" fmla="*/ 2844823 w 5101858"/>
              <a:gd name="connsiteY12" fmla="*/ 3894687 h 4077030"/>
              <a:gd name="connsiteX13" fmla="*/ 3053983 w 5101858"/>
              <a:gd name="connsiteY13" fmla="*/ 3972450 h 4077030"/>
              <a:gd name="connsiteX14" fmla="*/ 3189522 w 5101858"/>
              <a:gd name="connsiteY14" fmla="*/ 3991829 h 4077030"/>
              <a:gd name="connsiteX15" fmla="*/ 3322741 w 5101858"/>
              <a:gd name="connsiteY15" fmla="*/ 4021325 h 4077030"/>
              <a:gd name="connsiteX16" fmla="*/ 3435364 w 5101858"/>
              <a:gd name="connsiteY16" fmla="*/ 4029369 h 4077030"/>
              <a:gd name="connsiteX17" fmla="*/ 3642700 w 5101858"/>
              <a:gd name="connsiteY17" fmla="*/ 4077030 h 4077030"/>
              <a:gd name="connsiteX18" fmla="*/ 3768733 w 5101858"/>
              <a:gd name="connsiteY18" fmla="*/ 3973916 h 4077030"/>
              <a:gd name="connsiteX19" fmla="*/ 3756791 w 5101858"/>
              <a:gd name="connsiteY19" fmla="*/ 3316335 h 4077030"/>
              <a:gd name="connsiteX20" fmla="*/ 4268104 w 5101858"/>
              <a:gd name="connsiteY20" fmla="*/ 3714416 h 4077030"/>
              <a:gd name="connsiteX21" fmla="*/ 4910096 w 5101858"/>
              <a:gd name="connsiteY21" fmla="*/ 3382262 h 4077030"/>
              <a:gd name="connsiteX22" fmla="*/ 4781990 w 5101858"/>
              <a:gd name="connsiteY22" fmla="*/ 3303642 h 4077030"/>
              <a:gd name="connsiteX23" fmla="*/ 5101858 w 5101858"/>
              <a:gd name="connsiteY23" fmla="*/ 2861140 h 4077030"/>
              <a:gd name="connsiteX24" fmla="*/ 4643875 w 5101858"/>
              <a:gd name="connsiteY24" fmla="*/ 2497048 h 4077030"/>
              <a:gd name="connsiteX25" fmla="*/ 4940992 w 5101858"/>
              <a:gd name="connsiteY25" fmla="*/ 2070906 h 4077030"/>
              <a:gd name="connsiteX26" fmla="*/ 4058334 w 5101858"/>
              <a:gd name="connsiteY26" fmla="*/ 1460218 h 4077030"/>
              <a:gd name="connsiteX27" fmla="*/ 3314336 w 5101858"/>
              <a:gd name="connsiteY27" fmla="*/ 1013010 h 4077030"/>
              <a:gd name="connsiteX28" fmla="*/ 3616739 w 5101858"/>
              <a:gd name="connsiteY28" fmla="*/ 677212 h 4077030"/>
              <a:gd name="connsiteX29" fmla="*/ 3073857 w 5101858"/>
              <a:gd name="connsiteY29" fmla="*/ 642352 h 4077030"/>
              <a:gd name="connsiteX30" fmla="*/ 2919543 w 5101858"/>
              <a:gd name="connsiteY30" fmla="*/ 418928 h 4077030"/>
              <a:gd name="connsiteX31" fmla="*/ 2743528 w 5101858"/>
              <a:gd name="connsiteY31" fmla="*/ 0 h 4077030"/>
              <a:gd name="connsiteX32" fmla="*/ 2506088 w 5101858"/>
              <a:gd name="connsiteY32" fmla="*/ 529727 h 4077030"/>
              <a:gd name="connsiteX33" fmla="*/ 2388959 w 5101858"/>
              <a:gd name="connsiteY33" fmla="*/ 562514 h 4077030"/>
              <a:gd name="connsiteX34" fmla="*/ 2260246 w 5101858"/>
              <a:gd name="connsiteY34" fmla="*/ 562515 h 4077030"/>
              <a:gd name="connsiteX35" fmla="*/ 2145548 w 5101858"/>
              <a:gd name="connsiteY35" fmla="*/ 565196 h 4077030"/>
              <a:gd name="connsiteX36" fmla="*/ 2041955 w 5101858"/>
              <a:gd name="connsiteY36" fmla="*/ 628235 h 4077030"/>
              <a:gd name="connsiteX37" fmla="*/ 1926558 w 5101858"/>
              <a:gd name="connsiteY37" fmla="*/ 646694 h 4077030"/>
              <a:gd name="connsiteX38" fmla="*/ 1900570 w 5101858"/>
              <a:gd name="connsiteY38" fmla="*/ 384268 h 4077030"/>
              <a:gd name="connsiteX39" fmla="*/ 1414703 w 5101858"/>
              <a:gd name="connsiteY39" fmla="*/ 355543 h 4077030"/>
              <a:gd name="connsiteX40" fmla="*/ 1422048 w 5101858"/>
              <a:gd name="connsiteY40" fmla="*/ 238030 h 4077030"/>
              <a:gd name="connsiteX41" fmla="*/ 1289845 w 5101858"/>
              <a:gd name="connsiteY41" fmla="*/ 230685 h 4077030"/>
              <a:gd name="connsiteX42" fmla="*/ 1180186 w 5101858"/>
              <a:gd name="connsiteY42" fmla="*/ 199222 h 4077030"/>
              <a:gd name="connsiteX43" fmla="*/ 1170496 w 5101858"/>
              <a:gd name="connsiteY43" fmla="*/ 138764 h 4077030"/>
              <a:gd name="connsiteX44" fmla="*/ 1069010 w 5101858"/>
              <a:gd name="connsiteY44" fmla="*/ 360900 h 4077030"/>
              <a:gd name="connsiteX45" fmla="*/ 964794 w 5101858"/>
              <a:gd name="connsiteY45" fmla="*/ 564039 h 4077030"/>
              <a:gd name="connsiteX46" fmla="*/ 887664 w 5101858"/>
              <a:gd name="connsiteY46" fmla="*/ 799031 h 4077030"/>
              <a:gd name="connsiteX47" fmla="*/ 783415 w 5101858"/>
              <a:gd name="connsiteY47" fmla="*/ 1163028 h 4077030"/>
              <a:gd name="connsiteX48" fmla="*/ 547493 w 5101858"/>
              <a:gd name="connsiteY48" fmla="*/ 1049225 h 4077030"/>
              <a:gd name="connsiteX49" fmla="*/ 353890 w 5101858"/>
              <a:gd name="connsiteY49" fmla="*/ 1169919 h 4077030"/>
              <a:gd name="connsiteX50" fmla="*/ 240397 w 5101858"/>
              <a:gd name="connsiteY50" fmla="*/ 1079942 h 4077030"/>
              <a:gd name="connsiteX51" fmla="*/ 166867 w 5101858"/>
              <a:gd name="connsiteY51" fmla="*/ 1195171 h 4077030"/>
              <a:gd name="connsiteX52" fmla="*/ 113254 w 5101858"/>
              <a:gd name="connsiteY52" fmla="*/ 1314621 h 4077030"/>
              <a:gd name="connsiteX53" fmla="*/ 72176 w 5101858"/>
              <a:gd name="connsiteY53" fmla="*/ 1412602 h 4077030"/>
              <a:gd name="connsiteX54" fmla="*/ 68887 w 5101858"/>
              <a:gd name="connsiteY54" fmla="*/ 1526405 h 4077030"/>
              <a:gd name="connsiteX55" fmla="*/ 0 w 5101858"/>
              <a:gd name="connsiteY55" fmla="*/ 1626120 h 4077030"/>
              <a:gd name="connsiteX56" fmla="*/ 9559 w 5101858"/>
              <a:gd name="connsiteY56" fmla="*/ 1817306 h 4077030"/>
              <a:gd name="connsiteX57" fmla="*/ 139432 w 5101858"/>
              <a:gd name="connsiteY57" fmla="*/ 1786873 h 4077030"/>
              <a:gd name="connsiteX58" fmla="*/ 290506 w 5101858"/>
              <a:gd name="connsiteY58" fmla="*/ 1851124 h 4077030"/>
              <a:gd name="connsiteX59" fmla="*/ 486543 w 5101858"/>
              <a:gd name="connsiteY59" fmla="*/ 1961070 h 4077030"/>
              <a:gd name="connsiteX60" fmla="*/ 451314 w 5101858"/>
              <a:gd name="connsiteY60" fmla="*/ 2106513 h 4077030"/>
              <a:gd name="connsiteX61" fmla="*/ 650644 w 5101858"/>
              <a:gd name="connsiteY61" fmla="*/ 2370518 h 4077030"/>
              <a:gd name="connsiteX62" fmla="*/ 425076 w 5101858"/>
              <a:gd name="connsiteY62" fmla="*/ 2857054 h 4077030"/>
              <a:gd name="connsiteX63" fmla="*/ 553431 w 5101858"/>
              <a:gd name="connsiteY63" fmla="*/ 2946207 h 4077030"/>
              <a:gd name="connsiteX0" fmla="*/ 553431 w 5101858"/>
              <a:gd name="connsiteY0" fmla="*/ 2946207 h 4077030"/>
              <a:gd name="connsiteX1" fmla="*/ 807498 w 5101858"/>
              <a:gd name="connsiteY1" fmla="*/ 2918761 h 4077030"/>
              <a:gd name="connsiteX2" fmla="*/ 849252 w 5101858"/>
              <a:gd name="connsiteY2" fmla="*/ 3029336 h 4077030"/>
              <a:gd name="connsiteX3" fmla="*/ 1206186 w 5101858"/>
              <a:gd name="connsiteY3" fmla="*/ 2963362 h 4077030"/>
              <a:gd name="connsiteX4" fmla="*/ 1432085 w 5101858"/>
              <a:gd name="connsiteY4" fmla="*/ 3041860 h 4077030"/>
              <a:gd name="connsiteX5" fmla="*/ 1009890 w 5101858"/>
              <a:gd name="connsiteY5" fmla="*/ 4028699 h 4077030"/>
              <a:gd name="connsiteX6" fmla="*/ 1454088 w 5101858"/>
              <a:gd name="connsiteY6" fmla="*/ 3739974 h 4077030"/>
              <a:gd name="connsiteX7" fmla="*/ 1867769 w 5101858"/>
              <a:gd name="connsiteY7" fmla="*/ 3960489 h 4077030"/>
              <a:gd name="connsiteX8" fmla="*/ 1853677 w 5101858"/>
              <a:gd name="connsiteY8" fmla="*/ 3831760 h 4077030"/>
              <a:gd name="connsiteX9" fmla="*/ 1875082 w 5101858"/>
              <a:gd name="connsiteY9" fmla="*/ 3742987 h 4077030"/>
              <a:gd name="connsiteX10" fmla="*/ 1984922 w 5101858"/>
              <a:gd name="connsiteY10" fmla="*/ 3207609 h 4077030"/>
              <a:gd name="connsiteX11" fmla="*/ 2745358 w 5101858"/>
              <a:gd name="connsiteY11" fmla="*/ 3811121 h 4077030"/>
              <a:gd name="connsiteX12" fmla="*/ 2844823 w 5101858"/>
              <a:gd name="connsiteY12" fmla="*/ 3894687 h 4077030"/>
              <a:gd name="connsiteX13" fmla="*/ 3053983 w 5101858"/>
              <a:gd name="connsiteY13" fmla="*/ 3972450 h 4077030"/>
              <a:gd name="connsiteX14" fmla="*/ 3189522 w 5101858"/>
              <a:gd name="connsiteY14" fmla="*/ 3991829 h 4077030"/>
              <a:gd name="connsiteX15" fmla="*/ 3322741 w 5101858"/>
              <a:gd name="connsiteY15" fmla="*/ 4021325 h 4077030"/>
              <a:gd name="connsiteX16" fmla="*/ 3435364 w 5101858"/>
              <a:gd name="connsiteY16" fmla="*/ 4029369 h 4077030"/>
              <a:gd name="connsiteX17" fmla="*/ 3642700 w 5101858"/>
              <a:gd name="connsiteY17" fmla="*/ 4077030 h 4077030"/>
              <a:gd name="connsiteX18" fmla="*/ 3768733 w 5101858"/>
              <a:gd name="connsiteY18" fmla="*/ 3973916 h 4077030"/>
              <a:gd name="connsiteX19" fmla="*/ 3756791 w 5101858"/>
              <a:gd name="connsiteY19" fmla="*/ 3316335 h 4077030"/>
              <a:gd name="connsiteX20" fmla="*/ 4268104 w 5101858"/>
              <a:gd name="connsiteY20" fmla="*/ 3714416 h 4077030"/>
              <a:gd name="connsiteX21" fmla="*/ 4910096 w 5101858"/>
              <a:gd name="connsiteY21" fmla="*/ 3382262 h 4077030"/>
              <a:gd name="connsiteX22" fmla="*/ 4781990 w 5101858"/>
              <a:gd name="connsiteY22" fmla="*/ 3303642 h 4077030"/>
              <a:gd name="connsiteX23" fmla="*/ 5101858 w 5101858"/>
              <a:gd name="connsiteY23" fmla="*/ 2861140 h 4077030"/>
              <a:gd name="connsiteX24" fmla="*/ 4643875 w 5101858"/>
              <a:gd name="connsiteY24" fmla="*/ 2497048 h 4077030"/>
              <a:gd name="connsiteX25" fmla="*/ 4940992 w 5101858"/>
              <a:gd name="connsiteY25" fmla="*/ 2070906 h 4077030"/>
              <a:gd name="connsiteX26" fmla="*/ 4058334 w 5101858"/>
              <a:gd name="connsiteY26" fmla="*/ 1460218 h 4077030"/>
              <a:gd name="connsiteX27" fmla="*/ 3314336 w 5101858"/>
              <a:gd name="connsiteY27" fmla="*/ 1013010 h 4077030"/>
              <a:gd name="connsiteX28" fmla="*/ 3616739 w 5101858"/>
              <a:gd name="connsiteY28" fmla="*/ 677212 h 4077030"/>
              <a:gd name="connsiteX29" fmla="*/ 3073857 w 5101858"/>
              <a:gd name="connsiteY29" fmla="*/ 642352 h 4077030"/>
              <a:gd name="connsiteX30" fmla="*/ 2919543 w 5101858"/>
              <a:gd name="connsiteY30" fmla="*/ 418928 h 4077030"/>
              <a:gd name="connsiteX31" fmla="*/ 2743528 w 5101858"/>
              <a:gd name="connsiteY31" fmla="*/ 0 h 4077030"/>
              <a:gd name="connsiteX32" fmla="*/ 2506088 w 5101858"/>
              <a:gd name="connsiteY32" fmla="*/ 529727 h 4077030"/>
              <a:gd name="connsiteX33" fmla="*/ 2388959 w 5101858"/>
              <a:gd name="connsiteY33" fmla="*/ 562514 h 4077030"/>
              <a:gd name="connsiteX34" fmla="*/ 2260246 w 5101858"/>
              <a:gd name="connsiteY34" fmla="*/ 562515 h 4077030"/>
              <a:gd name="connsiteX35" fmla="*/ 2145548 w 5101858"/>
              <a:gd name="connsiteY35" fmla="*/ 565196 h 4077030"/>
              <a:gd name="connsiteX36" fmla="*/ 2041955 w 5101858"/>
              <a:gd name="connsiteY36" fmla="*/ 628235 h 4077030"/>
              <a:gd name="connsiteX37" fmla="*/ 1926558 w 5101858"/>
              <a:gd name="connsiteY37" fmla="*/ 646694 h 4077030"/>
              <a:gd name="connsiteX38" fmla="*/ 1900570 w 5101858"/>
              <a:gd name="connsiteY38" fmla="*/ 384268 h 4077030"/>
              <a:gd name="connsiteX39" fmla="*/ 1414703 w 5101858"/>
              <a:gd name="connsiteY39" fmla="*/ 355543 h 4077030"/>
              <a:gd name="connsiteX40" fmla="*/ 1422048 w 5101858"/>
              <a:gd name="connsiteY40" fmla="*/ 238030 h 4077030"/>
              <a:gd name="connsiteX41" fmla="*/ 1289845 w 5101858"/>
              <a:gd name="connsiteY41" fmla="*/ 230685 h 4077030"/>
              <a:gd name="connsiteX42" fmla="*/ 1173607 w 5101858"/>
              <a:gd name="connsiteY42" fmla="*/ 212379 h 4077030"/>
              <a:gd name="connsiteX43" fmla="*/ 1170496 w 5101858"/>
              <a:gd name="connsiteY43" fmla="*/ 138764 h 4077030"/>
              <a:gd name="connsiteX44" fmla="*/ 1069010 w 5101858"/>
              <a:gd name="connsiteY44" fmla="*/ 360900 h 4077030"/>
              <a:gd name="connsiteX45" fmla="*/ 964794 w 5101858"/>
              <a:gd name="connsiteY45" fmla="*/ 564039 h 4077030"/>
              <a:gd name="connsiteX46" fmla="*/ 887664 w 5101858"/>
              <a:gd name="connsiteY46" fmla="*/ 799031 h 4077030"/>
              <a:gd name="connsiteX47" fmla="*/ 783415 w 5101858"/>
              <a:gd name="connsiteY47" fmla="*/ 1163028 h 4077030"/>
              <a:gd name="connsiteX48" fmla="*/ 547493 w 5101858"/>
              <a:gd name="connsiteY48" fmla="*/ 1049225 h 4077030"/>
              <a:gd name="connsiteX49" fmla="*/ 353890 w 5101858"/>
              <a:gd name="connsiteY49" fmla="*/ 1169919 h 4077030"/>
              <a:gd name="connsiteX50" fmla="*/ 240397 w 5101858"/>
              <a:gd name="connsiteY50" fmla="*/ 1079942 h 4077030"/>
              <a:gd name="connsiteX51" fmla="*/ 166867 w 5101858"/>
              <a:gd name="connsiteY51" fmla="*/ 1195171 h 4077030"/>
              <a:gd name="connsiteX52" fmla="*/ 113254 w 5101858"/>
              <a:gd name="connsiteY52" fmla="*/ 1314621 h 4077030"/>
              <a:gd name="connsiteX53" fmla="*/ 72176 w 5101858"/>
              <a:gd name="connsiteY53" fmla="*/ 1412602 h 4077030"/>
              <a:gd name="connsiteX54" fmla="*/ 68887 w 5101858"/>
              <a:gd name="connsiteY54" fmla="*/ 1526405 h 4077030"/>
              <a:gd name="connsiteX55" fmla="*/ 0 w 5101858"/>
              <a:gd name="connsiteY55" fmla="*/ 1626120 h 4077030"/>
              <a:gd name="connsiteX56" fmla="*/ 9559 w 5101858"/>
              <a:gd name="connsiteY56" fmla="*/ 1817306 h 4077030"/>
              <a:gd name="connsiteX57" fmla="*/ 139432 w 5101858"/>
              <a:gd name="connsiteY57" fmla="*/ 1786873 h 4077030"/>
              <a:gd name="connsiteX58" fmla="*/ 290506 w 5101858"/>
              <a:gd name="connsiteY58" fmla="*/ 1851124 h 4077030"/>
              <a:gd name="connsiteX59" fmla="*/ 486543 w 5101858"/>
              <a:gd name="connsiteY59" fmla="*/ 1961070 h 4077030"/>
              <a:gd name="connsiteX60" fmla="*/ 451314 w 5101858"/>
              <a:gd name="connsiteY60" fmla="*/ 2106513 h 4077030"/>
              <a:gd name="connsiteX61" fmla="*/ 650644 w 5101858"/>
              <a:gd name="connsiteY61" fmla="*/ 2370518 h 4077030"/>
              <a:gd name="connsiteX62" fmla="*/ 425076 w 5101858"/>
              <a:gd name="connsiteY62" fmla="*/ 2857054 h 4077030"/>
              <a:gd name="connsiteX63" fmla="*/ 553431 w 5101858"/>
              <a:gd name="connsiteY63" fmla="*/ 2946207 h 4077030"/>
              <a:gd name="connsiteX0" fmla="*/ 553431 w 5101858"/>
              <a:gd name="connsiteY0" fmla="*/ 2946207 h 4077030"/>
              <a:gd name="connsiteX1" fmla="*/ 807498 w 5101858"/>
              <a:gd name="connsiteY1" fmla="*/ 2918761 h 4077030"/>
              <a:gd name="connsiteX2" fmla="*/ 849252 w 5101858"/>
              <a:gd name="connsiteY2" fmla="*/ 3029336 h 4077030"/>
              <a:gd name="connsiteX3" fmla="*/ 1206186 w 5101858"/>
              <a:gd name="connsiteY3" fmla="*/ 2963362 h 4077030"/>
              <a:gd name="connsiteX4" fmla="*/ 1432085 w 5101858"/>
              <a:gd name="connsiteY4" fmla="*/ 3041860 h 4077030"/>
              <a:gd name="connsiteX5" fmla="*/ 1009890 w 5101858"/>
              <a:gd name="connsiteY5" fmla="*/ 4028699 h 4077030"/>
              <a:gd name="connsiteX6" fmla="*/ 1454088 w 5101858"/>
              <a:gd name="connsiteY6" fmla="*/ 3739974 h 4077030"/>
              <a:gd name="connsiteX7" fmla="*/ 1867769 w 5101858"/>
              <a:gd name="connsiteY7" fmla="*/ 3960489 h 4077030"/>
              <a:gd name="connsiteX8" fmla="*/ 1853677 w 5101858"/>
              <a:gd name="connsiteY8" fmla="*/ 3831760 h 4077030"/>
              <a:gd name="connsiteX9" fmla="*/ 1875082 w 5101858"/>
              <a:gd name="connsiteY9" fmla="*/ 3742987 h 4077030"/>
              <a:gd name="connsiteX10" fmla="*/ 1984922 w 5101858"/>
              <a:gd name="connsiteY10" fmla="*/ 3207609 h 4077030"/>
              <a:gd name="connsiteX11" fmla="*/ 2745358 w 5101858"/>
              <a:gd name="connsiteY11" fmla="*/ 3811121 h 4077030"/>
              <a:gd name="connsiteX12" fmla="*/ 2844823 w 5101858"/>
              <a:gd name="connsiteY12" fmla="*/ 3894687 h 4077030"/>
              <a:gd name="connsiteX13" fmla="*/ 3053983 w 5101858"/>
              <a:gd name="connsiteY13" fmla="*/ 3972450 h 4077030"/>
              <a:gd name="connsiteX14" fmla="*/ 3189522 w 5101858"/>
              <a:gd name="connsiteY14" fmla="*/ 3991829 h 4077030"/>
              <a:gd name="connsiteX15" fmla="*/ 3322741 w 5101858"/>
              <a:gd name="connsiteY15" fmla="*/ 4021325 h 4077030"/>
              <a:gd name="connsiteX16" fmla="*/ 3435364 w 5101858"/>
              <a:gd name="connsiteY16" fmla="*/ 4029369 h 4077030"/>
              <a:gd name="connsiteX17" fmla="*/ 3642700 w 5101858"/>
              <a:gd name="connsiteY17" fmla="*/ 4077030 h 4077030"/>
              <a:gd name="connsiteX18" fmla="*/ 3768733 w 5101858"/>
              <a:gd name="connsiteY18" fmla="*/ 3973916 h 4077030"/>
              <a:gd name="connsiteX19" fmla="*/ 3758378 w 5101858"/>
              <a:gd name="connsiteY19" fmla="*/ 3426465 h 4077030"/>
              <a:gd name="connsiteX20" fmla="*/ 3756791 w 5101858"/>
              <a:gd name="connsiteY20" fmla="*/ 3316335 h 4077030"/>
              <a:gd name="connsiteX21" fmla="*/ 4268104 w 5101858"/>
              <a:gd name="connsiteY21" fmla="*/ 3714416 h 4077030"/>
              <a:gd name="connsiteX22" fmla="*/ 4910096 w 5101858"/>
              <a:gd name="connsiteY22" fmla="*/ 3382262 h 4077030"/>
              <a:gd name="connsiteX23" fmla="*/ 4781990 w 5101858"/>
              <a:gd name="connsiteY23" fmla="*/ 3303642 h 4077030"/>
              <a:gd name="connsiteX24" fmla="*/ 5101858 w 5101858"/>
              <a:gd name="connsiteY24" fmla="*/ 2861140 h 4077030"/>
              <a:gd name="connsiteX25" fmla="*/ 4643875 w 5101858"/>
              <a:gd name="connsiteY25" fmla="*/ 2497048 h 4077030"/>
              <a:gd name="connsiteX26" fmla="*/ 4940992 w 5101858"/>
              <a:gd name="connsiteY26" fmla="*/ 2070906 h 4077030"/>
              <a:gd name="connsiteX27" fmla="*/ 4058334 w 5101858"/>
              <a:gd name="connsiteY27" fmla="*/ 1460218 h 4077030"/>
              <a:gd name="connsiteX28" fmla="*/ 3314336 w 5101858"/>
              <a:gd name="connsiteY28" fmla="*/ 1013010 h 4077030"/>
              <a:gd name="connsiteX29" fmla="*/ 3616739 w 5101858"/>
              <a:gd name="connsiteY29" fmla="*/ 677212 h 4077030"/>
              <a:gd name="connsiteX30" fmla="*/ 3073857 w 5101858"/>
              <a:gd name="connsiteY30" fmla="*/ 642352 h 4077030"/>
              <a:gd name="connsiteX31" fmla="*/ 2919543 w 5101858"/>
              <a:gd name="connsiteY31" fmla="*/ 418928 h 4077030"/>
              <a:gd name="connsiteX32" fmla="*/ 2743528 w 5101858"/>
              <a:gd name="connsiteY32" fmla="*/ 0 h 4077030"/>
              <a:gd name="connsiteX33" fmla="*/ 2506088 w 5101858"/>
              <a:gd name="connsiteY33" fmla="*/ 529727 h 4077030"/>
              <a:gd name="connsiteX34" fmla="*/ 2388959 w 5101858"/>
              <a:gd name="connsiteY34" fmla="*/ 562514 h 4077030"/>
              <a:gd name="connsiteX35" fmla="*/ 2260246 w 5101858"/>
              <a:gd name="connsiteY35" fmla="*/ 562515 h 4077030"/>
              <a:gd name="connsiteX36" fmla="*/ 2145548 w 5101858"/>
              <a:gd name="connsiteY36" fmla="*/ 565196 h 4077030"/>
              <a:gd name="connsiteX37" fmla="*/ 2041955 w 5101858"/>
              <a:gd name="connsiteY37" fmla="*/ 628235 h 4077030"/>
              <a:gd name="connsiteX38" fmla="*/ 1926558 w 5101858"/>
              <a:gd name="connsiteY38" fmla="*/ 646694 h 4077030"/>
              <a:gd name="connsiteX39" fmla="*/ 1900570 w 5101858"/>
              <a:gd name="connsiteY39" fmla="*/ 384268 h 4077030"/>
              <a:gd name="connsiteX40" fmla="*/ 1414703 w 5101858"/>
              <a:gd name="connsiteY40" fmla="*/ 355543 h 4077030"/>
              <a:gd name="connsiteX41" fmla="*/ 1422048 w 5101858"/>
              <a:gd name="connsiteY41" fmla="*/ 238030 h 4077030"/>
              <a:gd name="connsiteX42" fmla="*/ 1289845 w 5101858"/>
              <a:gd name="connsiteY42" fmla="*/ 230685 h 4077030"/>
              <a:gd name="connsiteX43" fmla="*/ 1173607 w 5101858"/>
              <a:gd name="connsiteY43" fmla="*/ 212379 h 4077030"/>
              <a:gd name="connsiteX44" fmla="*/ 1170496 w 5101858"/>
              <a:gd name="connsiteY44" fmla="*/ 138764 h 4077030"/>
              <a:gd name="connsiteX45" fmla="*/ 1069010 w 5101858"/>
              <a:gd name="connsiteY45" fmla="*/ 360900 h 4077030"/>
              <a:gd name="connsiteX46" fmla="*/ 964794 w 5101858"/>
              <a:gd name="connsiteY46" fmla="*/ 564039 h 4077030"/>
              <a:gd name="connsiteX47" fmla="*/ 887664 w 5101858"/>
              <a:gd name="connsiteY47" fmla="*/ 799031 h 4077030"/>
              <a:gd name="connsiteX48" fmla="*/ 783415 w 5101858"/>
              <a:gd name="connsiteY48" fmla="*/ 1163028 h 4077030"/>
              <a:gd name="connsiteX49" fmla="*/ 547493 w 5101858"/>
              <a:gd name="connsiteY49" fmla="*/ 1049225 h 4077030"/>
              <a:gd name="connsiteX50" fmla="*/ 353890 w 5101858"/>
              <a:gd name="connsiteY50" fmla="*/ 1169919 h 4077030"/>
              <a:gd name="connsiteX51" fmla="*/ 240397 w 5101858"/>
              <a:gd name="connsiteY51" fmla="*/ 1079942 h 4077030"/>
              <a:gd name="connsiteX52" fmla="*/ 166867 w 5101858"/>
              <a:gd name="connsiteY52" fmla="*/ 1195171 h 4077030"/>
              <a:gd name="connsiteX53" fmla="*/ 113254 w 5101858"/>
              <a:gd name="connsiteY53" fmla="*/ 1314621 h 4077030"/>
              <a:gd name="connsiteX54" fmla="*/ 72176 w 5101858"/>
              <a:gd name="connsiteY54" fmla="*/ 1412602 h 4077030"/>
              <a:gd name="connsiteX55" fmla="*/ 68887 w 5101858"/>
              <a:gd name="connsiteY55" fmla="*/ 1526405 h 4077030"/>
              <a:gd name="connsiteX56" fmla="*/ 0 w 5101858"/>
              <a:gd name="connsiteY56" fmla="*/ 1626120 h 4077030"/>
              <a:gd name="connsiteX57" fmla="*/ 9559 w 5101858"/>
              <a:gd name="connsiteY57" fmla="*/ 1817306 h 4077030"/>
              <a:gd name="connsiteX58" fmla="*/ 139432 w 5101858"/>
              <a:gd name="connsiteY58" fmla="*/ 1786873 h 4077030"/>
              <a:gd name="connsiteX59" fmla="*/ 290506 w 5101858"/>
              <a:gd name="connsiteY59" fmla="*/ 1851124 h 4077030"/>
              <a:gd name="connsiteX60" fmla="*/ 486543 w 5101858"/>
              <a:gd name="connsiteY60" fmla="*/ 1961070 h 4077030"/>
              <a:gd name="connsiteX61" fmla="*/ 451314 w 5101858"/>
              <a:gd name="connsiteY61" fmla="*/ 2106513 h 4077030"/>
              <a:gd name="connsiteX62" fmla="*/ 650644 w 5101858"/>
              <a:gd name="connsiteY62" fmla="*/ 2370518 h 4077030"/>
              <a:gd name="connsiteX63" fmla="*/ 425076 w 5101858"/>
              <a:gd name="connsiteY63" fmla="*/ 2857054 h 4077030"/>
              <a:gd name="connsiteX64" fmla="*/ 553431 w 5101858"/>
              <a:gd name="connsiteY64" fmla="*/ 2946207 h 4077030"/>
              <a:gd name="connsiteX0" fmla="*/ 553431 w 5101858"/>
              <a:gd name="connsiteY0" fmla="*/ 2946207 h 4077030"/>
              <a:gd name="connsiteX1" fmla="*/ 807498 w 5101858"/>
              <a:gd name="connsiteY1" fmla="*/ 2918761 h 4077030"/>
              <a:gd name="connsiteX2" fmla="*/ 849252 w 5101858"/>
              <a:gd name="connsiteY2" fmla="*/ 3029336 h 4077030"/>
              <a:gd name="connsiteX3" fmla="*/ 1206186 w 5101858"/>
              <a:gd name="connsiteY3" fmla="*/ 2963362 h 4077030"/>
              <a:gd name="connsiteX4" fmla="*/ 1432085 w 5101858"/>
              <a:gd name="connsiteY4" fmla="*/ 3041860 h 4077030"/>
              <a:gd name="connsiteX5" fmla="*/ 1009890 w 5101858"/>
              <a:gd name="connsiteY5" fmla="*/ 4028699 h 4077030"/>
              <a:gd name="connsiteX6" fmla="*/ 1454088 w 5101858"/>
              <a:gd name="connsiteY6" fmla="*/ 3739974 h 4077030"/>
              <a:gd name="connsiteX7" fmla="*/ 1867769 w 5101858"/>
              <a:gd name="connsiteY7" fmla="*/ 3960489 h 4077030"/>
              <a:gd name="connsiteX8" fmla="*/ 1853677 w 5101858"/>
              <a:gd name="connsiteY8" fmla="*/ 3831760 h 4077030"/>
              <a:gd name="connsiteX9" fmla="*/ 1875082 w 5101858"/>
              <a:gd name="connsiteY9" fmla="*/ 3742987 h 4077030"/>
              <a:gd name="connsiteX10" fmla="*/ 1984922 w 5101858"/>
              <a:gd name="connsiteY10" fmla="*/ 3207609 h 4077030"/>
              <a:gd name="connsiteX11" fmla="*/ 2745358 w 5101858"/>
              <a:gd name="connsiteY11" fmla="*/ 3811121 h 4077030"/>
              <a:gd name="connsiteX12" fmla="*/ 2844823 w 5101858"/>
              <a:gd name="connsiteY12" fmla="*/ 3894687 h 4077030"/>
              <a:gd name="connsiteX13" fmla="*/ 3053983 w 5101858"/>
              <a:gd name="connsiteY13" fmla="*/ 3972450 h 4077030"/>
              <a:gd name="connsiteX14" fmla="*/ 3189522 w 5101858"/>
              <a:gd name="connsiteY14" fmla="*/ 3991829 h 4077030"/>
              <a:gd name="connsiteX15" fmla="*/ 3322741 w 5101858"/>
              <a:gd name="connsiteY15" fmla="*/ 4021325 h 4077030"/>
              <a:gd name="connsiteX16" fmla="*/ 3435364 w 5101858"/>
              <a:gd name="connsiteY16" fmla="*/ 4029369 h 4077030"/>
              <a:gd name="connsiteX17" fmla="*/ 3642700 w 5101858"/>
              <a:gd name="connsiteY17" fmla="*/ 4077030 h 4077030"/>
              <a:gd name="connsiteX18" fmla="*/ 3768733 w 5101858"/>
              <a:gd name="connsiteY18" fmla="*/ 3973916 h 4077030"/>
              <a:gd name="connsiteX19" fmla="*/ 3758378 w 5101858"/>
              <a:gd name="connsiteY19" fmla="*/ 3426465 h 4077030"/>
              <a:gd name="connsiteX20" fmla="*/ 3838330 w 5101858"/>
              <a:gd name="connsiteY20" fmla="*/ 3371665 h 4077030"/>
              <a:gd name="connsiteX21" fmla="*/ 4268104 w 5101858"/>
              <a:gd name="connsiteY21" fmla="*/ 3714416 h 4077030"/>
              <a:gd name="connsiteX22" fmla="*/ 4910096 w 5101858"/>
              <a:gd name="connsiteY22" fmla="*/ 3382262 h 4077030"/>
              <a:gd name="connsiteX23" fmla="*/ 4781990 w 5101858"/>
              <a:gd name="connsiteY23" fmla="*/ 3303642 h 4077030"/>
              <a:gd name="connsiteX24" fmla="*/ 5101858 w 5101858"/>
              <a:gd name="connsiteY24" fmla="*/ 2861140 h 4077030"/>
              <a:gd name="connsiteX25" fmla="*/ 4643875 w 5101858"/>
              <a:gd name="connsiteY25" fmla="*/ 2497048 h 4077030"/>
              <a:gd name="connsiteX26" fmla="*/ 4940992 w 5101858"/>
              <a:gd name="connsiteY26" fmla="*/ 2070906 h 4077030"/>
              <a:gd name="connsiteX27" fmla="*/ 4058334 w 5101858"/>
              <a:gd name="connsiteY27" fmla="*/ 1460218 h 4077030"/>
              <a:gd name="connsiteX28" fmla="*/ 3314336 w 5101858"/>
              <a:gd name="connsiteY28" fmla="*/ 1013010 h 4077030"/>
              <a:gd name="connsiteX29" fmla="*/ 3616739 w 5101858"/>
              <a:gd name="connsiteY29" fmla="*/ 677212 h 4077030"/>
              <a:gd name="connsiteX30" fmla="*/ 3073857 w 5101858"/>
              <a:gd name="connsiteY30" fmla="*/ 642352 h 4077030"/>
              <a:gd name="connsiteX31" fmla="*/ 2919543 w 5101858"/>
              <a:gd name="connsiteY31" fmla="*/ 418928 h 4077030"/>
              <a:gd name="connsiteX32" fmla="*/ 2743528 w 5101858"/>
              <a:gd name="connsiteY32" fmla="*/ 0 h 4077030"/>
              <a:gd name="connsiteX33" fmla="*/ 2506088 w 5101858"/>
              <a:gd name="connsiteY33" fmla="*/ 529727 h 4077030"/>
              <a:gd name="connsiteX34" fmla="*/ 2388959 w 5101858"/>
              <a:gd name="connsiteY34" fmla="*/ 562514 h 4077030"/>
              <a:gd name="connsiteX35" fmla="*/ 2260246 w 5101858"/>
              <a:gd name="connsiteY35" fmla="*/ 562515 h 4077030"/>
              <a:gd name="connsiteX36" fmla="*/ 2145548 w 5101858"/>
              <a:gd name="connsiteY36" fmla="*/ 565196 h 4077030"/>
              <a:gd name="connsiteX37" fmla="*/ 2041955 w 5101858"/>
              <a:gd name="connsiteY37" fmla="*/ 628235 h 4077030"/>
              <a:gd name="connsiteX38" fmla="*/ 1926558 w 5101858"/>
              <a:gd name="connsiteY38" fmla="*/ 646694 h 4077030"/>
              <a:gd name="connsiteX39" fmla="*/ 1900570 w 5101858"/>
              <a:gd name="connsiteY39" fmla="*/ 384268 h 4077030"/>
              <a:gd name="connsiteX40" fmla="*/ 1414703 w 5101858"/>
              <a:gd name="connsiteY40" fmla="*/ 355543 h 4077030"/>
              <a:gd name="connsiteX41" fmla="*/ 1422048 w 5101858"/>
              <a:gd name="connsiteY41" fmla="*/ 238030 h 4077030"/>
              <a:gd name="connsiteX42" fmla="*/ 1289845 w 5101858"/>
              <a:gd name="connsiteY42" fmla="*/ 230685 h 4077030"/>
              <a:gd name="connsiteX43" fmla="*/ 1173607 w 5101858"/>
              <a:gd name="connsiteY43" fmla="*/ 212379 h 4077030"/>
              <a:gd name="connsiteX44" fmla="*/ 1170496 w 5101858"/>
              <a:gd name="connsiteY44" fmla="*/ 138764 h 4077030"/>
              <a:gd name="connsiteX45" fmla="*/ 1069010 w 5101858"/>
              <a:gd name="connsiteY45" fmla="*/ 360900 h 4077030"/>
              <a:gd name="connsiteX46" fmla="*/ 964794 w 5101858"/>
              <a:gd name="connsiteY46" fmla="*/ 564039 h 4077030"/>
              <a:gd name="connsiteX47" fmla="*/ 887664 w 5101858"/>
              <a:gd name="connsiteY47" fmla="*/ 799031 h 4077030"/>
              <a:gd name="connsiteX48" fmla="*/ 783415 w 5101858"/>
              <a:gd name="connsiteY48" fmla="*/ 1163028 h 4077030"/>
              <a:gd name="connsiteX49" fmla="*/ 547493 w 5101858"/>
              <a:gd name="connsiteY49" fmla="*/ 1049225 h 4077030"/>
              <a:gd name="connsiteX50" fmla="*/ 353890 w 5101858"/>
              <a:gd name="connsiteY50" fmla="*/ 1169919 h 4077030"/>
              <a:gd name="connsiteX51" fmla="*/ 240397 w 5101858"/>
              <a:gd name="connsiteY51" fmla="*/ 1079942 h 4077030"/>
              <a:gd name="connsiteX52" fmla="*/ 166867 w 5101858"/>
              <a:gd name="connsiteY52" fmla="*/ 1195171 h 4077030"/>
              <a:gd name="connsiteX53" fmla="*/ 113254 w 5101858"/>
              <a:gd name="connsiteY53" fmla="*/ 1314621 h 4077030"/>
              <a:gd name="connsiteX54" fmla="*/ 72176 w 5101858"/>
              <a:gd name="connsiteY54" fmla="*/ 1412602 h 4077030"/>
              <a:gd name="connsiteX55" fmla="*/ 68887 w 5101858"/>
              <a:gd name="connsiteY55" fmla="*/ 1526405 h 4077030"/>
              <a:gd name="connsiteX56" fmla="*/ 0 w 5101858"/>
              <a:gd name="connsiteY56" fmla="*/ 1626120 h 4077030"/>
              <a:gd name="connsiteX57" fmla="*/ 9559 w 5101858"/>
              <a:gd name="connsiteY57" fmla="*/ 1817306 h 4077030"/>
              <a:gd name="connsiteX58" fmla="*/ 139432 w 5101858"/>
              <a:gd name="connsiteY58" fmla="*/ 1786873 h 4077030"/>
              <a:gd name="connsiteX59" fmla="*/ 290506 w 5101858"/>
              <a:gd name="connsiteY59" fmla="*/ 1851124 h 4077030"/>
              <a:gd name="connsiteX60" fmla="*/ 486543 w 5101858"/>
              <a:gd name="connsiteY60" fmla="*/ 1961070 h 4077030"/>
              <a:gd name="connsiteX61" fmla="*/ 451314 w 5101858"/>
              <a:gd name="connsiteY61" fmla="*/ 2106513 h 4077030"/>
              <a:gd name="connsiteX62" fmla="*/ 650644 w 5101858"/>
              <a:gd name="connsiteY62" fmla="*/ 2370518 h 4077030"/>
              <a:gd name="connsiteX63" fmla="*/ 425076 w 5101858"/>
              <a:gd name="connsiteY63" fmla="*/ 2857054 h 4077030"/>
              <a:gd name="connsiteX64" fmla="*/ 553431 w 5101858"/>
              <a:gd name="connsiteY64" fmla="*/ 2946207 h 4077030"/>
              <a:gd name="connsiteX0" fmla="*/ 553431 w 5101858"/>
              <a:gd name="connsiteY0" fmla="*/ 2946207 h 4077030"/>
              <a:gd name="connsiteX1" fmla="*/ 807498 w 5101858"/>
              <a:gd name="connsiteY1" fmla="*/ 2918761 h 4077030"/>
              <a:gd name="connsiteX2" fmla="*/ 849252 w 5101858"/>
              <a:gd name="connsiteY2" fmla="*/ 3029336 h 4077030"/>
              <a:gd name="connsiteX3" fmla="*/ 1206186 w 5101858"/>
              <a:gd name="connsiteY3" fmla="*/ 2963362 h 4077030"/>
              <a:gd name="connsiteX4" fmla="*/ 1432085 w 5101858"/>
              <a:gd name="connsiteY4" fmla="*/ 3041860 h 4077030"/>
              <a:gd name="connsiteX5" fmla="*/ 1009890 w 5101858"/>
              <a:gd name="connsiteY5" fmla="*/ 4028699 h 4077030"/>
              <a:gd name="connsiteX6" fmla="*/ 1454088 w 5101858"/>
              <a:gd name="connsiteY6" fmla="*/ 3739974 h 4077030"/>
              <a:gd name="connsiteX7" fmla="*/ 1867769 w 5101858"/>
              <a:gd name="connsiteY7" fmla="*/ 3960489 h 4077030"/>
              <a:gd name="connsiteX8" fmla="*/ 1853677 w 5101858"/>
              <a:gd name="connsiteY8" fmla="*/ 3831760 h 4077030"/>
              <a:gd name="connsiteX9" fmla="*/ 1875082 w 5101858"/>
              <a:gd name="connsiteY9" fmla="*/ 3742987 h 4077030"/>
              <a:gd name="connsiteX10" fmla="*/ 1984922 w 5101858"/>
              <a:gd name="connsiteY10" fmla="*/ 3207609 h 4077030"/>
              <a:gd name="connsiteX11" fmla="*/ 2745358 w 5101858"/>
              <a:gd name="connsiteY11" fmla="*/ 3811121 h 4077030"/>
              <a:gd name="connsiteX12" fmla="*/ 2844823 w 5101858"/>
              <a:gd name="connsiteY12" fmla="*/ 3894687 h 4077030"/>
              <a:gd name="connsiteX13" fmla="*/ 3053983 w 5101858"/>
              <a:gd name="connsiteY13" fmla="*/ 3972450 h 4077030"/>
              <a:gd name="connsiteX14" fmla="*/ 3189522 w 5101858"/>
              <a:gd name="connsiteY14" fmla="*/ 3991829 h 4077030"/>
              <a:gd name="connsiteX15" fmla="*/ 3322741 w 5101858"/>
              <a:gd name="connsiteY15" fmla="*/ 4021325 h 4077030"/>
              <a:gd name="connsiteX16" fmla="*/ 3435364 w 5101858"/>
              <a:gd name="connsiteY16" fmla="*/ 4029369 h 4077030"/>
              <a:gd name="connsiteX17" fmla="*/ 3642700 w 5101858"/>
              <a:gd name="connsiteY17" fmla="*/ 4077030 h 4077030"/>
              <a:gd name="connsiteX18" fmla="*/ 3768733 w 5101858"/>
              <a:gd name="connsiteY18" fmla="*/ 3973916 h 4077030"/>
              <a:gd name="connsiteX19" fmla="*/ 3758378 w 5101858"/>
              <a:gd name="connsiteY19" fmla="*/ 3426465 h 4077030"/>
              <a:gd name="connsiteX20" fmla="*/ 3838330 w 5101858"/>
              <a:gd name="connsiteY20" fmla="*/ 3371665 h 4077030"/>
              <a:gd name="connsiteX21" fmla="*/ 4268104 w 5101858"/>
              <a:gd name="connsiteY21" fmla="*/ 3714416 h 4077030"/>
              <a:gd name="connsiteX22" fmla="*/ 4910096 w 5101858"/>
              <a:gd name="connsiteY22" fmla="*/ 3382262 h 4077030"/>
              <a:gd name="connsiteX23" fmla="*/ 4781990 w 5101858"/>
              <a:gd name="connsiteY23" fmla="*/ 3303642 h 4077030"/>
              <a:gd name="connsiteX24" fmla="*/ 5101858 w 5101858"/>
              <a:gd name="connsiteY24" fmla="*/ 2861140 h 4077030"/>
              <a:gd name="connsiteX25" fmla="*/ 4643875 w 5101858"/>
              <a:gd name="connsiteY25" fmla="*/ 2497048 h 4077030"/>
              <a:gd name="connsiteX26" fmla="*/ 4940992 w 5101858"/>
              <a:gd name="connsiteY26" fmla="*/ 2070906 h 4077030"/>
              <a:gd name="connsiteX27" fmla="*/ 4058334 w 5101858"/>
              <a:gd name="connsiteY27" fmla="*/ 1460218 h 4077030"/>
              <a:gd name="connsiteX28" fmla="*/ 3314336 w 5101858"/>
              <a:gd name="connsiteY28" fmla="*/ 1013010 h 4077030"/>
              <a:gd name="connsiteX29" fmla="*/ 3616739 w 5101858"/>
              <a:gd name="connsiteY29" fmla="*/ 677212 h 4077030"/>
              <a:gd name="connsiteX30" fmla="*/ 3073857 w 5101858"/>
              <a:gd name="connsiteY30" fmla="*/ 642352 h 4077030"/>
              <a:gd name="connsiteX31" fmla="*/ 2919543 w 5101858"/>
              <a:gd name="connsiteY31" fmla="*/ 418928 h 4077030"/>
              <a:gd name="connsiteX32" fmla="*/ 2743528 w 5101858"/>
              <a:gd name="connsiteY32" fmla="*/ 0 h 4077030"/>
              <a:gd name="connsiteX33" fmla="*/ 2506088 w 5101858"/>
              <a:gd name="connsiteY33" fmla="*/ 529727 h 4077030"/>
              <a:gd name="connsiteX34" fmla="*/ 2388959 w 5101858"/>
              <a:gd name="connsiteY34" fmla="*/ 562514 h 4077030"/>
              <a:gd name="connsiteX35" fmla="*/ 2260246 w 5101858"/>
              <a:gd name="connsiteY35" fmla="*/ 562515 h 4077030"/>
              <a:gd name="connsiteX36" fmla="*/ 2145548 w 5101858"/>
              <a:gd name="connsiteY36" fmla="*/ 565196 h 4077030"/>
              <a:gd name="connsiteX37" fmla="*/ 2041955 w 5101858"/>
              <a:gd name="connsiteY37" fmla="*/ 628235 h 4077030"/>
              <a:gd name="connsiteX38" fmla="*/ 1926558 w 5101858"/>
              <a:gd name="connsiteY38" fmla="*/ 646694 h 4077030"/>
              <a:gd name="connsiteX39" fmla="*/ 1900570 w 5101858"/>
              <a:gd name="connsiteY39" fmla="*/ 384268 h 4077030"/>
              <a:gd name="connsiteX40" fmla="*/ 1414703 w 5101858"/>
              <a:gd name="connsiteY40" fmla="*/ 355543 h 4077030"/>
              <a:gd name="connsiteX41" fmla="*/ 1422048 w 5101858"/>
              <a:gd name="connsiteY41" fmla="*/ 238030 h 4077030"/>
              <a:gd name="connsiteX42" fmla="*/ 1289845 w 5101858"/>
              <a:gd name="connsiteY42" fmla="*/ 230685 h 4077030"/>
              <a:gd name="connsiteX43" fmla="*/ 1173607 w 5101858"/>
              <a:gd name="connsiteY43" fmla="*/ 212379 h 4077030"/>
              <a:gd name="connsiteX44" fmla="*/ 1170496 w 5101858"/>
              <a:gd name="connsiteY44" fmla="*/ 138764 h 4077030"/>
              <a:gd name="connsiteX45" fmla="*/ 1069010 w 5101858"/>
              <a:gd name="connsiteY45" fmla="*/ 360900 h 4077030"/>
              <a:gd name="connsiteX46" fmla="*/ 964794 w 5101858"/>
              <a:gd name="connsiteY46" fmla="*/ 564039 h 4077030"/>
              <a:gd name="connsiteX47" fmla="*/ 887664 w 5101858"/>
              <a:gd name="connsiteY47" fmla="*/ 799031 h 4077030"/>
              <a:gd name="connsiteX48" fmla="*/ 783415 w 5101858"/>
              <a:gd name="connsiteY48" fmla="*/ 1163028 h 4077030"/>
              <a:gd name="connsiteX49" fmla="*/ 547493 w 5101858"/>
              <a:gd name="connsiteY49" fmla="*/ 1049225 h 4077030"/>
              <a:gd name="connsiteX50" fmla="*/ 353890 w 5101858"/>
              <a:gd name="connsiteY50" fmla="*/ 1169919 h 4077030"/>
              <a:gd name="connsiteX51" fmla="*/ 240397 w 5101858"/>
              <a:gd name="connsiteY51" fmla="*/ 1079942 h 4077030"/>
              <a:gd name="connsiteX52" fmla="*/ 166867 w 5101858"/>
              <a:gd name="connsiteY52" fmla="*/ 1195171 h 4077030"/>
              <a:gd name="connsiteX53" fmla="*/ 113254 w 5101858"/>
              <a:gd name="connsiteY53" fmla="*/ 1314621 h 4077030"/>
              <a:gd name="connsiteX54" fmla="*/ 72176 w 5101858"/>
              <a:gd name="connsiteY54" fmla="*/ 1412602 h 4077030"/>
              <a:gd name="connsiteX55" fmla="*/ 68887 w 5101858"/>
              <a:gd name="connsiteY55" fmla="*/ 1526405 h 4077030"/>
              <a:gd name="connsiteX56" fmla="*/ 0 w 5101858"/>
              <a:gd name="connsiteY56" fmla="*/ 1626120 h 4077030"/>
              <a:gd name="connsiteX57" fmla="*/ 9559 w 5101858"/>
              <a:gd name="connsiteY57" fmla="*/ 1817306 h 4077030"/>
              <a:gd name="connsiteX58" fmla="*/ 139432 w 5101858"/>
              <a:gd name="connsiteY58" fmla="*/ 1786873 h 4077030"/>
              <a:gd name="connsiteX59" fmla="*/ 290506 w 5101858"/>
              <a:gd name="connsiteY59" fmla="*/ 1851124 h 4077030"/>
              <a:gd name="connsiteX60" fmla="*/ 486543 w 5101858"/>
              <a:gd name="connsiteY60" fmla="*/ 1961070 h 4077030"/>
              <a:gd name="connsiteX61" fmla="*/ 451314 w 5101858"/>
              <a:gd name="connsiteY61" fmla="*/ 2106513 h 4077030"/>
              <a:gd name="connsiteX62" fmla="*/ 650644 w 5101858"/>
              <a:gd name="connsiteY62" fmla="*/ 2370518 h 4077030"/>
              <a:gd name="connsiteX63" fmla="*/ 425076 w 5101858"/>
              <a:gd name="connsiteY63" fmla="*/ 2857054 h 4077030"/>
              <a:gd name="connsiteX64" fmla="*/ 553431 w 5101858"/>
              <a:gd name="connsiteY64" fmla="*/ 2946207 h 4077030"/>
              <a:gd name="connsiteX0" fmla="*/ 553431 w 5101858"/>
              <a:gd name="connsiteY0" fmla="*/ 2946207 h 4077030"/>
              <a:gd name="connsiteX1" fmla="*/ 807498 w 5101858"/>
              <a:gd name="connsiteY1" fmla="*/ 2918761 h 4077030"/>
              <a:gd name="connsiteX2" fmla="*/ 849252 w 5101858"/>
              <a:gd name="connsiteY2" fmla="*/ 3029336 h 4077030"/>
              <a:gd name="connsiteX3" fmla="*/ 1206186 w 5101858"/>
              <a:gd name="connsiteY3" fmla="*/ 2963362 h 4077030"/>
              <a:gd name="connsiteX4" fmla="*/ 1432085 w 5101858"/>
              <a:gd name="connsiteY4" fmla="*/ 3041860 h 4077030"/>
              <a:gd name="connsiteX5" fmla="*/ 1009890 w 5101858"/>
              <a:gd name="connsiteY5" fmla="*/ 4028699 h 4077030"/>
              <a:gd name="connsiteX6" fmla="*/ 1454088 w 5101858"/>
              <a:gd name="connsiteY6" fmla="*/ 3739974 h 4077030"/>
              <a:gd name="connsiteX7" fmla="*/ 1867769 w 5101858"/>
              <a:gd name="connsiteY7" fmla="*/ 3960489 h 4077030"/>
              <a:gd name="connsiteX8" fmla="*/ 1853677 w 5101858"/>
              <a:gd name="connsiteY8" fmla="*/ 3831760 h 4077030"/>
              <a:gd name="connsiteX9" fmla="*/ 1875082 w 5101858"/>
              <a:gd name="connsiteY9" fmla="*/ 3742987 h 4077030"/>
              <a:gd name="connsiteX10" fmla="*/ 1984922 w 5101858"/>
              <a:gd name="connsiteY10" fmla="*/ 3207609 h 4077030"/>
              <a:gd name="connsiteX11" fmla="*/ 2745358 w 5101858"/>
              <a:gd name="connsiteY11" fmla="*/ 3811121 h 4077030"/>
              <a:gd name="connsiteX12" fmla="*/ 2844823 w 5101858"/>
              <a:gd name="connsiteY12" fmla="*/ 3894687 h 4077030"/>
              <a:gd name="connsiteX13" fmla="*/ 3053983 w 5101858"/>
              <a:gd name="connsiteY13" fmla="*/ 3972450 h 4077030"/>
              <a:gd name="connsiteX14" fmla="*/ 3189522 w 5101858"/>
              <a:gd name="connsiteY14" fmla="*/ 3991829 h 4077030"/>
              <a:gd name="connsiteX15" fmla="*/ 3322741 w 5101858"/>
              <a:gd name="connsiteY15" fmla="*/ 4021325 h 4077030"/>
              <a:gd name="connsiteX16" fmla="*/ 3435364 w 5101858"/>
              <a:gd name="connsiteY16" fmla="*/ 4029369 h 4077030"/>
              <a:gd name="connsiteX17" fmla="*/ 3642700 w 5101858"/>
              <a:gd name="connsiteY17" fmla="*/ 4077030 h 4077030"/>
              <a:gd name="connsiteX18" fmla="*/ 3768733 w 5101858"/>
              <a:gd name="connsiteY18" fmla="*/ 3973916 h 4077030"/>
              <a:gd name="connsiteX19" fmla="*/ 3758378 w 5101858"/>
              <a:gd name="connsiteY19" fmla="*/ 3426465 h 4077030"/>
              <a:gd name="connsiteX20" fmla="*/ 3838330 w 5101858"/>
              <a:gd name="connsiteY20" fmla="*/ 3371665 h 4077030"/>
              <a:gd name="connsiteX21" fmla="*/ 4268104 w 5101858"/>
              <a:gd name="connsiteY21" fmla="*/ 3714416 h 4077030"/>
              <a:gd name="connsiteX22" fmla="*/ 4910096 w 5101858"/>
              <a:gd name="connsiteY22" fmla="*/ 3382262 h 4077030"/>
              <a:gd name="connsiteX23" fmla="*/ 4781990 w 5101858"/>
              <a:gd name="connsiteY23" fmla="*/ 3303642 h 4077030"/>
              <a:gd name="connsiteX24" fmla="*/ 5101858 w 5101858"/>
              <a:gd name="connsiteY24" fmla="*/ 2861140 h 4077030"/>
              <a:gd name="connsiteX25" fmla="*/ 4643875 w 5101858"/>
              <a:gd name="connsiteY25" fmla="*/ 2497048 h 4077030"/>
              <a:gd name="connsiteX26" fmla="*/ 4940992 w 5101858"/>
              <a:gd name="connsiteY26" fmla="*/ 2070906 h 4077030"/>
              <a:gd name="connsiteX27" fmla="*/ 4058334 w 5101858"/>
              <a:gd name="connsiteY27" fmla="*/ 1460218 h 4077030"/>
              <a:gd name="connsiteX28" fmla="*/ 3314336 w 5101858"/>
              <a:gd name="connsiteY28" fmla="*/ 1013010 h 4077030"/>
              <a:gd name="connsiteX29" fmla="*/ 3616739 w 5101858"/>
              <a:gd name="connsiteY29" fmla="*/ 677212 h 4077030"/>
              <a:gd name="connsiteX30" fmla="*/ 3073857 w 5101858"/>
              <a:gd name="connsiteY30" fmla="*/ 642352 h 4077030"/>
              <a:gd name="connsiteX31" fmla="*/ 2919543 w 5101858"/>
              <a:gd name="connsiteY31" fmla="*/ 418928 h 4077030"/>
              <a:gd name="connsiteX32" fmla="*/ 2743528 w 5101858"/>
              <a:gd name="connsiteY32" fmla="*/ 0 h 4077030"/>
              <a:gd name="connsiteX33" fmla="*/ 2506088 w 5101858"/>
              <a:gd name="connsiteY33" fmla="*/ 529727 h 4077030"/>
              <a:gd name="connsiteX34" fmla="*/ 2388959 w 5101858"/>
              <a:gd name="connsiteY34" fmla="*/ 562514 h 4077030"/>
              <a:gd name="connsiteX35" fmla="*/ 2260246 w 5101858"/>
              <a:gd name="connsiteY35" fmla="*/ 562515 h 4077030"/>
              <a:gd name="connsiteX36" fmla="*/ 2145548 w 5101858"/>
              <a:gd name="connsiteY36" fmla="*/ 565196 h 4077030"/>
              <a:gd name="connsiteX37" fmla="*/ 2041955 w 5101858"/>
              <a:gd name="connsiteY37" fmla="*/ 628235 h 4077030"/>
              <a:gd name="connsiteX38" fmla="*/ 1926558 w 5101858"/>
              <a:gd name="connsiteY38" fmla="*/ 646694 h 4077030"/>
              <a:gd name="connsiteX39" fmla="*/ 1900570 w 5101858"/>
              <a:gd name="connsiteY39" fmla="*/ 384268 h 4077030"/>
              <a:gd name="connsiteX40" fmla="*/ 1414703 w 5101858"/>
              <a:gd name="connsiteY40" fmla="*/ 355543 h 4077030"/>
              <a:gd name="connsiteX41" fmla="*/ 1422048 w 5101858"/>
              <a:gd name="connsiteY41" fmla="*/ 238030 h 4077030"/>
              <a:gd name="connsiteX42" fmla="*/ 1289845 w 5101858"/>
              <a:gd name="connsiteY42" fmla="*/ 230685 h 4077030"/>
              <a:gd name="connsiteX43" fmla="*/ 1173607 w 5101858"/>
              <a:gd name="connsiteY43" fmla="*/ 212379 h 4077030"/>
              <a:gd name="connsiteX44" fmla="*/ 1170496 w 5101858"/>
              <a:gd name="connsiteY44" fmla="*/ 138764 h 4077030"/>
              <a:gd name="connsiteX45" fmla="*/ 1069010 w 5101858"/>
              <a:gd name="connsiteY45" fmla="*/ 360900 h 4077030"/>
              <a:gd name="connsiteX46" fmla="*/ 964794 w 5101858"/>
              <a:gd name="connsiteY46" fmla="*/ 564039 h 4077030"/>
              <a:gd name="connsiteX47" fmla="*/ 887664 w 5101858"/>
              <a:gd name="connsiteY47" fmla="*/ 799031 h 4077030"/>
              <a:gd name="connsiteX48" fmla="*/ 783415 w 5101858"/>
              <a:gd name="connsiteY48" fmla="*/ 1163028 h 4077030"/>
              <a:gd name="connsiteX49" fmla="*/ 547493 w 5101858"/>
              <a:gd name="connsiteY49" fmla="*/ 1049225 h 4077030"/>
              <a:gd name="connsiteX50" fmla="*/ 353890 w 5101858"/>
              <a:gd name="connsiteY50" fmla="*/ 1169919 h 4077030"/>
              <a:gd name="connsiteX51" fmla="*/ 240397 w 5101858"/>
              <a:gd name="connsiteY51" fmla="*/ 1079942 h 4077030"/>
              <a:gd name="connsiteX52" fmla="*/ 166867 w 5101858"/>
              <a:gd name="connsiteY52" fmla="*/ 1195171 h 4077030"/>
              <a:gd name="connsiteX53" fmla="*/ 113254 w 5101858"/>
              <a:gd name="connsiteY53" fmla="*/ 1314621 h 4077030"/>
              <a:gd name="connsiteX54" fmla="*/ 72176 w 5101858"/>
              <a:gd name="connsiteY54" fmla="*/ 1412602 h 4077030"/>
              <a:gd name="connsiteX55" fmla="*/ 68887 w 5101858"/>
              <a:gd name="connsiteY55" fmla="*/ 1526405 h 4077030"/>
              <a:gd name="connsiteX56" fmla="*/ 0 w 5101858"/>
              <a:gd name="connsiteY56" fmla="*/ 1626120 h 4077030"/>
              <a:gd name="connsiteX57" fmla="*/ 9559 w 5101858"/>
              <a:gd name="connsiteY57" fmla="*/ 1817306 h 4077030"/>
              <a:gd name="connsiteX58" fmla="*/ 139432 w 5101858"/>
              <a:gd name="connsiteY58" fmla="*/ 1786873 h 4077030"/>
              <a:gd name="connsiteX59" fmla="*/ 290506 w 5101858"/>
              <a:gd name="connsiteY59" fmla="*/ 1851124 h 4077030"/>
              <a:gd name="connsiteX60" fmla="*/ 486543 w 5101858"/>
              <a:gd name="connsiteY60" fmla="*/ 1961070 h 4077030"/>
              <a:gd name="connsiteX61" fmla="*/ 451314 w 5101858"/>
              <a:gd name="connsiteY61" fmla="*/ 2106513 h 4077030"/>
              <a:gd name="connsiteX62" fmla="*/ 650644 w 5101858"/>
              <a:gd name="connsiteY62" fmla="*/ 2370518 h 4077030"/>
              <a:gd name="connsiteX63" fmla="*/ 425076 w 5101858"/>
              <a:gd name="connsiteY63" fmla="*/ 2857054 h 4077030"/>
              <a:gd name="connsiteX64" fmla="*/ 553431 w 5101858"/>
              <a:gd name="connsiteY64" fmla="*/ 2946207 h 4077030"/>
              <a:gd name="connsiteX0" fmla="*/ 553431 w 5101858"/>
              <a:gd name="connsiteY0" fmla="*/ 2946207 h 4077030"/>
              <a:gd name="connsiteX1" fmla="*/ 807498 w 5101858"/>
              <a:gd name="connsiteY1" fmla="*/ 2918761 h 4077030"/>
              <a:gd name="connsiteX2" fmla="*/ 849252 w 5101858"/>
              <a:gd name="connsiteY2" fmla="*/ 3029336 h 4077030"/>
              <a:gd name="connsiteX3" fmla="*/ 1206186 w 5101858"/>
              <a:gd name="connsiteY3" fmla="*/ 2963362 h 4077030"/>
              <a:gd name="connsiteX4" fmla="*/ 1432085 w 5101858"/>
              <a:gd name="connsiteY4" fmla="*/ 3041860 h 4077030"/>
              <a:gd name="connsiteX5" fmla="*/ 1009890 w 5101858"/>
              <a:gd name="connsiteY5" fmla="*/ 4028699 h 4077030"/>
              <a:gd name="connsiteX6" fmla="*/ 1454088 w 5101858"/>
              <a:gd name="connsiteY6" fmla="*/ 3739974 h 4077030"/>
              <a:gd name="connsiteX7" fmla="*/ 1867769 w 5101858"/>
              <a:gd name="connsiteY7" fmla="*/ 3960489 h 4077030"/>
              <a:gd name="connsiteX8" fmla="*/ 1853677 w 5101858"/>
              <a:gd name="connsiteY8" fmla="*/ 3831760 h 4077030"/>
              <a:gd name="connsiteX9" fmla="*/ 1875082 w 5101858"/>
              <a:gd name="connsiteY9" fmla="*/ 3742987 h 4077030"/>
              <a:gd name="connsiteX10" fmla="*/ 1984922 w 5101858"/>
              <a:gd name="connsiteY10" fmla="*/ 3207609 h 4077030"/>
              <a:gd name="connsiteX11" fmla="*/ 2745358 w 5101858"/>
              <a:gd name="connsiteY11" fmla="*/ 3811121 h 4077030"/>
              <a:gd name="connsiteX12" fmla="*/ 2844823 w 5101858"/>
              <a:gd name="connsiteY12" fmla="*/ 3894687 h 4077030"/>
              <a:gd name="connsiteX13" fmla="*/ 3053983 w 5101858"/>
              <a:gd name="connsiteY13" fmla="*/ 3972450 h 4077030"/>
              <a:gd name="connsiteX14" fmla="*/ 3189522 w 5101858"/>
              <a:gd name="connsiteY14" fmla="*/ 3991829 h 4077030"/>
              <a:gd name="connsiteX15" fmla="*/ 3322741 w 5101858"/>
              <a:gd name="connsiteY15" fmla="*/ 4021325 h 4077030"/>
              <a:gd name="connsiteX16" fmla="*/ 3435364 w 5101858"/>
              <a:gd name="connsiteY16" fmla="*/ 4029369 h 4077030"/>
              <a:gd name="connsiteX17" fmla="*/ 3642700 w 5101858"/>
              <a:gd name="connsiteY17" fmla="*/ 4077030 h 4077030"/>
              <a:gd name="connsiteX18" fmla="*/ 3768733 w 5101858"/>
              <a:gd name="connsiteY18" fmla="*/ 3973916 h 4077030"/>
              <a:gd name="connsiteX19" fmla="*/ 3764202 w 5101858"/>
              <a:gd name="connsiteY19" fmla="*/ 3435202 h 4077030"/>
              <a:gd name="connsiteX20" fmla="*/ 3838330 w 5101858"/>
              <a:gd name="connsiteY20" fmla="*/ 3371665 h 4077030"/>
              <a:gd name="connsiteX21" fmla="*/ 4268104 w 5101858"/>
              <a:gd name="connsiteY21" fmla="*/ 3714416 h 4077030"/>
              <a:gd name="connsiteX22" fmla="*/ 4910096 w 5101858"/>
              <a:gd name="connsiteY22" fmla="*/ 3382262 h 4077030"/>
              <a:gd name="connsiteX23" fmla="*/ 4781990 w 5101858"/>
              <a:gd name="connsiteY23" fmla="*/ 3303642 h 4077030"/>
              <a:gd name="connsiteX24" fmla="*/ 5101858 w 5101858"/>
              <a:gd name="connsiteY24" fmla="*/ 2861140 h 4077030"/>
              <a:gd name="connsiteX25" fmla="*/ 4643875 w 5101858"/>
              <a:gd name="connsiteY25" fmla="*/ 2497048 h 4077030"/>
              <a:gd name="connsiteX26" fmla="*/ 4940992 w 5101858"/>
              <a:gd name="connsiteY26" fmla="*/ 2070906 h 4077030"/>
              <a:gd name="connsiteX27" fmla="*/ 4058334 w 5101858"/>
              <a:gd name="connsiteY27" fmla="*/ 1460218 h 4077030"/>
              <a:gd name="connsiteX28" fmla="*/ 3314336 w 5101858"/>
              <a:gd name="connsiteY28" fmla="*/ 1013010 h 4077030"/>
              <a:gd name="connsiteX29" fmla="*/ 3616739 w 5101858"/>
              <a:gd name="connsiteY29" fmla="*/ 677212 h 4077030"/>
              <a:gd name="connsiteX30" fmla="*/ 3073857 w 5101858"/>
              <a:gd name="connsiteY30" fmla="*/ 642352 h 4077030"/>
              <a:gd name="connsiteX31" fmla="*/ 2919543 w 5101858"/>
              <a:gd name="connsiteY31" fmla="*/ 418928 h 4077030"/>
              <a:gd name="connsiteX32" fmla="*/ 2743528 w 5101858"/>
              <a:gd name="connsiteY32" fmla="*/ 0 h 4077030"/>
              <a:gd name="connsiteX33" fmla="*/ 2506088 w 5101858"/>
              <a:gd name="connsiteY33" fmla="*/ 529727 h 4077030"/>
              <a:gd name="connsiteX34" fmla="*/ 2388959 w 5101858"/>
              <a:gd name="connsiteY34" fmla="*/ 562514 h 4077030"/>
              <a:gd name="connsiteX35" fmla="*/ 2260246 w 5101858"/>
              <a:gd name="connsiteY35" fmla="*/ 562515 h 4077030"/>
              <a:gd name="connsiteX36" fmla="*/ 2145548 w 5101858"/>
              <a:gd name="connsiteY36" fmla="*/ 565196 h 4077030"/>
              <a:gd name="connsiteX37" fmla="*/ 2041955 w 5101858"/>
              <a:gd name="connsiteY37" fmla="*/ 628235 h 4077030"/>
              <a:gd name="connsiteX38" fmla="*/ 1926558 w 5101858"/>
              <a:gd name="connsiteY38" fmla="*/ 646694 h 4077030"/>
              <a:gd name="connsiteX39" fmla="*/ 1900570 w 5101858"/>
              <a:gd name="connsiteY39" fmla="*/ 384268 h 4077030"/>
              <a:gd name="connsiteX40" fmla="*/ 1414703 w 5101858"/>
              <a:gd name="connsiteY40" fmla="*/ 355543 h 4077030"/>
              <a:gd name="connsiteX41" fmla="*/ 1422048 w 5101858"/>
              <a:gd name="connsiteY41" fmla="*/ 238030 h 4077030"/>
              <a:gd name="connsiteX42" fmla="*/ 1289845 w 5101858"/>
              <a:gd name="connsiteY42" fmla="*/ 230685 h 4077030"/>
              <a:gd name="connsiteX43" fmla="*/ 1173607 w 5101858"/>
              <a:gd name="connsiteY43" fmla="*/ 212379 h 4077030"/>
              <a:gd name="connsiteX44" fmla="*/ 1170496 w 5101858"/>
              <a:gd name="connsiteY44" fmla="*/ 138764 h 4077030"/>
              <a:gd name="connsiteX45" fmla="*/ 1069010 w 5101858"/>
              <a:gd name="connsiteY45" fmla="*/ 360900 h 4077030"/>
              <a:gd name="connsiteX46" fmla="*/ 964794 w 5101858"/>
              <a:gd name="connsiteY46" fmla="*/ 564039 h 4077030"/>
              <a:gd name="connsiteX47" fmla="*/ 887664 w 5101858"/>
              <a:gd name="connsiteY47" fmla="*/ 799031 h 4077030"/>
              <a:gd name="connsiteX48" fmla="*/ 783415 w 5101858"/>
              <a:gd name="connsiteY48" fmla="*/ 1163028 h 4077030"/>
              <a:gd name="connsiteX49" fmla="*/ 547493 w 5101858"/>
              <a:gd name="connsiteY49" fmla="*/ 1049225 h 4077030"/>
              <a:gd name="connsiteX50" fmla="*/ 353890 w 5101858"/>
              <a:gd name="connsiteY50" fmla="*/ 1169919 h 4077030"/>
              <a:gd name="connsiteX51" fmla="*/ 240397 w 5101858"/>
              <a:gd name="connsiteY51" fmla="*/ 1079942 h 4077030"/>
              <a:gd name="connsiteX52" fmla="*/ 166867 w 5101858"/>
              <a:gd name="connsiteY52" fmla="*/ 1195171 h 4077030"/>
              <a:gd name="connsiteX53" fmla="*/ 113254 w 5101858"/>
              <a:gd name="connsiteY53" fmla="*/ 1314621 h 4077030"/>
              <a:gd name="connsiteX54" fmla="*/ 72176 w 5101858"/>
              <a:gd name="connsiteY54" fmla="*/ 1412602 h 4077030"/>
              <a:gd name="connsiteX55" fmla="*/ 68887 w 5101858"/>
              <a:gd name="connsiteY55" fmla="*/ 1526405 h 4077030"/>
              <a:gd name="connsiteX56" fmla="*/ 0 w 5101858"/>
              <a:gd name="connsiteY56" fmla="*/ 1626120 h 4077030"/>
              <a:gd name="connsiteX57" fmla="*/ 9559 w 5101858"/>
              <a:gd name="connsiteY57" fmla="*/ 1817306 h 4077030"/>
              <a:gd name="connsiteX58" fmla="*/ 139432 w 5101858"/>
              <a:gd name="connsiteY58" fmla="*/ 1786873 h 4077030"/>
              <a:gd name="connsiteX59" fmla="*/ 290506 w 5101858"/>
              <a:gd name="connsiteY59" fmla="*/ 1851124 h 4077030"/>
              <a:gd name="connsiteX60" fmla="*/ 486543 w 5101858"/>
              <a:gd name="connsiteY60" fmla="*/ 1961070 h 4077030"/>
              <a:gd name="connsiteX61" fmla="*/ 451314 w 5101858"/>
              <a:gd name="connsiteY61" fmla="*/ 2106513 h 4077030"/>
              <a:gd name="connsiteX62" fmla="*/ 650644 w 5101858"/>
              <a:gd name="connsiteY62" fmla="*/ 2370518 h 4077030"/>
              <a:gd name="connsiteX63" fmla="*/ 425076 w 5101858"/>
              <a:gd name="connsiteY63" fmla="*/ 2857054 h 4077030"/>
              <a:gd name="connsiteX64" fmla="*/ 553431 w 5101858"/>
              <a:gd name="connsiteY64" fmla="*/ 2946207 h 4077030"/>
              <a:gd name="connsiteX0" fmla="*/ 553431 w 5101858"/>
              <a:gd name="connsiteY0" fmla="*/ 2946207 h 4077030"/>
              <a:gd name="connsiteX1" fmla="*/ 807498 w 5101858"/>
              <a:gd name="connsiteY1" fmla="*/ 2918761 h 4077030"/>
              <a:gd name="connsiteX2" fmla="*/ 849252 w 5101858"/>
              <a:gd name="connsiteY2" fmla="*/ 3029336 h 4077030"/>
              <a:gd name="connsiteX3" fmla="*/ 1206186 w 5101858"/>
              <a:gd name="connsiteY3" fmla="*/ 2963362 h 4077030"/>
              <a:gd name="connsiteX4" fmla="*/ 1432085 w 5101858"/>
              <a:gd name="connsiteY4" fmla="*/ 3041860 h 4077030"/>
              <a:gd name="connsiteX5" fmla="*/ 1009890 w 5101858"/>
              <a:gd name="connsiteY5" fmla="*/ 4028699 h 4077030"/>
              <a:gd name="connsiteX6" fmla="*/ 1454088 w 5101858"/>
              <a:gd name="connsiteY6" fmla="*/ 3739974 h 4077030"/>
              <a:gd name="connsiteX7" fmla="*/ 1867769 w 5101858"/>
              <a:gd name="connsiteY7" fmla="*/ 3960489 h 4077030"/>
              <a:gd name="connsiteX8" fmla="*/ 1853677 w 5101858"/>
              <a:gd name="connsiteY8" fmla="*/ 3831760 h 4077030"/>
              <a:gd name="connsiteX9" fmla="*/ 1875082 w 5101858"/>
              <a:gd name="connsiteY9" fmla="*/ 3742987 h 4077030"/>
              <a:gd name="connsiteX10" fmla="*/ 1984922 w 5101858"/>
              <a:gd name="connsiteY10" fmla="*/ 3207609 h 4077030"/>
              <a:gd name="connsiteX11" fmla="*/ 2745358 w 5101858"/>
              <a:gd name="connsiteY11" fmla="*/ 3811121 h 4077030"/>
              <a:gd name="connsiteX12" fmla="*/ 2844823 w 5101858"/>
              <a:gd name="connsiteY12" fmla="*/ 3894687 h 4077030"/>
              <a:gd name="connsiteX13" fmla="*/ 3053983 w 5101858"/>
              <a:gd name="connsiteY13" fmla="*/ 3972450 h 4077030"/>
              <a:gd name="connsiteX14" fmla="*/ 3189522 w 5101858"/>
              <a:gd name="connsiteY14" fmla="*/ 3991829 h 4077030"/>
              <a:gd name="connsiteX15" fmla="*/ 3322741 w 5101858"/>
              <a:gd name="connsiteY15" fmla="*/ 4021325 h 4077030"/>
              <a:gd name="connsiteX16" fmla="*/ 3435364 w 5101858"/>
              <a:gd name="connsiteY16" fmla="*/ 4029369 h 4077030"/>
              <a:gd name="connsiteX17" fmla="*/ 3642700 w 5101858"/>
              <a:gd name="connsiteY17" fmla="*/ 4077030 h 4077030"/>
              <a:gd name="connsiteX18" fmla="*/ 3768733 w 5101858"/>
              <a:gd name="connsiteY18" fmla="*/ 3973916 h 4077030"/>
              <a:gd name="connsiteX19" fmla="*/ 3764202 w 5101858"/>
              <a:gd name="connsiteY19" fmla="*/ 3435202 h 4077030"/>
              <a:gd name="connsiteX20" fmla="*/ 3832506 w 5101858"/>
              <a:gd name="connsiteY20" fmla="*/ 3368753 h 4077030"/>
              <a:gd name="connsiteX21" fmla="*/ 4268104 w 5101858"/>
              <a:gd name="connsiteY21" fmla="*/ 3714416 h 4077030"/>
              <a:gd name="connsiteX22" fmla="*/ 4910096 w 5101858"/>
              <a:gd name="connsiteY22" fmla="*/ 3382262 h 4077030"/>
              <a:gd name="connsiteX23" fmla="*/ 4781990 w 5101858"/>
              <a:gd name="connsiteY23" fmla="*/ 3303642 h 4077030"/>
              <a:gd name="connsiteX24" fmla="*/ 5101858 w 5101858"/>
              <a:gd name="connsiteY24" fmla="*/ 2861140 h 4077030"/>
              <a:gd name="connsiteX25" fmla="*/ 4643875 w 5101858"/>
              <a:gd name="connsiteY25" fmla="*/ 2497048 h 4077030"/>
              <a:gd name="connsiteX26" fmla="*/ 4940992 w 5101858"/>
              <a:gd name="connsiteY26" fmla="*/ 2070906 h 4077030"/>
              <a:gd name="connsiteX27" fmla="*/ 4058334 w 5101858"/>
              <a:gd name="connsiteY27" fmla="*/ 1460218 h 4077030"/>
              <a:gd name="connsiteX28" fmla="*/ 3314336 w 5101858"/>
              <a:gd name="connsiteY28" fmla="*/ 1013010 h 4077030"/>
              <a:gd name="connsiteX29" fmla="*/ 3616739 w 5101858"/>
              <a:gd name="connsiteY29" fmla="*/ 677212 h 4077030"/>
              <a:gd name="connsiteX30" fmla="*/ 3073857 w 5101858"/>
              <a:gd name="connsiteY30" fmla="*/ 642352 h 4077030"/>
              <a:gd name="connsiteX31" fmla="*/ 2919543 w 5101858"/>
              <a:gd name="connsiteY31" fmla="*/ 418928 h 4077030"/>
              <a:gd name="connsiteX32" fmla="*/ 2743528 w 5101858"/>
              <a:gd name="connsiteY32" fmla="*/ 0 h 4077030"/>
              <a:gd name="connsiteX33" fmla="*/ 2506088 w 5101858"/>
              <a:gd name="connsiteY33" fmla="*/ 529727 h 4077030"/>
              <a:gd name="connsiteX34" fmla="*/ 2388959 w 5101858"/>
              <a:gd name="connsiteY34" fmla="*/ 562514 h 4077030"/>
              <a:gd name="connsiteX35" fmla="*/ 2260246 w 5101858"/>
              <a:gd name="connsiteY35" fmla="*/ 562515 h 4077030"/>
              <a:gd name="connsiteX36" fmla="*/ 2145548 w 5101858"/>
              <a:gd name="connsiteY36" fmla="*/ 565196 h 4077030"/>
              <a:gd name="connsiteX37" fmla="*/ 2041955 w 5101858"/>
              <a:gd name="connsiteY37" fmla="*/ 628235 h 4077030"/>
              <a:gd name="connsiteX38" fmla="*/ 1926558 w 5101858"/>
              <a:gd name="connsiteY38" fmla="*/ 646694 h 4077030"/>
              <a:gd name="connsiteX39" fmla="*/ 1900570 w 5101858"/>
              <a:gd name="connsiteY39" fmla="*/ 384268 h 4077030"/>
              <a:gd name="connsiteX40" fmla="*/ 1414703 w 5101858"/>
              <a:gd name="connsiteY40" fmla="*/ 355543 h 4077030"/>
              <a:gd name="connsiteX41" fmla="*/ 1422048 w 5101858"/>
              <a:gd name="connsiteY41" fmla="*/ 238030 h 4077030"/>
              <a:gd name="connsiteX42" fmla="*/ 1289845 w 5101858"/>
              <a:gd name="connsiteY42" fmla="*/ 230685 h 4077030"/>
              <a:gd name="connsiteX43" fmla="*/ 1173607 w 5101858"/>
              <a:gd name="connsiteY43" fmla="*/ 212379 h 4077030"/>
              <a:gd name="connsiteX44" fmla="*/ 1170496 w 5101858"/>
              <a:gd name="connsiteY44" fmla="*/ 138764 h 4077030"/>
              <a:gd name="connsiteX45" fmla="*/ 1069010 w 5101858"/>
              <a:gd name="connsiteY45" fmla="*/ 360900 h 4077030"/>
              <a:gd name="connsiteX46" fmla="*/ 964794 w 5101858"/>
              <a:gd name="connsiteY46" fmla="*/ 564039 h 4077030"/>
              <a:gd name="connsiteX47" fmla="*/ 887664 w 5101858"/>
              <a:gd name="connsiteY47" fmla="*/ 799031 h 4077030"/>
              <a:gd name="connsiteX48" fmla="*/ 783415 w 5101858"/>
              <a:gd name="connsiteY48" fmla="*/ 1163028 h 4077030"/>
              <a:gd name="connsiteX49" fmla="*/ 547493 w 5101858"/>
              <a:gd name="connsiteY49" fmla="*/ 1049225 h 4077030"/>
              <a:gd name="connsiteX50" fmla="*/ 353890 w 5101858"/>
              <a:gd name="connsiteY50" fmla="*/ 1169919 h 4077030"/>
              <a:gd name="connsiteX51" fmla="*/ 240397 w 5101858"/>
              <a:gd name="connsiteY51" fmla="*/ 1079942 h 4077030"/>
              <a:gd name="connsiteX52" fmla="*/ 166867 w 5101858"/>
              <a:gd name="connsiteY52" fmla="*/ 1195171 h 4077030"/>
              <a:gd name="connsiteX53" fmla="*/ 113254 w 5101858"/>
              <a:gd name="connsiteY53" fmla="*/ 1314621 h 4077030"/>
              <a:gd name="connsiteX54" fmla="*/ 72176 w 5101858"/>
              <a:gd name="connsiteY54" fmla="*/ 1412602 h 4077030"/>
              <a:gd name="connsiteX55" fmla="*/ 68887 w 5101858"/>
              <a:gd name="connsiteY55" fmla="*/ 1526405 h 4077030"/>
              <a:gd name="connsiteX56" fmla="*/ 0 w 5101858"/>
              <a:gd name="connsiteY56" fmla="*/ 1626120 h 4077030"/>
              <a:gd name="connsiteX57" fmla="*/ 9559 w 5101858"/>
              <a:gd name="connsiteY57" fmla="*/ 1817306 h 4077030"/>
              <a:gd name="connsiteX58" fmla="*/ 139432 w 5101858"/>
              <a:gd name="connsiteY58" fmla="*/ 1786873 h 4077030"/>
              <a:gd name="connsiteX59" fmla="*/ 290506 w 5101858"/>
              <a:gd name="connsiteY59" fmla="*/ 1851124 h 4077030"/>
              <a:gd name="connsiteX60" fmla="*/ 486543 w 5101858"/>
              <a:gd name="connsiteY60" fmla="*/ 1961070 h 4077030"/>
              <a:gd name="connsiteX61" fmla="*/ 451314 w 5101858"/>
              <a:gd name="connsiteY61" fmla="*/ 2106513 h 4077030"/>
              <a:gd name="connsiteX62" fmla="*/ 650644 w 5101858"/>
              <a:gd name="connsiteY62" fmla="*/ 2370518 h 4077030"/>
              <a:gd name="connsiteX63" fmla="*/ 425076 w 5101858"/>
              <a:gd name="connsiteY63" fmla="*/ 2857054 h 4077030"/>
              <a:gd name="connsiteX64" fmla="*/ 553431 w 5101858"/>
              <a:gd name="connsiteY64" fmla="*/ 2946207 h 4077030"/>
              <a:gd name="connsiteX0" fmla="*/ 553431 w 5101858"/>
              <a:gd name="connsiteY0" fmla="*/ 2946207 h 4077030"/>
              <a:gd name="connsiteX1" fmla="*/ 807498 w 5101858"/>
              <a:gd name="connsiteY1" fmla="*/ 2918761 h 4077030"/>
              <a:gd name="connsiteX2" fmla="*/ 849252 w 5101858"/>
              <a:gd name="connsiteY2" fmla="*/ 3029336 h 4077030"/>
              <a:gd name="connsiteX3" fmla="*/ 1206186 w 5101858"/>
              <a:gd name="connsiteY3" fmla="*/ 2963362 h 4077030"/>
              <a:gd name="connsiteX4" fmla="*/ 1432085 w 5101858"/>
              <a:gd name="connsiteY4" fmla="*/ 3041860 h 4077030"/>
              <a:gd name="connsiteX5" fmla="*/ 1009890 w 5101858"/>
              <a:gd name="connsiteY5" fmla="*/ 4028699 h 4077030"/>
              <a:gd name="connsiteX6" fmla="*/ 1454088 w 5101858"/>
              <a:gd name="connsiteY6" fmla="*/ 3739974 h 4077030"/>
              <a:gd name="connsiteX7" fmla="*/ 1867769 w 5101858"/>
              <a:gd name="connsiteY7" fmla="*/ 3960489 h 4077030"/>
              <a:gd name="connsiteX8" fmla="*/ 1853677 w 5101858"/>
              <a:gd name="connsiteY8" fmla="*/ 3831760 h 4077030"/>
              <a:gd name="connsiteX9" fmla="*/ 1875082 w 5101858"/>
              <a:gd name="connsiteY9" fmla="*/ 3742987 h 4077030"/>
              <a:gd name="connsiteX10" fmla="*/ 1984922 w 5101858"/>
              <a:gd name="connsiteY10" fmla="*/ 3207609 h 4077030"/>
              <a:gd name="connsiteX11" fmla="*/ 2745358 w 5101858"/>
              <a:gd name="connsiteY11" fmla="*/ 3811121 h 4077030"/>
              <a:gd name="connsiteX12" fmla="*/ 2844823 w 5101858"/>
              <a:gd name="connsiteY12" fmla="*/ 3894687 h 4077030"/>
              <a:gd name="connsiteX13" fmla="*/ 3053983 w 5101858"/>
              <a:gd name="connsiteY13" fmla="*/ 3972450 h 4077030"/>
              <a:gd name="connsiteX14" fmla="*/ 3189522 w 5101858"/>
              <a:gd name="connsiteY14" fmla="*/ 3991829 h 4077030"/>
              <a:gd name="connsiteX15" fmla="*/ 3322741 w 5101858"/>
              <a:gd name="connsiteY15" fmla="*/ 4021325 h 4077030"/>
              <a:gd name="connsiteX16" fmla="*/ 3435364 w 5101858"/>
              <a:gd name="connsiteY16" fmla="*/ 4029369 h 4077030"/>
              <a:gd name="connsiteX17" fmla="*/ 3642700 w 5101858"/>
              <a:gd name="connsiteY17" fmla="*/ 4077030 h 4077030"/>
              <a:gd name="connsiteX18" fmla="*/ 3768733 w 5101858"/>
              <a:gd name="connsiteY18" fmla="*/ 3973916 h 4077030"/>
              <a:gd name="connsiteX19" fmla="*/ 3764202 w 5101858"/>
              <a:gd name="connsiteY19" fmla="*/ 3435202 h 4077030"/>
              <a:gd name="connsiteX20" fmla="*/ 3832506 w 5101858"/>
              <a:gd name="connsiteY20" fmla="*/ 3368753 h 4077030"/>
              <a:gd name="connsiteX21" fmla="*/ 4268104 w 5101858"/>
              <a:gd name="connsiteY21" fmla="*/ 3714416 h 4077030"/>
              <a:gd name="connsiteX22" fmla="*/ 4910096 w 5101858"/>
              <a:gd name="connsiteY22" fmla="*/ 3382262 h 4077030"/>
              <a:gd name="connsiteX23" fmla="*/ 4781990 w 5101858"/>
              <a:gd name="connsiteY23" fmla="*/ 3303642 h 4077030"/>
              <a:gd name="connsiteX24" fmla="*/ 5101858 w 5101858"/>
              <a:gd name="connsiteY24" fmla="*/ 2861140 h 4077030"/>
              <a:gd name="connsiteX25" fmla="*/ 4643875 w 5101858"/>
              <a:gd name="connsiteY25" fmla="*/ 2497048 h 4077030"/>
              <a:gd name="connsiteX26" fmla="*/ 4940992 w 5101858"/>
              <a:gd name="connsiteY26" fmla="*/ 2070906 h 4077030"/>
              <a:gd name="connsiteX27" fmla="*/ 4058334 w 5101858"/>
              <a:gd name="connsiteY27" fmla="*/ 1460218 h 4077030"/>
              <a:gd name="connsiteX28" fmla="*/ 3314336 w 5101858"/>
              <a:gd name="connsiteY28" fmla="*/ 1013010 h 4077030"/>
              <a:gd name="connsiteX29" fmla="*/ 3616739 w 5101858"/>
              <a:gd name="connsiteY29" fmla="*/ 677212 h 4077030"/>
              <a:gd name="connsiteX30" fmla="*/ 3073857 w 5101858"/>
              <a:gd name="connsiteY30" fmla="*/ 642352 h 4077030"/>
              <a:gd name="connsiteX31" fmla="*/ 2919543 w 5101858"/>
              <a:gd name="connsiteY31" fmla="*/ 418928 h 4077030"/>
              <a:gd name="connsiteX32" fmla="*/ 2743528 w 5101858"/>
              <a:gd name="connsiteY32" fmla="*/ 0 h 4077030"/>
              <a:gd name="connsiteX33" fmla="*/ 2506088 w 5101858"/>
              <a:gd name="connsiteY33" fmla="*/ 529727 h 4077030"/>
              <a:gd name="connsiteX34" fmla="*/ 2388959 w 5101858"/>
              <a:gd name="connsiteY34" fmla="*/ 562514 h 4077030"/>
              <a:gd name="connsiteX35" fmla="*/ 2260246 w 5101858"/>
              <a:gd name="connsiteY35" fmla="*/ 562515 h 4077030"/>
              <a:gd name="connsiteX36" fmla="*/ 2145548 w 5101858"/>
              <a:gd name="connsiteY36" fmla="*/ 565196 h 4077030"/>
              <a:gd name="connsiteX37" fmla="*/ 2041955 w 5101858"/>
              <a:gd name="connsiteY37" fmla="*/ 628235 h 4077030"/>
              <a:gd name="connsiteX38" fmla="*/ 1926558 w 5101858"/>
              <a:gd name="connsiteY38" fmla="*/ 646694 h 4077030"/>
              <a:gd name="connsiteX39" fmla="*/ 1900570 w 5101858"/>
              <a:gd name="connsiteY39" fmla="*/ 384268 h 4077030"/>
              <a:gd name="connsiteX40" fmla="*/ 1414703 w 5101858"/>
              <a:gd name="connsiteY40" fmla="*/ 355543 h 4077030"/>
              <a:gd name="connsiteX41" fmla="*/ 1422048 w 5101858"/>
              <a:gd name="connsiteY41" fmla="*/ 238030 h 4077030"/>
              <a:gd name="connsiteX42" fmla="*/ 1289845 w 5101858"/>
              <a:gd name="connsiteY42" fmla="*/ 230685 h 4077030"/>
              <a:gd name="connsiteX43" fmla="*/ 1173607 w 5101858"/>
              <a:gd name="connsiteY43" fmla="*/ 212379 h 4077030"/>
              <a:gd name="connsiteX44" fmla="*/ 1170496 w 5101858"/>
              <a:gd name="connsiteY44" fmla="*/ 138764 h 4077030"/>
              <a:gd name="connsiteX45" fmla="*/ 1069010 w 5101858"/>
              <a:gd name="connsiteY45" fmla="*/ 360900 h 4077030"/>
              <a:gd name="connsiteX46" fmla="*/ 964794 w 5101858"/>
              <a:gd name="connsiteY46" fmla="*/ 564039 h 4077030"/>
              <a:gd name="connsiteX47" fmla="*/ 887664 w 5101858"/>
              <a:gd name="connsiteY47" fmla="*/ 799031 h 4077030"/>
              <a:gd name="connsiteX48" fmla="*/ 783415 w 5101858"/>
              <a:gd name="connsiteY48" fmla="*/ 1163028 h 4077030"/>
              <a:gd name="connsiteX49" fmla="*/ 547493 w 5101858"/>
              <a:gd name="connsiteY49" fmla="*/ 1049225 h 4077030"/>
              <a:gd name="connsiteX50" fmla="*/ 353890 w 5101858"/>
              <a:gd name="connsiteY50" fmla="*/ 1169919 h 4077030"/>
              <a:gd name="connsiteX51" fmla="*/ 240397 w 5101858"/>
              <a:gd name="connsiteY51" fmla="*/ 1079942 h 4077030"/>
              <a:gd name="connsiteX52" fmla="*/ 166867 w 5101858"/>
              <a:gd name="connsiteY52" fmla="*/ 1195171 h 4077030"/>
              <a:gd name="connsiteX53" fmla="*/ 113254 w 5101858"/>
              <a:gd name="connsiteY53" fmla="*/ 1314621 h 4077030"/>
              <a:gd name="connsiteX54" fmla="*/ 72176 w 5101858"/>
              <a:gd name="connsiteY54" fmla="*/ 1412602 h 4077030"/>
              <a:gd name="connsiteX55" fmla="*/ 68887 w 5101858"/>
              <a:gd name="connsiteY55" fmla="*/ 1526405 h 4077030"/>
              <a:gd name="connsiteX56" fmla="*/ 0 w 5101858"/>
              <a:gd name="connsiteY56" fmla="*/ 1626120 h 4077030"/>
              <a:gd name="connsiteX57" fmla="*/ 9559 w 5101858"/>
              <a:gd name="connsiteY57" fmla="*/ 1817306 h 4077030"/>
              <a:gd name="connsiteX58" fmla="*/ 139432 w 5101858"/>
              <a:gd name="connsiteY58" fmla="*/ 1786873 h 4077030"/>
              <a:gd name="connsiteX59" fmla="*/ 290506 w 5101858"/>
              <a:gd name="connsiteY59" fmla="*/ 1851124 h 4077030"/>
              <a:gd name="connsiteX60" fmla="*/ 486543 w 5101858"/>
              <a:gd name="connsiteY60" fmla="*/ 1961070 h 4077030"/>
              <a:gd name="connsiteX61" fmla="*/ 451314 w 5101858"/>
              <a:gd name="connsiteY61" fmla="*/ 2106513 h 4077030"/>
              <a:gd name="connsiteX62" fmla="*/ 650644 w 5101858"/>
              <a:gd name="connsiteY62" fmla="*/ 2370518 h 4077030"/>
              <a:gd name="connsiteX63" fmla="*/ 425076 w 5101858"/>
              <a:gd name="connsiteY63" fmla="*/ 2857054 h 4077030"/>
              <a:gd name="connsiteX64" fmla="*/ 553431 w 5101858"/>
              <a:gd name="connsiteY64" fmla="*/ 2946207 h 4077030"/>
              <a:gd name="connsiteX0" fmla="*/ 553431 w 5101858"/>
              <a:gd name="connsiteY0" fmla="*/ 2946207 h 4077030"/>
              <a:gd name="connsiteX1" fmla="*/ 807498 w 5101858"/>
              <a:gd name="connsiteY1" fmla="*/ 2918761 h 4077030"/>
              <a:gd name="connsiteX2" fmla="*/ 849252 w 5101858"/>
              <a:gd name="connsiteY2" fmla="*/ 3029336 h 4077030"/>
              <a:gd name="connsiteX3" fmla="*/ 1206186 w 5101858"/>
              <a:gd name="connsiteY3" fmla="*/ 2963362 h 4077030"/>
              <a:gd name="connsiteX4" fmla="*/ 1432085 w 5101858"/>
              <a:gd name="connsiteY4" fmla="*/ 3041860 h 4077030"/>
              <a:gd name="connsiteX5" fmla="*/ 1009890 w 5101858"/>
              <a:gd name="connsiteY5" fmla="*/ 4028699 h 4077030"/>
              <a:gd name="connsiteX6" fmla="*/ 1454088 w 5101858"/>
              <a:gd name="connsiteY6" fmla="*/ 3739974 h 4077030"/>
              <a:gd name="connsiteX7" fmla="*/ 1867769 w 5101858"/>
              <a:gd name="connsiteY7" fmla="*/ 3960489 h 4077030"/>
              <a:gd name="connsiteX8" fmla="*/ 1853677 w 5101858"/>
              <a:gd name="connsiteY8" fmla="*/ 3831760 h 4077030"/>
              <a:gd name="connsiteX9" fmla="*/ 1875082 w 5101858"/>
              <a:gd name="connsiteY9" fmla="*/ 3742987 h 4077030"/>
              <a:gd name="connsiteX10" fmla="*/ 1984922 w 5101858"/>
              <a:gd name="connsiteY10" fmla="*/ 3207609 h 4077030"/>
              <a:gd name="connsiteX11" fmla="*/ 2745358 w 5101858"/>
              <a:gd name="connsiteY11" fmla="*/ 3811121 h 4077030"/>
              <a:gd name="connsiteX12" fmla="*/ 2844823 w 5101858"/>
              <a:gd name="connsiteY12" fmla="*/ 3894687 h 4077030"/>
              <a:gd name="connsiteX13" fmla="*/ 3053983 w 5101858"/>
              <a:gd name="connsiteY13" fmla="*/ 3972450 h 4077030"/>
              <a:gd name="connsiteX14" fmla="*/ 3189522 w 5101858"/>
              <a:gd name="connsiteY14" fmla="*/ 3991829 h 4077030"/>
              <a:gd name="connsiteX15" fmla="*/ 3322741 w 5101858"/>
              <a:gd name="connsiteY15" fmla="*/ 4021325 h 4077030"/>
              <a:gd name="connsiteX16" fmla="*/ 3435364 w 5101858"/>
              <a:gd name="connsiteY16" fmla="*/ 4029369 h 4077030"/>
              <a:gd name="connsiteX17" fmla="*/ 3642700 w 5101858"/>
              <a:gd name="connsiteY17" fmla="*/ 4077030 h 4077030"/>
              <a:gd name="connsiteX18" fmla="*/ 3768733 w 5101858"/>
              <a:gd name="connsiteY18" fmla="*/ 3973916 h 4077030"/>
              <a:gd name="connsiteX19" fmla="*/ 3761290 w 5101858"/>
              <a:gd name="connsiteY19" fmla="*/ 3435202 h 4077030"/>
              <a:gd name="connsiteX20" fmla="*/ 3832506 w 5101858"/>
              <a:gd name="connsiteY20" fmla="*/ 3368753 h 4077030"/>
              <a:gd name="connsiteX21" fmla="*/ 4268104 w 5101858"/>
              <a:gd name="connsiteY21" fmla="*/ 3714416 h 4077030"/>
              <a:gd name="connsiteX22" fmla="*/ 4910096 w 5101858"/>
              <a:gd name="connsiteY22" fmla="*/ 3382262 h 4077030"/>
              <a:gd name="connsiteX23" fmla="*/ 4781990 w 5101858"/>
              <a:gd name="connsiteY23" fmla="*/ 3303642 h 4077030"/>
              <a:gd name="connsiteX24" fmla="*/ 5101858 w 5101858"/>
              <a:gd name="connsiteY24" fmla="*/ 2861140 h 4077030"/>
              <a:gd name="connsiteX25" fmla="*/ 4643875 w 5101858"/>
              <a:gd name="connsiteY25" fmla="*/ 2497048 h 4077030"/>
              <a:gd name="connsiteX26" fmla="*/ 4940992 w 5101858"/>
              <a:gd name="connsiteY26" fmla="*/ 2070906 h 4077030"/>
              <a:gd name="connsiteX27" fmla="*/ 4058334 w 5101858"/>
              <a:gd name="connsiteY27" fmla="*/ 1460218 h 4077030"/>
              <a:gd name="connsiteX28" fmla="*/ 3314336 w 5101858"/>
              <a:gd name="connsiteY28" fmla="*/ 1013010 h 4077030"/>
              <a:gd name="connsiteX29" fmla="*/ 3616739 w 5101858"/>
              <a:gd name="connsiteY29" fmla="*/ 677212 h 4077030"/>
              <a:gd name="connsiteX30" fmla="*/ 3073857 w 5101858"/>
              <a:gd name="connsiteY30" fmla="*/ 642352 h 4077030"/>
              <a:gd name="connsiteX31" fmla="*/ 2919543 w 5101858"/>
              <a:gd name="connsiteY31" fmla="*/ 418928 h 4077030"/>
              <a:gd name="connsiteX32" fmla="*/ 2743528 w 5101858"/>
              <a:gd name="connsiteY32" fmla="*/ 0 h 4077030"/>
              <a:gd name="connsiteX33" fmla="*/ 2506088 w 5101858"/>
              <a:gd name="connsiteY33" fmla="*/ 529727 h 4077030"/>
              <a:gd name="connsiteX34" fmla="*/ 2388959 w 5101858"/>
              <a:gd name="connsiteY34" fmla="*/ 562514 h 4077030"/>
              <a:gd name="connsiteX35" fmla="*/ 2260246 w 5101858"/>
              <a:gd name="connsiteY35" fmla="*/ 562515 h 4077030"/>
              <a:gd name="connsiteX36" fmla="*/ 2145548 w 5101858"/>
              <a:gd name="connsiteY36" fmla="*/ 565196 h 4077030"/>
              <a:gd name="connsiteX37" fmla="*/ 2041955 w 5101858"/>
              <a:gd name="connsiteY37" fmla="*/ 628235 h 4077030"/>
              <a:gd name="connsiteX38" fmla="*/ 1926558 w 5101858"/>
              <a:gd name="connsiteY38" fmla="*/ 646694 h 4077030"/>
              <a:gd name="connsiteX39" fmla="*/ 1900570 w 5101858"/>
              <a:gd name="connsiteY39" fmla="*/ 384268 h 4077030"/>
              <a:gd name="connsiteX40" fmla="*/ 1414703 w 5101858"/>
              <a:gd name="connsiteY40" fmla="*/ 355543 h 4077030"/>
              <a:gd name="connsiteX41" fmla="*/ 1422048 w 5101858"/>
              <a:gd name="connsiteY41" fmla="*/ 238030 h 4077030"/>
              <a:gd name="connsiteX42" fmla="*/ 1289845 w 5101858"/>
              <a:gd name="connsiteY42" fmla="*/ 230685 h 4077030"/>
              <a:gd name="connsiteX43" fmla="*/ 1173607 w 5101858"/>
              <a:gd name="connsiteY43" fmla="*/ 212379 h 4077030"/>
              <a:gd name="connsiteX44" fmla="*/ 1170496 w 5101858"/>
              <a:gd name="connsiteY44" fmla="*/ 138764 h 4077030"/>
              <a:gd name="connsiteX45" fmla="*/ 1069010 w 5101858"/>
              <a:gd name="connsiteY45" fmla="*/ 360900 h 4077030"/>
              <a:gd name="connsiteX46" fmla="*/ 964794 w 5101858"/>
              <a:gd name="connsiteY46" fmla="*/ 564039 h 4077030"/>
              <a:gd name="connsiteX47" fmla="*/ 887664 w 5101858"/>
              <a:gd name="connsiteY47" fmla="*/ 799031 h 4077030"/>
              <a:gd name="connsiteX48" fmla="*/ 783415 w 5101858"/>
              <a:gd name="connsiteY48" fmla="*/ 1163028 h 4077030"/>
              <a:gd name="connsiteX49" fmla="*/ 547493 w 5101858"/>
              <a:gd name="connsiteY49" fmla="*/ 1049225 h 4077030"/>
              <a:gd name="connsiteX50" fmla="*/ 353890 w 5101858"/>
              <a:gd name="connsiteY50" fmla="*/ 1169919 h 4077030"/>
              <a:gd name="connsiteX51" fmla="*/ 240397 w 5101858"/>
              <a:gd name="connsiteY51" fmla="*/ 1079942 h 4077030"/>
              <a:gd name="connsiteX52" fmla="*/ 166867 w 5101858"/>
              <a:gd name="connsiteY52" fmla="*/ 1195171 h 4077030"/>
              <a:gd name="connsiteX53" fmla="*/ 113254 w 5101858"/>
              <a:gd name="connsiteY53" fmla="*/ 1314621 h 4077030"/>
              <a:gd name="connsiteX54" fmla="*/ 72176 w 5101858"/>
              <a:gd name="connsiteY54" fmla="*/ 1412602 h 4077030"/>
              <a:gd name="connsiteX55" fmla="*/ 68887 w 5101858"/>
              <a:gd name="connsiteY55" fmla="*/ 1526405 h 4077030"/>
              <a:gd name="connsiteX56" fmla="*/ 0 w 5101858"/>
              <a:gd name="connsiteY56" fmla="*/ 1626120 h 4077030"/>
              <a:gd name="connsiteX57" fmla="*/ 9559 w 5101858"/>
              <a:gd name="connsiteY57" fmla="*/ 1817306 h 4077030"/>
              <a:gd name="connsiteX58" fmla="*/ 139432 w 5101858"/>
              <a:gd name="connsiteY58" fmla="*/ 1786873 h 4077030"/>
              <a:gd name="connsiteX59" fmla="*/ 290506 w 5101858"/>
              <a:gd name="connsiteY59" fmla="*/ 1851124 h 4077030"/>
              <a:gd name="connsiteX60" fmla="*/ 486543 w 5101858"/>
              <a:gd name="connsiteY60" fmla="*/ 1961070 h 4077030"/>
              <a:gd name="connsiteX61" fmla="*/ 451314 w 5101858"/>
              <a:gd name="connsiteY61" fmla="*/ 2106513 h 4077030"/>
              <a:gd name="connsiteX62" fmla="*/ 650644 w 5101858"/>
              <a:gd name="connsiteY62" fmla="*/ 2370518 h 4077030"/>
              <a:gd name="connsiteX63" fmla="*/ 425076 w 5101858"/>
              <a:gd name="connsiteY63" fmla="*/ 2857054 h 4077030"/>
              <a:gd name="connsiteX64" fmla="*/ 553431 w 5101858"/>
              <a:gd name="connsiteY64" fmla="*/ 2946207 h 4077030"/>
              <a:gd name="connsiteX0" fmla="*/ 553431 w 5101858"/>
              <a:gd name="connsiteY0" fmla="*/ 2946207 h 4077030"/>
              <a:gd name="connsiteX1" fmla="*/ 807498 w 5101858"/>
              <a:gd name="connsiteY1" fmla="*/ 2918761 h 4077030"/>
              <a:gd name="connsiteX2" fmla="*/ 849252 w 5101858"/>
              <a:gd name="connsiteY2" fmla="*/ 3029336 h 4077030"/>
              <a:gd name="connsiteX3" fmla="*/ 1206186 w 5101858"/>
              <a:gd name="connsiteY3" fmla="*/ 2963362 h 4077030"/>
              <a:gd name="connsiteX4" fmla="*/ 1432085 w 5101858"/>
              <a:gd name="connsiteY4" fmla="*/ 3041860 h 4077030"/>
              <a:gd name="connsiteX5" fmla="*/ 1009890 w 5101858"/>
              <a:gd name="connsiteY5" fmla="*/ 4028699 h 4077030"/>
              <a:gd name="connsiteX6" fmla="*/ 1454088 w 5101858"/>
              <a:gd name="connsiteY6" fmla="*/ 3739974 h 4077030"/>
              <a:gd name="connsiteX7" fmla="*/ 1856120 w 5101858"/>
              <a:gd name="connsiteY7" fmla="*/ 3940104 h 4077030"/>
              <a:gd name="connsiteX8" fmla="*/ 1853677 w 5101858"/>
              <a:gd name="connsiteY8" fmla="*/ 3831760 h 4077030"/>
              <a:gd name="connsiteX9" fmla="*/ 1875082 w 5101858"/>
              <a:gd name="connsiteY9" fmla="*/ 3742987 h 4077030"/>
              <a:gd name="connsiteX10" fmla="*/ 1984922 w 5101858"/>
              <a:gd name="connsiteY10" fmla="*/ 3207609 h 4077030"/>
              <a:gd name="connsiteX11" fmla="*/ 2745358 w 5101858"/>
              <a:gd name="connsiteY11" fmla="*/ 3811121 h 4077030"/>
              <a:gd name="connsiteX12" fmla="*/ 2844823 w 5101858"/>
              <a:gd name="connsiteY12" fmla="*/ 3894687 h 4077030"/>
              <a:gd name="connsiteX13" fmla="*/ 3053983 w 5101858"/>
              <a:gd name="connsiteY13" fmla="*/ 3972450 h 4077030"/>
              <a:gd name="connsiteX14" fmla="*/ 3189522 w 5101858"/>
              <a:gd name="connsiteY14" fmla="*/ 3991829 h 4077030"/>
              <a:gd name="connsiteX15" fmla="*/ 3322741 w 5101858"/>
              <a:gd name="connsiteY15" fmla="*/ 4021325 h 4077030"/>
              <a:gd name="connsiteX16" fmla="*/ 3435364 w 5101858"/>
              <a:gd name="connsiteY16" fmla="*/ 4029369 h 4077030"/>
              <a:gd name="connsiteX17" fmla="*/ 3642700 w 5101858"/>
              <a:gd name="connsiteY17" fmla="*/ 4077030 h 4077030"/>
              <a:gd name="connsiteX18" fmla="*/ 3768733 w 5101858"/>
              <a:gd name="connsiteY18" fmla="*/ 3973916 h 4077030"/>
              <a:gd name="connsiteX19" fmla="*/ 3761290 w 5101858"/>
              <a:gd name="connsiteY19" fmla="*/ 3435202 h 4077030"/>
              <a:gd name="connsiteX20" fmla="*/ 3832506 w 5101858"/>
              <a:gd name="connsiteY20" fmla="*/ 3368753 h 4077030"/>
              <a:gd name="connsiteX21" fmla="*/ 4268104 w 5101858"/>
              <a:gd name="connsiteY21" fmla="*/ 3714416 h 4077030"/>
              <a:gd name="connsiteX22" fmla="*/ 4910096 w 5101858"/>
              <a:gd name="connsiteY22" fmla="*/ 3382262 h 4077030"/>
              <a:gd name="connsiteX23" fmla="*/ 4781990 w 5101858"/>
              <a:gd name="connsiteY23" fmla="*/ 3303642 h 4077030"/>
              <a:gd name="connsiteX24" fmla="*/ 5101858 w 5101858"/>
              <a:gd name="connsiteY24" fmla="*/ 2861140 h 4077030"/>
              <a:gd name="connsiteX25" fmla="*/ 4643875 w 5101858"/>
              <a:gd name="connsiteY25" fmla="*/ 2497048 h 4077030"/>
              <a:gd name="connsiteX26" fmla="*/ 4940992 w 5101858"/>
              <a:gd name="connsiteY26" fmla="*/ 2070906 h 4077030"/>
              <a:gd name="connsiteX27" fmla="*/ 4058334 w 5101858"/>
              <a:gd name="connsiteY27" fmla="*/ 1460218 h 4077030"/>
              <a:gd name="connsiteX28" fmla="*/ 3314336 w 5101858"/>
              <a:gd name="connsiteY28" fmla="*/ 1013010 h 4077030"/>
              <a:gd name="connsiteX29" fmla="*/ 3616739 w 5101858"/>
              <a:gd name="connsiteY29" fmla="*/ 677212 h 4077030"/>
              <a:gd name="connsiteX30" fmla="*/ 3073857 w 5101858"/>
              <a:gd name="connsiteY30" fmla="*/ 642352 h 4077030"/>
              <a:gd name="connsiteX31" fmla="*/ 2919543 w 5101858"/>
              <a:gd name="connsiteY31" fmla="*/ 418928 h 4077030"/>
              <a:gd name="connsiteX32" fmla="*/ 2743528 w 5101858"/>
              <a:gd name="connsiteY32" fmla="*/ 0 h 4077030"/>
              <a:gd name="connsiteX33" fmla="*/ 2506088 w 5101858"/>
              <a:gd name="connsiteY33" fmla="*/ 529727 h 4077030"/>
              <a:gd name="connsiteX34" fmla="*/ 2388959 w 5101858"/>
              <a:gd name="connsiteY34" fmla="*/ 562514 h 4077030"/>
              <a:gd name="connsiteX35" fmla="*/ 2260246 w 5101858"/>
              <a:gd name="connsiteY35" fmla="*/ 562515 h 4077030"/>
              <a:gd name="connsiteX36" fmla="*/ 2145548 w 5101858"/>
              <a:gd name="connsiteY36" fmla="*/ 565196 h 4077030"/>
              <a:gd name="connsiteX37" fmla="*/ 2041955 w 5101858"/>
              <a:gd name="connsiteY37" fmla="*/ 628235 h 4077030"/>
              <a:gd name="connsiteX38" fmla="*/ 1926558 w 5101858"/>
              <a:gd name="connsiteY38" fmla="*/ 646694 h 4077030"/>
              <a:gd name="connsiteX39" fmla="*/ 1900570 w 5101858"/>
              <a:gd name="connsiteY39" fmla="*/ 384268 h 4077030"/>
              <a:gd name="connsiteX40" fmla="*/ 1414703 w 5101858"/>
              <a:gd name="connsiteY40" fmla="*/ 355543 h 4077030"/>
              <a:gd name="connsiteX41" fmla="*/ 1422048 w 5101858"/>
              <a:gd name="connsiteY41" fmla="*/ 238030 h 4077030"/>
              <a:gd name="connsiteX42" fmla="*/ 1289845 w 5101858"/>
              <a:gd name="connsiteY42" fmla="*/ 230685 h 4077030"/>
              <a:gd name="connsiteX43" fmla="*/ 1173607 w 5101858"/>
              <a:gd name="connsiteY43" fmla="*/ 212379 h 4077030"/>
              <a:gd name="connsiteX44" fmla="*/ 1170496 w 5101858"/>
              <a:gd name="connsiteY44" fmla="*/ 138764 h 4077030"/>
              <a:gd name="connsiteX45" fmla="*/ 1069010 w 5101858"/>
              <a:gd name="connsiteY45" fmla="*/ 360900 h 4077030"/>
              <a:gd name="connsiteX46" fmla="*/ 964794 w 5101858"/>
              <a:gd name="connsiteY46" fmla="*/ 564039 h 4077030"/>
              <a:gd name="connsiteX47" fmla="*/ 887664 w 5101858"/>
              <a:gd name="connsiteY47" fmla="*/ 799031 h 4077030"/>
              <a:gd name="connsiteX48" fmla="*/ 783415 w 5101858"/>
              <a:gd name="connsiteY48" fmla="*/ 1163028 h 4077030"/>
              <a:gd name="connsiteX49" fmla="*/ 547493 w 5101858"/>
              <a:gd name="connsiteY49" fmla="*/ 1049225 h 4077030"/>
              <a:gd name="connsiteX50" fmla="*/ 353890 w 5101858"/>
              <a:gd name="connsiteY50" fmla="*/ 1169919 h 4077030"/>
              <a:gd name="connsiteX51" fmla="*/ 240397 w 5101858"/>
              <a:gd name="connsiteY51" fmla="*/ 1079942 h 4077030"/>
              <a:gd name="connsiteX52" fmla="*/ 166867 w 5101858"/>
              <a:gd name="connsiteY52" fmla="*/ 1195171 h 4077030"/>
              <a:gd name="connsiteX53" fmla="*/ 113254 w 5101858"/>
              <a:gd name="connsiteY53" fmla="*/ 1314621 h 4077030"/>
              <a:gd name="connsiteX54" fmla="*/ 72176 w 5101858"/>
              <a:gd name="connsiteY54" fmla="*/ 1412602 h 4077030"/>
              <a:gd name="connsiteX55" fmla="*/ 68887 w 5101858"/>
              <a:gd name="connsiteY55" fmla="*/ 1526405 h 4077030"/>
              <a:gd name="connsiteX56" fmla="*/ 0 w 5101858"/>
              <a:gd name="connsiteY56" fmla="*/ 1626120 h 4077030"/>
              <a:gd name="connsiteX57" fmla="*/ 9559 w 5101858"/>
              <a:gd name="connsiteY57" fmla="*/ 1817306 h 4077030"/>
              <a:gd name="connsiteX58" fmla="*/ 139432 w 5101858"/>
              <a:gd name="connsiteY58" fmla="*/ 1786873 h 4077030"/>
              <a:gd name="connsiteX59" fmla="*/ 290506 w 5101858"/>
              <a:gd name="connsiteY59" fmla="*/ 1851124 h 4077030"/>
              <a:gd name="connsiteX60" fmla="*/ 486543 w 5101858"/>
              <a:gd name="connsiteY60" fmla="*/ 1961070 h 4077030"/>
              <a:gd name="connsiteX61" fmla="*/ 451314 w 5101858"/>
              <a:gd name="connsiteY61" fmla="*/ 2106513 h 4077030"/>
              <a:gd name="connsiteX62" fmla="*/ 650644 w 5101858"/>
              <a:gd name="connsiteY62" fmla="*/ 2370518 h 4077030"/>
              <a:gd name="connsiteX63" fmla="*/ 425076 w 5101858"/>
              <a:gd name="connsiteY63" fmla="*/ 2857054 h 4077030"/>
              <a:gd name="connsiteX64" fmla="*/ 553431 w 5101858"/>
              <a:gd name="connsiteY64" fmla="*/ 2946207 h 4077030"/>
              <a:gd name="connsiteX0" fmla="*/ 553431 w 5101858"/>
              <a:gd name="connsiteY0" fmla="*/ 2946207 h 4077030"/>
              <a:gd name="connsiteX1" fmla="*/ 807498 w 5101858"/>
              <a:gd name="connsiteY1" fmla="*/ 2918761 h 4077030"/>
              <a:gd name="connsiteX2" fmla="*/ 849252 w 5101858"/>
              <a:gd name="connsiteY2" fmla="*/ 3029336 h 4077030"/>
              <a:gd name="connsiteX3" fmla="*/ 1206186 w 5101858"/>
              <a:gd name="connsiteY3" fmla="*/ 2963362 h 4077030"/>
              <a:gd name="connsiteX4" fmla="*/ 1432085 w 5101858"/>
              <a:gd name="connsiteY4" fmla="*/ 3041860 h 4077030"/>
              <a:gd name="connsiteX5" fmla="*/ 1009890 w 5101858"/>
              <a:gd name="connsiteY5" fmla="*/ 4028699 h 4077030"/>
              <a:gd name="connsiteX6" fmla="*/ 1454088 w 5101858"/>
              <a:gd name="connsiteY6" fmla="*/ 3739974 h 4077030"/>
              <a:gd name="connsiteX7" fmla="*/ 1850296 w 5101858"/>
              <a:gd name="connsiteY7" fmla="*/ 3957577 h 4077030"/>
              <a:gd name="connsiteX8" fmla="*/ 1853677 w 5101858"/>
              <a:gd name="connsiteY8" fmla="*/ 3831760 h 4077030"/>
              <a:gd name="connsiteX9" fmla="*/ 1875082 w 5101858"/>
              <a:gd name="connsiteY9" fmla="*/ 3742987 h 4077030"/>
              <a:gd name="connsiteX10" fmla="*/ 1984922 w 5101858"/>
              <a:gd name="connsiteY10" fmla="*/ 3207609 h 4077030"/>
              <a:gd name="connsiteX11" fmla="*/ 2745358 w 5101858"/>
              <a:gd name="connsiteY11" fmla="*/ 3811121 h 4077030"/>
              <a:gd name="connsiteX12" fmla="*/ 2844823 w 5101858"/>
              <a:gd name="connsiteY12" fmla="*/ 3894687 h 4077030"/>
              <a:gd name="connsiteX13" fmla="*/ 3053983 w 5101858"/>
              <a:gd name="connsiteY13" fmla="*/ 3972450 h 4077030"/>
              <a:gd name="connsiteX14" fmla="*/ 3189522 w 5101858"/>
              <a:gd name="connsiteY14" fmla="*/ 3991829 h 4077030"/>
              <a:gd name="connsiteX15" fmla="*/ 3322741 w 5101858"/>
              <a:gd name="connsiteY15" fmla="*/ 4021325 h 4077030"/>
              <a:gd name="connsiteX16" fmla="*/ 3435364 w 5101858"/>
              <a:gd name="connsiteY16" fmla="*/ 4029369 h 4077030"/>
              <a:gd name="connsiteX17" fmla="*/ 3642700 w 5101858"/>
              <a:gd name="connsiteY17" fmla="*/ 4077030 h 4077030"/>
              <a:gd name="connsiteX18" fmla="*/ 3768733 w 5101858"/>
              <a:gd name="connsiteY18" fmla="*/ 3973916 h 4077030"/>
              <a:gd name="connsiteX19" fmla="*/ 3761290 w 5101858"/>
              <a:gd name="connsiteY19" fmla="*/ 3435202 h 4077030"/>
              <a:gd name="connsiteX20" fmla="*/ 3832506 w 5101858"/>
              <a:gd name="connsiteY20" fmla="*/ 3368753 h 4077030"/>
              <a:gd name="connsiteX21" fmla="*/ 4268104 w 5101858"/>
              <a:gd name="connsiteY21" fmla="*/ 3714416 h 4077030"/>
              <a:gd name="connsiteX22" fmla="*/ 4910096 w 5101858"/>
              <a:gd name="connsiteY22" fmla="*/ 3382262 h 4077030"/>
              <a:gd name="connsiteX23" fmla="*/ 4781990 w 5101858"/>
              <a:gd name="connsiteY23" fmla="*/ 3303642 h 4077030"/>
              <a:gd name="connsiteX24" fmla="*/ 5101858 w 5101858"/>
              <a:gd name="connsiteY24" fmla="*/ 2861140 h 4077030"/>
              <a:gd name="connsiteX25" fmla="*/ 4643875 w 5101858"/>
              <a:gd name="connsiteY25" fmla="*/ 2497048 h 4077030"/>
              <a:gd name="connsiteX26" fmla="*/ 4940992 w 5101858"/>
              <a:gd name="connsiteY26" fmla="*/ 2070906 h 4077030"/>
              <a:gd name="connsiteX27" fmla="*/ 4058334 w 5101858"/>
              <a:gd name="connsiteY27" fmla="*/ 1460218 h 4077030"/>
              <a:gd name="connsiteX28" fmla="*/ 3314336 w 5101858"/>
              <a:gd name="connsiteY28" fmla="*/ 1013010 h 4077030"/>
              <a:gd name="connsiteX29" fmla="*/ 3616739 w 5101858"/>
              <a:gd name="connsiteY29" fmla="*/ 677212 h 4077030"/>
              <a:gd name="connsiteX30" fmla="*/ 3073857 w 5101858"/>
              <a:gd name="connsiteY30" fmla="*/ 642352 h 4077030"/>
              <a:gd name="connsiteX31" fmla="*/ 2919543 w 5101858"/>
              <a:gd name="connsiteY31" fmla="*/ 418928 h 4077030"/>
              <a:gd name="connsiteX32" fmla="*/ 2743528 w 5101858"/>
              <a:gd name="connsiteY32" fmla="*/ 0 h 4077030"/>
              <a:gd name="connsiteX33" fmla="*/ 2506088 w 5101858"/>
              <a:gd name="connsiteY33" fmla="*/ 529727 h 4077030"/>
              <a:gd name="connsiteX34" fmla="*/ 2388959 w 5101858"/>
              <a:gd name="connsiteY34" fmla="*/ 562514 h 4077030"/>
              <a:gd name="connsiteX35" fmla="*/ 2260246 w 5101858"/>
              <a:gd name="connsiteY35" fmla="*/ 562515 h 4077030"/>
              <a:gd name="connsiteX36" fmla="*/ 2145548 w 5101858"/>
              <a:gd name="connsiteY36" fmla="*/ 565196 h 4077030"/>
              <a:gd name="connsiteX37" fmla="*/ 2041955 w 5101858"/>
              <a:gd name="connsiteY37" fmla="*/ 628235 h 4077030"/>
              <a:gd name="connsiteX38" fmla="*/ 1926558 w 5101858"/>
              <a:gd name="connsiteY38" fmla="*/ 646694 h 4077030"/>
              <a:gd name="connsiteX39" fmla="*/ 1900570 w 5101858"/>
              <a:gd name="connsiteY39" fmla="*/ 384268 h 4077030"/>
              <a:gd name="connsiteX40" fmla="*/ 1414703 w 5101858"/>
              <a:gd name="connsiteY40" fmla="*/ 355543 h 4077030"/>
              <a:gd name="connsiteX41" fmla="*/ 1422048 w 5101858"/>
              <a:gd name="connsiteY41" fmla="*/ 238030 h 4077030"/>
              <a:gd name="connsiteX42" fmla="*/ 1289845 w 5101858"/>
              <a:gd name="connsiteY42" fmla="*/ 230685 h 4077030"/>
              <a:gd name="connsiteX43" fmla="*/ 1173607 w 5101858"/>
              <a:gd name="connsiteY43" fmla="*/ 212379 h 4077030"/>
              <a:gd name="connsiteX44" fmla="*/ 1170496 w 5101858"/>
              <a:gd name="connsiteY44" fmla="*/ 138764 h 4077030"/>
              <a:gd name="connsiteX45" fmla="*/ 1069010 w 5101858"/>
              <a:gd name="connsiteY45" fmla="*/ 360900 h 4077030"/>
              <a:gd name="connsiteX46" fmla="*/ 964794 w 5101858"/>
              <a:gd name="connsiteY46" fmla="*/ 564039 h 4077030"/>
              <a:gd name="connsiteX47" fmla="*/ 887664 w 5101858"/>
              <a:gd name="connsiteY47" fmla="*/ 799031 h 4077030"/>
              <a:gd name="connsiteX48" fmla="*/ 783415 w 5101858"/>
              <a:gd name="connsiteY48" fmla="*/ 1163028 h 4077030"/>
              <a:gd name="connsiteX49" fmla="*/ 547493 w 5101858"/>
              <a:gd name="connsiteY49" fmla="*/ 1049225 h 4077030"/>
              <a:gd name="connsiteX50" fmla="*/ 353890 w 5101858"/>
              <a:gd name="connsiteY50" fmla="*/ 1169919 h 4077030"/>
              <a:gd name="connsiteX51" fmla="*/ 240397 w 5101858"/>
              <a:gd name="connsiteY51" fmla="*/ 1079942 h 4077030"/>
              <a:gd name="connsiteX52" fmla="*/ 166867 w 5101858"/>
              <a:gd name="connsiteY52" fmla="*/ 1195171 h 4077030"/>
              <a:gd name="connsiteX53" fmla="*/ 113254 w 5101858"/>
              <a:gd name="connsiteY53" fmla="*/ 1314621 h 4077030"/>
              <a:gd name="connsiteX54" fmla="*/ 72176 w 5101858"/>
              <a:gd name="connsiteY54" fmla="*/ 1412602 h 4077030"/>
              <a:gd name="connsiteX55" fmla="*/ 68887 w 5101858"/>
              <a:gd name="connsiteY55" fmla="*/ 1526405 h 4077030"/>
              <a:gd name="connsiteX56" fmla="*/ 0 w 5101858"/>
              <a:gd name="connsiteY56" fmla="*/ 1626120 h 4077030"/>
              <a:gd name="connsiteX57" fmla="*/ 9559 w 5101858"/>
              <a:gd name="connsiteY57" fmla="*/ 1817306 h 4077030"/>
              <a:gd name="connsiteX58" fmla="*/ 139432 w 5101858"/>
              <a:gd name="connsiteY58" fmla="*/ 1786873 h 4077030"/>
              <a:gd name="connsiteX59" fmla="*/ 290506 w 5101858"/>
              <a:gd name="connsiteY59" fmla="*/ 1851124 h 4077030"/>
              <a:gd name="connsiteX60" fmla="*/ 486543 w 5101858"/>
              <a:gd name="connsiteY60" fmla="*/ 1961070 h 4077030"/>
              <a:gd name="connsiteX61" fmla="*/ 451314 w 5101858"/>
              <a:gd name="connsiteY61" fmla="*/ 2106513 h 4077030"/>
              <a:gd name="connsiteX62" fmla="*/ 650644 w 5101858"/>
              <a:gd name="connsiteY62" fmla="*/ 2370518 h 4077030"/>
              <a:gd name="connsiteX63" fmla="*/ 425076 w 5101858"/>
              <a:gd name="connsiteY63" fmla="*/ 2857054 h 4077030"/>
              <a:gd name="connsiteX64" fmla="*/ 553431 w 5101858"/>
              <a:gd name="connsiteY64" fmla="*/ 2946207 h 4077030"/>
              <a:gd name="connsiteX0" fmla="*/ 553431 w 5101858"/>
              <a:gd name="connsiteY0" fmla="*/ 2946207 h 4077030"/>
              <a:gd name="connsiteX1" fmla="*/ 807498 w 5101858"/>
              <a:gd name="connsiteY1" fmla="*/ 2918761 h 4077030"/>
              <a:gd name="connsiteX2" fmla="*/ 849252 w 5101858"/>
              <a:gd name="connsiteY2" fmla="*/ 3029336 h 4077030"/>
              <a:gd name="connsiteX3" fmla="*/ 1206186 w 5101858"/>
              <a:gd name="connsiteY3" fmla="*/ 2963362 h 4077030"/>
              <a:gd name="connsiteX4" fmla="*/ 1432085 w 5101858"/>
              <a:gd name="connsiteY4" fmla="*/ 3041860 h 4077030"/>
              <a:gd name="connsiteX5" fmla="*/ 1009890 w 5101858"/>
              <a:gd name="connsiteY5" fmla="*/ 4028699 h 4077030"/>
              <a:gd name="connsiteX6" fmla="*/ 1454088 w 5101858"/>
              <a:gd name="connsiteY6" fmla="*/ 3739974 h 4077030"/>
              <a:gd name="connsiteX7" fmla="*/ 1850296 w 5101858"/>
              <a:gd name="connsiteY7" fmla="*/ 3957577 h 4077030"/>
              <a:gd name="connsiteX8" fmla="*/ 1853677 w 5101858"/>
              <a:gd name="connsiteY8" fmla="*/ 3831760 h 4077030"/>
              <a:gd name="connsiteX9" fmla="*/ 1875082 w 5101858"/>
              <a:gd name="connsiteY9" fmla="*/ 3742987 h 4077030"/>
              <a:gd name="connsiteX10" fmla="*/ 1984922 w 5101858"/>
              <a:gd name="connsiteY10" fmla="*/ 3207609 h 4077030"/>
              <a:gd name="connsiteX11" fmla="*/ 2745358 w 5101858"/>
              <a:gd name="connsiteY11" fmla="*/ 3811121 h 4077030"/>
              <a:gd name="connsiteX12" fmla="*/ 2844823 w 5101858"/>
              <a:gd name="connsiteY12" fmla="*/ 3894687 h 4077030"/>
              <a:gd name="connsiteX13" fmla="*/ 3053983 w 5101858"/>
              <a:gd name="connsiteY13" fmla="*/ 3972450 h 4077030"/>
              <a:gd name="connsiteX14" fmla="*/ 3189522 w 5101858"/>
              <a:gd name="connsiteY14" fmla="*/ 3991829 h 4077030"/>
              <a:gd name="connsiteX15" fmla="*/ 3322741 w 5101858"/>
              <a:gd name="connsiteY15" fmla="*/ 4021325 h 4077030"/>
              <a:gd name="connsiteX16" fmla="*/ 3435364 w 5101858"/>
              <a:gd name="connsiteY16" fmla="*/ 4029369 h 4077030"/>
              <a:gd name="connsiteX17" fmla="*/ 3642700 w 5101858"/>
              <a:gd name="connsiteY17" fmla="*/ 4077030 h 4077030"/>
              <a:gd name="connsiteX18" fmla="*/ 3768733 w 5101858"/>
              <a:gd name="connsiteY18" fmla="*/ 3973916 h 4077030"/>
              <a:gd name="connsiteX19" fmla="*/ 3761290 w 5101858"/>
              <a:gd name="connsiteY19" fmla="*/ 3435202 h 4077030"/>
              <a:gd name="connsiteX20" fmla="*/ 3832506 w 5101858"/>
              <a:gd name="connsiteY20" fmla="*/ 3368753 h 4077030"/>
              <a:gd name="connsiteX21" fmla="*/ 4268104 w 5101858"/>
              <a:gd name="connsiteY21" fmla="*/ 3714416 h 4077030"/>
              <a:gd name="connsiteX22" fmla="*/ 4910096 w 5101858"/>
              <a:gd name="connsiteY22" fmla="*/ 3382262 h 4077030"/>
              <a:gd name="connsiteX23" fmla="*/ 4781990 w 5101858"/>
              <a:gd name="connsiteY23" fmla="*/ 3303642 h 4077030"/>
              <a:gd name="connsiteX24" fmla="*/ 5101858 w 5101858"/>
              <a:gd name="connsiteY24" fmla="*/ 2861140 h 4077030"/>
              <a:gd name="connsiteX25" fmla="*/ 4643875 w 5101858"/>
              <a:gd name="connsiteY25" fmla="*/ 2497048 h 4077030"/>
              <a:gd name="connsiteX26" fmla="*/ 4940992 w 5101858"/>
              <a:gd name="connsiteY26" fmla="*/ 2070906 h 4077030"/>
              <a:gd name="connsiteX27" fmla="*/ 4058334 w 5101858"/>
              <a:gd name="connsiteY27" fmla="*/ 1460218 h 4077030"/>
              <a:gd name="connsiteX28" fmla="*/ 3314336 w 5101858"/>
              <a:gd name="connsiteY28" fmla="*/ 1013010 h 4077030"/>
              <a:gd name="connsiteX29" fmla="*/ 3616739 w 5101858"/>
              <a:gd name="connsiteY29" fmla="*/ 677212 h 4077030"/>
              <a:gd name="connsiteX30" fmla="*/ 3073857 w 5101858"/>
              <a:gd name="connsiteY30" fmla="*/ 642352 h 4077030"/>
              <a:gd name="connsiteX31" fmla="*/ 2919543 w 5101858"/>
              <a:gd name="connsiteY31" fmla="*/ 418928 h 4077030"/>
              <a:gd name="connsiteX32" fmla="*/ 2743528 w 5101858"/>
              <a:gd name="connsiteY32" fmla="*/ 0 h 4077030"/>
              <a:gd name="connsiteX33" fmla="*/ 2506088 w 5101858"/>
              <a:gd name="connsiteY33" fmla="*/ 529727 h 4077030"/>
              <a:gd name="connsiteX34" fmla="*/ 2388959 w 5101858"/>
              <a:gd name="connsiteY34" fmla="*/ 562514 h 4077030"/>
              <a:gd name="connsiteX35" fmla="*/ 2260246 w 5101858"/>
              <a:gd name="connsiteY35" fmla="*/ 562515 h 4077030"/>
              <a:gd name="connsiteX36" fmla="*/ 2145548 w 5101858"/>
              <a:gd name="connsiteY36" fmla="*/ 565196 h 4077030"/>
              <a:gd name="connsiteX37" fmla="*/ 2041955 w 5101858"/>
              <a:gd name="connsiteY37" fmla="*/ 628235 h 4077030"/>
              <a:gd name="connsiteX38" fmla="*/ 1926558 w 5101858"/>
              <a:gd name="connsiteY38" fmla="*/ 646694 h 4077030"/>
              <a:gd name="connsiteX39" fmla="*/ 1900570 w 5101858"/>
              <a:gd name="connsiteY39" fmla="*/ 384268 h 4077030"/>
              <a:gd name="connsiteX40" fmla="*/ 1414703 w 5101858"/>
              <a:gd name="connsiteY40" fmla="*/ 355543 h 4077030"/>
              <a:gd name="connsiteX41" fmla="*/ 1422048 w 5101858"/>
              <a:gd name="connsiteY41" fmla="*/ 238030 h 4077030"/>
              <a:gd name="connsiteX42" fmla="*/ 1289845 w 5101858"/>
              <a:gd name="connsiteY42" fmla="*/ 230685 h 4077030"/>
              <a:gd name="connsiteX43" fmla="*/ 1169632 w 5101858"/>
              <a:gd name="connsiteY43" fmla="*/ 224306 h 4077030"/>
              <a:gd name="connsiteX44" fmla="*/ 1170496 w 5101858"/>
              <a:gd name="connsiteY44" fmla="*/ 138764 h 4077030"/>
              <a:gd name="connsiteX45" fmla="*/ 1069010 w 5101858"/>
              <a:gd name="connsiteY45" fmla="*/ 360900 h 4077030"/>
              <a:gd name="connsiteX46" fmla="*/ 964794 w 5101858"/>
              <a:gd name="connsiteY46" fmla="*/ 564039 h 4077030"/>
              <a:gd name="connsiteX47" fmla="*/ 887664 w 5101858"/>
              <a:gd name="connsiteY47" fmla="*/ 799031 h 4077030"/>
              <a:gd name="connsiteX48" fmla="*/ 783415 w 5101858"/>
              <a:gd name="connsiteY48" fmla="*/ 1163028 h 4077030"/>
              <a:gd name="connsiteX49" fmla="*/ 547493 w 5101858"/>
              <a:gd name="connsiteY49" fmla="*/ 1049225 h 4077030"/>
              <a:gd name="connsiteX50" fmla="*/ 353890 w 5101858"/>
              <a:gd name="connsiteY50" fmla="*/ 1169919 h 4077030"/>
              <a:gd name="connsiteX51" fmla="*/ 240397 w 5101858"/>
              <a:gd name="connsiteY51" fmla="*/ 1079942 h 4077030"/>
              <a:gd name="connsiteX52" fmla="*/ 166867 w 5101858"/>
              <a:gd name="connsiteY52" fmla="*/ 1195171 h 4077030"/>
              <a:gd name="connsiteX53" fmla="*/ 113254 w 5101858"/>
              <a:gd name="connsiteY53" fmla="*/ 1314621 h 4077030"/>
              <a:gd name="connsiteX54" fmla="*/ 72176 w 5101858"/>
              <a:gd name="connsiteY54" fmla="*/ 1412602 h 4077030"/>
              <a:gd name="connsiteX55" fmla="*/ 68887 w 5101858"/>
              <a:gd name="connsiteY55" fmla="*/ 1526405 h 4077030"/>
              <a:gd name="connsiteX56" fmla="*/ 0 w 5101858"/>
              <a:gd name="connsiteY56" fmla="*/ 1626120 h 4077030"/>
              <a:gd name="connsiteX57" fmla="*/ 9559 w 5101858"/>
              <a:gd name="connsiteY57" fmla="*/ 1817306 h 4077030"/>
              <a:gd name="connsiteX58" fmla="*/ 139432 w 5101858"/>
              <a:gd name="connsiteY58" fmla="*/ 1786873 h 4077030"/>
              <a:gd name="connsiteX59" fmla="*/ 290506 w 5101858"/>
              <a:gd name="connsiteY59" fmla="*/ 1851124 h 4077030"/>
              <a:gd name="connsiteX60" fmla="*/ 486543 w 5101858"/>
              <a:gd name="connsiteY60" fmla="*/ 1961070 h 4077030"/>
              <a:gd name="connsiteX61" fmla="*/ 451314 w 5101858"/>
              <a:gd name="connsiteY61" fmla="*/ 2106513 h 4077030"/>
              <a:gd name="connsiteX62" fmla="*/ 650644 w 5101858"/>
              <a:gd name="connsiteY62" fmla="*/ 2370518 h 4077030"/>
              <a:gd name="connsiteX63" fmla="*/ 425076 w 5101858"/>
              <a:gd name="connsiteY63" fmla="*/ 2857054 h 4077030"/>
              <a:gd name="connsiteX64" fmla="*/ 553431 w 5101858"/>
              <a:gd name="connsiteY64" fmla="*/ 2946207 h 4077030"/>
              <a:gd name="connsiteX0" fmla="*/ 553431 w 5101858"/>
              <a:gd name="connsiteY0" fmla="*/ 2946207 h 4077030"/>
              <a:gd name="connsiteX1" fmla="*/ 807498 w 5101858"/>
              <a:gd name="connsiteY1" fmla="*/ 2918761 h 4077030"/>
              <a:gd name="connsiteX2" fmla="*/ 849252 w 5101858"/>
              <a:gd name="connsiteY2" fmla="*/ 3029336 h 4077030"/>
              <a:gd name="connsiteX3" fmla="*/ 1206186 w 5101858"/>
              <a:gd name="connsiteY3" fmla="*/ 2963362 h 4077030"/>
              <a:gd name="connsiteX4" fmla="*/ 1432085 w 5101858"/>
              <a:gd name="connsiteY4" fmla="*/ 3041860 h 4077030"/>
              <a:gd name="connsiteX5" fmla="*/ 1009890 w 5101858"/>
              <a:gd name="connsiteY5" fmla="*/ 4028699 h 4077030"/>
              <a:gd name="connsiteX6" fmla="*/ 1454088 w 5101858"/>
              <a:gd name="connsiteY6" fmla="*/ 3739974 h 4077030"/>
              <a:gd name="connsiteX7" fmla="*/ 1850296 w 5101858"/>
              <a:gd name="connsiteY7" fmla="*/ 3957577 h 4077030"/>
              <a:gd name="connsiteX8" fmla="*/ 1853677 w 5101858"/>
              <a:gd name="connsiteY8" fmla="*/ 3831760 h 4077030"/>
              <a:gd name="connsiteX9" fmla="*/ 1875082 w 5101858"/>
              <a:gd name="connsiteY9" fmla="*/ 3742987 h 4077030"/>
              <a:gd name="connsiteX10" fmla="*/ 1984922 w 5101858"/>
              <a:gd name="connsiteY10" fmla="*/ 3207609 h 4077030"/>
              <a:gd name="connsiteX11" fmla="*/ 2745358 w 5101858"/>
              <a:gd name="connsiteY11" fmla="*/ 3811121 h 4077030"/>
              <a:gd name="connsiteX12" fmla="*/ 2844823 w 5101858"/>
              <a:gd name="connsiteY12" fmla="*/ 3894687 h 4077030"/>
              <a:gd name="connsiteX13" fmla="*/ 3053983 w 5101858"/>
              <a:gd name="connsiteY13" fmla="*/ 3972450 h 4077030"/>
              <a:gd name="connsiteX14" fmla="*/ 3189522 w 5101858"/>
              <a:gd name="connsiteY14" fmla="*/ 3991829 h 4077030"/>
              <a:gd name="connsiteX15" fmla="*/ 3322741 w 5101858"/>
              <a:gd name="connsiteY15" fmla="*/ 4021325 h 4077030"/>
              <a:gd name="connsiteX16" fmla="*/ 3435364 w 5101858"/>
              <a:gd name="connsiteY16" fmla="*/ 4029369 h 4077030"/>
              <a:gd name="connsiteX17" fmla="*/ 3642700 w 5101858"/>
              <a:gd name="connsiteY17" fmla="*/ 4077030 h 4077030"/>
              <a:gd name="connsiteX18" fmla="*/ 3768733 w 5101858"/>
              <a:gd name="connsiteY18" fmla="*/ 3973916 h 4077030"/>
              <a:gd name="connsiteX19" fmla="*/ 3761290 w 5101858"/>
              <a:gd name="connsiteY19" fmla="*/ 3435202 h 4077030"/>
              <a:gd name="connsiteX20" fmla="*/ 3832506 w 5101858"/>
              <a:gd name="connsiteY20" fmla="*/ 3368753 h 4077030"/>
              <a:gd name="connsiteX21" fmla="*/ 4268104 w 5101858"/>
              <a:gd name="connsiteY21" fmla="*/ 3714416 h 4077030"/>
              <a:gd name="connsiteX22" fmla="*/ 4910096 w 5101858"/>
              <a:gd name="connsiteY22" fmla="*/ 3382262 h 4077030"/>
              <a:gd name="connsiteX23" fmla="*/ 4781990 w 5101858"/>
              <a:gd name="connsiteY23" fmla="*/ 3303642 h 4077030"/>
              <a:gd name="connsiteX24" fmla="*/ 5101858 w 5101858"/>
              <a:gd name="connsiteY24" fmla="*/ 2861140 h 4077030"/>
              <a:gd name="connsiteX25" fmla="*/ 4643875 w 5101858"/>
              <a:gd name="connsiteY25" fmla="*/ 2497048 h 4077030"/>
              <a:gd name="connsiteX26" fmla="*/ 4940992 w 5101858"/>
              <a:gd name="connsiteY26" fmla="*/ 2070906 h 4077030"/>
              <a:gd name="connsiteX27" fmla="*/ 4058334 w 5101858"/>
              <a:gd name="connsiteY27" fmla="*/ 1460218 h 4077030"/>
              <a:gd name="connsiteX28" fmla="*/ 3314336 w 5101858"/>
              <a:gd name="connsiteY28" fmla="*/ 1013010 h 4077030"/>
              <a:gd name="connsiteX29" fmla="*/ 3616739 w 5101858"/>
              <a:gd name="connsiteY29" fmla="*/ 677212 h 4077030"/>
              <a:gd name="connsiteX30" fmla="*/ 3073857 w 5101858"/>
              <a:gd name="connsiteY30" fmla="*/ 642352 h 4077030"/>
              <a:gd name="connsiteX31" fmla="*/ 2919543 w 5101858"/>
              <a:gd name="connsiteY31" fmla="*/ 418928 h 4077030"/>
              <a:gd name="connsiteX32" fmla="*/ 2743528 w 5101858"/>
              <a:gd name="connsiteY32" fmla="*/ 0 h 4077030"/>
              <a:gd name="connsiteX33" fmla="*/ 2506088 w 5101858"/>
              <a:gd name="connsiteY33" fmla="*/ 529727 h 4077030"/>
              <a:gd name="connsiteX34" fmla="*/ 2388959 w 5101858"/>
              <a:gd name="connsiteY34" fmla="*/ 562514 h 4077030"/>
              <a:gd name="connsiteX35" fmla="*/ 2260246 w 5101858"/>
              <a:gd name="connsiteY35" fmla="*/ 562515 h 4077030"/>
              <a:gd name="connsiteX36" fmla="*/ 2145548 w 5101858"/>
              <a:gd name="connsiteY36" fmla="*/ 565196 h 4077030"/>
              <a:gd name="connsiteX37" fmla="*/ 2041955 w 5101858"/>
              <a:gd name="connsiteY37" fmla="*/ 628235 h 4077030"/>
              <a:gd name="connsiteX38" fmla="*/ 1926558 w 5101858"/>
              <a:gd name="connsiteY38" fmla="*/ 646694 h 4077030"/>
              <a:gd name="connsiteX39" fmla="*/ 1900570 w 5101858"/>
              <a:gd name="connsiteY39" fmla="*/ 384268 h 4077030"/>
              <a:gd name="connsiteX40" fmla="*/ 1414703 w 5101858"/>
              <a:gd name="connsiteY40" fmla="*/ 355543 h 4077030"/>
              <a:gd name="connsiteX41" fmla="*/ 1422048 w 5101858"/>
              <a:gd name="connsiteY41" fmla="*/ 238030 h 4077030"/>
              <a:gd name="connsiteX42" fmla="*/ 1289845 w 5101858"/>
              <a:gd name="connsiteY42" fmla="*/ 242612 h 4077030"/>
              <a:gd name="connsiteX43" fmla="*/ 1169632 w 5101858"/>
              <a:gd name="connsiteY43" fmla="*/ 224306 h 4077030"/>
              <a:gd name="connsiteX44" fmla="*/ 1170496 w 5101858"/>
              <a:gd name="connsiteY44" fmla="*/ 138764 h 4077030"/>
              <a:gd name="connsiteX45" fmla="*/ 1069010 w 5101858"/>
              <a:gd name="connsiteY45" fmla="*/ 360900 h 4077030"/>
              <a:gd name="connsiteX46" fmla="*/ 964794 w 5101858"/>
              <a:gd name="connsiteY46" fmla="*/ 564039 h 4077030"/>
              <a:gd name="connsiteX47" fmla="*/ 887664 w 5101858"/>
              <a:gd name="connsiteY47" fmla="*/ 799031 h 4077030"/>
              <a:gd name="connsiteX48" fmla="*/ 783415 w 5101858"/>
              <a:gd name="connsiteY48" fmla="*/ 1163028 h 4077030"/>
              <a:gd name="connsiteX49" fmla="*/ 547493 w 5101858"/>
              <a:gd name="connsiteY49" fmla="*/ 1049225 h 4077030"/>
              <a:gd name="connsiteX50" fmla="*/ 353890 w 5101858"/>
              <a:gd name="connsiteY50" fmla="*/ 1169919 h 4077030"/>
              <a:gd name="connsiteX51" fmla="*/ 240397 w 5101858"/>
              <a:gd name="connsiteY51" fmla="*/ 1079942 h 4077030"/>
              <a:gd name="connsiteX52" fmla="*/ 166867 w 5101858"/>
              <a:gd name="connsiteY52" fmla="*/ 1195171 h 4077030"/>
              <a:gd name="connsiteX53" fmla="*/ 113254 w 5101858"/>
              <a:gd name="connsiteY53" fmla="*/ 1314621 h 4077030"/>
              <a:gd name="connsiteX54" fmla="*/ 72176 w 5101858"/>
              <a:gd name="connsiteY54" fmla="*/ 1412602 h 4077030"/>
              <a:gd name="connsiteX55" fmla="*/ 68887 w 5101858"/>
              <a:gd name="connsiteY55" fmla="*/ 1526405 h 4077030"/>
              <a:gd name="connsiteX56" fmla="*/ 0 w 5101858"/>
              <a:gd name="connsiteY56" fmla="*/ 1626120 h 4077030"/>
              <a:gd name="connsiteX57" fmla="*/ 9559 w 5101858"/>
              <a:gd name="connsiteY57" fmla="*/ 1817306 h 4077030"/>
              <a:gd name="connsiteX58" fmla="*/ 139432 w 5101858"/>
              <a:gd name="connsiteY58" fmla="*/ 1786873 h 4077030"/>
              <a:gd name="connsiteX59" fmla="*/ 290506 w 5101858"/>
              <a:gd name="connsiteY59" fmla="*/ 1851124 h 4077030"/>
              <a:gd name="connsiteX60" fmla="*/ 486543 w 5101858"/>
              <a:gd name="connsiteY60" fmla="*/ 1961070 h 4077030"/>
              <a:gd name="connsiteX61" fmla="*/ 451314 w 5101858"/>
              <a:gd name="connsiteY61" fmla="*/ 2106513 h 4077030"/>
              <a:gd name="connsiteX62" fmla="*/ 650644 w 5101858"/>
              <a:gd name="connsiteY62" fmla="*/ 2370518 h 4077030"/>
              <a:gd name="connsiteX63" fmla="*/ 425076 w 5101858"/>
              <a:gd name="connsiteY63" fmla="*/ 2857054 h 4077030"/>
              <a:gd name="connsiteX64" fmla="*/ 553431 w 5101858"/>
              <a:gd name="connsiteY64" fmla="*/ 2946207 h 4077030"/>
              <a:gd name="connsiteX0" fmla="*/ 553431 w 5101858"/>
              <a:gd name="connsiteY0" fmla="*/ 2946207 h 4077030"/>
              <a:gd name="connsiteX1" fmla="*/ 807498 w 5101858"/>
              <a:gd name="connsiteY1" fmla="*/ 2918761 h 4077030"/>
              <a:gd name="connsiteX2" fmla="*/ 849252 w 5101858"/>
              <a:gd name="connsiteY2" fmla="*/ 3029336 h 4077030"/>
              <a:gd name="connsiteX3" fmla="*/ 1206186 w 5101858"/>
              <a:gd name="connsiteY3" fmla="*/ 2963362 h 4077030"/>
              <a:gd name="connsiteX4" fmla="*/ 1432085 w 5101858"/>
              <a:gd name="connsiteY4" fmla="*/ 3041860 h 4077030"/>
              <a:gd name="connsiteX5" fmla="*/ 1009890 w 5101858"/>
              <a:gd name="connsiteY5" fmla="*/ 4028699 h 4077030"/>
              <a:gd name="connsiteX6" fmla="*/ 1454088 w 5101858"/>
              <a:gd name="connsiteY6" fmla="*/ 3739974 h 4077030"/>
              <a:gd name="connsiteX7" fmla="*/ 1850296 w 5101858"/>
              <a:gd name="connsiteY7" fmla="*/ 3957577 h 4077030"/>
              <a:gd name="connsiteX8" fmla="*/ 1853677 w 5101858"/>
              <a:gd name="connsiteY8" fmla="*/ 3831760 h 4077030"/>
              <a:gd name="connsiteX9" fmla="*/ 1875082 w 5101858"/>
              <a:gd name="connsiteY9" fmla="*/ 3742987 h 4077030"/>
              <a:gd name="connsiteX10" fmla="*/ 1984922 w 5101858"/>
              <a:gd name="connsiteY10" fmla="*/ 3207609 h 4077030"/>
              <a:gd name="connsiteX11" fmla="*/ 2745358 w 5101858"/>
              <a:gd name="connsiteY11" fmla="*/ 3811121 h 4077030"/>
              <a:gd name="connsiteX12" fmla="*/ 2844823 w 5101858"/>
              <a:gd name="connsiteY12" fmla="*/ 3894687 h 4077030"/>
              <a:gd name="connsiteX13" fmla="*/ 3053983 w 5101858"/>
              <a:gd name="connsiteY13" fmla="*/ 3972450 h 4077030"/>
              <a:gd name="connsiteX14" fmla="*/ 3189522 w 5101858"/>
              <a:gd name="connsiteY14" fmla="*/ 3991829 h 4077030"/>
              <a:gd name="connsiteX15" fmla="*/ 3322741 w 5101858"/>
              <a:gd name="connsiteY15" fmla="*/ 4021325 h 4077030"/>
              <a:gd name="connsiteX16" fmla="*/ 3435364 w 5101858"/>
              <a:gd name="connsiteY16" fmla="*/ 4029369 h 4077030"/>
              <a:gd name="connsiteX17" fmla="*/ 3642700 w 5101858"/>
              <a:gd name="connsiteY17" fmla="*/ 4077030 h 4077030"/>
              <a:gd name="connsiteX18" fmla="*/ 3768733 w 5101858"/>
              <a:gd name="connsiteY18" fmla="*/ 3973916 h 4077030"/>
              <a:gd name="connsiteX19" fmla="*/ 3761290 w 5101858"/>
              <a:gd name="connsiteY19" fmla="*/ 3435202 h 4077030"/>
              <a:gd name="connsiteX20" fmla="*/ 3832506 w 5101858"/>
              <a:gd name="connsiteY20" fmla="*/ 3368753 h 4077030"/>
              <a:gd name="connsiteX21" fmla="*/ 4268104 w 5101858"/>
              <a:gd name="connsiteY21" fmla="*/ 3714416 h 4077030"/>
              <a:gd name="connsiteX22" fmla="*/ 4910096 w 5101858"/>
              <a:gd name="connsiteY22" fmla="*/ 3382262 h 4077030"/>
              <a:gd name="connsiteX23" fmla="*/ 4781990 w 5101858"/>
              <a:gd name="connsiteY23" fmla="*/ 3303642 h 4077030"/>
              <a:gd name="connsiteX24" fmla="*/ 5101858 w 5101858"/>
              <a:gd name="connsiteY24" fmla="*/ 2861140 h 4077030"/>
              <a:gd name="connsiteX25" fmla="*/ 4643875 w 5101858"/>
              <a:gd name="connsiteY25" fmla="*/ 2497048 h 4077030"/>
              <a:gd name="connsiteX26" fmla="*/ 4940992 w 5101858"/>
              <a:gd name="connsiteY26" fmla="*/ 2070906 h 4077030"/>
              <a:gd name="connsiteX27" fmla="*/ 4058334 w 5101858"/>
              <a:gd name="connsiteY27" fmla="*/ 1460218 h 4077030"/>
              <a:gd name="connsiteX28" fmla="*/ 3314336 w 5101858"/>
              <a:gd name="connsiteY28" fmla="*/ 1013010 h 4077030"/>
              <a:gd name="connsiteX29" fmla="*/ 3616739 w 5101858"/>
              <a:gd name="connsiteY29" fmla="*/ 677212 h 4077030"/>
              <a:gd name="connsiteX30" fmla="*/ 3073857 w 5101858"/>
              <a:gd name="connsiteY30" fmla="*/ 642352 h 4077030"/>
              <a:gd name="connsiteX31" fmla="*/ 2919543 w 5101858"/>
              <a:gd name="connsiteY31" fmla="*/ 418928 h 4077030"/>
              <a:gd name="connsiteX32" fmla="*/ 2743528 w 5101858"/>
              <a:gd name="connsiteY32" fmla="*/ 0 h 4077030"/>
              <a:gd name="connsiteX33" fmla="*/ 2506088 w 5101858"/>
              <a:gd name="connsiteY33" fmla="*/ 529727 h 4077030"/>
              <a:gd name="connsiteX34" fmla="*/ 2388959 w 5101858"/>
              <a:gd name="connsiteY34" fmla="*/ 562514 h 4077030"/>
              <a:gd name="connsiteX35" fmla="*/ 2260246 w 5101858"/>
              <a:gd name="connsiteY35" fmla="*/ 562515 h 4077030"/>
              <a:gd name="connsiteX36" fmla="*/ 2145548 w 5101858"/>
              <a:gd name="connsiteY36" fmla="*/ 565196 h 4077030"/>
              <a:gd name="connsiteX37" fmla="*/ 2041955 w 5101858"/>
              <a:gd name="connsiteY37" fmla="*/ 628235 h 4077030"/>
              <a:gd name="connsiteX38" fmla="*/ 1926558 w 5101858"/>
              <a:gd name="connsiteY38" fmla="*/ 646694 h 4077030"/>
              <a:gd name="connsiteX39" fmla="*/ 1900570 w 5101858"/>
              <a:gd name="connsiteY39" fmla="*/ 384268 h 4077030"/>
              <a:gd name="connsiteX40" fmla="*/ 1414703 w 5101858"/>
              <a:gd name="connsiteY40" fmla="*/ 355543 h 4077030"/>
              <a:gd name="connsiteX41" fmla="*/ 1410121 w 5101858"/>
              <a:gd name="connsiteY41" fmla="*/ 249957 h 4077030"/>
              <a:gd name="connsiteX42" fmla="*/ 1289845 w 5101858"/>
              <a:gd name="connsiteY42" fmla="*/ 242612 h 4077030"/>
              <a:gd name="connsiteX43" fmla="*/ 1169632 w 5101858"/>
              <a:gd name="connsiteY43" fmla="*/ 224306 h 4077030"/>
              <a:gd name="connsiteX44" fmla="*/ 1170496 w 5101858"/>
              <a:gd name="connsiteY44" fmla="*/ 138764 h 4077030"/>
              <a:gd name="connsiteX45" fmla="*/ 1069010 w 5101858"/>
              <a:gd name="connsiteY45" fmla="*/ 360900 h 4077030"/>
              <a:gd name="connsiteX46" fmla="*/ 964794 w 5101858"/>
              <a:gd name="connsiteY46" fmla="*/ 564039 h 4077030"/>
              <a:gd name="connsiteX47" fmla="*/ 887664 w 5101858"/>
              <a:gd name="connsiteY47" fmla="*/ 799031 h 4077030"/>
              <a:gd name="connsiteX48" fmla="*/ 783415 w 5101858"/>
              <a:gd name="connsiteY48" fmla="*/ 1163028 h 4077030"/>
              <a:gd name="connsiteX49" fmla="*/ 547493 w 5101858"/>
              <a:gd name="connsiteY49" fmla="*/ 1049225 h 4077030"/>
              <a:gd name="connsiteX50" fmla="*/ 353890 w 5101858"/>
              <a:gd name="connsiteY50" fmla="*/ 1169919 h 4077030"/>
              <a:gd name="connsiteX51" fmla="*/ 240397 w 5101858"/>
              <a:gd name="connsiteY51" fmla="*/ 1079942 h 4077030"/>
              <a:gd name="connsiteX52" fmla="*/ 166867 w 5101858"/>
              <a:gd name="connsiteY52" fmla="*/ 1195171 h 4077030"/>
              <a:gd name="connsiteX53" fmla="*/ 113254 w 5101858"/>
              <a:gd name="connsiteY53" fmla="*/ 1314621 h 4077030"/>
              <a:gd name="connsiteX54" fmla="*/ 72176 w 5101858"/>
              <a:gd name="connsiteY54" fmla="*/ 1412602 h 4077030"/>
              <a:gd name="connsiteX55" fmla="*/ 68887 w 5101858"/>
              <a:gd name="connsiteY55" fmla="*/ 1526405 h 4077030"/>
              <a:gd name="connsiteX56" fmla="*/ 0 w 5101858"/>
              <a:gd name="connsiteY56" fmla="*/ 1626120 h 4077030"/>
              <a:gd name="connsiteX57" fmla="*/ 9559 w 5101858"/>
              <a:gd name="connsiteY57" fmla="*/ 1817306 h 4077030"/>
              <a:gd name="connsiteX58" fmla="*/ 139432 w 5101858"/>
              <a:gd name="connsiteY58" fmla="*/ 1786873 h 4077030"/>
              <a:gd name="connsiteX59" fmla="*/ 290506 w 5101858"/>
              <a:gd name="connsiteY59" fmla="*/ 1851124 h 4077030"/>
              <a:gd name="connsiteX60" fmla="*/ 486543 w 5101858"/>
              <a:gd name="connsiteY60" fmla="*/ 1961070 h 4077030"/>
              <a:gd name="connsiteX61" fmla="*/ 451314 w 5101858"/>
              <a:gd name="connsiteY61" fmla="*/ 2106513 h 4077030"/>
              <a:gd name="connsiteX62" fmla="*/ 650644 w 5101858"/>
              <a:gd name="connsiteY62" fmla="*/ 2370518 h 4077030"/>
              <a:gd name="connsiteX63" fmla="*/ 425076 w 5101858"/>
              <a:gd name="connsiteY63" fmla="*/ 2857054 h 4077030"/>
              <a:gd name="connsiteX64" fmla="*/ 553431 w 5101858"/>
              <a:gd name="connsiteY64" fmla="*/ 2946207 h 4077030"/>
              <a:gd name="connsiteX0" fmla="*/ 553431 w 5101858"/>
              <a:gd name="connsiteY0" fmla="*/ 2946207 h 4077030"/>
              <a:gd name="connsiteX1" fmla="*/ 807498 w 5101858"/>
              <a:gd name="connsiteY1" fmla="*/ 2918761 h 4077030"/>
              <a:gd name="connsiteX2" fmla="*/ 849252 w 5101858"/>
              <a:gd name="connsiteY2" fmla="*/ 3029336 h 4077030"/>
              <a:gd name="connsiteX3" fmla="*/ 1206186 w 5101858"/>
              <a:gd name="connsiteY3" fmla="*/ 2963362 h 4077030"/>
              <a:gd name="connsiteX4" fmla="*/ 1432085 w 5101858"/>
              <a:gd name="connsiteY4" fmla="*/ 3041860 h 4077030"/>
              <a:gd name="connsiteX5" fmla="*/ 1009890 w 5101858"/>
              <a:gd name="connsiteY5" fmla="*/ 4028699 h 4077030"/>
              <a:gd name="connsiteX6" fmla="*/ 1454088 w 5101858"/>
              <a:gd name="connsiteY6" fmla="*/ 3739974 h 4077030"/>
              <a:gd name="connsiteX7" fmla="*/ 1850296 w 5101858"/>
              <a:gd name="connsiteY7" fmla="*/ 3957577 h 4077030"/>
              <a:gd name="connsiteX8" fmla="*/ 1853677 w 5101858"/>
              <a:gd name="connsiteY8" fmla="*/ 3831760 h 4077030"/>
              <a:gd name="connsiteX9" fmla="*/ 1875082 w 5101858"/>
              <a:gd name="connsiteY9" fmla="*/ 3742987 h 4077030"/>
              <a:gd name="connsiteX10" fmla="*/ 1984922 w 5101858"/>
              <a:gd name="connsiteY10" fmla="*/ 3207609 h 4077030"/>
              <a:gd name="connsiteX11" fmla="*/ 2745358 w 5101858"/>
              <a:gd name="connsiteY11" fmla="*/ 3811121 h 4077030"/>
              <a:gd name="connsiteX12" fmla="*/ 2844823 w 5101858"/>
              <a:gd name="connsiteY12" fmla="*/ 3894687 h 4077030"/>
              <a:gd name="connsiteX13" fmla="*/ 3053983 w 5101858"/>
              <a:gd name="connsiteY13" fmla="*/ 3972450 h 4077030"/>
              <a:gd name="connsiteX14" fmla="*/ 3189522 w 5101858"/>
              <a:gd name="connsiteY14" fmla="*/ 3991829 h 4077030"/>
              <a:gd name="connsiteX15" fmla="*/ 3322741 w 5101858"/>
              <a:gd name="connsiteY15" fmla="*/ 4021325 h 4077030"/>
              <a:gd name="connsiteX16" fmla="*/ 3435364 w 5101858"/>
              <a:gd name="connsiteY16" fmla="*/ 4029369 h 4077030"/>
              <a:gd name="connsiteX17" fmla="*/ 3642700 w 5101858"/>
              <a:gd name="connsiteY17" fmla="*/ 4077030 h 4077030"/>
              <a:gd name="connsiteX18" fmla="*/ 3768733 w 5101858"/>
              <a:gd name="connsiteY18" fmla="*/ 3973916 h 4077030"/>
              <a:gd name="connsiteX19" fmla="*/ 3761290 w 5101858"/>
              <a:gd name="connsiteY19" fmla="*/ 3435202 h 4077030"/>
              <a:gd name="connsiteX20" fmla="*/ 3832506 w 5101858"/>
              <a:gd name="connsiteY20" fmla="*/ 3368753 h 4077030"/>
              <a:gd name="connsiteX21" fmla="*/ 4268104 w 5101858"/>
              <a:gd name="connsiteY21" fmla="*/ 3714416 h 4077030"/>
              <a:gd name="connsiteX22" fmla="*/ 4910096 w 5101858"/>
              <a:gd name="connsiteY22" fmla="*/ 3382262 h 4077030"/>
              <a:gd name="connsiteX23" fmla="*/ 4781990 w 5101858"/>
              <a:gd name="connsiteY23" fmla="*/ 3303642 h 4077030"/>
              <a:gd name="connsiteX24" fmla="*/ 5101858 w 5101858"/>
              <a:gd name="connsiteY24" fmla="*/ 2861140 h 4077030"/>
              <a:gd name="connsiteX25" fmla="*/ 4643875 w 5101858"/>
              <a:gd name="connsiteY25" fmla="*/ 2497048 h 4077030"/>
              <a:gd name="connsiteX26" fmla="*/ 4940992 w 5101858"/>
              <a:gd name="connsiteY26" fmla="*/ 2070906 h 4077030"/>
              <a:gd name="connsiteX27" fmla="*/ 4058334 w 5101858"/>
              <a:gd name="connsiteY27" fmla="*/ 1460218 h 4077030"/>
              <a:gd name="connsiteX28" fmla="*/ 3314336 w 5101858"/>
              <a:gd name="connsiteY28" fmla="*/ 1013010 h 4077030"/>
              <a:gd name="connsiteX29" fmla="*/ 3616739 w 5101858"/>
              <a:gd name="connsiteY29" fmla="*/ 677212 h 4077030"/>
              <a:gd name="connsiteX30" fmla="*/ 3073857 w 5101858"/>
              <a:gd name="connsiteY30" fmla="*/ 642352 h 4077030"/>
              <a:gd name="connsiteX31" fmla="*/ 2919543 w 5101858"/>
              <a:gd name="connsiteY31" fmla="*/ 418928 h 4077030"/>
              <a:gd name="connsiteX32" fmla="*/ 2743528 w 5101858"/>
              <a:gd name="connsiteY32" fmla="*/ 0 h 4077030"/>
              <a:gd name="connsiteX33" fmla="*/ 2506088 w 5101858"/>
              <a:gd name="connsiteY33" fmla="*/ 529727 h 4077030"/>
              <a:gd name="connsiteX34" fmla="*/ 2388959 w 5101858"/>
              <a:gd name="connsiteY34" fmla="*/ 562514 h 4077030"/>
              <a:gd name="connsiteX35" fmla="*/ 2260246 w 5101858"/>
              <a:gd name="connsiteY35" fmla="*/ 562515 h 4077030"/>
              <a:gd name="connsiteX36" fmla="*/ 2145548 w 5101858"/>
              <a:gd name="connsiteY36" fmla="*/ 565196 h 4077030"/>
              <a:gd name="connsiteX37" fmla="*/ 2041955 w 5101858"/>
              <a:gd name="connsiteY37" fmla="*/ 628235 h 4077030"/>
              <a:gd name="connsiteX38" fmla="*/ 1926558 w 5101858"/>
              <a:gd name="connsiteY38" fmla="*/ 646694 h 4077030"/>
              <a:gd name="connsiteX39" fmla="*/ 1900570 w 5101858"/>
              <a:gd name="connsiteY39" fmla="*/ 384268 h 4077030"/>
              <a:gd name="connsiteX40" fmla="*/ 1394824 w 5101858"/>
              <a:gd name="connsiteY40" fmla="*/ 363494 h 4077030"/>
              <a:gd name="connsiteX41" fmla="*/ 1410121 w 5101858"/>
              <a:gd name="connsiteY41" fmla="*/ 249957 h 4077030"/>
              <a:gd name="connsiteX42" fmla="*/ 1289845 w 5101858"/>
              <a:gd name="connsiteY42" fmla="*/ 242612 h 4077030"/>
              <a:gd name="connsiteX43" fmla="*/ 1169632 w 5101858"/>
              <a:gd name="connsiteY43" fmla="*/ 224306 h 4077030"/>
              <a:gd name="connsiteX44" fmla="*/ 1170496 w 5101858"/>
              <a:gd name="connsiteY44" fmla="*/ 138764 h 4077030"/>
              <a:gd name="connsiteX45" fmla="*/ 1069010 w 5101858"/>
              <a:gd name="connsiteY45" fmla="*/ 360900 h 4077030"/>
              <a:gd name="connsiteX46" fmla="*/ 964794 w 5101858"/>
              <a:gd name="connsiteY46" fmla="*/ 564039 h 4077030"/>
              <a:gd name="connsiteX47" fmla="*/ 887664 w 5101858"/>
              <a:gd name="connsiteY47" fmla="*/ 799031 h 4077030"/>
              <a:gd name="connsiteX48" fmla="*/ 783415 w 5101858"/>
              <a:gd name="connsiteY48" fmla="*/ 1163028 h 4077030"/>
              <a:gd name="connsiteX49" fmla="*/ 547493 w 5101858"/>
              <a:gd name="connsiteY49" fmla="*/ 1049225 h 4077030"/>
              <a:gd name="connsiteX50" fmla="*/ 353890 w 5101858"/>
              <a:gd name="connsiteY50" fmla="*/ 1169919 h 4077030"/>
              <a:gd name="connsiteX51" fmla="*/ 240397 w 5101858"/>
              <a:gd name="connsiteY51" fmla="*/ 1079942 h 4077030"/>
              <a:gd name="connsiteX52" fmla="*/ 166867 w 5101858"/>
              <a:gd name="connsiteY52" fmla="*/ 1195171 h 4077030"/>
              <a:gd name="connsiteX53" fmla="*/ 113254 w 5101858"/>
              <a:gd name="connsiteY53" fmla="*/ 1314621 h 4077030"/>
              <a:gd name="connsiteX54" fmla="*/ 72176 w 5101858"/>
              <a:gd name="connsiteY54" fmla="*/ 1412602 h 4077030"/>
              <a:gd name="connsiteX55" fmla="*/ 68887 w 5101858"/>
              <a:gd name="connsiteY55" fmla="*/ 1526405 h 4077030"/>
              <a:gd name="connsiteX56" fmla="*/ 0 w 5101858"/>
              <a:gd name="connsiteY56" fmla="*/ 1626120 h 4077030"/>
              <a:gd name="connsiteX57" fmla="*/ 9559 w 5101858"/>
              <a:gd name="connsiteY57" fmla="*/ 1817306 h 4077030"/>
              <a:gd name="connsiteX58" fmla="*/ 139432 w 5101858"/>
              <a:gd name="connsiteY58" fmla="*/ 1786873 h 4077030"/>
              <a:gd name="connsiteX59" fmla="*/ 290506 w 5101858"/>
              <a:gd name="connsiteY59" fmla="*/ 1851124 h 4077030"/>
              <a:gd name="connsiteX60" fmla="*/ 486543 w 5101858"/>
              <a:gd name="connsiteY60" fmla="*/ 1961070 h 4077030"/>
              <a:gd name="connsiteX61" fmla="*/ 451314 w 5101858"/>
              <a:gd name="connsiteY61" fmla="*/ 2106513 h 4077030"/>
              <a:gd name="connsiteX62" fmla="*/ 650644 w 5101858"/>
              <a:gd name="connsiteY62" fmla="*/ 2370518 h 4077030"/>
              <a:gd name="connsiteX63" fmla="*/ 425076 w 5101858"/>
              <a:gd name="connsiteY63" fmla="*/ 2857054 h 4077030"/>
              <a:gd name="connsiteX64" fmla="*/ 553431 w 5101858"/>
              <a:gd name="connsiteY64" fmla="*/ 2946207 h 4077030"/>
              <a:gd name="connsiteX0" fmla="*/ 553431 w 5101858"/>
              <a:gd name="connsiteY0" fmla="*/ 2946207 h 4077030"/>
              <a:gd name="connsiteX1" fmla="*/ 807498 w 5101858"/>
              <a:gd name="connsiteY1" fmla="*/ 2918761 h 4077030"/>
              <a:gd name="connsiteX2" fmla="*/ 849252 w 5101858"/>
              <a:gd name="connsiteY2" fmla="*/ 3029336 h 4077030"/>
              <a:gd name="connsiteX3" fmla="*/ 1210162 w 5101858"/>
              <a:gd name="connsiteY3" fmla="*/ 2951435 h 4077030"/>
              <a:gd name="connsiteX4" fmla="*/ 1432085 w 5101858"/>
              <a:gd name="connsiteY4" fmla="*/ 3041860 h 4077030"/>
              <a:gd name="connsiteX5" fmla="*/ 1009890 w 5101858"/>
              <a:gd name="connsiteY5" fmla="*/ 4028699 h 4077030"/>
              <a:gd name="connsiteX6" fmla="*/ 1454088 w 5101858"/>
              <a:gd name="connsiteY6" fmla="*/ 3739974 h 4077030"/>
              <a:gd name="connsiteX7" fmla="*/ 1850296 w 5101858"/>
              <a:gd name="connsiteY7" fmla="*/ 3957577 h 4077030"/>
              <a:gd name="connsiteX8" fmla="*/ 1853677 w 5101858"/>
              <a:gd name="connsiteY8" fmla="*/ 3831760 h 4077030"/>
              <a:gd name="connsiteX9" fmla="*/ 1875082 w 5101858"/>
              <a:gd name="connsiteY9" fmla="*/ 3742987 h 4077030"/>
              <a:gd name="connsiteX10" fmla="*/ 1984922 w 5101858"/>
              <a:gd name="connsiteY10" fmla="*/ 3207609 h 4077030"/>
              <a:gd name="connsiteX11" fmla="*/ 2745358 w 5101858"/>
              <a:gd name="connsiteY11" fmla="*/ 3811121 h 4077030"/>
              <a:gd name="connsiteX12" fmla="*/ 2844823 w 5101858"/>
              <a:gd name="connsiteY12" fmla="*/ 3894687 h 4077030"/>
              <a:gd name="connsiteX13" fmla="*/ 3053983 w 5101858"/>
              <a:gd name="connsiteY13" fmla="*/ 3972450 h 4077030"/>
              <a:gd name="connsiteX14" fmla="*/ 3189522 w 5101858"/>
              <a:gd name="connsiteY14" fmla="*/ 3991829 h 4077030"/>
              <a:gd name="connsiteX15" fmla="*/ 3322741 w 5101858"/>
              <a:gd name="connsiteY15" fmla="*/ 4021325 h 4077030"/>
              <a:gd name="connsiteX16" fmla="*/ 3435364 w 5101858"/>
              <a:gd name="connsiteY16" fmla="*/ 4029369 h 4077030"/>
              <a:gd name="connsiteX17" fmla="*/ 3642700 w 5101858"/>
              <a:gd name="connsiteY17" fmla="*/ 4077030 h 4077030"/>
              <a:gd name="connsiteX18" fmla="*/ 3768733 w 5101858"/>
              <a:gd name="connsiteY18" fmla="*/ 3973916 h 4077030"/>
              <a:gd name="connsiteX19" fmla="*/ 3761290 w 5101858"/>
              <a:gd name="connsiteY19" fmla="*/ 3435202 h 4077030"/>
              <a:gd name="connsiteX20" fmla="*/ 3832506 w 5101858"/>
              <a:gd name="connsiteY20" fmla="*/ 3368753 h 4077030"/>
              <a:gd name="connsiteX21" fmla="*/ 4268104 w 5101858"/>
              <a:gd name="connsiteY21" fmla="*/ 3714416 h 4077030"/>
              <a:gd name="connsiteX22" fmla="*/ 4910096 w 5101858"/>
              <a:gd name="connsiteY22" fmla="*/ 3382262 h 4077030"/>
              <a:gd name="connsiteX23" fmla="*/ 4781990 w 5101858"/>
              <a:gd name="connsiteY23" fmla="*/ 3303642 h 4077030"/>
              <a:gd name="connsiteX24" fmla="*/ 5101858 w 5101858"/>
              <a:gd name="connsiteY24" fmla="*/ 2861140 h 4077030"/>
              <a:gd name="connsiteX25" fmla="*/ 4643875 w 5101858"/>
              <a:gd name="connsiteY25" fmla="*/ 2497048 h 4077030"/>
              <a:gd name="connsiteX26" fmla="*/ 4940992 w 5101858"/>
              <a:gd name="connsiteY26" fmla="*/ 2070906 h 4077030"/>
              <a:gd name="connsiteX27" fmla="*/ 4058334 w 5101858"/>
              <a:gd name="connsiteY27" fmla="*/ 1460218 h 4077030"/>
              <a:gd name="connsiteX28" fmla="*/ 3314336 w 5101858"/>
              <a:gd name="connsiteY28" fmla="*/ 1013010 h 4077030"/>
              <a:gd name="connsiteX29" fmla="*/ 3616739 w 5101858"/>
              <a:gd name="connsiteY29" fmla="*/ 677212 h 4077030"/>
              <a:gd name="connsiteX30" fmla="*/ 3073857 w 5101858"/>
              <a:gd name="connsiteY30" fmla="*/ 642352 h 4077030"/>
              <a:gd name="connsiteX31" fmla="*/ 2919543 w 5101858"/>
              <a:gd name="connsiteY31" fmla="*/ 418928 h 4077030"/>
              <a:gd name="connsiteX32" fmla="*/ 2743528 w 5101858"/>
              <a:gd name="connsiteY32" fmla="*/ 0 h 4077030"/>
              <a:gd name="connsiteX33" fmla="*/ 2506088 w 5101858"/>
              <a:gd name="connsiteY33" fmla="*/ 529727 h 4077030"/>
              <a:gd name="connsiteX34" fmla="*/ 2388959 w 5101858"/>
              <a:gd name="connsiteY34" fmla="*/ 562514 h 4077030"/>
              <a:gd name="connsiteX35" fmla="*/ 2260246 w 5101858"/>
              <a:gd name="connsiteY35" fmla="*/ 562515 h 4077030"/>
              <a:gd name="connsiteX36" fmla="*/ 2145548 w 5101858"/>
              <a:gd name="connsiteY36" fmla="*/ 565196 h 4077030"/>
              <a:gd name="connsiteX37" fmla="*/ 2041955 w 5101858"/>
              <a:gd name="connsiteY37" fmla="*/ 628235 h 4077030"/>
              <a:gd name="connsiteX38" fmla="*/ 1926558 w 5101858"/>
              <a:gd name="connsiteY38" fmla="*/ 646694 h 4077030"/>
              <a:gd name="connsiteX39" fmla="*/ 1900570 w 5101858"/>
              <a:gd name="connsiteY39" fmla="*/ 384268 h 4077030"/>
              <a:gd name="connsiteX40" fmla="*/ 1394824 w 5101858"/>
              <a:gd name="connsiteY40" fmla="*/ 363494 h 4077030"/>
              <a:gd name="connsiteX41" fmla="*/ 1410121 w 5101858"/>
              <a:gd name="connsiteY41" fmla="*/ 249957 h 4077030"/>
              <a:gd name="connsiteX42" fmla="*/ 1289845 w 5101858"/>
              <a:gd name="connsiteY42" fmla="*/ 242612 h 4077030"/>
              <a:gd name="connsiteX43" fmla="*/ 1169632 w 5101858"/>
              <a:gd name="connsiteY43" fmla="*/ 224306 h 4077030"/>
              <a:gd name="connsiteX44" fmla="*/ 1170496 w 5101858"/>
              <a:gd name="connsiteY44" fmla="*/ 138764 h 4077030"/>
              <a:gd name="connsiteX45" fmla="*/ 1069010 w 5101858"/>
              <a:gd name="connsiteY45" fmla="*/ 360900 h 4077030"/>
              <a:gd name="connsiteX46" fmla="*/ 964794 w 5101858"/>
              <a:gd name="connsiteY46" fmla="*/ 564039 h 4077030"/>
              <a:gd name="connsiteX47" fmla="*/ 887664 w 5101858"/>
              <a:gd name="connsiteY47" fmla="*/ 799031 h 4077030"/>
              <a:gd name="connsiteX48" fmla="*/ 783415 w 5101858"/>
              <a:gd name="connsiteY48" fmla="*/ 1163028 h 4077030"/>
              <a:gd name="connsiteX49" fmla="*/ 547493 w 5101858"/>
              <a:gd name="connsiteY49" fmla="*/ 1049225 h 4077030"/>
              <a:gd name="connsiteX50" fmla="*/ 353890 w 5101858"/>
              <a:gd name="connsiteY50" fmla="*/ 1169919 h 4077030"/>
              <a:gd name="connsiteX51" fmla="*/ 240397 w 5101858"/>
              <a:gd name="connsiteY51" fmla="*/ 1079942 h 4077030"/>
              <a:gd name="connsiteX52" fmla="*/ 166867 w 5101858"/>
              <a:gd name="connsiteY52" fmla="*/ 1195171 h 4077030"/>
              <a:gd name="connsiteX53" fmla="*/ 113254 w 5101858"/>
              <a:gd name="connsiteY53" fmla="*/ 1314621 h 4077030"/>
              <a:gd name="connsiteX54" fmla="*/ 72176 w 5101858"/>
              <a:gd name="connsiteY54" fmla="*/ 1412602 h 4077030"/>
              <a:gd name="connsiteX55" fmla="*/ 68887 w 5101858"/>
              <a:gd name="connsiteY55" fmla="*/ 1526405 h 4077030"/>
              <a:gd name="connsiteX56" fmla="*/ 0 w 5101858"/>
              <a:gd name="connsiteY56" fmla="*/ 1626120 h 4077030"/>
              <a:gd name="connsiteX57" fmla="*/ 9559 w 5101858"/>
              <a:gd name="connsiteY57" fmla="*/ 1817306 h 4077030"/>
              <a:gd name="connsiteX58" fmla="*/ 139432 w 5101858"/>
              <a:gd name="connsiteY58" fmla="*/ 1786873 h 4077030"/>
              <a:gd name="connsiteX59" fmla="*/ 290506 w 5101858"/>
              <a:gd name="connsiteY59" fmla="*/ 1851124 h 4077030"/>
              <a:gd name="connsiteX60" fmla="*/ 486543 w 5101858"/>
              <a:gd name="connsiteY60" fmla="*/ 1961070 h 4077030"/>
              <a:gd name="connsiteX61" fmla="*/ 451314 w 5101858"/>
              <a:gd name="connsiteY61" fmla="*/ 2106513 h 4077030"/>
              <a:gd name="connsiteX62" fmla="*/ 650644 w 5101858"/>
              <a:gd name="connsiteY62" fmla="*/ 2370518 h 4077030"/>
              <a:gd name="connsiteX63" fmla="*/ 425076 w 5101858"/>
              <a:gd name="connsiteY63" fmla="*/ 2857054 h 4077030"/>
              <a:gd name="connsiteX64" fmla="*/ 553431 w 5101858"/>
              <a:gd name="connsiteY64" fmla="*/ 2946207 h 4077030"/>
              <a:gd name="connsiteX0" fmla="*/ 553431 w 5101858"/>
              <a:gd name="connsiteY0" fmla="*/ 2946207 h 4077030"/>
              <a:gd name="connsiteX1" fmla="*/ 807498 w 5101858"/>
              <a:gd name="connsiteY1" fmla="*/ 2918761 h 4077030"/>
              <a:gd name="connsiteX2" fmla="*/ 849252 w 5101858"/>
              <a:gd name="connsiteY2" fmla="*/ 3029336 h 4077030"/>
              <a:gd name="connsiteX3" fmla="*/ 1210162 w 5101858"/>
              <a:gd name="connsiteY3" fmla="*/ 2951435 h 4077030"/>
              <a:gd name="connsiteX4" fmla="*/ 1432085 w 5101858"/>
              <a:gd name="connsiteY4" fmla="*/ 3041860 h 4077030"/>
              <a:gd name="connsiteX5" fmla="*/ 1009890 w 5101858"/>
              <a:gd name="connsiteY5" fmla="*/ 4028699 h 4077030"/>
              <a:gd name="connsiteX6" fmla="*/ 1442161 w 5101858"/>
              <a:gd name="connsiteY6" fmla="*/ 3755877 h 4077030"/>
              <a:gd name="connsiteX7" fmla="*/ 1850296 w 5101858"/>
              <a:gd name="connsiteY7" fmla="*/ 3957577 h 4077030"/>
              <a:gd name="connsiteX8" fmla="*/ 1853677 w 5101858"/>
              <a:gd name="connsiteY8" fmla="*/ 3831760 h 4077030"/>
              <a:gd name="connsiteX9" fmla="*/ 1875082 w 5101858"/>
              <a:gd name="connsiteY9" fmla="*/ 3742987 h 4077030"/>
              <a:gd name="connsiteX10" fmla="*/ 1984922 w 5101858"/>
              <a:gd name="connsiteY10" fmla="*/ 3207609 h 4077030"/>
              <a:gd name="connsiteX11" fmla="*/ 2745358 w 5101858"/>
              <a:gd name="connsiteY11" fmla="*/ 3811121 h 4077030"/>
              <a:gd name="connsiteX12" fmla="*/ 2844823 w 5101858"/>
              <a:gd name="connsiteY12" fmla="*/ 3894687 h 4077030"/>
              <a:gd name="connsiteX13" fmla="*/ 3053983 w 5101858"/>
              <a:gd name="connsiteY13" fmla="*/ 3972450 h 4077030"/>
              <a:gd name="connsiteX14" fmla="*/ 3189522 w 5101858"/>
              <a:gd name="connsiteY14" fmla="*/ 3991829 h 4077030"/>
              <a:gd name="connsiteX15" fmla="*/ 3322741 w 5101858"/>
              <a:gd name="connsiteY15" fmla="*/ 4021325 h 4077030"/>
              <a:gd name="connsiteX16" fmla="*/ 3435364 w 5101858"/>
              <a:gd name="connsiteY16" fmla="*/ 4029369 h 4077030"/>
              <a:gd name="connsiteX17" fmla="*/ 3642700 w 5101858"/>
              <a:gd name="connsiteY17" fmla="*/ 4077030 h 4077030"/>
              <a:gd name="connsiteX18" fmla="*/ 3768733 w 5101858"/>
              <a:gd name="connsiteY18" fmla="*/ 3973916 h 4077030"/>
              <a:gd name="connsiteX19" fmla="*/ 3761290 w 5101858"/>
              <a:gd name="connsiteY19" fmla="*/ 3435202 h 4077030"/>
              <a:gd name="connsiteX20" fmla="*/ 3832506 w 5101858"/>
              <a:gd name="connsiteY20" fmla="*/ 3368753 h 4077030"/>
              <a:gd name="connsiteX21" fmla="*/ 4268104 w 5101858"/>
              <a:gd name="connsiteY21" fmla="*/ 3714416 h 4077030"/>
              <a:gd name="connsiteX22" fmla="*/ 4910096 w 5101858"/>
              <a:gd name="connsiteY22" fmla="*/ 3382262 h 4077030"/>
              <a:gd name="connsiteX23" fmla="*/ 4781990 w 5101858"/>
              <a:gd name="connsiteY23" fmla="*/ 3303642 h 4077030"/>
              <a:gd name="connsiteX24" fmla="*/ 5101858 w 5101858"/>
              <a:gd name="connsiteY24" fmla="*/ 2861140 h 4077030"/>
              <a:gd name="connsiteX25" fmla="*/ 4643875 w 5101858"/>
              <a:gd name="connsiteY25" fmla="*/ 2497048 h 4077030"/>
              <a:gd name="connsiteX26" fmla="*/ 4940992 w 5101858"/>
              <a:gd name="connsiteY26" fmla="*/ 2070906 h 4077030"/>
              <a:gd name="connsiteX27" fmla="*/ 4058334 w 5101858"/>
              <a:gd name="connsiteY27" fmla="*/ 1460218 h 4077030"/>
              <a:gd name="connsiteX28" fmla="*/ 3314336 w 5101858"/>
              <a:gd name="connsiteY28" fmla="*/ 1013010 h 4077030"/>
              <a:gd name="connsiteX29" fmla="*/ 3616739 w 5101858"/>
              <a:gd name="connsiteY29" fmla="*/ 677212 h 4077030"/>
              <a:gd name="connsiteX30" fmla="*/ 3073857 w 5101858"/>
              <a:gd name="connsiteY30" fmla="*/ 642352 h 4077030"/>
              <a:gd name="connsiteX31" fmla="*/ 2919543 w 5101858"/>
              <a:gd name="connsiteY31" fmla="*/ 418928 h 4077030"/>
              <a:gd name="connsiteX32" fmla="*/ 2743528 w 5101858"/>
              <a:gd name="connsiteY32" fmla="*/ 0 h 4077030"/>
              <a:gd name="connsiteX33" fmla="*/ 2506088 w 5101858"/>
              <a:gd name="connsiteY33" fmla="*/ 529727 h 4077030"/>
              <a:gd name="connsiteX34" fmla="*/ 2388959 w 5101858"/>
              <a:gd name="connsiteY34" fmla="*/ 562514 h 4077030"/>
              <a:gd name="connsiteX35" fmla="*/ 2260246 w 5101858"/>
              <a:gd name="connsiteY35" fmla="*/ 562515 h 4077030"/>
              <a:gd name="connsiteX36" fmla="*/ 2145548 w 5101858"/>
              <a:gd name="connsiteY36" fmla="*/ 565196 h 4077030"/>
              <a:gd name="connsiteX37" fmla="*/ 2041955 w 5101858"/>
              <a:gd name="connsiteY37" fmla="*/ 628235 h 4077030"/>
              <a:gd name="connsiteX38" fmla="*/ 1926558 w 5101858"/>
              <a:gd name="connsiteY38" fmla="*/ 646694 h 4077030"/>
              <a:gd name="connsiteX39" fmla="*/ 1900570 w 5101858"/>
              <a:gd name="connsiteY39" fmla="*/ 384268 h 4077030"/>
              <a:gd name="connsiteX40" fmla="*/ 1394824 w 5101858"/>
              <a:gd name="connsiteY40" fmla="*/ 363494 h 4077030"/>
              <a:gd name="connsiteX41" fmla="*/ 1410121 w 5101858"/>
              <a:gd name="connsiteY41" fmla="*/ 249957 h 4077030"/>
              <a:gd name="connsiteX42" fmla="*/ 1289845 w 5101858"/>
              <a:gd name="connsiteY42" fmla="*/ 242612 h 4077030"/>
              <a:gd name="connsiteX43" fmla="*/ 1169632 w 5101858"/>
              <a:gd name="connsiteY43" fmla="*/ 224306 h 4077030"/>
              <a:gd name="connsiteX44" fmla="*/ 1170496 w 5101858"/>
              <a:gd name="connsiteY44" fmla="*/ 138764 h 4077030"/>
              <a:gd name="connsiteX45" fmla="*/ 1069010 w 5101858"/>
              <a:gd name="connsiteY45" fmla="*/ 360900 h 4077030"/>
              <a:gd name="connsiteX46" fmla="*/ 964794 w 5101858"/>
              <a:gd name="connsiteY46" fmla="*/ 564039 h 4077030"/>
              <a:gd name="connsiteX47" fmla="*/ 887664 w 5101858"/>
              <a:gd name="connsiteY47" fmla="*/ 799031 h 4077030"/>
              <a:gd name="connsiteX48" fmla="*/ 783415 w 5101858"/>
              <a:gd name="connsiteY48" fmla="*/ 1163028 h 4077030"/>
              <a:gd name="connsiteX49" fmla="*/ 547493 w 5101858"/>
              <a:gd name="connsiteY49" fmla="*/ 1049225 h 4077030"/>
              <a:gd name="connsiteX50" fmla="*/ 353890 w 5101858"/>
              <a:gd name="connsiteY50" fmla="*/ 1169919 h 4077030"/>
              <a:gd name="connsiteX51" fmla="*/ 240397 w 5101858"/>
              <a:gd name="connsiteY51" fmla="*/ 1079942 h 4077030"/>
              <a:gd name="connsiteX52" fmla="*/ 166867 w 5101858"/>
              <a:gd name="connsiteY52" fmla="*/ 1195171 h 4077030"/>
              <a:gd name="connsiteX53" fmla="*/ 113254 w 5101858"/>
              <a:gd name="connsiteY53" fmla="*/ 1314621 h 4077030"/>
              <a:gd name="connsiteX54" fmla="*/ 72176 w 5101858"/>
              <a:gd name="connsiteY54" fmla="*/ 1412602 h 4077030"/>
              <a:gd name="connsiteX55" fmla="*/ 68887 w 5101858"/>
              <a:gd name="connsiteY55" fmla="*/ 1526405 h 4077030"/>
              <a:gd name="connsiteX56" fmla="*/ 0 w 5101858"/>
              <a:gd name="connsiteY56" fmla="*/ 1626120 h 4077030"/>
              <a:gd name="connsiteX57" fmla="*/ 9559 w 5101858"/>
              <a:gd name="connsiteY57" fmla="*/ 1817306 h 4077030"/>
              <a:gd name="connsiteX58" fmla="*/ 139432 w 5101858"/>
              <a:gd name="connsiteY58" fmla="*/ 1786873 h 4077030"/>
              <a:gd name="connsiteX59" fmla="*/ 290506 w 5101858"/>
              <a:gd name="connsiteY59" fmla="*/ 1851124 h 4077030"/>
              <a:gd name="connsiteX60" fmla="*/ 486543 w 5101858"/>
              <a:gd name="connsiteY60" fmla="*/ 1961070 h 4077030"/>
              <a:gd name="connsiteX61" fmla="*/ 451314 w 5101858"/>
              <a:gd name="connsiteY61" fmla="*/ 2106513 h 4077030"/>
              <a:gd name="connsiteX62" fmla="*/ 650644 w 5101858"/>
              <a:gd name="connsiteY62" fmla="*/ 2370518 h 4077030"/>
              <a:gd name="connsiteX63" fmla="*/ 425076 w 5101858"/>
              <a:gd name="connsiteY63" fmla="*/ 2857054 h 4077030"/>
              <a:gd name="connsiteX64" fmla="*/ 553431 w 5101858"/>
              <a:gd name="connsiteY64" fmla="*/ 2946207 h 4077030"/>
              <a:gd name="connsiteX0" fmla="*/ 553431 w 5101858"/>
              <a:gd name="connsiteY0" fmla="*/ 2946207 h 4077030"/>
              <a:gd name="connsiteX1" fmla="*/ 807498 w 5101858"/>
              <a:gd name="connsiteY1" fmla="*/ 2918761 h 4077030"/>
              <a:gd name="connsiteX2" fmla="*/ 849252 w 5101858"/>
              <a:gd name="connsiteY2" fmla="*/ 3029336 h 4077030"/>
              <a:gd name="connsiteX3" fmla="*/ 1210162 w 5101858"/>
              <a:gd name="connsiteY3" fmla="*/ 2951435 h 4077030"/>
              <a:gd name="connsiteX4" fmla="*/ 1432085 w 5101858"/>
              <a:gd name="connsiteY4" fmla="*/ 3041860 h 4077030"/>
              <a:gd name="connsiteX5" fmla="*/ 1009890 w 5101858"/>
              <a:gd name="connsiteY5" fmla="*/ 4028699 h 4077030"/>
              <a:gd name="connsiteX6" fmla="*/ 1442161 w 5101858"/>
              <a:gd name="connsiteY6" fmla="*/ 3755877 h 4077030"/>
              <a:gd name="connsiteX7" fmla="*/ 1850296 w 5101858"/>
              <a:gd name="connsiteY7" fmla="*/ 3957577 h 4077030"/>
              <a:gd name="connsiteX8" fmla="*/ 1841750 w 5101858"/>
              <a:gd name="connsiteY8" fmla="*/ 3827785 h 4077030"/>
              <a:gd name="connsiteX9" fmla="*/ 1875082 w 5101858"/>
              <a:gd name="connsiteY9" fmla="*/ 3742987 h 4077030"/>
              <a:gd name="connsiteX10" fmla="*/ 1984922 w 5101858"/>
              <a:gd name="connsiteY10" fmla="*/ 3207609 h 4077030"/>
              <a:gd name="connsiteX11" fmla="*/ 2745358 w 5101858"/>
              <a:gd name="connsiteY11" fmla="*/ 3811121 h 4077030"/>
              <a:gd name="connsiteX12" fmla="*/ 2844823 w 5101858"/>
              <a:gd name="connsiteY12" fmla="*/ 3894687 h 4077030"/>
              <a:gd name="connsiteX13" fmla="*/ 3053983 w 5101858"/>
              <a:gd name="connsiteY13" fmla="*/ 3972450 h 4077030"/>
              <a:gd name="connsiteX14" fmla="*/ 3189522 w 5101858"/>
              <a:gd name="connsiteY14" fmla="*/ 3991829 h 4077030"/>
              <a:gd name="connsiteX15" fmla="*/ 3322741 w 5101858"/>
              <a:gd name="connsiteY15" fmla="*/ 4021325 h 4077030"/>
              <a:gd name="connsiteX16" fmla="*/ 3435364 w 5101858"/>
              <a:gd name="connsiteY16" fmla="*/ 4029369 h 4077030"/>
              <a:gd name="connsiteX17" fmla="*/ 3642700 w 5101858"/>
              <a:gd name="connsiteY17" fmla="*/ 4077030 h 4077030"/>
              <a:gd name="connsiteX18" fmla="*/ 3768733 w 5101858"/>
              <a:gd name="connsiteY18" fmla="*/ 3973916 h 4077030"/>
              <a:gd name="connsiteX19" fmla="*/ 3761290 w 5101858"/>
              <a:gd name="connsiteY19" fmla="*/ 3435202 h 4077030"/>
              <a:gd name="connsiteX20" fmla="*/ 3832506 w 5101858"/>
              <a:gd name="connsiteY20" fmla="*/ 3368753 h 4077030"/>
              <a:gd name="connsiteX21" fmla="*/ 4268104 w 5101858"/>
              <a:gd name="connsiteY21" fmla="*/ 3714416 h 4077030"/>
              <a:gd name="connsiteX22" fmla="*/ 4910096 w 5101858"/>
              <a:gd name="connsiteY22" fmla="*/ 3382262 h 4077030"/>
              <a:gd name="connsiteX23" fmla="*/ 4781990 w 5101858"/>
              <a:gd name="connsiteY23" fmla="*/ 3303642 h 4077030"/>
              <a:gd name="connsiteX24" fmla="*/ 5101858 w 5101858"/>
              <a:gd name="connsiteY24" fmla="*/ 2861140 h 4077030"/>
              <a:gd name="connsiteX25" fmla="*/ 4643875 w 5101858"/>
              <a:gd name="connsiteY25" fmla="*/ 2497048 h 4077030"/>
              <a:gd name="connsiteX26" fmla="*/ 4940992 w 5101858"/>
              <a:gd name="connsiteY26" fmla="*/ 2070906 h 4077030"/>
              <a:gd name="connsiteX27" fmla="*/ 4058334 w 5101858"/>
              <a:gd name="connsiteY27" fmla="*/ 1460218 h 4077030"/>
              <a:gd name="connsiteX28" fmla="*/ 3314336 w 5101858"/>
              <a:gd name="connsiteY28" fmla="*/ 1013010 h 4077030"/>
              <a:gd name="connsiteX29" fmla="*/ 3616739 w 5101858"/>
              <a:gd name="connsiteY29" fmla="*/ 677212 h 4077030"/>
              <a:gd name="connsiteX30" fmla="*/ 3073857 w 5101858"/>
              <a:gd name="connsiteY30" fmla="*/ 642352 h 4077030"/>
              <a:gd name="connsiteX31" fmla="*/ 2919543 w 5101858"/>
              <a:gd name="connsiteY31" fmla="*/ 418928 h 4077030"/>
              <a:gd name="connsiteX32" fmla="*/ 2743528 w 5101858"/>
              <a:gd name="connsiteY32" fmla="*/ 0 h 4077030"/>
              <a:gd name="connsiteX33" fmla="*/ 2506088 w 5101858"/>
              <a:gd name="connsiteY33" fmla="*/ 529727 h 4077030"/>
              <a:gd name="connsiteX34" fmla="*/ 2388959 w 5101858"/>
              <a:gd name="connsiteY34" fmla="*/ 562514 h 4077030"/>
              <a:gd name="connsiteX35" fmla="*/ 2260246 w 5101858"/>
              <a:gd name="connsiteY35" fmla="*/ 562515 h 4077030"/>
              <a:gd name="connsiteX36" fmla="*/ 2145548 w 5101858"/>
              <a:gd name="connsiteY36" fmla="*/ 565196 h 4077030"/>
              <a:gd name="connsiteX37" fmla="*/ 2041955 w 5101858"/>
              <a:gd name="connsiteY37" fmla="*/ 628235 h 4077030"/>
              <a:gd name="connsiteX38" fmla="*/ 1926558 w 5101858"/>
              <a:gd name="connsiteY38" fmla="*/ 646694 h 4077030"/>
              <a:gd name="connsiteX39" fmla="*/ 1900570 w 5101858"/>
              <a:gd name="connsiteY39" fmla="*/ 384268 h 4077030"/>
              <a:gd name="connsiteX40" fmla="*/ 1394824 w 5101858"/>
              <a:gd name="connsiteY40" fmla="*/ 363494 h 4077030"/>
              <a:gd name="connsiteX41" fmla="*/ 1410121 w 5101858"/>
              <a:gd name="connsiteY41" fmla="*/ 249957 h 4077030"/>
              <a:gd name="connsiteX42" fmla="*/ 1289845 w 5101858"/>
              <a:gd name="connsiteY42" fmla="*/ 242612 h 4077030"/>
              <a:gd name="connsiteX43" fmla="*/ 1169632 w 5101858"/>
              <a:gd name="connsiteY43" fmla="*/ 224306 h 4077030"/>
              <a:gd name="connsiteX44" fmla="*/ 1170496 w 5101858"/>
              <a:gd name="connsiteY44" fmla="*/ 138764 h 4077030"/>
              <a:gd name="connsiteX45" fmla="*/ 1069010 w 5101858"/>
              <a:gd name="connsiteY45" fmla="*/ 360900 h 4077030"/>
              <a:gd name="connsiteX46" fmla="*/ 964794 w 5101858"/>
              <a:gd name="connsiteY46" fmla="*/ 564039 h 4077030"/>
              <a:gd name="connsiteX47" fmla="*/ 887664 w 5101858"/>
              <a:gd name="connsiteY47" fmla="*/ 799031 h 4077030"/>
              <a:gd name="connsiteX48" fmla="*/ 783415 w 5101858"/>
              <a:gd name="connsiteY48" fmla="*/ 1163028 h 4077030"/>
              <a:gd name="connsiteX49" fmla="*/ 547493 w 5101858"/>
              <a:gd name="connsiteY49" fmla="*/ 1049225 h 4077030"/>
              <a:gd name="connsiteX50" fmla="*/ 353890 w 5101858"/>
              <a:gd name="connsiteY50" fmla="*/ 1169919 h 4077030"/>
              <a:gd name="connsiteX51" fmla="*/ 240397 w 5101858"/>
              <a:gd name="connsiteY51" fmla="*/ 1079942 h 4077030"/>
              <a:gd name="connsiteX52" fmla="*/ 166867 w 5101858"/>
              <a:gd name="connsiteY52" fmla="*/ 1195171 h 4077030"/>
              <a:gd name="connsiteX53" fmla="*/ 113254 w 5101858"/>
              <a:gd name="connsiteY53" fmla="*/ 1314621 h 4077030"/>
              <a:gd name="connsiteX54" fmla="*/ 72176 w 5101858"/>
              <a:gd name="connsiteY54" fmla="*/ 1412602 h 4077030"/>
              <a:gd name="connsiteX55" fmla="*/ 68887 w 5101858"/>
              <a:gd name="connsiteY55" fmla="*/ 1526405 h 4077030"/>
              <a:gd name="connsiteX56" fmla="*/ 0 w 5101858"/>
              <a:gd name="connsiteY56" fmla="*/ 1626120 h 4077030"/>
              <a:gd name="connsiteX57" fmla="*/ 9559 w 5101858"/>
              <a:gd name="connsiteY57" fmla="*/ 1817306 h 4077030"/>
              <a:gd name="connsiteX58" fmla="*/ 139432 w 5101858"/>
              <a:gd name="connsiteY58" fmla="*/ 1786873 h 4077030"/>
              <a:gd name="connsiteX59" fmla="*/ 290506 w 5101858"/>
              <a:gd name="connsiteY59" fmla="*/ 1851124 h 4077030"/>
              <a:gd name="connsiteX60" fmla="*/ 486543 w 5101858"/>
              <a:gd name="connsiteY60" fmla="*/ 1961070 h 4077030"/>
              <a:gd name="connsiteX61" fmla="*/ 451314 w 5101858"/>
              <a:gd name="connsiteY61" fmla="*/ 2106513 h 4077030"/>
              <a:gd name="connsiteX62" fmla="*/ 650644 w 5101858"/>
              <a:gd name="connsiteY62" fmla="*/ 2370518 h 4077030"/>
              <a:gd name="connsiteX63" fmla="*/ 425076 w 5101858"/>
              <a:gd name="connsiteY63" fmla="*/ 2857054 h 4077030"/>
              <a:gd name="connsiteX64" fmla="*/ 553431 w 5101858"/>
              <a:gd name="connsiteY64" fmla="*/ 2946207 h 4077030"/>
              <a:gd name="connsiteX0" fmla="*/ 553431 w 5101858"/>
              <a:gd name="connsiteY0" fmla="*/ 2946207 h 4077030"/>
              <a:gd name="connsiteX1" fmla="*/ 807498 w 5101858"/>
              <a:gd name="connsiteY1" fmla="*/ 2918761 h 4077030"/>
              <a:gd name="connsiteX2" fmla="*/ 849252 w 5101858"/>
              <a:gd name="connsiteY2" fmla="*/ 3029336 h 4077030"/>
              <a:gd name="connsiteX3" fmla="*/ 1210162 w 5101858"/>
              <a:gd name="connsiteY3" fmla="*/ 2951435 h 4077030"/>
              <a:gd name="connsiteX4" fmla="*/ 1432085 w 5101858"/>
              <a:gd name="connsiteY4" fmla="*/ 3041860 h 4077030"/>
              <a:gd name="connsiteX5" fmla="*/ 1009890 w 5101858"/>
              <a:gd name="connsiteY5" fmla="*/ 4028699 h 4077030"/>
              <a:gd name="connsiteX6" fmla="*/ 1442161 w 5101858"/>
              <a:gd name="connsiteY6" fmla="*/ 3755877 h 4077030"/>
              <a:gd name="connsiteX7" fmla="*/ 1850296 w 5101858"/>
              <a:gd name="connsiteY7" fmla="*/ 3957577 h 4077030"/>
              <a:gd name="connsiteX8" fmla="*/ 1841750 w 5101858"/>
              <a:gd name="connsiteY8" fmla="*/ 3827785 h 4077030"/>
              <a:gd name="connsiteX9" fmla="*/ 1871107 w 5101858"/>
              <a:gd name="connsiteY9" fmla="*/ 3739011 h 4077030"/>
              <a:gd name="connsiteX10" fmla="*/ 1984922 w 5101858"/>
              <a:gd name="connsiteY10" fmla="*/ 3207609 h 4077030"/>
              <a:gd name="connsiteX11" fmla="*/ 2745358 w 5101858"/>
              <a:gd name="connsiteY11" fmla="*/ 3811121 h 4077030"/>
              <a:gd name="connsiteX12" fmla="*/ 2844823 w 5101858"/>
              <a:gd name="connsiteY12" fmla="*/ 3894687 h 4077030"/>
              <a:gd name="connsiteX13" fmla="*/ 3053983 w 5101858"/>
              <a:gd name="connsiteY13" fmla="*/ 3972450 h 4077030"/>
              <a:gd name="connsiteX14" fmla="*/ 3189522 w 5101858"/>
              <a:gd name="connsiteY14" fmla="*/ 3991829 h 4077030"/>
              <a:gd name="connsiteX15" fmla="*/ 3322741 w 5101858"/>
              <a:gd name="connsiteY15" fmla="*/ 4021325 h 4077030"/>
              <a:gd name="connsiteX16" fmla="*/ 3435364 w 5101858"/>
              <a:gd name="connsiteY16" fmla="*/ 4029369 h 4077030"/>
              <a:gd name="connsiteX17" fmla="*/ 3642700 w 5101858"/>
              <a:gd name="connsiteY17" fmla="*/ 4077030 h 4077030"/>
              <a:gd name="connsiteX18" fmla="*/ 3768733 w 5101858"/>
              <a:gd name="connsiteY18" fmla="*/ 3973916 h 4077030"/>
              <a:gd name="connsiteX19" fmla="*/ 3761290 w 5101858"/>
              <a:gd name="connsiteY19" fmla="*/ 3435202 h 4077030"/>
              <a:gd name="connsiteX20" fmla="*/ 3832506 w 5101858"/>
              <a:gd name="connsiteY20" fmla="*/ 3368753 h 4077030"/>
              <a:gd name="connsiteX21" fmla="*/ 4268104 w 5101858"/>
              <a:gd name="connsiteY21" fmla="*/ 3714416 h 4077030"/>
              <a:gd name="connsiteX22" fmla="*/ 4910096 w 5101858"/>
              <a:gd name="connsiteY22" fmla="*/ 3382262 h 4077030"/>
              <a:gd name="connsiteX23" fmla="*/ 4781990 w 5101858"/>
              <a:gd name="connsiteY23" fmla="*/ 3303642 h 4077030"/>
              <a:gd name="connsiteX24" fmla="*/ 5101858 w 5101858"/>
              <a:gd name="connsiteY24" fmla="*/ 2861140 h 4077030"/>
              <a:gd name="connsiteX25" fmla="*/ 4643875 w 5101858"/>
              <a:gd name="connsiteY25" fmla="*/ 2497048 h 4077030"/>
              <a:gd name="connsiteX26" fmla="*/ 4940992 w 5101858"/>
              <a:gd name="connsiteY26" fmla="*/ 2070906 h 4077030"/>
              <a:gd name="connsiteX27" fmla="*/ 4058334 w 5101858"/>
              <a:gd name="connsiteY27" fmla="*/ 1460218 h 4077030"/>
              <a:gd name="connsiteX28" fmla="*/ 3314336 w 5101858"/>
              <a:gd name="connsiteY28" fmla="*/ 1013010 h 4077030"/>
              <a:gd name="connsiteX29" fmla="*/ 3616739 w 5101858"/>
              <a:gd name="connsiteY29" fmla="*/ 677212 h 4077030"/>
              <a:gd name="connsiteX30" fmla="*/ 3073857 w 5101858"/>
              <a:gd name="connsiteY30" fmla="*/ 642352 h 4077030"/>
              <a:gd name="connsiteX31" fmla="*/ 2919543 w 5101858"/>
              <a:gd name="connsiteY31" fmla="*/ 418928 h 4077030"/>
              <a:gd name="connsiteX32" fmla="*/ 2743528 w 5101858"/>
              <a:gd name="connsiteY32" fmla="*/ 0 h 4077030"/>
              <a:gd name="connsiteX33" fmla="*/ 2506088 w 5101858"/>
              <a:gd name="connsiteY33" fmla="*/ 529727 h 4077030"/>
              <a:gd name="connsiteX34" fmla="*/ 2388959 w 5101858"/>
              <a:gd name="connsiteY34" fmla="*/ 562514 h 4077030"/>
              <a:gd name="connsiteX35" fmla="*/ 2260246 w 5101858"/>
              <a:gd name="connsiteY35" fmla="*/ 562515 h 4077030"/>
              <a:gd name="connsiteX36" fmla="*/ 2145548 w 5101858"/>
              <a:gd name="connsiteY36" fmla="*/ 565196 h 4077030"/>
              <a:gd name="connsiteX37" fmla="*/ 2041955 w 5101858"/>
              <a:gd name="connsiteY37" fmla="*/ 628235 h 4077030"/>
              <a:gd name="connsiteX38" fmla="*/ 1926558 w 5101858"/>
              <a:gd name="connsiteY38" fmla="*/ 646694 h 4077030"/>
              <a:gd name="connsiteX39" fmla="*/ 1900570 w 5101858"/>
              <a:gd name="connsiteY39" fmla="*/ 384268 h 4077030"/>
              <a:gd name="connsiteX40" fmla="*/ 1394824 w 5101858"/>
              <a:gd name="connsiteY40" fmla="*/ 363494 h 4077030"/>
              <a:gd name="connsiteX41" fmla="*/ 1410121 w 5101858"/>
              <a:gd name="connsiteY41" fmla="*/ 249957 h 4077030"/>
              <a:gd name="connsiteX42" fmla="*/ 1289845 w 5101858"/>
              <a:gd name="connsiteY42" fmla="*/ 242612 h 4077030"/>
              <a:gd name="connsiteX43" fmla="*/ 1169632 w 5101858"/>
              <a:gd name="connsiteY43" fmla="*/ 224306 h 4077030"/>
              <a:gd name="connsiteX44" fmla="*/ 1170496 w 5101858"/>
              <a:gd name="connsiteY44" fmla="*/ 138764 h 4077030"/>
              <a:gd name="connsiteX45" fmla="*/ 1069010 w 5101858"/>
              <a:gd name="connsiteY45" fmla="*/ 360900 h 4077030"/>
              <a:gd name="connsiteX46" fmla="*/ 964794 w 5101858"/>
              <a:gd name="connsiteY46" fmla="*/ 564039 h 4077030"/>
              <a:gd name="connsiteX47" fmla="*/ 887664 w 5101858"/>
              <a:gd name="connsiteY47" fmla="*/ 799031 h 4077030"/>
              <a:gd name="connsiteX48" fmla="*/ 783415 w 5101858"/>
              <a:gd name="connsiteY48" fmla="*/ 1163028 h 4077030"/>
              <a:gd name="connsiteX49" fmla="*/ 547493 w 5101858"/>
              <a:gd name="connsiteY49" fmla="*/ 1049225 h 4077030"/>
              <a:gd name="connsiteX50" fmla="*/ 353890 w 5101858"/>
              <a:gd name="connsiteY50" fmla="*/ 1169919 h 4077030"/>
              <a:gd name="connsiteX51" fmla="*/ 240397 w 5101858"/>
              <a:gd name="connsiteY51" fmla="*/ 1079942 h 4077030"/>
              <a:gd name="connsiteX52" fmla="*/ 166867 w 5101858"/>
              <a:gd name="connsiteY52" fmla="*/ 1195171 h 4077030"/>
              <a:gd name="connsiteX53" fmla="*/ 113254 w 5101858"/>
              <a:gd name="connsiteY53" fmla="*/ 1314621 h 4077030"/>
              <a:gd name="connsiteX54" fmla="*/ 72176 w 5101858"/>
              <a:gd name="connsiteY54" fmla="*/ 1412602 h 4077030"/>
              <a:gd name="connsiteX55" fmla="*/ 68887 w 5101858"/>
              <a:gd name="connsiteY55" fmla="*/ 1526405 h 4077030"/>
              <a:gd name="connsiteX56" fmla="*/ 0 w 5101858"/>
              <a:gd name="connsiteY56" fmla="*/ 1626120 h 4077030"/>
              <a:gd name="connsiteX57" fmla="*/ 9559 w 5101858"/>
              <a:gd name="connsiteY57" fmla="*/ 1817306 h 4077030"/>
              <a:gd name="connsiteX58" fmla="*/ 139432 w 5101858"/>
              <a:gd name="connsiteY58" fmla="*/ 1786873 h 4077030"/>
              <a:gd name="connsiteX59" fmla="*/ 290506 w 5101858"/>
              <a:gd name="connsiteY59" fmla="*/ 1851124 h 4077030"/>
              <a:gd name="connsiteX60" fmla="*/ 486543 w 5101858"/>
              <a:gd name="connsiteY60" fmla="*/ 1961070 h 4077030"/>
              <a:gd name="connsiteX61" fmla="*/ 451314 w 5101858"/>
              <a:gd name="connsiteY61" fmla="*/ 2106513 h 4077030"/>
              <a:gd name="connsiteX62" fmla="*/ 650644 w 5101858"/>
              <a:gd name="connsiteY62" fmla="*/ 2370518 h 4077030"/>
              <a:gd name="connsiteX63" fmla="*/ 425076 w 5101858"/>
              <a:gd name="connsiteY63" fmla="*/ 2857054 h 4077030"/>
              <a:gd name="connsiteX64" fmla="*/ 553431 w 5101858"/>
              <a:gd name="connsiteY64" fmla="*/ 2946207 h 4077030"/>
              <a:gd name="connsiteX0" fmla="*/ 553431 w 5101858"/>
              <a:gd name="connsiteY0" fmla="*/ 2946207 h 4077030"/>
              <a:gd name="connsiteX1" fmla="*/ 807498 w 5101858"/>
              <a:gd name="connsiteY1" fmla="*/ 2918761 h 4077030"/>
              <a:gd name="connsiteX2" fmla="*/ 849252 w 5101858"/>
              <a:gd name="connsiteY2" fmla="*/ 3029336 h 4077030"/>
              <a:gd name="connsiteX3" fmla="*/ 1210162 w 5101858"/>
              <a:gd name="connsiteY3" fmla="*/ 2951435 h 4077030"/>
              <a:gd name="connsiteX4" fmla="*/ 1432085 w 5101858"/>
              <a:gd name="connsiteY4" fmla="*/ 3041860 h 4077030"/>
              <a:gd name="connsiteX5" fmla="*/ 1009890 w 5101858"/>
              <a:gd name="connsiteY5" fmla="*/ 4028699 h 4077030"/>
              <a:gd name="connsiteX6" fmla="*/ 1442161 w 5101858"/>
              <a:gd name="connsiteY6" fmla="*/ 3755877 h 4077030"/>
              <a:gd name="connsiteX7" fmla="*/ 1850296 w 5101858"/>
              <a:gd name="connsiteY7" fmla="*/ 3957577 h 4077030"/>
              <a:gd name="connsiteX8" fmla="*/ 1841750 w 5101858"/>
              <a:gd name="connsiteY8" fmla="*/ 3827785 h 4077030"/>
              <a:gd name="connsiteX9" fmla="*/ 1867131 w 5101858"/>
              <a:gd name="connsiteY9" fmla="*/ 3739011 h 4077030"/>
              <a:gd name="connsiteX10" fmla="*/ 1984922 w 5101858"/>
              <a:gd name="connsiteY10" fmla="*/ 3207609 h 4077030"/>
              <a:gd name="connsiteX11" fmla="*/ 2745358 w 5101858"/>
              <a:gd name="connsiteY11" fmla="*/ 3811121 h 4077030"/>
              <a:gd name="connsiteX12" fmla="*/ 2844823 w 5101858"/>
              <a:gd name="connsiteY12" fmla="*/ 3894687 h 4077030"/>
              <a:gd name="connsiteX13" fmla="*/ 3053983 w 5101858"/>
              <a:gd name="connsiteY13" fmla="*/ 3972450 h 4077030"/>
              <a:gd name="connsiteX14" fmla="*/ 3189522 w 5101858"/>
              <a:gd name="connsiteY14" fmla="*/ 3991829 h 4077030"/>
              <a:gd name="connsiteX15" fmla="*/ 3322741 w 5101858"/>
              <a:gd name="connsiteY15" fmla="*/ 4021325 h 4077030"/>
              <a:gd name="connsiteX16" fmla="*/ 3435364 w 5101858"/>
              <a:gd name="connsiteY16" fmla="*/ 4029369 h 4077030"/>
              <a:gd name="connsiteX17" fmla="*/ 3642700 w 5101858"/>
              <a:gd name="connsiteY17" fmla="*/ 4077030 h 4077030"/>
              <a:gd name="connsiteX18" fmla="*/ 3768733 w 5101858"/>
              <a:gd name="connsiteY18" fmla="*/ 3973916 h 4077030"/>
              <a:gd name="connsiteX19" fmla="*/ 3761290 w 5101858"/>
              <a:gd name="connsiteY19" fmla="*/ 3435202 h 4077030"/>
              <a:gd name="connsiteX20" fmla="*/ 3832506 w 5101858"/>
              <a:gd name="connsiteY20" fmla="*/ 3368753 h 4077030"/>
              <a:gd name="connsiteX21" fmla="*/ 4268104 w 5101858"/>
              <a:gd name="connsiteY21" fmla="*/ 3714416 h 4077030"/>
              <a:gd name="connsiteX22" fmla="*/ 4910096 w 5101858"/>
              <a:gd name="connsiteY22" fmla="*/ 3382262 h 4077030"/>
              <a:gd name="connsiteX23" fmla="*/ 4781990 w 5101858"/>
              <a:gd name="connsiteY23" fmla="*/ 3303642 h 4077030"/>
              <a:gd name="connsiteX24" fmla="*/ 5101858 w 5101858"/>
              <a:gd name="connsiteY24" fmla="*/ 2861140 h 4077030"/>
              <a:gd name="connsiteX25" fmla="*/ 4643875 w 5101858"/>
              <a:gd name="connsiteY25" fmla="*/ 2497048 h 4077030"/>
              <a:gd name="connsiteX26" fmla="*/ 4940992 w 5101858"/>
              <a:gd name="connsiteY26" fmla="*/ 2070906 h 4077030"/>
              <a:gd name="connsiteX27" fmla="*/ 4058334 w 5101858"/>
              <a:gd name="connsiteY27" fmla="*/ 1460218 h 4077030"/>
              <a:gd name="connsiteX28" fmla="*/ 3314336 w 5101858"/>
              <a:gd name="connsiteY28" fmla="*/ 1013010 h 4077030"/>
              <a:gd name="connsiteX29" fmla="*/ 3616739 w 5101858"/>
              <a:gd name="connsiteY29" fmla="*/ 677212 h 4077030"/>
              <a:gd name="connsiteX30" fmla="*/ 3073857 w 5101858"/>
              <a:gd name="connsiteY30" fmla="*/ 642352 h 4077030"/>
              <a:gd name="connsiteX31" fmla="*/ 2919543 w 5101858"/>
              <a:gd name="connsiteY31" fmla="*/ 418928 h 4077030"/>
              <a:gd name="connsiteX32" fmla="*/ 2743528 w 5101858"/>
              <a:gd name="connsiteY32" fmla="*/ 0 h 4077030"/>
              <a:gd name="connsiteX33" fmla="*/ 2506088 w 5101858"/>
              <a:gd name="connsiteY33" fmla="*/ 529727 h 4077030"/>
              <a:gd name="connsiteX34" fmla="*/ 2388959 w 5101858"/>
              <a:gd name="connsiteY34" fmla="*/ 562514 h 4077030"/>
              <a:gd name="connsiteX35" fmla="*/ 2260246 w 5101858"/>
              <a:gd name="connsiteY35" fmla="*/ 562515 h 4077030"/>
              <a:gd name="connsiteX36" fmla="*/ 2145548 w 5101858"/>
              <a:gd name="connsiteY36" fmla="*/ 565196 h 4077030"/>
              <a:gd name="connsiteX37" fmla="*/ 2041955 w 5101858"/>
              <a:gd name="connsiteY37" fmla="*/ 628235 h 4077030"/>
              <a:gd name="connsiteX38" fmla="*/ 1926558 w 5101858"/>
              <a:gd name="connsiteY38" fmla="*/ 646694 h 4077030"/>
              <a:gd name="connsiteX39" fmla="*/ 1900570 w 5101858"/>
              <a:gd name="connsiteY39" fmla="*/ 384268 h 4077030"/>
              <a:gd name="connsiteX40" fmla="*/ 1394824 w 5101858"/>
              <a:gd name="connsiteY40" fmla="*/ 363494 h 4077030"/>
              <a:gd name="connsiteX41" fmla="*/ 1410121 w 5101858"/>
              <a:gd name="connsiteY41" fmla="*/ 249957 h 4077030"/>
              <a:gd name="connsiteX42" fmla="*/ 1289845 w 5101858"/>
              <a:gd name="connsiteY42" fmla="*/ 242612 h 4077030"/>
              <a:gd name="connsiteX43" fmla="*/ 1169632 w 5101858"/>
              <a:gd name="connsiteY43" fmla="*/ 224306 h 4077030"/>
              <a:gd name="connsiteX44" fmla="*/ 1170496 w 5101858"/>
              <a:gd name="connsiteY44" fmla="*/ 138764 h 4077030"/>
              <a:gd name="connsiteX45" fmla="*/ 1069010 w 5101858"/>
              <a:gd name="connsiteY45" fmla="*/ 360900 h 4077030"/>
              <a:gd name="connsiteX46" fmla="*/ 964794 w 5101858"/>
              <a:gd name="connsiteY46" fmla="*/ 564039 h 4077030"/>
              <a:gd name="connsiteX47" fmla="*/ 887664 w 5101858"/>
              <a:gd name="connsiteY47" fmla="*/ 799031 h 4077030"/>
              <a:gd name="connsiteX48" fmla="*/ 783415 w 5101858"/>
              <a:gd name="connsiteY48" fmla="*/ 1163028 h 4077030"/>
              <a:gd name="connsiteX49" fmla="*/ 547493 w 5101858"/>
              <a:gd name="connsiteY49" fmla="*/ 1049225 h 4077030"/>
              <a:gd name="connsiteX50" fmla="*/ 353890 w 5101858"/>
              <a:gd name="connsiteY50" fmla="*/ 1169919 h 4077030"/>
              <a:gd name="connsiteX51" fmla="*/ 240397 w 5101858"/>
              <a:gd name="connsiteY51" fmla="*/ 1079942 h 4077030"/>
              <a:gd name="connsiteX52" fmla="*/ 166867 w 5101858"/>
              <a:gd name="connsiteY52" fmla="*/ 1195171 h 4077030"/>
              <a:gd name="connsiteX53" fmla="*/ 113254 w 5101858"/>
              <a:gd name="connsiteY53" fmla="*/ 1314621 h 4077030"/>
              <a:gd name="connsiteX54" fmla="*/ 72176 w 5101858"/>
              <a:gd name="connsiteY54" fmla="*/ 1412602 h 4077030"/>
              <a:gd name="connsiteX55" fmla="*/ 68887 w 5101858"/>
              <a:gd name="connsiteY55" fmla="*/ 1526405 h 4077030"/>
              <a:gd name="connsiteX56" fmla="*/ 0 w 5101858"/>
              <a:gd name="connsiteY56" fmla="*/ 1626120 h 4077030"/>
              <a:gd name="connsiteX57" fmla="*/ 9559 w 5101858"/>
              <a:gd name="connsiteY57" fmla="*/ 1817306 h 4077030"/>
              <a:gd name="connsiteX58" fmla="*/ 139432 w 5101858"/>
              <a:gd name="connsiteY58" fmla="*/ 1786873 h 4077030"/>
              <a:gd name="connsiteX59" fmla="*/ 290506 w 5101858"/>
              <a:gd name="connsiteY59" fmla="*/ 1851124 h 4077030"/>
              <a:gd name="connsiteX60" fmla="*/ 486543 w 5101858"/>
              <a:gd name="connsiteY60" fmla="*/ 1961070 h 4077030"/>
              <a:gd name="connsiteX61" fmla="*/ 451314 w 5101858"/>
              <a:gd name="connsiteY61" fmla="*/ 2106513 h 4077030"/>
              <a:gd name="connsiteX62" fmla="*/ 650644 w 5101858"/>
              <a:gd name="connsiteY62" fmla="*/ 2370518 h 4077030"/>
              <a:gd name="connsiteX63" fmla="*/ 425076 w 5101858"/>
              <a:gd name="connsiteY63" fmla="*/ 2857054 h 4077030"/>
              <a:gd name="connsiteX64" fmla="*/ 553431 w 5101858"/>
              <a:gd name="connsiteY64" fmla="*/ 2946207 h 4077030"/>
              <a:gd name="connsiteX0" fmla="*/ 553431 w 5101858"/>
              <a:gd name="connsiteY0" fmla="*/ 2946207 h 4077030"/>
              <a:gd name="connsiteX1" fmla="*/ 807498 w 5101858"/>
              <a:gd name="connsiteY1" fmla="*/ 2918761 h 4077030"/>
              <a:gd name="connsiteX2" fmla="*/ 849252 w 5101858"/>
              <a:gd name="connsiteY2" fmla="*/ 3029336 h 4077030"/>
              <a:gd name="connsiteX3" fmla="*/ 1210162 w 5101858"/>
              <a:gd name="connsiteY3" fmla="*/ 2951435 h 4077030"/>
              <a:gd name="connsiteX4" fmla="*/ 1432085 w 5101858"/>
              <a:gd name="connsiteY4" fmla="*/ 3041860 h 4077030"/>
              <a:gd name="connsiteX5" fmla="*/ 1009890 w 5101858"/>
              <a:gd name="connsiteY5" fmla="*/ 4028699 h 4077030"/>
              <a:gd name="connsiteX6" fmla="*/ 1442161 w 5101858"/>
              <a:gd name="connsiteY6" fmla="*/ 3755877 h 4077030"/>
              <a:gd name="connsiteX7" fmla="*/ 1850296 w 5101858"/>
              <a:gd name="connsiteY7" fmla="*/ 3957577 h 4077030"/>
              <a:gd name="connsiteX8" fmla="*/ 1841750 w 5101858"/>
              <a:gd name="connsiteY8" fmla="*/ 3827785 h 4077030"/>
              <a:gd name="connsiteX9" fmla="*/ 1867131 w 5101858"/>
              <a:gd name="connsiteY9" fmla="*/ 3739011 h 4077030"/>
              <a:gd name="connsiteX10" fmla="*/ 1984922 w 5101858"/>
              <a:gd name="connsiteY10" fmla="*/ 3207609 h 4077030"/>
              <a:gd name="connsiteX11" fmla="*/ 2745358 w 5101858"/>
              <a:gd name="connsiteY11" fmla="*/ 3811121 h 4077030"/>
              <a:gd name="connsiteX12" fmla="*/ 2844823 w 5101858"/>
              <a:gd name="connsiteY12" fmla="*/ 3894687 h 4077030"/>
              <a:gd name="connsiteX13" fmla="*/ 3053983 w 5101858"/>
              <a:gd name="connsiteY13" fmla="*/ 3972450 h 4077030"/>
              <a:gd name="connsiteX14" fmla="*/ 3189522 w 5101858"/>
              <a:gd name="connsiteY14" fmla="*/ 3991829 h 4077030"/>
              <a:gd name="connsiteX15" fmla="*/ 3322741 w 5101858"/>
              <a:gd name="connsiteY15" fmla="*/ 4021325 h 4077030"/>
              <a:gd name="connsiteX16" fmla="*/ 3435364 w 5101858"/>
              <a:gd name="connsiteY16" fmla="*/ 4029369 h 4077030"/>
              <a:gd name="connsiteX17" fmla="*/ 3642700 w 5101858"/>
              <a:gd name="connsiteY17" fmla="*/ 4077030 h 4077030"/>
              <a:gd name="connsiteX18" fmla="*/ 3768733 w 5101858"/>
              <a:gd name="connsiteY18" fmla="*/ 3973916 h 4077030"/>
              <a:gd name="connsiteX19" fmla="*/ 3745387 w 5101858"/>
              <a:gd name="connsiteY19" fmla="*/ 3431226 h 4077030"/>
              <a:gd name="connsiteX20" fmla="*/ 3832506 w 5101858"/>
              <a:gd name="connsiteY20" fmla="*/ 3368753 h 4077030"/>
              <a:gd name="connsiteX21" fmla="*/ 4268104 w 5101858"/>
              <a:gd name="connsiteY21" fmla="*/ 3714416 h 4077030"/>
              <a:gd name="connsiteX22" fmla="*/ 4910096 w 5101858"/>
              <a:gd name="connsiteY22" fmla="*/ 3382262 h 4077030"/>
              <a:gd name="connsiteX23" fmla="*/ 4781990 w 5101858"/>
              <a:gd name="connsiteY23" fmla="*/ 3303642 h 4077030"/>
              <a:gd name="connsiteX24" fmla="*/ 5101858 w 5101858"/>
              <a:gd name="connsiteY24" fmla="*/ 2861140 h 4077030"/>
              <a:gd name="connsiteX25" fmla="*/ 4643875 w 5101858"/>
              <a:gd name="connsiteY25" fmla="*/ 2497048 h 4077030"/>
              <a:gd name="connsiteX26" fmla="*/ 4940992 w 5101858"/>
              <a:gd name="connsiteY26" fmla="*/ 2070906 h 4077030"/>
              <a:gd name="connsiteX27" fmla="*/ 4058334 w 5101858"/>
              <a:gd name="connsiteY27" fmla="*/ 1460218 h 4077030"/>
              <a:gd name="connsiteX28" fmla="*/ 3314336 w 5101858"/>
              <a:gd name="connsiteY28" fmla="*/ 1013010 h 4077030"/>
              <a:gd name="connsiteX29" fmla="*/ 3616739 w 5101858"/>
              <a:gd name="connsiteY29" fmla="*/ 677212 h 4077030"/>
              <a:gd name="connsiteX30" fmla="*/ 3073857 w 5101858"/>
              <a:gd name="connsiteY30" fmla="*/ 642352 h 4077030"/>
              <a:gd name="connsiteX31" fmla="*/ 2919543 w 5101858"/>
              <a:gd name="connsiteY31" fmla="*/ 418928 h 4077030"/>
              <a:gd name="connsiteX32" fmla="*/ 2743528 w 5101858"/>
              <a:gd name="connsiteY32" fmla="*/ 0 h 4077030"/>
              <a:gd name="connsiteX33" fmla="*/ 2506088 w 5101858"/>
              <a:gd name="connsiteY33" fmla="*/ 529727 h 4077030"/>
              <a:gd name="connsiteX34" fmla="*/ 2388959 w 5101858"/>
              <a:gd name="connsiteY34" fmla="*/ 562514 h 4077030"/>
              <a:gd name="connsiteX35" fmla="*/ 2260246 w 5101858"/>
              <a:gd name="connsiteY35" fmla="*/ 562515 h 4077030"/>
              <a:gd name="connsiteX36" fmla="*/ 2145548 w 5101858"/>
              <a:gd name="connsiteY36" fmla="*/ 565196 h 4077030"/>
              <a:gd name="connsiteX37" fmla="*/ 2041955 w 5101858"/>
              <a:gd name="connsiteY37" fmla="*/ 628235 h 4077030"/>
              <a:gd name="connsiteX38" fmla="*/ 1926558 w 5101858"/>
              <a:gd name="connsiteY38" fmla="*/ 646694 h 4077030"/>
              <a:gd name="connsiteX39" fmla="*/ 1900570 w 5101858"/>
              <a:gd name="connsiteY39" fmla="*/ 384268 h 4077030"/>
              <a:gd name="connsiteX40" fmla="*/ 1394824 w 5101858"/>
              <a:gd name="connsiteY40" fmla="*/ 363494 h 4077030"/>
              <a:gd name="connsiteX41" fmla="*/ 1410121 w 5101858"/>
              <a:gd name="connsiteY41" fmla="*/ 249957 h 4077030"/>
              <a:gd name="connsiteX42" fmla="*/ 1289845 w 5101858"/>
              <a:gd name="connsiteY42" fmla="*/ 242612 h 4077030"/>
              <a:gd name="connsiteX43" fmla="*/ 1169632 w 5101858"/>
              <a:gd name="connsiteY43" fmla="*/ 224306 h 4077030"/>
              <a:gd name="connsiteX44" fmla="*/ 1170496 w 5101858"/>
              <a:gd name="connsiteY44" fmla="*/ 138764 h 4077030"/>
              <a:gd name="connsiteX45" fmla="*/ 1069010 w 5101858"/>
              <a:gd name="connsiteY45" fmla="*/ 360900 h 4077030"/>
              <a:gd name="connsiteX46" fmla="*/ 964794 w 5101858"/>
              <a:gd name="connsiteY46" fmla="*/ 564039 h 4077030"/>
              <a:gd name="connsiteX47" fmla="*/ 887664 w 5101858"/>
              <a:gd name="connsiteY47" fmla="*/ 799031 h 4077030"/>
              <a:gd name="connsiteX48" fmla="*/ 783415 w 5101858"/>
              <a:gd name="connsiteY48" fmla="*/ 1163028 h 4077030"/>
              <a:gd name="connsiteX49" fmla="*/ 547493 w 5101858"/>
              <a:gd name="connsiteY49" fmla="*/ 1049225 h 4077030"/>
              <a:gd name="connsiteX50" fmla="*/ 353890 w 5101858"/>
              <a:gd name="connsiteY50" fmla="*/ 1169919 h 4077030"/>
              <a:gd name="connsiteX51" fmla="*/ 240397 w 5101858"/>
              <a:gd name="connsiteY51" fmla="*/ 1079942 h 4077030"/>
              <a:gd name="connsiteX52" fmla="*/ 166867 w 5101858"/>
              <a:gd name="connsiteY52" fmla="*/ 1195171 h 4077030"/>
              <a:gd name="connsiteX53" fmla="*/ 113254 w 5101858"/>
              <a:gd name="connsiteY53" fmla="*/ 1314621 h 4077030"/>
              <a:gd name="connsiteX54" fmla="*/ 72176 w 5101858"/>
              <a:gd name="connsiteY54" fmla="*/ 1412602 h 4077030"/>
              <a:gd name="connsiteX55" fmla="*/ 68887 w 5101858"/>
              <a:gd name="connsiteY55" fmla="*/ 1526405 h 4077030"/>
              <a:gd name="connsiteX56" fmla="*/ 0 w 5101858"/>
              <a:gd name="connsiteY56" fmla="*/ 1626120 h 4077030"/>
              <a:gd name="connsiteX57" fmla="*/ 9559 w 5101858"/>
              <a:gd name="connsiteY57" fmla="*/ 1817306 h 4077030"/>
              <a:gd name="connsiteX58" fmla="*/ 139432 w 5101858"/>
              <a:gd name="connsiteY58" fmla="*/ 1786873 h 4077030"/>
              <a:gd name="connsiteX59" fmla="*/ 290506 w 5101858"/>
              <a:gd name="connsiteY59" fmla="*/ 1851124 h 4077030"/>
              <a:gd name="connsiteX60" fmla="*/ 486543 w 5101858"/>
              <a:gd name="connsiteY60" fmla="*/ 1961070 h 4077030"/>
              <a:gd name="connsiteX61" fmla="*/ 451314 w 5101858"/>
              <a:gd name="connsiteY61" fmla="*/ 2106513 h 4077030"/>
              <a:gd name="connsiteX62" fmla="*/ 650644 w 5101858"/>
              <a:gd name="connsiteY62" fmla="*/ 2370518 h 4077030"/>
              <a:gd name="connsiteX63" fmla="*/ 425076 w 5101858"/>
              <a:gd name="connsiteY63" fmla="*/ 2857054 h 4077030"/>
              <a:gd name="connsiteX64" fmla="*/ 553431 w 5101858"/>
              <a:gd name="connsiteY64" fmla="*/ 2946207 h 4077030"/>
              <a:gd name="connsiteX0" fmla="*/ 553431 w 5101858"/>
              <a:gd name="connsiteY0" fmla="*/ 2946207 h 4077030"/>
              <a:gd name="connsiteX1" fmla="*/ 807498 w 5101858"/>
              <a:gd name="connsiteY1" fmla="*/ 2918761 h 4077030"/>
              <a:gd name="connsiteX2" fmla="*/ 849252 w 5101858"/>
              <a:gd name="connsiteY2" fmla="*/ 3029336 h 4077030"/>
              <a:gd name="connsiteX3" fmla="*/ 1210162 w 5101858"/>
              <a:gd name="connsiteY3" fmla="*/ 2951435 h 4077030"/>
              <a:gd name="connsiteX4" fmla="*/ 1432085 w 5101858"/>
              <a:gd name="connsiteY4" fmla="*/ 3041860 h 4077030"/>
              <a:gd name="connsiteX5" fmla="*/ 1009890 w 5101858"/>
              <a:gd name="connsiteY5" fmla="*/ 4028699 h 4077030"/>
              <a:gd name="connsiteX6" fmla="*/ 1442161 w 5101858"/>
              <a:gd name="connsiteY6" fmla="*/ 3755877 h 4077030"/>
              <a:gd name="connsiteX7" fmla="*/ 1850296 w 5101858"/>
              <a:gd name="connsiteY7" fmla="*/ 3957577 h 4077030"/>
              <a:gd name="connsiteX8" fmla="*/ 1841750 w 5101858"/>
              <a:gd name="connsiteY8" fmla="*/ 3827785 h 4077030"/>
              <a:gd name="connsiteX9" fmla="*/ 1867131 w 5101858"/>
              <a:gd name="connsiteY9" fmla="*/ 3739011 h 4077030"/>
              <a:gd name="connsiteX10" fmla="*/ 1984922 w 5101858"/>
              <a:gd name="connsiteY10" fmla="*/ 3207609 h 4077030"/>
              <a:gd name="connsiteX11" fmla="*/ 2745358 w 5101858"/>
              <a:gd name="connsiteY11" fmla="*/ 3811121 h 4077030"/>
              <a:gd name="connsiteX12" fmla="*/ 2844823 w 5101858"/>
              <a:gd name="connsiteY12" fmla="*/ 3894687 h 4077030"/>
              <a:gd name="connsiteX13" fmla="*/ 3053983 w 5101858"/>
              <a:gd name="connsiteY13" fmla="*/ 3972450 h 4077030"/>
              <a:gd name="connsiteX14" fmla="*/ 3189522 w 5101858"/>
              <a:gd name="connsiteY14" fmla="*/ 3991829 h 4077030"/>
              <a:gd name="connsiteX15" fmla="*/ 3322741 w 5101858"/>
              <a:gd name="connsiteY15" fmla="*/ 4021325 h 4077030"/>
              <a:gd name="connsiteX16" fmla="*/ 3435364 w 5101858"/>
              <a:gd name="connsiteY16" fmla="*/ 4029369 h 4077030"/>
              <a:gd name="connsiteX17" fmla="*/ 3642700 w 5101858"/>
              <a:gd name="connsiteY17" fmla="*/ 4077030 h 4077030"/>
              <a:gd name="connsiteX18" fmla="*/ 3768733 w 5101858"/>
              <a:gd name="connsiteY18" fmla="*/ 3973916 h 4077030"/>
              <a:gd name="connsiteX19" fmla="*/ 3745387 w 5101858"/>
              <a:gd name="connsiteY19" fmla="*/ 3439177 h 4077030"/>
              <a:gd name="connsiteX20" fmla="*/ 3832506 w 5101858"/>
              <a:gd name="connsiteY20" fmla="*/ 3368753 h 4077030"/>
              <a:gd name="connsiteX21" fmla="*/ 4268104 w 5101858"/>
              <a:gd name="connsiteY21" fmla="*/ 3714416 h 4077030"/>
              <a:gd name="connsiteX22" fmla="*/ 4910096 w 5101858"/>
              <a:gd name="connsiteY22" fmla="*/ 3382262 h 4077030"/>
              <a:gd name="connsiteX23" fmla="*/ 4781990 w 5101858"/>
              <a:gd name="connsiteY23" fmla="*/ 3303642 h 4077030"/>
              <a:gd name="connsiteX24" fmla="*/ 5101858 w 5101858"/>
              <a:gd name="connsiteY24" fmla="*/ 2861140 h 4077030"/>
              <a:gd name="connsiteX25" fmla="*/ 4643875 w 5101858"/>
              <a:gd name="connsiteY25" fmla="*/ 2497048 h 4077030"/>
              <a:gd name="connsiteX26" fmla="*/ 4940992 w 5101858"/>
              <a:gd name="connsiteY26" fmla="*/ 2070906 h 4077030"/>
              <a:gd name="connsiteX27" fmla="*/ 4058334 w 5101858"/>
              <a:gd name="connsiteY27" fmla="*/ 1460218 h 4077030"/>
              <a:gd name="connsiteX28" fmla="*/ 3314336 w 5101858"/>
              <a:gd name="connsiteY28" fmla="*/ 1013010 h 4077030"/>
              <a:gd name="connsiteX29" fmla="*/ 3616739 w 5101858"/>
              <a:gd name="connsiteY29" fmla="*/ 677212 h 4077030"/>
              <a:gd name="connsiteX30" fmla="*/ 3073857 w 5101858"/>
              <a:gd name="connsiteY30" fmla="*/ 642352 h 4077030"/>
              <a:gd name="connsiteX31" fmla="*/ 2919543 w 5101858"/>
              <a:gd name="connsiteY31" fmla="*/ 418928 h 4077030"/>
              <a:gd name="connsiteX32" fmla="*/ 2743528 w 5101858"/>
              <a:gd name="connsiteY32" fmla="*/ 0 h 4077030"/>
              <a:gd name="connsiteX33" fmla="*/ 2506088 w 5101858"/>
              <a:gd name="connsiteY33" fmla="*/ 529727 h 4077030"/>
              <a:gd name="connsiteX34" fmla="*/ 2388959 w 5101858"/>
              <a:gd name="connsiteY34" fmla="*/ 562514 h 4077030"/>
              <a:gd name="connsiteX35" fmla="*/ 2260246 w 5101858"/>
              <a:gd name="connsiteY35" fmla="*/ 562515 h 4077030"/>
              <a:gd name="connsiteX36" fmla="*/ 2145548 w 5101858"/>
              <a:gd name="connsiteY36" fmla="*/ 565196 h 4077030"/>
              <a:gd name="connsiteX37" fmla="*/ 2041955 w 5101858"/>
              <a:gd name="connsiteY37" fmla="*/ 628235 h 4077030"/>
              <a:gd name="connsiteX38" fmla="*/ 1926558 w 5101858"/>
              <a:gd name="connsiteY38" fmla="*/ 646694 h 4077030"/>
              <a:gd name="connsiteX39" fmla="*/ 1900570 w 5101858"/>
              <a:gd name="connsiteY39" fmla="*/ 384268 h 4077030"/>
              <a:gd name="connsiteX40" fmla="*/ 1394824 w 5101858"/>
              <a:gd name="connsiteY40" fmla="*/ 363494 h 4077030"/>
              <a:gd name="connsiteX41" fmla="*/ 1410121 w 5101858"/>
              <a:gd name="connsiteY41" fmla="*/ 249957 h 4077030"/>
              <a:gd name="connsiteX42" fmla="*/ 1289845 w 5101858"/>
              <a:gd name="connsiteY42" fmla="*/ 242612 h 4077030"/>
              <a:gd name="connsiteX43" fmla="*/ 1169632 w 5101858"/>
              <a:gd name="connsiteY43" fmla="*/ 224306 h 4077030"/>
              <a:gd name="connsiteX44" fmla="*/ 1170496 w 5101858"/>
              <a:gd name="connsiteY44" fmla="*/ 138764 h 4077030"/>
              <a:gd name="connsiteX45" fmla="*/ 1069010 w 5101858"/>
              <a:gd name="connsiteY45" fmla="*/ 360900 h 4077030"/>
              <a:gd name="connsiteX46" fmla="*/ 964794 w 5101858"/>
              <a:gd name="connsiteY46" fmla="*/ 564039 h 4077030"/>
              <a:gd name="connsiteX47" fmla="*/ 887664 w 5101858"/>
              <a:gd name="connsiteY47" fmla="*/ 799031 h 4077030"/>
              <a:gd name="connsiteX48" fmla="*/ 783415 w 5101858"/>
              <a:gd name="connsiteY48" fmla="*/ 1163028 h 4077030"/>
              <a:gd name="connsiteX49" fmla="*/ 547493 w 5101858"/>
              <a:gd name="connsiteY49" fmla="*/ 1049225 h 4077030"/>
              <a:gd name="connsiteX50" fmla="*/ 353890 w 5101858"/>
              <a:gd name="connsiteY50" fmla="*/ 1169919 h 4077030"/>
              <a:gd name="connsiteX51" fmla="*/ 240397 w 5101858"/>
              <a:gd name="connsiteY51" fmla="*/ 1079942 h 4077030"/>
              <a:gd name="connsiteX52" fmla="*/ 166867 w 5101858"/>
              <a:gd name="connsiteY52" fmla="*/ 1195171 h 4077030"/>
              <a:gd name="connsiteX53" fmla="*/ 113254 w 5101858"/>
              <a:gd name="connsiteY53" fmla="*/ 1314621 h 4077030"/>
              <a:gd name="connsiteX54" fmla="*/ 72176 w 5101858"/>
              <a:gd name="connsiteY54" fmla="*/ 1412602 h 4077030"/>
              <a:gd name="connsiteX55" fmla="*/ 68887 w 5101858"/>
              <a:gd name="connsiteY55" fmla="*/ 1526405 h 4077030"/>
              <a:gd name="connsiteX56" fmla="*/ 0 w 5101858"/>
              <a:gd name="connsiteY56" fmla="*/ 1626120 h 4077030"/>
              <a:gd name="connsiteX57" fmla="*/ 9559 w 5101858"/>
              <a:gd name="connsiteY57" fmla="*/ 1817306 h 4077030"/>
              <a:gd name="connsiteX58" fmla="*/ 139432 w 5101858"/>
              <a:gd name="connsiteY58" fmla="*/ 1786873 h 4077030"/>
              <a:gd name="connsiteX59" fmla="*/ 290506 w 5101858"/>
              <a:gd name="connsiteY59" fmla="*/ 1851124 h 4077030"/>
              <a:gd name="connsiteX60" fmla="*/ 486543 w 5101858"/>
              <a:gd name="connsiteY60" fmla="*/ 1961070 h 4077030"/>
              <a:gd name="connsiteX61" fmla="*/ 451314 w 5101858"/>
              <a:gd name="connsiteY61" fmla="*/ 2106513 h 4077030"/>
              <a:gd name="connsiteX62" fmla="*/ 650644 w 5101858"/>
              <a:gd name="connsiteY62" fmla="*/ 2370518 h 4077030"/>
              <a:gd name="connsiteX63" fmla="*/ 425076 w 5101858"/>
              <a:gd name="connsiteY63" fmla="*/ 2857054 h 4077030"/>
              <a:gd name="connsiteX64" fmla="*/ 553431 w 5101858"/>
              <a:gd name="connsiteY64" fmla="*/ 2946207 h 4077030"/>
              <a:gd name="connsiteX0" fmla="*/ 553431 w 5101858"/>
              <a:gd name="connsiteY0" fmla="*/ 2946207 h 4077030"/>
              <a:gd name="connsiteX1" fmla="*/ 807498 w 5101858"/>
              <a:gd name="connsiteY1" fmla="*/ 2918761 h 4077030"/>
              <a:gd name="connsiteX2" fmla="*/ 849252 w 5101858"/>
              <a:gd name="connsiteY2" fmla="*/ 3029336 h 4077030"/>
              <a:gd name="connsiteX3" fmla="*/ 1210162 w 5101858"/>
              <a:gd name="connsiteY3" fmla="*/ 2951435 h 4077030"/>
              <a:gd name="connsiteX4" fmla="*/ 1432085 w 5101858"/>
              <a:gd name="connsiteY4" fmla="*/ 3041860 h 4077030"/>
              <a:gd name="connsiteX5" fmla="*/ 1009890 w 5101858"/>
              <a:gd name="connsiteY5" fmla="*/ 4028699 h 4077030"/>
              <a:gd name="connsiteX6" fmla="*/ 1442161 w 5101858"/>
              <a:gd name="connsiteY6" fmla="*/ 3755877 h 4077030"/>
              <a:gd name="connsiteX7" fmla="*/ 1850296 w 5101858"/>
              <a:gd name="connsiteY7" fmla="*/ 3957577 h 4077030"/>
              <a:gd name="connsiteX8" fmla="*/ 1841750 w 5101858"/>
              <a:gd name="connsiteY8" fmla="*/ 3827785 h 4077030"/>
              <a:gd name="connsiteX9" fmla="*/ 1867131 w 5101858"/>
              <a:gd name="connsiteY9" fmla="*/ 3739011 h 4077030"/>
              <a:gd name="connsiteX10" fmla="*/ 1984922 w 5101858"/>
              <a:gd name="connsiteY10" fmla="*/ 3207609 h 4077030"/>
              <a:gd name="connsiteX11" fmla="*/ 2745358 w 5101858"/>
              <a:gd name="connsiteY11" fmla="*/ 3811121 h 4077030"/>
              <a:gd name="connsiteX12" fmla="*/ 2844823 w 5101858"/>
              <a:gd name="connsiteY12" fmla="*/ 3894687 h 4077030"/>
              <a:gd name="connsiteX13" fmla="*/ 3053983 w 5101858"/>
              <a:gd name="connsiteY13" fmla="*/ 3972450 h 4077030"/>
              <a:gd name="connsiteX14" fmla="*/ 3189522 w 5101858"/>
              <a:gd name="connsiteY14" fmla="*/ 3991829 h 4077030"/>
              <a:gd name="connsiteX15" fmla="*/ 3322741 w 5101858"/>
              <a:gd name="connsiteY15" fmla="*/ 4021325 h 4077030"/>
              <a:gd name="connsiteX16" fmla="*/ 3435364 w 5101858"/>
              <a:gd name="connsiteY16" fmla="*/ 4029369 h 4077030"/>
              <a:gd name="connsiteX17" fmla="*/ 3642700 w 5101858"/>
              <a:gd name="connsiteY17" fmla="*/ 4077030 h 4077030"/>
              <a:gd name="connsiteX18" fmla="*/ 3768733 w 5101858"/>
              <a:gd name="connsiteY18" fmla="*/ 3973916 h 4077030"/>
              <a:gd name="connsiteX19" fmla="*/ 3745387 w 5101858"/>
              <a:gd name="connsiteY19" fmla="*/ 3439177 h 4077030"/>
              <a:gd name="connsiteX20" fmla="*/ 3832506 w 5101858"/>
              <a:gd name="connsiteY20" fmla="*/ 3356826 h 4077030"/>
              <a:gd name="connsiteX21" fmla="*/ 4268104 w 5101858"/>
              <a:gd name="connsiteY21" fmla="*/ 3714416 h 4077030"/>
              <a:gd name="connsiteX22" fmla="*/ 4910096 w 5101858"/>
              <a:gd name="connsiteY22" fmla="*/ 3382262 h 4077030"/>
              <a:gd name="connsiteX23" fmla="*/ 4781990 w 5101858"/>
              <a:gd name="connsiteY23" fmla="*/ 3303642 h 4077030"/>
              <a:gd name="connsiteX24" fmla="*/ 5101858 w 5101858"/>
              <a:gd name="connsiteY24" fmla="*/ 2861140 h 4077030"/>
              <a:gd name="connsiteX25" fmla="*/ 4643875 w 5101858"/>
              <a:gd name="connsiteY25" fmla="*/ 2497048 h 4077030"/>
              <a:gd name="connsiteX26" fmla="*/ 4940992 w 5101858"/>
              <a:gd name="connsiteY26" fmla="*/ 2070906 h 4077030"/>
              <a:gd name="connsiteX27" fmla="*/ 4058334 w 5101858"/>
              <a:gd name="connsiteY27" fmla="*/ 1460218 h 4077030"/>
              <a:gd name="connsiteX28" fmla="*/ 3314336 w 5101858"/>
              <a:gd name="connsiteY28" fmla="*/ 1013010 h 4077030"/>
              <a:gd name="connsiteX29" fmla="*/ 3616739 w 5101858"/>
              <a:gd name="connsiteY29" fmla="*/ 677212 h 4077030"/>
              <a:gd name="connsiteX30" fmla="*/ 3073857 w 5101858"/>
              <a:gd name="connsiteY30" fmla="*/ 642352 h 4077030"/>
              <a:gd name="connsiteX31" fmla="*/ 2919543 w 5101858"/>
              <a:gd name="connsiteY31" fmla="*/ 418928 h 4077030"/>
              <a:gd name="connsiteX32" fmla="*/ 2743528 w 5101858"/>
              <a:gd name="connsiteY32" fmla="*/ 0 h 4077030"/>
              <a:gd name="connsiteX33" fmla="*/ 2506088 w 5101858"/>
              <a:gd name="connsiteY33" fmla="*/ 529727 h 4077030"/>
              <a:gd name="connsiteX34" fmla="*/ 2388959 w 5101858"/>
              <a:gd name="connsiteY34" fmla="*/ 562514 h 4077030"/>
              <a:gd name="connsiteX35" fmla="*/ 2260246 w 5101858"/>
              <a:gd name="connsiteY35" fmla="*/ 562515 h 4077030"/>
              <a:gd name="connsiteX36" fmla="*/ 2145548 w 5101858"/>
              <a:gd name="connsiteY36" fmla="*/ 565196 h 4077030"/>
              <a:gd name="connsiteX37" fmla="*/ 2041955 w 5101858"/>
              <a:gd name="connsiteY37" fmla="*/ 628235 h 4077030"/>
              <a:gd name="connsiteX38" fmla="*/ 1926558 w 5101858"/>
              <a:gd name="connsiteY38" fmla="*/ 646694 h 4077030"/>
              <a:gd name="connsiteX39" fmla="*/ 1900570 w 5101858"/>
              <a:gd name="connsiteY39" fmla="*/ 384268 h 4077030"/>
              <a:gd name="connsiteX40" fmla="*/ 1394824 w 5101858"/>
              <a:gd name="connsiteY40" fmla="*/ 363494 h 4077030"/>
              <a:gd name="connsiteX41" fmla="*/ 1410121 w 5101858"/>
              <a:gd name="connsiteY41" fmla="*/ 249957 h 4077030"/>
              <a:gd name="connsiteX42" fmla="*/ 1289845 w 5101858"/>
              <a:gd name="connsiteY42" fmla="*/ 242612 h 4077030"/>
              <a:gd name="connsiteX43" fmla="*/ 1169632 w 5101858"/>
              <a:gd name="connsiteY43" fmla="*/ 224306 h 4077030"/>
              <a:gd name="connsiteX44" fmla="*/ 1170496 w 5101858"/>
              <a:gd name="connsiteY44" fmla="*/ 138764 h 4077030"/>
              <a:gd name="connsiteX45" fmla="*/ 1069010 w 5101858"/>
              <a:gd name="connsiteY45" fmla="*/ 360900 h 4077030"/>
              <a:gd name="connsiteX46" fmla="*/ 964794 w 5101858"/>
              <a:gd name="connsiteY46" fmla="*/ 564039 h 4077030"/>
              <a:gd name="connsiteX47" fmla="*/ 887664 w 5101858"/>
              <a:gd name="connsiteY47" fmla="*/ 799031 h 4077030"/>
              <a:gd name="connsiteX48" fmla="*/ 783415 w 5101858"/>
              <a:gd name="connsiteY48" fmla="*/ 1163028 h 4077030"/>
              <a:gd name="connsiteX49" fmla="*/ 547493 w 5101858"/>
              <a:gd name="connsiteY49" fmla="*/ 1049225 h 4077030"/>
              <a:gd name="connsiteX50" fmla="*/ 353890 w 5101858"/>
              <a:gd name="connsiteY50" fmla="*/ 1169919 h 4077030"/>
              <a:gd name="connsiteX51" fmla="*/ 240397 w 5101858"/>
              <a:gd name="connsiteY51" fmla="*/ 1079942 h 4077030"/>
              <a:gd name="connsiteX52" fmla="*/ 166867 w 5101858"/>
              <a:gd name="connsiteY52" fmla="*/ 1195171 h 4077030"/>
              <a:gd name="connsiteX53" fmla="*/ 113254 w 5101858"/>
              <a:gd name="connsiteY53" fmla="*/ 1314621 h 4077030"/>
              <a:gd name="connsiteX54" fmla="*/ 72176 w 5101858"/>
              <a:gd name="connsiteY54" fmla="*/ 1412602 h 4077030"/>
              <a:gd name="connsiteX55" fmla="*/ 68887 w 5101858"/>
              <a:gd name="connsiteY55" fmla="*/ 1526405 h 4077030"/>
              <a:gd name="connsiteX56" fmla="*/ 0 w 5101858"/>
              <a:gd name="connsiteY56" fmla="*/ 1626120 h 4077030"/>
              <a:gd name="connsiteX57" fmla="*/ 9559 w 5101858"/>
              <a:gd name="connsiteY57" fmla="*/ 1817306 h 4077030"/>
              <a:gd name="connsiteX58" fmla="*/ 139432 w 5101858"/>
              <a:gd name="connsiteY58" fmla="*/ 1786873 h 4077030"/>
              <a:gd name="connsiteX59" fmla="*/ 290506 w 5101858"/>
              <a:gd name="connsiteY59" fmla="*/ 1851124 h 4077030"/>
              <a:gd name="connsiteX60" fmla="*/ 486543 w 5101858"/>
              <a:gd name="connsiteY60" fmla="*/ 1961070 h 4077030"/>
              <a:gd name="connsiteX61" fmla="*/ 451314 w 5101858"/>
              <a:gd name="connsiteY61" fmla="*/ 2106513 h 4077030"/>
              <a:gd name="connsiteX62" fmla="*/ 650644 w 5101858"/>
              <a:gd name="connsiteY62" fmla="*/ 2370518 h 4077030"/>
              <a:gd name="connsiteX63" fmla="*/ 425076 w 5101858"/>
              <a:gd name="connsiteY63" fmla="*/ 2857054 h 4077030"/>
              <a:gd name="connsiteX64" fmla="*/ 553431 w 5101858"/>
              <a:gd name="connsiteY64" fmla="*/ 2946207 h 4077030"/>
              <a:gd name="connsiteX0" fmla="*/ 553431 w 5101858"/>
              <a:gd name="connsiteY0" fmla="*/ 2946207 h 4077030"/>
              <a:gd name="connsiteX1" fmla="*/ 807498 w 5101858"/>
              <a:gd name="connsiteY1" fmla="*/ 2918761 h 4077030"/>
              <a:gd name="connsiteX2" fmla="*/ 849252 w 5101858"/>
              <a:gd name="connsiteY2" fmla="*/ 3029336 h 4077030"/>
              <a:gd name="connsiteX3" fmla="*/ 1210162 w 5101858"/>
              <a:gd name="connsiteY3" fmla="*/ 2951435 h 4077030"/>
              <a:gd name="connsiteX4" fmla="*/ 1432085 w 5101858"/>
              <a:gd name="connsiteY4" fmla="*/ 3041860 h 4077030"/>
              <a:gd name="connsiteX5" fmla="*/ 1009890 w 5101858"/>
              <a:gd name="connsiteY5" fmla="*/ 4028699 h 4077030"/>
              <a:gd name="connsiteX6" fmla="*/ 1442161 w 5101858"/>
              <a:gd name="connsiteY6" fmla="*/ 3755877 h 4077030"/>
              <a:gd name="connsiteX7" fmla="*/ 1850296 w 5101858"/>
              <a:gd name="connsiteY7" fmla="*/ 3957577 h 4077030"/>
              <a:gd name="connsiteX8" fmla="*/ 1841750 w 5101858"/>
              <a:gd name="connsiteY8" fmla="*/ 3827785 h 4077030"/>
              <a:gd name="connsiteX9" fmla="*/ 1867131 w 5101858"/>
              <a:gd name="connsiteY9" fmla="*/ 3739011 h 4077030"/>
              <a:gd name="connsiteX10" fmla="*/ 1984922 w 5101858"/>
              <a:gd name="connsiteY10" fmla="*/ 3207609 h 4077030"/>
              <a:gd name="connsiteX11" fmla="*/ 2745358 w 5101858"/>
              <a:gd name="connsiteY11" fmla="*/ 3811121 h 4077030"/>
              <a:gd name="connsiteX12" fmla="*/ 2844823 w 5101858"/>
              <a:gd name="connsiteY12" fmla="*/ 3894687 h 4077030"/>
              <a:gd name="connsiteX13" fmla="*/ 3053983 w 5101858"/>
              <a:gd name="connsiteY13" fmla="*/ 3972450 h 4077030"/>
              <a:gd name="connsiteX14" fmla="*/ 3189522 w 5101858"/>
              <a:gd name="connsiteY14" fmla="*/ 3991829 h 4077030"/>
              <a:gd name="connsiteX15" fmla="*/ 3322741 w 5101858"/>
              <a:gd name="connsiteY15" fmla="*/ 4021325 h 4077030"/>
              <a:gd name="connsiteX16" fmla="*/ 3435364 w 5101858"/>
              <a:gd name="connsiteY16" fmla="*/ 4029369 h 4077030"/>
              <a:gd name="connsiteX17" fmla="*/ 3642700 w 5101858"/>
              <a:gd name="connsiteY17" fmla="*/ 4077030 h 4077030"/>
              <a:gd name="connsiteX18" fmla="*/ 3768733 w 5101858"/>
              <a:gd name="connsiteY18" fmla="*/ 3973916 h 4077030"/>
              <a:gd name="connsiteX19" fmla="*/ 3745387 w 5101858"/>
              <a:gd name="connsiteY19" fmla="*/ 3439177 h 4077030"/>
              <a:gd name="connsiteX20" fmla="*/ 3832506 w 5101858"/>
              <a:gd name="connsiteY20" fmla="*/ 3356826 h 4077030"/>
              <a:gd name="connsiteX21" fmla="*/ 4268104 w 5101858"/>
              <a:gd name="connsiteY21" fmla="*/ 3710440 h 4077030"/>
              <a:gd name="connsiteX22" fmla="*/ 4910096 w 5101858"/>
              <a:gd name="connsiteY22" fmla="*/ 3382262 h 4077030"/>
              <a:gd name="connsiteX23" fmla="*/ 4781990 w 5101858"/>
              <a:gd name="connsiteY23" fmla="*/ 3303642 h 4077030"/>
              <a:gd name="connsiteX24" fmla="*/ 5101858 w 5101858"/>
              <a:gd name="connsiteY24" fmla="*/ 2861140 h 4077030"/>
              <a:gd name="connsiteX25" fmla="*/ 4643875 w 5101858"/>
              <a:gd name="connsiteY25" fmla="*/ 2497048 h 4077030"/>
              <a:gd name="connsiteX26" fmla="*/ 4940992 w 5101858"/>
              <a:gd name="connsiteY26" fmla="*/ 2070906 h 4077030"/>
              <a:gd name="connsiteX27" fmla="*/ 4058334 w 5101858"/>
              <a:gd name="connsiteY27" fmla="*/ 1460218 h 4077030"/>
              <a:gd name="connsiteX28" fmla="*/ 3314336 w 5101858"/>
              <a:gd name="connsiteY28" fmla="*/ 1013010 h 4077030"/>
              <a:gd name="connsiteX29" fmla="*/ 3616739 w 5101858"/>
              <a:gd name="connsiteY29" fmla="*/ 677212 h 4077030"/>
              <a:gd name="connsiteX30" fmla="*/ 3073857 w 5101858"/>
              <a:gd name="connsiteY30" fmla="*/ 642352 h 4077030"/>
              <a:gd name="connsiteX31" fmla="*/ 2919543 w 5101858"/>
              <a:gd name="connsiteY31" fmla="*/ 418928 h 4077030"/>
              <a:gd name="connsiteX32" fmla="*/ 2743528 w 5101858"/>
              <a:gd name="connsiteY32" fmla="*/ 0 h 4077030"/>
              <a:gd name="connsiteX33" fmla="*/ 2506088 w 5101858"/>
              <a:gd name="connsiteY33" fmla="*/ 529727 h 4077030"/>
              <a:gd name="connsiteX34" fmla="*/ 2388959 w 5101858"/>
              <a:gd name="connsiteY34" fmla="*/ 562514 h 4077030"/>
              <a:gd name="connsiteX35" fmla="*/ 2260246 w 5101858"/>
              <a:gd name="connsiteY35" fmla="*/ 562515 h 4077030"/>
              <a:gd name="connsiteX36" fmla="*/ 2145548 w 5101858"/>
              <a:gd name="connsiteY36" fmla="*/ 565196 h 4077030"/>
              <a:gd name="connsiteX37" fmla="*/ 2041955 w 5101858"/>
              <a:gd name="connsiteY37" fmla="*/ 628235 h 4077030"/>
              <a:gd name="connsiteX38" fmla="*/ 1926558 w 5101858"/>
              <a:gd name="connsiteY38" fmla="*/ 646694 h 4077030"/>
              <a:gd name="connsiteX39" fmla="*/ 1900570 w 5101858"/>
              <a:gd name="connsiteY39" fmla="*/ 384268 h 4077030"/>
              <a:gd name="connsiteX40" fmla="*/ 1394824 w 5101858"/>
              <a:gd name="connsiteY40" fmla="*/ 363494 h 4077030"/>
              <a:gd name="connsiteX41" fmla="*/ 1410121 w 5101858"/>
              <a:gd name="connsiteY41" fmla="*/ 249957 h 4077030"/>
              <a:gd name="connsiteX42" fmla="*/ 1289845 w 5101858"/>
              <a:gd name="connsiteY42" fmla="*/ 242612 h 4077030"/>
              <a:gd name="connsiteX43" fmla="*/ 1169632 w 5101858"/>
              <a:gd name="connsiteY43" fmla="*/ 224306 h 4077030"/>
              <a:gd name="connsiteX44" fmla="*/ 1170496 w 5101858"/>
              <a:gd name="connsiteY44" fmla="*/ 138764 h 4077030"/>
              <a:gd name="connsiteX45" fmla="*/ 1069010 w 5101858"/>
              <a:gd name="connsiteY45" fmla="*/ 360900 h 4077030"/>
              <a:gd name="connsiteX46" fmla="*/ 964794 w 5101858"/>
              <a:gd name="connsiteY46" fmla="*/ 564039 h 4077030"/>
              <a:gd name="connsiteX47" fmla="*/ 887664 w 5101858"/>
              <a:gd name="connsiteY47" fmla="*/ 799031 h 4077030"/>
              <a:gd name="connsiteX48" fmla="*/ 783415 w 5101858"/>
              <a:gd name="connsiteY48" fmla="*/ 1163028 h 4077030"/>
              <a:gd name="connsiteX49" fmla="*/ 547493 w 5101858"/>
              <a:gd name="connsiteY49" fmla="*/ 1049225 h 4077030"/>
              <a:gd name="connsiteX50" fmla="*/ 353890 w 5101858"/>
              <a:gd name="connsiteY50" fmla="*/ 1169919 h 4077030"/>
              <a:gd name="connsiteX51" fmla="*/ 240397 w 5101858"/>
              <a:gd name="connsiteY51" fmla="*/ 1079942 h 4077030"/>
              <a:gd name="connsiteX52" fmla="*/ 166867 w 5101858"/>
              <a:gd name="connsiteY52" fmla="*/ 1195171 h 4077030"/>
              <a:gd name="connsiteX53" fmla="*/ 113254 w 5101858"/>
              <a:gd name="connsiteY53" fmla="*/ 1314621 h 4077030"/>
              <a:gd name="connsiteX54" fmla="*/ 72176 w 5101858"/>
              <a:gd name="connsiteY54" fmla="*/ 1412602 h 4077030"/>
              <a:gd name="connsiteX55" fmla="*/ 68887 w 5101858"/>
              <a:gd name="connsiteY55" fmla="*/ 1526405 h 4077030"/>
              <a:gd name="connsiteX56" fmla="*/ 0 w 5101858"/>
              <a:gd name="connsiteY56" fmla="*/ 1626120 h 4077030"/>
              <a:gd name="connsiteX57" fmla="*/ 9559 w 5101858"/>
              <a:gd name="connsiteY57" fmla="*/ 1817306 h 4077030"/>
              <a:gd name="connsiteX58" fmla="*/ 139432 w 5101858"/>
              <a:gd name="connsiteY58" fmla="*/ 1786873 h 4077030"/>
              <a:gd name="connsiteX59" fmla="*/ 290506 w 5101858"/>
              <a:gd name="connsiteY59" fmla="*/ 1851124 h 4077030"/>
              <a:gd name="connsiteX60" fmla="*/ 486543 w 5101858"/>
              <a:gd name="connsiteY60" fmla="*/ 1961070 h 4077030"/>
              <a:gd name="connsiteX61" fmla="*/ 451314 w 5101858"/>
              <a:gd name="connsiteY61" fmla="*/ 2106513 h 4077030"/>
              <a:gd name="connsiteX62" fmla="*/ 650644 w 5101858"/>
              <a:gd name="connsiteY62" fmla="*/ 2370518 h 4077030"/>
              <a:gd name="connsiteX63" fmla="*/ 425076 w 5101858"/>
              <a:gd name="connsiteY63" fmla="*/ 2857054 h 4077030"/>
              <a:gd name="connsiteX64" fmla="*/ 553431 w 5101858"/>
              <a:gd name="connsiteY64" fmla="*/ 2946207 h 4077030"/>
              <a:gd name="connsiteX0" fmla="*/ 553431 w 5101858"/>
              <a:gd name="connsiteY0" fmla="*/ 2946207 h 4077030"/>
              <a:gd name="connsiteX1" fmla="*/ 807498 w 5101858"/>
              <a:gd name="connsiteY1" fmla="*/ 2918761 h 4077030"/>
              <a:gd name="connsiteX2" fmla="*/ 849252 w 5101858"/>
              <a:gd name="connsiteY2" fmla="*/ 3029336 h 4077030"/>
              <a:gd name="connsiteX3" fmla="*/ 1210162 w 5101858"/>
              <a:gd name="connsiteY3" fmla="*/ 2951435 h 4077030"/>
              <a:gd name="connsiteX4" fmla="*/ 1432085 w 5101858"/>
              <a:gd name="connsiteY4" fmla="*/ 3041860 h 4077030"/>
              <a:gd name="connsiteX5" fmla="*/ 1009890 w 5101858"/>
              <a:gd name="connsiteY5" fmla="*/ 4028699 h 4077030"/>
              <a:gd name="connsiteX6" fmla="*/ 1442161 w 5101858"/>
              <a:gd name="connsiteY6" fmla="*/ 3755877 h 4077030"/>
              <a:gd name="connsiteX7" fmla="*/ 1850296 w 5101858"/>
              <a:gd name="connsiteY7" fmla="*/ 3957577 h 4077030"/>
              <a:gd name="connsiteX8" fmla="*/ 1841750 w 5101858"/>
              <a:gd name="connsiteY8" fmla="*/ 3827785 h 4077030"/>
              <a:gd name="connsiteX9" fmla="*/ 1867131 w 5101858"/>
              <a:gd name="connsiteY9" fmla="*/ 3739011 h 4077030"/>
              <a:gd name="connsiteX10" fmla="*/ 1984922 w 5101858"/>
              <a:gd name="connsiteY10" fmla="*/ 3207609 h 4077030"/>
              <a:gd name="connsiteX11" fmla="*/ 2745358 w 5101858"/>
              <a:gd name="connsiteY11" fmla="*/ 3811121 h 4077030"/>
              <a:gd name="connsiteX12" fmla="*/ 2844823 w 5101858"/>
              <a:gd name="connsiteY12" fmla="*/ 3894687 h 4077030"/>
              <a:gd name="connsiteX13" fmla="*/ 3053983 w 5101858"/>
              <a:gd name="connsiteY13" fmla="*/ 3972450 h 4077030"/>
              <a:gd name="connsiteX14" fmla="*/ 3189522 w 5101858"/>
              <a:gd name="connsiteY14" fmla="*/ 3991829 h 4077030"/>
              <a:gd name="connsiteX15" fmla="*/ 3322741 w 5101858"/>
              <a:gd name="connsiteY15" fmla="*/ 4021325 h 4077030"/>
              <a:gd name="connsiteX16" fmla="*/ 3435364 w 5101858"/>
              <a:gd name="connsiteY16" fmla="*/ 4029369 h 4077030"/>
              <a:gd name="connsiteX17" fmla="*/ 3642700 w 5101858"/>
              <a:gd name="connsiteY17" fmla="*/ 4077030 h 4077030"/>
              <a:gd name="connsiteX18" fmla="*/ 3768733 w 5101858"/>
              <a:gd name="connsiteY18" fmla="*/ 3973916 h 4077030"/>
              <a:gd name="connsiteX19" fmla="*/ 3752531 w 5101858"/>
              <a:gd name="connsiteY19" fmla="*/ 3436796 h 4077030"/>
              <a:gd name="connsiteX20" fmla="*/ 3832506 w 5101858"/>
              <a:gd name="connsiteY20" fmla="*/ 3356826 h 4077030"/>
              <a:gd name="connsiteX21" fmla="*/ 4268104 w 5101858"/>
              <a:gd name="connsiteY21" fmla="*/ 3710440 h 4077030"/>
              <a:gd name="connsiteX22" fmla="*/ 4910096 w 5101858"/>
              <a:gd name="connsiteY22" fmla="*/ 3382262 h 4077030"/>
              <a:gd name="connsiteX23" fmla="*/ 4781990 w 5101858"/>
              <a:gd name="connsiteY23" fmla="*/ 3303642 h 4077030"/>
              <a:gd name="connsiteX24" fmla="*/ 5101858 w 5101858"/>
              <a:gd name="connsiteY24" fmla="*/ 2861140 h 4077030"/>
              <a:gd name="connsiteX25" fmla="*/ 4643875 w 5101858"/>
              <a:gd name="connsiteY25" fmla="*/ 2497048 h 4077030"/>
              <a:gd name="connsiteX26" fmla="*/ 4940992 w 5101858"/>
              <a:gd name="connsiteY26" fmla="*/ 2070906 h 4077030"/>
              <a:gd name="connsiteX27" fmla="*/ 4058334 w 5101858"/>
              <a:gd name="connsiteY27" fmla="*/ 1460218 h 4077030"/>
              <a:gd name="connsiteX28" fmla="*/ 3314336 w 5101858"/>
              <a:gd name="connsiteY28" fmla="*/ 1013010 h 4077030"/>
              <a:gd name="connsiteX29" fmla="*/ 3616739 w 5101858"/>
              <a:gd name="connsiteY29" fmla="*/ 677212 h 4077030"/>
              <a:gd name="connsiteX30" fmla="*/ 3073857 w 5101858"/>
              <a:gd name="connsiteY30" fmla="*/ 642352 h 4077030"/>
              <a:gd name="connsiteX31" fmla="*/ 2919543 w 5101858"/>
              <a:gd name="connsiteY31" fmla="*/ 418928 h 4077030"/>
              <a:gd name="connsiteX32" fmla="*/ 2743528 w 5101858"/>
              <a:gd name="connsiteY32" fmla="*/ 0 h 4077030"/>
              <a:gd name="connsiteX33" fmla="*/ 2506088 w 5101858"/>
              <a:gd name="connsiteY33" fmla="*/ 529727 h 4077030"/>
              <a:gd name="connsiteX34" fmla="*/ 2388959 w 5101858"/>
              <a:gd name="connsiteY34" fmla="*/ 562514 h 4077030"/>
              <a:gd name="connsiteX35" fmla="*/ 2260246 w 5101858"/>
              <a:gd name="connsiteY35" fmla="*/ 562515 h 4077030"/>
              <a:gd name="connsiteX36" fmla="*/ 2145548 w 5101858"/>
              <a:gd name="connsiteY36" fmla="*/ 565196 h 4077030"/>
              <a:gd name="connsiteX37" fmla="*/ 2041955 w 5101858"/>
              <a:gd name="connsiteY37" fmla="*/ 628235 h 4077030"/>
              <a:gd name="connsiteX38" fmla="*/ 1926558 w 5101858"/>
              <a:gd name="connsiteY38" fmla="*/ 646694 h 4077030"/>
              <a:gd name="connsiteX39" fmla="*/ 1900570 w 5101858"/>
              <a:gd name="connsiteY39" fmla="*/ 384268 h 4077030"/>
              <a:gd name="connsiteX40" fmla="*/ 1394824 w 5101858"/>
              <a:gd name="connsiteY40" fmla="*/ 363494 h 4077030"/>
              <a:gd name="connsiteX41" fmla="*/ 1410121 w 5101858"/>
              <a:gd name="connsiteY41" fmla="*/ 249957 h 4077030"/>
              <a:gd name="connsiteX42" fmla="*/ 1289845 w 5101858"/>
              <a:gd name="connsiteY42" fmla="*/ 242612 h 4077030"/>
              <a:gd name="connsiteX43" fmla="*/ 1169632 w 5101858"/>
              <a:gd name="connsiteY43" fmla="*/ 224306 h 4077030"/>
              <a:gd name="connsiteX44" fmla="*/ 1170496 w 5101858"/>
              <a:gd name="connsiteY44" fmla="*/ 138764 h 4077030"/>
              <a:gd name="connsiteX45" fmla="*/ 1069010 w 5101858"/>
              <a:gd name="connsiteY45" fmla="*/ 360900 h 4077030"/>
              <a:gd name="connsiteX46" fmla="*/ 964794 w 5101858"/>
              <a:gd name="connsiteY46" fmla="*/ 564039 h 4077030"/>
              <a:gd name="connsiteX47" fmla="*/ 887664 w 5101858"/>
              <a:gd name="connsiteY47" fmla="*/ 799031 h 4077030"/>
              <a:gd name="connsiteX48" fmla="*/ 783415 w 5101858"/>
              <a:gd name="connsiteY48" fmla="*/ 1163028 h 4077030"/>
              <a:gd name="connsiteX49" fmla="*/ 547493 w 5101858"/>
              <a:gd name="connsiteY49" fmla="*/ 1049225 h 4077030"/>
              <a:gd name="connsiteX50" fmla="*/ 353890 w 5101858"/>
              <a:gd name="connsiteY50" fmla="*/ 1169919 h 4077030"/>
              <a:gd name="connsiteX51" fmla="*/ 240397 w 5101858"/>
              <a:gd name="connsiteY51" fmla="*/ 1079942 h 4077030"/>
              <a:gd name="connsiteX52" fmla="*/ 166867 w 5101858"/>
              <a:gd name="connsiteY52" fmla="*/ 1195171 h 4077030"/>
              <a:gd name="connsiteX53" fmla="*/ 113254 w 5101858"/>
              <a:gd name="connsiteY53" fmla="*/ 1314621 h 4077030"/>
              <a:gd name="connsiteX54" fmla="*/ 72176 w 5101858"/>
              <a:gd name="connsiteY54" fmla="*/ 1412602 h 4077030"/>
              <a:gd name="connsiteX55" fmla="*/ 68887 w 5101858"/>
              <a:gd name="connsiteY55" fmla="*/ 1526405 h 4077030"/>
              <a:gd name="connsiteX56" fmla="*/ 0 w 5101858"/>
              <a:gd name="connsiteY56" fmla="*/ 1626120 h 4077030"/>
              <a:gd name="connsiteX57" fmla="*/ 9559 w 5101858"/>
              <a:gd name="connsiteY57" fmla="*/ 1817306 h 4077030"/>
              <a:gd name="connsiteX58" fmla="*/ 139432 w 5101858"/>
              <a:gd name="connsiteY58" fmla="*/ 1786873 h 4077030"/>
              <a:gd name="connsiteX59" fmla="*/ 290506 w 5101858"/>
              <a:gd name="connsiteY59" fmla="*/ 1851124 h 4077030"/>
              <a:gd name="connsiteX60" fmla="*/ 486543 w 5101858"/>
              <a:gd name="connsiteY60" fmla="*/ 1961070 h 4077030"/>
              <a:gd name="connsiteX61" fmla="*/ 451314 w 5101858"/>
              <a:gd name="connsiteY61" fmla="*/ 2106513 h 4077030"/>
              <a:gd name="connsiteX62" fmla="*/ 650644 w 5101858"/>
              <a:gd name="connsiteY62" fmla="*/ 2370518 h 4077030"/>
              <a:gd name="connsiteX63" fmla="*/ 425076 w 5101858"/>
              <a:gd name="connsiteY63" fmla="*/ 2857054 h 4077030"/>
              <a:gd name="connsiteX64" fmla="*/ 553431 w 5101858"/>
              <a:gd name="connsiteY64" fmla="*/ 2946207 h 4077030"/>
              <a:gd name="connsiteX0" fmla="*/ 553431 w 5101858"/>
              <a:gd name="connsiteY0" fmla="*/ 2946207 h 4077030"/>
              <a:gd name="connsiteX1" fmla="*/ 807498 w 5101858"/>
              <a:gd name="connsiteY1" fmla="*/ 2918761 h 4077030"/>
              <a:gd name="connsiteX2" fmla="*/ 849252 w 5101858"/>
              <a:gd name="connsiteY2" fmla="*/ 3029336 h 4077030"/>
              <a:gd name="connsiteX3" fmla="*/ 1210162 w 5101858"/>
              <a:gd name="connsiteY3" fmla="*/ 2951435 h 4077030"/>
              <a:gd name="connsiteX4" fmla="*/ 1432085 w 5101858"/>
              <a:gd name="connsiteY4" fmla="*/ 3041860 h 4077030"/>
              <a:gd name="connsiteX5" fmla="*/ 1009890 w 5101858"/>
              <a:gd name="connsiteY5" fmla="*/ 4028699 h 4077030"/>
              <a:gd name="connsiteX6" fmla="*/ 1442161 w 5101858"/>
              <a:gd name="connsiteY6" fmla="*/ 3755877 h 4077030"/>
              <a:gd name="connsiteX7" fmla="*/ 1850296 w 5101858"/>
              <a:gd name="connsiteY7" fmla="*/ 3957577 h 4077030"/>
              <a:gd name="connsiteX8" fmla="*/ 1841750 w 5101858"/>
              <a:gd name="connsiteY8" fmla="*/ 3827785 h 4077030"/>
              <a:gd name="connsiteX9" fmla="*/ 1867131 w 5101858"/>
              <a:gd name="connsiteY9" fmla="*/ 3739011 h 4077030"/>
              <a:gd name="connsiteX10" fmla="*/ 1984922 w 5101858"/>
              <a:gd name="connsiteY10" fmla="*/ 3207609 h 4077030"/>
              <a:gd name="connsiteX11" fmla="*/ 2745358 w 5101858"/>
              <a:gd name="connsiteY11" fmla="*/ 3811121 h 4077030"/>
              <a:gd name="connsiteX12" fmla="*/ 2844823 w 5101858"/>
              <a:gd name="connsiteY12" fmla="*/ 3894687 h 4077030"/>
              <a:gd name="connsiteX13" fmla="*/ 3053983 w 5101858"/>
              <a:gd name="connsiteY13" fmla="*/ 3972450 h 4077030"/>
              <a:gd name="connsiteX14" fmla="*/ 3189522 w 5101858"/>
              <a:gd name="connsiteY14" fmla="*/ 3991829 h 4077030"/>
              <a:gd name="connsiteX15" fmla="*/ 3322741 w 5101858"/>
              <a:gd name="connsiteY15" fmla="*/ 4021325 h 4077030"/>
              <a:gd name="connsiteX16" fmla="*/ 3435364 w 5101858"/>
              <a:gd name="connsiteY16" fmla="*/ 4029369 h 4077030"/>
              <a:gd name="connsiteX17" fmla="*/ 3642700 w 5101858"/>
              <a:gd name="connsiteY17" fmla="*/ 4077030 h 4077030"/>
              <a:gd name="connsiteX18" fmla="*/ 3768733 w 5101858"/>
              <a:gd name="connsiteY18" fmla="*/ 3973916 h 4077030"/>
              <a:gd name="connsiteX19" fmla="*/ 3752531 w 5101858"/>
              <a:gd name="connsiteY19" fmla="*/ 3436796 h 4077030"/>
              <a:gd name="connsiteX20" fmla="*/ 3832506 w 5101858"/>
              <a:gd name="connsiteY20" fmla="*/ 3366351 h 4077030"/>
              <a:gd name="connsiteX21" fmla="*/ 4268104 w 5101858"/>
              <a:gd name="connsiteY21" fmla="*/ 3710440 h 4077030"/>
              <a:gd name="connsiteX22" fmla="*/ 4910096 w 5101858"/>
              <a:gd name="connsiteY22" fmla="*/ 3382262 h 4077030"/>
              <a:gd name="connsiteX23" fmla="*/ 4781990 w 5101858"/>
              <a:gd name="connsiteY23" fmla="*/ 3303642 h 4077030"/>
              <a:gd name="connsiteX24" fmla="*/ 5101858 w 5101858"/>
              <a:gd name="connsiteY24" fmla="*/ 2861140 h 4077030"/>
              <a:gd name="connsiteX25" fmla="*/ 4643875 w 5101858"/>
              <a:gd name="connsiteY25" fmla="*/ 2497048 h 4077030"/>
              <a:gd name="connsiteX26" fmla="*/ 4940992 w 5101858"/>
              <a:gd name="connsiteY26" fmla="*/ 2070906 h 4077030"/>
              <a:gd name="connsiteX27" fmla="*/ 4058334 w 5101858"/>
              <a:gd name="connsiteY27" fmla="*/ 1460218 h 4077030"/>
              <a:gd name="connsiteX28" fmla="*/ 3314336 w 5101858"/>
              <a:gd name="connsiteY28" fmla="*/ 1013010 h 4077030"/>
              <a:gd name="connsiteX29" fmla="*/ 3616739 w 5101858"/>
              <a:gd name="connsiteY29" fmla="*/ 677212 h 4077030"/>
              <a:gd name="connsiteX30" fmla="*/ 3073857 w 5101858"/>
              <a:gd name="connsiteY30" fmla="*/ 642352 h 4077030"/>
              <a:gd name="connsiteX31" fmla="*/ 2919543 w 5101858"/>
              <a:gd name="connsiteY31" fmla="*/ 418928 h 4077030"/>
              <a:gd name="connsiteX32" fmla="*/ 2743528 w 5101858"/>
              <a:gd name="connsiteY32" fmla="*/ 0 h 4077030"/>
              <a:gd name="connsiteX33" fmla="*/ 2506088 w 5101858"/>
              <a:gd name="connsiteY33" fmla="*/ 529727 h 4077030"/>
              <a:gd name="connsiteX34" fmla="*/ 2388959 w 5101858"/>
              <a:gd name="connsiteY34" fmla="*/ 562514 h 4077030"/>
              <a:gd name="connsiteX35" fmla="*/ 2260246 w 5101858"/>
              <a:gd name="connsiteY35" fmla="*/ 562515 h 4077030"/>
              <a:gd name="connsiteX36" fmla="*/ 2145548 w 5101858"/>
              <a:gd name="connsiteY36" fmla="*/ 565196 h 4077030"/>
              <a:gd name="connsiteX37" fmla="*/ 2041955 w 5101858"/>
              <a:gd name="connsiteY37" fmla="*/ 628235 h 4077030"/>
              <a:gd name="connsiteX38" fmla="*/ 1926558 w 5101858"/>
              <a:gd name="connsiteY38" fmla="*/ 646694 h 4077030"/>
              <a:gd name="connsiteX39" fmla="*/ 1900570 w 5101858"/>
              <a:gd name="connsiteY39" fmla="*/ 384268 h 4077030"/>
              <a:gd name="connsiteX40" fmla="*/ 1394824 w 5101858"/>
              <a:gd name="connsiteY40" fmla="*/ 363494 h 4077030"/>
              <a:gd name="connsiteX41" fmla="*/ 1410121 w 5101858"/>
              <a:gd name="connsiteY41" fmla="*/ 249957 h 4077030"/>
              <a:gd name="connsiteX42" fmla="*/ 1289845 w 5101858"/>
              <a:gd name="connsiteY42" fmla="*/ 242612 h 4077030"/>
              <a:gd name="connsiteX43" fmla="*/ 1169632 w 5101858"/>
              <a:gd name="connsiteY43" fmla="*/ 224306 h 4077030"/>
              <a:gd name="connsiteX44" fmla="*/ 1170496 w 5101858"/>
              <a:gd name="connsiteY44" fmla="*/ 138764 h 4077030"/>
              <a:gd name="connsiteX45" fmla="*/ 1069010 w 5101858"/>
              <a:gd name="connsiteY45" fmla="*/ 360900 h 4077030"/>
              <a:gd name="connsiteX46" fmla="*/ 964794 w 5101858"/>
              <a:gd name="connsiteY46" fmla="*/ 564039 h 4077030"/>
              <a:gd name="connsiteX47" fmla="*/ 887664 w 5101858"/>
              <a:gd name="connsiteY47" fmla="*/ 799031 h 4077030"/>
              <a:gd name="connsiteX48" fmla="*/ 783415 w 5101858"/>
              <a:gd name="connsiteY48" fmla="*/ 1163028 h 4077030"/>
              <a:gd name="connsiteX49" fmla="*/ 547493 w 5101858"/>
              <a:gd name="connsiteY49" fmla="*/ 1049225 h 4077030"/>
              <a:gd name="connsiteX50" fmla="*/ 353890 w 5101858"/>
              <a:gd name="connsiteY50" fmla="*/ 1169919 h 4077030"/>
              <a:gd name="connsiteX51" fmla="*/ 240397 w 5101858"/>
              <a:gd name="connsiteY51" fmla="*/ 1079942 h 4077030"/>
              <a:gd name="connsiteX52" fmla="*/ 166867 w 5101858"/>
              <a:gd name="connsiteY52" fmla="*/ 1195171 h 4077030"/>
              <a:gd name="connsiteX53" fmla="*/ 113254 w 5101858"/>
              <a:gd name="connsiteY53" fmla="*/ 1314621 h 4077030"/>
              <a:gd name="connsiteX54" fmla="*/ 72176 w 5101858"/>
              <a:gd name="connsiteY54" fmla="*/ 1412602 h 4077030"/>
              <a:gd name="connsiteX55" fmla="*/ 68887 w 5101858"/>
              <a:gd name="connsiteY55" fmla="*/ 1526405 h 4077030"/>
              <a:gd name="connsiteX56" fmla="*/ 0 w 5101858"/>
              <a:gd name="connsiteY56" fmla="*/ 1626120 h 4077030"/>
              <a:gd name="connsiteX57" fmla="*/ 9559 w 5101858"/>
              <a:gd name="connsiteY57" fmla="*/ 1817306 h 4077030"/>
              <a:gd name="connsiteX58" fmla="*/ 139432 w 5101858"/>
              <a:gd name="connsiteY58" fmla="*/ 1786873 h 4077030"/>
              <a:gd name="connsiteX59" fmla="*/ 290506 w 5101858"/>
              <a:gd name="connsiteY59" fmla="*/ 1851124 h 4077030"/>
              <a:gd name="connsiteX60" fmla="*/ 486543 w 5101858"/>
              <a:gd name="connsiteY60" fmla="*/ 1961070 h 4077030"/>
              <a:gd name="connsiteX61" fmla="*/ 451314 w 5101858"/>
              <a:gd name="connsiteY61" fmla="*/ 2106513 h 4077030"/>
              <a:gd name="connsiteX62" fmla="*/ 650644 w 5101858"/>
              <a:gd name="connsiteY62" fmla="*/ 2370518 h 4077030"/>
              <a:gd name="connsiteX63" fmla="*/ 425076 w 5101858"/>
              <a:gd name="connsiteY63" fmla="*/ 2857054 h 4077030"/>
              <a:gd name="connsiteX64" fmla="*/ 553431 w 5101858"/>
              <a:gd name="connsiteY64" fmla="*/ 2946207 h 4077030"/>
              <a:gd name="connsiteX0" fmla="*/ 553431 w 5101858"/>
              <a:gd name="connsiteY0" fmla="*/ 2946207 h 4077030"/>
              <a:gd name="connsiteX1" fmla="*/ 807498 w 5101858"/>
              <a:gd name="connsiteY1" fmla="*/ 2918761 h 4077030"/>
              <a:gd name="connsiteX2" fmla="*/ 849252 w 5101858"/>
              <a:gd name="connsiteY2" fmla="*/ 3029336 h 4077030"/>
              <a:gd name="connsiteX3" fmla="*/ 1210162 w 5101858"/>
              <a:gd name="connsiteY3" fmla="*/ 2951435 h 4077030"/>
              <a:gd name="connsiteX4" fmla="*/ 1432085 w 5101858"/>
              <a:gd name="connsiteY4" fmla="*/ 3041860 h 4077030"/>
              <a:gd name="connsiteX5" fmla="*/ 1009890 w 5101858"/>
              <a:gd name="connsiteY5" fmla="*/ 4028699 h 4077030"/>
              <a:gd name="connsiteX6" fmla="*/ 1442161 w 5101858"/>
              <a:gd name="connsiteY6" fmla="*/ 3755877 h 4077030"/>
              <a:gd name="connsiteX7" fmla="*/ 1850296 w 5101858"/>
              <a:gd name="connsiteY7" fmla="*/ 3957577 h 4077030"/>
              <a:gd name="connsiteX8" fmla="*/ 1841750 w 5101858"/>
              <a:gd name="connsiteY8" fmla="*/ 3827785 h 4077030"/>
              <a:gd name="connsiteX9" fmla="*/ 1867131 w 5101858"/>
              <a:gd name="connsiteY9" fmla="*/ 3739011 h 4077030"/>
              <a:gd name="connsiteX10" fmla="*/ 1984922 w 5101858"/>
              <a:gd name="connsiteY10" fmla="*/ 3207609 h 4077030"/>
              <a:gd name="connsiteX11" fmla="*/ 2745358 w 5101858"/>
              <a:gd name="connsiteY11" fmla="*/ 3811121 h 4077030"/>
              <a:gd name="connsiteX12" fmla="*/ 2844823 w 5101858"/>
              <a:gd name="connsiteY12" fmla="*/ 3894687 h 4077030"/>
              <a:gd name="connsiteX13" fmla="*/ 3053983 w 5101858"/>
              <a:gd name="connsiteY13" fmla="*/ 3972450 h 4077030"/>
              <a:gd name="connsiteX14" fmla="*/ 3189522 w 5101858"/>
              <a:gd name="connsiteY14" fmla="*/ 3991829 h 4077030"/>
              <a:gd name="connsiteX15" fmla="*/ 3322741 w 5101858"/>
              <a:gd name="connsiteY15" fmla="*/ 4021325 h 4077030"/>
              <a:gd name="connsiteX16" fmla="*/ 3435364 w 5101858"/>
              <a:gd name="connsiteY16" fmla="*/ 4029369 h 4077030"/>
              <a:gd name="connsiteX17" fmla="*/ 3642700 w 5101858"/>
              <a:gd name="connsiteY17" fmla="*/ 4077030 h 4077030"/>
              <a:gd name="connsiteX18" fmla="*/ 3768733 w 5101858"/>
              <a:gd name="connsiteY18" fmla="*/ 3973916 h 4077030"/>
              <a:gd name="connsiteX19" fmla="*/ 3757294 w 5101858"/>
              <a:gd name="connsiteY19" fmla="*/ 3439177 h 4077030"/>
              <a:gd name="connsiteX20" fmla="*/ 3832506 w 5101858"/>
              <a:gd name="connsiteY20" fmla="*/ 3366351 h 4077030"/>
              <a:gd name="connsiteX21" fmla="*/ 4268104 w 5101858"/>
              <a:gd name="connsiteY21" fmla="*/ 3710440 h 4077030"/>
              <a:gd name="connsiteX22" fmla="*/ 4910096 w 5101858"/>
              <a:gd name="connsiteY22" fmla="*/ 3382262 h 4077030"/>
              <a:gd name="connsiteX23" fmla="*/ 4781990 w 5101858"/>
              <a:gd name="connsiteY23" fmla="*/ 3303642 h 4077030"/>
              <a:gd name="connsiteX24" fmla="*/ 5101858 w 5101858"/>
              <a:gd name="connsiteY24" fmla="*/ 2861140 h 4077030"/>
              <a:gd name="connsiteX25" fmla="*/ 4643875 w 5101858"/>
              <a:gd name="connsiteY25" fmla="*/ 2497048 h 4077030"/>
              <a:gd name="connsiteX26" fmla="*/ 4940992 w 5101858"/>
              <a:gd name="connsiteY26" fmla="*/ 2070906 h 4077030"/>
              <a:gd name="connsiteX27" fmla="*/ 4058334 w 5101858"/>
              <a:gd name="connsiteY27" fmla="*/ 1460218 h 4077030"/>
              <a:gd name="connsiteX28" fmla="*/ 3314336 w 5101858"/>
              <a:gd name="connsiteY28" fmla="*/ 1013010 h 4077030"/>
              <a:gd name="connsiteX29" fmla="*/ 3616739 w 5101858"/>
              <a:gd name="connsiteY29" fmla="*/ 677212 h 4077030"/>
              <a:gd name="connsiteX30" fmla="*/ 3073857 w 5101858"/>
              <a:gd name="connsiteY30" fmla="*/ 642352 h 4077030"/>
              <a:gd name="connsiteX31" fmla="*/ 2919543 w 5101858"/>
              <a:gd name="connsiteY31" fmla="*/ 418928 h 4077030"/>
              <a:gd name="connsiteX32" fmla="*/ 2743528 w 5101858"/>
              <a:gd name="connsiteY32" fmla="*/ 0 h 4077030"/>
              <a:gd name="connsiteX33" fmla="*/ 2506088 w 5101858"/>
              <a:gd name="connsiteY33" fmla="*/ 529727 h 4077030"/>
              <a:gd name="connsiteX34" fmla="*/ 2388959 w 5101858"/>
              <a:gd name="connsiteY34" fmla="*/ 562514 h 4077030"/>
              <a:gd name="connsiteX35" fmla="*/ 2260246 w 5101858"/>
              <a:gd name="connsiteY35" fmla="*/ 562515 h 4077030"/>
              <a:gd name="connsiteX36" fmla="*/ 2145548 w 5101858"/>
              <a:gd name="connsiteY36" fmla="*/ 565196 h 4077030"/>
              <a:gd name="connsiteX37" fmla="*/ 2041955 w 5101858"/>
              <a:gd name="connsiteY37" fmla="*/ 628235 h 4077030"/>
              <a:gd name="connsiteX38" fmla="*/ 1926558 w 5101858"/>
              <a:gd name="connsiteY38" fmla="*/ 646694 h 4077030"/>
              <a:gd name="connsiteX39" fmla="*/ 1900570 w 5101858"/>
              <a:gd name="connsiteY39" fmla="*/ 384268 h 4077030"/>
              <a:gd name="connsiteX40" fmla="*/ 1394824 w 5101858"/>
              <a:gd name="connsiteY40" fmla="*/ 363494 h 4077030"/>
              <a:gd name="connsiteX41" fmla="*/ 1410121 w 5101858"/>
              <a:gd name="connsiteY41" fmla="*/ 249957 h 4077030"/>
              <a:gd name="connsiteX42" fmla="*/ 1289845 w 5101858"/>
              <a:gd name="connsiteY42" fmla="*/ 242612 h 4077030"/>
              <a:gd name="connsiteX43" fmla="*/ 1169632 w 5101858"/>
              <a:gd name="connsiteY43" fmla="*/ 224306 h 4077030"/>
              <a:gd name="connsiteX44" fmla="*/ 1170496 w 5101858"/>
              <a:gd name="connsiteY44" fmla="*/ 138764 h 4077030"/>
              <a:gd name="connsiteX45" fmla="*/ 1069010 w 5101858"/>
              <a:gd name="connsiteY45" fmla="*/ 360900 h 4077030"/>
              <a:gd name="connsiteX46" fmla="*/ 964794 w 5101858"/>
              <a:gd name="connsiteY46" fmla="*/ 564039 h 4077030"/>
              <a:gd name="connsiteX47" fmla="*/ 887664 w 5101858"/>
              <a:gd name="connsiteY47" fmla="*/ 799031 h 4077030"/>
              <a:gd name="connsiteX48" fmla="*/ 783415 w 5101858"/>
              <a:gd name="connsiteY48" fmla="*/ 1163028 h 4077030"/>
              <a:gd name="connsiteX49" fmla="*/ 547493 w 5101858"/>
              <a:gd name="connsiteY49" fmla="*/ 1049225 h 4077030"/>
              <a:gd name="connsiteX50" fmla="*/ 353890 w 5101858"/>
              <a:gd name="connsiteY50" fmla="*/ 1169919 h 4077030"/>
              <a:gd name="connsiteX51" fmla="*/ 240397 w 5101858"/>
              <a:gd name="connsiteY51" fmla="*/ 1079942 h 4077030"/>
              <a:gd name="connsiteX52" fmla="*/ 166867 w 5101858"/>
              <a:gd name="connsiteY52" fmla="*/ 1195171 h 4077030"/>
              <a:gd name="connsiteX53" fmla="*/ 113254 w 5101858"/>
              <a:gd name="connsiteY53" fmla="*/ 1314621 h 4077030"/>
              <a:gd name="connsiteX54" fmla="*/ 72176 w 5101858"/>
              <a:gd name="connsiteY54" fmla="*/ 1412602 h 4077030"/>
              <a:gd name="connsiteX55" fmla="*/ 68887 w 5101858"/>
              <a:gd name="connsiteY55" fmla="*/ 1526405 h 4077030"/>
              <a:gd name="connsiteX56" fmla="*/ 0 w 5101858"/>
              <a:gd name="connsiteY56" fmla="*/ 1626120 h 4077030"/>
              <a:gd name="connsiteX57" fmla="*/ 9559 w 5101858"/>
              <a:gd name="connsiteY57" fmla="*/ 1817306 h 4077030"/>
              <a:gd name="connsiteX58" fmla="*/ 139432 w 5101858"/>
              <a:gd name="connsiteY58" fmla="*/ 1786873 h 4077030"/>
              <a:gd name="connsiteX59" fmla="*/ 290506 w 5101858"/>
              <a:gd name="connsiteY59" fmla="*/ 1851124 h 4077030"/>
              <a:gd name="connsiteX60" fmla="*/ 486543 w 5101858"/>
              <a:gd name="connsiteY60" fmla="*/ 1961070 h 4077030"/>
              <a:gd name="connsiteX61" fmla="*/ 451314 w 5101858"/>
              <a:gd name="connsiteY61" fmla="*/ 2106513 h 4077030"/>
              <a:gd name="connsiteX62" fmla="*/ 650644 w 5101858"/>
              <a:gd name="connsiteY62" fmla="*/ 2370518 h 4077030"/>
              <a:gd name="connsiteX63" fmla="*/ 425076 w 5101858"/>
              <a:gd name="connsiteY63" fmla="*/ 2857054 h 4077030"/>
              <a:gd name="connsiteX64" fmla="*/ 553431 w 5101858"/>
              <a:gd name="connsiteY64" fmla="*/ 2946207 h 4077030"/>
              <a:gd name="connsiteX0" fmla="*/ 553431 w 5101858"/>
              <a:gd name="connsiteY0" fmla="*/ 2946207 h 4077030"/>
              <a:gd name="connsiteX1" fmla="*/ 807498 w 5101858"/>
              <a:gd name="connsiteY1" fmla="*/ 2918761 h 4077030"/>
              <a:gd name="connsiteX2" fmla="*/ 849252 w 5101858"/>
              <a:gd name="connsiteY2" fmla="*/ 3029336 h 4077030"/>
              <a:gd name="connsiteX3" fmla="*/ 1210162 w 5101858"/>
              <a:gd name="connsiteY3" fmla="*/ 2951435 h 4077030"/>
              <a:gd name="connsiteX4" fmla="*/ 1432085 w 5101858"/>
              <a:gd name="connsiteY4" fmla="*/ 3041860 h 4077030"/>
              <a:gd name="connsiteX5" fmla="*/ 1009890 w 5101858"/>
              <a:gd name="connsiteY5" fmla="*/ 4028699 h 4077030"/>
              <a:gd name="connsiteX6" fmla="*/ 1442161 w 5101858"/>
              <a:gd name="connsiteY6" fmla="*/ 3755877 h 4077030"/>
              <a:gd name="connsiteX7" fmla="*/ 1850296 w 5101858"/>
              <a:gd name="connsiteY7" fmla="*/ 3957577 h 4077030"/>
              <a:gd name="connsiteX8" fmla="*/ 1841750 w 5101858"/>
              <a:gd name="connsiteY8" fmla="*/ 3827785 h 4077030"/>
              <a:gd name="connsiteX9" fmla="*/ 1867131 w 5101858"/>
              <a:gd name="connsiteY9" fmla="*/ 3739011 h 4077030"/>
              <a:gd name="connsiteX10" fmla="*/ 1984922 w 5101858"/>
              <a:gd name="connsiteY10" fmla="*/ 3207609 h 4077030"/>
              <a:gd name="connsiteX11" fmla="*/ 2745358 w 5101858"/>
              <a:gd name="connsiteY11" fmla="*/ 3811121 h 4077030"/>
              <a:gd name="connsiteX12" fmla="*/ 2844823 w 5101858"/>
              <a:gd name="connsiteY12" fmla="*/ 3894687 h 4077030"/>
              <a:gd name="connsiteX13" fmla="*/ 3053983 w 5101858"/>
              <a:gd name="connsiteY13" fmla="*/ 3972450 h 4077030"/>
              <a:gd name="connsiteX14" fmla="*/ 3189522 w 5101858"/>
              <a:gd name="connsiteY14" fmla="*/ 3991829 h 4077030"/>
              <a:gd name="connsiteX15" fmla="*/ 3322741 w 5101858"/>
              <a:gd name="connsiteY15" fmla="*/ 4021325 h 4077030"/>
              <a:gd name="connsiteX16" fmla="*/ 3435364 w 5101858"/>
              <a:gd name="connsiteY16" fmla="*/ 4029369 h 4077030"/>
              <a:gd name="connsiteX17" fmla="*/ 3642700 w 5101858"/>
              <a:gd name="connsiteY17" fmla="*/ 4077030 h 4077030"/>
              <a:gd name="connsiteX18" fmla="*/ 3768733 w 5101858"/>
              <a:gd name="connsiteY18" fmla="*/ 3973916 h 4077030"/>
              <a:gd name="connsiteX19" fmla="*/ 3757294 w 5101858"/>
              <a:gd name="connsiteY19" fmla="*/ 3439177 h 4077030"/>
              <a:gd name="connsiteX20" fmla="*/ 3832506 w 5101858"/>
              <a:gd name="connsiteY20" fmla="*/ 3366351 h 4077030"/>
              <a:gd name="connsiteX21" fmla="*/ 4296679 w 5101858"/>
              <a:gd name="connsiteY21" fmla="*/ 3731871 h 4077030"/>
              <a:gd name="connsiteX22" fmla="*/ 4910096 w 5101858"/>
              <a:gd name="connsiteY22" fmla="*/ 3382262 h 4077030"/>
              <a:gd name="connsiteX23" fmla="*/ 4781990 w 5101858"/>
              <a:gd name="connsiteY23" fmla="*/ 3303642 h 4077030"/>
              <a:gd name="connsiteX24" fmla="*/ 5101858 w 5101858"/>
              <a:gd name="connsiteY24" fmla="*/ 2861140 h 4077030"/>
              <a:gd name="connsiteX25" fmla="*/ 4643875 w 5101858"/>
              <a:gd name="connsiteY25" fmla="*/ 2497048 h 4077030"/>
              <a:gd name="connsiteX26" fmla="*/ 4940992 w 5101858"/>
              <a:gd name="connsiteY26" fmla="*/ 2070906 h 4077030"/>
              <a:gd name="connsiteX27" fmla="*/ 4058334 w 5101858"/>
              <a:gd name="connsiteY27" fmla="*/ 1460218 h 4077030"/>
              <a:gd name="connsiteX28" fmla="*/ 3314336 w 5101858"/>
              <a:gd name="connsiteY28" fmla="*/ 1013010 h 4077030"/>
              <a:gd name="connsiteX29" fmla="*/ 3616739 w 5101858"/>
              <a:gd name="connsiteY29" fmla="*/ 677212 h 4077030"/>
              <a:gd name="connsiteX30" fmla="*/ 3073857 w 5101858"/>
              <a:gd name="connsiteY30" fmla="*/ 642352 h 4077030"/>
              <a:gd name="connsiteX31" fmla="*/ 2919543 w 5101858"/>
              <a:gd name="connsiteY31" fmla="*/ 418928 h 4077030"/>
              <a:gd name="connsiteX32" fmla="*/ 2743528 w 5101858"/>
              <a:gd name="connsiteY32" fmla="*/ 0 h 4077030"/>
              <a:gd name="connsiteX33" fmla="*/ 2506088 w 5101858"/>
              <a:gd name="connsiteY33" fmla="*/ 529727 h 4077030"/>
              <a:gd name="connsiteX34" fmla="*/ 2388959 w 5101858"/>
              <a:gd name="connsiteY34" fmla="*/ 562514 h 4077030"/>
              <a:gd name="connsiteX35" fmla="*/ 2260246 w 5101858"/>
              <a:gd name="connsiteY35" fmla="*/ 562515 h 4077030"/>
              <a:gd name="connsiteX36" fmla="*/ 2145548 w 5101858"/>
              <a:gd name="connsiteY36" fmla="*/ 565196 h 4077030"/>
              <a:gd name="connsiteX37" fmla="*/ 2041955 w 5101858"/>
              <a:gd name="connsiteY37" fmla="*/ 628235 h 4077030"/>
              <a:gd name="connsiteX38" fmla="*/ 1926558 w 5101858"/>
              <a:gd name="connsiteY38" fmla="*/ 646694 h 4077030"/>
              <a:gd name="connsiteX39" fmla="*/ 1900570 w 5101858"/>
              <a:gd name="connsiteY39" fmla="*/ 384268 h 4077030"/>
              <a:gd name="connsiteX40" fmla="*/ 1394824 w 5101858"/>
              <a:gd name="connsiteY40" fmla="*/ 363494 h 4077030"/>
              <a:gd name="connsiteX41" fmla="*/ 1410121 w 5101858"/>
              <a:gd name="connsiteY41" fmla="*/ 249957 h 4077030"/>
              <a:gd name="connsiteX42" fmla="*/ 1289845 w 5101858"/>
              <a:gd name="connsiteY42" fmla="*/ 242612 h 4077030"/>
              <a:gd name="connsiteX43" fmla="*/ 1169632 w 5101858"/>
              <a:gd name="connsiteY43" fmla="*/ 224306 h 4077030"/>
              <a:gd name="connsiteX44" fmla="*/ 1170496 w 5101858"/>
              <a:gd name="connsiteY44" fmla="*/ 138764 h 4077030"/>
              <a:gd name="connsiteX45" fmla="*/ 1069010 w 5101858"/>
              <a:gd name="connsiteY45" fmla="*/ 360900 h 4077030"/>
              <a:gd name="connsiteX46" fmla="*/ 964794 w 5101858"/>
              <a:gd name="connsiteY46" fmla="*/ 564039 h 4077030"/>
              <a:gd name="connsiteX47" fmla="*/ 887664 w 5101858"/>
              <a:gd name="connsiteY47" fmla="*/ 799031 h 4077030"/>
              <a:gd name="connsiteX48" fmla="*/ 783415 w 5101858"/>
              <a:gd name="connsiteY48" fmla="*/ 1163028 h 4077030"/>
              <a:gd name="connsiteX49" fmla="*/ 547493 w 5101858"/>
              <a:gd name="connsiteY49" fmla="*/ 1049225 h 4077030"/>
              <a:gd name="connsiteX50" fmla="*/ 353890 w 5101858"/>
              <a:gd name="connsiteY50" fmla="*/ 1169919 h 4077030"/>
              <a:gd name="connsiteX51" fmla="*/ 240397 w 5101858"/>
              <a:gd name="connsiteY51" fmla="*/ 1079942 h 4077030"/>
              <a:gd name="connsiteX52" fmla="*/ 166867 w 5101858"/>
              <a:gd name="connsiteY52" fmla="*/ 1195171 h 4077030"/>
              <a:gd name="connsiteX53" fmla="*/ 113254 w 5101858"/>
              <a:gd name="connsiteY53" fmla="*/ 1314621 h 4077030"/>
              <a:gd name="connsiteX54" fmla="*/ 72176 w 5101858"/>
              <a:gd name="connsiteY54" fmla="*/ 1412602 h 4077030"/>
              <a:gd name="connsiteX55" fmla="*/ 68887 w 5101858"/>
              <a:gd name="connsiteY55" fmla="*/ 1526405 h 4077030"/>
              <a:gd name="connsiteX56" fmla="*/ 0 w 5101858"/>
              <a:gd name="connsiteY56" fmla="*/ 1626120 h 4077030"/>
              <a:gd name="connsiteX57" fmla="*/ 9559 w 5101858"/>
              <a:gd name="connsiteY57" fmla="*/ 1817306 h 4077030"/>
              <a:gd name="connsiteX58" fmla="*/ 139432 w 5101858"/>
              <a:gd name="connsiteY58" fmla="*/ 1786873 h 4077030"/>
              <a:gd name="connsiteX59" fmla="*/ 290506 w 5101858"/>
              <a:gd name="connsiteY59" fmla="*/ 1851124 h 4077030"/>
              <a:gd name="connsiteX60" fmla="*/ 486543 w 5101858"/>
              <a:gd name="connsiteY60" fmla="*/ 1961070 h 4077030"/>
              <a:gd name="connsiteX61" fmla="*/ 451314 w 5101858"/>
              <a:gd name="connsiteY61" fmla="*/ 2106513 h 4077030"/>
              <a:gd name="connsiteX62" fmla="*/ 650644 w 5101858"/>
              <a:gd name="connsiteY62" fmla="*/ 2370518 h 4077030"/>
              <a:gd name="connsiteX63" fmla="*/ 425076 w 5101858"/>
              <a:gd name="connsiteY63" fmla="*/ 2857054 h 4077030"/>
              <a:gd name="connsiteX64" fmla="*/ 553431 w 5101858"/>
              <a:gd name="connsiteY64" fmla="*/ 2946207 h 4077030"/>
              <a:gd name="connsiteX0" fmla="*/ 553431 w 5101858"/>
              <a:gd name="connsiteY0" fmla="*/ 2946207 h 4077030"/>
              <a:gd name="connsiteX1" fmla="*/ 807498 w 5101858"/>
              <a:gd name="connsiteY1" fmla="*/ 2918761 h 4077030"/>
              <a:gd name="connsiteX2" fmla="*/ 849252 w 5101858"/>
              <a:gd name="connsiteY2" fmla="*/ 3029336 h 4077030"/>
              <a:gd name="connsiteX3" fmla="*/ 1210162 w 5101858"/>
              <a:gd name="connsiteY3" fmla="*/ 2951435 h 4077030"/>
              <a:gd name="connsiteX4" fmla="*/ 1432085 w 5101858"/>
              <a:gd name="connsiteY4" fmla="*/ 3041860 h 4077030"/>
              <a:gd name="connsiteX5" fmla="*/ 1009890 w 5101858"/>
              <a:gd name="connsiteY5" fmla="*/ 4028699 h 4077030"/>
              <a:gd name="connsiteX6" fmla="*/ 1442161 w 5101858"/>
              <a:gd name="connsiteY6" fmla="*/ 3755877 h 4077030"/>
              <a:gd name="connsiteX7" fmla="*/ 1850296 w 5101858"/>
              <a:gd name="connsiteY7" fmla="*/ 3957577 h 4077030"/>
              <a:gd name="connsiteX8" fmla="*/ 1841750 w 5101858"/>
              <a:gd name="connsiteY8" fmla="*/ 3827785 h 4077030"/>
              <a:gd name="connsiteX9" fmla="*/ 1867131 w 5101858"/>
              <a:gd name="connsiteY9" fmla="*/ 3739011 h 4077030"/>
              <a:gd name="connsiteX10" fmla="*/ 1984922 w 5101858"/>
              <a:gd name="connsiteY10" fmla="*/ 3207609 h 4077030"/>
              <a:gd name="connsiteX11" fmla="*/ 2745358 w 5101858"/>
              <a:gd name="connsiteY11" fmla="*/ 3811121 h 4077030"/>
              <a:gd name="connsiteX12" fmla="*/ 2844823 w 5101858"/>
              <a:gd name="connsiteY12" fmla="*/ 3894687 h 4077030"/>
              <a:gd name="connsiteX13" fmla="*/ 3053983 w 5101858"/>
              <a:gd name="connsiteY13" fmla="*/ 3972450 h 4077030"/>
              <a:gd name="connsiteX14" fmla="*/ 3189522 w 5101858"/>
              <a:gd name="connsiteY14" fmla="*/ 3991829 h 4077030"/>
              <a:gd name="connsiteX15" fmla="*/ 3322741 w 5101858"/>
              <a:gd name="connsiteY15" fmla="*/ 4021325 h 4077030"/>
              <a:gd name="connsiteX16" fmla="*/ 3435364 w 5101858"/>
              <a:gd name="connsiteY16" fmla="*/ 4029369 h 4077030"/>
              <a:gd name="connsiteX17" fmla="*/ 3642700 w 5101858"/>
              <a:gd name="connsiteY17" fmla="*/ 4077030 h 4077030"/>
              <a:gd name="connsiteX18" fmla="*/ 3768733 w 5101858"/>
              <a:gd name="connsiteY18" fmla="*/ 3973916 h 4077030"/>
              <a:gd name="connsiteX19" fmla="*/ 3757294 w 5101858"/>
              <a:gd name="connsiteY19" fmla="*/ 3439177 h 4077030"/>
              <a:gd name="connsiteX20" fmla="*/ 3832506 w 5101858"/>
              <a:gd name="connsiteY20" fmla="*/ 3366351 h 4077030"/>
              <a:gd name="connsiteX21" fmla="*/ 4296679 w 5101858"/>
              <a:gd name="connsiteY21" fmla="*/ 3731871 h 4077030"/>
              <a:gd name="connsiteX22" fmla="*/ 4919621 w 5101858"/>
              <a:gd name="connsiteY22" fmla="*/ 3408456 h 4077030"/>
              <a:gd name="connsiteX23" fmla="*/ 4781990 w 5101858"/>
              <a:gd name="connsiteY23" fmla="*/ 3303642 h 4077030"/>
              <a:gd name="connsiteX24" fmla="*/ 5101858 w 5101858"/>
              <a:gd name="connsiteY24" fmla="*/ 2861140 h 4077030"/>
              <a:gd name="connsiteX25" fmla="*/ 4643875 w 5101858"/>
              <a:gd name="connsiteY25" fmla="*/ 2497048 h 4077030"/>
              <a:gd name="connsiteX26" fmla="*/ 4940992 w 5101858"/>
              <a:gd name="connsiteY26" fmla="*/ 2070906 h 4077030"/>
              <a:gd name="connsiteX27" fmla="*/ 4058334 w 5101858"/>
              <a:gd name="connsiteY27" fmla="*/ 1460218 h 4077030"/>
              <a:gd name="connsiteX28" fmla="*/ 3314336 w 5101858"/>
              <a:gd name="connsiteY28" fmla="*/ 1013010 h 4077030"/>
              <a:gd name="connsiteX29" fmla="*/ 3616739 w 5101858"/>
              <a:gd name="connsiteY29" fmla="*/ 677212 h 4077030"/>
              <a:gd name="connsiteX30" fmla="*/ 3073857 w 5101858"/>
              <a:gd name="connsiteY30" fmla="*/ 642352 h 4077030"/>
              <a:gd name="connsiteX31" fmla="*/ 2919543 w 5101858"/>
              <a:gd name="connsiteY31" fmla="*/ 418928 h 4077030"/>
              <a:gd name="connsiteX32" fmla="*/ 2743528 w 5101858"/>
              <a:gd name="connsiteY32" fmla="*/ 0 h 4077030"/>
              <a:gd name="connsiteX33" fmla="*/ 2506088 w 5101858"/>
              <a:gd name="connsiteY33" fmla="*/ 529727 h 4077030"/>
              <a:gd name="connsiteX34" fmla="*/ 2388959 w 5101858"/>
              <a:gd name="connsiteY34" fmla="*/ 562514 h 4077030"/>
              <a:gd name="connsiteX35" fmla="*/ 2260246 w 5101858"/>
              <a:gd name="connsiteY35" fmla="*/ 562515 h 4077030"/>
              <a:gd name="connsiteX36" fmla="*/ 2145548 w 5101858"/>
              <a:gd name="connsiteY36" fmla="*/ 565196 h 4077030"/>
              <a:gd name="connsiteX37" fmla="*/ 2041955 w 5101858"/>
              <a:gd name="connsiteY37" fmla="*/ 628235 h 4077030"/>
              <a:gd name="connsiteX38" fmla="*/ 1926558 w 5101858"/>
              <a:gd name="connsiteY38" fmla="*/ 646694 h 4077030"/>
              <a:gd name="connsiteX39" fmla="*/ 1900570 w 5101858"/>
              <a:gd name="connsiteY39" fmla="*/ 384268 h 4077030"/>
              <a:gd name="connsiteX40" fmla="*/ 1394824 w 5101858"/>
              <a:gd name="connsiteY40" fmla="*/ 363494 h 4077030"/>
              <a:gd name="connsiteX41" fmla="*/ 1410121 w 5101858"/>
              <a:gd name="connsiteY41" fmla="*/ 249957 h 4077030"/>
              <a:gd name="connsiteX42" fmla="*/ 1289845 w 5101858"/>
              <a:gd name="connsiteY42" fmla="*/ 242612 h 4077030"/>
              <a:gd name="connsiteX43" fmla="*/ 1169632 w 5101858"/>
              <a:gd name="connsiteY43" fmla="*/ 224306 h 4077030"/>
              <a:gd name="connsiteX44" fmla="*/ 1170496 w 5101858"/>
              <a:gd name="connsiteY44" fmla="*/ 138764 h 4077030"/>
              <a:gd name="connsiteX45" fmla="*/ 1069010 w 5101858"/>
              <a:gd name="connsiteY45" fmla="*/ 360900 h 4077030"/>
              <a:gd name="connsiteX46" fmla="*/ 964794 w 5101858"/>
              <a:gd name="connsiteY46" fmla="*/ 564039 h 4077030"/>
              <a:gd name="connsiteX47" fmla="*/ 887664 w 5101858"/>
              <a:gd name="connsiteY47" fmla="*/ 799031 h 4077030"/>
              <a:gd name="connsiteX48" fmla="*/ 783415 w 5101858"/>
              <a:gd name="connsiteY48" fmla="*/ 1163028 h 4077030"/>
              <a:gd name="connsiteX49" fmla="*/ 547493 w 5101858"/>
              <a:gd name="connsiteY49" fmla="*/ 1049225 h 4077030"/>
              <a:gd name="connsiteX50" fmla="*/ 353890 w 5101858"/>
              <a:gd name="connsiteY50" fmla="*/ 1169919 h 4077030"/>
              <a:gd name="connsiteX51" fmla="*/ 240397 w 5101858"/>
              <a:gd name="connsiteY51" fmla="*/ 1079942 h 4077030"/>
              <a:gd name="connsiteX52" fmla="*/ 166867 w 5101858"/>
              <a:gd name="connsiteY52" fmla="*/ 1195171 h 4077030"/>
              <a:gd name="connsiteX53" fmla="*/ 113254 w 5101858"/>
              <a:gd name="connsiteY53" fmla="*/ 1314621 h 4077030"/>
              <a:gd name="connsiteX54" fmla="*/ 72176 w 5101858"/>
              <a:gd name="connsiteY54" fmla="*/ 1412602 h 4077030"/>
              <a:gd name="connsiteX55" fmla="*/ 68887 w 5101858"/>
              <a:gd name="connsiteY55" fmla="*/ 1526405 h 4077030"/>
              <a:gd name="connsiteX56" fmla="*/ 0 w 5101858"/>
              <a:gd name="connsiteY56" fmla="*/ 1626120 h 4077030"/>
              <a:gd name="connsiteX57" fmla="*/ 9559 w 5101858"/>
              <a:gd name="connsiteY57" fmla="*/ 1817306 h 4077030"/>
              <a:gd name="connsiteX58" fmla="*/ 139432 w 5101858"/>
              <a:gd name="connsiteY58" fmla="*/ 1786873 h 4077030"/>
              <a:gd name="connsiteX59" fmla="*/ 290506 w 5101858"/>
              <a:gd name="connsiteY59" fmla="*/ 1851124 h 4077030"/>
              <a:gd name="connsiteX60" fmla="*/ 486543 w 5101858"/>
              <a:gd name="connsiteY60" fmla="*/ 1961070 h 4077030"/>
              <a:gd name="connsiteX61" fmla="*/ 451314 w 5101858"/>
              <a:gd name="connsiteY61" fmla="*/ 2106513 h 4077030"/>
              <a:gd name="connsiteX62" fmla="*/ 650644 w 5101858"/>
              <a:gd name="connsiteY62" fmla="*/ 2370518 h 4077030"/>
              <a:gd name="connsiteX63" fmla="*/ 425076 w 5101858"/>
              <a:gd name="connsiteY63" fmla="*/ 2857054 h 4077030"/>
              <a:gd name="connsiteX64" fmla="*/ 553431 w 5101858"/>
              <a:gd name="connsiteY64" fmla="*/ 2946207 h 4077030"/>
              <a:gd name="connsiteX0" fmla="*/ 553431 w 5101858"/>
              <a:gd name="connsiteY0" fmla="*/ 2946207 h 4077030"/>
              <a:gd name="connsiteX1" fmla="*/ 807498 w 5101858"/>
              <a:gd name="connsiteY1" fmla="*/ 2918761 h 4077030"/>
              <a:gd name="connsiteX2" fmla="*/ 849252 w 5101858"/>
              <a:gd name="connsiteY2" fmla="*/ 3029336 h 4077030"/>
              <a:gd name="connsiteX3" fmla="*/ 1210162 w 5101858"/>
              <a:gd name="connsiteY3" fmla="*/ 2951435 h 4077030"/>
              <a:gd name="connsiteX4" fmla="*/ 1432085 w 5101858"/>
              <a:gd name="connsiteY4" fmla="*/ 3041860 h 4077030"/>
              <a:gd name="connsiteX5" fmla="*/ 1009890 w 5101858"/>
              <a:gd name="connsiteY5" fmla="*/ 4028699 h 4077030"/>
              <a:gd name="connsiteX6" fmla="*/ 1442161 w 5101858"/>
              <a:gd name="connsiteY6" fmla="*/ 3755877 h 4077030"/>
              <a:gd name="connsiteX7" fmla="*/ 1850296 w 5101858"/>
              <a:gd name="connsiteY7" fmla="*/ 3957577 h 4077030"/>
              <a:gd name="connsiteX8" fmla="*/ 1841750 w 5101858"/>
              <a:gd name="connsiteY8" fmla="*/ 3827785 h 4077030"/>
              <a:gd name="connsiteX9" fmla="*/ 1867131 w 5101858"/>
              <a:gd name="connsiteY9" fmla="*/ 3739011 h 4077030"/>
              <a:gd name="connsiteX10" fmla="*/ 1984922 w 5101858"/>
              <a:gd name="connsiteY10" fmla="*/ 3207609 h 4077030"/>
              <a:gd name="connsiteX11" fmla="*/ 2745358 w 5101858"/>
              <a:gd name="connsiteY11" fmla="*/ 3811121 h 4077030"/>
              <a:gd name="connsiteX12" fmla="*/ 2844823 w 5101858"/>
              <a:gd name="connsiteY12" fmla="*/ 3894687 h 4077030"/>
              <a:gd name="connsiteX13" fmla="*/ 3053983 w 5101858"/>
              <a:gd name="connsiteY13" fmla="*/ 3972450 h 4077030"/>
              <a:gd name="connsiteX14" fmla="*/ 3189522 w 5101858"/>
              <a:gd name="connsiteY14" fmla="*/ 3991829 h 4077030"/>
              <a:gd name="connsiteX15" fmla="*/ 3322741 w 5101858"/>
              <a:gd name="connsiteY15" fmla="*/ 4021325 h 4077030"/>
              <a:gd name="connsiteX16" fmla="*/ 3435364 w 5101858"/>
              <a:gd name="connsiteY16" fmla="*/ 4029369 h 4077030"/>
              <a:gd name="connsiteX17" fmla="*/ 3642700 w 5101858"/>
              <a:gd name="connsiteY17" fmla="*/ 4077030 h 4077030"/>
              <a:gd name="connsiteX18" fmla="*/ 3768733 w 5101858"/>
              <a:gd name="connsiteY18" fmla="*/ 3973916 h 4077030"/>
              <a:gd name="connsiteX19" fmla="*/ 3757294 w 5101858"/>
              <a:gd name="connsiteY19" fmla="*/ 3439177 h 4077030"/>
              <a:gd name="connsiteX20" fmla="*/ 3832506 w 5101858"/>
              <a:gd name="connsiteY20" fmla="*/ 3366351 h 4077030"/>
              <a:gd name="connsiteX21" fmla="*/ 4296679 w 5101858"/>
              <a:gd name="connsiteY21" fmla="*/ 3731871 h 4077030"/>
              <a:gd name="connsiteX22" fmla="*/ 4919621 w 5101858"/>
              <a:gd name="connsiteY22" fmla="*/ 3408456 h 4077030"/>
              <a:gd name="connsiteX23" fmla="*/ 4815327 w 5101858"/>
              <a:gd name="connsiteY23" fmla="*/ 3277449 h 4077030"/>
              <a:gd name="connsiteX24" fmla="*/ 5101858 w 5101858"/>
              <a:gd name="connsiteY24" fmla="*/ 2861140 h 4077030"/>
              <a:gd name="connsiteX25" fmla="*/ 4643875 w 5101858"/>
              <a:gd name="connsiteY25" fmla="*/ 2497048 h 4077030"/>
              <a:gd name="connsiteX26" fmla="*/ 4940992 w 5101858"/>
              <a:gd name="connsiteY26" fmla="*/ 2070906 h 4077030"/>
              <a:gd name="connsiteX27" fmla="*/ 4058334 w 5101858"/>
              <a:gd name="connsiteY27" fmla="*/ 1460218 h 4077030"/>
              <a:gd name="connsiteX28" fmla="*/ 3314336 w 5101858"/>
              <a:gd name="connsiteY28" fmla="*/ 1013010 h 4077030"/>
              <a:gd name="connsiteX29" fmla="*/ 3616739 w 5101858"/>
              <a:gd name="connsiteY29" fmla="*/ 677212 h 4077030"/>
              <a:gd name="connsiteX30" fmla="*/ 3073857 w 5101858"/>
              <a:gd name="connsiteY30" fmla="*/ 642352 h 4077030"/>
              <a:gd name="connsiteX31" fmla="*/ 2919543 w 5101858"/>
              <a:gd name="connsiteY31" fmla="*/ 418928 h 4077030"/>
              <a:gd name="connsiteX32" fmla="*/ 2743528 w 5101858"/>
              <a:gd name="connsiteY32" fmla="*/ 0 h 4077030"/>
              <a:gd name="connsiteX33" fmla="*/ 2506088 w 5101858"/>
              <a:gd name="connsiteY33" fmla="*/ 529727 h 4077030"/>
              <a:gd name="connsiteX34" fmla="*/ 2388959 w 5101858"/>
              <a:gd name="connsiteY34" fmla="*/ 562514 h 4077030"/>
              <a:gd name="connsiteX35" fmla="*/ 2260246 w 5101858"/>
              <a:gd name="connsiteY35" fmla="*/ 562515 h 4077030"/>
              <a:gd name="connsiteX36" fmla="*/ 2145548 w 5101858"/>
              <a:gd name="connsiteY36" fmla="*/ 565196 h 4077030"/>
              <a:gd name="connsiteX37" fmla="*/ 2041955 w 5101858"/>
              <a:gd name="connsiteY37" fmla="*/ 628235 h 4077030"/>
              <a:gd name="connsiteX38" fmla="*/ 1926558 w 5101858"/>
              <a:gd name="connsiteY38" fmla="*/ 646694 h 4077030"/>
              <a:gd name="connsiteX39" fmla="*/ 1900570 w 5101858"/>
              <a:gd name="connsiteY39" fmla="*/ 384268 h 4077030"/>
              <a:gd name="connsiteX40" fmla="*/ 1394824 w 5101858"/>
              <a:gd name="connsiteY40" fmla="*/ 363494 h 4077030"/>
              <a:gd name="connsiteX41" fmla="*/ 1410121 w 5101858"/>
              <a:gd name="connsiteY41" fmla="*/ 249957 h 4077030"/>
              <a:gd name="connsiteX42" fmla="*/ 1289845 w 5101858"/>
              <a:gd name="connsiteY42" fmla="*/ 242612 h 4077030"/>
              <a:gd name="connsiteX43" fmla="*/ 1169632 w 5101858"/>
              <a:gd name="connsiteY43" fmla="*/ 224306 h 4077030"/>
              <a:gd name="connsiteX44" fmla="*/ 1170496 w 5101858"/>
              <a:gd name="connsiteY44" fmla="*/ 138764 h 4077030"/>
              <a:gd name="connsiteX45" fmla="*/ 1069010 w 5101858"/>
              <a:gd name="connsiteY45" fmla="*/ 360900 h 4077030"/>
              <a:gd name="connsiteX46" fmla="*/ 964794 w 5101858"/>
              <a:gd name="connsiteY46" fmla="*/ 564039 h 4077030"/>
              <a:gd name="connsiteX47" fmla="*/ 887664 w 5101858"/>
              <a:gd name="connsiteY47" fmla="*/ 799031 h 4077030"/>
              <a:gd name="connsiteX48" fmla="*/ 783415 w 5101858"/>
              <a:gd name="connsiteY48" fmla="*/ 1163028 h 4077030"/>
              <a:gd name="connsiteX49" fmla="*/ 547493 w 5101858"/>
              <a:gd name="connsiteY49" fmla="*/ 1049225 h 4077030"/>
              <a:gd name="connsiteX50" fmla="*/ 353890 w 5101858"/>
              <a:gd name="connsiteY50" fmla="*/ 1169919 h 4077030"/>
              <a:gd name="connsiteX51" fmla="*/ 240397 w 5101858"/>
              <a:gd name="connsiteY51" fmla="*/ 1079942 h 4077030"/>
              <a:gd name="connsiteX52" fmla="*/ 166867 w 5101858"/>
              <a:gd name="connsiteY52" fmla="*/ 1195171 h 4077030"/>
              <a:gd name="connsiteX53" fmla="*/ 113254 w 5101858"/>
              <a:gd name="connsiteY53" fmla="*/ 1314621 h 4077030"/>
              <a:gd name="connsiteX54" fmla="*/ 72176 w 5101858"/>
              <a:gd name="connsiteY54" fmla="*/ 1412602 h 4077030"/>
              <a:gd name="connsiteX55" fmla="*/ 68887 w 5101858"/>
              <a:gd name="connsiteY55" fmla="*/ 1526405 h 4077030"/>
              <a:gd name="connsiteX56" fmla="*/ 0 w 5101858"/>
              <a:gd name="connsiteY56" fmla="*/ 1626120 h 4077030"/>
              <a:gd name="connsiteX57" fmla="*/ 9559 w 5101858"/>
              <a:gd name="connsiteY57" fmla="*/ 1817306 h 4077030"/>
              <a:gd name="connsiteX58" fmla="*/ 139432 w 5101858"/>
              <a:gd name="connsiteY58" fmla="*/ 1786873 h 4077030"/>
              <a:gd name="connsiteX59" fmla="*/ 290506 w 5101858"/>
              <a:gd name="connsiteY59" fmla="*/ 1851124 h 4077030"/>
              <a:gd name="connsiteX60" fmla="*/ 486543 w 5101858"/>
              <a:gd name="connsiteY60" fmla="*/ 1961070 h 4077030"/>
              <a:gd name="connsiteX61" fmla="*/ 451314 w 5101858"/>
              <a:gd name="connsiteY61" fmla="*/ 2106513 h 4077030"/>
              <a:gd name="connsiteX62" fmla="*/ 650644 w 5101858"/>
              <a:gd name="connsiteY62" fmla="*/ 2370518 h 4077030"/>
              <a:gd name="connsiteX63" fmla="*/ 425076 w 5101858"/>
              <a:gd name="connsiteY63" fmla="*/ 2857054 h 4077030"/>
              <a:gd name="connsiteX64" fmla="*/ 553431 w 5101858"/>
              <a:gd name="connsiteY64" fmla="*/ 2946207 h 4077030"/>
              <a:gd name="connsiteX0" fmla="*/ 553431 w 5101858"/>
              <a:gd name="connsiteY0" fmla="*/ 2946207 h 4077030"/>
              <a:gd name="connsiteX1" fmla="*/ 807498 w 5101858"/>
              <a:gd name="connsiteY1" fmla="*/ 2918761 h 4077030"/>
              <a:gd name="connsiteX2" fmla="*/ 849252 w 5101858"/>
              <a:gd name="connsiteY2" fmla="*/ 3029336 h 4077030"/>
              <a:gd name="connsiteX3" fmla="*/ 1210162 w 5101858"/>
              <a:gd name="connsiteY3" fmla="*/ 2951435 h 4077030"/>
              <a:gd name="connsiteX4" fmla="*/ 1432085 w 5101858"/>
              <a:gd name="connsiteY4" fmla="*/ 3041860 h 4077030"/>
              <a:gd name="connsiteX5" fmla="*/ 1009890 w 5101858"/>
              <a:gd name="connsiteY5" fmla="*/ 4028699 h 4077030"/>
              <a:gd name="connsiteX6" fmla="*/ 1442161 w 5101858"/>
              <a:gd name="connsiteY6" fmla="*/ 3755877 h 4077030"/>
              <a:gd name="connsiteX7" fmla="*/ 1850296 w 5101858"/>
              <a:gd name="connsiteY7" fmla="*/ 3957577 h 4077030"/>
              <a:gd name="connsiteX8" fmla="*/ 1841750 w 5101858"/>
              <a:gd name="connsiteY8" fmla="*/ 3827785 h 4077030"/>
              <a:gd name="connsiteX9" fmla="*/ 1867131 w 5101858"/>
              <a:gd name="connsiteY9" fmla="*/ 3739011 h 4077030"/>
              <a:gd name="connsiteX10" fmla="*/ 1984922 w 5101858"/>
              <a:gd name="connsiteY10" fmla="*/ 3207609 h 4077030"/>
              <a:gd name="connsiteX11" fmla="*/ 2745358 w 5101858"/>
              <a:gd name="connsiteY11" fmla="*/ 3811121 h 4077030"/>
              <a:gd name="connsiteX12" fmla="*/ 2844823 w 5101858"/>
              <a:gd name="connsiteY12" fmla="*/ 3894687 h 4077030"/>
              <a:gd name="connsiteX13" fmla="*/ 3053983 w 5101858"/>
              <a:gd name="connsiteY13" fmla="*/ 3972450 h 4077030"/>
              <a:gd name="connsiteX14" fmla="*/ 3189522 w 5101858"/>
              <a:gd name="connsiteY14" fmla="*/ 3991829 h 4077030"/>
              <a:gd name="connsiteX15" fmla="*/ 3322741 w 5101858"/>
              <a:gd name="connsiteY15" fmla="*/ 4021325 h 4077030"/>
              <a:gd name="connsiteX16" fmla="*/ 3435364 w 5101858"/>
              <a:gd name="connsiteY16" fmla="*/ 4029369 h 4077030"/>
              <a:gd name="connsiteX17" fmla="*/ 3642700 w 5101858"/>
              <a:gd name="connsiteY17" fmla="*/ 4077030 h 4077030"/>
              <a:gd name="connsiteX18" fmla="*/ 3768733 w 5101858"/>
              <a:gd name="connsiteY18" fmla="*/ 3973916 h 4077030"/>
              <a:gd name="connsiteX19" fmla="*/ 3757294 w 5101858"/>
              <a:gd name="connsiteY19" fmla="*/ 3439177 h 4077030"/>
              <a:gd name="connsiteX20" fmla="*/ 3832506 w 5101858"/>
              <a:gd name="connsiteY20" fmla="*/ 3366351 h 4077030"/>
              <a:gd name="connsiteX21" fmla="*/ 4296679 w 5101858"/>
              <a:gd name="connsiteY21" fmla="*/ 3731871 h 4077030"/>
              <a:gd name="connsiteX22" fmla="*/ 4969627 w 5101858"/>
              <a:gd name="connsiteY22" fmla="*/ 3379881 h 4077030"/>
              <a:gd name="connsiteX23" fmla="*/ 4815327 w 5101858"/>
              <a:gd name="connsiteY23" fmla="*/ 3277449 h 4077030"/>
              <a:gd name="connsiteX24" fmla="*/ 5101858 w 5101858"/>
              <a:gd name="connsiteY24" fmla="*/ 2861140 h 4077030"/>
              <a:gd name="connsiteX25" fmla="*/ 4643875 w 5101858"/>
              <a:gd name="connsiteY25" fmla="*/ 2497048 h 4077030"/>
              <a:gd name="connsiteX26" fmla="*/ 4940992 w 5101858"/>
              <a:gd name="connsiteY26" fmla="*/ 2070906 h 4077030"/>
              <a:gd name="connsiteX27" fmla="*/ 4058334 w 5101858"/>
              <a:gd name="connsiteY27" fmla="*/ 1460218 h 4077030"/>
              <a:gd name="connsiteX28" fmla="*/ 3314336 w 5101858"/>
              <a:gd name="connsiteY28" fmla="*/ 1013010 h 4077030"/>
              <a:gd name="connsiteX29" fmla="*/ 3616739 w 5101858"/>
              <a:gd name="connsiteY29" fmla="*/ 677212 h 4077030"/>
              <a:gd name="connsiteX30" fmla="*/ 3073857 w 5101858"/>
              <a:gd name="connsiteY30" fmla="*/ 642352 h 4077030"/>
              <a:gd name="connsiteX31" fmla="*/ 2919543 w 5101858"/>
              <a:gd name="connsiteY31" fmla="*/ 418928 h 4077030"/>
              <a:gd name="connsiteX32" fmla="*/ 2743528 w 5101858"/>
              <a:gd name="connsiteY32" fmla="*/ 0 h 4077030"/>
              <a:gd name="connsiteX33" fmla="*/ 2506088 w 5101858"/>
              <a:gd name="connsiteY33" fmla="*/ 529727 h 4077030"/>
              <a:gd name="connsiteX34" fmla="*/ 2388959 w 5101858"/>
              <a:gd name="connsiteY34" fmla="*/ 562514 h 4077030"/>
              <a:gd name="connsiteX35" fmla="*/ 2260246 w 5101858"/>
              <a:gd name="connsiteY35" fmla="*/ 562515 h 4077030"/>
              <a:gd name="connsiteX36" fmla="*/ 2145548 w 5101858"/>
              <a:gd name="connsiteY36" fmla="*/ 565196 h 4077030"/>
              <a:gd name="connsiteX37" fmla="*/ 2041955 w 5101858"/>
              <a:gd name="connsiteY37" fmla="*/ 628235 h 4077030"/>
              <a:gd name="connsiteX38" fmla="*/ 1926558 w 5101858"/>
              <a:gd name="connsiteY38" fmla="*/ 646694 h 4077030"/>
              <a:gd name="connsiteX39" fmla="*/ 1900570 w 5101858"/>
              <a:gd name="connsiteY39" fmla="*/ 384268 h 4077030"/>
              <a:gd name="connsiteX40" fmla="*/ 1394824 w 5101858"/>
              <a:gd name="connsiteY40" fmla="*/ 363494 h 4077030"/>
              <a:gd name="connsiteX41" fmla="*/ 1410121 w 5101858"/>
              <a:gd name="connsiteY41" fmla="*/ 249957 h 4077030"/>
              <a:gd name="connsiteX42" fmla="*/ 1289845 w 5101858"/>
              <a:gd name="connsiteY42" fmla="*/ 242612 h 4077030"/>
              <a:gd name="connsiteX43" fmla="*/ 1169632 w 5101858"/>
              <a:gd name="connsiteY43" fmla="*/ 224306 h 4077030"/>
              <a:gd name="connsiteX44" fmla="*/ 1170496 w 5101858"/>
              <a:gd name="connsiteY44" fmla="*/ 138764 h 4077030"/>
              <a:gd name="connsiteX45" fmla="*/ 1069010 w 5101858"/>
              <a:gd name="connsiteY45" fmla="*/ 360900 h 4077030"/>
              <a:gd name="connsiteX46" fmla="*/ 964794 w 5101858"/>
              <a:gd name="connsiteY46" fmla="*/ 564039 h 4077030"/>
              <a:gd name="connsiteX47" fmla="*/ 887664 w 5101858"/>
              <a:gd name="connsiteY47" fmla="*/ 799031 h 4077030"/>
              <a:gd name="connsiteX48" fmla="*/ 783415 w 5101858"/>
              <a:gd name="connsiteY48" fmla="*/ 1163028 h 4077030"/>
              <a:gd name="connsiteX49" fmla="*/ 547493 w 5101858"/>
              <a:gd name="connsiteY49" fmla="*/ 1049225 h 4077030"/>
              <a:gd name="connsiteX50" fmla="*/ 353890 w 5101858"/>
              <a:gd name="connsiteY50" fmla="*/ 1169919 h 4077030"/>
              <a:gd name="connsiteX51" fmla="*/ 240397 w 5101858"/>
              <a:gd name="connsiteY51" fmla="*/ 1079942 h 4077030"/>
              <a:gd name="connsiteX52" fmla="*/ 166867 w 5101858"/>
              <a:gd name="connsiteY52" fmla="*/ 1195171 h 4077030"/>
              <a:gd name="connsiteX53" fmla="*/ 113254 w 5101858"/>
              <a:gd name="connsiteY53" fmla="*/ 1314621 h 4077030"/>
              <a:gd name="connsiteX54" fmla="*/ 72176 w 5101858"/>
              <a:gd name="connsiteY54" fmla="*/ 1412602 h 4077030"/>
              <a:gd name="connsiteX55" fmla="*/ 68887 w 5101858"/>
              <a:gd name="connsiteY55" fmla="*/ 1526405 h 4077030"/>
              <a:gd name="connsiteX56" fmla="*/ 0 w 5101858"/>
              <a:gd name="connsiteY56" fmla="*/ 1626120 h 4077030"/>
              <a:gd name="connsiteX57" fmla="*/ 9559 w 5101858"/>
              <a:gd name="connsiteY57" fmla="*/ 1817306 h 4077030"/>
              <a:gd name="connsiteX58" fmla="*/ 139432 w 5101858"/>
              <a:gd name="connsiteY58" fmla="*/ 1786873 h 4077030"/>
              <a:gd name="connsiteX59" fmla="*/ 290506 w 5101858"/>
              <a:gd name="connsiteY59" fmla="*/ 1851124 h 4077030"/>
              <a:gd name="connsiteX60" fmla="*/ 486543 w 5101858"/>
              <a:gd name="connsiteY60" fmla="*/ 1961070 h 4077030"/>
              <a:gd name="connsiteX61" fmla="*/ 451314 w 5101858"/>
              <a:gd name="connsiteY61" fmla="*/ 2106513 h 4077030"/>
              <a:gd name="connsiteX62" fmla="*/ 650644 w 5101858"/>
              <a:gd name="connsiteY62" fmla="*/ 2370518 h 4077030"/>
              <a:gd name="connsiteX63" fmla="*/ 425076 w 5101858"/>
              <a:gd name="connsiteY63" fmla="*/ 2857054 h 4077030"/>
              <a:gd name="connsiteX64" fmla="*/ 553431 w 5101858"/>
              <a:gd name="connsiteY64" fmla="*/ 2946207 h 4077030"/>
              <a:gd name="connsiteX0" fmla="*/ 553431 w 5101858"/>
              <a:gd name="connsiteY0" fmla="*/ 2946207 h 4084173"/>
              <a:gd name="connsiteX1" fmla="*/ 807498 w 5101858"/>
              <a:gd name="connsiteY1" fmla="*/ 2918761 h 4084173"/>
              <a:gd name="connsiteX2" fmla="*/ 849252 w 5101858"/>
              <a:gd name="connsiteY2" fmla="*/ 3029336 h 4084173"/>
              <a:gd name="connsiteX3" fmla="*/ 1210162 w 5101858"/>
              <a:gd name="connsiteY3" fmla="*/ 2951435 h 4084173"/>
              <a:gd name="connsiteX4" fmla="*/ 1432085 w 5101858"/>
              <a:gd name="connsiteY4" fmla="*/ 3041860 h 4084173"/>
              <a:gd name="connsiteX5" fmla="*/ 1009890 w 5101858"/>
              <a:gd name="connsiteY5" fmla="*/ 4028699 h 4084173"/>
              <a:gd name="connsiteX6" fmla="*/ 1442161 w 5101858"/>
              <a:gd name="connsiteY6" fmla="*/ 3755877 h 4084173"/>
              <a:gd name="connsiteX7" fmla="*/ 1850296 w 5101858"/>
              <a:gd name="connsiteY7" fmla="*/ 3957577 h 4084173"/>
              <a:gd name="connsiteX8" fmla="*/ 1841750 w 5101858"/>
              <a:gd name="connsiteY8" fmla="*/ 3827785 h 4084173"/>
              <a:gd name="connsiteX9" fmla="*/ 1867131 w 5101858"/>
              <a:gd name="connsiteY9" fmla="*/ 3739011 h 4084173"/>
              <a:gd name="connsiteX10" fmla="*/ 1984922 w 5101858"/>
              <a:gd name="connsiteY10" fmla="*/ 3207609 h 4084173"/>
              <a:gd name="connsiteX11" fmla="*/ 2745358 w 5101858"/>
              <a:gd name="connsiteY11" fmla="*/ 3811121 h 4084173"/>
              <a:gd name="connsiteX12" fmla="*/ 2844823 w 5101858"/>
              <a:gd name="connsiteY12" fmla="*/ 3894687 h 4084173"/>
              <a:gd name="connsiteX13" fmla="*/ 3053983 w 5101858"/>
              <a:gd name="connsiteY13" fmla="*/ 3972450 h 4084173"/>
              <a:gd name="connsiteX14" fmla="*/ 3189522 w 5101858"/>
              <a:gd name="connsiteY14" fmla="*/ 3991829 h 4084173"/>
              <a:gd name="connsiteX15" fmla="*/ 3322741 w 5101858"/>
              <a:gd name="connsiteY15" fmla="*/ 4021325 h 4084173"/>
              <a:gd name="connsiteX16" fmla="*/ 3435364 w 5101858"/>
              <a:gd name="connsiteY16" fmla="*/ 4029369 h 4084173"/>
              <a:gd name="connsiteX17" fmla="*/ 3666513 w 5101858"/>
              <a:gd name="connsiteY17" fmla="*/ 4084173 h 4084173"/>
              <a:gd name="connsiteX18" fmla="*/ 3768733 w 5101858"/>
              <a:gd name="connsiteY18" fmla="*/ 3973916 h 4084173"/>
              <a:gd name="connsiteX19" fmla="*/ 3757294 w 5101858"/>
              <a:gd name="connsiteY19" fmla="*/ 3439177 h 4084173"/>
              <a:gd name="connsiteX20" fmla="*/ 3832506 w 5101858"/>
              <a:gd name="connsiteY20" fmla="*/ 3366351 h 4084173"/>
              <a:gd name="connsiteX21" fmla="*/ 4296679 w 5101858"/>
              <a:gd name="connsiteY21" fmla="*/ 3731871 h 4084173"/>
              <a:gd name="connsiteX22" fmla="*/ 4969627 w 5101858"/>
              <a:gd name="connsiteY22" fmla="*/ 3379881 h 4084173"/>
              <a:gd name="connsiteX23" fmla="*/ 4815327 w 5101858"/>
              <a:gd name="connsiteY23" fmla="*/ 3277449 h 4084173"/>
              <a:gd name="connsiteX24" fmla="*/ 5101858 w 5101858"/>
              <a:gd name="connsiteY24" fmla="*/ 2861140 h 4084173"/>
              <a:gd name="connsiteX25" fmla="*/ 4643875 w 5101858"/>
              <a:gd name="connsiteY25" fmla="*/ 2497048 h 4084173"/>
              <a:gd name="connsiteX26" fmla="*/ 4940992 w 5101858"/>
              <a:gd name="connsiteY26" fmla="*/ 2070906 h 4084173"/>
              <a:gd name="connsiteX27" fmla="*/ 4058334 w 5101858"/>
              <a:gd name="connsiteY27" fmla="*/ 1460218 h 4084173"/>
              <a:gd name="connsiteX28" fmla="*/ 3314336 w 5101858"/>
              <a:gd name="connsiteY28" fmla="*/ 1013010 h 4084173"/>
              <a:gd name="connsiteX29" fmla="*/ 3616739 w 5101858"/>
              <a:gd name="connsiteY29" fmla="*/ 677212 h 4084173"/>
              <a:gd name="connsiteX30" fmla="*/ 3073857 w 5101858"/>
              <a:gd name="connsiteY30" fmla="*/ 642352 h 4084173"/>
              <a:gd name="connsiteX31" fmla="*/ 2919543 w 5101858"/>
              <a:gd name="connsiteY31" fmla="*/ 418928 h 4084173"/>
              <a:gd name="connsiteX32" fmla="*/ 2743528 w 5101858"/>
              <a:gd name="connsiteY32" fmla="*/ 0 h 4084173"/>
              <a:gd name="connsiteX33" fmla="*/ 2506088 w 5101858"/>
              <a:gd name="connsiteY33" fmla="*/ 529727 h 4084173"/>
              <a:gd name="connsiteX34" fmla="*/ 2388959 w 5101858"/>
              <a:gd name="connsiteY34" fmla="*/ 562514 h 4084173"/>
              <a:gd name="connsiteX35" fmla="*/ 2260246 w 5101858"/>
              <a:gd name="connsiteY35" fmla="*/ 562515 h 4084173"/>
              <a:gd name="connsiteX36" fmla="*/ 2145548 w 5101858"/>
              <a:gd name="connsiteY36" fmla="*/ 565196 h 4084173"/>
              <a:gd name="connsiteX37" fmla="*/ 2041955 w 5101858"/>
              <a:gd name="connsiteY37" fmla="*/ 628235 h 4084173"/>
              <a:gd name="connsiteX38" fmla="*/ 1926558 w 5101858"/>
              <a:gd name="connsiteY38" fmla="*/ 646694 h 4084173"/>
              <a:gd name="connsiteX39" fmla="*/ 1900570 w 5101858"/>
              <a:gd name="connsiteY39" fmla="*/ 384268 h 4084173"/>
              <a:gd name="connsiteX40" fmla="*/ 1394824 w 5101858"/>
              <a:gd name="connsiteY40" fmla="*/ 363494 h 4084173"/>
              <a:gd name="connsiteX41" fmla="*/ 1410121 w 5101858"/>
              <a:gd name="connsiteY41" fmla="*/ 249957 h 4084173"/>
              <a:gd name="connsiteX42" fmla="*/ 1289845 w 5101858"/>
              <a:gd name="connsiteY42" fmla="*/ 242612 h 4084173"/>
              <a:gd name="connsiteX43" fmla="*/ 1169632 w 5101858"/>
              <a:gd name="connsiteY43" fmla="*/ 224306 h 4084173"/>
              <a:gd name="connsiteX44" fmla="*/ 1170496 w 5101858"/>
              <a:gd name="connsiteY44" fmla="*/ 138764 h 4084173"/>
              <a:gd name="connsiteX45" fmla="*/ 1069010 w 5101858"/>
              <a:gd name="connsiteY45" fmla="*/ 360900 h 4084173"/>
              <a:gd name="connsiteX46" fmla="*/ 964794 w 5101858"/>
              <a:gd name="connsiteY46" fmla="*/ 564039 h 4084173"/>
              <a:gd name="connsiteX47" fmla="*/ 887664 w 5101858"/>
              <a:gd name="connsiteY47" fmla="*/ 799031 h 4084173"/>
              <a:gd name="connsiteX48" fmla="*/ 783415 w 5101858"/>
              <a:gd name="connsiteY48" fmla="*/ 1163028 h 4084173"/>
              <a:gd name="connsiteX49" fmla="*/ 547493 w 5101858"/>
              <a:gd name="connsiteY49" fmla="*/ 1049225 h 4084173"/>
              <a:gd name="connsiteX50" fmla="*/ 353890 w 5101858"/>
              <a:gd name="connsiteY50" fmla="*/ 1169919 h 4084173"/>
              <a:gd name="connsiteX51" fmla="*/ 240397 w 5101858"/>
              <a:gd name="connsiteY51" fmla="*/ 1079942 h 4084173"/>
              <a:gd name="connsiteX52" fmla="*/ 166867 w 5101858"/>
              <a:gd name="connsiteY52" fmla="*/ 1195171 h 4084173"/>
              <a:gd name="connsiteX53" fmla="*/ 113254 w 5101858"/>
              <a:gd name="connsiteY53" fmla="*/ 1314621 h 4084173"/>
              <a:gd name="connsiteX54" fmla="*/ 72176 w 5101858"/>
              <a:gd name="connsiteY54" fmla="*/ 1412602 h 4084173"/>
              <a:gd name="connsiteX55" fmla="*/ 68887 w 5101858"/>
              <a:gd name="connsiteY55" fmla="*/ 1526405 h 4084173"/>
              <a:gd name="connsiteX56" fmla="*/ 0 w 5101858"/>
              <a:gd name="connsiteY56" fmla="*/ 1626120 h 4084173"/>
              <a:gd name="connsiteX57" fmla="*/ 9559 w 5101858"/>
              <a:gd name="connsiteY57" fmla="*/ 1817306 h 4084173"/>
              <a:gd name="connsiteX58" fmla="*/ 139432 w 5101858"/>
              <a:gd name="connsiteY58" fmla="*/ 1786873 h 4084173"/>
              <a:gd name="connsiteX59" fmla="*/ 290506 w 5101858"/>
              <a:gd name="connsiteY59" fmla="*/ 1851124 h 4084173"/>
              <a:gd name="connsiteX60" fmla="*/ 486543 w 5101858"/>
              <a:gd name="connsiteY60" fmla="*/ 1961070 h 4084173"/>
              <a:gd name="connsiteX61" fmla="*/ 451314 w 5101858"/>
              <a:gd name="connsiteY61" fmla="*/ 2106513 h 4084173"/>
              <a:gd name="connsiteX62" fmla="*/ 650644 w 5101858"/>
              <a:gd name="connsiteY62" fmla="*/ 2370518 h 4084173"/>
              <a:gd name="connsiteX63" fmla="*/ 425076 w 5101858"/>
              <a:gd name="connsiteY63" fmla="*/ 2857054 h 4084173"/>
              <a:gd name="connsiteX64" fmla="*/ 553431 w 5101858"/>
              <a:gd name="connsiteY64" fmla="*/ 2946207 h 4084173"/>
              <a:gd name="connsiteX0" fmla="*/ 553431 w 5101858"/>
              <a:gd name="connsiteY0" fmla="*/ 2946207 h 4084173"/>
              <a:gd name="connsiteX1" fmla="*/ 807498 w 5101858"/>
              <a:gd name="connsiteY1" fmla="*/ 2918761 h 4084173"/>
              <a:gd name="connsiteX2" fmla="*/ 849252 w 5101858"/>
              <a:gd name="connsiteY2" fmla="*/ 3029336 h 4084173"/>
              <a:gd name="connsiteX3" fmla="*/ 1210162 w 5101858"/>
              <a:gd name="connsiteY3" fmla="*/ 2951435 h 4084173"/>
              <a:gd name="connsiteX4" fmla="*/ 1432085 w 5101858"/>
              <a:gd name="connsiteY4" fmla="*/ 3041860 h 4084173"/>
              <a:gd name="connsiteX5" fmla="*/ 1009890 w 5101858"/>
              <a:gd name="connsiteY5" fmla="*/ 4028699 h 4084173"/>
              <a:gd name="connsiteX6" fmla="*/ 1442161 w 5101858"/>
              <a:gd name="connsiteY6" fmla="*/ 3755877 h 4084173"/>
              <a:gd name="connsiteX7" fmla="*/ 1850296 w 5101858"/>
              <a:gd name="connsiteY7" fmla="*/ 3957577 h 4084173"/>
              <a:gd name="connsiteX8" fmla="*/ 1841750 w 5101858"/>
              <a:gd name="connsiteY8" fmla="*/ 3827785 h 4084173"/>
              <a:gd name="connsiteX9" fmla="*/ 1867131 w 5101858"/>
              <a:gd name="connsiteY9" fmla="*/ 3739011 h 4084173"/>
              <a:gd name="connsiteX10" fmla="*/ 1984922 w 5101858"/>
              <a:gd name="connsiteY10" fmla="*/ 3207609 h 4084173"/>
              <a:gd name="connsiteX11" fmla="*/ 2745358 w 5101858"/>
              <a:gd name="connsiteY11" fmla="*/ 3811121 h 4084173"/>
              <a:gd name="connsiteX12" fmla="*/ 2844823 w 5101858"/>
              <a:gd name="connsiteY12" fmla="*/ 3894687 h 4084173"/>
              <a:gd name="connsiteX13" fmla="*/ 3053983 w 5101858"/>
              <a:gd name="connsiteY13" fmla="*/ 3972450 h 4084173"/>
              <a:gd name="connsiteX14" fmla="*/ 3189522 w 5101858"/>
              <a:gd name="connsiteY14" fmla="*/ 3991829 h 4084173"/>
              <a:gd name="connsiteX15" fmla="*/ 3322741 w 5101858"/>
              <a:gd name="connsiteY15" fmla="*/ 4021325 h 4084173"/>
              <a:gd name="connsiteX16" fmla="*/ 3435364 w 5101858"/>
              <a:gd name="connsiteY16" fmla="*/ 4029369 h 4084173"/>
              <a:gd name="connsiteX17" fmla="*/ 3666513 w 5101858"/>
              <a:gd name="connsiteY17" fmla="*/ 4084173 h 4084173"/>
              <a:gd name="connsiteX18" fmla="*/ 3780639 w 5101858"/>
              <a:gd name="connsiteY18" fmla="*/ 3995347 h 4084173"/>
              <a:gd name="connsiteX19" fmla="*/ 3757294 w 5101858"/>
              <a:gd name="connsiteY19" fmla="*/ 3439177 h 4084173"/>
              <a:gd name="connsiteX20" fmla="*/ 3832506 w 5101858"/>
              <a:gd name="connsiteY20" fmla="*/ 3366351 h 4084173"/>
              <a:gd name="connsiteX21" fmla="*/ 4296679 w 5101858"/>
              <a:gd name="connsiteY21" fmla="*/ 3731871 h 4084173"/>
              <a:gd name="connsiteX22" fmla="*/ 4969627 w 5101858"/>
              <a:gd name="connsiteY22" fmla="*/ 3379881 h 4084173"/>
              <a:gd name="connsiteX23" fmla="*/ 4815327 w 5101858"/>
              <a:gd name="connsiteY23" fmla="*/ 3277449 h 4084173"/>
              <a:gd name="connsiteX24" fmla="*/ 5101858 w 5101858"/>
              <a:gd name="connsiteY24" fmla="*/ 2861140 h 4084173"/>
              <a:gd name="connsiteX25" fmla="*/ 4643875 w 5101858"/>
              <a:gd name="connsiteY25" fmla="*/ 2497048 h 4084173"/>
              <a:gd name="connsiteX26" fmla="*/ 4940992 w 5101858"/>
              <a:gd name="connsiteY26" fmla="*/ 2070906 h 4084173"/>
              <a:gd name="connsiteX27" fmla="*/ 4058334 w 5101858"/>
              <a:gd name="connsiteY27" fmla="*/ 1460218 h 4084173"/>
              <a:gd name="connsiteX28" fmla="*/ 3314336 w 5101858"/>
              <a:gd name="connsiteY28" fmla="*/ 1013010 h 4084173"/>
              <a:gd name="connsiteX29" fmla="*/ 3616739 w 5101858"/>
              <a:gd name="connsiteY29" fmla="*/ 677212 h 4084173"/>
              <a:gd name="connsiteX30" fmla="*/ 3073857 w 5101858"/>
              <a:gd name="connsiteY30" fmla="*/ 642352 h 4084173"/>
              <a:gd name="connsiteX31" fmla="*/ 2919543 w 5101858"/>
              <a:gd name="connsiteY31" fmla="*/ 418928 h 4084173"/>
              <a:gd name="connsiteX32" fmla="*/ 2743528 w 5101858"/>
              <a:gd name="connsiteY32" fmla="*/ 0 h 4084173"/>
              <a:gd name="connsiteX33" fmla="*/ 2506088 w 5101858"/>
              <a:gd name="connsiteY33" fmla="*/ 529727 h 4084173"/>
              <a:gd name="connsiteX34" fmla="*/ 2388959 w 5101858"/>
              <a:gd name="connsiteY34" fmla="*/ 562514 h 4084173"/>
              <a:gd name="connsiteX35" fmla="*/ 2260246 w 5101858"/>
              <a:gd name="connsiteY35" fmla="*/ 562515 h 4084173"/>
              <a:gd name="connsiteX36" fmla="*/ 2145548 w 5101858"/>
              <a:gd name="connsiteY36" fmla="*/ 565196 h 4084173"/>
              <a:gd name="connsiteX37" fmla="*/ 2041955 w 5101858"/>
              <a:gd name="connsiteY37" fmla="*/ 628235 h 4084173"/>
              <a:gd name="connsiteX38" fmla="*/ 1926558 w 5101858"/>
              <a:gd name="connsiteY38" fmla="*/ 646694 h 4084173"/>
              <a:gd name="connsiteX39" fmla="*/ 1900570 w 5101858"/>
              <a:gd name="connsiteY39" fmla="*/ 384268 h 4084173"/>
              <a:gd name="connsiteX40" fmla="*/ 1394824 w 5101858"/>
              <a:gd name="connsiteY40" fmla="*/ 363494 h 4084173"/>
              <a:gd name="connsiteX41" fmla="*/ 1410121 w 5101858"/>
              <a:gd name="connsiteY41" fmla="*/ 249957 h 4084173"/>
              <a:gd name="connsiteX42" fmla="*/ 1289845 w 5101858"/>
              <a:gd name="connsiteY42" fmla="*/ 242612 h 4084173"/>
              <a:gd name="connsiteX43" fmla="*/ 1169632 w 5101858"/>
              <a:gd name="connsiteY43" fmla="*/ 224306 h 4084173"/>
              <a:gd name="connsiteX44" fmla="*/ 1170496 w 5101858"/>
              <a:gd name="connsiteY44" fmla="*/ 138764 h 4084173"/>
              <a:gd name="connsiteX45" fmla="*/ 1069010 w 5101858"/>
              <a:gd name="connsiteY45" fmla="*/ 360900 h 4084173"/>
              <a:gd name="connsiteX46" fmla="*/ 964794 w 5101858"/>
              <a:gd name="connsiteY46" fmla="*/ 564039 h 4084173"/>
              <a:gd name="connsiteX47" fmla="*/ 887664 w 5101858"/>
              <a:gd name="connsiteY47" fmla="*/ 799031 h 4084173"/>
              <a:gd name="connsiteX48" fmla="*/ 783415 w 5101858"/>
              <a:gd name="connsiteY48" fmla="*/ 1163028 h 4084173"/>
              <a:gd name="connsiteX49" fmla="*/ 547493 w 5101858"/>
              <a:gd name="connsiteY49" fmla="*/ 1049225 h 4084173"/>
              <a:gd name="connsiteX50" fmla="*/ 353890 w 5101858"/>
              <a:gd name="connsiteY50" fmla="*/ 1169919 h 4084173"/>
              <a:gd name="connsiteX51" fmla="*/ 240397 w 5101858"/>
              <a:gd name="connsiteY51" fmla="*/ 1079942 h 4084173"/>
              <a:gd name="connsiteX52" fmla="*/ 166867 w 5101858"/>
              <a:gd name="connsiteY52" fmla="*/ 1195171 h 4084173"/>
              <a:gd name="connsiteX53" fmla="*/ 113254 w 5101858"/>
              <a:gd name="connsiteY53" fmla="*/ 1314621 h 4084173"/>
              <a:gd name="connsiteX54" fmla="*/ 72176 w 5101858"/>
              <a:gd name="connsiteY54" fmla="*/ 1412602 h 4084173"/>
              <a:gd name="connsiteX55" fmla="*/ 68887 w 5101858"/>
              <a:gd name="connsiteY55" fmla="*/ 1526405 h 4084173"/>
              <a:gd name="connsiteX56" fmla="*/ 0 w 5101858"/>
              <a:gd name="connsiteY56" fmla="*/ 1626120 h 4084173"/>
              <a:gd name="connsiteX57" fmla="*/ 9559 w 5101858"/>
              <a:gd name="connsiteY57" fmla="*/ 1817306 h 4084173"/>
              <a:gd name="connsiteX58" fmla="*/ 139432 w 5101858"/>
              <a:gd name="connsiteY58" fmla="*/ 1786873 h 4084173"/>
              <a:gd name="connsiteX59" fmla="*/ 290506 w 5101858"/>
              <a:gd name="connsiteY59" fmla="*/ 1851124 h 4084173"/>
              <a:gd name="connsiteX60" fmla="*/ 486543 w 5101858"/>
              <a:gd name="connsiteY60" fmla="*/ 1961070 h 4084173"/>
              <a:gd name="connsiteX61" fmla="*/ 451314 w 5101858"/>
              <a:gd name="connsiteY61" fmla="*/ 2106513 h 4084173"/>
              <a:gd name="connsiteX62" fmla="*/ 650644 w 5101858"/>
              <a:gd name="connsiteY62" fmla="*/ 2370518 h 4084173"/>
              <a:gd name="connsiteX63" fmla="*/ 425076 w 5101858"/>
              <a:gd name="connsiteY63" fmla="*/ 2857054 h 4084173"/>
              <a:gd name="connsiteX64" fmla="*/ 553431 w 5101858"/>
              <a:gd name="connsiteY64" fmla="*/ 2946207 h 4084173"/>
              <a:gd name="connsiteX0" fmla="*/ 553431 w 5101858"/>
              <a:gd name="connsiteY0" fmla="*/ 2946207 h 4084173"/>
              <a:gd name="connsiteX1" fmla="*/ 807498 w 5101858"/>
              <a:gd name="connsiteY1" fmla="*/ 2918761 h 4084173"/>
              <a:gd name="connsiteX2" fmla="*/ 849252 w 5101858"/>
              <a:gd name="connsiteY2" fmla="*/ 3029336 h 4084173"/>
              <a:gd name="connsiteX3" fmla="*/ 1210162 w 5101858"/>
              <a:gd name="connsiteY3" fmla="*/ 2951435 h 4084173"/>
              <a:gd name="connsiteX4" fmla="*/ 1432085 w 5101858"/>
              <a:gd name="connsiteY4" fmla="*/ 3041860 h 4084173"/>
              <a:gd name="connsiteX5" fmla="*/ 1009890 w 5101858"/>
              <a:gd name="connsiteY5" fmla="*/ 4028699 h 4084173"/>
              <a:gd name="connsiteX6" fmla="*/ 1442161 w 5101858"/>
              <a:gd name="connsiteY6" fmla="*/ 3755877 h 4084173"/>
              <a:gd name="connsiteX7" fmla="*/ 1850296 w 5101858"/>
              <a:gd name="connsiteY7" fmla="*/ 3957577 h 4084173"/>
              <a:gd name="connsiteX8" fmla="*/ 1841750 w 5101858"/>
              <a:gd name="connsiteY8" fmla="*/ 3827785 h 4084173"/>
              <a:gd name="connsiteX9" fmla="*/ 1867131 w 5101858"/>
              <a:gd name="connsiteY9" fmla="*/ 3739011 h 4084173"/>
              <a:gd name="connsiteX10" fmla="*/ 1984922 w 5101858"/>
              <a:gd name="connsiteY10" fmla="*/ 3207609 h 4084173"/>
              <a:gd name="connsiteX11" fmla="*/ 2745358 w 5101858"/>
              <a:gd name="connsiteY11" fmla="*/ 3811121 h 4084173"/>
              <a:gd name="connsiteX12" fmla="*/ 2844823 w 5101858"/>
              <a:gd name="connsiteY12" fmla="*/ 3894687 h 4084173"/>
              <a:gd name="connsiteX13" fmla="*/ 3053983 w 5101858"/>
              <a:gd name="connsiteY13" fmla="*/ 3972450 h 4084173"/>
              <a:gd name="connsiteX14" fmla="*/ 3189522 w 5101858"/>
              <a:gd name="connsiteY14" fmla="*/ 3991829 h 4084173"/>
              <a:gd name="connsiteX15" fmla="*/ 3322741 w 5101858"/>
              <a:gd name="connsiteY15" fmla="*/ 4021325 h 4084173"/>
              <a:gd name="connsiteX16" fmla="*/ 3435364 w 5101858"/>
              <a:gd name="connsiteY16" fmla="*/ 4029369 h 4084173"/>
              <a:gd name="connsiteX17" fmla="*/ 3666513 w 5101858"/>
              <a:gd name="connsiteY17" fmla="*/ 4084173 h 4084173"/>
              <a:gd name="connsiteX18" fmla="*/ 3780639 w 5101858"/>
              <a:gd name="connsiteY18" fmla="*/ 3995347 h 4084173"/>
              <a:gd name="connsiteX19" fmla="*/ 3757294 w 5101858"/>
              <a:gd name="connsiteY19" fmla="*/ 3439177 h 4084173"/>
              <a:gd name="connsiteX20" fmla="*/ 3832506 w 5101858"/>
              <a:gd name="connsiteY20" fmla="*/ 3366351 h 4084173"/>
              <a:gd name="connsiteX21" fmla="*/ 4296679 w 5101858"/>
              <a:gd name="connsiteY21" fmla="*/ 3731871 h 4084173"/>
              <a:gd name="connsiteX22" fmla="*/ 4969627 w 5101858"/>
              <a:gd name="connsiteY22" fmla="*/ 3379881 h 4084173"/>
              <a:gd name="connsiteX23" fmla="*/ 4815327 w 5101858"/>
              <a:gd name="connsiteY23" fmla="*/ 3277449 h 4084173"/>
              <a:gd name="connsiteX24" fmla="*/ 5101858 w 5101858"/>
              <a:gd name="connsiteY24" fmla="*/ 2861140 h 4084173"/>
              <a:gd name="connsiteX25" fmla="*/ 4634350 w 5101858"/>
              <a:gd name="connsiteY25" fmla="*/ 2511335 h 4084173"/>
              <a:gd name="connsiteX26" fmla="*/ 4940992 w 5101858"/>
              <a:gd name="connsiteY26" fmla="*/ 2070906 h 4084173"/>
              <a:gd name="connsiteX27" fmla="*/ 4058334 w 5101858"/>
              <a:gd name="connsiteY27" fmla="*/ 1460218 h 4084173"/>
              <a:gd name="connsiteX28" fmla="*/ 3314336 w 5101858"/>
              <a:gd name="connsiteY28" fmla="*/ 1013010 h 4084173"/>
              <a:gd name="connsiteX29" fmla="*/ 3616739 w 5101858"/>
              <a:gd name="connsiteY29" fmla="*/ 677212 h 4084173"/>
              <a:gd name="connsiteX30" fmla="*/ 3073857 w 5101858"/>
              <a:gd name="connsiteY30" fmla="*/ 642352 h 4084173"/>
              <a:gd name="connsiteX31" fmla="*/ 2919543 w 5101858"/>
              <a:gd name="connsiteY31" fmla="*/ 418928 h 4084173"/>
              <a:gd name="connsiteX32" fmla="*/ 2743528 w 5101858"/>
              <a:gd name="connsiteY32" fmla="*/ 0 h 4084173"/>
              <a:gd name="connsiteX33" fmla="*/ 2506088 w 5101858"/>
              <a:gd name="connsiteY33" fmla="*/ 529727 h 4084173"/>
              <a:gd name="connsiteX34" fmla="*/ 2388959 w 5101858"/>
              <a:gd name="connsiteY34" fmla="*/ 562514 h 4084173"/>
              <a:gd name="connsiteX35" fmla="*/ 2260246 w 5101858"/>
              <a:gd name="connsiteY35" fmla="*/ 562515 h 4084173"/>
              <a:gd name="connsiteX36" fmla="*/ 2145548 w 5101858"/>
              <a:gd name="connsiteY36" fmla="*/ 565196 h 4084173"/>
              <a:gd name="connsiteX37" fmla="*/ 2041955 w 5101858"/>
              <a:gd name="connsiteY37" fmla="*/ 628235 h 4084173"/>
              <a:gd name="connsiteX38" fmla="*/ 1926558 w 5101858"/>
              <a:gd name="connsiteY38" fmla="*/ 646694 h 4084173"/>
              <a:gd name="connsiteX39" fmla="*/ 1900570 w 5101858"/>
              <a:gd name="connsiteY39" fmla="*/ 384268 h 4084173"/>
              <a:gd name="connsiteX40" fmla="*/ 1394824 w 5101858"/>
              <a:gd name="connsiteY40" fmla="*/ 363494 h 4084173"/>
              <a:gd name="connsiteX41" fmla="*/ 1410121 w 5101858"/>
              <a:gd name="connsiteY41" fmla="*/ 249957 h 4084173"/>
              <a:gd name="connsiteX42" fmla="*/ 1289845 w 5101858"/>
              <a:gd name="connsiteY42" fmla="*/ 242612 h 4084173"/>
              <a:gd name="connsiteX43" fmla="*/ 1169632 w 5101858"/>
              <a:gd name="connsiteY43" fmla="*/ 224306 h 4084173"/>
              <a:gd name="connsiteX44" fmla="*/ 1170496 w 5101858"/>
              <a:gd name="connsiteY44" fmla="*/ 138764 h 4084173"/>
              <a:gd name="connsiteX45" fmla="*/ 1069010 w 5101858"/>
              <a:gd name="connsiteY45" fmla="*/ 360900 h 4084173"/>
              <a:gd name="connsiteX46" fmla="*/ 964794 w 5101858"/>
              <a:gd name="connsiteY46" fmla="*/ 564039 h 4084173"/>
              <a:gd name="connsiteX47" fmla="*/ 887664 w 5101858"/>
              <a:gd name="connsiteY47" fmla="*/ 799031 h 4084173"/>
              <a:gd name="connsiteX48" fmla="*/ 783415 w 5101858"/>
              <a:gd name="connsiteY48" fmla="*/ 1163028 h 4084173"/>
              <a:gd name="connsiteX49" fmla="*/ 547493 w 5101858"/>
              <a:gd name="connsiteY49" fmla="*/ 1049225 h 4084173"/>
              <a:gd name="connsiteX50" fmla="*/ 353890 w 5101858"/>
              <a:gd name="connsiteY50" fmla="*/ 1169919 h 4084173"/>
              <a:gd name="connsiteX51" fmla="*/ 240397 w 5101858"/>
              <a:gd name="connsiteY51" fmla="*/ 1079942 h 4084173"/>
              <a:gd name="connsiteX52" fmla="*/ 166867 w 5101858"/>
              <a:gd name="connsiteY52" fmla="*/ 1195171 h 4084173"/>
              <a:gd name="connsiteX53" fmla="*/ 113254 w 5101858"/>
              <a:gd name="connsiteY53" fmla="*/ 1314621 h 4084173"/>
              <a:gd name="connsiteX54" fmla="*/ 72176 w 5101858"/>
              <a:gd name="connsiteY54" fmla="*/ 1412602 h 4084173"/>
              <a:gd name="connsiteX55" fmla="*/ 68887 w 5101858"/>
              <a:gd name="connsiteY55" fmla="*/ 1526405 h 4084173"/>
              <a:gd name="connsiteX56" fmla="*/ 0 w 5101858"/>
              <a:gd name="connsiteY56" fmla="*/ 1626120 h 4084173"/>
              <a:gd name="connsiteX57" fmla="*/ 9559 w 5101858"/>
              <a:gd name="connsiteY57" fmla="*/ 1817306 h 4084173"/>
              <a:gd name="connsiteX58" fmla="*/ 139432 w 5101858"/>
              <a:gd name="connsiteY58" fmla="*/ 1786873 h 4084173"/>
              <a:gd name="connsiteX59" fmla="*/ 290506 w 5101858"/>
              <a:gd name="connsiteY59" fmla="*/ 1851124 h 4084173"/>
              <a:gd name="connsiteX60" fmla="*/ 486543 w 5101858"/>
              <a:gd name="connsiteY60" fmla="*/ 1961070 h 4084173"/>
              <a:gd name="connsiteX61" fmla="*/ 451314 w 5101858"/>
              <a:gd name="connsiteY61" fmla="*/ 2106513 h 4084173"/>
              <a:gd name="connsiteX62" fmla="*/ 650644 w 5101858"/>
              <a:gd name="connsiteY62" fmla="*/ 2370518 h 4084173"/>
              <a:gd name="connsiteX63" fmla="*/ 425076 w 5101858"/>
              <a:gd name="connsiteY63" fmla="*/ 2857054 h 4084173"/>
              <a:gd name="connsiteX64" fmla="*/ 553431 w 5101858"/>
              <a:gd name="connsiteY64" fmla="*/ 2946207 h 4084173"/>
              <a:gd name="connsiteX0" fmla="*/ 553431 w 5104239"/>
              <a:gd name="connsiteY0" fmla="*/ 2946207 h 4084173"/>
              <a:gd name="connsiteX1" fmla="*/ 807498 w 5104239"/>
              <a:gd name="connsiteY1" fmla="*/ 2918761 h 4084173"/>
              <a:gd name="connsiteX2" fmla="*/ 849252 w 5104239"/>
              <a:gd name="connsiteY2" fmla="*/ 3029336 h 4084173"/>
              <a:gd name="connsiteX3" fmla="*/ 1210162 w 5104239"/>
              <a:gd name="connsiteY3" fmla="*/ 2951435 h 4084173"/>
              <a:gd name="connsiteX4" fmla="*/ 1432085 w 5104239"/>
              <a:gd name="connsiteY4" fmla="*/ 3041860 h 4084173"/>
              <a:gd name="connsiteX5" fmla="*/ 1009890 w 5104239"/>
              <a:gd name="connsiteY5" fmla="*/ 4028699 h 4084173"/>
              <a:gd name="connsiteX6" fmla="*/ 1442161 w 5104239"/>
              <a:gd name="connsiteY6" fmla="*/ 3755877 h 4084173"/>
              <a:gd name="connsiteX7" fmla="*/ 1850296 w 5104239"/>
              <a:gd name="connsiteY7" fmla="*/ 3957577 h 4084173"/>
              <a:gd name="connsiteX8" fmla="*/ 1841750 w 5104239"/>
              <a:gd name="connsiteY8" fmla="*/ 3827785 h 4084173"/>
              <a:gd name="connsiteX9" fmla="*/ 1867131 w 5104239"/>
              <a:gd name="connsiteY9" fmla="*/ 3739011 h 4084173"/>
              <a:gd name="connsiteX10" fmla="*/ 1984922 w 5104239"/>
              <a:gd name="connsiteY10" fmla="*/ 3207609 h 4084173"/>
              <a:gd name="connsiteX11" fmla="*/ 2745358 w 5104239"/>
              <a:gd name="connsiteY11" fmla="*/ 3811121 h 4084173"/>
              <a:gd name="connsiteX12" fmla="*/ 2844823 w 5104239"/>
              <a:gd name="connsiteY12" fmla="*/ 3894687 h 4084173"/>
              <a:gd name="connsiteX13" fmla="*/ 3053983 w 5104239"/>
              <a:gd name="connsiteY13" fmla="*/ 3972450 h 4084173"/>
              <a:gd name="connsiteX14" fmla="*/ 3189522 w 5104239"/>
              <a:gd name="connsiteY14" fmla="*/ 3991829 h 4084173"/>
              <a:gd name="connsiteX15" fmla="*/ 3322741 w 5104239"/>
              <a:gd name="connsiteY15" fmla="*/ 4021325 h 4084173"/>
              <a:gd name="connsiteX16" fmla="*/ 3435364 w 5104239"/>
              <a:gd name="connsiteY16" fmla="*/ 4029369 h 4084173"/>
              <a:gd name="connsiteX17" fmla="*/ 3666513 w 5104239"/>
              <a:gd name="connsiteY17" fmla="*/ 4084173 h 4084173"/>
              <a:gd name="connsiteX18" fmla="*/ 3780639 w 5104239"/>
              <a:gd name="connsiteY18" fmla="*/ 3995347 h 4084173"/>
              <a:gd name="connsiteX19" fmla="*/ 3757294 w 5104239"/>
              <a:gd name="connsiteY19" fmla="*/ 3439177 h 4084173"/>
              <a:gd name="connsiteX20" fmla="*/ 3832506 w 5104239"/>
              <a:gd name="connsiteY20" fmla="*/ 3366351 h 4084173"/>
              <a:gd name="connsiteX21" fmla="*/ 4296679 w 5104239"/>
              <a:gd name="connsiteY21" fmla="*/ 3731871 h 4084173"/>
              <a:gd name="connsiteX22" fmla="*/ 4969627 w 5104239"/>
              <a:gd name="connsiteY22" fmla="*/ 3379881 h 4084173"/>
              <a:gd name="connsiteX23" fmla="*/ 4815327 w 5104239"/>
              <a:gd name="connsiteY23" fmla="*/ 3277449 h 4084173"/>
              <a:gd name="connsiteX24" fmla="*/ 5104239 w 5104239"/>
              <a:gd name="connsiteY24" fmla="*/ 2851615 h 4084173"/>
              <a:gd name="connsiteX25" fmla="*/ 4634350 w 5104239"/>
              <a:gd name="connsiteY25" fmla="*/ 2511335 h 4084173"/>
              <a:gd name="connsiteX26" fmla="*/ 4940992 w 5104239"/>
              <a:gd name="connsiteY26" fmla="*/ 2070906 h 4084173"/>
              <a:gd name="connsiteX27" fmla="*/ 4058334 w 5104239"/>
              <a:gd name="connsiteY27" fmla="*/ 1460218 h 4084173"/>
              <a:gd name="connsiteX28" fmla="*/ 3314336 w 5104239"/>
              <a:gd name="connsiteY28" fmla="*/ 1013010 h 4084173"/>
              <a:gd name="connsiteX29" fmla="*/ 3616739 w 5104239"/>
              <a:gd name="connsiteY29" fmla="*/ 677212 h 4084173"/>
              <a:gd name="connsiteX30" fmla="*/ 3073857 w 5104239"/>
              <a:gd name="connsiteY30" fmla="*/ 642352 h 4084173"/>
              <a:gd name="connsiteX31" fmla="*/ 2919543 w 5104239"/>
              <a:gd name="connsiteY31" fmla="*/ 418928 h 4084173"/>
              <a:gd name="connsiteX32" fmla="*/ 2743528 w 5104239"/>
              <a:gd name="connsiteY32" fmla="*/ 0 h 4084173"/>
              <a:gd name="connsiteX33" fmla="*/ 2506088 w 5104239"/>
              <a:gd name="connsiteY33" fmla="*/ 529727 h 4084173"/>
              <a:gd name="connsiteX34" fmla="*/ 2388959 w 5104239"/>
              <a:gd name="connsiteY34" fmla="*/ 562514 h 4084173"/>
              <a:gd name="connsiteX35" fmla="*/ 2260246 w 5104239"/>
              <a:gd name="connsiteY35" fmla="*/ 562515 h 4084173"/>
              <a:gd name="connsiteX36" fmla="*/ 2145548 w 5104239"/>
              <a:gd name="connsiteY36" fmla="*/ 565196 h 4084173"/>
              <a:gd name="connsiteX37" fmla="*/ 2041955 w 5104239"/>
              <a:gd name="connsiteY37" fmla="*/ 628235 h 4084173"/>
              <a:gd name="connsiteX38" fmla="*/ 1926558 w 5104239"/>
              <a:gd name="connsiteY38" fmla="*/ 646694 h 4084173"/>
              <a:gd name="connsiteX39" fmla="*/ 1900570 w 5104239"/>
              <a:gd name="connsiteY39" fmla="*/ 384268 h 4084173"/>
              <a:gd name="connsiteX40" fmla="*/ 1394824 w 5104239"/>
              <a:gd name="connsiteY40" fmla="*/ 363494 h 4084173"/>
              <a:gd name="connsiteX41" fmla="*/ 1410121 w 5104239"/>
              <a:gd name="connsiteY41" fmla="*/ 249957 h 4084173"/>
              <a:gd name="connsiteX42" fmla="*/ 1289845 w 5104239"/>
              <a:gd name="connsiteY42" fmla="*/ 242612 h 4084173"/>
              <a:gd name="connsiteX43" fmla="*/ 1169632 w 5104239"/>
              <a:gd name="connsiteY43" fmla="*/ 224306 h 4084173"/>
              <a:gd name="connsiteX44" fmla="*/ 1170496 w 5104239"/>
              <a:gd name="connsiteY44" fmla="*/ 138764 h 4084173"/>
              <a:gd name="connsiteX45" fmla="*/ 1069010 w 5104239"/>
              <a:gd name="connsiteY45" fmla="*/ 360900 h 4084173"/>
              <a:gd name="connsiteX46" fmla="*/ 964794 w 5104239"/>
              <a:gd name="connsiteY46" fmla="*/ 564039 h 4084173"/>
              <a:gd name="connsiteX47" fmla="*/ 887664 w 5104239"/>
              <a:gd name="connsiteY47" fmla="*/ 799031 h 4084173"/>
              <a:gd name="connsiteX48" fmla="*/ 783415 w 5104239"/>
              <a:gd name="connsiteY48" fmla="*/ 1163028 h 4084173"/>
              <a:gd name="connsiteX49" fmla="*/ 547493 w 5104239"/>
              <a:gd name="connsiteY49" fmla="*/ 1049225 h 4084173"/>
              <a:gd name="connsiteX50" fmla="*/ 353890 w 5104239"/>
              <a:gd name="connsiteY50" fmla="*/ 1169919 h 4084173"/>
              <a:gd name="connsiteX51" fmla="*/ 240397 w 5104239"/>
              <a:gd name="connsiteY51" fmla="*/ 1079942 h 4084173"/>
              <a:gd name="connsiteX52" fmla="*/ 166867 w 5104239"/>
              <a:gd name="connsiteY52" fmla="*/ 1195171 h 4084173"/>
              <a:gd name="connsiteX53" fmla="*/ 113254 w 5104239"/>
              <a:gd name="connsiteY53" fmla="*/ 1314621 h 4084173"/>
              <a:gd name="connsiteX54" fmla="*/ 72176 w 5104239"/>
              <a:gd name="connsiteY54" fmla="*/ 1412602 h 4084173"/>
              <a:gd name="connsiteX55" fmla="*/ 68887 w 5104239"/>
              <a:gd name="connsiteY55" fmla="*/ 1526405 h 4084173"/>
              <a:gd name="connsiteX56" fmla="*/ 0 w 5104239"/>
              <a:gd name="connsiteY56" fmla="*/ 1626120 h 4084173"/>
              <a:gd name="connsiteX57" fmla="*/ 9559 w 5104239"/>
              <a:gd name="connsiteY57" fmla="*/ 1817306 h 4084173"/>
              <a:gd name="connsiteX58" fmla="*/ 139432 w 5104239"/>
              <a:gd name="connsiteY58" fmla="*/ 1786873 h 4084173"/>
              <a:gd name="connsiteX59" fmla="*/ 290506 w 5104239"/>
              <a:gd name="connsiteY59" fmla="*/ 1851124 h 4084173"/>
              <a:gd name="connsiteX60" fmla="*/ 486543 w 5104239"/>
              <a:gd name="connsiteY60" fmla="*/ 1961070 h 4084173"/>
              <a:gd name="connsiteX61" fmla="*/ 451314 w 5104239"/>
              <a:gd name="connsiteY61" fmla="*/ 2106513 h 4084173"/>
              <a:gd name="connsiteX62" fmla="*/ 650644 w 5104239"/>
              <a:gd name="connsiteY62" fmla="*/ 2370518 h 4084173"/>
              <a:gd name="connsiteX63" fmla="*/ 425076 w 5104239"/>
              <a:gd name="connsiteY63" fmla="*/ 2857054 h 4084173"/>
              <a:gd name="connsiteX64" fmla="*/ 553431 w 5104239"/>
              <a:gd name="connsiteY64" fmla="*/ 2946207 h 4084173"/>
              <a:gd name="connsiteX0" fmla="*/ 553431 w 5104239"/>
              <a:gd name="connsiteY0" fmla="*/ 2946207 h 4084173"/>
              <a:gd name="connsiteX1" fmla="*/ 807498 w 5104239"/>
              <a:gd name="connsiteY1" fmla="*/ 2918761 h 4084173"/>
              <a:gd name="connsiteX2" fmla="*/ 849252 w 5104239"/>
              <a:gd name="connsiteY2" fmla="*/ 3029336 h 4084173"/>
              <a:gd name="connsiteX3" fmla="*/ 1210162 w 5104239"/>
              <a:gd name="connsiteY3" fmla="*/ 2951435 h 4084173"/>
              <a:gd name="connsiteX4" fmla="*/ 1432085 w 5104239"/>
              <a:gd name="connsiteY4" fmla="*/ 3041860 h 4084173"/>
              <a:gd name="connsiteX5" fmla="*/ 1009890 w 5104239"/>
              <a:gd name="connsiteY5" fmla="*/ 4028699 h 4084173"/>
              <a:gd name="connsiteX6" fmla="*/ 1442161 w 5104239"/>
              <a:gd name="connsiteY6" fmla="*/ 3755877 h 4084173"/>
              <a:gd name="connsiteX7" fmla="*/ 1850296 w 5104239"/>
              <a:gd name="connsiteY7" fmla="*/ 3957577 h 4084173"/>
              <a:gd name="connsiteX8" fmla="*/ 1841750 w 5104239"/>
              <a:gd name="connsiteY8" fmla="*/ 3827785 h 4084173"/>
              <a:gd name="connsiteX9" fmla="*/ 1867131 w 5104239"/>
              <a:gd name="connsiteY9" fmla="*/ 3739011 h 4084173"/>
              <a:gd name="connsiteX10" fmla="*/ 1984922 w 5104239"/>
              <a:gd name="connsiteY10" fmla="*/ 3207609 h 4084173"/>
              <a:gd name="connsiteX11" fmla="*/ 2745358 w 5104239"/>
              <a:gd name="connsiteY11" fmla="*/ 3811121 h 4084173"/>
              <a:gd name="connsiteX12" fmla="*/ 2844823 w 5104239"/>
              <a:gd name="connsiteY12" fmla="*/ 3894687 h 4084173"/>
              <a:gd name="connsiteX13" fmla="*/ 3053983 w 5104239"/>
              <a:gd name="connsiteY13" fmla="*/ 3972450 h 4084173"/>
              <a:gd name="connsiteX14" fmla="*/ 3189522 w 5104239"/>
              <a:gd name="connsiteY14" fmla="*/ 3991829 h 4084173"/>
              <a:gd name="connsiteX15" fmla="*/ 3322741 w 5104239"/>
              <a:gd name="connsiteY15" fmla="*/ 4021325 h 4084173"/>
              <a:gd name="connsiteX16" fmla="*/ 3435364 w 5104239"/>
              <a:gd name="connsiteY16" fmla="*/ 4029369 h 4084173"/>
              <a:gd name="connsiteX17" fmla="*/ 3666513 w 5104239"/>
              <a:gd name="connsiteY17" fmla="*/ 4084173 h 4084173"/>
              <a:gd name="connsiteX18" fmla="*/ 3780639 w 5104239"/>
              <a:gd name="connsiteY18" fmla="*/ 3995347 h 4084173"/>
              <a:gd name="connsiteX19" fmla="*/ 3757294 w 5104239"/>
              <a:gd name="connsiteY19" fmla="*/ 3439177 h 4084173"/>
              <a:gd name="connsiteX20" fmla="*/ 3832506 w 5104239"/>
              <a:gd name="connsiteY20" fmla="*/ 3366351 h 4084173"/>
              <a:gd name="connsiteX21" fmla="*/ 4296679 w 5104239"/>
              <a:gd name="connsiteY21" fmla="*/ 3731871 h 4084173"/>
              <a:gd name="connsiteX22" fmla="*/ 4969627 w 5104239"/>
              <a:gd name="connsiteY22" fmla="*/ 3379881 h 4084173"/>
              <a:gd name="connsiteX23" fmla="*/ 4815327 w 5104239"/>
              <a:gd name="connsiteY23" fmla="*/ 3277449 h 4084173"/>
              <a:gd name="connsiteX24" fmla="*/ 5104239 w 5104239"/>
              <a:gd name="connsiteY24" fmla="*/ 2851615 h 4084173"/>
              <a:gd name="connsiteX25" fmla="*/ 4641494 w 5104239"/>
              <a:gd name="connsiteY25" fmla="*/ 2501810 h 4084173"/>
              <a:gd name="connsiteX26" fmla="*/ 4940992 w 5104239"/>
              <a:gd name="connsiteY26" fmla="*/ 2070906 h 4084173"/>
              <a:gd name="connsiteX27" fmla="*/ 4058334 w 5104239"/>
              <a:gd name="connsiteY27" fmla="*/ 1460218 h 4084173"/>
              <a:gd name="connsiteX28" fmla="*/ 3314336 w 5104239"/>
              <a:gd name="connsiteY28" fmla="*/ 1013010 h 4084173"/>
              <a:gd name="connsiteX29" fmla="*/ 3616739 w 5104239"/>
              <a:gd name="connsiteY29" fmla="*/ 677212 h 4084173"/>
              <a:gd name="connsiteX30" fmla="*/ 3073857 w 5104239"/>
              <a:gd name="connsiteY30" fmla="*/ 642352 h 4084173"/>
              <a:gd name="connsiteX31" fmla="*/ 2919543 w 5104239"/>
              <a:gd name="connsiteY31" fmla="*/ 418928 h 4084173"/>
              <a:gd name="connsiteX32" fmla="*/ 2743528 w 5104239"/>
              <a:gd name="connsiteY32" fmla="*/ 0 h 4084173"/>
              <a:gd name="connsiteX33" fmla="*/ 2506088 w 5104239"/>
              <a:gd name="connsiteY33" fmla="*/ 529727 h 4084173"/>
              <a:gd name="connsiteX34" fmla="*/ 2388959 w 5104239"/>
              <a:gd name="connsiteY34" fmla="*/ 562514 h 4084173"/>
              <a:gd name="connsiteX35" fmla="*/ 2260246 w 5104239"/>
              <a:gd name="connsiteY35" fmla="*/ 562515 h 4084173"/>
              <a:gd name="connsiteX36" fmla="*/ 2145548 w 5104239"/>
              <a:gd name="connsiteY36" fmla="*/ 565196 h 4084173"/>
              <a:gd name="connsiteX37" fmla="*/ 2041955 w 5104239"/>
              <a:gd name="connsiteY37" fmla="*/ 628235 h 4084173"/>
              <a:gd name="connsiteX38" fmla="*/ 1926558 w 5104239"/>
              <a:gd name="connsiteY38" fmla="*/ 646694 h 4084173"/>
              <a:gd name="connsiteX39" fmla="*/ 1900570 w 5104239"/>
              <a:gd name="connsiteY39" fmla="*/ 384268 h 4084173"/>
              <a:gd name="connsiteX40" fmla="*/ 1394824 w 5104239"/>
              <a:gd name="connsiteY40" fmla="*/ 363494 h 4084173"/>
              <a:gd name="connsiteX41" fmla="*/ 1410121 w 5104239"/>
              <a:gd name="connsiteY41" fmla="*/ 249957 h 4084173"/>
              <a:gd name="connsiteX42" fmla="*/ 1289845 w 5104239"/>
              <a:gd name="connsiteY42" fmla="*/ 242612 h 4084173"/>
              <a:gd name="connsiteX43" fmla="*/ 1169632 w 5104239"/>
              <a:gd name="connsiteY43" fmla="*/ 224306 h 4084173"/>
              <a:gd name="connsiteX44" fmla="*/ 1170496 w 5104239"/>
              <a:gd name="connsiteY44" fmla="*/ 138764 h 4084173"/>
              <a:gd name="connsiteX45" fmla="*/ 1069010 w 5104239"/>
              <a:gd name="connsiteY45" fmla="*/ 360900 h 4084173"/>
              <a:gd name="connsiteX46" fmla="*/ 964794 w 5104239"/>
              <a:gd name="connsiteY46" fmla="*/ 564039 h 4084173"/>
              <a:gd name="connsiteX47" fmla="*/ 887664 w 5104239"/>
              <a:gd name="connsiteY47" fmla="*/ 799031 h 4084173"/>
              <a:gd name="connsiteX48" fmla="*/ 783415 w 5104239"/>
              <a:gd name="connsiteY48" fmla="*/ 1163028 h 4084173"/>
              <a:gd name="connsiteX49" fmla="*/ 547493 w 5104239"/>
              <a:gd name="connsiteY49" fmla="*/ 1049225 h 4084173"/>
              <a:gd name="connsiteX50" fmla="*/ 353890 w 5104239"/>
              <a:gd name="connsiteY50" fmla="*/ 1169919 h 4084173"/>
              <a:gd name="connsiteX51" fmla="*/ 240397 w 5104239"/>
              <a:gd name="connsiteY51" fmla="*/ 1079942 h 4084173"/>
              <a:gd name="connsiteX52" fmla="*/ 166867 w 5104239"/>
              <a:gd name="connsiteY52" fmla="*/ 1195171 h 4084173"/>
              <a:gd name="connsiteX53" fmla="*/ 113254 w 5104239"/>
              <a:gd name="connsiteY53" fmla="*/ 1314621 h 4084173"/>
              <a:gd name="connsiteX54" fmla="*/ 72176 w 5104239"/>
              <a:gd name="connsiteY54" fmla="*/ 1412602 h 4084173"/>
              <a:gd name="connsiteX55" fmla="*/ 68887 w 5104239"/>
              <a:gd name="connsiteY55" fmla="*/ 1526405 h 4084173"/>
              <a:gd name="connsiteX56" fmla="*/ 0 w 5104239"/>
              <a:gd name="connsiteY56" fmla="*/ 1626120 h 4084173"/>
              <a:gd name="connsiteX57" fmla="*/ 9559 w 5104239"/>
              <a:gd name="connsiteY57" fmla="*/ 1817306 h 4084173"/>
              <a:gd name="connsiteX58" fmla="*/ 139432 w 5104239"/>
              <a:gd name="connsiteY58" fmla="*/ 1786873 h 4084173"/>
              <a:gd name="connsiteX59" fmla="*/ 290506 w 5104239"/>
              <a:gd name="connsiteY59" fmla="*/ 1851124 h 4084173"/>
              <a:gd name="connsiteX60" fmla="*/ 486543 w 5104239"/>
              <a:gd name="connsiteY60" fmla="*/ 1961070 h 4084173"/>
              <a:gd name="connsiteX61" fmla="*/ 451314 w 5104239"/>
              <a:gd name="connsiteY61" fmla="*/ 2106513 h 4084173"/>
              <a:gd name="connsiteX62" fmla="*/ 650644 w 5104239"/>
              <a:gd name="connsiteY62" fmla="*/ 2370518 h 4084173"/>
              <a:gd name="connsiteX63" fmla="*/ 425076 w 5104239"/>
              <a:gd name="connsiteY63" fmla="*/ 2857054 h 4084173"/>
              <a:gd name="connsiteX64" fmla="*/ 553431 w 5104239"/>
              <a:gd name="connsiteY64" fmla="*/ 2946207 h 4084173"/>
              <a:gd name="connsiteX0" fmla="*/ 553431 w 5104239"/>
              <a:gd name="connsiteY0" fmla="*/ 2946207 h 4084173"/>
              <a:gd name="connsiteX1" fmla="*/ 807498 w 5104239"/>
              <a:gd name="connsiteY1" fmla="*/ 2918761 h 4084173"/>
              <a:gd name="connsiteX2" fmla="*/ 849252 w 5104239"/>
              <a:gd name="connsiteY2" fmla="*/ 3029336 h 4084173"/>
              <a:gd name="connsiteX3" fmla="*/ 1210162 w 5104239"/>
              <a:gd name="connsiteY3" fmla="*/ 2951435 h 4084173"/>
              <a:gd name="connsiteX4" fmla="*/ 1432085 w 5104239"/>
              <a:gd name="connsiteY4" fmla="*/ 3041860 h 4084173"/>
              <a:gd name="connsiteX5" fmla="*/ 1009890 w 5104239"/>
              <a:gd name="connsiteY5" fmla="*/ 4028699 h 4084173"/>
              <a:gd name="connsiteX6" fmla="*/ 1442161 w 5104239"/>
              <a:gd name="connsiteY6" fmla="*/ 3755877 h 4084173"/>
              <a:gd name="connsiteX7" fmla="*/ 1850296 w 5104239"/>
              <a:gd name="connsiteY7" fmla="*/ 3957577 h 4084173"/>
              <a:gd name="connsiteX8" fmla="*/ 1841750 w 5104239"/>
              <a:gd name="connsiteY8" fmla="*/ 3827785 h 4084173"/>
              <a:gd name="connsiteX9" fmla="*/ 1867131 w 5104239"/>
              <a:gd name="connsiteY9" fmla="*/ 3739011 h 4084173"/>
              <a:gd name="connsiteX10" fmla="*/ 1984922 w 5104239"/>
              <a:gd name="connsiteY10" fmla="*/ 3207609 h 4084173"/>
              <a:gd name="connsiteX11" fmla="*/ 2745358 w 5104239"/>
              <a:gd name="connsiteY11" fmla="*/ 3811121 h 4084173"/>
              <a:gd name="connsiteX12" fmla="*/ 2844823 w 5104239"/>
              <a:gd name="connsiteY12" fmla="*/ 3894687 h 4084173"/>
              <a:gd name="connsiteX13" fmla="*/ 3053983 w 5104239"/>
              <a:gd name="connsiteY13" fmla="*/ 3972450 h 4084173"/>
              <a:gd name="connsiteX14" fmla="*/ 3189522 w 5104239"/>
              <a:gd name="connsiteY14" fmla="*/ 3991829 h 4084173"/>
              <a:gd name="connsiteX15" fmla="*/ 3322741 w 5104239"/>
              <a:gd name="connsiteY15" fmla="*/ 4021325 h 4084173"/>
              <a:gd name="connsiteX16" fmla="*/ 3435364 w 5104239"/>
              <a:gd name="connsiteY16" fmla="*/ 4029369 h 4084173"/>
              <a:gd name="connsiteX17" fmla="*/ 3666513 w 5104239"/>
              <a:gd name="connsiteY17" fmla="*/ 4084173 h 4084173"/>
              <a:gd name="connsiteX18" fmla="*/ 3780639 w 5104239"/>
              <a:gd name="connsiteY18" fmla="*/ 3995347 h 4084173"/>
              <a:gd name="connsiteX19" fmla="*/ 3757294 w 5104239"/>
              <a:gd name="connsiteY19" fmla="*/ 3439177 h 4084173"/>
              <a:gd name="connsiteX20" fmla="*/ 3832506 w 5104239"/>
              <a:gd name="connsiteY20" fmla="*/ 3366351 h 4084173"/>
              <a:gd name="connsiteX21" fmla="*/ 4296679 w 5104239"/>
              <a:gd name="connsiteY21" fmla="*/ 3731871 h 4084173"/>
              <a:gd name="connsiteX22" fmla="*/ 4969627 w 5104239"/>
              <a:gd name="connsiteY22" fmla="*/ 3379881 h 4084173"/>
              <a:gd name="connsiteX23" fmla="*/ 4815327 w 5104239"/>
              <a:gd name="connsiteY23" fmla="*/ 3277449 h 4084173"/>
              <a:gd name="connsiteX24" fmla="*/ 5104239 w 5104239"/>
              <a:gd name="connsiteY24" fmla="*/ 2851615 h 4084173"/>
              <a:gd name="connsiteX25" fmla="*/ 4641494 w 5104239"/>
              <a:gd name="connsiteY25" fmla="*/ 2501810 h 4084173"/>
              <a:gd name="connsiteX26" fmla="*/ 4940992 w 5104239"/>
              <a:gd name="connsiteY26" fmla="*/ 2070906 h 4084173"/>
              <a:gd name="connsiteX27" fmla="*/ 4058334 w 5104239"/>
              <a:gd name="connsiteY27" fmla="*/ 1460218 h 4084173"/>
              <a:gd name="connsiteX28" fmla="*/ 3314336 w 5104239"/>
              <a:gd name="connsiteY28" fmla="*/ 1013010 h 4084173"/>
              <a:gd name="connsiteX29" fmla="*/ 3616739 w 5104239"/>
              <a:gd name="connsiteY29" fmla="*/ 677212 h 4084173"/>
              <a:gd name="connsiteX30" fmla="*/ 3073857 w 5104239"/>
              <a:gd name="connsiteY30" fmla="*/ 642352 h 4084173"/>
              <a:gd name="connsiteX31" fmla="*/ 2919543 w 5104239"/>
              <a:gd name="connsiteY31" fmla="*/ 418928 h 4084173"/>
              <a:gd name="connsiteX32" fmla="*/ 2743528 w 5104239"/>
              <a:gd name="connsiteY32" fmla="*/ 0 h 4084173"/>
              <a:gd name="connsiteX33" fmla="*/ 2506088 w 5104239"/>
              <a:gd name="connsiteY33" fmla="*/ 529727 h 4084173"/>
              <a:gd name="connsiteX34" fmla="*/ 2362766 w 5104239"/>
              <a:gd name="connsiteY34" fmla="*/ 831595 h 4084173"/>
              <a:gd name="connsiteX35" fmla="*/ 2260246 w 5104239"/>
              <a:gd name="connsiteY35" fmla="*/ 562515 h 4084173"/>
              <a:gd name="connsiteX36" fmla="*/ 2145548 w 5104239"/>
              <a:gd name="connsiteY36" fmla="*/ 565196 h 4084173"/>
              <a:gd name="connsiteX37" fmla="*/ 2041955 w 5104239"/>
              <a:gd name="connsiteY37" fmla="*/ 628235 h 4084173"/>
              <a:gd name="connsiteX38" fmla="*/ 1926558 w 5104239"/>
              <a:gd name="connsiteY38" fmla="*/ 646694 h 4084173"/>
              <a:gd name="connsiteX39" fmla="*/ 1900570 w 5104239"/>
              <a:gd name="connsiteY39" fmla="*/ 384268 h 4084173"/>
              <a:gd name="connsiteX40" fmla="*/ 1394824 w 5104239"/>
              <a:gd name="connsiteY40" fmla="*/ 363494 h 4084173"/>
              <a:gd name="connsiteX41" fmla="*/ 1410121 w 5104239"/>
              <a:gd name="connsiteY41" fmla="*/ 249957 h 4084173"/>
              <a:gd name="connsiteX42" fmla="*/ 1289845 w 5104239"/>
              <a:gd name="connsiteY42" fmla="*/ 242612 h 4084173"/>
              <a:gd name="connsiteX43" fmla="*/ 1169632 w 5104239"/>
              <a:gd name="connsiteY43" fmla="*/ 224306 h 4084173"/>
              <a:gd name="connsiteX44" fmla="*/ 1170496 w 5104239"/>
              <a:gd name="connsiteY44" fmla="*/ 138764 h 4084173"/>
              <a:gd name="connsiteX45" fmla="*/ 1069010 w 5104239"/>
              <a:gd name="connsiteY45" fmla="*/ 360900 h 4084173"/>
              <a:gd name="connsiteX46" fmla="*/ 964794 w 5104239"/>
              <a:gd name="connsiteY46" fmla="*/ 564039 h 4084173"/>
              <a:gd name="connsiteX47" fmla="*/ 887664 w 5104239"/>
              <a:gd name="connsiteY47" fmla="*/ 799031 h 4084173"/>
              <a:gd name="connsiteX48" fmla="*/ 783415 w 5104239"/>
              <a:gd name="connsiteY48" fmla="*/ 1163028 h 4084173"/>
              <a:gd name="connsiteX49" fmla="*/ 547493 w 5104239"/>
              <a:gd name="connsiteY49" fmla="*/ 1049225 h 4084173"/>
              <a:gd name="connsiteX50" fmla="*/ 353890 w 5104239"/>
              <a:gd name="connsiteY50" fmla="*/ 1169919 h 4084173"/>
              <a:gd name="connsiteX51" fmla="*/ 240397 w 5104239"/>
              <a:gd name="connsiteY51" fmla="*/ 1079942 h 4084173"/>
              <a:gd name="connsiteX52" fmla="*/ 166867 w 5104239"/>
              <a:gd name="connsiteY52" fmla="*/ 1195171 h 4084173"/>
              <a:gd name="connsiteX53" fmla="*/ 113254 w 5104239"/>
              <a:gd name="connsiteY53" fmla="*/ 1314621 h 4084173"/>
              <a:gd name="connsiteX54" fmla="*/ 72176 w 5104239"/>
              <a:gd name="connsiteY54" fmla="*/ 1412602 h 4084173"/>
              <a:gd name="connsiteX55" fmla="*/ 68887 w 5104239"/>
              <a:gd name="connsiteY55" fmla="*/ 1526405 h 4084173"/>
              <a:gd name="connsiteX56" fmla="*/ 0 w 5104239"/>
              <a:gd name="connsiteY56" fmla="*/ 1626120 h 4084173"/>
              <a:gd name="connsiteX57" fmla="*/ 9559 w 5104239"/>
              <a:gd name="connsiteY57" fmla="*/ 1817306 h 4084173"/>
              <a:gd name="connsiteX58" fmla="*/ 139432 w 5104239"/>
              <a:gd name="connsiteY58" fmla="*/ 1786873 h 4084173"/>
              <a:gd name="connsiteX59" fmla="*/ 290506 w 5104239"/>
              <a:gd name="connsiteY59" fmla="*/ 1851124 h 4084173"/>
              <a:gd name="connsiteX60" fmla="*/ 486543 w 5104239"/>
              <a:gd name="connsiteY60" fmla="*/ 1961070 h 4084173"/>
              <a:gd name="connsiteX61" fmla="*/ 451314 w 5104239"/>
              <a:gd name="connsiteY61" fmla="*/ 2106513 h 4084173"/>
              <a:gd name="connsiteX62" fmla="*/ 650644 w 5104239"/>
              <a:gd name="connsiteY62" fmla="*/ 2370518 h 4084173"/>
              <a:gd name="connsiteX63" fmla="*/ 425076 w 5104239"/>
              <a:gd name="connsiteY63" fmla="*/ 2857054 h 4084173"/>
              <a:gd name="connsiteX64" fmla="*/ 553431 w 5104239"/>
              <a:gd name="connsiteY64" fmla="*/ 2946207 h 4084173"/>
              <a:gd name="connsiteX0" fmla="*/ 553431 w 5104239"/>
              <a:gd name="connsiteY0" fmla="*/ 2946207 h 4084173"/>
              <a:gd name="connsiteX1" fmla="*/ 807498 w 5104239"/>
              <a:gd name="connsiteY1" fmla="*/ 2918761 h 4084173"/>
              <a:gd name="connsiteX2" fmla="*/ 849252 w 5104239"/>
              <a:gd name="connsiteY2" fmla="*/ 3029336 h 4084173"/>
              <a:gd name="connsiteX3" fmla="*/ 1210162 w 5104239"/>
              <a:gd name="connsiteY3" fmla="*/ 2951435 h 4084173"/>
              <a:gd name="connsiteX4" fmla="*/ 1432085 w 5104239"/>
              <a:gd name="connsiteY4" fmla="*/ 3041860 h 4084173"/>
              <a:gd name="connsiteX5" fmla="*/ 1009890 w 5104239"/>
              <a:gd name="connsiteY5" fmla="*/ 4028699 h 4084173"/>
              <a:gd name="connsiteX6" fmla="*/ 1442161 w 5104239"/>
              <a:gd name="connsiteY6" fmla="*/ 3755877 h 4084173"/>
              <a:gd name="connsiteX7" fmla="*/ 1850296 w 5104239"/>
              <a:gd name="connsiteY7" fmla="*/ 3957577 h 4084173"/>
              <a:gd name="connsiteX8" fmla="*/ 1841750 w 5104239"/>
              <a:gd name="connsiteY8" fmla="*/ 3827785 h 4084173"/>
              <a:gd name="connsiteX9" fmla="*/ 1867131 w 5104239"/>
              <a:gd name="connsiteY9" fmla="*/ 3739011 h 4084173"/>
              <a:gd name="connsiteX10" fmla="*/ 1984922 w 5104239"/>
              <a:gd name="connsiteY10" fmla="*/ 3207609 h 4084173"/>
              <a:gd name="connsiteX11" fmla="*/ 2745358 w 5104239"/>
              <a:gd name="connsiteY11" fmla="*/ 3811121 h 4084173"/>
              <a:gd name="connsiteX12" fmla="*/ 2844823 w 5104239"/>
              <a:gd name="connsiteY12" fmla="*/ 3894687 h 4084173"/>
              <a:gd name="connsiteX13" fmla="*/ 3053983 w 5104239"/>
              <a:gd name="connsiteY13" fmla="*/ 3972450 h 4084173"/>
              <a:gd name="connsiteX14" fmla="*/ 3189522 w 5104239"/>
              <a:gd name="connsiteY14" fmla="*/ 3991829 h 4084173"/>
              <a:gd name="connsiteX15" fmla="*/ 3322741 w 5104239"/>
              <a:gd name="connsiteY15" fmla="*/ 4021325 h 4084173"/>
              <a:gd name="connsiteX16" fmla="*/ 3435364 w 5104239"/>
              <a:gd name="connsiteY16" fmla="*/ 4029369 h 4084173"/>
              <a:gd name="connsiteX17" fmla="*/ 3666513 w 5104239"/>
              <a:gd name="connsiteY17" fmla="*/ 4084173 h 4084173"/>
              <a:gd name="connsiteX18" fmla="*/ 3780639 w 5104239"/>
              <a:gd name="connsiteY18" fmla="*/ 3995347 h 4084173"/>
              <a:gd name="connsiteX19" fmla="*/ 3757294 w 5104239"/>
              <a:gd name="connsiteY19" fmla="*/ 3439177 h 4084173"/>
              <a:gd name="connsiteX20" fmla="*/ 3832506 w 5104239"/>
              <a:gd name="connsiteY20" fmla="*/ 3366351 h 4084173"/>
              <a:gd name="connsiteX21" fmla="*/ 4296679 w 5104239"/>
              <a:gd name="connsiteY21" fmla="*/ 3731871 h 4084173"/>
              <a:gd name="connsiteX22" fmla="*/ 4969627 w 5104239"/>
              <a:gd name="connsiteY22" fmla="*/ 3379881 h 4084173"/>
              <a:gd name="connsiteX23" fmla="*/ 4815327 w 5104239"/>
              <a:gd name="connsiteY23" fmla="*/ 3277449 h 4084173"/>
              <a:gd name="connsiteX24" fmla="*/ 5104239 w 5104239"/>
              <a:gd name="connsiteY24" fmla="*/ 2851615 h 4084173"/>
              <a:gd name="connsiteX25" fmla="*/ 4641494 w 5104239"/>
              <a:gd name="connsiteY25" fmla="*/ 2501810 h 4084173"/>
              <a:gd name="connsiteX26" fmla="*/ 4940992 w 5104239"/>
              <a:gd name="connsiteY26" fmla="*/ 2070906 h 4084173"/>
              <a:gd name="connsiteX27" fmla="*/ 4058334 w 5104239"/>
              <a:gd name="connsiteY27" fmla="*/ 1460218 h 4084173"/>
              <a:gd name="connsiteX28" fmla="*/ 3314336 w 5104239"/>
              <a:gd name="connsiteY28" fmla="*/ 1013010 h 4084173"/>
              <a:gd name="connsiteX29" fmla="*/ 3616739 w 5104239"/>
              <a:gd name="connsiteY29" fmla="*/ 677212 h 4084173"/>
              <a:gd name="connsiteX30" fmla="*/ 3073857 w 5104239"/>
              <a:gd name="connsiteY30" fmla="*/ 642352 h 4084173"/>
              <a:gd name="connsiteX31" fmla="*/ 2919543 w 5104239"/>
              <a:gd name="connsiteY31" fmla="*/ 418928 h 4084173"/>
              <a:gd name="connsiteX32" fmla="*/ 2743528 w 5104239"/>
              <a:gd name="connsiteY32" fmla="*/ 0 h 4084173"/>
              <a:gd name="connsiteX33" fmla="*/ 2506088 w 5104239"/>
              <a:gd name="connsiteY33" fmla="*/ 529727 h 4084173"/>
              <a:gd name="connsiteX34" fmla="*/ 2362766 w 5104239"/>
              <a:gd name="connsiteY34" fmla="*/ 831595 h 4084173"/>
              <a:gd name="connsiteX35" fmla="*/ 2260246 w 5104239"/>
              <a:gd name="connsiteY35" fmla="*/ 562515 h 4084173"/>
              <a:gd name="connsiteX36" fmla="*/ 2145548 w 5104239"/>
              <a:gd name="connsiteY36" fmla="*/ 565196 h 4084173"/>
              <a:gd name="connsiteX37" fmla="*/ 2041955 w 5104239"/>
              <a:gd name="connsiteY37" fmla="*/ 628235 h 4084173"/>
              <a:gd name="connsiteX38" fmla="*/ 1926558 w 5104239"/>
              <a:gd name="connsiteY38" fmla="*/ 646694 h 4084173"/>
              <a:gd name="connsiteX39" fmla="*/ 1900570 w 5104239"/>
              <a:gd name="connsiteY39" fmla="*/ 384268 h 4084173"/>
              <a:gd name="connsiteX40" fmla="*/ 1394824 w 5104239"/>
              <a:gd name="connsiteY40" fmla="*/ 363494 h 4084173"/>
              <a:gd name="connsiteX41" fmla="*/ 1410121 w 5104239"/>
              <a:gd name="connsiteY41" fmla="*/ 249957 h 4084173"/>
              <a:gd name="connsiteX42" fmla="*/ 1289845 w 5104239"/>
              <a:gd name="connsiteY42" fmla="*/ 242612 h 4084173"/>
              <a:gd name="connsiteX43" fmla="*/ 1169632 w 5104239"/>
              <a:gd name="connsiteY43" fmla="*/ 224306 h 4084173"/>
              <a:gd name="connsiteX44" fmla="*/ 1170496 w 5104239"/>
              <a:gd name="connsiteY44" fmla="*/ 138764 h 4084173"/>
              <a:gd name="connsiteX45" fmla="*/ 1069010 w 5104239"/>
              <a:gd name="connsiteY45" fmla="*/ 360900 h 4084173"/>
              <a:gd name="connsiteX46" fmla="*/ 964794 w 5104239"/>
              <a:gd name="connsiteY46" fmla="*/ 564039 h 4084173"/>
              <a:gd name="connsiteX47" fmla="*/ 887664 w 5104239"/>
              <a:gd name="connsiteY47" fmla="*/ 799031 h 4084173"/>
              <a:gd name="connsiteX48" fmla="*/ 783415 w 5104239"/>
              <a:gd name="connsiteY48" fmla="*/ 1163028 h 4084173"/>
              <a:gd name="connsiteX49" fmla="*/ 547493 w 5104239"/>
              <a:gd name="connsiteY49" fmla="*/ 1049225 h 4084173"/>
              <a:gd name="connsiteX50" fmla="*/ 353890 w 5104239"/>
              <a:gd name="connsiteY50" fmla="*/ 1169919 h 4084173"/>
              <a:gd name="connsiteX51" fmla="*/ 240397 w 5104239"/>
              <a:gd name="connsiteY51" fmla="*/ 1079942 h 4084173"/>
              <a:gd name="connsiteX52" fmla="*/ 166867 w 5104239"/>
              <a:gd name="connsiteY52" fmla="*/ 1195171 h 4084173"/>
              <a:gd name="connsiteX53" fmla="*/ 113254 w 5104239"/>
              <a:gd name="connsiteY53" fmla="*/ 1314621 h 4084173"/>
              <a:gd name="connsiteX54" fmla="*/ 72176 w 5104239"/>
              <a:gd name="connsiteY54" fmla="*/ 1412602 h 4084173"/>
              <a:gd name="connsiteX55" fmla="*/ 68887 w 5104239"/>
              <a:gd name="connsiteY55" fmla="*/ 1526405 h 4084173"/>
              <a:gd name="connsiteX56" fmla="*/ 0 w 5104239"/>
              <a:gd name="connsiteY56" fmla="*/ 1626120 h 4084173"/>
              <a:gd name="connsiteX57" fmla="*/ 9559 w 5104239"/>
              <a:gd name="connsiteY57" fmla="*/ 1817306 h 4084173"/>
              <a:gd name="connsiteX58" fmla="*/ 139432 w 5104239"/>
              <a:gd name="connsiteY58" fmla="*/ 1786873 h 4084173"/>
              <a:gd name="connsiteX59" fmla="*/ 290506 w 5104239"/>
              <a:gd name="connsiteY59" fmla="*/ 1851124 h 4084173"/>
              <a:gd name="connsiteX60" fmla="*/ 486543 w 5104239"/>
              <a:gd name="connsiteY60" fmla="*/ 1961070 h 4084173"/>
              <a:gd name="connsiteX61" fmla="*/ 451314 w 5104239"/>
              <a:gd name="connsiteY61" fmla="*/ 2106513 h 4084173"/>
              <a:gd name="connsiteX62" fmla="*/ 650644 w 5104239"/>
              <a:gd name="connsiteY62" fmla="*/ 2370518 h 4084173"/>
              <a:gd name="connsiteX63" fmla="*/ 425076 w 5104239"/>
              <a:gd name="connsiteY63" fmla="*/ 2857054 h 4084173"/>
              <a:gd name="connsiteX64" fmla="*/ 553431 w 5104239"/>
              <a:gd name="connsiteY64" fmla="*/ 2946207 h 4084173"/>
              <a:gd name="connsiteX0" fmla="*/ 553431 w 5104239"/>
              <a:gd name="connsiteY0" fmla="*/ 2946207 h 4084173"/>
              <a:gd name="connsiteX1" fmla="*/ 807498 w 5104239"/>
              <a:gd name="connsiteY1" fmla="*/ 2918761 h 4084173"/>
              <a:gd name="connsiteX2" fmla="*/ 849252 w 5104239"/>
              <a:gd name="connsiteY2" fmla="*/ 3029336 h 4084173"/>
              <a:gd name="connsiteX3" fmla="*/ 1210162 w 5104239"/>
              <a:gd name="connsiteY3" fmla="*/ 2951435 h 4084173"/>
              <a:gd name="connsiteX4" fmla="*/ 1432085 w 5104239"/>
              <a:gd name="connsiteY4" fmla="*/ 3041860 h 4084173"/>
              <a:gd name="connsiteX5" fmla="*/ 1009890 w 5104239"/>
              <a:gd name="connsiteY5" fmla="*/ 4028699 h 4084173"/>
              <a:gd name="connsiteX6" fmla="*/ 1442161 w 5104239"/>
              <a:gd name="connsiteY6" fmla="*/ 3755877 h 4084173"/>
              <a:gd name="connsiteX7" fmla="*/ 1850296 w 5104239"/>
              <a:gd name="connsiteY7" fmla="*/ 3957577 h 4084173"/>
              <a:gd name="connsiteX8" fmla="*/ 1841750 w 5104239"/>
              <a:gd name="connsiteY8" fmla="*/ 3827785 h 4084173"/>
              <a:gd name="connsiteX9" fmla="*/ 1867131 w 5104239"/>
              <a:gd name="connsiteY9" fmla="*/ 3739011 h 4084173"/>
              <a:gd name="connsiteX10" fmla="*/ 1984922 w 5104239"/>
              <a:gd name="connsiteY10" fmla="*/ 3207609 h 4084173"/>
              <a:gd name="connsiteX11" fmla="*/ 2745358 w 5104239"/>
              <a:gd name="connsiteY11" fmla="*/ 3811121 h 4084173"/>
              <a:gd name="connsiteX12" fmla="*/ 2844823 w 5104239"/>
              <a:gd name="connsiteY12" fmla="*/ 3894687 h 4084173"/>
              <a:gd name="connsiteX13" fmla="*/ 3053983 w 5104239"/>
              <a:gd name="connsiteY13" fmla="*/ 3972450 h 4084173"/>
              <a:gd name="connsiteX14" fmla="*/ 3189522 w 5104239"/>
              <a:gd name="connsiteY14" fmla="*/ 3991829 h 4084173"/>
              <a:gd name="connsiteX15" fmla="*/ 3322741 w 5104239"/>
              <a:gd name="connsiteY15" fmla="*/ 4021325 h 4084173"/>
              <a:gd name="connsiteX16" fmla="*/ 3435364 w 5104239"/>
              <a:gd name="connsiteY16" fmla="*/ 4029369 h 4084173"/>
              <a:gd name="connsiteX17" fmla="*/ 3666513 w 5104239"/>
              <a:gd name="connsiteY17" fmla="*/ 4084173 h 4084173"/>
              <a:gd name="connsiteX18" fmla="*/ 3780639 w 5104239"/>
              <a:gd name="connsiteY18" fmla="*/ 3995347 h 4084173"/>
              <a:gd name="connsiteX19" fmla="*/ 3757294 w 5104239"/>
              <a:gd name="connsiteY19" fmla="*/ 3439177 h 4084173"/>
              <a:gd name="connsiteX20" fmla="*/ 3832506 w 5104239"/>
              <a:gd name="connsiteY20" fmla="*/ 3366351 h 4084173"/>
              <a:gd name="connsiteX21" fmla="*/ 4296679 w 5104239"/>
              <a:gd name="connsiteY21" fmla="*/ 3731871 h 4084173"/>
              <a:gd name="connsiteX22" fmla="*/ 4969627 w 5104239"/>
              <a:gd name="connsiteY22" fmla="*/ 3379881 h 4084173"/>
              <a:gd name="connsiteX23" fmla="*/ 4815327 w 5104239"/>
              <a:gd name="connsiteY23" fmla="*/ 3277449 h 4084173"/>
              <a:gd name="connsiteX24" fmla="*/ 5104239 w 5104239"/>
              <a:gd name="connsiteY24" fmla="*/ 2851615 h 4084173"/>
              <a:gd name="connsiteX25" fmla="*/ 4641494 w 5104239"/>
              <a:gd name="connsiteY25" fmla="*/ 2501810 h 4084173"/>
              <a:gd name="connsiteX26" fmla="*/ 4940992 w 5104239"/>
              <a:gd name="connsiteY26" fmla="*/ 2070906 h 4084173"/>
              <a:gd name="connsiteX27" fmla="*/ 4058334 w 5104239"/>
              <a:gd name="connsiteY27" fmla="*/ 1460218 h 4084173"/>
              <a:gd name="connsiteX28" fmla="*/ 3314336 w 5104239"/>
              <a:gd name="connsiteY28" fmla="*/ 1013010 h 4084173"/>
              <a:gd name="connsiteX29" fmla="*/ 3616739 w 5104239"/>
              <a:gd name="connsiteY29" fmla="*/ 677212 h 4084173"/>
              <a:gd name="connsiteX30" fmla="*/ 3073857 w 5104239"/>
              <a:gd name="connsiteY30" fmla="*/ 642352 h 4084173"/>
              <a:gd name="connsiteX31" fmla="*/ 2919543 w 5104239"/>
              <a:gd name="connsiteY31" fmla="*/ 418928 h 4084173"/>
              <a:gd name="connsiteX32" fmla="*/ 2743528 w 5104239"/>
              <a:gd name="connsiteY32" fmla="*/ 0 h 4084173"/>
              <a:gd name="connsiteX33" fmla="*/ 2506088 w 5104239"/>
              <a:gd name="connsiteY33" fmla="*/ 529727 h 4084173"/>
              <a:gd name="connsiteX34" fmla="*/ 2362766 w 5104239"/>
              <a:gd name="connsiteY34" fmla="*/ 831595 h 4084173"/>
              <a:gd name="connsiteX35" fmla="*/ 2260246 w 5104239"/>
              <a:gd name="connsiteY35" fmla="*/ 562515 h 4084173"/>
              <a:gd name="connsiteX36" fmla="*/ 2145548 w 5104239"/>
              <a:gd name="connsiteY36" fmla="*/ 565196 h 4084173"/>
              <a:gd name="connsiteX37" fmla="*/ 2041955 w 5104239"/>
              <a:gd name="connsiteY37" fmla="*/ 628235 h 4084173"/>
              <a:gd name="connsiteX38" fmla="*/ 1926558 w 5104239"/>
              <a:gd name="connsiteY38" fmla="*/ 646694 h 4084173"/>
              <a:gd name="connsiteX39" fmla="*/ 1900570 w 5104239"/>
              <a:gd name="connsiteY39" fmla="*/ 384268 h 4084173"/>
              <a:gd name="connsiteX40" fmla="*/ 1394824 w 5104239"/>
              <a:gd name="connsiteY40" fmla="*/ 363494 h 4084173"/>
              <a:gd name="connsiteX41" fmla="*/ 1410121 w 5104239"/>
              <a:gd name="connsiteY41" fmla="*/ 249957 h 4084173"/>
              <a:gd name="connsiteX42" fmla="*/ 1289845 w 5104239"/>
              <a:gd name="connsiteY42" fmla="*/ 242612 h 4084173"/>
              <a:gd name="connsiteX43" fmla="*/ 1169632 w 5104239"/>
              <a:gd name="connsiteY43" fmla="*/ 224306 h 4084173"/>
              <a:gd name="connsiteX44" fmla="*/ 1170496 w 5104239"/>
              <a:gd name="connsiteY44" fmla="*/ 138764 h 4084173"/>
              <a:gd name="connsiteX45" fmla="*/ 1069010 w 5104239"/>
              <a:gd name="connsiteY45" fmla="*/ 360900 h 4084173"/>
              <a:gd name="connsiteX46" fmla="*/ 964794 w 5104239"/>
              <a:gd name="connsiteY46" fmla="*/ 564039 h 4084173"/>
              <a:gd name="connsiteX47" fmla="*/ 887664 w 5104239"/>
              <a:gd name="connsiteY47" fmla="*/ 799031 h 4084173"/>
              <a:gd name="connsiteX48" fmla="*/ 783415 w 5104239"/>
              <a:gd name="connsiteY48" fmla="*/ 1163028 h 4084173"/>
              <a:gd name="connsiteX49" fmla="*/ 547493 w 5104239"/>
              <a:gd name="connsiteY49" fmla="*/ 1049225 h 4084173"/>
              <a:gd name="connsiteX50" fmla="*/ 353890 w 5104239"/>
              <a:gd name="connsiteY50" fmla="*/ 1169919 h 4084173"/>
              <a:gd name="connsiteX51" fmla="*/ 240397 w 5104239"/>
              <a:gd name="connsiteY51" fmla="*/ 1079942 h 4084173"/>
              <a:gd name="connsiteX52" fmla="*/ 166867 w 5104239"/>
              <a:gd name="connsiteY52" fmla="*/ 1195171 h 4084173"/>
              <a:gd name="connsiteX53" fmla="*/ 113254 w 5104239"/>
              <a:gd name="connsiteY53" fmla="*/ 1314621 h 4084173"/>
              <a:gd name="connsiteX54" fmla="*/ 72176 w 5104239"/>
              <a:gd name="connsiteY54" fmla="*/ 1412602 h 4084173"/>
              <a:gd name="connsiteX55" fmla="*/ 68887 w 5104239"/>
              <a:gd name="connsiteY55" fmla="*/ 1526405 h 4084173"/>
              <a:gd name="connsiteX56" fmla="*/ 0 w 5104239"/>
              <a:gd name="connsiteY56" fmla="*/ 1626120 h 4084173"/>
              <a:gd name="connsiteX57" fmla="*/ 9559 w 5104239"/>
              <a:gd name="connsiteY57" fmla="*/ 1817306 h 4084173"/>
              <a:gd name="connsiteX58" fmla="*/ 139432 w 5104239"/>
              <a:gd name="connsiteY58" fmla="*/ 1786873 h 4084173"/>
              <a:gd name="connsiteX59" fmla="*/ 290506 w 5104239"/>
              <a:gd name="connsiteY59" fmla="*/ 1851124 h 4084173"/>
              <a:gd name="connsiteX60" fmla="*/ 486543 w 5104239"/>
              <a:gd name="connsiteY60" fmla="*/ 1961070 h 4084173"/>
              <a:gd name="connsiteX61" fmla="*/ 451314 w 5104239"/>
              <a:gd name="connsiteY61" fmla="*/ 2106513 h 4084173"/>
              <a:gd name="connsiteX62" fmla="*/ 650644 w 5104239"/>
              <a:gd name="connsiteY62" fmla="*/ 2370518 h 4084173"/>
              <a:gd name="connsiteX63" fmla="*/ 425076 w 5104239"/>
              <a:gd name="connsiteY63" fmla="*/ 2857054 h 4084173"/>
              <a:gd name="connsiteX64" fmla="*/ 553431 w 5104239"/>
              <a:gd name="connsiteY64" fmla="*/ 2946207 h 4084173"/>
              <a:gd name="connsiteX0" fmla="*/ 553431 w 5104239"/>
              <a:gd name="connsiteY0" fmla="*/ 2946207 h 4084173"/>
              <a:gd name="connsiteX1" fmla="*/ 807498 w 5104239"/>
              <a:gd name="connsiteY1" fmla="*/ 2918761 h 4084173"/>
              <a:gd name="connsiteX2" fmla="*/ 849252 w 5104239"/>
              <a:gd name="connsiteY2" fmla="*/ 3029336 h 4084173"/>
              <a:gd name="connsiteX3" fmla="*/ 1210162 w 5104239"/>
              <a:gd name="connsiteY3" fmla="*/ 2951435 h 4084173"/>
              <a:gd name="connsiteX4" fmla="*/ 1432085 w 5104239"/>
              <a:gd name="connsiteY4" fmla="*/ 3041860 h 4084173"/>
              <a:gd name="connsiteX5" fmla="*/ 1009890 w 5104239"/>
              <a:gd name="connsiteY5" fmla="*/ 4028699 h 4084173"/>
              <a:gd name="connsiteX6" fmla="*/ 1442161 w 5104239"/>
              <a:gd name="connsiteY6" fmla="*/ 3755877 h 4084173"/>
              <a:gd name="connsiteX7" fmla="*/ 1850296 w 5104239"/>
              <a:gd name="connsiteY7" fmla="*/ 3957577 h 4084173"/>
              <a:gd name="connsiteX8" fmla="*/ 1841750 w 5104239"/>
              <a:gd name="connsiteY8" fmla="*/ 3827785 h 4084173"/>
              <a:gd name="connsiteX9" fmla="*/ 1867131 w 5104239"/>
              <a:gd name="connsiteY9" fmla="*/ 3739011 h 4084173"/>
              <a:gd name="connsiteX10" fmla="*/ 1984922 w 5104239"/>
              <a:gd name="connsiteY10" fmla="*/ 3207609 h 4084173"/>
              <a:gd name="connsiteX11" fmla="*/ 2745358 w 5104239"/>
              <a:gd name="connsiteY11" fmla="*/ 3811121 h 4084173"/>
              <a:gd name="connsiteX12" fmla="*/ 2844823 w 5104239"/>
              <a:gd name="connsiteY12" fmla="*/ 3894687 h 4084173"/>
              <a:gd name="connsiteX13" fmla="*/ 3053983 w 5104239"/>
              <a:gd name="connsiteY13" fmla="*/ 3972450 h 4084173"/>
              <a:gd name="connsiteX14" fmla="*/ 3189522 w 5104239"/>
              <a:gd name="connsiteY14" fmla="*/ 3991829 h 4084173"/>
              <a:gd name="connsiteX15" fmla="*/ 3322741 w 5104239"/>
              <a:gd name="connsiteY15" fmla="*/ 4021325 h 4084173"/>
              <a:gd name="connsiteX16" fmla="*/ 3435364 w 5104239"/>
              <a:gd name="connsiteY16" fmla="*/ 4029369 h 4084173"/>
              <a:gd name="connsiteX17" fmla="*/ 3666513 w 5104239"/>
              <a:gd name="connsiteY17" fmla="*/ 4084173 h 4084173"/>
              <a:gd name="connsiteX18" fmla="*/ 3780639 w 5104239"/>
              <a:gd name="connsiteY18" fmla="*/ 3995347 h 4084173"/>
              <a:gd name="connsiteX19" fmla="*/ 3757294 w 5104239"/>
              <a:gd name="connsiteY19" fmla="*/ 3439177 h 4084173"/>
              <a:gd name="connsiteX20" fmla="*/ 3832506 w 5104239"/>
              <a:gd name="connsiteY20" fmla="*/ 3366351 h 4084173"/>
              <a:gd name="connsiteX21" fmla="*/ 4296679 w 5104239"/>
              <a:gd name="connsiteY21" fmla="*/ 3731871 h 4084173"/>
              <a:gd name="connsiteX22" fmla="*/ 4969627 w 5104239"/>
              <a:gd name="connsiteY22" fmla="*/ 3379881 h 4084173"/>
              <a:gd name="connsiteX23" fmla="*/ 4815327 w 5104239"/>
              <a:gd name="connsiteY23" fmla="*/ 3277449 h 4084173"/>
              <a:gd name="connsiteX24" fmla="*/ 5104239 w 5104239"/>
              <a:gd name="connsiteY24" fmla="*/ 2851615 h 4084173"/>
              <a:gd name="connsiteX25" fmla="*/ 4641494 w 5104239"/>
              <a:gd name="connsiteY25" fmla="*/ 2501810 h 4084173"/>
              <a:gd name="connsiteX26" fmla="*/ 4940992 w 5104239"/>
              <a:gd name="connsiteY26" fmla="*/ 2070906 h 4084173"/>
              <a:gd name="connsiteX27" fmla="*/ 4058334 w 5104239"/>
              <a:gd name="connsiteY27" fmla="*/ 1460218 h 4084173"/>
              <a:gd name="connsiteX28" fmla="*/ 3314336 w 5104239"/>
              <a:gd name="connsiteY28" fmla="*/ 1013010 h 4084173"/>
              <a:gd name="connsiteX29" fmla="*/ 3616739 w 5104239"/>
              <a:gd name="connsiteY29" fmla="*/ 677212 h 4084173"/>
              <a:gd name="connsiteX30" fmla="*/ 3073857 w 5104239"/>
              <a:gd name="connsiteY30" fmla="*/ 642352 h 4084173"/>
              <a:gd name="connsiteX31" fmla="*/ 2919543 w 5104239"/>
              <a:gd name="connsiteY31" fmla="*/ 418928 h 4084173"/>
              <a:gd name="connsiteX32" fmla="*/ 2743528 w 5104239"/>
              <a:gd name="connsiteY32" fmla="*/ 0 h 4084173"/>
              <a:gd name="connsiteX33" fmla="*/ 2506088 w 5104239"/>
              <a:gd name="connsiteY33" fmla="*/ 529727 h 4084173"/>
              <a:gd name="connsiteX34" fmla="*/ 2284185 w 5104239"/>
              <a:gd name="connsiteY34" fmla="*/ 998283 h 4084173"/>
              <a:gd name="connsiteX35" fmla="*/ 2260246 w 5104239"/>
              <a:gd name="connsiteY35" fmla="*/ 562515 h 4084173"/>
              <a:gd name="connsiteX36" fmla="*/ 2145548 w 5104239"/>
              <a:gd name="connsiteY36" fmla="*/ 565196 h 4084173"/>
              <a:gd name="connsiteX37" fmla="*/ 2041955 w 5104239"/>
              <a:gd name="connsiteY37" fmla="*/ 628235 h 4084173"/>
              <a:gd name="connsiteX38" fmla="*/ 1926558 w 5104239"/>
              <a:gd name="connsiteY38" fmla="*/ 646694 h 4084173"/>
              <a:gd name="connsiteX39" fmla="*/ 1900570 w 5104239"/>
              <a:gd name="connsiteY39" fmla="*/ 384268 h 4084173"/>
              <a:gd name="connsiteX40" fmla="*/ 1394824 w 5104239"/>
              <a:gd name="connsiteY40" fmla="*/ 363494 h 4084173"/>
              <a:gd name="connsiteX41" fmla="*/ 1410121 w 5104239"/>
              <a:gd name="connsiteY41" fmla="*/ 249957 h 4084173"/>
              <a:gd name="connsiteX42" fmla="*/ 1289845 w 5104239"/>
              <a:gd name="connsiteY42" fmla="*/ 242612 h 4084173"/>
              <a:gd name="connsiteX43" fmla="*/ 1169632 w 5104239"/>
              <a:gd name="connsiteY43" fmla="*/ 224306 h 4084173"/>
              <a:gd name="connsiteX44" fmla="*/ 1170496 w 5104239"/>
              <a:gd name="connsiteY44" fmla="*/ 138764 h 4084173"/>
              <a:gd name="connsiteX45" fmla="*/ 1069010 w 5104239"/>
              <a:gd name="connsiteY45" fmla="*/ 360900 h 4084173"/>
              <a:gd name="connsiteX46" fmla="*/ 964794 w 5104239"/>
              <a:gd name="connsiteY46" fmla="*/ 564039 h 4084173"/>
              <a:gd name="connsiteX47" fmla="*/ 887664 w 5104239"/>
              <a:gd name="connsiteY47" fmla="*/ 799031 h 4084173"/>
              <a:gd name="connsiteX48" fmla="*/ 783415 w 5104239"/>
              <a:gd name="connsiteY48" fmla="*/ 1163028 h 4084173"/>
              <a:gd name="connsiteX49" fmla="*/ 547493 w 5104239"/>
              <a:gd name="connsiteY49" fmla="*/ 1049225 h 4084173"/>
              <a:gd name="connsiteX50" fmla="*/ 353890 w 5104239"/>
              <a:gd name="connsiteY50" fmla="*/ 1169919 h 4084173"/>
              <a:gd name="connsiteX51" fmla="*/ 240397 w 5104239"/>
              <a:gd name="connsiteY51" fmla="*/ 1079942 h 4084173"/>
              <a:gd name="connsiteX52" fmla="*/ 166867 w 5104239"/>
              <a:gd name="connsiteY52" fmla="*/ 1195171 h 4084173"/>
              <a:gd name="connsiteX53" fmla="*/ 113254 w 5104239"/>
              <a:gd name="connsiteY53" fmla="*/ 1314621 h 4084173"/>
              <a:gd name="connsiteX54" fmla="*/ 72176 w 5104239"/>
              <a:gd name="connsiteY54" fmla="*/ 1412602 h 4084173"/>
              <a:gd name="connsiteX55" fmla="*/ 68887 w 5104239"/>
              <a:gd name="connsiteY55" fmla="*/ 1526405 h 4084173"/>
              <a:gd name="connsiteX56" fmla="*/ 0 w 5104239"/>
              <a:gd name="connsiteY56" fmla="*/ 1626120 h 4084173"/>
              <a:gd name="connsiteX57" fmla="*/ 9559 w 5104239"/>
              <a:gd name="connsiteY57" fmla="*/ 1817306 h 4084173"/>
              <a:gd name="connsiteX58" fmla="*/ 139432 w 5104239"/>
              <a:gd name="connsiteY58" fmla="*/ 1786873 h 4084173"/>
              <a:gd name="connsiteX59" fmla="*/ 290506 w 5104239"/>
              <a:gd name="connsiteY59" fmla="*/ 1851124 h 4084173"/>
              <a:gd name="connsiteX60" fmla="*/ 486543 w 5104239"/>
              <a:gd name="connsiteY60" fmla="*/ 1961070 h 4084173"/>
              <a:gd name="connsiteX61" fmla="*/ 451314 w 5104239"/>
              <a:gd name="connsiteY61" fmla="*/ 2106513 h 4084173"/>
              <a:gd name="connsiteX62" fmla="*/ 650644 w 5104239"/>
              <a:gd name="connsiteY62" fmla="*/ 2370518 h 4084173"/>
              <a:gd name="connsiteX63" fmla="*/ 425076 w 5104239"/>
              <a:gd name="connsiteY63" fmla="*/ 2857054 h 4084173"/>
              <a:gd name="connsiteX64" fmla="*/ 553431 w 5104239"/>
              <a:gd name="connsiteY64" fmla="*/ 2946207 h 4084173"/>
              <a:gd name="connsiteX0" fmla="*/ 553431 w 5104239"/>
              <a:gd name="connsiteY0" fmla="*/ 2946207 h 4084173"/>
              <a:gd name="connsiteX1" fmla="*/ 807498 w 5104239"/>
              <a:gd name="connsiteY1" fmla="*/ 2918761 h 4084173"/>
              <a:gd name="connsiteX2" fmla="*/ 849252 w 5104239"/>
              <a:gd name="connsiteY2" fmla="*/ 3029336 h 4084173"/>
              <a:gd name="connsiteX3" fmla="*/ 1210162 w 5104239"/>
              <a:gd name="connsiteY3" fmla="*/ 2951435 h 4084173"/>
              <a:gd name="connsiteX4" fmla="*/ 1432085 w 5104239"/>
              <a:gd name="connsiteY4" fmla="*/ 3041860 h 4084173"/>
              <a:gd name="connsiteX5" fmla="*/ 1009890 w 5104239"/>
              <a:gd name="connsiteY5" fmla="*/ 4028699 h 4084173"/>
              <a:gd name="connsiteX6" fmla="*/ 1442161 w 5104239"/>
              <a:gd name="connsiteY6" fmla="*/ 3755877 h 4084173"/>
              <a:gd name="connsiteX7" fmla="*/ 1850296 w 5104239"/>
              <a:gd name="connsiteY7" fmla="*/ 3957577 h 4084173"/>
              <a:gd name="connsiteX8" fmla="*/ 1841750 w 5104239"/>
              <a:gd name="connsiteY8" fmla="*/ 3827785 h 4084173"/>
              <a:gd name="connsiteX9" fmla="*/ 1867131 w 5104239"/>
              <a:gd name="connsiteY9" fmla="*/ 3739011 h 4084173"/>
              <a:gd name="connsiteX10" fmla="*/ 1984922 w 5104239"/>
              <a:gd name="connsiteY10" fmla="*/ 3207609 h 4084173"/>
              <a:gd name="connsiteX11" fmla="*/ 2745358 w 5104239"/>
              <a:gd name="connsiteY11" fmla="*/ 3811121 h 4084173"/>
              <a:gd name="connsiteX12" fmla="*/ 2844823 w 5104239"/>
              <a:gd name="connsiteY12" fmla="*/ 3894687 h 4084173"/>
              <a:gd name="connsiteX13" fmla="*/ 3053983 w 5104239"/>
              <a:gd name="connsiteY13" fmla="*/ 3972450 h 4084173"/>
              <a:gd name="connsiteX14" fmla="*/ 3189522 w 5104239"/>
              <a:gd name="connsiteY14" fmla="*/ 3991829 h 4084173"/>
              <a:gd name="connsiteX15" fmla="*/ 3322741 w 5104239"/>
              <a:gd name="connsiteY15" fmla="*/ 4021325 h 4084173"/>
              <a:gd name="connsiteX16" fmla="*/ 3435364 w 5104239"/>
              <a:gd name="connsiteY16" fmla="*/ 4029369 h 4084173"/>
              <a:gd name="connsiteX17" fmla="*/ 3666513 w 5104239"/>
              <a:gd name="connsiteY17" fmla="*/ 4084173 h 4084173"/>
              <a:gd name="connsiteX18" fmla="*/ 3780639 w 5104239"/>
              <a:gd name="connsiteY18" fmla="*/ 3995347 h 4084173"/>
              <a:gd name="connsiteX19" fmla="*/ 3757294 w 5104239"/>
              <a:gd name="connsiteY19" fmla="*/ 3439177 h 4084173"/>
              <a:gd name="connsiteX20" fmla="*/ 3832506 w 5104239"/>
              <a:gd name="connsiteY20" fmla="*/ 3366351 h 4084173"/>
              <a:gd name="connsiteX21" fmla="*/ 4296679 w 5104239"/>
              <a:gd name="connsiteY21" fmla="*/ 3731871 h 4084173"/>
              <a:gd name="connsiteX22" fmla="*/ 4969627 w 5104239"/>
              <a:gd name="connsiteY22" fmla="*/ 3379881 h 4084173"/>
              <a:gd name="connsiteX23" fmla="*/ 4815327 w 5104239"/>
              <a:gd name="connsiteY23" fmla="*/ 3277449 h 4084173"/>
              <a:gd name="connsiteX24" fmla="*/ 5104239 w 5104239"/>
              <a:gd name="connsiteY24" fmla="*/ 2851615 h 4084173"/>
              <a:gd name="connsiteX25" fmla="*/ 4641494 w 5104239"/>
              <a:gd name="connsiteY25" fmla="*/ 2501810 h 4084173"/>
              <a:gd name="connsiteX26" fmla="*/ 4940992 w 5104239"/>
              <a:gd name="connsiteY26" fmla="*/ 2070906 h 4084173"/>
              <a:gd name="connsiteX27" fmla="*/ 4058334 w 5104239"/>
              <a:gd name="connsiteY27" fmla="*/ 1460218 h 4084173"/>
              <a:gd name="connsiteX28" fmla="*/ 3314336 w 5104239"/>
              <a:gd name="connsiteY28" fmla="*/ 1013010 h 4084173"/>
              <a:gd name="connsiteX29" fmla="*/ 3616739 w 5104239"/>
              <a:gd name="connsiteY29" fmla="*/ 677212 h 4084173"/>
              <a:gd name="connsiteX30" fmla="*/ 3073857 w 5104239"/>
              <a:gd name="connsiteY30" fmla="*/ 642352 h 4084173"/>
              <a:gd name="connsiteX31" fmla="*/ 2919543 w 5104239"/>
              <a:gd name="connsiteY31" fmla="*/ 418928 h 4084173"/>
              <a:gd name="connsiteX32" fmla="*/ 2743528 w 5104239"/>
              <a:gd name="connsiteY32" fmla="*/ 0 h 4084173"/>
              <a:gd name="connsiteX33" fmla="*/ 2506088 w 5104239"/>
              <a:gd name="connsiteY33" fmla="*/ 529727 h 4084173"/>
              <a:gd name="connsiteX34" fmla="*/ 2284185 w 5104239"/>
              <a:gd name="connsiteY34" fmla="*/ 998283 h 4084173"/>
              <a:gd name="connsiteX35" fmla="*/ 2260246 w 5104239"/>
              <a:gd name="connsiteY35" fmla="*/ 562515 h 4084173"/>
              <a:gd name="connsiteX36" fmla="*/ 2145548 w 5104239"/>
              <a:gd name="connsiteY36" fmla="*/ 565196 h 4084173"/>
              <a:gd name="connsiteX37" fmla="*/ 2041955 w 5104239"/>
              <a:gd name="connsiteY37" fmla="*/ 628235 h 4084173"/>
              <a:gd name="connsiteX38" fmla="*/ 1926558 w 5104239"/>
              <a:gd name="connsiteY38" fmla="*/ 646694 h 4084173"/>
              <a:gd name="connsiteX39" fmla="*/ 1900570 w 5104239"/>
              <a:gd name="connsiteY39" fmla="*/ 384268 h 4084173"/>
              <a:gd name="connsiteX40" fmla="*/ 1394824 w 5104239"/>
              <a:gd name="connsiteY40" fmla="*/ 363494 h 4084173"/>
              <a:gd name="connsiteX41" fmla="*/ 1410121 w 5104239"/>
              <a:gd name="connsiteY41" fmla="*/ 249957 h 4084173"/>
              <a:gd name="connsiteX42" fmla="*/ 1289845 w 5104239"/>
              <a:gd name="connsiteY42" fmla="*/ 242612 h 4084173"/>
              <a:gd name="connsiteX43" fmla="*/ 1169632 w 5104239"/>
              <a:gd name="connsiteY43" fmla="*/ 224306 h 4084173"/>
              <a:gd name="connsiteX44" fmla="*/ 1170496 w 5104239"/>
              <a:gd name="connsiteY44" fmla="*/ 138764 h 4084173"/>
              <a:gd name="connsiteX45" fmla="*/ 1069010 w 5104239"/>
              <a:gd name="connsiteY45" fmla="*/ 360900 h 4084173"/>
              <a:gd name="connsiteX46" fmla="*/ 964794 w 5104239"/>
              <a:gd name="connsiteY46" fmla="*/ 564039 h 4084173"/>
              <a:gd name="connsiteX47" fmla="*/ 887664 w 5104239"/>
              <a:gd name="connsiteY47" fmla="*/ 799031 h 4084173"/>
              <a:gd name="connsiteX48" fmla="*/ 783415 w 5104239"/>
              <a:gd name="connsiteY48" fmla="*/ 1163028 h 4084173"/>
              <a:gd name="connsiteX49" fmla="*/ 547493 w 5104239"/>
              <a:gd name="connsiteY49" fmla="*/ 1049225 h 4084173"/>
              <a:gd name="connsiteX50" fmla="*/ 353890 w 5104239"/>
              <a:gd name="connsiteY50" fmla="*/ 1169919 h 4084173"/>
              <a:gd name="connsiteX51" fmla="*/ 240397 w 5104239"/>
              <a:gd name="connsiteY51" fmla="*/ 1079942 h 4084173"/>
              <a:gd name="connsiteX52" fmla="*/ 166867 w 5104239"/>
              <a:gd name="connsiteY52" fmla="*/ 1195171 h 4084173"/>
              <a:gd name="connsiteX53" fmla="*/ 113254 w 5104239"/>
              <a:gd name="connsiteY53" fmla="*/ 1314621 h 4084173"/>
              <a:gd name="connsiteX54" fmla="*/ 72176 w 5104239"/>
              <a:gd name="connsiteY54" fmla="*/ 1412602 h 4084173"/>
              <a:gd name="connsiteX55" fmla="*/ 68887 w 5104239"/>
              <a:gd name="connsiteY55" fmla="*/ 1526405 h 4084173"/>
              <a:gd name="connsiteX56" fmla="*/ 0 w 5104239"/>
              <a:gd name="connsiteY56" fmla="*/ 1626120 h 4084173"/>
              <a:gd name="connsiteX57" fmla="*/ 9559 w 5104239"/>
              <a:gd name="connsiteY57" fmla="*/ 1817306 h 4084173"/>
              <a:gd name="connsiteX58" fmla="*/ 139432 w 5104239"/>
              <a:gd name="connsiteY58" fmla="*/ 1786873 h 4084173"/>
              <a:gd name="connsiteX59" fmla="*/ 290506 w 5104239"/>
              <a:gd name="connsiteY59" fmla="*/ 1851124 h 4084173"/>
              <a:gd name="connsiteX60" fmla="*/ 486543 w 5104239"/>
              <a:gd name="connsiteY60" fmla="*/ 1961070 h 4084173"/>
              <a:gd name="connsiteX61" fmla="*/ 451314 w 5104239"/>
              <a:gd name="connsiteY61" fmla="*/ 2106513 h 4084173"/>
              <a:gd name="connsiteX62" fmla="*/ 650644 w 5104239"/>
              <a:gd name="connsiteY62" fmla="*/ 2370518 h 4084173"/>
              <a:gd name="connsiteX63" fmla="*/ 425076 w 5104239"/>
              <a:gd name="connsiteY63" fmla="*/ 2857054 h 4084173"/>
              <a:gd name="connsiteX64" fmla="*/ 553431 w 5104239"/>
              <a:gd name="connsiteY64" fmla="*/ 2946207 h 4084173"/>
              <a:gd name="connsiteX0" fmla="*/ 553431 w 5104239"/>
              <a:gd name="connsiteY0" fmla="*/ 2946207 h 4084173"/>
              <a:gd name="connsiteX1" fmla="*/ 807498 w 5104239"/>
              <a:gd name="connsiteY1" fmla="*/ 2918761 h 4084173"/>
              <a:gd name="connsiteX2" fmla="*/ 849252 w 5104239"/>
              <a:gd name="connsiteY2" fmla="*/ 3029336 h 4084173"/>
              <a:gd name="connsiteX3" fmla="*/ 1210162 w 5104239"/>
              <a:gd name="connsiteY3" fmla="*/ 2951435 h 4084173"/>
              <a:gd name="connsiteX4" fmla="*/ 1432085 w 5104239"/>
              <a:gd name="connsiteY4" fmla="*/ 3041860 h 4084173"/>
              <a:gd name="connsiteX5" fmla="*/ 1009890 w 5104239"/>
              <a:gd name="connsiteY5" fmla="*/ 4028699 h 4084173"/>
              <a:gd name="connsiteX6" fmla="*/ 1442161 w 5104239"/>
              <a:gd name="connsiteY6" fmla="*/ 3755877 h 4084173"/>
              <a:gd name="connsiteX7" fmla="*/ 1850296 w 5104239"/>
              <a:gd name="connsiteY7" fmla="*/ 3957577 h 4084173"/>
              <a:gd name="connsiteX8" fmla="*/ 1841750 w 5104239"/>
              <a:gd name="connsiteY8" fmla="*/ 3827785 h 4084173"/>
              <a:gd name="connsiteX9" fmla="*/ 1867131 w 5104239"/>
              <a:gd name="connsiteY9" fmla="*/ 3739011 h 4084173"/>
              <a:gd name="connsiteX10" fmla="*/ 1984922 w 5104239"/>
              <a:gd name="connsiteY10" fmla="*/ 3207609 h 4084173"/>
              <a:gd name="connsiteX11" fmla="*/ 2745358 w 5104239"/>
              <a:gd name="connsiteY11" fmla="*/ 3811121 h 4084173"/>
              <a:gd name="connsiteX12" fmla="*/ 2844823 w 5104239"/>
              <a:gd name="connsiteY12" fmla="*/ 3894687 h 4084173"/>
              <a:gd name="connsiteX13" fmla="*/ 3053983 w 5104239"/>
              <a:gd name="connsiteY13" fmla="*/ 3972450 h 4084173"/>
              <a:gd name="connsiteX14" fmla="*/ 3189522 w 5104239"/>
              <a:gd name="connsiteY14" fmla="*/ 3991829 h 4084173"/>
              <a:gd name="connsiteX15" fmla="*/ 3322741 w 5104239"/>
              <a:gd name="connsiteY15" fmla="*/ 4021325 h 4084173"/>
              <a:gd name="connsiteX16" fmla="*/ 3435364 w 5104239"/>
              <a:gd name="connsiteY16" fmla="*/ 4029369 h 4084173"/>
              <a:gd name="connsiteX17" fmla="*/ 3666513 w 5104239"/>
              <a:gd name="connsiteY17" fmla="*/ 4084173 h 4084173"/>
              <a:gd name="connsiteX18" fmla="*/ 3780639 w 5104239"/>
              <a:gd name="connsiteY18" fmla="*/ 3995347 h 4084173"/>
              <a:gd name="connsiteX19" fmla="*/ 3757294 w 5104239"/>
              <a:gd name="connsiteY19" fmla="*/ 3439177 h 4084173"/>
              <a:gd name="connsiteX20" fmla="*/ 3832506 w 5104239"/>
              <a:gd name="connsiteY20" fmla="*/ 3366351 h 4084173"/>
              <a:gd name="connsiteX21" fmla="*/ 4296679 w 5104239"/>
              <a:gd name="connsiteY21" fmla="*/ 3731871 h 4084173"/>
              <a:gd name="connsiteX22" fmla="*/ 4969627 w 5104239"/>
              <a:gd name="connsiteY22" fmla="*/ 3379881 h 4084173"/>
              <a:gd name="connsiteX23" fmla="*/ 4815327 w 5104239"/>
              <a:gd name="connsiteY23" fmla="*/ 3277449 h 4084173"/>
              <a:gd name="connsiteX24" fmla="*/ 5104239 w 5104239"/>
              <a:gd name="connsiteY24" fmla="*/ 2851615 h 4084173"/>
              <a:gd name="connsiteX25" fmla="*/ 4641494 w 5104239"/>
              <a:gd name="connsiteY25" fmla="*/ 2501810 h 4084173"/>
              <a:gd name="connsiteX26" fmla="*/ 4940992 w 5104239"/>
              <a:gd name="connsiteY26" fmla="*/ 2070906 h 4084173"/>
              <a:gd name="connsiteX27" fmla="*/ 4058334 w 5104239"/>
              <a:gd name="connsiteY27" fmla="*/ 1460218 h 4084173"/>
              <a:gd name="connsiteX28" fmla="*/ 3314336 w 5104239"/>
              <a:gd name="connsiteY28" fmla="*/ 1013010 h 4084173"/>
              <a:gd name="connsiteX29" fmla="*/ 3616739 w 5104239"/>
              <a:gd name="connsiteY29" fmla="*/ 677212 h 4084173"/>
              <a:gd name="connsiteX30" fmla="*/ 3073857 w 5104239"/>
              <a:gd name="connsiteY30" fmla="*/ 642352 h 4084173"/>
              <a:gd name="connsiteX31" fmla="*/ 2919543 w 5104239"/>
              <a:gd name="connsiteY31" fmla="*/ 418928 h 4084173"/>
              <a:gd name="connsiteX32" fmla="*/ 2743528 w 5104239"/>
              <a:gd name="connsiteY32" fmla="*/ 0 h 4084173"/>
              <a:gd name="connsiteX33" fmla="*/ 2506088 w 5104239"/>
              <a:gd name="connsiteY33" fmla="*/ 529727 h 4084173"/>
              <a:gd name="connsiteX34" fmla="*/ 2250848 w 5104239"/>
              <a:gd name="connsiteY34" fmla="*/ 1072102 h 4084173"/>
              <a:gd name="connsiteX35" fmla="*/ 2260246 w 5104239"/>
              <a:gd name="connsiteY35" fmla="*/ 562515 h 4084173"/>
              <a:gd name="connsiteX36" fmla="*/ 2145548 w 5104239"/>
              <a:gd name="connsiteY36" fmla="*/ 565196 h 4084173"/>
              <a:gd name="connsiteX37" fmla="*/ 2041955 w 5104239"/>
              <a:gd name="connsiteY37" fmla="*/ 628235 h 4084173"/>
              <a:gd name="connsiteX38" fmla="*/ 1926558 w 5104239"/>
              <a:gd name="connsiteY38" fmla="*/ 646694 h 4084173"/>
              <a:gd name="connsiteX39" fmla="*/ 1900570 w 5104239"/>
              <a:gd name="connsiteY39" fmla="*/ 384268 h 4084173"/>
              <a:gd name="connsiteX40" fmla="*/ 1394824 w 5104239"/>
              <a:gd name="connsiteY40" fmla="*/ 363494 h 4084173"/>
              <a:gd name="connsiteX41" fmla="*/ 1410121 w 5104239"/>
              <a:gd name="connsiteY41" fmla="*/ 249957 h 4084173"/>
              <a:gd name="connsiteX42" fmla="*/ 1289845 w 5104239"/>
              <a:gd name="connsiteY42" fmla="*/ 242612 h 4084173"/>
              <a:gd name="connsiteX43" fmla="*/ 1169632 w 5104239"/>
              <a:gd name="connsiteY43" fmla="*/ 224306 h 4084173"/>
              <a:gd name="connsiteX44" fmla="*/ 1170496 w 5104239"/>
              <a:gd name="connsiteY44" fmla="*/ 138764 h 4084173"/>
              <a:gd name="connsiteX45" fmla="*/ 1069010 w 5104239"/>
              <a:gd name="connsiteY45" fmla="*/ 360900 h 4084173"/>
              <a:gd name="connsiteX46" fmla="*/ 964794 w 5104239"/>
              <a:gd name="connsiteY46" fmla="*/ 564039 h 4084173"/>
              <a:gd name="connsiteX47" fmla="*/ 887664 w 5104239"/>
              <a:gd name="connsiteY47" fmla="*/ 799031 h 4084173"/>
              <a:gd name="connsiteX48" fmla="*/ 783415 w 5104239"/>
              <a:gd name="connsiteY48" fmla="*/ 1163028 h 4084173"/>
              <a:gd name="connsiteX49" fmla="*/ 547493 w 5104239"/>
              <a:gd name="connsiteY49" fmla="*/ 1049225 h 4084173"/>
              <a:gd name="connsiteX50" fmla="*/ 353890 w 5104239"/>
              <a:gd name="connsiteY50" fmla="*/ 1169919 h 4084173"/>
              <a:gd name="connsiteX51" fmla="*/ 240397 w 5104239"/>
              <a:gd name="connsiteY51" fmla="*/ 1079942 h 4084173"/>
              <a:gd name="connsiteX52" fmla="*/ 166867 w 5104239"/>
              <a:gd name="connsiteY52" fmla="*/ 1195171 h 4084173"/>
              <a:gd name="connsiteX53" fmla="*/ 113254 w 5104239"/>
              <a:gd name="connsiteY53" fmla="*/ 1314621 h 4084173"/>
              <a:gd name="connsiteX54" fmla="*/ 72176 w 5104239"/>
              <a:gd name="connsiteY54" fmla="*/ 1412602 h 4084173"/>
              <a:gd name="connsiteX55" fmla="*/ 68887 w 5104239"/>
              <a:gd name="connsiteY55" fmla="*/ 1526405 h 4084173"/>
              <a:gd name="connsiteX56" fmla="*/ 0 w 5104239"/>
              <a:gd name="connsiteY56" fmla="*/ 1626120 h 4084173"/>
              <a:gd name="connsiteX57" fmla="*/ 9559 w 5104239"/>
              <a:gd name="connsiteY57" fmla="*/ 1817306 h 4084173"/>
              <a:gd name="connsiteX58" fmla="*/ 139432 w 5104239"/>
              <a:gd name="connsiteY58" fmla="*/ 1786873 h 4084173"/>
              <a:gd name="connsiteX59" fmla="*/ 290506 w 5104239"/>
              <a:gd name="connsiteY59" fmla="*/ 1851124 h 4084173"/>
              <a:gd name="connsiteX60" fmla="*/ 486543 w 5104239"/>
              <a:gd name="connsiteY60" fmla="*/ 1961070 h 4084173"/>
              <a:gd name="connsiteX61" fmla="*/ 451314 w 5104239"/>
              <a:gd name="connsiteY61" fmla="*/ 2106513 h 4084173"/>
              <a:gd name="connsiteX62" fmla="*/ 650644 w 5104239"/>
              <a:gd name="connsiteY62" fmla="*/ 2370518 h 4084173"/>
              <a:gd name="connsiteX63" fmla="*/ 425076 w 5104239"/>
              <a:gd name="connsiteY63" fmla="*/ 2857054 h 4084173"/>
              <a:gd name="connsiteX64" fmla="*/ 553431 w 5104239"/>
              <a:gd name="connsiteY64" fmla="*/ 2946207 h 4084173"/>
              <a:gd name="connsiteX0" fmla="*/ 553431 w 5104239"/>
              <a:gd name="connsiteY0" fmla="*/ 2946207 h 4084173"/>
              <a:gd name="connsiteX1" fmla="*/ 807498 w 5104239"/>
              <a:gd name="connsiteY1" fmla="*/ 2918761 h 4084173"/>
              <a:gd name="connsiteX2" fmla="*/ 849252 w 5104239"/>
              <a:gd name="connsiteY2" fmla="*/ 3029336 h 4084173"/>
              <a:gd name="connsiteX3" fmla="*/ 1210162 w 5104239"/>
              <a:gd name="connsiteY3" fmla="*/ 2951435 h 4084173"/>
              <a:gd name="connsiteX4" fmla="*/ 1432085 w 5104239"/>
              <a:gd name="connsiteY4" fmla="*/ 3041860 h 4084173"/>
              <a:gd name="connsiteX5" fmla="*/ 1009890 w 5104239"/>
              <a:gd name="connsiteY5" fmla="*/ 4028699 h 4084173"/>
              <a:gd name="connsiteX6" fmla="*/ 1442161 w 5104239"/>
              <a:gd name="connsiteY6" fmla="*/ 3755877 h 4084173"/>
              <a:gd name="connsiteX7" fmla="*/ 1850296 w 5104239"/>
              <a:gd name="connsiteY7" fmla="*/ 3957577 h 4084173"/>
              <a:gd name="connsiteX8" fmla="*/ 1841750 w 5104239"/>
              <a:gd name="connsiteY8" fmla="*/ 3827785 h 4084173"/>
              <a:gd name="connsiteX9" fmla="*/ 1867131 w 5104239"/>
              <a:gd name="connsiteY9" fmla="*/ 3739011 h 4084173"/>
              <a:gd name="connsiteX10" fmla="*/ 1984922 w 5104239"/>
              <a:gd name="connsiteY10" fmla="*/ 3207609 h 4084173"/>
              <a:gd name="connsiteX11" fmla="*/ 2745358 w 5104239"/>
              <a:gd name="connsiteY11" fmla="*/ 3811121 h 4084173"/>
              <a:gd name="connsiteX12" fmla="*/ 2844823 w 5104239"/>
              <a:gd name="connsiteY12" fmla="*/ 3894687 h 4084173"/>
              <a:gd name="connsiteX13" fmla="*/ 3053983 w 5104239"/>
              <a:gd name="connsiteY13" fmla="*/ 3972450 h 4084173"/>
              <a:gd name="connsiteX14" fmla="*/ 3189522 w 5104239"/>
              <a:gd name="connsiteY14" fmla="*/ 3991829 h 4084173"/>
              <a:gd name="connsiteX15" fmla="*/ 3322741 w 5104239"/>
              <a:gd name="connsiteY15" fmla="*/ 4021325 h 4084173"/>
              <a:gd name="connsiteX16" fmla="*/ 3435364 w 5104239"/>
              <a:gd name="connsiteY16" fmla="*/ 4029369 h 4084173"/>
              <a:gd name="connsiteX17" fmla="*/ 3666513 w 5104239"/>
              <a:gd name="connsiteY17" fmla="*/ 4084173 h 4084173"/>
              <a:gd name="connsiteX18" fmla="*/ 3780639 w 5104239"/>
              <a:gd name="connsiteY18" fmla="*/ 3995347 h 4084173"/>
              <a:gd name="connsiteX19" fmla="*/ 3757294 w 5104239"/>
              <a:gd name="connsiteY19" fmla="*/ 3439177 h 4084173"/>
              <a:gd name="connsiteX20" fmla="*/ 3832506 w 5104239"/>
              <a:gd name="connsiteY20" fmla="*/ 3366351 h 4084173"/>
              <a:gd name="connsiteX21" fmla="*/ 4296679 w 5104239"/>
              <a:gd name="connsiteY21" fmla="*/ 3731871 h 4084173"/>
              <a:gd name="connsiteX22" fmla="*/ 4969627 w 5104239"/>
              <a:gd name="connsiteY22" fmla="*/ 3379881 h 4084173"/>
              <a:gd name="connsiteX23" fmla="*/ 4815327 w 5104239"/>
              <a:gd name="connsiteY23" fmla="*/ 3277449 h 4084173"/>
              <a:gd name="connsiteX24" fmla="*/ 5104239 w 5104239"/>
              <a:gd name="connsiteY24" fmla="*/ 2851615 h 4084173"/>
              <a:gd name="connsiteX25" fmla="*/ 4641494 w 5104239"/>
              <a:gd name="connsiteY25" fmla="*/ 2501810 h 4084173"/>
              <a:gd name="connsiteX26" fmla="*/ 4940992 w 5104239"/>
              <a:gd name="connsiteY26" fmla="*/ 2070906 h 4084173"/>
              <a:gd name="connsiteX27" fmla="*/ 4058334 w 5104239"/>
              <a:gd name="connsiteY27" fmla="*/ 1460218 h 4084173"/>
              <a:gd name="connsiteX28" fmla="*/ 3314336 w 5104239"/>
              <a:gd name="connsiteY28" fmla="*/ 1013010 h 4084173"/>
              <a:gd name="connsiteX29" fmla="*/ 3616739 w 5104239"/>
              <a:gd name="connsiteY29" fmla="*/ 677212 h 4084173"/>
              <a:gd name="connsiteX30" fmla="*/ 3073857 w 5104239"/>
              <a:gd name="connsiteY30" fmla="*/ 642352 h 4084173"/>
              <a:gd name="connsiteX31" fmla="*/ 2919543 w 5104239"/>
              <a:gd name="connsiteY31" fmla="*/ 418928 h 4084173"/>
              <a:gd name="connsiteX32" fmla="*/ 2743528 w 5104239"/>
              <a:gd name="connsiteY32" fmla="*/ 0 h 4084173"/>
              <a:gd name="connsiteX33" fmla="*/ 2506088 w 5104239"/>
              <a:gd name="connsiteY33" fmla="*/ 529727 h 4084173"/>
              <a:gd name="connsiteX34" fmla="*/ 2250848 w 5104239"/>
              <a:gd name="connsiteY34" fmla="*/ 1072102 h 4084173"/>
              <a:gd name="connsiteX35" fmla="*/ 2260246 w 5104239"/>
              <a:gd name="connsiteY35" fmla="*/ 562515 h 4084173"/>
              <a:gd name="connsiteX36" fmla="*/ 2145548 w 5104239"/>
              <a:gd name="connsiteY36" fmla="*/ 565196 h 4084173"/>
              <a:gd name="connsiteX37" fmla="*/ 2041955 w 5104239"/>
              <a:gd name="connsiteY37" fmla="*/ 628235 h 4084173"/>
              <a:gd name="connsiteX38" fmla="*/ 1926558 w 5104239"/>
              <a:gd name="connsiteY38" fmla="*/ 646694 h 4084173"/>
              <a:gd name="connsiteX39" fmla="*/ 1900570 w 5104239"/>
              <a:gd name="connsiteY39" fmla="*/ 384268 h 4084173"/>
              <a:gd name="connsiteX40" fmla="*/ 1394824 w 5104239"/>
              <a:gd name="connsiteY40" fmla="*/ 363494 h 4084173"/>
              <a:gd name="connsiteX41" fmla="*/ 1410121 w 5104239"/>
              <a:gd name="connsiteY41" fmla="*/ 249957 h 4084173"/>
              <a:gd name="connsiteX42" fmla="*/ 1289845 w 5104239"/>
              <a:gd name="connsiteY42" fmla="*/ 242612 h 4084173"/>
              <a:gd name="connsiteX43" fmla="*/ 1169632 w 5104239"/>
              <a:gd name="connsiteY43" fmla="*/ 224306 h 4084173"/>
              <a:gd name="connsiteX44" fmla="*/ 1170496 w 5104239"/>
              <a:gd name="connsiteY44" fmla="*/ 138764 h 4084173"/>
              <a:gd name="connsiteX45" fmla="*/ 1069010 w 5104239"/>
              <a:gd name="connsiteY45" fmla="*/ 360900 h 4084173"/>
              <a:gd name="connsiteX46" fmla="*/ 964794 w 5104239"/>
              <a:gd name="connsiteY46" fmla="*/ 564039 h 4084173"/>
              <a:gd name="connsiteX47" fmla="*/ 887664 w 5104239"/>
              <a:gd name="connsiteY47" fmla="*/ 799031 h 4084173"/>
              <a:gd name="connsiteX48" fmla="*/ 783415 w 5104239"/>
              <a:gd name="connsiteY48" fmla="*/ 1163028 h 4084173"/>
              <a:gd name="connsiteX49" fmla="*/ 547493 w 5104239"/>
              <a:gd name="connsiteY49" fmla="*/ 1049225 h 4084173"/>
              <a:gd name="connsiteX50" fmla="*/ 353890 w 5104239"/>
              <a:gd name="connsiteY50" fmla="*/ 1169919 h 4084173"/>
              <a:gd name="connsiteX51" fmla="*/ 240397 w 5104239"/>
              <a:gd name="connsiteY51" fmla="*/ 1079942 h 4084173"/>
              <a:gd name="connsiteX52" fmla="*/ 166867 w 5104239"/>
              <a:gd name="connsiteY52" fmla="*/ 1195171 h 4084173"/>
              <a:gd name="connsiteX53" fmla="*/ 113254 w 5104239"/>
              <a:gd name="connsiteY53" fmla="*/ 1314621 h 4084173"/>
              <a:gd name="connsiteX54" fmla="*/ 72176 w 5104239"/>
              <a:gd name="connsiteY54" fmla="*/ 1412602 h 4084173"/>
              <a:gd name="connsiteX55" fmla="*/ 68887 w 5104239"/>
              <a:gd name="connsiteY55" fmla="*/ 1526405 h 4084173"/>
              <a:gd name="connsiteX56" fmla="*/ 0 w 5104239"/>
              <a:gd name="connsiteY56" fmla="*/ 1626120 h 4084173"/>
              <a:gd name="connsiteX57" fmla="*/ 9559 w 5104239"/>
              <a:gd name="connsiteY57" fmla="*/ 1817306 h 4084173"/>
              <a:gd name="connsiteX58" fmla="*/ 139432 w 5104239"/>
              <a:gd name="connsiteY58" fmla="*/ 1786873 h 4084173"/>
              <a:gd name="connsiteX59" fmla="*/ 290506 w 5104239"/>
              <a:gd name="connsiteY59" fmla="*/ 1851124 h 4084173"/>
              <a:gd name="connsiteX60" fmla="*/ 486543 w 5104239"/>
              <a:gd name="connsiteY60" fmla="*/ 1961070 h 4084173"/>
              <a:gd name="connsiteX61" fmla="*/ 451314 w 5104239"/>
              <a:gd name="connsiteY61" fmla="*/ 2106513 h 4084173"/>
              <a:gd name="connsiteX62" fmla="*/ 650644 w 5104239"/>
              <a:gd name="connsiteY62" fmla="*/ 2370518 h 4084173"/>
              <a:gd name="connsiteX63" fmla="*/ 425076 w 5104239"/>
              <a:gd name="connsiteY63" fmla="*/ 2857054 h 4084173"/>
              <a:gd name="connsiteX64" fmla="*/ 553431 w 5104239"/>
              <a:gd name="connsiteY64" fmla="*/ 2946207 h 4084173"/>
              <a:gd name="connsiteX0" fmla="*/ 553431 w 5104239"/>
              <a:gd name="connsiteY0" fmla="*/ 2946207 h 4084173"/>
              <a:gd name="connsiteX1" fmla="*/ 807498 w 5104239"/>
              <a:gd name="connsiteY1" fmla="*/ 2918761 h 4084173"/>
              <a:gd name="connsiteX2" fmla="*/ 849252 w 5104239"/>
              <a:gd name="connsiteY2" fmla="*/ 3029336 h 4084173"/>
              <a:gd name="connsiteX3" fmla="*/ 1210162 w 5104239"/>
              <a:gd name="connsiteY3" fmla="*/ 2951435 h 4084173"/>
              <a:gd name="connsiteX4" fmla="*/ 1432085 w 5104239"/>
              <a:gd name="connsiteY4" fmla="*/ 3041860 h 4084173"/>
              <a:gd name="connsiteX5" fmla="*/ 1009890 w 5104239"/>
              <a:gd name="connsiteY5" fmla="*/ 4028699 h 4084173"/>
              <a:gd name="connsiteX6" fmla="*/ 1442161 w 5104239"/>
              <a:gd name="connsiteY6" fmla="*/ 3755877 h 4084173"/>
              <a:gd name="connsiteX7" fmla="*/ 1850296 w 5104239"/>
              <a:gd name="connsiteY7" fmla="*/ 3957577 h 4084173"/>
              <a:gd name="connsiteX8" fmla="*/ 1841750 w 5104239"/>
              <a:gd name="connsiteY8" fmla="*/ 3827785 h 4084173"/>
              <a:gd name="connsiteX9" fmla="*/ 1867131 w 5104239"/>
              <a:gd name="connsiteY9" fmla="*/ 3739011 h 4084173"/>
              <a:gd name="connsiteX10" fmla="*/ 1984922 w 5104239"/>
              <a:gd name="connsiteY10" fmla="*/ 3207609 h 4084173"/>
              <a:gd name="connsiteX11" fmla="*/ 2745358 w 5104239"/>
              <a:gd name="connsiteY11" fmla="*/ 3811121 h 4084173"/>
              <a:gd name="connsiteX12" fmla="*/ 2844823 w 5104239"/>
              <a:gd name="connsiteY12" fmla="*/ 3894687 h 4084173"/>
              <a:gd name="connsiteX13" fmla="*/ 3053983 w 5104239"/>
              <a:gd name="connsiteY13" fmla="*/ 3972450 h 4084173"/>
              <a:gd name="connsiteX14" fmla="*/ 3189522 w 5104239"/>
              <a:gd name="connsiteY14" fmla="*/ 3991829 h 4084173"/>
              <a:gd name="connsiteX15" fmla="*/ 3322741 w 5104239"/>
              <a:gd name="connsiteY15" fmla="*/ 4021325 h 4084173"/>
              <a:gd name="connsiteX16" fmla="*/ 3435364 w 5104239"/>
              <a:gd name="connsiteY16" fmla="*/ 4029369 h 4084173"/>
              <a:gd name="connsiteX17" fmla="*/ 3666513 w 5104239"/>
              <a:gd name="connsiteY17" fmla="*/ 4084173 h 4084173"/>
              <a:gd name="connsiteX18" fmla="*/ 3780639 w 5104239"/>
              <a:gd name="connsiteY18" fmla="*/ 3995347 h 4084173"/>
              <a:gd name="connsiteX19" fmla="*/ 3757294 w 5104239"/>
              <a:gd name="connsiteY19" fmla="*/ 3439177 h 4084173"/>
              <a:gd name="connsiteX20" fmla="*/ 3832506 w 5104239"/>
              <a:gd name="connsiteY20" fmla="*/ 3366351 h 4084173"/>
              <a:gd name="connsiteX21" fmla="*/ 4296679 w 5104239"/>
              <a:gd name="connsiteY21" fmla="*/ 3731871 h 4084173"/>
              <a:gd name="connsiteX22" fmla="*/ 4969627 w 5104239"/>
              <a:gd name="connsiteY22" fmla="*/ 3379881 h 4084173"/>
              <a:gd name="connsiteX23" fmla="*/ 4815327 w 5104239"/>
              <a:gd name="connsiteY23" fmla="*/ 3277449 h 4084173"/>
              <a:gd name="connsiteX24" fmla="*/ 5104239 w 5104239"/>
              <a:gd name="connsiteY24" fmla="*/ 2851615 h 4084173"/>
              <a:gd name="connsiteX25" fmla="*/ 4641494 w 5104239"/>
              <a:gd name="connsiteY25" fmla="*/ 2501810 h 4084173"/>
              <a:gd name="connsiteX26" fmla="*/ 4940992 w 5104239"/>
              <a:gd name="connsiteY26" fmla="*/ 2070906 h 4084173"/>
              <a:gd name="connsiteX27" fmla="*/ 4058334 w 5104239"/>
              <a:gd name="connsiteY27" fmla="*/ 1460218 h 4084173"/>
              <a:gd name="connsiteX28" fmla="*/ 3314336 w 5104239"/>
              <a:gd name="connsiteY28" fmla="*/ 1013010 h 4084173"/>
              <a:gd name="connsiteX29" fmla="*/ 3616739 w 5104239"/>
              <a:gd name="connsiteY29" fmla="*/ 677212 h 4084173"/>
              <a:gd name="connsiteX30" fmla="*/ 3073857 w 5104239"/>
              <a:gd name="connsiteY30" fmla="*/ 642352 h 4084173"/>
              <a:gd name="connsiteX31" fmla="*/ 2919543 w 5104239"/>
              <a:gd name="connsiteY31" fmla="*/ 418928 h 4084173"/>
              <a:gd name="connsiteX32" fmla="*/ 2743528 w 5104239"/>
              <a:gd name="connsiteY32" fmla="*/ 0 h 4084173"/>
              <a:gd name="connsiteX33" fmla="*/ 2506088 w 5104239"/>
              <a:gd name="connsiteY33" fmla="*/ 529727 h 4084173"/>
              <a:gd name="connsiteX34" fmla="*/ 2250848 w 5104239"/>
              <a:gd name="connsiteY34" fmla="*/ 1072102 h 4084173"/>
              <a:gd name="connsiteX35" fmla="*/ 2084033 w 5104239"/>
              <a:gd name="connsiteY35" fmla="*/ 1060197 h 4084173"/>
              <a:gd name="connsiteX36" fmla="*/ 2145548 w 5104239"/>
              <a:gd name="connsiteY36" fmla="*/ 565196 h 4084173"/>
              <a:gd name="connsiteX37" fmla="*/ 2041955 w 5104239"/>
              <a:gd name="connsiteY37" fmla="*/ 628235 h 4084173"/>
              <a:gd name="connsiteX38" fmla="*/ 1926558 w 5104239"/>
              <a:gd name="connsiteY38" fmla="*/ 646694 h 4084173"/>
              <a:gd name="connsiteX39" fmla="*/ 1900570 w 5104239"/>
              <a:gd name="connsiteY39" fmla="*/ 384268 h 4084173"/>
              <a:gd name="connsiteX40" fmla="*/ 1394824 w 5104239"/>
              <a:gd name="connsiteY40" fmla="*/ 363494 h 4084173"/>
              <a:gd name="connsiteX41" fmla="*/ 1410121 w 5104239"/>
              <a:gd name="connsiteY41" fmla="*/ 249957 h 4084173"/>
              <a:gd name="connsiteX42" fmla="*/ 1289845 w 5104239"/>
              <a:gd name="connsiteY42" fmla="*/ 242612 h 4084173"/>
              <a:gd name="connsiteX43" fmla="*/ 1169632 w 5104239"/>
              <a:gd name="connsiteY43" fmla="*/ 224306 h 4084173"/>
              <a:gd name="connsiteX44" fmla="*/ 1170496 w 5104239"/>
              <a:gd name="connsiteY44" fmla="*/ 138764 h 4084173"/>
              <a:gd name="connsiteX45" fmla="*/ 1069010 w 5104239"/>
              <a:gd name="connsiteY45" fmla="*/ 360900 h 4084173"/>
              <a:gd name="connsiteX46" fmla="*/ 964794 w 5104239"/>
              <a:gd name="connsiteY46" fmla="*/ 564039 h 4084173"/>
              <a:gd name="connsiteX47" fmla="*/ 887664 w 5104239"/>
              <a:gd name="connsiteY47" fmla="*/ 799031 h 4084173"/>
              <a:gd name="connsiteX48" fmla="*/ 783415 w 5104239"/>
              <a:gd name="connsiteY48" fmla="*/ 1163028 h 4084173"/>
              <a:gd name="connsiteX49" fmla="*/ 547493 w 5104239"/>
              <a:gd name="connsiteY49" fmla="*/ 1049225 h 4084173"/>
              <a:gd name="connsiteX50" fmla="*/ 353890 w 5104239"/>
              <a:gd name="connsiteY50" fmla="*/ 1169919 h 4084173"/>
              <a:gd name="connsiteX51" fmla="*/ 240397 w 5104239"/>
              <a:gd name="connsiteY51" fmla="*/ 1079942 h 4084173"/>
              <a:gd name="connsiteX52" fmla="*/ 166867 w 5104239"/>
              <a:gd name="connsiteY52" fmla="*/ 1195171 h 4084173"/>
              <a:gd name="connsiteX53" fmla="*/ 113254 w 5104239"/>
              <a:gd name="connsiteY53" fmla="*/ 1314621 h 4084173"/>
              <a:gd name="connsiteX54" fmla="*/ 72176 w 5104239"/>
              <a:gd name="connsiteY54" fmla="*/ 1412602 h 4084173"/>
              <a:gd name="connsiteX55" fmla="*/ 68887 w 5104239"/>
              <a:gd name="connsiteY55" fmla="*/ 1526405 h 4084173"/>
              <a:gd name="connsiteX56" fmla="*/ 0 w 5104239"/>
              <a:gd name="connsiteY56" fmla="*/ 1626120 h 4084173"/>
              <a:gd name="connsiteX57" fmla="*/ 9559 w 5104239"/>
              <a:gd name="connsiteY57" fmla="*/ 1817306 h 4084173"/>
              <a:gd name="connsiteX58" fmla="*/ 139432 w 5104239"/>
              <a:gd name="connsiteY58" fmla="*/ 1786873 h 4084173"/>
              <a:gd name="connsiteX59" fmla="*/ 290506 w 5104239"/>
              <a:gd name="connsiteY59" fmla="*/ 1851124 h 4084173"/>
              <a:gd name="connsiteX60" fmla="*/ 486543 w 5104239"/>
              <a:gd name="connsiteY60" fmla="*/ 1961070 h 4084173"/>
              <a:gd name="connsiteX61" fmla="*/ 451314 w 5104239"/>
              <a:gd name="connsiteY61" fmla="*/ 2106513 h 4084173"/>
              <a:gd name="connsiteX62" fmla="*/ 650644 w 5104239"/>
              <a:gd name="connsiteY62" fmla="*/ 2370518 h 4084173"/>
              <a:gd name="connsiteX63" fmla="*/ 425076 w 5104239"/>
              <a:gd name="connsiteY63" fmla="*/ 2857054 h 4084173"/>
              <a:gd name="connsiteX64" fmla="*/ 553431 w 5104239"/>
              <a:gd name="connsiteY64" fmla="*/ 2946207 h 4084173"/>
              <a:gd name="connsiteX0" fmla="*/ 553431 w 5104239"/>
              <a:gd name="connsiteY0" fmla="*/ 2946207 h 4084173"/>
              <a:gd name="connsiteX1" fmla="*/ 807498 w 5104239"/>
              <a:gd name="connsiteY1" fmla="*/ 2918761 h 4084173"/>
              <a:gd name="connsiteX2" fmla="*/ 849252 w 5104239"/>
              <a:gd name="connsiteY2" fmla="*/ 3029336 h 4084173"/>
              <a:gd name="connsiteX3" fmla="*/ 1210162 w 5104239"/>
              <a:gd name="connsiteY3" fmla="*/ 2951435 h 4084173"/>
              <a:gd name="connsiteX4" fmla="*/ 1432085 w 5104239"/>
              <a:gd name="connsiteY4" fmla="*/ 3041860 h 4084173"/>
              <a:gd name="connsiteX5" fmla="*/ 1009890 w 5104239"/>
              <a:gd name="connsiteY5" fmla="*/ 4028699 h 4084173"/>
              <a:gd name="connsiteX6" fmla="*/ 1442161 w 5104239"/>
              <a:gd name="connsiteY6" fmla="*/ 3755877 h 4084173"/>
              <a:gd name="connsiteX7" fmla="*/ 1850296 w 5104239"/>
              <a:gd name="connsiteY7" fmla="*/ 3957577 h 4084173"/>
              <a:gd name="connsiteX8" fmla="*/ 1841750 w 5104239"/>
              <a:gd name="connsiteY8" fmla="*/ 3827785 h 4084173"/>
              <a:gd name="connsiteX9" fmla="*/ 1867131 w 5104239"/>
              <a:gd name="connsiteY9" fmla="*/ 3739011 h 4084173"/>
              <a:gd name="connsiteX10" fmla="*/ 1984922 w 5104239"/>
              <a:gd name="connsiteY10" fmla="*/ 3207609 h 4084173"/>
              <a:gd name="connsiteX11" fmla="*/ 2745358 w 5104239"/>
              <a:gd name="connsiteY11" fmla="*/ 3811121 h 4084173"/>
              <a:gd name="connsiteX12" fmla="*/ 2844823 w 5104239"/>
              <a:gd name="connsiteY12" fmla="*/ 3894687 h 4084173"/>
              <a:gd name="connsiteX13" fmla="*/ 3053983 w 5104239"/>
              <a:gd name="connsiteY13" fmla="*/ 3972450 h 4084173"/>
              <a:gd name="connsiteX14" fmla="*/ 3189522 w 5104239"/>
              <a:gd name="connsiteY14" fmla="*/ 3991829 h 4084173"/>
              <a:gd name="connsiteX15" fmla="*/ 3322741 w 5104239"/>
              <a:gd name="connsiteY15" fmla="*/ 4021325 h 4084173"/>
              <a:gd name="connsiteX16" fmla="*/ 3435364 w 5104239"/>
              <a:gd name="connsiteY16" fmla="*/ 4029369 h 4084173"/>
              <a:gd name="connsiteX17" fmla="*/ 3666513 w 5104239"/>
              <a:gd name="connsiteY17" fmla="*/ 4084173 h 4084173"/>
              <a:gd name="connsiteX18" fmla="*/ 3780639 w 5104239"/>
              <a:gd name="connsiteY18" fmla="*/ 3995347 h 4084173"/>
              <a:gd name="connsiteX19" fmla="*/ 3757294 w 5104239"/>
              <a:gd name="connsiteY19" fmla="*/ 3439177 h 4084173"/>
              <a:gd name="connsiteX20" fmla="*/ 3832506 w 5104239"/>
              <a:gd name="connsiteY20" fmla="*/ 3366351 h 4084173"/>
              <a:gd name="connsiteX21" fmla="*/ 4296679 w 5104239"/>
              <a:gd name="connsiteY21" fmla="*/ 3731871 h 4084173"/>
              <a:gd name="connsiteX22" fmla="*/ 4969627 w 5104239"/>
              <a:gd name="connsiteY22" fmla="*/ 3379881 h 4084173"/>
              <a:gd name="connsiteX23" fmla="*/ 4815327 w 5104239"/>
              <a:gd name="connsiteY23" fmla="*/ 3277449 h 4084173"/>
              <a:gd name="connsiteX24" fmla="*/ 5104239 w 5104239"/>
              <a:gd name="connsiteY24" fmla="*/ 2851615 h 4084173"/>
              <a:gd name="connsiteX25" fmla="*/ 4641494 w 5104239"/>
              <a:gd name="connsiteY25" fmla="*/ 2501810 h 4084173"/>
              <a:gd name="connsiteX26" fmla="*/ 4940992 w 5104239"/>
              <a:gd name="connsiteY26" fmla="*/ 2070906 h 4084173"/>
              <a:gd name="connsiteX27" fmla="*/ 4058334 w 5104239"/>
              <a:gd name="connsiteY27" fmla="*/ 1460218 h 4084173"/>
              <a:gd name="connsiteX28" fmla="*/ 3314336 w 5104239"/>
              <a:gd name="connsiteY28" fmla="*/ 1013010 h 4084173"/>
              <a:gd name="connsiteX29" fmla="*/ 3616739 w 5104239"/>
              <a:gd name="connsiteY29" fmla="*/ 677212 h 4084173"/>
              <a:gd name="connsiteX30" fmla="*/ 3073857 w 5104239"/>
              <a:gd name="connsiteY30" fmla="*/ 642352 h 4084173"/>
              <a:gd name="connsiteX31" fmla="*/ 2919543 w 5104239"/>
              <a:gd name="connsiteY31" fmla="*/ 418928 h 4084173"/>
              <a:gd name="connsiteX32" fmla="*/ 2743528 w 5104239"/>
              <a:gd name="connsiteY32" fmla="*/ 0 h 4084173"/>
              <a:gd name="connsiteX33" fmla="*/ 2506088 w 5104239"/>
              <a:gd name="connsiteY33" fmla="*/ 529727 h 4084173"/>
              <a:gd name="connsiteX34" fmla="*/ 2250848 w 5104239"/>
              <a:gd name="connsiteY34" fmla="*/ 1072102 h 4084173"/>
              <a:gd name="connsiteX35" fmla="*/ 2084033 w 5104239"/>
              <a:gd name="connsiteY35" fmla="*/ 1060197 h 4084173"/>
              <a:gd name="connsiteX36" fmla="*/ 2145548 w 5104239"/>
              <a:gd name="connsiteY36" fmla="*/ 565196 h 4084173"/>
              <a:gd name="connsiteX37" fmla="*/ 2041955 w 5104239"/>
              <a:gd name="connsiteY37" fmla="*/ 628235 h 4084173"/>
              <a:gd name="connsiteX38" fmla="*/ 1926558 w 5104239"/>
              <a:gd name="connsiteY38" fmla="*/ 646694 h 4084173"/>
              <a:gd name="connsiteX39" fmla="*/ 1900570 w 5104239"/>
              <a:gd name="connsiteY39" fmla="*/ 384268 h 4084173"/>
              <a:gd name="connsiteX40" fmla="*/ 1394824 w 5104239"/>
              <a:gd name="connsiteY40" fmla="*/ 363494 h 4084173"/>
              <a:gd name="connsiteX41" fmla="*/ 1410121 w 5104239"/>
              <a:gd name="connsiteY41" fmla="*/ 249957 h 4084173"/>
              <a:gd name="connsiteX42" fmla="*/ 1289845 w 5104239"/>
              <a:gd name="connsiteY42" fmla="*/ 242612 h 4084173"/>
              <a:gd name="connsiteX43" fmla="*/ 1169632 w 5104239"/>
              <a:gd name="connsiteY43" fmla="*/ 224306 h 4084173"/>
              <a:gd name="connsiteX44" fmla="*/ 1170496 w 5104239"/>
              <a:gd name="connsiteY44" fmla="*/ 138764 h 4084173"/>
              <a:gd name="connsiteX45" fmla="*/ 1069010 w 5104239"/>
              <a:gd name="connsiteY45" fmla="*/ 360900 h 4084173"/>
              <a:gd name="connsiteX46" fmla="*/ 964794 w 5104239"/>
              <a:gd name="connsiteY46" fmla="*/ 564039 h 4084173"/>
              <a:gd name="connsiteX47" fmla="*/ 887664 w 5104239"/>
              <a:gd name="connsiteY47" fmla="*/ 799031 h 4084173"/>
              <a:gd name="connsiteX48" fmla="*/ 783415 w 5104239"/>
              <a:gd name="connsiteY48" fmla="*/ 1163028 h 4084173"/>
              <a:gd name="connsiteX49" fmla="*/ 547493 w 5104239"/>
              <a:gd name="connsiteY49" fmla="*/ 1049225 h 4084173"/>
              <a:gd name="connsiteX50" fmla="*/ 353890 w 5104239"/>
              <a:gd name="connsiteY50" fmla="*/ 1169919 h 4084173"/>
              <a:gd name="connsiteX51" fmla="*/ 240397 w 5104239"/>
              <a:gd name="connsiteY51" fmla="*/ 1079942 h 4084173"/>
              <a:gd name="connsiteX52" fmla="*/ 166867 w 5104239"/>
              <a:gd name="connsiteY52" fmla="*/ 1195171 h 4084173"/>
              <a:gd name="connsiteX53" fmla="*/ 113254 w 5104239"/>
              <a:gd name="connsiteY53" fmla="*/ 1314621 h 4084173"/>
              <a:gd name="connsiteX54" fmla="*/ 72176 w 5104239"/>
              <a:gd name="connsiteY54" fmla="*/ 1412602 h 4084173"/>
              <a:gd name="connsiteX55" fmla="*/ 68887 w 5104239"/>
              <a:gd name="connsiteY55" fmla="*/ 1526405 h 4084173"/>
              <a:gd name="connsiteX56" fmla="*/ 0 w 5104239"/>
              <a:gd name="connsiteY56" fmla="*/ 1626120 h 4084173"/>
              <a:gd name="connsiteX57" fmla="*/ 9559 w 5104239"/>
              <a:gd name="connsiteY57" fmla="*/ 1817306 h 4084173"/>
              <a:gd name="connsiteX58" fmla="*/ 139432 w 5104239"/>
              <a:gd name="connsiteY58" fmla="*/ 1786873 h 4084173"/>
              <a:gd name="connsiteX59" fmla="*/ 290506 w 5104239"/>
              <a:gd name="connsiteY59" fmla="*/ 1851124 h 4084173"/>
              <a:gd name="connsiteX60" fmla="*/ 486543 w 5104239"/>
              <a:gd name="connsiteY60" fmla="*/ 1961070 h 4084173"/>
              <a:gd name="connsiteX61" fmla="*/ 451314 w 5104239"/>
              <a:gd name="connsiteY61" fmla="*/ 2106513 h 4084173"/>
              <a:gd name="connsiteX62" fmla="*/ 650644 w 5104239"/>
              <a:gd name="connsiteY62" fmla="*/ 2370518 h 4084173"/>
              <a:gd name="connsiteX63" fmla="*/ 425076 w 5104239"/>
              <a:gd name="connsiteY63" fmla="*/ 2857054 h 4084173"/>
              <a:gd name="connsiteX64" fmla="*/ 553431 w 5104239"/>
              <a:gd name="connsiteY64" fmla="*/ 2946207 h 4084173"/>
              <a:gd name="connsiteX0" fmla="*/ 553431 w 5104239"/>
              <a:gd name="connsiteY0" fmla="*/ 2946207 h 4084173"/>
              <a:gd name="connsiteX1" fmla="*/ 807498 w 5104239"/>
              <a:gd name="connsiteY1" fmla="*/ 2918761 h 4084173"/>
              <a:gd name="connsiteX2" fmla="*/ 849252 w 5104239"/>
              <a:gd name="connsiteY2" fmla="*/ 3029336 h 4084173"/>
              <a:gd name="connsiteX3" fmla="*/ 1210162 w 5104239"/>
              <a:gd name="connsiteY3" fmla="*/ 2951435 h 4084173"/>
              <a:gd name="connsiteX4" fmla="*/ 1432085 w 5104239"/>
              <a:gd name="connsiteY4" fmla="*/ 3041860 h 4084173"/>
              <a:gd name="connsiteX5" fmla="*/ 1009890 w 5104239"/>
              <a:gd name="connsiteY5" fmla="*/ 4028699 h 4084173"/>
              <a:gd name="connsiteX6" fmla="*/ 1442161 w 5104239"/>
              <a:gd name="connsiteY6" fmla="*/ 3755877 h 4084173"/>
              <a:gd name="connsiteX7" fmla="*/ 1850296 w 5104239"/>
              <a:gd name="connsiteY7" fmla="*/ 3957577 h 4084173"/>
              <a:gd name="connsiteX8" fmla="*/ 1841750 w 5104239"/>
              <a:gd name="connsiteY8" fmla="*/ 3827785 h 4084173"/>
              <a:gd name="connsiteX9" fmla="*/ 1867131 w 5104239"/>
              <a:gd name="connsiteY9" fmla="*/ 3739011 h 4084173"/>
              <a:gd name="connsiteX10" fmla="*/ 1984922 w 5104239"/>
              <a:gd name="connsiteY10" fmla="*/ 3207609 h 4084173"/>
              <a:gd name="connsiteX11" fmla="*/ 2745358 w 5104239"/>
              <a:gd name="connsiteY11" fmla="*/ 3811121 h 4084173"/>
              <a:gd name="connsiteX12" fmla="*/ 2844823 w 5104239"/>
              <a:gd name="connsiteY12" fmla="*/ 3894687 h 4084173"/>
              <a:gd name="connsiteX13" fmla="*/ 3053983 w 5104239"/>
              <a:gd name="connsiteY13" fmla="*/ 3972450 h 4084173"/>
              <a:gd name="connsiteX14" fmla="*/ 3189522 w 5104239"/>
              <a:gd name="connsiteY14" fmla="*/ 3991829 h 4084173"/>
              <a:gd name="connsiteX15" fmla="*/ 3322741 w 5104239"/>
              <a:gd name="connsiteY15" fmla="*/ 4021325 h 4084173"/>
              <a:gd name="connsiteX16" fmla="*/ 3435364 w 5104239"/>
              <a:gd name="connsiteY16" fmla="*/ 4029369 h 4084173"/>
              <a:gd name="connsiteX17" fmla="*/ 3666513 w 5104239"/>
              <a:gd name="connsiteY17" fmla="*/ 4084173 h 4084173"/>
              <a:gd name="connsiteX18" fmla="*/ 3780639 w 5104239"/>
              <a:gd name="connsiteY18" fmla="*/ 3995347 h 4084173"/>
              <a:gd name="connsiteX19" fmla="*/ 3757294 w 5104239"/>
              <a:gd name="connsiteY19" fmla="*/ 3439177 h 4084173"/>
              <a:gd name="connsiteX20" fmla="*/ 3832506 w 5104239"/>
              <a:gd name="connsiteY20" fmla="*/ 3366351 h 4084173"/>
              <a:gd name="connsiteX21" fmla="*/ 4296679 w 5104239"/>
              <a:gd name="connsiteY21" fmla="*/ 3731871 h 4084173"/>
              <a:gd name="connsiteX22" fmla="*/ 4969627 w 5104239"/>
              <a:gd name="connsiteY22" fmla="*/ 3379881 h 4084173"/>
              <a:gd name="connsiteX23" fmla="*/ 4815327 w 5104239"/>
              <a:gd name="connsiteY23" fmla="*/ 3277449 h 4084173"/>
              <a:gd name="connsiteX24" fmla="*/ 5104239 w 5104239"/>
              <a:gd name="connsiteY24" fmla="*/ 2851615 h 4084173"/>
              <a:gd name="connsiteX25" fmla="*/ 4641494 w 5104239"/>
              <a:gd name="connsiteY25" fmla="*/ 2501810 h 4084173"/>
              <a:gd name="connsiteX26" fmla="*/ 4940992 w 5104239"/>
              <a:gd name="connsiteY26" fmla="*/ 2070906 h 4084173"/>
              <a:gd name="connsiteX27" fmla="*/ 4058334 w 5104239"/>
              <a:gd name="connsiteY27" fmla="*/ 1460218 h 4084173"/>
              <a:gd name="connsiteX28" fmla="*/ 3314336 w 5104239"/>
              <a:gd name="connsiteY28" fmla="*/ 1013010 h 4084173"/>
              <a:gd name="connsiteX29" fmla="*/ 3616739 w 5104239"/>
              <a:gd name="connsiteY29" fmla="*/ 677212 h 4084173"/>
              <a:gd name="connsiteX30" fmla="*/ 3073857 w 5104239"/>
              <a:gd name="connsiteY30" fmla="*/ 642352 h 4084173"/>
              <a:gd name="connsiteX31" fmla="*/ 2919543 w 5104239"/>
              <a:gd name="connsiteY31" fmla="*/ 418928 h 4084173"/>
              <a:gd name="connsiteX32" fmla="*/ 2743528 w 5104239"/>
              <a:gd name="connsiteY32" fmla="*/ 0 h 4084173"/>
              <a:gd name="connsiteX33" fmla="*/ 2506088 w 5104239"/>
              <a:gd name="connsiteY33" fmla="*/ 529727 h 4084173"/>
              <a:gd name="connsiteX34" fmla="*/ 2250848 w 5104239"/>
              <a:gd name="connsiteY34" fmla="*/ 1072102 h 4084173"/>
              <a:gd name="connsiteX35" fmla="*/ 2084033 w 5104239"/>
              <a:gd name="connsiteY35" fmla="*/ 1060197 h 4084173"/>
              <a:gd name="connsiteX36" fmla="*/ 2145548 w 5104239"/>
              <a:gd name="connsiteY36" fmla="*/ 565196 h 4084173"/>
              <a:gd name="connsiteX37" fmla="*/ 2041955 w 5104239"/>
              <a:gd name="connsiteY37" fmla="*/ 628235 h 4084173"/>
              <a:gd name="connsiteX38" fmla="*/ 1926558 w 5104239"/>
              <a:gd name="connsiteY38" fmla="*/ 646694 h 4084173"/>
              <a:gd name="connsiteX39" fmla="*/ 1900570 w 5104239"/>
              <a:gd name="connsiteY39" fmla="*/ 384268 h 4084173"/>
              <a:gd name="connsiteX40" fmla="*/ 1394824 w 5104239"/>
              <a:gd name="connsiteY40" fmla="*/ 363494 h 4084173"/>
              <a:gd name="connsiteX41" fmla="*/ 1410121 w 5104239"/>
              <a:gd name="connsiteY41" fmla="*/ 249957 h 4084173"/>
              <a:gd name="connsiteX42" fmla="*/ 1289845 w 5104239"/>
              <a:gd name="connsiteY42" fmla="*/ 242612 h 4084173"/>
              <a:gd name="connsiteX43" fmla="*/ 1169632 w 5104239"/>
              <a:gd name="connsiteY43" fmla="*/ 224306 h 4084173"/>
              <a:gd name="connsiteX44" fmla="*/ 1170496 w 5104239"/>
              <a:gd name="connsiteY44" fmla="*/ 138764 h 4084173"/>
              <a:gd name="connsiteX45" fmla="*/ 1069010 w 5104239"/>
              <a:gd name="connsiteY45" fmla="*/ 360900 h 4084173"/>
              <a:gd name="connsiteX46" fmla="*/ 964794 w 5104239"/>
              <a:gd name="connsiteY46" fmla="*/ 564039 h 4084173"/>
              <a:gd name="connsiteX47" fmla="*/ 887664 w 5104239"/>
              <a:gd name="connsiteY47" fmla="*/ 799031 h 4084173"/>
              <a:gd name="connsiteX48" fmla="*/ 783415 w 5104239"/>
              <a:gd name="connsiteY48" fmla="*/ 1163028 h 4084173"/>
              <a:gd name="connsiteX49" fmla="*/ 547493 w 5104239"/>
              <a:gd name="connsiteY49" fmla="*/ 1049225 h 4084173"/>
              <a:gd name="connsiteX50" fmla="*/ 353890 w 5104239"/>
              <a:gd name="connsiteY50" fmla="*/ 1169919 h 4084173"/>
              <a:gd name="connsiteX51" fmla="*/ 240397 w 5104239"/>
              <a:gd name="connsiteY51" fmla="*/ 1079942 h 4084173"/>
              <a:gd name="connsiteX52" fmla="*/ 166867 w 5104239"/>
              <a:gd name="connsiteY52" fmla="*/ 1195171 h 4084173"/>
              <a:gd name="connsiteX53" fmla="*/ 113254 w 5104239"/>
              <a:gd name="connsiteY53" fmla="*/ 1314621 h 4084173"/>
              <a:gd name="connsiteX54" fmla="*/ 72176 w 5104239"/>
              <a:gd name="connsiteY54" fmla="*/ 1412602 h 4084173"/>
              <a:gd name="connsiteX55" fmla="*/ 68887 w 5104239"/>
              <a:gd name="connsiteY55" fmla="*/ 1526405 h 4084173"/>
              <a:gd name="connsiteX56" fmla="*/ 0 w 5104239"/>
              <a:gd name="connsiteY56" fmla="*/ 1626120 h 4084173"/>
              <a:gd name="connsiteX57" fmla="*/ 9559 w 5104239"/>
              <a:gd name="connsiteY57" fmla="*/ 1817306 h 4084173"/>
              <a:gd name="connsiteX58" fmla="*/ 139432 w 5104239"/>
              <a:gd name="connsiteY58" fmla="*/ 1786873 h 4084173"/>
              <a:gd name="connsiteX59" fmla="*/ 290506 w 5104239"/>
              <a:gd name="connsiteY59" fmla="*/ 1851124 h 4084173"/>
              <a:gd name="connsiteX60" fmla="*/ 486543 w 5104239"/>
              <a:gd name="connsiteY60" fmla="*/ 1961070 h 4084173"/>
              <a:gd name="connsiteX61" fmla="*/ 451314 w 5104239"/>
              <a:gd name="connsiteY61" fmla="*/ 2106513 h 4084173"/>
              <a:gd name="connsiteX62" fmla="*/ 650644 w 5104239"/>
              <a:gd name="connsiteY62" fmla="*/ 2370518 h 4084173"/>
              <a:gd name="connsiteX63" fmla="*/ 425076 w 5104239"/>
              <a:gd name="connsiteY63" fmla="*/ 2857054 h 4084173"/>
              <a:gd name="connsiteX64" fmla="*/ 553431 w 5104239"/>
              <a:gd name="connsiteY64" fmla="*/ 2946207 h 4084173"/>
              <a:gd name="connsiteX0" fmla="*/ 553431 w 5104239"/>
              <a:gd name="connsiteY0" fmla="*/ 2946207 h 4084173"/>
              <a:gd name="connsiteX1" fmla="*/ 807498 w 5104239"/>
              <a:gd name="connsiteY1" fmla="*/ 2918761 h 4084173"/>
              <a:gd name="connsiteX2" fmla="*/ 849252 w 5104239"/>
              <a:gd name="connsiteY2" fmla="*/ 3029336 h 4084173"/>
              <a:gd name="connsiteX3" fmla="*/ 1210162 w 5104239"/>
              <a:gd name="connsiteY3" fmla="*/ 2951435 h 4084173"/>
              <a:gd name="connsiteX4" fmla="*/ 1432085 w 5104239"/>
              <a:gd name="connsiteY4" fmla="*/ 3041860 h 4084173"/>
              <a:gd name="connsiteX5" fmla="*/ 1009890 w 5104239"/>
              <a:gd name="connsiteY5" fmla="*/ 4028699 h 4084173"/>
              <a:gd name="connsiteX6" fmla="*/ 1442161 w 5104239"/>
              <a:gd name="connsiteY6" fmla="*/ 3755877 h 4084173"/>
              <a:gd name="connsiteX7" fmla="*/ 1850296 w 5104239"/>
              <a:gd name="connsiteY7" fmla="*/ 3957577 h 4084173"/>
              <a:gd name="connsiteX8" fmla="*/ 1841750 w 5104239"/>
              <a:gd name="connsiteY8" fmla="*/ 3827785 h 4084173"/>
              <a:gd name="connsiteX9" fmla="*/ 1867131 w 5104239"/>
              <a:gd name="connsiteY9" fmla="*/ 3739011 h 4084173"/>
              <a:gd name="connsiteX10" fmla="*/ 1984922 w 5104239"/>
              <a:gd name="connsiteY10" fmla="*/ 3207609 h 4084173"/>
              <a:gd name="connsiteX11" fmla="*/ 2745358 w 5104239"/>
              <a:gd name="connsiteY11" fmla="*/ 3811121 h 4084173"/>
              <a:gd name="connsiteX12" fmla="*/ 2844823 w 5104239"/>
              <a:gd name="connsiteY12" fmla="*/ 3894687 h 4084173"/>
              <a:gd name="connsiteX13" fmla="*/ 3053983 w 5104239"/>
              <a:gd name="connsiteY13" fmla="*/ 3972450 h 4084173"/>
              <a:gd name="connsiteX14" fmla="*/ 3189522 w 5104239"/>
              <a:gd name="connsiteY14" fmla="*/ 3991829 h 4084173"/>
              <a:gd name="connsiteX15" fmla="*/ 3322741 w 5104239"/>
              <a:gd name="connsiteY15" fmla="*/ 4021325 h 4084173"/>
              <a:gd name="connsiteX16" fmla="*/ 3435364 w 5104239"/>
              <a:gd name="connsiteY16" fmla="*/ 4029369 h 4084173"/>
              <a:gd name="connsiteX17" fmla="*/ 3666513 w 5104239"/>
              <a:gd name="connsiteY17" fmla="*/ 4084173 h 4084173"/>
              <a:gd name="connsiteX18" fmla="*/ 3780639 w 5104239"/>
              <a:gd name="connsiteY18" fmla="*/ 3995347 h 4084173"/>
              <a:gd name="connsiteX19" fmla="*/ 3757294 w 5104239"/>
              <a:gd name="connsiteY19" fmla="*/ 3439177 h 4084173"/>
              <a:gd name="connsiteX20" fmla="*/ 3832506 w 5104239"/>
              <a:gd name="connsiteY20" fmla="*/ 3366351 h 4084173"/>
              <a:gd name="connsiteX21" fmla="*/ 4296679 w 5104239"/>
              <a:gd name="connsiteY21" fmla="*/ 3731871 h 4084173"/>
              <a:gd name="connsiteX22" fmla="*/ 4969627 w 5104239"/>
              <a:gd name="connsiteY22" fmla="*/ 3379881 h 4084173"/>
              <a:gd name="connsiteX23" fmla="*/ 4815327 w 5104239"/>
              <a:gd name="connsiteY23" fmla="*/ 3277449 h 4084173"/>
              <a:gd name="connsiteX24" fmla="*/ 5104239 w 5104239"/>
              <a:gd name="connsiteY24" fmla="*/ 2851615 h 4084173"/>
              <a:gd name="connsiteX25" fmla="*/ 4641494 w 5104239"/>
              <a:gd name="connsiteY25" fmla="*/ 2501810 h 4084173"/>
              <a:gd name="connsiteX26" fmla="*/ 4940992 w 5104239"/>
              <a:gd name="connsiteY26" fmla="*/ 2070906 h 4084173"/>
              <a:gd name="connsiteX27" fmla="*/ 4058334 w 5104239"/>
              <a:gd name="connsiteY27" fmla="*/ 1460218 h 4084173"/>
              <a:gd name="connsiteX28" fmla="*/ 3314336 w 5104239"/>
              <a:gd name="connsiteY28" fmla="*/ 1013010 h 4084173"/>
              <a:gd name="connsiteX29" fmla="*/ 3616739 w 5104239"/>
              <a:gd name="connsiteY29" fmla="*/ 677212 h 4084173"/>
              <a:gd name="connsiteX30" fmla="*/ 3073857 w 5104239"/>
              <a:gd name="connsiteY30" fmla="*/ 642352 h 4084173"/>
              <a:gd name="connsiteX31" fmla="*/ 2919543 w 5104239"/>
              <a:gd name="connsiteY31" fmla="*/ 418928 h 4084173"/>
              <a:gd name="connsiteX32" fmla="*/ 2743528 w 5104239"/>
              <a:gd name="connsiteY32" fmla="*/ 0 h 4084173"/>
              <a:gd name="connsiteX33" fmla="*/ 2506088 w 5104239"/>
              <a:gd name="connsiteY33" fmla="*/ 529727 h 4084173"/>
              <a:gd name="connsiteX34" fmla="*/ 2243704 w 5104239"/>
              <a:gd name="connsiteY34" fmla="*/ 1060196 h 4084173"/>
              <a:gd name="connsiteX35" fmla="*/ 2084033 w 5104239"/>
              <a:gd name="connsiteY35" fmla="*/ 1060197 h 4084173"/>
              <a:gd name="connsiteX36" fmla="*/ 2145548 w 5104239"/>
              <a:gd name="connsiteY36" fmla="*/ 565196 h 4084173"/>
              <a:gd name="connsiteX37" fmla="*/ 2041955 w 5104239"/>
              <a:gd name="connsiteY37" fmla="*/ 628235 h 4084173"/>
              <a:gd name="connsiteX38" fmla="*/ 1926558 w 5104239"/>
              <a:gd name="connsiteY38" fmla="*/ 646694 h 4084173"/>
              <a:gd name="connsiteX39" fmla="*/ 1900570 w 5104239"/>
              <a:gd name="connsiteY39" fmla="*/ 384268 h 4084173"/>
              <a:gd name="connsiteX40" fmla="*/ 1394824 w 5104239"/>
              <a:gd name="connsiteY40" fmla="*/ 363494 h 4084173"/>
              <a:gd name="connsiteX41" fmla="*/ 1410121 w 5104239"/>
              <a:gd name="connsiteY41" fmla="*/ 249957 h 4084173"/>
              <a:gd name="connsiteX42" fmla="*/ 1289845 w 5104239"/>
              <a:gd name="connsiteY42" fmla="*/ 242612 h 4084173"/>
              <a:gd name="connsiteX43" fmla="*/ 1169632 w 5104239"/>
              <a:gd name="connsiteY43" fmla="*/ 224306 h 4084173"/>
              <a:gd name="connsiteX44" fmla="*/ 1170496 w 5104239"/>
              <a:gd name="connsiteY44" fmla="*/ 138764 h 4084173"/>
              <a:gd name="connsiteX45" fmla="*/ 1069010 w 5104239"/>
              <a:gd name="connsiteY45" fmla="*/ 360900 h 4084173"/>
              <a:gd name="connsiteX46" fmla="*/ 964794 w 5104239"/>
              <a:gd name="connsiteY46" fmla="*/ 564039 h 4084173"/>
              <a:gd name="connsiteX47" fmla="*/ 887664 w 5104239"/>
              <a:gd name="connsiteY47" fmla="*/ 799031 h 4084173"/>
              <a:gd name="connsiteX48" fmla="*/ 783415 w 5104239"/>
              <a:gd name="connsiteY48" fmla="*/ 1163028 h 4084173"/>
              <a:gd name="connsiteX49" fmla="*/ 547493 w 5104239"/>
              <a:gd name="connsiteY49" fmla="*/ 1049225 h 4084173"/>
              <a:gd name="connsiteX50" fmla="*/ 353890 w 5104239"/>
              <a:gd name="connsiteY50" fmla="*/ 1169919 h 4084173"/>
              <a:gd name="connsiteX51" fmla="*/ 240397 w 5104239"/>
              <a:gd name="connsiteY51" fmla="*/ 1079942 h 4084173"/>
              <a:gd name="connsiteX52" fmla="*/ 166867 w 5104239"/>
              <a:gd name="connsiteY52" fmla="*/ 1195171 h 4084173"/>
              <a:gd name="connsiteX53" fmla="*/ 113254 w 5104239"/>
              <a:gd name="connsiteY53" fmla="*/ 1314621 h 4084173"/>
              <a:gd name="connsiteX54" fmla="*/ 72176 w 5104239"/>
              <a:gd name="connsiteY54" fmla="*/ 1412602 h 4084173"/>
              <a:gd name="connsiteX55" fmla="*/ 68887 w 5104239"/>
              <a:gd name="connsiteY55" fmla="*/ 1526405 h 4084173"/>
              <a:gd name="connsiteX56" fmla="*/ 0 w 5104239"/>
              <a:gd name="connsiteY56" fmla="*/ 1626120 h 4084173"/>
              <a:gd name="connsiteX57" fmla="*/ 9559 w 5104239"/>
              <a:gd name="connsiteY57" fmla="*/ 1817306 h 4084173"/>
              <a:gd name="connsiteX58" fmla="*/ 139432 w 5104239"/>
              <a:gd name="connsiteY58" fmla="*/ 1786873 h 4084173"/>
              <a:gd name="connsiteX59" fmla="*/ 290506 w 5104239"/>
              <a:gd name="connsiteY59" fmla="*/ 1851124 h 4084173"/>
              <a:gd name="connsiteX60" fmla="*/ 486543 w 5104239"/>
              <a:gd name="connsiteY60" fmla="*/ 1961070 h 4084173"/>
              <a:gd name="connsiteX61" fmla="*/ 451314 w 5104239"/>
              <a:gd name="connsiteY61" fmla="*/ 2106513 h 4084173"/>
              <a:gd name="connsiteX62" fmla="*/ 650644 w 5104239"/>
              <a:gd name="connsiteY62" fmla="*/ 2370518 h 4084173"/>
              <a:gd name="connsiteX63" fmla="*/ 425076 w 5104239"/>
              <a:gd name="connsiteY63" fmla="*/ 2857054 h 4084173"/>
              <a:gd name="connsiteX64" fmla="*/ 553431 w 5104239"/>
              <a:gd name="connsiteY64" fmla="*/ 2946207 h 4084173"/>
              <a:gd name="connsiteX0" fmla="*/ 553431 w 5104239"/>
              <a:gd name="connsiteY0" fmla="*/ 2946207 h 4084173"/>
              <a:gd name="connsiteX1" fmla="*/ 807498 w 5104239"/>
              <a:gd name="connsiteY1" fmla="*/ 2918761 h 4084173"/>
              <a:gd name="connsiteX2" fmla="*/ 849252 w 5104239"/>
              <a:gd name="connsiteY2" fmla="*/ 3029336 h 4084173"/>
              <a:gd name="connsiteX3" fmla="*/ 1210162 w 5104239"/>
              <a:gd name="connsiteY3" fmla="*/ 2951435 h 4084173"/>
              <a:gd name="connsiteX4" fmla="*/ 1432085 w 5104239"/>
              <a:gd name="connsiteY4" fmla="*/ 3041860 h 4084173"/>
              <a:gd name="connsiteX5" fmla="*/ 1009890 w 5104239"/>
              <a:gd name="connsiteY5" fmla="*/ 4028699 h 4084173"/>
              <a:gd name="connsiteX6" fmla="*/ 1442161 w 5104239"/>
              <a:gd name="connsiteY6" fmla="*/ 3755877 h 4084173"/>
              <a:gd name="connsiteX7" fmla="*/ 1850296 w 5104239"/>
              <a:gd name="connsiteY7" fmla="*/ 3957577 h 4084173"/>
              <a:gd name="connsiteX8" fmla="*/ 1841750 w 5104239"/>
              <a:gd name="connsiteY8" fmla="*/ 3827785 h 4084173"/>
              <a:gd name="connsiteX9" fmla="*/ 1867131 w 5104239"/>
              <a:gd name="connsiteY9" fmla="*/ 3739011 h 4084173"/>
              <a:gd name="connsiteX10" fmla="*/ 1984922 w 5104239"/>
              <a:gd name="connsiteY10" fmla="*/ 3207609 h 4084173"/>
              <a:gd name="connsiteX11" fmla="*/ 2745358 w 5104239"/>
              <a:gd name="connsiteY11" fmla="*/ 3811121 h 4084173"/>
              <a:gd name="connsiteX12" fmla="*/ 2844823 w 5104239"/>
              <a:gd name="connsiteY12" fmla="*/ 3894687 h 4084173"/>
              <a:gd name="connsiteX13" fmla="*/ 3053983 w 5104239"/>
              <a:gd name="connsiteY13" fmla="*/ 3972450 h 4084173"/>
              <a:gd name="connsiteX14" fmla="*/ 3189522 w 5104239"/>
              <a:gd name="connsiteY14" fmla="*/ 3991829 h 4084173"/>
              <a:gd name="connsiteX15" fmla="*/ 3322741 w 5104239"/>
              <a:gd name="connsiteY15" fmla="*/ 4021325 h 4084173"/>
              <a:gd name="connsiteX16" fmla="*/ 3435364 w 5104239"/>
              <a:gd name="connsiteY16" fmla="*/ 4029369 h 4084173"/>
              <a:gd name="connsiteX17" fmla="*/ 3666513 w 5104239"/>
              <a:gd name="connsiteY17" fmla="*/ 4084173 h 4084173"/>
              <a:gd name="connsiteX18" fmla="*/ 3780639 w 5104239"/>
              <a:gd name="connsiteY18" fmla="*/ 3995347 h 4084173"/>
              <a:gd name="connsiteX19" fmla="*/ 3757294 w 5104239"/>
              <a:gd name="connsiteY19" fmla="*/ 3439177 h 4084173"/>
              <a:gd name="connsiteX20" fmla="*/ 3832506 w 5104239"/>
              <a:gd name="connsiteY20" fmla="*/ 3366351 h 4084173"/>
              <a:gd name="connsiteX21" fmla="*/ 4296679 w 5104239"/>
              <a:gd name="connsiteY21" fmla="*/ 3731871 h 4084173"/>
              <a:gd name="connsiteX22" fmla="*/ 4969627 w 5104239"/>
              <a:gd name="connsiteY22" fmla="*/ 3379881 h 4084173"/>
              <a:gd name="connsiteX23" fmla="*/ 4815327 w 5104239"/>
              <a:gd name="connsiteY23" fmla="*/ 3277449 h 4084173"/>
              <a:gd name="connsiteX24" fmla="*/ 5104239 w 5104239"/>
              <a:gd name="connsiteY24" fmla="*/ 2851615 h 4084173"/>
              <a:gd name="connsiteX25" fmla="*/ 4641494 w 5104239"/>
              <a:gd name="connsiteY25" fmla="*/ 2501810 h 4084173"/>
              <a:gd name="connsiteX26" fmla="*/ 4940992 w 5104239"/>
              <a:gd name="connsiteY26" fmla="*/ 2070906 h 4084173"/>
              <a:gd name="connsiteX27" fmla="*/ 4058334 w 5104239"/>
              <a:gd name="connsiteY27" fmla="*/ 1460218 h 4084173"/>
              <a:gd name="connsiteX28" fmla="*/ 3314336 w 5104239"/>
              <a:gd name="connsiteY28" fmla="*/ 1013010 h 4084173"/>
              <a:gd name="connsiteX29" fmla="*/ 3616739 w 5104239"/>
              <a:gd name="connsiteY29" fmla="*/ 677212 h 4084173"/>
              <a:gd name="connsiteX30" fmla="*/ 3073857 w 5104239"/>
              <a:gd name="connsiteY30" fmla="*/ 642352 h 4084173"/>
              <a:gd name="connsiteX31" fmla="*/ 2919543 w 5104239"/>
              <a:gd name="connsiteY31" fmla="*/ 418928 h 4084173"/>
              <a:gd name="connsiteX32" fmla="*/ 2743528 w 5104239"/>
              <a:gd name="connsiteY32" fmla="*/ 0 h 4084173"/>
              <a:gd name="connsiteX33" fmla="*/ 2506088 w 5104239"/>
              <a:gd name="connsiteY33" fmla="*/ 529727 h 4084173"/>
              <a:gd name="connsiteX34" fmla="*/ 2243704 w 5104239"/>
              <a:gd name="connsiteY34" fmla="*/ 1060196 h 4084173"/>
              <a:gd name="connsiteX35" fmla="*/ 2084033 w 5104239"/>
              <a:gd name="connsiteY35" fmla="*/ 1060197 h 4084173"/>
              <a:gd name="connsiteX36" fmla="*/ 2145548 w 5104239"/>
              <a:gd name="connsiteY36" fmla="*/ 565196 h 4084173"/>
              <a:gd name="connsiteX37" fmla="*/ 2041955 w 5104239"/>
              <a:gd name="connsiteY37" fmla="*/ 628235 h 4084173"/>
              <a:gd name="connsiteX38" fmla="*/ 1926558 w 5104239"/>
              <a:gd name="connsiteY38" fmla="*/ 646694 h 4084173"/>
              <a:gd name="connsiteX39" fmla="*/ 1900570 w 5104239"/>
              <a:gd name="connsiteY39" fmla="*/ 384268 h 4084173"/>
              <a:gd name="connsiteX40" fmla="*/ 1394824 w 5104239"/>
              <a:gd name="connsiteY40" fmla="*/ 363494 h 4084173"/>
              <a:gd name="connsiteX41" fmla="*/ 1410121 w 5104239"/>
              <a:gd name="connsiteY41" fmla="*/ 249957 h 4084173"/>
              <a:gd name="connsiteX42" fmla="*/ 1289845 w 5104239"/>
              <a:gd name="connsiteY42" fmla="*/ 242612 h 4084173"/>
              <a:gd name="connsiteX43" fmla="*/ 1169632 w 5104239"/>
              <a:gd name="connsiteY43" fmla="*/ 224306 h 4084173"/>
              <a:gd name="connsiteX44" fmla="*/ 1170496 w 5104239"/>
              <a:gd name="connsiteY44" fmla="*/ 138764 h 4084173"/>
              <a:gd name="connsiteX45" fmla="*/ 1069010 w 5104239"/>
              <a:gd name="connsiteY45" fmla="*/ 360900 h 4084173"/>
              <a:gd name="connsiteX46" fmla="*/ 964794 w 5104239"/>
              <a:gd name="connsiteY46" fmla="*/ 564039 h 4084173"/>
              <a:gd name="connsiteX47" fmla="*/ 887664 w 5104239"/>
              <a:gd name="connsiteY47" fmla="*/ 799031 h 4084173"/>
              <a:gd name="connsiteX48" fmla="*/ 783415 w 5104239"/>
              <a:gd name="connsiteY48" fmla="*/ 1163028 h 4084173"/>
              <a:gd name="connsiteX49" fmla="*/ 547493 w 5104239"/>
              <a:gd name="connsiteY49" fmla="*/ 1049225 h 4084173"/>
              <a:gd name="connsiteX50" fmla="*/ 353890 w 5104239"/>
              <a:gd name="connsiteY50" fmla="*/ 1169919 h 4084173"/>
              <a:gd name="connsiteX51" fmla="*/ 240397 w 5104239"/>
              <a:gd name="connsiteY51" fmla="*/ 1079942 h 4084173"/>
              <a:gd name="connsiteX52" fmla="*/ 166867 w 5104239"/>
              <a:gd name="connsiteY52" fmla="*/ 1195171 h 4084173"/>
              <a:gd name="connsiteX53" fmla="*/ 113254 w 5104239"/>
              <a:gd name="connsiteY53" fmla="*/ 1314621 h 4084173"/>
              <a:gd name="connsiteX54" fmla="*/ 72176 w 5104239"/>
              <a:gd name="connsiteY54" fmla="*/ 1412602 h 4084173"/>
              <a:gd name="connsiteX55" fmla="*/ 68887 w 5104239"/>
              <a:gd name="connsiteY55" fmla="*/ 1526405 h 4084173"/>
              <a:gd name="connsiteX56" fmla="*/ 0 w 5104239"/>
              <a:gd name="connsiteY56" fmla="*/ 1626120 h 4084173"/>
              <a:gd name="connsiteX57" fmla="*/ 9559 w 5104239"/>
              <a:gd name="connsiteY57" fmla="*/ 1817306 h 4084173"/>
              <a:gd name="connsiteX58" fmla="*/ 139432 w 5104239"/>
              <a:gd name="connsiteY58" fmla="*/ 1786873 h 4084173"/>
              <a:gd name="connsiteX59" fmla="*/ 290506 w 5104239"/>
              <a:gd name="connsiteY59" fmla="*/ 1851124 h 4084173"/>
              <a:gd name="connsiteX60" fmla="*/ 486543 w 5104239"/>
              <a:gd name="connsiteY60" fmla="*/ 1961070 h 4084173"/>
              <a:gd name="connsiteX61" fmla="*/ 451314 w 5104239"/>
              <a:gd name="connsiteY61" fmla="*/ 2106513 h 4084173"/>
              <a:gd name="connsiteX62" fmla="*/ 650644 w 5104239"/>
              <a:gd name="connsiteY62" fmla="*/ 2370518 h 4084173"/>
              <a:gd name="connsiteX63" fmla="*/ 425076 w 5104239"/>
              <a:gd name="connsiteY63" fmla="*/ 2857054 h 4084173"/>
              <a:gd name="connsiteX64" fmla="*/ 553431 w 5104239"/>
              <a:gd name="connsiteY64" fmla="*/ 2946207 h 4084173"/>
              <a:gd name="connsiteX0" fmla="*/ 553431 w 5104239"/>
              <a:gd name="connsiteY0" fmla="*/ 2946207 h 4084173"/>
              <a:gd name="connsiteX1" fmla="*/ 807498 w 5104239"/>
              <a:gd name="connsiteY1" fmla="*/ 2918761 h 4084173"/>
              <a:gd name="connsiteX2" fmla="*/ 849252 w 5104239"/>
              <a:gd name="connsiteY2" fmla="*/ 3029336 h 4084173"/>
              <a:gd name="connsiteX3" fmla="*/ 1210162 w 5104239"/>
              <a:gd name="connsiteY3" fmla="*/ 2951435 h 4084173"/>
              <a:gd name="connsiteX4" fmla="*/ 1432085 w 5104239"/>
              <a:gd name="connsiteY4" fmla="*/ 3041860 h 4084173"/>
              <a:gd name="connsiteX5" fmla="*/ 1009890 w 5104239"/>
              <a:gd name="connsiteY5" fmla="*/ 4028699 h 4084173"/>
              <a:gd name="connsiteX6" fmla="*/ 1442161 w 5104239"/>
              <a:gd name="connsiteY6" fmla="*/ 3755877 h 4084173"/>
              <a:gd name="connsiteX7" fmla="*/ 1850296 w 5104239"/>
              <a:gd name="connsiteY7" fmla="*/ 3957577 h 4084173"/>
              <a:gd name="connsiteX8" fmla="*/ 1841750 w 5104239"/>
              <a:gd name="connsiteY8" fmla="*/ 3827785 h 4084173"/>
              <a:gd name="connsiteX9" fmla="*/ 1867131 w 5104239"/>
              <a:gd name="connsiteY9" fmla="*/ 3739011 h 4084173"/>
              <a:gd name="connsiteX10" fmla="*/ 1984922 w 5104239"/>
              <a:gd name="connsiteY10" fmla="*/ 3207609 h 4084173"/>
              <a:gd name="connsiteX11" fmla="*/ 2745358 w 5104239"/>
              <a:gd name="connsiteY11" fmla="*/ 3811121 h 4084173"/>
              <a:gd name="connsiteX12" fmla="*/ 2844823 w 5104239"/>
              <a:gd name="connsiteY12" fmla="*/ 3894687 h 4084173"/>
              <a:gd name="connsiteX13" fmla="*/ 3053983 w 5104239"/>
              <a:gd name="connsiteY13" fmla="*/ 3972450 h 4084173"/>
              <a:gd name="connsiteX14" fmla="*/ 3189522 w 5104239"/>
              <a:gd name="connsiteY14" fmla="*/ 3991829 h 4084173"/>
              <a:gd name="connsiteX15" fmla="*/ 3322741 w 5104239"/>
              <a:gd name="connsiteY15" fmla="*/ 4021325 h 4084173"/>
              <a:gd name="connsiteX16" fmla="*/ 3435364 w 5104239"/>
              <a:gd name="connsiteY16" fmla="*/ 4029369 h 4084173"/>
              <a:gd name="connsiteX17" fmla="*/ 3666513 w 5104239"/>
              <a:gd name="connsiteY17" fmla="*/ 4084173 h 4084173"/>
              <a:gd name="connsiteX18" fmla="*/ 3780639 w 5104239"/>
              <a:gd name="connsiteY18" fmla="*/ 3995347 h 4084173"/>
              <a:gd name="connsiteX19" fmla="*/ 3757294 w 5104239"/>
              <a:gd name="connsiteY19" fmla="*/ 3439177 h 4084173"/>
              <a:gd name="connsiteX20" fmla="*/ 3832506 w 5104239"/>
              <a:gd name="connsiteY20" fmla="*/ 3366351 h 4084173"/>
              <a:gd name="connsiteX21" fmla="*/ 4296679 w 5104239"/>
              <a:gd name="connsiteY21" fmla="*/ 3731871 h 4084173"/>
              <a:gd name="connsiteX22" fmla="*/ 4969627 w 5104239"/>
              <a:gd name="connsiteY22" fmla="*/ 3379881 h 4084173"/>
              <a:gd name="connsiteX23" fmla="*/ 4815327 w 5104239"/>
              <a:gd name="connsiteY23" fmla="*/ 3277449 h 4084173"/>
              <a:gd name="connsiteX24" fmla="*/ 5104239 w 5104239"/>
              <a:gd name="connsiteY24" fmla="*/ 2851615 h 4084173"/>
              <a:gd name="connsiteX25" fmla="*/ 4641494 w 5104239"/>
              <a:gd name="connsiteY25" fmla="*/ 2501810 h 4084173"/>
              <a:gd name="connsiteX26" fmla="*/ 4940992 w 5104239"/>
              <a:gd name="connsiteY26" fmla="*/ 2070906 h 4084173"/>
              <a:gd name="connsiteX27" fmla="*/ 4058334 w 5104239"/>
              <a:gd name="connsiteY27" fmla="*/ 1460218 h 4084173"/>
              <a:gd name="connsiteX28" fmla="*/ 3314336 w 5104239"/>
              <a:gd name="connsiteY28" fmla="*/ 1013010 h 4084173"/>
              <a:gd name="connsiteX29" fmla="*/ 3616739 w 5104239"/>
              <a:gd name="connsiteY29" fmla="*/ 677212 h 4084173"/>
              <a:gd name="connsiteX30" fmla="*/ 3073857 w 5104239"/>
              <a:gd name="connsiteY30" fmla="*/ 642352 h 4084173"/>
              <a:gd name="connsiteX31" fmla="*/ 2919543 w 5104239"/>
              <a:gd name="connsiteY31" fmla="*/ 418928 h 4084173"/>
              <a:gd name="connsiteX32" fmla="*/ 2743528 w 5104239"/>
              <a:gd name="connsiteY32" fmla="*/ 0 h 4084173"/>
              <a:gd name="connsiteX33" fmla="*/ 2506088 w 5104239"/>
              <a:gd name="connsiteY33" fmla="*/ 529727 h 4084173"/>
              <a:gd name="connsiteX34" fmla="*/ 2243704 w 5104239"/>
              <a:gd name="connsiteY34" fmla="*/ 1060196 h 4084173"/>
              <a:gd name="connsiteX35" fmla="*/ 2084033 w 5104239"/>
              <a:gd name="connsiteY35" fmla="*/ 1060197 h 4084173"/>
              <a:gd name="connsiteX36" fmla="*/ 1997910 w 5104239"/>
              <a:gd name="connsiteY36" fmla="*/ 1077165 h 4084173"/>
              <a:gd name="connsiteX37" fmla="*/ 2041955 w 5104239"/>
              <a:gd name="connsiteY37" fmla="*/ 628235 h 4084173"/>
              <a:gd name="connsiteX38" fmla="*/ 1926558 w 5104239"/>
              <a:gd name="connsiteY38" fmla="*/ 646694 h 4084173"/>
              <a:gd name="connsiteX39" fmla="*/ 1900570 w 5104239"/>
              <a:gd name="connsiteY39" fmla="*/ 384268 h 4084173"/>
              <a:gd name="connsiteX40" fmla="*/ 1394824 w 5104239"/>
              <a:gd name="connsiteY40" fmla="*/ 363494 h 4084173"/>
              <a:gd name="connsiteX41" fmla="*/ 1410121 w 5104239"/>
              <a:gd name="connsiteY41" fmla="*/ 249957 h 4084173"/>
              <a:gd name="connsiteX42" fmla="*/ 1289845 w 5104239"/>
              <a:gd name="connsiteY42" fmla="*/ 242612 h 4084173"/>
              <a:gd name="connsiteX43" fmla="*/ 1169632 w 5104239"/>
              <a:gd name="connsiteY43" fmla="*/ 224306 h 4084173"/>
              <a:gd name="connsiteX44" fmla="*/ 1170496 w 5104239"/>
              <a:gd name="connsiteY44" fmla="*/ 138764 h 4084173"/>
              <a:gd name="connsiteX45" fmla="*/ 1069010 w 5104239"/>
              <a:gd name="connsiteY45" fmla="*/ 360900 h 4084173"/>
              <a:gd name="connsiteX46" fmla="*/ 964794 w 5104239"/>
              <a:gd name="connsiteY46" fmla="*/ 564039 h 4084173"/>
              <a:gd name="connsiteX47" fmla="*/ 887664 w 5104239"/>
              <a:gd name="connsiteY47" fmla="*/ 799031 h 4084173"/>
              <a:gd name="connsiteX48" fmla="*/ 783415 w 5104239"/>
              <a:gd name="connsiteY48" fmla="*/ 1163028 h 4084173"/>
              <a:gd name="connsiteX49" fmla="*/ 547493 w 5104239"/>
              <a:gd name="connsiteY49" fmla="*/ 1049225 h 4084173"/>
              <a:gd name="connsiteX50" fmla="*/ 353890 w 5104239"/>
              <a:gd name="connsiteY50" fmla="*/ 1169919 h 4084173"/>
              <a:gd name="connsiteX51" fmla="*/ 240397 w 5104239"/>
              <a:gd name="connsiteY51" fmla="*/ 1079942 h 4084173"/>
              <a:gd name="connsiteX52" fmla="*/ 166867 w 5104239"/>
              <a:gd name="connsiteY52" fmla="*/ 1195171 h 4084173"/>
              <a:gd name="connsiteX53" fmla="*/ 113254 w 5104239"/>
              <a:gd name="connsiteY53" fmla="*/ 1314621 h 4084173"/>
              <a:gd name="connsiteX54" fmla="*/ 72176 w 5104239"/>
              <a:gd name="connsiteY54" fmla="*/ 1412602 h 4084173"/>
              <a:gd name="connsiteX55" fmla="*/ 68887 w 5104239"/>
              <a:gd name="connsiteY55" fmla="*/ 1526405 h 4084173"/>
              <a:gd name="connsiteX56" fmla="*/ 0 w 5104239"/>
              <a:gd name="connsiteY56" fmla="*/ 1626120 h 4084173"/>
              <a:gd name="connsiteX57" fmla="*/ 9559 w 5104239"/>
              <a:gd name="connsiteY57" fmla="*/ 1817306 h 4084173"/>
              <a:gd name="connsiteX58" fmla="*/ 139432 w 5104239"/>
              <a:gd name="connsiteY58" fmla="*/ 1786873 h 4084173"/>
              <a:gd name="connsiteX59" fmla="*/ 290506 w 5104239"/>
              <a:gd name="connsiteY59" fmla="*/ 1851124 h 4084173"/>
              <a:gd name="connsiteX60" fmla="*/ 486543 w 5104239"/>
              <a:gd name="connsiteY60" fmla="*/ 1961070 h 4084173"/>
              <a:gd name="connsiteX61" fmla="*/ 451314 w 5104239"/>
              <a:gd name="connsiteY61" fmla="*/ 2106513 h 4084173"/>
              <a:gd name="connsiteX62" fmla="*/ 650644 w 5104239"/>
              <a:gd name="connsiteY62" fmla="*/ 2370518 h 4084173"/>
              <a:gd name="connsiteX63" fmla="*/ 425076 w 5104239"/>
              <a:gd name="connsiteY63" fmla="*/ 2857054 h 4084173"/>
              <a:gd name="connsiteX64" fmla="*/ 553431 w 5104239"/>
              <a:gd name="connsiteY64" fmla="*/ 2946207 h 4084173"/>
              <a:gd name="connsiteX0" fmla="*/ 553431 w 5104239"/>
              <a:gd name="connsiteY0" fmla="*/ 2946207 h 4084173"/>
              <a:gd name="connsiteX1" fmla="*/ 807498 w 5104239"/>
              <a:gd name="connsiteY1" fmla="*/ 2918761 h 4084173"/>
              <a:gd name="connsiteX2" fmla="*/ 849252 w 5104239"/>
              <a:gd name="connsiteY2" fmla="*/ 3029336 h 4084173"/>
              <a:gd name="connsiteX3" fmla="*/ 1210162 w 5104239"/>
              <a:gd name="connsiteY3" fmla="*/ 2951435 h 4084173"/>
              <a:gd name="connsiteX4" fmla="*/ 1432085 w 5104239"/>
              <a:gd name="connsiteY4" fmla="*/ 3041860 h 4084173"/>
              <a:gd name="connsiteX5" fmla="*/ 1009890 w 5104239"/>
              <a:gd name="connsiteY5" fmla="*/ 4028699 h 4084173"/>
              <a:gd name="connsiteX6" fmla="*/ 1442161 w 5104239"/>
              <a:gd name="connsiteY6" fmla="*/ 3755877 h 4084173"/>
              <a:gd name="connsiteX7" fmla="*/ 1850296 w 5104239"/>
              <a:gd name="connsiteY7" fmla="*/ 3957577 h 4084173"/>
              <a:gd name="connsiteX8" fmla="*/ 1841750 w 5104239"/>
              <a:gd name="connsiteY8" fmla="*/ 3827785 h 4084173"/>
              <a:gd name="connsiteX9" fmla="*/ 1867131 w 5104239"/>
              <a:gd name="connsiteY9" fmla="*/ 3739011 h 4084173"/>
              <a:gd name="connsiteX10" fmla="*/ 1984922 w 5104239"/>
              <a:gd name="connsiteY10" fmla="*/ 3207609 h 4084173"/>
              <a:gd name="connsiteX11" fmla="*/ 2745358 w 5104239"/>
              <a:gd name="connsiteY11" fmla="*/ 3811121 h 4084173"/>
              <a:gd name="connsiteX12" fmla="*/ 2844823 w 5104239"/>
              <a:gd name="connsiteY12" fmla="*/ 3894687 h 4084173"/>
              <a:gd name="connsiteX13" fmla="*/ 3053983 w 5104239"/>
              <a:gd name="connsiteY13" fmla="*/ 3972450 h 4084173"/>
              <a:gd name="connsiteX14" fmla="*/ 3189522 w 5104239"/>
              <a:gd name="connsiteY14" fmla="*/ 3991829 h 4084173"/>
              <a:gd name="connsiteX15" fmla="*/ 3322741 w 5104239"/>
              <a:gd name="connsiteY15" fmla="*/ 4021325 h 4084173"/>
              <a:gd name="connsiteX16" fmla="*/ 3435364 w 5104239"/>
              <a:gd name="connsiteY16" fmla="*/ 4029369 h 4084173"/>
              <a:gd name="connsiteX17" fmla="*/ 3666513 w 5104239"/>
              <a:gd name="connsiteY17" fmla="*/ 4084173 h 4084173"/>
              <a:gd name="connsiteX18" fmla="*/ 3780639 w 5104239"/>
              <a:gd name="connsiteY18" fmla="*/ 3995347 h 4084173"/>
              <a:gd name="connsiteX19" fmla="*/ 3757294 w 5104239"/>
              <a:gd name="connsiteY19" fmla="*/ 3439177 h 4084173"/>
              <a:gd name="connsiteX20" fmla="*/ 3832506 w 5104239"/>
              <a:gd name="connsiteY20" fmla="*/ 3366351 h 4084173"/>
              <a:gd name="connsiteX21" fmla="*/ 4296679 w 5104239"/>
              <a:gd name="connsiteY21" fmla="*/ 3731871 h 4084173"/>
              <a:gd name="connsiteX22" fmla="*/ 4969627 w 5104239"/>
              <a:gd name="connsiteY22" fmla="*/ 3379881 h 4084173"/>
              <a:gd name="connsiteX23" fmla="*/ 4815327 w 5104239"/>
              <a:gd name="connsiteY23" fmla="*/ 3277449 h 4084173"/>
              <a:gd name="connsiteX24" fmla="*/ 5104239 w 5104239"/>
              <a:gd name="connsiteY24" fmla="*/ 2851615 h 4084173"/>
              <a:gd name="connsiteX25" fmla="*/ 4641494 w 5104239"/>
              <a:gd name="connsiteY25" fmla="*/ 2501810 h 4084173"/>
              <a:gd name="connsiteX26" fmla="*/ 4940992 w 5104239"/>
              <a:gd name="connsiteY26" fmla="*/ 2070906 h 4084173"/>
              <a:gd name="connsiteX27" fmla="*/ 4058334 w 5104239"/>
              <a:gd name="connsiteY27" fmla="*/ 1460218 h 4084173"/>
              <a:gd name="connsiteX28" fmla="*/ 3314336 w 5104239"/>
              <a:gd name="connsiteY28" fmla="*/ 1013010 h 4084173"/>
              <a:gd name="connsiteX29" fmla="*/ 3616739 w 5104239"/>
              <a:gd name="connsiteY29" fmla="*/ 677212 h 4084173"/>
              <a:gd name="connsiteX30" fmla="*/ 3073857 w 5104239"/>
              <a:gd name="connsiteY30" fmla="*/ 642352 h 4084173"/>
              <a:gd name="connsiteX31" fmla="*/ 2919543 w 5104239"/>
              <a:gd name="connsiteY31" fmla="*/ 418928 h 4084173"/>
              <a:gd name="connsiteX32" fmla="*/ 2743528 w 5104239"/>
              <a:gd name="connsiteY32" fmla="*/ 0 h 4084173"/>
              <a:gd name="connsiteX33" fmla="*/ 2506088 w 5104239"/>
              <a:gd name="connsiteY33" fmla="*/ 529727 h 4084173"/>
              <a:gd name="connsiteX34" fmla="*/ 2243704 w 5104239"/>
              <a:gd name="connsiteY34" fmla="*/ 1060196 h 4084173"/>
              <a:gd name="connsiteX35" fmla="*/ 2084033 w 5104239"/>
              <a:gd name="connsiteY35" fmla="*/ 1060197 h 4084173"/>
              <a:gd name="connsiteX36" fmla="*/ 2041955 w 5104239"/>
              <a:gd name="connsiteY36" fmla="*/ 628235 h 4084173"/>
              <a:gd name="connsiteX37" fmla="*/ 1926558 w 5104239"/>
              <a:gd name="connsiteY37" fmla="*/ 646694 h 4084173"/>
              <a:gd name="connsiteX38" fmla="*/ 1900570 w 5104239"/>
              <a:gd name="connsiteY38" fmla="*/ 384268 h 4084173"/>
              <a:gd name="connsiteX39" fmla="*/ 1394824 w 5104239"/>
              <a:gd name="connsiteY39" fmla="*/ 363494 h 4084173"/>
              <a:gd name="connsiteX40" fmla="*/ 1410121 w 5104239"/>
              <a:gd name="connsiteY40" fmla="*/ 249957 h 4084173"/>
              <a:gd name="connsiteX41" fmla="*/ 1289845 w 5104239"/>
              <a:gd name="connsiteY41" fmla="*/ 242612 h 4084173"/>
              <a:gd name="connsiteX42" fmla="*/ 1169632 w 5104239"/>
              <a:gd name="connsiteY42" fmla="*/ 224306 h 4084173"/>
              <a:gd name="connsiteX43" fmla="*/ 1170496 w 5104239"/>
              <a:gd name="connsiteY43" fmla="*/ 138764 h 4084173"/>
              <a:gd name="connsiteX44" fmla="*/ 1069010 w 5104239"/>
              <a:gd name="connsiteY44" fmla="*/ 360900 h 4084173"/>
              <a:gd name="connsiteX45" fmla="*/ 964794 w 5104239"/>
              <a:gd name="connsiteY45" fmla="*/ 564039 h 4084173"/>
              <a:gd name="connsiteX46" fmla="*/ 887664 w 5104239"/>
              <a:gd name="connsiteY46" fmla="*/ 799031 h 4084173"/>
              <a:gd name="connsiteX47" fmla="*/ 783415 w 5104239"/>
              <a:gd name="connsiteY47" fmla="*/ 1163028 h 4084173"/>
              <a:gd name="connsiteX48" fmla="*/ 547493 w 5104239"/>
              <a:gd name="connsiteY48" fmla="*/ 1049225 h 4084173"/>
              <a:gd name="connsiteX49" fmla="*/ 353890 w 5104239"/>
              <a:gd name="connsiteY49" fmla="*/ 1169919 h 4084173"/>
              <a:gd name="connsiteX50" fmla="*/ 240397 w 5104239"/>
              <a:gd name="connsiteY50" fmla="*/ 1079942 h 4084173"/>
              <a:gd name="connsiteX51" fmla="*/ 166867 w 5104239"/>
              <a:gd name="connsiteY51" fmla="*/ 1195171 h 4084173"/>
              <a:gd name="connsiteX52" fmla="*/ 113254 w 5104239"/>
              <a:gd name="connsiteY52" fmla="*/ 1314621 h 4084173"/>
              <a:gd name="connsiteX53" fmla="*/ 72176 w 5104239"/>
              <a:gd name="connsiteY53" fmla="*/ 1412602 h 4084173"/>
              <a:gd name="connsiteX54" fmla="*/ 68887 w 5104239"/>
              <a:gd name="connsiteY54" fmla="*/ 1526405 h 4084173"/>
              <a:gd name="connsiteX55" fmla="*/ 0 w 5104239"/>
              <a:gd name="connsiteY55" fmla="*/ 1626120 h 4084173"/>
              <a:gd name="connsiteX56" fmla="*/ 9559 w 5104239"/>
              <a:gd name="connsiteY56" fmla="*/ 1817306 h 4084173"/>
              <a:gd name="connsiteX57" fmla="*/ 139432 w 5104239"/>
              <a:gd name="connsiteY57" fmla="*/ 1786873 h 4084173"/>
              <a:gd name="connsiteX58" fmla="*/ 290506 w 5104239"/>
              <a:gd name="connsiteY58" fmla="*/ 1851124 h 4084173"/>
              <a:gd name="connsiteX59" fmla="*/ 486543 w 5104239"/>
              <a:gd name="connsiteY59" fmla="*/ 1961070 h 4084173"/>
              <a:gd name="connsiteX60" fmla="*/ 451314 w 5104239"/>
              <a:gd name="connsiteY60" fmla="*/ 2106513 h 4084173"/>
              <a:gd name="connsiteX61" fmla="*/ 650644 w 5104239"/>
              <a:gd name="connsiteY61" fmla="*/ 2370518 h 4084173"/>
              <a:gd name="connsiteX62" fmla="*/ 425076 w 5104239"/>
              <a:gd name="connsiteY62" fmla="*/ 2857054 h 4084173"/>
              <a:gd name="connsiteX63" fmla="*/ 553431 w 5104239"/>
              <a:gd name="connsiteY63" fmla="*/ 2946207 h 4084173"/>
              <a:gd name="connsiteX0" fmla="*/ 553431 w 5104239"/>
              <a:gd name="connsiteY0" fmla="*/ 2946207 h 4084173"/>
              <a:gd name="connsiteX1" fmla="*/ 807498 w 5104239"/>
              <a:gd name="connsiteY1" fmla="*/ 2918761 h 4084173"/>
              <a:gd name="connsiteX2" fmla="*/ 849252 w 5104239"/>
              <a:gd name="connsiteY2" fmla="*/ 3029336 h 4084173"/>
              <a:gd name="connsiteX3" fmla="*/ 1210162 w 5104239"/>
              <a:gd name="connsiteY3" fmla="*/ 2951435 h 4084173"/>
              <a:gd name="connsiteX4" fmla="*/ 1432085 w 5104239"/>
              <a:gd name="connsiteY4" fmla="*/ 3041860 h 4084173"/>
              <a:gd name="connsiteX5" fmla="*/ 1009890 w 5104239"/>
              <a:gd name="connsiteY5" fmla="*/ 4028699 h 4084173"/>
              <a:gd name="connsiteX6" fmla="*/ 1442161 w 5104239"/>
              <a:gd name="connsiteY6" fmla="*/ 3755877 h 4084173"/>
              <a:gd name="connsiteX7" fmla="*/ 1850296 w 5104239"/>
              <a:gd name="connsiteY7" fmla="*/ 3957577 h 4084173"/>
              <a:gd name="connsiteX8" fmla="*/ 1841750 w 5104239"/>
              <a:gd name="connsiteY8" fmla="*/ 3827785 h 4084173"/>
              <a:gd name="connsiteX9" fmla="*/ 1867131 w 5104239"/>
              <a:gd name="connsiteY9" fmla="*/ 3739011 h 4084173"/>
              <a:gd name="connsiteX10" fmla="*/ 1984922 w 5104239"/>
              <a:gd name="connsiteY10" fmla="*/ 3207609 h 4084173"/>
              <a:gd name="connsiteX11" fmla="*/ 2745358 w 5104239"/>
              <a:gd name="connsiteY11" fmla="*/ 3811121 h 4084173"/>
              <a:gd name="connsiteX12" fmla="*/ 2844823 w 5104239"/>
              <a:gd name="connsiteY12" fmla="*/ 3894687 h 4084173"/>
              <a:gd name="connsiteX13" fmla="*/ 3053983 w 5104239"/>
              <a:gd name="connsiteY13" fmla="*/ 3972450 h 4084173"/>
              <a:gd name="connsiteX14" fmla="*/ 3189522 w 5104239"/>
              <a:gd name="connsiteY14" fmla="*/ 3991829 h 4084173"/>
              <a:gd name="connsiteX15" fmla="*/ 3322741 w 5104239"/>
              <a:gd name="connsiteY15" fmla="*/ 4021325 h 4084173"/>
              <a:gd name="connsiteX16" fmla="*/ 3435364 w 5104239"/>
              <a:gd name="connsiteY16" fmla="*/ 4029369 h 4084173"/>
              <a:gd name="connsiteX17" fmla="*/ 3666513 w 5104239"/>
              <a:gd name="connsiteY17" fmla="*/ 4084173 h 4084173"/>
              <a:gd name="connsiteX18" fmla="*/ 3780639 w 5104239"/>
              <a:gd name="connsiteY18" fmla="*/ 3995347 h 4084173"/>
              <a:gd name="connsiteX19" fmla="*/ 3757294 w 5104239"/>
              <a:gd name="connsiteY19" fmla="*/ 3439177 h 4084173"/>
              <a:gd name="connsiteX20" fmla="*/ 3832506 w 5104239"/>
              <a:gd name="connsiteY20" fmla="*/ 3366351 h 4084173"/>
              <a:gd name="connsiteX21" fmla="*/ 4296679 w 5104239"/>
              <a:gd name="connsiteY21" fmla="*/ 3731871 h 4084173"/>
              <a:gd name="connsiteX22" fmla="*/ 4969627 w 5104239"/>
              <a:gd name="connsiteY22" fmla="*/ 3379881 h 4084173"/>
              <a:gd name="connsiteX23" fmla="*/ 4815327 w 5104239"/>
              <a:gd name="connsiteY23" fmla="*/ 3277449 h 4084173"/>
              <a:gd name="connsiteX24" fmla="*/ 5104239 w 5104239"/>
              <a:gd name="connsiteY24" fmla="*/ 2851615 h 4084173"/>
              <a:gd name="connsiteX25" fmla="*/ 4641494 w 5104239"/>
              <a:gd name="connsiteY25" fmla="*/ 2501810 h 4084173"/>
              <a:gd name="connsiteX26" fmla="*/ 4940992 w 5104239"/>
              <a:gd name="connsiteY26" fmla="*/ 2070906 h 4084173"/>
              <a:gd name="connsiteX27" fmla="*/ 4058334 w 5104239"/>
              <a:gd name="connsiteY27" fmla="*/ 1460218 h 4084173"/>
              <a:gd name="connsiteX28" fmla="*/ 3314336 w 5104239"/>
              <a:gd name="connsiteY28" fmla="*/ 1013010 h 4084173"/>
              <a:gd name="connsiteX29" fmla="*/ 3616739 w 5104239"/>
              <a:gd name="connsiteY29" fmla="*/ 677212 h 4084173"/>
              <a:gd name="connsiteX30" fmla="*/ 3073857 w 5104239"/>
              <a:gd name="connsiteY30" fmla="*/ 642352 h 4084173"/>
              <a:gd name="connsiteX31" fmla="*/ 2919543 w 5104239"/>
              <a:gd name="connsiteY31" fmla="*/ 418928 h 4084173"/>
              <a:gd name="connsiteX32" fmla="*/ 2743528 w 5104239"/>
              <a:gd name="connsiteY32" fmla="*/ 0 h 4084173"/>
              <a:gd name="connsiteX33" fmla="*/ 2506088 w 5104239"/>
              <a:gd name="connsiteY33" fmla="*/ 529727 h 4084173"/>
              <a:gd name="connsiteX34" fmla="*/ 2243704 w 5104239"/>
              <a:gd name="connsiteY34" fmla="*/ 1060196 h 4084173"/>
              <a:gd name="connsiteX35" fmla="*/ 1993546 w 5104239"/>
              <a:gd name="connsiteY35" fmla="*/ 1069722 h 4084173"/>
              <a:gd name="connsiteX36" fmla="*/ 2041955 w 5104239"/>
              <a:gd name="connsiteY36" fmla="*/ 628235 h 4084173"/>
              <a:gd name="connsiteX37" fmla="*/ 1926558 w 5104239"/>
              <a:gd name="connsiteY37" fmla="*/ 646694 h 4084173"/>
              <a:gd name="connsiteX38" fmla="*/ 1900570 w 5104239"/>
              <a:gd name="connsiteY38" fmla="*/ 384268 h 4084173"/>
              <a:gd name="connsiteX39" fmla="*/ 1394824 w 5104239"/>
              <a:gd name="connsiteY39" fmla="*/ 363494 h 4084173"/>
              <a:gd name="connsiteX40" fmla="*/ 1410121 w 5104239"/>
              <a:gd name="connsiteY40" fmla="*/ 249957 h 4084173"/>
              <a:gd name="connsiteX41" fmla="*/ 1289845 w 5104239"/>
              <a:gd name="connsiteY41" fmla="*/ 242612 h 4084173"/>
              <a:gd name="connsiteX42" fmla="*/ 1169632 w 5104239"/>
              <a:gd name="connsiteY42" fmla="*/ 224306 h 4084173"/>
              <a:gd name="connsiteX43" fmla="*/ 1170496 w 5104239"/>
              <a:gd name="connsiteY43" fmla="*/ 138764 h 4084173"/>
              <a:gd name="connsiteX44" fmla="*/ 1069010 w 5104239"/>
              <a:gd name="connsiteY44" fmla="*/ 360900 h 4084173"/>
              <a:gd name="connsiteX45" fmla="*/ 964794 w 5104239"/>
              <a:gd name="connsiteY45" fmla="*/ 564039 h 4084173"/>
              <a:gd name="connsiteX46" fmla="*/ 887664 w 5104239"/>
              <a:gd name="connsiteY46" fmla="*/ 799031 h 4084173"/>
              <a:gd name="connsiteX47" fmla="*/ 783415 w 5104239"/>
              <a:gd name="connsiteY47" fmla="*/ 1163028 h 4084173"/>
              <a:gd name="connsiteX48" fmla="*/ 547493 w 5104239"/>
              <a:gd name="connsiteY48" fmla="*/ 1049225 h 4084173"/>
              <a:gd name="connsiteX49" fmla="*/ 353890 w 5104239"/>
              <a:gd name="connsiteY49" fmla="*/ 1169919 h 4084173"/>
              <a:gd name="connsiteX50" fmla="*/ 240397 w 5104239"/>
              <a:gd name="connsiteY50" fmla="*/ 1079942 h 4084173"/>
              <a:gd name="connsiteX51" fmla="*/ 166867 w 5104239"/>
              <a:gd name="connsiteY51" fmla="*/ 1195171 h 4084173"/>
              <a:gd name="connsiteX52" fmla="*/ 113254 w 5104239"/>
              <a:gd name="connsiteY52" fmla="*/ 1314621 h 4084173"/>
              <a:gd name="connsiteX53" fmla="*/ 72176 w 5104239"/>
              <a:gd name="connsiteY53" fmla="*/ 1412602 h 4084173"/>
              <a:gd name="connsiteX54" fmla="*/ 68887 w 5104239"/>
              <a:gd name="connsiteY54" fmla="*/ 1526405 h 4084173"/>
              <a:gd name="connsiteX55" fmla="*/ 0 w 5104239"/>
              <a:gd name="connsiteY55" fmla="*/ 1626120 h 4084173"/>
              <a:gd name="connsiteX56" fmla="*/ 9559 w 5104239"/>
              <a:gd name="connsiteY56" fmla="*/ 1817306 h 4084173"/>
              <a:gd name="connsiteX57" fmla="*/ 139432 w 5104239"/>
              <a:gd name="connsiteY57" fmla="*/ 1786873 h 4084173"/>
              <a:gd name="connsiteX58" fmla="*/ 290506 w 5104239"/>
              <a:gd name="connsiteY58" fmla="*/ 1851124 h 4084173"/>
              <a:gd name="connsiteX59" fmla="*/ 486543 w 5104239"/>
              <a:gd name="connsiteY59" fmla="*/ 1961070 h 4084173"/>
              <a:gd name="connsiteX60" fmla="*/ 451314 w 5104239"/>
              <a:gd name="connsiteY60" fmla="*/ 2106513 h 4084173"/>
              <a:gd name="connsiteX61" fmla="*/ 650644 w 5104239"/>
              <a:gd name="connsiteY61" fmla="*/ 2370518 h 4084173"/>
              <a:gd name="connsiteX62" fmla="*/ 425076 w 5104239"/>
              <a:gd name="connsiteY62" fmla="*/ 2857054 h 4084173"/>
              <a:gd name="connsiteX63" fmla="*/ 553431 w 5104239"/>
              <a:gd name="connsiteY63" fmla="*/ 2946207 h 4084173"/>
              <a:gd name="connsiteX0" fmla="*/ 553431 w 5104239"/>
              <a:gd name="connsiteY0" fmla="*/ 2946207 h 4084173"/>
              <a:gd name="connsiteX1" fmla="*/ 807498 w 5104239"/>
              <a:gd name="connsiteY1" fmla="*/ 2918761 h 4084173"/>
              <a:gd name="connsiteX2" fmla="*/ 849252 w 5104239"/>
              <a:gd name="connsiteY2" fmla="*/ 3029336 h 4084173"/>
              <a:gd name="connsiteX3" fmla="*/ 1210162 w 5104239"/>
              <a:gd name="connsiteY3" fmla="*/ 2951435 h 4084173"/>
              <a:gd name="connsiteX4" fmla="*/ 1432085 w 5104239"/>
              <a:gd name="connsiteY4" fmla="*/ 3041860 h 4084173"/>
              <a:gd name="connsiteX5" fmla="*/ 1009890 w 5104239"/>
              <a:gd name="connsiteY5" fmla="*/ 4028699 h 4084173"/>
              <a:gd name="connsiteX6" fmla="*/ 1442161 w 5104239"/>
              <a:gd name="connsiteY6" fmla="*/ 3755877 h 4084173"/>
              <a:gd name="connsiteX7" fmla="*/ 1850296 w 5104239"/>
              <a:gd name="connsiteY7" fmla="*/ 3957577 h 4084173"/>
              <a:gd name="connsiteX8" fmla="*/ 1841750 w 5104239"/>
              <a:gd name="connsiteY8" fmla="*/ 3827785 h 4084173"/>
              <a:gd name="connsiteX9" fmla="*/ 1867131 w 5104239"/>
              <a:gd name="connsiteY9" fmla="*/ 3739011 h 4084173"/>
              <a:gd name="connsiteX10" fmla="*/ 1984922 w 5104239"/>
              <a:gd name="connsiteY10" fmla="*/ 3207609 h 4084173"/>
              <a:gd name="connsiteX11" fmla="*/ 2745358 w 5104239"/>
              <a:gd name="connsiteY11" fmla="*/ 3811121 h 4084173"/>
              <a:gd name="connsiteX12" fmla="*/ 2844823 w 5104239"/>
              <a:gd name="connsiteY12" fmla="*/ 3894687 h 4084173"/>
              <a:gd name="connsiteX13" fmla="*/ 3053983 w 5104239"/>
              <a:gd name="connsiteY13" fmla="*/ 3972450 h 4084173"/>
              <a:gd name="connsiteX14" fmla="*/ 3189522 w 5104239"/>
              <a:gd name="connsiteY14" fmla="*/ 3991829 h 4084173"/>
              <a:gd name="connsiteX15" fmla="*/ 3322741 w 5104239"/>
              <a:gd name="connsiteY15" fmla="*/ 4021325 h 4084173"/>
              <a:gd name="connsiteX16" fmla="*/ 3435364 w 5104239"/>
              <a:gd name="connsiteY16" fmla="*/ 4029369 h 4084173"/>
              <a:gd name="connsiteX17" fmla="*/ 3666513 w 5104239"/>
              <a:gd name="connsiteY17" fmla="*/ 4084173 h 4084173"/>
              <a:gd name="connsiteX18" fmla="*/ 3780639 w 5104239"/>
              <a:gd name="connsiteY18" fmla="*/ 3995347 h 4084173"/>
              <a:gd name="connsiteX19" fmla="*/ 3757294 w 5104239"/>
              <a:gd name="connsiteY19" fmla="*/ 3439177 h 4084173"/>
              <a:gd name="connsiteX20" fmla="*/ 3832506 w 5104239"/>
              <a:gd name="connsiteY20" fmla="*/ 3366351 h 4084173"/>
              <a:gd name="connsiteX21" fmla="*/ 4296679 w 5104239"/>
              <a:gd name="connsiteY21" fmla="*/ 3731871 h 4084173"/>
              <a:gd name="connsiteX22" fmla="*/ 4969627 w 5104239"/>
              <a:gd name="connsiteY22" fmla="*/ 3379881 h 4084173"/>
              <a:gd name="connsiteX23" fmla="*/ 4815327 w 5104239"/>
              <a:gd name="connsiteY23" fmla="*/ 3277449 h 4084173"/>
              <a:gd name="connsiteX24" fmla="*/ 5104239 w 5104239"/>
              <a:gd name="connsiteY24" fmla="*/ 2851615 h 4084173"/>
              <a:gd name="connsiteX25" fmla="*/ 4641494 w 5104239"/>
              <a:gd name="connsiteY25" fmla="*/ 2501810 h 4084173"/>
              <a:gd name="connsiteX26" fmla="*/ 4940992 w 5104239"/>
              <a:gd name="connsiteY26" fmla="*/ 2070906 h 4084173"/>
              <a:gd name="connsiteX27" fmla="*/ 4058334 w 5104239"/>
              <a:gd name="connsiteY27" fmla="*/ 1460218 h 4084173"/>
              <a:gd name="connsiteX28" fmla="*/ 3314336 w 5104239"/>
              <a:gd name="connsiteY28" fmla="*/ 1013010 h 4084173"/>
              <a:gd name="connsiteX29" fmla="*/ 3616739 w 5104239"/>
              <a:gd name="connsiteY29" fmla="*/ 677212 h 4084173"/>
              <a:gd name="connsiteX30" fmla="*/ 3073857 w 5104239"/>
              <a:gd name="connsiteY30" fmla="*/ 642352 h 4084173"/>
              <a:gd name="connsiteX31" fmla="*/ 2919543 w 5104239"/>
              <a:gd name="connsiteY31" fmla="*/ 418928 h 4084173"/>
              <a:gd name="connsiteX32" fmla="*/ 2743528 w 5104239"/>
              <a:gd name="connsiteY32" fmla="*/ 0 h 4084173"/>
              <a:gd name="connsiteX33" fmla="*/ 2506088 w 5104239"/>
              <a:gd name="connsiteY33" fmla="*/ 529727 h 4084173"/>
              <a:gd name="connsiteX34" fmla="*/ 2243704 w 5104239"/>
              <a:gd name="connsiteY34" fmla="*/ 1060196 h 4084173"/>
              <a:gd name="connsiteX35" fmla="*/ 1993546 w 5104239"/>
              <a:gd name="connsiteY35" fmla="*/ 1069722 h 4084173"/>
              <a:gd name="connsiteX36" fmla="*/ 1975280 w 5104239"/>
              <a:gd name="connsiteY36" fmla="*/ 868742 h 4084173"/>
              <a:gd name="connsiteX37" fmla="*/ 1926558 w 5104239"/>
              <a:gd name="connsiteY37" fmla="*/ 646694 h 4084173"/>
              <a:gd name="connsiteX38" fmla="*/ 1900570 w 5104239"/>
              <a:gd name="connsiteY38" fmla="*/ 384268 h 4084173"/>
              <a:gd name="connsiteX39" fmla="*/ 1394824 w 5104239"/>
              <a:gd name="connsiteY39" fmla="*/ 363494 h 4084173"/>
              <a:gd name="connsiteX40" fmla="*/ 1410121 w 5104239"/>
              <a:gd name="connsiteY40" fmla="*/ 249957 h 4084173"/>
              <a:gd name="connsiteX41" fmla="*/ 1289845 w 5104239"/>
              <a:gd name="connsiteY41" fmla="*/ 242612 h 4084173"/>
              <a:gd name="connsiteX42" fmla="*/ 1169632 w 5104239"/>
              <a:gd name="connsiteY42" fmla="*/ 224306 h 4084173"/>
              <a:gd name="connsiteX43" fmla="*/ 1170496 w 5104239"/>
              <a:gd name="connsiteY43" fmla="*/ 138764 h 4084173"/>
              <a:gd name="connsiteX44" fmla="*/ 1069010 w 5104239"/>
              <a:gd name="connsiteY44" fmla="*/ 360900 h 4084173"/>
              <a:gd name="connsiteX45" fmla="*/ 964794 w 5104239"/>
              <a:gd name="connsiteY45" fmla="*/ 564039 h 4084173"/>
              <a:gd name="connsiteX46" fmla="*/ 887664 w 5104239"/>
              <a:gd name="connsiteY46" fmla="*/ 799031 h 4084173"/>
              <a:gd name="connsiteX47" fmla="*/ 783415 w 5104239"/>
              <a:gd name="connsiteY47" fmla="*/ 1163028 h 4084173"/>
              <a:gd name="connsiteX48" fmla="*/ 547493 w 5104239"/>
              <a:gd name="connsiteY48" fmla="*/ 1049225 h 4084173"/>
              <a:gd name="connsiteX49" fmla="*/ 353890 w 5104239"/>
              <a:gd name="connsiteY49" fmla="*/ 1169919 h 4084173"/>
              <a:gd name="connsiteX50" fmla="*/ 240397 w 5104239"/>
              <a:gd name="connsiteY50" fmla="*/ 1079942 h 4084173"/>
              <a:gd name="connsiteX51" fmla="*/ 166867 w 5104239"/>
              <a:gd name="connsiteY51" fmla="*/ 1195171 h 4084173"/>
              <a:gd name="connsiteX52" fmla="*/ 113254 w 5104239"/>
              <a:gd name="connsiteY52" fmla="*/ 1314621 h 4084173"/>
              <a:gd name="connsiteX53" fmla="*/ 72176 w 5104239"/>
              <a:gd name="connsiteY53" fmla="*/ 1412602 h 4084173"/>
              <a:gd name="connsiteX54" fmla="*/ 68887 w 5104239"/>
              <a:gd name="connsiteY54" fmla="*/ 1526405 h 4084173"/>
              <a:gd name="connsiteX55" fmla="*/ 0 w 5104239"/>
              <a:gd name="connsiteY55" fmla="*/ 1626120 h 4084173"/>
              <a:gd name="connsiteX56" fmla="*/ 9559 w 5104239"/>
              <a:gd name="connsiteY56" fmla="*/ 1817306 h 4084173"/>
              <a:gd name="connsiteX57" fmla="*/ 139432 w 5104239"/>
              <a:gd name="connsiteY57" fmla="*/ 1786873 h 4084173"/>
              <a:gd name="connsiteX58" fmla="*/ 290506 w 5104239"/>
              <a:gd name="connsiteY58" fmla="*/ 1851124 h 4084173"/>
              <a:gd name="connsiteX59" fmla="*/ 486543 w 5104239"/>
              <a:gd name="connsiteY59" fmla="*/ 1961070 h 4084173"/>
              <a:gd name="connsiteX60" fmla="*/ 451314 w 5104239"/>
              <a:gd name="connsiteY60" fmla="*/ 2106513 h 4084173"/>
              <a:gd name="connsiteX61" fmla="*/ 650644 w 5104239"/>
              <a:gd name="connsiteY61" fmla="*/ 2370518 h 4084173"/>
              <a:gd name="connsiteX62" fmla="*/ 425076 w 5104239"/>
              <a:gd name="connsiteY62" fmla="*/ 2857054 h 4084173"/>
              <a:gd name="connsiteX63" fmla="*/ 553431 w 5104239"/>
              <a:gd name="connsiteY63" fmla="*/ 2946207 h 4084173"/>
              <a:gd name="connsiteX0" fmla="*/ 553431 w 5104239"/>
              <a:gd name="connsiteY0" fmla="*/ 2946207 h 4084173"/>
              <a:gd name="connsiteX1" fmla="*/ 807498 w 5104239"/>
              <a:gd name="connsiteY1" fmla="*/ 2918761 h 4084173"/>
              <a:gd name="connsiteX2" fmla="*/ 849252 w 5104239"/>
              <a:gd name="connsiteY2" fmla="*/ 3029336 h 4084173"/>
              <a:gd name="connsiteX3" fmla="*/ 1210162 w 5104239"/>
              <a:gd name="connsiteY3" fmla="*/ 2951435 h 4084173"/>
              <a:gd name="connsiteX4" fmla="*/ 1432085 w 5104239"/>
              <a:gd name="connsiteY4" fmla="*/ 3041860 h 4084173"/>
              <a:gd name="connsiteX5" fmla="*/ 1009890 w 5104239"/>
              <a:gd name="connsiteY5" fmla="*/ 4028699 h 4084173"/>
              <a:gd name="connsiteX6" fmla="*/ 1442161 w 5104239"/>
              <a:gd name="connsiteY6" fmla="*/ 3755877 h 4084173"/>
              <a:gd name="connsiteX7" fmla="*/ 1850296 w 5104239"/>
              <a:gd name="connsiteY7" fmla="*/ 3957577 h 4084173"/>
              <a:gd name="connsiteX8" fmla="*/ 1841750 w 5104239"/>
              <a:gd name="connsiteY8" fmla="*/ 3827785 h 4084173"/>
              <a:gd name="connsiteX9" fmla="*/ 1867131 w 5104239"/>
              <a:gd name="connsiteY9" fmla="*/ 3739011 h 4084173"/>
              <a:gd name="connsiteX10" fmla="*/ 1984922 w 5104239"/>
              <a:gd name="connsiteY10" fmla="*/ 3207609 h 4084173"/>
              <a:gd name="connsiteX11" fmla="*/ 2745358 w 5104239"/>
              <a:gd name="connsiteY11" fmla="*/ 3811121 h 4084173"/>
              <a:gd name="connsiteX12" fmla="*/ 2844823 w 5104239"/>
              <a:gd name="connsiteY12" fmla="*/ 3894687 h 4084173"/>
              <a:gd name="connsiteX13" fmla="*/ 3053983 w 5104239"/>
              <a:gd name="connsiteY13" fmla="*/ 3972450 h 4084173"/>
              <a:gd name="connsiteX14" fmla="*/ 3189522 w 5104239"/>
              <a:gd name="connsiteY14" fmla="*/ 3991829 h 4084173"/>
              <a:gd name="connsiteX15" fmla="*/ 3322741 w 5104239"/>
              <a:gd name="connsiteY15" fmla="*/ 4021325 h 4084173"/>
              <a:gd name="connsiteX16" fmla="*/ 3435364 w 5104239"/>
              <a:gd name="connsiteY16" fmla="*/ 4029369 h 4084173"/>
              <a:gd name="connsiteX17" fmla="*/ 3666513 w 5104239"/>
              <a:gd name="connsiteY17" fmla="*/ 4084173 h 4084173"/>
              <a:gd name="connsiteX18" fmla="*/ 3780639 w 5104239"/>
              <a:gd name="connsiteY18" fmla="*/ 3995347 h 4084173"/>
              <a:gd name="connsiteX19" fmla="*/ 3757294 w 5104239"/>
              <a:gd name="connsiteY19" fmla="*/ 3439177 h 4084173"/>
              <a:gd name="connsiteX20" fmla="*/ 3832506 w 5104239"/>
              <a:gd name="connsiteY20" fmla="*/ 3366351 h 4084173"/>
              <a:gd name="connsiteX21" fmla="*/ 4296679 w 5104239"/>
              <a:gd name="connsiteY21" fmla="*/ 3731871 h 4084173"/>
              <a:gd name="connsiteX22" fmla="*/ 4969627 w 5104239"/>
              <a:gd name="connsiteY22" fmla="*/ 3379881 h 4084173"/>
              <a:gd name="connsiteX23" fmla="*/ 4815327 w 5104239"/>
              <a:gd name="connsiteY23" fmla="*/ 3277449 h 4084173"/>
              <a:gd name="connsiteX24" fmla="*/ 5104239 w 5104239"/>
              <a:gd name="connsiteY24" fmla="*/ 2851615 h 4084173"/>
              <a:gd name="connsiteX25" fmla="*/ 4641494 w 5104239"/>
              <a:gd name="connsiteY25" fmla="*/ 2501810 h 4084173"/>
              <a:gd name="connsiteX26" fmla="*/ 4940992 w 5104239"/>
              <a:gd name="connsiteY26" fmla="*/ 2070906 h 4084173"/>
              <a:gd name="connsiteX27" fmla="*/ 4058334 w 5104239"/>
              <a:gd name="connsiteY27" fmla="*/ 1460218 h 4084173"/>
              <a:gd name="connsiteX28" fmla="*/ 3314336 w 5104239"/>
              <a:gd name="connsiteY28" fmla="*/ 1013010 h 4084173"/>
              <a:gd name="connsiteX29" fmla="*/ 3616739 w 5104239"/>
              <a:gd name="connsiteY29" fmla="*/ 677212 h 4084173"/>
              <a:gd name="connsiteX30" fmla="*/ 3073857 w 5104239"/>
              <a:gd name="connsiteY30" fmla="*/ 642352 h 4084173"/>
              <a:gd name="connsiteX31" fmla="*/ 2919543 w 5104239"/>
              <a:gd name="connsiteY31" fmla="*/ 418928 h 4084173"/>
              <a:gd name="connsiteX32" fmla="*/ 2743528 w 5104239"/>
              <a:gd name="connsiteY32" fmla="*/ 0 h 4084173"/>
              <a:gd name="connsiteX33" fmla="*/ 2506088 w 5104239"/>
              <a:gd name="connsiteY33" fmla="*/ 529727 h 4084173"/>
              <a:gd name="connsiteX34" fmla="*/ 2243704 w 5104239"/>
              <a:gd name="connsiteY34" fmla="*/ 1060196 h 4084173"/>
              <a:gd name="connsiteX35" fmla="*/ 1993546 w 5104239"/>
              <a:gd name="connsiteY35" fmla="*/ 1069722 h 4084173"/>
              <a:gd name="connsiteX36" fmla="*/ 1975280 w 5104239"/>
              <a:gd name="connsiteY36" fmla="*/ 868742 h 4084173"/>
              <a:gd name="connsiteX37" fmla="*/ 1926558 w 5104239"/>
              <a:gd name="connsiteY37" fmla="*/ 646694 h 4084173"/>
              <a:gd name="connsiteX38" fmla="*/ 1900570 w 5104239"/>
              <a:gd name="connsiteY38" fmla="*/ 384268 h 4084173"/>
              <a:gd name="connsiteX39" fmla="*/ 1394824 w 5104239"/>
              <a:gd name="connsiteY39" fmla="*/ 363494 h 4084173"/>
              <a:gd name="connsiteX40" fmla="*/ 1410121 w 5104239"/>
              <a:gd name="connsiteY40" fmla="*/ 249957 h 4084173"/>
              <a:gd name="connsiteX41" fmla="*/ 1289845 w 5104239"/>
              <a:gd name="connsiteY41" fmla="*/ 242612 h 4084173"/>
              <a:gd name="connsiteX42" fmla="*/ 1169632 w 5104239"/>
              <a:gd name="connsiteY42" fmla="*/ 224306 h 4084173"/>
              <a:gd name="connsiteX43" fmla="*/ 1170496 w 5104239"/>
              <a:gd name="connsiteY43" fmla="*/ 138764 h 4084173"/>
              <a:gd name="connsiteX44" fmla="*/ 1069010 w 5104239"/>
              <a:gd name="connsiteY44" fmla="*/ 360900 h 4084173"/>
              <a:gd name="connsiteX45" fmla="*/ 964794 w 5104239"/>
              <a:gd name="connsiteY45" fmla="*/ 564039 h 4084173"/>
              <a:gd name="connsiteX46" fmla="*/ 887664 w 5104239"/>
              <a:gd name="connsiteY46" fmla="*/ 799031 h 4084173"/>
              <a:gd name="connsiteX47" fmla="*/ 783415 w 5104239"/>
              <a:gd name="connsiteY47" fmla="*/ 1163028 h 4084173"/>
              <a:gd name="connsiteX48" fmla="*/ 547493 w 5104239"/>
              <a:gd name="connsiteY48" fmla="*/ 1049225 h 4084173"/>
              <a:gd name="connsiteX49" fmla="*/ 353890 w 5104239"/>
              <a:gd name="connsiteY49" fmla="*/ 1169919 h 4084173"/>
              <a:gd name="connsiteX50" fmla="*/ 240397 w 5104239"/>
              <a:gd name="connsiteY50" fmla="*/ 1079942 h 4084173"/>
              <a:gd name="connsiteX51" fmla="*/ 166867 w 5104239"/>
              <a:gd name="connsiteY51" fmla="*/ 1195171 h 4084173"/>
              <a:gd name="connsiteX52" fmla="*/ 113254 w 5104239"/>
              <a:gd name="connsiteY52" fmla="*/ 1314621 h 4084173"/>
              <a:gd name="connsiteX53" fmla="*/ 72176 w 5104239"/>
              <a:gd name="connsiteY53" fmla="*/ 1412602 h 4084173"/>
              <a:gd name="connsiteX54" fmla="*/ 68887 w 5104239"/>
              <a:gd name="connsiteY54" fmla="*/ 1526405 h 4084173"/>
              <a:gd name="connsiteX55" fmla="*/ 0 w 5104239"/>
              <a:gd name="connsiteY55" fmla="*/ 1626120 h 4084173"/>
              <a:gd name="connsiteX56" fmla="*/ 9559 w 5104239"/>
              <a:gd name="connsiteY56" fmla="*/ 1817306 h 4084173"/>
              <a:gd name="connsiteX57" fmla="*/ 139432 w 5104239"/>
              <a:gd name="connsiteY57" fmla="*/ 1786873 h 4084173"/>
              <a:gd name="connsiteX58" fmla="*/ 290506 w 5104239"/>
              <a:gd name="connsiteY58" fmla="*/ 1851124 h 4084173"/>
              <a:gd name="connsiteX59" fmla="*/ 486543 w 5104239"/>
              <a:gd name="connsiteY59" fmla="*/ 1961070 h 4084173"/>
              <a:gd name="connsiteX60" fmla="*/ 451314 w 5104239"/>
              <a:gd name="connsiteY60" fmla="*/ 2106513 h 4084173"/>
              <a:gd name="connsiteX61" fmla="*/ 650644 w 5104239"/>
              <a:gd name="connsiteY61" fmla="*/ 2370518 h 4084173"/>
              <a:gd name="connsiteX62" fmla="*/ 425076 w 5104239"/>
              <a:gd name="connsiteY62" fmla="*/ 2857054 h 4084173"/>
              <a:gd name="connsiteX63" fmla="*/ 553431 w 5104239"/>
              <a:gd name="connsiteY63" fmla="*/ 2946207 h 4084173"/>
              <a:gd name="connsiteX0" fmla="*/ 553431 w 5104239"/>
              <a:gd name="connsiteY0" fmla="*/ 2946207 h 4084173"/>
              <a:gd name="connsiteX1" fmla="*/ 807498 w 5104239"/>
              <a:gd name="connsiteY1" fmla="*/ 2918761 h 4084173"/>
              <a:gd name="connsiteX2" fmla="*/ 849252 w 5104239"/>
              <a:gd name="connsiteY2" fmla="*/ 3029336 h 4084173"/>
              <a:gd name="connsiteX3" fmla="*/ 1210162 w 5104239"/>
              <a:gd name="connsiteY3" fmla="*/ 2951435 h 4084173"/>
              <a:gd name="connsiteX4" fmla="*/ 1432085 w 5104239"/>
              <a:gd name="connsiteY4" fmla="*/ 3041860 h 4084173"/>
              <a:gd name="connsiteX5" fmla="*/ 1009890 w 5104239"/>
              <a:gd name="connsiteY5" fmla="*/ 4028699 h 4084173"/>
              <a:gd name="connsiteX6" fmla="*/ 1442161 w 5104239"/>
              <a:gd name="connsiteY6" fmla="*/ 3755877 h 4084173"/>
              <a:gd name="connsiteX7" fmla="*/ 1850296 w 5104239"/>
              <a:gd name="connsiteY7" fmla="*/ 3957577 h 4084173"/>
              <a:gd name="connsiteX8" fmla="*/ 1841750 w 5104239"/>
              <a:gd name="connsiteY8" fmla="*/ 3827785 h 4084173"/>
              <a:gd name="connsiteX9" fmla="*/ 1867131 w 5104239"/>
              <a:gd name="connsiteY9" fmla="*/ 3739011 h 4084173"/>
              <a:gd name="connsiteX10" fmla="*/ 1984922 w 5104239"/>
              <a:gd name="connsiteY10" fmla="*/ 3207609 h 4084173"/>
              <a:gd name="connsiteX11" fmla="*/ 2745358 w 5104239"/>
              <a:gd name="connsiteY11" fmla="*/ 3811121 h 4084173"/>
              <a:gd name="connsiteX12" fmla="*/ 2844823 w 5104239"/>
              <a:gd name="connsiteY12" fmla="*/ 3894687 h 4084173"/>
              <a:gd name="connsiteX13" fmla="*/ 3053983 w 5104239"/>
              <a:gd name="connsiteY13" fmla="*/ 3972450 h 4084173"/>
              <a:gd name="connsiteX14" fmla="*/ 3189522 w 5104239"/>
              <a:gd name="connsiteY14" fmla="*/ 3991829 h 4084173"/>
              <a:gd name="connsiteX15" fmla="*/ 3322741 w 5104239"/>
              <a:gd name="connsiteY15" fmla="*/ 4021325 h 4084173"/>
              <a:gd name="connsiteX16" fmla="*/ 3435364 w 5104239"/>
              <a:gd name="connsiteY16" fmla="*/ 4029369 h 4084173"/>
              <a:gd name="connsiteX17" fmla="*/ 3666513 w 5104239"/>
              <a:gd name="connsiteY17" fmla="*/ 4084173 h 4084173"/>
              <a:gd name="connsiteX18" fmla="*/ 3780639 w 5104239"/>
              <a:gd name="connsiteY18" fmla="*/ 3995347 h 4084173"/>
              <a:gd name="connsiteX19" fmla="*/ 3757294 w 5104239"/>
              <a:gd name="connsiteY19" fmla="*/ 3439177 h 4084173"/>
              <a:gd name="connsiteX20" fmla="*/ 3832506 w 5104239"/>
              <a:gd name="connsiteY20" fmla="*/ 3366351 h 4084173"/>
              <a:gd name="connsiteX21" fmla="*/ 4296679 w 5104239"/>
              <a:gd name="connsiteY21" fmla="*/ 3731871 h 4084173"/>
              <a:gd name="connsiteX22" fmla="*/ 4969627 w 5104239"/>
              <a:gd name="connsiteY22" fmla="*/ 3379881 h 4084173"/>
              <a:gd name="connsiteX23" fmla="*/ 4815327 w 5104239"/>
              <a:gd name="connsiteY23" fmla="*/ 3277449 h 4084173"/>
              <a:gd name="connsiteX24" fmla="*/ 5104239 w 5104239"/>
              <a:gd name="connsiteY24" fmla="*/ 2851615 h 4084173"/>
              <a:gd name="connsiteX25" fmla="*/ 4641494 w 5104239"/>
              <a:gd name="connsiteY25" fmla="*/ 2501810 h 4084173"/>
              <a:gd name="connsiteX26" fmla="*/ 4940992 w 5104239"/>
              <a:gd name="connsiteY26" fmla="*/ 2070906 h 4084173"/>
              <a:gd name="connsiteX27" fmla="*/ 4058334 w 5104239"/>
              <a:gd name="connsiteY27" fmla="*/ 1460218 h 4084173"/>
              <a:gd name="connsiteX28" fmla="*/ 3314336 w 5104239"/>
              <a:gd name="connsiteY28" fmla="*/ 1013010 h 4084173"/>
              <a:gd name="connsiteX29" fmla="*/ 3616739 w 5104239"/>
              <a:gd name="connsiteY29" fmla="*/ 677212 h 4084173"/>
              <a:gd name="connsiteX30" fmla="*/ 3073857 w 5104239"/>
              <a:gd name="connsiteY30" fmla="*/ 642352 h 4084173"/>
              <a:gd name="connsiteX31" fmla="*/ 2919543 w 5104239"/>
              <a:gd name="connsiteY31" fmla="*/ 418928 h 4084173"/>
              <a:gd name="connsiteX32" fmla="*/ 2743528 w 5104239"/>
              <a:gd name="connsiteY32" fmla="*/ 0 h 4084173"/>
              <a:gd name="connsiteX33" fmla="*/ 2506088 w 5104239"/>
              <a:gd name="connsiteY33" fmla="*/ 529727 h 4084173"/>
              <a:gd name="connsiteX34" fmla="*/ 2243704 w 5104239"/>
              <a:gd name="connsiteY34" fmla="*/ 1060196 h 4084173"/>
              <a:gd name="connsiteX35" fmla="*/ 1993546 w 5104239"/>
              <a:gd name="connsiteY35" fmla="*/ 1069722 h 4084173"/>
              <a:gd name="connsiteX36" fmla="*/ 1975280 w 5104239"/>
              <a:gd name="connsiteY36" fmla="*/ 868742 h 4084173"/>
              <a:gd name="connsiteX37" fmla="*/ 1926558 w 5104239"/>
              <a:gd name="connsiteY37" fmla="*/ 646694 h 4084173"/>
              <a:gd name="connsiteX38" fmla="*/ 1900570 w 5104239"/>
              <a:gd name="connsiteY38" fmla="*/ 384268 h 4084173"/>
              <a:gd name="connsiteX39" fmla="*/ 1394824 w 5104239"/>
              <a:gd name="connsiteY39" fmla="*/ 363494 h 4084173"/>
              <a:gd name="connsiteX40" fmla="*/ 1410121 w 5104239"/>
              <a:gd name="connsiteY40" fmla="*/ 249957 h 4084173"/>
              <a:gd name="connsiteX41" fmla="*/ 1289845 w 5104239"/>
              <a:gd name="connsiteY41" fmla="*/ 242612 h 4084173"/>
              <a:gd name="connsiteX42" fmla="*/ 1169632 w 5104239"/>
              <a:gd name="connsiteY42" fmla="*/ 224306 h 4084173"/>
              <a:gd name="connsiteX43" fmla="*/ 1170496 w 5104239"/>
              <a:gd name="connsiteY43" fmla="*/ 138764 h 4084173"/>
              <a:gd name="connsiteX44" fmla="*/ 1069010 w 5104239"/>
              <a:gd name="connsiteY44" fmla="*/ 360900 h 4084173"/>
              <a:gd name="connsiteX45" fmla="*/ 964794 w 5104239"/>
              <a:gd name="connsiteY45" fmla="*/ 564039 h 4084173"/>
              <a:gd name="connsiteX46" fmla="*/ 887664 w 5104239"/>
              <a:gd name="connsiteY46" fmla="*/ 799031 h 4084173"/>
              <a:gd name="connsiteX47" fmla="*/ 783415 w 5104239"/>
              <a:gd name="connsiteY47" fmla="*/ 1163028 h 4084173"/>
              <a:gd name="connsiteX48" fmla="*/ 547493 w 5104239"/>
              <a:gd name="connsiteY48" fmla="*/ 1049225 h 4084173"/>
              <a:gd name="connsiteX49" fmla="*/ 353890 w 5104239"/>
              <a:gd name="connsiteY49" fmla="*/ 1169919 h 4084173"/>
              <a:gd name="connsiteX50" fmla="*/ 240397 w 5104239"/>
              <a:gd name="connsiteY50" fmla="*/ 1079942 h 4084173"/>
              <a:gd name="connsiteX51" fmla="*/ 166867 w 5104239"/>
              <a:gd name="connsiteY51" fmla="*/ 1195171 h 4084173"/>
              <a:gd name="connsiteX52" fmla="*/ 113254 w 5104239"/>
              <a:gd name="connsiteY52" fmla="*/ 1314621 h 4084173"/>
              <a:gd name="connsiteX53" fmla="*/ 72176 w 5104239"/>
              <a:gd name="connsiteY53" fmla="*/ 1412602 h 4084173"/>
              <a:gd name="connsiteX54" fmla="*/ 68887 w 5104239"/>
              <a:gd name="connsiteY54" fmla="*/ 1526405 h 4084173"/>
              <a:gd name="connsiteX55" fmla="*/ 0 w 5104239"/>
              <a:gd name="connsiteY55" fmla="*/ 1626120 h 4084173"/>
              <a:gd name="connsiteX56" fmla="*/ 9559 w 5104239"/>
              <a:gd name="connsiteY56" fmla="*/ 1817306 h 4084173"/>
              <a:gd name="connsiteX57" fmla="*/ 139432 w 5104239"/>
              <a:gd name="connsiteY57" fmla="*/ 1786873 h 4084173"/>
              <a:gd name="connsiteX58" fmla="*/ 290506 w 5104239"/>
              <a:gd name="connsiteY58" fmla="*/ 1851124 h 4084173"/>
              <a:gd name="connsiteX59" fmla="*/ 486543 w 5104239"/>
              <a:gd name="connsiteY59" fmla="*/ 1961070 h 4084173"/>
              <a:gd name="connsiteX60" fmla="*/ 451314 w 5104239"/>
              <a:gd name="connsiteY60" fmla="*/ 2106513 h 4084173"/>
              <a:gd name="connsiteX61" fmla="*/ 650644 w 5104239"/>
              <a:gd name="connsiteY61" fmla="*/ 2370518 h 4084173"/>
              <a:gd name="connsiteX62" fmla="*/ 425076 w 5104239"/>
              <a:gd name="connsiteY62" fmla="*/ 2857054 h 4084173"/>
              <a:gd name="connsiteX63" fmla="*/ 553431 w 5104239"/>
              <a:gd name="connsiteY63" fmla="*/ 2946207 h 4084173"/>
              <a:gd name="connsiteX0" fmla="*/ 553431 w 5104239"/>
              <a:gd name="connsiteY0" fmla="*/ 2946207 h 4084173"/>
              <a:gd name="connsiteX1" fmla="*/ 807498 w 5104239"/>
              <a:gd name="connsiteY1" fmla="*/ 2918761 h 4084173"/>
              <a:gd name="connsiteX2" fmla="*/ 849252 w 5104239"/>
              <a:gd name="connsiteY2" fmla="*/ 3029336 h 4084173"/>
              <a:gd name="connsiteX3" fmla="*/ 1210162 w 5104239"/>
              <a:gd name="connsiteY3" fmla="*/ 2951435 h 4084173"/>
              <a:gd name="connsiteX4" fmla="*/ 1432085 w 5104239"/>
              <a:gd name="connsiteY4" fmla="*/ 3041860 h 4084173"/>
              <a:gd name="connsiteX5" fmla="*/ 1009890 w 5104239"/>
              <a:gd name="connsiteY5" fmla="*/ 4028699 h 4084173"/>
              <a:gd name="connsiteX6" fmla="*/ 1442161 w 5104239"/>
              <a:gd name="connsiteY6" fmla="*/ 3755877 h 4084173"/>
              <a:gd name="connsiteX7" fmla="*/ 1850296 w 5104239"/>
              <a:gd name="connsiteY7" fmla="*/ 3957577 h 4084173"/>
              <a:gd name="connsiteX8" fmla="*/ 1841750 w 5104239"/>
              <a:gd name="connsiteY8" fmla="*/ 3827785 h 4084173"/>
              <a:gd name="connsiteX9" fmla="*/ 1867131 w 5104239"/>
              <a:gd name="connsiteY9" fmla="*/ 3739011 h 4084173"/>
              <a:gd name="connsiteX10" fmla="*/ 1984922 w 5104239"/>
              <a:gd name="connsiteY10" fmla="*/ 3207609 h 4084173"/>
              <a:gd name="connsiteX11" fmla="*/ 2745358 w 5104239"/>
              <a:gd name="connsiteY11" fmla="*/ 3811121 h 4084173"/>
              <a:gd name="connsiteX12" fmla="*/ 2844823 w 5104239"/>
              <a:gd name="connsiteY12" fmla="*/ 3894687 h 4084173"/>
              <a:gd name="connsiteX13" fmla="*/ 3053983 w 5104239"/>
              <a:gd name="connsiteY13" fmla="*/ 3972450 h 4084173"/>
              <a:gd name="connsiteX14" fmla="*/ 3189522 w 5104239"/>
              <a:gd name="connsiteY14" fmla="*/ 3991829 h 4084173"/>
              <a:gd name="connsiteX15" fmla="*/ 3322741 w 5104239"/>
              <a:gd name="connsiteY15" fmla="*/ 4021325 h 4084173"/>
              <a:gd name="connsiteX16" fmla="*/ 3435364 w 5104239"/>
              <a:gd name="connsiteY16" fmla="*/ 4029369 h 4084173"/>
              <a:gd name="connsiteX17" fmla="*/ 3666513 w 5104239"/>
              <a:gd name="connsiteY17" fmla="*/ 4084173 h 4084173"/>
              <a:gd name="connsiteX18" fmla="*/ 3780639 w 5104239"/>
              <a:gd name="connsiteY18" fmla="*/ 3995347 h 4084173"/>
              <a:gd name="connsiteX19" fmla="*/ 3757294 w 5104239"/>
              <a:gd name="connsiteY19" fmla="*/ 3439177 h 4084173"/>
              <a:gd name="connsiteX20" fmla="*/ 3832506 w 5104239"/>
              <a:gd name="connsiteY20" fmla="*/ 3366351 h 4084173"/>
              <a:gd name="connsiteX21" fmla="*/ 4296679 w 5104239"/>
              <a:gd name="connsiteY21" fmla="*/ 3731871 h 4084173"/>
              <a:gd name="connsiteX22" fmla="*/ 4969627 w 5104239"/>
              <a:gd name="connsiteY22" fmla="*/ 3379881 h 4084173"/>
              <a:gd name="connsiteX23" fmla="*/ 4815327 w 5104239"/>
              <a:gd name="connsiteY23" fmla="*/ 3277449 h 4084173"/>
              <a:gd name="connsiteX24" fmla="*/ 5104239 w 5104239"/>
              <a:gd name="connsiteY24" fmla="*/ 2851615 h 4084173"/>
              <a:gd name="connsiteX25" fmla="*/ 4641494 w 5104239"/>
              <a:gd name="connsiteY25" fmla="*/ 2501810 h 4084173"/>
              <a:gd name="connsiteX26" fmla="*/ 4940992 w 5104239"/>
              <a:gd name="connsiteY26" fmla="*/ 2070906 h 4084173"/>
              <a:gd name="connsiteX27" fmla="*/ 4058334 w 5104239"/>
              <a:gd name="connsiteY27" fmla="*/ 1460218 h 4084173"/>
              <a:gd name="connsiteX28" fmla="*/ 3314336 w 5104239"/>
              <a:gd name="connsiteY28" fmla="*/ 1013010 h 4084173"/>
              <a:gd name="connsiteX29" fmla="*/ 3616739 w 5104239"/>
              <a:gd name="connsiteY29" fmla="*/ 677212 h 4084173"/>
              <a:gd name="connsiteX30" fmla="*/ 3073857 w 5104239"/>
              <a:gd name="connsiteY30" fmla="*/ 642352 h 4084173"/>
              <a:gd name="connsiteX31" fmla="*/ 2919543 w 5104239"/>
              <a:gd name="connsiteY31" fmla="*/ 418928 h 4084173"/>
              <a:gd name="connsiteX32" fmla="*/ 2743528 w 5104239"/>
              <a:gd name="connsiteY32" fmla="*/ 0 h 4084173"/>
              <a:gd name="connsiteX33" fmla="*/ 2506088 w 5104239"/>
              <a:gd name="connsiteY33" fmla="*/ 529727 h 4084173"/>
              <a:gd name="connsiteX34" fmla="*/ 2243704 w 5104239"/>
              <a:gd name="connsiteY34" fmla="*/ 1060196 h 4084173"/>
              <a:gd name="connsiteX35" fmla="*/ 1993546 w 5104239"/>
              <a:gd name="connsiteY35" fmla="*/ 1069722 h 4084173"/>
              <a:gd name="connsiteX36" fmla="*/ 1975280 w 5104239"/>
              <a:gd name="connsiteY36" fmla="*/ 868742 h 4084173"/>
              <a:gd name="connsiteX37" fmla="*/ 1926558 w 5104239"/>
              <a:gd name="connsiteY37" fmla="*/ 646694 h 4084173"/>
              <a:gd name="connsiteX38" fmla="*/ 1900570 w 5104239"/>
              <a:gd name="connsiteY38" fmla="*/ 384268 h 4084173"/>
              <a:gd name="connsiteX39" fmla="*/ 1394824 w 5104239"/>
              <a:gd name="connsiteY39" fmla="*/ 363494 h 4084173"/>
              <a:gd name="connsiteX40" fmla="*/ 1410121 w 5104239"/>
              <a:gd name="connsiteY40" fmla="*/ 249957 h 4084173"/>
              <a:gd name="connsiteX41" fmla="*/ 1289845 w 5104239"/>
              <a:gd name="connsiteY41" fmla="*/ 242612 h 4084173"/>
              <a:gd name="connsiteX42" fmla="*/ 1169632 w 5104239"/>
              <a:gd name="connsiteY42" fmla="*/ 224306 h 4084173"/>
              <a:gd name="connsiteX43" fmla="*/ 1170496 w 5104239"/>
              <a:gd name="connsiteY43" fmla="*/ 138764 h 4084173"/>
              <a:gd name="connsiteX44" fmla="*/ 1069010 w 5104239"/>
              <a:gd name="connsiteY44" fmla="*/ 360900 h 4084173"/>
              <a:gd name="connsiteX45" fmla="*/ 964794 w 5104239"/>
              <a:gd name="connsiteY45" fmla="*/ 564039 h 4084173"/>
              <a:gd name="connsiteX46" fmla="*/ 887664 w 5104239"/>
              <a:gd name="connsiteY46" fmla="*/ 799031 h 4084173"/>
              <a:gd name="connsiteX47" fmla="*/ 783415 w 5104239"/>
              <a:gd name="connsiteY47" fmla="*/ 1163028 h 4084173"/>
              <a:gd name="connsiteX48" fmla="*/ 547493 w 5104239"/>
              <a:gd name="connsiteY48" fmla="*/ 1049225 h 4084173"/>
              <a:gd name="connsiteX49" fmla="*/ 353890 w 5104239"/>
              <a:gd name="connsiteY49" fmla="*/ 1169919 h 4084173"/>
              <a:gd name="connsiteX50" fmla="*/ 240397 w 5104239"/>
              <a:gd name="connsiteY50" fmla="*/ 1079942 h 4084173"/>
              <a:gd name="connsiteX51" fmla="*/ 166867 w 5104239"/>
              <a:gd name="connsiteY51" fmla="*/ 1195171 h 4084173"/>
              <a:gd name="connsiteX52" fmla="*/ 113254 w 5104239"/>
              <a:gd name="connsiteY52" fmla="*/ 1314621 h 4084173"/>
              <a:gd name="connsiteX53" fmla="*/ 72176 w 5104239"/>
              <a:gd name="connsiteY53" fmla="*/ 1412602 h 4084173"/>
              <a:gd name="connsiteX54" fmla="*/ 68887 w 5104239"/>
              <a:gd name="connsiteY54" fmla="*/ 1526405 h 4084173"/>
              <a:gd name="connsiteX55" fmla="*/ 0 w 5104239"/>
              <a:gd name="connsiteY55" fmla="*/ 1626120 h 4084173"/>
              <a:gd name="connsiteX56" fmla="*/ 9559 w 5104239"/>
              <a:gd name="connsiteY56" fmla="*/ 1817306 h 4084173"/>
              <a:gd name="connsiteX57" fmla="*/ 139432 w 5104239"/>
              <a:gd name="connsiteY57" fmla="*/ 1786873 h 4084173"/>
              <a:gd name="connsiteX58" fmla="*/ 290506 w 5104239"/>
              <a:gd name="connsiteY58" fmla="*/ 1851124 h 4084173"/>
              <a:gd name="connsiteX59" fmla="*/ 486543 w 5104239"/>
              <a:gd name="connsiteY59" fmla="*/ 1961070 h 4084173"/>
              <a:gd name="connsiteX60" fmla="*/ 451314 w 5104239"/>
              <a:gd name="connsiteY60" fmla="*/ 2106513 h 4084173"/>
              <a:gd name="connsiteX61" fmla="*/ 650644 w 5104239"/>
              <a:gd name="connsiteY61" fmla="*/ 2370518 h 4084173"/>
              <a:gd name="connsiteX62" fmla="*/ 425076 w 5104239"/>
              <a:gd name="connsiteY62" fmla="*/ 2857054 h 4084173"/>
              <a:gd name="connsiteX63" fmla="*/ 553431 w 5104239"/>
              <a:gd name="connsiteY63" fmla="*/ 2946207 h 4084173"/>
              <a:gd name="connsiteX0" fmla="*/ 553431 w 5104239"/>
              <a:gd name="connsiteY0" fmla="*/ 2946207 h 4084173"/>
              <a:gd name="connsiteX1" fmla="*/ 807498 w 5104239"/>
              <a:gd name="connsiteY1" fmla="*/ 2918761 h 4084173"/>
              <a:gd name="connsiteX2" fmla="*/ 849252 w 5104239"/>
              <a:gd name="connsiteY2" fmla="*/ 3029336 h 4084173"/>
              <a:gd name="connsiteX3" fmla="*/ 1210162 w 5104239"/>
              <a:gd name="connsiteY3" fmla="*/ 2951435 h 4084173"/>
              <a:gd name="connsiteX4" fmla="*/ 1432085 w 5104239"/>
              <a:gd name="connsiteY4" fmla="*/ 3041860 h 4084173"/>
              <a:gd name="connsiteX5" fmla="*/ 1009890 w 5104239"/>
              <a:gd name="connsiteY5" fmla="*/ 4028699 h 4084173"/>
              <a:gd name="connsiteX6" fmla="*/ 1442161 w 5104239"/>
              <a:gd name="connsiteY6" fmla="*/ 3755877 h 4084173"/>
              <a:gd name="connsiteX7" fmla="*/ 1850296 w 5104239"/>
              <a:gd name="connsiteY7" fmla="*/ 3957577 h 4084173"/>
              <a:gd name="connsiteX8" fmla="*/ 1841750 w 5104239"/>
              <a:gd name="connsiteY8" fmla="*/ 3827785 h 4084173"/>
              <a:gd name="connsiteX9" fmla="*/ 1867131 w 5104239"/>
              <a:gd name="connsiteY9" fmla="*/ 3739011 h 4084173"/>
              <a:gd name="connsiteX10" fmla="*/ 1984922 w 5104239"/>
              <a:gd name="connsiteY10" fmla="*/ 3207609 h 4084173"/>
              <a:gd name="connsiteX11" fmla="*/ 2745358 w 5104239"/>
              <a:gd name="connsiteY11" fmla="*/ 3811121 h 4084173"/>
              <a:gd name="connsiteX12" fmla="*/ 2844823 w 5104239"/>
              <a:gd name="connsiteY12" fmla="*/ 3894687 h 4084173"/>
              <a:gd name="connsiteX13" fmla="*/ 3053983 w 5104239"/>
              <a:gd name="connsiteY13" fmla="*/ 3972450 h 4084173"/>
              <a:gd name="connsiteX14" fmla="*/ 3189522 w 5104239"/>
              <a:gd name="connsiteY14" fmla="*/ 3991829 h 4084173"/>
              <a:gd name="connsiteX15" fmla="*/ 3322741 w 5104239"/>
              <a:gd name="connsiteY15" fmla="*/ 4021325 h 4084173"/>
              <a:gd name="connsiteX16" fmla="*/ 3435364 w 5104239"/>
              <a:gd name="connsiteY16" fmla="*/ 4029369 h 4084173"/>
              <a:gd name="connsiteX17" fmla="*/ 3666513 w 5104239"/>
              <a:gd name="connsiteY17" fmla="*/ 4084173 h 4084173"/>
              <a:gd name="connsiteX18" fmla="*/ 3780639 w 5104239"/>
              <a:gd name="connsiteY18" fmla="*/ 3995347 h 4084173"/>
              <a:gd name="connsiteX19" fmla="*/ 3757294 w 5104239"/>
              <a:gd name="connsiteY19" fmla="*/ 3439177 h 4084173"/>
              <a:gd name="connsiteX20" fmla="*/ 3832506 w 5104239"/>
              <a:gd name="connsiteY20" fmla="*/ 3366351 h 4084173"/>
              <a:gd name="connsiteX21" fmla="*/ 4296679 w 5104239"/>
              <a:gd name="connsiteY21" fmla="*/ 3731871 h 4084173"/>
              <a:gd name="connsiteX22" fmla="*/ 4969627 w 5104239"/>
              <a:gd name="connsiteY22" fmla="*/ 3379881 h 4084173"/>
              <a:gd name="connsiteX23" fmla="*/ 4815327 w 5104239"/>
              <a:gd name="connsiteY23" fmla="*/ 3277449 h 4084173"/>
              <a:gd name="connsiteX24" fmla="*/ 5104239 w 5104239"/>
              <a:gd name="connsiteY24" fmla="*/ 2851615 h 4084173"/>
              <a:gd name="connsiteX25" fmla="*/ 4641494 w 5104239"/>
              <a:gd name="connsiteY25" fmla="*/ 2501810 h 4084173"/>
              <a:gd name="connsiteX26" fmla="*/ 4940992 w 5104239"/>
              <a:gd name="connsiteY26" fmla="*/ 2070906 h 4084173"/>
              <a:gd name="connsiteX27" fmla="*/ 4058334 w 5104239"/>
              <a:gd name="connsiteY27" fmla="*/ 1460218 h 4084173"/>
              <a:gd name="connsiteX28" fmla="*/ 3314336 w 5104239"/>
              <a:gd name="connsiteY28" fmla="*/ 1013010 h 4084173"/>
              <a:gd name="connsiteX29" fmla="*/ 3616739 w 5104239"/>
              <a:gd name="connsiteY29" fmla="*/ 677212 h 4084173"/>
              <a:gd name="connsiteX30" fmla="*/ 3073857 w 5104239"/>
              <a:gd name="connsiteY30" fmla="*/ 642352 h 4084173"/>
              <a:gd name="connsiteX31" fmla="*/ 2919543 w 5104239"/>
              <a:gd name="connsiteY31" fmla="*/ 418928 h 4084173"/>
              <a:gd name="connsiteX32" fmla="*/ 2743528 w 5104239"/>
              <a:gd name="connsiteY32" fmla="*/ 0 h 4084173"/>
              <a:gd name="connsiteX33" fmla="*/ 2506088 w 5104239"/>
              <a:gd name="connsiteY33" fmla="*/ 529727 h 4084173"/>
              <a:gd name="connsiteX34" fmla="*/ 2243704 w 5104239"/>
              <a:gd name="connsiteY34" fmla="*/ 1060196 h 4084173"/>
              <a:gd name="connsiteX35" fmla="*/ 1993546 w 5104239"/>
              <a:gd name="connsiteY35" fmla="*/ 1069722 h 4084173"/>
              <a:gd name="connsiteX36" fmla="*/ 1975280 w 5104239"/>
              <a:gd name="connsiteY36" fmla="*/ 868742 h 4084173"/>
              <a:gd name="connsiteX37" fmla="*/ 1926558 w 5104239"/>
              <a:gd name="connsiteY37" fmla="*/ 646694 h 4084173"/>
              <a:gd name="connsiteX38" fmla="*/ 1900570 w 5104239"/>
              <a:gd name="connsiteY38" fmla="*/ 384268 h 4084173"/>
              <a:gd name="connsiteX39" fmla="*/ 1394824 w 5104239"/>
              <a:gd name="connsiteY39" fmla="*/ 363494 h 4084173"/>
              <a:gd name="connsiteX40" fmla="*/ 1410121 w 5104239"/>
              <a:gd name="connsiteY40" fmla="*/ 249957 h 4084173"/>
              <a:gd name="connsiteX41" fmla="*/ 1289845 w 5104239"/>
              <a:gd name="connsiteY41" fmla="*/ 242612 h 4084173"/>
              <a:gd name="connsiteX42" fmla="*/ 1169632 w 5104239"/>
              <a:gd name="connsiteY42" fmla="*/ 224306 h 4084173"/>
              <a:gd name="connsiteX43" fmla="*/ 1170496 w 5104239"/>
              <a:gd name="connsiteY43" fmla="*/ 138764 h 4084173"/>
              <a:gd name="connsiteX44" fmla="*/ 1069010 w 5104239"/>
              <a:gd name="connsiteY44" fmla="*/ 360900 h 4084173"/>
              <a:gd name="connsiteX45" fmla="*/ 964794 w 5104239"/>
              <a:gd name="connsiteY45" fmla="*/ 564039 h 4084173"/>
              <a:gd name="connsiteX46" fmla="*/ 887664 w 5104239"/>
              <a:gd name="connsiteY46" fmla="*/ 799031 h 4084173"/>
              <a:gd name="connsiteX47" fmla="*/ 783415 w 5104239"/>
              <a:gd name="connsiteY47" fmla="*/ 1163028 h 4084173"/>
              <a:gd name="connsiteX48" fmla="*/ 547493 w 5104239"/>
              <a:gd name="connsiteY48" fmla="*/ 1049225 h 4084173"/>
              <a:gd name="connsiteX49" fmla="*/ 353890 w 5104239"/>
              <a:gd name="connsiteY49" fmla="*/ 1169919 h 4084173"/>
              <a:gd name="connsiteX50" fmla="*/ 240397 w 5104239"/>
              <a:gd name="connsiteY50" fmla="*/ 1079942 h 4084173"/>
              <a:gd name="connsiteX51" fmla="*/ 166867 w 5104239"/>
              <a:gd name="connsiteY51" fmla="*/ 1195171 h 4084173"/>
              <a:gd name="connsiteX52" fmla="*/ 113254 w 5104239"/>
              <a:gd name="connsiteY52" fmla="*/ 1314621 h 4084173"/>
              <a:gd name="connsiteX53" fmla="*/ 72176 w 5104239"/>
              <a:gd name="connsiteY53" fmla="*/ 1412602 h 4084173"/>
              <a:gd name="connsiteX54" fmla="*/ 68887 w 5104239"/>
              <a:gd name="connsiteY54" fmla="*/ 1526405 h 4084173"/>
              <a:gd name="connsiteX55" fmla="*/ 0 w 5104239"/>
              <a:gd name="connsiteY55" fmla="*/ 1626120 h 4084173"/>
              <a:gd name="connsiteX56" fmla="*/ 9559 w 5104239"/>
              <a:gd name="connsiteY56" fmla="*/ 1817306 h 4084173"/>
              <a:gd name="connsiteX57" fmla="*/ 139432 w 5104239"/>
              <a:gd name="connsiteY57" fmla="*/ 1786873 h 4084173"/>
              <a:gd name="connsiteX58" fmla="*/ 290506 w 5104239"/>
              <a:gd name="connsiteY58" fmla="*/ 1851124 h 4084173"/>
              <a:gd name="connsiteX59" fmla="*/ 486543 w 5104239"/>
              <a:gd name="connsiteY59" fmla="*/ 1961070 h 4084173"/>
              <a:gd name="connsiteX60" fmla="*/ 451314 w 5104239"/>
              <a:gd name="connsiteY60" fmla="*/ 2106513 h 4084173"/>
              <a:gd name="connsiteX61" fmla="*/ 650644 w 5104239"/>
              <a:gd name="connsiteY61" fmla="*/ 2370518 h 4084173"/>
              <a:gd name="connsiteX62" fmla="*/ 425076 w 5104239"/>
              <a:gd name="connsiteY62" fmla="*/ 2857054 h 4084173"/>
              <a:gd name="connsiteX63" fmla="*/ 553431 w 5104239"/>
              <a:gd name="connsiteY63" fmla="*/ 2946207 h 4084173"/>
              <a:gd name="connsiteX0" fmla="*/ 553431 w 5104239"/>
              <a:gd name="connsiteY0" fmla="*/ 2946207 h 4084173"/>
              <a:gd name="connsiteX1" fmla="*/ 807498 w 5104239"/>
              <a:gd name="connsiteY1" fmla="*/ 2918761 h 4084173"/>
              <a:gd name="connsiteX2" fmla="*/ 849252 w 5104239"/>
              <a:gd name="connsiteY2" fmla="*/ 3029336 h 4084173"/>
              <a:gd name="connsiteX3" fmla="*/ 1210162 w 5104239"/>
              <a:gd name="connsiteY3" fmla="*/ 2951435 h 4084173"/>
              <a:gd name="connsiteX4" fmla="*/ 1432085 w 5104239"/>
              <a:gd name="connsiteY4" fmla="*/ 3041860 h 4084173"/>
              <a:gd name="connsiteX5" fmla="*/ 1009890 w 5104239"/>
              <a:gd name="connsiteY5" fmla="*/ 4028699 h 4084173"/>
              <a:gd name="connsiteX6" fmla="*/ 1442161 w 5104239"/>
              <a:gd name="connsiteY6" fmla="*/ 3755877 h 4084173"/>
              <a:gd name="connsiteX7" fmla="*/ 1850296 w 5104239"/>
              <a:gd name="connsiteY7" fmla="*/ 3957577 h 4084173"/>
              <a:gd name="connsiteX8" fmla="*/ 1841750 w 5104239"/>
              <a:gd name="connsiteY8" fmla="*/ 3827785 h 4084173"/>
              <a:gd name="connsiteX9" fmla="*/ 1867131 w 5104239"/>
              <a:gd name="connsiteY9" fmla="*/ 3739011 h 4084173"/>
              <a:gd name="connsiteX10" fmla="*/ 1984922 w 5104239"/>
              <a:gd name="connsiteY10" fmla="*/ 3207609 h 4084173"/>
              <a:gd name="connsiteX11" fmla="*/ 2745358 w 5104239"/>
              <a:gd name="connsiteY11" fmla="*/ 3811121 h 4084173"/>
              <a:gd name="connsiteX12" fmla="*/ 2844823 w 5104239"/>
              <a:gd name="connsiteY12" fmla="*/ 3894687 h 4084173"/>
              <a:gd name="connsiteX13" fmla="*/ 3053983 w 5104239"/>
              <a:gd name="connsiteY13" fmla="*/ 3972450 h 4084173"/>
              <a:gd name="connsiteX14" fmla="*/ 3189522 w 5104239"/>
              <a:gd name="connsiteY14" fmla="*/ 3991829 h 4084173"/>
              <a:gd name="connsiteX15" fmla="*/ 3322741 w 5104239"/>
              <a:gd name="connsiteY15" fmla="*/ 4021325 h 4084173"/>
              <a:gd name="connsiteX16" fmla="*/ 3435364 w 5104239"/>
              <a:gd name="connsiteY16" fmla="*/ 4029369 h 4084173"/>
              <a:gd name="connsiteX17" fmla="*/ 3666513 w 5104239"/>
              <a:gd name="connsiteY17" fmla="*/ 4084173 h 4084173"/>
              <a:gd name="connsiteX18" fmla="*/ 3780639 w 5104239"/>
              <a:gd name="connsiteY18" fmla="*/ 3995347 h 4084173"/>
              <a:gd name="connsiteX19" fmla="*/ 3757294 w 5104239"/>
              <a:gd name="connsiteY19" fmla="*/ 3439177 h 4084173"/>
              <a:gd name="connsiteX20" fmla="*/ 3832506 w 5104239"/>
              <a:gd name="connsiteY20" fmla="*/ 3366351 h 4084173"/>
              <a:gd name="connsiteX21" fmla="*/ 4296679 w 5104239"/>
              <a:gd name="connsiteY21" fmla="*/ 3731871 h 4084173"/>
              <a:gd name="connsiteX22" fmla="*/ 4969627 w 5104239"/>
              <a:gd name="connsiteY22" fmla="*/ 3379881 h 4084173"/>
              <a:gd name="connsiteX23" fmla="*/ 4815327 w 5104239"/>
              <a:gd name="connsiteY23" fmla="*/ 3277449 h 4084173"/>
              <a:gd name="connsiteX24" fmla="*/ 5104239 w 5104239"/>
              <a:gd name="connsiteY24" fmla="*/ 2851615 h 4084173"/>
              <a:gd name="connsiteX25" fmla="*/ 4641494 w 5104239"/>
              <a:gd name="connsiteY25" fmla="*/ 2501810 h 4084173"/>
              <a:gd name="connsiteX26" fmla="*/ 4940992 w 5104239"/>
              <a:gd name="connsiteY26" fmla="*/ 2070906 h 4084173"/>
              <a:gd name="connsiteX27" fmla="*/ 4058334 w 5104239"/>
              <a:gd name="connsiteY27" fmla="*/ 1460218 h 4084173"/>
              <a:gd name="connsiteX28" fmla="*/ 3314336 w 5104239"/>
              <a:gd name="connsiteY28" fmla="*/ 1013010 h 4084173"/>
              <a:gd name="connsiteX29" fmla="*/ 3616739 w 5104239"/>
              <a:gd name="connsiteY29" fmla="*/ 677212 h 4084173"/>
              <a:gd name="connsiteX30" fmla="*/ 3073857 w 5104239"/>
              <a:gd name="connsiteY30" fmla="*/ 642352 h 4084173"/>
              <a:gd name="connsiteX31" fmla="*/ 2919543 w 5104239"/>
              <a:gd name="connsiteY31" fmla="*/ 418928 h 4084173"/>
              <a:gd name="connsiteX32" fmla="*/ 2743528 w 5104239"/>
              <a:gd name="connsiteY32" fmla="*/ 0 h 4084173"/>
              <a:gd name="connsiteX33" fmla="*/ 2506088 w 5104239"/>
              <a:gd name="connsiteY33" fmla="*/ 529727 h 4084173"/>
              <a:gd name="connsiteX34" fmla="*/ 2243704 w 5104239"/>
              <a:gd name="connsiteY34" fmla="*/ 1060196 h 4084173"/>
              <a:gd name="connsiteX35" fmla="*/ 1975280 w 5104239"/>
              <a:gd name="connsiteY35" fmla="*/ 868742 h 4084173"/>
              <a:gd name="connsiteX36" fmla="*/ 1926558 w 5104239"/>
              <a:gd name="connsiteY36" fmla="*/ 646694 h 4084173"/>
              <a:gd name="connsiteX37" fmla="*/ 1900570 w 5104239"/>
              <a:gd name="connsiteY37" fmla="*/ 384268 h 4084173"/>
              <a:gd name="connsiteX38" fmla="*/ 1394824 w 5104239"/>
              <a:gd name="connsiteY38" fmla="*/ 363494 h 4084173"/>
              <a:gd name="connsiteX39" fmla="*/ 1410121 w 5104239"/>
              <a:gd name="connsiteY39" fmla="*/ 249957 h 4084173"/>
              <a:gd name="connsiteX40" fmla="*/ 1289845 w 5104239"/>
              <a:gd name="connsiteY40" fmla="*/ 242612 h 4084173"/>
              <a:gd name="connsiteX41" fmla="*/ 1169632 w 5104239"/>
              <a:gd name="connsiteY41" fmla="*/ 224306 h 4084173"/>
              <a:gd name="connsiteX42" fmla="*/ 1170496 w 5104239"/>
              <a:gd name="connsiteY42" fmla="*/ 138764 h 4084173"/>
              <a:gd name="connsiteX43" fmla="*/ 1069010 w 5104239"/>
              <a:gd name="connsiteY43" fmla="*/ 360900 h 4084173"/>
              <a:gd name="connsiteX44" fmla="*/ 964794 w 5104239"/>
              <a:gd name="connsiteY44" fmla="*/ 564039 h 4084173"/>
              <a:gd name="connsiteX45" fmla="*/ 887664 w 5104239"/>
              <a:gd name="connsiteY45" fmla="*/ 799031 h 4084173"/>
              <a:gd name="connsiteX46" fmla="*/ 783415 w 5104239"/>
              <a:gd name="connsiteY46" fmla="*/ 1163028 h 4084173"/>
              <a:gd name="connsiteX47" fmla="*/ 547493 w 5104239"/>
              <a:gd name="connsiteY47" fmla="*/ 1049225 h 4084173"/>
              <a:gd name="connsiteX48" fmla="*/ 353890 w 5104239"/>
              <a:gd name="connsiteY48" fmla="*/ 1169919 h 4084173"/>
              <a:gd name="connsiteX49" fmla="*/ 240397 w 5104239"/>
              <a:gd name="connsiteY49" fmla="*/ 1079942 h 4084173"/>
              <a:gd name="connsiteX50" fmla="*/ 166867 w 5104239"/>
              <a:gd name="connsiteY50" fmla="*/ 1195171 h 4084173"/>
              <a:gd name="connsiteX51" fmla="*/ 113254 w 5104239"/>
              <a:gd name="connsiteY51" fmla="*/ 1314621 h 4084173"/>
              <a:gd name="connsiteX52" fmla="*/ 72176 w 5104239"/>
              <a:gd name="connsiteY52" fmla="*/ 1412602 h 4084173"/>
              <a:gd name="connsiteX53" fmla="*/ 68887 w 5104239"/>
              <a:gd name="connsiteY53" fmla="*/ 1526405 h 4084173"/>
              <a:gd name="connsiteX54" fmla="*/ 0 w 5104239"/>
              <a:gd name="connsiteY54" fmla="*/ 1626120 h 4084173"/>
              <a:gd name="connsiteX55" fmla="*/ 9559 w 5104239"/>
              <a:gd name="connsiteY55" fmla="*/ 1817306 h 4084173"/>
              <a:gd name="connsiteX56" fmla="*/ 139432 w 5104239"/>
              <a:gd name="connsiteY56" fmla="*/ 1786873 h 4084173"/>
              <a:gd name="connsiteX57" fmla="*/ 290506 w 5104239"/>
              <a:gd name="connsiteY57" fmla="*/ 1851124 h 4084173"/>
              <a:gd name="connsiteX58" fmla="*/ 486543 w 5104239"/>
              <a:gd name="connsiteY58" fmla="*/ 1961070 h 4084173"/>
              <a:gd name="connsiteX59" fmla="*/ 451314 w 5104239"/>
              <a:gd name="connsiteY59" fmla="*/ 2106513 h 4084173"/>
              <a:gd name="connsiteX60" fmla="*/ 650644 w 5104239"/>
              <a:gd name="connsiteY60" fmla="*/ 2370518 h 4084173"/>
              <a:gd name="connsiteX61" fmla="*/ 425076 w 5104239"/>
              <a:gd name="connsiteY61" fmla="*/ 2857054 h 4084173"/>
              <a:gd name="connsiteX62" fmla="*/ 553431 w 5104239"/>
              <a:gd name="connsiteY62" fmla="*/ 2946207 h 4084173"/>
              <a:gd name="connsiteX0" fmla="*/ 553431 w 5104239"/>
              <a:gd name="connsiteY0" fmla="*/ 2946207 h 4084173"/>
              <a:gd name="connsiteX1" fmla="*/ 807498 w 5104239"/>
              <a:gd name="connsiteY1" fmla="*/ 2918761 h 4084173"/>
              <a:gd name="connsiteX2" fmla="*/ 849252 w 5104239"/>
              <a:gd name="connsiteY2" fmla="*/ 3029336 h 4084173"/>
              <a:gd name="connsiteX3" fmla="*/ 1210162 w 5104239"/>
              <a:gd name="connsiteY3" fmla="*/ 2951435 h 4084173"/>
              <a:gd name="connsiteX4" fmla="*/ 1432085 w 5104239"/>
              <a:gd name="connsiteY4" fmla="*/ 3041860 h 4084173"/>
              <a:gd name="connsiteX5" fmla="*/ 1009890 w 5104239"/>
              <a:gd name="connsiteY5" fmla="*/ 4028699 h 4084173"/>
              <a:gd name="connsiteX6" fmla="*/ 1442161 w 5104239"/>
              <a:gd name="connsiteY6" fmla="*/ 3755877 h 4084173"/>
              <a:gd name="connsiteX7" fmla="*/ 1850296 w 5104239"/>
              <a:gd name="connsiteY7" fmla="*/ 3957577 h 4084173"/>
              <a:gd name="connsiteX8" fmla="*/ 1841750 w 5104239"/>
              <a:gd name="connsiteY8" fmla="*/ 3827785 h 4084173"/>
              <a:gd name="connsiteX9" fmla="*/ 1867131 w 5104239"/>
              <a:gd name="connsiteY9" fmla="*/ 3739011 h 4084173"/>
              <a:gd name="connsiteX10" fmla="*/ 1984922 w 5104239"/>
              <a:gd name="connsiteY10" fmla="*/ 3207609 h 4084173"/>
              <a:gd name="connsiteX11" fmla="*/ 2745358 w 5104239"/>
              <a:gd name="connsiteY11" fmla="*/ 3811121 h 4084173"/>
              <a:gd name="connsiteX12" fmla="*/ 2844823 w 5104239"/>
              <a:gd name="connsiteY12" fmla="*/ 3894687 h 4084173"/>
              <a:gd name="connsiteX13" fmla="*/ 3053983 w 5104239"/>
              <a:gd name="connsiteY13" fmla="*/ 3972450 h 4084173"/>
              <a:gd name="connsiteX14" fmla="*/ 3189522 w 5104239"/>
              <a:gd name="connsiteY14" fmla="*/ 3991829 h 4084173"/>
              <a:gd name="connsiteX15" fmla="*/ 3322741 w 5104239"/>
              <a:gd name="connsiteY15" fmla="*/ 4021325 h 4084173"/>
              <a:gd name="connsiteX16" fmla="*/ 3435364 w 5104239"/>
              <a:gd name="connsiteY16" fmla="*/ 4029369 h 4084173"/>
              <a:gd name="connsiteX17" fmla="*/ 3666513 w 5104239"/>
              <a:gd name="connsiteY17" fmla="*/ 4084173 h 4084173"/>
              <a:gd name="connsiteX18" fmla="*/ 3780639 w 5104239"/>
              <a:gd name="connsiteY18" fmla="*/ 3995347 h 4084173"/>
              <a:gd name="connsiteX19" fmla="*/ 3757294 w 5104239"/>
              <a:gd name="connsiteY19" fmla="*/ 3439177 h 4084173"/>
              <a:gd name="connsiteX20" fmla="*/ 3832506 w 5104239"/>
              <a:gd name="connsiteY20" fmla="*/ 3366351 h 4084173"/>
              <a:gd name="connsiteX21" fmla="*/ 4296679 w 5104239"/>
              <a:gd name="connsiteY21" fmla="*/ 3731871 h 4084173"/>
              <a:gd name="connsiteX22" fmla="*/ 4969627 w 5104239"/>
              <a:gd name="connsiteY22" fmla="*/ 3379881 h 4084173"/>
              <a:gd name="connsiteX23" fmla="*/ 4815327 w 5104239"/>
              <a:gd name="connsiteY23" fmla="*/ 3277449 h 4084173"/>
              <a:gd name="connsiteX24" fmla="*/ 5104239 w 5104239"/>
              <a:gd name="connsiteY24" fmla="*/ 2851615 h 4084173"/>
              <a:gd name="connsiteX25" fmla="*/ 4641494 w 5104239"/>
              <a:gd name="connsiteY25" fmla="*/ 2501810 h 4084173"/>
              <a:gd name="connsiteX26" fmla="*/ 4940992 w 5104239"/>
              <a:gd name="connsiteY26" fmla="*/ 2070906 h 4084173"/>
              <a:gd name="connsiteX27" fmla="*/ 4058334 w 5104239"/>
              <a:gd name="connsiteY27" fmla="*/ 1460218 h 4084173"/>
              <a:gd name="connsiteX28" fmla="*/ 3314336 w 5104239"/>
              <a:gd name="connsiteY28" fmla="*/ 1013010 h 4084173"/>
              <a:gd name="connsiteX29" fmla="*/ 3616739 w 5104239"/>
              <a:gd name="connsiteY29" fmla="*/ 677212 h 4084173"/>
              <a:gd name="connsiteX30" fmla="*/ 3073857 w 5104239"/>
              <a:gd name="connsiteY30" fmla="*/ 642352 h 4084173"/>
              <a:gd name="connsiteX31" fmla="*/ 2919543 w 5104239"/>
              <a:gd name="connsiteY31" fmla="*/ 418928 h 4084173"/>
              <a:gd name="connsiteX32" fmla="*/ 2743528 w 5104239"/>
              <a:gd name="connsiteY32" fmla="*/ 0 h 4084173"/>
              <a:gd name="connsiteX33" fmla="*/ 2506088 w 5104239"/>
              <a:gd name="connsiteY33" fmla="*/ 529727 h 4084173"/>
              <a:gd name="connsiteX34" fmla="*/ 2243704 w 5104239"/>
              <a:gd name="connsiteY34" fmla="*/ 1060196 h 4084173"/>
              <a:gd name="connsiteX35" fmla="*/ 2068221 w 5104239"/>
              <a:gd name="connsiteY35" fmla="*/ 981726 h 4084173"/>
              <a:gd name="connsiteX36" fmla="*/ 1975280 w 5104239"/>
              <a:gd name="connsiteY36" fmla="*/ 868742 h 4084173"/>
              <a:gd name="connsiteX37" fmla="*/ 1926558 w 5104239"/>
              <a:gd name="connsiteY37" fmla="*/ 646694 h 4084173"/>
              <a:gd name="connsiteX38" fmla="*/ 1900570 w 5104239"/>
              <a:gd name="connsiteY38" fmla="*/ 384268 h 4084173"/>
              <a:gd name="connsiteX39" fmla="*/ 1394824 w 5104239"/>
              <a:gd name="connsiteY39" fmla="*/ 363494 h 4084173"/>
              <a:gd name="connsiteX40" fmla="*/ 1410121 w 5104239"/>
              <a:gd name="connsiteY40" fmla="*/ 249957 h 4084173"/>
              <a:gd name="connsiteX41" fmla="*/ 1289845 w 5104239"/>
              <a:gd name="connsiteY41" fmla="*/ 242612 h 4084173"/>
              <a:gd name="connsiteX42" fmla="*/ 1169632 w 5104239"/>
              <a:gd name="connsiteY42" fmla="*/ 224306 h 4084173"/>
              <a:gd name="connsiteX43" fmla="*/ 1170496 w 5104239"/>
              <a:gd name="connsiteY43" fmla="*/ 138764 h 4084173"/>
              <a:gd name="connsiteX44" fmla="*/ 1069010 w 5104239"/>
              <a:gd name="connsiteY44" fmla="*/ 360900 h 4084173"/>
              <a:gd name="connsiteX45" fmla="*/ 964794 w 5104239"/>
              <a:gd name="connsiteY45" fmla="*/ 564039 h 4084173"/>
              <a:gd name="connsiteX46" fmla="*/ 887664 w 5104239"/>
              <a:gd name="connsiteY46" fmla="*/ 799031 h 4084173"/>
              <a:gd name="connsiteX47" fmla="*/ 783415 w 5104239"/>
              <a:gd name="connsiteY47" fmla="*/ 1163028 h 4084173"/>
              <a:gd name="connsiteX48" fmla="*/ 547493 w 5104239"/>
              <a:gd name="connsiteY48" fmla="*/ 1049225 h 4084173"/>
              <a:gd name="connsiteX49" fmla="*/ 353890 w 5104239"/>
              <a:gd name="connsiteY49" fmla="*/ 1169919 h 4084173"/>
              <a:gd name="connsiteX50" fmla="*/ 240397 w 5104239"/>
              <a:gd name="connsiteY50" fmla="*/ 1079942 h 4084173"/>
              <a:gd name="connsiteX51" fmla="*/ 166867 w 5104239"/>
              <a:gd name="connsiteY51" fmla="*/ 1195171 h 4084173"/>
              <a:gd name="connsiteX52" fmla="*/ 113254 w 5104239"/>
              <a:gd name="connsiteY52" fmla="*/ 1314621 h 4084173"/>
              <a:gd name="connsiteX53" fmla="*/ 72176 w 5104239"/>
              <a:gd name="connsiteY53" fmla="*/ 1412602 h 4084173"/>
              <a:gd name="connsiteX54" fmla="*/ 68887 w 5104239"/>
              <a:gd name="connsiteY54" fmla="*/ 1526405 h 4084173"/>
              <a:gd name="connsiteX55" fmla="*/ 0 w 5104239"/>
              <a:gd name="connsiteY55" fmla="*/ 1626120 h 4084173"/>
              <a:gd name="connsiteX56" fmla="*/ 9559 w 5104239"/>
              <a:gd name="connsiteY56" fmla="*/ 1817306 h 4084173"/>
              <a:gd name="connsiteX57" fmla="*/ 139432 w 5104239"/>
              <a:gd name="connsiteY57" fmla="*/ 1786873 h 4084173"/>
              <a:gd name="connsiteX58" fmla="*/ 290506 w 5104239"/>
              <a:gd name="connsiteY58" fmla="*/ 1851124 h 4084173"/>
              <a:gd name="connsiteX59" fmla="*/ 486543 w 5104239"/>
              <a:gd name="connsiteY59" fmla="*/ 1961070 h 4084173"/>
              <a:gd name="connsiteX60" fmla="*/ 451314 w 5104239"/>
              <a:gd name="connsiteY60" fmla="*/ 2106513 h 4084173"/>
              <a:gd name="connsiteX61" fmla="*/ 650644 w 5104239"/>
              <a:gd name="connsiteY61" fmla="*/ 2370518 h 4084173"/>
              <a:gd name="connsiteX62" fmla="*/ 425076 w 5104239"/>
              <a:gd name="connsiteY62" fmla="*/ 2857054 h 4084173"/>
              <a:gd name="connsiteX63" fmla="*/ 553431 w 5104239"/>
              <a:gd name="connsiteY63" fmla="*/ 2946207 h 4084173"/>
              <a:gd name="connsiteX0" fmla="*/ 553431 w 5104239"/>
              <a:gd name="connsiteY0" fmla="*/ 2946207 h 4084173"/>
              <a:gd name="connsiteX1" fmla="*/ 807498 w 5104239"/>
              <a:gd name="connsiteY1" fmla="*/ 2918761 h 4084173"/>
              <a:gd name="connsiteX2" fmla="*/ 849252 w 5104239"/>
              <a:gd name="connsiteY2" fmla="*/ 3029336 h 4084173"/>
              <a:gd name="connsiteX3" fmla="*/ 1210162 w 5104239"/>
              <a:gd name="connsiteY3" fmla="*/ 2951435 h 4084173"/>
              <a:gd name="connsiteX4" fmla="*/ 1432085 w 5104239"/>
              <a:gd name="connsiteY4" fmla="*/ 3041860 h 4084173"/>
              <a:gd name="connsiteX5" fmla="*/ 1009890 w 5104239"/>
              <a:gd name="connsiteY5" fmla="*/ 4028699 h 4084173"/>
              <a:gd name="connsiteX6" fmla="*/ 1442161 w 5104239"/>
              <a:gd name="connsiteY6" fmla="*/ 3755877 h 4084173"/>
              <a:gd name="connsiteX7" fmla="*/ 1850296 w 5104239"/>
              <a:gd name="connsiteY7" fmla="*/ 3957577 h 4084173"/>
              <a:gd name="connsiteX8" fmla="*/ 1841750 w 5104239"/>
              <a:gd name="connsiteY8" fmla="*/ 3827785 h 4084173"/>
              <a:gd name="connsiteX9" fmla="*/ 1867131 w 5104239"/>
              <a:gd name="connsiteY9" fmla="*/ 3739011 h 4084173"/>
              <a:gd name="connsiteX10" fmla="*/ 1984922 w 5104239"/>
              <a:gd name="connsiteY10" fmla="*/ 3207609 h 4084173"/>
              <a:gd name="connsiteX11" fmla="*/ 2745358 w 5104239"/>
              <a:gd name="connsiteY11" fmla="*/ 3811121 h 4084173"/>
              <a:gd name="connsiteX12" fmla="*/ 2844823 w 5104239"/>
              <a:gd name="connsiteY12" fmla="*/ 3894687 h 4084173"/>
              <a:gd name="connsiteX13" fmla="*/ 3053983 w 5104239"/>
              <a:gd name="connsiteY13" fmla="*/ 3972450 h 4084173"/>
              <a:gd name="connsiteX14" fmla="*/ 3189522 w 5104239"/>
              <a:gd name="connsiteY14" fmla="*/ 3991829 h 4084173"/>
              <a:gd name="connsiteX15" fmla="*/ 3322741 w 5104239"/>
              <a:gd name="connsiteY15" fmla="*/ 4021325 h 4084173"/>
              <a:gd name="connsiteX16" fmla="*/ 3435364 w 5104239"/>
              <a:gd name="connsiteY16" fmla="*/ 4029369 h 4084173"/>
              <a:gd name="connsiteX17" fmla="*/ 3666513 w 5104239"/>
              <a:gd name="connsiteY17" fmla="*/ 4084173 h 4084173"/>
              <a:gd name="connsiteX18" fmla="*/ 3780639 w 5104239"/>
              <a:gd name="connsiteY18" fmla="*/ 3995347 h 4084173"/>
              <a:gd name="connsiteX19" fmla="*/ 3757294 w 5104239"/>
              <a:gd name="connsiteY19" fmla="*/ 3439177 h 4084173"/>
              <a:gd name="connsiteX20" fmla="*/ 3832506 w 5104239"/>
              <a:gd name="connsiteY20" fmla="*/ 3366351 h 4084173"/>
              <a:gd name="connsiteX21" fmla="*/ 4296679 w 5104239"/>
              <a:gd name="connsiteY21" fmla="*/ 3731871 h 4084173"/>
              <a:gd name="connsiteX22" fmla="*/ 4969627 w 5104239"/>
              <a:gd name="connsiteY22" fmla="*/ 3379881 h 4084173"/>
              <a:gd name="connsiteX23" fmla="*/ 4815327 w 5104239"/>
              <a:gd name="connsiteY23" fmla="*/ 3277449 h 4084173"/>
              <a:gd name="connsiteX24" fmla="*/ 5104239 w 5104239"/>
              <a:gd name="connsiteY24" fmla="*/ 2851615 h 4084173"/>
              <a:gd name="connsiteX25" fmla="*/ 4641494 w 5104239"/>
              <a:gd name="connsiteY25" fmla="*/ 2501810 h 4084173"/>
              <a:gd name="connsiteX26" fmla="*/ 4940992 w 5104239"/>
              <a:gd name="connsiteY26" fmla="*/ 2070906 h 4084173"/>
              <a:gd name="connsiteX27" fmla="*/ 4058334 w 5104239"/>
              <a:gd name="connsiteY27" fmla="*/ 1460218 h 4084173"/>
              <a:gd name="connsiteX28" fmla="*/ 3314336 w 5104239"/>
              <a:gd name="connsiteY28" fmla="*/ 1013010 h 4084173"/>
              <a:gd name="connsiteX29" fmla="*/ 3616739 w 5104239"/>
              <a:gd name="connsiteY29" fmla="*/ 677212 h 4084173"/>
              <a:gd name="connsiteX30" fmla="*/ 3073857 w 5104239"/>
              <a:gd name="connsiteY30" fmla="*/ 642352 h 4084173"/>
              <a:gd name="connsiteX31" fmla="*/ 2919543 w 5104239"/>
              <a:gd name="connsiteY31" fmla="*/ 418928 h 4084173"/>
              <a:gd name="connsiteX32" fmla="*/ 2743528 w 5104239"/>
              <a:gd name="connsiteY32" fmla="*/ 0 h 4084173"/>
              <a:gd name="connsiteX33" fmla="*/ 2506088 w 5104239"/>
              <a:gd name="connsiteY33" fmla="*/ 529727 h 4084173"/>
              <a:gd name="connsiteX34" fmla="*/ 2243704 w 5104239"/>
              <a:gd name="connsiteY34" fmla="*/ 1060196 h 4084173"/>
              <a:gd name="connsiteX35" fmla="*/ 1994402 w 5104239"/>
              <a:gd name="connsiteY35" fmla="*/ 1081739 h 4084173"/>
              <a:gd name="connsiteX36" fmla="*/ 1975280 w 5104239"/>
              <a:gd name="connsiteY36" fmla="*/ 868742 h 4084173"/>
              <a:gd name="connsiteX37" fmla="*/ 1926558 w 5104239"/>
              <a:gd name="connsiteY37" fmla="*/ 646694 h 4084173"/>
              <a:gd name="connsiteX38" fmla="*/ 1900570 w 5104239"/>
              <a:gd name="connsiteY38" fmla="*/ 384268 h 4084173"/>
              <a:gd name="connsiteX39" fmla="*/ 1394824 w 5104239"/>
              <a:gd name="connsiteY39" fmla="*/ 363494 h 4084173"/>
              <a:gd name="connsiteX40" fmla="*/ 1410121 w 5104239"/>
              <a:gd name="connsiteY40" fmla="*/ 249957 h 4084173"/>
              <a:gd name="connsiteX41" fmla="*/ 1289845 w 5104239"/>
              <a:gd name="connsiteY41" fmla="*/ 242612 h 4084173"/>
              <a:gd name="connsiteX42" fmla="*/ 1169632 w 5104239"/>
              <a:gd name="connsiteY42" fmla="*/ 224306 h 4084173"/>
              <a:gd name="connsiteX43" fmla="*/ 1170496 w 5104239"/>
              <a:gd name="connsiteY43" fmla="*/ 138764 h 4084173"/>
              <a:gd name="connsiteX44" fmla="*/ 1069010 w 5104239"/>
              <a:gd name="connsiteY44" fmla="*/ 360900 h 4084173"/>
              <a:gd name="connsiteX45" fmla="*/ 964794 w 5104239"/>
              <a:gd name="connsiteY45" fmla="*/ 564039 h 4084173"/>
              <a:gd name="connsiteX46" fmla="*/ 887664 w 5104239"/>
              <a:gd name="connsiteY46" fmla="*/ 799031 h 4084173"/>
              <a:gd name="connsiteX47" fmla="*/ 783415 w 5104239"/>
              <a:gd name="connsiteY47" fmla="*/ 1163028 h 4084173"/>
              <a:gd name="connsiteX48" fmla="*/ 547493 w 5104239"/>
              <a:gd name="connsiteY48" fmla="*/ 1049225 h 4084173"/>
              <a:gd name="connsiteX49" fmla="*/ 353890 w 5104239"/>
              <a:gd name="connsiteY49" fmla="*/ 1169919 h 4084173"/>
              <a:gd name="connsiteX50" fmla="*/ 240397 w 5104239"/>
              <a:gd name="connsiteY50" fmla="*/ 1079942 h 4084173"/>
              <a:gd name="connsiteX51" fmla="*/ 166867 w 5104239"/>
              <a:gd name="connsiteY51" fmla="*/ 1195171 h 4084173"/>
              <a:gd name="connsiteX52" fmla="*/ 113254 w 5104239"/>
              <a:gd name="connsiteY52" fmla="*/ 1314621 h 4084173"/>
              <a:gd name="connsiteX53" fmla="*/ 72176 w 5104239"/>
              <a:gd name="connsiteY53" fmla="*/ 1412602 h 4084173"/>
              <a:gd name="connsiteX54" fmla="*/ 68887 w 5104239"/>
              <a:gd name="connsiteY54" fmla="*/ 1526405 h 4084173"/>
              <a:gd name="connsiteX55" fmla="*/ 0 w 5104239"/>
              <a:gd name="connsiteY55" fmla="*/ 1626120 h 4084173"/>
              <a:gd name="connsiteX56" fmla="*/ 9559 w 5104239"/>
              <a:gd name="connsiteY56" fmla="*/ 1817306 h 4084173"/>
              <a:gd name="connsiteX57" fmla="*/ 139432 w 5104239"/>
              <a:gd name="connsiteY57" fmla="*/ 1786873 h 4084173"/>
              <a:gd name="connsiteX58" fmla="*/ 290506 w 5104239"/>
              <a:gd name="connsiteY58" fmla="*/ 1851124 h 4084173"/>
              <a:gd name="connsiteX59" fmla="*/ 486543 w 5104239"/>
              <a:gd name="connsiteY59" fmla="*/ 1961070 h 4084173"/>
              <a:gd name="connsiteX60" fmla="*/ 451314 w 5104239"/>
              <a:gd name="connsiteY60" fmla="*/ 2106513 h 4084173"/>
              <a:gd name="connsiteX61" fmla="*/ 650644 w 5104239"/>
              <a:gd name="connsiteY61" fmla="*/ 2370518 h 4084173"/>
              <a:gd name="connsiteX62" fmla="*/ 425076 w 5104239"/>
              <a:gd name="connsiteY62" fmla="*/ 2857054 h 4084173"/>
              <a:gd name="connsiteX63" fmla="*/ 553431 w 5104239"/>
              <a:gd name="connsiteY63" fmla="*/ 2946207 h 4084173"/>
              <a:gd name="connsiteX0" fmla="*/ 553431 w 5104239"/>
              <a:gd name="connsiteY0" fmla="*/ 2946207 h 4084173"/>
              <a:gd name="connsiteX1" fmla="*/ 807498 w 5104239"/>
              <a:gd name="connsiteY1" fmla="*/ 2918761 h 4084173"/>
              <a:gd name="connsiteX2" fmla="*/ 849252 w 5104239"/>
              <a:gd name="connsiteY2" fmla="*/ 3029336 h 4084173"/>
              <a:gd name="connsiteX3" fmla="*/ 1210162 w 5104239"/>
              <a:gd name="connsiteY3" fmla="*/ 2951435 h 4084173"/>
              <a:gd name="connsiteX4" fmla="*/ 1432085 w 5104239"/>
              <a:gd name="connsiteY4" fmla="*/ 3041860 h 4084173"/>
              <a:gd name="connsiteX5" fmla="*/ 1009890 w 5104239"/>
              <a:gd name="connsiteY5" fmla="*/ 4028699 h 4084173"/>
              <a:gd name="connsiteX6" fmla="*/ 1442161 w 5104239"/>
              <a:gd name="connsiteY6" fmla="*/ 3755877 h 4084173"/>
              <a:gd name="connsiteX7" fmla="*/ 1850296 w 5104239"/>
              <a:gd name="connsiteY7" fmla="*/ 3957577 h 4084173"/>
              <a:gd name="connsiteX8" fmla="*/ 1841750 w 5104239"/>
              <a:gd name="connsiteY8" fmla="*/ 3827785 h 4084173"/>
              <a:gd name="connsiteX9" fmla="*/ 1867131 w 5104239"/>
              <a:gd name="connsiteY9" fmla="*/ 3739011 h 4084173"/>
              <a:gd name="connsiteX10" fmla="*/ 1984922 w 5104239"/>
              <a:gd name="connsiteY10" fmla="*/ 3207609 h 4084173"/>
              <a:gd name="connsiteX11" fmla="*/ 2745358 w 5104239"/>
              <a:gd name="connsiteY11" fmla="*/ 3811121 h 4084173"/>
              <a:gd name="connsiteX12" fmla="*/ 2844823 w 5104239"/>
              <a:gd name="connsiteY12" fmla="*/ 3894687 h 4084173"/>
              <a:gd name="connsiteX13" fmla="*/ 3053983 w 5104239"/>
              <a:gd name="connsiteY13" fmla="*/ 3972450 h 4084173"/>
              <a:gd name="connsiteX14" fmla="*/ 3189522 w 5104239"/>
              <a:gd name="connsiteY14" fmla="*/ 3991829 h 4084173"/>
              <a:gd name="connsiteX15" fmla="*/ 3322741 w 5104239"/>
              <a:gd name="connsiteY15" fmla="*/ 4021325 h 4084173"/>
              <a:gd name="connsiteX16" fmla="*/ 3435364 w 5104239"/>
              <a:gd name="connsiteY16" fmla="*/ 4029369 h 4084173"/>
              <a:gd name="connsiteX17" fmla="*/ 3666513 w 5104239"/>
              <a:gd name="connsiteY17" fmla="*/ 4084173 h 4084173"/>
              <a:gd name="connsiteX18" fmla="*/ 3780639 w 5104239"/>
              <a:gd name="connsiteY18" fmla="*/ 3995347 h 4084173"/>
              <a:gd name="connsiteX19" fmla="*/ 3757294 w 5104239"/>
              <a:gd name="connsiteY19" fmla="*/ 3439177 h 4084173"/>
              <a:gd name="connsiteX20" fmla="*/ 3832506 w 5104239"/>
              <a:gd name="connsiteY20" fmla="*/ 3366351 h 4084173"/>
              <a:gd name="connsiteX21" fmla="*/ 4296679 w 5104239"/>
              <a:gd name="connsiteY21" fmla="*/ 3731871 h 4084173"/>
              <a:gd name="connsiteX22" fmla="*/ 4969627 w 5104239"/>
              <a:gd name="connsiteY22" fmla="*/ 3379881 h 4084173"/>
              <a:gd name="connsiteX23" fmla="*/ 4815327 w 5104239"/>
              <a:gd name="connsiteY23" fmla="*/ 3277449 h 4084173"/>
              <a:gd name="connsiteX24" fmla="*/ 5104239 w 5104239"/>
              <a:gd name="connsiteY24" fmla="*/ 2851615 h 4084173"/>
              <a:gd name="connsiteX25" fmla="*/ 4641494 w 5104239"/>
              <a:gd name="connsiteY25" fmla="*/ 2501810 h 4084173"/>
              <a:gd name="connsiteX26" fmla="*/ 4940992 w 5104239"/>
              <a:gd name="connsiteY26" fmla="*/ 2070906 h 4084173"/>
              <a:gd name="connsiteX27" fmla="*/ 4058334 w 5104239"/>
              <a:gd name="connsiteY27" fmla="*/ 1460218 h 4084173"/>
              <a:gd name="connsiteX28" fmla="*/ 3314336 w 5104239"/>
              <a:gd name="connsiteY28" fmla="*/ 1013010 h 4084173"/>
              <a:gd name="connsiteX29" fmla="*/ 3616739 w 5104239"/>
              <a:gd name="connsiteY29" fmla="*/ 677212 h 4084173"/>
              <a:gd name="connsiteX30" fmla="*/ 3073857 w 5104239"/>
              <a:gd name="connsiteY30" fmla="*/ 642352 h 4084173"/>
              <a:gd name="connsiteX31" fmla="*/ 2919543 w 5104239"/>
              <a:gd name="connsiteY31" fmla="*/ 418928 h 4084173"/>
              <a:gd name="connsiteX32" fmla="*/ 2743528 w 5104239"/>
              <a:gd name="connsiteY32" fmla="*/ 0 h 4084173"/>
              <a:gd name="connsiteX33" fmla="*/ 2506088 w 5104239"/>
              <a:gd name="connsiteY33" fmla="*/ 529727 h 4084173"/>
              <a:gd name="connsiteX34" fmla="*/ 2243704 w 5104239"/>
              <a:gd name="connsiteY34" fmla="*/ 1060196 h 4084173"/>
              <a:gd name="connsiteX35" fmla="*/ 1994402 w 5104239"/>
              <a:gd name="connsiteY35" fmla="*/ 1081739 h 4084173"/>
              <a:gd name="connsiteX36" fmla="*/ 1975280 w 5104239"/>
              <a:gd name="connsiteY36" fmla="*/ 868742 h 4084173"/>
              <a:gd name="connsiteX37" fmla="*/ 1926558 w 5104239"/>
              <a:gd name="connsiteY37" fmla="*/ 646694 h 4084173"/>
              <a:gd name="connsiteX38" fmla="*/ 1900570 w 5104239"/>
              <a:gd name="connsiteY38" fmla="*/ 384268 h 4084173"/>
              <a:gd name="connsiteX39" fmla="*/ 1394824 w 5104239"/>
              <a:gd name="connsiteY39" fmla="*/ 363494 h 4084173"/>
              <a:gd name="connsiteX40" fmla="*/ 1410121 w 5104239"/>
              <a:gd name="connsiteY40" fmla="*/ 249957 h 4084173"/>
              <a:gd name="connsiteX41" fmla="*/ 1289845 w 5104239"/>
              <a:gd name="connsiteY41" fmla="*/ 242612 h 4084173"/>
              <a:gd name="connsiteX42" fmla="*/ 1169632 w 5104239"/>
              <a:gd name="connsiteY42" fmla="*/ 224306 h 4084173"/>
              <a:gd name="connsiteX43" fmla="*/ 1170496 w 5104239"/>
              <a:gd name="connsiteY43" fmla="*/ 138764 h 4084173"/>
              <a:gd name="connsiteX44" fmla="*/ 1069010 w 5104239"/>
              <a:gd name="connsiteY44" fmla="*/ 360900 h 4084173"/>
              <a:gd name="connsiteX45" fmla="*/ 964794 w 5104239"/>
              <a:gd name="connsiteY45" fmla="*/ 564039 h 4084173"/>
              <a:gd name="connsiteX46" fmla="*/ 887664 w 5104239"/>
              <a:gd name="connsiteY46" fmla="*/ 799031 h 4084173"/>
              <a:gd name="connsiteX47" fmla="*/ 783415 w 5104239"/>
              <a:gd name="connsiteY47" fmla="*/ 1163028 h 4084173"/>
              <a:gd name="connsiteX48" fmla="*/ 547493 w 5104239"/>
              <a:gd name="connsiteY48" fmla="*/ 1049225 h 4084173"/>
              <a:gd name="connsiteX49" fmla="*/ 353890 w 5104239"/>
              <a:gd name="connsiteY49" fmla="*/ 1169919 h 4084173"/>
              <a:gd name="connsiteX50" fmla="*/ 240397 w 5104239"/>
              <a:gd name="connsiteY50" fmla="*/ 1079942 h 4084173"/>
              <a:gd name="connsiteX51" fmla="*/ 166867 w 5104239"/>
              <a:gd name="connsiteY51" fmla="*/ 1195171 h 4084173"/>
              <a:gd name="connsiteX52" fmla="*/ 113254 w 5104239"/>
              <a:gd name="connsiteY52" fmla="*/ 1314621 h 4084173"/>
              <a:gd name="connsiteX53" fmla="*/ 72176 w 5104239"/>
              <a:gd name="connsiteY53" fmla="*/ 1412602 h 4084173"/>
              <a:gd name="connsiteX54" fmla="*/ 68887 w 5104239"/>
              <a:gd name="connsiteY54" fmla="*/ 1526405 h 4084173"/>
              <a:gd name="connsiteX55" fmla="*/ 0 w 5104239"/>
              <a:gd name="connsiteY55" fmla="*/ 1626120 h 4084173"/>
              <a:gd name="connsiteX56" fmla="*/ 9559 w 5104239"/>
              <a:gd name="connsiteY56" fmla="*/ 1817306 h 4084173"/>
              <a:gd name="connsiteX57" fmla="*/ 139432 w 5104239"/>
              <a:gd name="connsiteY57" fmla="*/ 1786873 h 4084173"/>
              <a:gd name="connsiteX58" fmla="*/ 290506 w 5104239"/>
              <a:gd name="connsiteY58" fmla="*/ 1851124 h 4084173"/>
              <a:gd name="connsiteX59" fmla="*/ 486543 w 5104239"/>
              <a:gd name="connsiteY59" fmla="*/ 1961070 h 4084173"/>
              <a:gd name="connsiteX60" fmla="*/ 451314 w 5104239"/>
              <a:gd name="connsiteY60" fmla="*/ 2106513 h 4084173"/>
              <a:gd name="connsiteX61" fmla="*/ 650644 w 5104239"/>
              <a:gd name="connsiteY61" fmla="*/ 2370518 h 4084173"/>
              <a:gd name="connsiteX62" fmla="*/ 425076 w 5104239"/>
              <a:gd name="connsiteY62" fmla="*/ 2857054 h 4084173"/>
              <a:gd name="connsiteX63" fmla="*/ 553431 w 5104239"/>
              <a:gd name="connsiteY63" fmla="*/ 2946207 h 4084173"/>
              <a:gd name="connsiteX0" fmla="*/ 553431 w 5104239"/>
              <a:gd name="connsiteY0" fmla="*/ 2946207 h 4084173"/>
              <a:gd name="connsiteX1" fmla="*/ 807498 w 5104239"/>
              <a:gd name="connsiteY1" fmla="*/ 2918761 h 4084173"/>
              <a:gd name="connsiteX2" fmla="*/ 849252 w 5104239"/>
              <a:gd name="connsiteY2" fmla="*/ 3029336 h 4084173"/>
              <a:gd name="connsiteX3" fmla="*/ 1210162 w 5104239"/>
              <a:gd name="connsiteY3" fmla="*/ 2951435 h 4084173"/>
              <a:gd name="connsiteX4" fmla="*/ 1432085 w 5104239"/>
              <a:gd name="connsiteY4" fmla="*/ 3041860 h 4084173"/>
              <a:gd name="connsiteX5" fmla="*/ 1009890 w 5104239"/>
              <a:gd name="connsiteY5" fmla="*/ 4028699 h 4084173"/>
              <a:gd name="connsiteX6" fmla="*/ 1442161 w 5104239"/>
              <a:gd name="connsiteY6" fmla="*/ 3755877 h 4084173"/>
              <a:gd name="connsiteX7" fmla="*/ 1850296 w 5104239"/>
              <a:gd name="connsiteY7" fmla="*/ 3957577 h 4084173"/>
              <a:gd name="connsiteX8" fmla="*/ 1841750 w 5104239"/>
              <a:gd name="connsiteY8" fmla="*/ 3827785 h 4084173"/>
              <a:gd name="connsiteX9" fmla="*/ 1867131 w 5104239"/>
              <a:gd name="connsiteY9" fmla="*/ 3739011 h 4084173"/>
              <a:gd name="connsiteX10" fmla="*/ 1984922 w 5104239"/>
              <a:gd name="connsiteY10" fmla="*/ 3207609 h 4084173"/>
              <a:gd name="connsiteX11" fmla="*/ 2745358 w 5104239"/>
              <a:gd name="connsiteY11" fmla="*/ 3811121 h 4084173"/>
              <a:gd name="connsiteX12" fmla="*/ 2844823 w 5104239"/>
              <a:gd name="connsiteY12" fmla="*/ 3894687 h 4084173"/>
              <a:gd name="connsiteX13" fmla="*/ 3053983 w 5104239"/>
              <a:gd name="connsiteY13" fmla="*/ 3972450 h 4084173"/>
              <a:gd name="connsiteX14" fmla="*/ 3189522 w 5104239"/>
              <a:gd name="connsiteY14" fmla="*/ 3991829 h 4084173"/>
              <a:gd name="connsiteX15" fmla="*/ 3322741 w 5104239"/>
              <a:gd name="connsiteY15" fmla="*/ 4021325 h 4084173"/>
              <a:gd name="connsiteX16" fmla="*/ 3435364 w 5104239"/>
              <a:gd name="connsiteY16" fmla="*/ 4029369 h 4084173"/>
              <a:gd name="connsiteX17" fmla="*/ 3666513 w 5104239"/>
              <a:gd name="connsiteY17" fmla="*/ 4084173 h 4084173"/>
              <a:gd name="connsiteX18" fmla="*/ 3780639 w 5104239"/>
              <a:gd name="connsiteY18" fmla="*/ 3995347 h 4084173"/>
              <a:gd name="connsiteX19" fmla="*/ 3757294 w 5104239"/>
              <a:gd name="connsiteY19" fmla="*/ 3439177 h 4084173"/>
              <a:gd name="connsiteX20" fmla="*/ 3832506 w 5104239"/>
              <a:gd name="connsiteY20" fmla="*/ 3366351 h 4084173"/>
              <a:gd name="connsiteX21" fmla="*/ 4296679 w 5104239"/>
              <a:gd name="connsiteY21" fmla="*/ 3731871 h 4084173"/>
              <a:gd name="connsiteX22" fmla="*/ 4969627 w 5104239"/>
              <a:gd name="connsiteY22" fmla="*/ 3379881 h 4084173"/>
              <a:gd name="connsiteX23" fmla="*/ 4815327 w 5104239"/>
              <a:gd name="connsiteY23" fmla="*/ 3277449 h 4084173"/>
              <a:gd name="connsiteX24" fmla="*/ 5104239 w 5104239"/>
              <a:gd name="connsiteY24" fmla="*/ 2851615 h 4084173"/>
              <a:gd name="connsiteX25" fmla="*/ 4641494 w 5104239"/>
              <a:gd name="connsiteY25" fmla="*/ 2501810 h 4084173"/>
              <a:gd name="connsiteX26" fmla="*/ 4940992 w 5104239"/>
              <a:gd name="connsiteY26" fmla="*/ 2070906 h 4084173"/>
              <a:gd name="connsiteX27" fmla="*/ 4058334 w 5104239"/>
              <a:gd name="connsiteY27" fmla="*/ 1460218 h 4084173"/>
              <a:gd name="connsiteX28" fmla="*/ 3314336 w 5104239"/>
              <a:gd name="connsiteY28" fmla="*/ 1013010 h 4084173"/>
              <a:gd name="connsiteX29" fmla="*/ 3616739 w 5104239"/>
              <a:gd name="connsiteY29" fmla="*/ 677212 h 4084173"/>
              <a:gd name="connsiteX30" fmla="*/ 3073857 w 5104239"/>
              <a:gd name="connsiteY30" fmla="*/ 642352 h 4084173"/>
              <a:gd name="connsiteX31" fmla="*/ 2919543 w 5104239"/>
              <a:gd name="connsiteY31" fmla="*/ 418928 h 4084173"/>
              <a:gd name="connsiteX32" fmla="*/ 2743528 w 5104239"/>
              <a:gd name="connsiteY32" fmla="*/ 0 h 4084173"/>
              <a:gd name="connsiteX33" fmla="*/ 2506088 w 5104239"/>
              <a:gd name="connsiteY33" fmla="*/ 529727 h 4084173"/>
              <a:gd name="connsiteX34" fmla="*/ 2243704 w 5104239"/>
              <a:gd name="connsiteY34" fmla="*/ 1060196 h 4084173"/>
              <a:gd name="connsiteX35" fmla="*/ 1994402 w 5104239"/>
              <a:gd name="connsiteY35" fmla="*/ 1081739 h 4084173"/>
              <a:gd name="connsiteX36" fmla="*/ 1975280 w 5104239"/>
              <a:gd name="connsiteY36" fmla="*/ 868742 h 4084173"/>
              <a:gd name="connsiteX37" fmla="*/ 1926558 w 5104239"/>
              <a:gd name="connsiteY37" fmla="*/ 646694 h 4084173"/>
              <a:gd name="connsiteX38" fmla="*/ 1900570 w 5104239"/>
              <a:gd name="connsiteY38" fmla="*/ 384268 h 4084173"/>
              <a:gd name="connsiteX39" fmla="*/ 1394824 w 5104239"/>
              <a:gd name="connsiteY39" fmla="*/ 363494 h 4084173"/>
              <a:gd name="connsiteX40" fmla="*/ 1410121 w 5104239"/>
              <a:gd name="connsiteY40" fmla="*/ 249957 h 4084173"/>
              <a:gd name="connsiteX41" fmla="*/ 1289845 w 5104239"/>
              <a:gd name="connsiteY41" fmla="*/ 242612 h 4084173"/>
              <a:gd name="connsiteX42" fmla="*/ 1169632 w 5104239"/>
              <a:gd name="connsiteY42" fmla="*/ 224306 h 4084173"/>
              <a:gd name="connsiteX43" fmla="*/ 1170496 w 5104239"/>
              <a:gd name="connsiteY43" fmla="*/ 138764 h 4084173"/>
              <a:gd name="connsiteX44" fmla="*/ 1069010 w 5104239"/>
              <a:gd name="connsiteY44" fmla="*/ 360900 h 4084173"/>
              <a:gd name="connsiteX45" fmla="*/ 964794 w 5104239"/>
              <a:gd name="connsiteY45" fmla="*/ 564039 h 4084173"/>
              <a:gd name="connsiteX46" fmla="*/ 887664 w 5104239"/>
              <a:gd name="connsiteY46" fmla="*/ 799031 h 4084173"/>
              <a:gd name="connsiteX47" fmla="*/ 783415 w 5104239"/>
              <a:gd name="connsiteY47" fmla="*/ 1163028 h 4084173"/>
              <a:gd name="connsiteX48" fmla="*/ 547493 w 5104239"/>
              <a:gd name="connsiteY48" fmla="*/ 1049225 h 4084173"/>
              <a:gd name="connsiteX49" fmla="*/ 353890 w 5104239"/>
              <a:gd name="connsiteY49" fmla="*/ 1169919 h 4084173"/>
              <a:gd name="connsiteX50" fmla="*/ 240397 w 5104239"/>
              <a:gd name="connsiteY50" fmla="*/ 1079942 h 4084173"/>
              <a:gd name="connsiteX51" fmla="*/ 166867 w 5104239"/>
              <a:gd name="connsiteY51" fmla="*/ 1195171 h 4084173"/>
              <a:gd name="connsiteX52" fmla="*/ 113254 w 5104239"/>
              <a:gd name="connsiteY52" fmla="*/ 1314621 h 4084173"/>
              <a:gd name="connsiteX53" fmla="*/ 72176 w 5104239"/>
              <a:gd name="connsiteY53" fmla="*/ 1412602 h 4084173"/>
              <a:gd name="connsiteX54" fmla="*/ 68887 w 5104239"/>
              <a:gd name="connsiteY54" fmla="*/ 1526405 h 4084173"/>
              <a:gd name="connsiteX55" fmla="*/ 0 w 5104239"/>
              <a:gd name="connsiteY55" fmla="*/ 1626120 h 4084173"/>
              <a:gd name="connsiteX56" fmla="*/ 9559 w 5104239"/>
              <a:gd name="connsiteY56" fmla="*/ 1817306 h 4084173"/>
              <a:gd name="connsiteX57" fmla="*/ 139432 w 5104239"/>
              <a:gd name="connsiteY57" fmla="*/ 1786873 h 4084173"/>
              <a:gd name="connsiteX58" fmla="*/ 290506 w 5104239"/>
              <a:gd name="connsiteY58" fmla="*/ 1851124 h 4084173"/>
              <a:gd name="connsiteX59" fmla="*/ 486543 w 5104239"/>
              <a:gd name="connsiteY59" fmla="*/ 1961070 h 4084173"/>
              <a:gd name="connsiteX60" fmla="*/ 451314 w 5104239"/>
              <a:gd name="connsiteY60" fmla="*/ 2106513 h 4084173"/>
              <a:gd name="connsiteX61" fmla="*/ 650644 w 5104239"/>
              <a:gd name="connsiteY61" fmla="*/ 2370518 h 4084173"/>
              <a:gd name="connsiteX62" fmla="*/ 425076 w 5104239"/>
              <a:gd name="connsiteY62" fmla="*/ 2857054 h 4084173"/>
              <a:gd name="connsiteX63" fmla="*/ 553431 w 5104239"/>
              <a:gd name="connsiteY63" fmla="*/ 2946207 h 4084173"/>
              <a:gd name="connsiteX0" fmla="*/ 553431 w 5104239"/>
              <a:gd name="connsiteY0" fmla="*/ 2946207 h 4084173"/>
              <a:gd name="connsiteX1" fmla="*/ 807498 w 5104239"/>
              <a:gd name="connsiteY1" fmla="*/ 2918761 h 4084173"/>
              <a:gd name="connsiteX2" fmla="*/ 849252 w 5104239"/>
              <a:gd name="connsiteY2" fmla="*/ 3029336 h 4084173"/>
              <a:gd name="connsiteX3" fmla="*/ 1210162 w 5104239"/>
              <a:gd name="connsiteY3" fmla="*/ 2951435 h 4084173"/>
              <a:gd name="connsiteX4" fmla="*/ 1432085 w 5104239"/>
              <a:gd name="connsiteY4" fmla="*/ 3041860 h 4084173"/>
              <a:gd name="connsiteX5" fmla="*/ 1009890 w 5104239"/>
              <a:gd name="connsiteY5" fmla="*/ 4028699 h 4084173"/>
              <a:gd name="connsiteX6" fmla="*/ 1442161 w 5104239"/>
              <a:gd name="connsiteY6" fmla="*/ 3755877 h 4084173"/>
              <a:gd name="connsiteX7" fmla="*/ 1850296 w 5104239"/>
              <a:gd name="connsiteY7" fmla="*/ 3957577 h 4084173"/>
              <a:gd name="connsiteX8" fmla="*/ 1841750 w 5104239"/>
              <a:gd name="connsiteY8" fmla="*/ 3827785 h 4084173"/>
              <a:gd name="connsiteX9" fmla="*/ 1867131 w 5104239"/>
              <a:gd name="connsiteY9" fmla="*/ 3739011 h 4084173"/>
              <a:gd name="connsiteX10" fmla="*/ 1984922 w 5104239"/>
              <a:gd name="connsiteY10" fmla="*/ 3207609 h 4084173"/>
              <a:gd name="connsiteX11" fmla="*/ 2745358 w 5104239"/>
              <a:gd name="connsiteY11" fmla="*/ 3811121 h 4084173"/>
              <a:gd name="connsiteX12" fmla="*/ 2844823 w 5104239"/>
              <a:gd name="connsiteY12" fmla="*/ 3894687 h 4084173"/>
              <a:gd name="connsiteX13" fmla="*/ 3053983 w 5104239"/>
              <a:gd name="connsiteY13" fmla="*/ 3972450 h 4084173"/>
              <a:gd name="connsiteX14" fmla="*/ 3189522 w 5104239"/>
              <a:gd name="connsiteY14" fmla="*/ 3991829 h 4084173"/>
              <a:gd name="connsiteX15" fmla="*/ 3322741 w 5104239"/>
              <a:gd name="connsiteY15" fmla="*/ 4021325 h 4084173"/>
              <a:gd name="connsiteX16" fmla="*/ 3435364 w 5104239"/>
              <a:gd name="connsiteY16" fmla="*/ 4029369 h 4084173"/>
              <a:gd name="connsiteX17" fmla="*/ 3666513 w 5104239"/>
              <a:gd name="connsiteY17" fmla="*/ 4084173 h 4084173"/>
              <a:gd name="connsiteX18" fmla="*/ 3780639 w 5104239"/>
              <a:gd name="connsiteY18" fmla="*/ 3995347 h 4084173"/>
              <a:gd name="connsiteX19" fmla="*/ 3757294 w 5104239"/>
              <a:gd name="connsiteY19" fmla="*/ 3439177 h 4084173"/>
              <a:gd name="connsiteX20" fmla="*/ 3832506 w 5104239"/>
              <a:gd name="connsiteY20" fmla="*/ 3366351 h 4084173"/>
              <a:gd name="connsiteX21" fmla="*/ 4296679 w 5104239"/>
              <a:gd name="connsiteY21" fmla="*/ 3731871 h 4084173"/>
              <a:gd name="connsiteX22" fmla="*/ 4969627 w 5104239"/>
              <a:gd name="connsiteY22" fmla="*/ 3379881 h 4084173"/>
              <a:gd name="connsiteX23" fmla="*/ 4815327 w 5104239"/>
              <a:gd name="connsiteY23" fmla="*/ 3277449 h 4084173"/>
              <a:gd name="connsiteX24" fmla="*/ 5104239 w 5104239"/>
              <a:gd name="connsiteY24" fmla="*/ 2851615 h 4084173"/>
              <a:gd name="connsiteX25" fmla="*/ 4641494 w 5104239"/>
              <a:gd name="connsiteY25" fmla="*/ 2501810 h 4084173"/>
              <a:gd name="connsiteX26" fmla="*/ 4940992 w 5104239"/>
              <a:gd name="connsiteY26" fmla="*/ 2070906 h 4084173"/>
              <a:gd name="connsiteX27" fmla="*/ 4058334 w 5104239"/>
              <a:gd name="connsiteY27" fmla="*/ 1460218 h 4084173"/>
              <a:gd name="connsiteX28" fmla="*/ 3314336 w 5104239"/>
              <a:gd name="connsiteY28" fmla="*/ 1013010 h 4084173"/>
              <a:gd name="connsiteX29" fmla="*/ 3616739 w 5104239"/>
              <a:gd name="connsiteY29" fmla="*/ 677212 h 4084173"/>
              <a:gd name="connsiteX30" fmla="*/ 3073857 w 5104239"/>
              <a:gd name="connsiteY30" fmla="*/ 642352 h 4084173"/>
              <a:gd name="connsiteX31" fmla="*/ 2919543 w 5104239"/>
              <a:gd name="connsiteY31" fmla="*/ 418928 h 4084173"/>
              <a:gd name="connsiteX32" fmla="*/ 2743528 w 5104239"/>
              <a:gd name="connsiteY32" fmla="*/ 0 h 4084173"/>
              <a:gd name="connsiteX33" fmla="*/ 2506088 w 5104239"/>
              <a:gd name="connsiteY33" fmla="*/ 529727 h 4084173"/>
              <a:gd name="connsiteX34" fmla="*/ 2243704 w 5104239"/>
              <a:gd name="connsiteY34" fmla="*/ 1060196 h 4084173"/>
              <a:gd name="connsiteX35" fmla="*/ 1994402 w 5104239"/>
              <a:gd name="connsiteY35" fmla="*/ 1081739 h 4084173"/>
              <a:gd name="connsiteX36" fmla="*/ 1975280 w 5104239"/>
              <a:gd name="connsiteY36" fmla="*/ 868742 h 4084173"/>
              <a:gd name="connsiteX37" fmla="*/ 1926558 w 5104239"/>
              <a:gd name="connsiteY37" fmla="*/ 646694 h 4084173"/>
              <a:gd name="connsiteX38" fmla="*/ 1900570 w 5104239"/>
              <a:gd name="connsiteY38" fmla="*/ 384268 h 4084173"/>
              <a:gd name="connsiteX39" fmla="*/ 1394824 w 5104239"/>
              <a:gd name="connsiteY39" fmla="*/ 363494 h 4084173"/>
              <a:gd name="connsiteX40" fmla="*/ 1410121 w 5104239"/>
              <a:gd name="connsiteY40" fmla="*/ 249957 h 4084173"/>
              <a:gd name="connsiteX41" fmla="*/ 1289845 w 5104239"/>
              <a:gd name="connsiteY41" fmla="*/ 242612 h 4084173"/>
              <a:gd name="connsiteX42" fmla="*/ 1169632 w 5104239"/>
              <a:gd name="connsiteY42" fmla="*/ 224306 h 4084173"/>
              <a:gd name="connsiteX43" fmla="*/ 1170496 w 5104239"/>
              <a:gd name="connsiteY43" fmla="*/ 138764 h 4084173"/>
              <a:gd name="connsiteX44" fmla="*/ 1069010 w 5104239"/>
              <a:gd name="connsiteY44" fmla="*/ 360900 h 4084173"/>
              <a:gd name="connsiteX45" fmla="*/ 964794 w 5104239"/>
              <a:gd name="connsiteY45" fmla="*/ 564039 h 4084173"/>
              <a:gd name="connsiteX46" fmla="*/ 887664 w 5104239"/>
              <a:gd name="connsiteY46" fmla="*/ 799031 h 4084173"/>
              <a:gd name="connsiteX47" fmla="*/ 783415 w 5104239"/>
              <a:gd name="connsiteY47" fmla="*/ 1163028 h 4084173"/>
              <a:gd name="connsiteX48" fmla="*/ 547493 w 5104239"/>
              <a:gd name="connsiteY48" fmla="*/ 1049225 h 4084173"/>
              <a:gd name="connsiteX49" fmla="*/ 353890 w 5104239"/>
              <a:gd name="connsiteY49" fmla="*/ 1169919 h 4084173"/>
              <a:gd name="connsiteX50" fmla="*/ 240397 w 5104239"/>
              <a:gd name="connsiteY50" fmla="*/ 1079942 h 4084173"/>
              <a:gd name="connsiteX51" fmla="*/ 166867 w 5104239"/>
              <a:gd name="connsiteY51" fmla="*/ 1195171 h 4084173"/>
              <a:gd name="connsiteX52" fmla="*/ 113254 w 5104239"/>
              <a:gd name="connsiteY52" fmla="*/ 1314621 h 4084173"/>
              <a:gd name="connsiteX53" fmla="*/ 72176 w 5104239"/>
              <a:gd name="connsiteY53" fmla="*/ 1412602 h 4084173"/>
              <a:gd name="connsiteX54" fmla="*/ 68887 w 5104239"/>
              <a:gd name="connsiteY54" fmla="*/ 1526405 h 4084173"/>
              <a:gd name="connsiteX55" fmla="*/ 0 w 5104239"/>
              <a:gd name="connsiteY55" fmla="*/ 1626120 h 4084173"/>
              <a:gd name="connsiteX56" fmla="*/ 9559 w 5104239"/>
              <a:gd name="connsiteY56" fmla="*/ 1817306 h 4084173"/>
              <a:gd name="connsiteX57" fmla="*/ 139432 w 5104239"/>
              <a:gd name="connsiteY57" fmla="*/ 1786873 h 4084173"/>
              <a:gd name="connsiteX58" fmla="*/ 290506 w 5104239"/>
              <a:gd name="connsiteY58" fmla="*/ 1851124 h 4084173"/>
              <a:gd name="connsiteX59" fmla="*/ 486543 w 5104239"/>
              <a:gd name="connsiteY59" fmla="*/ 1961070 h 4084173"/>
              <a:gd name="connsiteX60" fmla="*/ 451314 w 5104239"/>
              <a:gd name="connsiteY60" fmla="*/ 2106513 h 4084173"/>
              <a:gd name="connsiteX61" fmla="*/ 650644 w 5104239"/>
              <a:gd name="connsiteY61" fmla="*/ 2370518 h 4084173"/>
              <a:gd name="connsiteX62" fmla="*/ 425076 w 5104239"/>
              <a:gd name="connsiteY62" fmla="*/ 2857054 h 4084173"/>
              <a:gd name="connsiteX63" fmla="*/ 553431 w 5104239"/>
              <a:gd name="connsiteY63" fmla="*/ 2946207 h 4084173"/>
              <a:gd name="connsiteX0" fmla="*/ 553431 w 5104239"/>
              <a:gd name="connsiteY0" fmla="*/ 2946207 h 4084173"/>
              <a:gd name="connsiteX1" fmla="*/ 807498 w 5104239"/>
              <a:gd name="connsiteY1" fmla="*/ 2918761 h 4084173"/>
              <a:gd name="connsiteX2" fmla="*/ 849252 w 5104239"/>
              <a:gd name="connsiteY2" fmla="*/ 3029336 h 4084173"/>
              <a:gd name="connsiteX3" fmla="*/ 1210162 w 5104239"/>
              <a:gd name="connsiteY3" fmla="*/ 2951435 h 4084173"/>
              <a:gd name="connsiteX4" fmla="*/ 1432085 w 5104239"/>
              <a:gd name="connsiteY4" fmla="*/ 3041860 h 4084173"/>
              <a:gd name="connsiteX5" fmla="*/ 1009890 w 5104239"/>
              <a:gd name="connsiteY5" fmla="*/ 4028699 h 4084173"/>
              <a:gd name="connsiteX6" fmla="*/ 1442161 w 5104239"/>
              <a:gd name="connsiteY6" fmla="*/ 3755877 h 4084173"/>
              <a:gd name="connsiteX7" fmla="*/ 1850296 w 5104239"/>
              <a:gd name="connsiteY7" fmla="*/ 3957577 h 4084173"/>
              <a:gd name="connsiteX8" fmla="*/ 1841750 w 5104239"/>
              <a:gd name="connsiteY8" fmla="*/ 3827785 h 4084173"/>
              <a:gd name="connsiteX9" fmla="*/ 1867131 w 5104239"/>
              <a:gd name="connsiteY9" fmla="*/ 3739011 h 4084173"/>
              <a:gd name="connsiteX10" fmla="*/ 1984922 w 5104239"/>
              <a:gd name="connsiteY10" fmla="*/ 3207609 h 4084173"/>
              <a:gd name="connsiteX11" fmla="*/ 2745358 w 5104239"/>
              <a:gd name="connsiteY11" fmla="*/ 3811121 h 4084173"/>
              <a:gd name="connsiteX12" fmla="*/ 2844823 w 5104239"/>
              <a:gd name="connsiteY12" fmla="*/ 3894687 h 4084173"/>
              <a:gd name="connsiteX13" fmla="*/ 3053983 w 5104239"/>
              <a:gd name="connsiteY13" fmla="*/ 3972450 h 4084173"/>
              <a:gd name="connsiteX14" fmla="*/ 3189522 w 5104239"/>
              <a:gd name="connsiteY14" fmla="*/ 3991829 h 4084173"/>
              <a:gd name="connsiteX15" fmla="*/ 3322741 w 5104239"/>
              <a:gd name="connsiteY15" fmla="*/ 4021325 h 4084173"/>
              <a:gd name="connsiteX16" fmla="*/ 3435364 w 5104239"/>
              <a:gd name="connsiteY16" fmla="*/ 4029369 h 4084173"/>
              <a:gd name="connsiteX17" fmla="*/ 3666513 w 5104239"/>
              <a:gd name="connsiteY17" fmla="*/ 4084173 h 4084173"/>
              <a:gd name="connsiteX18" fmla="*/ 3780639 w 5104239"/>
              <a:gd name="connsiteY18" fmla="*/ 3995347 h 4084173"/>
              <a:gd name="connsiteX19" fmla="*/ 3757294 w 5104239"/>
              <a:gd name="connsiteY19" fmla="*/ 3439177 h 4084173"/>
              <a:gd name="connsiteX20" fmla="*/ 3832506 w 5104239"/>
              <a:gd name="connsiteY20" fmla="*/ 3366351 h 4084173"/>
              <a:gd name="connsiteX21" fmla="*/ 4296679 w 5104239"/>
              <a:gd name="connsiteY21" fmla="*/ 3731871 h 4084173"/>
              <a:gd name="connsiteX22" fmla="*/ 4969627 w 5104239"/>
              <a:gd name="connsiteY22" fmla="*/ 3379881 h 4084173"/>
              <a:gd name="connsiteX23" fmla="*/ 4815327 w 5104239"/>
              <a:gd name="connsiteY23" fmla="*/ 3277449 h 4084173"/>
              <a:gd name="connsiteX24" fmla="*/ 5104239 w 5104239"/>
              <a:gd name="connsiteY24" fmla="*/ 2851615 h 4084173"/>
              <a:gd name="connsiteX25" fmla="*/ 4641494 w 5104239"/>
              <a:gd name="connsiteY25" fmla="*/ 2501810 h 4084173"/>
              <a:gd name="connsiteX26" fmla="*/ 4940992 w 5104239"/>
              <a:gd name="connsiteY26" fmla="*/ 2070906 h 4084173"/>
              <a:gd name="connsiteX27" fmla="*/ 4058334 w 5104239"/>
              <a:gd name="connsiteY27" fmla="*/ 1460218 h 4084173"/>
              <a:gd name="connsiteX28" fmla="*/ 3314336 w 5104239"/>
              <a:gd name="connsiteY28" fmla="*/ 1013010 h 4084173"/>
              <a:gd name="connsiteX29" fmla="*/ 3616739 w 5104239"/>
              <a:gd name="connsiteY29" fmla="*/ 677212 h 4084173"/>
              <a:gd name="connsiteX30" fmla="*/ 3073857 w 5104239"/>
              <a:gd name="connsiteY30" fmla="*/ 642352 h 4084173"/>
              <a:gd name="connsiteX31" fmla="*/ 2919543 w 5104239"/>
              <a:gd name="connsiteY31" fmla="*/ 418928 h 4084173"/>
              <a:gd name="connsiteX32" fmla="*/ 2743528 w 5104239"/>
              <a:gd name="connsiteY32" fmla="*/ 0 h 4084173"/>
              <a:gd name="connsiteX33" fmla="*/ 2506088 w 5104239"/>
              <a:gd name="connsiteY33" fmla="*/ 529727 h 4084173"/>
              <a:gd name="connsiteX34" fmla="*/ 2243704 w 5104239"/>
              <a:gd name="connsiteY34" fmla="*/ 1060196 h 4084173"/>
              <a:gd name="connsiteX35" fmla="*/ 1994402 w 5104239"/>
              <a:gd name="connsiteY35" fmla="*/ 1081739 h 4084173"/>
              <a:gd name="connsiteX36" fmla="*/ 1926558 w 5104239"/>
              <a:gd name="connsiteY36" fmla="*/ 646694 h 4084173"/>
              <a:gd name="connsiteX37" fmla="*/ 1900570 w 5104239"/>
              <a:gd name="connsiteY37" fmla="*/ 384268 h 4084173"/>
              <a:gd name="connsiteX38" fmla="*/ 1394824 w 5104239"/>
              <a:gd name="connsiteY38" fmla="*/ 363494 h 4084173"/>
              <a:gd name="connsiteX39" fmla="*/ 1410121 w 5104239"/>
              <a:gd name="connsiteY39" fmla="*/ 249957 h 4084173"/>
              <a:gd name="connsiteX40" fmla="*/ 1289845 w 5104239"/>
              <a:gd name="connsiteY40" fmla="*/ 242612 h 4084173"/>
              <a:gd name="connsiteX41" fmla="*/ 1169632 w 5104239"/>
              <a:gd name="connsiteY41" fmla="*/ 224306 h 4084173"/>
              <a:gd name="connsiteX42" fmla="*/ 1170496 w 5104239"/>
              <a:gd name="connsiteY42" fmla="*/ 138764 h 4084173"/>
              <a:gd name="connsiteX43" fmla="*/ 1069010 w 5104239"/>
              <a:gd name="connsiteY43" fmla="*/ 360900 h 4084173"/>
              <a:gd name="connsiteX44" fmla="*/ 964794 w 5104239"/>
              <a:gd name="connsiteY44" fmla="*/ 564039 h 4084173"/>
              <a:gd name="connsiteX45" fmla="*/ 887664 w 5104239"/>
              <a:gd name="connsiteY45" fmla="*/ 799031 h 4084173"/>
              <a:gd name="connsiteX46" fmla="*/ 783415 w 5104239"/>
              <a:gd name="connsiteY46" fmla="*/ 1163028 h 4084173"/>
              <a:gd name="connsiteX47" fmla="*/ 547493 w 5104239"/>
              <a:gd name="connsiteY47" fmla="*/ 1049225 h 4084173"/>
              <a:gd name="connsiteX48" fmla="*/ 353890 w 5104239"/>
              <a:gd name="connsiteY48" fmla="*/ 1169919 h 4084173"/>
              <a:gd name="connsiteX49" fmla="*/ 240397 w 5104239"/>
              <a:gd name="connsiteY49" fmla="*/ 1079942 h 4084173"/>
              <a:gd name="connsiteX50" fmla="*/ 166867 w 5104239"/>
              <a:gd name="connsiteY50" fmla="*/ 1195171 h 4084173"/>
              <a:gd name="connsiteX51" fmla="*/ 113254 w 5104239"/>
              <a:gd name="connsiteY51" fmla="*/ 1314621 h 4084173"/>
              <a:gd name="connsiteX52" fmla="*/ 72176 w 5104239"/>
              <a:gd name="connsiteY52" fmla="*/ 1412602 h 4084173"/>
              <a:gd name="connsiteX53" fmla="*/ 68887 w 5104239"/>
              <a:gd name="connsiteY53" fmla="*/ 1526405 h 4084173"/>
              <a:gd name="connsiteX54" fmla="*/ 0 w 5104239"/>
              <a:gd name="connsiteY54" fmla="*/ 1626120 h 4084173"/>
              <a:gd name="connsiteX55" fmla="*/ 9559 w 5104239"/>
              <a:gd name="connsiteY55" fmla="*/ 1817306 h 4084173"/>
              <a:gd name="connsiteX56" fmla="*/ 139432 w 5104239"/>
              <a:gd name="connsiteY56" fmla="*/ 1786873 h 4084173"/>
              <a:gd name="connsiteX57" fmla="*/ 290506 w 5104239"/>
              <a:gd name="connsiteY57" fmla="*/ 1851124 h 4084173"/>
              <a:gd name="connsiteX58" fmla="*/ 486543 w 5104239"/>
              <a:gd name="connsiteY58" fmla="*/ 1961070 h 4084173"/>
              <a:gd name="connsiteX59" fmla="*/ 451314 w 5104239"/>
              <a:gd name="connsiteY59" fmla="*/ 2106513 h 4084173"/>
              <a:gd name="connsiteX60" fmla="*/ 650644 w 5104239"/>
              <a:gd name="connsiteY60" fmla="*/ 2370518 h 4084173"/>
              <a:gd name="connsiteX61" fmla="*/ 425076 w 5104239"/>
              <a:gd name="connsiteY61" fmla="*/ 2857054 h 4084173"/>
              <a:gd name="connsiteX62" fmla="*/ 553431 w 5104239"/>
              <a:gd name="connsiteY62" fmla="*/ 2946207 h 4084173"/>
              <a:gd name="connsiteX0" fmla="*/ 553431 w 5104239"/>
              <a:gd name="connsiteY0" fmla="*/ 2946207 h 4084173"/>
              <a:gd name="connsiteX1" fmla="*/ 807498 w 5104239"/>
              <a:gd name="connsiteY1" fmla="*/ 2918761 h 4084173"/>
              <a:gd name="connsiteX2" fmla="*/ 849252 w 5104239"/>
              <a:gd name="connsiteY2" fmla="*/ 3029336 h 4084173"/>
              <a:gd name="connsiteX3" fmla="*/ 1210162 w 5104239"/>
              <a:gd name="connsiteY3" fmla="*/ 2951435 h 4084173"/>
              <a:gd name="connsiteX4" fmla="*/ 1432085 w 5104239"/>
              <a:gd name="connsiteY4" fmla="*/ 3041860 h 4084173"/>
              <a:gd name="connsiteX5" fmla="*/ 1009890 w 5104239"/>
              <a:gd name="connsiteY5" fmla="*/ 4028699 h 4084173"/>
              <a:gd name="connsiteX6" fmla="*/ 1442161 w 5104239"/>
              <a:gd name="connsiteY6" fmla="*/ 3755877 h 4084173"/>
              <a:gd name="connsiteX7" fmla="*/ 1850296 w 5104239"/>
              <a:gd name="connsiteY7" fmla="*/ 3957577 h 4084173"/>
              <a:gd name="connsiteX8" fmla="*/ 1841750 w 5104239"/>
              <a:gd name="connsiteY8" fmla="*/ 3827785 h 4084173"/>
              <a:gd name="connsiteX9" fmla="*/ 1867131 w 5104239"/>
              <a:gd name="connsiteY9" fmla="*/ 3739011 h 4084173"/>
              <a:gd name="connsiteX10" fmla="*/ 1984922 w 5104239"/>
              <a:gd name="connsiteY10" fmla="*/ 3207609 h 4084173"/>
              <a:gd name="connsiteX11" fmla="*/ 2745358 w 5104239"/>
              <a:gd name="connsiteY11" fmla="*/ 3811121 h 4084173"/>
              <a:gd name="connsiteX12" fmla="*/ 2844823 w 5104239"/>
              <a:gd name="connsiteY12" fmla="*/ 3894687 h 4084173"/>
              <a:gd name="connsiteX13" fmla="*/ 3053983 w 5104239"/>
              <a:gd name="connsiteY13" fmla="*/ 3972450 h 4084173"/>
              <a:gd name="connsiteX14" fmla="*/ 3189522 w 5104239"/>
              <a:gd name="connsiteY14" fmla="*/ 3991829 h 4084173"/>
              <a:gd name="connsiteX15" fmla="*/ 3322741 w 5104239"/>
              <a:gd name="connsiteY15" fmla="*/ 4021325 h 4084173"/>
              <a:gd name="connsiteX16" fmla="*/ 3435364 w 5104239"/>
              <a:gd name="connsiteY16" fmla="*/ 4029369 h 4084173"/>
              <a:gd name="connsiteX17" fmla="*/ 3666513 w 5104239"/>
              <a:gd name="connsiteY17" fmla="*/ 4084173 h 4084173"/>
              <a:gd name="connsiteX18" fmla="*/ 3780639 w 5104239"/>
              <a:gd name="connsiteY18" fmla="*/ 3995347 h 4084173"/>
              <a:gd name="connsiteX19" fmla="*/ 3757294 w 5104239"/>
              <a:gd name="connsiteY19" fmla="*/ 3439177 h 4084173"/>
              <a:gd name="connsiteX20" fmla="*/ 3832506 w 5104239"/>
              <a:gd name="connsiteY20" fmla="*/ 3366351 h 4084173"/>
              <a:gd name="connsiteX21" fmla="*/ 4296679 w 5104239"/>
              <a:gd name="connsiteY21" fmla="*/ 3731871 h 4084173"/>
              <a:gd name="connsiteX22" fmla="*/ 4969627 w 5104239"/>
              <a:gd name="connsiteY22" fmla="*/ 3379881 h 4084173"/>
              <a:gd name="connsiteX23" fmla="*/ 4815327 w 5104239"/>
              <a:gd name="connsiteY23" fmla="*/ 3277449 h 4084173"/>
              <a:gd name="connsiteX24" fmla="*/ 5104239 w 5104239"/>
              <a:gd name="connsiteY24" fmla="*/ 2851615 h 4084173"/>
              <a:gd name="connsiteX25" fmla="*/ 4641494 w 5104239"/>
              <a:gd name="connsiteY25" fmla="*/ 2501810 h 4084173"/>
              <a:gd name="connsiteX26" fmla="*/ 4940992 w 5104239"/>
              <a:gd name="connsiteY26" fmla="*/ 2070906 h 4084173"/>
              <a:gd name="connsiteX27" fmla="*/ 4058334 w 5104239"/>
              <a:gd name="connsiteY27" fmla="*/ 1460218 h 4084173"/>
              <a:gd name="connsiteX28" fmla="*/ 3314336 w 5104239"/>
              <a:gd name="connsiteY28" fmla="*/ 1013010 h 4084173"/>
              <a:gd name="connsiteX29" fmla="*/ 3616739 w 5104239"/>
              <a:gd name="connsiteY29" fmla="*/ 677212 h 4084173"/>
              <a:gd name="connsiteX30" fmla="*/ 3073857 w 5104239"/>
              <a:gd name="connsiteY30" fmla="*/ 642352 h 4084173"/>
              <a:gd name="connsiteX31" fmla="*/ 2919543 w 5104239"/>
              <a:gd name="connsiteY31" fmla="*/ 418928 h 4084173"/>
              <a:gd name="connsiteX32" fmla="*/ 2743528 w 5104239"/>
              <a:gd name="connsiteY32" fmla="*/ 0 h 4084173"/>
              <a:gd name="connsiteX33" fmla="*/ 2506088 w 5104239"/>
              <a:gd name="connsiteY33" fmla="*/ 529727 h 4084173"/>
              <a:gd name="connsiteX34" fmla="*/ 2243704 w 5104239"/>
              <a:gd name="connsiteY34" fmla="*/ 1060196 h 4084173"/>
              <a:gd name="connsiteX35" fmla="*/ 1994402 w 5104239"/>
              <a:gd name="connsiteY35" fmla="*/ 1081739 h 4084173"/>
              <a:gd name="connsiteX36" fmla="*/ 1926558 w 5104239"/>
              <a:gd name="connsiteY36" fmla="*/ 646694 h 4084173"/>
              <a:gd name="connsiteX37" fmla="*/ 1900570 w 5104239"/>
              <a:gd name="connsiteY37" fmla="*/ 384268 h 4084173"/>
              <a:gd name="connsiteX38" fmla="*/ 1394824 w 5104239"/>
              <a:gd name="connsiteY38" fmla="*/ 363494 h 4084173"/>
              <a:gd name="connsiteX39" fmla="*/ 1410121 w 5104239"/>
              <a:gd name="connsiteY39" fmla="*/ 249957 h 4084173"/>
              <a:gd name="connsiteX40" fmla="*/ 1289845 w 5104239"/>
              <a:gd name="connsiteY40" fmla="*/ 242612 h 4084173"/>
              <a:gd name="connsiteX41" fmla="*/ 1169632 w 5104239"/>
              <a:gd name="connsiteY41" fmla="*/ 224306 h 4084173"/>
              <a:gd name="connsiteX42" fmla="*/ 1170496 w 5104239"/>
              <a:gd name="connsiteY42" fmla="*/ 138764 h 4084173"/>
              <a:gd name="connsiteX43" fmla="*/ 1069010 w 5104239"/>
              <a:gd name="connsiteY43" fmla="*/ 360900 h 4084173"/>
              <a:gd name="connsiteX44" fmla="*/ 964794 w 5104239"/>
              <a:gd name="connsiteY44" fmla="*/ 564039 h 4084173"/>
              <a:gd name="connsiteX45" fmla="*/ 887664 w 5104239"/>
              <a:gd name="connsiteY45" fmla="*/ 799031 h 4084173"/>
              <a:gd name="connsiteX46" fmla="*/ 783415 w 5104239"/>
              <a:gd name="connsiteY46" fmla="*/ 1163028 h 4084173"/>
              <a:gd name="connsiteX47" fmla="*/ 547493 w 5104239"/>
              <a:gd name="connsiteY47" fmla="*/ 1049225 h 4084173"/>
              <a:gd name="connsiteX48" fmla="*/ 353890 w 5104239"/>
              <a:gd name="connsiteY48" fmla="*/ 1169919 h 4084173"/>
              <a:gd name="connsiteX49" fmla="*/ 240397 w 5104239"/>
              <a:gd name="connsiteY49" fmla="*/ 1079942 h 4084173"/>
              <a:gd name="connsiteX50" fmla="*/ 166867 w 5104239"/>
              <a:gd name="connsiteY50" fmla="*/ 1195171 h 4084173"/>
              <a:gd name="connsiteX51" fmla="*/ 113254 w 5104239"/>
              <a:gd name="connsiteY51" fmla="*/ 1314621 h 4084173"/>
              <a:gd name="connsiteX52" fmla="*/ 72176 w 5104239"/>
              <a:gd name="connsiteY52" fmla="*/ 1412602 h 4084173"/>
              <a:gd name="connsiteX53" fmla="*/ 68887 w 5104239"/>
              <a:gd name="connsiteY53" fmla="*/ 1526405 h 4084173"/>
              <a:gd name="connsiteX54" fmla="*/ 0 w 5104239"/>
              <a:gd name="connsiteY54" fmla="*/ 1626120 h 4084173"/>
              <a:gd name="connsiteX55" fmla="*/ 9559 w 5104239"/>
              <a:gd name="connsiteY55" fmla="*/ 1817306 h 4084173"/>
              <a:gd name="connsiteX56" fmla="*/ 139432 w 5104239"/>
              <a:gd name="connsiteY56" fmla="*/ 1786873 h 4084173"/>
              <a:gd name="connsiteX57" fmla="*/ 290506 w 5104239"/>
              <a:gd name="connsiteY57" fmla="*/ 1851124 h 4084173"/>
              <a:gd name="connsiteX58" fmla="*/ 486543 w 5104239"/>
              <a:gd name="connsiteY58" fmla="*/ 1961070 h 4084173"/>
              <a:gd name="connsiteX59" fmla="*/ 451314 w 5104239"/>
              <a:gd name="connsiteY59" fmla="*/ 2106513 h 4084173"/>
              <a:gd name="connsiteX60" fmla="*/ 650644 w 5104239"/>
              <a:gd name="connsiteY60" fmla="*/ 2370518 h 4084173"/>
              <a:gd name="connsiteX61" fmla="*/ 425076 w 5104239"/>
              <a:gd name="connsiteY61" fmla="*/ 2857054 h 4084173"/>
              <a:gd name="connsiteX62" fmla="*/ 553431 w 5104239"/>
              <a:gd name="connsiteY62" fmla="*/ 2946207 h 4084173"/>
              <a:gd name="connsiteX0" fmla="*/ 553431 w 5104239"/>
              <a:gd name="connsiteY0" fmla="*/ 2946207 h 4084173"/>
              <a:gd name="connsiteX1" fmla="*/ 807498 w 5104239"/>
              <a:gd name="connsiteY1" fmla="*/ 2918761 h 4084173"/>
              <a:gd name="connsiteX2" fmla="*/ 849252 w 5104239"/>
              <a:gd name="connsiteY2" fmla="*/ 3029336 h 4084173"/>
              <a:gd name="connsiteX3" fmla="*/ 1210162 w 5104239"/>
              <a:gd name="connsiteY3" fmla="*/ 2951435 h 4084173"/>
              <a:gd name="connsiteX4" fmla="*/ 1432085 w 5104239"/>
              <a:gd name="connsiteY4" fmla="*/ 3041860 h 4084173"/>
              <a:gd name="connsiteX5" fmla="*/ 1009890 w 5104239"/>
              <a:gd name="connsiteY5" fmla="*/ 4028699 h 4084173"/>
              <a:gd name="connsiteX6" fmla="*/ 1442161 w 5104239"/>
              <a:gd name="connsiteY6" fmla="*/ 3755877 h 4084173"/>
              <a:gd name="connsiteX7" fmla="*/ 1481640 w 5104239"/>
              <a:gd name="connsiteY7" fmla="*/ 3774138 h 4084173"/>
              <a:gd name="connsiteX8" fmla="*/ 1850296 w 5104239"/>
              <a:gd name="connsiteY8" fmla="*/ 3957577 h 4084173"/>
              <a:gd name="connsiteX9" fmla="*/ 1841750 w 5104239"/>
              <a:gd name="connsiteY9" fmla="*/ 3827785 h 4084173"/>
              <a:gd name="connsiteX10" fmla="*/ 1867131 w 5104239"/>
              <a:gd name="connsiteY10" fmla="*/ 3739011 h 4084173"/>
              <a:gd name="connsiteX11" fmla="*/ 1984922 w 5104239"/>
              <a:gd name="connsiteY11" fmla="*/ 3207609 h 4084173"/>
              <a:gd name="connsiteX12" fmla="*/ 2745358 w 5104239"/>
              <a:gd name="connsiteY12" fmla="*/ 3811121 h 4084173"/>
              <a:gd name="connsiteX13" fmla="*/ 2844823 w 5104239"/>
              <a:gd name="connsiteY13" fmla="*/ 3894687 h 4084173"/>
              <a:gd name="connsiteX14" fmla="*/ 3053983 w 5104239"/>
              <a:gd name="connsiteY14" fmla="*/ 3972450 h 4084173"/>
              <a:gd name="connsiteX15" fmla="*/ 3189522 w 5104239"/>
              <a:gd name="connsiteY15" fmla="*/ 3991829 h 4084173"/>
              <a:gd name="connsiteX16" fmla="*/ 3322741 w 5104239"/>
              <a:gd name="connsiteY16" fmla="*/ 4021325 h 4084173"/>
              <a:gd name="connsiteX17" fmla="*/ 3435364 w 5104239"/>
              <a:gd name="connsiteY17" fmla="*/ 4029369 h 4084173"/>
              <a:gd name="connsiteX18" fmla="*/ 3666513 w 5104239"/>
              <a:gd name="connsiteY18" fmla="*/ 4084173 h 4084173"/>
              <a:gd name="connsiteX19" fmla="*/ 3780639 w 5104239"/>
              <a:gd name="connsiteY19" fmla="*/ 3995347 h 4084173"/>
              <a:gd name="connsiteX20" fmla="*/ 3757294 w 5104239"/>
              <a:gd name="connsiteY20" fmla="*/ 3439177 h 4084173"/>
              <a:gd name="connsiteX21" fmla="*/ 3832506 w 5104239"/>
              <a:gd name="connsiteY21" fmla="*/ 3366351 h 4084173"/>
              <a:gd name="connsiteX22" fmla="*/ 4296679 w 5104239"/>
              <a:gd name="connsiteY22" fmla="*/ 3731871 h 4084173"/>
              <a:gd name="connsiteX23" fmla="*/ 4969627 w 5104239"/>
              <a:gd name="connsiteY23" fmla="*/ 3379881 h 4084173"/>
              <a:gd name="connsiteX24" fmla="*/ 4815327 w 5104239"/>
              <a:gd name="connsiteY24" fmla="*/ 3277449 h 4084173"/>
              <a:gd name="connsiteX25" fmla="*/ 5104239 w 5104239"/>
              <a:gd name="connsiteY25" fmla="*/ 2851615 h 4084173"/>
              <a:gd name="connsiteX26" fmla="*/ 4641494 w 5104239"/>
              <a:gd name="connsiteY26" fmla="*/ 2501810 h 4084173"/>
              <a:gd name="connsiteX27" fmla="*/ 4940992 w 5104239"/>
              <a:gd name="connsiteY27" fmla="*/ 2070906 h 4084173"/>
              <a:gd name="connsiteX28" fmla="*/ 4058334 w 5104239"/>
              <a:gd name="connsiteY28" fmla="*/ 1460218 h 4084173"/>
              <a:gd name="connsiteX29" fmla="*/ 3314336 w 5104239"/>
              <a:gd name="connsiteY29" fmla="*/ 1013010 h 4084173"/>
              <a:gd name="connsiteX30" fmla="*/ 3616739 w 5104239"/>
              <a:gd name="connsiteY30" fmla="*/ 677212 h 4084173"/>
              <a:gd name="connsiteX31" fmla="*/ 3073857 w 5104239"/>
              <a:gd name="connsiteY31" fmla="*/ 642352 h 4084173"/>
              <a:gd name="connsiteX32" fmla="*/ 2919543 w 5104239"/>
              <a:gd name="connsiteY32" fmla="*/ 418928 h 4084173"/>
              <a:gd name="connsiteX33" fmla="*/ 2743528 w 5104239"/>
              <a:gd name="connsiteY33" fmla="*/ 0 h 4084173"/>
              <a:gd name="connsiteX34" fmla="*/ 2506088 w 5104239"/>
              <a:gd name="connsiteY34" fmla="*/ 529727 h 4084173"/>
              <a:gd name="connsiteX35" fmla="*/ 2243704 w 5104239"/>
              <a:gd name="connsiteY35" fmla="*/ 1060196 h 4084173"/>
              <a:gd name="connsiteX36" fmla="*/ 1994402 w 5104239"/>
              <a:gd name="connsiteY36" fmla="*/ 1081739 h 4084173"/>
              <a:gd name="connsiteX37" fmla="*/ 1926558 w 5104239"/>
              <a:gd name="connsiteY37" fmla="*/ 646694 h 4084173"/>
              <a:gd name="connsiteX38" fmla="*/ 1900570 w 5104239"/>
              <a:gd name="connsiteY38" fmla="*/ 384268 h 4084173"/>
              <a:gd name="connsiteX39" fmla="*/ 1394824 w 5104239"/>
              <a:gd name="connsiteY39" fmla="*/ 363494 h 4084173"/>
              <a:gd name="connsiteX40" fmla="*/ 1410121 w 5104239"/>
              <a:gd name="connsiteY40" fmla="*/ 249957 h 4084173"/>
              <a:gd name="connsiteX41" fmla="*/ 1289845 w 5104239"/>
              <a:gd name="connsiteY41" fmla="*/ 242612 h 4084173"/>
              <a:gd name="connsiteX42" fmla="*/ 1169632 w 5104239"/>
              <a:gd name="connsiteY42" fmla="*/ 224306 h 4084173"/>
              <a:gd name="connsiteX43" fmla="*/ 1170496 w 5104239"/>
              <a:gd name="connsiteY43" fmla="*/ 138764 h 4084173"/>
              <a:gd name="connsiteX44" fmla="*/ 1069010 w 5104239"/>
              <a:gd name="connsiteY44" fmla="*/ 360900 h 4084173"/>
              <a:gd name="connsiteX45" fmla="*/ 964794 w 5104239"/>
              <a:gd name="connsiteY45" fmla="*/ 564039 h 4084173"/>
              <a:gd name="connsiteX46" fmla="*/ 887664 w 5104239"/>
              <a:gd name="connsiteY46" fmla="*/ 799031 h 4084173"/>
              <a:gd name="connsiteX47" fmla="*/ 783415 w 5104239"/>
              <a:gd name="connsiteY47" fmla="*/ 1163028 h 4084173"/>
              <a:gd name="connsiteX48" fmla="*/ 547493 w 5104239"/>
              <a:gd name="connsiteY48" fmla="*/ 1049225 h 4084173"/>
              <a:gd name="connsiteX49" fmla="*/ 353890 w 5104239"/>
              <a:gd name="connsiteY49" fmla="*/ 1169919 h 4084173"/>
              <a:gd name="connsiteX50" fmla="*/ 240397 w 5104239"/>
              <a:gd name="connsiteY50" fmla="*/ 1079942 h 4084173"/>
              <a:gd name="connsiteX51" fmla="*/ 166867 w 5104239"/>
              <a:gd name="connsiteY51" fmla="*/ 1195171 h 4084173"/>
              <a:gd name="connsiteX52" fmla="*/ 113254 w 5104239"/>
              <a:gd name="connsiteY52" fmla="*/ 1314621 h 4084173"/>
              <a:gd name="connsiteX53" fmla="*/ 72176 w 5104239"/>
              <a:gd name="connsiteY53" fmla="*/ 1412602 h 4084173"/>
              <a:gd name="connsiteX54" fmla="*/ 68887 w 5104239"/>
              <a:gd name="connsiteY54" fmla="*/ 1526405 h 4084173"/>
              <a:gd name="connsiteX55" fmla="*/ 0 w 5104239"/>
              <a:gd name="connsiteY55" fmla="*/ 1626120 h 4084173"/>
              <a:gd name="connsiteX56" fmla="*/ 9559 w 5104239"/>
              <a:gd name="connsiteY56" fmla="*/ 1817306 h 4084173"/>
              <a:gd name="connsiteX57" fmla="*/ 139432 w 5104239"/>
              <a:gd name="connsiteY57" fmla="*/ 1786873 h 4084173"/>
              <a:gd name="connsiteX58" fmla="*/ 290506 w 5104239"/>
              <a:gd name="connsiteY58" fmla="*/ 1851124 h 4084173"/>
              <a:gd name="connsiteX59" fmla="*/ 486543 w 5104239"/>
              <a:gd name="connsiteY59" fmla="*/ 1961070 h 4084173"/>
              <a:gd name="connsiteX60" fmla="*/ 451314 w 5104239"/>
              <a:gd name="connsiteY60" fmla="*/ 2106513 h 4084173"/>
              <a:gd name="connsiteX61" fmla="*/ 650644 w 5104239"/>
              <a:gd name="connsiteY61" fmla="*/ 2370518 h 4084173"/>
              <a:gd name="connsiteX62" fmla="*/ 425076 w 5104239"/>
              <a:gd name="connsiteY62" fmla="*/ 2857054 h 4084173"/>
              <a:gd name="connsiteX63" fmla="*/ 553431 w 5104239"/>
              <a:gd name="connsiteY63" fmla="*/ 2946207 h 4084173"/>
              <a:gd name="connsiteX0" fmla="*/ 553431 w 5104239"/>
              <a:gd name="connsiteY0" fmla="*/ 2946207 h 4084173"/>
              <a:gd name="connsiteX1" fmla="*/ 807498 w 5104239"/>
              <a:gd name="connsiteY1" fmla="*/ 2918761 h 4084173"/>
              <a:gd name="connsiteX2" fmla="*/ 849252 w 5104239"/>
              <a:gd name="connsiteY2" fmla="*/ 3029336 h 4084173"/>
              <a:gd name="connsiteX3" fmla="*/ 1210162 w 5104239"/>
              <a:gd name="connsiteY3" fmla="*/ 2951435 h 4084173"/>
              <a:gd name="connsiteX4" fmla="*/ 1432085 w 5104239"/>
              <a:gd name="connsiteY4" fmla="*/ 3041860 h 4084173"/>
              <a:gd name="connsiteX5" fmla="*/ 1009890 w 5104239"/>
              <a:gd name="connsiteY5" fmla="*/ 4028699 h 4084173"/>
              <a:gd name="connsiteX6" fmla="*/ 1442161 w 5104239"/>
              <a:gd name="connsiteY6" fmla="*/ 3755877 h 4084173"/>
              <a:gd name="connsiteX7" fmla="*/ 1481640 w 5104239"/>
              <a:gd name="connsiteY7" fmla="*/ 3774138 h 4084173"/>
              <a:gd name="connsiteX8" fmla="*/ 1649915 w 5104239"/>
              <a:gd name="connsiteY8" fmla="*/ 3859863 h 4084173"/>
              <a:gd name="connsiteX9" fmla="*/ 1850296 w 5104239"/>
              <a:gd name="connsiteY9" fmla="*/ 3957577 h 4084173"/>
              <a:gd name="connsiteX10" fmla="*/ 1841750 w 5104239"/>
              <a:gd name="connsiteY10" fmla="*/ 3827785 h 4084173"/>
              <a:gd name="connsiteX11" fmla="*/ 1867131 w 5104239"/>
              <a:gd name="connsiteY11" fmla="*/ 3739011 h 4084173"/>
              <a:gd name="connsiteX12" fmla="*/ 1984922 w 5104239"/>
              <a:gd name="connsiteY12" fmla="*/ 3207609 h 4084173"/>
              <a:gd name="connsiteX13" fmla="*/ 2745358 w 5104239"/>
              <a:gd name="connsiteY13" fmla="*/ 3811121 h 4084173"/>
              <a:gd name="connsiteX14" fmla="*/ 2844823 w 5104239"/>
              <a:gd name="connsiteY14" fmla="*/ 3894687 h 4084173"/>
              <a:gd name="connsiteX15" fmla="*/ 3053983 w 5104239"/>
              <a:gd name="connsiteY15" fmla="*/ 3972450 h 4084173"/>
              <a:gd name="connsiteX16" fmla="*/ 3189522 w 5104239"/>
              <a:gd name="connsiteY16" fmla="*/ 3991829 h 4084173"/>
              <a:gd name="connsiteX17" fmla="*/ 3322741 w 5104239"/>
              <a:gd name="connsiteY17" fmla="*/ 4021325 h 4084173"/>
              <a:gd name="connsiteX18" fmla="*/ 3435364 w 5104239"/>
              <a:gd name="connsiteY18" fmla="*/ 4029369 h 4084173"/>
              <a:gd name="connsiteX19" fmla="*/ 3666513 w 5104239"/>
              <a:gd name="connsiteY19" fmla="*/ 4084173 h 4084173"/>
              <a:gd name="connsiteX20" fmla="*/ 3780639 w 5104239"/>
              <a:gd name="connsiteY20" fmla="*/ 3995347 h 4084173"/>
              <a:gd name="connsiteX21" fmla="*/ 3757294 w 5104239"/>
              <a:gd name="connsiteY21" fmla="*/ 3439177 h 4084173"/>
              <a:gd name="connsiteX22" fmla="*/ 3832506 w 5104239"/>
              <a:gd name="connsiteY22" fmla="*/ 3366351 h 4084173"/>
              <a:gd name="connsiteX23" fmla="*/ 4296679 w 5104239"/>
              <a:gd name="connsiteY23" fmla="*/ 3731871 h 4084173"/>
              <a:gd name="connsiteX24" fmla="*/ 4969627 w 5104239"/>
              <a:gd name="connsiteY24" fmla="*/ 3379881 h 4084173"/>
              <a:gd name="connsiteX25" fmla="*/ 4815327 w 5104239"/>
              <a:gd name="connsiteY25" fmla="*/ 3277449 h 4084173"/>
              <a:gd name="connsiteX26" fmla="*/ 5104239 w 5104239"/>
              <a:gd name="connsiteY26" fmla="*/ 2851615 h 4084173"/>
              <a:gd name="connsiteX27" fmla="*/ 4641494 w 5104239"/>
              <a:gd name="connsiteY27" fmla="*/ 2501810 h 4084173"/>
              <a:gd name="connsiteX28" fmla="*/ 4940992 w 5104239"/>
              <a:gd name="connsiteY28" fmla="*/ 2070906 h 4084173"/>
              <a:gd name="connsiteX29" fmla="*/ 4058334 w 5104239"/>
              <a:gd name="connsiteY29" fmla="*/ 1460218 h 4084173"/>
              <a:gd name="connsiteX30" fmla="*/ 3314336 w 5104239"/>
              <a:gd name="connsiteY30" fmla="*/ 1013010 h 4084173"/>
              <a:gd name="connsiteX31" fmla="*/ 3616739 w 5104239"/>
              <a:gd name="connsiteY31" fmla="*/ 677212 h 4084173"/>
              <a:gd name="connsiteX32" fmla="*/ 3073857 w 5104239"/>
              <a:gd name="connsiteY32" fmla="*/ 642352 h 4084173"/>
              <a:gd name="connsiteX33" fmla="*/ 2919543 w 5104239"/>
              <a:gd name="connsiteY33" fmla="*/ 418928 h 4084173"/>
              <a:gd name="connsiteX34" fmla="*/ 2743528 w 5104239"/>
              <a:gd name="connsiteY34" fmla="*/ 0 h 4084173"/>
              <a:gd name="connsiteX35" fmla="*/ 2506088 w 5104239"/>
              <a:gd name="connsiteY35" fmla="*/ 529727 h 4084173"/>
              <a:gd name="connsiteX36" fmla="*/ 2243704 w 5104239"/>
              <a:gd name="connsiteY36" fmla="*/ 1060196 h 4084173"/>
              <a:gd name="connsiteX37" fmla="*/ 1994402 w 5104239"/>
              <a:gd name="connsiteY37" fmla="*/ 1081739 h 4084173"/>
              <a:gd name="connsiteX38" fmla="*/ 1926558 w 5104239"/>
              <a:gd name="connsiteY38" fmla="*/ 646694 h 4084173"/>
              <a:gd name="connsiteX39" fmla="*/ 1900570 w 5104239"/>
              <a:gd name="connsiteY39" fmla="*/ 384268 h 4084173"/>
              <a:gd name="connsiteX40" fmla="*/ 1394824 w 5104239"/>
              <a:gd name="connsiteY40" fmla="*/ 363494 h 4084173"/>
              <a:gd name="connsiteX41" fmla="*/ 1410121 w 5104239"/>
              <a:gd name="connsiteY41" fmla="*/ 249957 h 4084173"/>
              <a:gd name="connsiteX42" fmla="*/ 1289845 w 5104239"/>
              <a:gd name="connsiteY42" fmla="*/ 242612 h 4084173"/>
              <a:gd name="connsiteX43" fmla="*/ 1169632 w 5104239"/>
              <a:gd name="connsiteY43" fmla="*/ 224306 h 4084173"/>
              <a:gd name="connsiteX44" fmla="*/ 1170496 w 5104239"/>
              <a:gd name="connsiteY44" fmla="*/ 138764 h 4084173"/>
              <a:gd name="connsiteX45" fmla="*/ 1069010 w 5104239"/>
              <a:gd name="connsiteY45" fmla="*/ 360900 h 4084173"/>
              <a:gd name="connsiteX46" fmla="*/ 964794 w 5104239"/>
              <a:gd name="connsiteY46" fmla="*/ 564039 h 4084173"/>
              <a:gd name="connsiteX47" fmla="*/ 887664 w 5104239"/>
              <a:gd name="connsiteY47" fmla="*/ 799031 h 4084173"/>
              <a:gd name="connsiteX48" fmla="*/ 783415 w 5104239"/>
              <a:gd name="connsiteY48" fmla="*/ 1163028 h 4084173"/>
              <a:gd name="connsiteX49" fmla="*/ 547493 w 5104239"/>
              <a:gd name="connsiteY49" fmla="*/ 1049225 h 4084173"/>
              <a:gd name="connsiteX50" fmla="*/ 353890 w 5104239"/>
              <a:gd name="connsiteY50" fmla="*/ 1169919 h 4084173"/>
              <a:gd name="connsiteX51" fmla="*/ 240397 w 5104239"/>
              <a:gd name="connsiteY51" fmla="*/ 1079942 h 4084173"/>
              <a:gd name="connsiteX52" fmla="*/ 166867 w 5104239"/>
              <a:gd name="connsiteY52" fmla="*/ 1195171 h 4084173"/>
              <a:gd name="connsiteX53" fmla="*/ 113254 w 5104239"/>
              <a:gd name="connsiteY53" fmla="*/ 1314621 h 4084173"/>
              <a:gd name="connsiteX54" fmla="*/ 72176 w 5104239"/>
              <a:gd name="connsiteY54" fmla="*/ 1412602 h 4084173"/>
              <a:gd name="connsiteX55" fmla="*/ 68887 w 5104239"/>
              <a:gd name="connsiteY55" fmla="*/ 1526405 h 4084173"/>
              <a:gd name="connsiteX56" fmla="*/ 0 w 5104239"/>
              <a:gd name="connsiteY56" fmla="*/ 1626120 h 4084173"/>
              <a:gd name="connsiteX57" fmla="*/ 9559 w 5104239"/>
              <a:gd name="connsiteY57" fmla="*/ 1817306 h 4084173"/>
              <a:gd name="connsiteX58" fmla="*/ 139432 w 5104239"/>
              <a:gd name="connsiteY58" fmla="*/ 1786873 h 4084173"/>
              <a:gd name="connsiteX59" fmla="*/ 290506 w 5104239"/>
              <a:gd name="connsiteY59" fmla="*/ 1851124 h 4084173"/>
              <a:gd name="connsiteX60" fmla="*/ 486543 w 5104239"/>
              <a:gd name="connsiteY60" fmla="*/ 1961070 h 4084173"/>
              <a:gd name="connsiteX61" fmla="*/ 451314 w 5104239"/>
              <a:gd name="connsiteY61" fmla="*/ 2106513 h 4084173"/>
              <a:gd name="connsiteX62" fmla="*/ 650644 w 5104239"/>
              <a:gd name="connsiteY62" fmla="*/ 2370518 h 4084173"/>
              <a:gd name="connsiteX63" fmla="*/ 425076 w 5104239"/>
              <a:gd name="connsiteY63" fmla="*/ 2857054 h 4084173"/>
              <a:gd name="connsiteX64" fmla="*/ 553431 w 5104239"/>
              <a:gd name="connsiteY64" fmla="*/ 2946207 h 4084173"/>
              <a:gd name="connsiteX0" fmla="*/ 553431 w 5104239"/>
              <a:gd name="connsiteY0" fmla="*/ 2946207 h 4084173"/>
              <a:gd name="connsiteX1" fmla="*/ 807498 w 5104239"/>
              <a:gd name="connsiteY1" fmla="*/ 2918761 h 4084173"/>
              <a:gd name="connsiteX2" fmla="*/ 849252 w 5104239"/>
              <a:gd name="connsiteY2" fmla="*/ 3029336 h 4084173"/>
              <a:gd name="connsiteX3" fmla="*/ 1210162 w 5104239"/>
              <a:gd name="connsiteY3" fmla="*/ 2951435 h 4084173"/>
              <a:gd name="connsiteX4" fmla="*/ 1432085 w 5104239"/>
              <a:gd name="connsiteY4" fmla="*/ 3041860 h 4084173"/>
              <a:gd name="connsiteX5" fmla="*/ 1009890 w 5104239"/>
              <a:gd name="connsiteY5" fmla="*/ 4028699 h 4084173"/>
              <a:gd name="connsiteX6" fmla="*/ 1442161 w 5104239"/>
              <a:gd name="connsiteY6" fmla="*/ 3755877 h 4084173"/>
              <a:gd name="connsiteX7" fmla="*/ 1468940 w 5104239"/>
              <a:gd name="connsiteY7" fmla="*/ 3726513 h 4084173"/>
              <a:gd name="connsiteX8" fmla="*/ 1649915 w 5104239"/>
              <a:gd name="connsiteY8" fmla="*/ 3859863 h 4084173"/>
              <a:gd name="connsiteX9" fmla="*/ 1850296 w 5104239"/>
              <a:gd name="connsiteY9" fmla="*/ 3957577 h 4084173"/>
              <a:gd name="connsiteX10" fmla="*/ 1841750 w 5104239"/>
              <a:gd name="connsiteY10" fmla="*/ 3827785 h 4084173"/>
              <a:gd name="connsiteX11" fmla="*/ 1867131 w 5104239"/>
              <a:gd name="connsiteY11" fmla="*/ 3739011 h 4084173"/>
              <a:gd name="connsiteX12" fmla="*/ 1984922 w 5104239"/>
              <a:gd name="connsiteY12" fmla="*/ 3207609 h 4084173"/>
              <a:gd name="connsiteX13" fmla="*/ 2745358 w 5104239"/>
              <a:gd name="connsiteY13" fmla="*/ 3811121 h 4084173"/>
              <a:gd name="connsiteX14" fmla="*/ 2844823 w 5104239"/>
              <a:gd name="connsiteY14" fmla="*/ 3894687 h 4084173"/>
              <a:gd name="connsiteX15" fmla="*/ 3053983 w 5104239"/>
              <a:gd name="connsiteY15" fmla="*/ 3972450 h 4084173"/>
              <a:gd name="connsiteX16" fmla="*/ 3189522 w 5104239"/>
              <a:gd name="connsiteY16" fmla="*/ 3991829 h 4084173"/>
              <a:gd name="connsiteX17" fmla="*/ 3322741 w 5104239"/>
              <a:gd name="connsiteY17" fmla="*/ 4021325 h 4084173"/>
              <a:gd name="connsiteX18" fmla="*/ 3435364 w 5104239"/>
              <a:gd name="connsiteY18" fmla="*/ 4029369 h 4084173"/>
              <a:gd name="connsiteX19" fmla="*/ 3666513 w 5104239"/>
              <a:gd name="connsiteY19" fmla="*/ 4084173 h 4084173"/>
              <a:gd name="connsiteX20" fmla="*/ 3780639 w 5104239"/>
              <a:gd name="connsiteY20" fmla="*/ 3995347 h 4084173"/>
              <a:gd name="connsiteX21" fmla="*/ 3757294 w 5104239"/>
              <a:gd name="connsiteY21" fmla="*/ 3439177 h 4084173"/>
              <a:gd name="connsiteX22" fmla="*/ 3832506 w 5104239"/>
              <a:gd name="connsiteY22" fmla="*/ 3366351 h 4084173"/>
              <a:gd name="connsiteX23" fmla="*/ 4296679 w 5104239"/>
              <a:gd name="connsiteY23" fmla="*/ 3731871 h 4084173"/>
              <a:gd name="connsiteX24" fmla="*/ 4969627 w 5104239"/>
              <a:gd name="connsiteY24" fmla="*/ 3379881 h 4084173"/>
              <a:gd name="connsiteX25" fmla="*/ 4815327 w 5104239"/>
              <a:gd name="connsiteY25" fmla="*/ 3277449 h 4084173"/>
              <a:gd name="connsiteX26" fmla="*/ 5104239 w 5104239"/>
              <a:gd name="connsiteY26" fmla="*/ 2851615 h 4084173"/>
              <a:gd name="connsiteX27" fmla="*/ 4641494 w 5104239"/>
              <a:gd name="connsiteY27" fmla="*/ 2501810 h 4084173"/>
              <a:gd name="connsiteX28" fmla="*/ 4940992 w 5104239"/>
              <a:gd name="connsiteY28" fmla="*/ 2070906 h 4084173"/>
              <a:gd name="connsiteX29" fmla="*/ 4058334 w 5104239"/>
              <a:gd name="connsiteY29" fmla="*/ 1460218 h 4084173"/>
              <a:gd name="connsiteX30" fmla="*/ 3314336 w 5104239"/>
              <a:gd name="connsiteY30" fmla="*/ 1013010 h 4084173"/>
              <a:gd name="connsiteX31" fmla="*/ 3616739 w 5104239"/>
              <a:gd name="connsiteY31" fmla="*/ 677212 h 4084173"/>
              <a:gd name="connsiteX32" fmla="*/ 3073857 w 5104239"/>
              <a:gd name="connsiteY32" fmla="*/ 642352 h 4084173"/>
              <a:gd name="connsiteX33" fmla="*/ 2919543 w 5104239"/>
              <a:gd name="connsiteY33" fmla="*/ 418928 h 4084173"/>
              <a:gd name="connsiteX34" fmla="*/ 2743528 w 5104239"/>
              <a:gd name="connsiteY34" fmla="*/ 0 h 4084173"/>
              <a:gd name="connsiteX35" fmla="*/ 2506088 w 5104239"/>
              <a:gd name="connsiteY35" fmla="*/ 529727 h 4084173"/>
              <a:gd name="connsiteX36" fmla="*/ 2243704 w 5104239"/>
              <a:gd name="connsiteY36" fmla="*/ 1060196 h 4084173"/>
              <a:gd name="connsiteX37" fmla="*/ 1994402 w 5104239"/>
              <a:gd name="connsiteY37" fmla="*/ 1081739 h 4084173"/>
              <a:gd name="connsiteX38" fmla="*/ 1926558 w 5104239"/>
              <a:gd name="connsiteY38" fmla="*/ 646694 h 4084173"/>
              <a:gd name="connsiteX39" fmla="*/ 1900570 w 5104239"/>
              <a:gd name="connsiteY39" fmla="*/ 384268 h 4084173"/>
              <a:gd name="connsiteX40" fmla="*/ 1394824 w 5104239"/>
              <a:gd name="connsiteY40" fmla="*/ 363494 h 4084173"/>
              <a:gd name="connsiteX41" fmla="*/ 1410121 w 5104239"/>
              <a:gd name="connsiteY41" fmla="*/ 249957 h 4084173"/>
              <a:gd name="connsiteX42" fmla="*/ 1289845 w 5104239"/>
              <a:gd name="connsiteY42" fmla="*/ 242612 h 4084173"/>
              <a:gd name="connsiteX43" fmla="*/ 1169632 w 5104239"/>
              <a:gd name="connsiteY43" fmla="*/ 224306 h 4084173"/>
              <a:gd name="connsiteX44" fmla="*/ 1170496 w 5104239"/>
              <a:gd name="connsiteY44" fmla="*/ 138764 h 4084173"/>
              <a:gd name="connsiteX45" fmla="*/ 1069010 w 5104239"/>
              <a:gd name="connsiteY45" fmla="*/ 360900 h 4084173"/>
              <a:gd name="connsiteX46" fmla="*/ 964794 w 5104239"/>
              <a:gd name="connsiteY46" fmla="*/ 564039 h 4084173"/>
              <a:gd name="connsiteX47" fmla="*/ 887664 w 5104239"/>
              <a:gd name="connsiteY47" fmla="*/ 799031 h 4084173"/>
              <a:gd name="connsiteX48" fmla="*/ 783415 w 5104239"/>
              <a:gd name="connsiteY48" fmla="*/ 1163028 h 4084173"/>
              <a:gd name="connsiteX49" fmla="*/ 547493 w 5104239"/>
              <a:gd name="connsiteY49" fmla="*/ 1049225 h 4084173"/>
              <a:gd name="connsiteX50" fmla="*/ 353890 w 5104239"/>
              <a:gd name="connsiteY50" fmla="*/ 1169919 h 4084173"/>
              <a:gd name="connsiteX51" fmla="*/ 240397 w 5104239"/>
              <a:gd name="connsiteY51" fmla="*/ 1079942 h 4084173"/>
              <a:gd name="connsiteX52" fmla="*/ 166867 w 5104239"/>
              <a:gd name="connsiteY52" fmla="*/ 1195171 h 4084173"/>
              <a:gd name="connsiteX53" fmla="*/ 113254 w 5104239"/>
              <a:gd name="connsiteY53" fmla="*/ 1314621 h 4084173"/>
              <a:gd name="connsiteX54" fmla="*/ 72176 w 5104239"/>
              <a:gd name="connsiteY54" fmla="*/ 1412602 h 4084173"/>
              <a:gd name="connsiteX55" fmla="*/ 68887 w 5104239"/>
              <a:gd name="connsiteY55" fmla="*/ 1526405 h 4084173"/>
              <a:gd name="connsiteX56" fmla="*/ 0 w 5104239"/>
              <a:gd name="connsiteY56" fmla="*/ 1626120 h 4084173"/>
              <a:gd name="connsiteX57" fmla="*/ 9559 w 5104239"/>
              <a:gd name="connsiteY57" fmla="*/ 1817306 h 4084173"/>
              <a:gd name="connsiteX58" fmla="*/ 139432 w 5104239"/>
              <a:gd name="connsiteY58" fmla="*/ 1786873 h 4084173"/>
              <a:gd name="connsiteX59" fmla="*/ 290506 w 5104239"/>
              <a:gd name="connsiteY59" fmla="*/ 1851124 h 4084173"/>
              <a:gd name="connsiteX60" fmla="*/ 486543 w 5104239"/>
              <a:gd name="connsiteY60" fmla="*/ 1961070 h 4084173"/>
              <a:gd name="connsiteX61" fmla="*/ 451314 w 5104239"/>
              <a:gd name="connsiteY61" fmla="*/ 2106513 h 4084173"/>
              <a:gd name="connsiteX62" fmla="*/ 650644 w 5104239"/>
              <a:gd name="connsiteY62" fmla="*/ 2370518 h 4084173"/>
              <a:gd name="connsiteX63" fmla="*/ 425076 w 5104239"/>
              <a:gd name="connsiteY63" fmla="*/ 2857054 h 4084173"/>
              <a:gd name="connsiteX64" fmla="*/ 553431 w 5104239"/>
              <a:gd name="connsiteY64" fmla="*/ 2946207 h 4084173"/>
              <a:gd name="connsiteX0" fmla="*/ 553431 w 5104239"/>
              <a:gd name="connsiteY0" fmla="*/ 2946207 h 4084173"/>
              <a:gd name="connsiteX1" fmla="*/ 807498 w 5104239"/>
              <a:gd name="connsiteY1" fmla="*/ 2918761 h 4084173"/>
              <a:gd name="connsiteX2" fmla="*/ 849252 w 5104239"/>
              <a:gd name="connsiteY2" fmla="*/ 3029336 h 4084173"/>
              <a:gd name="connsiteX3" fmla="*/ 1210162 w 5104239"/>
              <a:gd name="connsiteY3" fmla="*/ 2951435 h 4084173"/>
              <a:gd name="connsiteX4" fmla="*/ 1432085 w 5104239"/>
              <a:gd name="connsiteY4" fmla="*/ 3041860 h 4084173"/>
              <a:gd name="connsiteX5" fmla="*/ 1009890 w 5104239"/>
              <a:gd name="connsiteY5" fmla="*/ 4028699 h 4084173"/>
              <a:gd name="connsiteX6" fmla="*/ 1442161 w 5104239"/>
              <a:gd name="connsiteY6" fmla="*/ 3755877 h 4084173"/>
              <a:gd name="connsiteX7" fmla="*/ 1468940 w 5104239"/>
              <a:gd name="connsiteY7" fmla="*/ 3726513 h 4084173"/>
              <a:gd name="connsiteX8" fmla="*/ 1570540 w 5104239"/>
              <a:gd name="connsiteY8" fmla="*/ 3802713 h 4084173"/>
              <a:gd name="connsiteX9" fmla="*/ 1649915 w 5104239"/>
              <a:gd name="connsiteY9" fmla="*/ 3859863 h 4084173"/>
              <a:gd name="connsiteX10" fmla="*/ 1850296 w 5104239"/>
              <a:gd name="connsiteY10" fmla="*/ 3957577 h 4084173"/>
              <a:gd name="connsiteX11" fmla="*/ 1841750 w 5104239"/>
              <a:gd name="connsiteY11" fmla="*/ 3827785 h 4084173"/>
              <a:gd name="connsiteX12" fmla="*/ 1867131 w 5104239"/>
              <a:gd name="connsiteY12" fmla="*/ 3739011 h 4084173"/>
              <a:gd name="connsiteX13" fmla="*/ 1984922 w 5104239"/>
              <a:gd name="connsiteY13" fmla="*/ 3207609 h 4084173"/>
              <a:gd name="connsiteX14" fmla="*/ 2745358 w 5104239"/>
              <a:gd name="connsiteY14" fmla="*/ 3811121 h 4084173"/>
              <a:gd name="connsiteX15" fmla="*/ 2844823 w 5104239"/>
              <a:gd name="connsiteY15" fmla="*/ 3894687 h 4084173"/>
              <a:gd name="connsiteX16" fmla="*/ 3053983 w 5104239"/>
              <a:gd name="connsiteY16" fmla="*/ 3972450 h 4084173"/>
              <a:gd name="connsiteX17" fmla="*/ 3189522 w 5104239"/>
              <a:gd name="connsiteY17" fmla="*/ 3991829 h 4084173"/>
              <a:gd name="connsiteX18" fmla="*/ 3322741 w 5104239"/>
              <a:gd name="connsiteY18" fmla="*/ 4021325 h 4084173"/>
              <a:gd name="connsiteX19" fmla="*/ 3435364 w 5104239"/>
              <a:gd name="connsiteY19" fmla="*/ 4029369 h 4084173"/>
              <a:gd name="connsiteX20" fmla="*/ 3666513 w 5104239"/>
              <a:gd name="connsiteY20" fmla="*/ 4084173 h 4084173"/>
              <a:gd name="connsiteX21" fmla="*/ 3780639 w 5104239"/>
              <a:gd name="connsiteY21" fmla="*/ 3995347 h 4084173"/>
              <a:gd name="connsiteX22" fmla="*/ 3757294 w 5104239"/>
              <a:gd name="connsiteY22" fmla="*/ 3439177 h 4084173"/>
              <a:gd name="connsiteX23" fmla="*/ 3832506 w 5104239"/>
              <a:gd name="connsiteY23" fmla="*/ 3366351 h 4084173"/>
              <a:gd name="connsiteX24" fmla="*/ 4296679 w 5104239"/>
              <a:gd name="connsiteY24" fmla="*/ 3731871 h 4084173"/>
              <a:gd name="connsiteX25" fmla="*/ 4969627 w 5104239"/>
              <a:gd name="connsiteY25" fmla="*/ 3379881 h 4084173"/>
              <a:gd name="connsiteX26" fmla="*/ 4815327 w 5104239"/>
              <a:gd name="connsiteY26" fmla="*/ 3277449 h 4084173"/>
              <a:gd name="connsiteX27" fmla="*/ 5104239 w 5104239"/>
              <a:gd name="connsiteY27" fmla="*/ 2851615 h 4084173"/>
              <a:gd name="connsiteX28" fmla="*/ 4641494 w 5104239"/>
              <a:gd name="connsiteY28" fmla="*/ 2501810 h 4084173"/>
              <a:gd name="connsiteX29" fmla="*/ 4940992 w 5104239"/>
              <a:gd name="connsiteY29" fmla="*/ 2070906 h 4084173"/>
              <a:gd name="connsiteX30" fmla="*/ 4058334 w 5104239"/>
              <a:gd name="connsiteY30" fmla="*/ 1460218 h 4084173"/>
              <a:gd name="connsiteX31" fmla="*/ 3314336 w 5104239"/>
              <a:gd name="connsiteY31" fmla="*/ 1013010 h 4084173"/>
              <a:gd name="connsiteX32" fmla="*/ 3616739 w 5104239"/>
              <a:gd name="connsiteY32" fmla="*/ 677212 h 4084173"/>
              <a:gd name="connsiteX33" fmla="*/ 3073857 w 5104239"/>
              <a:gd name="connsiteY33" fmla="*/ 642352 h 4084173"/>
              <a:gd name="connsiteX34" fmla="*/ 2919543 w 5104239"/>
              <a:gd name="connsiteY34" fmla="*/ 418928 h 4084173"/>
              <a:gd name="connsiteX35" fmla="*/ 2743528 w 5104239"/>
              <a:gd name="connsiteY35" fmla="*/ 0 h 4084173"/>
              <a:gd name="connsiteX36" fmla="*/ 2506088 w 5104239"/>
              <a:gd name="connsiteY36" fmla="*/ 529727 h 4084173"/>
              <a:gd name="connsiteX37" fmla="*/ 2243704 w 5104239"/>
              <a:gd name="connsiteY37" fmla="*/ 1060196 h 4084173"/>
              <a:gd name="connsiteX38" fmla="*/ 1994402 w 5104239"/>
              <a:gd name="connsiteY38" fmla="*/ 1081739 h 4084173"/>
              <a:gd name="connsiteX39" fmla="*/ 1926558 w 5104239"/>
              <a:gd name="connsiteY39" fmla="*/ 646694 h 4084173"/>
              <a:gd name="connsiteX40" fmla="*/ 1900570 w 5104239"/>
              <a:gd name="connsiteY40" fmla="*/ 384268 h 4084173"/>
              <a:gd name="connsiteX41" fmla="*/ 1394824 w 5104239"/>
              <a:gd name="connsiteY41" fmla="*/ 363494 h 4084173"/>
              <a:gd name="connsiteX42" fmla="*/ 1410121 w 5104239"/>
              <a:gd name="connsiteY42" fmla="*/ 249957 h 4084173"/>
              <a:gd name="connsiteX43" fmla="*/ 1289845 w 5104239"/>
              <a:gd name="connsiteY43" fmla="*/ 242612 h 4084173"/>
              <a:gd name="connsiteX44" fmla="*/ 1169632 w 5104239"/>
              <a:gd name="connsiteY44" fmla="*/ 224306 h 4084173"/>
              <a:gd name="connsiteX45" fmla="*/ 1170496 w 5104239"/>
              <a:gd name="connsiteY45" fmla="*/ 138764 h 4084173"/>
              <a:gd name="connsiteX46" fmla="*/ 1069010 w 5104239"/>
              <a:gd name="connsiteY46" fmla="*/ 360900 h 4084173"/>
              <a:gd name="connsiteX47" fmla="*/ 964794 w 5104239"/>
              <a:gd name="connsiteY47" fmla="*/ 564039 h 4084173"/>
              <a:gd name="connsiteX48" fmla="*/ 887664 w 5104239"/>
              <a:gd name="connsiteY48" fmla="*/ 799031 h 4084173"/>
              <a:gd name="connsiteX49" fmla="*/ 783415 w 5104239"/>
              <a:gd name="connsiteY49" fmla="*/ 1163028 h 4084173"/>
              <a:gd name="connsiteX50" fmla="*/ 547493 w 5104239"/>
              <a:gd name="connsiteY50" fmla="*/ 1049225 h 4084173"/>
              <a:gd name="connsiteX51" fmla="*/ 353890 w 5104239"/>
              <a:gd name="connsiteY51" fmla="*/ 1169919 h 4084173"/>
              <a:gd name="connsiteX52" fmla="*/ 240397 w 5104239"/>
              <a:gd name="connsiteY52" fmla="*/ 1079942 h 4084173"/>
              <a:gd name="connsiteX53" fmla="*/ 166867 w 5104239"/>
              <a:gd name="connsiteY53" fmla="*/ 1195171 h 4084173"/>
              <a:gd name="connsiteX54" fmla="*/ 113254 w 5104239"/>
              <a:gd name="connsiteY54" fmla="*/ 1314621 h 4084173"/>
              <a:gd name="connsiteX55" fmla="*/ 72176 w 5104239"/>
              <a:gd name="connsiteY55" fmla="*/ 1412602 h 4084173"/>
              <a:gd name="connsiteX56" fmla="*/ 68887 w 5104239"/>
              <a:gd name="connsiteY56" fmla="*/ 1526405 h 4084173"/>
              <a:gd name="connsiteX57" fmla="*/ 0 w 5104239"/>
              <a:gd name="connsiteY57" fmla="*/ 1626120 h 4084173"/>
              <a:gd name="connsiteX58" fmla="*/ 9559 w 5104239"/>
              <a:gd name="connsiteY58" fmla="*/ 1817306 h 4084173"/>
              <a:gd name="connsiteX59" fmla="*/ 139432 w 5104239"/>
              <a:gd name="connsiteY59" fmla="*/ 1786873 h 4084173"/>
              <a:gd name="connsiteX60" fmla="*/ 290506 w 5104239"/>
              <a:gd name="connsiteY60" fmla="*/ 1851124 h 4084173"/>
              <a:gd name="connsiteX61" fmla="*/ 486543 w 5104239"/>
              <a:gd name="connsiteY61" fmla="*/ 1961070 h 4084173"/>
              <a:gd name="connsiteX62" fmla="*/ 451314 w 5104239"/>
              <a:gd name="connsiteY62" fmla="*/ 2106513 h 4084173"/>
              <a:gd name="connsiteX63" fmla="*/ 650644 w 5104239"/>
              <a:gd name="connsiteY63" fmla="*/ 2370518 h 4084173"/>
              <a:gd name="connsiteX64" fmla="*/ 425076 w 5104239"/>
              <a:gd name="connsiteY64" fmla="*/ 2857054 h 4084173"/>
              <a:gd name="connsiteX65" fmla="*/ 553431 w 5104239"/>
              <a:gd name="connsiteY65" fmla="*/ 2946207 h 4084173"/>
              <a:gd name="connsiteX0" fmla="*/ 553431 w 5104239"/>
              <a:gd name="connsiteY0" fmla="*/ 2946207 h 4084173"/>
              <a:gd name="connsiteX1" fmla="*/ 807498 w 5104239"/>
              <a:gd name="connsiteY1" fmla="*/ 2918761 h 4084173"/>
              <a:gd name="connsiteX2" fmla="*/ 849252 w 5104239"/>
              <a:gd name="connsiteY2" fmla="*/ 3029336 h 4084173"/>
              <a:gd name="connsiteX3" fmla="*/ 1210162 w 5104239"/>
              <a:gd name="connsiteY3" fmla="*/ 2951435 h 4084173"/>
              <a:gd name="connsiteX4" fmla="*/ 1432085 w 5104239"/>
              <a:gd name="connsiteY4" fmla="*/ 3041860 h 4084173"/>
              <a:gd name="connsiteX5" fmla="*/ 1009890 w 5104239"/>
              <a:gd name="connsiteY5" fmla="*/ 4028699 h 4084173"/>
              <a:gd name="connsiteX6" fmla="*/ 1442161 w 5104239"/>
              <a:gd name="connsiteY6" fmla="*/ 3755877 h 4084173"/>
              <a:gd name="connsiteX7" fmla="*/ 1468940 w 5104239"/>
              <a:gd name="connsiteY7" fmla="*/ 3726513 h 4084173"/>
              <a:gd name="connsiteX8" fmla="*/ 1500690 w 5104239"/>
              <a:gd name="connsiteY8" fmla="*/ 3739213 h 4084173"/>
              <a:gd name="connsiteX9" fmla="*/ 1649915 w 5104239"/>
              <a:gd name="connsiteY9" fmla="*/ 3859863 h 4084173"/>
              <a:gd name="connsiteX10" fmla="*/ 1850296 w 5104239"/>
              <a:gd name="connsiteY10" fmla="*/ 3957577 h 4084173"/>
              <a:gd name="connsiteX11" fmla="*/ 1841750 w 5104239"/>
              <a:gd name="connsiteY11" fmla="*/ 3827785 h 4084173"/>
              <a:gd name="connsiteX12" fmla="*/ 1867131 w 5104239"/>
              <a:gd name="connsiteY12" fmla="*/ 3739011 h 4084173"/>
              <a:gd name="connsiteX13" fmla="*/ 1984922 w 5104239"/>
              <a:gd name="connsiteY13" fmla="*/ 3207609 h 4084173"/>
              <a:gd name="connsiteX14" fmla="*/ 2745358 w 5104239"/>
              <a:gd name="connsiteY14" fmla="*/ 3811121 h 4084173"/>
              <a:gd name="connsiteX15" fmla="*/ 2844823 w 5104239"/>
              <a:gd name="connsiteY15" fmla="*/ 3894687 h 4084173"/>
              <a:gd name="connsiteX16" fmla="*/ 3053983 w 5104239"/>
              <a:gd name="connsiteY16" fmla="*/ 3972450 h 4084173"/>
              <a:gd name="connsiteX17" fmla="*/ 3189522 w 5104239"/>
              <a:gd name="connsiteY17" fmla="*/ 3991829 h 4084173"/>
              <a:gd name="connsiteX18" fmla="*/ 3322741 w 5104239"/>
              <a:gd name="connsiteY18" fmla="*/ 4021325 h 4084173"/>
              <a:gd name="connsiteX19" fmla="*/ 3435364 w 5104239"/>
              <a:gd name="connsiteY19" fmla="*/ 4029369 h 4084173"/>
              <a:gd name="connsiteX20" fmla="*/ 3666513 w 5104239"/>
              <a:gd name="connsiteY20" fmla="*/ 4084173 h 4084173"/>
              <a:gd name="connsiteX21" fmla="*/ 3780639 w 5104239"/>
              <a:gd name="connsiteY21" fmla="*/ 3995347 h 4084173"/>
              <a:gd name="connsiteX22" fmla="*/ 3757294 w 5104239"/>
              <a:gd name="connsiteY22" fmla="*/ 3439177 h 4084173"/>
              <a:gd name="connsiteX23" fmla="*/ 3832506 w 5104239"/>
              <a:gd name="connsiteY23" fmla="*/ 3366351 h 4084173"/>
              <a:gd name="connsiteX24" fmla="*/ 4296679 w 5104239"/>
              <a:gd name="connsiteY24" fmla="*/ 3731871 h 4084173"/>
              <a:gd name="connsiteX25" fmla="*/ 4969627 w 5104239"/>
              <a:gd name="connsiteY25" fmla="*/ 3379881 h 4084173"/>
              <a:gd name="connsiteX26" fmla="*/ 4815327 w 5104239"/>
              <a:gd name="connsiteY26" fmla="*/ 3277449 h 4084173"/>
              <a:gd name="connsiteX27" fmla="*/ 5104239 w 5104239"/>
              <a:gd name="connsiteY27" fmla="*/ 2851615 h 4084173"/>
              <a:gd name="connsiteX28" fmla="*/ 4641494 w 5104239"/>
              <a:gd name="connsiteY28" fmla="*/ 2501810 h 4084173"/>
              <a:gd name="connsiteX29" fmla="*/ 4940992 w 5104239"/>
              <a:gd name="connsiteY29" fmla="*/ 2070906 h 4084173"/>
              <a:gd name="connsiteX30" fmla="*/ 4058334 w 5104239"/>
              <a:gd name="connsiteY30" fmla="*/ 1460218 h 4084173"/>
              <a:gd name="connsiteX31" fmla="*/ 3314336 w 5104239"/>
              <a:gd name="connsiteY31" fmla="*/ 1013010 h 4084173"/>
              <a:gd name="connsiteX32" fmla="*/ 3616739 w 5104239"/>
              <a:gd name="connsiteY32" fmla="*/ 677212 h 4084173"/>
              <a:gd name="connsiteX33" fmla="*/ 3073857 w 5104239"/>
              <a:gd name="connsiteY33" fmla="*/ 642352 h 4084173"/>
              <a:gd name="connsiteX34" fmla="*/ 2919543 w 5104239"/>
              <a:gd name="connsiteY34" fmla="*/ 418928 h 4084173"/>
              <a:gd name="connsiteX35" fmla="*/ 2743528 w 5104239"/>
              <a:gd name="connsiteY35" fmla="*/ 0 h 4084173"/>
              <a:gd name="connsiteX36" fmla="*/ 2506088 w 5104239"/>
              <a:gd name="connsiteY36" fmla="*/ 529727 h 4084173"/>
              <a:gd name="connsiteX37" fmla="*/ 2243704 w 5104239"/>
              <a:gd name="connsiteY37" fmla="*/ 1060196 h 4084173"/>
              <a:gd name="connsiteX38" fmla="*/ 1994402 w 5104239"/>
              <a:gd name="connsiteY38" fmla="*/ 1081739 h 4084173"/>
              <a:gd name="connsiteX39" fmla="*/ 1926558 w 5104239"/>
              <a:gd name="connsiteY39" fmla="*/ 646694 h 4084173"/>
              <a:gd name="connsiteX40" fmla="*/ 1900570 w 5104239"/>
              <a:gd name="connsiteY40" fmla="*/ 384268 h 4084173"/>
              <a:gd name="connsiteX41" fmla="*/ 1394824 w 5104239"/>
              <a:gd name="connsiteY41" fmla="*/ 363494 h 4084173"/>
              <a:gd name="connsiteX42" fmla="*/ 1410121 w 5104239"/>
              <a:gd name="connsiteY42" fmla="*/ 249957 h 4084173"/>
              <a:gd name="connsiteX43" fmla="*/ 1289845 w 5104239"/>
              <a:gd name="connsiteY43" fmla="*/ 242612 h 4084173"/>
              <a:gd name="connsiteX44" fmla="*/ 1169632 w 5104239"/>
              <a:gd name="connsiteY44" fmla="*/ 224306 h 4084173"/>
              <a:gd name="connsiteX45" fmla="*/ 1170496 w 5104239"/>
              <a:gd name="connsiteY45" fmla="*/ 138764 h 4084173"/>
              <a:gd name="connsiteX46" fmla="*/ 1069010 w 5104239"/>
              <a:gd name="connsiteY46" fmla="*/ 360900 h 4084173"/>
              <a:gd name="connsiteX47" fmla="*/ 964794 w 5104239"/>
              <a:gd name="connsiteY47" fmla="*/ 564039 h 4084173"/>
              <a:gd name="connsiteX48" fmla="*/ 887664 w 5104239"/>
              <a:gd name="connsiteY48" fmla="*/ 799031 h 4084173"/>
              <a:gd name="connsiteX49" fmla="*/ 783415 w 5104239"/>
              <a:gd name="connsiteY49" fmla="*/ 1163028 h 4084173"/>
              <a:gd name="connsiteX50" fmla="*/ 547493 w 5104239"/>
              <a:gd name="connsiteY50" fmla="*/ 1049225 h 4084173"/>
              <a:gd name="connsiteX51" fmla="*/ 353890 w 5104239"/>
              <a:gd name="connsiteY51" fmla="*/ 1169919 h 4084173"/>
              <a:gd name="connsiteX52" fmla="*/ 240397 w 5104239"/>
              <a:gd name="connsiteY52" fmla="*/ 1079942 h 4084173"/>
              <a:gd name="connsiteX53" fmla="*/ 166867 w 5104239"/>
              <a:gd name="connsiteY53" fmla="*/ 1195171 h 4084173"/>
              <a:gd name="connsiteX54" fmla="*/ 113254 w 5104239"/>
              <a:gd name="connsiteY54" fmla="*/ 1314621 h 4084173"/>
              <a:gd name="connsiteX55" fmla="*/ 72176 w 5104239"/>
              <a:gd name="connsiteY55" fmla="*/ 1412602 h 4084173"/>
              <a:gd name="connsiteX56" fmla="*/ 68887 w 5104239"/>
              <a:gd name="connsiteY56" fmla="*/ 1526405 h 4084173"/>
              <a:gd name="connsiteX57" fmla="*/ 0 w 5104239"/>
              <a:gd name="connsiteY57" fmla="*/ 1626120 h 4084173"/>
              <a:gd name="connsiteX58" fmla="*/ 9559 w 5104239"/>
              <a:gd name="connsiteY58" fmla="*/ 1817306 h 4084173"/>
              <a:gd name="connsiteX59" fmla="*/ 139432 w 5104239"/>
              <a:gd name="connsiteY59" fmla="*/ 1786873 h 4084173"/>
              <a:gd name="connsiteX60" fmla="*/ 290506 w 5104239"/>
              <a:gd name="connsiteY60" fmla="*/ 1851124 h 4084173"/>
              <a:gd name="connsiteX61" fmla="*/ 486543 w 5104239"/>
              <a:gd name="connsiteY61" fmla="*/ 1961070 h 4084173"/>
              <a:gd name="connsiteX62" fmla="*/ 451314 w 5104239"/>
              <a:gd name="connsiteY62" fmla="*/ 2106513 h 4084173"/>
              <a:gd name="connsiteX63" fmla="*/ 650644 w 5104239"/>
              <a:gd name="connsiteY63" fmla="*/ 2370518 h 4084173"/>
              <a:gd name="connsiteX64" fmla="*/ 425076 w 5104239"/>
              <a:gd name="connsiteY64" fmla="*/ 2857054 h 4084173"/>
              <a:gd name="connsiteX65" fmla="*/ 553431 w 5104239"/>
              <a:gd name="connsiteY65" fmla="*/ 2946207 h 4084173"/>
              <a:gd name="connsiteX0" fmla="*/ 553431 w 5104239"/>
              <a:gd name="connsiteY0" fmla="*/ 2946207 h 4084173"/>
              <a:gd name="connsiteX1" fmla="*/ 807498 w 5104239"/>
              <a:gd name="connsiteY1" fmla="*/ 2918761 h 4084173"/>
              <a:gd name="connsiteX2" fmla="*/ 849252 w 5104239"/>
              <a:gd name="connsiteY2" fmla="*/ 3029336 h 4084173"/>
              <a:gd name="connsiteX3" fmla="*/ 1210162 w 5104239"/>
              <a:gd name="connsiteY3" fmla="*/ 2951435 h 4084173"/>
              <a:gd name="connsiteX4" fmla="*/ 1432085 w 5104239"/>
              <a:gd name="connsiteY4" fmla="*/ 3041860 h 4084173"/>
              <a:gd name="connsiteX5" fmla="*/ 1009890 w 5104239"/>
              <a:gd name="connsiteY5" fmla="*/ 4028699 h 4084173"/>
              <a:gd name="connsiteX6" fmla="*/ 1442161 w 5104239"/>
              <a:gd name="connsiteY6" fmla="*/ 3755877 h 4084173"/>
              <a:gd name="connsiteX7" fmla="*/ 1468940 w 5104239"/>
              <a:gd name="connsiteY7" fmla="*/ 3726513 h 4084173"/>
              <a:gd name="connsiteX8" fmla="*/ 1500690 w 5104239"/>
              <a:gd name="connsiteY8" fmla="*/ 3739213 h 4084173"/>
              <a:gd name="connsiteX9" fmla="*/ 1586415 w 5104239"/>
              <a:gd name="connsiteY9" fmla="*/ 3812238 h 4084173"/>
              <a:gd name="connsiteX10" fmla="*/ 1649915 w 5104239"/>
              <a:gd name="connsiteY10" fmla="*/ 3859863 h 4084173"/>
              <a:gd name="connsiteX11" fmla="*/ 1850296 w 5104239"/>
              <a:gd name="connsiteY11" fmla="*/ 3957577 h 4084173"/>
              <a:gd name="connsiteX12" fmla="*/ 1841750 w 5104239"/>
              <a:gd name="connsiteY12" fmla="*/ 3827785 h 4084173"/>
              <a:gd name="connsiteX13" fmla="*/ 1867131 w 5104239"/>
              <a:gd name="connsiteY13" fmla="*/ 3739011 h 4084173"/>
              <a:gd name="connsiteX14" fmla="*/ 1984922 w 5104239"/>
              <a:gd name="connsiteY14" fmla="*/ 3207609 h 4084173"/>
              <a:gd name="connsiteX15" fmla="*/ 2745358 w 5104239"/>
              <a:gd name="connsiteY15" fmla="*/ 3811121 h 4084173"/>
              <a:gd name="connsiteX16" fmla="*/ 2844823 w 5104239"/>
              <a:gd name="connsiteY16" fmla="*/ 3894687 h 4084173"/>
              <a:gd name="connsiteX17" fmla="*/ 3053983 w 5104239"/>
              <a:gd name="connsiteY17" fmla="*/ 3972450 h 4084173"/>
              <a:gd name="connsiteX18" fmla="*/ 3189522 w 5104239"/>
              <a:gd name="connsiteY18" fmla="*/ 3991829 h 4084173"/>
              <a:gd name="connsiteX19" fmla="*/ 3322741 w 5104239"/>
              <a:gd name="connsiteY19" fmla="*/ 4021325 h 4084173"/>
              <a:gd name="connsiteX20" fmla="*/ 3435364 w 5104239"/>
              <a:gd name="connsiteY20" fmla="*/ 4029369 h 4084173"/>
              <a:gd name="connsiteX21" fmla="*/ 3666513 w 5104239"/>
              <a:gd name="connsiteY21" fmla="*/ 4084173 h 4084173"/>
              <a:gd name="connsiteX22" fmla="*/ 3780639 w 5104239"/>
              <a:gd name="connsiteY22" fmla="*/ 3995347 h 4084173"/>
              <a:gd name="connsiteX23" fmla="*/ 3757294 w 5104239"/>
              <a:gd name="connsiteY23" fmla="*/ 3439177 h 4084173"/>
              <a:gd name="connsiteX24" fmla="*/ 3832506 w 5104239"/>
              <a:gd name="connsiteY24" fmla="*/ 3366351 h 4084173"/>
              <a:gd name="connsiteX25" fmla="*/ 4296679 w 5104239"/>
              <a:gd name="connsiteY25" fmla="*/ 3731871 h 4084173"/>
              <a:gd name="connsiteX26" fmla="*/ 4969627 w 5104239"/>
              <a:gd name="connsiteY26" fmla="*/ 3379881 h 4084173"/>
              <a:gd name="connsiteX27" fmla="*/ 4815327 w 5104239"/>
              <a:gd name="connsiteY27" fmla="*/ 3277449 h 4084173"/>
              <a:gd name="connsiteX28" fmla="*/ 5104239 w 5104239"/>
              <a:gd name="connsiteY28" fmla="*/ 2851615 h 4084173"/>
              <a:gd name="connsiteX29" fmla="*/ 4641494 w 5104239"/>
              <a:gd name="connsiteY29" fmla="*/ 2501810 h 4084173"/>
              <a:gd name="connsiteX30" fmla="*/ 4940992 w 5104239"/>
              <a:gd name="connsiteY30" fmla="*/ 2070906 h 4084173"/>
              <a:gd name="connsiteX31" fmla="*/ 4058334 w 5104239"/>
              <a:gd name="connsiteY31" fmla="*/ 1460218 h 4084173"/>
              <a:gd name="connsiteX32" fmla="*/ 3314336 w 5104239"/>
              <a:gd name="connsiteY32" fmla="*/ 1013010 h 4084173"/>
              <a:gd name="connsiteX33" fmla="*/ 3616739 w 5104239"/>
              <a:gd name="connsiteY33" fmla="*/ 677212 h 4084173"/>
              <a:gd name="connsiteX34" fmla="*/ 3073857 w 5104239"/>
              <a:gd name="connsiteY34" fmla="*/ 642352 h 4084173"/>
              <a:gd name="connsiteX35" fmla="*/ 2919543 w 5104239"/>
              <a:gd name="connsiteY35" fmla="*/ 418928 h 4084173"/>
              <a:gd name="connsiteX36" fmla="*/ 2743528 w 5104239"/>
              <a:gd name="connsiteY36" fmla="*/ 0 h 4084173"/>
              <a:gd name="connsiteX37" fmla="*/ 2506088 w 5104239"/>
              <a:gd name="connsiteY37" fmla="*/ 529727 h 4084173"/>
              <a:gd name="connsiteX38" fmla="*/ 2243704 w 5104239"/>
              <a:gd name="connsiteY38" fmla="*/ 1060196 h 4084173"/>
              <a:gd name="connsiteX39" fmla="*/ 1994402 w 5104239"/>
              <a:gd name="connsiteY39" fmla="*/ 1081739 h 4084173"/>
              <a:gd name="connsiteX40" fmla="*/ 1926558 w 5104239"/>
              <a:gd name="connsiteY40" fmla="*/ 646694 h 4084173"/>
              <a:gd name="connsiteX41" fmla="*/ 1900570 w 5104239"/>
              <a:gd name="connsiteY41" fmla="*/ 384268 h 4084173"/>
              <a:gd name="connsiteX42" fmla="*/ 1394824 w 5104239"/>
              <a:gd name="connsiteY42" fmla="*/ 363494 h 4084173"/>
              <a:gd name="connsiteX43" fmla="*/ 1410121 w 5104239"/>
              <a:gd name="connsiteY43" fmla="*/ 249957 h 4084173"/>
              <a:gd name="connsiteX44" fmla="*/ 1289845 w 5104239"/>
              <a:gd name="connsiteY44" fmla="*/ 242612 h 4084173"/>
              <a:gd name="connsiteX45" fmla="*/ 1169632 w 5104239"/>
              <a:gd name="connsiteY45" fmla="*/ 224306 h 4084173"/>
              <a:gd name="connsiteX46" fmla="*/ 1170496 w 5104239"/>
              <a:gd name="connsiteY46" fmla="*/ 138764 h 4084173"/>
              <a:gd name="connsiteX47" fmla="*/ 1069010 w 5104239"/>
              <a:gd name="connsiteY47" fmla="*/ 360900 h 4084173"/>
              <a:gd name="connsiteX48" fmla="*/ 964794 w 5104239"/>
              <a:gd name="connsiteY48" fmla="*/ 564039 h 4084173"/>
              <a:gd name="connsiteX49" fmla="*/ 887664 w 5104239"/>
              <a:gd name="connsiteY49" fmla="*/ 799031 h 4084173"/>
              <a:gd name="connsiteX50" fmla="*/ 783415 w 5104239"/>
              <a:gd name="connsiteY50" fmla="*/ 1163028 h 4084173"/>
              <a:gd name="connsiteX51" fmla="*/ 547493 w 5104239"/>
              <a:gd name="connsiteY51" fmla="*/ 1049225 h 4084173"/>
              <a:gd name="connsiteX52" fmla="*/ 353890 w 5104239"/>
              <a:gd name="connsiteY52" fmla="*/ 1169919 h 4084173"/>
              <a:gd name="connsiteX53" fmla="*/ 240397 w 5104239"/>
              <a:gd name="connsiteY53" fmla="*/ 1079942 h 4084173"/>
              <a:gd name="connsiteX54" fmla="*/ 166867 w 5104239"/>
              <a:gd name="connsiteY54" fmla="*/ 1195171 h 4084173"/>
              <a:gd name="connsiteX55" fmla="*/ 113254 w 5104239"/>
              <a:gd name="connsiteY55" fmla="*/ 1314621 h 4084173"/>
              <a:gd name="connsiteX56" fmla="*/ 72176 w 5104239"/>
              <a:gd name="connsiteY56" fmla="*/ 1412602 h 4084173"/>
              <a:gd name="connsiteX57" fmla="*/ 68887 w 5104239"/>
              <a:gd name="connsiteY57" fmla="*/ 1526405 h 4084173"/>
              <a:gd name="connsiteX58" fmla="*/ 0 w 5104239"/>
              <a:gd name="connsiteY58" fmla="*/ 1626120 h 4084173"/>
              <a:gd name="connsiteX59" fmla="*/ 9559 w 5104239"/>
              <a:gd name="connsiteY59" fmla="*/ 1817306 h 4084173"/>
              <a:gd name="connsiteX60" fmla="*/ 139432 w 5104239"/>
              <a:gd name="connsiteY60" fmla="*/ 1786873 h 4084173"/>
              <a:gd name="connsiteX61" fmla="*/ 290506 w 5104239"/>
              <a:gd name="connsiteY61" fmla="*/ 1851124 h 4084173"/>
              <a:gd name="connsiteX62" fmla="*/ 486543 w 5104239"/>
              <a:gd name="connsiteY62" fmla="*/ 1961070 h 4084173"/>
              <a:gd name="connsiteX63" fmla="*/ 451314 w 5104239"/>
              <a:gd name="connsiteY63" fmla="*/ 2106513 h 4084173"/>
              <a:gd name="connsiteX64" fmla="*/ 650644 w 5104239"/>
              <a:gd name="connsiteY64" fmla="*/ 2370518 h 4084173"/>
              <a:gd name="connsiteX65" fmla="*/ 425076 w 5104239"/>
              <a:gd name="connsiteY65" fmla="*/ 2857054 h 4084173"/>
              <a:gd name="connsiteX66" fmla="*/ 553431 w 5104239"/>
              <a:gd name="connsiteY66" fmla="*/ 2946207 h 4084173"/>
              <a:gd name="connsiteX0" fmla="*/ 553431 w 5104239"/>
              <a:gd name="connsiteY0" fmla="*/ 2946207 h 4084173"/>
              <a:gd name="connsiteX1" fmla="*/ 807498 w 5104239"/>
              <a:gd name="connsiteY1" fmla="*/ 2918761 h 4084173"/>
              <a:gd name="connsiteX2" fmla="*/ 849252 w 5104239"/>
              <a:gd name="connsiteY2" fmla="*/ 3029336 h 4084173"/>
              <a:gd name="connsiteX3" fmla="*/ 1210162 w 5104239"/>
              <a:gd name="connsiteY3" fmla="*/ 2951435 h 4084173"/>
              <a:gd name="connsiteX4" fmla="*/ 1432085 w 5104239"/>
              <a:gd name="connsiteY4" fmla="*/ 3041860 h 4084173"/>
              <a:gd name="connsiteX5" fmla="*/ 1009890 w 5104239"/>
              <a:gd name="connsiteY5" fmla="*/ 4028699 h 4084173"/>
              <a:gd name="connsiteX6" fmla="*/ 1442161 w 5104239"/>
              <a:gd name="connsiteY6" fmla="*/ 3755877 h 4084173"/>
              <a:gd name="connsiteX7" fmla="*/ 1468940 w 5104239"/>
              <a:gd name="connsiteY7" fmla="*/ 3726513 h 4084173"/>
              <a:gd name="connsiteX8" fmla="*/ 1500690 w 5104239"/>
              <a:gd name="connsiteY8" fmla="*/ 3739213 h 4084173"/>
              <a:gd name="connsiteX9" fmla="*/ 1478465 w 5104239"/>
              <a:gd name="connsiteY9" fmla="*/ 3774138 h 4084173"/>
              <a:gd name="connsiteX10" fmla="*/ 1649915 w 5104239"/>
              <a:gd name="connsiteY10" fmla="*/ 3859863 h 4084173"/>
              <a:gd name="connsiteX11" fmla="*/ 1850296 w 5104239"/>
              <a:gd name="connsiteY11" fmla="*/ 3957577 h 4084173"/>
              <a:gd name="connsiteX12" fmla="*/ 1841750 w 5104239"/>
              <a:gd name="connsiteY12" fmla="*/ 3827785 h 4084173"/>
              <a:gd name="connsiteX13" fmla="*/ 1867131 w 5104239"/>
              <a:gd name="connsiteY13" fmla="*/ 3739011 h 4084173"/>
              <a:gd name="connsiteX14" fmla="*/ 1984922 w 5104239"/>
              <a:gd name="connsiteY14" fmla="*/ 3207609 h 4084173"/>
              <a:gd name="connsiteX15" fmla="*/ 2745358 w 5104239"/>
              <a:gd name="connsiteY15" fmla="*/ 3811121 h 4084173"/>
              <a:gd name="connsiteX16" fmla="*/ 2844823 w 5104239"/>
              <a:gd name="connsiteY16" fmla="*/ 3894687 h 4084173"/>
              <a:gd name="connsiteX17" fmla="*/ 3053983 w 5104239"/>
              <a:gd name="connsiteY17" fmla="*/ 3972450 h 4084173"/>
              <a:gd name="connsiteX18" fmla="*/ 3189522 w 5104239"/>
              <a:gd name="connsiteY18" fmla="*/ 3991829 h 4084173"/>
              <a:gd name="connsiteX19" fmla="*/ 3322741 w 5104239"/>
              <a:gd name="connsiteY19" fmla="*/ 4021325 h 4084173"/>
              <a:gd name="connsiteX20" fmla="*/ 3435364 w 5104239"/>
              <a:gd name="connsiteY20" fmla="*/ 4029369 h 4084173"/>
              <a:gd name="connsiteX21" fmla="*/ 3666513 w 5104239"/>
              <a:gd name="connsiteY21" fmla="*/ 4084173 h 4084173"/>
              <a:gd name="connsiteX22" fmla="*/ 3780639 w 5104239"/>
              <a:gd name="connsiteY22" fmla="*/ 3995347 h 4084173"/>
              <a:gd name="connsiteX23" fmla="*/ 3757294 w 5104239"/>
              <a:gd name="connsiteY23" fmla="*/ 3439177 h 4084173"/>
              <a:gd name="connsiteX24" fmla="*/ 3832506 w 5104239"/>
              <a:gd name="connsiteY24" fmla="*/ 3366351 h 4084173"/>
              <a:gd name="connsiteX25" fmla="*/ 4296679 w 5104239"/>
              <a:gd name="connsiteY25" fmla="*/ 3731871 h 4084173"/>
              <a:gd name="connsiteX26" fmla="*/ 4969627 w 5104239"/>
              <a:gd name="connsiteY26" fmla="*/ 3379881 h 4084173"/>
              <a:gd name="connsiteX27" fmla="*/ 4815327 w 5104239"/>
              <a:gd name="connsiteY27" fmla="*/ 3277449 h 4084173"/>
              <a:gd name="connsiteX28" fmla="*/ 5104239 w 5104239"/>
              <a:gd name="connsiteY28" fmla="*/ 2851615 h 4084173"/>
              <a:gd name="connsiteX29" fmla="*/ 4641494 w 5104239"/>
              <a:gd name="connsiteY29" fmla="*/ 2501810 h 4084173"/>
              <a:gd name="connsiteX30" fmla="*/ 4940992 w 5104239"/>
              <a:gd name="connsiteY30" fmla="*/ 2070906 h 4084173"/>
              <a:gd name="connsiteX31" fmla="*/ 4058334 w 5104239"/>
              <a:gd name="connsiteY31" fmla="*/ 1460218 h 4084173"/>
              <a:gd name="connsiteX32" fmla="*/ 3314336 w 5104239"/>
              <a:gd name="connsiteY32" fmla="*/ 1013010 h 4084173"/>
              <a:gd name="connsiteX33" fmla="*/ 3616739 w 5104239"/>
              <a:gd name="connsiteY33" fmla="*/ 677212 h 4084173"/>
              <a:gd name="connsiteX34" fmla="*/ 3073857 w 5104239"/>
              <a:gd name="connsiteY34" fmla="*/ 642352 h 4084173"/>
              <a:gd name="connsiteX35" fmla="*/ 2919543 w 5104239"/>
              <a:gd name="connsiteY35" fmla="*/ 418928 h 4084173"/>
              <a:gd name="connsiteX36" fmla="*/ 2743528 w 5104239"/>
              <a:gd name="connsiteY36" fmla="*/ 0 h 4084173"/>
              <a:gd name="connsiteX37" fmla="*/ 2506088 w 5104239"/>
              <a:gd name="connsiteY37" fmla="*/ 529727 h 4084173"/>
              <a:gd name="connsiteX38" fmla="*/ 2243704 w 5104239"/>
              <a:gd name="connsiteY38" fmla="*/ 1060196 h 4084173"/>
              <a:gd name="connsiteX39" fmla="*/ 1994402 w 5104239"/>
              <a:gd name="connsiteY39" fmla="*/ 1081739 h 4084173"/>
              <a:gd name="connsiteX40" fmla="*/ 1926558 w 5104239"/>
              <a:gd name="connsiteY40" fmla="*/ 646694 h 4084173"/>
              <a:gd name="connsiteX41" fmla="*/ 1900570 w 5104239"/>
              <a:gd name="connsiteY41" fmla="*/ 384268 h 4084173"/>
              <a:gd name="connsiteX42" fmla="*/ 1394824 w 5104239"/>
              <a:gd name="connsiteY42" fmla="*/ 363494 h 4084173"/>
              <a:gd name="connsiteX43" fmla="*/ 1410121 w 5104239"/>
              <a:gd name="connsiteY43" fmla="*/ 249957 h 4084173"/>
              <a:gd name="connsiteX44" fmla="*/ 1289845 w 5104239"/>
              <a:gd name="connsiteY44" fmla="*/ 242612 h 4084173"/>
              <a:gd name="connsiteX45" fmla="*/ 1169632 w 5104239"/>
              <a:gd name="connsiteY45" fmla="*/ 224306 h 4084173"/>
              <a:gd name="connsiteX46" fmla="*/ 1170496 w 5104239"/>
              <a:gd name="connsiteY46" fmla="*/ 138764 h 4084173"/>
              <a:gd name="connsiteX47" fmla="*/ 1069010 w 5104239"/>
              <a:gd name="connsiteY47" fmla="*/ 360900 h 4084173"/>
              <a:gd name="connsiteX48" fmla="*/ 964794 w 5104239"/>
              <a:gd name="connsiteY48" fmla="*/ 564039 h 4084173"/>
              <a:gd name="connsiteX49" fmla="*/ 887664 w 5104239"/>
              <a:gd name="connsiteY49" fmla="*/ 799031 h 4084173"/>
              <a:gd name="connsiteX50" fmla="*/ 783415 w 5104239"/>
              <a:gd name="connsiteY50" fmla="*/ 1163028 h 4084173"/>
              <a:gd name="connsiteX51" fmla="*/ 547493 w 5104239"/>
              <a:gd name="connsiteY51" fmla="*/ 1049225 h 4084173"/>
              <a:gd name="connsiteX52" fmla="*/ 353890 w 5104239"/>
              <a:gd name="connsiteY52" fmla="*/ 1169919 h 4084173"/>
              <a:gd name="connsiteX53" fmla="*/ 240397 w 5104239"/>
              <a:gd name="connsiteY53" fmla="*/ 1079942 h 4084173"/>
              <a:gd name="connsiteX54" fmla="*/ 166867 w 5104239"/>
              <a:gd name="connsiteY54" fmla="*/ 1195171 h 4084173"/>
              <a:gd name="connsiteX55" fmla="*/ 113254 w 5104239"/>
              <a:gd name="connsiteY55" fmla="*/ 1314621 h 4084173"/>
              <a:gd name="connsiteX56" fmla="*/ 72176 w 5104239"/>
              <a:gd name="connsiteY56" fmla="*/ 1412602 h 4084173"/>
              <a:gd name="connsiteX57" fmla="*/ 68887 w 5104239"/>
              <a:gd name="connsiteY57" fmla="*/ 1526405 h 4084173"/>
              <a:gd name="connsiteX58" fmla="*/ 0 w 5104239"/>
              <a:gd name="connsiteY58" fmla="*/ 1626120 h 4084173"/>
              <a:gd name="connsiteX59" fmla="*/ 9559 w 5104239"/>
              <a:gd name="connsiteY59" fmla="*/ 1817306 h 4084173"/>
              <a:gd name="connsiteX60" fmla="*/ 139432 w 5104239"/>
              <a:gd name="connsiteY60" fmla="*/ 1786873 h 4084173"/>
              <a:gd name="connsiteX61" fmla="*/ 290506 w 5104239"/>
              <a:gd name="connsiteY61" fmla="*/ 1851124 h 4084173"/>
              <a:gd name="connsiteX62" fmla="*/ 486543 w 5104239"/>
              <a:gd name="connsiteY62" fmla="*/ 1961070 h 4084173"/>
              <a:gd name="connsiteX63" fmla="*/ 451314 w 5104239"/>
              <a:gd name="connsiteY63" fmla="*/ 2106513 h 4084173"/>
              <a:gd name="connsiteX64" fmla="*/ 650644 w 5104239"/>
              <a:gd name="connsiteY64" fmla="*/ 2370518 h 4084173"/>
              <a:gd name="connsiteX65" fmla="*/ 425076 w 5104239"/>
              <a:gd name="connsiteY65" fmla="*/ 2857054 h 4084173"/>
              <a:gd name="connsiteX66" fmla="*/ 553431 w 5104239"/>
              <a:gd name="connsiteY66" fmla="*/ 2946207 h 4084173"/>
              <a:gd name="connsiteX0" fmla="*/ 553431 w 5104239"/>
              <a:gd name="connsiteY0" fmla="*/ 2946207 h 4084173"/>
              <a:gd name="connsiteX1" fmla="*/ 807498 w 5104239"/>
              <a:gd name="connsiteY1" fmla="*/ 2918761 h 4084173"/>
              <a:gd name="connsiteX2" fmla="*/ 849252 w 5104239"/>
              <a:gd name="connsiteY2" fmla="*/ 3029336 h 4084173"/>
              <a:gd name="connsiteX3" fmla="*/ 1210162 w 5104239"/>
              <a:gd name="connsiteY3" fmla="*/ 2951435 h 4084173"/>
              <a:gd name="connsiteX4" fmla="*/ 1432085 w 5104239"/>
              <a:gd name="connsiteY4" fmla="*/ 3041860 h 4084173"/>
              <a:gd name="connsiteX5" fmla="*/ 1009890 w 5104239"/>
              <a:gd name="connsiteY5" fmla="*/ 4028699 h 4084173"/>
              <a:gd name="connsiteX6" fmla="*/ 1442161 w 5104239"/>
              <a:gd name="connsiteY6" fmla="*/ 3755877 h 4084173"/>
              <a:gd name="connsiteX7" fmla="*/ 1468940 w 5104239"/>
              <a:gd name="connsiteY7" fmla="*/ 3726513 h 4084173"/>
              <a:gd name="connsiteX8" fmla="*/ 1513390 w 5104239"/>
              <a:gd name="connsiteY8" fmla="*/ 3739213 h 4084173"/>
              <a:gd name="connsiteX9" fmla="*/ 1478465 w 5104239"/>
              <a:gd name="connsiteY9" fmla="*/ 3774138 h 4084173"/>
              <a:gd name="connsiteX10" fmla="*/ 1649915 w 5104239"/>
              <a:gd name="connsiteY10" fmla="*/ 3859863 h 4084173"/>
              <a:gd name="connsiteX11" fmla="*/ 1850296 w 5104239"/>
              <a:gd name="connsiteY11" fmla="*/ 3957577 h 4084173"/>
              <a:gd name="connsiteX12" fmla="*/ 1841750 w 5104239"/>
              <a:gd name="connsiteY12" fmla="*/ 3827785 h 4084173"/>
              <a:gd name="connsiteX13" fmla="*/ 1867131 w 5104239"/>
              <a:gd name="connsiteY13" fmla="*/ 3739011 h 4084173"/>
              <a:gd name="connsiteX14" fmla="*/ 1984922 w 5104239"/>
              <a:gd name="connsiteY14" fmla="*/ 3207609 h 4084173"/>
              <a:gd name="connsiteX15" fmla="*/ 2745358 w 5104239"/>
              <a:gd name="connsiteY15" fmla="*/ 3811121 h 4084173"/>
              <a:gd name="connsiteX16" fmla="*/ 2844823 w 5104239"/>
              <a:gd name="connsiteY16" fmla="*/ 3894687 h 4084173"/>
              <a:gd name="connsiteX17" fmla="*/ 3053983 w 5104239"/>
              <a:gd name="connsiteY17" fmla="*/ 3972450 h 4084173"/>
              <a:gd name="connsiteX18" fmla="*/ 3189522 w 5104239"/>
              <a:gd name="connsiteY18" fmla="*/ 3991829 h 4084173"/>
              <a:gd name="connsiteX19" fmla="*/ 3322741 w 5104239"/>
              <a:gd name="connsiteY19" fmla="*/ 4021325 h 4084173"/>
              <a:gd name="connsiteX20" fmla="*/ 3435364 w 5104239"/>
              <a:gd name="connsiteY20" fmla="*/ 4029369 h 4084173"/>
              <a:gd name="connsiteX21" fmla="*/ 3666513 w 5104239"/>
              <a:gd name="connsiteY21" fmla="*/ 4084173 h 4084173"/>
              <a:gd name="connsiteX22" fmla="*/ 3780639 w 5104239"/>
              <a:gd name="connsiteY22" fmla="*/ 3995347 h 4084173"/>
              <a:gd name="connsiteX23" fmla="*/ 3757294 w 5104239"/>
              <a:gd name="connsiteY23" fmla="*/ 3439177 h 4084173"/>
              <a:gd name="connsiteX24" fmla="*/ 3832506 w 5104239"/>
              <a:gd name="connsiteY24" fmla="*/ 3366351 h 4084173"/>
              <a:gd name="connsiteX25" fmla="*/ 4296679 w 5104239"/>
              <a:gd name="connsiteY25" fmla="*/ 3731871 h 4084173"/>
              <a:gd name="connsiteX26" fmla="*/ 4969627 w 5104239"/>
              <a:gd name="connsiteY26" fmla="*/ 3379881 h 4084173"/>
              <a:gd name="connsiteX27" fmla="*/ 4815327 w 5104239"/>
              <a:gd name="connsiteY27" fmla="*/ 3277449 h 4084173"/>
              <a:gd name="connsiteX28" fmla="*/ 5104239 w 5104239"/>
              <a:gd name="connsiteY28" fmla="*/ 2851615 h 4084173"/>
              <a:gd name="connsiteX29" fmla="*/ 4641494 w 5104239"/>
              <a:gd name="connsiteY29" fmla="*/ 2501810 h 4084173"/>
              <a:gd name="connsiteX30" fmla="*/ 4940992 w 5104239"/>
              <a:gd name="connsiteY30" fmla="*/ 2070906 h 4084173"/>
              <a:gd name="connsiteX31" fmla="*/ 4058334 w 5104239"/>
              <a:gd name="connsiteY31" fmla="*/ 1460218 h 4084173"/>
              <a:gd name="connsiteX32" fmla="*/ 3314336 w 5104239"/>
              <a:gd name="connsiteY32" fmla="*/ 1013010 h 4084173"/>
              <a:gd name="connsiteX33" fmla="*/ 3616739 w 5104239"/>
              <a:gd name="connsiteY33" fmla="*/ 677212 h 4084173"/>
              <a:gd name="connsiteX34" fmla="*/ 3073857 w 5104239"/>
              <a:gd name="connsiteY34" fmla="*/ 642352 h 4084173"/>
              <a:gd name="connsiteX35" fmla="*/ 2919543 w 5104239"/>
              <a:gd name="connsiteY35" fmla="*/ 418928 h 4084173"/>
              <a:gd name="connsiteX36" fmla="*/ 2743528 w 5104239"/>
              <a:gd name="connsiteY36" fmla="*/ 0 h 4084173"/>
              <a:gd name="connsiteX37" fmla="*/ 2506088 w 5104239"/>
              <a:gd name="connsiteY37" fmla="*/ 529727 h 4084173"/>
              <a:gd name="connsiteX38" fmla="*/ 2243704 w 5104239"/>
              <a:gd name="connsiteY38" fmla="*/ 1060196 h 4084173"/>
              <a:gd name="connsiteX39" fmla="*/ 1994402 w 5104239"/>
              <a:gd name="connsiteY39" fmla="*/ 1081739 h 4084173"/>
              <a:gd name="connsiteX40" fmla="*/ 1926558 w 5104239"/>
              <a:gd name="connsiteY40" fmla="*/ 646694 h 4084173"/>
              <a:gd name="connsiteX41" fmla="*/ 1900570 w 5104239"/>
              <a:gd name="connsiteY41" fmla="*/ 384268 h 4084173"/>
              <a:gd name="connsiteX42" fmla="*/ 1394824 w 5104239"/>
              <a:gd name="connsiteY42" fmla="*/ 363494 h 4084173"/>
              <a:gd name="connsiteX43" fmla="*/ 1410121 w 5104239"/>
              <a:gd name="connsiteY43" fmla="*/ 249957 h 4084173"/>
              <a:gd name="connsiteX44" fmla="*/ 1289845 w 5104239"/>
              <a:gd name="connsiteY44" fmla="*/ 242612 h 4084173"/>
              <a:gd name="connsiteX45" fmla="*/ 1169632 w 5104239"/>
              <a:gd name="connsiteY45" fmla="*/ 224306 h 4084173"/>
              <a:gd name="connsiteX46" fmla="*/ 1170496 w 5104239"/>
              <a:gd name="connsiteY46" fmla="*/ 138764 h 4084173"/>
              <a:gd name="connsiteX47" fmla="*/ 1069010 w 5104239"/>
              <a:gd name="connsiteY47" fmla="*/ 360900 h 4084173"/>
              <a:gd name="connsiteX48" fmla="*/ 964794 w 5104239"/>
              <a:gd name="connsiteY48" fmla="*/ 564039 h 4084173"/>
              <a:gd name="connsiteX49" fmla="*/ 887664 w 5104239"/>
              <a:gd name="connsiteY49" fmla="*/ 799031 h 4084173"/>
              <a:gd name="connsiteX50" fmla="*/ 783415 w 5104239"/>
              <a:gd name="connsiteY50" fmla="*/ 1163028 h 4084173"/>
              <a:gd name="connsiteX51" fmla="*/ 547493 w 5104239"/>
              <a:gd name="connsiteY51" fmla="*/ 1049225 h 4084173"/>
              <a:gd name="connsiteX52" fmla="*/ 353890 w 5104239"/>
              <a:gd name="connsiteY52" fmla="*/ 1169919 h 4084173"/>
              <a:gd name="connsiteX53" fmla="*/ 240397 w 5104239"/>
              <a:gd name="connsiteY53" fmla="*/ 1079942 h 4084173"/>
              <a:gd name="connsiteX54" fmla="*/ 166867 w 5104239"/>
              <a:gd name="connsiteY54" fmla="*/ 1195171 h 4084173"/>
              <a:gd name="connsiteX55" fmla="*/ 113254 w 5104239"/>
              <a:gd name="connsiteY55" fmla="*/ 1314621 h 4084173"/>
              <a:gd name="connsiteX56" fmla="*/ 72176 w 5104239"/>
              <a:gd name="connsiteY56" fmla="*/ 1412602 h 4084173"/>
              <a:gd name="connsiteX57" fmla="*/ 68887 w 5104239"/>
              <a:gd name="connsiteY57" fmla="*/ 1526405 h 4084173"/>
              <a:gd name="connsiteX58" fmla="*/ 0 w 5104239"/>
              <a:gd name="connsiteY58" fmla="*/ 1626120 h 4084173"/>
              <a:gd name="connsiteX59" fmla="*/ 9559 w 5104239"/>
              <a:gd name="connsiteY59" fmla="*/ 1817306 h 4084173"/>
              <a:gd name="connsiteX60" fmla="*/ 139432 w 5104239"/>
              <a:gd name="connsiteY60" fmla="*/ 1786873 h 4084173"/>
              <a:gd name="connsiteX61" fmla="*/ 290506 w 5104239"/>
              <a:gd name="connsiteY61" fmla="*/ 1851124 h 4084173"/>
              <a:gd name="connsiteX62" fmla="*/ 486543 w 5104239"/>
              <a:gd name="connsiteY62" fmla="*/ 1961070 h 4084173"/>
              <a:gd name="connsiteX63" fmla="*/ 451314 w 5104239"/>
              <a:gd name="connsiteY63" fmla="*/ 2106513 h 4084173"/>
              <a:gd name="connsiteX64" fmla="*/ 650644 w 5104239"/>
              <a:gd name="connsiteY64" fmla="*/ 2370518 h 4084173"/>
              <a:gd name="connsiteX65" fmla="*/ 425076 w 5104239"/>
              <a:gd name="connsiteY65" fmla="*/ 2857054 h 4084173"/>
              <a:gd name="connsiteX66" fmla="*/ 553431 w 5104239"/>
              <a:gd name="connsiteY66" fmla="*/ 2946207 h 4084173"/>
              <a:gd name="connsiteX0" fmla="*/ 553431 w 5104239"/>
              <a:gd name="connsiteY0" fmla="*/ 2946207 h 4084173"/>
              <a:gd name="connsiteX1" fmla="*/ 807498 w 5104239"/>
              <a:gd name="connsiteY1" fmla="*/ 2918761 h 4084173"/>
              <a:gd name="connsiteX2" fmla="*/ 849252 w 5104239"/>
              <a:gd name="connsiteY2" fmla="*/ 3029336 h 4084173"/>
              <a:gd name="connsiteX3" fmla="*/ 1210162 w 5104239"/>
              <a:gd name="connsiteY3" fmla="*/ 2951435 h 4084173"/>
              <a:gd name="connsiteX4" fmla="*/ 1432085 w 5104239"/>
              <a:gd name="connsiteY4" fmla="*/ 3041860 h 4084173"/>
              <a:gd name="connsiteX5" fmla="*/ 1009890 w 5104239"/>
              <a:gd name="connsiteY5" fmla="*/ 4028699 h 4084173"/>
              <a:gd name="connsiteX6" fmla="*/ 1442161 w 5104239"/>
              <a:gd name="connsiteY6" fmla="*/ 3755877 h 4084173"/>
              <a:gd name="connsiteX7" fmla="*/ 1468940 w 5104239"/>
              <a:gd name="connsiteY7" fmla="*/ 3726513 h 4084173"/>
              <a:gd name="connsiteX8" fmla="*/ 1513390 w 5104239"/>
              <a:gd name="connsiteY8" fmla="*/ 3739213 h 4084173"/>
              <a:gd name="connsiteX9" fmla="*/ 1487990 w 5104239"/>
              <a:gd name="connsiteY9" fmla="*/ 3777313 h 4084173"/>
              <a:gd name="connsiteX10" fmla="*/ 1649915 w 5104239"/>
              <a:gd name="connsiteY10" fmla="*/ 3859863 h 4084173"/>
              <a:gd name="connsiteX11" fmla="*/ 1850296 w 5104239"/>
              <a:gd name="connsiteY11" fmla="*/ 3957577 h 4084173"/>
              <a:gd name="connsiteX12" fmla="*/ 1841750 w 5104239"/>
              <a:gd name="connsiteY12" fmla="*/ 3827785 h 4084173"/>
              <a:gd name="connsiteX13" fmla="*/ 1867131 w 5104239"/>
              <a:gd name="connsiteY13" fmla="*/ 3739011 h 4084173"/>
              <a:gd name="connsiteX14" fmla="*/ 1984922 w 5104239"/>
              <a:gd name="connsiteY14" fmla="*/ 3207609 h 4084173"/>
              <a:gd name="connsiteX15" fmla="*/ 2745358 w 5104239"/>
              <a:gd name="connsiteY15" fmla="*/ 3811121 h 4084173"/>
              <a:gd name="connsiteX16" fmla="*/ 2844823 w 5104239"/>
              <a:gd name="connsiteY16" fmla="*/ 3894687 h 4084173"/>
              <a:gd name="connsiteX17" fmla="*/ 3053983 w 5104239"/>
              <a:gd name="connsiteY17" fmla="*/ 3972450 h 4084173"/>
              <a:gd name="connsiteX18" fmla="*/ 3189522 w 5104239"/>
              <a:gd name="connsiteY18" fmla="*/ 3991829 h 4084173"/>
              <a:gd name="connsiteX19" fmla="*/ 3322741 w 5104239"/>
              <a:gd name="connsiteY19" fmla="*/ 4021325 h 4084173"/>
              <a:gd name="connsiteX20" fmla="*/ 3435364 w 5104239"/>
              <a:gd name="connsiteY20" fmla="*/ 4029369 h 4084173"/>
              <a:gd name="connsiteX21" fmla="*/ 3666513 w 5104239"/>
              <a:gd name="connsiteY21" fmla="*/ 4084173 h 4084173"/>
              <a:gd name="connsiteX22" fmla="*/ 3780639 w 5104239"/>
              <a:gd name="connsiteY22" fmla="*/ 3995347 h 4084173"/>
              <a:gd name="connsiteX23" fmla="*/ 3757294 w 5104239"/>
              <a:gd name="connsiteY23" fmla="*/ 3439177 h 4084173"/>
              <a:gd name="connsiteX24" fmla="*/ 3832506 w 5104239"/>
              <a:gd name="connsiteY24" fmla="*/ 3366351 h 4084173"/>
              <a:gd name="connsiteX25" fmla="*/ 4296679 w 5104239"/>
              <a:gd name="connsiteY25" fmla="*/ 3731871 h 4084173"/>
              <a:gd name="connsiteX26" fmla="*/ 4969627 w 5104239"/>
              <a:gd name="connsiteY26" fmla="*/ 3379881 h 4084173"/>
              <a:gd name="connsiteX27" fmla="*/ 4815327 w 5104239"/>
              <a:gd name="connsiteY27" fmla="*/ 3277449 h 4084173"/>
              <a:gd name="connsiteX28" fmla="*/ 5104239 w 5104239"/>
              <a:gd name="connsiteY28" fmla="*/ 2851615 h 4084173"/>
              <a:gd name="connsiteX29" fmla="*/ 4641494 w 5104239"/>
              <a:gd name="connsiteY29" fmla="*/ 2501810 h 4084173"/>
              <a:gd name="connsiteX30" fmla="*/ 4940992 w 5104239"/>
              <a:gd name="connsiteY30" fmla="*/ 2070906 h 4084173"/>
              <a:gd name="connsiteX31" fmla="*/ 4058334 w 5104239"/>
              <a:gd name="connsiteY31" fmla="*/ 1460218 h 4084173"/>
              <a:gd name="connsiteX32" fmla="*/ 3314336 w 5104239"/>
              <a:gd name="connsiteY32" fmla="*/ 1013010 h 4084173"/>
              <a:gd name="connsiteX33" fmla="*/ 3616739 w 5104239"/>
              <a:gd name="connsiteY33" fmla="*/ 677212 h 4084173"/>
              <a:gd name="connsiteX34" fmla="*/ 3073857 w 5104239"/>
              <a:gd name="connsiteY34" fmla="*/ 642352 h 4084173"/>
              <a:gd name="connsiteX35" fmla="*/ 2919543 w 5104239"/>
              <a:gd name="connsiteY35" fmla="*/ 418928 h 4084173"/>
              <a:gd name="connsiteX36" fmla="*/ 2743528 w 5104239"/>
              <a:gd name="connsiteY36" fmla="*/ 0 h 4084173"/>
              <a:gd name="connsiteX37" fmla="*/ 2506088 w 5104239"/>
              <a:gd name="connsiteY37" fmla="*/ 529727 h 4084173"/>
              <a:gd name="connsiteX38" fmla="*/ 2243704 w 5104239"/>
              <a:gd name="connsiteY38" fmla="*/ 1060196 h 4084173"/>
              <a:gd name="connsiteX39" fmla="*/ 1994402 w 5104239"/>
              <a:gd name="connsiteY39" fmla="*/ 1081739 h 4084173"/>
              <a:gd name="connsiteX40" fmla="*/ 1926558 w 5104239"/>
              <a:gd name="connsiteY40" fmla="*/ 646694 h 4084173"/>
              <a:gd name="connsiteX41" fmla="*/ 1900570 w 5104239"/>
              <a:gd name="connsiteY41" fmla="*/ 384268 h 4084173"/>
              <a:gd name="connsiteX42" fmla="*/ 1394824 w 5104239"/>
              <a:gd name="connsiteY42" fmla="*/ 363494 h 4084173"/>
              <a:gd name="connsiteX43" fmla="*/ 1410121 w 5104239"/>
              <a:gd name="connsiteY43" fmla="*/ 249957 h 4084173"/>
              <a:gd name="connsiteX44" fmla="*/ 1289845 w 5104239"/>
              <a:gd name="connsiteY44" fmla="*/ 242612 h 4084173"/>
              <a:gd name="connsiteX45" fmla="*/ 1169632 w 5104239"/>
              <a:gd name="connsiteY45" fmla="*/ 224306 h 4084173"/>
              <a:gd name="connsiteX46" fmla="*/ 1170496 w 5104239"/>
              <a:gd name="connsiteY46" fmla="*/ 138764 h 4084173"/>
              <a:gd name="connsiteX47" fmla="*/ 1069010 w 5104239"/>
              <a:gd name="connsiteY47" fmla="*/ 360900 h 4084173"/>
              <a:gd name="connsiteX48" fmla="*/ 964794 w 5104239"/>
              <a:gd name="connsiteY48" fmla="*/ 564039 h 4084173"/>
              <a:gd name="connsiteX49" fmla="*/ 887664 w 5104239"/>
              <a:gd name="connsiteY49" fmla="*/ 799031 h 4084173"/>
              <a:gd name="connsiteX50" fmla="*/ 783415 w 5104239"/>
              <a:gd name="connsiteY50" fmla="*/ 1163028 h 4084173"/>
              <a:gd name="connsiteX51" fmla="*/ 547493 w 5104239"/>
              <a:gd name="connsiteY51" fmla="*/ 1049225 h 4084173"/>
              <a:gd name="connsiteX52" fmla="*/ 353890 w 5104239"/>
              <a:gd name="connsiteY52" fmla="*/ 1169919 h 4084173"/>
              <a:gd name="connsiteX53" fmla="*/ 240397 w 5104239"/>
              <a:gd name="connsiteY53" fmla="*/ 1079942 h 4084173"/>
              <a:gd name="connsiteX54" fmla="*/ 166867 w 5104239"/>
              <a:gd name="connsiteY54" fmla="*/ 1195171 h 4084173"/>
              <a:gd name="connsiteX55" fmla="*/ 113254 w 5104239"/>
              <a:gd name="connsiteY55" fmla="*/ 1314621 h 4084173"/>
              <a:gd name="connsiteX56" fmla="*/ 72176 w 5104239"/>
              <a:gd name="connsiteY56" fmla="*/ 1412602 h 4084173"/>
              <a:gd name="connsiteX57" fmla="*/ 68887 w 5104239"/>
              <a:gd name="connsiteY57" fmla="*/ 1526405 h 4084173"/>
              <a:gd name="connsiteX58" fmla="*/ 0 w 5104239"/>
              <a:gd name="connsiteY58" fmla="*/ 1626120 h 4084173"/>
              <a:gd name="connsiteX59" fmla="*/ 9559 w 5104239"/>
              <a:gd name="connsiteY59" fmla="*/ 1817306 h 4084173"/>
              <a:gd name="connsiteX60" fmla="*/ 139432 w 5104239"/>
              <a:gd name="connsiteY60" fmla="*/ 1786873 h 4084173"/>
              <a:gd name="connsiteX61" fmla="*/ 290506 w 5104239"/>
              <a:gd name="connsiteY61" fmla="*/ 1851124 h 4084173"/>
              <a:gd name="connsiteX62" fmla="*/ 486543 w 5104239"/>
              <a:gd name="connsiteY62" fmla="*/ 1961070 h 4084173"/>
              <a:gd name="connsiteX63" fmla="*/ 451314 w 5104239"/>
              <a:gd name="connsiteY63" fmla="*/ 2106513 h 4084173"/>
              <a:gd name="connsiteX64" fmla="*/ 650644 w 5104239"/>
              <a:gd name="connsiteY64" fmla="*/ 2370518 h 4084173"/>
              <a:gd name="connsiteX65" fmla="*/ 425076 w 5104239"/>
              <a:gd name="connsiteY65" fmla="*/ 2857054 h 4084173"/>
              <a:gd name="connsiteX66" fmla="*/ 553431 w 5104239"/>
              <a:gd name="connsiteY66" fmla="*/ 2946207 h 4084173"/>
              <a:gd name="connsiteX0" fmla="*/ 553431 w 6722167"/>
              <a:gd name="connsiteY0" fmla="*/ 2946207 h 4084173"/>
              <a:gd name="connsiteX1" fmla="*/ 807498 w 6722167"/>
              <a:gd name="connsiteY1" fmla="*/ 2918761 h 4084173"/>
              <a:gd name="connsiteX2" fmla="*/ 849252 w 6722167"/>
              <a:gd name="connsiteY2" fmla="*/ 3029336 h 4084173"/>
              <a:gd name="connsiteX3" fmla="*/ 1210162 w 6722167"/>
              <a:gd name="connsiteY3" fmla="*/ 2951435 h 4084173"/>
              <a:gd name="connsiteX4" fmla="*/ 1432085 w 6722167"/>
              <a:gd name="connsiteY4" fmla="*/ 3041860 h 4084173"/>
              <a:gd name="connsiteX5" fmla="*/ 1009890 w 6722167"/>
              <a:gd name="connsiteY5" fmla="*/ 4028699 h 4084173"/>
              <a:gd name="connsiteX6" fmla="*/ 1442161 w 6722167"/>
              <a:gd name="connsiteY6" fmla="*/ 3755877 h 4084173"/>
              <a:gd name="connsiteX7" fmla="*/ 1468940 w 6722167"/>
              <a:gd name="connsiteY7" fmla="*/ 3726513 h 4084173"/>
              <a:gd name="connsiteX8" fmla="*/ 1513390 w 6722167"/>
              <a:gd name="connsiteY8" fmla="*/ 3739213 h 4084173"/>
              <a:gd name="connsiteX9" fmla="*/ 1487990 w 6722167"/>
              <a:gd name="connsiteY9" fmla="*/ 3777313 h 4084173"/>
              <a:gd name="connsiteX10" fmla="*/ 1649915 w 6722167"/>
              <a:gd name="connsiteY10" fmla="*/ 3859863 h 4084173"/>
              <a:gd name="connsiteX11" fmla="*/ 1850296 w 6722167"/>
              <a:gd name="connsiteY11" fmla="*/ 3957577 h 4084173"/>
              <a:gd name="connsiteX12" fmla="*/ 1841750 w 6722167"/>
              <a:gd name="connsiteY12" fmla="*/ 3827785 h 4084173"/>
              <a:gd name="connsiteX13" fmla="*/ 1867131 w 6722167"/>
              <a:gd name="connsiteY13" fmla="*/ 3739011 h 4084173"/>
              <a:gd name="connsiteX14" fmla="*/ 1984922 w 6722167"/>
              <a:gd name="connsiteY14" fmla="*/ 3207609 h 4084173"/>
              <a:gd name="connsiteX15" fmla="*/ 2745358 w 6722167"/>
              <a:gd name="connsiteY15" fmla="*/ 3811121 h 4084173"/>
              <a:gd name="connsiteX16" fmla="*/ 2844823 w 6722167"/>
              <a:gd name="connsiteY16" fmla="*/ 3894687 h 4084173"/>
              <a:gd name="connsiteX17" fmla="*/ 3053983 w 6722167"/>
              <a:gd name="connsiteY17" fmla="*/ 3972450 h 4084173"/>
              <a:gd name="connsiteX18" fmla="*/ 3189522 w 6722167"/>
              <a:gd name="connsiteY18" fmla="*/ 3991829 h 4084173"/>
              <a:gd name="connsiteX19" fmla="*/ 3322741 w 6722167"/>
              <a:gd name="connsiteY19" fmla="*/ 4021325 h 4084173"/>
              <a:gd name="connsiteX20" fmla="*/ 3435364 w 6722167"/>
              <a:gd name="connsiteY20" fmla="*/ 4029369 h 4084173"/>
              <a:gd name="connsiteX21" fmla="*/ 3666513 w 6722167"/>
              <a:gd name="connsiteY21" fmla="*/ 4084173 h 4084173"/>
              <a:gd name="connsiteX22" fmla="*/ 3780639 w 6722167"/>
              <a:gd name="connsiteY22" fmla="*/ 3995347 h 4084173"/>
              <a:gd name="connsiteX23" fmla="*/ 3757294 w 6722167"/>
              <a:gd name="connsiteY23" fmla="*/ 3439177 h 4084173"/>
              <a:gd name="connsiteX24" fmla="*/ 3832506 w 6722167"/>
              <a:gd name="connsiteY24" fmla="*/ 3366351 h 4084173"/>
              <a:gd name="connsiteX25" fmla="*/ 4296679 w 6722167"/>
              <a:gd name="connsiteY25" fmla="*/ 3731871 h 4084173"/>
              <a:gd name="connsiteX26" fmla="*/ 4969627 w 6722167"/>
              <a:gd name="connsiteY26" fmla="*/ 3379881 h 4084173"/>
              <a:gd name="connsiteX27" fmla="*/ 4815327 w 6722167"/>
              <a:gd name="connsiteY27" fmla="*/ 3277449 h 4084173"/>
              <a:gd name="connsiteX28" fmla="*/ 5104239 w 6722167"/>
              <a:gd name="connsiteY28" fmla="*/ 2851615 h 4084173"/>
              <a:gd name="connsiteX29" fmla="*/ 4641494 w 6722167"/>
              <a:gd name="connsiteY29" fmla="*/ 2501810 h 4084173"/>
              <a:gd name="connsiteX30" fmla="*/ 6722167 w 6722167"/>
              <a:gd name="connsiteY30" fmla="*/ 3518706 h 4084173"/>
              <a:gd name="connsiteX31" fmla="*/ 4058334 w 6722167"/>
              <a:gd name="connsiteY31" fmla="*/ 1460218 h 4084173"/>
              <a:gd name="connsiteX32" fmla="*/ 3314336 w 6722167"/>
              <a:gd name="connsiteY32" fmla="*/ 1013010 h 4084173"/>
              <a:gd name="connsiteX33" fmla="*/ 3616739 w 6722167"/>
              <a:gd name="connsiteY33" fmla="*/ 677212 h 4084173"/>
              <a:gd name="connsiteX34" fmla="*/ 3073857 w 6722167"/>
              <a:gd name="connsiteY34" fmla="*/ 642352 h 4084173"/>
              <a:gd name="connsiteX35" fmla="*/ 2919543 w 6722167"/>
              <a:gd name="connsiteY35" fmla="*/ 418928 h 4084173"/>
              <a:gd name="connsiteX36" fmla="*/ 2743528 w 6722167"/>
              <a:gd name="connsiteY36" fmla="*/ 0 h 4084173"/>
              <a:gd name="connsiteX37" fmla="*/ 2506088 w 6722167"/>
              <a:gd name="connsiteY37" fmla="*/ 529727 h 4084173"/>
              <a:gd name="connsiteX38" fmla="*/ 2243704 w 6722167"/>
              <a:gd name="connsiteY38" fmla="*/ 1060196 h 4084173"/>
              <a:gd name="connsiteX39" fmla="*/ 1994402 w 6722167"/>
              <a:gd name="connsiteY39" fmla="*/ 1081739 h 4084173"/>
              <a:gd name="connsiteX40" fmla="*/ 1926558 w 6722167"/>
              <a:gd name="connsiteY40" fmla="*/ 646694 h 4084173"/>
              <a:gd name="connsiteX41" fmla="*/ 1900570 w 6722167"/>
              <a:gd name="connsiteY41" fmla="*/ 384268 h 4084173"/>
              <a:gd name="connsiteX42" fmla="*/ 1394824 w 6722167"/>
              <a:gd name="connsiteY42" fmla="*/ 363494 h 4084173"/>
              <a:gd name="connsiteX43" fmla="*/ 1410121 w 6722167"/>
              <a:gd name="connsiteY43" fmla="*/ 249957 h 4084173"/>
              <a:gd name="connsiteX44" fmla="*/ 1289845 w 6722167"/>
              <a:gd name="connsiteY44" fmla="*/ 242612 h 4084173"/>
              <a:gd name="connsiteX45" fmla="*/ 1169632 w 6722167"/>
              <a:gd name="connsiteY45" fmla="*/ 224306 h 4084173"/>
              <a:gd name="connsiteX46" fmla="*/ 1170496 w 6722167"/>
              <a:gd name="connsiteY46" fmla="*/ 138764 h 4084173"/>
              <a:gd name="connsiteX47" fmla="*/ 1069010 w 6722167"/>
              <a:gd name="connsiteY47" fmla="*/ 360900 h 4084173"/>
              <a:gd name="connsiteX48" fmla="*/ 964794 w 6722167"/>
              <a:gd name="connsiteY48" fmla="*/ 564039 h 4084173"/>
              <a:gd name="connsiteX49" fmla="*/ 887664 w 6722167"/>
              <a:gd name="connsiteY49" fmla="*/ 799031 h 4084173"/>
              <a:gd name="connsiteX50" fmla="*/ 783415 w 6722167"/>
              <a:gd name="connsiteY50" fmla="*/ 1163028 h 4084173"/>
              <a:gd name="connsiteX51" fmla="*/ 547493 w 6722167"/>
              <a:gd name="connsiteY51" fmla="*/ 1049225 h 4084173"/>
              <a:gd name="connsiteX52" fmla="*/ 353890 w 6722167"/>
              <a:gd name="connsiteY52" fmla="*/ 1169919 h 4084173"/>
              <a:gd name="connsiteX53" fmla="*/ 240397 w 6722167"/>
              <a:gd name="connsiteY53" fmla="*/ 1079942 h 4084173"/>
              <a:gd name="connsiteX54" fmla="*/ 166867 w 6722167"/>
              <a:gd name="connsiteY54" fmla="*/ 1195171 h 4084173"/>
              <a:gd name="connsiteX55" fmla="*/ 113254 w 6722167"/>
              <a:gd name="connsiteY55" fmla="*/ 1314621 h 4084173"/>
              <a:gd name="connsiteX56" fmla="*/ 72176 w 6722167"/>
              <a:gd name="connsiteY56" fmla="*/ 1412602 h 4084173"/>
              <a:gd name="connsiteX57" fmla="*/ 68887 w 6722167"/>
              <a:gd name="connsiteY57" fmla="*/ 1526405 h 4084173"/>
              <a:gd name="connsiteX58" fmla="*/ 0 w 6722167"/>
              <a:gd name="connsiteY58" fmla="*/ 1626120 h 4084173"/>
              <a:gd name="connsiteX59" fmla="*/ 9559 w 6722167"/>
              <a:gd name="connsiteY59" fmla="*/ 1817306 h 4084173"/>
              <a:gd name="connsiteX60" fmla="*/ 139432 w 6722167"/>
              <a:gd name="connsiteY60" fmla="*/ 1786873 h 4084173"/>
              <a:gd name="connsiteX61" fmla="*/ 290506 w 6722167"/>
              <a:gd name="connsiteY61" fmla="*/ 1851124 h 4084173"/>
              <a:gd name="connsiteX62" fmla="*/ 486543 w 6722167"/>
              <a:gd name="connsiteY62" fmla="*/ 1961070 h 4084173"/>
              <a:gd name="connsiteX63" fmla="*/ 451314 w 6722167"/>
              <a:gd name="connsiteY63" fmla="*/ 2106513 h 4084173"/>
              <a:gd name="connsiteX64" fmla="*/ 650644 w 6722167"/>
              <a:gd name="connsiteY64" fmla="*/ 2370518 h 4084173"/>
              <a:gd name="connsiteX65" fmla="*/ 425076 w 6722167"/>
              <a:gd name="connsiteY65" fmla="*/ 2857054 h 4084173"/>
              <a:gd name="connsiteX66" fmla="*/ 553431 w 6722167"/>
              <a:gd name="connsiteY66" fmla="*/ 2946207 h 4084173"/>
              <a:gd name="connsiteX0" fmla="*/ 553431 w 6722167"/>
              <a:gd name="connsiteY0" fmla="*/ 2946207 h 4084173"/>
              <a:gd name="connsiteX1" fmla="*/ 807498 w 6722167"/>
              <a:gd name="connsiteY1" fmla="*/ 2918761 h 4084173"/>
              <a:gd name="connsiteX2" fmla="*/ 849252 w 6722167"/>
              <a:gd name="connsiteY2" fmla="*/ 3029336 h 4084173"/>
              <a:gd name="connsiteX3" fmla="*/ 1210162 w 6722167"/>
              <a:gd name="connsiteY3" fmla="*/ 2951435 h 4084173"/>
              <a:gd name="connsiteX4" fmla="*/ 1432085 w 6722167"/>
              <a:gd name="connsiteY4" fmla="*/ 3041860 h 4084173"/>
              <a:gd name="connsiteX5" fmla="*/ 1009890 w 6722167"/>
              <a:gd name="connsiteY5" fmla="*/ 4028699 h 4084173"/>
              <a:gd name="connsiteX6" fmla="*/ 1442161 w 6722167"/>
              <a:gd name="connsiteY6" fmla="*/ 3755877 h 4084173"/>
              <a:gd name="connsiteX7" fmla="*/ 1468940 w 6722167"/>
              <a:gd name="connsiteY7" fmla="*/ 3726513 h 4084173"/>
              <a:gd name="connsiteX8" fmla="*/ 1513390 w 6722167"/>
              <a:gd name="connsiteY8" fmla="*/ 3739213 h 4084173"/>
              <a:gd name="connsiteX9" fmla="*/ 1487990 w 6722167"/>
              <a:gd name="connsiteY9" fmla="*/ 3777313 h 4084173"/>
              <a:gd name="connsiteX10" fmla="*/ 1649915 w 6722167"/>
              <a:gd name="connsiteY10" fmla="*/ 3859863 h 4084173"/>
              <a:gd name="connsiteX11" fmla="*/ 1850296 w 6722167"/>
              <a:gd name="connsiteY11" fmla="*/ 3957577 h 4084173"/>
              <a:gd name="connsiteX12" fmla="*/ 1841750 w 6722167"/>
              <a:gd name="connsiteY12" fmla="*/ 3827785 h 4084173"/>
              <a:gd name="connsiteX13" fmla="*/ 1867131 w 6722167"/>
              <a:gd name="connsiteY13" fmla="*/ 3739011 h 4084173"/>
              <a:gd name="connsiteX14" fmla="*/ 1984922 w 6722167"/>
              <a:gd name="connsiteY14" fmla="*/ 3207609 h 4084173"/>
              <a:gd name="connsiteX15" fmla="*/ 2745358 w 6722167"/>
              <a:gd name="connsiteY15" fmla="*/ 3811121 h 4084173"/>
              <a:gd name="connsiteX16" fmla="*/ 2844823 w 6722167"/>
              <a:gd name="connsiteY16" fmla="*/ 3894687 h 4084173"/>
              <a:gd name="connsiteX17" fmla="*/ 3053983 w 6722167"/>
              <a:gd name="connsiteY17" fmla="*/ 3972450 h 4084173"/>
              <a:gd name="connsiteX18" fmla="*/ 3189522 w 6722167"/>
              <a:gd name="connsiteY18" fmla="*/ 3991829 h 4084173"/>
              <a:gd name="connsiteX19" fmla="*/ 3322741 w 6722167"/>
              <a:gd name="connsiteY19" fmla="*/ 4021325 h 4084173"/>
              <a:gd name="connsiteX20" fmla="*/ 3435364 w 6722167"/>
              <a:gd name="connsiteY20" fmla="*/ 4029369 h 4084173"/>
              <a:gd name="connsiteX21" fmla="*/ 3666513 w 6722167"/>
              <a:gd name="connsiteY21" fmla="*/ 4084173 h 4084173"/>
              <a:gd name="connsiteX22" fmla="*/ 3780639 w 6722167"/>
              <a:gd name="connsiteY22" fmla="*/ 3995347 h 4084173"/>
              <a:gd name="connsiteX23" fmla="*/ 3757294 w 6722167"/>
              <a:gd name="connsiteY23" fmla="*/ 3439177 h 4084173"/>
              <a:gd name="connsiteX24" fmla="*/ 3832506 w 6722167"/>
              <a:gd name="connsiteY24" fmla="*/ 3366351 h 4084173"/>
              <a:gd name="connsiteX25" fmla="*/ 4296679 w 6722167"/>
              <a:gd name="connsiteY25" fmla="*/ 3731871 h 4084173"/>
              <a:gd name="connsiteX26" fmla="*/ 4969627 w 6722167"/>
              <a:gd name="connsiteY26" fmla="*/ 3379881 h 4084173"/>
              <a:gd name="connsiteX27" fmla="*/ 4815327 w 6722167"/>
              <a:gd name="connsiteY27" fmla="*/ 3277449 h 4084173"/>
              <a:gd name="connsiteX28" fmla="*/ 5104239 w 6722167"/>
              <a:gd name="connsiteY28" fmla="*/ 2851615 h 4084173"/>
              <a:gd name="connsiteX29" fmla="*/ 4641494 w 6722167"/>
              <a:gd name="connsiteY29" fmla="*/ 2501810 h 4084173"/>
              <a:gd name="connsiteX30" fmla="*/ 6653693 w 6722167"/>
              <a:gd name="connsiteY30" fmla="*/ 3624913 h 4084173"/>
              <a:gd name="connsiteX31" fmla="*/ 6722167 w 6722167"/>
              <a:gd name="connsiteY31" fmla="*/ 3518706 h 4084173"/>
              <a:gd name="connsiteX32" fmla="*/ 4058334 w 6722167"/>
              <a:gd name="connsiteY32" fmla="*/ 1460218 h 4084173"/>
              <a:gd name="connsiteX33" fmla="*/ 3314336 w 6722167"/>
              <a:gd name="connsiteY33" fmla="*/ 1013010 h 4084173"/>
              <a:gd name="connsiteX34" fmla="*/ 3616739 w 6722167"/>
              <a:gd name="connsiteY34" fmla="*/ 677212 h 4084173"/>
              <a:gd name="connsiteX35" fmla="*/ 3073857 w 6722167"/>
              <a:gd name="connsiteY35" fmla="*/ 642352 h 4084173"/>
              <a:gd name="connsiteX36" fmla="*/ 2919543 w 6722167"/>
              <a:gd name="connsiteY36" fmla="*/ 418928 h 4084173"/>
              <a:gd name="connsiteX37" fmla="*/ 2743528 w 6722167"/>
              <a:gd name="connsiteY37" fmla="*/ 0 h 4084173"/>
              <a:gd name="connsiteX38" fmla="*/ 2506088 w 6722167"/>
              <a:gd name="connsiteY38" fmla="*/ 529727 h 4084173"/>
              <a:gd name="connsiteX39" fmla="*/ 2243704 w 6722167"/>
              <a:gd name="connsiteY39" fmla="*/ 1060196 h 4084173"/>
              <a:gd name="connsiteX40" fmla="*/ 1994402 w 6722167"/>
              <a:gd name="connsiteY40" fmla="*/ 1081739 h 4084173"/>
              <a:gd name="connsiteX41" fmla="*/ 1926558 w 6722167"/>
              <a:gd name="connsiteY41" fmla="*/ 646694 h 4084173"/>
              <a:gd name="connsiteX42" fmla="*/ 1900570 w 6722167"/>
              <a:gd name="connsiteY42" fmla="*/ 384268 h 4084173"/>
              <a:gd name="connsiteX43" fmla="*/ 1394824 w 6722167"/>
              <a:gd name="connsiteY43" fmla="*/ 363494 h 4084173"/>
              <a:gd name="connsiteX44" fmla="*/ 1410121 w 6722167"/>
              <a:gd name="connsiteY44" fmla="*/ 249957 h 4084173"/>
              <a:gd name="connsiteX45" fmla="*/ 1289845 w 6722167"/>
              <a:gd name="connsiteY45" fmla="*/ 242612 h 4084173"/>
              <a:gd name="connsiteX46" fmla="*/ 1169632 w 6722167"/>
              <a:gd name="connsiteY46" fmla="*/ 224306 h 4084173"/>
              <a:gd name="connsiteX47" fmla="*/ 1170496 w 6722167"/>
              <a:gd name="connsiteY47" fmla="*/ 138764 h 4084173"/>
              <a:gd name="connsiteX48" fmla="*/ 1069010 w 6722167"/>
              <a:gd name="connsiteY48" fmla="*/ 360900 h 4084173"/>
              <a:gd name="connsiteX49" fmla="*/ 964794 w 6722167"/>
              <a:gd name="connsiteY49" fmla="*/ 564039 h 4084173"/>
              <a:gd name="connsiteX50" fmla="*/ 887664 w 6722167"/>
              <a:gd name="connsiteY50" fmla="*/ 799031 h 4084173"/>
              <a:gd name="connsiteX51" fmla="*/ 783415 w 6722167"/>
              <a:gd name="connsiteY51" fmla="*/ 1163028 h 4084173"/>
              <a:gd name="connsiteX52" fmla="*/ 547493 w 6722167"/>
              <a:gd name="connsiteY52" fmla="*/ 1049225 h 4084173"/>
              <a:gd name="connsiteX53" fmla="*/ 353890 w 6722167"/>
              <a:gd name="connsiteY53" fmla="*/ 1169919 h 4084173"/>
              <a:gd name="connsiteX54" fmla="*/ 240397 w 6722167"/>
              <a:gd name="connsiteY54" fmla="*/ 1079942 h 4084173"/>
              <a:gd name="connsiteX55" fmla="*/ 166867 w 6722167"/>
              <a:gd name="connsiteY55" fmla="*/ 1195171 h 4084173"/>
              <a:gd name="connsiteX56" fmla="*/ 113254 w 6722167"/>
              <a:gd name="connsiteY56" fmla="*/ 1314621 h 4084173"/>
              <a:gd name="connsiteX57" fmla="*/ 72176 w 6722167"/>
              <a:gd name="connsiteY57" fmla="*/ 1412602 h 4084173"/>
              <a:gd name="connsiteX58" fmla="*/ 68887 w 6722167"/>
              <a:gd name="connsiteY58" fmla="*/ 1526405 h 4084173"/>
              <a:gd name="connsiteX59" fmla="*/ 0 w 6722167"/>
              <a:gd name="connsiteY59" fmla="*/ 1626120 h 4084173"/>
              <a:gd name="connsiteX60" fmla="*/ 9559 w 6722167"/>
              <a:gd name="connsiteY60" fmla="*/ 1817306 h 4084173"/>
              <a:gd name="connsiteX61" fmla="*/ 139432 w 6722167"/>
              <a:gd name="connsiteY61" fmla="*/ 1786873 h 4084173"/>
              <a:gd name="connsiteX62" fmla="*/ 290506 w 6722167"/>
              <a:gd name="connsiteY62" fmla="*/ 1851124 h 4084173"/>
              <a:gd name="connsiteX63" fmla="*/ 486543 w 6722167"/>
              <a:gd name="connsiteY63" fmla="*/ 1961070 h 4084173"/>
              <a:gd name="connsiteX64" fmla="*/ 451314 w 6722167"/>
              <a:gd name="connsiteY64" fmla="*/ 2106513 h 4084173"/>
              <a:gd name="connsiteX65" fmla="*/ 650644 w 6722167"/>
              <a:gd name="connsiteY65" fmla="*/ 2370518 h 4084173"/>
              <a:gd name="connsiteX66" fmla="*/ 425076 w 6722167"/>
              <a:gd name="connsiteY66" fmla="*/ 2857054 h 4084173"/>
              <a:gd name="connsiteX67" fmla="*/ 553431 w 6722167"/>
              <a:gd name="connsiteY67" fmla="*/ 2946207 h 4084173"/>
              <a:gd name="connsiteX0" fmla="*/ 553431 w 6722167"/>
              <a:gd name="connsiteY0" fmla="*/ 2946207 h 4084173"/>
              <a:gd name="connsiteX1" fmla="*/ 807498 w 6722167"/>
              <a:gd name="connsiteY1" fmla="*/ 2918761 h 4084173"/>
              <a:gd name="connsiteX2" fmla="*/ 849252 w 6722167"/>
              <a:gd name="connsiteY2" fmla="*/ 3029336 h 4084173"/>
              <a:gd name="connsiteX3" fmla="*/ 1210162 w 6722167"/>
              <a:gd name="connsiteY3" fmla="*/ 2951435 h 4084173"/>
              <a:gd name="connsiteX4" fmla="*/ 1432085 w 6722167"/>
              <a:gd name="connsiteY4" fmla="*/ 3041860 h 4084173"/>
              <a:gd name="connsiteX5" fmla="*/ 1009890 w 6722167"/>
              <a:gd name="connsiteY5" fmla="*/ 4028699 h 4084173"/>
              <a:gd name="connsiteX6" fmla="*/ 1442161 w 6722167"/>
              <a:gd name="connsiteY6" fmla="*/ 3755877 h 4084173"/>
              <a:gd name="connsiteX7" fmla="*/ 1468940 w 6722167"/>
              <a:gd name="connsiteY7" fmla="*/ 3726513 h 4084173"/>
              <a:gd name="connsiteX8" fmla="*/ 1513390 w 6722167"/>
              <a:gd name="connsiteY8" fmla="*/ 3739213 h 4084173"/>
              <a:gd name="connsiteX9" fmla="*/ 1487990 w 6722167"/>
              <a:gd name="connsiteY9" fmla="*/ 3777313 h 4084173"/>
              <a:gd name="connsiteX10" fmla="*/ 1649915 w 6722167"/>
              <a:gd name="connsiteY10" fmla="*/ 3859863 h 4084173"/>
              <a:gd name="connsiteX11" fmla="*/ 1850296 w 6722167"/>
              <a:gd name="connsiteY11" fmla="*/ 3957577 h 4084173"/>
              <a:gd name="connsiteX12" fmla="*/ 1841750 w 6722167"/>
              <a:gd name="connsiteY12" fmla="*/ 3827785 h 4084173"/>
              <a:gd name="connsiteX13" fmla="*/ 1867131 w 6722167"/>
              <a:gd name="connsiteY13" fmla="*/ 3739011 h 4084173"/>
              <a:gd name="connsiteX14" fmla="*/ 1984922 w 6722167"/>
              <a:gd name="connsiteY14" fmla="*/ 3207609 h 4084173"/>
              <a:gd name="connsiteX15" fmla="*/ 2745358 w 6722167"/>
              <a:gd name="connsiteY15" fmla="*/ 3811121 h 4084173"/>
              <a:gd name="connsiteX16" fmla="*/ 2844823 w 6722167"/>
              <a:gd name="connsiteY16" fmla="*/ 3894687 h 4084173"/>
              <a:gd name="connsiteX17" fmla="*/ 3053983 w 6722167"/>
              <a:gd name="connsiteY17" fmla="*/ 3972450 h 4084173"/>
              <a:gd name="connsiteX18" fmla="*/ 3189522 w 6722167"/>
              <a:gd name="connsiteY18" fmla="*/ 3991829 h 4084173"/>
              <a:gd name="connsiteX19" fmla="*/ 3322741 w 6722167"/>
              <a:gd name="connsiteY19" fmla="*/ 4021325 h 4084173"/>
              <a:gd name="connsiteX20" fmla="*/ 3435364 w 6722167"/>
              <a:gd name="connsiteY20" fmla="*/ 4029369 h 4084173"/>
              <a:gd name="connsiteX21" fmla="*/ 3666513 w 6722167"/>
              <a:gd name="connsiteY21" fmla="*/ 4084173 h 4084173"/>
              <a:gd name="connsiteX22" fmla="*/ 3780639 w 6722167"/>
              <a:gd name="connsiteY22" fmla="*/ 3995347 h 4084173"/>
              <a:gd name="connsiteX23" fmla="*/ 3757294 w 6722167"/>
              <a:gd name="connsiteY23" fmla="*/ 3439177 h 4084173"/>
              <a:gd name="connsiteX24" fmla="*/ 3832506 w 6722167"/>
              <a:gd name="connsiteY24" fmla="*/ 3366351 h 4084173"/>
              <a:gd name="connsiteX25" fmla="*/ 4296679 w 6722167"/>
              <a:gd name="connsiteY25" fmla="*/ 3731871 h 4084173"/>
              <a:gd name="connsiteX26" fmla="*/ 4969627 w 6722167"/>
              <a:gd name="connsiteY26" fmla="*/ 3379881 h 4084173"/>
              <a:gd name="connsiteX27" fmla="*/ 4815327 w 6722167"/>
              <a:gd name="connsiteY27" fmla="*/ 3277449 h 4084173"/>
              <a:gd name="connsiteX28" fmla="*/ 5104239 w 6722167"/>
              <a:gd name="connsiteY28" fmla="*/ 2851615 h 4084173"/>
              <a:gd name="connsiteX29" fmla="*/ 4641494 w 6722167"/>
              <a:gd name="connsiteY29" fmla="*/ 2501810 h 4084173"/>
              <a:gd name="connsiteX30" fmla="*/ 5932968 w 6722167"/>
              <a:gd name="connsiteY30" fmla="*/ 3155013 h 4084173"/>
              <a:gd name="connsiteX31" fmla="*/ 6653693 w 6722167"/>
              <a:gd name="connsiteY31" fmla="*/ 3624913 h 4084173"/>
              <a:gd name="connsiteX32" fmla="*/ 6722167 w 6722167"/>
              <a:gd name="connsiteY32" fmla="*/ 3518706 h 4084173"/>
              <a:gd name="connsiteX33" fmla="*/ 4058334 w 6722167"/>
              <a:gd name="connsiteY33" fmla="*/ 1460218 h 4084173"/>
              <a:gd name="connsiteX34" fmla="*/ 3314336 w 6722167"/>
              <a:gd name="connsiteY34" fmla="*/ 1013010 h 4084173"/>
              <a:gd name="connsiteX35" fmla="*/ 3616739 w 6722167"/>
              <a:gd name="connsiteY35" fmla="*/ 677212 h 4084173"/>
              <a:gd name="connsiteX36" fmla="*/ 3073857 w 6722167"/>
              <a:gd name="connsiteY36" fmla="*/ 642352 h 4084173"/>
              <a:gd name="connsiteX37" fmla="*/ 2919543 w 6722167"/>
              <a:gd name="connsiteY37" fmla="*/ 418928 h 4084173"/>
              <a:gd name="connsiteX38" fmla="*/ 2743528 w 6722167"/>
              <a:gd name="connsiteY38" fmla="*/ 0 h 4084173"/>
              <a:gd name="connsiteX39" fmla="*/ 2506088 w 6722167"/>
              <a:gd name="connsiteY39" fmla="*/ 529727 h 4084173"/>
              <a:gd name="connsiteX40" fmla="*/ 2243704 w 6722167"/>
              <a:gd name="connsiteY40" fmla="*/ 1060196 h 4084173"/>
              <a:gd name="connsiteX41" fmla="*/ 1994402 w 6722167"/>
              <a:gd name="connsiteY41" fmla="*/ 1081739 h 4084173"/>
              <a:gd name="connsiteX42" fmla="*/ 1926558 w 6722167"/>
              <a:gd name="connsiteY42" fmla="*/ 646694 h 4084173"/>
              <a:gd name="connsiteX43" fmla="*/ 1900570 w 6722167"/>
              <a:gd name="connsiteY43" fmla="*/ 384268 h 4084173"/>
              <a:gd name="connsiteX44" fmla="*/ 1394824 w 6722167"/>
              <a:gd name="connsiteY44" fmla="*/ 363494 h 4084173"/>
              <a:gd name="connsiteX45" fmla="*/ 1410121 w 6722167"/>
              <a:gd name="connsiteY45" fmla="*/ 249957 h 4084173"/>
              <a:gd name="connsiteX46" fmla="*/ 1289845 w 6722167"/>
              <a:gd name="connsiteY46" fmla="*/ 242612 h 4084173"/>
              <a:gd name="connsiteX47" fmla="*/ 1169632 w 6722167"/>
              <a:gd name="connsiteY47" fmla="*/ 224306 h 4084173"/>
              <a:gd name="connsiteX48" fmla="*/ 1170496 w 6722167"/>
              <a:gd name="connsiteY48" fmla="*/ 138764 h 4084173"/>
              <a:gd name="connsiteX49" fmla="*/ 1069010 w 6722167"/>
              <a:gd name="connsiteY49" fmla="*/ 360900 h 4084173"/>
              <a:gd name="connsiteX50" fmla="*/ 964794 w 6722167"/>
              <a:gd name="connsiteY50" fmla="*/ 564039 h 4084173"/>
              <a:gd name="connsiteX51" fmla="*/ 887664 w 6722167"/>
              <a:gd name="connsiteY51" fmla="*/ 799031 h 4084173"/>
              <a:gd name="connsiteX52" fmla="*/ 783415 w 6722167"/>
              <a:gd name="connsiteY52" fmla="*/ 1163028 h 4084173"/>
              <a:gd name="connsiteX53" fmla="*/ 547493 w 6722167"/>
              <a:gd name="connsiteY53" fmla="*/ 1049225 h 4084173"/>
              <a:gd name="connsiteX54" fmla="*/ 353890 w 6722167"/>
              <a:gd name="connsiteY54" fmla="*/ 1169919 h 4084173"/>
              <a:gd name="connsiteX55" fmla="*/ 240397 w 6722167"/>
              <a:gd name="connsiteY55" fmla="*/ 1079942 h 4084173"/>
              <a:gd name="connsiteX56" fmla="*/ 166867 w 6722167"/>
              <a:gd name="connsiteY56" fmla="*/ 1195171 h 4084173"/>
              <a:gd name="connsiteX57" fmla="*/ 113254 w 6722167"/>
              <a:gd name="connsiteY57" fmla="*/ 1314621 h 4084173"/>
              <a:gd name="connsiteX58" fmla="*/ 72176 w 6722167"/>
              <a:gd name="connsiteY58" fmla="*/ 1412602 h 4084173"/>
              <a:gd name="connsiteX59" fmla="*/ 68887 w 6722167"/>
              <a:gd name="connsiteY59" fmla="*/ 1526405 h 4084173"/>
              <a:gd name="connsiteX60" fmla="*/ 0 w 6722167"/>
              <a:gd name="connsiteY60" fmla="*/ 1626120 h 4084173"/>
              <a:gd name="connsiteX61" fmla="*/ 9559 w 6722167"/>
              <a:gd name="connsiteY61" fmla="*/ 1817306 h 4084173"/>
              <a:gd name="connsiteX62" fmla="*/ 139432 w 6722167"/>
              <a:gd name="connsiteY62" fmla="*/ 1786873 h 4084173"/>
              <a:gd name="connsiteX63" fmla="*/ 290506 w 6722167"/>
              <a:gd name="connsiteY63" fmla="*/ 1851124 h 4084173"/>
              <a:gd name="connsiteX64" fmla="*/ 486543 w 6722167"/>
              <a:gd name="connsiteY64" fmla="*/ 1961070 h 4084173"/>
              <a:gd name="connsiteX65" fmla="*/ 451314 w 6722167"/>
              <a:gd name="connsiteY65" fmla="*/ 2106513 h 4084173"/>
              <a:gd name="connsiteX66" fmla="*/ 650644 w 6722167"/>
              <a:gd name="connsiteY66" fmla="*/ 2370518 h 4084173"/>
              <a:gd name="connsiteX67" fmla="*/ 425076 w 6722167"/>
              <a:gd name="connsiteY67" fmla="*/ 2857054 h 4084173"/>
              <a:gd name="connsiteX68" fmla="*/ 553431 w 6722167"/>
              <a:gd name="connsiteY68" fmla="*/ 2946207 h 4084173"/>
              <a:gd name="connsiteX0" fmla="*/ 553431 w 6722167"/>
              <a:gd name="connsiteY0" fmla="*/ 2946207 h 4084173"/>
              <a:gd name="connsiteX1" fmla="*/ 807498 w 6722167"/>
              <a:gd name="connsiteY1" fmla="*/ 2918761 h 4084173"/>
              <a:gd name="connsiteX2" fmla="*/ 849252 w 6722167"/>
              <a:gd name="connsiteY2" fmla="*/ 3029336 h 4084173"/>
              <a:gd name="connsiteX3" fmla="*/ 1210162 w 6722167"/>
              <a:gd name="connsiteY3" fmla="*/ 2951435 h 4084173"/>
              <a:gd name="connsiteX4" fmla="*/ 1432085 w 6722167"/>
              <a:gd name="connsiteY4" fmla="*/ 3041860 h 4084173"/>
              <a:gd name="connsiteX5" fmla="*/ 1009890 w 6722167"/>
              <a:gd name="connsiteY5" fmla="*/ 4028699 h 4084173"/>
              <a:gd name="connsiteX6" fmla="*/ 1442161 w 6722167"/>
              <a:gd name="connsiteY6" fmla="*/ 3755877 h 4084173"/>
              <a:gd name="connsiteX7" fmla="*/ 1468940 w 6722167"/>
              <a:gd name="connsiteY7" fmla="*/ 3726513 h 4084173"/>
              <a:gd name="connsiteX8" fmla="*/ 1513390 w 6722167"/>
              <a:gd name="connsiteY8" fmla="*/ 3739213 h 4084173"/>
              <a:gd name="connsiteX9" fmla="*/ 1487990 w 6722167"/>
              <a:gd name="connsiteY9" fmla="*/ 3777313 h 4084173"/>
              <a:gd name="connsiteX10" fmla="*/ 1649915 w 6722167"/>
              <a:gd name="connsiteY10" fmla="*/ 3859863 h 4084173"/>
              <a:gd name="connsiteX11" fmla="*/ 1850296 w 6722167"/>
              <a:gd name="connsiteY11" fmla="*/ 3957577 h 4084173"/>
              <a:gd name="connsiteX12" fmla="*/ 1841750 w 6722167"/>
              <a:gd name="connsiteY12" fmla="*/ 3827785 h 4084173"/>
              <a:gd name="connsiteX13" fmla="*/ 1867131 w 6722167"/>
              <a:gd name="connsiteY13" fmla="*/ 3739011 h 4084173"/>
              <a:gd name="connsiteX14" fmla="*/ 1984922 w 6722167"/>
              <a:gd name="connsiteY14" fmla="*/ 3207609 h 4084173"/>
              <a:gd name="connsiteX15" fmla="*/ 2745358 w 6722167"/>
              <a:gd name="connsiteY15" fmla="*/ 3811121 h 4084173"/>
              <a:gd name="connsiteX16" fmla="*/ 2844823 w 6722167"/>
              <a:gd name="connsiteY16" fmla="*/ 3894687 h 4084173"/>
              <a:gd name="connsiteX17" fmla="*/ 3053983 w 6722167"/>
              <a:gd name="connsiteY17" fmla="*/ 3972450 h 4084173"/>
              <a:gd name="connsiteX18" fmla="*/ 3189522 w 6722167"/>
              <a:gd name="connsiteY18" fmla="*/ 3991829 h 4084173"/>
              <a:gd name="connsiteX19" fmla="*/ 3322741 w 6722167"/>
              <a:gd name="connsiteY19" fmla="*/ 4021325 h 4084173"/>
              <a:gd name="connsiteX20" fmla="*/ 3435364 w 6722167"/>
              <a:gd name="connsiteY20" fmla="*/ 4029369 h 4084173"/>
              <a:gd name="connsiteX21" fmla="*/ 3666513 w 6722167"/>
              <a:gd name="connsiteY21" fmla="*/ 4084173 h 4084173"/>
              <a:gd name="connsiteX22" fmla="*/ 3780639 w 6722167"/>
              <a:gd name="connsiteY22" fmla="*/ 3995347 h 4084173"/>
              <a:gd name="connsiteX23" fmla="*/ 3757294 w 6722167"/>
              <a:gd name="connsiteY23" fmla="*/ 3439177 h 4084173"/>
              <a:gd name="connsiteX24" fmla="*/ 3832506 w 6722167"/>
              <a:gd name="connsiteY24" fmla="*/ 3366351 h 4084173"/>
              <a:gd name="connsiteX25" fmla="*/ 4296679 w 6722167"/>
              <a:gd name="connsiteY25" fmla="*/ 3731871 h 4084173"/>
              <a:gd name="connsiteX26" fmla="*/ 4969627 w 6722167"/>
              <a:gd name="connsiteY26" fmla="*/ 3379881 h 4084173"/>
              <a:gd name="connsiteX27" fmla="*/ 4815327 w 6722167"/>
              <a:gd name="connsiteY27" fmla="*/ 3277449 h 4084173"/>
              <a:gd name="connsiteX28" fmla="*/ 5104239 w 6722167"/>
              <a:gd name="connsiteY28" fmla="*/ 2851615 h 4084173"/>
              <a:gd name="connsiteX29" fmla="*/ 4641494 w 6722167"/>
              <a:gd name="connsiteY29" fmla="*/ 2501810 h 4084173"/>
              <a:gd name="connsiteX30" fmla="*/ 5958368 w 6722167"/>
              <a:gd name="connsiteY30" fmla="*/ 3132788 h 4084173"/>
              <a:gd name="connsiteX31" fmla="*/ 6653693 w 6722167"/>
              <a:gd name="connsiteY31" fmla="*/ 3624913 h 4084173"/>
              <a:gd name="connsiteX32" fmla="*/ 6722167 w 6722167"/>
              <a:gd name="connsiteY32" fmla="*/ 3518706 h 4084173"/>
              <a:gd name="connsiteX33" fmla="*/ 4058334 w 6722167"/>
              <a:gd name="connsiteY33" fmla="*/ 1460218 h 4084173"/>
              <a:gd name="connsiteX34" fmla="*/ 3314336 w 6722167"/>
              <a:gd name="connsiteY34" fmla="*/ 1013010 h 4084173"/>
              <a:gd name="connsiteX35" fmla="*/ 3616739 w 6722167"/>
              <a:gd name="connsiteY35" fmla="*/ 677212 h 4084173"/>
              <a:gd name="connsiteX36" fmla="*/ 3073857 w 6722167"/>
              <a:gd name="connsiteY36" fmla="*/ 642352 h 4084173"/>
              <a:gd name="connsiteX37" fmla="*/ 2919543 w 6722167"/>
              <a:gd name="connsiteY37" fmla="*/ 418928 h 4084173"/>
              <a:gd name="connsiteX38" fmla="*/ 2743528 w 6722167"/>
              <a:gd name="connsiteY38" fmla="*/ 0 h 4084173"/>
              <a:gd name="connsiteX39" fmla="*/ 2506088 w 6722167"/>
              <a:gd name="connsiteY39" fmla="*/ 529727 h 4084173"/>
              <a:gd name="connsiteX40" fmla="*/ 2243704 w 6722167"/>
              <a:gd name="connsiteY40" fmla="*/ 1060196 h 4084173"/>
              <a:gd name="connsiteX41" fmla="*/ 1994402 w 6722167"/>
              <a:gd name="connsiteY41" fmla="*/ 1081739 h 4084173"/>
              <a:gd name="connsiteX42" fmla="*/ 1926558 w 6722167"/>
              <a:gd name="connsiteY42" fmla="*/ 646694 h 4084173"/>
              <a:gd name="connsiteX43" fmla="*/ 1900570 w 6722167"/>
              <a:gd name="connsiteY43" fmla="*/ 384268 h 4084173"/>
              <a:gd name="connsiteX44" fmla="*/ 1394824 w 6722167"/>
              <a:gd name="connsiteY44" fmla="*/ 363494 h 4084173"/>
              <a:gd name="connsiteX45" fmla="*/ 1410121 w 6722167"/>
              <a:gd name="connsiteY45" fmla="*/ 249957 h 4084173"/>
              <a:gd name="connsiteX46" fmla="*/ 1289845 w 6722167"/>
              <a:gd name="connsiteY46" fmla="*/ 242612 h 4084173"/>
              <a:gd name="connsiteX47" fmla="*/ 1169632 w 6722167"/>
              <a:gd name="connsiteY47" fmla="*/ 224306 h 4084173"/>
              <a:gd name="connsiteX48" fmla="*/ 1170496 w 6722167"/>
              <a:gd name="connsiteY48" fmla="*/ 138764 h 4084173"/>
              <a:gd name="connsiteX49" fmla="*/ 1069010 w 6722167"/>
              <a:gd name="connsiteY49" fmla="*/ 360900 h 4084173"/>
              <a:gd name="connsiteX50" fmla="*/ 964794 w 6722167"/>
              <a:gd name="connsiteY50" fmla="*/ 564039 h 4084173"/>
              <a:gd name="connsiteX51" fmla="*/ 887664 w 6722167"/>
              <a:gd name="connsiteY51" fmla="*/ 799031 h 4084173"/>
              <a:gd name="connsiteX52" fmla="*/ 783415 w 6722167"/>
              <a:gd name="connsiteY52" fmla="*/ 1163028 h 4084173"/>
              <a:gd name="connsiteX53" fmla="*/ 547493 w 6722167"/>
              <a:gd name="connsiteY53" fmla="*/ 1049225 h 4084173"/>
              <a:gd name="connsiteX54" fmla="*/ 353890 w 6722167"/>
              <a:gd name="connsiteY54" fmla="*/ 1169919 h 4084173"/>
              <a:gd name="connsiteX55" fmla="*/ 240397 w 6722167"/>
              <a:gd name="connsiteY55" fmla="*/ 1079942 h 4084173"/>
              <a:gd name="connsiteX56" fmla="*/ 166867 w 6722167"/>
              <a:gd name="connsiteY56" fmla="*/ 1195171 h 4084173"/>
              <a:gd name="connsiteX57" fmla="*/ 113254 w 6722167"/>
              <a:gd name="connsiteY57" fmla="*/ 1314621 h 4084173"/>
              <a:gd name="connsiteX58" fmla="*/ 72176 w 6722167"/>
              <a:gd name="connsiteY58" fmla="*/ 1412602 h 4084173"/>
              <a:gd name="connsiteX59" fmla="*/ 68887 w 6722167"/>
              <a:gd name="connsiteY59" fmla="*/ 1526405 h 4084173"/>
              <a:gd name="connsiteX60" fmla="*/ 0 w 6722167"/>
              <a:gd name="connsiteY60" fmla="*/ 1626120 h 4084173"/>
              <a:gd name="connsiteX61" fmla="*/ 9559 w 6722167"/>
              <a:gd name="connsiteY61" fmla="*/ 1817306 h 4084173"/>
              <a:gd name="connsiteX62" fmla="*/ 139432 w 6722167"/>
              <a:gd name="connsiteY62" fmla="*/ 1786873 h 4084173"/>
              <a:gd name="connsiteX63" fmla="*/ 290506 w 6722167"/>
              <a:gd name="connsiteY63" fmla="*/ 1851124 h 4084173"/>
              <a:gd name="connsiteX64" fmla="*/ 486543 w 6722167"/>
              <a:gd name="connsiteY64" fmla="*/ 1961070 h 4084173"/>
              <a:gd name="connsiteX65" fmla="*/ 451314 w 6722167"/>
              <a:gd name="connsiteY65" fmla="*/ 2106513 h 4084173"/>
              <a:gd name="connsiteX66" fmla="*/ 650644 w 6722167"/>
              <a:gd name="connsiteY66" fmla="*/ 2370518 h 4084173"/>
              <a:gd name="connsiteX67" fmla="*/ 425076 w 6722167"/>
              <a:gd name="connsiteY67" fmla="*/ 2857054 h 4084173"/>
              <a:gd name="connsiteX68" fmla="*/ 553431 w 6722167"/>
              <a:gd name="connsiteY68" fmla="*/ 2946207 h 4084173"/>
              <a:gd name="connsiteX0" fmla="*/ 553431 w 6722167"/>
              <a:gd name="connsiteY0" fmla="*/ 2946207 h 4084173"/>
              <a:gd name="connsiteX1" fmla="*/ 807498 w 6722167"/>
              <a:gd name="connsiteY1" fmla="*/ 2918761 h 4084173"/>
              <a:gd name="connsiteX2" fmla="*/ 849252 w 6722167"/>
              <a:gd name="connsiteY2" fmla="*/ 3029336 h 4084173"/>
              <a:gd name="connsiteX3" fmla="*/ 1210162 w 6722167"/>
              <a:gd name="connsiteY3" fmla="*/ 2951435 h 4084173"/>
              <a:gd name="connsiteX4" fmla="*/ 1432085 w 6722167"/>
              <a:gd name="connsiteY4" fmla="*/ 3041860 h 4084173"/>
              <a:gd name="connsiteX5" fmla="*/ 1009890 w 6722167"/>
              <a:gd name="connsiteY5" fmla="*/ 4028699 h 4084173"/>
              <a:gd name="connsiteX6" fmla="*/ 1442161 w 6722167"/>
              <a:gd name="connsiteY6" fmla="*/ 3755877 h 4084173"/>
              <a:gd name="connsiteX7" fmla="*/ 1468940 w 6722167"/>
              <a:gd name="connsiteY7" fmla="*/ 3726513 h 4084173"/>
              <a:gd name="connsiteX8" fmla="*/ 1513390 w 6722167"/>
              <a:gd name="connsiteY8" fmla="*/ 3739213 h 4084173"/>
              <a:gd name="connsiteX9" fmla="*/ 1487990 w 6722167"/>
              <a:gd name="connsiteY9" fmla="*/ 3777313 h 4084173"/>
              <a:gd name="connsiteX10" fmla="*/ 1649915 w 6722167"/>
              <a:gd name="connsiteY10" fmla="*/ 3859863 h 4084173"/>
              <a:gd name="connsiteX11" fmla="*/ 1850296 w 6722167"/>
              <a:gd name="connsiteY11" fmla="*/ 3957577 h 4084173"/>
              <a:gd name="connsiteX12" fmla="*/ 1841750 w 6722167"/>
              <a:gd name="connsiteY12" fmla="*/ 3827785 h 4084173"/>
              <a:gd name="connsiteX13" fmla="*/ 1867131 w 6722167"/>
              <a:gd name="connsiteY13" fmla="*/ 3739011 h 4084173"/>
              <a:gd name="connsiteX14" fmla="*/ 1984922 w 6722167"/>
              <a:gd name="connsiteY14" fmla="*/ 3207609 h 4084173"/>
              <a:gd name="connsiteX15" fmla="*/ 2745358 w 6722167"/>
              <a:gd name="connsiteY15" fmla="*/ 3811121 h 4084173"/>
              <a:gd name="connsiteX16" fmla="*/ 2844823 w 6722167"/>
              <a:gd name="connsiteY16" fmla="*/ 3894687 h 4084173"/>
              <a:gd name="connsiteX17" fmla="*/ 3053983 w 6722167"/>
              <a:gd name="connsiteY17" fmla="*/ 3972450 h 4084173"/>
              <a:gd name="connsiteX18" fmla="*/ 3189522 w 6722167"/>
              <a:gd name="connsiteY18" fmla="*/ 3991829 h 4084173"/>
              <a:gd name="connsiteX19" fmla="*/ 3322741 w 6722167"/>
              <a:gd name="connsiteY19" fmla="*/ 4021325 h 4084173"/>
              <a:gd name="connsiteX20" fmla="*/ 3435364 w 6722167"/>
              <a:gd name="connsiteY20" fmla="*/ 4029369 h 4084173"/>
              <a:gd name="connsiteX21" fmla="*/ 3666513 w 6722167"/>
              <a:gd name="connsiteY21" fmla="*/ 4084173 h 4084173"/>
              <a:gd name="connsiteX22" fmla="*/ 3780639 w 6722167"/>
              <a:gd name="connsiteY22" fmla="*/ 3995347 h 4084173"/>
              <a:gd name="connsiteX23" fmla="*/ 3757294 w 6722167"/>
              <a:gd name="connsiteY23" fmla="*/ 3439177 h 4084173"/>
              <a:gd name="connsiteX24" fmla="*/ 3832506 w 6722167"/>
              <a:gd name="connsiteY24" fmla="*/ 3366351 h 4084173"/>
              <a:gd name="connsiteX25" fmla="*/ 4296679 w 6722167"/>
              <a:gd name="connsiteY25" fmla="*/ 3731871 h 4084173"/>
              <a:gd name="connsiteX26" fmla="*/ 4969627 w 6722167"/>
              <a:gd name="connsiteY26" fmla="*/ 3379881 h 4084173"/>
              <a:gd name="connsiteX27" fmla="*/ 4815327 w 6722167"/>
              <a:gd name="connsiteY27" fmla="*/ 3277449 h 4084173"/>
              <a:gd name="connsiteX28" fmla="*/ 5104239 w 6722167"/>
              <a:gd name="connsiteY28" fmla="*/ 2851615 h 4084173"/>
              <a:gd name="connsiteX29" fmla="*/ 4641494 w 6722167"/>
              <a:gd name="connsiteY29" fmla="*/ 2501810 h 4084173"/>
              <a:gd name="connsiteX30" fmla="*/ 5958368 w 6722167"/>
              <a:gd name="connsiteY30" fmla="*/ 3132788 h 4084173"/>
              <a:gd name="connsiteX31" fmla="*/ 6333018 w 6722167"/>
              <a:gd name="connsiteY31" fmla="*/ 3361388 h 4084173"/>
              <a:gd name="connsiteX32" fmla="*/ 6653693 w 6722167"/>
              <a:gd name="connsiteY32" fmla="*/ 3624913 h 4084173"/>
              <a:gd name="connsiteX33" fmla="*/ 6722167 w 6722167"/>
              <a:gd name="connsiteY33" fmla="*/ 3518706 h 4084173"/>
              <a:gd name="connsiteX34" fmla="*/ 4058334 w 6722167"/>
              <a:gd name="connsiteY34" fmla="*/ 1460218 h 4084173"/>
              <a:gd name="connsiteX35" fmla="*/ 3314336 w 6722167"/>
              <a:gd name="connsiteY35" fmla="*/ 1013010 h 4084173"/>
              <a:gd name="connsiteX36" fmla="*/ 3616739 w 6722167"/>
              <a:gd name="connsiteY36" fmla="*/ 677212 h 4084173"/>
              <a:gd name="connsiteX37" fmla="*/ 3073857 w 6722167"/>
              <a:gd name="connsiteY37" fmla="*/ 642352 h 4084173"/>
              <a:gd name="connsiteX38" fmla="*/ 2919543 w 6722167"/>
              <a:gd name="connsiteY38" fmla="*/ 418928 h 4084173"/>
              <a:gd name="connsiteX39" fmla="*/ 2743528 w 6722167"/>
              <a:gd name="connsiteY39" fmla="*/ 0 h 4084173"/>
              <a:gd name="connsiteX40" fmla="*/ 2506088 w 6722167"/>
              <a:gd name="connsiteY40" fmla="*/ 529727 h 4084173"/>
              <a:gd name="connsiteX41" fmla="*/ 2243704 w 6722167"/>
              <a:gd name="connsiteY41" fmla="*/ 1060196 h 4084173"/>
              <a:gd name="connsiteX42" fmla="*/ 1994402 w 6722167"/>
              <a:gd name="connsiteY42" fmla="*/ 1081739 h 4084173"/>
              <a:gd name="connsiteX43" fmla="*/ 1926558 w 6722167"/>
              <a:gd name="connsiteY43" fmla="*/ 646694 h 4084173"/>
              <a:gd name="connsiteX44" fmla="*/ 1900570 w 6722167"/>
              <a:gd name="connsiteY44" fmla="*/ 384268 h 4084173"/>
              <a:gd name="connsiteX45" fmla="*/ 1394824 w 6722167"/>
              <a:gd name="connsiteY45" fmla="*/ 363494 h 4084173"/>
              <a:gd name="connsiteX46" fmla="*/ 1410121 w 6722167"/>
              <a:gd name="connsiteY46" fmla="*/ 249957 h 4084173"/>
              <a:gd name="connsiteX47" fmla="*/ 1289845 w 6722167"/>
              <a:gd name="connsiteY47" fmla="*/ 242612 h 4084173"/>
              <a:gd name="connsiteX48" fmla="*/ 1169632 w 6722167"/>
              <a:gd name="connsiteY48" fmla="*/ 224306 h 4084173"/>
              <a:gd name="connsiteX49" fmla="*/ 1170496 w 6722167"/>
              <a:gd name="connsiteY49" fmla="*/ 138764 h 4084173"/>
              <a:gd name="connsiteX50" fmla="*/ 1069010 w 6722167"/>
              <a:gd name="connsiteY50" fmla="*/ 360900 h 4084173"/>
              <a:gd name="connsiteX51" fmla="*/ 964794 w 6722167"/>
              <a:gd name="connsiteY51" fmla="*/ 564039 h 4084173"/>
              <a:gd name="connsiteX52" fmla="*/ 887664 w 6722167"/>
              <a:gd name="connsiteY52" fmla="*/ 799031 h 4084173"/>
              <a:gd name="connsiteX53" fmla="*/ 783415 w 6722167"/>
              <a:gd name="connsiteY53" fmla="*/ 1163028 h 4084173"/>
              <a:gd name="connsiteX54" fmla="*/ 547493 w 6722167"/>
              <a:gd name="connsiteY54" fmla="*/ 1049225 h 4084173"/>
              <a:gd name="connsiteX55" fmla="*/ 353890 w 6722167"/>
              <a:gd name="connsiteY55" fmla="*/ 1169919 h 4084173"/>
              <a:gd name="connsiteX56" fmla="*/ 240397 w 6722167"/>
              <a:gd name="connsiteY56" fmla="*/ 1079942 h 4084173"/>
              <a:gd name="connsiteX57" fmla="*/ 166867 w 6722167"/>
              <a:gd name="connsiteY57" fmla="*/ 1195171 h 4084173"/>
              <a:gd name="connsiteX58" fmla="*/ 113254 w 6722167"/>
              <a:gd name="connsiteY58" fmla="*/ 1314621 h 4084173"/>
              <a:gd name="connsiteX59" fmla="*/ 72176 w 6722167"/>
              <a:gd name="connsiteY59" fmla="*/ 1412602 h 4084173"/>
              <a:gd name="connsiteX60" fmla="*/ 68887 w 6722167"/>
              <a:gd name="connsiteY60" fmla="*/ 1526405 h 4084173"/>
              <a:gd name="connsiteX61" fmla="*/ 0 w 6722167"/>
              <a:gd name="connsiteY61" fmla="*/ 1626120 h 4084173"/>
              <a:gd name="connsiteX62" fmla="*/ 9559 w 6722167"/>
              <a:gd name="connsiteY62" fmla="*/ 1817306 h 4084173"/>
              <a:gd name="connsiteX63" fmla="*/ 139432 w 6722167"/>
              <a:gd name="connsiteY63" fmla="*/ 1786873 h 4084173"/>
              <a:gd name="connsiteX64" fmla="*/ 290506 w 6722167"/>
              <a:gd name="connsiteY64" fmla="*/ 1851124 h 4084173"/>
              <a:gd name="connsiteX65" fmla="*/ 486543 w 6722167"/>
              <a:gd name="connsiteY65" fmla="*/ 1961070 h 4084173"/>
              <a:gd name="connsiteX66" fmla="*/ 451314 w 6722167"/>
              <a:gd name="connsiteY66" fmla="*/ 2106513 h 4084173"/>
              <a:gd name="connsiteX67" fmla="*/ 650644 w 6722167"/>
              <a:gd name="connsiteY67" fmla="*/ 2370518 h 4084173"/>
              <a:gd name="connsiteX68" fmla="*/ 425076 w 6722167"/>
              <a:gd name="connsiteY68" fmla="*/ 2857054 h 4084173"/>
              <a:gd name="connsiteX69" fmla="*/ 553431 w 6722167"/>
              <a:gd name="connsiteY69" fmla="*/ 2946207 h 4084173"/>
              <a:gd name="connsiteX0" fmla="*/ 553431 w 6722167"/>
              <a:gd name="connsiteY0" fmla="*/ 2946207 h 4084173"/>
              <a:gd name="connsiteX1" fmla="*/ 807498 w 6722167"/>
              <a:gd name="connsiteY1" fmla="*/ 2918761 h 4084173"/>
              <a:gd name="connsiteX2" fmla="*/ 849252 w 6722167"/>
              <a:gd name="connsiteY2" fmla="*/ 3029336 h 4084173"/>
              <a:gd name="connsiteX3" fmla="*/ 1210162 w 6722167"/>
              <a:gd name="connsiteY3" fmla="*/ 2951435 h 4084173"/>
              <a:gd name="connsiteX4" fmla="*/ 1432085 w 6722167"/>
              <a:gd name="connsiteY4" fmla="*/ 3041860 h 4084173"/>
              <a:gd name="connsiteX5" fmla="*/ 1009890 w 6722167"/>
              <a:gd name="connsiteY5" fmla="*/ 4028699 h 4084173"/>
              <a:gd name="connsiteX6" fmla="*/ 1442161 w 6722167"/>
              <a:gd name="connsiteY6" fmla="*/ 3755877 h 4084173"/>
              <a:gd name="connsiteX7" fmla="*/ 1468940 w 6722167"/>
              <a:gd name="connsiteY7" fmla="*/ 3726513 h 4084173"/>
              <a:gd name="connsiteX8" fmla="*/ 1513390 w 6722167"/>
              <a:gd name="connsiteY8" fmla="*/ 3739213 h 4084173"/>
              <a:gd name="connsiteX9" fmla="*/ 1487990 w 6722167"/>
              <a:gd name="connsiteY9" fmla="*/ 3777313 h 4084173"/>
              <a:gd name="connsiteX10" fmla="*/ 1649915 w 6722167"/>
              <a:gd name="connsiteY10" fmla="*/ 3859863 h 4084173"/>
              <a:gd name="connsiteX11" fmla="*/ 1850296 w 6722167"/>
              <a:gd name="connsiteY11" fmla="*/ 3957577 h 4084173"/>
              <a:gd name="connsiteX12" fmla="*/ 1841750 w 6722167"/>
              <a:gd name="connsiteY12" fmla="*/ 3827785 h 4084173"/>
              <a:gd name="connsiteX13" fmla="*/ 1867131 w 6722167"/>
              <a:gd name="connsiteY13" fmla="*/ 3739011 h 4084173"/>
              <a:gd name="connsiteX14" fmla="*/ 1984922 w 6722167"/>
              <a:gd name="connsiteY14" fmla="*/ 3207609 h 4084173"/>
              <a:gd name="connsiteX15" fmla="*/ 2745358 w 6722167"/>
              <a:gd name="connsiteY15" fmla="*/ 3811121 h 4084173"/>
              <a:gd name="connsiteX16" fmla="*/ 2844823 w 6722167"/>
              <a:gd name="connsiteY16" fmla="*/ 3894687 h 4084173"/>
              <a:gd name="connsiteX17" fmla="*/ 3053983 w 6722167"/>
              <a:gd name="connsiteY17" fmla="*/ 3972450 h 4084173"/>
              <a:gd name="connsiteX18" fmla="*/ 3189522 w 6722167"/>
              <a:gd name="connsiteY18" fmla="*/ 3991829 h 4084173"/>
              <a:gd name="connsiteX19" fmla="*/ 3322741 w 6722167"/>
              <a:gd name="connsiteY19" fmla="*/ 4021325 h 4084173"/>
              <a:gd name="connsiteX20" fmla="*/ 3435364 w 6722167"/>
              <a:gd name="connsiteY20" fmla="*/ 4029369 h 4084173"/>
              <a:gd name="connsiteX21" fmla="*/ 3666513 w 6722167"/>
              <a:gd name="connsiteY21" fmla="*/ 4084173 h 4084173"/>
              <a:gd name="connsiteX22" fmla="*/ 3780639 w 6722167"/>
              <a:gd name="connsiteY22" fmla="*/ 3995347 h 4084173"/>
              <a:gd name="connsiteX23" fmla="*/ 3757294 w 6722167"/>
              <a:gd name="connsiteY23" fmla="*/ 3439177 h 4084173"/>
              <a:gd name="connsiteX24" fmla="*/ 3832506 w 6722167"/>
              <a:gd name="connsiteY24" fmla="*/ 3366351 h 4084173"/>
              <a:gd name="connsiteX25" fmla="*/ 4296679 w 6722167"/>
              <a:gd name="connsiteY25" fmla="*/ 3731871 h 4084173"/>
              <a:gd name="connsiteX26" fmla="*/ 4969627 w 6722167"/>
              <a:gd name="connsiteY26" fmla="*/ 3379881 h 4084173"/>
              <a:gd name="connsiteX27" fmla="*/ 4815327 w 6722167"/>
              <a:gd name="connsiteY27" fmla="*/ 3277449 h 4084173"/>
              <a:gd name="connsiteX28" fmla="*/ 5104239 w 6722167"/>
              <a:gd name="connsiteY28" fmla="*/ 2851615 h 4084173"/>
              <a:gd name="connsiteX29" fmla="*/ 4641494 w 6722167"/>
              <a:gd name="connsiteY29" fmla="*/ 2501810 h 4084173"/>
              <a:gd name="connsiteX30" fmla="*/ 5958368 w 6722167"/>
              <a:gd name="connsiteY30" fmla="*/ 3132788 h 4084173"/>
              <a:gd name="connsiteX31" fmla="*/ 6333018 w 6722167"/>
              <a:gd name="connsiteY31" fmla="*/ 3361388 h 4084173"/>
              <a:gd name="connsiteX32" fmla="*/ 6529868 w 6722167"/>
              <a:gd name="connsiteY32" fmla="*/ 3564588 h 4084173"/>
              <a:gd name="connsiteX33" fmla="*/ 6653693 w 6722167"/>
              <a:gd name="connsiteY33" fmla="*/ 3624913 h 4084173"/>
              <a:gd name="connsiteX34" fmla="*/ 6722167 w 6722167"/>
              <a:gd name="connsiteY34" fmla="*/ 3518706 h 4084173"/>
              <a:gd name="connsiteX35" fmla="*/ 4058334 w 6722167"/>
              <a:gd name="connsiteY35" fmla="*/ 1460218 h 4084173"/>
              <a:gd name="connsiteX36" fmla="*/ 3314336 w 6722167"/>
              <a:gd name="connsiteY36" fmla="*/ 1013010 h 4084173"/>
              <a:gd name="connsiteX37" fmla="*/ 3616739 w 6722167"/>
              <a:gd name="connsiteY37" fmla="*/ 677212 h 4084173"/>
              <a:gd name="connsiteX38" fmla="*/ 3073857 w 6722167"/>
              <a:gd name="connsiteY38" fmla="*/ 642352 h 4084173"/>
              <a:gd name="connsiteX39" fmla="*/ 2919543 w 6722167"/>
              <a:gd name="connsiteY39" fmla="*/ 418928 h 4084173"/>
              <a:gd name="connsiteX40" fmla="*/ 2743528 w 6722167"/>
              <a:gd name="connsiteY40" fmla="*/ 0 h 4084173"/>
              <a:gd name="connsiteX41" fmla="*/ 2506088 w 6722167"/>
              <a:gd name="connsiteY41" fmla="*/ 529727 h 4084173"/>
              <a:gd name="connsiteX42" fmla="*/ 2243704 w 6722167"/>
              <a:gd name="connsiteY42" fmla="*/ 1060196 h 4084173"/>
              <a:gd name="connsiteX43" fmla="*/ 1994402 w 6722167"/>
              <a:gd name="connsiteY43" fmla="*/ 1081739 h 4084173"/>
              <a:gd name="connsiteX44" fmla="*/ 1926558 w 6722167"/>
              <a:gd name="connsiteY44" fmla="*/ 646694 h 4084173"/>
              <a:gd name="connsiteX45" fmla="*/ 1900570 w 6722167"/>
              <a:gd name="connsiteY45" fmla="*/ 384268 h 4084173"/>
              <a:gd name="connsiteX46" fmla="*/ 1394824 w 6722167"/>
              <a:gd name="connsiteY46" fmla="*/ 363494 h 4084173"/>
              <a:gd name="connsiteX47" fmla="*/ 1410121 w 6722167"/>
              <a:gd name="connsiteY47" fmla="*/ 249957 h 4084173"/>
              <a:gd name="connsiteX48" fmla="*/ 1289845 w 6722167"/>
              <a:gd name="connsiteY48" fmla="*/ 242612 h 4084173"/>
              <a:gd name="connsiteX49" fmla="*/ 1169632 w 6722167"/>
              <a:gd name="connsiteY49" fmla="*/ 224306 h 4084173"/>
              <a:gd name="connsiteX50" fmla="*/ 1170496 w 6722167"/>
              <a:gd name="connsiteY50" fmla="*/ 138764 h 4084173"/>
              <a:gd name="connsiteX51" fmla="*/ 1069010 w 6722167"/>
              <a:gd name="connsiteY51" fmla="*/ 360900 h 4084173"/>
              <a:gd name="connsiteX52" fmla="*/ 964794 w 6722167"/>
              <a:gd name="connsiteY52" fmla="*/ 564039 h 4084173"/>
              <a:gd name="connsiteX53" fmla="*/ 887664 w 6722167"/>
              <a:gd name="connsiteY53" fmla="*/ 799031 h 4084173"/>
              <a:gd name="connsiteX54" fmla="*/ 783415 w 6722167"/>
              <a:gd name="connsiteY54" fmla="*/ 1163028 h 4084173"/>
              <a:gd name="connsiteX55" fmla="*/ 547493 w 6722167"/>
              <a:gd name="connsiteY55" fmla="*/ 1049225 h 4084173"/>
              <a:gd name="connsiteX56" fmla="*/ 353890 w 6722167"/>
              <a:gd name="connsiteY56" fmla="*/ 1169919 h 4084173"/>
              <a:gd name="connsiteX57" fmla="*/ 240397 w 6722167"/>
              <a:gd name="connsiteY57" fmla="*/ 1079942 h 4084173"/>
              <a:gd name="connsiteX58" fmla="*/ 166867 w 6722167"/>
              <a:gd name="connsiteY58" fmla="*/ 1195171 h 4084173"/>
              <a:gd name="connsiteX59" fmla="*/ 113254 w 6722167"/>
              <a:gd name="connsiteY59" fmla="*/ 1314621 h 4084173"/>
              <a:gd name="connsiteX60" fmla="*/ 72176 w 6722167"/>
              <a:gd name="connsiteY60" fmla="*/ 1412602 h 4084173"/>
              <a:gd name="connsiteX61" fmla="*/ 68887 w 6722167"/>
              <a:gd name="connsiteY61" fmla="*/ 1526405 h 4084173"/>
              <a:gd name="connsiteX62" fmla="*/ 0 w 6722167"/>
              <a:gd name="connsiteY62" fmla="*/ 1626120 h 4084173"/>
              <a:gd name="connsiteX63" fmla="*/ 9559 w 6722167"/>
              <a:gd name="connsiteY63" fmla="*/ 1817306 h 4084173"/>
              <a:gd name="connsiteX64" fmla="*/ 139432 w 6722167"/>
              <a:gd name="connsiteY64" fmla="*/ 1786873 h 4084173"/>
              <a:gd name="connsiteX65" fmla="*/ 290506 w 6722167"/>
              <a:gd name="connsiteY65" fmla="*/ 1851124 h 4084173"/>
              <a:gd name="connsiteX66" fmla="*/ 486543 w 6722167"/>
              <a:gd name="connsiteY66" fmla="*/ 1961070 h 4084173"/>
              <a:gd name="connsiteX67" fmla="*/ 451314 w 6722167"/>
              <a:gd name="connsiteY67" fmla="*/ 2106513 h 4084173"/>
              <a:gd name="connsiteX68" fmla="*/ 650644 w 6722167"/>
              <a:gd name="connsiteY68" fmla="*/ 2370518 h 4084173"/>
              <a:gd name="connsiteX69" fmla="*/ 425076 w 6722167"/>
              <a:gd name="connsiteY69" fmla="*/ 2857054 h 4084173"/>
              <a:gd name="connsiteX70" fmla="*/ 553431 w 6722167"/>
              <a:gd name="connsiteY70" fmla="*/ 2946207 h 4084173"/>
              <a:gd name="connsiteX0" fmla="*/ 553431 w 6722167"/>
              <a:gd name="connsiteY0" fmla="*/ 2946207 h 4084173"/>
              <a:gd name="connsiteX1" fmla="*/ 807498 w 6722167"/>
              <a:gd name="connsiteY1" fmla="*/ 2918761 h 4084173"/>
              <a:gd name="connsiteX2" fmla="*/ 849252 w 6722167"/>
              <a:gd name="connsiteY2" fmla="*/ 3029336 h 4084173"/>
              <a:gd name="connsiteX3" fmla="*/ 1210162 w 6722167"/>
              <a:gd name="connsiteY3" fmla="*/ 2951435 h 4084173"/>
              <a:gd name="connsiteX4" fmla="*/ 1432085 w 6722167"/>
              <a:gd name="connsiteY4" fmla="*/ 3041860 h 4084173"/>
              <a:gd name="connsiteX5" fmla="*/ 1009890 w 6722167"/>
              <a:gd name="connsiteY5" fmla="*/ 4028699 h 4084173"/>
              <a:gd name="connsiteX6" fmla="*/ 1442161 w 6722167"/>
              <a:gd name="connsiteY6" fmla="*/ 3755877 h 4084173"/>
              <a:gd name="connsiteX7" fmla="*/ 1468940 w 6722167"/>
              <a:gd name="connsiteY7" fmla="*/ 3726513 h 4084173"/>
              <a:gd name="connsiteX8" fmla="*/ 1513390 w 6722167"/>
              <a:gd name="connsiteY8" fmla="*/ 3739213 h 4084173"/>
              <a:gd name="connsiteX9" fmla="*/ 1487990 w 6722167"/>
              <a:gd name="connsiteY9" fmla="*/ 3777313 h 4084173"/>
              <a:gd name="connsiteX10" fmla="*/ 1649915 w 6722167"/>
              <a:gd name="connsiteY10" fmla="*/ 3859863 h 4084173"/>
              <a:gd name="connsiteX11" fmla="*/ 1850296 w 6722167"/>
              <a:gd name="connsiteY11" fmla="*/ 3957577 h 4084173"/>
              <a:gd name="connsiteX12" fmla="*/ 1841750 w 6722167"/>
              <a:gd name="connsiteY12" fmla="*/ 3827785 h 4084173"/>
              <a:gd name="connsiteX13" fmla="*/ 1867131 w 6722167"/>
              <a:gd name="connsiteY13" fmla="*/ 3739011 h 4084173"/>
              <a:gd name="connsiteX14" fmla="*/ 1984922 w 6722167"/>
              <a:gd name="connsiteY14" fmla="*/ 3207609 h 4084173"/>
              <a:gd name="connsiteX15" fmla="*/ 2745358 w 6722167"/>
              <a:gd name="connsiteY15" fmla="*/ 3811121 h 4084173"/>
              <a:gd name="connsiteX16" fmla="*/ 2844823 w 6722167"/>
              <a:gd name="connsiteY16" fmla="*/ 3894687 h 4084173"/>
              <a:gd name="connsiteX17" fmla="*/ 3053983 w 6722167"/>
              <a:gd name="connsiteY17" fmla="*/ 3972450 h 4084173"/>
              <a:gd name="connsiteX18" fmla="*/ 3189522 w 6722167"/>
              <a:gd name="connsiteY18" fmla="*/ 3991829 h 4084173"/>
              <a:gd name="connsiteX19" fmla="*/ 3322741 w 6722167"/>
              <a:gd name="connsiteY19" fmla="*/ 4021325 h 4084173"/>
              <a:gd name="connsiteX20" fmla="*/ 3435364 w 6722167"/>
              <a:gd name="connsiteY20" fmla="*/ 4029369 h 4084173"/>
              <a:gd name="connsiteX21" fmla="*/ 3666513 w 6722167"/>
              <a:gd name="connsiteY21" fmla="*/ 4084173 h 4084173"/>
              <a:gd name="connsiteX22" fmla="*/ 3780639 w 6722167"/>
              <a:gd name="connsiteY22" fmla="*/ 3995347 h 4084173"/>
              <a:gd name="connsiteX23" fmla="*/ 3757294 w 6722167"/>
              <a:gd name="connsiteY23" fmla="*/ 3439177 h 4084173"/>
              <a:gd name="connsiteX24" fmla="*/ 3832506 w 6722167"/>
              <a:gd name="connsiteY24" fmla="*/ 3366351 h 4084173"/>
              <a:gd name="connsiteX25" fmla="*/ 4296679 w 6722167"/>
              <a:gd name="connsiteY25" fmla="*/ 3731871 h 4084173"/>
              <a:gd name="connsiteX26" fmla="*/ 4969627 w 6722167"/>
              <a:gd name="connsiteY26" fmla="*/ 3379881 h 4084173"/>
              <a:gd name="connsiteX27" fmla="*/ 4815327 w 6722167"/>
              <a:gd name="connsiteY27" fmla="*/ 3277449 h 4084173"/>
              <a:gd name="connsiteX28" fmla="*/ 5104239 w 6722167"/>
              <a:gd name="connsiteY28" fmla="*/ 2851615 h 4084173"/>
              <a:gd name="connsiteX29" fmla="*/ 4641494 w 6722167"/>
              <a:gd name="connsiteY29" fmla="*/ 2501810 h 4084173"/>
              <a:gd name="connsiteX30" fmla="*/ 5936143 w 6722167"/>
              <a:gd name="connsiteY30" fmla="*/ 3170888 h 4084173"/>
              <a:gd name="connsiteX31" fmla="*/ 6333018 w 6722167"/>
              <a:gd name="connsiteY31" fmla="*/ 3361388 h 4084173"/>
              <a:gd name="connsiteX32" fmla="*/ 6529868 w 6722167"/>
              <a:gd name="connsiteY32" fmla="*/ 3564588 h 4084173"/>
              <a:gd name="connsiteX33" fmla="*/ 6653693 w 6722167"/>
              <a:gd name="connsiteY33" fmla="*/ 3624913 h 4084173"/>
              <a:gd name="connsiteX34" fmla="*/ 6722167 w 6722167"/>
              <a:gd name="connsiteY34" fmla="*/ 3518706 h 4084173"/>
              <a:gd name="connsiteX35" fmla="*/ 4058334 w 6722167"/>
              <a:gd name="connsiteY35" fmla="*/ 1460218 h 4084173"/>
              <a:gd name="connsiteX36" fmla="*/ 3314336 w 6722167"/>
              <a:gd name="connsiteY36" fmla="*/ 1013010 h 4084173"/>
              <a:gd name="connsiteX37" fmla="*/ 3616739 w 6722167"/>
              <a:gd name="connsiteY37" fmla="*/ 677212 h 4084173"/>
              <a:gd name="connsiteX38" fmla="*/ 3073857 w 6722167"/>
              <a:gd name="connsiteY38" fmla="*/ 642352 h 4084173"/>
              <a:gd name="connsiteX39" fmla="*/ 2919543 w 6722167"/>
              <a:gd name="connsiteY39" fmla="*/ 418928 h 4084173"/>
              <a:gd name="connsiteX40" fmla="*/ 2743528 w 6722167"/>
              <a:gd name="connsiteY40" fmla="*/ 0 h 4084173"/>
              <a:gd name="connsiteX41" fmla="*/ 2506088 w 6722167"/>
              <a:gd name="connsiteY41" fmla="*/ 529727 h 4084173"/>
              <a:gd name="connsiteX42" fmla="*/ 2243704 w 6722167"/>
              <a:gd name="connsiteY42" fmla="*/ 1060196 h 4084173"/>
              <a:gd name="connsiteX43" fmla="*/ 1994402 w 6722167"/>
              <a:gd name="connsiteY43" fmla="*/ 1081739 h 4084173"/>
              <a:gd name="connsiteX44" fmla="*/ 1926558 w 6722167"/>
              <a:gd name="connsiteY44" fmla="*/ 646694 h 4084173"/>
              <a:gd name="connsiteX45" fmla="*/ 1900570 w 6722167"/>
              <a:gd name="connsiteY45" fmla="*/ 384268 h 4084173"/>
              <a:gd name="connsiteX46" fmla="*/ 1394824 w 6722167"/>
              <a:gd name="connsiteY46" fmla="*/ 363494 h 4084173"/>
              <a:gd name="connsiteX47" fmla="*/ 1410121 w 6722167"/>
              <a:gd name="connsiteY47" fmla="*/ 249957 h 4084173"/>
              <a:gd name="connsiteX48" fmla="*/ 1289845 w 6722167"/>
              <a:gd name="connsiteY48" fmla="*/ 242612 h 4084173"/>
              <a:gd name="connsiteX49" fmla="*/ 1169632 w 6722167"/>
              <a:gd name="connsiteY49" fmla="*/ 224306 h 4084173"/>
              <a:gd name="connsiteX50" fmla="*/ 1170496 w 6722167"/>
              <a:gd name="connsiteY50" fmla="*/ 138764 h 4084173"/>
              <a:gd name="connsiteX51" fmla="*/ 1069010 w 6722167"/>
              <a:gd name="connsiteY51" fmla="*/ 360900 h 4084173"/>
              <a:gd name="connsiteX52" fmla="*/ 964794 w 6722167"/>
              <a:gd name="connsiteY52" fmla="*/ 564039 h 4084173"/>
              <a:gd name="connsiteX53" fmla="*/ 887664 w 6722167"/>
              <a:gd name="connsiteY53" fmla="*/ 799031 h 4084173"/>
              <a:gd name="connsiteX54" fmla="*/ 783415 w 6722167"/>
              <a:gd name="connsiteY54" fmla="*/ 1163028 h 4084173"/>
              <a:gd name="connsiteX55" fmla="*/ 547493 w 6722167"/>
              <a:gd name="connsiteY55" fmla="*/ 1049225 h 4084173"/>
              <a:gd name="connsiteX56" fmla="*/ 353890 w 6722167"/>
              <a:gd name="connsiteY56" fmla="*/ 1169919 h 4084173"/>
              <a:gd name="connsiteX57" fmla="*/ 240397 w 6722167"/>
              <a:gd name="connsiteY57" fmla="*/ 1079942 h 4084173"/>
              <a:gd name="connsiteX58" fmla="*/ 166867 w 6722167"/>
              <a:gd name="connsiteY58" fmla="*/ 1195171 h 4084173"/>
              <a:gd name="connsiteX59" fmla="*/ 113254 w 6722167"/>
              <a:gd name="connsiteY59" fmla="*/ 1314621 h 4084173"/>
              <a:gd name="connsiteX60" fmla="*/ 72176 w 6722167"/>
              <a:gd name="connsiteY60" fmla="*/ 1412602 h 4084173"/>
              <a:gd name="connsiteX61" fmla="*/ 68887 w 6722167"/>
              <a:gd name="connsiteY61" fmla="*/ 1526405 h 4084173"/>
              <a:gd name="connsiteX62" fmla="*/ 0 w 6722167"/>
              <a:gd name="connsiteY62" fmla="*/ 1626120 h 4084173"/>
              <a:gd name="connsiteX63" fmla="*/ 9559 w 6722167"/>
              <a:gd name="connsiteY63" fmla="*/ 1817306 h 4084173"/>
              <a:gd name="connsiteX64" fmla="*/ 139432 w 6722167"/>
              <a:gd name="connsiteY64" fmla="*/ 1786873 h 4084173"/>
              <a:gd name="connsiteX65" fmla="*/ 290506 w 6722167"/>
              <a:gd name="connsiteY65" fmla="*/ 1851124 h 4084173"/>
              <a:gd name="connsiteX66" fmla="*/ 486543 w 6722167"/>
              <a:gd name="connsiteY66" fmla="*/ 1961070 h 4084173"/>
              <a:gd name="connsiteX67" fmla="*/ 451314 w 6722167"/>
              <a:gd name="connsiteY67" fmla="*/ 2106513 h 4084173"/>
              <a:gd name="connsiteX68" fmla="*/ 650644 w 6722167"/>
              <a:gd name="connsiteY68" fmla="*/ 2370518 h 4084173"/>
              <a:gd name="connsiteX69" fmla="*/ 425076 w 6722167"/>
              <a:gd name="connsiteY69" fmla="*/ 2857054 h 4084173"/>
              <a:gd name="connsiteX70" fmla="*/ 553431 w 6722167"/>
              <a:gd name="connsiteY70" fmla="*/ 2946207 h 4084173"/>
              <a:gd name="connsiteX0" fmla="*/ 553431 w 6722167"/>
              <a:gd name="connsiteY0" fmla="*/ 2946207 h 4084173"/>
              <a:gd name="connsiteX1" fmla="*/ 807498 w 6722167"/>
              <a:gd name="connsiteY1" fmla="*/ 2918761 h 4084173"/>
              <a:gd name="connsiteX2" fmla="*/ 849252 w 6722167"/>
              <a:gd name="connsiteY2" fmla="*/ 3029336 h 4084173"/>
              <a:gd name="connsiteX3" fmla="*/ 1210162 w 6722167"/>
              <a:gd name="connsiteY3" fmla="*/ 2951435 h 4084173"/>
              <a:gd name="connsiteX4" fmla="*/ 1432085 w 6722167"/>
              <a:gd name="connsiteY4" fmla="*/ 3041860 h 4084173"/>
              <a:gd name="connsiteX5" fmla="*/ 1009890 w 6722167"/>
              <a:gd name="connsiteY5" fmla="*/ 4028699 h 4084173"/>
              <a:gd name="connsiteX6" fmla="*/ 1442161 w 6722167"/>
              <a:gd name="connsiteY6" fmla="*/ 3755877 h 4084173"/>
              <a:gd name="connsiteX7" fmla="*/ 1468940 w 6722167"/>
              <a:gd name="connsiteY7" fmla="*/ 3726513 h 4084173"/>
              <a:gd name="connsiteX8" fmla="*/ 1513390 w 6722167"/>
              <a:gd name="connsiteY8" fmla="*/ 3739213 h 4084173"/>
              <a:gd name="connsiteX9" fmla="*/ 1487990 w 6722167"/>
              <a:gd name="connsiteY9" fmla="*/ 3777313 h 4084173"/>
              <a:gd name="connsiteX10" fmla="*/ 1649915 w 6722167"/>
              <a:gd name="connsiteY10" fmla="*/ 3859863 h 4084173"/>
              <a:gd name="connsiteX11" fmla="*/ 1850296 w 6722167"/>
              <a:gd name="connsiteY11" fmla="*/ 3957577 h 4084173"/>
              <a:gd name="connsiteX12" fmla="*/ 1841750 w 6722167"/>
              <a:gd name="connsiteY12" fmla="*/ 3827785 h 4084173"/>
              <a:gd name="connsiteX13" fmla="*/ 1867131 w 6722167"/>
              <a:gd name="connsiteY13" fmla="*/ 3739011 h 4084173"/>
              <a:gd name="connsiteX14" fmla="*/ 1984922 w 6722167"/>
              <a:gd name="connsiteY14" fmla="*/ 3207609 h 4084173"/>
              <a:gd name="connsiteX15" fmla="*/ 2745358 w 6722167"/>
              <a:gd name="connsiteY15" fmla="*/ 3811121 h 4084173"/>
              <a:gd name="connsiteX16" fmla="*/ 2844823 w 6722167"/>
              <a:gd name="connsiteY16" fmla="*/ 3894687 h 4084173"/>
              <a:gd name="connsiteX17" fmla="*/ 3053983 w 6722167"/>
              <a:gd name="connsiteY17" fmla="*/ 3972450 h 4084173"/>
              <a:gd name="connsiteX18" fmla="*/ 3189522 w 6722167"/>
              <a:gd name="connsiteY18" fmla="*/ 3991829 h 4084173"/>
              <a:gd name="connsiteX19" fmla="*/ 3322741 w 6722167"/>
              <a:gd name="connsiteY19" fmla="*/ 4021325 h 4084173"/>
              <a:gd name="connsiteX20" fmla="*/ 3435364 w 6722167"/>
              <a:gd name="connsiteY20" fmla="*/ 4029369 h 4084173"/>
              <a:gd name="connsiteX21" fmla="*/ 3666513 w 6722167"/>
              <a:gd name="connsiteY21" fmla="*/ 4084173 h 4084173"/>
              <a:gd name="connsiteX22" fmla="*/ 3780639 w 6722167"/>
              <a:gd name="connsiteY22" fmla="*/ 3995347 h 4084173"/>
              <a:gd name="connsiteX23" fmla="*/ 3757294 w 6722167"/>
              <a:gd name="connsiteY23" fmla="*/ 3439177 h 4084173"/>
              <a:gd name="connsiteX24" fmla="*/ 3832506 w 6722167"/>
              <a:gd name="connsiteY24" fmla="*/ 3366351 h 4084173"/>
              <a:gd name="connsiteX25" fmla="*/ 4296679 w 6722167"/>
              <a:gd name="connsiteY25" fmla="*/ 3731871 h 4084173"/>
              <a:gd name="connsiteX26" fmla="*/ 4969627 w 6722167"/>
              <a:gd name="connsiteY26" fmla="*/ 3379881 h 4084173"/>
              <a:gd name="connsiteX27" fmla="*/ 4815327 w 6722167"/>
              <a:gd name="connsiteY27" fmla="*/ 3277449 h 4084173"/>
              <a:gd name="connsiteX28" fmla="*/ 5104239 w 6722167"/>
              <a:gd name="connsiteY28" fmla="*/ 2851615 h 4084173"/>
              <a:gd name="connsiteX29" fmla="*/ 4641494 w 6722167"/>
              <a:gd name="connsiteY29" fmla="*/ 2501810 h 4084173"/>
              <a:gd name="connsiteX30" fmla="*/ 5850418 w 6722167"/>
              <a:gd name="connsiteY30" fmla="*/ 3339163 h 4084173"/>
              <a:gd name="connsiteX31" fmla="*/ 5936143 w 6722167"/>
              <a:gd name="connsiteY31" fmla="*/ 3170888 h 4084173"/>
              <a:gd name="connsiteX32" fmla="*/ 6333018 w 6722167"/>
              <a:gd name="connsiteY32" fmla="*/ 3361388 h 4084173"/>
              <a:gd name="connsiteX33" fmla="*/ 6529868 w 6722167"/>
              <a:gd name="connsiteY33" fmla="*/ 3564588 h 4084173"/>
              <a:gd name="connsiteX34" fmla="*/ 6653693 w 6722167"/>
              <a:gd name="connsiteY34" fmla="*/ 3624913 h 4084173"/>
              <a:gd name="connsiteX35" fmla="*/ 6722167 w 6722167"/>
              <a:gd name="connsiteY35" fmla="*/ 3518706 h 4084173"/>
              <a:gd name="connsiteX36" fmla="*/ 4058334 w 6722167"/>
              <a:gd name="connsiteY36" fmla="*/ 1460218 h 4084173"/>
              <a:gd name="connsiteX37" fmla="*/ 3314336 w 6722167"/>
              <a:gd name="connsiteY37" fmla="*/ 1013010 h 4084173"/>
              <a:gd name="connsiteX38" fmla="*/ 3616739 w 6722167"/>
              <a:gd name="connsiteY38" fmla="*/ 677212 h 4084173"/>
              <a:gd name="connsiteX39" fmla="*/ 3073857 w 6722167"/>
              <a:gd name="connsiteY39" fmla="*/ 642352 h 4084173"/>
              <a:gd name="connsiteX40" fmla="*/ 2919543 w 6722167"/>
              <a:gd name="connsiteY40" fmla="*/ 418928 h 4084173"/>
              <a:gd name="connsiteX41" fmla="*/ 2743528 w 6722167"/>
              <a:gd name="connsiteY41" fmla="*/ 0 h 4084173"/>
              <a:gd name="connsiteX42" fmla="*/ 2506088 w 6722167"/>
              <a:gd name="connsiteY42" fmla="*/ 529727 h 4084173"/>
              <a:gd name="connsiteX43" fmla="*/ 2243704 w 6722167"/>
              <a:gd name="connsiteY43" fmla="*/ 1060196 h 4084173"/>
              <a:gd name="connsiteX44" fmla="*/ 1994402 w 6722167"/>
              <a:gd name="connsiteY44" fmla="*/ 1081739 h 4084173"/>
              <a:gd name="connsiteX45" fmla="*/ 1926558 w 6722167"/>
              <a:gd name="connsiteY45" fmla="*/ 646694 h 4084173"/>
              <a:gd name="connsiteX46" fmla="*/ 1900570 w 6722167"/>
              <a:gd name="connsiteY46" fmla="*/ 384268 h 4084173"/>
              <a:gd name="connsiteX47" fmla="*/ 1394824 w 6722167"/>
              <a:gd name="connsiteY47" fmla="*/ 363494 h 4084173"/>
              <a:gd name="connsiteX48" fmla="*/ 1410121 w 6722167"/>
              <a:gd name="connsiteY48" fmla="*/ 249957 h 4084173"/>
              <a:gd name="connsiteX49" fmla="*/ 1289845 w 6722167"/>
              <a:gd name="connsiteY49" fmla="*/ 242612 h 4084173"/>
              <a:gd name="connsiteX50" fmla="*/ 1169632 w 6722167"/>
              <a:gd name="connsiteY50" fmla="*/ 224306 h 4084173"/>
              <a:gd name="connsiteX51" fmla="*/ 1170496 w 6722167"/>
              <a:gd name="connsiteY51" fmla="*/ 138764 h 4084173"/>
              <a:gd name="connsiteX52" fmla="*/ 1069010 w 6722167"/>
              <a:gd name="connsiteY52" fmla="*/ 360900 h 4084173"/>
              <a:gd name="connsiteX53" fmla="*/ 964794 w 6722167"/>
              <a:gd name="connsiteY53" fmla="*/ 564039 h 4084173"/>
              <a:gd name="connsiteX54" fmla="*/ 887664 w 6722167"/>
              <a:gd name="connsiteY54" fmla="*/ 799031 h 4084173"/>
              <a:gd name="connsiteX55" fmla="*/ 783415 w 6722167"/>
              <a:gd name="connsiteY55" fmla="*/ 1163028 h 4084173"/>
              <a:gd name="connsiteX56" fmla="*/ 547493 w 6722167"/>
              <a:gd name="connsiteY56" fmla="*/ 1049225 h 4084173"/>
              <a:gd name="connsiteX57" fmla="*/ 353890 w 6722167"/>
              <a:gd name="connsiteY57" fmla="*/ 1169919 h 4084173"/>
              <a:gd name="connsiteX58" fmla="*/ 240397 w 6722167"/>
              <a:gd name="connsiteY58" fmla="*/ 1079942 h 4084173"/>
              <a:gd name="connsiteX59" fmla="*/ 166867 w 6722167"/>
              <a:gd name="connsiteY59" fmla="*/ 1195171 h 4084173"/>
              <a:gd name="connsiteX60" fmla="*/ 113254 w 6722167"/>
              <a:gd name="connsiteY60" fmla="*/ 1314621 h 4084173"/>
              <a:gd name="connsiteX61" fmla="*/ 72176 w 6722167"/>
              <a:gd name="connsiteY61" fmla="*/ 1412602 h 4084173"/>
              <a:gd name="connsiteX62" fmla="*/ 68887 w 6722167"/>
              <a:gd name="connsiteY62" fmla="*/ 1526405 h 4084173"/>
              <a:gd name="connsiteX63" fmla="*/ 0 w 6722167"/>
              <a:gd name="connsiteY63" fmla="*/ 1626120 h 4084173"/>
              <a:gd name="connsiteX64" fmla="*/ 9559 w 6722167"/>
              <a:gd name="connsiteY64" fmla="*/ 1817306 h 4084173"/>
              <a:gd name="connsiteX65" fmla="*/ 139432 w 6722167"/>
              <a:gd name="connsiteY65" fmla="*/ 1786873 h 4084173"/>
              <a:gd name="connsiteX66" fmla="*/ 290506 w 6722167"/>
              <a:gd name="connsiteY66" fmla="*/ 1851124 h 4084173"/>
              <a:gd name="connsiteX67" fmla="*/ 486543 w 6722167"/>
              <a:gd name="connsiteY67" fmla="*/ 1961070 h 4084173"/>
              <a:gd name="connsiteX68" fmla="*/ 451314 w 6722167"/>
              <a:gd name="connsiteY68" fmla="*/ 2106513 h 4084173"/>
              <a:gd name="connsiteX69" fmla="*/ 650644 w 6722167"/>
              <a:gd name="connsiteY69" fmla="*/ 2370518 h 4084173"/>
              <a:gd name="connsiteX70" fmla="*/ 425076 w 6722167"/>
              <a:gd name="connsiteY70" fmla="*/ 2857054 h 4084173"/>
              <a:gd name="connsiteX71" fmla="*/ 553431 w 6722167"/>
              <a:gd name="connsiteY71" fmla="*/ 2946207 h 4084173"/>
              <a:gd name="connsiteX0" fmla="*/ 553431 w 6722167"/>
              <a:gd name="connsiteY0" fmla="*/ 2946207 h 4084173"/>
              <a:gd name="connsiteX1" fmla="*/ 807498 w 6722167"/>
              <a:gd name="connsiteY1" fmla="*/ 2918761 h 4084173"/>
              <a:gd name="connsiteX2" fmla="*/ 849252 w 6722167"/>
              <a:gd name="connsiteY2" fmla="*/ 3029336 h 4084173"/>
              <a:gd name="connsiteX3" fmla="*/ 1210162 w 6722167"/>
              <a:gd name="connsiteY3" fmla="*/ 2951435 h 4084173"/>
              <a:gd name="connsiteX4" fmla="*/ 1432085 w 6722167"/>
              <a:gd name="connsiteY4" fmla="*/ 3041860 h 4084173"/>
              <a:gd name="connsiteX5" fmla="*/ 1009890 w 6722167"/>
              <a:gd name="connsiteY5" fmla="*/ 4028699 h 4084173"/>
              <a:gd name="connsiteX6" fmla="*/ 1442161 w 6722167"/>
              <a:gd name="connsiteY6" fmla="*/ 3755877 h 4084173"/>
              <a:gd name="connsiteX7" fmla="*/ 1468940 w 6722167"/>
              <a:gd name="connsiteY7" fmla="*/ 3726513 h 4084173"/>
              <a:gd name="connsiteX8" fmla="*/ 1513390 w 6722167"/>
              <a:gd name="connsiteY8" fmla="*/ 3739213 h 4084173"/>
              <a:gd name="connsiteX9" fmla="*/ 1487990 w 6722167"/>
              <a:gd name="connsiteY9" fmla="*/ 3777313 h 4084173"/>
              <a:gd name="connsiteX10" fmla="*/ 1649915 w 6722167"/>
              <a:gd name="connsiteY10" fmla="*/ 3859863 h 4084173"/>
              <a:gd name="connsiteX11" fmla="*/ 1850296 w 6722167"/>
              <a:gd name="connsiteY11" fmla="*/ 3957577 h 4084173"/>
              <a:gd name="connsiteX12" fmla="*/ 1841750 w 6722167"/>
              <a:gd name="connsiteY12" fmla="*/ 3827785 h 4084173"/>
              <a:gd name="connsiteX13" fmla="*/ 1867131 w 6722167"/>
              <a:gd name="connsiteY13" fmla="*/ 3739011 h 4084173"/>
              <a:gd name="connsiteX14" fmla="*/ 1984922 w 6722167"/>
              <a:gd name="connsiteY14" fmla="*/ 3207609 h 4084173"/>
              <a:gd name="connsiteX15" fmla="*/ 2745358 w 6722167"/>
              <a:gd name="connsiteY15" fmla="*/ 3811121 h 4084173"/>
              <a:gd name="connsiteX16" fmla="*/ 2844823 w 6722167"/>
              <a:gd name="connsiteY16" fmla="*/ 3894687 h 4084173"/>
              <a:gd name="connsiteX17" fmla="*/ 3053983 w 6722167"/>
              <a:gd name="connsiteY17" fmla="*/ 3972450 h 4084173"/>
              <a:gd name="connsiteX18" fmla="*/ 3189522 w 6722167"/>
              <a:gd name="connsiteY18" fmla="*/ 3991829 h 4084173"/>
              <a:gd name="connsiteX19" fmla="*/ 3322741 w 6722167"/>
              <a:gd name="connsiteY19" fmla="*/ 4021325 h 4084173"/>
              <a:gd name="connsiteX20" fmla="*/ 3435364 w 6722167"/>
              <a:gd name="connsiteY20" fmla="*/ 4029369 h 4084173"/>
              <a:gd name="connsiteX21" fmla="*/ 3666513 w 6722167"/>
              <a:gd name="connsiteY21" fmla="*/ 4084173 h 4084173"/>
              <a:gd name="connsiteX22" fmla="*/ 3780639 w 6722167"/>
              <a:gd name="connsiteY22" fmla="*/ 3995347 h 4084173"/>
              <a:gd name="connsiteX23" fmla="*/ 3757294 w 6722167"/>
              <a:gd name="connsiteY23" fmla="*/ 3439177 h 4084173"/>
              <a:gd name="connsiteX24" fmla="*/ 3832506 w 6722167"/>
              <a:gd name="connsiteY24" fmla="*/ 3366351 h 4084173"/>
              <a:gd name="connsiteX25" fmla="*/ 4296679 w 6722167"/>
              <a:gd name="connsiteY25" fmla="*/ 3731871 h 4084173"/>
              <a:gd name="connsiteX26" fmla="*/ 4969627 w 6722167"/>
              <a:gd name="connsiteY26" fmla="*/ 3379881 h 4084173"/>
              <a:gd name="connsiteX27" fmla="*/ 4815327 w 6722167"/>
              <a:gd name="connsiteY27" fmla="*/ 3277449 h 4084173"/>
              <a:gd name="connsiteX28" fmla="*/ 5104239 w 6722167"/>
              <a:gd name="connsiteY28" fmla="*/ 2851615 h 4084173"/>
              <a:gd name="connsiteX29" fmla="*/ 4641494 w 6722167"/>
              <a:gd name="connsiteY29" fmla="*/ 2501810 h 4084173"/>
              <a:gd name="connsiteX30" fmla="*/ 5850418 w 6722167"/>
              <a:gd name="connsiteY30" fmla="*/ 3339163 h 4084173"/>
              <a:gd name="connsiteX31" fmla="*/ 5936143 w 6722167"/>
              <a:gd name="connsiteY31" fmla="*/ 3170888 h 4084173"/>
              <a:gd name="connsiteX32" fmla="*/ 6333018 w 6722167"/>
              <a:gd name="connsiteY32" fmla="*/ 3361388 h 4084173"/>
              <a:gd name="connsiteX33" fmla="*/ 6529868 w 6722167"/>
              <a:gd name="connsiteY33" fmla="*/ 3564588 h 4084173"/>
              <a:gd name="connsiteX34" fmla="*/ 6653693 w 6722167"/>
              <a:gd name="connsiteY34" fmla="*/ 3624913 h 4084173"/>
              <a:gd name="connsiteX35" fmla="*/ 6722167 w 6722167"/>
              <a:gd name="connsiteY35" fmla="*/ 3518706 h 4084173"/>
              <a:gd name="connsiteX36" fmla="*/ 4058334 w 6722167"/>
              <a:gd name="connsiteY36" fmla="*/ 1460218 h 4084173"/>
              <a:gd name="connsiteX37" fmla="*/ 3314336 w 6722167"/>
              <a:gd name="connsiteY37" fmla="*/ 1013010 h 4084173"/>
              <a:gd name="connsiteX38" fmla="*/ 3616739 w 6722167"/>
              <a:gd name="connsiteY38" fmla="*/ 677212 h 4084173"/>
              <a:gd name="connsiteX39" fmla="*/ 3073857 w 6722167"/>
              <a:gd name="connsiteY39" fmla="*/ 642352 h 4084173"/>
              <a:gd name="connsiteX40" fmla="*/ 2919543 w 6722167"/>
              <a:gd name="connsiteY40" fmla="*/ 418928 h 4084173"/>
              <a:gd name="connsiteX41" fmla="*/ 2743528 w 6722167"/>
              <a:gd name="connsiteY41" fmla="*/ 0 h 4084173"/>
              <a:gd name="connsiteX42" fmla="*/ 2506088 w 6722167"/>
              <a:gd name="connsiteY42" fmla="*/ 529727 h 4084173"/>
              <a:gd name="connsiteX43" fmla="*/ 2243704 w 6722167"/>
              <a:gd name="connsiteY43" fmla="*/ 1060196 h 4084173"/>
              <a:gd name="connsiteX44" fmla="*/ 1994402 w 6722167"/>
              <a:gd name="connsiteY44" fmla="*/ 1081739 h 4084173"/>
              <a:gd name="connsiteX45" fmla="*/ 1926558 w 6722167"/>
              <a:gd name="connsiteY45" fmla="*/ 646694 h 4084173"/>
              <a:gd name="connsiteX46" fmla="*/ 1900570 w 6722167"/>
              <a:gd name="connsiteY46" fmla="*/ 384268 h 4084173"/>
              <a:gd name="connsiteX47" fmla="*/ 1394824 w 6722167"/>
              <a:gd name="connsiteY47" fmla="*/ 363494 h 4084173"/>
              <a:gd name="connsiteX48" fmla="*/ 1410121 w 6722167"/>
              <a:gd name="connsiteY48" fmla="*/ 249957 h 4084173"/>
              <a:gd name="connsiteX49" fmla="*/ 1289845 w 6722167"/>
              <a:gd name="connsiteY49" fmla="*/ 242612 h 4084173"/>
              <a:gd name="connsiteX50" fmla="*/ 1169632 w 6722167"/>
              <a:gd name="connsiteY50" fmla="*/ 224306 h 4084173"/>
              <a:gd name="connsiteX51" fmla="*/ 1170496 w 6722167"/>
              <a:gd name="connsiteY51" fmla="*/ 138764 h 4084173"/>
              <a:gd name="connsiteX52" fmla="*/ 1069010 w 6722167"/>
              <a:gd name="connsiteY52" fmla="*/ 360900 h 4084173"/>
              <a:gd name="connsiteX53" fmla="*/ 964794 w 6722167"/>
              <a:gd name="connsiteY53" fmla="*/ 564039 h 4084173"/>
              <a:gd name="connsiteX54" fmla="*/ 887664 w 6722167"/>
              <a:gd name="connsiteY54" fmla="*/ 799031 h 4084173"/>
              <a:gd name="connsiteX55" fmla="*/ 783415 w 6722167"/>
              <a:gd name="connsiteY55" fmla="*/ 1163028 h 4084173"/>
              <a:gd name="connsiteX56" fmla="*/ 547493 w 6722167"/>
              <a:gd name="connsiteY56" fmla="*/ 1049225 h 4084173"/>
              <a:gd name="connsiteX57" fmla="*/ 353890 w 6722167"/>
              <a:gd name="connsiteY57" fmla="*/ 1169919 h 4084173"/>
              <a:gd name="connsiteX58" fmla="*/ 240397 w 6722167"/>
              <a:gd name="connsiteY58" fmla="*/ 1079942 h 4084173"/>
              <a:gd name="connsiteX59" fmla="*/ 166867 w 6722167"/>
              <a:gd name="connsiteY59" fmla="*/ 1195171 h 4084173"/>
              <a:gd name="connsiteX60" fmla="*/ 113254 w 6722167"/>
              <a:gd name="connsiteY60" fmla="*/ 1314621 h 4084173"/>
              <a:gd name="connsiteX61" fmla="*/ 72176 w 6722167"/>
              <a:gd name="connsiteY61" fmla="*/ 1412602 h 4084173"/>
              <a:gd name="connsiteX62" fmla="*/ 68887 w 6722167"/>
              <a:gd name="connsiteY62" fmla="*/ 1526405 h 4084173"/>
              <a:gd name="connsiteX63" fmla="*/ 0 w 6722167"/>
              <a:gd name="connsiteY63" fmla="*/ 1626120 h 4084173"/>
              <a:gd name="connsiteX64" fmla="*/ 9559 w 6722167"/>
              <a:gd name="connsiteY64" fmla="*/ 1817306 h 4084173"/>
              <a:gd name="connsiteX65" fmla="*/ 139432 w 6722167"/>
              <a:gd name="connsiteY65" fmla="*/ 1786873 h 4084173"/>
              <a:gd name="connsiteX66" fmla="*/ 290506 w 6722167"/>
              <a:gd name="connsiteY66" fmla="*/ 1851124 h 4084173"/>
              <a:gd name="connsiteX67" fmla="*/ 486543 w 6722167"/>
              <a:gd name="connsiteY67" fmla="*/ 1961070 h 4084173"/>
              <a:gd name="connsiteX68" fmla="*/ 451314 w 6722167"/>
              <a:gd name="connsiteY68" fmla="*/ 2106513 h 4084173"/>
              <a:gd name="connsiteX69" fmla="*/ 650644 w 6722167"/>
              <a:gd name="connsiteY69" fmla="*/ 2370518 h 4084173"/>
              <a:gd name="connsiteX70" fmla="*/ 425076 w 6722167"/>
              <a:gd name="connsiteY70" fmla="*/ 2857054 h 4084173"/>
              <a:gd name="connsiteX71" fmla="*/ 553431 w 6722167"/>
              <a:gd name="connsiteY71" fmla="*/ 2946207 h 4084173"/>
              <a:gd name="connsiteX0" fmla="*/ 553431 w 6722167"/>
              <a:gd name="connsiteY0" fmla="*/ 2946207 h 4084173"/>
              <a:gd name="connsiteX1" fmla="*/ 807498 w 6722167"/>
              <a:gd name="connsiteY1" fmla="*/ 2918761 h 4084173"/>
              <a:gd name="connsiteX2" fmla="*/ 849252 w 6722167"/>
              <a:gd name="connsiteY2" fmla="*/ 3029336 h 4084173"/>
              <a:gd name="connsiteX3" fmla="*/ 1210162 w 6722167"/>
              <a:gd name="connsiteY3" fmla="*/ 2951435 h 4084173"/>
              <a:gd name="connsiteX4" fmla="*/ 1432085 w 6722167"/>
              <a:gd name="connsiteY4" fmla="*/ 3041860 h 4084173"/>
              <a:gd name="connsiteX5" fmla="*/ 1009890 w 6722167"/>
              <a:gd name="connsiteY5" fmla="*/ 4028699 h 4084173"/>
              <a:gd name="connsiteX6" fmla="*/ 1442161 w 6722167"/>
              <a:gd name="connsiteY6" fmla="*/ 3755877 h 4084173"/>
              <a:gd name="connsiteX7" fmla="*/ 1468940 w 6722167"/>
              <a:gd name="connsiteY7" fmla="*/ 3726513 h 4084173"/>
              <a:gd name="connsiteX8" fmla="*/ 1513390 w 6722167"/>
              <a:gd name="connsiteY8" fmla="*/ 3739213 h 4084173"/>
              <a:gd name="connsiteX9" fmla="*/ 1487990 w 6722167"/>
              <a:gd name="connsiteY9" fmla="*/ 3777313 h 4084173"/>
              <a:gd name="connsiteX10" fmla="*/ 1649915 w 6722167"/>
              <a:gd name="connsiteY10" fmla="*/ 3859863 h 4084173"/>
              <a:gd name="connsiteX11" fmla="*/ 1850296 w 6722167"/>
              <a:gd name="connsiteY11" fmla="*/ 3957577 h 4084173"/>
              <a:gd name="connsiteX12" fmla="*/ 1841750 w 6722167"/>
              <a:gd name="connsiteY12" fmla="*/ 3827785 h 4084173"/>
              <a:gd name="connsiteX13" fmla="*/ 1867131 w 6722167"/>
              <a:gd name="connsiteY13" fmla="*/ 3739011 h 4084173"/>
              <a:gd name="connsiteX14" fmla="*/ 1984922 w 6722167"/>
              <a:gd name="connsiteY14" fmla="*/ 3207609 h 4084173"/>
              <a:gd name="connsiteX15" fmla="*/ 2745358 w 6722167"/>
              <a:gd name="connsiteY15" fmla="*/ 3811121 h 4084173"/>
              <a:gd name="connsiteX16" fmla="*/ 2844823 w 6722167"/>
              <a:gd name="connsiteY16" fmla="*/ 3894687 h 4084173"/>
              <a:gd name="connsiteX17" fmla="*/ 3053983 w 6722167"/>
              <a:gd name="connsiteY17" fmla="*/ 3972450 h 4084173"/>
              <a:gd name="connsiteX18" fmla="*/ 3189522 w 6722167"/>
              <a:gd name="connsiteY18" fmla="*/ 3991829 h 4084173"/>
              <a:gd name="connsiteX19" fmla="*/ 3322741 w 6722167"/>
              <a:gd name="connsiteY19" fmla="*/ 4021325 h 4084173"/>
              <a:gd name="connsiteX20" fmla="*/ 3435364 w 6722167"/>
              <a:gd name="connsiteY20" fmla="*/ 4029369 h 4084173"/>
              <a:gd name="connsiteX21" fmla="*/ 3666513 w 6722167"/>
              <a:gd name="connsiteY21" fmla="*/ 4084173 h 4084173"/>
              <a:gd name="connsiteX22" fmla="*/ 3780639 w 6722167"/>
              <a:gd name="connsiteY22" fmla="*/ 3995347 h 4084173"/>
              <a:gd name="connsiteX23" fmla="*/ 3757294 w 6722167"/>
              <a:gd name="connsiteY23" fmla="*/ 3439177 h 4084173"/>
              <a:gd name="connsiteX24" fmla="*/ 3832506 w 6722167"/>
              <a:gd name="connsiteY24" fmla="*/ 3366351 h 4084173"/>
              <a:gd name="connsiteX25" fmla="*/ 4296679 w 6722167"/>
              <a:gd name="connsiteY25" fmla="*/ 3731871 h 4084173"/>
              <a:gd name="connsiteX26" fmla="*/ 4969627 w 6722167"/>
              <a:gd name="connsiteY26" fmla="*/ 3379881 h 4084173"/>
              <a:gd name="connsiteX27" fmla="*/ 4815327 w 6722167"/>
              <a:gd name="connsiteY27" fmla="*/ 3277449 h 4084173"/>
              <a:gd name="connsiteX28" fmla="*/ 5104239 w 6722167"/>
              <a:gd name="connsiteY28" fmla="*/ 2851615 h 4084173"/>
              <a:gd name="connsiteX29" fmla="*/ 4641494 w 6722167"/>
              <a:gd name="connsiteY29" fmla="*/ 2501810 h 4084173"/>
              <a:gd name="connsiteX30" fmla="*/ 5850418 w 6722167"/>
              <a:gd name="connsiteY30" fmla="*/ 3339163 h 4084173"/>
              <a:gd name="connsiteX31" fmla="*/ 5917093 w 6722167"/>
              <a:gd name="connsiteY31" fmla="*/ 3148663 h 4084173"/>
              <a:gd name="connsiteX32" fmla="*/ 6333018 w 6722167"/>
              <a:gd name="connsiteY32" fmla="*/ 3361388 h 4084173"/>
              <a:gd name="connsiteX33" fmla="*/ 6529868 w 6722167"/>
              <a:gd name="connsiteY33" fmla="*/ 3564588 h 4084173"/>
              <a:gd name="connsiteX34" fmla="*/ 6653693 w 6722167"/>
              <a:gd name="connsiteY34" fmla="*/ 3624913 h 4084173"/>
              <a:gd name="connsiteX35" fmla="*/ 6722167 w 6722167"/>
              <a:gd name="connsiteY35" fmla="*/ 3518706 h 4084173"/>
              <a:gd name="connsiteX36" fmla="*/ 4058334 w 6722167"/>
              <a:gd name="connsiteY36" fmla="*/ 1460218 h 4084173"/>
              <a:gd name="connsiteX37" fmla="*/ 3314336 w 6722167"/>
              <a:gd name="connsiteY37" fmla="*/ 1013010 h 4084173"/>
              <a:gd name="connsiteX38" fmla="*/ 3616739 w 6722167"/>
              <a:gd name="connsiteY38" fmla="*/ 677212 h 4084173"/>
              <a:gd name="connsiteX39" fmla="*/ 3073857 w 6722167"/>
              <a:gd name="connsiteY39" fmla="*/ 642352 h 4084173"/>
              <a:gd name="connsiteX40" fmla="*/ 2919543 w 6722167"/>
              <a:gd name="connsiteY40" fmla="*/ 418928 h 4084173"/>
              <a:gd name="connsiteX41" fmla="*/ 2743528 w 6722167"/>
              <a:gd name="connsiteY41" fmla="*/ 0 h 4084173"/>
              <a:gd name="connsiteX42" fmla="*/ 2506088 w 6722167"/>
              <a:gd name="connsiteY42" fmla="*/ 529727 h 4084173"/>
              <a:gd name="connsiteX43" fmla="*/ 2243704 w 6722167"/>
              <a:gd name="connsiteY43" fmla="*/ 1060196 h 4084173"/>
              <a:gd name="connsiteX44" fmla="*/ 1994402 w 6722167"/>
              <a:gd name="connsiteY44" fmla="*/ 1081739 h 4084173"/>
              <a:gd name="connsiteX45" fmla="*/ 1926558 w 6722167"/>
              <a:gd name="connsiteY45" fmla="*/ 646694 h 4084173"/>
              <a:gd name="connsiteX46" fmla="*/ 1900570 w 6722167"/>
              <a:gd name="connsiteY46" fmla="*/ 384268 h 4084173"/>
              <a:gd name="connsiteX47" fmla="*/ 1394824 w 6722167"/>
              <a:gd name="connsiteY47" fmla="*/ 363494 h 4084173"/>
              <a:gd name="connsiteX48" fmla="*/ 1410121 w 6722167"/>
              <a:gd name="connsiteY48" fmla="*/ 249957 h 4084173"/>
              <a:gd name="connsiteX49" fmla="*/ 1289845 w 6722167"/>
              <a:gd name="connsiteY49" fmla="*/ 242612 h 4084173"/>
              <a:gd name="connsiteX50" fmla="*/ 1169632 w 6722167"/>
              <a:gd name="connsiteY50" fmla="*/ 224306 h 4084173"/>
              <a:gd name="connsiteX51" fmla="*/ 1170496 w 6722167"/>
              <a:gd name="connsiteY51" fmla="*/ 138764 h 4084173"/>
              <a:gd name="connsiteX52" fmla="*/ 1069010 w 6722167"/>
              <a:gd name="connsiteY52" fmla="*/ 360900 h 4084173"/>
              <a:gd name="connsiteX53" fmla="*/ 964794 w 6722167"/>
              <a:gd name="connsiteY53" fmla="*/ 564039 h 4084173"/>
              <a:gd name="connsiteX54" fmla="*/ 887664 w 6722167"/>
              <a:gd name="connsiteY54" fmla="*/ 799031 h 4084173"/>
              <a:gd name="connsiteX55" fmla="*/ 783415 w 6722167"/>
              <a:gd name="connsiteY55" fmla="*/ 1163028 h 4084173"/>
              <a:gd name="connsiteX56" fmla="*/ 547493 w 6722167"/>
              <a:gd name="connsiteY56" fmla="*/ 1049225 h 4084173"/>
              <a:gd name="connsiteX57" fmla="*/ 353890 w 6722167"/>
              <a:gd name="connsiteY57" fmla="*/ 1169919 h 4084173"/>
              <a:gd name="connsiteX58" fmla="*/ 240397 w 6722167"/>
              <a:gd name="connsiteY58" fmla="*/ 1079942 h 4084173"/>
              <a:gd name="connsiteX59" fmla="*/ 166867 w 6722167"/>
              <a:gd name="connsiteY59" fmla="*/ 1195171 h 4084173"/>
              <a:gd name="connsiteX60" fmla="*/ 113254 w 6722167"/>
              <a:gd name="connsiteY60" fmla="*/ 1314621 h 4084173"/>
              <a:gd name="connsiteX61" fmla="*/ 72176 w 6722167"/>
              <a:gd name="connsiteY61" fmla="*/ 1412602 h 4084173"/>
              <a:gd name="connsiteX62" fmla="*/ 68887 w 6722167"/>
              <a:gd name="connsiteY62" fmla="*/ 1526405 h 4084173"/>
              <a:gd name="connsiteX63" fmla="*/ 0 w 6722167"/>
              <a:gd name="connsiteY63" fmla="*/ 1626120 h 4084173"/>
              <a:gd name="connsiteX64" fmla="*/ 9559 w 6722167"/>
              <a:gd name="connsiteY64" fmla="*/ 1817306 h 4084173"/>
              <a:gd name="connsiteX65" fmla="*/ 139432 w 6722167"/>
              <a:gd name="connsiteY65" fmla="*/ 1786873 h 4084173"/>
              <a:gd name="connsiteX66" fmla="*/ 290506 w 6722167"/>
              <a:gd name="connsiteY66" fmla="*/ 1851124 h 4084173"/>
              <a:gd name="connsiteX67" fmla="*/ 486543 w 6722167"/>
              <a:gd name="connsiteY67" fmla="*/ 1961070 h 4084173"/>
              <a:gd name="connsiteX68" fmla="*/ 451314 w 6722167"/>
              <a:gd name="connsiteY68" fmla="*/ 2106513 h 4084173"/>
              <a:gd name="connsiteX69" fmla="*/ 650644 w 6722167"/>
              <a:gd name="connsiteY69" fmla="*/ 2370518 h 4084173"/>
              <a:gd name="connsiteX70" fmla="*/ 425076 w 6722167"/>
              <a:gd name="connsiteY70" fmla="*/ 2857054 h 4084173"/>
              <a:gd name="connsiteX71" fmla="*/ 553431 w 6722167"/>
              <a:gd name="connsiteY71" fmla="*/ 2946207 h 4084173"/>
              <a:gd name="connsiteX0" fmla="*/ 553431 w 6722167"/>
              <a:gd name="connsiteY0" fmla="*/ 2946207 h 4084173"/>
              <a:gd name="connsiteX1" fmla="*/ 807498 w 6722167"/>
              <a:gd name="connsiteY1" fmla="*/ 2918761 h 4084173"/>
              <a:gd name="connsiteX2" fmla="*/ 849252 w 6722167"/>
              <a:gd name="connsiteY2" fmla="*/ 3029336 h 4084173"/>
              <a:gd name="connsiteX3" fmla="*/ 1210162 w 6722167"/>
              <a:gd name="connsiteY3" fmla="*/ 2951435 h 4084173"/>
              <a:gd name="connsiteX4" fmla="*/ 1432085 w 6722167"/>
              <a:gd name="connsiteY4" fmla="*/ 3041860 h 4084173"/>
              <a:gd name="connsiteX5" fmla="*/ 1009890 w 6722167"/>
              <a:gd name="connsiteY5" fmla="*/ 4028699 h 4084173"/>
              <a:gd name="connsiteX6" fmla="*/ 1442161 w 6722167"/>
              <a:gd name="connsiteY6" fmla="*/ 3755877 h 4084173"/>
              <a:gd name="connsiteX7" fmla="*/ 1468940 w 6722167"/>
              <a:gd name="connsiteY7" fmla="*/ 3726513 h 4084173"/>
              <a:gd name="connsiteX8" fmla="*/ 1513390 w 6722167"/>
              <a:gd name="connsiteY8" fmla="*/ 3739213 h 4084173"/>
              <a:gd name="connsiteX9" fmla="*/ 1487990 w 6722167"/>
              <a:gd name="connsiteY9" fmla="*/ 3777313 h 4084173"/>
              <a:gd name="connsiteX10" fmla="*/ 1649915 w 6722167"/>
              <a:gd name="connsiteY10" fmla="*/ 3859863 h 4084173"/>
              <a:gd name="connsiteX11" fmla="*/ 1850296 w 6722167"/>
              <a:gd name="connsiteY11" fmla="*/ 3957577 h 4084173"/>
              <a:gd name="connsiteX12" fmla="*/ 1841750 w 6722167"/>
              <a:gd name="connsiteY12" fmla="*/ 3827785 h 4084173"/>
              <a:gd name="connsiteX13" fmla="*/ 1867131 w 6722167"/>
              <a:gd name="connsiteY13" fmla="*/ 3739011 h 4084173"/>
              <a:gd name="connsiteX14" fmla="*/ 1984922 w 6722167"/>
              <a:gd name="connsiteY14" fmla="*/ 3207609 h 4084173"/>
              <a:gd name="connsiteX15" fmla="*/ 2745358 w 6722167"/>
              <a:gd name="connsiteY15" fmla="*/ 3811121 h 4084173"/>
              <a:gd name="connsiteX16" fmla="*/ 2844823 w 6722167"/>
              <a:gd name="connsiteY16" fmla="*/ 3894687 h 4084173"/>
              <a:gd name="connsiteX17" fmla="*/ 3053983 w 6722167"/>
              <a:gd name="connsiteY17" fmla="*/ 3972450 h 4084173"/>
              <a:gd name="connsiteX18" fmla="*/ 3189522 w 6722167"/>
              <a:gd name="connsiteY18" fmla="*/ 3991829 h 4084173"/>
              <a:gd name="connsiteX19" fmla="*/ 3322741 w 6722167"/>
              <a:gd name="connsiteY19" fmla="*/ 4021325 h 4084173"/>
              <a:gd name="connsiteX20" fmla="*/ 3435364 w 6722167"/>
              <a:gd name="connsiteY20" fmla="*/ 4029369 h 4084173"/>
              <a:gd name="connsiteX21" fmla="*/ 3666513 w 6722167"/>
              <a:gd name="connsiteY21" fmla="*/ 4084173 h 4084173"/>
              <a:gd name="connsiteX22" fmla="*/ 3780639 w 6722167"/>
              <a:gd name="connsiteY22" fmla="*/ 3995347 h 4084173"/>
              <a:gd name="connsiteX23" fmla="*/ 3757294 w 6722167"/>
              <a:gd name="connsiteY23" fmla="*/ 3439177 h 4084173"/>
              <a:gd name="connsiteX24" fmla="*/ 3832506 w 6722167"/>
              <a:gd name="connsiteY24" fmla="*/ 3366351 h 4084173"/>
              <a:gd name="connsiteX25" fmla="*/ 4296679 w 6722167"/>
              <a:gd name="connsiteY25" fmla="*/ 3731871 h 4084173"/>
              <a:gd name="connsiteX26" fmla="*/ 4969627 w 6722167"/>
              <a:gd name="connsiteY26" fmla="*/ 3379881 h 4084173"/>
              <a:gd name="connsiteX27" fmla="*/ 4815327 w 6722167"/>
              <a:gd name="connsiteY27" fmla="*/ 3277449 h 4084173"/>
              <a:gd name="connsiteX28" fmla="*/ 5104239 w 6722167"/>
              <a:gd name="connsiteY28" fmla="*/ 2851615 h 4084173"/>
              <a:gd name="connsiteX29" fmla="*/ 4641494 w 6722167"/>
              <a:gd name="connsiteY29" fmla="*/ 2501810 h 4084173"/>
              <a:gd name="connsiteX30" fmla="*/ 5850418 w 6722167"/>
              <a:gd name="connsiteY30" fmla="*/ 3339163 h 4084173"/>
              <a:gd name="connsiteX31" fmla="*/ 5917093 w 6722167"/>
              <a:gd name="connsiteY31" fmla="*/ 3148663 h 4084173"/>
              <a:gd name="connsiteX32" fmla="*/ 6313968 w 6722167"/>
              <a:gd name="connsiteY32" fmla="*/ 3370913 h 4084173"/>
              <a:gd name="connsiteX33" fmla="*/ 6529868 w 6722167"/>
              <a:gd name="connsiteY33" fmla="*/ 3564588 h 4084173"/>
              <a:gd name="connsiteX34" fmla="*/ 6653693 w 6722167"/>
              <a:gd name="connsiteY34" fmla="*/ 3624913 h 4084173"/>
              <a:gd name="connsiteX35" fmla="*/ 6722167 w 6722167"/>
              <a:gd name="connsiteY35" fmla="*/ 3518706 h 4084173"/>
              <a:gd name="connsiteX36" fmla="*/ 4058334 w 6722167"/>
              <a:gd name="connsiteY36" fmla="*/ 1460218 h 4084173"/>
              <a:gd name="connsiteX37" fmla="*/ 3314336 w 6722167"/>
              <a:gd name="connsiteY37" fmla="*/ 1013010 h 4084173"/>
              <a:gd name="connsiteX38" fmla="*/ 3616739 w 6722167"/>
              <a:gd name="connsiteY38" fmla="*/ 677212 h 4084173"/>
              <a:gd name="connsiteX39" fmla="*/ 3073857 w 6722167"/>
              <a:gd name="connsiteY39" fmla="*/ 642352 h 4084173"/>
              <a:gd name="connsiteX40" fmla="*/ 2919543 w 6722167"/>
              <a:gd name="connsiteY40" fmla="*/ 418928 h 4084173"/>
              <a:gd name="connsiteX41" fmla="*/ 2743528 w 6722167"/>
              <a:gd name="connsiteY41" fmla="*/ 0 h 4084173"/>
              <a:gd name="connsiteX42" fmla="*/ 2506088 w 6722167"/>
              <a:gd name="connsiteY42" fmla="*/ 529727 h 4084173"/>
              <a:gd name="connsiteX43" fmla="*/ 2243704 w 6722167"/>
              <a:gd name="connsiteY43" fmla="*/ 1060196 h 4084173"/>
              <a:gd name="connsiteX44" fmla="*/ 1994402 w 6722167"/>
              <a:gd name="connsiteY44" fmla="*/ 1081739 h 4084173"/>
              <a:gd name="connsiteX45" fmla="*/ 1926558 w 6722167"/>
              <a:gd name="connsiteY45" fmla="*/ 646694 h 4084173"/>
              <a:gd name="connsiteX46" fmla="*/ 1900570 w 6722167"/>
              <a:gd name="connsiteY46" fmla="*/ 384268 h 4084173"/>
              <a:gd name="connsiteX47" fmla="*/ 1394824 w 6722167"/>
              <a:gd name="connsiteY47" fmla="*/ 363494 h 4084173"/>
              <a:gd name="connsiteX48" fmla="*/ 1410121 w 6722167"/>
              <a:gd name="connsiteY48" fmla="*/ 249957 h 4084173"/>
              <a:gd name="connsiteX49" fmla="*/ 1289845 w 6722167"/>
              <a:gd name="connsiteY49" fmla="*/ 242612 h 4084173"/>
              <a:gd name="connsiteX50" fmla="*/ 1169632 w 6722167"/>
              <a:gd name="connsiteY50" fmla="*/ 224306 h 4084173"/>
              <a:gd name="connsiteX51" fmla="*/ 1170496 w 6722167"/>
              <a:gd name="connsiteY51" fmla="*/ 138764 h 4084173"/>
              <a:gd name="connsiteX52" fmla="*/ 1069010 w 6722167"/>
              <a:gd name="connsiteY52" fmla="*/ 360900 h 4084173"/>
              <a:gd name="connsiteX53" fmla="*/ 964794 w 6722167"/>
              <a:gd name="connsiteY53" fmla="*/ 564039 h 4084173"/>
              <a:gd name="connsiteX54" fmla="*/ 887664 w 6722167"/>
              <a:gd name="connsiteY54" fmla="*/ 799031 h 4084173"/>
              <a:gd name="connsiteX55" fmla="*/ 783415 w 6722167"/>
              <a:gd name="connsiteY55" fmla="*/ 1163028 h 4084173"/>
              <a:gd name="connsiteX56" fmla="*/ 547493 w 6722167"/>
              <a:gd name="connsiteY56" fmla="*/ 1049225 h 4084173"/>
              <a:gd name="connsiteX57" fmla="*/ 353890 w 6722167"/>
              <a:gd name="connsiteY57" fmla="*/ 1169919 h 4084173"/>
              <a:gd name="connsiteX58" fmla="*/ 240397 w 6722167"/>
              <a:gd name="connsiteY58" fmla="*/ 1079942 h 4084173"/>
              <a:gd name="connsiteX59" fmla="*/ 166867 w 6722167"/>
              <a:gd name="connsiteY59" fmla="*/ 1195171 h 4084173"/>
              <a:gd name="connsiteX60" fmla="*/ 113254 w 6722167"/>
              <a:gd name="connsiteY60" fmla="*/ 1314621 h 4084173"/>
              <a:gd name="connsiteX61" fmla="*/ 72176 w 6722167"/>
              <a:gd name="connsiteY61" fmla="*/ 1412602 h 4084173"/>
              <a:gd name="connsiteX62" fmla="*/ 68887 w 6722167"/>
              <a:gd name="connsiteY62" fmla="*/ 1526405 h 4084173"/>
              <a:gd name="connsiteX63" fmla="*/ 0 w 6722167"/>
              <a:gd name="connsiteY63" fmla="*/ 1626120 h 4084173"/>
              <a:gd name="connsiteX64" fmla="*/ 9559 w 6722167"/>
              <a:gd name="connsiteY64" fmla="*/ 1817306 h 4084173"/>
              <a:gd name="connsiteX65" fmla="*/ 139432 w 6722167"/>
              <a:gd name="connsiteY65" fmla="*/ 1786873 h 4084173"/>
              <a:gd name="connsiteX66" fmla="*/ 290506 w 6722167"/>
              <a:gd name="connsiteY66" fmla="*/ 1851124 h 4084173"/>
              <a:gd name="connsiteX67" fmla="*/ 486543 w 6722167"/>
              <a:gd name="connsiteY67" fmla="*/ 1961070 h 4084173"/>
              <a:gd name="connsiteX68" fmla="*/ 451314 w 6722167"/>
              <a:gd name="connsiteY68" fmla="*/ 2106513 h 4084173"/>
              <a:gd name="connsiteX69" fmla="*/ 650644 w 6722167"/>
              <a:gd name="connsiteY69" fmla="*/ 2370518 h 4084173"/>
              <a:gd name="connsiteX70" fmla="*/ 425076 w 6722167"/>
              <a:gd name="connsiteY70" fmla="*/ 2857054 h 4084173"/>
              <a:gd name="connsiteX71" fmla="*/ 553431 w 6722167"/>
              <a:gd name="connsiteY71" fmla="*/ 2946207 h 4084173"/>
              <a:gd name="connsiteX0" fmla="*/ 553431 w 6722167"/>
              <a:gd name="connsiteY0" fmla="*/ 2946207 h 4084173"/>
              <a:gd name="connsiteX1" fmla="*/ 807498 w 6722167"/>
              <a:gd name="connsiteY1" fmla="*/ 2918761 h 4084173"/>
              <a:gd name="connsiteX2" fmla="*/ 849252 w 6722167"/>
              <a:gd name="connsiteY2" fmla="*/ 3029336 h 4084173"/>
              <a:gd name="connsiteX3" fmla="*/ 1210162 w 6722167"/>
              <a:gd name="connsiteY3" fmla="*/ 2951435 h 4084173"/>
              <a:gd name="connsiteX4" fmla="*/ 1432085 w 6722167"/>
              <a:gd name="connsiteY4" fmla="*/ 3041860 h 4084173"/>
              <a:gd name="connsiteX5" fmla="*/ 1009890 w 6722167"/>
              <a:gd name="connsiteY5" fmla="*/ 4028699 h 4084173"/>
              <a:gd name="connsiteX6" fmla="*/ 1442161 w 6722167"/>
              <a:gd name="connsiteY6" fmla="*/ 3755877 h 4084173"/>
              <a:gd name="connsiteX7" fmla="*/ 1468940 w 6722167"/>
              <a:gd name="connsiteY7" fmla="*/ 3726513 h 4084173"/>
              <a:gd name="connsiteX8" fmla="*/ 1513390 w 6722167"/>
              <a:gd name="connsiteY8" fmla="*/ 3739213 h 4084173"/>
              <a:gd name="connsiteX9" fmla="*/ 1487990 w 6722167"/>
              <a:gd name="connsiteY9" fmla="*/ 3777313 h 4084173"/>
              <a:gd name="connsiteX10" fmla="*/ 1649915 w 6722167"/>
              <a:gd name="connsiteY10" fmla="*/ 3859863 h 4084173"/>
              <a:gd name="connsiteX11" fmla="*/ 1850296 w 6722167"/>
              <a:gd name="connsiteY11" fmla="*/ 3957577 h 4084173"/>
              <a:gd name="connsiteX12" fmla="*/ 1841750 w 6722167"/>
              <a:gd name="connsiteY12" fmla="*/ 3827785 h 4084173"/>
              <a:gd name="connsiteX13" fmla="*/ 1867131 w 6722167"/>
              <a:gd name="connsiteY13" fmla="*/ 3739011 h 4084173"/>
              <a:gd name="connsiteX14" fmla="*/ 1984922 w 6722167"/>
              <a:gd name="connsiteY14" fmla="*/ 3207609 h 4084173"/>
              <a:gd name="connsiteX15" fmla="*/ 2745358 w 6722167"/>
              <a:gd name="connsiteY15" fmla="*/ 3811121 h 4084173"/>
              <a:gd name="connsiteX16" fmla="*/ 2844823 w 6722167"/>
              <a:gd name="connsiteY16" fmla="*/ 3894687 h 4084173"/>
              <a:gd name="connsiteX17" fmla="*/ 3053983 w 6722167"/>
              <a:gd name="connsiteY17" fmla="*/ 3972450 h 4084173"/>
              <a:gd name="connsiteX18" fmla="*/ 3189522 w 6722167"/>
              <a:gd name="connsiteY18" fmla="*/ 3991829 h 4084173"/>
              <a:gd name="connsiteX19" fmla="*/ 3322741 w 6722167"/>
              <a:gd name="connsiteY19" fmla="*/ 4021325 h 4084173"/>
              <a:gd name="connsiteX20" fmla="*/ 3435364 w 6722167"/>
              <a:gd name="connsiteY20" fmla="*/ 4029369 h 4084173"/>
              <a:gd name="connsiteX21" fmla="*/ 3666513 w 6722167"/>
              <a:gd name="connsiteY21" fmla="*/ 4084173 h 4084173"/>
              <a:gd name="connsiteX22" fmla="*/ 3780639 w 6722167"/>
              <a:gd name="connsiteY22" fmla="*/ 3995347 h 4084173"/>
              <a:gd name="connsiteX23" fmla="*/ 3757294 w 6722167"/>
              <a:gd name="connsiteY23" fmla="*/ 3439177 h 4084173"/>
              <a:gd name="connsiteX24" fmla="*/ 3832506 w 6722167"/>
              <a:gd name="connsiteY24" fmla="*/ 3366351 h 4084173"/>
              <a:gd name="connsiteX25" fmla="*/ 4296679 w 6722167"/>
              <a:gd name="connsiteY25" fmla="*/ 3731871 h 4084173"/>
              <a:gd name="connsiteX26" fmla="*/ 4969627 w 6722167"/>
              <a:gd name="connsiteY26" fmla="*/ 3379881 h 4084173"/>
              <a:gd name="connsiteX27" fmla="*/ 4815327 w 6722167"/>
              <a:gd name="connsiteY27" fmla="*/ 3277449 h 4084173"/>
              <a:gd name="connsiteX28" fmla="*/ 5104239 w 6722167"/>
              <a:gd name="connsiteY28" fmla="*/ 2851615 h 4084173"/>
              <a:gd name="connsiteX29" fmla="*/ 4641494 w 6722167"/>
              <a:gd name="connsiteY29" fmla="*/ 2501810 h 4084173"/>
              <a:gd name="connsiteX30" fmla="*/ 5850418 w 6722167"/>
              <a:gd name="connsiteY30" fmla="*/ 3339163 h 4084173"/>
              <a:gd name="connsiteX31" fmla="*/ 5917093 w 6722167"/>
              <a:gd name="connsiteY31" fmla="*/ 3148663 h 4084173"/>
              <a:gd name="connsiteX32" fmla="*/ 6320318 w 6722167"/>
              <a:gd name="connsiteY32" fmla="*/ 3358213 h 4084173"/>
              <a:gd name="connsiteX33" fmla="*/ 6529868 w 6722167"/>
              <a:gd name="connsiteY33" fmla="*/ 3564588 h 4084173"/>
              <a:gd name="connsiteX34" fmla="*/ 6653693 w 6722167"/>
              <a:gd name="connsiteY34" fmla="*/ 3624913 h 4084173"/>
              <a:gd name="connsiteX35" fmla="*/ 6722167 w 6722167"/>
              <a:gd name="connsiteY35" fmla="*/ 3518706 h 4084173"/>
              <a:gd name="connsiteX36" fmla="*/ 4058334 w 6722167"/>
              <a:gd name="connsiteY36" fmla="*/ 1460218 h 4084173"/>
              <a:gd name="connsiteX37" fmla="*/ 3314336 w 6722167"/>
              <a:gd name="connsiteY37" fmla="*/ 1013010 h 4084173"/>
              <a:gd name="connsiteX38" fmla="*/ 3616739 w 6722167"/>
              <a:gd name="connsiteY38" fmla="*/ 677212 h 4084173"/>
              <a:gd name="connsiteX39" fmla="*/ 3073857 w 6722167"/>
              <a:gd name="connsiteY39" fmla="*/ 642352 h 4084173"/>
              <a:gd name="connsiteX40" fmla="*/ 2919543 w 6722167"/>
              <a:gd name="connsiteY40" fmla="*/ 418928 h 4084173"/>
              <a:gd name="connsiteX41" fmla="*/ 2743528 w 6722167"/>
              <a:gd name="connsiteY41" fmla="*/ 0 h 4084173"/>
              <a:gd name="connsiteX42" fmla="*/ 2506088 w 6722167"/>
              <a:gd name="connsiteY42" fmla="*/ 529727 h 4084173"/>
              <a:gd name="connsiteX43" fmla="*/ 2243704 w 6722167"/>
              <a:gd name="connsiteY43" fmla="*/ 1060196 h 4084173"/>
              <a:gd name="connsiteX44" fmla="*/ 1994402 w 6722167"/>
              <a:gd name="connsiteY44" fmla="*/ 1081739 h 4084173"/>
              <a:gd name="connsiteX45" fmla="*/ 1926558 w 6722167"/>
              <a:gd name="connsiteY45" fmla="*/ 646694 h 4084173"/>
              <a:gd name="connsiteX46" fmla="*/ 1900570 w 6722167"/>
              <a:gd name="connsiteY46" fmla="*/ 384268 h 4084173"/>
              <a:gd name="connsiteX47" fmla="*/ 1394824 w 6722167"/>
              <a:gd name="connsiteY47" fmla="*/ 363494 h 4084173"/>
              <a:gd name="connsiteX48" fmla="*/ 1410121 w 6722167"/>
              <a:gd name="connsiteY48" fmla="*/ 249957 h 4084173"/>
              <a:gd name="connsiteX49" fmla="*/ 1289845 w 6722167"/>
              <a:gd name="connsiteY49" fmla="*/ 242612 h 4084173"/>
              <a:gd name="connsiteX50" fmla="*/ 1169632 w 6722167"/>
              <a:gd name="connsiteY50" fmla="*/ 224306 h 4084173"/>
              <a:gd name="connsiteX51" fmla="*/ 1170496 w 6722167"/>
              <a:gd name="connsiteY51" fmla="*/ 138764 h 4084173"/>
              <a:gd name="connsiteX52" fmla="*/ 1069010 w 6722167"/>
              <a:gd name="connsiteY52" fmla="*/ 360900 h 4084173"/>
              <a:gd name="connsiteX53" fmla="*/ 964794 w 6722167"/>
              <a:gd name="connsiteY53" fmla="*/ 564039 h 4084173"/>
              <a:gd name="connsiteX54" fmla="*/ 887664 w 6722167"/>
              <a:gd name="connsiteY54" fmla="*/ 799031 h 4084173"/>
              <a:gd name="connsiteX55" fmla="*/ 783415 w 6722167"/>
              <a:gd name="connsiteY55" fmla="*/ 1163028 h 4084173"/>
              <a:gd name="connsiteX56" fmla="*/ 547493 w 6722167"/>
              <a:gd name="connsiteY56" fmla="*/ 1049225 h 4084173"/>
              <a:gd name="connsiteX57" fmla="*/ 353890 w 6722167"/>
              <a:gd name="connsiteY57" fmla="*/ 1169919 h 4084173"/>
              <a:gd name="connsiteX58" fmla="*/ 240397 w 6722167"/>
              <a:gd name="connsiteY58" fmla="*/ 1079942 h 4084173"/>
              <a:gd name="connsiteX59" fmla="*/ 166867 w 6722167"/>
              <a:gd name="connsiteY59" fmla="*/ 1195171 h 4084173"/>
              <a:gd name="connsiteX60" fmla="*/ 113254 w 6722167"/>
              <a:gd name="connsiteY60" fmla="*/ 1314621 h 4084173"/>
              <a:gd name="connsiteX61" fmla="*/ 72176 w 6722167"/>
              <a:gd name="connsiteY61" fmla="*/ 1412602 h 4084173"/>
              <a:gd name="connsiteX62" fmla="*/ 68887 w 6722167"/>
              <a:gd name="connsiteY62" fmla="*/ 1526405 h 4084173"/>
              <a:gd name="connsiteX63" fmla="*/ 0 w 6722167"/>
              <a:gd name="connsiteY63" fmla="*/ 1626120 h 4084173"/>
              <a:gd name="connsiteX64" fmla="*/ 9559 w 6722167"/>
              <a:gd name="connsiteY64" fmla="*/ 1817306 h 4084173"/>
              <a:gd name="connsiteX65" fmla="*/ 139432 w 6722167"/>
              <a:gd name="connsiteY65" fmla="*/ 1786873 h 4084173"/>
              <a:gd name="connsiteX66" fmla="*/ 290506 w 6722167"/>
              <a:gd name="connsiteY66" fmla="*/ 1851124 h 4084173"/>
              <a:gd name="connsiteX67" fmla="*/ 486543 w 6722167"/>
              <a:gd name="connsiteY67" fmla="*/ 1961070 h 4084173"/>
              <a:gd name="connsiteX68" fmla="*/ 451314 w 6722167"/>
              <a:gd name="connsiteY68" fmla="*/ 2106513 h 4084173"/>
              <a:gd name="connsiteX69" fmla="*/ 650644 w 6722167"/>
              <a:gd name="connsiteY69" fmla="*/ 2370518 h 4084173"/>
              <a:gd name="connsiteX70" fmla="*/ 425076 w 6722167"/>
              <a:gd name="connsiteY70" fmla="*/ 2857054 h 4084173"/>
              <a:gd name="connsiteX71" fmla="*/ 553431 w 6722167"/>
              <a:gd name="connsiteY71" fmla="*/ 2946207 h 4084173"/>
              <a:gd name="connsiteX0" fmla="*/ 553431 w 6722167"/>
              <a:gd name="connsiteY0" fmla="*/ 2946207 h 4084173"/>
              <a:gd name="connsiteX1" fmla="*/ 807498 w 6722167"/>
              <a:gd name="connsiteY1" fmla="*/ 2918761 h 4084173"/>
              <a:gd name="connsiteX2" fmla="*/ 849252 w 6722167"/>
              <a:gd name="connsiteY2" fmla="*/ 3029336 h 4084173"/>
              <a:gd name="connsiteX3" fmla="*/ 1210162 w 6722167"/>
              <a:gd name="connsiteY3" fmla="*/ 2951435 h 4084173"/>
              <a:gd name="connsiteX4" fmla="*/ 1432085 w 6722167"/>
              <a:gd name="connsiteY4" fmla="*/ 3041860 h 4084173"/>
              <a:gd name="connsiteX5" fmla="*/ 1009890 w 6722167"/>
              <a:gd name="connsiteY5" fmla="*/ 4028699 h 4084173"/>
              <a:gd name="connsiteX6" fmla="*/ 1442161 w 6722167"/>
              <a:gd name="connsiteY6" fmla="*/ 3755877 h 4084173"/>
              <a:gd name="connsiteX7" fmla="*/ 1468940 w 6722167"/>
              <a:gd name="connsiteY7" fmla="*/ 3726513 h 4084173"/>
              <a:gd name="connsiteX8" fmla="*/ 1513390 w 6722167"/>
              <a:gd name="connsiteY8" fmla="*/ 3739213 h 4084173"/>
              <a:gd name="connsiteX9" fmla="*/ 1487990 w 6722167"/>
              <a:gd name="connsiteY9" fmla="*/ 3777313 h 4084173"/>
              <a:gd name="connsiteX10" fmla="*/ 1649915 w 6722167"/>
              <a:gd name="connsiteY10" fmla="*/ 3859863 h 4084173"/>
              <a:gd name="connsiteX11" fmla="*/ 1850296 w 6722167"/>
              <a:gd name="connsiteY11" fmla="*/ 3957577 h 4084173"/>
              <a:gd name="connsiteX12" fmla="*/ 1841750 w 6722167"/>
              <a:gd name="connsiteY12" fmla="*/ 3827785 h 4084173"/>
              <a:gd name="connsiteX13" fmla="*/ 1867131 w 6722167"/>
              <a:gd name="connsiteY13" fmla="*/ 3739011 h 4084173"/>
              <a:gd name="connsiteX14" fmla="*/ 1984922 w 6722167"/>
              <a:gd name="connsiteY14" fmla="*/ 3207609 h 4084173"/>
              <a:gd name="connsiteX15" fmla="*/ 2745358 w 6722167"/>
              <a:gd name="connsiteY15" fmla="*/ 3811121 h 4084173"/>
              <a:gd name="connsiteX16" fmla="*/ 2844823 w 6722167"/>
              <a:gd name="connsiteY16" fmla="*/ 3894687 h 4084173"/>
              <a:gd name="connsiteX17" fmla="*/ 3053983 w 6722167"/>
              <a:gd name="connsiteY17" fmla="*/ 3972450 h 4084173"/>
              <a:gd name="connsiteX18" fmla="*/ 3189522 w 6722167"/>
              <a:gd name="connsiteY18" fmla="*/ 3991829 h 4084173"/>
              <a:gd name="connsiteX19" fmla="*/ 3322741 w 6722167"/>
              <a:gd name="connsiteY19" fmla="*/ 4021325 h 4084173"/>
              <a:gd name="connsiteX20" fmla="*/ 3435364 w 6722167"/>
              <a:gd name="connsiteY20" fmla="*/ 4029369 h 4084173"/>
              <a:gd name="connsiteX21" fmla="*/ 3666513 w 6722167"/>
              <a:gd name="connsiteY21" fmla="*/ 4084173 h 4084173"/>
              <a:gd name="connsiteX22" fmla="*/ 3780639 w 6722167"/>
              <a:gd name="connsiteY22" fmla="*/ 3995347 h 4084173"/>
              <a:gd name="connsiteX23" fmla="*/ 3757294 w 6722167"/>
              <a:gd name="connsiteY23" fmla="*/ 3439177 h 4084173"/>
              <a:gd name="connsiteX24" fmla="*/ 3832506 w 6722167"/>
              <a:gd name="connsiteY24" fmla="*/ 3366351 h 4084173"/>
              <a:gd name="connsiteX25" fmla="*/ 4296679 w 6722167"/>
              <a:gd name="connsiteY25" fmla="*/ 3731871 h 4084173"/>
              <a:gd name="connsiteX26" fmla="*/ 4969627 w 6722167"/>
              <a:gd name="connsiteY26" fmla="*/ 3379881 h 4084173"/>
              <a:gd name="connsiteX27" fmla="*/ 4815327 w 6722167"/>
              <a:gd name="connsiteY27" fmla="*/ 3277449 h 4084173"/>
              <a:gd name="connsiteX28" fmla="*/ 5104239 w 6722167"/>
              <a:gd name="connsiteY28" fmla="*/ 2851615 h 4084173"/>
              <a:gd name="connsiteX29" fmla="*/ 5479694 w 6722167"/>
              <a:gd name="connsiteY29" fmla="*/ 3276510 h 4084173"/>
              <a:gd name="connsiteX30" fmla="*/ 5850418 w 6722167"/>
              <a:gd name="connsiteY30" fmla="*/ 3339163 h 4084173"/>
              <a:gd name="connsiteX31" fmla="*/ 5917093 w 6722167"/>
              <a:gd name="connsiteY31" fmla="*/ 3148663 h 4084173"/>
              <a:gd name="connsiteX32" fmla="*/ 6320318 w 6722167"/>
              <a:gd name="connsiteY32" fmla="*/ 3358213 h 4084173"/>
              <a:gd name="connsiteX33" fmla="*/ 6529868 w 6722167"/>
              <a:gd name="connsiteY33" fmla="*/ 3564588 h 4084173"/>
              <a:gd name="connsiteX34" fmla="*/ 6653693 w 6722167"/>
              <a:gd name="connsiteY34" fmla="*/ 3624913 h 4084173"/>
              <a:gd name="connsiteX35" fmla="*/ 6722167 w 6722167"/>
              <a:gd name="connsiteY35" fmla="*/ 3518706 h 4084173"/>
              <a:gd name="connsiteX36" fmla="*/ 4058334 w 6722167"/>
              <a:gd name="connsiteY36" fmla="*/ 1460218 h 4084173"/>
              <a:gd name="connsiteX37" fmla="*/ 3314336 w 6722167"/>
              <a:gd name="connsiteY37" fmla="*/ 1013010 h 4084173"/>
              <a:gd name="connsiteX38" fmla="*/ 3616739 w 6722167"/>
              <a:gd name="connsiteY38" fmla="*/ 677212 h 4084173"/>
              <a:gd name="connsiteX39" fmla="*/ 3073857 w 6722167"/>
              <a:gd name="connsiteY39" fmla="*/ 642352 h 4084173"/>
              <a:gd name="connsiteX40" fmla="*/ 2919543 w 6722167"/>
              <a:gd name="connsiteY40" fmla="*/ 418928 h 4084173"/>
              <a:gd name="connsiteX41" fmla="*/ 2743528 w 6722167"/>
              <a:gd name="connsiteY41" fmla="*/ 0 h 4084173"/>
              <a:gd name="connsiteX42" fmla="*/ 2506088 w 6722167"/>
              <a:gd name="connsiteY42" fmla="*/ 529727 h 4084173"/>
              <a:gd name="connsiteX43" fmla="*/ 2243704 w 6722167"/>
              <a:gd name="connsiteY43" fmla="*/ 1060196 h 4084173"/>
              <a:gd name="connsiteX44" fmla="*/ 1994402 w 6722167"/>
              <a:gd name="connsiteY44" fmla="*/ 1081739 h 4084173"/>
              <a:gd name="connsiteX45" fmla="*/ 1926558 w 6722167"/>
              <a:gd name="connsiteY45" fmla="*/ 646694 h 4084173"/>
              <a:gd name="connsiteX46" fmla="*/ 1900570 w 6722167"/>
              <a:gd name="connsiteY46" fmla="*/ 384268 h 4084173"/>
              <a:gd name="connsiteX47" fmla="*/ 1394824 w 6722167"/>
              <a:gd name="connsiteY47" fmla="*/ 363494 h 4084173"/>
              <a:gd name="connsiteX48" fmla="*/ 1410121 w 6722167"/>
              <a:gd name="connsiteY48" fmla="*/ 249957 h 4084173"/>
              <a:gd name="connsiteX49" fmla="*/ 1289845 w 6722167"/>
              <a:gd name="connsiteY49" fmla="*/ 242612 h 4084173"/>
              <a:gd name="connsiteX50" fmla="*/ 1169632 w 6722167"/>
              <a:gd name="connsiteY50" fmla="*/ 224306 h 4084173"/>
              <a:gd name="connsiteX51" fmla="*/ 1170496 w 6722167"/>
              <a:gd name="connsiteY51" fmla="*/ 138764 h 4084173"/>
              <a:gd name="connsiteX52" fmla="*/ 1069010 w 6722167"/>
              <a:gd name="connsiteY52" fmla="*/ 360900 h 4084173"/>
              <a:gd name="connsiteX53" fmla="*/ 964794 w 6722167"/>
              <a:gd name="connsiteY53" fmla="*/ 564039 h 4084173"/>
              <a:gd name="connsiteX54" fmla="*/ 887664 w 6722167"/>
              <a:gd name="connsiteY54" fmla="*/ 799031 h 4084173"/>
              <a:gd name="connsiteX55" fmla="*/ 783415 w 6722167"/>
              <a:gd name="connsiteY55" fmla="*/ 1163028 h 4084173"/>
              <a:gd name="connsiteX56" fmla="*/ 547493 w 6722167"/>
              <a:gd name="connsiteY56" fmla="*/ 1049225 h 4084173"/>
              <a:gd name="connsiteX57" fmla="*/ 353890 w 6722167"/>
              <a:gd name="connsiteY57" fmla="*/ 1169919 h 4084173"/>
              <a:gd name="connsiteX58" fmla="*/ 240397 w 6722167"/>
              <a:gd name="connsiteY58" fmla="*/ 1079942 h 4084173"/>
              <a:gd name="connsiteX59" fmla="*/ 166867 w 6722167"/>
              <a:gd name="connsiteY59" fmla="*/ 1195171 h 4084173"/>
              <a:gd name="connsiteX60" fmla="*/ 113254 w 6722167"/>
              <a:gd name="connsiteY60" fmla="*/ 1314621 h 4084173"/>
              <a:gd name="connsiteX61" fmla="*/ 72176 w 6722167"/>
              <a:gd name="connsiteY61" fmla="*/ 1412602 h 4084173"/>
              <a:gd name="connsiteX62" fmla="*/ 68887 w 6722167"/>
              <a:gd name="connsiteY62" fmla="*/ 1526405 h 4084173"/>
              <a:gd name="connsiteX63" fmla="*/ 0 w 6722167"/>
              <a:gd name="connsiteY63" fmla="*/ 1626120 h 4084173"/>
              <a:gd name="connsiteX64" fmla="*/ 9559 w 6722167"/>
              <a:gd name="connsiteY64" fmla="*/ 1817306 h 4084173"/>
              <a:gd name="connsiteX65" fmla="*/ 139432 w 6722167"/>
              <a:gd name="connsiteY65" fmla="*/ 1786873 h 4084173"/>
              <a:gd name="connsiteX66" fmla="*/ 290506 w 6722167"/>
              <a:gd name="connsiteY66" fmla="*/ 1851124 h 4084173"/>
              <a:gd name="connsiteX67" fmla="*/ 486543 w 6722167"/>
              <a:gd name="connsiteY67" fmla="*/ 1961070 h 4084173"/>
              <a:gd name="connsiteX68" fmla="*/ 451314 w 6722167"/>
              <a:gd name="connsiteY68" fmla="*/ 2106513 h 4084173"/>
              <a:gd name="connsiteX69" fmla="*/ 650644 w 6722167"/>
              <a:gd name="connsiteY69" fmla="*/ 2370518 h 4084173"/>
              <a:gd name="connsiteX70" fmla="*/ 425076 w 6722167"/>
              <a:gd name="connsiteY70" fmla="*/ 2857054 h 4084173"/>
              <a:gd name="connsiteX71" fmla="*/ 553431 w 6722167"/>
              <a:gd name="connsiteY71" fmla="*/ 2946207 h 4084173"/>
              <a:gd name="connsiteX0" fmla="*/ 553431 w 6722167"/>
              <a:gd name="connsiteY0" fmla="*/ 2946207 h 4084173"/>
              <a:gd name="connsiteX1" fmla="*/ 807498 w 6722167"/>
              <a:gd name="connsiteY1" fmla="*/ 2918761 h 4084173"/>
              <a:gd name="connsiteX2" fmla="*/ 849252 w 6722167"/>
              <a:gd name="connsiteY2" fmla="*/ 3029336 h 4084173"/>
              <a:gd name="connsiteX3" fmla="*/ 1210162 w 6722167"/>
              <a:gd name="connsiteY3" fmla="*/ 2951435 h 4084173"/>
              <a:gd name="connsiteX4" fmla="*/ 1432085 w 6722167"/>
              <a:gd name="connsiteY4" fmla="*/ 3041860 h 4084173"/>
              <a:gd name="connsiteX5" fmla="*/ 1009890 w 6722167"/>
              <a:gd name="connsiteY5" fmla="*/ 4028699 h 4084173"/>
              <a:gd name="connsiteX6" fmla="*/ 1442161 w 6722167"/>
              <a:gd name="connsiteY6" fmla="*/ 3755877 h 4084173"/>
              <a:gd name="connsiteX7" fmla="*/ 1468940 w 6722167"/>
              <a:gd name="connsiteY7" fmla="*/ 3726513 h 4084173"/>
              <a:gd name="connsiteX8" fmla="*/ 1513390 w 6722167"/>
              <a:gd name="connsiteY8" fmla="*/ 3739213 h 4084173"/>
              <a:gd name="connsiteX9" fmla="*/ 1487990 w 6722167"/>
              <a:gd name="connsiteY9" fmla="*/ 3777313 h 4084173"/>
              <a:gd name="connsiteX10" fmla="*/ 1649915 w 6722167"/>
              <a:gd name="connsiteY10" fmla="*/ 3859863 h 4084173"/>
              <a:gd name="connsiteX11" fmla="*/ 1850296 w 6722167"/>
              <a:gd name="connsiteY11" fmla="*/ 3957577 h 4084173"/>
              <a:gd name="connsiteX12" fmla="*/ 1841750 w 6722167"/>
              <a:gd name="connsiteY12" fmla="*/ 3827785 h 4084173"/>
              <a:gd name="connsiteX13" fmla="*/ 1867131 w 6722167"/>
              <a:gd name="connsiteY13" fmla="*/ 3739011 h 4084173"/>
              <a:gd name="connsiteX14" fmla="*/ 1984922 w 6722167"/>
              <a:gd name="connsiteY14" fmla="*/ 3207609 h 4084173"/>
              <a:gd name="connsiteX15" fmla="*/ 2745358 w 6722167"/>
              <a:gd name="connsiteY15" fmla="*/ 3811121 h 4084173"/>
              <a:gd name="connsiteX16" fmla="*/ 2844823 w 6722167"/>
              <a:gd name="connsiteY16" fmla="*/ 3894687 h 4084173"/>
              <a:gd name="connsiteX17" fmla="*/ 3053983 w 6722167"/>
              <a:gd name="connsiteY17" fmla="*/ 3972450 h 4084173"/>
              <a:gd name="connsiteX18" fmla="*/ 3189522 w 6722167"/>
              <a:gd name="connsiteY18" fmla="*/ 3991829 h 4084173"/>
              <a:gd name="connsiteX19" fmla="*/ 3322741 w 6722167"/>
              <a:gd name="connsiteY19" fmla="*/ 4021325 h 4084173"/>
              <a:gd name="connsiteX20" fmla="*/ 3435364 w 6722167"/>
              <a:gd name="connsiteY20" fmla="*/ 4029369 h 4084173"/>
              <a:gd name="connsiteX21" fmla="*/ 3666513 w 6722167"/>
              <a:gd name="connsiteY21" fmla="*/ 4084173 h 4084173"/>
              <a:gd name="connsiteX22" fmla="*/ 3780639 w 6722167"/>
              <a:gd name="connsiteY22" fmla="*/ 3995347 h 4084173"/>
              <a:gd name="connsiteX23" fmla="*/ 3757294 w 6722167"/>
              <a:gd name="connsiteY23" fmla="*/ 3439177 h 4084173"/>
              <a:gd name="connsiteX24" fmla="*/ 3832506 w 6722167"/>
              <a:gd name="connsiteY24" fmla="*/ 3366351 h 4084173"/>
              <a:gd name="connsiteX25" fmla="*/ 4296679 w 6722167"/>
              <a:gd name="connsiteY25" fmla="*/ 3731871 h 4084173"/>
              <a:gd name="connsiteX26" fmla="*/ 4969627 w 6722167"/>
              <a:gd name="connsiteY26" fmla="*/ 3379881 h 4084173"/>
              <a:gd name="connsiteX27" fmla="*/ 4815327 w 6722167"/>
              <a:gd name="connsiteY27" fmla="*/ 3277449 h 4084173"/>
              <a:gd name="connsiteX28" fmla="*/ 5104239 w 6722167"/>
              <a:gd name="connsiteY28" fmla="*/ 2851615 h 4084173"/>
              <a:gd name="connsiteX29" fmla="*/ 5479694 w 6722167"/>
              <a:gd name="connsiteY29" fmla="*/ 3276510 h 4084173"/>
              <a:gd name="connsiteX30" fmla="*/ 5678968 w 6722167"/>
              <a:gd name="connsiteY30" fmla="*/ 3228038 h 4084173"/>
              <a:gd name="connsiteX31" fmla="*/ 5850418 w 6722167"/>
              <a:gd name="connsiteY31" fmla="*/ 3339163 h 4084173"/>
              <a:gd name="connsiteX32" fmla="*/ 5917093 w 6722167"/>
              <a:gd name="connsiteY32" fmla="*/ 3148663 h 4084173"/>
              <a:gd name="connsiteX33" fmla="*/ 6320318 w 6722167"/>
              <a:gd name="connsiteY33" fmla="*/ 3358213 h 4084173"/>
              <a:gd name="connsiteX34" fmla="*/ 6529868 w 6722167"/>
              <a:gd name="connsiteY34" fmla="*/ 3564588 h 4084173"/>
              <a:gd name="connsiteX35" fmla="*/ 6653693 w 6722167"/>
              <a:gd name="connsiteY35" fmla="*/ 3624913 h 4084173"/>
              <a:gd name="connsiteX36" fmla="*/ 6722167 w 6722167"/>
              <a:gd name="connsiteY36" fmla="*/ 3518706 h 4084173"/>
              <a:gd name="connsiteX37" fmla="*/ 4058334 w 6722167"/>
              <a:gd name="connsiteY37" fmla="*/ 1460218 h 4084173"/>
              <a:gd name="connsiteX38" fmla="*/ 3314336 w 6722167"/>
              <a:gd name="connsiteY38" fmla="*/ 1013010 h 4084173"/>
              <a:gd name="connsiteX39" fmla="*/ 3616739 w 6722167"/>
              <a:gd name="connsiteY39" fmla="*/ 677212 h 4084173"/>
              <a:gd name="connsiteX40" fmla="*/ 3073857 w 6722167"/>
              <a:gd name="connsiteY40" fmla="*/ 642352 h 4084173"/>
              <a:gd name="connsiteX41" fmla="*/ 2919543 w 6722167"/>
              <a:gd name="connsiteY41" fmla="*/ 418928 h 4084173"/>
              <a:gd name="connsiteX42" fmla="*/ 2743528 w 6722167"/>
              <a:gd name="connsiteY42" fmla="*/ 0 h 4084173"/>
              <a:gd name="connsiteX43" fmla="*/ 2506088 w 6722167"/>
              <a:gd name="connsiteY43" fmla="*/ 529727 h 4084173"/>
              <a:gd name="connsiteX44" fmla="*/ 2243704 w 6722167"/>
              <a:gd name="connsiteY44" fmla="*/ 1060196 h 4084173"/>
              <a:gd name="connsiteX45" fmla="*/ 1994402 w 6722167"/>
              <a:gd name="connsiteY45" fmla="*/ 1081739 h 4084173"/>
              <a:gd name="connsiteX46" fmla="*/ 1926558 w 6722167"/>
              <a:gd name="connsiteY46" fmla="*/ 646694 h 4084173"/>
              <a:gd name="connsiteX47" fmla="*/ 1900570 w 6722167"/>
              <a:gd name="connsiteY47" fmla="*/ 384268 h 4084173"/>
              <a:gd name="connsiteX48" fmla="*/ 1394824 w 6722167"/>
              <a:gd name="connsiteY48" fmla="*/ 363494 h 4084173"/>
              <a:gd name="connsiteX49" fmla="*/ 1410121 w 6722167"/>
              <a:gd name="connsiteY49" fmla="*/ 249957 h 4084173"/>
              <a:gd name="connsiteX50" fmla="*/ 1289845 w 6722167"/>
              <a:gd name="connsiteY50" fmla="*/ 242612 h 4084173"/>
              <a:gd name="connsiteX51" fmla="*/ 1169632 w 6722167"/>
              <a:gd name="connsiteY51" fmla="*/ 224306 h 4084173"/>
              <a:gd name="connsiteX52" fmla="*/ 1170496 w 6722167"/>
              <a:gd name="connsiteY52" fmla="*/ 138764 h 4084173"/>
              <a:gd name="connsiteX53" fmla="*/ 1069010 w 6722167"/>
              <a:gd name="connsiteY53" fmla="*/ 360900 h 4084173"/>
              <a:gd name="connsiteX54" fmla="*/ 964794 w 6722167"/>
              <a:gd name="connsiteY54" fmla="*/ 564039 h 4084173"/>
              <a:gd name="connsiteX55" fmla="*/ 887664 w 6722167"/>
              <a:gd name="connsiteY55" fmla="*/ 799031 h 4084173"/>
              <a:gd name="connsiteX56" fmla="*/ 783415 w 6722167"/>
              <a:gd name="connsiteY56" fmla="*/ 1163028 h 4084173"/>
              <a:gd name="connsiteX57" fmla="*/ 547493 w 6722167"/>
              <a:gd name="connsiteY57" fmla="*/ 1049225 h 4084173"/>
              <a:gd name="connsiteX58" fmla="*/ 353890 w 6722167"/>
              <a:gd name="connsiteY58" fmla="*/ 1169919 h 4084173"/>
              <a:gd name="connsiteX59" fmla="*/ 240397 w 6722167"/>
              <a:gd name="connsiteY59" fmla="*/ 1079942 h 4084173"/>
              <a:gd name="connsiteX60" fmla="*/ 166867 w 6722167"/>
              <a:gd name="connsiteY60" fmla="*/ 1195171 h 4084173"/>
              <a:gd name="connsiteX61" fmla="*/ 113254 w 6722167"/>
              <a:gd name="connsiteY61" fmla="*/ 1314621 h 4084173"/>
              <a:gd name="connsiteX62" fmla="*/ 72176 w 6722167"/>
              <a:gd name="connsiteY62" fmla="*/ 1412602 h 4084173"/>
              <a:gd name="connsiteX63" fmla="*/ 68887 w 6722167"/>
              <a:gd name="connsiteY63" fmla="*/ 1526405 h 4084173"/>
              <a:gd name="connsiteX64" fmla="*/ 0 w 6722167"/>
              <a:gd name="connsiteY64" fmla="*/ 1626120 h 4084173"/>
              <a:gd name="connsiteX65" fmla="*/ 9559 w 6722167"/>
              <a:gd name="connsiteY65" fmla="*/ 1817306 h 4084173"/>
              <a:gd name="connsiteX66" fmla="*/ 139432 w 6722167"/>
              <a:gd name="connsiteY66" fmla="*/ 1786873 h 4084173"/>
              <a:gd name="connsiteX67" fmla="*/ 290506 w 6722167"/>
              <a:gd name="connsiteY67" fmla="*/ 1851124 h 4084173"/>
              <a:gd name="connsiteX68" fmla="*/ 486543 w 6722167"/>
              <a:gd name="connsiteY68" fmla="*/ 1961070 h 4084173"/>
              <a:gd name="connsiteX69" fmla="*/ 451314 w 6722167"/>
              <a:gd name="connsiteY69" fmla="*/ 2106513 h 4084173"/>
              <a:gd name="connsiteX70" fmla="*/ 650644 w 6722167"/>
              <a:gd name="connsiteY70" fmla="*/ 2370518 h 4084173"/>
              <a:gd name="connsiteX71" fmla="*/ 425076 w 6722167"/>
              <a:gd name="connsiteY71" fmla="*/ 2857054 h 4084173"/>
              <a:gd name="connsiteX72" fmla="*/ 553431 w 6722167"/>
              <a:gd name="connsiteY72" fmla="*/ 2946207 h 4084173"/>
              <a:gd name="connsiteX0" fmla="*/ 553431 w 6722167"/>
              <a:gd name="connsiteY0" fmla="*/ 2946207 h 4084173"/>
              <a:gd name="connsiteX1" fmla="*/ 807498 w 6722167"/>
              <a:gd name="connsiteY1" fmla="*/ 2918761 h 4084173"/>
              <a:gd name="connsiteX2" fmla="*/ 849252 w 6722167"/>
              <a:gd name="connsiteY2" fmla="*/ 3029336 h 4084173"/>
              <a:gd name="connsiteX3" fmla="*/ 1210162 w 6722167"/>
              <a:gd name="connsiteY3" fmla="*/ 2951435 h 4084173"/>
              <a:gd name="connsiteX4" fmla="*/ 1432085 w 6722167"/>
              <a:gd name="connsiteY4" fmla="*/ 3041860 h 4084173"/>
              <a:gd name="connsiteX5" fmla="*/ 1009890 w 6722167"/>
              <a:gd name="connsiteY5" fmla="*/ 4028699 h 4084173"/>
              <a:gd name="connsiteX6" fmla="*/ 1442161 w 6722167"/>
              <a:gd name="connsiteY6" fmla="*/ 3755877 h 4084173"/>
              <a:gd name="connsiteX7" fmla="*/ 1468940 w 6722167"/>
              <a:gd name="connsiteY7" fmla="*/ 3726513 h 4084173"/>
              <a:gd name="connsiteX8" fmla="*/ 1513390 w 6722167"/>
              <a:gd name="connsiteY8" fmla="*/ 3739213 h 4084173"/>
              <a:gd name="connsiteX9" fmla="*/ 1487990 w 6722167"/>
              <a:gd name="connsiteY9" fmla="*/ 3777313 h 4084173"/>
              <a:gd name="connsiteX10" fmla="*/ 1649915 w 6722167"/>
              <a:gd name="connsiteY10" fmla="*/ 3859863 h 4084173"/>
              <a:gd name="connsiteX11" fmla="*/ 1850296 w 6722167"/>
              <a:gd name="connsiteY11" fmla="*/ 3957577 h 4084173"/>
              <a:gd name="connsiteX12" fmla="*/ 1841750 w 6722167"/>
              <a:gd name="connsiteY12" fmla="*/ 3827785 h 4084173"/>
              <a:gd name="connsiteX13" fmla="*/ 1867131 w 6722167"/>
              <a:gd name="connsiteY13" fmla="*/ 3739011 h 4084173"/>
              <a:gd name="connsiteX14" fmla="*/ 1984922 w 6722167"/>
              <a:gd name="connsiteY14" fmla="*/ 3207609 h 4084173"/>
              <a:gd name="connsiteX15" fmla="*/ 2745358 w 6722167"/>
              <a:gd name="connsiteY15" fmla="*/ 3811121 h 4084173"/>
              <a:gd name="connsiteX16" fmla="*/ 2844823 w 6722167"/>
              <a:gd name="connsiteY16" fmla="*/ 3894687 h 4084173"/>
              <a:gd name="connsiteX17" fmla="*/ 3053983 w 6722167"/>
              <a:gd name="connsiteY17" fmla="*/ 3972450 h 4084173"/>
              <a:gd name="connsiteX18" fmla="*/ 3189522 w 6722167"/>
              <a:gd name="connsiteY18" fmla="*/ 3991829 h 4084173"/>
              <a:gd name="connsiteX19" fmla="*/ 3322741 w 6722167"/>
              <a:gd name="connsiteY19" fmla="*/ 4021325 h 4084173"/>
              <a:gd name="connsiteX20" fmla="*/ 3435364 w 6722167"/>
              <a:gd name="connsiteY20" fmla="*/ 4029369 h 4084173"/>
              <a:gd name="connsiteX21" fmla="*/ 3666513 w 6722167"/>
              <a:gd name="connsiteY21" fmla="*/ 4084173 h 4084173"/>
              <a:gd name="connsiteX22" fmla="*/ 3780639 w 6722167"/>
              <a:gd name="connsiteY22" fmla="*/ 3995347 h 4084173"/>
              <a:gd name="connsiteX23" fmla="*/ 3757294 w 6722167"/>
              <a:gd name="connsiteY23" fmla="*/ 3439177 h 4084173"/>
              <a:gd name="connsiteX24" fmla="*/ 3832506 w 6722167"/>
              <a:gd name="connsiteY24" fmla="*/ 3366351 h 4084173"/>
              <a:gd name="connsiteX25" fmla="*/ 4296679 w 6722167"/>
              <a:gd name="connsiteY25" fmla="*/ 3731871 h 4084173"/>
              <a:gd name="connsiteX26" fmla="*/ 4969627 w 6722167"/>
              <a:gd name="connsiteY26" fmla="*/ 3379881 h 4084173"/>
              <a:gd name="connsiteX27" fmla="*/ 4815327 w 6722167"/>
              <a:gd name="connsiteY27" fmla="*/ 3277449 h 4084173"/>
              <a:gd name="connsiteX28" fmla="*/ 5104239 w 6722167"/>
              <a:gd name="connsiteY28" fmla="*/ 2851615 h 4084173"/>
              <a:gd name="connsiteX29" fmla="*/ 5479694 w 6722167"/>
              <a:gd name="connsiteY29" fmla="*/ 3276510 h 4084173"/>
              <a:gd name="connsiteX30" fmla="*/ 5678968 w 6722167"/>
              <a:gd name="connsiteY30" fmla="*/ 3228038 h 4084173"/>
              <a:gd name="connsiteX31" fmla="*/ 5850418 w 6722167"/>
              <a:gd name="connsiteY31" fmla="*/ 3339163 h 4084173"/>
              <a:gd name="connsiteX32" fmla="*/ 5917093 w 6722167"/>
              <a:gd name="connsiteY32" fmla="*/ 3148663 h 4084173"/>
              <a:gd name="connsiteX33" fmla="*/ 6320318 w 6722167"/>
              <a:gd name="connsiteY33" fmla="*/ 3358213 h 4084173"/>
              <a:gd name="connsiteX34" fmla="*/ 6529868 w 6722167"/>
              <a:gd name="connsiteY34" fmla="*/ 3564588 h 4084173"/>
              <a:gd name="connsiteX35" fmla="*/ 6653693 w 6722167"/>
              <a:gd name="connsiteY35" fmla="*/ 3624913 h 4084173"/>
              <a:gd name="connsiteX36" fmla="*/ 6722167 w 6722167"/>
              <a:gd name="connsiteY36" fmla="*/ 3518706 h 4084173"/>
              <a:gd name="connsiteX37" fmla="*/ 4058334 w 6722167"/>
              <a:gd name="connsiteY37" fmla="*/ 1460218 h 4084173"/>
              <a:gd name="connsiteX38" fmla="*/ 3314336 w 6722167"/>
              <a:gd name="connsiteY38" fmla="*/ 1013010 h 4084173"/>
              <a:gd name="connsiteX39" fmla="*/ 3616739 w 6722167"/>
              <a:gd name="connsiteY39" fmla="*/ 677212 h 4084173"/>
              <a:gd name="connsiteX40" fmla="*/ 3073857 w 6722167"/>
              <a:gd name="connsiteY40" fmla="*/ 642352 h 4084173"/>
              <a:gd name="connsiteX41" fmla="*/ 2919543 w 6722167"/>
              <a:gd name="connsiteY41" fmla="*/ 418928 h 4084173"/>
              <a:gd name="connsiteX42" fmla="*/ 2743528 w 6722167"/>
              <a:gd name="connsiteY42" fmla="*/ 0 h 4084173"/>
              <a:gd name="connsiteX43" fmla="*/ 2506088 w 6722167"/>
              <a:gd name="connsiteY43" fmla="*/ 529727 h 4084173"/>
              <a:gd name="connsiteX44" fmla="*/ 2243704 w 6722167"/>
              <a:gd name="connsiteY44" fmla="*/ 1060196 h 4084173"/>
              <a:gd name="connsiteX45" fmla="*/ 1994402 w 6722167"/>
              <a:gd name="connsiteY45" fmla="*/ 1081739 h 4084173"/>
              <a:gd name="connsiteX46" fmla="*/ 1926558 w 6722167"/>
              <a:gd name="connsiteY46" fmla="*/ 646694 h 4084173"/>
              <a:gd name="connsiteX47" fmla="*/ 1900570 w 6722167"/>
              <a:gd name="connsiteY47" fmla="*/ 384268 h 4084173"/>
              <a:gd name="connsiteX48" fmla="*/ 1394824 w 6722167"/>
              <a:gd name="connsiteY48" fmla="*/ 363494 h 4084173"/>
              <a:gd name="connsiteX49" fmla="*/ 1410121 w 6722167"/>
              <a:gd name="connsiteY49" fmla="*/ 249957 h 4084173"/>
              <a:gd name="connsiteX50" fmla="*/ 1289845 w 6722167"/>
              <a:gd name="connsiteY50" fmla="*/ 242612 h 4084173"/>
              <a:gd name="connsiteX51" fmla="*/ 1169632 w 6722167"/>
              <a:gd name="connsiteY51" fmla="*/ 224306 h 4084173"/>
              <a:gd name="connsiteX52" fmla="*/ 1170496 w 6722167"/>
              <a:gd name="connsiteY52" fmla="*/ 138764 h 4084173"/>
              <a:gd name="connsiteX53" fmla="*/ 1069010 w 6722167"/>
              <a:gd name="connsiteY53" fmla="*/ 360900 h 4084173"/>
              <a:gd name="connsiteX54" fmla="*/ 964794 w 6722167"/>
              <a:gd name="connsiteY54" fmla="*/ 564039 h 4084173"/>
              <a:gd name="connsiteX55" fmla="*/ 887664 w 6722167"/>
              <a:gd name="connsiteY55" fmla="*/ 799031 h 4084173"/>
              <a:gd name="connsiteX56" fmla="*/ 783415 w 6722167"/>
              <a:gd name="connsiteY56" fmla="*/ 1163028 h 4084173"/>
              <a:gd name="connsiteX57" fmla="*/ 547493 w 6722167"/>
              <a:gd name="connsiteY57" fmla="*/ 1049225 h 4084173"/>
              <a:gd name="connsiteX58" fmla="*/ 353890 w 6722167"/>
              <a:gd name="connsiteY58" fmla="*/ 1169919 h 4084173"/>
              <a:gd name="connsiteX59" fmla="*/ 240397 w 6722167"/>
              <a:gd name="connsiteY59" fmla="*/ 1079942 h 4084173"/>
              <a:gd name="connsiteX60" fmla="*/ 166867 w 6722167"/>
              <a:gd name="connsiteY60" fmla="*/ 1195171 h 4084173"/>
              <a:gd name="connsiteX61" fmla="*/ 113254 w 6722167"/>
              <a:gd name="connsiteY61" fmla="*/ 1314621 h 4084173"/>
              <a:gd name="connsiteX62" fmla="*/ 72176 w 6722167"/>
              <a:gd name="connsiteY62" fmla="*/ 1412602 h 4084173"/>
              <a:gd name="connsiteX63" fmla="*/ 68887 w 6722167"/>
              <a:gd name="connsiteY63" fmla="*/ 1526405 h 4084173"/>
              <a:gd name="connsiteX64" fmla="*/ 0 w 6722167"/>
              <a:gd name="connsiteY64" fmla="*/ 1626120 h 4084173"/>
              <a:gd name="connsiteX65" fmla="*/ 9559 w 6722167"/>
              <a:gd name="connsiteY65" fmla="*/ 1817306 h 4084173"/>
              <a:gd name="connsiteX66" fmla="*/ 139432 w 6722167"/>
              <a:gd name="connsiteY66" fmla="*/ 1786873 h 4084173"/>
              <a:gd name="connsiteX67" fmla="*/ 290506 w 6722167"/>
              <a:gd name="connsiteY67" fmla="*/ 1851124 h 4084173"/>
              <a:gd name="connsiteX68" fmla="*/ 486543 w 6722167"/>
              <a:gd name="connsiteY68" fmla="*/ 1961070 h 4084173"/>
              <a:gd name="connsiteX69" fmla="*/ 451314 w 6722167"/>
              <a:gd name="connsiteY69" fmla="*/ 2106513 h 4084173"/>
              <a:gd name="connsiteX70" fmla="*/ 650644 w 6722167"/>
              <a:gd name="connsiteY70" fmla="*/ 2370518 h 4084173"/>
              <a:gd name="connsiteX71" fmla="*/ 425076 w 6722167"/>
              <a:gd name="connsiteY71" fmla="*/ 2857054 h 4084173"/>
              <a:gd name="connsiteX72" fmla="*/ 553431 w 6722167"/>
              <a:gd name="connsiteY72" fmla="*/ 2946207 h 4084173"/>
              <a:gd name="connsiteX0" fmla="*/ 553431 w 6722167"/>
              <a:gd name="connsiteY0" fmla="*/ 2946207 h 4084173"/>
              <a:gd name="connsiteX1" fmla="*/ 807498 w 6722167"/>
              <a:gd name="connsiteY1" fmla="*/ 2918761 h 4084173"/>
              <a:gd name="connsiteX2" fmla="*/ 849252 w 6722167"/>
              <a:gd name="connsiteY2" fmla="*/ 3029336 h 4084173"/>
              <a:gd name="connsiteX3" fmla="*/ 1210162 w 6722167"/>
              <a:gd name="connsiteY3" fmla="*/ 2951435 h 4084173"/>
              <a:gd name="connsiteX4" fmla="*/ 1432085 w 6722167"/>
              <a:gd name="connsiteY4" fmla="*/ 3041860 h 4084173"/>
              <a:gd name="connsiteX5" fmla="*/ 1009890 w 6722167"/>
              <a:gd name="connsiteY5" fmla="*/ 4028699 h 4084173"/>
              <a:gd name="connsiteX6" fmla="*/ 1442161 w 6722167"/>
              <a:gd name="connsiteY6" fmla="*/ 3755877 h 4084173"/>
              <a:gd name="connsiteX7" fmla="*/ 1468940 w 6722167"/>
              <a:gd name="connsiteY7" fmla="*/ 3726513 h 4084173"/>
              <a:gd name="connsiteX8" fmla="*/ 1513390 w 6722167"/>
              <a:gd name="connsiteY8" fmla="*/ 3739213 h 4084173"/>
              <a:gd name="connsiteX9" fmla="*/ 1487990 w 6722167"/>
              <a:gd name="connsiteY9" fmla="*/ 3777313 h 4084173"/>
              <a:gd name="connsiteX10" fmla="*/ 1649915 w 6722167"/>
              <a:gd name="connsiteY10" fmla="*/ 3859863 h 4084173"/>
              <a:gd name="connsiteX11" fmla="*/ 1850296 w 6722167"/>
              <a:gd name="connsiteY11" fmla="*/ 3957577 h 4084173"/>
              <a:gd name="connsiteX12" fmla="*/ 1841750 w 6722167"/>
              <a:gd name="connsiteY12" fmla="*/ 3827785 h 4084173"/>
              <a:gd name="connsiteX13" fmla="*/ 1867131 w 6722167"/>
              <a:gd name="connsiteY13" fmla="*/ 3739011 h 4084173"/>
              <a:gd name="connsiteX14" fmla="*/ 1984922 w 6722167"/>
              <a:gd name="connsiteY14" fmla="*/ 3207609 h 4084173"/>
              <a:gd name="connsiteX15" fmla="*/ 2745358 w 6722167"/>
              <a:gd name="connsiteY15" fmla="*/ 3811121 h 4084173"/>
              <a:gd name="connsiteX16" fmla="*/ 2844823 w 6722167"/>
              <a:gd name="connsiteY16" fmla="*/ 3894687 h 4084173"/>
              <a:gd name="connsiteX17" fmla="*/ 3053983 w 6722167"/>
              <a:gd name="connsiteY17" fmla="*/ 3972450 h 4084173"/>
              <a:gd name="connsiteX18" fmla="*/ 3189522 w 6722167"/>
              <a:gd name="connsiteY18" fmla="*/ 3991829 h 4084173"/>
              <a:gd name="connsiteX19" fmla="*/ 3322741 w 6722167"/>
              <a:gd name="connsiteY19" fmla="*/ 4021325 h 4084173"/>
              <a:gd name="connsiteX20" fmla="*/ 3435364 w 6722167"/>
              <a:gd name="connsiteY20" fmla="*/ 4029369 h 4084173"/>
              <a:gd name="connsiteX21" fmla="*/ 3666513 w 6722167"/>
              <a:gd name="connsiteY21" fmla="*/ 4084173 h 4084173"/>
              <a:gd name="connsiteX22" fmla="*/ 3780639 w 6722167"/>
              <a:gd name="connsiteY22" fmla="*/ 3995347 h 4084173"/>
              <a:gd name="connsiteX23" fmla="*/ 3757294 w 6722167"/>
              <a:gd name="connsiteY23" fmla="*/ 3439177 h 4084173"/>
              <a:gd name="connsiteX24" fmla="*/ 3832506 w 6722167"/>
              <a:gd name="connsiteY24" fmla="*/ 3366351 h 4084173"/>
              <a:gd name="connsiteX25" fmla="*/ 4296679 w 6722167"/>
              <a:gd name="connsiteY25" fmla="*/ 3731871 h 4084173"/>
              <a:gd name="connsiteX26" fmla="*/ 4969627 w 6722167"/>
              <a:gd name="connsiteY26" fmla="*/ 3379881 h 4084173"/>
              <a:gd name="connsiteX27" fmla="*/ 4815327 w 6722167"/>
              <a:gd name="connsiteY27" fmla="*/ 3277449 h 4084173"/>
              <a:gd name="connsiteX28" fmla="*/ 5104239 w 6722167"/>
              <a:gd name="connsiteY28" fmla="*/ 2851615 h 4084173"/>
              <a:gd name="connsiteX29" fmla="*/ 5479694 w 6722167"/>
              <a:gd name="connsiteY29" fmla="*/ 3276510 h 4084173"/>
              <a:gd name="connsiteX30" fmla="*/ 5678968 w 6722167"/>
              <a:gd name="connsiteY30" fmla="*/ 3228038 h 4084173"/>
              <a:gd name="connsiteX31" fmla="*/ 5850418 w 6722167"/>
              <a:gd name="connsiteY31" fmla="*/ 3339163 h 4084173"/>
              <a:gd name="connsiteX32" fmla="*/ 5917093 w 6722167"/>
              <a:gd name="connsiteY32" fmla="*/ 3148663 h 4084173"/>
              <a:gd name="connsiteX33" fmla="*/ 6320318 w 6722167"/>
              <a:gd name="connsiteY33" fmla="*/ 3358213 h 4084173"/>
              <a:gd name="connsiteX34" fmla="*/ 6529868 w 6722167"/>
              <a:gd name="connsiteY34" fmla="*/ 3564588 h 4084173"/>
              <a:gd name="connsiteX35" fmla="*/ 6653693 w 6722167"/>
              <a:gd name="connsiteY35" fmla="*/ 3624913 h 4084173"/>
              <a:gd name="connsiteX36" fmla="*/ 6722167 w 6722167"/>
              <a:gd name="connsiteY36" fmla="*/ 3518706 h 4084173"/>
              <a:gd name="connsiteX37" fmla="*/ 4058334 w 6722167"/>
              <a:gd name="connsiteY37" fmla="*/ 1460218 h 4084173"/>
              <a:gd name="connsiteX38" fmla="*/ 3314336 w 6722167"/>
              <a:gd name="connsiteY38" fmla="*/ 1013010 h 4084173"/>
              <a:gd name="connsiteX39" fmla="*/ 3616739 w 6722167"/>
              <a:gd name="connsiteY39" fmla="*/ 677212 h 4084173"/>
              <a:gd name="connsiteX40" fmla="*/ 3073857 w 6722167"/>
              <a:gd name="connsiteY40" fmla="*/ 642352 h 4084173"/>
              <a:gd name="connsiteX41" fmla="*/ 2919543 w 6722167"/>
              <a:gd name="connsiteY41" fmla="*/ 418928 h 4084173"/>
              <a:gd name="connsiteX42" fmla="*/ 2743528 w 6722167"/>
              <a:gd name="connsiteY42" fmla="*/ 0 h 4084173"/>
              <a:gd name="connsiteX43" fmla="*/ 2506088 w 6722167"/>
              <a:gd name="connsiteY43" fmla="*/ 529727 h 4084173"/>
              <a:gd name="connsiteX44" fmla="*/ 2243704 w 6722167"/>
              <a:gd name="connsiteY44" fmla="*/ 1060196 h 4084173"/>
              <a:gd name="connsiteX45" fmla="*/ 1994402 w 6722167"/>
              <a:gd name="connsiteY45" fmla="*/ 1081739 h 4084173"/>
              <a:gd name="connsiteX46" fmla="*/ 1926558 w 6722167"/>
              <a:gd name="connsiteY46" fmla="*/ 646694 h 4084173"/>
              <a:gd name="connsiteX47" fmla="*/ 1900570 w 6722167"/>
              <a:gd name="connsiteY47" fmla="*/ 384268 h 4084173"/>
              <a:gd name="connsiteX48" fmla="*/ 1394824 w 6722167"/>
              <a:gd name="connsiteY48" fmla="*/ 363494 h 4084173"/>
              <a:gd name="connsiteX49" fmla="*/ 1410121 w 6722167"/>
              <a:gd name="connsiteY49" fmla="*/ 249957 h 4084173"/>
              <a:gd name="connsiteX50" fmla="*/ 1289845 w 6722167"/>
              <a:gd name="connsiteY50" fmla="*/ 242612 h 4084173"/>
              <a:gd name="connsiteX51" fmla="*/ 1169632 w 6722167"/>
              <a:gd name="connsiteY51" fmla="*/ 224306 h 4084173"/>
              <a:gd name="connsiteX52" fmla="*/ 1170496 w 6722167"/>
              <a:gd name="connsiteY52" fmla="*/ 138764 h 4084173"/>
              <a:gd name="connsiteX53" fmla="*/ 1069010 w 6722167"/>
              <a:gd name="connsiteY53" fmla="*/ 360900 h 4084173"/>
              <a:gd name="connsiteX54" fmla="*/ 964794 w 6722167"/>
              <a:gd name="connsiteY54" fmla="*/ 564039 h 4084173"/>
              <a:gd name="connsiteX55" fmla="*/ 887664 w 6722167"/>
              <a:gd name="connsiteY55" fmla="*/ 799031 h 4084173"/>
              <a:gd name="connsiteX56" fmla="*/ 783415 w 6722167"/>
              <a:gd name="connsiteY56" fmla="*/ 1163028 h 4084173"/>
              <a:gd name="connsiteX57" fmla="*/ 547493 w 6722167"/>
              <a:gd name="connsiteY57" fmla="*/ 1049225 h 4084173"/>
              <a:gd name="connsiteX58" fmla="*/ 353890 w 6722167"/>
              <a:gd name="connsiteY58" fmla="*/ 1169919 h 4084173"/>
              <a:gd name="connsiteX59" fmla="*/ 240397 w 6722167"/>
              <a:gd name="connsiteY59" fmla="*/ 1079942 h 4084173"/>
              <a:gd name="connsiteX60" fmla="*/ 166867 w 6722167"/>
              <a:gd name="connsiteY60" fmla="*/ 1195171 h 4084173"/>
              <a:gd name="connsiteX61" fmla="*/ 113254 w 6722167"/>
              <a:gd name="connsiteY61" fmla="*/ 1314621 h 4084173"/>
              <a:gd name="connsiteX62" fmla="*/ 72176 w 6722167"/>
              <a:gd name="connsiteY62" fmla="*/ 1412602 h 4084173"/>
              <a:gd name="connsiteX63" fmla="*/ 68887 w 6722167"/>
              <a:gd name="connsiteY63" fmla="*/ 1526405 h 4084173"/>
              <a:gd name="connsiteX64" fmla="*/ 0 w 6722167"/>
              <a:gd name="connsiteY64" fmla="*/ 1626120 h 4084173"/>
              <a:gd name="connsiteX65" fmla="*/ 9559 w 6722167"/>
              <a:gd name="connsiteY65" fmla="*/ 1817306 h 4084173"/>
              <a:gd name="connsiteX66" fmla="*/ 139432 w 6722167"/>
              <a:gd name="connsiteY66" fmla="*/ 1786873 h 4084173"/>
              <a:gd name="connsiteX67" fmla="*/ 290506 w 6722167"/>
              <a:gd name="connsiteY67" fmla="*/ 1851124 h 4084173"/>
              <a:gd name="connsiteX68" fmla="*/ 486543 w 6722167"/>
              <a:gd name="connsiteY68" fmla="*/ 1961070 h 4084173"/>
              <a:gd name="connsiteX69" fmla="*/ 451314 w 6722167"/>
              <a:gd name="connsiteY69" fmla="*/ 2106513 h 4084173"/>
              <a:gd name="connsiteX70" fmla="*/ 650644 w 6722167"/>
              <a:gd name="connsiteY70" fmla="*/ 2370518 h 4084173"/>
              <a:gd name="connsiteX71" fmla="*/ 425076 w 6722167"/>
              <a:gd name="connsiteY71" fmla="*/ 2857054 h 4084173"/>
              <a:gd name="connsiteX72" fmla="*/ 553431 w 6722167"/>
              <a:gd name="connsiteY72" fmla="*/ 2946207 h 4084173"/>
              <a:gd name="connsiteX0" fmla="*/ 553431 w 6722167"/>
              <a:gd name="connsiteY0" fmla="*/ 2946207 h 4084173"/>
              <a:gd name="connsiteX1" fmla="*/ 807498 w 6722167"/>
              <a:gd name="connsiteY1" fmla="*/ 2918761 h 4084173"/>
              <a:gd name="connsiteX2" fmla="*/ 849252 w 6722167"/>
              <a:gd name="connsiteY2" fmla="*/ 3029336 h 4084173"/>
              <a:gd name="connsiteX3" fmla="*/ 1210162 w 6722167"/>
              <a:gd name="connsiteY3" fmla="*/ 2951435 h 4084173"/>
              <a:gd name="connsiteX4" fmla="*/ 1432085 w 6722167"/>
              <a:gd name="connsiteY4" fmla="*/ 3041860 h 4084173"/>
              <a:gd name="connsiteX5" fmla="*/ 1009890 w 6722167"/>
              <a:gd name="connsiteY5" fmla="*/ 4028699 h 4084173"/>
              <a:gd name="connsiteX6" fmla="*/ 1442161 w 6722167"/>
              <a:gd name="connsiteY6" fmla="*/ 3755877 h 4084173"/>
              <a:gd name="connsiteX7" fmla="*/ 1468940 w 6722167"/>
              <a:gd name="connsiteY7" fmla="*/ 3726513 h 4084173"/>
              <a:gd name="connsiteX8" fmla="*/ 1513390 w 6722167"/>
              <a:gd name="connsiteY8" fmla="*/ 3739213 h 4084173"/>
              <a:gd name="connsiteX9" fmla="*/ 1487990 w 6722167"/>
              <a:gd name="connsiteY9" fmla="*/ 3777313 h 4084173"/>
              <a:gd name="connsiteX10" fmla="*/ 1649915 w 6722167"/>
              <a:gd name="connsiteY10" fmla="*/ 3859863 h 4084173"/>
              <a:gd name="connsiteX11" fmla="*/ 1850296 w 6722167"/>
              <a:gd name="connsiteY11" fmla="*/ 3957577 h 4084173"/>
              <a:gd name="connsiteX12" fmla="*/ 1841750 w 6722167"/>
              <a:gd name="connsiteY12" fmla="*/ 3827785 h 4084173"/>
              <a:gd name="connsiteX13" fmla="*/ 1867131 w 6722167"/>
              <a:gd name="connsiteY13" fmla="*/ 3739011 h 4084173"/>
              <a:gd name="connsiteX14" fmla="*/ 1984922 w 6722167"/>
              <a:gd name="connsiteY14" fmla="*/ 3207609 h 4084173"/>
              <a:gd name="connsiteX15" fmla="*/ 2745358 w 6722167"/>
              <a:gd name="connsiteY15" fmla="*/ 3811121 h 4084173"/>
              <a:gd name="connsiteX16" fmla="*/ 2844823 w 6722167"/>
              <a:gd name="connsiteY16" fmla="*/ 3894687 h 4084173"/>
              <a:gd name="connsiteX17" fmla="*/ 3053983 w 6722167"/>
              <a:gd name="connsiteY17" fmla="*/ 3972450 h 4084173"/>
              <a:gd name="connsiteX18" fmla="*/ 3189522 w 6722167"/>
              <a:gd name="connsiteY18" fmla="*/ 3991829 h 4084173"/>
              <a:gd name="connsiteX19" fmla="*/ 3322741 w 6722167"/>
              <a:gd name="connsiteY19" fmla="*/ 4021325 h 4084173"/>
              <a:gd name="connsiteX20" fmla="*/ 3435364 w 6722167"/>
              <a:gd name="connsiteY20" fmla="*/ 4029369 h 4084173"/>
              <a:gd name="connsiteX21" fmla="*/ 3666513 w 6722167"/>
              <a:gd name="connsiteY21" fmla="*/ 4084173 h 4084173"/>
              <a:gd name="connsiteX22" fmla="*/ 3780639 w 6722167"/>
              <a:gd name="connsiteY22" fmla="*/ 3995347 h 4084173"/>
              <a:gd name="connsiteX23" fmla="*/ 3757294 w 6722167"/>
              <a:gd name="connsiteY23" fmla="*/ 3439177 h 4084173"/>
              <a:gd name="connsiteX24" fmla="*/ 3832506 w 6722167"/>
              <a:gd name="connsiteY24" fmla="*/ 3366351 h 4084173"/>
              <a:gd name="connsiteX25" fmla="*/ 4296679 w 6722167"/>
              <a:gd name="connsiteY25" fmla="*/ 3731871 h 4084173"/>
              <a:gd name="connsiteX26" fmla="*/ 4969627 w 6722167"/>
              <a:gd name="connsiteY26" fmla="*/ 3379881 h 4084173"/>
              <a:gd name="connsiteX27" fmla="*/ 4815327 w 6722167"/>
              <a:gd name="connsiteY27" fmla="*/ 3277449 h 4084173"/>
              <a:gd name="connsiteX28" fmla="*/ 5104239 w 6722167"/>
              <a:gd name="connsiteY28" fmla="*/ 2851615 h 4084173"/>
              <a:gd name="connsiteX29" fmla="*/ 5479694 w 6722167"/>
              <a:gd name="connsiteY29" fmla="*/ 3276510 h 4084173"/>
              <a:gd name="connsiteX30" fmla="*/ 5663093 w 6722167"/>
              <a:gd name="connsiteY30" fmla="*/ 3247088 h 4084173"/>
              <a:gd name="connsiteX31" fmla="*/ 5850418 w 6722167"/>
              <a:gd name="connsiteY31" fmla="*/ 3339163 h 4084173"/>
              <a:gd name="connsiteX32" fmla="*/ 5917093 w 6722167"/>
              <a:gd name="connsiteY32" fmla="*/ 3148663 h 4084173"/>
              <a:gd name="connsiteX33" fmla="*/ 6320318 w 6722167"/>
              <a:gd name="connsiteY33" fmla="*/ 3358213 h 4084173"/>
              <a:gd name="connsiteX34" fmla="*/ 6529868 w 6722167"/>
              <a:gd name="connsiteY34" fmla="*/ 3564588 h 4084173"/>
              <a:gd name="connsiteX35" fmla="*/ 6653693 w 6722167"/>
              <a:gd name="connsiteY35" fmla="*/ 3624913 h 4084173"/>
              <a:gd name="connsiteX36" fmla="*/ 6722167 w 6722167"/>
              <a:gd name="connsiteY36" fmla="*/ 3518706 h 4084173"/>
              <a:gd name="connsiteX37" fmla="*/ 4058334 w 6722167"/>
              <a:gd name="connsiteY37" fmla="*/ 1460218 h 4084173"/>
              <a:gd name="connsiteX38" fmla="*/ 3314336 w 6722167"/>
              <a:gd name="connsiteY38" fmla="*/ 1013010 h 4084173"/>
              <a:gd name="connsiteX39" fmla="*/ 3616739 w 6722167"/>
              <a:gd name="connsiteY39" fmla="*/ 677212 h 4084173"/>
              <a:gd name="connsiteX40" fmla="*/ 3073857 w 6722167"/>
              <a:gd name="connsiteY40" fmla="*/ 642352 h 4084173"/>
              <a:gd name="connsiteX41" fmla="*/ 2919543 w 6722167"/>
              <a:gd name="connsiteY41" fmla="*/ 418928 h 4084173"/>
              <a:gd name="connsiteX42" fmla="*/ 2743528 w 6722167"/>
              <a:gd name="connsiteY42" fmla="*/ 0 h 4084173"/>
              <a:gd name="connsiteX43" fmla="*/ 2506088 w 6722167"/>
              <a:gd name="connsiteY43" fmla="*/ 529727 h 4084173"/>
              <a:gd name="connsiteX44" fmla="*/ 2243704 w 6722167"/>
              <a:gd name="connsiteY44" fmla="*/ 1060196 h 4084173"/>
              <a:gd name="connsiteX45" fmla="*/ 1994402 w 6722167"/>
              <a:gd name="connsiteY45" fmla="*/ 1081739 h 4084173"/>
              <a:gd name="connsiteX46" fmla="*/ 1926558 w 6722167"/>
              <a:gd name="connsiteY46" fmla="*/ 646694 h 4084173"/>
              <a:gd name="connsiteX47" fmla="*/ 1900570 w 6722167"/>
              <a:gd name="connsiteY47" fmla="*/ 384268 h 4084173"/>
              <a:gd name="connsiteX48" fmla="*/ 1394824 w 6722167"/>
              <a:gd name="connsiteY48" fmla="*/ 363494 h 4084173"/>
              <a:gd name="connsiteX49" fmla="*/ 1410121 w 6722167"/>
              <a:gd name="connsiteY49" fmla="*/ 249957 h 4084173"/>
              <a:gd name="connsiteX50" fmla="*/ 1289845 w 6722167"/>
              <a:gd name="connsiteY50" fmla="*/ 242612 h 4084173"/>
              <a:gd name="connsiteX51" fmla="*/ 1169632 w 6722167"/>
              <a:gd name="connsiteY51" fmla="*/ 224306 h 4084173"/>
              <a:gd name="connsiteX52" fmla="*/ 1170496 w 6722167"/>
              <a:gd name="connsiteY52" fmla="*/ 138764 h 4084173"/>
              <a:gd name="connsiteX53" fmla="*/ 1069010 w 6722167"/>
              <a:gd name="connsiteY53" fmla="*/ 360900 h 4084173"/>
              <a:gd name="connsiteX54" fmla="*/ 964794 w 6722167"/>
              <a:gd name="connsiteY54" fmla="*/ 564039 h 4084173"/>
              <a:gd name="connsiteX55" fmla="*/ 887664 w 6722167"/>
              <a:gd name="connsiteY55" fmla="*/ 799031 h 4084173"/>
              <a:gd name="connsiteX56" fmla="*/ 783415 w 6722167"/>
              <a:gd name="connsiteY56" fmla="*/ 1163028 h 4084173"/>
              <a:gd name="connsiteX57" fmla="*/ 547493 w 6722167"/>
              <a:gd name="connsiteY57" fmla="*/ 1049225 h 4084173"/>
              <a:gd name="connsiteX58" fmla="*/ 353890 w 6722167"/>
              <a:gd name="connsiteY58" fmla="*/ 1169919 h 4084173"/>
              <a:gd name="connsiteX59" fmla="*/ 240397 w 6722167"/>
              <a:gd name="connsiteY59" fmla="*/ 1079942 h 4084173"/>
              <a:gd name="connsiteX60" fmla="*/ 166867 w 6722167"/>
              <a:gd name="connsiteY60" fmla="*/ 1195171 h 4084173"/>
              <a:gd name="connsiteX61" fmla="*/ 113254 w 6722167"/>
              <a:gd name="connsiteY61" fmla="*/ 1314621 h 4084173"/>
              <a:gd name="connsiteX62" fmla="*/ 72176 w 6722167"/>
              <a:gd name="connsiteY62" fmla="*/ 1412602 h 4084173"/>
              <a:gd name="connsiteX63" fmla="*/ 68887 w 6722167"/>
              <a:gd name="connsiteY63" fmla="*/ 1526405 h 4084173"/>
              <a:gd name="connsiteX64" fmla="*/ 0 w 6722167"/>
              <a:gd name="connsiteY64" fmla="*/ 1626120 h 4084173"/>
              <a:gd name="connsiteX65" fmla="*/ 9559 w 6722167"/>
              <a:gd name="connsiteY65" fmla="*/ 1817306 h 4084173"/>
              <a:gd name="connsiteX66" fmla="*/ 139432 w 6722167"/>
              <a:gd name="connsiteY66" fmla="*/ 1786873 h 4084173"/>
              <a:gd name="connsiteX67" fmla="*/ 290506 w 6722167"/>
              <a:gd name="connsiteY67" fmla="*/ 1851124 h 4084173"/>
              <a:gd name="connsiteX68" fmla="*/ 486543 w 6722167"/>
              <a:gd name="connsiteY68" fmla="*/ 1961070 h 4084173"/>
              <a:gd name="connsiteX69" fmla="*/ 451314 w 6722167"/>
              <a:gd name="connsiteY69" fmla="*/ 2106513 h 4084173"/>
              <a:gd name="connsiteX70" fmla="*/ 650644 w 6722167"/>
              <a:gd name="connsiteY70" fmla="*/ 2370518 h 4084173"/>
              <a:gd name="connsiteX71" fmla="*/ 425076 w 6722167"/>
              <a:gd name="connsiteY71" fmla="*/ 2857054 h 4084173"/>
              <a:gd name="connsiteX72" fmla="*/ 553431 w 6722167"/>
              <a:gd name="connsiteY72" fmla="*/ 2946207 h 4084173"/>
              <a:gd name="connsiteX0" fmla="*/ 553431 w 6722167"/>
              <a:gd name="connsiteY0" fmla="*/ 2946207 h 4084173"/>
              <a:gd name="connsiteX1" fmla="*/ 807498 w 6722167"/>
              <a:gd name="connsiteY1" fmla="*/ 2918761 h 4084173"/>
              <a:gd name="connsiteX2" fmla="*/ 849252 w 6722167"/>
              <a:gd name="connsiteY2" fmla="*/ 3029336 h 4084173"/>
              <a:gd name="connsiteX3" fmla="*/ 1210162 w 6722167"/>
              <a:gd name="connsiteY3" fmla="*/ 2951435 h 4084173"/>
              <a:gd name="connsiteX4" fmla="*/ 1432085 w 6722167"/>
              <a:gd name="connsiteY4" fmla="*/ 3041860 h 4084173"/>
              <a:gd name="connsiteX5" fmla="*/ 1009890 w 6722167"/>
              <a:gd name="connsiteY5" fmla="*/ 4028699 h 4084173"/>
              <a:gd name="connsiteX6" fmla="*/ 1442161 w 6722167"/>
              <a:gd name="connsiteY6" fmla="*/ 3755877 h 4084173"/>
              <a:gd name="connsiteX7" fmla="*/ 1468940 w 6722167"/>
              <a:gd name="connsiteY7" fmla="*/ 3726513 h 4084173"/>
              <a:gd name="connsiteX8" fmla="*/ 1513390 w 6722167"/>
              <a:gd name="connsiteY8" fmla="*/ 3739213 h 4084173"/>
              <a:gd name="connsiteX9" fmla="*/ 1487990 w 6722167"/>
              <a:gd name="connsiteY9" fmla="*/ 3777313 h 4084173"/>
              <a:gd name="connsiteX10" fmla="*/ 1649915 w 6722167"/>
              <a:gd name="connsiteY10" fmla="*/ 3859863 h 4084173"/>
              <a:gd name="connsiteX11" fmla="*/ 1850296 w 6722167"/>
              <a:gd name="connsiteY11" fmla="*/ 3957577 h 4084173"/>
              <a:gd name="connsiteX12" fmla="*/ 1841750 w 6722167"/>
              <a:gd name="connsiteY12" fmla="*/ 3827785 h 4084173"/>
              <a:gd name="connsiteX13" fmla="*/ 1867131 w 6722167"/>
              <a:gd name="connsiteY13" fmla="*/ 3739011 h 4084173"/>
              <a:gd name="connsiteX14" fmla="*/ 1984922 w 6722167"/>
              <a:gd name="connsiteY14" fmla="*/ 3207609 h 4084173"/>
              <a:gd name="connsiteX15" fmla="*/ 2745358 w 6722167"/>
              <a:gd name="connsiteY15" fmla="*/ 3811121 h 4084173"/>
              <a:gd name="connsiteX16" fmla="*/ 2844823 w 6722167"/>
              <a:gd name="connsiteY16" fmla="*/ 3894687 h 4084173"/>
              <a:gd name="connsiteX17" fmla="*/ 3053983 w 6722167"/>
              <a:gd name="connsiteY17" fmla="*/ 3972450 h 4084173"/>
              <a:gd name="connsiteX18" fmla="*/ 3189522 w 6722167"/>
              <a:gd name="connsiteY18" fmla="*/ 3991829 h 4084173"/>
              <a:gd name="connsiteX19" fmla="*/ 3322741 w 6722167"/>
              <a:gd name="connsiteY19" fmla="*/ 4021325 h 4084173"/>
              <a:gd name="connsiteX20" fmla="*/ 3435364 w 6722167"/>
              <a:gd name="connsiteY20" fmla="*/ 4029369 h 4084173"/>
              <a:gd name="connsiteX21" fmla="*/ 3666513 w 6722167"/>
              <a:gd name="connsiteY21" fmla="*/ 4084173 h 4084173"/>
              <a:gd name="connsiteX22" fmla="*/ 3780639 w 6722167"/>
              <a:gd name="connsiteY22" fmla="*/ 3995347 h 4084173"/>
              <a:gd name="connsiteX23" fmla="*/ 3757294 w 6722167"/>
              <a:gd name="connsiteY23" fmla="*/ 3439177 h 4084173"/>
              <a:gd name="connsiteX24" fmla="*/ 3832506 w 6722167"/>
              <a:gd name="connsiteY24" fmla="*/ 3366351 h 4084173"/>
              <a:gd name="connsiteX25" fmla="*/ 4296679 w 6722167"/>
              <a:gd name="connsiteY25" fmla="*/ 3731871 h 4084173"/>
              <a:gd name="connsiteX26" fmla="*/ 4969627 w 6722167"/>
              <a:gd name="connsiteY26" fmla="*/ 3379881 h 4084173"/>
              <a:gd name="connsiteX27" fmla="*/ 4815327 w 6722167"/>
              <a:gd name="connsiteY27" fmla="*/ 3277449 h 4084173"/>
              <a:gd name="connsiteX28" fmla="*/ 5475714 w 6722167"/>
              <a:gd name="connsiteY28" fmla="*/ 3353265 h 4084173"/>
              <a:gd name="connsiteX29" fmla="*/ 5479694 w 6722167"/>
              <a:gd name="connsiteY29" fmla="*/ 3276510 h 4084173"/>
              <a:gd name="connsiteX30" fmla="*/ 5663093 w 6722167"/>
              <a:gd name="connsiteY30" fmla="*/ 3247088 h 4084173"/>
              <a:gd name="connsiteX31" fmla="*/ 5850418 w 6722167"/>
              <a:gd name="connsiteY31" fmla="*/ 3339163 h 4084173"/>
              <a:gd name="connsiteX32" fmla="*/ 5917093 w 6722167"/>
              <a:gd name="connsiteY32" fmla="*/ 3148663 h 4084173"/>
              <a:gd name="connsiteX33" fmla="*/ 6320318 w 6722167"/>
              <a:gd name="connsiteY33" fmla="*/ 3358213 h 4084173"/>
              <a:gd name="connsiteX34" fmla="*/ 6529868 w 6722167"/>
              <a:gd name="connsiteY34" fmla="*/ 3564588 h 4084173"/>
              <a:gd name="connsiteX35" fmla="*/ 6653693 w 6722167"/>
              <a:gd name="connsiteY35" fmla="*/ 3624913 h 4084173"/>
              <a:gd name="connsiteX36" fmla="*/ 6722167 w 6722167"/>
              <a:gd name="connsiteY36" fmla="*/ 3518706 h 4084173"/>
              <a:gd name="connsiteX37" fmla="*/ 4058334 w 6722167"/>
              <a:gd name="connsiteY37" fmla="*/ 1460218 h 4084173"/>
              <a:gd name="connsiteX38" fmla="*/ 3314336 w 6722167"/>
              <a:gd name="connsiteY38" fmla="*/ 1013010 h 4084173"/>
              <a:gd name="connsiteX39" fmla="*/ 3616739 w 6722167"/>
              <a:gd name="connsiteY39" fmla="*/ 677212 h 4084173"/>
              <a:gd name="connsiteX40" fmla="*/ 3073857 w 6722167"/>
              <a:gd name="connsiteY40" fmla="*/ 642352 h 4084173"/>
              <a:gd name="connsiteX41" fmla="*/ 2919543 w 6722167"/>
              <a:gd name="connsiteY41" fmla="*/ 418928 h 4084173"/>
              <a:gd name="connsiteX42" fmla="*/ 2743528 w 6722167"/>
              <a:gd name="connsiteY42" fmla="*/ 0 h 4084173"/>
              <a:gd name="connsiteX43" fmla="*/ 2506088 w 6722167"/>
              <a:gd name="connsiteY43" fmla="*/ 529727 h 4084173"/>
              <a:gd name="connsiteX44" fmla="*/ 2243704 w 6722167"/>
              <a:gd name="connsiteY44" fmla="*/ 1060196 h 4084173"/>
              <a:gd name="connsiteX45" fmla="*/ 1994402 w 6722167"/>
              <a:gd name="connsiteY45" fmla="*/ 1081739 h 4084173"/>
              <a:gd name="connsiteX46" fmla="*/ 1926558 w 6722167"/>
              <a:gd name="connsiteY46" fmla="*/ 646694 h 4084173"/>
              <a:gd name="connsiteX47" fmla="*/ 1900570 w 6722167"/>
              <a:gd name="connsiteY47" fmla="*/ 384268 h 4084173"/>
              <a:gd name="connsiteX48" fmla="*/ 1394824 w 6722167"/>
              <a:gd name="connsiteY48" fmla="*/ 363494 h 4084173"/>
              <a:gd name="connsiteX49" fmla="*/ 1410121 w 6722167"/>
              <a:gd name="connsiteY49" fmla="*/ 249957 h 4084173"/>
              <a:gd name="connsiteX50" fmla="*/ 1289845 w 6722167"/>
              <a:gd name="connsiteY50" fmla="*/ 242612 h 4084173"/>
              <a:gd name="connsiteX51" fmla="*/ 1169632 w 6722167"/>
              <a:gd name="connsiteY51" fmla="*/ 224306 h 4084173"/>
              <a:gd name="connsiteX52" fmla="*/ 1170496 w 6722167"/>
              <a:gd name="connsiteY52" fmla="*/ 138764 h 4084173"/>
              <a:gd name="connsiteX53" fmla="*/ 1069010 w 6722167"/>
              <a:gd name="connsiteY53" fmla="*/ 360900 h 4084173"/>
              <a:gd name="connsiteX54" fmla="*/ 964794 w 6722167"/>
              <a:gd name="connsiteY54" fmla="*/ 564039 h 4084173"/>
              <a:gd name="connsiteX55" fmla="*/ 887664 w 6722167"/>
              <a:gd name="connsiteY55" fmla="*/ 799031 h 4084173"/>
              <a:gd name="connsiteX56" fmla="*/ 783415 w 6722167"/>
              <a:gd name="connsiteY56" fmla="*/ 1163028 h 4084173"/>
              <a:gd name="connsiteX57" fmla="*/ 547493 w 6722167"/>
              <a:gd name="connsiteY57" fmla="*/ 1049225 h 4084173"/>
              <a:gd name="connsiteX58" fmla="*/ 353890 w 6722167"/>
              <a:gd name="connsiteY58" fmla="*/ 1169919 h 4084173"/>
              <a:gd name="connsiteX59" fmla="*/ 240397 w 6722167"/>
              <a:gd name="connsiteY59" fmla="*/ 1079942 h 4084173"/>
              <a:gd name="connsiteX60" fmla="*/ 166867 w 6722167"/>
              <a:gd name="connsiteY60" fmla="*/ 1195171 h 4084173"/>
              <a:gd name="connsiteX61" fmla="*/ 113254 w 6722167"/>
              <a:gd name="connsiteY61" fmla="*/ 1314621 h 4084173"/>
              <a:gd name="connsiteX62" fmla="*/ 72176 w 6722167"/>
              <a:gd name="connsiteY62" fmla="*/ 1412602 h 4084173"/>
              <a:gd name="connsiteX63" fmla="*/ 68887 w 6722167"/>
              <a:gd name="connsiteY63" fmla="*/ 1526405 h 4084173"/>
              <a:gd name="connsiteX64" fmla="*/ 0 w 6722167"/>
              <a:gd name="connsiteY64" fmla="*/ 1626120 h 4084173"/>
              <a:gd name="connsiteX65" fmla="*/ 9559 w 6722167"/>
              <a:gd name="connsiteY65" fmla="*/ 1817306 h 4084173"/>
              <a:gd name="connsiteX66" fmla="*/ 139432 w 6722167"/>
              <a:gd name="connsiteY66" fmla="*/ 1786873 h 4084173"/>
              <a:gd name="connsiteX67" fmla="*/ 290506 w 6722167"/>
              <a:gd name="connsiteY67" fmla="*/ 1851124 h 4084173"/>
              <a:gd name="connsiteX68" fmla="*/ 486543 w 6722167"/>
              <a:gd name="connsiteY68" fmla="*/ 1961070 h 4084173"/>
              <a:gd name="connsiteX69" fmla="*/ 451314 w 6722167"/>
              <a:gd name="connsiteY69" fmla="*/ 2106513 h 4084173"/>
              <a:gd name="connsiteX70" fmla="*/ 650644 w 6722167"/>
              <a:gd name="connsiteY70" fmla="*/ 2370518 h 4084173"/>
              <a:gd name="connsiteX71" fmla="*/ 425076 w 6722167"/>
              <a:gd name="connsiteY71" fmla="*/ 2857054 h 4084173"/>
              <a:gd name="connsiteX72" fmla="*/ 553431 w 6722167"/>
              <a:gd name="connsiteY72" fmla="*/ 2946207 h 4084173"/>
              <a:gd name="connsiteX0" fmla="*/ 553431 w 6722167"/>
              <a:gd name="connsiteY0" fmla="*/ 2946207 h 4084173"/>
              <a:gd name="connsiteX1" fmla="*/ 807498 w 6722167"/>
              <a:gd name="connsiteY1" fmla="*/ 2918761 h 4084173"/>
              <a:gd name="connsiteX2" fmla="*/ 849252 w 6722167"/>
              <a:gd name="connsiteY2" fmla="*/ 3029336 h 4084173"/>
              <a:gd name="connsiteX3" fmla="*/ 1210162 w 6722167"/>
              <a:gd name="connsiteY3" fmla="*/ 2951435 h 4084173"/>
              <a:gd name="connsiteX4" fmla="*/ 1432085 w 6722167"/>
              <a:gd name="connsiteY4" fmla="*/ 3041860 h 4084173"/>
              <a:gd name="connsiteX5" fmla="*/ 1009890 w 6722167"/>
              <a:gd name="connsiteY5" fmla="*/ 4028699 h 4084173"/>
              <a:gd name="connsiteX6" fmla="*/ 1442161 w 6722167"/>
              <a:gd name="connsiteY6" fmla="*/ 3755877 h 4084173"/>
              <a:gd name="connsiteX7" fmla="*/ 1468940 w 6722167"/>
              <a:gd name="connsiteY7" fmla="*/ 3726513 h 4084173"/>
              <a:gd name="connsiteX8" fmla="*/ 1513390 w 6722167"/>
              <a:gd name="connsiteY8" fmla="*/ 3739213 h 4084173"/>
              <a:gd name="connsiteX9" fmla="*/ 1487990 w 6722167"/>
              <a:gd name="connsiteY9" fmla="*/ 3777313 h 4084173"/>
              <a:gd name="connsiteX10" fmla="*/ 1649915 w 6722167"/>
              <a:gd name="connsiteY10" fmla="*/ 3859863 h 4084173"/>
              <a:gd name="connsiteX11" fmla="*/ 1850296 w 6722167"/>
              <a:gd name="connsiteY11" fmla="*/ 3957577 h 4084173"/>
              <a:gd name="connsiteX12" fmla="*/ 1841750 w 6722167"/>
              <a:gd name="connsiteY12" fmla="*/ 3827785 h 4084173"/>
              <a:gd name="connsiteX13" fmla="*/ 1867131 w 6722167"/>
              <a:gd name="connsiteY13" fmla="*/ 3739011 h 4084173"/>
              <a:gd name="connsiteX14" fmla="*/ 1984922 w 6722167"/>
              <a:gd name="connsiteY14" fmla="*/ 3207609 h 4084173"/>
              <a:gd name="connsiteX15" fmla="*/ 2745358 w 6722167"/>
              <a:gd name="connsiteY15" fmla="*/ 3811121 h 4084173"/>
              <a:gd name="connsiteX16" fmla="*/ 2844823 w 6722167"/>
              <a:gd name="connsiteY16" fmla="*/ 3894687 h 4084173"/>
              <a:gd name="connsiteX17" fmla="*/ 3053983 w 6722167"/>
              <a:gd name="connsiteY17" fmla="*/ 3972450 h 4084173"/>
              <a:gd name="connsiteX18" fmla="*/ 3189522 w 6722167"/>
              <a:gd name="connsiteY18" fmla="*/ 3991829 h 4084173"/>
              <a:gd name="connsiteX19" fmla="*/ 3322741 w 6722167"/>
              <a:gd name="connsiteY19" fmla="*/ 4021325 h 4084173"/>
              <a:gd name="connsiteX20" fmla="*/ 3435364 w 6722167"/>
              <a:gd name="connsiteY20" fmla="*/ 4029369 h 4084173"/>
              <a:gd name="connsiteX21" fmla="*/ 3666513 w 6722167"/>
              <a:gd name="connsiteY21" fmla="*/ 4084173 h 4084173"/>
              <a:gd name="connsiteX22" fmla="*/ 3780639 w 6722167"/>
              <a:gd name="connsiteY22" fmla="*/ 3995347 h 4084173"/>
              <a:gd name="connsiteX23" fmla="*/ 3757294 w 6722167"/>
              <a:gd name="connsiteY23" fmla="*/ 3439177 h 4084173"/>
              <a:gd name="connsiteX24" fmla="*/ 3832506 w 6722167"/>
              <a:gd name="connsiteY24" fmla="*/ 3366351 h 4084173"/>
              <a:gd name="connsiteX25" fmla="*/ 4296679 w 6722167"/>
              <a:gd name="connsiteY25" fmla="*/ 3731871 h 4084173"/>
              <a:gd name="connsiteX26" fmla="*/ 4969627 w 6722167"/>
              <a:gd name="connsiteY26" fmla="*/ 3379881 h 4084173"/>
              <a:gd name="connsiteX27" fmla="*/ 5393177 w 6722167"/>
              <a:gd name="connsiteY27" fmla="*/ 3375874 h 4084173"/>
              <a:gd name="connsiteX28" fmla="*/ 5475714 w 6722167"/>
              <a:gd name="connsiteY28" fmla="*/ 3353265 h 4084173"/>
              <a:gd name="connsiteX29" fmla="*/ 5479694 w 6722167"/>
              <a:gd name="connsiteY29" fmla="*/ 3276510 h 4084173"/>
              <a:gd name="connsiteX30" fmla="*/ 5663093 w 6722167"/>
              <a:gd name="connsiteY30" fmla="*/ 3247088 h 4084173"/>
              <a:gd name="connsiteX31" fmla="*/ 5850418 w 6722167"/>
              <a:gd name="connsiteY31" fmla="*/ 3339163 h 4084173"/>
              <a:gd name="connsiteX32" fmla="*/ 5917093 w 6722167"/>
              <a:gd name="connsiteY32" fmla="*/ 3148663 h 4084173"/>
              <a:gd name="connsiteX33" fmla="*/ 6320318 w 6722167"/>
              <a:gd name="connsiteY33" fmla="*/ 3358213 h 4084173"/>
              <a:gd name="connsiteX34" fmla="*/ 6529868 w 6722167"/>
              <a:gd name="connsiteY34" fmla="*/ 3564588 h 4084173"/>
              <a:gd name="connsiteX35" fmla="*/ 6653693 w 6722167"/>
              <a:gd name="connsiteY35" fmla="*/ 3624913 h 4084173"/>
              <a:gd name="connsiteX36" fmla="*/ 6722167 w 6722167"/>
              <a:gd name="connsiteY36" fmla="*/ 3518706 h 4084173"/>
              <a:gd name="connsiteX37" fmla="*/ 4058334 w 6722167"/>
              <a:gd name="connsiteY37" fmla="*/ 1460218 h 4084173"/>
              <a:gd name="connsiteX38" fmla="*/ 3314336 w 6722167"/>
              <a:gd name="connsiteY38" fmla="*/ 1013010 h 4084173"/>
              <a:gd name="connsiteX39" fmla="*/ 3616739 w 6722167"/>
              <a:gd name="connsiteY39" fmla="*/ 677212 h 4084173"/>
              <a:gd name="connsiteX40" fmla="*/ 3073857 w 6722167"/>
              <a:gd name="connsiteY40" fmla="*/ 642352 h 4084173"/>
              <a:gd name="connsiteX41" fmla="*/ 2919543 w 6722167"/>
              <a:gd name="connsiteY41" fmla="*/ 418928 h 4084173"/>
              <a:gd name="connsiteX42" fmla="*/ 2743528 w 6722167"/>
              <a:gd name="connsiteY42" fmla="*/ 0 h 4084173"/>
              <a:gd name="connsiteX43" fmla="*/ 2506088 w 6722167"/>
              <a:gd name="connsiteY43" fmla="*/ 529727 h 4084173"/>
              <a:gd name="connsiteX44" fmla="*/ 2243704 w 6722167"/>
              <a:gd name="connsiteY44" fmla="*/ 1060196 h 4084173"/>
              <a:gd name="connsiteX45" fmla="*/ 1994402 w 6722167"/>
              <a:gd name="connsiteY45" fmla="*/ 1081739 h 4084173"/>
              <a:gd name="connsiteX46" fmla="*/ 1926558 w 6722167"/>
              <a:gd name="connsiteY46" fmla="*/ 646694 h 4084173"/>
              <a:gd name="connsiteX47" fmla="*/ 1900570 w 6722167"/>
              <a:gd name="connsiteY47" fmla="*/ 384268 h 4084173"/>
              <a:gd name="connsiteX48" fmla="*/ 1394824 w 6722167"/>
              <a:gd name="connsiteY48" fmla="*/ 363494 h 4084173"/>
              <a:gd name="connsiteX49" fmla="*/ 1410121 w 6722167"/>
              <a:gd name="connsiteY49" fmla="*/ 249957 h 4084173"/>
              <a:gd name="connsiteX50" fmla="*/ 1289845 w 6722167"/>
              <a:gd name="connsiteY50" fmla="*/ 242612 h 4084173"/>
              <a:gd name="connsiteX51" fmla="*/ 1169632 w 6722167"/>
              <a:gd name="connsiteY51" fmla="*/ 224306 h 4084173"/>
              <a:gd name="connsiteX52" fmla="*/ 1170496 w 6722167"/>
              <a:gd name="connsiteY52" fmla="*/ 138764 h 4084173"/>
              <a:gd name="connsiteX53" fmla="*/ 1069010 w 6722167"/>
              <a:gd name="connsiteY53" fmla="*/ 360900 h 4084173"/>
              <a:gd name="connsiteX54" fmla="*/ 964794 w 6722167"/>
              <a:gd name="connsiteY54" fmla="*/ 564039 h 4084173"/>
              <a:gd name="connsiteX55" fmla="*/ 887664 w 6722167"/>
              <a:gd name="connsiteY55" fmla="*/ 799031 h 4084173"/>
              <a:gd name="connsiteX56" fmla="*/ 783415 w 6722167"/>
              <a:gd name="connsiteY56" fmla="*/ 1163028 h 4084173"/>
              <a:gd name="connsiteX57" fmla="*/ 547493 w 6722167"/>
              <a:gd name="connsiteY57" fmla="*/ 1049225 h 4084173"/>
              <a:gd name="connsiteX58" fmla="*/ 353890 w 6722167"/>
              <a:gd name="connsiteY58" fmla="*/ 1169919 h 4084173"/>
              <a:gd name="connsiteX59" fmla="*/ 240397 w 6722167"/>
              <a:gd name="connsiteY59" fmla="*/ 1079942 h 4084173"/>
              <a:gd name="connsiteX60" fmla="*/ 166867 w 6722167"/>
              <a:gd name="connsiteY60" fmla="*/ 1195171 h 4084173"/>
              <a:gd name="connsiteX61" fmla="*/ 113254 w 6722167"/>
              <a:gd name="connsiteY61" fmla="*/ 1314621 h 4084173"/>
              <a:gd name="connsiteX62" fmla="*/ 72176 w 6722167"/>
              <a:gd name="connsiteY62" fmla="*/ 1412602 h 4084173"/>
              <a:gd name="connsiteX63" fmla="*/ 68887 w 6722167"/>
              <a:gd name="connsiteY63" fmla="*/ 1526405 h 4084173"/>
              <a:gd name="connsiteX64" fmla="*/ 0 w 6722167"/>
              <a:gd name="connsiteY64" fmla="*/ 1626120 h 4084173"/>
              <a:gd name="connsiteX65" fmla="*/ 9559 w 6722167"/>
              <a:gd name="connsiteY65" fmla="*/ 1817306 h 4084173"/>
              <a:gd name="connsiteX66" fmla="*/ 139432 w 6722167"/>
              <a:gd name="connsiteY66" fmla="*/ 1786873 h 4084173"/>
              <a:gd name="connsiteX67" fmla="*/ 290506 w 6722167"/>
              <a:gd name="connsiteY67" fmla="*/ 1851124 h 4084173"/>
              <a:gd name="connsiteX68" fmla="*/ 486543 w 6722167"/>
              <a:gd name="connsiteY68" fmla="*/ 1961070 h 4084173"/>
              <a:gd name="connsiteX69" fmla="*/ 451314 w 6722167"/>
              <a:gd name="connsiteY69" fmla="*/ 2106513 h 4084173"/>
              <a:gd name="connsiteX70" fmla="*/ 650644 w 6722167"/>
              <a:gd name="connsiteY70" fmla="*/ 2370518 h 4084173"/>
              <a:gd name="connsiteX71" fmla="*/ 425076 w 6722167"/>
              <a:gd name="connsiteY71" fmla="*/ 2857054 h 4084173"/>
              <a:gd name="connsiteX72" fmla="*/ 553431 w 6722167"/>
              <a:gd name="connsiteY72" fmla="*/ 2946207 h 4084173"/>
              <a:gd name="connsiteX0" fmla="*/ 553431 w 6722167"/>
              <a:gd name="connsiteY0" fmla="*/ 2946207 h 4084173"/>
              <a:gd name="connsiteX1" fmla="*/ 807498 w 6722167"/>
              <a:gd name="connsiteY1" fmla="*/ 2918761 h 4084173"/>
              <a:gd name="connsiteX2" fmla="*/ 849252 w 6722167"/>
              <a:gd name="connsiteY2" fmla="*/ 3029336 h 4084173"/>
              <a:gd name="connsiteX3" fmla="*/ 1210162 w 6722167"/>
              <a:gd name="connsiteY3" fmla="*/ 2951435 h 4084173"/>
              <a:gd name="connsiteX4" fmla="*/ 1432085 w 6722167"/>
              <a:gd name="connsiteY4" fmla="*/ 3041860 h 4084173"/>
              <a:gd name="connsiteX5" fmla="*/ 1009890 w 6722167"/>
              <a:gd name="connsiteY5" fmla="*/ 4028699 h 4084173"/>
              <a:gd name="connsiteX6" fmla="*/ 1442161 w 6722167"/>
              <a:gd name="connsiteY6" fmla="*/ 3755877 h 4084173"/>
              <a:gd name="connsiteX7" fmla="*/ 1468940 w 6722167"/>
              <a:gd name="connsiteY7" fmla="*/ 3726513 h 4084173"/>
              <a:gd name="connsiteX8" fmla="*/ 1513390 w 6722167"/>
              <a:gd name="connsiteY8" fmla="*/ 3739213 h 4084173"/>
              <a:gd name="connsiteX9" fmla="*/ 1487990 w 6722167"/>
              <a:gd name="connsiteY9" fmla="*/ 3777313 h 4084173"/>
              <a:gd name="connsiteX10" fmla="*/ 1649915 w 6722167"/>
              <a:gd name="connsiteY10" fmla="*/ 3859863 h 4084173"/>
              <a:gd name="connsiteX11" fmla="*/ 1850296 w 6722167"/>
              <a:gd name="connsiteY11" fmla="*/ 3957577 h 4084173"/>
              <a:gd name="connsiteX12" fmla="*/ 1841750 w 6722167"/>
              <a:gd name="connsiteY12" fmla="*/ 3827785 h 4084173"/>
              <a:gd name="connsiteX13" fmla="*/ 1867131 w 6722167"/>
              <a:gd name="connsiteY13" fmla="*/ 3739011 h 4084173"/>
              <a:gd name="connsiteX14" fmla="*/ 1984922 w 6722167"/>
              <a:gd name="connsiteY14" fmla="*/ 3207609 h 4084173"/>
              <a:gd name="connsiteX15" fmla="*/ 2745358 w 6722167"/>
              <a:gd name="connsiteY15" fmla="*/ 3811121 h 4084173"/>
              <a:gd name="connsiteX16" fmla="*/ 2844823 w 6722167"/>
              <a:gd name="connsiteY16" fmla="*/ 3894687 h 4084173"/>
              <a:gd name="connsiteX17" fmla="*/ 3053983 w 6722167"/>
              <a:gd name="connsiteY17" fmla="*/ 3972450 h 4084173"/>
              <a:gd name="connsiteX18" fmla="*/ 3189522 w 6722167"/>
              <a:gd name="connsiteY18" fmla="*/ 3991829 h 4084173"/>
              <a:gd name="connsiteX19" fmla="*/ 3322741 w 6722167"/>
              <a:gd name="connsiteY19" fmla="*/ 4021325 h 4084173"/>
              <a:gd name="connsiteX20" fmla="*/ 3435364 w 6722167"/>
              <a:gd name="connsiteY20" fmla="*/ 4029369 h 4084173"/>
              <a:gd name="connsiteX21" fmla="*/ 3666513 w 6722167"/>
              <a:gd name="connsiteY21" fmla="*/ 4084173 h 4084173"/>
              <a:gd name="connsiteX22" fmla="*/ 3780639 w 6722167"/>
              <a:gd name="connsiteY22" fmla="*/ 3995347 h 4084173"/>
              <a:gd name="connsiteX23" fmla="*/ 3757294 w 6722167"/>
              <a:gd name="connsiteY23" fmla="*/ 3439177 h 4084173"/>
              <a:gd name="connsiteX24" fmla="*/ 3832506 w 6722167"/>
              <a:gd name="connsiteY24" fmla="*/ 3366351 h 4084173"/>
              <a:gd name="connsiteX25" fmla="*/ 4296679 w 6722167"/>
              <a:gd name="connsiteY25" fmla="*/ 3731871 h 4084173"/>
              <a:gd name="connsiteX26" fmla="*/ 4969627 w 6722167"/>
              <a:gd name="connsiteY26" fmla="*/ 3379881 h 4084173"/>
              <a:gd name="connsiteX27" fmla="*/ 5282052 w 6722167"/>
              <a:gd name="connsiteY27" fmla="*/ 3363174 h 4084173"/>
              <a:gd name="connsiteX28" fmla="*/ 5475714 w 6722167"/>
              <a:gd name="connsiteY28" fmla="*/ 3353265 h 4084173"/>
              <a:gd name="connsiteX29" fmla="*/ 5479694 w 6722167"/>
              <a:gd name="connsiteY29" fmla="*/ 3276510 h 4084173"/>
              <a:gd name="connsiteX30" fmla="*/ 5663093 w 6722167"/>
              <a:gd name="connsiteY30" fmla="*/ 3247088 h 4084173"/>
              <a:gd name="connsiteX31" fmla="*/ 5850418 w 6722167"/>
              <a:gd name="connsiteY31" fmla="*/ 3339163 h 4084173"/>
              <a:gd name="connsiteX32" fmla="*/ 5917093 w 6722167"/>
              <a:gd name="connsiteY32" fmla="*/ 3148663 h 4084173"/>
              <a:gd name="connsiteX33" fmla="*/ 6320318 w 6722167"/>
              <a:gd name="connsiteY33" fmla="*/ 3358213 h 4084173"/>
              <a:gd name="connsiteX34" fmla="*/ 6529868 w 6722167"/>
              <a:gd name="connsiteY34" fmla="*/ 3564588 h 4084173"/>
              <a:gd name="connsiteX35" fmla="*/ 6653693 w 6722167"/>
              <a:gd name="connsiteY35" fmla="*/ 3624913 h 4084173"/>
              <a:gd name="connsiteX36" fmla="*/ 6722167 w 6722167"/>
              <a:gd name="connsiteY36" fmla="*/ 3518706 h 4084173"/>
              <a:gd name="connsiteX37" fmla="*/ 4058334 w 6722167"/>
              <a:gd name="connsiteY37" fmla="*/ 1460218 h 4084173"/>
              <a:gd name="connsiteX38" fmla="*/ 3314336 w 6722167"/>
              <a:gd name="connsiteY38" fmla="*/ 1013010 h 4084173"/>
              <a:gd name="connsiteX39" fmla="*/ 3616739 w 6722167"/>
              <a:gd name="connsiteY39" fmla="*/ 677212 h 4084173"/>
              <a:gd name="connsiteX40" fmla="*/ 3073857 w 6722167"/>
              <a:gd name="connsiteY40" fmla="*/ 642352 h 4084173"/>
              <a:gd name="connsiteX41" fmla="*/ 2919543 w 6722167"/>
              <a:gd name="connsiteY41" fmla="*/ 418928 h 4084173"/>
              <a:gd name="connsiteX42" fmla="*/ 2743528 w 6722167"/>
              <a:gd name="connsiteY42" fmla="*/ 0 h 4084173"/>
              <a:gd name="connsiteX43" fmla="*/ 2506088 w 6722167"/>
              <a:gd name="connsiteY43" fmla="*/ 529727 h 4084173"/>
              <a:gd name="connsiteX44" fmla="*/ 2243704 w 6722167"/>
              <a:gd name="connsiteY44" fmla="*/ 1060196 h 4084173"/>
              <a:gd name="connsiteX45" fmla="*/ 1994402 w 6722167"/>
              <a:gd name="connsiteY45" fmla="*/ 1081739 h 4084173"/>
              <a:gd name="connsiteX46" fmla="*/ 1926558 w 6722167"/>
              <a:gd name="connsiteY46" fmla="*/ 646694 h 4084173"/>
              <a:gd name="connsiteX47" fmla="*/ 1900570 w 6722167"/>
              <a:gd name="connsiteY47" fmla="*/ 384268 h 4084173"/>
              <a:gd name="connsiteX48" fmla="*/ 1394824 w 6722167"/>
              <a:gd name="connsiteY48" fmla="*/ 363494 h 4084173"/>
              <a:gd name="connsiteX49" fmla="*/ 1410121 w 6722167"/>
              <a:gd name="connsiteY49" fmla="*/ 249957 h 4084173"/>
              <a:gd name="connsiteX50" fmla="*/ 1289845 w 6722167"/>
              <a:gd name="connsiteY50" fmla="*/ 242612 h 4084173"/>
              <a:gd name="connsiteX51" fmla="*/ 1169632 w 6722167"/>
              <a:gd name="connsiteY51" fmla="*/ 224306 h 4084173"/>
              <a:gd name="connsiteX52" fmla="*/ 1170496 w 6722167"/>
              <a:gd name="connsiteY52" fmla="*/ 138764 h 4084173"/>
              <a:gd name="connsiteX53" fmla="*/ 1069010 w 6722167"/>
              <a:gd name="connsiteY53" fmla="*/ 360900 h 4084173"/>
              <a:gd name="connsiteX54" fmla="*/ 964794 w 6722167"/>
              <a:gd name="connsiteY54" fmla="*/ 564039 h 4084173"/>
              <a:gd name="connsiteX55" fmla="*/ 887664 w 6722167"/>
              <a:gd name="connsiteY55" fmla="*/ 799031 h 4084173"/>
              <a:gd name="connsiteX56" fmla="*/ 783415 w 6722167"/>
              <a:gd name="connsiteY56" fmla="*/ 1163028 h 4084173"/>
              <a:gd name="connsiteX57" fmla="*/ 547493 w 6722167"/>
              <a:gd name="connsiteY57" fmla="*/ 1049225 h 4084173"/>
              <a:gd name="connsiteX58" fmla="*/ 353890 w 6722167"/>
              <a:gd name="connsiteY58" fmla="*/ 1169919 h 4084173"/>
              <a:gd name="connsiteX59" fmla="*/ 240397 w 6722167"/>
              <a:gd name="connsiteY59" fmla="*/ 1079942 h 4084173"/>
              <a:gd name="connsiteX60" fmla="*/ 166867 w 6722167"/>
              <a:gd name="connsiteY60" fmla="*/ 1195171 h 4084173"/>
              <a:gd name="connsiteX61" fmla="*/ 113254 w 6722167"/>
              <a:gd name="connsiteY61" fmla="*/ 1314621 h 4084173"/>
              <a:gd name="connsiteX62" fmla="*/ 72176 w 6722167"/>
              <a:gd name="connsiteY62" fmla="*/ 1412602 h 4084173"/>
              <a:gd name="connsiteX63" fmla="*/ 68887 w 6722167"/>
              <a:gd name="connsiteY63" fmla="*/ 1526405 h 4084173"/>
              <a:gd name="connsiteX64" fmla="*/ 0 w 6722167"/>
              <a:gd name="connsiteY64" fmla="*/ 1626120 h 4084173"/>
              <a:gd name="connsiteX65" fmla="*/ 9559 w 6722167"/>
              <a:gd name="connsiteY65" fmla="*/ 1817306 h 4084173"/>
              <a:gd name="connsiteX66" fmla="*/ 139432 w 6722167"/>
              <a:gd name="connsiteY66" fmla="*/ 1786873 h 4084173"/>
              <a:gd name="connsiteX67" fmla="*/ 290506 w 6722167"/>
              <a:gd name="connsiteY67" fmla="*/ 1851124 h 4084173"/>
              <a:gd name="connsiteX68" fmla="*/ 486543 w 6722167"/>
              <a:gd name="connsiteY68" fmla="*/ 1961070 h 4084173"/>
              <a:gd name="connsiteX69" fmla="*/ 451314 w 6722167"/>
              <a:gd name="connsiteY69" fmla="*/ 2106513 h 4084173"/>
              <a:gd name="connsiteX70" fmla="*/ 650644 w 6722167"/>
              <a:gd name="connsiteY70" fmla="*/ 2370518 h 4084173"/>
              <a:gd name="connsiteX71" fmla="*/ 425076 w 6722167"/>
              <a:gd name="connsiteY71" fmla="*/ 2857054 h 4084173"/>
              <a:gd name="connsiteX72" fmla="*/ 553431 w 6722167"/>
              <a:gd name="connsiteY72" fmla="*/ 2946207 h 4084173"/>
              <a:gd name="connsiteX0" fmla="*/ 553431 w 6722167"/>
              <a:gd name="connsiteY0" fmla="*/ 2946207 h 4084173"/>
              <a:gd name="connsiteX1" fmla="*/ 807498 w 6722167"/>
              <a:gd name="connsiteY1" fmla="*/ 2918761 h 4084173"/>
              <a:gd name="connsiteX2" fmla="*/ 849252 w 6722167"/>
              <a:gd name="connsiteY2" fmla="*/ 3029336 h 4084173"/>
              <a:gd name="connsiteX3" fmla="*/ 1210162 w 6722167"/>
              <a:gd name="connsiteY3" fmla="*/ 2951435 h 4084173"/>
              <a:gd name="connsiteX4" fmla="*/ 1432085 w 6722167"/>
              <a:gd name="connsiteY4" fmla="*/ 3041860 h 4084173"/>
              <a:gd name="connsiteX5" fmla="*/ 1009890 w 6722167"/>
              <a:gd name="connsiteY5" fmla="*/ 4028699 h 4084173"/>
              <a:gd name="connsiteX6" fmla="*/ 1442161 w 6722167"/>
              <a:gd name="connsiteY6" fmla="*/ 3755877 h 4084173"/>
              <a:gd name="connsiteX7" fmla="*/ 1468940 w 6722167"/>
              <a:gd name="connsiteY7" fmla="*/ 3726513 h 4084173"/>
              <a:gd name="connsiteX8" fmla="*/ 1513390 w 6722167"/>
              <a:gd name="connsiteY8" fmla="*/ 3739213 h 4084173"/>
              <a:gd name="connsiteX9" fmla="*/ 1487990 w 6722167"/>
              <a:gd name="connsiteY9" fmla="*/ 3777313 h 4084173"/>
              <a:gd name="connsiteX10" fmla="*/ 1649915 w 6722167"/>
              <a:gd name="connsiteY10" fmla="*/ 3859863 h 4084173"/>
              <a:gd name="connsiteX11" fmla="*/ 1850296 w 6722167"/>
              <a:gd name="connsiteY11" fmla="*/ 3957577 h 4084173"/>
              <a:gd name="connsiteX12" fmla="*/ 1841750 w 6722167"/>
              <a:gd name="connsiteY12" fmla="*/ 3827785 h 4084173"/>
              <a:gd name="connsiteX13" fmla="*/ 1867131 w 6722167"/>
              <a:gd name="connsiteY13" fmla="*/ 3739011 h 4084173"/>
              <a:gd name="connsiteX14" fmla="*/ 1984922 w 6722167"/>
              <a:gd name="connsiteY14" fmla="*/ 3207609 h 4084173"/>
              <a:gd name="connsiteX15" fmla="*/ 2745358 w 6722167"/>
              <a:gd name="connsiteY15" fmla="*/ 3811121 h 4084173"/>
              <a:gd name="connsiteX16" fmla="*/ 2844823 w 6722167"/>
              <a:gd name="connsiteY16" fmla="*/ 3894687 h 4084173"/>
              <a:gd name="connsiteX17" fmla="*/ 3053983 w 6722167"/>
              <a:gd name="connsiteY17" fmla="*/ 3972450 h 4084173"/>
              <a:gd name="connsiteX18" fmla="*/ 3189522 w 6722167"/>
              <a:gd name="connsiteY18" fmla="*/ 3991829 h 4084173"/>
              <a:gd name="connsiteX19" fmla="*/ 3322741 w 6722167"/>
              <a:gd name="connsiteY19" fmla="*/ 4021325 h 4084173"/>
              <a:gd name="connsiteX20" fmla="*/ 3435364 w 6722167"/>
              <a:gd name="connsiteY20" fmla="*/ 4029369 h 4084173"/>
              <a:gd name="connsiteX21" fmla="*/ 3666513 w 6722167"/>
              <a:gd name="connsiteY21" fmla="*/ 4084173 h 4084173"/>
              <a:gd name="connsiteX22" fmla="*/ 3780639 w 6722167"/>
              <a:gd name="connsiteY22" fmla="*/ 3995347 h 4084173"/>
              <a:gd name="connsiteX23" fmla="*/ 3757294 w 6722167"/>
              <a:gd name="connsiteY23" fmla="*/ 3439177 h 4084173"/>
              <a:gd name="connsiteX24" fmla="*/ 3832506 w 6722167"/>
              <a:gd name="connsiteY24" fmla="*/ 3366351 h 4084173"/>
              <a:gd name="connsiteX25" fmla="*/ 4296679 w 6722167"/>
              <a:gd name="connsiteY25" fmla="*/ 3731871 h 4084173"/>
              <a:gd name="connsiteX26" fmla="*/ 4969627 w 6722167"/>
              <a:gd name="connsiteY26" fmla="*/ 3379881 h 4084173"/>
              <a:gd name="connsiteX27" fmla="*/ 5278918 w 6722167"/>
              <a:gd name="connsiteY27" fmla="*/ 3586813 h 4084173"/>
              <a:gd name="connsiteX28" fmla="*/ 5282052 w 6722167"/>
              <a:gd name="connsiteY28" fmla="*/ 3363174 h 4084173"/>
              <a:gd name="connsiteX29" fmla="*/ 5475714 w 6722167"/>
              <a:gd name="connsiteY29" fmla="*/ 3353265 h 4084173"/>
              <a:gd name="connsiteX30" fmla="*/ 5479694 w 6722167"/>
              <a:gd name="connsiteY30" fmla="*/ 3276510 h 4084173"/>
              <a:gd name="connsiteX31" fmla="*/ 5663093 w 6722167"/>
              <a:gd name="connsiteY31" fmla="*/ 3247088 h 4084173"/>
              <a:gd name="connsiteX32" fmla="*/ 5850418 w 6722167"/>
              <a:gd name="connsiteY32" fmla="*/ 3339163 h 4084173"/>
              <a:gd name="connsiteX33" fmla="*/ 5917093 w 6722167"/>
              <a:gd name="connsiteY33" fmla="*/ 3148663 h 4084173"/>
              <a:gd name="connsiteX34" fmla="*/ 6320318 w 6722167"/>
              <a:gd name="connsiteY34" fmla="*/ 3358213 h 4084173"/>
              <a:gd name="connsiteX35" fmla="*/ 6529868 w 6722167"/>
              <a:gd name="connsiteY35" fmla="*/ 3564588 h 4084173"/>
              <a:gd name="connsiteX36" fmla="*/ 6653693 w 6722167"/>
              <a:gd name="connsiteY36" fmla="*/ 3624913 h 4084173"/>
              <a:gd name="connsiteX37" fmla="*/ 6722167 w 6722167"/>
              <a:gd name="connsiteY37" fmla="*/ 3518706 h 4084173"/>
              <a:gd name="connsiteX38" fmla="*/ 4058334 w 6722167"/>
              <a:gd name="connsiteY38" fmla="*/ 1460218 h 4084173"/>
              <a:gd name="connsiteX39" fmla="*/ 3314336 w 6722167"/>
              <a:gd name="connsiteY39" fmla="*/ 1013010 h 4084173"/>
              <a:gd name="connsiteX40" fmla="*/ 3616739 w 6722167"/>
              <a:gd name="connsiteY40" fmla="*/ 677212 h 4084173"/>
              <a:gd name="connsiteX41" fmla="*/ 3073857 w 6722167"/>
              <a:gd name="connsiteY41" fmla="*/ 642352 h 4084173"/>
              <a:gd name="connsiteX42" fmla="*/ 2919543 w 6722167"/>
              <a:gd name="connsiteY42" fmla="*/ 418928 h 4084173"/>
              <a:gd name="connsiteX43" fmla="*/ 2743528 w 6722167"/>
              <a:gd name="connsiteY43" fmla="*/ 0 h 4084173"/>
              <a:gd name="connsiteX44" fmla="*/ 2506088 w 6722167"/>
              <a:gd name="connsiteY44" fmla="*/ 529727 h 4084173"/>
              <a:gd name="connsiteX45" fmla="*/ 2243704 w 6722167"/>
              <a:gd name="connsiteY45" fmla="*/ 1060196 h 4084173"/>
              <a:gd name="connsiteX46" fmla="*/ 1994402 w 6722167"/>
              <a:gd name="connsiteY46" fmla="*/ 1081739 h 4084173"/>
              <a:gd name="connsiteX47" fmla="*/ 1926558 w 6722167"/>
              <a:gd name="connsiteY47" fmla="*/ 646694 h 4084173"/>
              <a:gd name="connsiteX48" fmla="*/ 1900570 w 6722167"/>
              <a:gd name="connsiteY48" fmla="*/ 384268 h 4084173"/>
              <a:gd name="connsiteX49" fmla="*/ 1394824 w 6722167"/>
              <a:gd name="connsiteY49" fmla="*/ 363494 h 4084173"/>
              <a:gd name="connsiteX50" fmla="*/ 1410121 w 6722167"/>
              <a:gd name="connsiteY50" fmla="*/ 249957 h 4084173"/>
              <a:gd name="connsiteX51" fmla="*/ 1289845 w 6722167"/>
              <a:gd name="connsiteY51" fmla="*/ 242612 h 4084173"/>
              <a:gd name="connsiteX52" fmla="*/ 1169632 w 6722167"/>
              <a:gd name="connsiteY52" fmla="*/ 224306 h 4084173"/>
              <a:gd name="connsiteX53" fmla="*/ 1170496 w 6722167"/>
              <a:gd name="connsiteY53" fmla="*/ 138764 h 4084173"/>
              <a:gd name="connsiteX54" fmla="*/ 1069010 w 6722167"/>
              <a:gd name="connsiteY54" fmla="*/ 360900 h 4084173"/>
              <a:gd name="connsiteX55" fmla="*/ 964794 w 6722167"/>
              <a:gd name="connsiteY55" fmla="*/ 564039 h 4084173"/>
              <a:gd name="connsiteX56" fmla="*/ 887664 w 6722167"/>
              <a:gd name="connsiteY56" fmla="*/ 799031 h 4084173"/>
              <a:gd name="connsiteX57" fmla="*/ 783415 w 6722167"/>
              <a:gd name="connsiteY57" fmla="*/ 1163028 h 4084173"/>
              <a:gd name="connsiteX58" fmla="*/ 547493 w 6722167"/>
              <a:gd name="connsiteY58" fmla="*/ 1049225 h 4084173"/>
              <a:gd name="connsiteX59" fmla="*/ 353890 w 6722167"/>
              <a:gd name="connsiteY59" fmla="*/ 1169919 h 4084173"/>
              <a:gd name="connsiteX60" fmla="*/ 240397 w 6722167"/>
              <a:gd name="connsiteY60" fmla="*/ 1079942 h 4084173"/>
              <a:gd name="connsiteX61" fmla="*/ 166867 w 6722167"/>
              <a:gd name="connsiteY61" fmla="*/ 1195171 h 4084173"/>
              <a:gd name="connsiteX62" fmla="*/ 113254 w 6722167"/>
              <a:gd name="connsiteY62" fmla="*/ 1314621 h 4084173"/>
              <a:gd name="connsiteX63" fmla="*/ 72176 w 6722167"/>
              <a:gd name="connsiteY63" fmla="*/ 1412602 h 4084173"/>
              <a:gd name="connsiteX64" fmla="*/ 68887 w 6722167"/>
              <a:gd name="connsiteY64" fmla="*/ 1526405 h 4084173"/>
              <a:gd name="connsiteX65" fmla="*/ 0 w 6722167"/>
              <a:gd name="connsiteY65" fmla="*/ 1626120 h 4084173"/>
              <a:gd name="connsiteX66" fmla="*/ 9559 w 6722167"/>
              <a:gd name="connsiteY66" fmla="*/ 1817306 h 4084173"/>
              <a:gd name="connsiteX67" fmla="*/ 139432 w 6722167"/>
              <a:gd name="connsiteY67" fmla="*/ 1786873 h 4084173"/>
              <a:gd name="connsiteX68" fmla="*/ 290506 w 6722167"/>
              <a:gd name="connsiteY68" fmla="*/ 1851124 h 4084173"/>
              <a:gd name="connsiteX69" fmla="*/ 486543 w 6722167"/>
              <a:gd name="connsiteY69" fmla="*/ 1961070 h 4084173"/>
              <a:gd name="connsiteX70" fmla="*/ 451314 w 6722167"/>
              <a:gd name="connsiteY70" fmla="*/ 2106513 h 4084173"/>
              <a:gd name="connsiteX71" fmla="*/ 650644 w 6722167"/>
              <a:gd name="connsiteY71" fmla="*/ 2370518 h 4084173"/>
              <a:gd name="connsiteX72" fmla="*/ 425076 w 6722167"/>
              <a:gd name="connsiteY72" fmla="*/ 2857054 h 4084173"/>
              <a:gd name="connsiteX73" fmla="*/ 553431 w 6722167"/>
              <a:gd name="connsiteY73" fmla="*/ 2946207 h 4084173"/>
              <a:gd name="connsiteX0" fmla="*/ 553431 w 6722167"/>
              <a:gd name="connsiteY0" fmla="*/ 2946207 h 4084173"/>
              <a:gd name="connsiteX1" fmla="*/ 807498 w 6722167"/>
              <a:gd name="connsiteY1" fmla="*/ 2918761 h 4084173"/>
              <a:gd name="connsiteX2" fmla="*/ 849252 w 6722167"/>
              <a:gd name="connsiteY2" fmla="*/ 3029336 h 4084173"/>
              <a:gd name="connsiteX3" fmla="*/ 1210162 w 6722167"/>
              <a:gd name="connsiteY3" fmla="*/ 2951435 h 4084173"/>
              <a:gd name="connsiteX4" fmla="*/ 1432085 w 6722167"/>
              <a:gd name="connsiteY4" fmla="*/ 3041860 h 4084173"/>
              <a:gd name="connsiteX5" fmla="*/ 1009890 w 6722167"/>
              <a:gd name="connsiteY5" fmla="*/ 4028699 h 4084173"/>
              <a:gd name="connsiteX6" fmla="*/ 1442161 w 6722167"/>
              <a:gd name="connsiteY6" fmla="*/ 3755877 h 4084173"/>
              <a:gd name="connsiteX7" fmla="*/ 1468940 w 6722167"/>
              <a:gd name="connsiteY7" fmla="*/ 3726513 h 4084173"/>
              <a:gd name="connsiteX8" fmla="*/ 1513390 w 6722167"/>
              <a:gd name="connsiteY8" fmla="*/ 3739213 h 4084173"/>
              <a:gd name="connsiteX9" fmla="*/ 1487990 w 6722167"/>
              <a:gd name="connsiteY9" fmla="*/ 3777313 h 4084173"/>
              <a:gd name="connsiteX10" fmla="*/ 1649915 w 6722167"/>
              <a:gd name="connsiteY10" fmla="*/ 3859863 h 4084173"/>
              <a:gd name="connsiteX11" fmla="*/ 1850296 w 6722167"/>
              <a:gd name="connsiteY11" fmla="*/ 3957577 h 4084173"/>
              <a:gd name="connsiteX12" fmla="*/ 1841750 w 6722167"/>
              <a:gd name="connsiteY12" fmla="*/ 3827785 h 4084173"/>
              <a:gd name="connsiteX13" fmla="*/ 1867131 w 6722167"/>
              <a:gd name="connsiteY13" fmla="*/ 3739011 h 4084173"/>
              <a:gd name="connsiteX14" fmla="*/ 1984922 w 6722167"/>
              <a:gd name="connsiteY14" fmla="*/ 3207609 h 4084173"/>
              <a:gd name="connsiteX15" fmla="*/ 2745358 w 6722167"/>
              <a:gd name="connsiteY15" fmla="*/ 3811121 h 4084173"/>
              <a:gd name="connsiteX16" fmla="*/ 2844823 w 6722167"/>
              <a:gd name="connsiteY16" fmla="*/ 3894687 h 4084173"/>
              <a:gd name="connsiteX17" fmla="*/ 3053983 w 6722167"/>
              <a:gd name="connsiteY17" fmla="*/ 3972450 h 4084173"/>
              <a:gd name="connsiteX18" fmla="*/ 3189522 w 6722167"/>
              <a:gd name="connsiteY18" fmla="*/ 3991829 h 4084173"/>
              <a:gd name="connsiteX19" fmla="*/ 3322741 w 6722167"/>
              <a:gd name="connsiteY19" fmla="*/ 4021325 h 4084173"/>
              <a:gd name="connsiteX20" fmla="*/ 3435364 w 6722167"/>
              <a:gd name="connsiteY20" fmla="*/ 4029369 h 4084173"/>
              <a:gd name="connsiteX21" fmla="*/ 3666513 w 6722167"/>
              <a:gd name="connsiteY21" fmla="*/ 4084173 h 4084173"/>
              <a:gd name="connsiteX22" fmla="*/ 3780639 w 6722167"/>
              <a:gd name="connsiteY22" fmla="*/ 3995347 h 4084173"/>
              <a:gd name="connsiteX23" fmla="*/ 3757294 w 6722167"/>
              <a:gd name="connsiteY23" fmla="*/ 3439177 h 4084173"/>
              <a:gd name="connsiteX24" fmla="*/ 3832506 w 6722167"/>
              <a:gd name="connsiteY24" fmla="*/ 3366351 h 4084173"/>
              <a:gd name="connsiteX25" fmla="*/ 4296679 w 6722167"/>
              <a:gd name="connsiteY25" fmla="*/ 3731871 h 4084173"/>
              <a:gd name="connsiteX26" fmla="*/ 4969627 w 6722167"/>
              <a:gd name="connsiteY26" fmla="*/ 3379881 h 4084173"/>
              <a:gd name="connsiteX27" fmla="*/ 5278918 w 6722167"/>
              <a:gd name="connsiteY27" fmla="*/ 3586813 h 4084173"/>
              <a:gd name="connsiteX28" fmla="*/ 5282052 w 6722167"/>
              <a:gd name="connsiteY28" fmla="*/ 3363174 h 4084173"/>
              <a:gd name="connsiteX29" fmla="*/ 5475714 w 6722167"/>
              <a:gd name="connsiteY29" fmla="*/ 3353265 h 4084173"/>
              <a:gd name="connsiteX30" fmla="*/ 5479694 w 6722167"/>
              <a:gd name="connsiteY30" fmla="*/ 3276510 h 4084173"/>
              <a:gd name="connsiteX31" fmla="*/ 5663093 w 6722167"/>
              <a:gd name="connsiteY31" fmla="*/ 3247088 h 4084173"/>
              <a:gd name="connsiteX32" fmla="*/ 5850418 w 6722167"/>
              <a:gd name="connsiteY32" fmla="*/ 3339163 h 4084173"/>
              <a:gd name="connsiteX33" fmla="*/ 5917093 w 6722167"/>
              <a:gd name="connsiteY33" fmla="*/ 3148663 h 4084173"/>
              <a:gd name="connsiteX34" fmla="*/ 6320318 w 6722167"/>
              <a:gd name="connsiteY34" fmla="*/ 3358213 h 4084173"/>
              <a:gd name="connsiteX35" fmla="*/ 6529868 w 6722167"/>
              <a:gd name="connsiteY35" fmla="*/ 3564588 h 4084173"/>
              <a:gd name="connsiteX36" fmla="*/ 6653693 w 6722167"/>
              <a:gd name="connsiteY36" fmla="*/ 3624913 h 4084173"/>
              <a:gd name="connsiteX37" fmla="*/ 6722167 w 6722167"/>
              <a:gd name="connsiteY37" fmla="*/ 3518706 h 4084173"/>
              <a:gd name="connsiteX38" fmla="*/ 4058334 w 6722167"/>
              <a:gd name="connsiteY38" fmla="*/ 1460218 h 4084173"/>
              <a:gd name="connsiteX39" fmla="*/ 3314336 w 6722167"/>
              <a:gd name="connsiteY39" fmla="*/ 1013010 h 4084173"/>
              <a:gd name="connsiteX40" fmla="*/ 3616739 w 6722167"/>
              <a:gd name="connsiteY40" fmla="*/ 677212 h 4084173"/>
              <a:gd name="connsiteX41" fmla="*/ 3073857 w 6722167"/>
              <a:gd name="connsiteY41" fmla="*/ 642352 h 4084173"/>
              <a:gd name="connsiteX42" fmla="*/ 2919543 w 6722167"/>
              <a:gd name="connsiteY42" fmla="*/ 418928 h 4084173"/>
              <a:gd name="connsiteX43" fmla="*/ 2743528 w 6722167"/>
              <a:gd name="connsiteY43" fmla="*/ 0 h 4084173"/>
              <a:gd name="connsiteX44" fmla="*/ 2506088 w 6722167"/>
              <a:gd name="connsiteY44" fmla="*/ 529727 h 4084173"/>
              <a:gd name="connsiteX45" fmla="*/ 2243704 w 6722167"/>
              <a:gd name="connsiteY45" fmla="*/ 1060196 h 4084173"/>
              <a:gd name="connsiteX46" fmla="*/ 1994402 w 6722167"/>
              <a:gd name="connsiteY46" fmla="*/ 1081739 h 4084173"/>
              <a:gd name="connsiteX47" fmla="*/ 1926558 w 6722167"/>
              <a:gd name="connsiteY47" fmla="*/ 646694 h 4084173"/>
              <a:gd name="connsiteX48" fmla="*/ 1900570 w 6722167"/>
              <a:gd name="connsiteY48" fmla="*/ 384268 h 4084173"/>
              <a:gd name="connsiteX49" fmla="*/ 1394824 w 6722167"/>
              <a:gd name="connsiteY49" fmla="*/ 363494 h 4084173"/>
              <a:gd name="connsiteX50" fmla="*/ 1410121 w 6722167"/>
              <a:gd name="connsiteY50" fmla="*/ 249957 h 4084173"/>
              <a:gd name="connsiteX51" fmla="*/ 1289845 w 6722167"/>
              <a:gd name="connsiteY51" fmla="*/ 242612 h 4084173"/>
              <a:gd name="connsiteX52" fmla="*/ 1169632 w 6722167"/>
              <a:gd name="connsiteY52" fmla="*/ 224306 h 4084173"/>
              <a:gd name="connsiteX53" fmla="*/ 1170496 w 6722167"/>
              <a:gd name="connsiteY53" fmla="*/ 138764 h 4084173"/>
              <a:gd name="connsiteX54" fmla="*/ 1069010 w 6722167"/>
              <a:gd name="connsiteY54" fmla="*/ 360900 h 4084173"/>
              <a:gd name="connsiteX55" fmla="*/ 964794 w 6722167"/>
              <a:gd name="connsiteY55" fmla="*/ 564039 h 4084173"/>
              <a:gd name="connsiteX56" fmla="*/ 887664 w 6722167"/>
              <a:gd name="connsiteY56" fmla="*/ 799031 h 4084173"/>
              <a:gd name="connsiteX57" fmla="*/ 783415 w 6722167"/>
              <a:gd name="connsiteY57" fmla="*/ 1163028 h 4084173"/>
              <a:gd name="connsiteX58" fmla="*/ 547493 w 6722167"/>
              <a:gd name="connsiteY58" fmla="*/ 1049225 h 4084173"/>
              <a:gd name="connsiteX59" fmla="*/ 353890 w 6722167"/>
              <a:gd name="connsiteY59" fmla="*/ 1169919 h 4084173"/>
              <a:gd name="connsiteX60" fmla="*/ 240397 w 6722167"/>
              <a:gd name="connsiteY60" fmla="*/ 1079942 h 4084173"/>
              <a:gd name="connsiteX61" fmla="*/ 166867 w 6722167"/>
              <a:gd name="connsiteY61" fmla="*/ 1195171 h 4084173"/>
              <a:gd name="connsiteX62" fmla="*/ 113254 w 6722167"/>
              <a:gd name="connsiteY62" fmla="*/ 1314621 h 4084173"/>
              <a:gd name="connsiteX63" fmla="*/ 72176 w 6722167"/>
              <a:gd name="connsiteY63" fmla="*/ 1412602 h 4084173"/>
              <a:gd name="connsiteX64" fmla="*/ 68887 w 6722167"/>
              <a:gd name="connsiteY64" fmla="*/ 1526405 h 4084173"/>
              <a:gd name="connsiteX65" fmla="*/ 0 w 6722167"/>
              <a:gd name="connsiteY65" fmla="*/ 1626120 h 4084173"/>
              <a:gd name="connsiteX66" fmla="*/ 9559 w 6722167"/>
              <a:gd name="connsiteY66" fmla="*/ 1817306 h 4084173"/>
              <a:gd name="connsiteX67" fmla="*/ 139432 w 6722167"/>
              <a:gd name="connsiteY67" fmla="*/ 1786873 h 4084173"/>
              <a:gd name="connsiteX68" fmla="*/ 290506 w 6722167"/>
              <a:gd name="connsiteY68" fmla="*/ 1851124 h 4084173"/>
              <a:gd name="connsiteX69" fmla="*/ 486543 w 6722167"/>
              <a:gd name="connsiteY69" fmla="*/ 1961070 h 4084173"/>
              <a:gd name="connsiteX70" fmla="*/ 451314 w 6722167"/>
              <a:gd name="connsiteY70" fmla="*/ 2106513 h 4084173"/>
              <a:gd name="connsiteX71" fmla="*/ 650644 w 6722167"/>
              <a:gd name="connsiteY71" fmla="*/ 2370518 h 4084173"/>
              <a:gd name="connsiteX72" fmla="*/ 425076 w 6722167"/>
              <a:gd name="connsiteY72" fmla="*/ 2857054 h 4084173"/>
              <a:gd name="connsiteX73" fmla="*/ 553431 w 6722167"/>
              <a:gd name="connsiteY73" fmla="*/ 2946207 h 4084173"/>
              <a:gd name="connsiteX0" fmla="*/ 553431 w 6722167"/>
              <a:gd name="connsiteY0" fmla="*/ 2946207 h 4084173"/>
              <a:gd name="connsiteX1" fmla="*/ 807498 w 6722167"/>
              <a:gd name="connsiteY1" fmla="*/ 2918761 h 4084173"/>
              <a:gd name="connsiteX2" fmla="*/ 849252 w 6722167"/>
              <a:gd name="connsiteY2" fmla="*/ 3029336 h 4084173"/>
              <a:gd name="connsiteX3" fmla="*/ 1210162 w 6722167"/>
              <a:gd name="connsiteY3" fmla="*/ 2951435 h 4084173"/>
              <a:gd name="connsiteX4" fmla="*/ 1432085 w 6722167"/>
              <a:gd name="connsiteY4" fmla="*/ 3041860 h 4084173"/>
              <a:gd name="connsiteX5" fmla="*/ 1009890 w 6722167"/>
              <a:gd name="connsiteY5" fmla="*/ 4028699 h 4084173"/>
              <a:gd name="connsiteX6" fmla="*/ 1442161 w 6722167"/>
              <a:gd name="connsiteY6" fmla="*/ 3755877 h 4084173"/>
              <a:gd name="connsiteX7" fmla="*/ 1468940 w 6722167"/>
              <a:gd name="connsiteY7" fmla="*/ 3726513 h 4084173"/>
              <a:gd name="connsiteX8" fmla="*/ 1513390 w 6722167"/>
              <a:gd name="connsiteY8" fmla="*/ 3739213 h 4084173"/>
              <a:gd name="connsiteX9" fmla="*/ 1487990 w 6722167"/>
              <a:gd name="connsiteY9" fmla="*/ 3777313 h 4084173"/>
              <a:gd name="connsiteX10" fmla="*/ 1649915 w 6722167"/>
              <a:gd name="connsiteY10" fmla="*/ 3859863 h 4084173"/>
              <a:gd name="connsiteX11" fmla="*/ 1850296 w 6722167"/>
              <a:gd name="connsiteY11" fmla="*/ 3957577 h 4084173"/>
              <a:gd name="connsiteX12" fmla="*/ 1841750 w 6722167"/>
              <a:gd name="connsiteY12" fmla="*/ 3827785 h 4084173"/>
              <a:gd name="connsiteX13" fmla="*/ 1867131 w 6722167"/>
              <a:gd name="connsiteY13" fmla="*/ 3739011 h 4084173"/>
              <a:gd name="connsiteX14" fmla="*/ 1984922 w 6722167"/>
              <a:gd name="connsiteY14" fmla="*/ 3207609 h 4084173"/>
              <a:gd name="connsiteX15" fmla="*/ 2745358 w 6722167"/>
              <a:gd name="connsiteY15" fmla="*/ 3811121 h 4084173"/>
              <a:gd name="connsiteX16" fmla="*/ 2844823 w 6722167"/>
              <a:gd name="connsiteY16" fmla="*/ 3894687 h 4084173"/>
              <a:gd name="connsiteX17" fmla="*/ 3053983 w 6722167"/>
              <a:gd name="connsiteY17" fmla="*/ 3972450 h 4084173"/>
              <a:gd name="connsiteX18" fmla="*/ 3189522 w 6722167"/>
              <a:gd name="connsiteY18" fmla="*/ 3991829 h 4084173"/>
              <a:gd name="connsiteX19" fmla="*/ 3322741 w 6722167"/>
              <a:gd name="connsiteY19" fmla="*/ 4021325 h 4084173"/>
              <a:gd name="connsiteX20" fmla="*/ 3435364 w 6722167"/>
              <a:gd name="connsiteY20" fmla="*/ 4029369 h 4084173"/>
              <a:gd name="connsiteX21" fmla="*/ 3666513 w 6722167"/>
              <a:gd name="connsiteY21" fmla="*/ 4084173 h 4084173"/>
              <a:gd name="connsiteX22" fmla="*/ 3780639 w 6722167"/>
              <a:gd name="connsiteY22" fmla="*/ 3995347 h 4084173"/>
              <a:gd name="connsiteX23" fmla="*/ 3757294 w 6722167"/>
              <a:gd name="connsiteY23" fmla="*/ 3439177 h 4084173"/>
              <a:gd name="connsiteX24" fmla="*/ 3832506 w 6722167"/>
              <a:gd name="connsiteY24" fmla="*/ 3366351 h 4084173"/>
              <a:gd name="connsiteX25" fmla="*/ 4296679 w 6722167"/>
              <a:gd name="connsiteY25" fmla="*/ 3731871 h 4084173"/>
              <a:gd name="connsiteX26" fmla="*/ 4969627 w 6722167"/>
              <a:gd name="connsiteY26" fmla="*/ 3379881 h 4084173"/>
              <a:gd name="connsiteX27" fmla="*/ 5278918 w 6722167"/>
              <a:gd name="connsiteY27" fmla="*/ 3586813 h 4084173"/>
              <a:gd name="connsiteX28" fmla="*/ 5282052 w 6722167"/>
              <a:gd name="connsiteY28" fmla="*/ 3363174 h 4084173"/>
              <a:gd name="connsiteX29" fmla="*/ 5475714 w 6722167"/>
              <a:gd name="connsiteY29" fmla="*/ 3353265 h 4084173"/>
              <a:gd name="connsiteX30" fmla="*/ 5479694 w 6722167"/>
              <a:gd name="connsiteY30" fmla="*/ 3276510 h 4084173"/>
              <a:gd name="connsiteX31" fmla="*/ 5663093 w 6722167"/>
              <a:gd name="connsiteY31" fmla="*/ 3247088 h 4084173"/>
              <a:gd name="connsiteX32" fmla="*/ 5850418 w 6722167"/>
              <a:gd name="connsiteY32" fmla="*/ 3339163 h 4084173"/>
              <a:gd name="connsiteX33" fmla="*/ 5917093 w 6722167"/>
              <a:gd name="connsiteY33" fmla="*/ 3148663 h 4084173"/>
              <a:gd name="connsiteX34" fmla="*/ 6320318 w 6722167"/>
              <a:gd name="connsiteY34" fmla="*/ 3358213 h 4084173"/>
              <a:gd name="connsiteX35" fmla="*/ 6529868 w 6722167"/>
              <a:gd name="connsiteY35" fmla="*/ 3564588 h 4084173"/>
              <a:gd name="connsiteX36" fmla="*/ 6653693 w 6722167"/>
              <a:gd name="connsiteY36" fmla="*/ 3624913 h 4084173"/>
              <a:gd name="connsiteX37" fmla="*/ 6722167 w 6722167"/>
              <a:gd name="connsiteY37" fmla="*/ 3518706 h 4084173"/>
              <a:gd name="connsiteX38" fmla="*/ 4058334 w 6722167"/>
              <a:gd name="connsiteY38" fmla="*/ 1460218 h 4084173"/>
              <a:gd name="connsiteX39" fmla="*/ 3314336 w 6722167"/>
              <a:gd name="connsiteY39" fmla="*/ 1013010 h 4084173"/>
              <a:gd name="connsiteX40" fmla="*/ 3616739 w 6722167"/>
              <a:gd name="connsiteY40" fmla="*/ 677212 h 4084173"/>
              <a:gd name="connsiteX41" fmla="*/ 3073857 w 6722167"/>
              <a:gd name="connsiteY41" fmla="*/ 642352 h 4084173"/>
              <a:gd name="connsiteX42" fmla="*/ 2919543 w 6722167"/>
              <a:gd name="connsiteY42" fmla="*/ 418928 h 4084173"/>
              <a:gd name="connsiteX43" fmla="*/ 2743528 w 6722167"/>
              <a:gd name="connsiteY43" fmla="*/ 0 h 4084173"/>
              <a:gd name="connsiteX44" fmla="*/ 2506088 w 6722167"/>
              <a:gd name="connsiteY44" fmla="*/ 529727 h 4084173"/>
              <a:gd name="connsiteX45" fmla="*/ 2243704 w 6722167"/>
              <a:gd name="connsiteY45" fmla="*/ 1060196 h 4084173"/>
              <a:gd name="connsiteX46" fmla="*/ 1994402 w 6722167"/>
              <a:gd name="connsiteY46" fmla="*/ 1081739 h 4084173"/>
              <a:gd name="connsiteX47" fmla="*/ 1926558 w 6722167"/>
              <a:gd name="connsiteY47" fmla="*/ 646694 h 4084173"/>
              <a:gd name="connsiteX48" fmla="*/ 1900570 w 6722167"/>
              <a:gd name="connsiteY48" fmla="*/ 384268 h 4084173"/>
              <a:gd name="connsiteX49" fmla="*/ 1394824 w 6722167"/>
              <a:gd name="connsiteY49" fmla="*/ 363494 h 4084173"/>
              <a:gd name="connsiteX50" fmla="*/ 1410121 w 6722167"/>
              <a:gd name="connsiteY50" fmla="*/ 249957 h 4084173"/>
              <a:gd name="connsiteX51" fmla="*/ 1289845 w 6722167"/>
              <a:gd name="connsiteY51" fmla="*/ 242612 h 4084173"/>
              <a:gd name="connsiteX52" fmla="*/ 1169632 w 6722167"/>
              <a:gd name="connsiteY52" fmla="*/ 224306 h 4084173"/>
              <a:gd name="connsiteX53" fmla="*/ 1170496 w 6722167"/>
              <a:gd name="connsiteY53" fmla="*/ 138764 h 4084173"/>
              <a:gd name="connsiteX54" fmla="*/ 1069010 w 6722167"/>
              <a:gd name="connsiteY54" fmla="*/ 360900 h 4084173"/>
              <a:gd name="connsiteX55" fmla="*/ 964794 w 6722167"/>
              <a:gd name="connsiteY55" fmla="*/ 564039 h 4084173"/>
              <a:gd name="connsiteX56" fmla="*/ 887664 w 6722167"/>
              <a:gd name="connsiteY56" fmla="*/ 799031 h 4084173"/>
              <a:gd name="connsiteX57" fmla="*/ 783415 w 6722167"/>
              <a:gd name="connsiteY57" fmla="*/ 1163028 h 4084173"/>
              <a:gd name="connsiteX58" fmla="*/ 547493 w 6722167"/>
              <a:gd name="connsiteY58" fmla="*/ 1049225 h 4084173"/>
              <a:gd name="connsiteX59" fmla="*/ 353890 w 6722167"/>
              <a:gd name="connsiteY59" fmla="*/ 1169919 h 4084173"/>
              <a:gd name="connsiteX60" fmla="*/ 240397 w 6722167"/>
              <a:gd name="connsiteY60" fmla="*/ 1079942 h 4084173"/>
              <a:gd name="connsiteX61" fmla="*/ 166867 w 6722167"/>
              <a:gd name="connsiteY61" fmla="*/ 1195171 h 4084173"/>
              <a:gd name="connsiteX62" fmla="*/ 113254 w 6722167"/>
              <a:gd name="connsiteY62" fmla="*/ 1314621 h 4084173"/>
              <a:gd name="connsiteX63" fmla="*/ 72176 w 6722167"/>
              <a:gd name="connsiteY63" fmla="*/ 1412602 h 4084173"/>
              <a:gd name="connsiteX64" fmla="*/ 68887 w 6722167"/>
              <a:gd name="connsiteY64" fmla="*/ 1526405 h 4084173"/>
              <a:gd name="connsiteX65" fmla="*/ 0 w 6722167"/>
              <a:gd name="connsiteY65" fmla="*/ 1626120 h 4084173"/>
              <a:gd name="connsiteX66" fmla="*/ 9559 w 6722167"/>
              <a:gd name="connsiteY66" fmla="*/ 1817306 h 4084173"/>
              <a:gd name="connsiteX67" fmla="*/ 139432 w 6722167"/>
              <a:gd name="connsiteY67" fmla="*/ 1786873 h 4084173"/>
              <a:gd name="connsiteX68" fmla="*/ 290506 w 6722167"/>
              <a:gd name="connsiteY68" fmla="*/ 1851124 h 4084173"/>
              <a:gd name="connsiteX69" fmla="*/ 486543 w 6722167"/>
              <a:gd name="connsiteY69" fmla="*/ 1961070 h 4084173"/>
              <a:gd name="connsiteX70" fmla="*/ 451314 w 6722167"/>
              <a:gd name="connsiteY70" fmla="*/ 2106513 h 4084173"/>
              <a:gd name="connsiteX71" fmla="*/ 650644 w 6722167"/>
              <a:gd name="connsiteY71" fmla="*/ 2370518 h 4084173"/>
              <a:gd name="connsiteX72" fmla="*/ 425076 w 6722167"/>
              <a:gd name="connsiteY72" fmla="*/ 2857054 h 4084173"/>
              <a:gd name="connsiteX73" fmla="*/ 553431 w 6722167"/>
              <a:gd name="connsiteY73" fmla="*/ 2946207 h 4084173"/>
              <a:gd name="connsiteX0" fmla="*/ 553431 w 6722167"/>
              <a:gd name="connsiteY0" fmla="*/ 2946207 h 4084173"/>
              <a:gd name="connsiteX1" fmla="*/ 807498 w 6722167"/>
              <a:gd name="connsiteY1" fmla="*/ 2918761 h 4084173"/>
              <a:gd name="connsiteX2" fmla="*/ 849252 w 6722167"/>
              <a:gd name="connsiteY2" fmla="*/ 3029336 h 4084173"/>
              <a:gd name="connsiteX3" fmla="*/ 1210162 w 6722167"/>
              <a:gd name="connsiteY3" fmla="*/ 2951435 h 4084173"/>
              <a:gd name="connsiteX4" fmla="*/ 1432085 w 6722167"/>
              <a:gd name="connsiteY4" fmla="*/ 3041860 h 4084173"/>
              <a:gd name="connsiteX5" fmla="*/ 1009890 w 6722167"/>
              <a:gd name="connsiteY5" fmla="*/ 4028699 h 4084173"/>
              <a:gd name="connsiteX6" fmla="*/ 1442161 w 6722167"/>
              <a:gd name="connsiteY6" fmla="*/ 3755877 h 4084173"/>
              <a:gd name="connsiteX7" fmla="*/ 1468940 w 6722167"/>
              <a:gd name="connsiteY7" fmla="*/ 3726513 h 4084173"/>
              <a:gd name="connsiteX8" fmla="*/ 1513390 w 6722167"/>
              <a:gd name="connsiteY8" fmla="*/ 3739213 h 4084173"/>
              <a:gd name="connsiteX9" fmla="*/ 1487990 w 6722167"/>
              <a:gd name="connsiteY9" fmla="*/ 3777313 h 4084173"/>
              <a:gd name="connsiteX10" fmla="*/ 1649915 w 6722167"/>
              <a:gd name="connsiteY10" fmla="*/ 3859863 h 4084173"/>
              <a:gd name="connsiteX11" fmla="*/ 1850296 w 6722167"/>
              <a:gd name="connsiteY11" fmla="*/ 3957577 h 4084173"/>
              <a:gd name="connsiteX12" fmla="*/ 1841750 w 6722167"/>
              <a:gd name="connsiteY12" fmla="*/ 3827785 h 4084173"/>
              <a:gd name="connsiteX13" fmla="*/ 1867131 w 6722167"/>
              <a:gd name="connsiteY13" fmla="*/ 3739011 h 4084173"/>
              <a:gd name="connsiteX14" fmla="*/ 1984922 w 6722167"/>
              <a:gd name="connsiteY14" fmla="*/ 3207609 h 4084173"/>
              <a:gd name="connsiteX15" fmla="*/ 2745358 w 6722167"/>
              <a:gd name="connsiteY15" fmla="*/ 3811121 h 4084173"/>
              <a:gd name="connsiteX16" fmla="*/ 2844823 w 6722167"/>
              <a:gd name="connsiteY16" fmla="*/ 3894687 h 4084173"/>
              <a:gd name="connsiteX17" fmla="*/ 3053983 w 6722167"/>
              <a:gd name="connsiteY17" fmla="*/ 3972450 h 4084173"/>
              <a:gd name="connsiteX18" fmla="*/ 3189522 w 6722167"/>
              <a:gd name="connsiteY18" fmla="*/ 3991829 h 4084173"/>
              <a:gd name="connsiteX19" fmla="*/ 3322741 w 6722167"/>
              <a:gd name="connsiteY19" fmla="*/ 4021325 h 4084173"/>
              <a:gd name="connsiteX20" fmla="*/ 3435364 w 6722167"/>
              <a:gd name="connsiteY20" fmla="*/ 4029369 h 4084173"/>
              <a:gd name="connsiteX21" fmla="*/ 3666513 w 6722167"/>
              <a:gd name="connsiteY21" fmla="*/ 4084173 h 4084173"/>
              <a:gd name="connsiteX22" fmla="*/ 3780639 w 6722167"/>
              <a:gd name="connsiteY22" fmla="*/ 3995347 h 4084173"/>
              <a:gd name="connsiteX23" fmla="*/ 3757294 w 6722167"/>
              <a:gd name="connsiteY23" fmla="*/ 3439177 h 4084173"/>
              <a:gd name="connsiteX24" fmla="*/ 3832506 w 6722167"/>
              <a:gd name="connsiteY24" fmla="*/ 3366351 h 4084173"/>
              <a:gd name="connsiteX25" fmla="*/ 4296679 w 6722167"/>
              <a:gd name="connsiteY25" fmla="*/ 3731871 h 4084173"/>
              <a:gd name="connsiteX26" fmla="*/ 4969627 w 6722167"/>
              <a:gd name="connsiteY26" fmla="*/ 3379881 h 4084173"/>
              <a:gd name="connsiteX27" fmla="*/ 5278918 w 6722167"/>
              <a:gd name="connsiteY27" fmla="*/ 3586813 h 4084173"/>
              <a:gd name="connsiteX28" fmla="*/ 5282052 w 6722167"/>
              <a:gd name="connsiteY28" fmla="*/ 3363174 h 4084173"/>
              <a:gd name="connsiteX29" fmla="*/ 5475714 w 6722167"/>
              <a:gd name="connsiteY29" fmla="*/ 3353265 h 4084173"/>
              <a:gd name="connsiteX30" fmla="*/ 5479694 w 6722167"/>
              <a:gd name="connsiteY30" fmla="*/ 3276510 h 4084173"/>
              <a:gd name="connsiteX31" fmla="*/ 5663093 w 6722167"/>
              <a:gd name="connsiteY31" fmla="*/ 3247088 h 4084173"/>
              <a:gd name="connsiteX32" fmla="*/ 5850418 w 6722167"/>
              <a:gd name="connsiteY32" fmla="*/ 3339163 h 4084173"/>
              <a:gd name="connsiteX33" fmla="*/ 5917093 w 6722167"/>
              <a:gd name="connsiteY33" fmla="*/ 3148663 h 4084173"/>
              <a:gd name="connsiteX34" fmla="*/ 6320318 w 6722167"/>
              <a:gd name="connsiteY34" fmla="*/ 3358213 h 4084173"/>
              <a:gd name="connsiteX35" fmla="*/ 6529868 w 6722167"/>
              <a:gd name="connsiteY35" fmla="*/ 3564588 h 4084173"/>
              <a:gd name="connsiteX36" fmla="*/ 6653693 w 6722167"/>
              <a:gd name="connsiteY36" fmla="*/ 3624913 h 4084173"/>
              <a:gd name="connsiteX37" fmla="*/ 6722167 w 6722167"/>
              <a:gd name="connsiteY37" fmla="*/ 3518706 h 4084173"/>
              <a:gd name="connsiteX38" fmla="*/ 4058334 w 6722167"/>
              <a:gd name="connsiteY38" fmla="*/ 1460218 h 4084173"/>
              <a:gd name="connsiteX39" fmla="*/ 3314336 w 6722167"/>
              <a:gd name="connsiteY39" fmla="*/ 1013010 h 4084173"/>
              <a:gd name="connsiteX40" fmla="*/ 3616739 w 6722167"/>
              <a:gd name="connsiteY40" fmla="*/ 677212 h 4084173"/>
              <a:gd name="connsiteX41" fmla="*/ 3073857 w 6722167"/>
              <a:gd name="connsiteY41" fmla="*/ 642352 h 4084173"/>
              <a:gd name="connsiteX42" fmla="*/ 2919543 w 6722167"/>
              <a:gd name="connsiteY42" fmla="*/ 418928 h 4084173"/>
              <a:gd name="connsiteX43" fmla="*/ 2743528 w 6722167"/>
              <a:gd name="connsiteY43" fmla="*/ 0 h 4084173"/>
              <a:gd name="connsiteX44" fmla="*/ 2506088 w 6722167"/>
              <a:gd name="connsiteY44" fmla="*/ 529727 h 4084173"/>
              <a:gd name="connsiteX45" fmla="*/ 2243704 w 6722167"/>
              <a:gd name="connsiteY45" fmla="*/ 1060196 h 4084173"/>
              <a:gd name="connsiteX46" fmla="*/ 1994402 w 6722167"/>
              <a:gd name="connsiteY46" fmla="*/ 1081739 h 4084173"/>
              <a:gd name="connsiteX47" fmla="*/ 1926558 w 6722167"/>
              <a:gd name="connsiteY47" fmla="*/ 646694 h 4084173"/>
              <a:gd name="connsiteX48" fmla="*/ 1900570 w 6722167"/>
              <a:gd name="connsiteY48" fmla="*/ 384268 h 4084173"/>
              <a:gd name="connsiteX49" fmla="*/ 1394824 w 6722167"/>
              <a:gd name="connsiteY49" fmla="*/ 363494 h 4084173"/>
              <a:gd name="connsiteX50" fmla="*/ 1410121 w 6722167"/>
              <a:gd name="connsiteY50" fmla="*/ 249957 h 4084173"/>
              <a:gd name="connsiteX51" fmla="*/ 1289845 w 6722167"/>
              <a:gd name="connsiteY51" fmla="*/ 242612 h 4084173"/>
              <a:gd name="connsiteX52" fmla="*/ 1169632 w 6722167"/>
              <a:gd name="connsiteY52" fmla="*/ 224306 h 4084173"/>
              <a:gd name="connsiteX53" fmla="*/ 1170496 w 6722167"/>
              <a:gd name="connsiteY53" fmla="*/ 138764 h 4084173"/>
              <a:gd name="connsiteX54" fmla="*/ 1069010 w 6722167"/>
              <a:gd name="connsiteY54" fmla="*/ 360900 h 4084173"/>
              <a:gd name="connsiteX55" fmla="*/ 964794 w 6722167"/>
              <a:gd name="connsiteY55" fmla="*/ 564039 h 4084173"/>
              <a:gd name="connsiteX56" fmla="*/ 887664 w 6722167"/>
              <a:gd name="connsiteY56" fmla="*/ 799031 h 4084173"/>
              <a:gd name="connsiteX57" fmla="*/ 783415 w 6722167"/>
              <a:gd name="connsiteY57" fmla="*/ 1163028 h 4084173"/>
              <a:gd name="connsiteX58" fmla="*/ 547493 w 6722167"/>
              <a:gd name="connsiteY58" fmla="*/ 1049225 h 4084173"/>
              <a:gd name="connsiteX59" fmla="*/ 353890 w 6722167"/>
              <a:gd name="connsiteY59" fmla="*/ 1169919 h 4084173"/>
              <a:gd name="connsiteX60" fmla="*/ 240397 w 6722167"/>
              <a:gd name="connsiteY60" fmla="*/ 1079942 h 4084173"/>
              <a:gd name="connsiteX61" fmla="*/ 166867 w 6722167"/>
              <a:gd name="connsiteY61" fmla="*/ 1195171 h 4084173"/>
              <a:gd name="connsiteX62" fmla="*/ 113254 w 6722167"/>
              <a:gd name="connsiteY62" fmla="*/ 1314621 h 4084173"/>
              <a:gd name="connsiteX63" fmla="*/ 72176 w 6722167"/>
              <a:gd name="connsiteY63" fmla="*/ 1412602 h 4084173"/>
              <a:gd name="connsiteX64" fmla="*/ 68887 w 6722167"/>
              <a:gd name="connsiteY64" fmla="*/ 1526405 h 4084173"/>
              <a:gd name="connsiteX65" fmla="*/ 0 w 6722167"/>
              <a:gd name="connsiteY65" fmla="*/ 1626120 h 4084173"/>
              <a:gd name="connsiteX66" fmla="*/ 9559 w 6722167"/>
              <a:gd name="connsiteY66" fmla="*/ 1817306 h 4084173"/>
              <a:gd name="connsiteX67" fmla="*/ 139432 w 6722167"/>
              <a:gd name="connsiteY67" fmla="*/ 1786873 h 4084173"/>
              <a:gd name="connsiteX68" fmla="*/ 290506 w 6722167"/>
              <a:gd name="connsiteY68" fmla="*/ 1851124 h 4084173"/>
              <a:gd name="connsiteX69" fmla="*/ 486543 w 6722167"/>
              <a:gd name="connsiteY69" fmla="*/ 1961070 h 4084173"/>
              <a:gd name="connsiteX70" fmla="*/ 451314 w 6722167"/>
              <a:gd name="connsiteY70" fmla="*/ 2106513 h 4084173"/>
              <a:gd name="connsiteX71" fmla="*/ 650644 w 6722167"/>
              <a:gd name="connsiteY71" fmla="*/ 2370518 h 4084173"/>
              <a:gd name="connsiteX72" fmla="*/ 425076 w 6722167"/>
              <a:gd name="connsiteY72" fmla="*/ 2857054 h 4084173"/>
              <a:gd name="connsiteX73" fmla="*/ 553431 w 6722167"/>
              <a:gd name="connsiteY73" fmla="*/ 2946207 h 4084173"/>
              <a:gd name="connsiteX0" fmla="*/ 553431 w 6722167"/>
              <a:gd name="connsiteY0" fmla="*/ 2946207 h 4084173"/>
              <a:gd name="connsiteX1" fmla="*/ 807498 w 6722167"/>
              <a:gd name="connsiteY1" fmla="*/ 2918761 h 4084173"/>
              <a:gd name="connsiteX2" fmla="*/ 849252 w 6722167"/>
              <a:gd name="connsiteY2" fmla="*/ 3029336 h 4084173"/>
              <a:gd name="connsiteX3" fmla="*/ 1210162 w 6722167"/>
              <a:gd name="connsiteY3" fmla="*/ 2951435 h 4084173"/>
              <a:gd name="connsiteX4" fmla="*/ 1432085 w 6722167"/>
              <a:gd name="connsiteY4" fmla="*/ 3041860 h 4084173"/>
              <a:gd name="connsiteX5" fmla="*/ 1009890 w 6722167"/>
              <a:gd name="connsiteY5" fmla="*/ 4028699 h 4084173"/>
              <a:gd name="connsiteX6" fmla="*/ 1442161 w 6722167"/>
              <a:gd name="connsiteY6" fmla="*/ 3755877 h 4084173"/>
              <a:gd name="connsiteX7" fmla="*/ 1468940 w 6722167"/>
              <a:gd name="connsiteY7" fmla="*/ 3726513 h 4084173"/>
              <a:gd name="connsiteX8" fmla="*/ 1513390 w 6722167"/>
              <a:gd name="connsiteY8" fmla="*/ 3739213 h 4084173"/>
              <a:gd name="connsiteX9" fmla="*/ 1487990 w 6722167"/>
              <a:gd name="connsiteY9" fmla="*/ 3777313 h 4084173"/>
              <a:gd name="connsiteX10" fmla="*/ 1649915 w 6722167"/>
              <a:gd name="connsiteY10" fmla="*/ 3859863 h 4084173"/>
              <a:gd name="connsiteX11" fmla="*/ 1850296 w 6722167"/>
              <a:gd name="connsiteY11" fmla="*/ 3957577 h 4084173"/>
              <a:gd name="connsiteX12" fmla="*/ 1841750 w 6722167"/>
              <a:gd name="connsiteY12" fmla="*/ 3827785 h 4084173"/>
              <a:gd name="connsiteX13" fmla="*/ 1867131 w 6722167"/>
              <a:gd name="connsiteY13" fmla="*/ 3739011 h 4084173"/>
              <a:gd name="connsiteX14" fmla="*/ 1984922 w 6722167"/>
              <a:gd name="connsiteY14" fmla="*/ 3207609 h 4084173"/>
              <a:gd name="connsiteX15" fmla="*/ 2745358 w 6722167"/>
              <a:gd name="connsiteY15" fmla="*/ 3811121 h 4084173"/>
              <a:gd name="connsiteX16" fmla="*/ 2844823 w 6722167"/>
              <a:gd name="connsiteY16" fmla="*/ 3894687 h 4084173"/>
              <a:gd name="connsiteX17" fmla="*/ 3053983 w 6722167"/>
              <a:gd name="connsiteY17" fmla="*/ 3972450 h 4084173"/>
              <a:gd name="connsiteX18" fmla="*/ 3189522 w 6722167"/>
              <a:gd name="connsiteY18" fmla="*/ 3991829 h 4084173"/>
              <a:gd name="connsiteX19" fmla="*/ 3322741 w 6722167"/>
              <a:gd name="connsiteY19" fmla="*/ 4021325 h 4084173"/>
              <a:gd name="connsiteX20" fmla="*/ 3435364 w 6722167"/>
              <a:gd name="connsiteY20" fmla="*/ 4029369 h 4084173"/>
              <a:gd name="connsiteX21" fmla="*/ 3666513 w 6722167"/>
              <a:gd name="connsiteY21" fmla="*/ 4084173 h 4084173"/>
              <a:gd name="connsiteX22" fmla="*/ 3780639 w 6722167"/>
              <a:gd name="connsiteY22" fmla="*/ 3995347 h 4084173"/>
              <a:gd name="connsiteX23" fmla="*/ 3757294 w 6722167"/>
              <a:gd name="connsiteY23" fmla="*/ 3439177 h 4084173"/>
              <a:gd name="connsiteX24" fmla="*/ 3832506 w 6722167"/>
              <a:gd name="connsiteY24" fmla="*/ 3366351 h 4084173"/>
              <a:gd name="connsiteX25" fmla="*/ 4296679 w 6722167"/>
              <a:gd name="connsiteY25" fmla="*/ 3731871 h 4084173"/>
              <a:gd name="connsiteX26" fmla="*/ 4969627 w 6722167"/>
              <a:gd name="connsiteY26" fmla="*/ 3379881 h 4084173"/>
              <a:gd name="connsiteX27" fmla="*/ 5278918 w 6722167"/>
              <a:gd name="connsiteY27" fmla="*/ 3586813 h 4084173"/>
              <a:gd name="connsiteX28" fmla="*/ 5282052 w 6722167"/>
              <a:gd name="connsiteY28" fmla="*/ 3363174 h 4084173"/>
              <a:gd name="connsiteX29" fmla="*/ 5475714 w 6722167"/>
              <a:gd name="connsiteY29" fmla="*/ 3353265 h 4084173"/>
              <a:gd name="connsiteX30" fmla="*/ 5479694 w 6722167"/>
              <a:gd name="connsiteY30" fmla="*/ 3276510 h 4084173"/>
              <a:gd name="connsiteX31" fmla="*/ 5574193 w 6722167"/>
              <a:gd name="connsiteY31" fmla="*/ 3266138 h 4084173"/>
              <a:gd name="connsiteX32" fmla="*/ 5663093 w 6722167"/>
              <a:gd name="connsiteY32" fmla="*/ 3247088 h 4084173"/>
              <a:gd name="connsiteX33" fmla="*/ 5850418 w 6722167"/>
              <a:gd name="connsiteY33" fmla="*/ 3339163 h 4084173"/>
              <a:gd name="connsiteX34" fmla="*/ 5917093 w 6722167"/>
              <a:gd name="connsiteY34" fmla="*/ 3148663 h 4084173"/>
              <a:gd name="connsiteX35" fmla="*/ 6320318 w 6722167"/>
              <a:gd name="connsiteY35" fmla="*/ 3358213 h 4084173"/>
              <a:gd name="connsiteX36" fmla="*/ 6529868 w 6722167"/>
              <a:gd name="connsiteY36" fmla="*/ 3564588 h 4084173"/>
              <a:gd name="connsiteX37" fmla="*/ 6653693 w 6722167"/>
              <a:gd name="connsiteY37" fmla="*/ 3624913 h 4084173"/>
              <a:gd name="connsiteX38" fmla="*/ 6722167 w 6722167"/>
              <a:gd name="connsiteY38" fmla="*/ 3518706 h 4084173"/>
              <a:gd name="connsiteX39" fmla="*/ 4058334 w 6722167"/>
              <a:gd name="connsiteY39" fmla="*/ 1460218 h 4084173"/>
              <a:gd name="connsiteX40" fmla="*/ 3314336 w 6722167"/>
              <a:gd name="connsiteY40" fmla="*/ 1013010 h 4084173"/>
              <a:gd name="connsiteX41" fmla="*/ 3616739 w 6722167"/>
              <a:gd name="connsiteY41" fmla="*/ 677212 h 4084173"/>
              <a:gd name="connsiteX42" fmla="*/ 3073857 w 6722167"/>
              <a:gd name="connsiteY42" fmla="*/ 642352 h 4084173"/>
              <a:gd name="connsiteX43" fmla="*/ 2919543 w 6722167"/>
              <a:gd name="connsiteY43" fmla="*/ 418928 h 4084173"/>
              <a:gd name="connsiteX44" fmla="*/ 2743528 w 6722167"/>
              <a:gd name="connsiteY44" fmla="*/ 0 h 4084173"/>
              <a:gd name="connsiteX45" fmla="*/ 2506088 w 6722167"/>
              <a:gd name="connsiteY45" fmla="*/ 529727 h 4084173"/>
              <a:gd name="connsiteX46" fmla="*/ 2243704 w 6722167"/>
              <a:gd name="connsiteY46" fmla="*/ 1060196 h 4084173"/>
              <a:gd name="connsiteX47" fmla="*/ 1994402 w 6722167"/>
              <a:gd name="connsiteY47" fmla="*/ 1081739 h 4084173"/>
              <a:gd name="connsiteX48" fmla="*/ 1926558 w 6722167"/>
              <a:gd name="connsiteY48" fmla="*/ 646694 h 4084173"/>
              <a:gd name="connsiteX49" fmla="*/ 1900570 w 6722167"/>
              <a:gd name="connsiteY49" fmla="*/ 384268 h 4084173"/>
              <a:gd name="connsiteX50" fmla="*/ 1394824 w 6722167"/>
              <a:gd name="connsiteY50" fmla="*/ 363494 h 4084173"/>
              <a:gd name="connsiteX51" fmla="*/ 1410121 w 6722167"/>
              <a:gd name="connsiteY51" fmla="*/ 249957 h 4084173"/>
              <a:gd name="connsiteX52" fmla="*/ 1289845 w 6722167"/>
              <a:gd name="connsiteY52" fmla="*/ 242612 h 4084173"/>
              <a:gd name="connsiteX53" fmla="*/ 1169632 w 6722167"/>
              <a:gd name="connsiteY53" fmla="*/ 224306 h 4084173"/>
              <a:gd name="connsiteX54" fmla="*/ 1170496 w 6722167"/>
              <a:gd name="connsiteY54" fmla="*/ 138764 h 4084173"/>
              <a:gd name="connsiteX55" fmla="*/ 1069010 w 6722167"/>
              <a:gd name="connsiteY55" fmla="*/ 360900 h 4084173"/>
              <a:gd name="connsiteX56" fmla="*/ 964794 w 6722167"/>
              <a:gd name="connsiteY56" fmla="*/ 564039 h 4084173"/>
              <a:gd name="connsiteX57" fmla="*/ 887664 w 6722167"/>
              <a:gd name="connsiteY57" fmla="*/ 799031 h 4084173"/>
              <a:gd name="connsiteX58" fmla="*/ 783415 w 6722167"/>
              <a:gd name="connsiteY58" fmla="*/ 1163028 h 4084173"/>
              <a:gd name="connsiteX59" fmla="*/ 547493 w 6722167"/>
              <a:gd name="connsiteY59" fmla="*/ 1049225 h 4084173"/>
              <a:gd name="connsiteX60" fmla="*/ 353890 w 6722167"/>
              <a:gd name="connsiteY60" fmla="*/ 1169919 h 4084173"/>
              <a:gd name="connsiteX61" fmla="*/ 240397 w 6722167"/>
              <a:gd name="connsiteY61" fmla="*/ 1079942 h 4084173"/>
              <a:gd name="connsiteX62" fmla="*/ 166867 w 6722167"/>
              <a:gd name="connsiteY62" fmla="*/ 1195171 h 4084173"/>
              <a:gd name="connsiteX63" fmla="*/ 113254 w 6722167"/>
              <a:gd name="connsiteY63" fmla="*/ 1314621 h 4084173"/>
              <a:gd name="connsiteX64" fmla="*/ 72176 w 6722167"/>
              <a:gd name="connsiteY64" fmla="*/ 1412602 h 4084173"/>
              <a:gd name="connsiteX65" fmla="*/ 68887 w 6722167"/>
              <a:gd name="connsiteY65" fmla="*/ 1526405 h 4084173"/>
              <a:gd name="connsiteX66" fmla="*/ 0 w 6722167"/>
              <a:gd name="connsiteY66" fmla="*/ 1626120 h 4084173"/>
              <a:gd name="connsiteX67" fmla="*/ 9559 w 6722167"/>
              <a:gd name="connsiteY67" fmla="*/ 1817306 h 4084173"/>
              <a:gd name="connsiteX68" fmla="*/ 139432 w 6722167"/>
              <a:gd name="connsiteY68" fmla="*/ 1786873 h 4084173"/>
              <a:gd name="connsiteX69" fmla="*/ 290506 w 6722167"/>
              <a:gd name="connsiteY69" fmla="*/ 1851124 h 4084173"/>
              <a:gd name="connsiteX70" fmla="*/ 486543 w 6722167"/>
              <a:gd name="connsiteY70" fmla="*/ 1961070 h 4084173"/>
              <a:gd name="connsiteX71" fmla="*/ 451314 w 6722167"/>
              <a:gd name="connsiteY71" fmla="*/ 2106513 h 4084173"/>
              <a:gd name="connsiteX72" fmla="*/ 650644 w 6722167"/>
              <a:gd name="connsiteY72" fmla="*/ 2370518 h 4084173"/>
              <a:gd name="connsiteX73" fmla="*/ 425076 w 6722167"/>
              <a:gd name="connsiteY73" fmla="*/ 2857054 h 4084173"/>
              <a:gd name="connsiteX74" fmla="*/ 553431 w 6722167"/>
              <a:gd name="connsiteY74" fmla="*/ 2946207 h 4084173"/>
              <a:gd name="connsiteX0" fmla="*/ 553431 w 6722167"/>
              <a:gd name="connsiteY0" fmla="*/ 2946207 h 4084173"/>
              <a:gd name="connsiteX1" fmla="*/ 807498 w 6722167"/>
              <a:gd name="connsiteY1" fmla="*/ 2918761 h 4084173"/>
              <a:gd name="connsiteX2" fmla="*/ 849252 w 6722167"/>
              <a:gd name="connsiteY2" fmla="*/ 3029336 h 4084173"/>
              <a:gd name="connsiteX3" fmla="*/ 1210162 w 6722167"/>
              <a:gd name="connsiteY3" fmla="*/ 2951435 h 4084173"/>
              <a:gd name="connsiteX4" fmla="*/ 1432085 w 6722167"/>
              <a:gd name="connsiteY4" fmla="*/ 3041860 h 4084173"/>
              <a:gd name="connsiteX5" fmla="*/ 1009890 w 6722167"/>
              <a:gd name="connsiteY5" fmla="*/ 4028699 h 4084173"/>
              <a:gd name="connsiteX6" fmla="*/ 1442161 w 6722167"/>
              <a:gd name="connsiteY6" fmla="*/ 3755877 h 4084173"/>
              <a:gd name="connsiteX7" fmla="*/ 1468940 w 6722167"/>
              <a:gd name="connsiteY7" fmla="*/ 3726513 h 4084173"/>
              <a:gd name="connsiteX8" fmla="*/ 1513390 w 6722167"/>
              <a:gd name="connsiteY8" fmla="*/ 3739213 h 4084173"/>
              <a:gd name="connsiteX9" fmla="*/ 1487990 w 6722167"/>
              <a:gd name="connsiteY9" fmla="*/ 3777313 h 4084173"/>
              <a:gd name="connsiteX10" fmla="*/ 1649915 w 6722167"/>
              <a:gd name="connsiteY10" fmla="*/ 3859863 h 4084173"/>
              <a:gd name="connsiteX11" fmla="*/ 1850296 w 6722167"/>
              <a:gd name="connsiteY11" fmla="*/ 3957577 h 4084173"/>
              <a:gd name="connsiteX12" fmla="*/ 1841750 w 6722167"/>
              <a:gd name="connsiteY12" fmla="*/ 3827785 h 4084173"/>
              <a:gd name="connsiteX13" fmla="*/ 1867131 w 6722167"/>
              <a:gd name="connsiteY13" fmla="*/ 3739011 h 4084173"/>
              <a:gd name="connsiteX14" fmla="*/ 1984922 w 6722167"/>
              <a:gd name="connsiteY14" fmla="*/ 3207609 h 4084173"/>
              <a:gd name="connsiteX15" fmla="*/ 2745358 w 6722167"/>
              <a:gd name="connsiteY15" fmla="*/ 3811121 h 4084173"/>
              <a:gd name="connsiteX16" fmla="*/ 2844823 w 6722167"/>
              <a:gd name="connsiteY16" fmla="*/ 3894687 h 4084173"/>
              <a:gd name="connsiteX17" fmla="*/ 3053983 w 6722167"/>
              <a:gd name="connsiteY17" fmla="*/ 3972450 h 4084173"/>
              <a:gd name="connsiteX18" fmla="*/ 3189522 w 6722167"/>
              <a:gd name="connsiteY18" fmla="*/ 3991829 h 4084173"/>
              <a:gd name="connsiteX19" fmla="*/ 3322741 w 6722167"/>
              <a:gd name="connsiteY19" fmla="*/ 4021325 h 4084173"/>
              <a:gd name="connsiteX20" fmla="*/ 3435364 w 6722167"/>
              <a:gd name="connsiteY20" fmla="*/ 4029369 h 4084173"/>
              <a:gd name="connsiteX21" fmla="*/ 3666513 w 6722167"/>
              <a:gd name="connsiteY21" fmla="*/ 4084173 h 4084173"/>
              <a:gd name="connsiteX22" fmla="*/ 3780639 w 6722167"/>
              <a:gd name="connsiteY22" fmla="*/ 3995347 h 4084173"/>
              <a:gd name="connsiteX23" fmla="*/ 3757294 w 6722167"/>
              <a:gd name="connsiteY23" fmla="*/ 3439177 h 4084173"/>
              <a:gd name="connsiteX24" fmla="*/ 3832506 w 6722167"/>
              <a:gd name="connsiteY24" fmla="*/ 3366351 h 4084173"/>
              <a:gd name="connsiteX25" fmla="*/ 4296679 w 6722167"/>
              <a:gd name="connsiteY25" fmla="*/ 3731871 h 4084173"/>
              <a:gd name="connsiteX26" fmla="*/ 4969627 w 6722167"/>
              <a:gd name="connsiteY26" fmla="*/ 3379881 h 4084173"/>
              <a:gd name="connsiteX27" fmla="*/ 5278918 w 6722167"/>
              <a:gd name="connsiteY27" fmla="*/ 3586813 h 4084173"/>
              <a:gd name="connsiteX28" fmla="*/ 5282052 w 6722167"/>
              <a:gd name="connsiteY28" fmla="*/ 3363174 h 4084173"/>
              <a:gd name="connsiteX29" fmla="*/ 5475714 w 6722167"/>
              <a:gd name="connsiteY29" fmla="*/ 3353265 h 4084173"/>
              <a:gd name="connsiteX30" fmla="*/ 5479694 w 6722167"/>
              <a:gd name="connsiteY30" fmla="*/ 3276510 h 4084173"/>
              <a:gd name="connsiteX31" fmla="*/ 5574193 w 6722167"/>
              <a:gd name="connsiteY31" fmla="*/ 3266138 h 4084173"/>
              <a:gd name="connsiteX32" fmla="*/ 5663093 w 6722167"/>
              <a:gd name="connsiteY32" fmla="*/ 3247088 h 4084173"/>
              <a:gd name="connsiteX33" fmla="*/ 5771043 w 6722167"/>
              <a:gd name="connsiteY33" fmla="*/ 3278838 h 4084173"/>
              <a:gd name="connsiteX34" fmla="*/ 5850418 w 6722167"/>
              <a:gd name="connsiteY34" fmla="*/ 3339163 h 4084173"/>
              <a:gd name="connsiteX35" fmla="*/ 5917093 w 6722167"/>
              <a:gd name="connsiteY35" fmla="*/ 3148663 h 4084173"/>
              <a:gd name="connsiteX36" fmla="*/ 6320318 w 6722167"/>
              <a:gd name="connsiteY36" fmla="*/ 3358213 h 4084173"/>
              <a:gd name="connsiteX37" fmla="*/ 6529868 w 6722167"/>
              <a:gd name="connsiteY37" fmla="*/ 3564588 h 4084173"/>
              <a:gd name="connsiteX38" fmla="*/ 6653693 w 6722167"/>
              <a:gd name="connsiteY38" fmla="*/ 3624913 h 4084173"/>
              <a:gd name="connsiteX39" fmla="*/ 6722167 w 6722167"/>
              <a:gd name="connsiteY39" fmla="*/ 3518706 h 4084173"/>
              <a:gd name="connsiteX40" fmla="*/ 4058334 w 6722167"/>
              <a:gd name="connsiteY40" fmla="*/ 1460218 h 4084173"/>
              <a:gd name="connsiteX41" fmla="*/ 3314336 w 6722167"/>
              <a:gd name="connsiteY41" fmla="*/ 1013010 h 4084173"/>
              <a:gd name="connsiteX42" fmla="*/ 3616739 w 6722167"/>
              <a:gd name="connsiteY42" fmla="*/ 677212 h 4084173"/>
              <a:gd name="connsiteX43" fmla="*/ 3073857 w 6722167"/>
              <a:gd name="connsiteY43" fmla="*/ 642352 h 4084173"/>
              <a:gd name="connsiteX44" fmla="*/ 2919543 w 6722167"/>
              <a:gd name="connsiteY44" fmla="*/ 418928 h 4084173"/>
              <a:gd name="connsiteX45" fmla="*/ 2743528 w 6722167"/>
              <a:gd name="connsiteY45" fmla="*/ 0 h 4084173"/>
              <a:gd name="connsiteX46" fmla="*/ 2506088 w 6722167"/>
              <a:gd name="connsiteY46" fmla="*/ 529727 h 4084173"/>
              <a:gd name="connsiteX47" fmla="*/ 2243704 w 6722167"/>
              <a:gd name="connsiteY47" fmla="*/ 1060196 h 4084173"/>
              <a:gd name="connsiteX48" fmla="*/ 1994402 w 6722167"/>
              <a:gd name="connsiteY48" fmla="*/ 1081739 h 4084173"/>
              <a:gd name="connsiteX49" fmla="*/ 1926558 w 6722167"/>
              <a:gd name="connsiteY49" fmla="*/ 646694 h 4084173"/>
              <a:gd name="connsiteX50" fmla="*/ 1900570 w 6722167"/>
              <a:gd name="connsiteY50" fmla="*/ 384268 h 4084173"/>
              <a:gd name="connsiteX51" fmla="*/ 1394824 w 6722167"/>
              <a:gd name="connsiteY51" fmla="*/ 363494 h 4084173"/>
              <a:gd name="connsiteX52" fmla="*/ 1410121 w 6722167"/>
              <a:gd name="connsiteY52" fmla="*/ 249957 h 4084173"/>
              <a:gd name="connsiteX53" fmla="*/ 1289845 w 6722167"/>
              <a:gd name="connsiteY53" fmla="*/ 242612 h 4084173"/>
              <a:gd name="connsiteX54" fmla="*/ 1169632 w 6722167"/>
              <a:gd name="connsiteY54" fmla="*/ 224306 h 4084173"/>
              <a:gd name="connsiteX55" fmla="*/ 1170496 w 6722167"/>
              <a:gd name="connsiteY55" fmla="*/ 138764 h 4084173"/>
              <a:gd name="connsiteX56" fmla="*/ 1069010 w 6722167"/>
              <a:gd name="connsiteY56" fmla="*/ 360900 h 4084173"/>
              <a:gd name="connsiteX57" fmla="*/ 964794 w 6722167"/>
              <a:gd name="connsiteY57" fmla="*/ 564039 h 4084173"/>
              <a:gd name="connsiteX58" fmla="*/ 887664 w 6722167"/>
              <a:gd name="connsiteY58" fmla="*/ 799031 h 4084173"/>
              <a:gd name="connsiteX59" fmla="*/ 783415 w 6722167"/>
              <a:gd name="connsiteY59" fmla="*/ 1163028 h 4084173"/>
              <a:gd name="connsiteX60" fmla="*/ 547493 w 6722167"/>
              <a:gd name="connsiteY60" fmla="*/ 1049225 h 4084173"/>
              <a:gd name="connsiteX61" fmla="*/ 353890 w 6722167"/>
              <a:gd name="connsiteY61" fmla="*/ 1169919 h 4084173"/>
              <a:gd name="connsiteX62" fmla="*/ 240397 w 6722167"/>
              <a:gd name="connsiteY62" fmla="*/ 1079942 h 4084173"/>
              <a:gd name="connsiteX63" fmla="*/ 166867 w 6722167"/>
              <a:gd name="connsiteY63" fmla="*/ 1195171 h 4084173"/>
              <a:gd name="connsiteX64" fmla="*/ 113254 w 6722167"/>
              <a:gd name="connsiteY64" fmla="*/ 1314621 h 4084173"/>
              <a:gd name="connsiteX65" fmla="*/ 72176 w 6722167"/>
              <a:gd name="connsiteY65" fmla="*/ 1412602 h 4084173"/>
              <a:gd name="connsiteX66" fmla="*/ 68887 w 6722167"/>
              <a:gd name="connsiteY66" fmla="*/ 1526405 h 4084173"/>
              <a:gd name="connsiteX67" fmla="*/ 0 w 6722167"/>
              <a:gd name="connsiteY67" fmla="*/ 1626120 h 4084173"/>
              <a:gd name="connsiteX68" fmla="*/ 9559 w 6722167"/>
              <a:gd name="connsiteY68" fmla="*/ 1817306 h 4084173"/>
              <a:gd name="connsiteX69" fmla="*/ 139432 w 6722167"/>
              <a:gd name="connsiteY69" fmla="*/ 1786873 h 4084173"/>
              <a:gd name="connsiteX70" fmla="*/ 290506 w 6722167"/>
              <a:gd name="connsiteY70" fmla="*/ 1851124 h 4084173"/>
              <a:gd name="connsiteX71" fmla="*/ 486543 w 6722167"/>
              <a:gd name="connsiteY71" fmla="*/ 1961070 h 4084173"/>
              <a:gd name="connsiteX72" fmla="*/ 451314 w 6722167"/>
              <a:gd name="connsiteY72" fmla="*/ 2106513 h 4084173"/>
              <a:gd name="connsiteX73" fmla="*/ 650644 w 6722167"/>
              <a:gd name="connsiteY73" fmla="*/ 2370518 h 4084173"/>
              <a:gd name="connsiteX74" fmla="*/ 425076 w 6722167"/>
              <a:gd name="connsiteY74" fmla="*/ 2857054 h 4084173"/>
              <a:gd name="connsiteX75" fmla="*/ 553431 w 6722167"/>
              <a:gd name="connsiteY75" fmla="*/ 2946207 h 4084173"/>
              <a:gd name="connsiteX0" fmla="*/ 553431 w 6722167"/>
              <a:gd name="connsiteY0" fmla="*/ 2946207 h 4084173"/>
              <a:gd name="connsiteX1" fmla="*/ 807498 w 6722167"/>
              <a:gd name="connsiteY1" fmla="*/ 2918761 h 4084173"/>
              <a:gd name="connsiteX2" fmla="*/ 849252 w 6722167"/>
              <a:gd name="connsiteY2" fmla="*/ 3029336 h 4084173"/>
              <a:gd name="connsiteX3" fmla="*/ 1210162 w 6722167"/>
              <a:gd name="connsiteY3" fmla="*/ 2951435 h 4084173"/>
              <a:gd name="connsiteX4" fmla="*/ 1432085 w 6722167"/>
              <a:gd name="connsiteY4" fmla="*/ 3041860 h 4084173"/>
              <a:gd name="connsiteX5" fmla="*/ 1009890 w 6722167"/>
              <a:gd name="connsiteY5" fmla="*/ 4028699 h 4084173"/>
              <a:gd name="connsiteX6" fmla="*/ 1442161 w 6722167"/>
              <a:gd name="connsiteY6" fmla="*/ 3755877 h 4084173"/>
              <a:gd name="connsiteX7" fmla="*/ 1468940 w 6722167"/>
              <a:gd name="connsiteY7" fmla="*/ 3726513 h 4084173"/>
              <a:gd name="connsiteX8" fmla="*/ 1513390 w 6722167"/>
              <a:gd name="connsiteY8" fmla="*/ 3739213 h 4084173"/>
              <a:gd name="connsiteX9" fmla="*/ 1487990 w 6722167"/>
              <a:gd name="connsiteY9" fmla="*/ 3777313 h 4084173"/>
              <a:gd name="connsiteX10" fmla="*/ 1649915 w 6722167"/>
              <a:gd name="connsiteY10" fmla="*/ 3859863 h 4084173"/>
              <a:gd name="connsiteX11" fmla="*/ 1850296 w 6722167"/>
              <a:gd name="connsiteY11" fmla="*/ 3957577 h 4084173"/>
              <a:gd name="connsiteX12" fmla="*/ 1841750 w 6722167"/>
              <a:gd name="connsiteY12" fmla="*/ 3827785 h 4084173"/>
              <a:gd name="connsiteX13" fmla="*/ 1867131 w 6722167"/>
              <a:gd name="connsiteY13" fmla="*/ 3739011 h 4084173"/>
              <a:gd name="connsiteX14" fmla="*/ 1984922 w 6722167"/>
              <a:gd name="connsiteY14" fmla="*/ 3207609 h 4084173"/>
              <a:gd name="connsiteX15" fmla="*/ 2745358 w 6722167"/>
              <a:gd name="connsiteY15" fmla="*/ 3811121 h 4084173"/>
              <a:gd name="connsiteX16" fmla="*/ 2844823 w 6722167"/>
              <a:gd name="connsiteY16" fmla="*/ 3894687 h 4084173"/>
              <a:gd name="connsiteX17" fmla="*/ 3053983 w 6722167"/>
              <a:gd name="connsiteY17" fmla="*/ 3972450 h 4084173"/>
              <a:gd name="connsiteX18" fmla="*/ 3189522 w 6722167"/>
              <a:gd name="connsiteY18" fmla="*/ 3991829 h 4084173"/>
              <a:gd name="connsiteX19" fmla="*/ 3322741 w 6722167"/>
              <a:gd name="connsiteY19" fmla="*/ 4021325 h 4084173"/>
              <a:gd name="connsiteX20" fmla="*/ 3435364 w 6722167"/>
              <a:gd name="connsiteY20" fmla="*/ 4029369 h 4084173"/>
              <a:gd name="connsiteX21" fmla="*/ 3666513 w 6722167"/>
              <a:gd name="connsiteY21" fmla="*/ 4084173 h 4084173"/>
              <a:gd name="connsiteX22" fmla="*/ 3780639 w 6722167"/>
              <a:gd name="connsiteY22" fmla="*/ 3995347 h 4084173"/>
              <a:gd name="connsiteX23" fmla="*/ 3757294 w 6722167"/>
              <a:gd name="connsiteY23" fmla="*/ 3439177 h 4084173"/>
              <a:gd name="connsiteX24" fmla="*/ 3832506 w 6722167"/>
              <a:gd name="connsiteY24" fmla="*/ 3366351 h 4084173"/>
              <a:gd name="connsiteX25" fmla="*/ 4296679 w 6722167"/>
              <a:gd name="connsiteY25" fmla="*/ 3731871 h 4084173"/>
              <a:gd name="connsiteX26" fmla="*/ 4969627 w 6722167"/>
              <a:gd name="connsiteY26" fmla="*/ 3379881 h 4084173"/>
              <a:gd name="connsiteX27" fmla="*/ 5278918 w 6722167"/>
              <a:gd name="connsiteY27" fmla="*/ 3586813 h 4084173"/>
              <a:gd name="connsiteX28" fmla="*/ 5282052 w 6722167"/>
              <a:gd name="connsiteY28" fmla="*/ 3363174 h 4084173"/>
              <a:gd name="connsiteX29" fmla="*/ 5475714 w 6722167"/>
              <a:gd name="connsiteY29" fmla="*/ 3353265 h 4084173"/>
              <a:gd name="connsiteX30" fmla="*/ 5479694 w 6722167"/>
              <a:gd name="connsiteY30" fmla="*/ 3276510 h 4084173"/>
              <a:gd name="connsiteX31" fmla="*/ 5574193 w 6722167"/>
              <a:gd name="connsiteY31" fmla="*/ 3266138 h 4084173"/>
              <a:gd name="connsiteX32" fmla="*/ 5663093 w 6722167"/>
              <a:gd name="connsiteY32" fmla="*/ 3247088 h 4084173"/>
              <a:gd name="connsiteX33" fmla="*/ 5771043 w 6722167"/>
              <a:gd name="connsiteY33" fmla="*/ 3278838 h 4084173"/>
              <a:gd name="connsiteX34" fmla="*/ 5850418 w 6722167"/>
              <a:gd name="connsiteY34" fmla="*/ 3320113 h 4084173"/>
              <a:gd name="connsiteX35" fmla="*/ 5917093 w 6722167"/>
              <a:gd name="connsiteY35" fmla="*/ 3148663 h 4084173"/>
              <a:gd name="connsiteX36" fmla="*/ 6320318 w 6722167"/>
              <a:gd name="connsiteY36" fmla="*/ 3358213 h 4084173"/>
              <a:gd name="connsiteX37" fmla="*/ 6529868 w 6722167"/>
              <a:gd name="connsiteY37" fmla="*/ 3564588 h 4084173"/>
              <a:gd name="connsiteX38" fmla="*/ 6653693 w 6722167"/>
              <a:gd name="connsiteY38" fmla="*/ 3624913 h 4084173"/>
              <a:gd name="connsiteX39" fmla="*/ 6722167 w 6722167"/>
              <a:gd name="connsiteY39" fmla="*/ 3518706 h 4084173"/>
              <a:gd name="connsiteX40" fmla="*/ 4058334 w 6722167"/>
              <a:gd name="connsiteY40" fmla="*/ 1460218 h 4084173"/>
              <a:gd name="connsiteX41" fmla="*/ 3314336 w 6722167"/>
              <a:gd name="connsiteY41" fmla="*/ 1013010 h 4084173"/>
              <a:gd name="connsiteX42" fmla="*/ 3616739 w 6722167"/>
              <a:gd name="connsiteY42" fmla="*/ 677212 h 4084173"/>
              <a:gd name="connsiteX43" fmla="*/ 3073857 w 6722167"/>
              <a:gd name="connsiteY43" fmla="*/ 642352 h 4084173"/>
              <a:gd name="connsiteX44" fmla="*/ 2919543 w 6722167"/>
              <a:gd name="connsiteY44" fmla="*/ 418928 h 4084173"/>
              <a:gd name="connsiteX45" fmla="*/ 2743528 w 6722167"/>
              <a:gd name="connsiteY45" fmla="*/ 0 h 4084173"/>
              <a:gd name="connsiteX46" fmla="*/ 2506088 w 6722167"/>
              <a:gd name="connsiteY46" fmla="*/ 529727 h 4084173"/>
              <a:gd name="connsiteX47" fmla="*/ 2243704 w 6722167"/>
              <a:gd name="connsiteY47" fmla="*/ 1060196 h 4084173"/>
              <a:gd name="connsiteX48" fmla="*/ 1994402 w 6722167"/>
              <a:gd name="connsiteY48" fmla="*/ 1081739 h 4084173"/>
              <a:gd name="connsiteX49" fmla="*/ 1926558 w 6722167"/>
              <a:gd name="connsiteY49" fmla="*/ 646694 h 4084173"/>
              <a:gd name="connsiteX50" fmla="*/ 1900570 w 6722167"/>
              <a:gd name="connsiteY50" fmla="*/ 384268 h 4084173"/>
              <a:gd name="connsiteX51" fmla="*/ 1394824 w 6722167"/>
              <a:gd name="connsiteY51" fmla="*/ 363494 h 4084173"/>
              <a:gd name="connsiteX52" fmla="*/ 1410121 w 6722167"/>
              <a:gd name="connsiteY52" fmla="*/ 249957 h 4084173"/>
              <a:gd name="connsiteX53" fmla="*/ 1289845 w 6722167"/>
              <a:gd name="connsiteY53" fmla="*/ 242612 h 4084173"/>
              <a:gd name="connsiteX54" fmla="*/ 1169632 w 6722167"/>
              <a:gd name="connsiteY54" fmla="*/ 224306 h 4084173"/>
              <a:gd name="connsiteX55" fmla="*/ 1170496 w 6722167"/>
              <a:gd name="connsiteY55" fmla="*/ 138764 h 4084173"/>
              <a:gd name="connsiteX56" fmla="*/ 1069010 w 6722167"/>
              <a:gd name="connsiteY56" fmla="*/ 360900 h 4084173"/>
              <a:gd name="connsiteX57" fmla="*/ 964794 w 6722167"/>
              <a:gd name="connsiteY57" fmla="*/ 564039 h 4084173"/>
              <a:gd name="connsiteX58" fmla="*/ 887664 w 6722167"/>
              <a:gd name="connsiteY58" fmla="*/ 799031 h 4084173"/>
              <a:gd name="connsiteX59" fmla="*/ 783415 w 6722167"/>
              <a:gd name="connsiteY59" fmla="*/ 1163028 h 4084173"/>
              <a:gd name="connsiteX60" fmla="*/ 547493 w 6722167"/>
              <a:gd name="connsiteY60" fmla="*/ 1049225 h 4084173"/>
              <a:gd name="connsiteX61" fmla="*/ 353890 w 6722167"/>
              <a:gd name="connsiteY61" fmla="*/ 1169919 h 4084173"/>
              <a:gd name="connsiteX62" fmla="*/ 240397 w 6722167"/>
              <a:gd name="connsiteY62" fmla="*/ 1079942 h 4084173"/>
              <a:gd name="connsiteX63" fmla="*/ 166867 w 6722167"/>
              <a:gd name="connsiteY63" fmla="*/ 1195171 h 4084173"/>
              <a:gd name="connsiteX64" fmla="*/ 113254 w 6722167"/>
              <a:gd name="connsiteY64" fmla="*/ 1314621 h 4084173"/>
              <a:gd name="connsiteX65" fmla="*/ 72176 w 6722167"/>
              <a:gd name="connsiteY65" fmla="*/ 1412602 h 4084173"/>
              <a:gd name="connsiteX66" fmla="*/ 68887 w 6722167"/>
              <a:gd name="connsiteY66" fmla="*/ 1526405 h 4084173"/>
              <a:gd name="connsiteX67" fmla="*/ 0 w 6722167"/>
              <a:gd name="connsiteY67" fmla="*/ 1626120 h 4084173"/>
              <a:gd name="connsiteX68" fmla="*/ 9559 w 6722167"/>
              <a:gd name="connsiteY68" fmla="*/ 1817306 h 4084173"/>
              <a:gd name="connsiteX69" fmla="*/ 139432 w 6722167"/>
              <a:gd name="connsiteY69" fmla="*/ 1786873 h 4084173"/>
              <a:gd name="connsiteX70" fmla="*/ 290506 w 6722167"/>
              <a:gd name="connsiteY70" fmla="*/ 1851124 h 4084173"/>
              <a:gd name="connsiteX71" fmla="*/ 486543 w 6722167"/>
              <a:gd name="connsiteY71" fmla="*/ 1961070 h 4084173"/>
              <a:gd name="connsiteX72" fmla="*/ 451314 w 6722167"/>
              <a:gd name="connsiteY72" fmla="*/ 2106513 h 4084173"/>
              <a:gd name="connsiteX73" fmla="*/ 650644 w 6722167"/>
              <a:gd name="connsiteY73" fmla="*/ 2370518 h 4084173"/>
              <a:gd name="connsiteX74" fmla="*/ 425076 w 6722167"/>
              <a:gd name="connsiteY74" fmla="*/ 2857054 h 4084173"/>
              <a:gd name="connsiteX75" fmla="*/ 553431 w 6722167"/>
              <a:gd name="connsiteY75" fmla="*/ 2946207 h 4084173"/>
              <a:gd name="connsiteX0" fmla="*/ 553431 w 6722167"/>
              <a:gd name="connsiteY0" fmla="*/ 2946207 h 4084173"/>
              <a:gd name="connsiteX1" fmla="*/ 807498 w 6722167"/>
              <a:gd name="connsiteY1" fmla="*/ 2918761 h 4084173"/>
              <a:gd name="connsiteX2" fmla="*/ 849252 w 6722167"/>
              <a:gd name="connsiteY2" fmla="*/ 3029336 h 4084173"/>
              <a:gd name="connsiteX3" fmla="*/ 1210162 w 6722167"/>
              <a:gd name="connsiteY3" fmla="*/ 2951435 h 4084173"/>
              <a:gd name="connsiteX4" fmla="*/ 1432085 w 6722167"/>
              <a:gd name="connsiteY4" fmla="*/ 3041860 h 4084173"/>
              <a:gd name="connsiteX5" fmla="*/ 1009890 w 6722167"/>
              <a:gd name="connsiteY5" fmla="*/ 4028699 h 4084173"/>
              <a:gd name="connsiteX6" fmla="*/ 1442161 w 6722167"/>
              <a:gd name="connsiteY6" fmla="*/ 3755877 h 4084173"/>
              <a:gd name="connsiteX7" fmla="*/ 1468940 w 6722167"/>
              <a:gd name="connsiteY7" fmla="*/ 3726513 h 4084173"/>
              <a:gd name="connsiteX8" fmla="*/ 1513390 w 6722167"/>
              <a:gd name="connsiteY8" fmla="*/ 3739213 h 4084173"/>
              <a:gd name="connsiteX9" fmla="*/ 1487990 w 6722167"/>
              <a:gd name="connsiteY9" fmla="*/ 3777313 h 4084173"/>
              <a:gd name="connsiteX10" fmla="*/ 1649915 w 6722167"/>
              <a:gd name="connsiteY10" fmla="*/ 3859863 h 4084173"/>
              <a:gd name="connsiteX11" fmla="*/ 1850296 w 6722167"/>
              <a:gd name="connsiteY11" fmla="*/ 3957577 h 4084173"/>
              <a:gd name="connsiteX12" fmla="*/ 1841750 w 6722167"/>
              <a:gd name="connsiteY12" fmla="*/ 3827785 h 4084173"/>
              <a:gd name="connsiteX13" fmla="*/ 1867131 w 6722167"/>
              <a:gd name="connsiteY13" fmla="*/ 3739011 h 4084173"/>
              <a:gd name="connsiteX14" fmla="*/ 1984922 w 6722167"/>
              <a:gd name="connsiteY14" fmla="*/ 3207609 h 4084173"/>
              <a:gd name="connsiteX15" fmla="*/ 2745358 w 6722167"/>
              <a:gd name="connsiteY15" fmla="*/ 3811121 h 4084173"/>
              <a:gd name="connsiteX16" fmla="*/ 2844823 w 6722167"/>
              <a:gd name="connsiteY16" fmla="*/ 3894687 h 4084173"/>
              <a:gd name="connsiteX17" fmla="*/ 3053983 w 6722167"/>
              <a:gd name="connsiteY17" fmla="*/ 3972450 h 4084173"/>
              <a:gd name="connsiteX18" fmla="*/ 3189522 w 6722167"/>
              <a:gd name="connsiteY18" fmla="*/ 3991829 h 4084173"/>
              <a:gd name="connsiteX19" fmla="*/ 3322741 w 6722167"/>
              <a:gd name="connsiteY19" fmla="*/ 4021325 h 4084173"/>
              <a:gd name="connsiteX20" fmla="*/ 3435364 w 6722167"/>
              <a:gd name="connsiteY20" fmla="*/ 4029369 h 4084173"/>
              <a:gd name="connsiteX21" fmla="*/ 3666513 w 6722167"/>
              <a:gd name="connsiteY21" fmla="*/ 4084173 h 4084173"/>
              <a:gd name="connsiteX22" fmla="*/ 3780639 w 6722167"/>
              <a:gd name="connsiteY22" fmla="*/ 3995347 h 4084173"/>
              <a:gd name="connsiteX23" fmla="*/ 3757294 w 6722167"/>
              <a:gd name="connsiteY23" fmla="*/ 3439177 h 4084173"/>
              <a:gd name="connsiteX24" fmla="*/ 3832506 w 6722167"/>
              <a:gd name="connsiteY24" fmla="*/ 3366351 h 4084173"/>
              <a:gd name="connsiteX25" fmla="*/ 4296679 w 6722167"/>
              <a:gd name="connsiteY25" fmla="*/ 3731871 h 4084173"/>
              <a:gd name="connsiteX26" fmla="*/ 4969627 w 6722167"/>
              <a:gd name="connsiteY26" fmla="*/ 3379881 h 4084173"/>
              <a:gd name="connsiteX27" fmla="*/ 5278918 w 6722167"/>
              <a:gd name="connsiteY27" fmla="*/ 3586813 h 4084173"/>
              <a:gd name="connsiteX28" fmla="*/ 5374127 w 6722167"/>
              <a:gd name="connsiteY28" fmla="*/ 3379049 h 4084173"/>
              <a:gd name="connsiteX29" fmla="*/ 5475714 w 6722167"/>
              <a:gd name="connsiteY29" fmla="*/ 3353265 h 4084173"/>
              <a:gd name="connsiteX30" fmla="*/ 5479694 w 6722167"/>
              <a:gd name="connsiteY30" fmla="*/ 3276510 h 4084173"/>
              <a:gd name="connsiteX31" fmla="*/ 5574193 w 6722167"/>
              <a:gd name="connsiteY31" fmla="*/ 3266138 h 4084173"/>
              <a:gd name="connsiteX32" fmla="*/ 5663093 w 6722167"/>
              <a:gd name="connsiteY32" fmla="*/ 3247088 h 4084173"/>
              <a:gd name="connsiteX33" fmla="*/ 5771043 w 6722167"/>
              <a:gd name="connsiteY33" fmla="*/ 3278838 h 4084173"/>
              <a:gd name="connsiteX34" fmla="*/ 5850418 w 6722167"/>
              <a:gd name="connsiteY34" fmla="*/ 3320113 h 4084173"/>
              <a:gd name="connsiteX35" fmla="*/ 5917093 w 6722167"/>
              <a:gd name="connsiteY35" fmla="*/ 3148663 h 4084173"/>
              <a:gd name="connsiteX36" fmla="*/ 6320318 w 6722167"/>
              <a:gd name="connsiteY36" fmla="*/ 3358213 h 4084173"/>
              <a:gd name="connsiteX37" fmla="*/ 6529868 w 6722167"/>
              <a:gd name="connsiteY37" fmla="*/ 3564588 h 4084173"/>
              <a:gd name="connsiteX38" fmla="*/ 6653693 w 6722167"/>
              <a:gd name="connsiteY38" fmla="*/ 3624913 h 4084173"/>
              <a:gd name="connsiteX39" fmla="*/ 6722167 w 6722167"/>
              <a:gd name="connsiteY39" fmla="*/ 3518706 h 4084173"/>
              <a:gd name="connsiteX40" fmla="*/ 4058334 w 6722167"/>
              <a:gd name="connsiteY40" fmla="*/ 1460218 h 4084173"/>
              <a:gd name="connsiteX41" fmla="*/ 3314336 w 6722167"/>
              <a:gd name="connsiteY41" fmla="*/ 1013010 h 4084173"/>
              <a:gd name="connsiteX42" fmla="*/ 3616739 w 6722167"/>
              <a:gd name="connsiteY42" fmla="*/ 677212 h 4084173"/>
              <a:gd name="connsiteX43" fmla="*/ 3073857 w 6722167"/>
              <a:gd name="connsiteY43" fmla="*/ 642352 h 4084173"/>
              <a:gd name="connsiteX44" fmla="*/ 2919543 w 6722167"/>
              <a:gd name="connsiteY44" fmla="*/ 418928 h 4084173"/>
              <a:gd name="connsiteX45" fmla="*/ 2743528 w 6722167"/>
              <a:gd name="connsiteY45" fmla="*/ 0 h 4084173"/>
              <a:gd name="connsiteX46" fmla="*/ 2506088 w 6722167"/>
              <a:gd name="connsiteY46" fmla="*/ 529727 h 4084173"/>
              <a:gd name="connsiteX47" fmla="*/ 2243704 w 6722167"/>
              <a:gd name="connsiteY47" fmla="*/ 1060196 h 4084173"/>
              <a:gd name="connsiteX48" fmla="*/ 1994402 w 6722167"/>
              <a:gd name="connsiteY48" fmla="*/ 1081739 h 4084173"/>
              <a:gd name="connsiteX49" fmla="*/ 1926558 w 6722167"/>
              <a:gd name="connsiteY49" fmla="*/ 646694 h 4084173"/>
              <a:gd name="connsiteX50" fmla="*/ 1900570 w 6722167"/>
              <a:gd name="connsiteY50" fmla="*/ 384268 h 4084173"/>
              <a:gd name="connsiteX51" fmla="*/ 1394824 w 6722167"/>
              <a:gd name="connsiteY51" fmla="*/ 363494 h 4084173"/>
              <a:gd name="connsiteX52" fmla="*/ 1410121 w 6722167"/>
              <a:gd name="connsiteY52" fmla="*/ 249957 h 4084173"/>
              <a:gd name="connsiteX53" fmla="*/ 1289845 w 6722167"/>
              <a:gd name="connsiteY53" fmla="*/ 242612 h 4084173"/>
              <a:gd name="connsiteX54" fmla="*/ 1169632 w 6722167"/>
              <a:gd name="connsiteY54" fmla="*/ 224306 h 4084173"/>
              <a:gd name="connsiteX55" fmla="*/ 1170496 w 6722167"/>
              <a:gd name="connsiteY55" fmla="*/ 138764 h 4084173"/>
              <a:gd name="connsiteX56" fmla="*/ 1069010 w 6722167"/>
              <a:gd name="connsiteY56" fmla="*/ 360900 h 4084173"/>
              <a:gd name="connsiteX57" fmla="*/ 964794 w 6722167"/>
              <a:gd name="connsiteY57" fmla="*/ 564039 h 4084173"/>
              <a:gd name="connsiteX58" fmla="*/ 887664 w 6722167"/>
              <a:gd name="connsiteY58" fmla="*/ 799031 h 4084173"/>
              <a:gd name="connsiteX59" fmla="*/ 783415 w 6722167"/>
              <a:gd name="connsiteY59" fmla="*/ 1163028 h 4084173"/>
              <a:gd name="connsiteX60" fmla="*/ 547493 w 6722167"/>
              <a:gd name="connsiteY60" fmla="*/ 1049225 h 4084173"/>
              <a:gd name="connsiteX61" fmla="*/ 353890 w 6722167"/>
              <a:gd name="connsiteY61" fmla="*/ 1169919 h 4084173"/>
              <a:gd name="connsiteX62" fmla="*/ 240397 w 6722167"/>
              <a:gd name="connsiteY62" fmla="*/ 1079942 h 4084173"/>
              <a:gd name="connsiteX63" fmla="*/ 166867 w 6722167"/>
              <a:gd name="connsiteY63" fmla="*/ 1195171 h 4084173"/>
              <a:gd name="connsiteX64" fmla="*/ 113254 w 6722167"/>
              <a:gd name="connsiteY64" fmla="*/ 1314621 h 4084173"/>
              <a:gd name="connsiteX65" fmla="*/ 72176 w 6722167"/>
              <a:gd name="connsiteY65" fmla="*/ 1412602 h 4084173"/>
              <a:gd name="connsiteX66" fmla="*/ 68887 w 6722167"/>
              <a:gd name="connsiteY66" fmla="*/ 1526405 h 4084173"/>
              <a:gd name="connsiteX67" fmla="*/ 0 w 6722167"/>
              <a:gd name="connsiteY67" fmla="*/ 1626120 h 4084173"/>
              <a:gd name="connsiteX68" fmla="*/ 9559 w 6722167"/>
              <a:gd name="connsiteY68" fmla="*/ 1817306 h 4084173"/>
              <a:gd name="connsiteX69" fmla="*/ 139432 w 6722167"/>
              <a:gd name="connsiteY69" fmla="*/ 1786873 h 4084173"/>
              <a:gd name="connsiteX70" fmla="*/ 290506 w 6722167"/>
              <a:gd name="connsiteY70" fmla="*/ 1851124 h 4084173"/>
              <a:gd name="connsiteX71" fmla="*/ 486543 w 6722167"/>
              <a:gd name="connsiteY71" fmla="*/ 1961070 h 4084173"/>
              <a:gd name="connsiteX72" fmla="*/ 451314 w 6722167"/>
              <a:gd name="connsiteY72" fmla="*/ 2106513 h 4084173"/>
              <a:gd name="connsiteX73" fmla="*/ 650644 w 6722167"/>
              <a:gd name="connsiteY73" fmla="*/ 2370518 h 4084173"/>
              <a:gd name="connsiteX74" fmla="*/ 425076 w 6722167"/>
              <a:gd name="connsiteY74" fmla="*/ 2857054 h 4084173"/>
              <a:gd name="connsiteX75" fmla="*/ 553431 w 6722167"/>
              <a:gd name="connsiteY75" fmla="*/ 2946207 h 4084173"/>
              <a:gd name="connsiteX0" fmla="*/ 553431 w 6722167"/>
              <a:gd name="connsiteY0" fmla="*/ 2946207 h 4084173"/>
              <a:gd name="connsiteX1" fmla="*/ 807498 w 6722167"/>
              <a:gd name="connsiteY1" fmla="*/ 2918761 h 4084173"/>
              <a:gd name="connsiteX2" fmla="*/ 849252 w 6722167"/>
              <a:gd name="connsiteY2" fmla="*/ 3029336 h 4084173"/>
              <a:gd name="connsiteX3" fmla="*/ 1210162 w 6722167"/>
              <a:gd name="connsiteY3" fmla="*/ 2951435 h 4084173"/>
              <a:gd name="connsiteX4" fmla="*/ 1432085 w 6722167"/>
              <a:gd name="connsiteY4" fmla="*/ 3041860 h 4084173"/>
              <a:gd name="connsiteX5" fmla="*/ 1009890 w 6722167"/>
              <a:gd name="connsiteY5" fmla="*/ 4028699 h 4084173"/>
              <a:gd name="connsiteX6" fmla="*/ 1442161 w 6722167"/>
              <a:gd name="connsiteY6" fmla="*/ 3755877 h 4084173"/>
              <a:gd name="connsiteX7" fmla="*/ 1468940 w 6722167"/>
              <a:gd name="connsiteY7" fmla="*/ 3726513 h 4084173"/>
              <a:gd name="connsiteX8" fmla="*/ 1513390 w 6722167"/>
              <a:gd name="connsiteY8" fmla="*/ 3739213 h 4084173"/>
              <a:gd name="connsiteX9" fmla="*/ 1487990 w 6722167"/>
              <a:gd name="connsiteY9" fmla="*/ 3777313 h 4084173"/>
              <a:gd name="connsiteX10" fmla="*/ 1649915 w 6722167"/>
              <a:gd name="connsiteY10" fmla="*/ 3859863 h 4084173"/>
              <a:gd name="connsiteX11" fmla="*/ 1850296 w 6722167"/>
              <a:gd name="connsiteY11" fmla="*/ 3957577 h 4084173"/>
              <a:gd name="connsiteX12" fmla="*/ 1841750 w 6722167"/>
              <a:gd name="connsiteY12" fmla="*/ 3827785 h 4084173"/>
              <a:gd name="connsiteX13" fmla="*/ 1867131 w 6722167"/>
              <a:gd name="connsiteY13" fmla="*/ 3739011 h 4084173"/>
              <a:gd name="connsiteX14" fmla="*/ 1984922 w 6722167"/>
              <a:gd name="connsiteY14" fmla="*/ 3207609 h 4084173"/>
              <a:gd name="connsiteX15" fmla="*/ 2745358 w 6722167"/>
              <a:gd name="connsiteY15" fmla="*/ 3811121 h 4084173"/>
              <a:gd name="connsiteX16" fmla="*/ 2844823 w 6722167"/>
              <a:gd name="connsiteY16" fmla="*/ 3894687 h 4084173"/>
              <a:gd name="connsiteX17" fmla="*/ 3053983 w 6722167"/>
              <a:gd name="connsiteY17" fmla="*/ 3972450 h 4084173"/>
              <a:gd name="connsiteX18" fmla="*/ 3189522 w 6722167"/>
              <a:gd name="connsiteY18" fmla="*/ 3991829 h 4084173"/>
              <a:gd name="connsiteX19" fmla="*/ 3322741 w 6722167"/>
              <a:gd name="connsiteY19" fmla="*/ 4021325 h 4084173"/>
              <a:gd name="connsiteX20" fmla="*/ 3435364 w 6722167"/>
              <a:gd name="connsiteY20" fmla="*/ 4029369 h 4084173"/>
              <a:gd name="connsiteX21" fmla="*/ 3666513 w 6722167"/>
              <a:gd name="connsiteY21" fmla="*/ 4084173 h 4084173"/>
              <a:gd name="connsiteX22" fmla="*/ 3780639 w 6722167"/>
              <a:gd name="connsiteY22" fmla="*/ 3995347 h 4084173"/>
              <a:gd name="connsiteX23" fmla="*/ 3757294 w 6722167"/>
              <a:gd name="connsiteY23" fmla="*/ 3439177 h 4084173"/>
              <a:gd name="connsiteX24" fmla="*/ 3832506 w 6722167"/>
              <a:gd name="connsiteY24" fmla="*/ 3366351 h 4084173"/>
              <a:gd name="connsiteX25" fmla="*/ 4296679 w 6722167"/>
              <a:gd name="connsiteY25" fmla="*/ 3731871 h 4084173"/>
              <a:gd name="connsiteX26" fmla="*/ 4969627 w 6722167"/>
              <a:gd name="connsiteY26" fmla="*/ 3379881 h 4084173"/>
              <a:gd name="connsiteX27" fmla="*/ 5278918 w 6722167"/>
              <a:gd name="connsiteY27" fmla="*/ 3586813 h 4084173"/>
              <a:gd name="connsiteX28" fmla="*/ 5551968 w 6722167"/>
              <a:gd name="connsiteY28" fmla="*/ 3494738 h 4084173"/>
              <a:gd name="connsiteX29" fmla="*/ 5374127 w 6722167"/>
              <a:gd name="connsiteY29" fmla="*/ 3379049 h 4084173"/>
              <a:gd name="connsiteX30" fmla="*/ 5475714 w 6722167"/>
              <a:gd name="connsiteY30" fmla="*/ 3353265 h 4084173"/>
              <a:gd name="connsiteX31" fmla="*/ 5479694 w 6722167"/>
              <a:gd name="connsiteY31" fmla="*/ 3276510 h 4084173"/>
              <a:gd name="connsiteX32" fmla="*/ 5574193 w 6722167"/>
              <a:gd name="connsiteY32" fmla="*/ 3266138 h 4084173"/>
              <a:gd name="connsiteX33" fmla="*/ 5663093 w 6722167"/>
              <a:gd name="connsiteY33" fmla="*/ 3247088 h 4084173"/>
              <a:gd name="connsiteX34" fmla="*/ 5771043 w 6722167"/>
              <a:gd name="connsiteY34" fmla="*/ 3278838 h 4084173"/>
              <a:gd name="connsiteX35" fmla="*/ 5850418 w 6722167"/>
              <a:gd name="connsiteY35" fmla="*/ 3320113 h 4084173"/>
              <a:gd name="connsiteX36" fmla="*/ 5917093 w 6722167"/>
              <a:gd name="connsiteY36" fmla="*/ 3148663 h 4084173"/>
              <a:gd name="connsiteX37" fmla="*/ 6320318 w 6722167"/>
              <a:gd name="connsiteY37" fmla="*/ 3358213 h 4084173"/>
              <a:gd name="connsiteX38" fmla="*/ 6529868 w 6722167"/>
              <a:gd name="connsiteY38" fmla="*/ 3564588 h 4084173"/>
              <a:gd name="connsiteX39" fmla="*/ 6653693 w 6722167"/>
              <a:gd name="connsiteY39" fmla="*/ 3624913 h 4084173"/>
              <a:gd name="connsiteX40" fmla="*/ 6722167 w 6722167"/>
              <a:gd name="connsiteY40" fmla="*/ 3518706 h 4084173"/>
              <a:gd name="connsiteX41" fmla="*/ 4058334 w 6722167"/>
              <a:gd name="connsiteY41" fmla="*/ 1460218 h 4084173"/>
              <a:gd name="connsiteX42" fmla="*/ 3314336 w 6722167"/>
              <a:gd name="connsiteY42" fmla="*/ 1013010 h 4084173"/>
              <a:gd name="connsiteX43" fmla="*/ 3616739 w 6722167"/>
              <a:gd name="connsiteY43" fmla="*/ 677212 h 4084173"/>
              <a:gd name="connsiteX44" fmla="*/ 3073857 w 6722167"/>
              <a:gd name="connsiteY44" fmla="*/ 642352 h 4084173"/>
              <a:gd name="connsiteX45" fmla="*/ 2919543 w 6722167"/>
              <a:gd name="connsiteY45" fmla="*/ 418928 h 4084173"/>
              <a:gd name="connsiteX46" fmla="*/ 2743528 w 6722167"/>
              <a:gd name="connsiteY46" fmla="*/ 0 h 4084173"/>
              <a:gd name="connsiteX47" fmla="*/ 2506088 w 6722167"/>
              <a:gd name="connsiteY47" fmla="*/ 529727 h 4084173"/>
              <a:gd name="connsiteX48" fmla="*/ 2243704 w 6722167"/>
              <a:gd name="connsiteY48" fmla="*/ 1060196 h 4084173"/>
              <a:gd name="connsiteX49" fmla="*/ 1994402 w 6722167"/>
              <a:gd name="connsiteY49" fmla="*/ 1081739 h 4084173"/>
              <a:gd name="connsiteX50" fmla="*/ 1926558 w 6722167"/>
              <a:gd name="connsiteY50" fmla="*/ 646694 h 4084173"/>
              <a:gd name="connsiteX51" fmla="*/ 1900570 w 6722167"/>
              <a:gd name="connsiteY51" fmla="*/ 384268 h 4084173"/>
              <a:gd name="connsiteX52" fmla="*/ 1394824 w 6722167"/>
              <a:gd name="connsiteY52" fmla="*/ 363494 h 4084173"/>
              <a:gd name="connsiteX53" fmla="*/ 1410121 w 6722167"/>
              <a:gd name="connsiteY53" fmla="*/ 249957 h 4084173"/>
              <a:gd name="connsiteX54" fmla="*/ 1289845 w 6722167"/>
              <a:gd name="connsiteY54" fmla="*/ 242612 h 4084173"/>
              <a:gd name="connsiteX55" fmla="*/ 1169632 w 6722167"/>
              <a:gd name="connsiteY55" fmla="*/ 224306 h 4084173"/>
              <a:gd name="connsiteX56" fmla="*/ 1170496 w 6722167"/>
              <a:gd name="connsiteY56" fmla="*/ 138764 h 4084173"/>
              <a:gd name="connsiteX57" fmla="*/ 1069010 w 6722167"/>
              <a:gd name="connsiteY57" fmla="*/ 360900 h 4084173"/>
              <a:gd name="connsiteX58" fmla="*/ 964794 w 6722167"/>
              <a:gd name="connsiteY58" fmla="*/ 564039 h 4084173"/>
              <a:gd name="connsiteX59" fmla="*/ 887664 w 6722167"/>
              <a:gd name="connsiteY59" fmla="*/ 799031 h 4084173"/>
              <a:gd name="connsiteX60" fmla="*/ 783415 w 6722167"/>
              <a:gd name="connsiteY60" fmla="*/ 1163028 h 4084173"/>
              <a:gd name="connsiteX61" fmla="*/ 547493 w 6722167"/>
              <a:gd name="connsiteY61" fmla="*/ 1049225 h 4084173"/>
              <a:gd name="connsiteX62" fmla="*/ 353890 w 6722167"/>
              <a:gd name="connsiteY62" fmla="*/ 1169919 h 4084173"/>
              <a:gd name="connsiteX63" fmla="*/ 240397 w 6722167"/>
              <a:gd name="connsiteY63" fmla="*/ 1079942 h 4084173"/>
              <a:gd name="connsiteX64" fmla="*/ 166867 w 6722167"/>
              <a:gd name="connsiteY64" fmla="*/ 1195171 h 4084173"/>
              <a:gd name="connsiteX65" fmla="*/ 113254 w 6722167"/>
              <a:gd name="connsiteY65" fmla="*/ 1314621 h 4084173"/>
              <a:gd name="connsiteX66" fmla="*/ 72176 w 6722167"/>
              <a:gd name="connsiteY66" fmla="*/ 1412602 h 4084173"/>
              <a:gd name="connsiteX67" fmla="*/ 68887 w 6722167"/>
              <a:gd name="connsiteY67" fmla="*/ 1526405 h 4084173"/>
              <a:gd name="connsiteX68" fmla="*/ 0 w 6722167"/>
              <a:gd name="connsiteY68" fmla="*/ 1626120 h 4084173"/>
              <a:gd name="connsiteX69" fmla="*/ 9559 w 6722167"/>
              <a:gd name="connsiteY69" fmla="*/ 1817306 h 4084173"/>
              <a:gd name="connsiteX70" fmla="*/ 139432 w 6722167"/>
              <a:gd name="connsiteY70" fmla="*/ 1786873 h 4084173"/>
              <a:gd name="connsiteX71" fmla="*/ 290506 w 6722167"/>
              <a:gd name="connsiteY71" fmla="*/ 1851124 h 4084173"/>
              <a:gd name="connsiteX72" fmla="*/ 486543 w 6722167"/>
              <a:gd name="connsiteY72" fmla="*/ 1961070 h 4084173"/>
              <a:gd name="connsiteX73" fmla="*/ 451314 w 6722167"/>
              <a:gd name="connsiteY73" fmla="*/ 2106513 h 4084173"/>
              <a:gd name="connsiteX74" fmla="*/ 650644 w 6722167"/>
              <a:gd name="connsiteY74" fmla="*/ 2370518 h 4084173"/>
              <a:gd name="connsiteX75" fmla="*/ 425076 w 6722167"/>
              <a:gd name="connsiteY75" fmla="*/ 2857054 h 4084173"/>
              <a:gd name="connsiteX76" fmla="*/ 553431 w 6722167"/>
              <a:gd name="connsiteY76" fmla="*/ 2946207 h 4084173"/>
              <a:gd name="connsiteX0" fmla="*/ 553431 w 6722167"/>
              <a:gd name="connsiteY0" fmla="*/ 2946207 h 4084173"/>
              <a:gd name="connsiteX1" fmla="*/ 807498 w 6722167"/>
              <a:gd name="connsiteY1" fmla="*/ 2918761 h 4084173"/>
              <a:gd name="connsiteX2" fmla="*/ 849252 w 6722167"/>
              <a:gd name="connsiteY2" fmla="*/ 3029336 h 4084173"/>
              <a:gd name="connsiteX3" fmla="*/ 1210162 w 6722167"/>
              <a:gd name="connsiteY3" fmla="*/ 2951435 h 4084173"/>
              <a:gd name="connsiteX4" fmla="*/ 1432085 w 6722167"/>
              <a:gd name="connsiteY4" fmla="*/ 3041860 h 4084173"/>
              <a:gd name="connsiteX5" fmla="*/ 1009890 w 6722167"/>
              <a:gd name="connsiteY5" fmla="*/ 4028699 h 4084173"/>
              <a:gd name="connsiteX6" fmla="*/ 1442161 w 6722167"/>
              <a:gd name="connsiteY6" fmla="*/ 3755877 h 4084173"/>
              <a:gd name="connsiteX7" fmla="*/ 1468940 w 6722167"/>
              <a:gd name="connsiteY7" fmla="*/ 3726513 h 4084173"/>
              <a:gd name="connsiteX8" fmla="*/ 1513390 w 6722167"/>
              <a:gd name="connsiteY8" fmla="*/ 3739213 h 4084173"/>
              <a:gd name="connsiteX9" fmla="*/ 1487990 w 6722167"/>
              <a:gd name="connsiteY9" fmla="*/ 3777313 h 4084173"/>
              <a:gd name="connsiteX10" fmla="*/ 1649915 w 6722167"/>
              <a:gd name="connsiteY10" fmla="*/ 3859863 h 4084173"/>
              <a:gd name="connsiteX11" fmla="*/ 1850296 w 6722167"/>
              <a:gd name="connsiteY11" fmla="*/ 3957577 h 4084173"/>
              <a:gd name="connsiteX12" fmla="*/ 1841750 w 6722167"/>
              <a:gd name="connsiteY12" fmla="*/ 3827785 h 4084173"/>
              <a:gd name="connsiteX13" fmla="*/ 1867131 w 6722167"/>
              <a:gd name="connsiteY13" fmla="*/ 3739011 h 4084173"/>
              <a:gd name="connsiteX14" fmla="*/ 1984922 w 6722167"/>
              <a:gd name="connsiteY14" fmla="*/ 3207609 h 4084173"/>
              <a:gd name="connsiteX15" fmla="*/ 2745358 w 6722167"/>
              <a:gd name="connsiteY15" fmla="*/ 3811121 h 4084173"/>
              <a:gd name="connsiteX16" fmla="*/ 2844823 w 6722167"/>
              <a:gd name="connsiteY16" fmla="*/ 3894687 h 4084173"/>
              <a:gd name="connsiteX17" fmla="*/ 3053983 w 6722167"/>
              <a:gd name="connsiteY17" fmla="*/ 3972450 h 4084173"/>
              <a:gd name="connsiteX18" fmla="*/ 3189522 w 6722167"/>
              <a:gd name="connsiteY18" fmla="*/ 3991829 h 4084173"/>
              <a:gd name="connsiteX19" fmla="*/ 3322741 w 6722167"/>
              <a:gd name="connsiteY19" fmla="*/ 4021325 h 4084173"/>
              <a:gd name="connsiteX20" fmla="*/ 3435364 w 6722167"/>
              <a:gd name="connsiteY20" fmla="*/ 4029369 h 4084173"/>
              <a:gd name="connsiteX21" fmla="*/ 3666513 w 6722167"/>
              <a:gd name="connsiteY21" fmla="*/ 4084173 h 4084173"/>
              <a:gd name="connsiteX22" fmla="*/ 3780639 w 6722167"/>
              <a:gd name="connsiteY22" fmla="*/ 3995347 h 4084173"/>
              <a:gd name="connsiteX23" fmla="*/ 3757294 w 6722167"/>
              <a:gd name="connsiteY23" fmla="*/ 3439177 h 4084173"/>
              <a:gd name="connsiteX24" fmla="*/ 3832506 w 6722167"/>
              <a:gd name="connsiteY24" fmla="*/ 3366351 h 4084173"/>
              <a:gd name="connsiteX25" fmla="*/ 4296679 w 6722167"/>
              <a:gd name="connsiteY25" fmla="*/ 3731871 h 4084173"/>
              <a:gd name="connsiteX26" fmla="*/ 4969627 w 6722167"/>
              <a:gd name="connsiteY26" fmla="*/ 3379881 h 4084173"/>
              <a:gd name="connsiteX27" fmla="*/ 5278918 w 6722167"/>
              <a:gd name="connsiteY27" fmla="*/ 3586813 h 4084173"/>
              <a:gd name="connsiteX28" fmla="*/ 5609118 w 6722167"/>
              <a:gd name="connsiteY28" fmla="*/ 3459813 h 4084173"/>
              <a:gd name="connsiteX29" fmla="*/ 5374127 w 6722167"/>
              <a:gd name="connsiteY29" fmla="*/ 3379049 h 4084173"/>
              <a:gd name="connsiteX30" fmla="*/ 5475714 w 6722167"/>
              <a:gd name="connsiteY30" fmla="*/ 3353265 h 4084173"/>
              <a:gd name="connsiteX31" fmla="*/ 5479694 w 6722167"/>
              <a:gd name="connsiteY31" fmla="*/ 3276510 h 4084173"/>
              <a:gd name="connsiteX32" fmla="*/ 5574193 w 6722167"/>
              <a:gd name="connsiteY32" fmla="*/ 3266138 h 4084173"/>
              <a:gd name="connsiteX33" fmla="*/ 5663093 w 6722167"/>
              <a:gd name="connsiteY33" fmla="*/ 3247088 h 4084173"/>
              <a:gd name="connsiteX34" fmla="*/ 5771043 w 6722167"/>
              <a:gd name="connsiteY34" fmla="*/ 3278838 h 4084173"/>
              <a:gd name="connsiteX35" fmla="*/ 5850418 w 6722167"/>
              <a:gd name="connsiteY35" fmla="*/ 3320113 h 4084173"/>
              <a:gd name="connsiteX36" fmla="*/ 5917093 w 6722167"/>
              <a:gd name="connsiteY36" fmla="*/ 3148663 h 4084173"/>
              <a:gd name="connsiteX37" fmla="*/ 6320318 w 6722167"/>
              <a:gd name="connsiteY37" fmla="*/ 3358213 h 4084173"/>
              <a:gd name="connsiteX38" fmla="*/ 6529868 w 6722167"/>
              <a:gd name="connsiteY38" fmla="*/ 3564588 h 4084173"/>
              <a:gd name="connsiteX39" fmla="*/ 6653693 w 6722167"/>
              <a:gd name="connsiteY39" fmla="*/ 3624913 h 4084173"/>
              <a:gd name="connsiteX40" fmla="*/ 6722167 w 6722167"/>
              <a:gd name="connsiteY40" fmla="*/ 3518706 h 4084173"/>
              <a:gd name="connsiteX41" fmla="*/ 4058334 w 6722167"/>
              <a:gd name="connsiteY41" fmla="*/ 1460218 h 4084173"/>
              <a:gd name="connsiteX42" fmla="*/ 3314336 w 6722167"/>
              <a:gd name="connsiteY42" fmla="*/ 1013010 h 4084173"/>
              <a:gd name="connsiteX43" fmla="*/ 3616739 w 6722167"/>
              <a:gd name="connsiteY43" fmla="*/ 677212 h 4084173"/>
              <a:gd name="connsiteX44" fmla="*/ 3073857 w 6722167"/>
              <a:gd name="connsiteY44" fmla="*/ 642352 h 4084173"/>
              <a:gd name="connsiteX45" fmla="*/ 2919543 w 6722167"/>
              <a:gd name="connsiteY45" fmla="*/ 418928 h 4084173"/>
              <a:gd name="connsiteX46" fmla="*/ 2743528 w 6722167"/>
              <a:gd name="connsiteY46" fmla="*/ 0 h 4084173"/>
              <a:gd name="connsiteX47" fmla="*/ 2506088 w 6722167"/>
              <a:gd name="connsiteY47" fmla="*/ 529727 h 4084173"/>
              <a:gd name="connsiteX48" fmla="*/ 2243704 w 6722167"/>
              <a:gd name="connsiteY48" fmla="*/ 1060196 h 4084173"/>
              <a:gd name="connsiteX49" fmla="*/ 1994402 w 6722167"/>
              <a:gd name="connsiteY49" fmla="*/ 1081739 h 4084173"/>
              <a:gd name="connsiteX50" fmla="*/ 1926558 w 6722167"/>
              <a:gd name="connsiteY50" fmla="*/ 646694 h 4084173"/>
              <a:gd name="connsiteX51" fmla="*/ 1900570 w 6722167"/>
              <a:gd name="connsiteY51" fmla="*/ 384268 h 4084173"/>
              <a:gd name="connsiteX52" fmla="*/ 1394824 w 6722167"/>
              <a:gd name="connsiteY52" fmla="*/ 363494 h 4084173"/>
              <a:gd name="connsiteX53" fmla="*/ 1410121 w 6722167"/>
              <a:gd name="connsiteY53" fmla="*/ 249957 h 4084173"/>
              <a:gd name="connsiteX54" fmla="*/ 1289845 w 6722167"/>
              <a:gd name="connsiteY54" fmla="*/ 242612 h 4084173"/>
              <a:gd name="connsiteX55" fmla="*/ 1169632 w 6722167"/>
              <a:gd name="connsiteY55" fmla="*/ 224306 h 4084173"/>
              <a:gd name="connsiteX56" fmla="*/ 1170496 w 6722167"/>
              <a:gd name="connsiteY56" fmla="*/ 138764 h 4084173"/>
              <a:gd name="connsiteX57" fmla="*/ 1069010 w 6722167"/>
              <a:gd name="connsiteY57" fmla="*/ 360900 h 4084173"/>
              <a:gd name="connsiteX58" fmla="*/ 964794 w 6722167"/>
              <a:gd name="connsiteY58" fmla="*/ 564039 h 4084173"/>
              <a:gd name="connsiteX59" fmla="*/ 887664 w 6722167"/>
              <a:gd name="connsiteY59" fmla="*/ 799031 h 4084173"/>
              <a:gd name="connsiteX60" fmla="*/ 783415 w 6722167"/>
              <a:gd name="connsiteY60" fmla="*/ 1163028 h 4084173"/>
              <a:gd name="connsiteX61" fmla="*/ 547493 w 6722167"/>
              <a:gd name="connsiteY61" fmla="*/ 1049225 h 4084173"/>
              <a:gd name="connsiteX62" fmla="*/ 353890 w 6722167"/>
              <a:gd name="connsiteY62" fmla="*/ 1169919 h 4084173"/>
              <a:gd name="connsiteX63" fmla="*/ 240397 w 6722167"/>
              <a:gd name="connsiteY63" fmla="*/ 1079942 h 4084173"/>
              <a:gd name="connsiteX64" fmla="*/ 166867 w 6722167"/>
              <a:gd name="connsiteY64" fmla="*/ 1195171 h 4084173"/>
              <a:gd name="connsiteX65" fmla="*/ 113254 w 6722167"/>
              <a:gd name="connsiteY65" fmla="*/ 1314621 h 4084173"/>
              <a:gd name="connsiteX66" fmla="*/ 72176 w 6722167"/>
              <a:gd name="connsiteY66" fmla="*/ 1412602 h 4084173"/>
              <a:gd name="connsiteX67" fmla="*/ 68887 w 6722167"/>
              <a:gd name="connsiteY67" fmla="*/ 1526405 h 4084173"/>
              <a:gd name="connsiteX68" fmla="*/ 0 w 6722167"/>
              <a:gd name="connsiteY68" fmla="*/ 1626120 h 4084173"/>
              <a:gd name="connsiteX69" fmla="*/ 9559 w 6722167"/>
              <a:gd name="connsiteY69" fmla="*/ 1817306 h 4084173"/>
              <a:gd name="connsiteX70" fmla="*/ 139432 w 6722167"/>
              <a:gd name="connsiteY70" fmla="*/ 1786873 h 4084173"/>
              <a:gd name="connsiteX71" fmla="*/ 290506 w 6722167"/>
              <a:gd name="connsiteY71" fmla="*/ 1851124 h 4084173"/>
              <a:gd name="connsiteX72" fmla="*/ 486543 w 6722167"/>
              <a:gd name="connsiteY72" fmla="*/ 1961070 h 4084173"/>
              <a:gd name="connsiteX73" fmla="*/ 451314 w 6722167"/>
              <a:gd name="connsiteY73" fmla="*/ 2106513 h 4084173"/>
              <a:gd name="connsiteX74" fmla="*/ 650644 w 6722167"/>
              <a:gd name="connsiteY74" fmla="*/ 2370518 h 4084173"/>
              <a:gd name="connsiteX75" fmla="*/ 425076 w 6722167"/>
              <a:gd name="connsiteY75" fmla="*/ 2857054 h 4084173"/>
              <a:gd name="connsiteX76" fmla="*/ 553431 w 6722167"/>
              <a:gd name="connsiteY76" fmla="*/ 2946207 h 4084173"/>
              <a:gd name="connsiteX0" fmla="*/ 553431 w 6722167"/>
              <a:gd name="connsiteY0" fmla="*/ 2946207 h 4084173"/>
              <a:gd name="connsiteX1" fmla="*/ 807498 w 6722167"/>
              <a:gd name="connsiteY1" fmla="*/ 2918761 h 4084173"/>
              <a:gd name="connsiteX2" fmla="*/ 849252 w 6722167"/>
              <a:gd name="connsiteY2" fmla="*/ 3029336 h 4084173"/>
              <a:gd name="connsiteX3" fmla="*/ 1210162 w 6722167"/>
              <a:gd name="connsiteY3" fmla="*/ 2951435 h 4084173"/>
              <a:gd name="connsiteX4" fmla="*/ 1432085 w 6722167"/>
              <a:gd name="connsiteY4" fmla="*/ 3041860 h 4084173"/>
              <a:gd name="connsiteX5" fmla="*/ 1009890 w 6722167"/>
              <a:gd name="connsiteY5" fmla="*/ 4028699 h 4084173"/>
              <a:gd name="connsiteX6" fmla="*/ 1442161 w 6722167"/>
              <a:gd name="connsiteY6" fmla="*/ 3755877 h 4084173"/>
              <a:gd name="connsiteX7" fmla="*/ 1468940 w 6722167"/>
              <a:gd name="connsiteY7" fmla="*/ 3726513 h 4084173"/>
              <a:gd name="connsiteX8" fmla="*/ 1513390 w 6722167"/>
              <a:gd name="connsiteY8" fmla="*/ 3739213 h 4084173"/>
              <a:gd name="connsiteX9" fmla="*/ 1487990 w 6722167"/>
              <a:gd name="connsiteY9" fmla="*/ 3777313 h 4084173"/>
              <a:gd name="connsiteX10" fmla="*/ 1649915 w 6722167"/>
              <a:gd name="connsiteY10" fmla="*/ 3859863 h 4084173"/>
              <a:gd name="connsiteX11" fmla="*/ 1850296 w 6722167"/>
              <a:gd name="connsiteY11" fmla="*/ 3957577 h 4084173"/>
              <a:gd name="connsiteX12" fmla="*/ 1841750 w 6722167"/>
              <a:gd name="connsiteY12" fmla="*/ 3827785 h 4084173"/>
              <a:gd name="connsiteX13" fmla="*/ 1867131 w 6722167"/>
              <a:gd name="connsiteY13" fmla="*/ 3739011 h 4084173"/>
              <a:gd name="connsiteX14" fmla="*/ 1984922 w 6722167"/>
              <a:gd name="connsiteY14" fmla="*/ 3207609 h 4084173"/>
              <a:gd name="connsiteX15" fmla="*/ 2745358 w 6722167"/>
              <a:gd name="connsiteY15" fmla="*/ 3811121 h 4084173"/>
              <a:gd name="connsiteX16" fmla="*/ 2844823 w 6722167"/>
              <a:gd name="connsiteY16" fmla="*/ 3894687 h 4084173"/>
              <a:gd name="connsiteX17" fmla="*/ 3053983 w 6722167"/>
              <a:gd name="connsiteY17" fmla="*/ 3972450 h 4084173"/>
              <a:gd name="connsiteX18" fmla="*/ 3189522 w 6722167"/>
              <a:gd name="connsiteY18" fmla="*/ 3991829 h 4084173"/>
              <a:gd name="connsiteX19" fmla="*/ 3322741 w 6722167"/>
              <a:gd name="connsiteY19" fmla="*/ 4021325 h 4084173"/>
              <a:gd name="connsiteX20" fmla="*/ 3435364 w 6722167"/>
              <a:gd name="connsiteY20" fmla="*/ 4029369 h 4084173"/>
              <a:gd name="connsiteX21" fmla="*/ 3666513 w 6722167"/>
              <a:gd name="connsiteY21" fmla="*/ 4084173 h 4084173"/>
              <a:gd name="connsiteX22" fmla="*/ 3780639 w 6722167"/>
              <a:gd name="connsiteY22" fmla="*/ 3995347 h 4084173"/>
              <a:gd name="connsiteX23" fmla="*/ 3757294 w 6722167"/>
              <a:gd name="connsiteY23" fmla="*/ 3439177 h 4084173"/>
              <a:gd name="connsiteX24" fmla="*/ 3832506 w 6722167"/>
              <a:gd name="connsiteY24" fmla="*/ 3366351 h 4084173"/>
              <a:gd name="connsiteX25" fmla="*/ 4296679 w 6722167"/>
              <a:gd name="connsiteY25" fmla="*/ 3731871 h 4084173"/>
              <a:gd name="connsiteX26" fmla="*/ 4969627 w 6722167"/>
              <a:gd name="connsiteY26" fmla="*/ 3379881 h 4084173"/>
              <a:gd name="connsiteX27" fmla="*/ 5278918 w 6722167"/>
              <a:gd name="connsiteY27" fmla="*/ 3586813 h 4084173"/>
              <a:gd name="connsiteX28" fmla="*/ 5609118 w 6722167"/>
              <a:gd name="connsiteY28" fmla="*/ 3459813 h 4084173"/>
              <a:gd name="connsiteX29" fmla="*/ 5456718 w 6722167"/>
              <a:gd name="connsiteY29" fmla="*/ 3437588 h 4084173"/>
              <a:gd name="connsiteX30" fmla="*/ 5374127 w 6722167"/>
              <a:gd name="connsiteY30" fmla="*/ 3379049 h 4084173"/>
              <a:gd name="connsiteX31" fmla="*/ 5475714 w 6722167"/>
              <a:gd name="connsiteY31" fmla="*/ 3353265 h 4084173"/>
              <a:gd name="connsiteX32" fmla="*/ 5479694 w 6722167"/>
              <a:gd name="connsiteY32" fmla="*/ 3276510 h 4084173"/>
              <a:gd name="connsiteX33" fmla="*/ 5574193 w 6722167"/>
              <a:gd name="connsiteY33" fmla="*/ 3266138 h 4084173"/>
              <a:gd name="connsiteX34" fmla="*/ 5663093 w 6722167"/>
              <a:gd name="connsiteY34" fmla="*/ 3247088 h 4084173"/>
              <a:gd name="connsiteX35" fmla="*/ 5771043 w 6722167"/>
              <a:gd name="connsiteY35" fmla="*/ 3278838 h 4084173"/>
              <a:gd name="connsiteX36" fmla="*/ 5850418 w 6722167"/>
              <a:gd name="connsiteY36" fmla="*/ 3320113 h 4084173"/>
              <a:gd name="connsiteX37" fmla="*/ 5917093 w 6722167"/>
              <a:gd name="connsiteY37" fmla="*/ 3148663 h 4084173"/>
              <a:gd name="connsiteX38" fmla="*/ 6320318 w 6722167"/>
              <a:gd name="connsiteY38" fmla="*/ 3358213 h 4084173"/>
              <a:gd name="connsiteX39" fmla="*/ 6529868 w 6722167"/>
              <a:gd name="connsiteY39" fmla="*/ 3564588 h 4084173"/>
              <a:gd name="connsiteX40" fmla="*/ 6653693 w 6722167"/>
              <a:gd name="connsiteY40" fmla="*/ 3624913 h 4084173"/>
              <a:gd name="connsiteX41" fmla="*/ 6722167 w 6722167"/>
              <a:gd name="connsiteY41" fmla="*/ 3518706 h 4084173"/>
              <a:gd name="connsiteX42" fmla="*/ 4058334 w 6722167"/>
              <a:gd name="connsiteY42" fmla="*/ 1460218 h 4084173"/>
              <a:gd name="connsiteX43" fmla="*/ 3314336 w 6722167"/>
              <a:gd name="connsiteY43" fmla="*/ 1013010 h 4084173"/>
              <a:gd name="connsiteX44" fmla="*/ 3616739 w 6722167"/>
              <a:gd name="connsiteY44" fmla="*/ 677212 h 4084173"/>
              <a:gd name="connsiteX45" fmla="*/ 3073857 w 6722167"/>
              <a:gd name="connsiteY45" fmla="*/ 642352 h 4084173"/>
              <a:gd name="connsiteX46" fmla="*/ 2919543 w 6722167"/>
              <a:gd name="connsiteY46" fmla="*/ 418928 h 4084173"/>
              <a:gd name="connsiteX47" fmla="*/ 2743528 w 6722167"/>
              <a:gd name="connsiteY47" fmla="*/ 0 h 4084173"/>
              <a:gd name="connsiteX48" fmla="*/ 2506088 w 6722167"/>
              <a:gd name="connsiteY48" fmla="*/ 529727 h 4084173"/>
              <a:gd name="connsiteX49" fmla="*/ 2243704 w 6722167"/>
              <a:gd name="connsiteY49" fmla="*/ 1060196 h 4084173"/>
              <a:gd name="connsiteX50" fmla="*/ 1994402 w 6722167"/>
              <a:gd name="connsiteY50" fmla="*/ 1081739 h 4084173"/>
              <a:gd name="connsiteX51" fmla="*/ 1926558 w 6722167"/>
              <a:gd name="connsiteY51" fmla="*/ 646694 h 4084173"/>
              <a:gd name="connsiteX52" fmla="*/ 1900570 w 6722167"/>
              <a:gd name="connsiteY52" fmla="*/ 384268 h 4084173"/>
              <a:gd name="connsiteX53" fmla="*/ 1394824 w 6722167"/>
              <a:gd name="connsiteY53" fmla="*/ 363494 h 4084173"/>
              <a:gd name="connsiteX54" fmla="*/ 1410121 w 6722167"/>
              <a:gd name="connsiteY54" fmla="*/ 249957 h 4084173"/>
              <a:gd name="connsiteX55" fmla="*/ 1289845 w 6722167"/>
              <a:gd name="connsiteY55" fmla="*/ 242612 h 4084173"/>
              <a:gd name="connsiteX56" fmla="*/ 1169632 w 6722167"/>
              <a:gd name="connsiteY56" fmla="*/ 224306 h 4084173"/>
              <a:gd name="connsiteX57" fmla="*/ 1170496 w 6722167"/>
              <a:gd name="connsiteY57" fmla="*/ 138764 h 4084173"/>
              <a:gd name="connsiteX58" fmla="*/ 1069010 w 6722167"/>
              <a:gd name="connsiteY58" fmla="*/ 360900 h 4084173"/>
              <a:gd name="connsiteX59" fmla="*/ 964794 w 6722167"/>
              <a:gd name="connsiteY59" fmla="*/ 564039 h 4084173"/>
              <a:gd name="connsiteX60" fmla="*/ 887664 w 6722167"/>
              <a:gd name="connsiteY60" fmla="*/ 799031 h 4084173"/>
              <a:gd name="connsiteX61" fmla="*/ 783415 w 6722167"/>
              <a:gd name="connsiteY61" fmla="*/ 1163028 h 4084173"/>
              <a:gd name="connsiteX62" fmla="*/ 547493 w 6722167"/>
              <a:gd name="connsiteY62" fmla="*/ 1049225 h 4084173"/>
              <a:gd name="connsiteX63" fmla="*/ 353890 w 6722167"/>
              <a:gd name="connsiteY63" fmla="*/ 1169919 h 4084173"/>
              <a:gd name="connsiteX64" fmla="*/ 240397 w 6722167"/>
              <a:gd name="connsiteY64" fmla="*/ 1079942 h 4084173"/>
              <a:gd name="connsiteX65" fmla="*/ 166867 w 6722167"/>
              <a:gd name="connsiteY65" fmla="*/ 1195171 h 4084173"/>
              <a:gd name="connsiteX66" fmla="*/ 113254 w 6722167"/>
              <a:gd name="connsiteY66" fmla="*/ 1314621 h 4084173"/>
              <a:gd name="connsiteX67" fmla="*/ 72176 w 6722167"/>
              <a:gd name="connsiteY67" fmla="*/ 1412602 h 4084173"/>
              <a:gd name="connsiteX68" fmla="*/ 68887 w 6722167"/>
              <a:gd name="connsiteY68" fmla="*/ 1526405 h 4084173"/>
              <a:gd name="connsiteX69" fmla="*/ 0 w 6722167"/>
              <a:gd name="connsiteY69" fmla="*/ 1626120 h 4084173"/>
              <a:gd name="connsiteX70" fmla="*/ 9559 w 6722167"/>
              <a:gd name="connsiteY70" fmla="*/ 1817306 h 4084173"/>
              <a:gd name="connsiteX71" fmla="*/ 139432 w 6722167"/>
              <a:gd name="connsiteY71" fmla="*/ 1786873 h 4084173"/>
              <a:gd name="connsiteX72" fmla="*/ 290506 w 6722167"/>
              <a:gd name="connsiteY72" fmla="*/ 1851124 h 4084173"/>
              <a:gd name="connsiteX73" fmla="*/ 486543 w 6722167"/>
              <a:gd name="connsiteY73" fmla="*/ 1961070 h 4084173"/>
              <a:gd name="connsiteX74" fmla="*/ 451314 w 6722167"/>
              <a:gd name="connsiteY74" fmla="*/ 2106513 h 4084173"/>
              <a:gd name="connsiteX75" fmla="*/ 650644 w 6722167"/>
              <a:gd name="connsiteY75" fmla="*/ 2370518 h 4084173"/>
              <a:gd name="connsiteX76" fmla="*/ 425076 w 6722167"/>
              <a:gd name="connsiteY76" fmla="*/ 2857054 h 4084173"/>
              <a:gd name="connsiteX77" fmla="*/ 553431 w 6722167"/>
              <a:gd name="connsiteY77" fmla="*/ 2946207 h 4084173"/>
              <a:gd name="connsiteX0" fmla="*/ 553431 w 6722167"/>
              <a:gd name="connsiteY0" fmla="*/ 2946207 h 4084173"/>
              <a:gd name="connsiteX1" fmla="*/ 807498 w 6722167"/>
              <a:gd name="connsiteY1" fmla="*/ 2918761 h 4084173"/>
              <a:gd name="connsiteX2" fmla="*/ 849252 w 6722167"/>
              <a:gd name="connsiteY2" fmla="*/ 3029336 h 4084173"/>
              <a:gd name="connsiteX3" fmla="*/ 1210162 w 6722167"/>
              <a:gd name="connsiteY3" fmla="*/ 2951435 h 4084173"/>
              <a:gd name="connsiteX4" fmla="*/ 1432085 w 6722167"/>
              <a:gd name="connsiteY4" fmla="*/ 3041860 h 4084173"/>
              <a:gd name="connsiteX5" fmla="*/ 1009890 w 6722167"/>
              <a:gd name="connsiteY5" fmla="*/ 4028699 h 4084173"/>
              <a:gd name="connsiteX6" fmla="*/ 1442161 w 6722167"/>
              <a:gd name="connsiteY6" fmla="*/ 3755877 h 4084173"/>
              <a:gd name="connsiteX7" fmla="*/ 1468940 w 6722167"/>
              <a:gd name="connsiteY7" fmla="*/ 3726513 h 4084173"/>
              <a:gd name="connsiteX8" fmla="*/ 1513390 w 6722167"/>
              <a:gd name="connsiteY8" fmla="*/ 3739213 h 4084173"/>
              <a:gd name="connsiteX9" fmla="*/ 1487990 w 6722167"/>
              <a:gd name="connsiteY9" fmla="*/ 3777313 h 4084173"/>
              <a:gd name="connsiteX10" fmla="*/ 1649915 w 6722167"/>
              <a:gd name="connsiteY10" fmla="*/ 3859863 h 4084173"/>
              <a:gd name="connsiteX11" fmla="*/ 1850296 w 6722167"/>
              <a:gd name="connsiteY11" fmla="*/ 3957577 h 4084173"/>
              <a:gd name="connsiteX12" fmla="*/ 1841750 w 6722167"/>
              <a:gd name="connsiteY12" fmla="*/ 3827785 h 4084173"/>
              <a:gd name="connsiteX13" fmla="*/ 1867131 w 6722167"/>
              <a:gd name="connsiteY13" fmla="*/ 3739011 h 4084173"/>
              <a:gd name="connsiteX14" fmla="*/ 1984922 w 6722167"/>
              <a:gd name="connsiteY14" fmla="*/ 3207609 h 4084173"/>
              <a:gd name="connsiteX15" fmla="*/ 2745358 w 6722167"/>
              <a:gd name="connsiteY15" fmla="*/ 3811121 h 4084173"/>
              <a:gd name="connsiteX16" fmla="*/ 2844823 w 6722167"/>
              <a:gd name="connsiteY16" fmla="*/ 3894687 h 4084173"/>
              <a:gd name="connsiteX17" fmla="*/ 3053983 w 6722167"/>
              <a:gd name="connsiteY17" fmla="*/ 3972450 h 4084173"/>
              <a:gd name="connsiteX18" fmla="*/ 3189522 w 6722167"/>
              <a:gd name="connsiteY18" fmla="*/ 3991829 h 4084173"/>
              <a:gd name="connsiteX19" fmla="*/ 3322741 w 6722167"/>
              <a:gd name="connsiteY19" fmla="*/ 4021325 h 4084173"/>
              <a:gd name="connsiteX20" fmla="*/ 3435364 w 6722167"/>
              <a:gd name="connsiteY20" fmla="*/ 4029369 h 4084173"/>
              <a:gd name="connsiteX21" fmla="*/ 3666513 w 6722167"/>
              <a:gd name="connsiteY21" fmla="*/ 4084173 h 4084173"/>
              <a:gd name="connsiteX22" fmla="*/ 3780639 w 6722167"/>
              <a:gd name="connsiteY22" fmla="*/ 3995347 h 4084173"/>
              <a:gd name="connsiteX23" fmla="*/ 3757294 w 6722167"/>
              <a:gd name="connsiteY23" fmla="*/ 3439177 h 4084173"/>
              <a:gd name="connsiteX24" fmla="*/ 3832506 w 6722167"/>
              <a:gd name="connsiteY24" fmla="*/ 3366351 h 4084173"/>
              <a:gd name="connsiteX25" fmla="*/ 4296679 w 6722167"/>
              <a:gd name="connsiteY25" fmla="*/ 3731871 h 4084173"/>
              <a:gd name="connsiteX26" fmla="*/ 4969627 w 6722167"/>
              <a:gd name="connsiteY26" fmla="*/ 3379881 h 4084173"/>
              <a:gd name="connsiteX27" fmla="*/ 5278918 w 6722167"/>
              <a:gd name="connsiteY27" fmla="*/ 3586813 h 4084173"/>
              <a:gd name="connsiteX28" fmla="*/ 5609118 w 6722167"/>
              <a:gd name="connsiteY28" fmla="*/ 3482038 h 4084173"/>
              <a:gd name="connsiteX29" fmla="*/ 5609118 w 6722167"/>
              <a:gd name="connsiteY29" fmla="*/ 3459813 h 4084173"/>
              <a:gd name="connsiteX30" fmla="*/ 5456718 w 6722167"/>
              <a:gd name="connsiteY30" fmla="*/ 3437588 h 4084173"/>
              <a:gd name="connsiteX31" fmla="*/ 5374127 w 6722167"/>
              <a:gd name="connsiteY31" fmla="*/ 3379049 h 4084173"/>
              <a:gd name="connsiteX32" fmla="*/ 5475714 w 6722167"/>
              <a:gd name="connsiteY32" fmla="*/ 3353265 h 4084173"/>
              <a:gd name="connsiteX33" fmla="*/ 5479694 w 6722167"/>
              <a:gd name="connsiteY33" fmla="*/ 3276510 h 4084173"/>
              <a:gd name="connsiteX34" fmla="*/ 5574193 w 6722167"/>
              <a:gd name="connsiteY34" fmla="*/ 3266138 h 4084173"/>
              <a:gd name="connsiteX35" fmla="*/ 5663093 w 6722167"/>
              <a:gd name="connsiteY35" fmla="*/ 3247088 h 4084173"/>
              <a:gd name="connsiteX36" fmla="*/ 5771043 w 6722167"/>
              <a:gd name="connsiteY36" fmla="*/ 3278838 h 4084173"/>
              <a:gd name="connsiteX37" fmla="*/ 5850418 w 6722167"/>
              <a:gd name="connsiteY37" fmla="*/ 3320113 h 4084173"/>
              <a:gd name="connsiteX38" fmla="*/ 5917093 w 6722167"/>
              <a:gd name="connsiteY38" fmla="*/ 3148663 h 4084173"/>
              <a:gd name="connsiteX39" fmla="*/ 6320318 w 6722167"/>
              <a:gd name="connsiteY39" fmla="*/ 3358213 h 4084173"/>
              <a:gd name="connsiteX40" fmla="*/ 6529868 w 6722167"/>
              <a:gd name="connsiteY40" fmla="*/ 3564588 h 4084173"/>
              <a:gd name="connsiteX41" fmla="*/ 6653693 w 6722167"/>
              <a:gd name="connsiteY41" fmla="*/ 3624913 h 4084173"/>
              <a:gd name="connsiteX42" fmla="*/ 6722167 w 6722167"/>
              <a:gd name="connsiteY42" fmla="*/ 3518706 h 4084173"/>
              <a:gd name="connsiteX43" fmla="*/ 4058334 w 6722167"/>
              <a:gd name="connsiteY43" fmla="*/ 1460218 h 4084173"/>
              <a:gd name="connsiteX44" fmla="*/ 3314336 w 6722167"/>
              <a:gd name="connsiteY44" fmla="*/ 1013010 h 4084173"/>
              <a:gd name="connsiteX45" fmla="*/ 3616739 w 6722167"/>
              <a:gd name="connsiteY45" fmla="*/ 677212 h 4084173"/>
              <a:gd name="connsiteX46" fmla="*/ 3073857 w 6722167"/>
              <a:gd name="connsiteY46" fmla="*/ 642352 h 4084173"/>
              <a:gd name="connsiteX47" fmla="*/ 2919543 w 6722167"/>
              <a:gd name="connsiteY47" fmla="*/ 418928 h 4084173"/>
              <a:gd name="connsiteX48" fmla="*/ 2743528 w 6722167"/>
              <a:gd name="connsiteY48" fmla="*/ 0 h 4084173"/>
              <a:gd name="connsiteX49" fmla="*/ 2506088 w 6722167"/>
              <a:gd name="connsiteY49" fmla="*/ 529727 h 4084173"/>
              <a:gd name="connsiteX50" fmla="*/ 2243704 w 6722167"/>
              <a:gd name="connsiteY50" fmla="*/ 1060196 h 4084173"/>
              <a:gd name="connsiteX51" fmla="*/ 1994402 w 6722167"/>
              <a:gd name="connsiteY51" fmla="*/ 1081739 h 4084173"/>
              <a:gd name="connsiteX52" fmla="*/ 1926558 w 6722167"/>
              <a:gd name="connsiteY52" fmla="*/ 646694 h 4084173"/>
              <a:gd name="connsiteX53" fmla="*/ 1900570 w 6722167"/>
              <a:gd name="connsiteY53" fmla="*/ 384268 h 4084173"/>
              <a:gd name="connsiteX54" fmla="*/ 1394824 w 6722167"/>
              <a:gd name="connsiteY54" fmla="*/ 363494 h 4084173"/>
              <a:gd name="connsiteX55" fmla="*/ 1410121 w 6722167"/>
              <a:gd name="connsiteY55" fmla="*/ 249957 h 4084173"/>
              <a:gd name="connsiteX56" fmla="*/ 1289845 w 6722167"/>
              <a:gd name="connsiteY56" fmla="*/ 242612 h 4084173"/>
              <a:gd name="connsiteX57" fmla="*/ 1169632 w 6722167"/>
              <a:gd name="connsiteY57" fmla="*/ 224306 h 4084173"/>
              <a:gd name="connsiteX58" fmla="*/ 1170496 w 6722167"/>
              <a:gd name="connsiteY58" fmla="*/ 138764 h 4084173"/>
              <a:gd name="connsiteX59" fmla="*/ 1069010 w 6722167"/>
              <a:gd name="connsiteY59" fmla="*/ 360900 h 4084173"/>
              <a:gd name="connsiteX60" fmla="*/ 964794 w 6722167"/>
              <a:gd name="connsiteY60" fmla="*/ 564039 h 4084173"/>
              <a:gd name="connsiteX61" fmla="*/ 887664 w 6722167"/>
              <a:gd name="connsiteY61" fmla="*/ 799031 h 4084173"/>
              <a:gd name="connsiteX62" fmla="*/ 783415 w 6722167"/>
              <a:gd name="connsiteY62" fmla="*/ 1163028 h 4084173"/>
              <a:gd name="connsiteX63" fmla="*/ 547493 w 6722167"/>
              <a:gd name="connsiteY63" fmla="*/ 1049225 h 4084173"/>
              <a:gd name="connsiteX64" fmla="*/ 353890 w 6722167"/>
              <a:gd name="connsiteY64" fmla="*/ 1169919 h 4084173"/>
              <a:gd name="connsiteX65" fmla="*/ 240397 w 6722167"/>
              <a:gd name="connsiteY65" fmla="*/ 1079942 h 4084173"/>
              <a:gd name="connsiteX66" fmla="*/ 166867 w 6722167"/>
              <a:gd name="connsiteY66" fmla="*/ 1195171 h 4084173"/>
              <a:gd name="connsiteX67" fmla="*/ 113254 w 6722167"/>
              <a:gd name="connsiteY67" fmla="*/ 1314621 h 4084173"/>
              <a:gd name="connsiteX68" fmla="*/ 72176 w 6722167"/>
              <a:gd name="connsiteY68" fmla="*/ 1412602 h 4084173"/>
              <a:gd name="connsiteX69" fmla="*/ 68887 w 6722167"/>
              <a:gd name="connsiteY69" fmla="*/ 1526405 h 4084173"/>
              <a:gd name="connsiteX70" fmla="*/ 0 w 6722167"/>
              <a:gd name="connsiteY70" fmla="*/ 1626120 h 4084173"/>
              <a:gd name="connsiteX71" fmla="*/ 9559 w 6722167"/>
              <a:gd name="connsiteY71" fmla="*/ 1817306 h 4084173"/>
              <a:gd name="connsiteX72" fmla="*/ 139432 w 6722167"/>
              <a:gd name="connsiteY72" fmla="*/ 1786873 h 4084173"/>
              <a:gd name="connsiteX73" fmla="*/ 290506 w 6722167"/>
              <a:gd name="connsiteY73" fmla="*/ 1851124 h 4084173"/>
              <a:gd name="connsiteX74" fmla="*/ 486543 w 6722167"/>
              <a:gd name="connsiteY74" fmla="*/ 1961070 h 4084173"/>
              <a:gd name="connsiteX75" fmla="*/ 451314 w 6722167"/>
              <a:gd name="connsiteY75" fmla="*/ 2106513 h 4084173"/>
              <a:gd name="connsiteX76" fmla="*/ 650644 w 6722167"/>
              <a:gd name="connsiteY76" fmla="*/ 2370518 h 4084173"/>
              <a:gd name="connsiteX77" fmla="*/ 425076 w 6722167"/>
              <a:gd name="connsiteY77" fmla="*/ 2857054 h 4084173"/>
              <a:gd name="connsiteX78" fmla="*/ 553431 w 6722167"/>
              <a:gd name="connsiteY78" fmla="*/ 2946207 h 4084173"/>
              <a:gd name="connsiteX0" fmla="*/ 553431 w 6722167"/>
              <a:gd name="connsiteY0" fmla="*/ 2946207 h 4084173"/>
              <a:gd name="connsiteX1" fmla="*/ 807498 w 6722167"/>
              <a:gd name="connsiteY1" fmla="*/ 2918761 h 4084173"/>
              <a:gd name="connsiteX2" fmla="*/ 849252 w 6722167"/>
              <a:gd name="connsiteY2" fmla="*/ 3029336 h 4084173"/>
              <a:gd name="connsiteX3" fmla="*/ 1210162 w 6722167"/>
              <a:gd name="connsiteY3" fmla="*/ 2951435 h 4084173"/>
              <a:gd name="connsiteX4" fmla="*/ 1432085 w 6722167"/>
              <a:gd name="connsiteY4" fmla="*/ 3041860 h 4084173"/>
              <a:gd name="connsiteX5" fmla="*/ 1009890 w 6722167"/>
              <a:gd name="connsiteY5" fmla="*/ 4028699 h 4084173"/>
              <a:gd name="connsiteX6" fmla="*/ 1442161 w 6722167"/>
              <a:gd name="connsiteY6" fmla="*/ 3755877 h 4084173"/>
              <a:gd name="connsiteX7" fmla="*/ 1468940 w 6722167"/>
              <a:gd name="connsiteY7" fmla="*/ 3726513 h 4084173"/>
              <a:gd name="connsiteX8" fmla="*/ 1513390 w 6722167"/>
              <a:gd name="connsiteY8" fmla="*/ 3739213 h 4084173"/>
              <a:gd name="connsiteX9" fmla="*/ 1487990 w 6722167"/>
              <a:gd name="connsiteY9" fmla="*/ 3777313 h 4084173"/>
              <a:gd name="connsiteX10" fmla="*/ 1649915 w 6722167"/>
              <a:gd name="connsiteY10" fmla="*/ 3859863 h 4084173"/>
              <a:gd name="connsiteX11" fmla="*/ 1850296 w 6722167"/>
              <a:gd name="connsiteY11" fmla="*/ 3957577 h 4084173"/>
              <a:gd name="connsiteX12" fmla="*/ 1841750 w 6722167"/>
              <a:gd name="connsiteY12" fmla="*/ 3827785 h 4084173"/>
              <a:gd name="connsiteX13" fmla="*/ 1867131 w 6722167"/>
              <a:gd name="connsiteY13" fmla="*/ 3739011 h 4084173"/>
              <a:gd name="connsiteX14" fmla="*/ 1984922 w 6722167"/>
              <a:gd name="connsiteY14" fmla="*/ 3207609 h 4084173"/>
              <a:gd name="connsiteX15" fmla="*/ 2745358 w 6722167"/>
              <a:gd name="connsiteY15" fmla="*/ 3811121 h 4084173"/>
              <a:gd name="connsiteX16" fmla="*/ 2844823 w 6722167"/>
              <a:gd name="connsiteY16" fmla="*/ 3894687 h 4084173"/>
              <a:gd name="connsiteX17" fmla="*/ 3053983 w 6722167"/>
              <a:gd name="connsiteY17" fmla="*/ 3972450 h 4084173"/>
              <a:gd name="connsiteX18" fmla="*/ 3189522 w 6722167"/>
              <a:gd name="connsiteY18" fmla="*/ 3991829 h 4084173"/>
              <a:gd name="connsiteX19" fmla="*/ 3322741 w 6722167"/>
              <a:gd name="connsiteY19" fmla="*/ 4021325 h 4084173"/>
              <a:gd name="connsiteX20" fmla="*/ 3435364 w 6722167"/>
              <a:gd name="connsiteY20" fmla="*/ 4029369 h 4084173"/>
              <a:gd name="connsiteX21" fmla="*/ 3666513 w 6722167"/>
              <a:gd name="connsiteY21" fmla="*/ 4084173 h 4084173"/>
              <a:gd name="connsiteX22" fmla="*/ 3780639 w 6722167"/>
              <a:gd name="connsiteY22" fmla="*/ 3995347 h 4084173"/>
              <a:gd name="connsiteX23" fmla="*/ 3757294 w 6722167"/>
              <a:gd name="connsiteY23" fmla="*/ 3439177 h 4084173"/>
              <a:gd name="connsiteX24" fmla="*/ 3832506 w 6722167"/>
              <a:gd name="connsiteY24" fmla="*/ 3366351 h 4084173"/>
              <a:gd name="connsiteX25" fmla="*/ 4296679 w 6722167"/>
              <a:gd name="connsiteY25" fmla="*/ 3731871 h 4084173"/>
              <a:gd name="connsiteX26" fmla="*/ 4969627 w 6722167"/>
              <a:gd name="connsiteY26" fmla="*/ 3379881 h 4084173"/>
              <a:gd name="connsiteX27" fmla="*/ 5278918 w 6722167"/>
              <a:gd name="connsiteY27" fmla="*/ 3586813 h 4084173"/>
              <a:gd name="connsiteX28" fmla="*/ 5358293 w 6722167"/>
              <a:gd name="connsiteY28" fmla="*/ 3497913 h 4084173"/>
              <a:gd name="connsiteX29" fmla="*/ 5609118 w 6722167"/>
              <a:gd name="connsiteY29" fmla="*/ 3482038 h 4084173"/>
              <a:gd name="connsiteX30" fmla="*/ 5609118 w 6722167"/>
              <a:gd name="connsiteY30" fmla="*/ 3459813 h 4084173"/>
              <a:gd name="connsiteX31" fmla="*/ 5456718 w 6722167"/>
              <a:gd name="connsiteY31" fmla="*/ 3437588 h 4084173"/>
              <a:gd name="connsiteX32" fmla="*/ 5374127 w 6722167"/>
              <a:gd name="connsiteY32" fmla="*/ 3379049 h 4084173"/>
              <a:gd name="connsiteX33" fmla="*/ 5475714 w 6722167"/>
              <a:gd name="connsiteY33" fmla="*/ 3353265 h 4084173"/>
              <a:gd name="connsiteX34" fmla="*/ 5479694 w 6722167"/>
              <a:gd name="connsiteY34" fmla="*/ 3276510 h 4084173"/>
              <a:gd name="connsiteX35" fmla="*/ 5574193 w 6722167"/>
              <a:gd name="connsiteY35" fmla="*/ 3266138 h 4084173"/>
              <a:gd name="connsiteX36" fmla="*/ 5663093 w 6722167"/>
              <a:gd name="connsiteY36" fmla="*/ 3247088 h 4084173"/>
              <a:gd name="connsiteX37" fmla="*/ 5771043 w 6722167"/>
              <a:gd name="connsiteY37" fmla="*/ 3278838 h 4084173"/>
              <a:gd name="connsiteX38" fmla="*/ 5850418 w 6722167"/>
              <a:gd name="connsiteY38" fmla="*/ 3320113 h 4084173"/>
              <a:gd name="connsiteX39" fmla="*/ 5917093 w 6722167"/>
              <a:gd name="connsiteY39" fmla="*/ 3148663 h 4084173"/>
              <a:gd name="connsiteX40" fmla="*/ 6320318 w 6722167"/>
              <a:gd name="connsiteY40" fmla="*/ 3358213 h 4084173"/>
              <a:gd name="connsiteX41" fmla="*/ 6529868 w 6722167"/>
              <a:gd name="connsiteY41" fmla="*/ 3564588 h 4084173"/>
              <a:gd name="connsiteX42" fmla="*/ 6653693 w 6722167"/>
              <a:gd name="connsiteY42" fmla="*/ 3624913 h 4084173"/>
              <a:gd name="connsiteX43" fmla="*/ 6722167 w 6722167"/>
              <a:gd name="connsiteY43" fmla="*/ 3518706 h 4084173"/>
              <a:gd name="connsiteX44" fmla="*/ 4058334 w 6722167"/>
              <a:gd name="connsiteY44" fmla="*/ 1460218 h 4084173"/>
              <a:gd name="connsiteX45" fmla="*/ 3314336 w 6722167"/>
              <a:gd name="connsiteY45" fmla="*/ 1013010 h 4084173"/>
              <a:gd name="connsiteX46" fmla="*/ 3616739 w 6722167"/>
              <a:gd name="connsiteY46" fmla="*/ 677212 h 4084173"/>
              <a:gd name="connsiteX47" fmla="*/ 3073857 w 6722167"/>
              <a:gd name="connsiteY47" fmla="*/ 642352 h 4084173"/>
              <a:gd name="connsiteX48" fmla="*/ 2919543 w 6722167"/>
              <a:gd name="connsiteY48" fmla="*/ 418928 h 4084173"/>
              <a:gd name="connsiteX49" fmla="*/ 2743528 w 6722167"/>
              <a:gd name="connsiteY49" fmla="*/ 0 h 4084173"/>
              <a:gd name="connsiteX50" fmla="*/ 2506088 w 6722167"/>
              <a:gd name="connsiteY50" fmla="*/ 529727 h 4084173"/>
              <a:gd name="connsiteX51" fmla="*/ 2243704 w 6722167"/>
              <a:gd name="connsiteY51" fmla="*/ 1060196 h 4084173"/>
              <a:gd name="connsiteX52" fmla="*/ 1994402 w 6722167"/>
              <a:gd name="connsiteY52" fmla="*/ 1081739 h 4084173"/>
              <a:gd name="connsiteX53" fmla="*/ 1926558 w 6722167"/>
              <a:gd name="connsiteY53" fmla="*/ 646694 h 4084173"/>
              <a:gd name="connsiteX54" fmla="*/ 1900570 w 6722167"/>
              <a:gd name="connsiteY54" fmla="*/ 384268 h 4084173"/>
              <a:gd name="connsiteX55" fmla="*/ 1394824 w 6722167"/>
              <a:gd name="connsiteY55" fmla="*/ 363494 h 4084173"/>
              <a:gd name="connsiteX56" fmla="*/ 1410121 w 6722167"/>
              <a:gd name="connsiteY56" fmla="*/ 249957 h 4084173"/>
              <a:gd name="connsiteX57" fmla="*/ 1289845 w 6722167"/>
              <a:gd name="connsiteY57" fmla="*/ 242612 h 4084173"/>
              <a:gd name="connsiteX58" fmla="*/ 1169632 w 6722167"/>
              <a:gd name="connsiteY58" fmla="*/ 224306 h 4084173"/>
              <a:gd name="connsiteX59" fmla="*/ 1170496 w 6722167"/>
              <a:gd name="connsiteY59" fmla="*/ 138764 h 4084173"/>
              <a:gd name="connsiteX60" fmla="*/ 1069010 w 6722167"/>
              <a:gd name="connsiteY60" fmla="*/ 360900 h 4084173"/>
              <a:gd name="connsiteX61" fmla="*/ 964794 w 6722167"/>
              <a:gd name="connsiteY61" fmla="*/ 564039 h 4084173"/>
              <a:gd name="connsiteX62" fmla="*/ 887664 w 6722167"/>
              <a:gd name="connsiteY62" fmla="*/ 799031 h 4084173"/>
              <a:gd name="connsiteX63" fmla="*/ 783415 w 6722167"/>
              <a:gd name="connsiteY63" fmla="*/ 1163028 h 4084173"/>
              <a:gd name="connsiteX64" fmla="*/ 547493 w 6722167"/>
              <a:gd name="connsiteY64" fmla="*/ 1049225 h 4084173"/>
              <a:gd name="connsiteX65" fmla="*/ 353890 w 6722167"/>
              <a:gd name="connsiteY65" fmla="*/ 1169919 h 4084173"/>
              <a:gd name="connsiteX66" fmla="*/ 240397 w 6722167"/>
              <a:gd name="connsiteY66" fmla="*/ 1079942 h 4084173"/>
              <a:gd name="connsiteX67" fmla="*/ 166867 w 6722167"/>
              <a:gd name="connsiteY67" fmla="*/ 1195171 h 4084173"/>
              <a:gd name="connsiteX68" fmla="*/ 113254 w 6722167"/>
              <a:gd name="connsiteY68" fmla="*/ 1314621 h 4084173"/>
              <a:gd name="connsiteX69" fmla="*/ 72176 w 6722167"/>
              <a:gd name="connsiteY69" fmla="*/ 1412602 h 4084173"/>
              <a:gd name="connsiteX70" fmla="*/ 68887 w 6722167"/>
              <a:gd name="connsiteY70" fmla="*/ 1526405 h 4084173"/>
              <a:gd name="connsiteX71" fmla="*/ 0 w 6722167"/>
              <a:gd name="connsiteY71" fmla="*/ 1626120 h 4084173"/>
              <a:gd name="connsiteX72" fmla="*/ 9559 w 6722167"/>
              <a:gd name="connsiteY72" fmla="*/ 1817306 h 4084173"/>
              <a:gd name="connsiteX73" fmla="*/ 139432 w 6722167"/>
              <a:gd name="connsiteY73" fmla="*/ 1786873 h 4084173"/>
              <a:gd name="connsiteX74" fmla="*/ 290506 w 6722167"/>
              <a:gd name="connsiteY74" fmla="*/ 1851124 h 4084173"/>
              <a:gd name="connsiteX75" fmla="*/ 486543 w 6722167"/>
              <a:gd name="connsiteY75" fmla="*/ 1961070 h 4084173"/>
              <a:gd name="connsiteX76" fmla="*/ 451314 w 6722167"/>
              <a:gd name="connsiteY76" fmla="*/ 2106513 h 4084173"/>
              <a:gd name="connsiteX77" fmla="*/ 650644 w 6722167"/>
              <a:gd name="connsiteY77" fmla="*/ 2370518 h 4084173"/>
              <a:gd name="connsiteX78" fmla="*/ 425076 w 6722167"/>
              <a:gd name="connsiteY78" fmla="*/ 2857054 h 4084173"/>
              <a:gd name="connsiteX79" fmla="*/ 553431 w 6722167"/>
              <a:gd name="connsiteY79" fmla="*/ 2946207 h 4084173"/>
              <a:gd name="connsiteX0" fmla="*/ 553431 w 6722167"/>
              <a:gd name="connsiteY0" fmla="*/ 2946207 h 4084173"/>
              <a:gd name="connsiteX1" fmla="*/ 807498 w 6722167"/>
              <a:gd name="connsiteY1" fmla="*/ 2918761 h 4084173"/>
              <a:gd name="connsiteX2" fmla="*/ 849252 w 6722167"/>
              <a:gd name="connsiteY2" fmla="*/ 3029336 h 4084173"/>
              <a:gd name="connsiteX3" fmla="*/ 1210162 w 6722167"/>
              <a:gd name="connsiteY3" fmla="*/ 2951435 h 4084173"/>
              <a:gd name="connsiteX4" fmla="*/ 1432085 w 6722167"/>
              <a:gd name="connsiteY4" fmla="*/ 3041860 h 4084173"/>
              <a:gd name="connsiteX5" fmla="*/ 1009890 w 6722167"/>
              <a:gd name="connsiteY5" fmla="*/ 4028699 h 4084173"/>
              <a:gd name="connsiteX6" fmla="*/ 1442161 w 6722167"/>
              <a:gd name="connsiteY6" fmla="*/ 3755877 h 4084173"/>
              <a:gd name="connsiteX7" fmla="*/ 1468940 w 6722167"/>
              <a:gd name="connsiteY7" fmla="*/ 3726513 h 4084173"/>
              <a:gd name="connsiteX8" fmla="*/ 1513390 w 6722167"/>
              <a:gd name="connsiteY8" fmla="*/ 3739213 h 4084173"/>
              <a:gd name="connsiteX9" fmla="*/ 1487990 w 6722167"/>
              <a:gd name="connsiteY9" fmla="*/ 3777313 h 4084173"/>
              <a:gd name="connsiteX10" fmla="*/ 1649915 w 6722167"/>
              <a:gd name="connsiteY10" fmla="*/ 3859863 h 4084173"/>
              <a:gd name="connsiteX11" fmla="*/ 1850296 w 6722167"/>
              <a:gd name="connsiteY11" fmla="*/ 3957577 h 4084173"/>
              <a:gd name="connsiteX12" fmla="*/ 1841750 w 6722167"/>
              <a:gd name="connsiteY12" fmla="*/ 3827785 h 4084173"/>
              <a:gd name="connsiteX13" fmla="*/ 1867131 w 6722167"/>
              <a:gd name="connsiteY13" fmla="*/ 3739011 h 4084173"/>
              <a:gd name="connsiteX14" fmla="*/ 1984922 w 6722167"/>
              <a:gd name="connsiteY14" fmla="*/ 3207609 h 4084173"/>
              <a:gd name="connsiteX15" fmla="*/ 2745358 w 6722167"/>
              <a:gd name="connsiteY15" fmla="*/ 3811121 h 4084173"/>
              <a:gd name="connsiteX16" fmla="*/ 2844823 w 6722167"/>
              <a:gd name="connsiteY16" fmla="*/ 3894687 h 4084173"/>
              <a:gd name="connsiteX17" fmla="*/ 3053983 w 6722167"/>
              <a:gd name="connsiteY17" fmla="*/ 3972450 h 4084173"/>
              <a:gd name="connsiteX18" fmla="*/ 3189522 w 6722167"/>
              <a:gd name="connsiteY18" fmla="*/ 3991829 h 4084173"/>
              <a:gd name="connsiteX19" fmla="*/ 3322741 w 6722167"/>
              <a:gd name="connsiteY19" fmla="*/ 4021325 h 4084173"/>
              <a:gd name="connsiteX20" fmla="*/ 3435364 w 6722167"/>
              <a:gd name="connsiteY20" fmla="*/ 4029369 h 4084173"/>
              <a:gd name="connsiteX21" fmla="*/ 3666513 w 6722167"/>
              <a:gd name="connsiteY21" fmla="*/ 4084173 h 4084173"/>
              <a:gd name="connsiteX22" fmla="*/ 3780639 w 6722167"/>
              <a:gd name="connsiteY22" fmla="*/ 3995347 h 4084173"/>
              <a:gd name="connsiteX23" fmla="*/ 3757294 w 6722167"/>
              <a:gd name="connsiteY23" fmla="*/ 3439177 h 4084173"/>
              <a:gd name="connsiteX24" fmla="*/ 3832506 w 6722167"/>
              <a:gd name="connsiteY24" fmla="*/ 3366351 h 4084173"/>
              <a:gd name="connsiteX25" fmla="*/ 4296679 w 6722167"/>
              <a:gd name="connsiteY25" fmla="*/ 3731871 h 4084173"/>
              <a:gd name="connsiteX26" fmla="*/ 4969627 w 6722167"/>
              <a:gd name="connsiteY26" fmla="*/ 3379881 h 4084173"/>
              <a:gd name="connsiteX27" fmla="*/ 5317018 w 6722167"/>
              <a:gd name="connsiteY27" fmla="*/ 3720163 h 4084173"/>
              <a:gd name="connsiteX28" fmla="*/ 5358293 w 6722167"/>
              <a:gd name="connsiteY28" fmla="*/ 3497913 h 4084173"/>
              <a:gd name="connsiteX29" fmla="*/ 5609118 w 6722167"/>
              <a:gd name="connsiteY29" fmla="*/ 3482038 h 4084173"/>
              <a:gd name="connsiteX30" fmla="*/ 5609118 w 6722167"/>
              <a:gd name="connsiteY30" fmla="*/ 3459813 h 4084173"/>
              <a:gd name="connsiteX31" fmla="*/ 5456718 w 6722167"/>
              <a:gd name="connsiteY31" fmla="*/ 3437588 h 4084173"/>
              <a:gd name="connsiteX32" fmla="*/ 5374127 w 6722167"/>
              <a:gd name="connsiteY32" fmla="*/ 3379049 h 4084173"/>
              <a:gd name="connsiteX33" fmla="*/ 5475714 w 6722167"/>
              <a:gd name="connsiteY33" fmla="*/ 3353265 h 4084173"/>
              <a:gd name="connsiteX34" fmla="*/ 5479694 w 6722167"/>
              <a:gd name="connsiteY34" fmla="*/ 3276510 h 4084173"/>
              <a:gd name="connsiteX35" fmla="*/ 5574193 w 6722167"/>
              <a:gd name="connsiteY35" fmla="*/ 3266138 h 4084173"/>
              <a:gd name="connsiteX36" fmla="*/ 5663093 w 6722167"/>
              <a:gd name="connsiteY36" fmla="*/ 3247088 h 4084173"/>
              <a:gd name="connsiteX37" fmla="*/ 5771043 w 6722167"/>
              <a:gd name="connsiteY37" fmla="*/ 3278838 h 4084173"/>
              <a:gd name="connsiteX38" fmla="*/ 5850418 w 6722167"/>
              <a:gd name="connsiteY38" fmla="*/ 3320113 h 4084173"/>
              <a:gd name="connsiteX39" fmla="*/ 5917093 w 6722167"/>
              <a:gd name="connsiteY39" fmla="*/ 3148663 h 4084173"/>
              <a:gd name="connsiteX40" fmla="*/ 6320318 w 6722167"/>
              <a:gd name="connsiteY40" fmla="*/ 3358213 h 4084173"/>
              <a:gd name="connsiteX41" fmla="*/ 6529868 w 6722167"/>
              <a:gd name="connsiteY41" fmla="*/ 3564588 h 4084173"/>
              <a:gd name="connsiteX42" fmla="*/ 6653693 w 6722167"/>
              <a:gd name="connsiteY42" fmla="*/ 3624913 h 4084173"/>
              <a:gd name="connsiteX43" fmla="*/ 6722167 w 6722167"/>
              <a:gd name="connsiteY43" fmla="*/ 3518706 h 4084173"/>
              <a:gd name="connsiteX44" fmla="*/ 4058334 w 6722167"/>
              <a:gd name="connsiteY44" fmla="*/ 1460218 h 4084173"/>
              <a:gd name="connsiteX45" fmla="*/ 3314336 w 6722167"/>
              <a:gd name="connsiteY45" fmla="*/ 1013010 h 4084173"/>
              <a:gd name="connsiteX46" fmla="*/ 3616739 w 6722167"/>
              <a:gd name="connsiteY46" fmla="*/ 677212 h 4084173"/>
              <a:gd name="connsiteX47" fmla="*/ 3073857 w 6722167"/>
              <a:gd name="connsiteY47" fmla="*/ 642352 h 4084173"/>
              <a:gd name="connsiteX48" fmla="*/ 2919543 w 6722167"/>
              <a:gd name="connsiteY48" fmla="*/ 418928 h 4084173"/>
              <a:gd name="connsiteX49" fmla="*/ 2743528 w 6722167"/>
              <a:gd name="connsiteY49" fmla="*/ 0 h 4084173"/>
              <a:gd name="connsiteX50" fmla="*/ 2506088 w 6722167"/>
              <a:gd name="connsiteY50" fmla="*/ 529727 h 4084173"/>
              <a:gd name="connsiteX51" fmla="*/ 2243704 w 6722167"/>
              <a:gd name="connsiteY51" fmla="*/ 1060196 h 4084173"/>
              <a:gd name="connsiteX52" fmla="*/ 1994402 w 6722167"/>
              <a:gd name="connsiteY52" fmla="*/ 1081739 h 4084173"/>
              <a:gd name="connsiteX53" fmla="*/ 1926558 w 6722167"/>
              <a:gd name="connsiteY53" fmla="*/ 646694 h 4084173"/>
              <a:gd name="connsiteX54" fmla="*/ 1900570 w 6722167"/>
              <a:gd name="connsiteY54" fmla="*/ 384268 h 4084173"/>
              <a:gd name="connsiteX55" fmla="*/ 1394824 w 6722167"/>
              <a:gd name="connsiteY55" fmla="*/ 363494 h 4084173"/>
              <a:gd name="connsiteX56" fmla="*/ 1410121 w 6722167"/>
              <a:gd name="connsiteY56" fmla="*/ 249957 h 4084173"/>
              <a:gd name="connsiteX57" fmla="*/ 1289845 w 6722167"/>
              <a:gd name="connsiteY57" fmla="*/ 242612 h 4084173"/>
              <a:gd name="connsiteX58" fmla="*/ 1169632 w 6722167"/>
              <a:gd name="connsiteY58" fmla="*/ 224306 h 4084173"/>
              <a:gd name="connsiteX59" fmla="*/ 1170496 w 6722167"/>
              <a:gd name="connsiteY59" fmla="*/ 138764 h 4084173"/>
              <a:gd name="connsiteX60" fmla="*/ 1069010 w 6722167"/>
              <a:gd name="connsiteY60" fmla="*/ 360900 h 4084173"/>
              <a:gd name="connsiteX61" fmla="*/ 964794 w 6722167"/>
              <a:gd name="connsiteY61" fmla="*/ 564039 h 4084173"/>
              <a:gd name="connsiteX62" fmla="*/ 887664 w 6722167"/>
              <a:gd name="connsiteY62" fmla="*/ 799031 h 4084173"/>
              <a:gd name="connsiteX63" fmla="*/ 783415 w 6722167"/>
              <a:gd name="connsiteY63" fmla="*/ 1163028 h 4084173"/>
              <a:gd name="connsiteX64" fmla="*/ 547493 w 6722167"/>
              <a:gd name="connsiteY64" fmla="*/ 1049225 h 4084173"/>
              <a:gd name="connsiteX65" fmla="*/ 353890 w 6722167"/>
              <a:gd name="connsiteY65" fmla="*/ 1169919 h 4084173"/>
              <a:gd name="connsiteX66" fmla="*/ 240397 w 6722167"/>
              <a:gd name="connsiteY66" fmla="*/ 1079942 h 4084173"/>
              <a:gd name="connsiteX67" fmla="*/ 166867 w 6722167"/>
              <a:gd name="connsiteY67" fmla="*/ 1195171 h 4084173"/>
              <a:gd name="connsiteX68" fmla="*/ 113254 w 6722167"/>
              <a:gd name="connsiteY68" fmla="*/ 1314621 h 4084173"/>
              <a:gd name="connsiteX69" fmla="*/ 72176 w 6722167"/>
              <a:gd name="connsiteY69" fmla="*/ 1412602 h 4084173"/>
              <a:gd name="connsiteX70" fmla="*/ 68887 w 6722167"/>
              <a:gd name="connsiteY70" fmla="*/ 1526405 h 4084173"/>
              <a:gd name="connsiteX71" fmla="*/ 0 w 6722167"/>
              <a:gd name="connsiteY71" fmla="*/ 1626120 h 4084173"/>
              <a:gd name="connsiteX72" fmla="*/ 9559 w 6722167"/>
              <a:gd name="connsiteY72" fmla="*/ 1817306 h 4084173"/>
              <a:gd name="connsiteX73" fmla="*/ 139432 w 6722167"/>
              <a:gd name="connsiteY73" fmla="*/ 1786873 h 4084173"/>
              <a:gd name="connsiteX74" fmla="*/ 290506 w 6722167"/>
              <a:gd name="connsiteY74" fmla="*/ 1851124 h 4084173"/>
              <a:gd name="connsiteX75" fmla="*/ 486543 w 6722167"/>
              <a:gd name="connsiteY75" fmla="*/ 1961070 h 4084173"/>
              <a:gd name="connsiteX76" fmla="*/ 451314 w 6722167"/>
              <a:gd name="connsiteY76" fmla="*/ 2106513 h 4084173"/>
              <a:gd name="connsiteX77" fmla="*/ 650644 w 6722167"/>
              <a:gd name="connsiteY77" fmla="*/ 2370518 h 4084173"/>
              <a:gd name="connsiteX78" fmla="*/ 425076 w 6722167"/>
              <a:gd name="connsiteY78" fmla="*/ 2857054 h 4084173"/>
              <a:gd name="connsiteX79" fmla="*/ 553431 w 6722167"/>
              <a:gd name="connsiteY79" fmla="*/ 2946207 h 4084173"/>
              <a:gd name="connsiteX0" fmla="*/ 553431 w 6722167"/>
              <a:gd name="connsiteY0" fmla="*/ 2946207 h 4084173"/>
              <a:gd name="connsiteX1" fmla="*/ 807498 w 6722167"/>
              <a:gd name="connsiteY1" fmla="*/ 2918761 h 4084173"/>
              <a:gd name="connsiteX2" fmla="*/ 849252 w 6722167"/>
              <a:gd name="connsiteY2" fmla="*/ 3029336 h 4084173"/>
              <a:gd name="connsiteX3" fmla="*/ 1210162 w 6722167"/>
              <a:gd name="connsiteY3" fmla="*/ 2951435 h 4084173"/>
              <a:gd name="connsiteX4" fmla="*/ 1432085 w 6722167"/>
              <a:gd name="connsiteY4" fmla="*/ 3041860 h 4084173"/>
              <a:gd name="connsiteX5" fmla="*/ 1009890 w 6722167"/>
              <a:gd name="connsiteY5" fmla="*/ 4028699 h 4084173"/>
              <a:gd name="connsiteX6" fmla="*/ 1442161 w 6722167"/>
              <a:gd name="connsiteY6" fmla="*/ 3755877 h 4084173"/>
              <a:gd name="connsiteX7" fmla="*/ 1468940 w 6722167"/>
              <a:gd name="connsiteY7" fmla="*/ 3726513 h 4084173"/>
              <a:gd name="connsiteX8" fmla="*/ 1513390 w 6722167"/>
              <a:gd name="connsiteY8" fmla="*/ 3739213 h 4084173"/>
              <a:gd name="connsiteX9" fmla="*/ 1487990 w 6722167"/>
              <a:gd name="connsiteY9" fmla="*/ 3777313 h 4084173"/>
              <a:gd name="connsiteX10" fmla="*/ 1649915 w 6722167"/>
              <a:gd name="connsiteY10" fmla="*/ 3859863 h 4084173"/>
              <a:gd name="connsiteX11" fmla="*/ 1850296 w 6722167"/>
              <a:gd name="connsiteY11" fmla="*/ 3957577 h 4084173"/>
              <a:gd name="connsiteX12" fmla="*/ 1841750 w 6722167"/>
              <a:gd name="connsiteY12" fmla="*/ 3827785 h 4084173"/>
              <a:gd name="connsiteX13" fmla="*/ 1867131 w 6722167"/>
              <a:gd name="connsiteY13" fmla="*/ 3739011 h 4084173"/>
              <a:gd name="connsiteX14" fmla="*/ 1984922 w 6722167"/>
              <a:gd name="connsiteY14" fmla="*/ 3207609 h 4084173"/>
              <a:gd name="connsiteX15" fmla="*/ 2745358 w 6722167"/>
              <a:gd name="connsiteY15" fmla="*/ 3811121 h 4084173"/>
              <a:gd name="connsiteX16" fmla="*/ 2844823 w 6722167"/>
              <a:gd name="connsiteY16" fmla="*/ 3894687 h 4084173"/>
              <a:gd name="connsiteX17" fmla="*/ 3053983 w 6722167"/>
              <a:gd name="connsiteY17" fmla="*/ 3972450 h 4084173"/>
              <a:gd name="connsiteX18" fmla="*/ 3189522 w 6722167"/>
              <a:gd name="connsiteY18" fmla="*/ 3991829 h 4084173"/>
              <a:gd name="connsiteX19" fmla="*/ 3322741 w 6722167"/>
              <a:gd name="connsiteY19" fmla="*/ 4021325 h 4084173"/>
              <a:gd name="connsiteX20" fmla="*/ 3435364 w 6722167"/>
              <a:gd name="connsiteY20" fmla="*/ 4029369 h 4084173"/>
              <a:gd name="connsiteX21" fmla="*/ 3666513 w 6722167"/>
              <a:gd name="connsiteY21" fmla="*/ 4084173 h 4084173"/>
              <a:gd name="connsiteX22" fmla="*/ 3780639 w 6722167"/>
              <a:gd name="connsiteY22" fmla="*/ 3995347 h 4084173"/>
              <a:gd name="connsiteX23" fmla="*/ 3757294 w 6722167"/>
              <a:gd name="connsiteY23" fmla="*/ 3439177 h 4084173"/>
              <a:gd name="connsiteX24" fmla="*/ 3832506 w 6722167"/>
              <a:gd name="connsiteY24" fmla="*/ 3366351 h 4084173"/>
              <a:gd name="connsiteX25" fmla="*/ 4296679 w 6722167"/>
              <a:gd name="connsiteY25" fmla="*/ 3731871 h 4084173"/>
              <a:gd name="connsiteX26" fmla="*/ 4887077 w 6722167"/>
              <a:gd name="connsiteY26" fmla="*/ 3837081 h 4084173"/>
              <a:gd name="connsiteX27" fmla="*/ 5317018 w 6722167"/>
              <a:gd name="connsiteY27" fmla="*/ 3720163 h 4084173"/>
              <a:gd name="connsiteX28" fmla="*/ 5358293 w 6722167"/>
              <a:gd name="connsiteY28" fmla="*/ 3497913 h 4084173"/>
              <a:gd name="connsiteX29" fmla="*/ 5609118 w 6722167"/>
              <a:gd name="connsiteY29" fmla="*/ 3482038 h 4084173"/>
              <a:gd name="connsiteX30" fmla="*/ 5609118 w 6722167"/>
              <a:gd name="connsiteY30" fmla="*/ 3459813 h 4084173"/>
              <a:gd name="connsiteX31" fmla="*/ 5456718 w 6722167"/>
              <a:gd name="connsiteY31" fmla="*/ 3437588 h 4084173"/>
              <a:gd name="connsiteX32" fmla="*/ 5374127 w 6722167"/>
              <a:gd name="connsiteY32" fmla="*/ 3379049 h 4084173"/>
              <a:gd name="connsiteX33" fmla="*/ 5475714 w 6722167"/>
              <a:gd name="connsiteY33" fmla="*/ 3353265 h 4084173"/>
              <a:gd name="connsiteX34" fmla="*/ 5479694 w 6722167"/>
              <a:gd name="connsiteY34" fmla="*/ 3276510 h 4084173"/>
              <a:gd name="connsiteX35" fmla="*/ 5574193 w 6722167"/>
              <a:gd name="connsiteY35" fmla="*/ 3266138 h 4084173"/>
              <a:gd name="connsiteX36" fmla="*/ 5663093 w 6722167"/>
              <a:gd name="connsiteY36" fmla="*/ 3247088 h 4084173"/>
              <a:gd name="connsiteX37" fmla="*/ 5771043 w 6722167"/>
              <a:gd name="connsiteY37" fmla="*/ 3278838 h 4084173"/>
              <a:gd name="connsiteX38" fmla="*/ 5850418 w 6722167"/>
              <a:gd name="connsiteY38" fmla="*/ 3320113 h 4084173"/>
              <a:gd name="connsiteX39" fmla="*/ 5917093 w 6722167"/>
              <a:gd name="connsiteY39" fmla="*/ 3148663 h 4084173"/>
              <a:gd name="connsiteX40" fmla="*/ 6320318 w 6722167"/>
              <a:gd name="connsiteY40" fmla="*/ 3358213 h 4084173"/>
              <a:gd name="connsiteX41" fmla="*/ 6529868 w 6722167"/>
              <a:gd name="connsiteY41" fmla="*/ 3564588 h 4084173"/>
              <a:gd name="connsiteX42" fmla="*/ 6653693 w 6722167"/>
              <a:gd name="connsiteY42" fmla="*/ 3624913 h 4084173"/>
              <a:gd name="connsiteX43" fmla="*/ 6722167 w 6722167"/>
              <a:gd name="connsiteY43" fmla="*/ 3518706 h 4084173"/>
              <a:gd name="connsiteX44" fmla="*/ 4058334 w 6722167"/>
              <a:gd name="connsiteY44" fmla="*/ 1460218 h 4084173"/>
              <a:gd name="connsiteX45" fmla="*/ 3314336 w 6722167"/>
              <a:gd name="connsiteY45" fmla="*/ 1013010 h 4084173"/>
              <a:gd name="connsiteX46" fmla="*/ 3616739 w 6722167"/>
              <a:gd name="connsiteY46" fmla="*/ 677212 h 4084173"/>
              <a:gd name="connsiteX47" fmla="*/ 3073857 w 6722167"/>
              <a:gd name="connsiteY47" fmla="*/ 642352 h 4084173"/>
              <a:gd name="connsiteX48" fmla="*/ 2919543 w 6722167"/>
              <a:gd name="connsiteY48" fmla="*/ 418928 h 4084173"/>
              <a:gd name="connsiteX49" fmla="*/ 2743528 w 6722167"/>
              <a:gd name="connsiteY49" fmla="*/ 0 h 4084173"/>
              <a:gd name="connsiteX50" fmla="*/ 2506088 w 6722167"/>
              <a:gd name="connsiteY50" fmla="*/ 529727 h 4084173"/>
              <a:gd name="connsiteX51" fmla="*/ 2243704 w 6722167"/>
              <a:gd name="connsiteY51" fmla="*/ 1060196 h 4084173"/>
              <a:gd name="connsiteX52" fmla="*/ 1994402 w 6722167"/>
              <a:gd name="connsiteY52" fmla="*/ 1081739 h 4084173"/>
              <a:gd name="connsiteX53" fmla="*/ 1926558 w 6722167"/>
              <a:gd name="connsiteY53" fmla="*/ 646694 h 4084173"/>
              <a:gd name="connsiteX54" fmla="*/ 1900570 w 6722167"/>
              <a:gd name="connsiteY54" fmla="*/ 384268 h 4084173"/>
              <a:gd name="connsiteX55" fmla="*/ 1394824 w 6722167"/>
              <a:gd name="connsiteY55" fmla="*/ 363494 h 4084173"/>
              <a:gd name="connsiteX56" fmla="*/ 1410121 w 6722167"/>
              <a:gd name="connsiteY56" fmla="*/ 249957 h 4084173"/>
              <a:gd name="connsiteX57" fmla="*/ 1289845 w 6722167"/>
              <a:gd name="connsiteY57" fmla="*/ 242612 h 4084173"/>
              <a:gd name="connsiteX58" fmla="*/ 1169632 w 6722167"/>
              <a:gd name="connsiteY58" fmla="*/ 224306 h 4084173"/>
              <a:gd name="connsiteX59" fmla="*/ 1170496 w 6722167"/>
              <a:gd name="connsiteY59" fmla="*/ 138764 h 4084173"/>
              <a:gd name="connsiteX60" fmla="*/ 1069010 w 6722167"/>
              <a:gd name="connsiteY60" fmla="*/ 360900 h 4084173"/>
              <a:gd name="connsiteX61" fmla="*/ 964794 w 6722167"/>
              <a:gd name="connsiteY61" fmla="*/ 564039 h 4084173"/>
              <a:gd name="connsiteX62" fmla="*/ 887664 w 6722167"/>
              <a:gd name="connsiteY62" fmla="*/ 799031 h 4084173"/>
              <a:gd name="connsiteX63" fmla="*/ 783415 w 6722167"/>
              <a:gd name="connsiteY63" fmla="*/ 1163028 h 4084173"/>
              <a:gd name="connsiteX64" fmla="*/ 547493 w 6722167"/>
              <a:gd name="connsiteY64" fmla="*/ 1049225 h 4084173"/>
              <a:gd name="connsiteX65" fmla="*/ 353890 w 6722167"/>
              <a:gd name="connsiteY65" fmla="*/ 1169919 h 4084173"/>
              <a:gd name="connsiteX66" fmla="*/ 240397 w 6722167"/>
              <a:gd name="connsiteY66" fmla="*/ 1079942 h 4084173"/>
              <a:gd name="connsiteX67" fmla="*/ 166867 w 6722167"/>
              <a:gd name="connsiteY67" fmla="*/ 1195171 h 4084173"/>
              <a:gd name="connsiteX68" fmla="*/ 113254 w 6722167"/>
              <a:gd name="connsiteY68" fmla="*/ 1314621 h 4084173"/>
              <a:gd name="connsiteX69" fmla="*/ 72176 w 6722167"/>
              <a:gd name="connsiteY69" fmla="*/ 1412602 h 4084173"/>
              <a:gd name="connsiteX70" fmla="*/ 68887 w 6722167"/>
              <a:gd name="connsiteY70" fmla="*/ 1526405 h 4084173"/>
              <a:gd name="connsiteX71" fmla="*/ 0 w 6722167"/>
              <a:gd name="connsiteY71" fmla="*/ 1626120 h 4084173"/>
              <a:gd name="connsiteX72" fmla="*/ 9559 w 6722167"/>
              <a:gd name="connsiteY72" fmla="*/ 1817306 h 4084173"/>
              <a:gd name="connsiteX73" fmla="*/ 139432 w 6722167"/>
              <a:gd name="connsiteY73" fmla="*/ 1786873 h 4084173"/>
              <a:gd name="connsiteX74" fmla="*/ 290506 w 6722167"/>
              <a:gd name="connsiteY74" fmla="*/ 1851124 h 4084173"/>
              <a:gd name="connsiteX75" fmla="*/ 486543 w 6722167"/>
              <a:gd name="connsiteY75" fmla="*/ 1961070 h 4084173"/>
              <a:gd name="connsiteX76" fmla="*/ 451314 w 6722167"/>
              <a:gd name="connsiteY76" fmla="*/ 2106513 h 4084173"/>
              <a:gd name="connsiteX77" fmla="*/ 650644 w 6722167"/>
              <a:gd name="connsiteY77" fmla="*/ 2370518 h 4084173"/>
              <a:gd name="connsiteX78" fmla="*/ 425076 w 6722167"/>
              <a:gd name="connsiteY78" fmla="*/ 2857054 h 4084173"/>
              <a:gd name="connsiteX79" fmla="*/ 553431 w 6722167"/>
              <a:gd name="connsiteY79" fmla="*/ 2946207 h 4084173"/>
              <a:gd name="connsiteX0" fmla="*/ 553431 w 6722167"/>
              <a:gd name="connsiteY0" fmla="*/ 2946207 h 4292150"/>
              <a:gd name="connsiteX1" fmla="*/ 807498 w 6722167"/>
              <a:gd name="connsiteY1" fmla="*/ 2918761 h 4292150"/>
              <a:gd name="connsiteX2" fmla="*/ 849252 w 6722167"/>
              <a:gd name="connsiteY2" fmla="*/ 3029336 h 4292150"/>
              <a:gd name="connsiteX3" fmla="*/ 1210162 w 6722167"/>
              <a:gd name="connsiteY3" fmla="*/ 2951435 h 4292150"/>
              <a:gd name="connsiteX4" fmla="*/ 1432085 w 6722167"/>
              <a:gd name="connsiteY4" fmla="*/ 3041860 h 4292150"/>
              <a:gd name="connsiteX5" fmla="*/ 1009890 w 6722167"/>
              <a:gd name="connsiteY5" fmla="*/ 4028699 h 4292150"/>
              <a:gd name="connsiteX6" fmla="*/ 1442161 w 6722167"/>
              <a:gd name="connsiteY6" fmla="*/ 3755877 h 4292150"/>
              <a:gd name="connsiteX7" fmla="*/ 1468940 w 6722167"/>
              <a:gd name="connsiteY7" fmla="*/ 3726513 h 4292150"/>
              <a:gd name="connsiteX8" fmla="*/ 1513390 w 6722167"/>
              <a:gd name="connsiteY8" fmla="*/ 3739213 h 4292150"/>
              <a:gd name="connsiteX9" fmla="*/ 1487990 w 6722167"/>
              <a:gd name="connsiteY9" fmla="*/ 3777313 h 4292150"/>
              <a:gd name="connsiteX10" fmla="*/ 1649915 w 6722167"/>
              <a:gd name="connsiteY10" fmla="*/ 3859863 h 4292150"/>
              <a:gd name="connsiteX11" fmla="*/ 1850296 w 6722167"/>
              <a:gd name="connsiteY11" fmla="*/ 3957577 h 4292150"/>
              <a:gd name="connsiteX12" fmla="*/ 1841750 w 6722167"/>
              <a:gd name="connsiteY12" fmla="*/ 3827785 h 4292150"/>
              <a:gd name="connsiteX13" fmla="*/ 1867131 w 6722167"/>
              <a:gd name="connsiteY13" fmla="*/ 3739011 h 4292150"/>
              <a:gd name="connsiteX14" fmla="*/ 1984922 w 6722167"/>
              <a:gd name="connsiteY14" fmla="*/ 3207609 h 4292150"/>
              <a:gd name="connsiteX15" fmla="*/ 2745358 w 6722167"/>
              <a:gd name="connsiteY15" fmla="*/ 3811121 h 4292150"/>
              <a:gd name="connsiteX16" fmla="*/ 2844823 w 6722167"/>
              <a:gd name="connsiteY16" fmla="*/ 3894687 h 4292150"/>
              <a:gd name="connsiteX17" fmla="*/ 3053983 w 6722167"/>
              <a:gd name="connsiteY17" fmla="*/ 3972450 h 4292150"/>
              <a:gd name="connsiteX18" fmla="*/ 3189522 w 6722167"/>
              <a:gd name="connsiteY18" fmla="*/ 3991829 h 4292150"/>
              <a:gd name="connsiteX19" fmla="*/ 3322741 w 6722167"/>
              <a:gd name="connsiteY19" fmla="*/ 4021325 h 4292150"/>
              <a:gd name="connsiteX20" fmla="*/ 3435364 w 6722167"/>
              <a:gd name="connsiteY20" fmla="*/ 4029369 h 4292150"/>
              <a:gd name="connsiteX21" fmla="*/ 3666513 w 6722167"/>
              <a:gd name="connsiteY21" fmla="*/ 4084173 h 4292150"/>
              <a:gd name="connsiteX22" fmla="*/ 3780639 w 6722167"/>
              <a:gd name="connsiteY22" fmla="*/ 3995347 h 4292150"/>
              <a:gd name="connsiteX23" fmla="*/ 3757294 w 6722167"/>
              <a:gd name="connsiteY23" fmla="*/ 3439177 h 4292150"/>
              <a:gd name="connsiteX24" fmla="*/ 3832506 w 6722167"/>
              <a:gd name="connsiteY24" fmla="*/ 3366351 h 4292150"/>
              <a:gd name="connsiteX25" fmla="*/ 4296679 w 6722167"/>
              <a:gd name="connsiteY25" fmla="*/ 3731871 h 4292150"/>
              <a:gd name="connsiteX26" fmla="*/ 4999518 w 6722167"/>
              <a:gd name="connsiteY26" fmla="*/ 4291663 h 4292150"/>
              <a:gd name="connsiteX27" fmla="*/ 4887077 w 6722167"/>
              <a:gd name="connsiteY27" fmla="*/ 3837081 h 4292150"/>
              <a:gd name="connsiteX28" fmla="*/ 5317018 w 6722167"/>
              <a:gd name="connsiteY28" fmla="*/ 3720163 h 4292150"/>
              <a:gd name="connsiteX29" fmla="*/ 5358293 w 6722167"/>
              <a:gd name="connsiteY29" fmla="*/ 3497913 h 4292150"/>
              <a:gd name="connsiteX30" fmla="*/ 5609118 w 6722167"/>
              <a:gd name="connsiteY30" fmla="*/ 3482038 h 4292150"/>
              <a:gd name="connsiteX31" fmla="*/ 5609118 w 6722167"/>
              <a:gd name="connsiteY31" fmla="*/ 3459813 h 4292150"/>
              <a:gd name="connsiteX32" fmla="*/ 5456718 w 6722167"/>
              <a:gd name="connsiteY32" fmla="*/ 3437588 h 4292150"/>
              <a:gd name="connsiteX33" fmla="*/ 5374127 w 6722167"/>
              <a:gd name="connsiteY33" fmla="*/ 3379049 h 4292150"/>
              <a:gd name="connsiteX34" fmla="*/ 5475714 w 6722167"/>
              <a:gd name="connsiteY34" fmla="*/ 3353265 h 4292150"/>
              <a:gd name="connsiteX35" fmla="*/ 5479694 w 6722167"/>
              <a:gd name="connsiteY35" fmla="*/ 3276510 h 4292150"/>
              <a:gd name="connsiteX36" fmla="*/ 5574193 w 6722167"/>
              <a:gd name="connsiteY36" fmla="*/ 3266138 h 4292150"/>
              <a:gd name="connsiteX37" fmla="*/ 5663093 w 6722167"/>
              <a:gd name="connsiteY37" fmla="*/ 3247088 h 4292150"/>
              <a:gd name="connsiteX38" fmla="*/ 5771043 w 6722167"/>
              <a:gd name="connsiteY38" fmla="*/ 3278838 h 4292150"/>
              <a:gd name="connsiteX39" fmla="*/ 5850418 w 6722167"/>
              <a:gd name="connsiteY39" fmla="*/ 3320113 h 4292150"/>
              <a:gd name="connsiteX40" fmla="*/ 5917093 w 6722167"/>
              <a:gd name="connsiteY40" fmla="*/ 3148663 h 4292150"/>
              <a:gd name="connsiteX41" fmla="*/ 6320318 w 6722167"/>
              <a:gd name="connsiteY41" fmla="*/ 3358213 h 4292150"/>
              <a:gd name="connsiteX42" fmla="*/ 6529868 w 6722167"/>
              <a:gd name="connsiteY42" fmla="*/ 3564588 h 4292150"/>
              <a:gd name="connsiteX43" fmla="*/ 6653693 w 6722167"/>
              <a:gd name="connsiteY43" fmla="*/ 3624913 h 4292150"/>
              <a:gd name="connsiteX44" fmla="*/ 6722167 w 6722167"/>
              <a:gd name="connsiteY44" fmla="*/ 3518706 h 4292150"/>
              <a:gd name="connsiteX45" fmla="*/ 4058334 w 6722167"/>
              <a:gd name="connsiteY45" fmla="*/ 1460218 h 4292150"/>
              <a:gd name="connsiteX46" fmla="*/ 3314336 w 6722167"/>
              <a:gd name="connsiteY46" fmla="*/ 1013010 h 4292150"/>
              <a:gd name="connsiteX47" fmla="*/ 3616739 w 6722167"/>
              <a:gd name="connsiteY47" fmla="*/ 677212 h 4292150"/>
              <a:gd name="connsiteX48" fmla="*/ 3073857 w 6722167"/>
              <a:gd name="connsiteY48" fmla="*/ 642352 h 4292150"/>
              <a:gd name="connsiteX49" fmla="*/ 2919543 w 6722167"/>
              <a:gd name="connsiteY49" fmla="*/ 418928 h 4292150"/>
              <a:gd name="connsiteX50" fmla="*/ 2743528 w 6722167"/>
              <a:gd name="connsiteY50" fmla="*/ 0 h 4292150"/>
              <a:gd name="connsiteX51" fmla="*/ 2506088 w 6722167"/>
              <a:gd name="connsiteY51" fmla="*/ 529727 h 4292150"/>
              <a:gd name="connsiteX52" fmla="*/ 2243704 w 6722167"/>
              <a:gd name="connsiteY52" fmla="*/ 1060196 h 4292150"/>
              <a:gd name="connsiteX53" fmla="*/ 1994402 w 6722167"/>
              <a:gd name="connsiteY53" fmla="*/ 1081739 h 4292150"/>
              <a:gd name="connsiteX54" fmla="*/ 1926558 w 6722167"/>
              <a:gd name="connsiteY54" fmla="*/ 646694 h 4292150"/>
              <a:gd name="connsiteX55" fmla="*/ 1900570 w 6722167"/>
              <a:gd name="connsiteY55" fmla="*/ 384268 h 4292150"/>
              <a:gd name="connsiteX56" fmla="*/ 1394824 w 6722167"/>
              <a:gd name="connsiteY56" fmla="*/ 363494 h 4292150"/>
              <a:gd name="connsiteX57" fmla="*/ 1410121 w 6722167"/>
              <a:gd name="connsiteY57" fmla="*/ 249957 h 4292150"/>
              <a:gd name="connsiteX58" fmla="*/ 1289845 w 6722167"/>
              <a:gd name="connsiteY58" fmla="*/ 242612 h 4292150"/>
              <a:gd name="connsiteX59" fmla="*/ 1169632 w 6722167"/>
              <a:gd name="connsiteY59" fmla="*/ 224306 h 4292150"/>
              <a:gd name="connsiteX60" fmla="*/ 1170496 w 6722167"/>
              <a:gd name="connsiteY60" fmla="*/ 138764 h 4292150"/>
              <a:gd name="connsiteX61" fmla="*/ 1069010 w 6722167"/>
              <a:gd name="connsiteY61" fmla="*/ 360900 h 4292150"/>
              <a:gd name="connsiteX62" fmla="*/ 964794 w 6722167"/>
              <a:gd name="connsiteY62" fmla="*/ 564039 h 4292150"/>
              <a:gd name="connsiteX63" fmla="*/ 887664 w 6722167"/>
              <a:gd name="connsiteY63" fmla="*/ 799031 h 4292150"/>
              <a:gd name="connsiteX64" fmla="*/ 783415 w 6722167"/>
              <a:gd name="connsiteY64" fmla="*/ 1163028 h 4292150"/>
              <a:gd name="connsiteX65" fmla="*/ 547493 w 6722167"/>
              <a:gd name="connsiteY65" fmla="*/ 1049225 h 4292150"/>
              <a:gd name="connsiteX66" fmla="*/ 353890 w 6722167"/>
              <a:gd name="connsiteY66" fmla="*/ 1169919 h 4292150"/>
              <a:gd name="connsiteX67" fmla="*/ 240397 w 6722167"/>
              <a:gd name="connsiteY67" fmla="*/ 1079942 h 4292150"/>
              <a:gd name="connsiteX68" fmla="*/ 166867 w 6722167"/>
              <a:gd name="connsiteY68" fmla="*/ 1195171 h 4292150"/>
              <a:gd name="connsiteX69" fmla="*/ 113254 w 6722167"/>
              <a:gd name="connsiteY69" fmla="*/ 1314621 h 4292150"/>
              <a:gd name="connsiteX70" fmla="*/ 72176 w 6722167"/>
              <a:gd name="connsiteY70" fmla="*/ 1412602 h 4292150"/>
              <a:gd name="connsiteX71" fmla="*/ 68887 w 6722167"/>
              <a:gd name="connsiteY71" fmla="*/ 1526405 h 4292150"/>
              <a:gd name="connsiteX72" fmla="*/ 0 w 6722167"/>
              <a:gd name="connsiteY72" fmla="*/ 1626120 h 4292150"/>
              <a:gd name="connsiteX73" fmla="*/ 9559 w 6722167"/>
              <a:gd name="connsiteY73" fmla="*/ 1817306 h 4292150"/>
              <a:gd name="connsiteX74" fmla="*/ 139432 w 6722167"/>
              <a:gd name="connsiteY74" fmla="*/ 1786873 h 4292150"/>
              <a:gd name="connsiteX75" fmla="*/ 290506 w 6722167"/>
              <a:gd name="connsiteY75" fmla="*/ 1851124 h 4292150"/>
              <a:gd name="connsiteX76" fmla="*/ 486543 w 6722167"/>
              <a:gd name="connsiteY76" fmla="*/ 1961070 h 4292150"/>
              <a:gd name="connsiteX77" fmla="*/ 451314 w 6722167"/>
              <a:gd name="connsiteY77" fmla="*/ 2106513 h 4292150"/>
              <a:gd name="connsiteX78" fmla="*/ 650644 w 6722167"/>
              <a:gd name="connsiteY78" fmla="*/ 2370518 h 4292150"/>
              <a:gd name="connsiteX79" fmla="*/ 425076 w 6722167"/>
              <a:gd name="connsiteY79" fmla="*/ 2857054 h 4292150"/>
              <a:gd name="connsiteX80" fmla="*/ 553431 w 6722167"/>
              <a:gd name="connsiteY80" fmla="*/ 2946207 h 4292150"/>
              <a:gd name="connsiteX0" fmla="*/ 553431 w 6722167"/>
              <a:gd name="connsiteY0" fmla="*/ 2946207 h 4292150"/>
              <a:gd name="connsiteX1" fmla="*/ 807498 w 6722167"/>
              <a:gd name="connsiteY1" fmla="*/ 2918761 h 4292150"/>
              <a:gd name="connsiteX2" fmla="*/ 849252 w 6722167"/>
              <a:gd name="connsiteY2" fmla="*/ 3029336 h 4292150"/>
              <a:gd name="connsiteX3" fmla="*/ 1210162 w 6722167"/>
              <a:gd name="connsiteY3" fmla="*/ 2951435 h 4292150"/>
              <a:gd name="connsiteX4" fmla="*/ 1432085 w 6722167"/>
              <a:gd name="connsiteY4" fmla="*/ 3041860 h 4292150"/>
              <a:gd name="connsiteX5" fmla="*/ 1009890 w 6722167"/>
              <a:gd name="connsiteY5" fmla="*/ 4028699 h 4292150"/>
              <a:gd name="connsiteX6" fmla="*/ 1442161 w 6722167"/>
              <a:gd name="connsiteY6" fmla="*/ 3755877 h 4292150"/>
              <a:gd name="connsiteX7" fmla="*/ 1468940 w 6722167"/>
              <a:gd name="connsiteY7" fmla="*/ 3726513 h 4292150"/>
              <a:gd name="connsiteX8" fmla="*/ 1513390 w 6722167"/>
              <a:gd name="connsiteY8" fmla="*/ 3739213 h 4292150"/>
              <a:gd name="connsiteX9" fmla="*/ 1487990 w 6722167"/>
              <a:gd name="connsiteY9" fmla="*/ 3777313 h 4292150"/>
              <a:gd name="connsiteX10" fmla="*/ 1649915 w 6722167"/>
              <a:gd name="connsiteY10" fmla="*/ 3859863 h 4292150"/>
              <a:gd name="connsiteX11" fmla="*/ 1850296 w 6722167"/>
              <a:gd name="connsiteY11" fmla="*/ 3957577 h 4292150"/>
              <a:gd name="connsiteX12" fmla="*/ 1841750 w 6722167"/>
              <a:gd name="connsiteY12" fmla="*/ 3827785 h 4292150"/>
              <a:gd name="connsiteX13" fmla="*/ 1867131 w 6722167"/>
              <a:gd name="connsiteY13" fmla="*/ 3739011 h 4292150"/>
              <a:gd name="connsiteX14" fmla="*/ 1984922 w 6722167"/>
              <a:gd name="connsiteY14" fmla="*/ 3207609 h 4292150"/>
              <a:gd name="connsiteX15" fmla="*/ 2745358 w 6722167"/>
              <a:gd name="connsiteY15" fmla="*/ 3811121 h 4292150"/>
              <a:gd name="connsiteX16" fmla="*/ 2844823 w 6722167"/>
              <a:gd name="connsiteY16" fmla="*/ 3894687 h 4292150"/>
              <a:gd name="connsiteX17" fmla="*/ 3053983 w 6722167"/>
              <a:gd name="connsiteY17" fmla="*/ 3972450 h 4292150"/>
              <a:gd name="connsiteX18" fmla="*/ 3189522 w 6722167"/>
              <a:gd name="connsiteY18" fmla="*/ 3991829 h 4292150"/>
              <a:gd name="connsiteX19" fmla="*/ 3322741 w 6722167"/>
              <a:gd name="connsiteY19" fmla="*/ 4021325 h 4292150"/>
              <a:gd name="connsiteX20" fmla="*/ 3435364 w 6722167"/>
              <a:gd name="connsiteY20" fmla="*/ 4029369 h 4292150"/>
              <a:gd name="connsiteX21" fmla="*/ 3666513 w 6722167"/>
              <a:gd name="connsiteY21" fmla="*/ 4084173 h 4292150"/>
              <a:gd name="connsiteX22" fmla="*/ 3780639 w 6722167"/>
              <a:gd name="connsiteY22" fmla="*/ 3995347 h 4292150"/>
              <a:gd name="connsiteX23" fmla="*/ 3757294 w 6722167"/>
              <a:gd name="connsiteY23" fmla="*/ 3439177 h 4292150"/>
              <a:gd name="connsiteX24" fmla="*/ 3832506 w 6722167"/>
              <a:gd name="connsiteY24" fmla="*/ 3366351 h 4292150"/>
              <a:gd name="connsiteX25" fmla="*/ 4296679 w 6722167"/>
              <a:gd name="connsiteY25" fmla="*/ 3731871 h 4292150"/>
              <a:gd name="connsiteX26" fmla="*/ 4999518 w 6722167"/>
              <a:gd name="connsiteY26" fmla="*/ 4291663 h 4292150"/>
              <a:gd name="connsiteX27" fmla="*/ 4887077 w 6722167"/>
              <a:gd name="connsiteY27" fmla="*/ 3837081 h 4292150"/>
              <a:gd name="connsiteX28" fmla="*/ 5317018 w 6722167"/>
              <a:gd name="connsiteY28" fmla="*/ 3720163 h 4292150"/>
              <a:gd name="connsiteX29" fmla="*/ 5358293 w 6722167"/>
              <a:gd name="connsiteY29" fmla="*/ 3497913 h 4292150"/>
              <a:gd name="connsiteX30" fmla="*/ 5609118 w 6722167"/>
              <a:gd name="connsiteY30" fmla="*/ 3482038 h 4292150"/>
              <a:gd name="connsiteX31" fmla="*/ 5609118 w 6722167"/>
              <a:gd name="connsiteY31" fmla="*/ 3459813 h 4292150"/>
              <a:gd name="connsiteX32" fmla="*/ 5456718 w 6722167"/>
              <a:gd name="connsiteY32" fmla="*/ 3437588 h 4292150"/>
              <a:gd name="connsiteX33" fmla="*/ 5374127 w 6722167"/>
              <a:gd name="connsiteY33" fmla="*/ 3379049 h 4292150"/>
              <a:gd name="connsiteX34" fmla="*/ 5475714 w 6722167"/>
              <a:gd name="connsiteY34" fmla="*/ 3353265 h 4292150"/>
              <a:gd name="connsiteX35" fmla="*/ 5479694 w 6722167"/>
              <a:gd name="connsiteY35" fmla="*/ 3276510 h 4292150"/>
              <a:gd name="connsiteX36" fmla="*/ 5574193 w 6722167"/>
              <a:gd name="connsiteY36" fmla="*/ 3266138 h 4292150"/>
              <a:gd name="connsiteX37" fmla="*/ 5663093 w 6722167"/>
              <a:gd name="connsiteY37" fmla="*/ 3247088 h 4292150"/>
              <a:gd name="connsiteX38" fmla="*/ 5771043 w 6722167"/>
              <a:gd name="connsiteY38" fmla="*/ 3278838 h 4292150"/>
              <a:gd name="connsiteX39" fmla="*/ 5850418 w 6722167"/>
              <a:gd name="connsiteY39" fmla="*/ 3320113 h 4292150"/>
              <a:gd name="connsiteX40" fmla="*/ 5917093 w 6722167"/>
              <a:gd name="connsiteY40" fmla="*/ 3148663 h 4292150"/>
              <a:gd name="connsiteX41" fmla="*/ 6320318 w 6722167"/>
              <a:gd name="connsiteY41" fmla="*/ 3358213 h 4292150"/>
              <a:gd name="connsiteX42" fmla="*/ 6529868 w 6722167"/>
              <a:gd name="connsiteY42" fmla="*/ 3564588 h 4292150"/>
              <a:gd name="connsiteX43" fmla="*/ 6653693 w 6722167"/>
              <a:gd name="connsiteY43" fmla="*/ 3624913 h 4292150"/>
              <a:gd name="connsiteX44" fmla="*/ 6722167 w 6722167"/>
              <a:gd name="connsiteY44" fmla="*/ 3518706 h 4292150"/>
              <a:gd name="connsiteX45" fmla="*/ 4058334 w 6722167"/>
              <a:gd name="connsiteY45" fmla="*/ 1460218 h 4292150"/>
              <a:gd name="connsiteX46" fmla="*/ 3314336 w 6722167"/>
              <a:gd name="connsiteY46" fmla="*/ 1013010 h 4292150"/>
              <a:gd name="connsiteX47" fmla="*/ 3616739 w 6722167"/>
              <a:gd name="connsiteY47" fmla="*/ 677212 h 4292150"/>
              <a:gd name="connsiteX48" fmla="*/ 3073857 w 6722167"/>
              <a:gd name="connsiteY48" fmla="*/ 642352 h 4292150"/>
              <a:gd name="connsiteX49" fmla="*/ 2919543 w 6722167"/>
              <a:gd name="connsiteY49" fmla="*/ 418928 h 4292150"/>
              <a:gd name="connsiteX50" fmla="*/ 2743528 w 6722167"/>
              <a:gd name="connsiteY50" fmla="*/ 0 h 4292150"/>
              <a:gd name="connsiteX51" fmla="*/ 2506088 w 6722167"/>
              <a:gd name="connsiteY51" fmla="*/ 529727 h 4292150"/>
              <a:gd name="connsiteX52" fmla="*/ 2243704 w 6722167"/>
              <a:gd name="connsiteY52" fmla="*/ 1060196 h 4292150"/>
              <a:gd name="connsiteX53" fmla="*/ 1994402 w 6722167"/>
              <a:gd name="connsiteY53" fmla="*/ 1081739 h 4292150"/>
              <a:gd name="connsiteX54" fmla="*/ 1926558 w 6722167"/>
              <a:gd name="connsiteY54" fmla="*/ 646694 h 4292150"/>
              <a:gd name="connsiteX55" fmla="*/ 1900570 w 6722167"/>
              <a:gd name="connsiteY55" fmla="*/ 384268 h 4292150"/>
              <a:gd name="connsiteX56" fmla="*/ 1394824 w 6722167"/>
              <a:gd name="connsiteY56" fmla="*/ 363494 h 4292150"/>
              <a:gd name="connsiteX57" fmla="*/ 1410121 w 6722167"/>
              <a:gd name="connsiteY57" fmla="*/ 249957 h 4292150"/>
              <a:gd name="connsiteX58" fmla="*/ 1289845 w 6722167"/>
              <a:gd name="connsiteY58" fmla="*/ 242612 h 4292150"/>
              <a:gd name="connsiteX59" fmla="*/ 1169632 w 6722167"/>
              <a:gd name="connsiteY59" fmla="*/ 224306 h 4292150"/>
              <a:gd name="connsiteX60" fmla="*/ 1170496 w 6722167"/>
              <a:gd name="connsiteY60" fmla="*/ 138764 h 4292150"/>
              <a:gd name="connsiteX61" fmla="*/ 1069010 w 6722167"/>
              <a:gd name="connsiteY61" fmla="*/ 360900 h 4292150"/>
              <a:gd name="connsiteX62" fmla="*/ 964794 w 6722167"/>
              <a:gd name="connsiteY62" fmla="*/ 564039 h 4292150"/>
              <a:gd name="connsiteX63" fmla="*/ 887664 w 6722167"/>
              <a:gd name="connsiteY63" fmla="*/ 799031 h 4292150"/>
              <a:gd name="connsiteX64" fmla="*/ 783415 w 6722167"/>
              <a:gd name="connsiteY64" fmla="*/ 1163028 h 4292150"/>
              <a:gd name="connsiteX65" fmla="*/ 547493 w 6722167"/>
              <a:gd name="connsiteY65" fmla="*/ 1049225 h 4292150"/>
              <a:gd name="connsiteX66" fmla="*/ 353890 w 6722167"/>
              <a:gd name="connsiteY66" fmla="*/ 1169919 h 4292150"/>
              <a:gd name="connsiteX67" fmla="*/ 240397 w 6722167"/>
              <a:gd name="connsiteY67" fmla="*/ 1079942 h 4292150"/>
              <a:gd name="connsiteX68" fmla="*/ 166867 w 6722167"/>
              <a:gd name="connsiteY68" fmla="*/ 1195171 h 4292150"/>
              <a:gd name="connsiteX69" fmla="*/ 113254 w 6722167"/>
              <a:gd name="connsiteY69" fmla="*/ 1314621 h 4292150"/>
              <a:gd name="connsiteX70" fmla="*/ 72176 w 6722167"/>
              <a:gd name="connsiteY70" fmla="*/ 1412602 h 4292150"/>
              <a:gd name="connsiteX71" fmla="*/ 68887 w 6722167"/>
              <a:gd name="connsiteY71" fmla="*/ 1526405 h 4292150"/>
              <a:gd name="connsiteX72" fmla="*/ 0 w 6722167"/>
              <a:gd name="connsiteY72" fmla="*/ 1626120 h 4292150"/>
              <a:gd name="connsiteX73" fmla="*/ 9559 w 6722167"/>
              <a:gd name="connsiteY73" fmla="*/ 1817306 h 4292150"/>
              <a:gd name="connsiteX74" fmla="*/ 139432 w 6722167"/>
              <a:gd name="connsiteY74" fmla="*/ 1786873 h 4292150"/>
              <a:gd name="connsiteX75" fmla="*/ 290506 w 6722167"/>
              <a:gd name="connsiteY75" fmla="*/ 1851124 h 4292150"/>
              <a:gd name="connsiteX76" fmla="*/ 486543 w 6722167"/>
              <a:gd name="connsiteY76" fmla="*/ 1961070 h 4292150"/>
              <a:gd name="connsiteX77" fmla="*/ 451314 w 6722167"/>
              <a:gd name="connsiteY77" fmla="*/ 2106513 h 4292150"/>
              <a:gd name="connsiteX78" fmla="*/ 650644 w 6722167"/>
              <a:gd name="connsiteY78" fmla="*/ 2370518 h 4292150"/>
              <a:gd name="connsiteX79" fmla="*/ 425076 w 6722167"/>
              <a:gd name="connsiteY79" fmla="*/ 2857054 h 4292150"/>
              <a:gd name="connsiteX80" fmla="*/ 553431 w 6722167"/>
              <a:gd name="connsiteY80" fmla="*/ 2946207 h 4292150"/>
              <a:gd name="connsiteX0" fmla="*/ 553431 w 6722167"/>
              <a:gd name="connsiteY0" fmla="*/ 2946207 h 4292141"/>
              <a:gd name="connsiteX1" fmla="*/ 807498 w 6722167"/>
              <a:gd name="connsiteY1" fmla="*/ 2918761 h 4292141"/>
              <a:gd name="connsiteX2" fmla="*/ 849252 w 6722167"/>
              <a:gd name="connsiteY2" fmla="*/ 3029336 h 4292141"/>
              <a:gd name="connsiteX3" fmla="*/ 1210162 w 6722167"/>
              <a:gd name="connsiteY3" fmla="*/ 2951435 h 4292141"/>
              <a:gd name="connsiteX4" fmla="*/ 1432085 w 6722167"/>
              <a:gd name="connsiteY4" fmla="*/ 3041860 h 4292141"/>
              <a:gd name="connsiteX5" fmla="*/ 1009890 w 6722167"/>
              <a:gd name="connsiteY5" fmla="*/ 4028699 h 4292141"/>
              <a:gd name="connsiteX6" fmla="*/ 1442161 w 6722167"/>
              <a:gd name="connsiteY6" fmla="*/ 3755877 h 4292141"/>
              <a:gd name="connsiteX7" fmla="*/ 1468940 w 6722167"/>
              <a:gd name="connsiteY7" fmla="*/ 3726513 h 4292141"/>
              <a:gd name="connsiteX8" fmla="*/ 1513390 w 6722167"/>
              <a:gd name="connsiteY8" fmla="*/ 3739213 h 4292141"/>
              <a:gd name="connsiteX9" fmla="*/ 1487990 w 6722167"/>
              <a:gd name="connsiteY9" fmla="*/ 3777313 h 4292141"/>
              <a:gd name="connsiteX10" fmla="*/ 1649915 w 6722167"/>
              <a:gd name="connsiteY10" fmla="*/ 3859863 h 4292141"/>
              <a:gd name="connsiteX11" fmla="*/ 1850296 w 6722167"/>
              <a:gd name="connsiteY11" fmla="*/ 3957577 h 4292141"/>
              <a:gd name="connsiteX12" fmla="*/ 1841750 w 6722167"/>
              <a:gd name="connsiteY12" fmla="*/ 3827785 h 4292141"/>
              <a:gd name="connsiteX13" fmla="*/ 1867131 w 6722167"/>
              <a:gd name="connsiteY13" fmla="*/ 3739011 h 4292141"/>
              <a:gd name="connsiteX14" fmla="*/ 1984922 w 6722167"/>
              <a:gd name="connsiteY14" fmla="*/ 3207609 h 4292141"/>
              <a:gd name="connsiteX15" fmla="*/ 2745358 w 6722167"/>
              <a:gd name="connsiteY15" fmla="*/ 3811121 h 4292141"/>
              <a:gd name="connsiteX16" fmla="*/ 2844823 w 6722167"/>
              <a:gd name="connsiteY16" fmla="*/ 3894687 h 4292141"/>
              <a:gd name="connsiteX17" fmla="*/ 3053983 w 6722167"/>
              <a:gd name="connsiteY17" fmla="*/ 3972450 h 4292141"/>
              <a:gd name="connsiteX18" fmla="*/ 3189522 w 6722167"/>
              <a:gd name="connsiteY18" fmla="*/ 3991829 h 4292141"/>
              <a:gd name="connsiteX19" fmla="*/ 3322741 w 6722167"/>
              <a:gd name="connsiteY19" fmla="*/ 4021325 h 4292141"/>
              <a:gd name="connsiteX20" fmla="*/ 3435364 w 6722167"/>
              <a:gd name="connsiteY20" fmla="*/ 4029369 h 4292141"/>
              <a:gd name="connsiteX21" fmla="*/ 3666513 w 6722167"/>
              <a:gd name="connsiteY21" fmla="*/ 4084173 h 4292141"/>
              <a:gd name="connsiteX22" fmla="*/ 3780639 w 6722167"/>
              <a:gd name="connsiteY22" fmla="*/ 3995347 h 4292141"/>
              <a:gd name="connsiteX23" fmla="*/ 3757294 w 6722167"/>
              <a:gd name="connsiteY23" fmla="*/ 3439177 h 4292141"/>
              <a:gd name="connsiteX24" fmla="*/ 3832506 w 6722167"/>
              <a:gd name="connsiteY24" fmla="*/ 3366351 h 4292141"/>
              <a:gd name="connsiteX25" fmla="*/ 4296679 w 6722167"/>
              <a:gd name="connsiteY25" fmla="*/ 3731871 h 4292141"/>
              <a:gd name="connsiteX26" fmla="*/ 4999518 w 6722167"/>
              <a:gd name="connsiteY26" fmla="*/ 4291663 h 4292141"/>
              <a:gd name="connsiteX27" fmla="*/ 4883902 w 6722167"/>
              <a:gd name="connsiteY27" fmla="*/ 3827556 h 4292141"/>
              <a:gd name="connsiteX28" fmla="*/ 5317018 w 6722167"/>
              <a:gd name="connsiteY28" fmla="*/ 3720163 h 4292141"/>
              <a:gd name="connsiteX29" fmla="*/ 5358293 w 6722167"/>
              <a:gd name="connsiteY29" fmla="*/ 3497913 h 4292141"/>
              <a:gd name="connsiteX30" fmla="*/ 5609118 w 6722167"/>
              <a:gd name="connsiteY30" fmla="*/ 3482038 h 4292141"/>
              <a:gd name="connsiteX31" fmla="*/ 5609118 w 6722167"/>
              <a:gd name="connsiteY31" fmla="*/ 3459813 h 4292141"/>
              <a:gd name="connsiteX32" fmla="*/ 5456718 w 6722167"/>
              <a:gd name="connsiteY32" fmla="*/ 3437588 h 4292141"/>
              <a:gd name="connsiteX33" fmla="*/ 5374127 w 6722167"/>
              <a:gd name="connsiteY33" fmla="*/ 3379049 h 4292141"/>
              <a:gd name="connsiteX34" fmla="*/ 5475714 w 6722167"/>
              <a:gd name="connsiteY34" fmla="*/ 3353265 h 4292141"/>
              <a:gd name="connsiteX35" fmla="*/ 5479694 w 6722167"/>
              <a:gd name="connsiteY35" fmla="*/ 3276510 h 4292141"/>
              <a:gd name="connsiteX36" fmla="*/ 5574193 w 6722167"/>
              <a:gd name="connsiteY36" fmla="*/ 3266138 h 4292141"/>
              <a:gd name="connsiteX37" fmla="*/ 5663093 w 6722167"/>
              <a:gd name="connsiteY37" fmla="*/ 3247088 h 4292141"/>
              <a:gd name="connsiteX38" fmla="*/ 5771043 w 6722167"/>
              <a:gd name="connsiteY38" fmla="*/ 3278838 h 4292141"/>
              <a:gd name="connsiteX39" fmla="*/ 5850418 w 6722167"/>
              <a:gd name="connsiteY39" fmla="*/ 3320113 h 4292141"/>
              <a:gd name="connsiteX40" fmla="*/ 5917093 w 6722167"/>
              <a:gd name="connsiteY40" fmla="*/ 3148663 h 4292141"/>
              <a:gd name="connsiteX41" fmla="*/ 6320318 w 6722167"/>
              <a:gd name="connsiteY41" fmla="*/ 3358213 h 4292141"/>
              <a:gd name="connsiteX42" fmla="*/ 6529868 w 6722167"/>
              <a:gd name="connsiteY42" fmla="*/ 3564588 h 4292141"/>
              <a:gd name="connsiteX43" fmla="*/ 6653693 w 6722167"/>
              <a:gd name="connsiteY43" fmla="*/ 3624913 h 4292141"/>
              <a:gd name="connsiteX44" fmla="*/ 6722167 w 6722167"/>
              <a:gd name="connsiteY44" fmla="*/ 3518706 h 4292141"/>
              <a:gd name="connsiteX45" fmla="*/ 4058334 w 6722167"/>
              <a:gd name="connsiteY45" fmla="*/ 1460218 h 4292141"/>
              <a:gd name="connsiteX46" fmla="*/ 3314336 w 6722167"/>
              <a:gd name="connsiteY46" fmla="*/ 1013010 h 4292141"/>
              <a:gd name="connsiteX47" fmla="*/ 3616739 w 6722167"/>
              <a:gd name="connsiteY47" fmla="*/ 677212 h 4292141"/>
              <a:gd name="connsiteX48" fmla="*/ 3073857 w 6722167"/>
              <a:gd name="connsiteY48" fmla="*/ 642352 h 4292141"/>
              <a:gd name="connsiteX49" fmla="*/ 2919543 w 6722167"/>
              <a:gd name="connsiteY49" fmla="*/ 418928 h 4292141"/>
              <a:gd name="connsiteX50" fmla="*/ 2743528 w 6722167"/>
              <a:gd name="connsiteY50" fmla="*/ 0 h 4292141"/>
              <a:gd name="connsiteX51" fmla="*/ 2506088 w 6722167"/>
              <a:gd name="connsiteY51" fmla="*/ 529727 h 4292141"/>
              <a:gd name="connsiteX52" fmla="*/ 2243704 w 6722167"/>
              <a:gd name="connsiteY52" fmla="*/ 1060196 h 4292141"/>
              <a:gd name="connsiteX53" fmla="*/ 1994402 w 6722167"/>
              <a:gd name="connsiteY53" fmla="*/ 1081739 h 4292141"/>
              <a:gd name="connsiteX54" fmla="*/ 1926558 w 6722167"/>
              <a:gd name="connsiteY54" fmla="*/ 646694 h 4292141"/>
              <a:gd name="connsiteX55" fmla="*/ 1900570 w 6722167"/>
              <a:gd name="connsiteY55" fmla="*/ 384268 h 4292141"/>
              <a:gd name="connsiteX56" fmla="*/ 1394824 w 6722167"/>
              <a:gd name="connsiteY56" fmla="*/ 363494 h 4292141"/>
              <a:gd name="connsiteX57" fmla="*/ 1410121 w 6722167"/>
              <a:gd name="connsiteY57" fmla="*/ 249957 h 4292141"/>
              <a:gd name="connsiteX58" fmla="*/ 1289845 w 6722167"/>
              <a:gd name="connsiteY58" fmla="*/ 242612 h 4292141"/>
              <a:gd name="connsiteX59" fmla="*/ 1169632 w 6722167"/>
              <a:gd name="connsiteY59" fmla="*/ 224306 h 4292141"/>
              <a:gd name="connsiteX60" fmla="*/ 1170496 w 6722167"/>
              <a:gd name="connsiteY60" fmla="*/ 138764 h 4292141"/>
              <a:gd name="connsiteX61" fmla="*/ 1069010 w 6722167"/>
              <a:gd name="connsiteY61" fmla="*/ 360900 h 4292141"/>
              <a:gd name="connsiteX62" fmla="*/ 964794 w 6722167"/>
              <a:gd name="connsiteY62" fmla="*/ 564039 h 4292141"/>
              <a:gd name="connsiteX63" fmla="*/ 887664 w 6722167"/>
              <a:gd name="connsiteY63" fmla="*/ 799031 h 4292141"/>
              <a:gd name="connsiteX64" fmla="*/ 783415 w 6722167"/>
              <a:gd name="connsiteY64" fmla="*/ 1163028 h 4292141"/>
              <a:gd name="connsiteX65" fmla="*/ 547493 w 6722167"/>
              <a:gd name="connsiteY65" fmla="*/ 1049225 h 4292141"/>
              <a:gd name="connsiteX66" fmla="*/ 353890 w 6722167"/>
              <a:gd name="connsiteY66" fmla="*/ 1169919 h 4292141"/>
              <a:gd name="connsiteX67" fmla="*/ 240397 w 6722167"/>
              <a:gd name="connsiteY67" fmla="*/ 1079942 h 4292141"/>
              <a:gd name="connsiteX68" fmla="*/ 166867 w 6722167"/>
              <a:gd name="connsiteY68" fmla="*/ 1195171 h 4292141"/>
              <a:gd name="connsiteX69" fmla="*/ 113254 w 6722167"/>
              <a:gd name="connsiteY69" fmla="*/ 1314621 h 4292141"/>
              <a:gd name="connsiteX70" fmla="*/ 72176 w 6722167"/>
              <a:gd name="connsiteY70" fmla="*/ 1412602 h 4292141"/>
              <a:gd name="connsiteX71" fmla="*/ 68887 w 6722167"/>
              <a:gd name="connsiteY71" fmla="*/ 1526405 h 4292141"/>
              <a:gd name="connsiteX72" fmla="*/ 0 w 6722167"/>
              <a:gd name="connsiteY72" fmla="*/ 1626120 h 4292141"/>
              <a:gd name="connsiteX73" fmla="*/ 9559 w 6722167"/>
              <a:gd name="connsiteY73" fmla="*/ 1817306 h 4292141"/>
              <a:gd name="connsiteX74" fmla="*/ 139432 w 6722167"/>
              <a:gd name="connsiteY74" fmla="*/ 1786873 h 4292141"/>
              <a:gd name="connsiteX75" fmla="*/ 290506 w 6722167"/>
              <a:gd name="connsiteY75" fmla="*/ 1851124 h 4292141"/>
              <a:gd name="connsiteX76" fmla="*/ 486543 w 6722167"/>
              <a:gd name="connsiteY76" fmla="*/ 1961070 h 4292141"/>
              <a:gd name="connsiteX77" fmla="*/ 451314 w 6722167"/>
              <a:gd name="connsiteY77" fmla="*/ 2106513 h 4292141"/>
              <a:gd name="connsiteX78" fmla="*/ 650644 w 6722167"/>
              <a:gd name="connsiteY78" fmla="*/ 2370518 h 4292141"/>
              <a:gd name="connsiteX79" fmla="*/ 425076 w 6722167"/>
              <a:gd name="connsiteY79" fmla="*/ 2857054 h 4292141"/>
              <a:gd name="connsiteX80" fmla="*/ 553431 w 6722167"/>
              <a:gd name="connsiteY80" fmla="*/ 2946207 h 4292141"/>
              <a:gd name="connsiteX0" fmla="*/ 553431 w 6722167"/>
              <a:gd name="connsiteY0" fmla="*/ 2946207 h 4293998"/>
              <a:gd name="connsiteX1" fmla="*/ 807498 w 6722167"/>
              <a:gd name="connsiteY1" fmla="*/ 2918761 h 4293998"/>
              <a:gd name="connsiteX2" fmla="*/ 849252 w 6722167"/>
              <a:gd name="connsiteY2" fmla="*/ 3029336 h 4293998"/>
              <a:gd name="connsiteX3" fmla="*/ 1210162 w 6722167"/>
              <a:gd name="connsiteY3" fmla="*/ 2951435 h 4293998"/>
              <a:gd name="connsiteX4" fmla="*/ 1432085 w 6722167"/>
              <a:gd name="connsiteY4" fmla="*/ 3041860 h 4293998"/>
              <a:gd name="connsiteX5" fmla="*/ 1009890 w 6722167"/>
              <a:gd name="connsiteY5" fmla="*/ 4028699 h 4293998"/>
              <a:gd name="connsiteX6" fmla="*/ 1442161 w 6722167"/>
              <a:gd name="connsiteY6" fmla="*/ 3755877 h 4293998"/>
              <a:gd name="connsiteX7" fmla="*/ 1468940 w 6722167"/>
              <a:gd name="connsiteY7" fmla="*/ 3726513 h 4293998"/>
              <a:gd name="connsiteX8" fmla="*/ 1513390 w 6722167"/>
              <a:gd name="connsiteY8" fmla="*/ 3739213 h 4293998"/>
              <a:gd name="connsiteX9" fmla="*/ 1487990 w 6722167"/>
              <a:gd name="connsiteY9" fmla="*/ 3777313 h 4293998"/>
              <a:gd name="connsiteX10" fmla="*/ 1649915 w 6722167"/>
              <a:gd name="connsiteY10" fmla="*/ 3859863 h 4293998"/>
              <a:gd name="connsiteX11" fmla="*/ 1850296 w 6722167"/>
              <a:gd name="connsiteY11" fmla="*/ 3957577 h 4293998"/>
              <a:gd name="connsiteX12" fmla="*/ 1841750 w 6722167"/>
              <a:gd name="connsiteY12" fmla="*/ 3827785 h 4293998"/>
              <a:gd name="connsiteX13" fmla="*/ 1867131 w 6722167"/>
              <a:gd name="connsiteY13" fmla="*/ 3739011 h 4293998"/>
              <a:gd name="connsiteX14" fmla="*/ 1984922 w 6722167"/>
              <a:gd name="connsiteY14" fmla="*/ 3207609 h 4293998"/>
              <a:gd name="connsiteX15" fmla="*/ 2745358 w 6722167"/>
              <a:gd name="connsiteY15" fmla="*/ 3811121 h 4293998"/>
              <a:gd name="connsiteX16" fmla="*/ 2844823 w 6722167"/>
              <a:gd name="connsiteY16" fmla="*/ 3894687 h 4293998"/>
              <a:gd name="connsiteX17" fmla="*/ 3053983 w 6722167"/>
              <a:gd name="connsiteY17" fmla="*/ 3972450 h 4293998"/>
              <a:gd name="connsiteX18" fmla="*/ 3189522 w 6722167"/>
              <a:gd name="connsiteY18" fmla="*/ 3991829 h 4293998"/>
              <a:gd name="connsiteX19" fmla="*/ 3322741 w 6722167"/>
              <a:gd name="connsiteY19" fmla="*/ 4021325 h 4293998"/>
              <a:gd name="connsiteX20" fmla="*/ 3435364 w 6722167"/>
              <a:gd name="connsiteY20" fmla="*/ 4029369 h 4293998"/>
              <a:gd name="connsiteX21" fmla="*/ 3666513 w 6722167"/>
              <a:gd name="connsiteY21" fmla="*/ 4084173 h 4293998"/>
              <a:gd name="connsiteX22" fmla="*/ 3780639 w 6722167"/>
              <a:gd name="connsiteY22" fmla="*/ 3995347 h 4293998"/>
              <a:gd name="connsiteX23" fmla="*/ 3757294 w 6722167"/>
              <a:gd name="connsiteY23" fmla="*/ 3439177 h 4293998"/>
              <a:gd name="connsiteX24" fmla="*/ 3832506 w 6722167"/>
              <a:gd name="connsiteY24" fmla="*/ 3366351 h 4293998"/>
              <a:gd name="connsiteX25" fmla="*/ 4296679 w 6722167"/>
              <a:gd name="connsiteY25" fmla="*/ 3731871 h 4293998"/>
              <a:gd name="connsiteX26" fmla="*/ 4999518 w 6722167"/>
              <a:gd name="connsiteY26" fmla="*/ 4291663 h 4293998"/>
              <a:gd name="connsiteX27" fmla="*/ 4939193 w 6722167"/>
              <a:gd name="connsiteY27" fmla="*/ 3970988 h 4293998"/>
              <a:gd name="connsiteX28" fmla="*/ 4883902 w 6722167"/>
              <a:gd name="connsiteY28" fmla="*/ 3827556 h 4293998"/>
              <a:gd name="connsiteX29" fmla="*/ 5317018 w 6722167"/>
              <a:gd name="connsiteY29" fmla="*/ 3720163 h 4293998"/>
              <a:gd name="connsiteX30" fmla="*/ 5358293 w 6722167"/>
              <a:gd name="connsiteY30" fmla="*/ 3497913 h 4293998"/>
              <a:gd name="connsiteX31" fmla="*/ 5609118 w 6722167"/>
              <a:gd name="connsiteY31" fmla="*/ 3482038 h 4293998"/>
              <a:gd name="connsiteX32" fmla="*/ 5609118 w 6722167"/>
              <a:gd name="connsiteY32" fmla="*/ 3459813 h 4293998"/>
              <a:gd name="connsiteX33" fmla="*/ 5456718 w 6722167"/>
              <a:gd name="connsiteY33" fmla="*/ 3437588 h 4293998"/>
              <a:gd name="connsiteX34" fmla="*/ 5374127 w 6722167"/>
              <a:gd name="connsiteY34" fmla="*/ 3379049 h 4293998"/>
              <a:gd name="connsiteX35" fmla="*/ 5475714 w 6722167"/>
              <a:gd name="connsiteY35" fmla="*/ 3353265 h 4293998"/>
              <a:gd name="connsiteX36" fmla="*/ 5479694 w 6722167"/>
              <a:gd name="connsiteY36" fmla="*/ 3276510 h 4293998"/>
              <a:gd name="connsiteX37" fmla="*/ 5574193 w 6722167"/>
              <a:gd name="connsiteY37" fmla="*/ 3266138 h 4293998"/>
              <a:gd name="connsiteX38" fmla="*/ 5663093 w 6722167"/>
              <a:gd name="connsiteY38" fmla="*/ 3247088 h 4293998"/>
              <a:gd name="connsiteX39" fmla="*/ 5771043 w 6722167"/>
              <a:gd name="connsiteY39" fmla="*/ 3278838 h 4293998"/>
              <a:gd name="connsiteX40" fmla="*/ 5850418 w 6722167"/>
              <a:gd name="connsiteY40" fmla="*/ 3320113 h 4293998"/>
              <a:gd name="connsiteX41" fmla="*/ 5917093 w 6722167"/>
              <a:gd name="connsiteY41" fmla="*/ 3148663 h 4293998"/>
              <a:gd name="connsiteX42" fmla="*/ 6320318 w 6722167"/>
              <a:gd name="connsiteY42" fmla="*/ 3358213 h 4293998"/>
              <a:gd name="connsiteX43" fmla="*/ 6529868 w 6722167"/>
              <a:gd name="connsiteY43" fmla="*/ 3564588 h 4293998"/>
              <a:gd name="connsiteX44" fmla="*/ 6653693 w 6722167"/>
              <a:gd name="connsiteY44" fmla="*/ 3624913 h 4293998"/>
              <a:gd name="connsiteX45" fmla="*/ 6722167 w 6722167"/>
              <a:gd name="connsiteY45" fmla="*/ 3518706 h 4293998"/>
              <a:gd name="connsiteX46" fmla="*/ 4058334 w 6722167"/>
              <a:gd name="connsiteY46" fmla="*/ 1460218 h 4293998"/>
              <a:gd name="connsiteX47" fmla="*/ 3314336 w 6722167"/>
              <a:gd name="connsiteY47" fmla="*/ 1013010 h 4293998"/>
              <a:gd name="connsiteX48" fmla="*/ 3616739 w 6722167"/>
              <a:gd name="connsiteY48" fmla="*/ 677212 h 4293998"/>
              <a:gd name="connsiteX49" fmla="*/ 3073857 w 6722167"/>
              <a:gd name="connsiteY49" fmla="*/ 642352 h 4293998"/>
              <a:gd name="connsiteX50" fmla="*/ 2919543 w 6722167"/>
              <a:gd name="connsiteY50" fmla="*/ 418928 h 4293998"/>
              <a:gd name="connsiteX51" fmla="*/ 2743528 w 6722167"/>
              <a:gd name="connsiteY51" fmla="*/ 0 h 4293998"/>
              <a:gd name="connsiteX52" fmla="*/ 2506088 w 6722167"/>
              <a:gd name="connsiteY52" fmla="*/ 529727 h 4293998"/>
              <a:gd name="connsiteX53" fmla="*/ 2243704 w 6722167"/>
              <a:gd name="connsiteY53" fmla="*/ 1060196 h 4293998"/>
              <a:gd name="connsiteX54" fmla="*/ 1994402 w 6722167"/>
              <a:gd name="connsiteY54" fmla="*/ 1081739 h 4293998"/>
              <a:gd name="connsiteX55" fmla="*/ 1926558 w 6722167"/>
              <a:gd name="connsiteY55" fmla="*/ 646694 h 4293998"/>
              <a:gd name="connsiteX56" fmla="*/ 1900570 w 6722167"/>
              <a:gd name="connsiteY56" fmla="*/ 384268 h 4293998"/>
              <a:gd name="connsiteX57" fmla="*/ 1394824 w 6722167"/>
              <a:gd name="connsiteY57" fmla="*/ 363494 h 4293998"/>
              <a:gd name="connsiteX58" fmla="*/ 1410121 w 6722167"/>
              <a:gd name="connsiteY58" fmla="*/ 249957 h 4293998"/>
              <a:gd name="connsiteX59" fmla="*/ 1289845 w 6722167"/>
              <a:gd name="connsiteY59" fmla="*/ 242612 h 4293998"/>
              <a:gd name="connsiteX60" fmla="*/ 1169632 w 6722167"/>
              <a:gd name="connsiteY60" fmla="*/ 224306 h 4293998"/>
              <a:gd name="connsiteX61" fmla="*/ 1170496 w 6722167"/>
              <a:gd name="connsiteY61" fmla="*/ 138764 h 4293998"/>
              <a:gd name="connsiteX62" fmla="*/ 1069010 w 6722167"/>
              <a:gd name="connsiteY62" fmla="*/ 360900 h 4293998"/>
              <a:gd name="connsiteX63" fmla="*/ 964794 w 6722167"/>
              <a:gd name="connsiteY63" fmla="*/ 564039 h 4293998"/>
              <a:gd name="connsiteX64" fmla="*/ 887664 w 6722167"/>
              <a:gd name="connsiteY64" fmla="*/ 799031 h 4293998"/>
              <a:gd name="connsiteX65" fmla="*/ 783415 w 6722167"/>
              <a:gd name="connsiteY65" fmla="*/ 1163028 h 4293998"/>
              <a:gd name="connsiteX66" fmla="*/ 547493 w 6722167"/>
              <a:gd name="connsiteY66" fmla="*/ 1049225 h 4293998"/>
              <a:gd name="connsiteX67" fmla="*/ 353890 w 6722167"/>
              <a:gd name="connsiteY67" fmla="*/ 1169919 h 4293998"/>
              <a:gd name="connsiteX68" fmla="*/ 240397 w 6722167"/>
              <a:gd name="connsiteY68" fmla="*/ 1079942 h 4293998"/>
              <a:gd name="connsiteX69" fmla="*/ 166867 w 6722167"/>
              <a:gd name="connsiteY69" fmla="*/ 1195171 h 4293998"/>
              <a:gd name="connsiteX70" fmla="*/ 113254 w 6722167"/>
              <a:gd name="connsiteY70" fmla="*/ 1314621 h 4293998"/>
              <a:gd name="connsiteX71" fmla="*/ 72176 w 6722167"/>
              <a:gd name="connsiteY71" fmla="*/ 1412602 h 4293998"/>
              <a:gd name="connsiteX72" fmla="*/ 68887 w 6722167"/>
              <a:gd name="connsiteY72" fmla="*/ 1526405 h 4293998"/>
              <a:gd name="connsiteX73" fmla="*/ 0 w 6722167"/>
              <a:gd name="connsiteY73" fmla="*/ 1626120 h 4293998"/>
              <a:gd name="connsiteX74" fmla="*/ 9559 w 6722167"/>
              <a:gd name="connsiteY74" fmla="*/ 1817306 h 4293998"/>
              <a:gd name="connsiteX75" fmla="*/ 139432 w 6722167"/>
              <a:gd name="connsiteY75" fmla="*/ 1786873 h 4293998"/>
              <a:gd name="connsiteX76" fmla="*/ 290506 w 6722167"/>
              <a:gd name="connsiteY76" fmla="*/ 1851124 h 4293998"/>
              <a:gd name="connsiteX77" fmla="*/ 486543 w 6722167"/>
              <a:gd name="connsiteY77" fmla="*/ 1961070 h 4293998"/>
              <a:gd name="connsiteX78" fmla="*/ 451314 w 6722167"/>
              <a:gd name="connsiteY78" fmla="*/ 2106513 h 4293998"/>
              <a:gd name="connsiteX79" fmla="*/ 650644 w 6722167"/>
              <a:gd name="connsiteY79" fmla="*/ 2370518 h 4293998"/>
              <a:gd name="connsiteX80" fmla="*/ 425076 w 6722167"/>
              <a:gd name="connsiteY80" fmla="*/ 2857054 h 4293998"/>
              <a:gd name="connsiteX81" fmla="*/ 553431 w 6722167"/>
              <a:gd name="connsiteY81" fmla="*/ 2946207 h 4293998"/>
              <a:gd name="connsiteX0" fmla="*/ 553431 w 6722167"/>
              <a:gd name="connsiteY0" fmla="*/ 2946207 h 4293998"/>
              <a:gd name="connsiteX1" fmla="*/ 807498 w 6722167"/>
              <a:gd name="connsiteY1" fmla="*/ 2918761 h 4293998"/>
              <a:gd name="connsiteX2" fmla="*/ 849252 w 6722167"/>
              <a:gd name="connsiteY2" fmla="*/ 3029336 h 4293998"/>
              <a:gd name="connsiteX3" fmla="*/ 1210162 w 6722167"/>
              <a:gd name="connsiteY3" fmla="*/ 2951435 h 4293998"/>
              <a:gd name="connsiteX4" fmla="*/ 1432085 w 6722167"/>
              <a:gd name="connsiteY4" fmla="*/ 3041860 h 4293998"/>
              <a:gd name="connsiteX5" fmla="*/ 1009890 w 6722167"/>
              <a:gd name="connsiteY5" fmla="*/ 4028699 h 4293998"/>
              <a:gd name="connsiteX6" fmla="*/ 1442161 w 6722167"/>
              <a:gd name="connsiteY6" fmla="*/ 3755877 h 4293998"/>
              <a:gd name="connsiteX7" fmla="*/ 1468940 w 6722167"/>
              <a:gd name="connsiteY7" fmla="*/ 3726513 h 4293998"/>
              <a:gd name="connsiteX8" fmla="*/ 1513390 w 6722167"/>
              <a:gd name="connsiteY8" fmla="*/ 3739213 h 4293998"/>
              <a:gd name="connsiteX9" fmla="*/ 1487990 w 6722167"/>
              <a:gd name="connsiteY9" fmla="*/ 3777313 h 4293998"/>
              <a:gd name="connsiteX10" fmla="*/ 1649915 w 6722167"/>
              <a:gd name="connsiteY10" fmla="*/ 3859863 h 4293998"/>
              <a:gd name="connsiteX11" fmla="*/ 1850296 w 6722167"/>
              <a:gd name="connsiteY11" fmla="*/ 3957577 h 4293998"/>
              <a:gd name="connsiteX12" fmla="*/ 1841750 w 6722167"/>
              <a:gd name="connsiteY12" fmla="*/ 3827785 h 4293998"/>
              <a:gd name="connsiteX13" fmla="*/ 1867131 w 6722167"/>
              <a:gd name="connsiteY13" fmla="*/ 3739011 h 4293998"/>
              <a:gd name="connsiteX14" fmla="*/ 1984922 w 6722167"/>
              <a:gd name="connsiteY14" fmla="*/ 3207609 h 4293998"/>
              <a:gd name="connsiteX15" fmla="*/ 2745358 w 6722167"/>
              <a:gd name="connsiteY15" fmla="*/ 3811121 h 4293998"/>
              <a:gd name="connsiteX16" fmla="*/ 2844823 w 6722167"/>
              <a:gd name="connsiteY16" fmla="*/ 3894687 h 4293998"/>
              <a:gd name="connsiteX17" fmla="*/ 3053983 w 6722167"/>
              <a:gd name="connsiteY17" fmla="*/ 3972450 h 4293998"/>
              <a:gd name="connsiteX18" fmla="*/ 3189522 w 6722167"/>
              <a:gd name="connsiteY18" fmla="*/ 3991829 h 4293998"/>
              <a:gd name="connsiteX19" fmla="*/ 3322741 w 6722167"/>
              <a:gd name="connsiteY19" fmla="*/ 4021325 h 4293998"/>
              <a:gd name="connsiteX20" fmla="*/ 3435364 w 6722167"/>
              <a:gd name="connsiteY20" fmla="*/ 4029369 h 4293998"/>
              <a:gd name="connsiteX21" fmla="*/ 3666513 w 6722167"/>
              <a:gd name="connsiteY21" fmla="*/ 4084173 h 4293998"/>
              <a:gd name="connsiteX22" fmla="*/ 3780639 w 6722167"/>
              <a:gd name="connsiteY22" fmla="*/ 3995347 h 4293998"/>
              <a:gd name="connsiteX23" fmla="*/ 3757294 w 6722167"/>
              <a:gd name="connsiteY23" fmla="*/ 3439177 h 4293998"/>
              <a:gd name="connsiteX24" fmla="*/ 3832506 w 6722167"/>
              <a:gd name="connsiteY24" fmla="*/ 3366351 h 4293998"/>
              <a:gd name="connsiteX25" fmla="*/ 4296679 w 6722167"/>
              <a:gd name="connsiteY25" fmla="*/ 3731871 h 4293998"/>
              <a:gd name="connsiteX26" fmla="*/ 4999518 w 6722167"/>
              <a:gd name="connsiteY26" fmla="*/ 4291663 h 4293998"/>
              <a:gd name="connsiteX27" fmla="*/ 4939193 w 6722167"/>
              <a:gd name="connsiteY27" fmla="*/ 3970988 h 4293998"/>
              <a:gd name="connsiteX28" fmla="*/ 4883902 w 6722167"/>
              <a:gd name="connsiteY28" fmla="*/ 3827556 h 4293998"/>
              <a:gd name="connsiteX29" fmla="*/ 5317018 w 6722167"/>
              <a:gd name="connsiteY29" fmla="*/ 3720163 h 4293998"/>
              <a:gd name="connsiteX30" fmla="*/ 5358293 w 6722167"/>
              <a:gd name="connsiteY30" fmla="*/ 3497913 h 4293998"/>
              <a:gd name="connsiteX31" fmla="*/ 5609118 w 6722167"/>
              <a:gd name="connsiteY31" fmla="*/ 3482038 h 4293998"/>
              <a:gd name="connsiteX32" fmla="*/ 5609118 w 6722167"/>
              <a:gd name="connsiteY32" fmla="*/ 3459813 h 4293998"/>
              <a:gd name="connsiteX33" fmla="*/ 5456718 w 6722167"/>
              <a:gd name="connsiteY33" fmla="*/ 3437588 h 4293998"/>
              <a:gd name="connsiteX34" fmla="*/ 5374127 w 6722167"/>
              <a:gd name="connsiteY34" fmla="*/ 3379049 h 4293998"/>
              <a:gd name="connsiteX35" fmla="*/ 5475714 w 6722167"/>
              <a:gd name="connsiteY35" fmla="*/ 3353265 h 4293998"/>
              <a:gd name="connsiteX36" fmla="*/ 5479694 w 6722167"/>
              <a:gd name="connsiteY36" fmla="*/ 3276510 h 4293998"/>
              <a:gd name="connsiteX37" fmla="*/ 5574193 w 6722167"/>
              <a:gd name="connsiteY37" fmla="*/ 3266138 h 4293998"/>
              <a:gd name="connsiteX38" fmla="*/ 5663093 w 6722167"/>
              <a:gd name="connsiteY38" fmla="*/ 3247088 h 4293998"/>
              <a:gd name="connsiteX39" fmla="*/ 5771043 w 6722167"/>
              <a:gd name="connsiteY39" fmla="*/ 3278838 h 4293998"/>
              <a:gd name="connsiteX40" fmla="*/ 5850418 w 6722167"/>
              <a:gd name="connsiteY40" fmla="*/ 3320113 h 4293998"/>
              <a:gd name="connsiteX41" fmla="*/ 5917093 w 6722167"/>
              <a:gd name="connsiteY41" fmla="*/ 3148663 h 4293998"/>
              <a:gd name="connsiteX42" fmla="*/ 6320318 w 6722167"/>
              <a:gd name="connsiteY42" fmla="*/ 3358213 h 4293998"/>
              <a:gd name="connsiteX43" fmla="*/ 6529868 w 6722167"/>
              <a:gd name="connsiteY43" fmla="*/ 3564588 h 4293998"/>
              <a:gd name="connsiteX44" fmla="*/ 6653693 w 6722167"/>
              <a:gd name="connsiteY44" fmla="*/ 3624913 h 4293998"/>
              <a:gd name="connsiteX45" fmla="*/ 6722167 w 6722167"/>
              <a:gd name="connsiteY45" fmla="*/ 3518706 h 4293998"/>
              <a:gd name="connsiteX46" fmla="*/ 4058334 w 6722167"/>
              <a:gd name="connsiteY46" fmla="*/ 1460218 h 4293998"/>
              <a:gd name="connsiteX47" fmla="*/ 3314336 w 6722167"/>
              <a:gd name="connsiteY47" fmla="*/ 1013010 h 4293998"/>
              <a:gd name="connsiteX48" fmla="*/ 3616739 w 6722167"/>
              <a:gd name="connsiteY48" fmla="*/ 677212 h 4293998"/>
              <a:gd name="connsiteX49" fmla="*/ 3073857 w 6722167"/>
              <a:gd name="connsiteY49" fmla="*/ 642352 h 4293998"/>
              <a:gd name="connsiteX50" fmla="*/ 2919543 w 6722167"/>
              <a:gd name="connsiteY50" fmla="*/ 418928 h 4293998"/>
              <a:gd name="connsiteX51" fmla="*/ 2743528 w 6722167"/>
              <a:gd name="connsiteY51" fmla="*/ 0 h 4293998"/>
              <a:gd name="connsiteX52" fmla="*/ 2506088 w 6722167"/>
              <a:gd name="connsiteY52" fmla="*/ 529727 h 4293998"/>
              <a:gd name="connsiteX53" fmla="*/ 2243704 w 6722167"/>
              <a:gd name="connsiteY53" fmla="*/ 1060196 h 4293998"/>
              <a:gd name="connsiteX54" fmla="*/ 1994402 w 6722167"/>
              <a:gd name="connsiteY54" fmla="*/ 1081739 h 4293998"/>
              <a:gd name="connsiteX55" fmla="*/ 1926558 w 6722167"/>
              <a:gd name="connsiteY55" fmla="*/ 646694 h 4293998"/>
              <a:gd name="connsiteX56" fmla="*/ 1900570 w 6722167"/>
              <a:gd name="connsiteY56" fmla="*/ 384268 h 4293998"/>
              <a:gd name="connsiteX57" fmla="*/ 1394824 w 6722167"/>
              <a:gd name="connsiteY57" fmla="*/ 363494 h 4293998"/>
              <a:gd name="connsiteX58" fmla="*/ 1410121 w 6722167"/>
              <a:gd name="connsiteY58" fmla="*/ 249957 h 4293998"/>
              <a:gd name="connsiteX59" fmla="*/ 1289845 w 6722167"/>
              <a:gd name="connsiteY59" fmla="*/ 242612 h 4293998"/>
              <a:gd name="connsiteX60" fmla="*/ 1169632 w 6722167"/>
              <a:gd name="connsiteY60" fmla="*/ 224306 h 4293998"/>
              <a:gd name="connsiteX61" fmla="*/ 1170496 w 6722167"/>
              <a:gd name="connsiteY61" fmla="*/ 138764 h 4293998"/>
              <a:gd name="connsiteX62" fmla="*/ 1069010 w 6722167"/>
              <a:gd name="connsiteY62" fmla="*/ 360900 h 4293998"/>
              <a:gd name="connsiteX63" fmla="*/ 964794 w 6722167"/>
              <a:gd name="connsiteY63" fmla="*/ 564039 h 4293998"/>
              <a:gd name="connsiteX64" fmla="*/ 887664 w 6722167"/>
              <a:gd name="connsiteY64" fmla="*/ 799031 h 4293998"/>
              <a:gd name="connsiteX65" fmla="*/ 783415 w 6722167"/>
              <a:gd name="connsiteY65" fmla="*/ 1163028 h 4293998"/>
              <a:gd name="connsiteX66" fmla="*/ 547493 w 6722167"/>
              <a:gd name="connsiteY66" fmla="*/ 1049225 h 4293998"/>
              <a:gd name="connsiteX67" fmla="*/ 353890 w 6722167"/>
              <a:gd name="connsiteY67" fmla="*/ 1169919 h 4293998"/>
              <a:gd name="connsiteX68" fmla="*/ 240397 w 6722167"/>
              <a:gd name="connsiteY68" fmla="*/ 1079942 h 4293998"/>
              <a:gd name="connsiteX69" fmla="*/ 166867 w 6722167"/>
              <a:gd name="connsiteY69" fmla="*/ 1195171 h 4293998"/>
              <a:gd name="connsiteX70" fmla="*/ 113254 w 6722167"/>
              <a:gd name="connsiteY70" fmla="*/ 1314621 h 4293998"/>
              <a:gd name="connsiteX71" fmla="*/ 72176 w 6722167"/>
              <a:gd name="connsiteY71" fmla="*/ 1412602 h 4293998"/>
              <a:gd name="connsiteX72" fmla="*/ 68887 w 6722167"/>
              <a:gd name="connsiteY72" fmla="*/ 1526405 h 4293998"/>
              <a:gd name="connsiteX73" fmla="*/ 0 w 6722167"/>
              <a:gd name="connsiteY73" fmla="*/ 1626120 h 4293998"/>
              <a:gd name="connsiteX74" fmla="*/ 9559 w 6722167"/>
              <a:gd name="connsiteY74" fmla="*/ 1817306 h 4293998"/>
              <a:gd name="connsiteX75" fmla="*/ 139432 w 6722167"/>
              <a:gd name="connsiteY75" fmla="*/ 1786873 h 4293998"/>
              <a:gd name="connsiteX76" fmla="*/ 290506 w 6722167"/>
              <a:gd name="connsiteY76" fmla="*/ 1851124 h 4293998"/>
              <a:gd name="connsiteX77" fmla="*/ 486543 w 6722167"/>
              <a:gd name="connsiteY77" fmla="*/ 1961070 h 4293998"/>
              <a:gd name="connsiteX78" fmla="*/ 451314 w 6722167"/>
              <a:gd name="connsiteY78" fmla="*/ 2106513 h 4293998"/>
              <a:gd name="connsiteX79" fmla="*/ 650644 w 6722167"/>
              <a:gd name="connsiteY79" fmla="*/ 2370518 h 4293998"/>
              <a:gd name="connsiteX80" fmla="*/ 425076 w 6722167"/>
              <a:gd name="connsiteY80" fmla="*/ 2857054 h 4293998"/>
              <a:gd name="connsiteX81" fmla="*/ 553431 w 6722167"/>
              <a:gd name="connsiteY81" fmla="*/ 2946207 h 4293998"/>
              <a:gd name="connsiteX0" fmla="*/ 553431 w 6722167"/>
              <a:gd name="connsiteY0" fmla="*/ 2946207 h 4291663"/>
              <a:gd name="connsiteX1" fmla="*/ 807498 w 6722167"/>
              <a:gd name="connsiteY1" fmla="*/ 2918761 h 4291663"/>
              <a:gd name="connsiteX2" fmla="*/ 849252 w 6722167"/>
              <a:gd name="connsiteY2" fmla="*/ 3029336 h 4291663"/>
              <a:gd name="connsiteX3" fmla="*/ 1210162 w 6722167"/>
              <a:gd name="connsiteY3" fmla="*/ 2951435 h 4291663"/>
              <a:gd name="connsiteX4" fmla="*/ 1432085 w 6722167"/>
              <a:gd name="connsiteY4" fmla="*/ 3041860 h 4291663"/>
              <a:gd name="connsiteX5" fmla="*/ 1009890 w 6722167"/>
              <a:gd name="connsiteY5" fmla="*/ 4028699 h 4291663"/>
              <a:gd name="connsiteX6" fmla="*/ 1442161 w 6722167"/>
              <a:gd name="connsiteY6" fmla="*/ 3755877 h 4291663"/>
              <a:gd name="connsiteX7" fmla="*/ 1468940 w 6722167"/>
              <a:gd name="connsiteY7" fmla="*/ 3726513 h 4291663"/>
              <a:gd name="connsiteX8" fmla="*/ 1513390 w 6722167"/>
              <a:gd name="connsiteY8" fmla="*/ 3739213 h 4291663"/>
              <a:gd name="connsiteX9" fmla="*/ 1487990 w 6722167"/>
              <a:gd name="connsiteY9" fmla="*/ 3777313 h 4291663"/>
              <a:gd name="connsiteX10" fmla="*/ 1649915 w 6722167"/>
              <a:gd name="connsiteY10" fmla="*/ 3859863 h 4291663"/>
              <a:gd name="connsiteX11" fmla="*/ 1850296 w 6722167"/>
              <a:gd name="connsiteY11" fmla="*/ 3957577 h 4291663"/>
              <a:gd name="connsiteX12" fmla="*/ 1841750 w 6722167"/>
              <a:gd name="connsiteY12" fmla="*/ 3827785 h 4291663"/>
              <a:gd name="connsiteX13" fmla="*/ 1867131 w 6722167"/>
              <a:gd name="connsiteY13" fmla="*/ 3739011 h 4291663"/>
              <a:gd name="connsiteX14" fmla="*/ 1984922 w 6722167"/>
              <a:gd name="connsiteY14" fmla="*/ 3207609 h 4291663"/>
              <a:gd name="connsiteX15" fmla="*/ 2745358 w 6722167"/>
              <a:gd name="connsiteY15" fmla="*/ 3811121 h 4291663"/>
              <a:gd name="connsiteX16" fmla="*/ 2844823 w 6722167"/>
              <a:gd name="connsiteY16" fmla="*/ 3894687 h 4291663"/>
              <a:gd name="connsiteX17" fmla="*/ 3053983 w 6722167"/>
              <a:gd name="connsiteY17" fmla="*/ 3972450 h 4291663"/>
              <a:gd name="connsiteX18" fmla="*/ 3189522 w 6722167"/>
              <a:gd name="connsiteY18" fmla="*/ 3991829 h 4291663"/>
              <a:gd name="connsiteX19" fmla="*/ 3322741 w 6722167"/>
              <a:gd name="connsiteY19" fmla="*/ 4021325 h 4291663"/>
              <a:gd name="connsiteX20" fmla="*/ 3435364 w 6722167"/>
              <a:gd name="connsiteY20" fmla="*/ 4029369 h 4291663"/>
              <a:gd name="connsiteX21" fmla="*/ 3666513 w 6722167"/>
              <a:gd name="connsiteY21" fmla="*/ 4084173 h 4291663"/>
              <a:gd name="connsiteX22" fmla="*/ 3780639 w 6722167"/>
              <a:gd name="connsiteY22" fmla="*/ 3995347 h 4291663"/>
              <a:gd name="connsiteX23" fmla="*/ 3757294 w 6722167"/>
              <a:gd name="connsiteY23" fmla="*/ 3439177 h 4291663"/>
              <a:gd name="connsiteX24" fmla="*/ 3832506 w 6722167"/>
              <a:gd name="connsiteY24" fmla="*/ 3366351 h 4291663"/>
              <a:gd name="connsiteX25" fmla="*/ 4296679 w 6722167"/>
              <a:gd name="connsiteY25" fmla="*/ 3731871 h 4291663"/>
              <a:gd name="connsiteX26" fmla="*/ 4999518 w 6722167"/>
              <a:gd name="connsiteY26" fmla="*/ 4291663 h 4291663"/>
              <a:gd name="connsiteX27" fmla="*/ 4939193 w 6722167"/>
              <a:gd name="connsiteY27" fmla="*/ 3970988 h 4291663"/>
              <a:gd name="connsiteX28" fmla="*/ 4883902 w 6722167"/>
              <a:gd name="connsiteY28" fmla="*/ 3827556 h 4291663"/>
              <a:gd name="connsiteX29" fmla="*/ 5317018 w 6722167"/>
              <a:gd name="connsiteY29" fmla="*/ 3720163 h 4291663"/>
              <a:gd name="connsiteX30" fmla="*/ 5358293 w 6722167"/>
              <a:gd name="connsiteY30" fmla="*/ 3497913 h 4291663"/>
              <a:gd name="connsiteX31" fmla="*/ 5609118 w 6722167"/>
              <a:gd name="connsiteY31" fmla="*/ 3482038 h 4291663"/>
              <a:gd name="connsiteX32" fmla="*/ 5609118 w 6722167"/>
              <a:gd name="connsiteY32" fmla="*/ 3459813 h 4291663"/>
              <a:gd name="connsiteX33" fmla="*/ 5456718 w 6722167"/>
              <a:gd name="connsiteY33" fmla="*/ 3437588 h 4291663"/>
              <a:gd name="connsiteX34" fmla="*/ 5374127 w 6722167"/>
              <a:gd name="connsiteY34" fmla="*/ 3379049 h 4291663"/>
              <a:gd name="connsiteX35" fmla="*/ 5475714 w 6722167"/>
              <a:gd name="connsiteY35" fmla="*/ 3353265 h 4291663"/>
              <a:gd name="connsiteX36" fmla="*/ 5479694 w 6722167"/>
              <a:gd name="connsiteY36" fmla="*/ 3276510 h 4291663"/>
              <a:gd name="connsiteX37" fmla="*/ 5574193 w 6722167"/>
              <a:gd name="connsiteY37" fmla="*/ 3266138 h 4291663"/>
              <a:gd name="connsiteX38" fmla="*/ 5663093 w 6722167"/>
              <a:gd name="connsiteY38" fmla="*/ 3247088 h 4291663"/>
              <a:gd name="connsiteX39" fmla="*/ 5771043 w 6722167"/>
              <a:gd name="connsiteY39" fmla="*/ 3278838 h 4291663"/>
              <a:gd name="connsiteX40" fmla="*/ 5850418 w 6722167"/>
              <a:gd name="connsiteY40" fmla="*/ 3320113 h 4291663"/>
              <a:gd name="connsiteX41" fmla="*/ 5917093 w 6722167"/>
              <a:gd name="connsiteY41" fmla="*/ 3148663 h 4291663"/>
              <a:gd name="connsiteX42" fmla="*/ 6320318 w 6722167"/>
              <a:gd name="connsiteY42" fmla="*/ 3358213 h 4291663"/>
              <a:gd name="connsiteX43" fmla="*/ 6529868 w 6722167"/>
              <a:gd name="connsiteY43" fmla="*/ 3564588 h 4291663"/>
              <a:gd name="connsiteX44" fmla="*/ 6653693 w 6722167"/>
              <a:gd name="connsiteY44" fmla="*/ 3624913 h 4291663"/>
              <a:gd name="connsiteX45" fmla="*/ 6722167 w 6722167"/>
              <a:gd name="connsiteY45" fmla="*/ 3518706 h 4291663"/>
              <a:gd name="connsiteX46" fmla="*/ 4058334 w 6722167"/>
              <a:gd name="connsiteY46" fmla="*/ 1460218 h 4291663"/>
              <a:gd name="connsiteX47" fmla="*/ 3314336 w 6722167"/>
              <a:gd name="connsiteY47" fmla="*/ 1013010 h 4291663"/>
              <a:gd name="connsiteX48" fmla="*/ 3616739 w 6722167"/>
              <a:gd name="connsiteY48" fmla="*/ 677212 h 4291663"/>
              <a:gd name="connsiteX49" fmla="*/ 3073857 w 6722167"/>
              <a:gd name="connsiteY49" fmla="*/ 642352 h 4291663"/>
              <a:gd name="connsiteX50" fmla="*/ 2919543 w 6722167"/>
              <a:gd name="connsiteY50" fmla="*/ 418928 h 4291663"/>
              <a:gd name="connsiteX51" fmla="*/ 2743528 w 6722167"/>
              <a:gd name="connsiteY51" fmla="*/ 0 h 4291663"/>
              <a:gd name="connsiteX52" fmla="*/ 2506088 w 6722167"/>
              <a:gd name="connsiteY52" fmla="*/ 529727 h 4291663"/>
              <a:gd name="connsiteX53" fmla="*/ 2243704 w 6722167"/>
              <a:gd name="connsiteY53" fmla="*/ 1060196 h 4291663"/>
              <a:gd name="connsiteX54" fmla="*/ 1994402 w 6722167"/>
              <a:gd name="connsiteY54" fmla="*/ 1081739 h 4291663"/>
              <a:gd name="connsiteX55" fmla="*/ 1926558 w 6722167"/>
              <a:gd name="connsiteY55" fmla="*/ 646694 h 4291663"/>
              <a:gd name="connsiteX56" fmla="*/ 1900570 w 6722167"/>
              <a:gd name="connsiteY56" fmla="*/ 384268 h 4291663"/>
              <a:gd name="connsiteX57" fmla="*/ 1394824 w 6722167"/>
              <a:gd name="connsiteY57" fmla="*/ 363494 h 4291663"/>
              <a:gd name="connsiteX58" fmla="*/ 1410121 w 6722167"/>
              <a:gd name="connsiteY58" fmla="*/ 249957 h 4291663"/>
              <a:gd name="connsiteX59" fmla="*/ 1289845 w 6722167"/>
              <a:gd name="connsiteY59" fmla="*/ 242612 h 4291663"/>
              <a:gd name="connsiteX60" fmla="*/ 1169632 w 6722167"/>
              <a:gd name="connsiteY60" fmla="*/ 224306 h 4291663"/>
              <a:gd name="connsiteX61" fmla="*/ 1170496 w 6722167"/>
              <a:gd name="connsiteY61" fmla="*/ 138764 h 4291663"/>
              <a:gd name="connsiteX62" fmla="*/ 1069010 w 6722167"/>
              <a:gd name="connsiteY62" fmla="*/ 360900 h 4291663"/>
              <a:gd name="connsiteX63" fmla="*/ 964794 w 6722167"/>
              <a:gd name="connsiteY63" fmla="*/ 564039 h 4291663"/>
              <a:gd name="connsiteX64" fmla="*/ 887664 w 6722167"/>
              <a:gd name="connsiteY64" fmla="*/ 799031 h 4291663"/>
              <a:gd name="connsiteX65" fmla="*/ 783415 w 6722167"/>
              <a:gd name="connsiteY65" fmla="*/ 1163028 h 4291663"/>
              <a:gd name="connsiteX66" fmla="*/ 547493 w 6722167"/>
              <a:gd name="connsiteY66" fmla="*/ 1049225 h 4291663"/>
              <a:gd name="connsiteX67" fmla="*/ 353890 w 6722167"/>
              <a:gd name="connsiteY67" fmla="*/ 1169919 h 4291663"/>
              <a:gd name="connsiteX68" fmla="*/ 240397 w 6722167"/>
              <a:gd name="connsiteY68" fmla="*/ 1079942 h 4291663"/>
              <a:gd name="connsiteX69" fmla="*/ 166867 w 6722167"/>
              <a:gd name="connsiteY69" fmla="*/ 1195171 h 4291663"/>
              <a:gd name="connsiteX70" fmla="*/ 113254 w 6722167"/>
              <a:gd name="connsiteY70" fmla="*/ 1314621 h 4291663"/>
              <a:gd name="connsiteX71" fmla="*/ 72176 w 6722167"/>
              <a:gd name="connsiteY71" fmla="*/ 1412602 h 4291663"/>
              <a:gd name="connsiteX72" fmla="*/ 68887 w 6722167"/>
              <a:gd name="connsiteY72" fmla="*/ 1526405 h 4291663"/>
              <a:gd name="connsiteX73" fmla="*/ 0 w 6722167"/>
              <a:gd name="connsiteY73" fmla="*/ 1626120 h 4291663"/>
              <a:gd name="connsiteX74" fmla="*/ 9559 w 6722167"/>
              <a:gd name="connsiteY74" fmla="*/ 1817306 h 4291663"/>
              <a:gd name="connsiteX75" fmla="*/ 139432 w 6722167"/>
              <a:gd name="connsiteY75" fmla="*/ 1786873 h 4291663"/>
              <a:gd name="connsiteX76" fmla="*/ 290506 w 6722167"/>
              <a:gd name="connsiteY76" fmla="*/ 1851124 h 4291663"/>
              <a:gd name="connsiteX77" fmla="*/ 486543 w 6722167"/>
              <a:gd name="connsiteY77" fmla="*/ 1961070 h 4291663"/>
              <a:gd name="connsiteX78" fmla="*/ 451314 w 6722167"/>
              <a:gd name="connsiteY78" fmla="*/ 2106513 h 4291663"/>
              <a:gd name="connsiteX79" fmla="*/ 650644 w 6722167"/>
              <a:gd name="connsiteY79" fmla="*/ 2370518 h 4291663"/>
              <a:gd name="connsiteX80" fmla="*/ 425076 w 6722167"/>
              <a:gd name="connsiteY80" fmla="*/ 2857054 h 4291663"/>
              <a:gd name="connsiteX81" fmla="*/ 553431 w 6722167"/>
              <a:gd name="connsiteY81" fmla="*/ 2946207 h 4291663"/>
              <a:gd name="connsiteX0" fmla="*/ 553431 w 6722167"/>
              <a:gd name="connsiteY0" fmla="*/ 2946207 h 4266263"/>
              <a:gd name="connsiteX1" fmla="*/ 807498 w 6722167"/>
              <a:gd name="connsiteY1" fmla="*/ 2918761 h 4266263"/>
              <a:gd name="connsiteX2" fmla="*/ 849252 w 6722167"/>
              <a:gd name="connsiteY2" fmla="*/ 3029336 h 4266263"/>
              <a:gd name="connsiteX3" fmla="*/ 1210162 w 6722167"/>
              <a:gd name="connsiteY3" fmla="*/ 2951435 h 4266263"/>
              <a:gd name="connsiteX4" fmla="*/ 1432085 w 6722167"/>
              <a:gd name="connsiteY4" fmla="*/ 3041860 h 4266263"/>
              <a:gd name="connsiteX5" fmla="*/ 1009890 w 6722167"/>
              <a:gd name="connsiteY5" fmla="*/ 4028699 h 4266263"/>
              <a:gd name="connsiteX6" fmla="*/ 1442161 w 6722167"/>
              <a:gd name="connsiteY6" fmla="*/ 3755877 h 4266263"/>
              <a:gd name="connsiteX7" fmla="*/ 1468940 w 6722167"/>
              <a:gd name="connsiteY7" fmla="*/ 3726513 h 4266263"/>
              <a:gd name="connsiteX8" fmla="*/ 1513390 w 6722167"/>
              <a:gd name="connsiteY8" fmla="*/ 3739213 h 4266263"/>
              <a:gd name="connsiteX9" fmla="*/ 1487990 w 6722167"/>
              <a:gd name="connsiteY9" fmla="*/ 3777313 h 4266263"/>
              <a:gd name="connsiteX10" fmla="*/ 1649915 w 6722167"/>
              <a:gd name="connsiteY10" fmla="*/ 3859863 h 4266263"/>
              <a:gd name="connsiteX11" fmla="*/ 1850296 w 6722167"/>
              <a:gd name="connsiteY11" fmla="*/ 3957577 h 4266263"/>
              <a:gd name="connsiteX12" fmla="*/ 1841750 w 6722167"/>
              <a:gd name="connsiteY12" fmla="*/ 3827785 h 4266263"/>
              <a:gd name="connsiteX13" fmla="*/ 1867131 w 6722167"/>
              <a:gd name="connsiteY13" fmla="*/ 3739011 h 4266263"/>
              <a:gd name="connsiteX14" fmla="*/ 1984922 w 6722167"/>
              <a:gd name="connsiteY14" fmla="*/ 3207609 h 4266263"/>
              <a:gd name="connsiteX15" fmla="*/ 2745358 w 6722167"/>
              <a:gd name="connsiteY15" fmla="*/ 3811121 h 4266263"/>
              <a:gd name="connsiteX16" fmla="*/ 2844823 w 6722167"/>
              <a:gd name="connsiteY16" fmla="*/ 3894687 h 4266263"/>
              <a:gd name="connsiteX17" fmla="*/ 3053983 w 6722167"/>
              <a:gd name="connsiteY17" fmla="*/ 3972450 h 4266263"/>
              <a:gd name="connsiteX18" fmla="*/ 3189522 w 6722167"/>
              <a:gd name="connsiteY18" fmla="*/ 3991829 h 4266263"/>
              <a:gd name="connsiteX19" fmla="*/ 3322741 w 6722167"/>
              <a:gd name="connsiteY19" fmla="*/ 4021325 h 4266263"/>
              <a:gd name="connsiteX20" fmla="*/ 3435364 w 6722167"/>
              <a:gd name="connsiteY20" fmla="*/ 4029369 h 4266263"/>
              <a:gd name="connsiteX21" fmla="*/ 3666513 w 6722167"/>
              <a:gd name="connsiteY21" fmla="*/ 4084173 h 4266263"/>
              <a:gd name="connsiteX22" fmla="*/ 3780639 w 6722167"/>
              <a:gd name="connsiteY22" fmla="*/ 3995347 h 4266263"/>
              <a:gd name="connsiteX23" fmla="*/ 3757294 w 6722167"/>
              <a:gd name="connsiteY23" fmla="*/ 3439177 h 4266263"/>
              <a:gd name="connsiteX24" fmla="*/ 3832506 w 6722167"/>
              <a:gd name="connsiteY24" fmla="*/ 3366351 h 4266263"/>
              <a:gd name="connsiteX25" fmla="*/ 4296679 w 6722167"/>
              <a:gd name="connsiteY25" fmla="*/ 3731871 h 4266263"/>
              <a:gd name="connsiteX26" fmla="*/ 4980468 w 6722167"/>
              <a:gd name="connsiteY26" fmla="*/ 4266263 h 4266263"/>
              <a:gd name="connsiteX27" fmla="*/ 4939193 w 6722167"/>
              <a:gd name="connsiteY27" fmla="*/ 3970988 h 4266263"/>
              <a:gd name="connsiteX28" fmla="*/ 4883902 w 6722167"/>
              <a:gd name="connsiteY28" fmla="*/ 3827556 h 4266263"/>
              <a:gd name="connsiteX29" fmla="*/ 5317018 w 6722167"/>
              <a:gd name="connsiteY29" fmla="*/ 3720163 h 4266263"/>
              <a:gd name="connsiteX30" fmla="*/ 5358293 w 6722167"/>
              <a:gd name="connsiteY30" fmla="*/ 3497913 h 4266263"/>
              <a:gd name="connsiteX31" fmla="*/ 5609118 w 6722167"/>
              <a:gd name="connsiteY31" fmla="*/ 3482038 h 4266263"/>
              <a:gd name="connsiteX32" fmla="*/ 5609118 w 6722167"/>
              <a:gd name="connsiteY32" fmla="*/ 3459813 h 4266263"/>
              <a:gd name="connsiteX33" fmla="*/ 5456718 w 6722167"/>
              <a:gd name="connsiteY33" fmla="*/ 3437588 h 4266263"/>
              <a:gd name="connsiteX34" fmla="*/ 5374127 w 6722167"/>
              <a:gd name="connsiteY34" fmla="*/ 3379049 h 4266263"/>
              <a:gd name="connsiteX35" fmla="*/ 5475714 w 6722167"/>
              <a:gd name="connsiteY35" fmla="*/ 3353265 h 4266263"/>
              <a:gd name="connsiteX36" fmla="*/ 5479694 w 6722167"/>
              <a:gd name="connsiteY36" fmla="*/ 3276510 h 4266263"/>
              <a:gd name="connsiteX37" fmla="*/ 5574193 w 6722167"/>
              <a:gd name="connsiteY37" fmla="*/ 3266138 h 4266263"/>
              <a:gd name="connsiteX38" fmla="*/ 5663093 w 6722167"/>
              <a:gd name="connsiteY38" fmla="*/ 3247088 h 4266263"/>
              <a:gd name="connsiteX39" fmla="*/ 5771043 w 6722167"/>
              <a:gd name="connsiteY39" fmla="*/ 3278838 h 4266263"/>
              <a:gd name="connsiteX40" fmla="*/ 5850418 w 6722167"/>
              <a:gd name="connsiteY40" fmla="*/ 3320113 h 4266263"/>
              <a:gd name="connsiteX41" fmla="*/ 5917093 w 6722167"/>
              <a:gd name="connsiteY41" fmla="*/ 3148663 h 4266263"/>
              <a:gd name="connsiteX42" fmla="*/ 6320318 w 6722167"/>
              <a:gd name="connsiteY42" fmla="*/ 3358213 h 4266263"/>
              <a:gd name="connsiteX43" fmla="*/ 6529868 w 6722167"/>
              <a:gd name="connsiteY43" fmla="*/ 3564588 h 4266263"/>
              <a:gd name="connsiteX44" fmla="*/ 6653693 w 6722167"/>
              <a:gd name="connsiteY44" fmla="*/ 3624913 h 4266263"/>
              <a:gd name="connsiteX45" fmla="*/ 6722167 w 6722167"/>
              <a:gd name="connsiteY45" fmla="*/ 3518706 h 4266263"/>
              <a:gd name="connsiteX46" fmla="*/ 4058334 w 6722167"/>
              <a:gd name="connsiteY46" fmla="*/ 1460218 h 4266263"/>
              <a:gd name="connsiteX47" fmla="*/ 3314336 w 6722167"/>
              <a:gd name="connsiteY47" fmla="*/ 1013010 h 4266263"/>
              <a:gd name="connsiteX48" fmla="*/ 3616739 w 6722167"/>
              <a:gd name="connsiteY48" fmla="*/ 677212 h 4266263"/>
              <a:gd name="connsiteX49" fmla="*/ 3073857 w 6722167"/>
              <a:gd name="connsiteY49" fmla="*/ 642352 h 4266263"/>
              <a:gd name="connsiteX50" fmla="*/ 2919543 w 6722167"/>
              <a:gd name="connsiteY50" fmla="*/ 418928 h 4266263"/>
              <a:gd name="connsiteX51" fmla="*/ 2743528 w 6722167"/>
              <a:gd name="connsiteY51" fmla="*/ 0 h 4266263"/>
              <a:gd name="connsiteX52" fmla="*/ 2506088 w 6722167"/>
              <a:gd name="connsiteY52" fmla="*/ 529727 h 4266263"/>
              <a:gd name="connsiteX53" fmla="*/ 2243704 w 6722167"/>
              <a:gd name="connsiteY53" fmla="*/ 1060196 h 4266263"/>
              <a:gd name="connsiteX54" fmla="*/ 1994402 w 6722167"/>
              <a:gd name="connsiteY54" fmla="*/ 1081739 h 4266263"/>
              <a:gd name="connsiteX55" fmla="*/ 1926558 w 6722167"/>
              <a:gd name="connsiteY55" fmla="*/ 646694 h 4266263"/>
              <a:gd name="connsiteX56" fmla="*/ 1900570 w 6722167"/>
              <a:gd name="connsiteY56" fmla="*/ 384268 h 4266263"/>
              <a:gd name="connsiteX57" fmla="*/ 1394824 w 6722167"/>
              <a:gd name="connsiteY57" fmla="*/ 363494 h 4266263"/>
              <a:gd name="connsiteX58" fmla="*/ 1410121 w 6722167"/>
              <a:gd name="connsiteY58" fmla="*/ 249957 h 4266263"/>
              <a:gd name="connsiteX59" fmla="*/ 1289845 w 6722167"/>
              <a:gd name="connsiteY59" fmla="*/ 242612 h 4266263"/>
              <a:gd name="connsiteX60" fmla="*/ 1169632 w 6722167"/>
              <a:gd name="connsiteY60" fmla="*/ 224306 h 4266263"/>
              <a:gd name="connsiteX61" fmla="*/ 1170496 w 6722167"/>
              <a:gd name="connsiteY61" fmla="*/ 138764 h 4266263"/>
              <a:gd name="connsiteX62" fmla="*/ 1069010 w 6722167"/>
              <a:gd name="connsiteY62" fmla="*/ 360900 h 4266263"/>
              <a:gd name="connsiteX63" fmla="*/ 964794 w 6722167"/>
              <a:gd name="connsiteY63" fmla="*/ 564039 h 4266263"/>
              <a:gd name="connsiteX64" fmla="*/ 887664 w 6722167"/>
              <a:gd name="connsiteY64" fmla="*/ 799031 h 4266263"/>
              <a:gd name="connsiteX65" fmla="*/ 783415 w 6722167"/>
              <a:gd name="connsiteY65" fmla="*/ 1163028 h 4266263"/>
              <a:gd name="connsiteX66" fmla="*/ 547493 w 6722167"/>
              <a:gd name="connsiteY66" fmla="*/ 1049225 h 4266263"/>
              <a:gd name="connsiteX67" fmla="*/ 353890 w 6722167"/>
              <a:gd name="connsiteY67" fmla="*/ 1169919 h 4266263"/>
              <a:gd name="connsiteX68" fmla="*/ 240397 w 6722167"/>
              <a:gd name="connsiteY68" fmla="*/ 1079942 h 4266263"/>
              <a:gd name="connsiteX69" fmla="*/ 166867 w 6722167"/>
              <a:gd name="connsiteY69" fmla="*/ 1195171 h 4266263"/>
              <a:gd name="connsiteX70" fmla="*/ 113254 w 6722167"/>
              <a:gd name="connsiteY70" fmla="*/ 1314621 h 4266263"/>
              <a:gd name="connsiteX71" fmla="*/ 72176 w 6722167"/>
              <a:gd name="connsiteY71" fmla="*/ 1412602 h 4266263"/>
              <a:gd name="connsiteX72" fmla="*/ 68887 w 6722167"/>
              <a:gd name="connsiteY72" fmla="*/ 1526405 h 4266263"/>
              <a:gd name="connsiteX73" fmla="*/ 0 w 6722167"/>
              <a:gd name="connsiteY73" fmla="*/ 1626120 h 4266263"/>
              <a:gd name="connsiteX74" fmla="*/ 9559 w 6722167"/>
              <a:gd name="connsiteY74" fmla="*/ 1817306 h 4266263"/>
              <a:gd name="connsiteX75" fmla="*/ 139432 w 6722167"/>
              <a:gd name="connsiteY75" fmla="*/ 1786873 h 4266263"/>
              <a:gd name="connsiteX76" fmla="*/ 290506 w 6722167"/>
              <a:gd name="connsiteY76" fmla="*/ 1851124 h 4266263"/>
              <a:gd name="connsiteX77" fmla="*/ 486543 w 6722167"/>
              <a:gd name="connsiteY77" fmla="*/ 1961070 h 4266263"/>
              <a:gd name="connsiteX78" fmla="*/ 451314 w 6722167"/>
              <a:gd name="connsiteY78" fmla="*/ 2106513 h 4266263"/>
              <a:gd name="connsiteX79" fmla="*/ 650644 w 6722167"/>
              <a:gd name="connsiteY79" fmla="*/ 2370518 h 4266263"/>
              <a:gd name="connsiteX80" fmla="*/ 425076 w 6722167"/>
              <a:gd name="connsiteY80" fmla="*/ 2857054 h 4266263"/>
              <a:gd name="connsiteX81" fmla="*/ 553431 w 6722167"/>
              <a:gd name="connsiteY81" fmla="*/ 2946207 h 4266263"/>
              <a:gd name="connsiteX0" fmla="*/ 553431 w 6722167"/>
              <a:gd name="connsiteY0" fmla="*/ 2946207 h 4266263"/>
              <a:gd name="connsiteX1" fmla="*/ 807498 w 6722167"/>
              <a:gd name="connsiteY1" fmla="*/ 2918761 h 4266263"/>
              <a:gd name="connsiteX2" fmla="*/ 849252 w 6722167"/>
              <a:gd name="connsiteY2" fmla="*/ 3029336 h 4266263"/>
              <a:gd name="connsiteX3" fmla="*/ 1210162 w 6722167"/>
              <a:gd name="connsiteY3" fmla="*/ 2951435 h 4266263"/>
              <a:gd name="connsiteX4" fmla="*/ 1432085 w 6722167"/>
              <a:gd name="connsiteY4" fmla="*/ 3041860 h 4266263"/>
              <a:gd name="connsiteX5" fmla="*/ 1009890 w 6722167"/>
              <a:gd name="connsiteY5" fmla="*/ 4028699 h 4266263"/>
              <a:gd name="connsiteX6" fmla="*/ 1442161 w 6722167"/>
              <a:gd name="connsiteY6" fmla="*/ 3755877 h 4266263"/>
              <a:gd name="connsiteX7" fmla="*/ 1468940 w 6722167"/>
              <a:gd name="connsiteY7" fmla="*/ 3726513 h 4266263"/>
              <a:gd name="connsiteX8" fmla="*/ 1513390 w 6722167"/>
              <a:gd name="connsiteY8" fmla="*/ 3739213 h 4266263"/>
              <a:gd name="connsiteX9" fmla="*/ 1487990 w 6722167"/>
              <a:gd name="connsiteY9" fmla="*/ 3777313 h 4266263"/>
              <a:gd name="connsiteX10" fmla="*/ 1649915 w 6722167"/>
              <a:gd name="connsiteY10" fmla="*/ 3859863 h 4266263"/>
              <a:gd name="connsiteX11" fmla="*/ 1850296 w 6722167"/>
              <a:gd name="connsiteY11" fmla="*/ 3957577 h 4266263"/>
              <a:gd name="connsiteX12" fmla="*/ 1841750 w 6722167"/>
              <a:gd name="connsiteY12" fmla="*/ 3827785 h 4266263"/>
              <a:gd name="connsiteX13" fmla="*/ 1867131 w 6722167"/>
              <a:gd name="connsiteY13" fmla="*/ 3739011 h 4266263"/>
              <a:gd name="connsiteX14" fmla="*/ 1984922 w 6722167"/>
              <a:gd name="connsiteY14" fmla="*/ 3207609 h 4266263"/>
              <a:gd name="connsiteX15" fmla="*/ 2745358 w 6722167"/>
              <a:gd name="connsiteY15" fmla="*/ 3811121 h 4266263"/>
              <a:gd name="connsiteX16" fmla="*/ 2844823 w 6722167"/>
              <a:gd name="connsiteY16" fmla="*/ 3894687 h 4266263"/>
              <a:gd name="connsiteX17" fmla="*/ 3053983 w 6722167"/>
              <a:gd name="connsiteY17" fmla="*/ 3972450 h 4266263"/>
              <a:gd name="connsiteX18" fmla="*/ 3189522 w 6722167"/>
              <a:gd name="connsiteY18" fmla="*/ 3991829 h 4266263"/>
              <a:gd name="connsiteX19" fmla="*/ 3322741 w 6722167"/>
              <a:gd name="connsiteY19" fmla="*/ 4021325 h 4266263"/>
              <a:gd name="connsiteX20" fmla="*/ 3435364 w 6722167"/>
              <a:gd name="connsiteY20" fmla="*/ 4029369 h 4266263"/>
              <a:gd name="connsiteX21" fmla="*/ 3666513 w 6722167"/>
              <a:gd name="connsiteY21" fmla="*/ 4084173 h 4266263"/>
              <a:gd name="connsiteX22" fmla="*/ 3780639 w 6722167"/>
              <a:gd name="connsiteY22" fmla="*/ 3995347 h 4266263"/>
              <a:gd name="connsiteX23" fmla="*/ 3757294 w 6722167"/>
              <a:gd name="connsiteY23" fmla="*/ 3439177 h 4266263"/>
              <a:gd name="connsiteX24" fmla="*/ 3832506 w 6722167"/>
              <a:gd name="connsiteY24" fmla="*/ 3366351 h 4266263"/>
              <a:gd name="connsiteX25" fmla="*/ 4296679 w 6722167"/>
              <a:gd name="connsiteY25" fmla="*/ 3731871 h 4266263"/>
              <a:gd name="connsiteX26" fmla="*/ 4980468 w 6722167"/>
              <a:gd name="connsiteY26" fmla="*/ 4266263 h 4266263"/>
              <a:gd name="connsiteX27" fmla="*/ 4989993 w 6722167"/>
              <a:gd name="connsiteY27" fmla="*/ 4113863 h 4266263"/>
              <a:gd name="connsiteX28" fmla="*/ 4939193 w 6722167"/>
              <a:gd name="connsiteY28" fmla="*/ 3970988 h 4266263"/>
              <a:gd name="connsiteX29" fmla="*/ 4883902 w 6722167"/>
              <a:gd name="connsiteY29" fmla="*/ 3827556 h 4266263"/>
              <a:gd name="connsiteX30" fmla="*/ 5317018 w 6722167"/>
              <a:gd name="connsiteY30" fmla="*/ 3720163 h 4266263"/>
              <a:gd name="connsiteX31" fmla="*/ 5358293 w 6722167"/>
              <a:gd name="connsiteY31" fmla="*/ 3497913 h 4266263"/>
              <a:gd name="connsiteX32" fmla="*/ 5609118 w 6722167"/>
              <a:gd name="connsiteY32" fmla="*/ 3482038 h 4266263"/>
              <a:gd name="connsiteX33" fmla="*/ 5609118 w 6722167"/>
              <a:gd name="connsiteY33" fmla="*/ 3459813 h 4266263"/>
              <a:gd name="connsiteX34" fmla="*/ 5456718 w 6722167"/>
              <a:gd name="connsiteY34" fmla="*/ 3437588 h 4266263"/>
              <a:gd name="connsiteX35" fmla="*/ 5374127 w 6722167"/>
              <a:gd name="connsiteY35" fmla="*/ 3379049 h 4266263"/>
              <a:gd name="connsiteX36" fmla="*/ 5475714 w 6722167"/>
              <a:gd name="connsiteY36" fmla="*/ 3353265 h 4266263"/>
              <a:gd name="connsiteX37" fmla="*/ 5479694 w 6722167"/>
              <a:gd name="connsiteY37" fmla="*/ 3276510 h 4266263"/>
              <a:gd name="connsiteX38" fmla="*/ 5574193 w 6722167"/>
              <a:gd name="connsiteY38" fmla="*/ 3266138 h 4266263"/>
              <a:gd name="connsiteX39" fmla="*/ 5663093 w 6722167"/>
              <a:gd name="connsiteY39" fmla="*/ 3247088 h 4266263"/>
              <a:gd name="connsiteX40" fmla="*/ 5771043 w 6722167"/>
              <a:gd name="connsiteY40" fmla="*/ 3278838 h 4266263"/>
              <a:gd name="connsiteX41" fmla="*/ 5850418 w 6722167"/>
              <a:gd name="connsiteY41" fmla="*/ 3320113 h 4266263"/>
              <a:gd name="connsiteX42" fmla="*/ 5917093 w 6722167"/>
              <a:gd name="connsiteY42" fmla="*/ 3148663 h 4266263"/>
              <a:gd name="connsiteX43" fmla="*/ 6320318 w 6722167"/>
              <a:gd name="connsiteY43" fmla="*/ 3358213 h 4266263"/>
              <a:gd name="connsiteX44" fmla="*/ 6529868 w 6722167"/>
              <a:gd name="connsiteY44" fmla="*/ 3564588 h 4266263"/>
              <a:gd name="connsiteX45" fmla="*/ 6653693 w 6722167"/>
              <a:gd name="connsiteY45" fmla="*/ 3624913 h 4266263"/>
              <a:gd name="connsiteX46" fmla="*/ 6722167 w 6722167"/>
              <a:gd name="connsiteY46" fmla="*/ 3518706 h 4266263"/>
              <a:gd name="connsiteX47" fmla="*/ 4058334 w 6722167"/>
              <a:gd name="connsiteY47" fmla="*/ 1460218 h 4266263"/>
              <a:gd name="connsiteX48" fmla="*/ 3314336 w 6722167"/>
              <a:gd name="connsiteY48" fmla="*/ 1013010 h 4266263"/>
              <a:gd name="connsiteX49" fmla="*/ 3616739 w 6722167"/>
              <a:gd name="connsiteY49" fmla="*/ 677212 h 4266263"/>
              <a:gd name="connsiteX50" fmla="*/ 3073857 w 6722167"/>
              <a:gd name="connsiteY50" fmla="*/ 642352 h 4266263"/>
              <a:gd name="connsiteX51" fmla="*/ 2919543 w 6722167"/>
              <a:gd name="connsiteY51" fmla="*/ 418928 h 4266263"/>
              <a:gd name="connsiteX52" fmla="*/ 2743528 w 6722167"/>
              <a:gd name="connsiteY52" fmla="*/ 0 h 4266263"/>
              <a:gd name="connsiteX53" fmla="*/ 2506088 w 6722167"/>
              <a:gd name="connsiteY53" fmla="*/ 529727 h 4266263"/>
              <a:gd name="connsiteX54" fmla="*/ 2243704 w 6722167"/>
              <a:gd name="connsiteY54" fmla="*/ 1060196 h 4266263"/>
              <a:gd name="connsiteX55" fmla="*/ 1994402 w 6722167"/>
              <a:gd name="connsiteY55" fmla="*/ 1081739 h 4266263"/>
              <a:gd name="connsiteX56" fmla="*/ 1926558 w 6722167"/>
              <a:gd name="connsiteY56" fmla="*/ 646694 h 4266263"/>
              <a:gd name="connsiteX57" fmla="*/ 1900570 w 6722167"/>
              <a:gd name="connsiteY57" fmla="*/ 384268 h 4266263"/>
              <a:gd name="connsiteX58" fmla="*/ 1394824 w 6722167"/>
              <a:gd name="connsiteY58" fmla="*/ 363494 h 4266263"/>
              <a:gd name="connsiteX59" fmla="*/ 1410121 w 6722167"/>
              <a:gd name="connsiteY59" fmla="*/ 249957 h 4266263"/>
              <a:gd name="connsiteX60" fmla="*/ 1289845 w 6722167"/>
              <a:gd name="connsiteY60" fmla="*/ 242612 h 4266263"/>
              <a:gd name="connsiteX61" fmla="*/ 1169632 w 6722167"/>
              <a:gd name="connsiteY61" fmla="*/ 224306 h 4266263"/>
              <a:gd name="connsiteX62" fmla="*/ 1170496 w 6722167"/>
              <a:gd name="connsiteY62" fmla="*/ 138764 h 4266263"/>
              <a:gd name="connsiteX63" fmla="*/ 1069010 w 6722167"/>
              <a:gd name="connsiteY63" fmla="*/ 360900 h 4266263"/>
              <a:gd name="connsiteX64" fmla="*/ 964794 w 6722167"/>
              <a:gd name="connsiteY64" fmla="*/ 564039 h 4266263"/>
              <a:gd name="connsiteX65" fmla="*/ 887664 w 6722167"/>
              <a:gd name="connsiteY65" fmla="*/ 799031 h 4266263"/>
              <a:gd name="connsiteX66" fmla="*/ 783415 w 6722167"/>
              <a:gd name="connsiteY66" fmla="*/ 1163028 h 4266263"/>
              <a:gd name="connsiteX67" fmla="*/ 547493 w 6722167"/>
              <a:gd name="connsiteY67" fmla="*/ 1049225 h 4266263"/>
              <a:gd name="connsiteX68" fmla="*/ 353890 w 6722167"/>
              <a:gd name="connsiteY68" fmla="*/ 1169919 h 4266263"/>
              <a:gd name="connsiteX69" fmla="*/ 240397 w 6722167"/>
              <a:gd name="connsiteY69" fmla="*/ 1079942 h 4266263"/>
              <a:gd name="connsiteX70" fmla="*/ 166867 w 6722167"/>
              <a:gd name="connsiteY70" fmla="*/ 1195171 h 4266263"/>
              <a:gd name="connsiteX71" fmla="*/ 113254 w 6722167"/>
              <a:gd name="connsiteY71" fmla="*/ 1314621 h 4266263"/>
              <a:gd name="connsiteX72" fmla="*/ 72176 w 6722167"/>
              <a:gd name="connsiteY72" fmla="*/ 1412602 h 4266263"/>
              <a:gd name="connsiteX73" fmla="*/ 68887 w 6722167"/>
              <a:gd name="connsiteY73" fmla="*/ 1526405 h 4266263"/>
              <a:gd name="connsiteX74" fmla="*/ 0 w 6722167"/>
              <a:gd name="connsiteY74" fmla="*/ 1626120 h 4266263"/>
              <a:gd name="connsiteX75" fmla="*/ 9559 w 6722167"/>
              <a:gd name="connsiteY75" fmla="*/ 1817306 h 4266263"/>
              <a:gd name="connsiteX76" fmla="*/ 139432 w 6722167"/>
              <a:gd name="connsiteY76" fmla="*/ 1786873 h 4266263"/>
              <a:gd name="connsiteX77" fmla="*/ 290506 w 6722167"/>
              <a:gd name="connsiteY77" fmla="*/ 1851124 h 4266263"/>
              <a:gd name="connsiteX78" fmla="*/ 486543 w 6722167"/>
              <a:gd name="connsiteY78" fmla="*/ 1961070 h 4266263"/>
              <a:gd name="connsiteX79" fmla="*/ 451314 w 6722167"/>
              <a:gd name="connsiteY79" fmla="*/ 2106513 h 4266263"/>
              <a:gd name="connsiteX80" fmla="*/ 650644 w 6722167"/>
              <a:gd name="connsiteY80" fmla="*/ 2370518 h 4266263"/>
              <a:gd name="connsiteX81" fmla="*/ 425076 w 6722167"/>
              <a:gd name="connsiteY81" fmla="*/ 2857054 h 4266263"/>
              <a:gd name="connsiteX82" fmla="*/ 553431 w 6722167"/>
              <a:gd name="connsiteY82" fmla="*/ 2946207 h 4266263"/>
              <a:gd name="connsiteX0" fmla="*/ 553431 w 6722167"/>
              <a:gd name="connsiteY0" fmla="*/ 2946207 h 4282138"/>
              <a:gd name="connsiteX1" fmla="*/ 807498 w 6722167"/>
              <a:gd name="connsiteY1" fmla="*/ 2918761 h 4282138"/>
              <a:gd name="connsiteX2" fmla="*/ 849252 w 6722167"/>
              <a:gd name="connsiteY2" fmla="*/ 3029336 h 4282138"/>
              <a:gd name="connsiteX3" fmla="*/ 1210162 w 6722167"/>
              <a:gd name="connsiteY3" fmla="*/ 2951435 h 4282138"/>
              <a:gd name="connsiteX4" fmla="*/ 1432085 w 6722167"/>
              <a:gd name="connsiteY4" fmla="*/ 3041860 h 4282138"/>
              <a:gd name="connsiteX5" fmla="*/ 1009890 w 6722167"/>
              <a:gd name="connsiteY5" fmla="*/ 4028699 h 4282138"/>
              <a:gd name="connsiteX6" fmla="*/ 1442161 w 6722167"/>
              <a:gd name="connsiteY6" fmla="*/ 3755877 h 4282138"/>
              <a:gd name="connsiteX7" fmla="*/ 1468940 w 6722167"/>
              <a:gd name="connsiteY7" fmla="*/ 3726513 h 4282138"/>
              <a:gd name="connsiteX8" fmla="*/ 1513390 w 6722167"/>
              <a:gd name="connsiteY8" fmla="*/ 3739213 h 4282138"/>
              <a:gd name="connsiteX9" fmla="*/ 1487990 w 6722167"/>
              <a:gd name="connsiteY9" fmla="*/ 3777313 h 4282138"/>
              <a:gd name="connsiteX10" fmla="*/ 1649915 w 6722167"/>
              <a:gd name="connsiteY10" fmla="*/ 3859863 h 4282138"/>
              <a:gd name="connsiteX11" fmla="*/ 1850296 w 6722167"/>
              <a:gd name="connsiteY11" fmla="*/ 3957577 h 4282138"/>
              <a:gd name="connsiteX12" fmla="*/ 1841750 w 6722167"/>
              <a:gd name="connsiteY12" fmla="*/ 3827785 h 4282138"/>
              <a:gd name="connsiteX13" fmla="*/ 1867131 w 6722167"/>
              <a:gd name="connsiteY13" fmla="*/ 3739011 h 4282138"/>
              <a:gd name="connsiteX14" fmla="*/ 1984922 w 6722167"/>
              <a:gd name="connsiteY14" fmla="*/ 3207609 h 4282138"/>
              <a:gd name="connsiteX15" fmla="*/ 2745358 w 6722167"/>
              <a:gd name="connsiteY15" fmla="*/ 3811121 h 4282138"/>
              <a:gd name="connsiteX16" fmla="*/ 2844823 w 6722167"/>
              <a:gd name="connsiteY16" fmla="*/ 3894687 h 4282138"/>
              <a:gd name="connsiteX17" fmla="*/ 3053983 w 6722167"/>
              <a:gd name="connsiteY17" fmla="*/ 3972450 h 4282138"/>
              <a:gd name="connsiteX18" fmla="*/ 3189522 w 6722167"/>
              <a:gd name="connsiteY18" fmla="*/ 3991829 h 4282138"/>
              <a:gd name="connsiteX19" fmla="*/ 3322741 w 6722167"/>
              <a:gd name="connsiteY19" fmla="*/ 4021325 h 4282138"/>
              <a:gd name="connsiteX20" fmla="*/ 3435364 w 6722167"/>
              <a:gd name="connsiteY20" fmla="*/ 4029369 h 4282138"/>
              <a:gd name="connsiteX21" fmla="*/ 3666513 w 6722167"/>
              <a:gd name="connsiteY21" fmla="*/ 4084173 h 4282138"/>
              <a:gd name="connsiteX22" fmla="*/ 3780639 w 6722167"/>
              <a:gd name="connsiteY22" fmla="*/ 3995347 h 4282138"/>
              <a:gd name="connsiteX23" fmla="*/ 3757294 w 6722167"/>
              <a:gd name="connsiteY23" fmla="*/ 3439177 h 4282138"/>
              <a:gd name="connsiteX24" fmla="*/ 3832506 w 6722167"/>
              <a:gd name="connsiteY24" fmla="*/ 3366351 h 4282138"/>
              <a:gd name="connsiteX25" fmla="*/ 4296679 w 6722167"/>
              <a:gd name="connsiteY25" fmla="*/ 3731871 h 4282138"/>
              <a:gd name="connsiteX26" fmla="*/ 4996343 w 6722167"/>
              <a:gd name="connsiteY26" fmla="*/ 4282138 h 4282138"/>
              <a:gd name="connsiteX27" fmla="*/ 4989993 w 6722167"/>
              <a:gd name="connsiteY27" fmla="*/ 4113863 h 4282138"/>
              <a:gd name="connsiteX28" fmla="*/ 4939193 w 6722167"/>
              <a:gd name="connsiteY28" fmla="*/ 3970988 h 4282138"/>
              <a:gd name="connsiteX29" fmla="*/ 4883902 w 6722167"/>
              <a:gd name="connsiteY29" fmla="*/ 3827556 h 4282138"/>
              <a:gd name="connsiteX30" fmla="*/ 5317018 w 6722167"/>
              <a:gd name="connsiteY30" fmla="*/ 3720163 h 4282138"/>
              <a:gd name="connsiteX31" fmla="*/ 5358293 w 6722167"/>
              <a:gd name="connsiteY31" fmla="*/ 3497913 h 4282138"/>
              <a:gd name="connsiteX32" fmla="*/ 5609118 w 6722167"/>
              <a:gd name="connsiteY32" fmla="*/ 3482038 h 4282138"/>
              <a:gd name="connsiteX33" fmla="*/ 5609118 w 6722167"/>
              <a:gd name="connsiteY33" fmla="*/ 3459813 h 4282138"/>
              <a:gd name="connsiteX34" fmla="*/ 5456718 w 6722167"/>
              <a:gd name="connsiteY34" fmla="*/ 3437588 h 4282138"/>
              <a:gd name="connsiteX35" fmla="*/ 5374127 w 6722167"/>
              <a:gd name="connsiteY35" fmla="*/ 3379049 h 4282138"/>
              <a:gd name="connsiteX36" fmla="*/ 5475714 w 6722167"/>
              <a:gd name="connsiteY36" fmla="*/ 3353265 h 4282138"/>
              <a:gd name="connsiteX37" fmla="*/ 5479694 w 6722167"/>
              <a:gd name="connsiteY37" fmla="*/ 3276510 h 4282138"/>
              <a:gd name="connsiteX38" fmla="*/ 5574193 w 6722167"/>
              <a:gd name="connsiteY38" fmla="*/ 3266138 h 4282138"/>
              <a:gd name="connsiteX39" fmla="*/ 5663093 w 6722167"/>
              <a:gd name="connsiteY39" fmla="*/ 3247088 h 4282138"/>
              <a:gd name="connsiteX40" fmla="*/ 5771043 w 6722167"/>
              <a:gd name="connsiteY40" fmla="*/ 3278838 h 4282138"/>
              <a:gd name="connsiteX41" fmla="*/ 5850418 w 6722167"/>
              <a:gd name="connsiteY41" fmla="*/ 3320113 h 4282138"/>
              <a:gd name="connsiteX42" fmla="*/ 5917093 w 6722167"/>
              <a:gd name="connsiteY42" fmla="*/ 3148663 h 4282138"/>
              <a:gd name="connsiteX43" fmla="*/ 6320318 w 6722167"/>
              <a:gd name="connsiteY43" fmla="*/ 3358213 h 4282138"/>
              <a:gd name="connsiteX44" fmla="*/ 6529868 w 6722167"/>
              <a:gd name="connsiteY44" fmla="*/ 3564588 h 4282138"/>
              <a:gd name="connsiteX45" fmla="*/ 6653693 w 6722167"/>
              <a:gd name="connsiteY45" fmla="*/ 3624913 h 4282138"/>
              <a:gd name="connsiteX46" fmla="*/ 6722167 w 6722167"/>
              <a:gd name="connsiteY46" fmla="*/ 3518706 h 4282138"/>
              <a:gd name="connsiteX47" fmla="*/ 4058334 w 6722167"/>
              <a:gd name="connsiteY47" fmla="*/ 1460218 h 4282138"/>
              <a:gd name="connsiteX48" fmla="*/ 3314336 w 6722167"/>
              <a:gd name="connsiteY48" fmla="*/ 1013010 h 4282138"/>
              <a:gd name="connsiteX49" fmla="*/ 3616739 w 6722167"/>
              <a:gd name="connsiteY49" fmla="*/ 677212 h 4282138"/>
              <a:gd name="connsiteX50" fmla="*/ 3073857 w 6722167"/>
              <a:gd name="connsiteY50" fmla="*/ 642352 h 4282138"/>
              <a:gd name="connsiteX51" fmla="*/ 2919543 w 6722167"/>
              <a:gd name="connsiteY51" fmla="*/ 418928 h 4282138"/>
              <a:gd name="connsiteX52" fmla="*/ 2743528 w 6722167"/>
              <a:gd name="connsiteY52" fmla="*/ 0 h 4282138"/>
              <a:gd name="connsiteX53" fmla="*/ 2506088 w 6722167"/>
              <a:gd name="connsiteY53" fmla="*/ 529727 h 4282138"/>
              <a:gd name="connsiteX54" fmla="*/ 2243704 w 6722167"/>
              <a:gd name="connsiteY54" fmla="*/ 1060196 h 4282138"/>
              <a:gd name="connsiteX55" fmla="*/ 1994402 w 6722167"/>
              <a:gd name="connsiteY55" fmla="*/ 1081739 h 4282138"/>
              <a:gd name="connsiteX56" fmla="*/ 1926558 w 6722167"/>
              <a:gd name="connsiteY56" fmla="*/ 646694 h 4282138"/>
              <a:gd name="connsiteX57" fmla="*/ 1900570 w 6722167"/>
              <a:gd name="connsiteY57" fmla="*/ 384268 h 4282138"/>
              <a:gd name="connsiteX58" fmla="*/ 1394824 w 6722167"/>
              <a:gd name="connsiteY58" fmla="*/ 363494 h 4282138"/>
              <a:gd name="connsiteX59" fmla="*/ 1410121 w 6722167"/>
              <a:gd name="connsiteY59" fmla="*/ 249957 h 4282138"/>
              <a:gd name="connsiteX60" fmla="*/ 1289845 w 6722167"/>
              <a:gd name="connsiteY60" fmla="*/ 242612 h 4282138"/>
              <a:gd name="connsiteX61" fmla="*/ 1169632 w 6722167"/>
              <a:gd name="connsiteY61" fmla="*/ 224306 h 4282138"/>
              <a:gd name="connsiteX62" fmla="*/ 1170496 w 6722167"/>
              <a:gd name="connsiteY62" fmla="*/ 138764 h 4282138"/>
              <a:gd name="connsiteX63" fmla="*/ 1069010 w 6722167"/>
              <a:gd name="connsiteY63" fmla="*/ 360900 h 4282138"/>
              <a:gd name="connsiteX64" fmla="*/ 964794 w 6722167"/>
              <a:gd name="connsiteY64" fmla="*/ 564039 h 4282138"/>
              <a:gd name="connsiteX65" fmla="*/ 887664 w 6722167"/>
              <a:gd name="connsiteY65" fmla="*/ 799031 h 4282138"/>
              <a:gd name="connsiteX66" fmla="*/ 783415 w 6722167"/>
              <a:gd name="connsiteY66" fmla="*/ 1163028 h 4282138"/>
              <a:gd name="connsiteX67" fmla="*/ 547493 w 6722167"/>
              <a:gd name="connsiteY67" fmla="*/ 1049225 h 4282138"/>
              <a:gd name="connsiteX68" fmla="*/ 353890 w 6722167"/>
              <a:gd name="connsiteY68" fmla="*/ 1169919 h 4282138"/>
              <a:gd name="connsiteX69" fmla="*/ 240397 w 6722167"/>
              <a:gd name="connsiteY69" fmla="*/ 1079942 h 4282138"/>
              <a:gd name="connsiteX70" fmla="*/ 166867 w 6722167"/>
              <a:gd name="connsiteY70" fmla="*/ 1195171 h 4282138"/>
              <a:gd name="connsiteX71" fmla="*/ 113254 w 6722167"/>
              <a:gd name="connsiteY71" fmla="*/ 1314621 h 4282138"/>
              <a:gd name="connsiteX72" fmla="*/ 72176 w 6722167"/>
              <a:gd name="connsiteY72" fmla="*/ 1412602 h 4282138"/>
              <a:gd name="connsiteX73" fmla="*/ 68887 w 6722167"/>
              <a:gd name="connsiteY73" fmla="*/ 1526405 h 4282138"/>
              <a:gd name="connsiteX74" fmla="*/ 0 w 6722167"/>
              <a:gd name="connsiteY74" fmla="*/ 1626120 h 4282138"/>
              <a:gd name="connsiteX75" fmla="*/ 9559 w 6722167"/>
              <a:gd name="connsiteY75" fmla="*/ 1817306 h 4282138"/>
              <a:gd name="connsiteX76" fmla="*/ 139432 w 6722167"/>
              <a:gd name="connsiteY76" fmla="*/ 1786873 h 4282138"/>
              <a:gd name="connsiteX77" fmla="*/ 290506 w 6722167"/>
              <a:gd name="connsiteY77" fmla="*/ 1851124 h 4282138"/>
              <a:gd name="connsiteX78" fmla="*/ 486543 w 6722167"/>
              <a:gd name="connsiteY78" fmla="*/ 1961070 h 4282138"/>
              <a:gd name="connsiteX79" fmla="*/ 451314 w 6722167"/>
              <a:gd name="connsiteY79" fmla="*/ 2106513 h 4282138"/>
              <a:gd name="connsiteX80" fmla="*/ 650644 w 6722167"/>
              <a:gd name="connsiteY80" fmla="*/ 2370518 h 4282138"/>
              <a:gd name="connsiteX81" fmla="*/ 425076 w 6722167"/>
              <a:gd name="connsiteY81" fmla="*/ 2857054 h 4282138"/>
              <a:gd name="connsiteX82" fmla="*/ 553431 w 6722167"/>
              <a:gd name="connsiteY82" fmla="*/ 2946207 h 4282138"/>
              <a:gd name="connsiteX0" fmla="*/ 553431 w 6722167"/>
              <a:gd name="connsiteY0" fmla="*/ 2946207 h 4282138"/>
              <a:gd name="connsiteX1" fmla="*/ 807498 w 6722167"/>
              <a:gd name="connsiteY1" fmla="*/ 2918761 h 4282138"/>
              <a:gd name="connsiteX2" fmla="*/ 849252 w 6722167"/>
              <a:gd name="connsiteY2" fmla="*/ 3029336 h 4282138"/>
              <a:gd name="connsiteX3" fmla="*/ 1210162 w 6722167"/>
              <a:gd name="connsiteY3" fmla="*/ 2951435 h 4282138"/>
              <a:gd name="connsiteX4" fmla="*/ 1432085 w 6722167"/>
              <a:gd name="connsiteY4" fmla="*/ 3041860 h 4282138"/>
              <a:gd name="connsiteX5" fmla="*/ 1009890 w 6722167"/>
              <a:gd name="connsiteY5" fmla="*/ 4028699 h 4282138"/>
              <a:gd name="connsiteX6" fmla="*/ 1442161 w 6722167"/>
              <a:gd name="connsiteY6" fmla="*/ 3755877 h 4282138"/>
              <a:gd name="connsiteX7" fmla="*/ 1468940 w 6722167"/>
              <a:gd name="connsiteY7" fmla="*/ 3726513 h 4282138"/>
              <a:gd name="connsiteX8" fmla="*/ 1513390 w 6722167"/>
              <a:gd name="connsiteY8" fmla="*/ 3739213 h 4282138"/>
              <a:gd name="connsiteX9" fmla="*/ 1487990 w 6722167"/>
              <a:gd name="connsiteY9" fmla="*/ 3777313 h 4282138"/>
              <a:gd name="connsiteX10" fmla="*/ 1649915 w 6722167"/>
              <a:gd name="connsiteY10" fmla="*/ 3859863 h 4282138"/>
              <a:gd name="connsiteX11" fmla="*/ 1850296 w 6722167"/>
              <a:gd name="connsiteY11" fmla="*/ 3957577 h 4282138"/>
              <a:gd name="connsiteX12" fmla="*/ 1841750 w 6722167"/>
              <a:gd name="connsiteY12" fmla="*/ 3827785 h 4282138"/>
              <a:gd name="connsiteX13" fmla="*/ 1867131 w 6722167"/>
              <a:gd name="connsiteY13" fmla="*/ 3739011 h 4282138"/>
              <a:gd name="connsiteX14" fmla="*/ 1984922 w 6722167"/>
              <a:gd name="connsiteY14" fmla="*/ 3207609 h 4282138"/>
              <a:gd name="connsiteX15" fmla="*/ 2745358 w 6722167"/>
              <a:gd name="connsiteY15" fmla="*/ 3811121 h 4282138"/>
              <a:gd name="connsiteX16" fmla="*/ 2844823 w 6722167"/>
              <a:gd name="connsiteY16" fmla="*/ 3894687 h 4282138"/>
              <a:gd name="connsiteX17" fmla="*/ 3053983 w 6722167"/>
              <a:gd name="connsiteY17" fmla="*/ 3972450 h 4282138"/>
              <a:gd name="connsiteX18" fmla="*/ 3189522 w 6722167"/>
              <a:gd name="connsiteY18" fmla="*/ 3991829 h 4282138"/>
              <a:gd name="connsiteX19" fmla="*/ 3322741 w 6722167"/>
              <a:gd name="connsiteY19" fmla="*/ 4021325 h 4282138"/>
              <a:gd name="connsiteX20" fmla="*/ 3435364 w 6722167"/>
              <a:gd name="connsiteY20" fmla="*/ 4029369 h 4282138"/>
              <a:gd name="connsiteX21" fmla="*/ 3666513 w 6722167"/>
              <a:gd name="connsiteY21" fmla="*/ 4084173 h 4282138"/>
              <a:gd name="connsiteX22" fmla="*/ 3780639 w 6722167"/>
              <a:gd name="connsiteY22" fmla="*/ 3995347 h 4282138"/>
              <a:gd name="connsiteX23" fmla="*/ 3757294 w 6722167"/>
              <a:gd name="connsiteY23" fmla="*/ 3439177 h 4282138"/>
              <a:gd name="connsiteX24" fmla="*/ 3832506 w 6722167"/>
              <a:gd name="connsiteY24" fmla="*/ 3366351 h 4282138"/>
              <a:gd name="connsiteX25" fmla="*/ 4296679 w 6722167"/>
              <a:gd name="connsiteY25" fmla="*/ 3731871 h 4282138"/>
              <a:gd name="connsiteX26" fmla="*/ 4996343 w 6722167"/>
              <a:gd name="connsiteY26" fmla="*/ 4282138 h 4282138"/>
              <a:gd name="connsiteX27" fmla="*/ 4989993 w 6722167"/>
              <a:gd name="connsiteY27" fmla="*/ 4113863 h 4282138"/>
              <a:gd name="connsiteX28" fmla="*/ 4939193 w 6722167"/>
              <a:gd name="connsiteY28" fmla="*/ 3970988 h 4282138"/>
              <a:gd name="connsiteX29" fmla="*/ 4883902 w 6722167"/>
              <a:gd name="connsiteY29" fmla="*/ 3827556 h 4282138"/>
              <a:gd name="connsiteX30" fmla="*/ 5317018 w 6722167"/>
              <a:gd name="connsiteY30" fmla="*/ 3720163 h 4282138"/>
              <a:gd name="connsiteX31" fmla="*/ 5358293 w 6722167"/>
              <a:gd name="connsiteY31" fmla="*/ 3497913 h 4282138"/>
              <a:gd name="connsiteX32" fmla="*/ 5609118 w 6722167"/>
              <a:gd name="connsiteY32" fmla="*/ 3482038 h 4282138"/>
              <a:gd name="connsiteX33" fmla="*/ 5609118 w 6722167"/>
              <a:gd name="connsiteY33" fmla="*/ 3459813 h 4282138"/>
              <a:gd name="connsiteX34" fmla="*/ 5545618 w 6722167"/>
              <a:gd name="connsiteY34" fmla="*/ 3453462 h 4282138"/>
              <a:gd name="connsiteX35" fmla="*/ 5456718 w 6722167"/>
              <a:gd name="connsiteY35" fmla="*/ 3437588 h 4282138"/>
              <a:gd name="connsiteX36" fmla="*/ 5374127 w 6722167"/>
              <a:gd name="connsiteY36" fmla="*/ 3379049 h 4282138"/>
              <a:gd name="connsiteX37" fmla="*/ 5475714 w 6722167"/>
              <a:gd name="connsiteY37" fmla="*/ 3353265 h 4282138"/>
              <a:gd name="connsiteX38" fmla="*/ 5479694 w 6722167"/>
              <a:gd name="connsiteY38" fmla="*/ 3276510 h 4282138"/>
              <a:gd name="connsiteX39" fmla="*/ 5574193 w 6722167"/>
              <a:gd name="connsiteY39" fmla="*/ 3266138 h 4282138"/>
              <a:gd name="connsiteX40" fmla="*/ 5663093 w 6722167"/>
              <a:gd name="connsiteY40" fmla="*/ 3247088 h 4282138"/>
              <a:gd name="connsiteX41" fmla="*/ 5771043 w 6722167"/>
              <a:gd name="connsiteY41" fmla="*/ 3278838 h 4282138"/>
              <a:gd name="connsiteX42" fmla="*/ 5850418 w 6722167"/>
              <a:gd name="connsiteY42" fmla="*/ 3320113 h 4282138"/>
              <a:gd name="connsiteX43" fmla="*/ 5917093 w 6722167"/>
              <a:gd name="connsiteY43" fmla="*/ 3148663 h 4282138"/>
              <a:gd name="connsiteX44" fmla="*/ 6320318 w 6722167"/>
              <a:gd name="connsiteY44" fmla="*/ 3358213 h 4282138"/>
              <a:gd name="connsiteX45" fmla="*/ 6529868 w 6722167"/>
              <a:gd name="connsiteY45" fmla="*/ 3564588 h 4282138"/>
              <a:gd name="connsiteX46" fmla="*/ 6653693 w 6722167"/>
              <a:gd name="connsiteY46" fmla="*/ 3624913 h 4282138"/>
              <a:gd name="connsiteX47" fmla="*/ 6722167 w 6722167"/>
              <a:gd name="connsiteY47" fmla="*/ 3518706 h 4282138"/>
              <a:gd name="connsiteX48" fmla="*/ 4058334 w 6722167"/>
              <a:gd name="connsiteY48" fmla="*/ 1460218 h 4282138"/>
              <a:gd name="connsiteX49" fmla="*/ 3314336 w 6722167"/>
              <a:gd name="connsiteY49" fmla="*/ 1013010 h 4282138"/>
              <a:gd name="connsiteX50" fmla="*/ 3616739 w 6722167"/>
              <a:gd name="connsiteY50" fmla="*/ 677212 h 4282138"/>
              <a:gd name="connsiteX51" fmla="*/ 3073857 w 6722167"/>
              <a:gd name="connsiteY51" fmla="*/ 642352 h 4282138"/>
              <a:gd name="connsiteX52" fmla="*/ 2919543 w 6722167"/>
              <a:gd name="connsiteY52" fmla="*/ 418928 h 4282138"/>
              <a:gd name="connsiteX53" fmla="*/ 2743528 w 6722167"/>
              <a:gd name="connsiteY53" fmla="*/ 0 h 4282138"/>
              <a:gd name="connsiteX54" fmla="*/ 2506088 w 6722167"/>
              <a:gd name="connsiteY54" fmla="*/ 529727 h 4282138"/>
              <a:gd name="connsiteX55" fmla="*/ 2243704 w 6722167"/>
              <a:gd name="connsiteY55" fmla="*/ 1060196 h 4282138"/>
              <a:gd name="connsiteX56" fmla="*/ 1994402 w 6722167"/>
              <a:gd name="connsiteY56" fmla="*/ 1081739 h 4282138"/>
              <a:gd name="connsiteX57" fmla="*/ 1926558 w 6722167"/>
              <a:gd name="connsiteY57" fmla="*/ 646694 h 4282138"/>
              <a:gd name="connsiteX58" fmla="*/ 1900570 w 6722167"/>
              <a:gd name="connsiteY58" fmla="*/ 384268 h 4282138"/>
              <a:gd name="connsiteX59" fmla="*/ 1394824 w 6722167"/>
              <a:gd name="connsiteY59" fmla="*/ 363494 h 4282138"/>
              <a:gd name="connsiteX60" fmla="*/ 1410121 w 6722167"/>
              <a:gd name="connsiteY60" fmla="*/ 249957 h 4282138"/>
              <a:gd name="connsiteX61" fmla="*/ 1289845 w 6722167"/>
              <a:gd name="connsiteY61" fmla="*/ 242612 h 4282138"/>
              <a:gd name="connsiteX62" fmla="*/ 1169632 w 6722167"/>
              <a:gd name="connsiteY62" fmla="*/ 224306 h 4282138"/>
              <a:gd name="connsiteX63" fmla="*/ 1170496 w 6722167"/>
              <a:gd name="connsiteY63" fmla="*/ 138764 h 4282138"/>
              <a:gd name="connsiteX64" fmla="*/ 1069010 w 6722167"/>
              <a:gd name="connsiteY64" fmla="*/ 360900 h 4282138"/>
              <a:gd name="connsiteX65" fmla="*/ 964794 w 6722167"/>
              <a:gd name="connsiteY65" fmla="*/ 564039 h 4282138"/>
              <a:gd name="connsiteX66" fmla="*/ 887664 w 6722167"/>
              <a:gd name="connsiteY66" fmla="*/ 799031 h 4282138"/>
              <a:gd name="connsiteX67" fmla="*/ 783415 w 6722167"/>
              <a:gd name="connsiteY67" fmla="*/ 1163028 h 4282138"/>
              <a:gd name="connsiteX68" fmla="*/ 547493 w 6722167"/>
              <a:gd name="connsiteY68" fmla="*/ 1049225 h 4282138"/>
              <a:gd name="connsiteX69" fmla="*/ 353890 w 6722167"/>
              <a:gd name="connsiteY69" fmla="*/ 1169919 h 4282138"/>
              <a:gd name="connsiteX70" fmla="*/ 240397 w 6722167"/>
              <a:gd name="connsiteY70" fmla="*/ 1079942 h 4282138"/>
              <a:gd name="connsiteX71" fmla="*/ 166867 w 6722167"/>
              <a:gd name="connsiteY71" fmla="*/ 1195171 h 4282138"/>
              <a:gd name="connsiteX72" fmla="*/ 113254 w 6722167"/>
              <a:gd name="connsiteY72" fmla="*/ 1314621 h 4282138"/>
              <a:gd name="connsiteX73" fmla="*/ 72176 w 6722167"/>
              <a:gd name="connsiteY73" fmla="*/ 1412602 h 4282138"/>
              <a:gd name="connsiteX74" fmla="*/ 68887 w 6722167"/>
              <a:gd name="connsiteY74" fmla="*/ 1526405 h 4282138"/>
              <a:gd name="connsiteX75" fmla="*/ 0 w 6722167"/>
              <a:gd name="connsiteY75" fmla="*/ 1626120 h 4282138"/>
              <a:gd name="connsiteX76" fmla="*/ 9559 w 6722167"/>
              <a:gd name="connsiteY76" fmla="*/ 1817306 h 4282138"/>
              <a:gd name="connsiteX77" fmla="*/ 139432 w 6722167"/>
              <a:gd name="connsiteY77" fmla="*/ 1786873 h 4282138"/>
              <a:gd name="connsiteX78" fmla="*/ 290506 w 6722167"/>
              <a:gd name="connsiteY78" fmla="*/ 1851124 h 4282138"/>
              <a:gd name="connsiteX79" fmla="*/ 486543 w 6722167"/>
              <a:gd name="connsiteY79" fmla="*/ 1961070 h 4282138"/>
              <a:gd name="connsiteX80" fmla="*/ 451314 w 6722167"/>
              <a:gd name="connsiteY80" fmla="*/ 2106513 h 4282138"/>
              <a:gd name="connsiteX81" fmla="*/ 650644 w 6722167"/>
              <a:gd name="connsiteY81" fmla="*/ 2370518 h 4282138"/>
              <a:gd name="connsiteX82" fmla="*/ 425076 w 6722167"/>
              <a:gd name="connsiteY82" fmla="*/ 2857054 h 4282138"/>
              <a:gd name="connsiteX83" fmla="*/ 553431 w 6722167"/>
              <a:gd name="connsiteY83" fmla="*/ 2946207 h 4282138"/>
              <a:gd name="connsiteX0" fmla="*/ 553431 w 6722167"/>
              <a:gd name="connsiteY0" fmla="*/ 2946207 h 4282138"/>
              <a:gd name="connsiteX1" fmla="*/ 807498 w 6722167"/>
              <a:gd name="connsiteY1" fmla="*/ 2918761 h 4282138"/>
              <a:gd name="connsiteX2" fmla="*/ 849252 w 6722167"/>
              <a:gd name="connsiteY2" fmla="*/ 3029336 h 4282138"/>
              <a:gd name="connsiteX3" fmla="*/ 1210162 w 6722167"/>
              <a:gd name="connsiteY3" fmla="*/ 2951435 h 4282138"/>
              <a:gd name="connsiteX4" fmla="*/ 1432085 w 6722167"/>
              <a:gd name="connsiteY4" fmla="*/ 3041860 h 4282138"/>
              <a:gd name="connsiteX5" fmla="*/ 1009890 w 6722167"/>
              <a:gd name="connsiteY5" fmla="*/ 4028699 h 4282138"/>
              <a:gd name="connsiteX6" fmla="*/ 1442161 w 6722167"/>
              <a:gd name="connsiteY6" fmla="*/ 3755877 h 4282138"/>
              <a:gd name="connsiteX7" fmla="*/ 1468940 w 6722167"/>
              <a:gd name="connsiteY7" fmla="*/ 3726513 h 4282138"/>
              <a:gd name="connsiteX8" fmla="*/ 1513390 w 6722167"/>
              <a:gd name="connsiteY8" fmla="*/ 3739213 h 4282138"/>
              <a:gd name="connsiteX9" fmla="*/ 1487990 w 6722167"/>
              <a:gd name="connsiteY9" fmla="*/ 3777313 h 4282138"/>
              <a:gd name="connsiteX10" fmla="*/ 1649915 w 6722167"/>
              <a:gd name="connsiteY10" fmla="*/ 3859863 h 4282138"/>
              <a:gd name="connsiteX11" fmla="*/ 1850296 w 6722167"/>
              <a:gd name="connsiteY11" fmla="*/ 3957577 h 4282138"/>
              <a:gd name="connsiteX12" fmla="*/ 1841750 w 6722167"/>
              <a:gd name="connsiteY12" fmla="*/ 3827785 h 4282138"/>
              <a:gd name="connsiteX13" fmla="*/ 1867131 w 6722167"/>
              <a:gd name="connsiteY13" fmla="*/ 3739011 h 4282138"/>
              <a:gd name="connsiteX14" fmla="*/ 1984922 w 6722167"/>
              <a:gd name="connsiteY14" fmla="*/ 3207609 h 4282138"/>
              <a:gd name="connsiteX15" fmla="*/ 2745358 w 6722167"/>
              <a:gd name="connsiteY15" fmla="*/ 3811121 h 4282138"/>
              <a:gd name="connsiteX16" fmla="*/ 2844823 w 6722167"/>
              <a:gd name="connsiteY16" fmla="*/ 3894687 h 4282138"/>
              <a:gd name="connsiteX17" fmla="*/ 3053983 w 6722167"/>
              <a:gd name="connsiteY17" fmla="*/ 3972450 h 4282138"/>
              <a:gd name="connsiteX18" fmla="*/ 3189522 w 6722167"/>
              <a:gd name="connsiteY18" fmla="*/ 3991829 h 4282138"/>
              <a:gd name="connsiteX19" fmla="*/ 3322741 w 6722167"/>
              <a:gd name="connsiteY19" fmla="*/ 4021325 h 4282138"/>
              <a:gd name="connsiteX20" fmla="*/ 3435364 w 6722167"/>
              <a:gd name="connsiteY20" fmla="*/ 4029369 h 4282138"/>
              <a:gd name="connsiteX21" fmla="*/ 3666513 w 6722167"/>
              <a:gd name="connsiteY21" fmla="*/ 4084173 h 4282138"/>
              <a:gd name="connsiteX22" fmla="*/ 3780639 w 6722167"/>
              <a:gd name="connsiteY22" fmla="*/ 3995347 h 4282138"/>
              <a:gd name="connsiteX23" fmla="*/ 3757294 w 6722167"/>
              <a:gd name="connsiteY23" fmla="*/ 3439177 h 4282138"/>
              <a:gd name="connsiteX24" fmla="*/ 3829331 w 6722167"/>
              <a:gd name="connsiteY24" fmla="*/ 3379051 h 4282138"/>
              <a:gd name="connsiteX25" fmla="*/ 4296679 w 6722167"/>
              <a:gd name="connsiteY25" fmla="*/ 3731871 h 4282138"/>
              <a:gd name="connsiteX26" fmla="*/ 4996343 w 6722167"/>
              <a:gd name="connsiteY26" fmla="*/ 4282138 h 4282138"/>
              <a:gd name="connsiteX27" fmla="*/ 4989993 w 6722167"/>
              <a:gd name="connsiteY27" fmla="*/ 4113863 h 4282138"/>
              <a:gd name="connsiteX28" fmla="*/ 4939193 w 6722167"/>
              <a:gd name="connsiteY28" fmla="*/ 3970988 h 4282138"/>
              <a:gd name="connsiteX29" fmla="*/ 4883902 w 6722167"/>
              <a:gd name="connsiteY29" fmla="*/ 3827556 h 4282138"/>
              <a:gd name="connsiteX30" fmla="*/ 5317018 w 6722167"/>
              <a:gd name="connsiteY30" fmla="*/ 3720163 h 4282138"/>
              <a:gd name="connsiteX31" fmla="*/ 5358293 w 6722167"/>
              <a:gd name="connsiteY31" fmla="*/ 3497913 h 4282138"/>
              <a:gd name="connsiteX32" fmla="*/ 5609118 w 6722167"/>
              <a:gd name="connsiteY32" fmla="*/ 3482038 h 4282138"/>
              <a:gd name="connsiteX33" fmla="*/ 5609118 w 6722167"/>
              <a:gd name="connsiteY33" fmla="*/ 3459813 h 4282138"/>
              <a:gd name="connsiteX34" fmla="*/ 5545618 w 6722167"/>
              <a:gd name="connsiteY34" fmla="*/ 3453462 h 4282138"/>
              <a:gd name="connsiteX35" fmla="*/ 5456718 w 6722167"/>
              <a:gd name="connsiteY35" fmla="*/ 3437588 h 4282138"/>
              <a:gd name="connsiteX36" fmla="*/ 5374127 w 6722167"/>
              <a:gd name="connsiteY36" fmla="*/ 3379049 h 4282138"/>
              <a:gd name="connsiteX37" fmla="*/ 5475714 w 6722167"/>
              <a:gd name="connsiteY37" fmla="*/ 3353265 h 4282138"/>
              <a:gd name="connsiteX38" fmla="*/ 5479694 w 6722167"/>
              <a:gd name="connsiteY38" fmla="*/ 3276510 h 4282138"/>
              <a:gd name="connsiteX39" fmla="*/ 5574193 w 6722167"/>
              <a:gd name="connsiteY39" fmla="*/ 3266138 h 4282138"/>
              <a:gd name="connsiteX40" fmla="*/ 5663093 w 6722167"/>
              <a:gd name="connsiteY40" fmla="*/ 3247088 h 4282138"/>
              <a:gd name="connsiteX41" fmla="*/ 5771043 w 6722167"/>
              <a:gd name="connsiteY41" fmla="*/ 3278838 h 4282138"/>
              <a:gd name="connsiteX42" fmla="*/ 5850418 w 6722167"/>
              <a:gd name="connsiteY42" fmla="*/ 3320113 h 4282138"/>
              <a:gd name="connsiteX43" fmla="*/ 5917093 w 6722167"/>
              <a:gd name="connsiteY43" fmla="*/ 3148663 h 4282138"/>
              <a:gd name="connsiteX44" fmla="*/ 6320318 w 6722167"/>
              <a:gd name="connsiteY44" fmla="*/ 3358213 h 4282138"/>
              <a:gd name="connsiteX45" fmla="*/ 6529868 w 6722167"/>
              <a:gd name="connsiteY45" fmla="*/ 3564588 h 4282138"/>
              <a:gd name="connsiteX46" fmla="*/ 6653693 w 6722167"/>
              <a:gd name="connsiteY46" fmla="*/ 3624913 h 4282138"/>
              <a:gd name="connsiteX47" fmla="*/ 6722167 w 6722167"/>
              <a:gd name="connsiteY47" fmla="*/ 3518706 h 4282138"/>
              <a:gd name="connsiteX48" fmla="*/ 4058334 w 6722167"/>
              <a:gd name="connsiteY48" fmla="*/ 1460218 h 4282138"/>
              <a:gd name="connsiteX49" fmla="*/ 3314336 w 6722167"/>
              <a:gd name="connsiteY49" fmla="*/ 1013010 h 4282138"/>
              <a:gd name="connsiteX50" fmla="*/ 3616739 w 6722167"/>
              <a:gd name="connsiteY50" fmla="*/ 677212 h 4282138"/>
              <a:gd name="connsiteX51" fmla="*/ 3073857 w 6722167"/>
              <a:gd name="connsiteY51" fmla="*/ 642352 h 4282138"/>
              <a:gd name="connsiteX52" fmla="*/ 2919543 w 6722167"/>
              <a:gd name="connsiteY52" fmla="*/ 418928 h 4282138"/>
              <a:gd name="connsiteX53" fmla="*/ 2743528 w 6722167"/>
              <a:gd name="connsiteY53" fmla="*/ 0 h 4282138"/>
              <a:gd name="connsiteX54" fmla="*/ 2506088 w 6722167"/>
              <a:gd name="connsiteY54" fmla="*/ 529727 h 4282138"/>
              <a:gd name="connsiteX55" fmla="*/ 2243704 w 6722167"/>
              <a:gd name="connsiteY55" fmla="*/ 1060196 h 4282138"/>
              <a:gd name="connsiteX56" fmla="*/ 1994402 w 6722167"/>
              <a:gd name="connsiteY56" fmla="*/ 1081739 h 4282138"/>
              <a:gd name="connsiteX57" fmla="*/ 1926558 w 6722167"/>
              <a:gd name="connsiteY57" fmla="*/ 646694 h 4282138"/>
              <a:gd name="connsiteX58" fmla="*/ 1900570 w 6722167"/>
              <a:gd name="connsiteY58" fmla="*/ 384268 h 4282138"/>
              <a:gd name="connsiteX59" fmla="*/ 1394824 w 6722167"/>
              <a:gd name="connsiteY59" fmla="*/ 363494 h 4282138"/>
              <a:gd name="connsiteX60" fmla="*/ 1410121 w 6722167"/>
              <a:gd name="connsiteY60" fmla="*/ 249957 h 4282138"/>
              <a:gd name="connsiteX61" fmla="*/ 1289845 w 6722167"/>
              <a:gd name="connsiteY61" fmla="*/ 242612 h 4282138"/>
              <a:gd name="connsiteX62" fmla="*/ 1169632 w 6722167"/>
              <a:gd name="connsiteY62" fmla="*/ 224306 h 4282138"/>
              <a:gd name="connsiteX63" fmla="*/ 1170496 w 6722167"/>
              <a:gd name="connsiteY63" fmla="*/ 138764 h 4282138"/>
              <a:gd name="connsiteX64" fmla="*/ 1069010 w 6722167"/>
              <a:gd name="connsiteY64" fmla="*/ 360900 h 4282138"/>
              <a:gd name="connsiteX65" fmla="*/ 964794 w 6722167"/>
              <a:gd name="connsiteY65" fmla="*/ 564039 h 4282138"/>
              <a:gd name="connsiteX66" fmla="*/ 887664 w 6722167"/>
              <a:gd name="connsiteY66" fmla="*/ 799031 h 4282138"/>
              <a:gd name="connsiteX67" fmla="*/ 783415 w 6722167"/>
              <a:gd name="connsiteY67" fmla="*/ 1163028 h 4282138"/>
              <a:gd name="connsiteX68" fmla="*/ 547493 w 6722167"/>
              <a:gd name="connsiteY68" fmla="*/ 1049225 h 4282138"/>
              <a:gd name="connsiteX69" fmla="*/ 353890 w 6722167"/>
              <a:gd name="connsiteY69" fmla="*/ 1169919 h 4282138"/>
              <a:gd name="connsiteX70" fmla="*/ 240397 w 6722167"/>
              <a:gd name="connsiteY70" fmla="*/ 1079942 h 4282138"/>
              <a:gd name="connsiteX71" fmla="*/ 166867 w 6722167"/>
              <a:gd name="connsiteY71" fmla="*/ 1195171 h 4282138"/>
              <a:gd name="connsiteX72" fmla="*/ 113254 w 6722167"/>
              <a:gd name="connsiteY72" fmla="*/ 1314621 h 4282138"/>
              <a:gd name="connsiteX73" fmla="*/ 72176 w 6722167"/>
              <a:gd name="connsiteY73" fmla="*/ 1412602 h 4282138"/>
              <a:gd name="connsiteX74" fmla="*/ 68887 w 6722167"/>
              <a:gd name="connsiteY74" fmla="*/ 1526405 h 4282138"/>
              <a:gd name="connsiteX75" fmla="*/ 0 w 6722167"/>
              <a:gd name="connsiteY75" fmla="*/ 1626120 h 4282138"/>
              <a:gd name="connsiteX76" fmla="*/ 9559 w 6722167"/>
              <a:gd name="connsiteY76" fmla="*/ 1817306 h 4282138"/>
              <a:gd name="connsiteX77" fmla="*/ 139432 w 6722167"/>
              <a:gd name="connsiteY77" fmla="*/ 1786873 h 4282138"/>
              <a:gd name="connsiteX78" fmla="*/ 290506 w 6722167"/>
              <a:gd name="connsiteY78" fmla="*/ 1851124 h 4282138"/>
              <a:gd name="connsiteX79" fmla="*/ 486543 w 6722167"/>
              <a:gd name="connsiteY79" fmla="*/ 1961070 h 4282138"/>
              <a:gd name="connsiteX80" fmla="*/ 451314 w 6722167"/>
              <a:gd name="connsiteY80" fmla="*/ 2106513 h 4282138"/>
              <a:gd name="connsiteX81" fmla="*/ 650644 w 6722167"/>
              <a:gd name="connsiteY81" fmla="*/ 2370518 h 4282138"/>
              <a:gd name="connsiteX82" fmla="*/ 425076 w 6722167"/>
              <a:gd name="connsiteY82" fmla="*/ 2857054 h 4282138"/>
              <a:gd name="connsiteX83" fmla="*/ 553431 w 6722167"/>
              <a:gd name="connsiteY83" fmla="*/ 2946207 h 4282138"/>
              <a:gd name="connsiteX0" fmla="*/ 553431 w 6722167"/>
              <a:gd name="connsiteY0" fmla="*/ 2946207 h 4282138"/>
              <a:gd name="connsiteX1" fmla="*/ 807498 w 6722167"/>
              <a:gd name="connsiteY1" fmla="*/ 2918761 h 4282138"/>
              <a:gd name="connsiteX2" fmla="*/ 849252 w 6722167"/>
              <a:gd name="connsiteY2" fmla="*/ 3029336 h 4282138"/>
              <a:gd name="connsiteX3" fmla="*/ 1210162 w 6722167"/>
              <a:gd name="connsiteY3" fmla="*/ 2951435 h 4282138"/>
              <a:gd name="connsiteX4" fmla="*/ 1432085 w 6722167"/>
              <a:gd name="connsiteY4" fmla="*/ 3041860 h 4282138"/>
              <a:gd name="connsiteX5" fmla="*/ 1009890 w 6722167"/>
              <a:gd name="connsiteY5" fmla="*/ 4028699 h 4282138"/>
              <a:gd name="connsiteX6" fmla="*/ 1442161 w 6722167"/>
              <a:gd name="connsiteY6" fmla="*/ 3755877 h 4282138"/>
              <a:gd name="connsiteX7" fmla="*/ 1468940 w 6722167"/>
              <a:gd name="connsiteY7" fmla="*/ 3726513 h 4282138"/>
              <a:gd name="connsiteX8" fmla="*/ 1513390 w 6722167"/>
              <a:gd name="connsiteY8" fmla="*/ 3739213 h 4282138"/>
              <a:gd name="connsiteX9" fmla="*/ 1487990 w 6722167"/>
              <a:gd name="connsiteY9" fmla="*/ 3777313 h 4282138"/>
              <a:gd name="connsiteX10" fmla="*/ 1649915 w 6722167"/>
              <a:gd name="connsiteY10" fmla="*/ 3859863 h 4282138"/>
              <a:gd name="connsiteX11" fmla="*/ 1850296 w 6722167"/>
              <a:gd name="connsiteY11" fmla="*/ 3957577 h 4282138"/>
              <a:gd name="connsiteX12" fmla="*/ 1841750 w 6722167"/>
              <a:gd name="connsiteY12" fmla="*/ 3827785 h 4282138"/>
              <a:gd name="connsiteX13" fmla="*/ 1867131 w 6722167"/>
              <a:gd name="connsiteY13" fmla="*/ 3739011 h 4282138"/>
              <a:gd name="connsiteX14" fmla="*/ 1984922 w 6722167"/>
              <a:gd name="connsiteY14" fmla="*/ 3207609 h 4282138"/>
              <a:gd name="connsiteX15" fmla="*/ 2745358 w 6722167"/>
              <a:gd name="connsiteY15" fmla="*/ 3811121 h 4282138"/>
              <a:gd name="connsiteX16" fmla="*/ 2844823 w 6722167"/>
              <a:gd name="connsiteY16" fmla="*/ 3894687 h 4282138"/>
              <a:gd name="connsiteX17" fmla="*/ 3053983 w 6722167"/>
              <a:gd name="connsiteY17" fmla="*/ 3972450 h 4282138"/>
              <a:gd name="connsiteX18" fmla="*/ 3189522 w 6722167"/>
              <a:gd name="connsiteY18" fmla="*/ 3991829 h 4282138"/>
              <a:gd name="connsiteX19" fmla="*/ 3322741 w 6722167"/>
              <a:gd name="connsiteY19" fmla="*/ 4021325 h 4282138"/>
              <a:gd name="connsiteX20" fmla="*/ 3435364 w 6722167"/>
              <a:gd name="connsiteY20" fmla="*/ 4029369 h 4282138"/>
              <a:gd name="connsiteX21" fmla="*/ 3666513 w 6722167"/>
              <a:gd name="connsiteY21" fmla="*/ 4084173 h 4282138"/>
              <a:gd name="connsiteX22" fmla="*/ 3780639 w 6722167"/>
              <a:gd name="connsiteY22" fmla="*/ 3995347 h 4282138"/>
              <a:gd name="connsiteX23" fmla="*/ 3757294 w 6722167"/>
              <a:gd name="connsiteY23" fmla="*/ 3439177 h 4282138"/>
              <a:gd name="connsiteX24" fmla="*/ 3829331 w 6722167"/>
              <a:gd name="connsiteY24" fmla="*/ 3379051 h 4282138"/>
              <a:gd name="connsiteX25" fmla="*/ 4271279 w 6722167"/>
              <a:gd name="connsiteY25" fmla="*/ 3741396 h 4282138"/>
              <a:gd name="connsiteX26" fmla="*/ 4996343 w 6722167"/>
              <a:gd name="connsiteY26" fmla="*/ 4282138 h 4282138"/>
              <a:gd name="connsiteX27" fmla="*/ 4989993 w 6722167"/>
              <a:gd name="connsiteY27" fmla="*/ 4113863 h 4282138"/>
              <a:gd name="connsiteX28" fmla="*/ 4939193 w 6722167"/>
              <a:gd name="connsiteY28" fmla="*/ 3970988 h 4282138"/>
              <a:gd name="connsiteX29" fmla="*/ 4883902 w 6722167"/>
              <a:gd name="connsiteY29" fmla="*/ 3827556 h 4282138"/>
              <a:gd name="connsiteX30" fmla="*/ 5317018 w 6722167"/>
              <a:gd name="connsiteY30" fmla="*/ 3720163 h 4282138"/>
              <a:gd name="connsiteX31" fmla="*/ 5358293 w 6722167"/>
              <a:gd name="connsiteY31" fmla="*/ 3497913 h 4282138"/>
              <a:gd name="connsiteX32" fmla="*/ 5609118 w 6722167"/>
              <a:gd name="connsiteY32" fmla="*/ 3482038 h 4282138"/>
              <a:gd name="connsiteX33" fmla="*/ 5609118 w 6722167"/>
              <a:gd name="connsiteY33" fmla="*/ 3459813 h 4282138"/>
              <a:gd name="connsiteX34" fmla="*/ 5545618 w 6722167"/>
              <a:gd name="connsiteY34" fmla="*/ 3453462 h 4282138"/>
              <a:gd name="connsiteX35" fmla="*/ 5456718 w 6722167"/>
              <a:gd name="connsiteY35" fmla="*/ 3437588 h 4282138"/>
              <a:gd name="connsiteX36" fmla="*/ 5374127 w 6722167"/>
              <a:gd name="connsiteY36" fmla="*/ 3379049 h 4282138"/>
              <a:gd name="connsiteX37" fmla="*/ 5475714 w 6722167"/>
              <a:gd name="connsiteY37" fmla="*/ 3353265 h 4282138"/>
              <a:gd name="connsiteX38" fmla="*/ 5479694 w 6722167"/>
              <a:gd name="connsiteY38" fmla="*/ 3276510 h 4282138"/>
              <a:gd name="connsiteX39" fmla="*/ 5574193 w 6722167"/>
              <a:gd name="connsiteY39" fmla="*/ 3266138 h 4282138"/>
              <a:gd name="connsiteX40" fmla="*/ 5663093 w 6722167"/>
              <a:gd name="connsiteY40" fmla="*/ 3247088 h 4282138"/>
              <a:gd name="connsiteX41" fmla="*/ 5771043 w 6722167"/>
              <a:gd name="connsiteY41" fmla="*/ 3278838 h 4282138"/>
              <a:gd name="connsiteX42" fmla="*/ 5850418 w 6722167"/>
              <a:gd name="connsiteY42" fmla="*/ 3320113 h 4282138"/>
              <a:gd name="connsiteX43" fmla="*/ 5917093 w 6722167"/>
              <a:gd name="connsiteY43" fmla="*/ 3148663 h 4282138"/>
              <a:gd name="connsiteX44" fmla="*/ 6320318 w 6722167"/>
              <a:gd name="connsiteY44" fmla="*/ 3358213 h 4282138"/>
              <a:gd name="connsiteX45" fmla="*/ 6529868 w 6722167"/>
              <a:gd name="connsiteY45" fmla="*/ 3564588 h 4282138"/>
              <a:gd name="connsiteX46" fmla="*/ 6653693 w 6722167"/>
              <a:gd name="connsiteY46" fmla="*/ 3624913 h 4282138"/>
              <a:gd name="connsiteX47" fmla="*/ 6722167 w 6722167"/>
              <a:gd name="connsiteY47" fmla="*/ 3518706 h 4282138"/>
              <a:gd name="connsiteX48" fmla="*/ 4058334 w 6722167"/>
              <a:gd name="connsiteY48" fmla="*/ 1460218 h 4282138"/>
              <a:gd name="connsiteX49" fmla="*/ 3314336 w 6722167"/>
              <a:gd name="connsiteY49" fmla="*/ 1013010 h 4282138"/>
              <a:gd name="connsiteX50" fmla="*/ 3616739 w 6722167"/>
              <a:gd name="connsiteY50" fmla="*/ 677212 h 4282138"/>
              <a:gd name="connsiteX51" fmla="*/ 3073857 w 6722167"/>
              <a:gd name="connsiteY51" fmla="*/ 642352 h 4282138"/>
              <a:gd name="connsiteX52" fmla="*/ 2919543 w 6722167"/>
              <a:gd name="connsiteY52" fmla="*/ 418928 h 4282138"/>
              <a:gd name="connsiteX53" fmla="*/ 2743528 w 6722167"/>
              <a:gd name="connsiteY53" fmla="*/ 0 h 4282138"/>
              <a:gd name="connsiteX54" fmla="*/ 2506088 w 6722167"/>
              <a:gd name="connsiteY54" fmla="*/ 529727 h 4282138"/>
              <a:gd name="connsiteX55" fmla="*/ 2243704 w 6722167"/>
              <a:gd name="connsiteY55" fmla="*/ 1060196 h 4282138"/>
              <a:gd name="connsiteX56" fmla="*/ 1994402 w 6722167"/>
              <a:gd name="connsiteY56" fmla="*/ 1081739 h 4282138"/>
              <a:gd name="connsiteX57" fmla="*/ 1926558 w 6722167"/>
              <a:gd name="connsiteY57" fmla="*/ 646694 h 4282138"/>
              <a:gd name="connsiteX58" fmla="*/ 1900570 w 6722167"/>
              <a:gd name="connsiteY58" fmla="*/ 384268 h 4282138"/>
              <a:gd name="connsiteX59" fmla="*/ 1394824 w 6722167"/>
              <a:gd name="connsiteY59" fmla="*/ 363494 h 4282138"/>
              <a:gd name="connsiteX60" fmla="*/ 1410121 w 6722167"/>
              <a:gd name="connsiteY60" fmla="*/ 249957 h 4282138"/>
              <a:gd name="connsiteX61" fmla="*/ 1289845 w 6722167"/>
              <a:gd name="connsiteY61" fmla="*/ 242612 h 4282138"/>
              <a:gd name="connsiteX62" fmla="*/ 1169632 w 6722167"/>
              <a:gd name="connsiteY62" fmla="*/ 224306 h 4282138"/>
              <a:gd name="connsiteX63" fmla="*/ 1170496 w 6722167"/>
              <a:gd name="connsiteY63" fmla="*/ 138764 h 4282138"/>
              <a:gd name="connsiteX64" fmla="*/ 1069010 w 6722167"/>
              <a:gd name="connsiteY64" fmla="*/ 360900 h 4282138"/>
              <a:gd name="connsiteX65" fmla="*/ 964794 w 6722167"/>
              <a:gd name="connsiteY65" fmla="*/ 564039 h 4282138"/>
              <a:gd name="connsiteX66" fmla="*/ 887664 w 6722167"/>
              <a:gd name="connsiteY66" fmla="*/ 799031 h 4282138"/>
              <a:gd name="connsiteX67" fmla="*/ 783415 w 6722167"/>
              <a:gd name="connsiteY67" fmla="*/ 1163028 h 4282138"/>
              <a:gd name="connsiteX68" fmla="*/ 547493 w 6722167"/>
              <a:gd name="connsiteY68" fmla="*/ 1049225 h 4282138"/>
              <a:gd name="connsiteX69" fmla="*/ 353890 w 6722167"/>
              <a:gd name="connsiteY69" fmla="*/ 1169919 h 4282138"/>
              <a:gd name="connsiteX70" fmla="*/ 240397 w 6722167"/>
              <a:gd name="connsiteY70" fmla="*/ 1079942 h 4282138"/>
              <a:gd name="connsiteX71" fmla="*/ 166867 w 6722167"/>
              <a:gd name="connsiteY71" fmla="*/ 1195171 h 4282138"/>
              <a:gd name="connsiteX72" fmla="*/ 113254 w 6722167"/>
              <a:gd name="connsiteY72" fmla="*/ 1314621 h 4282138"/>
              <a:gd name="connsiteX73" fmla="*/ 72176 w 6722167"/>
              <a:gd name="connsiteY73" fmla="*/ 1412602 h 4282138"/>
              <a:gd name="connsiteX74" fmla="*/ 68887 w 6722167"/>
              <a:gd name="connsiteY74" fmla="*/ 1526405 h 4282138"/>
              <a:gd name="connsiteX75" fmla="*/ 0 w 6722167"/>
              <a:gd name="connsiteY75" fmla="*/ 1626120 h 4282138"/>
              <a:gd name="connsiteX76" fmla="*/ 9559 w 6722167"/>
              <a:gd name="connsiteY76" fmla="*/ 1817306 h 4282138"/>
              <a:gd name="connsiteX77" fmla="*/ 139432 w 6722167"/>
              <a:gd name="connsiteY77" fmla="*/ 1786873 h 4282138"/>
              <a:gd name="connsiteX78" fmla="*/ 290506 w 6722167"/>
              <a:gd name="connsiteY78" fmla="*/ 1851124 h 4282138"/>
              <a:gd name="connsiteX79" fmla="*/ 486543 w 6722167"/>
              <a:gd name="connsiteY79" fmla="*/ 1961070 h 4282138"/>
              <a:gd name="connsiteX80" fmla="*/ 451314 w 6722167"/>
              <a:gd name="connsiteY80" fmla="*/ 2106513 h 4282138"/>
              <a:gd name="connsiteX81" fmla="*/ 650644 w 6722167"/>
              <a:gd name="connsiteY81" fmla="*/ 2370518 h 4282138"/>
              <a:gd name="connsiteX82" fmla="*/ 425076 w 6722167"/>
              <a:gd name="connsiteY82" fmla="*/ 2857054 h 4282138"/>
              <a:gd name="connsiteX83" fmla="*/ 553431 w 6722167"/>
              <a:gd name="connsiteY83" fmla="*/ 2946207 h 4282138"/>
              <a:gd name="connsiteX0" fmla="*/ 553431 w 6722167"/>
              <a:gd name="connsiteY0" fmla="*/ 2946207 h 4278963"/>
              <a:gd name="connsiteX1" fmla="*/ 807498 w 6722167"/>
              <a:gd name="connsiteY1" fmla="*/ 2918761 h 4278963"/>
              <a:gd name="connsiteX2" fmla="*/ 849252 w 6722167"/>
              <a:gd name="connsiteY2" fmla="*/ 3029336 h 4278963"/>
              <a:gd name="connsiteX3" fmla="*/ 1210162 w 6722167"/>
              <a:gd name="connsiteY3" fmla="*/ 2951435 h 4278963"/>
              <a:gd name="connsiteX4" fmla="*/ 1432085 w 6722167"/>
              <a:gd name="connsiteY4" fmla="*/ 3041860 h 4278963"/>
              <a:gd name="connsiteX5" fmla="*/ 1009890 w 6722167"/>
              <a:gd name="connsiteY5" fmla="*/ 4028699 h 4278963"/>
              <a:gd name="connsiteX6" fmla="*/ 1442161 w 6722167"/>
              <a:gd name="connsiteY6" fmla="*/ 3755877 h 4278963"/>
              <a:gd name="connsiteX7" fmla="*/ 1468940 w 6722167"/>
              <a:gd name="connsiteY7" fmla="*/ 3726513 h 4278963"/>
              <a:gd name="connsiteX8" fmla="*/ 1513390 w 6722167"/>
              <a:gd name="connsiteY8" fmla="*/ 3739213 h 4278963"/>
              <a:gd name="connsiteX9" fmla="*/ 1487990 w 6722167"/>
              <a:gd name="connsiteY9" fmla="*/ 3777313 h 4278963"/>
              <a:gd name="connsiteX10" fmla="*/ 1649915 w 6722167"/>
              <a:gd name="connsiteY10" fmla="*/ 3859863 h 4278963"/>
              <a:gd name="connsiteX11" fmla="*/ 1850296 w 6722167"/>
              <a:gd name="connsiteY11" fmla="*/ 3957577 h 4278963"/>
              <a:gd name="connsiteX12" fmla="*/ 1841750 w 6722167"/>
              <a:gd name="connsiteY12" fmla="*/ 3827785 h 4278963"/>
              <a:gd name="connsiteX13" fmla="*/ 1867131 w 6722167"/>
              <a:gd name="connsiteY13" fmla="*/ 3739011 h 4278963"/>
              <a:gd name="connsiteX14" fmla="*/ 1984922 w 6722167"/>
              <a:gd name="connsiteY14" fmla="*/ 3207609 h 4278963"/>
              <a:gd name="connsiteX15" fmla="*/ 2745358 w 6722167"/>
              <a:gd name="connsiteY15" fmla="*/ 3811121 h 4278963"/>
              <a:gd name="connsiteX16" fmla="*/ 2844823 w 6722167"/>
              <a:gd name="connsiteY16" fmla="*/ 3894687 h 4278963"/>
              <a:gd name="connsiteX17" fmla="*/ 3053983 w 6722167"/>
              <a:gd name="connsiteY17" fmla="*/ 3972450 h 4278963"/>
              <a:gd name="connsiteX18" fmla="*/ 3189522 w 6722167"/>
              <a:gd name="connsiteY18" fmla="*/ 3991829 h 4278963"/>
              <a:gd name="connsiteX19" fmla="*/ 3322741 w 6722167"/>
              <a:gd name="connsiteY19" fmla="*/ 4021325 h 4278963"/>
              <a:gd name="connsiteX20" fmla="*/ 3435364 w 6722167"/>
              <a:gd name="connsiteY20" fmla="*/ 4029369 h 4278963"/>
              <a:gd name="connsiteX21" fmla="*/ 3666513 w 6722167"/>
              <a:gd name="connsiteY21" fmla="*/ 4084173 h 4278963"/>
              <a:gd name="connsiteX22" fmla="*/ 3780639 w 6722167"/>
              <a:gd name="connsiteY22" fmla="*/ 3995347 h 4278963"/>
              <a:gd name="connsiteX23" fmla="*/ 3757294 w 6722167"/>
              <a:gd name="connsiteY23" fmla="*/ 3439177 h 4278963"/>
              <a:gd name="connsiteX24" fmla="*/ 3829331 w 6722167"/>
              <a:gd name="connsiteY24" fmla="*/ 3379051 h 4278963"/>
              <a:gd name="connsiteX25" fmla="*/ 4271279 w 6722167"/>
              <a:gd name="connsiteY25" fmla="*/ 3741396 h 4278963"/>
              <a:gd name="connsiteX26" fmla="*/ 4958243 w 6722167"/>
              <a:gd name="connsiteY26" fmla="*/ 4278963 h 4278963"/>
              <a:gd name="connsiteX27" fmla="*/ 4989993 w 6722167"/>
              <a:gd name="connsiteY27" fmla="*/ 4113863 h 4278963"/>
              <a:gd name="connsiteX28" fmla="*/ 4939193 w 6722167"/>
              <a:gd name="connsiteY28" fmla="*/ 3970988 h 4278963"/>
              <a:gd name="connsiteX29" fmla="*/ 4883902 w 6722167"/>
              <a:gd name="connsiteY29" fmla="*/ 3827556 h 4278963"/>
              <a:gd name="connsiteX30" fmla="*/ 5317018 w 6722167"/>
              <a:gd name="connsiteY30" fmla="*/ 3720163 h 4278963"/>
              <a:gd name="connsiteX31" fmla="*/ 5358293 w 6722167"/>
              <a:gd name="connsiteY31" fmla="*/ 3497913 h 4278963"/>
              <a:gd name="connsiteX32" fmla="*/ 5609118 w 6722167"/>
              <a:gd name="connsiteY32" fmla="*/ 3482038 h 4278963"/>
              <a:gd name="connsiteX33" fmla="*/ 5609118 w 6722167"/>
              <a:gd name="connsiteY33" fmla="*/ 3459813 h 4278963"/>
              <a:gd name="connsiteX34" fmla="*/ 5545618 w 6722167"/>
              <a:gd name="connsiteY34" fmla="*/ 3453462 h 4278963"/>
              <a:gd name="connsiteX35" fmla="*/ 5456718 w 6722167"/>
              <a:gd name="connsiteY35" fmla="*/ 3437588 h 4278963"/>
              <a:gd name="connsiteX36" fmla="*/ 5374127 w 6722167"/>
              <a:gd name="connsiteY36" fmla="*/ 3379049 h 4278963"/>
              <a:gd name="connsiteX37" fmla="*/ 5475714 w 6722167"/>
              <a:gd name="connsiteY37" fmla="*/ 3353265 h 4278963"/>
              <a:gd name="connsiteX38" fmla="*/ 5479694 w 6722167"/>
              <a:gd name="connsiteY38" fmla="*/ 3276510 h 4278963"/>
              <a:gd name="connsiteX39" fmla="*/ 5574193 w 6722167"/>
              <a:gd name="connsiteY39" fmla="*/ 3266138 h 4278963"/>
              <a:gd name="connsiteX40" fmla="*/ 5663093 w 6722167"/>
              <a:gd name="connsiteY40" fmla="*/ 3247088 h 4278963"/>
              <a:gd name="connsiteX41" fmla="*/ 5771043 w 6722167"/>
              <a:gd name="connsiteY41" fmla="*/ 3278838 h 4278963"/>
              <a:gd name="connsiteX42" fmla="*/ 5850418 w 6722167"/>
              <a:gd name="connsiteY42" fmla="*/ 3320113 h 4278963"/>
              <a:gd name="connsiteX43" fmla="*/ 5917093 w 6722167"/>
              <a:gd name="connsiteY43" fmla="*/ 3148663 h 4278963"/>
              <a:gd name="connsiteX44" fmla="*/ 6320318 w 6722167"/>
              <a:gd name="connsiteY44" fmla="*/ 3358213 h 4278963"/>
              <a:gd name="connsiteX45" fmla="*/ 6529868 w 6722167"/>
              <a:gd name="connsiteY45" fmla="*/ 3564588 h 4278963"/>
              <a:gd name="connsiteX46" fmla="*/ 6653693 w 6722167"/>
              <a:gd name="connsiteY46" fmla="*/ 3624913 h 4278963"/>
              <a:gd name="connsiteX47" fmla="*/ 6722167 w 6722167"/>
              <a:gd name="connsiteY47" fmla="*/ 3518706 h 4278963"/>
              <a:gd name="connsiteX48" fmla="*/ 4058334 w 6722167"/>
              <a:gd name="connsiteY48" fmla="*/ 1460218 h 4278963"/>
              <a:gd name="connsiteX49" fmla="*/ 3314336 w 6722167"/>
              <a:gd name="connsiteY49" fmla="*/ 1013010 h 4278963"/>
              <a:gd name="connsiteX50" fmla="*/ 3616739 w 6722167"/>
              <a:gd name="connsiteY50" fmla="*/ 677212 h 4278963"/>
              <a:gd name="connsiteX51" fmla="*/ 3073857 w 6722167"/>
              <a:gd name="connsiteY51" fmla="*/ 642352 h 4278963"/>
              <a:gd name="connsiteX52" fmla="*/ 2919543 w 6722167"/>
              <a:gd name="connsiteY52" fmla="*/ 418928 h 4278963"/>
              <a:gd name="connsiteX53" fmla="*/ 2743528 w 6722167"/>
              <a:gd name="connsiteY53" fmla="*/ 0 h 4278963"/>
              <a:gd name="connsiteX54" fmla="*/ 2506088 w 6722167"/>
              <a:gd name="connsiteY54" fmla="*/ 529727 h 4278963"/>
              <a:gd name="connsiteX55" fmla="*/ 2243704 w 6722167"/>
              <a:gd name="connsiteY55" fmla="*/ 1060196 h 4278963"/>
              <a:gd name="connsiteX56" fmla="*/ 1994402 w 6722167"/>
              <a:gd name="connsiteY56" fmla="*/ 1081739 h 4278963"/>
              <a:gd name="connsiteX57" fmla="*/ 1926558 w 6722167"/>
              <a:gd name="connsiteY57" fmla="*/ 646694 h 4278963"/>
              <a:gd name="connsiteX58" fmla="*/ 1900570 w 6722167"/>
              <a:gd name="connsiteY58" fmla="*/ 384268 h 4278963"/>
              <a:gd name="connsiteX59" fmla="*/ 1394824 w 6722167"/>
              <a:gd name="connsiteY59" fmla="*/ 363494 h 4278963"/>
              <a:gd name="connsiteX60" fmla="*/ 1410121 w 6722167"/>
              <a:gd name="connsiteY60" fmla="*/ 249957 h 4278963"/>
              <a:gd name="connsiteX61" fmla="*/ 1289845 w 6722167"/>
              <a:gd name="connsiteY61" fmla="*/ 242612 h 4278963"/>
              <a:gd name="connsiteX62" fmla="*/ 1169632 w 6722167"/>
              <a:gd name="connsiteY62" fmla="*/ 224306 h 4278963"/>
              <a:gd name="connsiteX63" fmla="*/ 1170496 w 6722167"/>
              <a:gd name="connsiteY63" fmla="*/ 138764 h 4278963"/>
              <a:gd name="connsiteX64" fmla="*/ 1069010 w 6722167"/>
              <a:gd name="connsiteY64" fmla="*/ 360900 h 4278963"/>
              <a:gd name="connsiteX65" fmla="*/ 964794 w 6722167"/>
              <a:gd name="connsiteY65" fmla="*/ 564039 h 4278963"/>
              <a:gd name="connsiteX66" fmla="*/ 887664 w 6722167"/>
              <a:gd name="connsiteY66" fmla="*/ 799031 h 4278963"/>
              <a:gd name="connsiteX67" fmla="*/ 783415 w 6722167"/>
              <a:gd name="connsiteY67" fmla="*/ 1163028 h 4278963"/>
              <a:gd name="connsiteX68" fmla="*/ 547493 w 6722167"/>
              <a:gd name="connsiteY68" fmla="*/ 1049225 h 4278963"/>
              <a:gd name="connsiteX69" fmla="*/ 353890 w 6722167"/>
              <a:gd name="connsiteY69" fmla="*/ 1169919 h 4278963"/>
              <a:gd name="connsiteX70" fmla="*/ 240397 w 6722167"/>
              <a:gd name="connsiteY70" fmla="*/ 1079942 h 4278963"/>
              <a:gd name="connsiteX71" fmla="*/ 166867 w 6722167"/>
              <a:gd name="connsiteY71" fmla="*/ 1195171 h 4278963"/>
              <a:gd name="connsiteX72" fmla="*/ 113254 w 6722167"/>
              <a:gd name="connsiteY72" fmla="*/ 1314621 h 4278963"/>
              <a:gd name="connsiteX73" fmla="*/ 72176 w 6722167"/>
              <a:gd name="connsiteY73" fmla="*/ 1412602 h 4278963"/>
              <a:gd name="connsiteX74" fmla="*/ 68887 w 6722167"/>
              <a:gd name="connsiteY74" fmla="*/ 1526405 h 4278963"/>
              <a:gd name="connsiteX75" fmla="*/ 0 w 6722167"/>
              <a:gd name="connsiteY75" fmla="*/ 1626120 h 4278963"/>
              <a:gd name="connsiteX76" fmla="*/ 9559 w 6722167"/>
              <a:gd name="connsiteY76" fmla="*/ 1817306 h 4278963"/>
              <a:gd name="connsiteX77" fmla="*/ 139432 w 6722167"/>
              <a:gd name="connsiteY77" fmla="*/ 1786873 h 4278963"/>
              <a:gd name="connsiteX78" fmla="*/ 290506 w 6722167"/>
              <a:gd name="connsiteY78" fmla="*/ 1851124 h 4278963"/>
              <a:gd name="connsiteX79" fmla="*/ 486543 w 6722167"/>
              <a:gd name="connsiteY79" fmla="*/ 1961070 h 4278963"/>
              <a:gd name="connsiteX80" fmla="*/ 451314 w 6722167"/>
              <a:gd name="connsiteY80" fmla="*/ 2106513 h 4278963"/>
              <a:gd name="connsiteX81" fmla="*/ 650644 w 6722167"/>
              <a:gd name="connsiteY81" fmla="*/ 2370518 h 4278963"/>
              <a:gd name="connsiteX82" fmla="*/ 425076 w 6722167"/>
              <a:gd name="connsiteY82" fmla="*/ 2857054 h 4278963"/>
              <a:gd name="connsiteX83" fmla="*/ 553431 w 6722167"/>
              <a:gd name="connsiteY83" fmla="*/ 2946207 h 4278963"/>
              <a:gd name="connsiteX0" fmla="*/ 553431 w 6722167"/>
              <a:gd name="connsiteY0" fmla="*/ 2946207 h 4278963"/>
              <a:gd name="connsiteX1" fmla="*/ 807498 w 6722167"/>
              <a:gd name="connsiteY1" fmla="*/ 2918761 h 4278963"/>
              <a:gd name="connsiteX2" fmla="*/ 849252 w 6722167"/>
              <a:gd name="connsiteY2" fmla="*/ 3029336 h 4278963"/>
              <a:gd name="connsiteX3" fmla="*/ 1210162 w 6722167"/>
              <a:gd name="connsiteY3" fmla="*/ 2951435 h 4278963"/>
              <a:gd name="connsiteX4" fmla="*/ 1432085 w 6722167"/>
              <a:gd name="connsiteY4" fmla="*/ 3041860 h 4278963"/>
              <a:gd name="connsiteX5" fmla="*/ 1009890 w 6722167"/>
              <a:gd name="connsiteY5" fmla="*/ 4028699 h 4278963"/>
              <a:gd name="connsiteX6" fmla="*/ 1442161 w 6722167"/>
              <a:gd name="connsiteY6" fmla="*/ 3755877 h 4278963"/>
              <a:gd name="connsiteX7" fmla="*/ 1468940 w 6722167"/>
              <a:gd name="connsiteY7" fmla="*/ 3726513 h 4278963"/>
              <a:gd name="connsiteX8" fmla="*/ 1513390 w 6722167"/>
              <a:gd name="connsiteY8" fmla="*/ 3739213 h 4278963"/>
              <a:gd name="connsiteX9" fmla="*/ 1487990 w 6722167"/>
              <a:gd name="connsiteY9" fmla="*/ 3777313 h 4278963"/>
              <a:gd name="connsiteX10" fmla="*/ 1649915 w 6722167"/>
              <a:gd name="connsiteY10" fmla="*/ 3859863 h 4278963"/>
              <a:gd name="connsiteX11" fmla="*/ 1850296 w 6722167"/>
              <a:gd name="connsiteY11" fmla="*/ 3957577 h 4278963"/>
              <a:gd name="connsiteX12" fmla="*/ 1841750 w 6722167"/>
              <a:gd name="connsiteY12" fmla="*/ 3827785 h 4278963"/>
              <a:gd name="connsiteX13" fmla="*/ 1867131 w 6722167"/>
              <a:gd name="connsiteY13" fmla="*/ 3739011 h 4278963"/>
              <a:gd name="connsiteX14" fmla="*/ 1984922 w 6722167"/>
              <a:gd name="connsiteY14" fmla="*/ 3207609 h 4278963"/>
              <a:gd name="connsiteX15" fmla="*/ 2745358 w 6722167"/>
              <a:gd name="connsiteY15" fmla="*/ 3811121 h 4278963"/>
              <a:gd name="connsiteX16" fmla="*/ 2844823 w 6722167"/>
              <a:gd name="connsiteY16" fmla="*/ 3894687 h 4278963"/>
              <a:gd name="connsiteX17" fmla="*/ 3053983 w 6722167"/>
              <a:gd name="connsiteY17" fmla="*/ 3972450 h 4278963"/>
              <a:gd name="connsiteX18" fmla="*/ 3189522 w 6722167"/>
              <a:gd name="connsiteY18" fmla="*/ 3991829 h 4278963"/>
              <a:gd name="connsiteX19" fmla="*/ 3322741 w 6722167"/>
              <a:gd name="connsiteY19" fmla="*/ 4021325 h 4278963"/>
              <a:gd name="connsiteX20" fmla="*/ 3435364 w 6722167"/>
              <a:gd name="connsiteY20" fmla="*/ 4029369 h 4278963"/>
              <a:gd name="connsiteX21" fmla="*/ 3666513 w 6722167"/>
              <a:gd name="connsiteY21" fmla="*/ 4084173 h 4278963"/>
              <a:gd name="connsiteX22" fmla="*/ 3780639 w 6722167"/>
              <a:gd name="connsiteY22" fmla="*/ 3995347 h 4278963"/>
              <a:gd name="connsiteX23" fmla="*/ 3757294 w 6722167"/>
              <a:gd name="connsiteY23" fmla="*/ 3439177 h 4278963"/>
              <a:gd name="connsiteX24" fmla="*/ 3829331 w 6722167"/>
              <a:gd name="connsiteY24" fmla="*/ 3379051 h 4278963"/>
              <a:gd name="connsiteX25" fmla="*/ 4271279 w 6722167"/>
              <a:gd name="connsiteY25" fmla="*/ 3741396 h 4278963"/>
              <a:gd name="connsiteX26" fmla="*/ 4958243 w 6722167"/>
              <a:gd name="connsiteY26" fmla="*/ 4278963 h 4278963"/>
              <a:gd name="connsiteX27" fmla="*/ 4989993 w 6722167"/>
              <a:gd name="connsiteY27" fmla="*/ 4113863 h 4278963"/>
              <a:gd name="connsiteX28" fmla="*/ 4939193 w 6722167"/>
              <a:gd name="connsiteY28" fmla="*/ 3970988 h 4278963"/>
              <a:gd name="connsiteX29" fmla="*/ 4883902 w 6722167"/>
              <a:gd name="connsiteY29" fmla="*/ 3827556 h 4278963"/>
              <a:gd name="connsiteX30" fmla="*/ 5317018 w 6722167"/>
              <a:gd name="connsiteY30" fmla="*/ 3720163 h 4278963"/>
              <a:gd name="connsiteX31" fmla="*/ 5358293 w 6722167"/>
              <a:gd name="connsiteY31" fmla="*/ 3497913 h 4278963"/>
              <a:gd name="connsiteX32" fmla="*/ 5609118 w 6722167"/>
              <a:gd name="connsiteY32" fmla="*/ 3482038 h 4278963"/>
              <a:gd name="connsiteX33" fmla="*/ 5609118 w 6722167"/>
              <a:gd name="connsiteY33" fmla="*/ 3459813 h 4278963"/>
              <a:gd name="connsiteX34" fmla="*/ 5545618 w 6722167"/>
              <a:gd name="connsiteY34" fmla="*/ 3453462 h 4278963"/>
              <a:gd name="connsiteX35" fmla="*/ 5456718 w 6722167"/>
              <a:gd name="connsiteY35" fmla="*/ 3437588 h 4278963"/>
              <a:gd name="connsiteX36" fmla="*/ 5374127 w 6722167"/>
              <a:gd name="connsiteY36" fmla="*/ 3379049 h 4278963"/>
              <a:gd name="connsiteX37" fmla="*/ 5475714 w 6722167"/>
              <a:gd name="connsiteY37" fmla="*/ 3353265 h 4278963"/>
              <a:gd name="connsiteX38" fmla="*/ 5479694 w 6722167"/>
              <a:gd name="connsiteY38" fmla="*/ 3276510 h 4278963"/>
              <a:gd name="connsiteX39" fmla="*/ 5574193 w 6722167"/>
              <a:gd name="connsiteY39" fmla="*/ 3266138 h 4278963"/>
              <a:gd name="connsiteX40" fmla="*/ 5663093 w 6722167"/>
              <a:gd name="connsiteY40" fmla="*/ 3247088 h 4278963"/>
              <a:gd name="connsiteX41" fmla="*/ 5771043 w 6722167"/>
              <a:gd name="connsiteY41" fmla="*/ 3278838 h 4278963"/>
              <a:gd name="connsiteX42" fmla="*/ 5850418 w 6722167"/>
              <a:gd name="connsiteY42" fmla="*/ 3320113 h 4278963"/>
              <a:gd name="connsiteX43" fmla="*/ 5917093 w 6722167"/>
              <a:gd name="connsiteY43" fmla="*/ 3148663 h 4278963"/>
              <a:gd name="connsiteX44" fmla="*/ 6320318 w 6722167"/>
              <a:gd name="connsiteY44" fmla="*/ 3358213 h 4278963"/>
              <a:gd name="connsiteX45" fmla="*/ 6529868 w 6722167"/>
              <a:gd name="connsiteY45" fmla="*/ 3564588 h 4278963"/>
              <a:gd name="connsiteX46" fmla="*/ 6653693 w 6722167"/>
              <a:gd name="connsiteY46" fmla="*/ 3624913 h 4278963"/>
              <a:gd name="connsiteX47" fmla="*/ 6722167 w 6722167"/>
              <a:gd name="connsiteY47" fmla="*/ 3518706 h 4278963"/>
              <a:gd name="connsiteX48" fmla="*/ 5532918 w 6722167"/>
              <a:gd name="connsiteY48" fmla="*/ 2561288 h 4278963"/>
              <a:gd name="connsiteX49" fmla="*/ 4058334 w 6722167"/>
              <a:gd name="connsiteY49" fmla="*/ 1460218 h 4278963"/>
              <a:gd name="connsiteX50" fmla="*/ 3314336 w 6722167"/>
              <a:gd name="connsiteY50" fmla="*/ 1013010 h 4278963"/>
              <a:gd name="connsiteX51" fmla="*/ 3616739 w 6722167"/>
              <a:gd name="connsiteY51" fmla="*/ 677212 h 4278963"/>
              <a:gd name="connsiteX52" fmla="*/ 3073857 w 6722167"/>
              <a:gd name="connsiteY52" fmla="*/ 642352 h 4278963"/>
              <a:gd name="connsiteX53" fmla="*/ 2919543 w 6722167"/>
              <a:gd name="connsiteY53" fmla="*/ 418928 h 4278963"/>
              <a:gd name="connsiteX54" fmla="*/ 2743528 w 6722167"/>
              <a:gd name="connsiteY54" fmla="*/ 0 h 4278963"/>
              <a:gd name="connsiteX55" fmla="*/ 2506088 w 6722167"/>
              <a:gd name="connsiteY55" fmla="*/ 529727 h 4278963"/>
              <a:gd name="connsiteX56" fmla="*/ 2243704 w 6722167"/>
              <a:gd name="connsiteY56" fmla="*/ 1060196 h 4278963"/>
              <a:gd name="connsiteX57" fmla="*/ 1994402 w 6722167"/>
              <a:gd name="connsiteY57" fmla="*/ 1081739 h 4278963"/>
              <a:gd name="connsiteX58" fmla="*/ 1926558 w 6722167"/>
              <a:gd name="connsiteY58" fmla="*/ 646694 h 4278963"/>
              <a:gd name="connsiteX59" fmla="*/ 1900570 w 6722167"/>
              <a:gd name="connsiteY59" fmla="*/ 384268 h 4278963"/>
              <a:gd name="connsiteX60" fmla="*/ 1394824 w 6722167"/>
              <a:gd name="connsiteY60" fmla="*/ 363494 h 4278963"/>
              <a:gd name="connsiteX61" fmla="*/ 1410121 w 6722167"/>
              <a:gd name="connsiteY61" fmla="*/ 249957 h 4278963"/>
              <a:gd name="connsiteX62" fmla="*/ 1289845 w 6722167"/>
              <a:gd name="connsiteY62" fmla="*/ 242612 h 4278963"/>
              <a:gd name="connsiteX63" fmla="*/ 1169632 w 6722167"/>
              <a:gd name="connsiteY63" fmla="*/ 224306 h 4278963"/>
              <a:gd name="connsiteX64" fmla="*/ 1170496 w 6722167"/>
              <a:gd name="connsiteY64" fmla="*/ 138764 h 4278963"/>
              <a:gd name="connsiteX65" fmla="*/ 1069010 w 6722167"/>
              <a:gd name="connsiteY65" fmla="*/ 360900 h 4278963"/>
              <a:gd name="connsiteX66" fmla="*/ 964794 w 6722167"/>
              <a:gd name="connsiteY66" fmla="*/ 564039 h 4278963"/>
              <a:gd name="connsiteX67" fmla="*/ 887664 w 6722167"/>
              <a:gd name="connsiteY67" fmla="*/ 799031 h 4278963"/>
              <a:gd name="connsiteX68" fmla="*/ 783415 w 6722167"/>
              <a:gd name="connsiteY68" fmla="*/ 1163028 h 4278963"/>
              <a:gd name="connsiteX69" fmla="*/ 547493 w 6722167"/>
              <a:gd name="connsiteY69" fmla="*/ 1049225 h 4278963"/>
              <a:gd name="connsiteX70" fmla="*/ 353890 w 6722167"/>
              <a:gd name="connsiteY70" fmla="*/ 1169919 h 4278963"/>
              <a:gd name="connsiteX71" fmla="*/ 240397 w 6722167"/>
              <a:gd name="connsiteY71" fmla="*/ 1079942 h 4278963"/>
              <a:gd name="connsiteX72" fmla="*/ 166867 w 6722167"/>
              <a:gd name="connsiteY72" fmla="*/ 1195171 h 4278963"/>
              <a:gd name="connsiteX73" fmla="*/ 113254 w 6722167"/>
              <a:gd name="connsiteY73" fmla="*/ 1314621 h 4278963"/>
              <a:gd name="connsiteX74" fmla="*/ 72176 w 6722167"/>
              <a:gd name="connsiteY74" fmla="*/ 1412602 h 4278963"/>
              <a:gd name="connsiteX75" fmla="*/ 68887 w 6722167"/>
              <a:gd name="connsiteY75" fmla="*/ 1526405 h 4278963"/>
              <a:gd name="connsiteX76" fmla="*/ 0 w 6722167"/>
              <a:gd name="connsiteY76" fmla="*/ 1626120 h 4278963"/>
              <a:gd name="connsiteX77" fmla="*/ 9559 w 6722167"/>
              <a:gd name="connsiteY77" fmla="*/ 1817306 h 4278963"/>
              <a:gd name="connsiteX78" fmla="*/ 139432 w 6722167"/>
              <a:gd name="connsiteY78" fmla="*/ 1786873 h 4278963"/>
              <a:gd name="connsiteX79" fmla="*/ 290506 w 6722167"/>
              <a:gd name="connsiteY79" fmla="*/ 1851124 h 4278963"/>
              <a:gd name="connsiteX80" fmla="*/ 486543 w 6722167"/>
              <a:gd name="connsiteY80" fmla="*/ 1961070 h 4278963"/>
              <a:gd name="connsiteX81" fmla="*/ 451314 w 6722167"/>
              <a:gd name="connsiteY81" fmla="*/ 2106513 h 4278963"/>
              <a:gd name="connsiteX82" fmla="*/ 650644 w 6722167"/>
              <a:gd name="connsiteY82" fmla="*/ 2370518 h 4278963"/>
              <a:gd name="connsiteX83" fmla="*/ 425076 w 6722167"/>
              <a:gd name="connsiteY83" fmla="*/ 2857054 h 4278963"/>
              <a:gd name="connsiteX84" fmla="*/ 553431 w 6722167"/>
              <a:gd name="connsiteY84" fmla="*/ 2946207 h 4278963"/>
              <a:gd name="connsiteX0" fmla="*/ 553431 w 6722167"/>
              <a:gd name="connsiteY0" fmla="*/ 2946207 h 4278963"/>
              <a:gd name="connsiteX1" fmla="*/ 807498 w 6722167"/>
              <a:gd name="connsiteY1" fmla="*/ 2918761 h 4278963"/>
              <a:gd name="connsiteX2" fmla="*/ 849252 w 6722167"/>
              <a:gd name="connsiteY2" fmla="*/ 3029336 h 4278963"/>
              <a:gd name="connsiteX3" fmla="*/ 1210162 w 6722167"/>
              <a:gd name="connsiteY3" fmla="*/ 2951435 h 4278963"/>
              <a:gd name="connsiteX4" fmla="*/ 1432085 w 6722167"/>
              <a:gd name="connsiteY4" fmla="*/ 3041860 h 4278963"/>
              <a:gd name="connsiteX5" fmla="*/ 1009890 w 6722167"/>
              <a:gd name="connsiteY5" fmla="*/ 4028699 h 4278963"/>
              <a:gd name="connsiteX6" fmla="*/ 1442161 w 6722167"/>
              <a:gd name="connsiteY6" fmla="*/ 3755877 h 4278963"/>
              <a:gd name="connsiteX7" fmla="*/ 1468940 w 6722167"/>
              <a:gd name="connsiteY7" fmla="*/ 3726513 h 4278963"/>
              <a:gd name="connsiteX8" fmla="*/ 1513390 w 6722167"/>
              <a:gd name="connsiteY8" fmla="*/ 3739213 h 4278963"/>
              <a:gd name="connsiteX9" fmla="*/ 1487990 w 6722167"/>
              <a:gd name="connsiteY9" fmla="*/ 3777313 h 4278963"/>
              <a:gd name="connsiteX10" fmla="*/ 1649915 w 6722167"/>
              <a:gd name="connsiteY10" fmla="*/ 3859863 h 4278963"/>
              <a:gd name="connsiteX11" fmla="*/ 1850296 w 6722167"/>
              <a:gd name="connsiteY11" fmla="*/ 3957577 h 4278963"/>
              <a:gd name="connsiteX12" fmla="*/ 1841750 w 6722167"/>
              <a:gd name="connsiteY12" fmla="*/ 3827785 h 4278963"/>
              <a:gd name="connsiteX13" fmla="*/ 1867131 w 6722167"/>
              <a:gd name="connsiteY13" fmla="*/ 3739011 h 4278963"/>
              <a:gd name="connsiteX14" fmla="*/ 1984922 w 6722167"/>
              <a:gd name="connsiteY14" fmla="*/ 3207609 h 4278963"/>
              <a:gd name="connsiteX15" fmla="*/ 2745358 w 6722167"/>
              <a:gd name="connsiteY15" fmla="*/ 3811121 h 4278963"/>
              <a:gd name="connsiteX16" fmla="*/ 2844823 w 6722167"/>
              <a:gd name="connsiteY16" fmla="*/ 3894687 h 4278963"/>
              <a:gd name="connsiteX17" fmla="*/ 3053983 w 6722167"/>
              <a:gd name="connsiteY17" fmla="*/ 3972450 h 4278963"/>
              <a:gd name="connsiteX18" fmla="*/ 3189522 w 6722167"/>
              <a:gd name="connsiteY18" fmla="*/ 3991829 h 4278963"/>
              <a:gd name="connsiteX19" fmla="*/ 3322741 w 6722167"/>
              <a:gd name="connsiteY19" fmla="*/ 4021325 h 4278963"/>
              <a:gd name="connsiteX20" fmla="*/ 3435364 w 6722167"/>
              <a:gd name="connsiteY20" fmla="*/ 4029369 h 4278963"/>
              <a:gd name="connsiteX21" fmla="*/ 3666513 w 6722167"/>
              <a:gd name="connsiteY21" fmla="*/ 4084173 h 4278963"/>
              <a:gd name="connsiteX22" fmla="*/ 3780639 w 6722167"/>
              <a:gd name="connsiteY22" fmla="*/ 3995347 h 4278963"/>
              <a:gd name="connsiteX23" fmla="*/ 3757294 w 6722167"/>
              <a:gd name="connsiteY23" fmla="*/ 3439177 h 4278963"/>
              <a:gd name="connsiteX24" fmla="*/ 3829331 w 6722167"/>
              <a:gd name="connsiteY24" fmla="*/ 3379051 h 4278963"/>
              <a:gd name="connsiteX25" fmla="*/ 4271279 w 6722167"/>
              <a:gd name="connsiteY25" fmla="*/ 3741396 h 4278963"/>
              <a:gd name="connsiteX26" fmla="*/ 4958243 w 6722167"/>
              <a:gd name="connsiteY26" fmla="*/ 4278963 h 4278963"/>
              <a:gd name="connsiteX27" fmla="*/ 4989993 w 6722167"/>
              <a:gd name="connsiteY27" fmla="*/ 4113863 h 4278963"/>
              <a:gd name="connsiteX28" fmla="*/ 4939193 w 6722167"/>
              <a:gd name="connsiteY28" fmla="*/ 3970988 h 4278963"/>
              <a:gd name="connsiteX29" fmla="*/ 4883902 w 6722167"/>
              <a:gd name="connsiteY29" fmla="*/ 3827556 h 4278963"/>
              <a:gd name="connsiteX30" fmla="*/ 5317018 w 6722167"/>
              <a:gd name="connsiteY30" fmla="*/ 3720163 h 4278963"/>
              <a:gd name="connsiteX31" fmla="*/ 5358293 w 6722167"/>
              <a:gd name="connsiteY31" fmla="*/ 3497913 h 4278963"/>
              <a:gd name="connsiteX32" fmla="*/ 5609118 w 6722167"/>
              <a:gd name="connsiteY32" fmla="*/ 3482038 h 4278963"/>
              <a:gd name="connsiteX33" fmla="*/ 5609118 w 6722167"/>
              <a:gd name="connsiteY33" fmla="*/ 3459813 h 4278963"/>
              <a:gd name="connsiteX34" fmla="*/ 5545618 w 6722167"/>
              <a:gd name="connsiteY34" fmla="*/ 3453462 h 4278963"/>
              <a:gd name="connsiteX35" fmla="*/ 5456718 w 6722167"/>
              <a:gd name="connsiteY35" fmla="*/ 3437588 h 4278963"/>
              <a:gd name="connsiteX36" fmla="*/ 5374127 w 6722167"/>
              <a:gd name="connsiteY36" fmla="*/ 3379049 h 4278963"/>
              <a:gd name="connsiteX37" fmla="*/ 5475714 w 6722167"/>
              <a:gd name="connsiteY37" fmla="*/ 3353265 h 4278963"/>
              <a:gd name="connsiteX38" fmla="*/ 5479694 w 6722167"/>
              <a:gd name="connsiteY38" fmla="*/ 3276510 h 4278963"/>
              <a:gd name="connsiteX39" fmla="*/ 5574193 w 6722167"/>
              <a:gd name="connsiteY39" fmla="*/ 3266138 h 4278963"/>
              <a:gd name="connsiteX40" fmla="*/ 5663093 w 6722167"/>
              <a:gd name="connsiteY40" fmla="*/ 3247088 h 4278963"/>
              <a:gd name="connsiteX41" fmla="*/ 5771043 w 6722167"/>
              <a:gd name="connsiteY41" fmla="*/ 3278838 h 4278963"/>
              <a:gd name="connsiteX42" fmla="*/ 5850418 w 6722167"/>
              <a:gd name="connsiteY42" fmla="*/ 3320113 h 4278963"/>
              <a:gd name="connsiteX43" fmla="*/ 5917093 w 6722167"/>
              <a:gd name="connsiteY43" fmla="*/ 3148663 h 4278963"/>
              <a:gd name="connsiteX44" fmla="*/ 6320318 w 6722167"/>
              <a:gd name="connsiteY44" fmla="*/ 3358213 h 4278963"/>
              <a:gd name="connsiteX45" fmla="*/ 6529868 w 6722167"/>
              <a:gd name="connsiteY45" fmla="*/ 3564588 h 4278963"/>
              <a:gd name="connsiteX46" fmla="*/ 6653693 w 6722167"/>
              <a:gd name="connsiteY46" fmla="*/ 3624913 h 4278963"/>
              <a:gd name="connsiteX47" fmla="*/ 6722167 w 6722167"/>
              <a:gd name="connsiteY47" fmla="*/ 3518706 h 4278963"/>
              <a:gd name="connsiteX48" fmla="*/ 5532918 w 6722167"/>
              <a:gd name="connsiteY48" fmla="*/ 2561288 h 4278963"/>
              <a:gd name="connsiteX49" fmla="*/ 4058334 w 6722167"/>
              <a:gd name="connsiteY49" fmla="*/ 1460218 h 4278963"/>
              <a:gd name="connsiteX50" fmla="*/ 3314336 w 6722167"/>
              <a:gd name="connsiteY50" fmla="*/ 1013010 h 4278963"/>
              <a:gd name="connsiteX51" fmla="*/ 3616739 w 6722167"/>
              <a:gd name="connsiteY51" fmla="*/ 677212 h 4278963"/>
              <a:gd name="connsiteX52" fmla="*/ 3073857 w 6722167"/>
              <a:gd name="connsiteY52" fmla="*/ 642352 h 4278963"/>
              <a:gd name="connsiteX53" fmla="*/ 2919543 w 6722167"/>
              <a:gd name="connsiteY53" fmla="*/ 418928 h 4278963"/>
              <a:gd name="connsiteX54" fmla="*/ 2743528 w 6722167"/>
              <a:gd name="connsiteY54" fmla="*/ 0 h 4278963"/>
              <a:gd name="connsiteX55" fmla="*/ 2506088 w 6722167"/>
              <a:gd name="connsiteY55" fmla="*/ 529727 h 4278963"/>
              <a:gd name="connsiteX56" fmla="*/ 2243704 w 6722167"/>
              <a:gd name="connsiteY56" fmla="*/ 1060196 h 4278963"/>
              <a:gd name="connsiteX57" fmla="*/ 1994402 w 6722167"/>
              <a:gd name="connsiteY57" fmla="*/ 1081739 h 4278963"/>
              <a:gd name="connsiteX58" fmla="*/ 1926558 w 6722167"/>
              <a:gd name="connsiteY58" fmla="*/ 646694 h 4278963"/>
              <a:gd name="connsiteX59" fmla="*/ 1900570 w 6722167"/>
              <a:gd name="connsiteY59" fmla="*/ 384268 h 4278963"/>
              <a:gd name="connsiteX60" fmla="*/ 1394824 w 6722167"/>
              <a:gd name="connsiteY60" fmla="*/ 363494 h 4278963"/>
              <a:gd name="connsiteX61" fmla="*/ 1410121 w 6722167"/>
              <a:gd name="connsiteY61" fmla="*/ 249957 h 4278963"/>
              <a:gd name="connsiteX62" fmla="*/ 1289845 w 6722167"/>
              <a:gd name="connsiteY62" fmla="*/ 242612 h 4278963"/>
              <a:gd name="connsiteX63" fmla="*/ 1169632 w 6722167"/>
              <a:gd name="connsiteY63" fmla="*/ 224306 h 4278963"/>
              <a:gd name="connsiteX64" fmla="*/ 1170496 w 6722167"/>
              <a:gd name="connsiteY64" fmla="*/ 138764 h 4278963"/>
              <a:gd name="connsiteX65" fmla="*/ 1069010 w 6722167"/>
              <a:gd name="connsiteY65" fmla="*/ 360900 h 4278963"/>
              <a:gd name="connsiteX66" fmla="*/ 964794 w 6722167"/>
              <a:gd name="connsiteY66" fmla="*/ 564039 h 4278963"/>
              <a:gd name="connsiteX67" fmla="*/ 887664 w 6722167"/>
              <a:gd name="connsiteY67" fmla="*/ 799031 h 4278963"/>
              <a:gd name="connsiteX68" fmla="*/ 783415 w 6722167"/>
              <a:gd name="connsiteY68" fmla="*/ 1163028 h 4278963"/>
              <a:gd name="connsiteX69" fmla="*/ 547493 w 6722167"/>
              <a:gd name="connsiteY69" fmla="*/ 1049225 h 4278963"/>
              <a:gd name="connsiteX70" fmla="*/ 353890 w 6722167"/>
              <a:gd name="connsiteY70" fmla="*/ 1169919 h 4278963"/>
              <a:gd name="connsiteX71" fmla="*/ 240397 w 6722167"/>
              <a:gd name="connsiteY71" fmla="*/ 1079942 h 4278963"/>
              <a:gd name="connsiteX72" fmla="*/ 166867 w 6722167"/>
              <a:gd name="connsiteY72" fmla="*/ 1195171 h 4278963"/>
              <a:gd name="connsiteX73" fmla="*/ 113254 w 6722167"/>
              <a:gd name="connsiteY73" fmla="*/ 1314621 h 4278963"/>
              <a:gd name="connsiteX74" fmla="*/ 72176 w 6722167"/>
              <a:gd name="connsiteY74" fmla="*/ 1412602 h 4278963"/>
              <a:gd name="connsiteX75" fmla="*/ 68887 w 6722167"/>
              <a:gd name="connsiteY75" fmla="*/ 1526405 h 4278963"/>
              <a:gd name="connsiteX76" fmla="*/ 0 w 6722167"/>
              <a:gd name="connsiteY76" fmla="*/ 1626120 h 4278963"/>
              <a:gd name="connsiteX77" fmla="*/ 9559 w 6722167"/>
              <a:gd name="connsiteY77" fmla="*/ 1817306 h 4278963"/>
              <a:gd name="connsiteX78" fmla="*/ 139432 w 6722167"/>
              <a:gd name="connsiteY78" fmla="*/ 1786873 h 4278963"/>
              <a:gd name="connsiteX79" fmla="*/ 290506 w 6722167"/>
              <a:gd name="connsiteY79" fmla="*/ 1851124 h 4278963"/>
              <a:gd name="connsiteX80" fmla="*/ 486543 w 6722167"/>
              <a:gd name="connsiteY80" fmla="*/ 1961070 h 4278963"/>
              <a:gd name="connsiteX81" fmla="*/ 451314 w 6722167"/>
              <a:gd name="connsiteY81" fmla="*/ 2106513 h 4278963"/>
              <a:gd name="connsiteX82" fmla="*/ 650644 w 6722167"/>
              <a:gd name="connsiteY82" fmla="*/ 2370518 h 4278963"/>
              <a:gd name="connsiteX83" fmla="*/ 425076 w 6722167"/>
              <a:gd name="connsiteY83" fmla="*/ 2857054 h 4278963"/>
              <a:gd name="connsiteX84" fmla="*/ 553431 w 6722167"/>
              <a:gd name="connsiteY84" fmla="*/ 2946207 h 4278963"/>
              <a:gd name="connsiteX0" fmla="*/ 553431 w 6722167"/>
              <a:gd name="connsiteY0" fmla="*/ 2946207 h 4331350"/>
              <a:gd name="connsiteX1" fmla="*/ 807498 w 6722167"/>
              <a:gd name="connsiteY1" fmla="*/ 2918761 h 4331350"/>
              <a:gd name="connsiteX2" fmla="*/ 849252 w 6722167"/>
              <a:gd name="connsiteY2" fmla="*/ 3029336 h 4331350"/>
              <a:gd name="connsiteX3" fmla="*/ 1210162 w 6722167"/>
              <a:gd name="connsiteY3" fmla="*/ 2951435 h 4331350"/>
              <a:gd name="connsiteX4" fmla="*/ 1432085 w 6722167"/>
              <a:gd name="connsiteY4" fmla="*/ 3041860 h 4331350"/>
              <a:gd name="connsiteX5" fmla="*/ 1009890 w 6722167"/>
              <a:gd name="connsiteY5" fmla="*/ 4028699 h 4331350"/>
              <a:gd name="connsiteX6" fmla="*/ 1442161 w 6722167"/>
              <a:gd name="connsiteY6" fmla="*/ 3755877 h 4331350"/>
              <a:gd name="connsiteX7" fmla="*/ 1468940 w 6722167"/>
              <a:gd name="connsiteY7" fmla="*/ 3726513 h 4331350"/>
              <a:gd name="connsiteX8" fmla="*/ 1513390 w 6722167"/>
              <a:gd name="connsiteY8" fmla="*/ 3739213 h 4331350"/>
              <a:gd name="connsiteX9" fmla="*/ 1487990 w 6722167"/>
              <a:gd name="connsiteY9" fmla="*/ 3777313 h 4331350"/>
              <a:gd name="connsiteX10" fmla="*/ 1649915 w 6722167"/>
              <a:gd name="connsiteY10" fmla="*/ 3859863 h 4331350"/>
              <a:gd name="connsiteX11" fmla="*/ 1850296 w 6722167"/>
              <a:gd name="connsiteY11" fmla="*/ 3957577 h 4331350"/>
              <a:gd name="connsiteX12" fmla="*/ 1841750 w 6722167"/>
              <a:gd name="connsiteY12" fmla="*/ 3827785 h 4331350"/>
              <a:gd name="connsiteX13" fmla="*/ 1867131 w 6722167"/>
              <a:gd name="connsiteY13" fmla="*/ 3739011 h 4331350"/>
              <a:gd name="connsiteX14" fmla="*/ 1984922 w 6722167"/>
              <a:gd name="connsiteY14" fmla="*/ 3207609 h 4331350"/>
              <a:gd name="connsiteX15" fmla="*/ 2745358 w 6722167"/>
              <a:gd name="connsiteY15" fmla="*/ 3811121 h 4331350"/>
              <a:gd name="connsiteX16" fmla="*/ 2844823 w 6722167"/>
              <a:gd name="connsiteY16" fmla="*/ 3894687 h 4331350"/>
              <a:gd name="connsiteX17" fmla="*/ 3053983 w 6722167"/>
              <a:gd name="connsiteY17" fmla="*/ 3972450 h 4331350"/>
              <a:gd name="connsiteX18" fmla="*/ 3189522 w 6722167"/>
              <a:gd name="connsiteY18" fmla="*/ 3991829 h 4331350"/>
              <a:gd name="connsiteX19" fmla="*/ 3322741 w 6722167"/>
              <a:gd name="connsiteY19" fmla="*/ 4021325 h 4331350"/>
              <a:gd name="connsiteX20" fmla="*/ 3435364 w 6722167"/>
              <a:gd name="connsiteY20" fmla="*/ 4029369 h 4331350"/>
              <a:gd name="connsiteX21" fmla="*/ 3666513 w 6722167"/>
              <a:gd name="connsiteY21" fmla="*/ 4084173 h 4331350"/>
              <a:gd name="connsiteX22" fmla="*/ 3780639 w 6722167"/>
              <a:gd name="connsiteY22" fmla="*/ 3995347 h 4331350"/>
              <a:gd name="connsiteX23" fmla="*/ 3757294 w 6722167"/>
              <a:gd name="connsiteY23" fmla="*/ 3439177 h 4331350"/>
              <a:gd name="connsiteX24" fmla="*/ 3829331 w 6722167"/>
              <a:gd name="connsiteY24" fmla="*/ 3379051 h 4331350"/>
              <a:gd name="connsiteX25" fmla="*/ 4271279 w 6722167"/>
              <a:gd name="connsiteY25" fmla="*/ 3741396 h 4331350"/>
              <a:gd name="connsiteX26" fmla="*/ 4939193 w 6722167"/>
              <a:gd name="connsiteY26" fmla="*/ 4331350 h 4331350"/>
              <a:gd name="connsiteX27" fmla="*/ 4989993 w 6722167"/>
              <a:gd name="connsiteY27" fmla="*/ 4113863 h 4331350"/>
              <a:gd name="connsiteX28" fmla="*/ 4939193 w 6722167"/>
              <a:gd name="connsiteY28" fmla="*/ 3970988 h 4331350"/>
              <a:gd name="connsiteX29" fmla="*/ 4883902 w 6722167"/>
              <a:gd name="connsiteY29" fmla="*/ 3827556 h 4331350"/>
              <a:gd name="connsiteX30" fmla="*/ 5317018 w 6722167"/>
              <a:gd name="connsiteY30" fmla="*/ 3720163 h 4331350"/>
              <a:gd name="connsiteX31" fmla="*/ 5358293 w 6722167"/>
              <a:gd name="connsiteY31" fmla="*/ 3497913 h 4331350"/>
              <a:gd name="connsiteX32" fmla="*/ 5609118 w 6722167"/>
              <a:gd name="connsiteY32" fmla="*/ 3482038 h 4331350"/>
              <a:gd name="connsiteX33" fmla="*/ 5609118 w 6722167"/>
              <a:gd name="connsiteY33" fmla="*/ 3459813 h 4331350"/>
              <a:gd name="connsiteX34" fmla="*/ 5545618 w 6722167"/>
              <a:gd name="connsiteY34" fmla="*/ 3453462 h 4331350"/>
              <a:gd name="connsiteX35" fmla="*/ 5456718 w 6722167"/>
              <a:gd name="connsiteY35" fmla="*/ 3437588 h 4331350"/>
              <a:gd name="connsiteX36" fmla="*/ 5374127 w 6722167"/>
              <a:gd name="connsiteY36" fmla="*/ 3379049 h 4331350"/>
              <a:gd name="connsiteX37" fmla="*/ 5475714 w 6722167"/>
              <a:gd name="connsiteY37" fmla="*/ 3353265 h 4331350"/>
              <a:gd name="connsiteX38" fmla="*/ 5479694 w 6722167"/>
              <a:gd name="connsiteY38" fmla="*/ 3276510 h 4331350"/>
              <a:gd name="connsiteX39" fmla="*/ 5574193 w 6722167"/>
              <a:gd name="connsiteY39" fmla="*/ 3266138 h 4331350"/>
              <a:gd name="connsiteX40" fmla="*/ 5663093 w 6722167"/>
              <a:gd name="connsiteY40" fmla="*/ 3247088 h 4331350"/>
              <a:gd name="connsiteX41" fmla="*/ 5771043 w 6722167"/>
              <a:gd name="connsiteY41" fmla="*/ 3278838 h 4331350"/>
              <a:gd name="connsiteX42" fmla="*/ 5850418 w 6722167"/>
              <a:gd name="connsiteY42" fmla="*/ 3320113 h 4331350"/>
              <a:gd name="connsiteX43" fmla="*/ 5917093 w 6722167"/>
              <a:gd name="connsiteY43" fmla="*/ 3148663 h 4331350"/>
              <a:gd name="connsiteX44" fmla="*/ 6320318 w 6722167"/>
              <a:gd name="connsiteY44" fmla="*/ 3358213 h 4331350"/>
              <a:gd name="connsiteX45" fmla="*/ 6529868 w 6722167"/>
              <a:gd name="connsiteY45" fmla="*/ 3564588 h 4331350"/>
              <a:gd name="connsiteX46" fmla="*/ 6653693 w 6722167"/>
              <a:gd name="connsiteY46" fmla="*/ 3624913 h 4331350"/>
              <a:gd name="connsiteX47" fmla="*/ 6722167 w 6722167"/>
              <a:gd name="connsiteY47" fmla="*/ 3518706 h 4331350"/>
              <a:gd name="connsiteX48" fmla="*/ 5532918 w 6722167"/>
              <a:gd name="connsiteY48" fmla="*/ 2561288 h 4331350"/>
              <a:gd name="connsiteX49" fmla="*/ 4058334 w 6722167"/>
              <a:gd name="connsiteY49" fmla="*/ 1460218 h 4331350"/>
              <a:gd name="connsiteX50" fmla="*/ 3314336 w 6722167"/>
              <a:gd name="connsiteY50" fmla="*/ 1013010 h 4331350"/>
              <a:gd name="connsiteX51" fmla="*/ 3616739 w 6722167"/>
              <a:gd name="connsiteY51" fmla="*/ 677212 h 4331350"/>
              <a:gd name="connsiteX52" fmla="*/ 3073857 w 6722167"/>
              <a:gd name="connsiteY52" fmla="*/ 642352 h 4331350"/>
              <a:gd name="connsiteX53" fmla="*/ 2919543 w 6722167"/>
              <a:gd name="connsiteY53" fmla="*/ 418928 h 4331350"/>
              <a:gd name="connsiteX54" fmla="*/ 2743528 w 6722167"/>
              <a:gd name="connsiteY54" fmla="*/ 0 h 4331350"/>
              <a:gd name="connsiteX55" fmla="*/ 2506088 w 6722167"/>
              <a:gd name="connsiteY55" fmla="*/ 529727 h 4331350"/>
              <a:gd name="connsiteX56" fmla="*/ 2243704 w 6722167"/>
              <a:gd name="connsiteY56" fmla="*/ 1060196 h 4331350"/>
              <a:gd name="connsiteX57" fmla="*/ 1994402 w 6722167"/>
              <a:gd name="connsiteY57" fmla="*/ 1081739 h 4331350"/>
              <a:gd name="connsiteX58" fmla="*/ 1926558 w 6722167"/>
              <a:gd name="connsiteY58" fmla="*/ 646694 h 4331350"/>
              <a:gd name="connsiteX59" fmla="*/ 1900570 w 6722167"/>
              <a:gd name="connsiteY59" fmla="*/ 384268 h 4331350"/>
              <a:gd name="connsiteX60" fmla="*/ 1394824 w 6722167"/>
              <a:gd name="connsiteY60" fmla="*/ 363494 h 4331350"/>
              <a:gd name="connsiteX61" fmla="*/ 1410121 w 6722167"/>
              <a:gd name="connsiteY61" fmla="*/ 249957 h 4331350"/>
              <a:gd name="connsiteX62" fmla="*/ 1289845 w 6722167"/>
              <a:gd name="connsiteY62" fmla="*/ 242612 h 4331350"/>
              <a:gd name="connsiteX63" fmla="*/ 1169632 w 6722167"/>
              <a:gd name="connsiteY63" fmla="*/ 224306 h 4331350"/>
              <a:gd name="connsiteX64" fmla="*/ 1170496 w 6722167"/>
              <a:gd name="connsiteY64" fmla="*/ 138764 h 4331350"/>
              <a:gd name="connsiteX65" fmla="*/ 1069010 w 6722167"/>
              <a:gd name="connsiteY65" fmla="*/ 360900 h 4331350"/>
              <a:gd name="connsiteX66" fmla="*/ 964794 w 6722167"/>
              <a:gd name="connsiteY66" fmla="*/ 564039 h 4331350"/>
              <a:gd name="connsiteX67" fmla="*/ 887664 w 6722167"/>
              <a:gd name="connsiteY67" fmla="*/ 799031 h 4331350"/>
              <a:gd name="connsiteX68" fmla="*/ 783415 w 6722167"/>
              <a:gd name="connsiteY68" fmla="*/ 1163028 h 4331350"/>
              <a:gd name="connsiteX69" fmla="*/ 547493 w 6722167"/>
              <a:gd name="connsiteY69" fmla="*/ 1049225 h 4331350"/>
              <a:gd name="connsiteX70" fmla="*/ 353890 w 6722167"/>
              <a:gd name="connsiteY70" fmla="*/ 1169919 h 4331350"/>
              <a:gd name="connsiteX71" fmla="*/ 240397 w 6722167"/>
              <a:gd name="connsiteY71" fmla="*/ 1079942 h 4331350"/>
              <a:gd name="connsiteX72" fmla="*/ 166867 w 6722167"/>
              <a:gd name="connsiteY72" fmla="*/ 1195171 h 4331350"/>
              <a:gd name="connsiteX73" fmla="*/ 113254 w 6722167"/>
              <a:gd name="connsiteY73" fmla="*/ 1314621 h 4331350"/>
              <a:gd name="connsiteX74" fmla="*/ 72176 w 6722167"/>
              <a:gd name="connsiteY74" fmla="*/ 1412602 h 4331350"/>
              <a:gd name="connsiteX75" fmla="*/ 68887 w 6722167"/>
              <a:gd name="connsiteY75" fmla="*/ 1526405 h 4331350"/>
              <a:gd name="connsiteX76" fmla="*/ 0 w 6722167"/>
              <a:gd name="connsiteY76" fmla="*/ 1626120 h 4331350"/>
              <a:gd name="connsiteX77" fmla="*/ 9559 w 6722167"/>
              <a:gd name="connsiteY77" fmla="*/ 1817306 h 4331350"/>
              <a:gd name="connsiteX78" fmla="*/ 139432 w 6722167"/>
              <a:gd name="connsiteY78" fmla="*/ 1786873 h 4331350"/>
              <a:gd name="connsiteX79" fmla="*/ 290506 w 6722167"/>
              <a:gd name="connsiteY79" fmla="*/ 1851124 h 4331350"/>
              <a:gd name="connsiteX80" fmla="*/ 486543 w 6722167"/>
              <a:gd name="connsiteY80" fmla="*/ 1961070 h 4331350"/>
              <a:gd name="connsiteX81" fmla="*/ 451314 w 6722167"/>
              <a:gd name="connsiteY81" fmla="*/ 2106513 h 4331350"/>
              <a:gd name="connsiteX82" fmla="*/ 650644 w 6722167"/>
              <a:gd name="connsiteY82" fmla="*/ 2370518 h 4331350"/>
              <a:gd name="connsiteX83" fmla="*/ 425076 w 6722167"/>
              <a:gd name="connsiteY83" fmla="*/ 2857054 h 4331350"/>
              <a:gd name="connsiteX84" fmla="*/ 553431 w 6722167"/>
              <a:gd name="connsiteY84" fmla="*/ 2946207 h 4331350"/>
              <a:gd name="connsiteX0" fmla="*/ 553431 w 6722167"/>
              <a:gd name="connsiteY0" fmla="*/ 2946207 h 4331350"/>
              <a:gd name="connsiteX1" fmla="*/ 807498 w 6722167"/>
              <a:gd name="connsiteY1" fmla="*/ 2918761 h 4331350"/>
              <a:gd name="connsiteX2" fmla="*/ 849252 w 6722167"/>
              <a:gd name="connsiteY2" fmla="*/ 3029336 h 4331350"/>
              <a:gd name="connsiteX3" fmla="*/ 1210162 w 6722167"/>
              <a:gd name="connsiteY3" fmla="*/ 2951435 h 4331350"/>
              <a:gd name="connsiteX4" fmla="*/ 1432085 w 6722167"/>
              <a:gd name="connsiteY4" fmla="*/ 3041860 h 4331350"/>
              <a:gd name="connsiteX5" fmla="*/ 1009890 w 6722167"/>
              <a:gd name="connsiteY5" fmla="*/ 4028699 h 4331350"/>
              <a:gd name="connsiteX6" fmla="*/ 1442161 w 6722167"/>
              <a:gd name="connsiteY6" fmla="*/ 3755877 h 4331350"/>
              <a:gd name="connsiteX7" fmla="*/ 1468940 w 6722167"/>
              <a:gd name="connsiteY7" fmla="*/ 3726513 h 4331350"/>
              <a:gd name="connsiteX8" fmla="*/ 1513390 w 6722167"/>
              <a:gd name="connsiteY8" fmla="*/ 3739213 h 4331350"/>
              <a:gd name="connsiteX9" fmla="*/ 1487990 w 6722167"/>
              <a:gd name="connsiteY9" fmla="*/ 3777313 h 4331350"/>
              <a:gd name="connsiteX10" fmla="*/ 1649915 w 6722167"/>
              <a:gd name="connsiteY10" fmla="*/ 3859863 h 4331350"/>
              <a:gd name="connsiteX11" fmla="*/ 1850296 w 6722167"/>
              <a:gd name="connsiteY11" fmla="*/ 3957577 h 4331350"/>
              <a:gd name="connsiteX12" fmla="*/ 1841750 w 6722167"/>
              <a:gd name="connsiteY12" fmla="*/ 3827785 h 4331350"/>
              <a:gd name="connsiteX13" fmla="*/ 1867131 w 6722167"/>
              <a:gd name="connsiteY13" fmla="*/ 3739011 h 4331350"/>
              <a:gd name="connsiteX14" fmla="*/ 1984922 w 6722167"/>
              <a:gd name="connsiteY14" fmla="*/ 3207609 h 4331350"/>
              <a:gd name="connsiteX15" fmla="*/ 2745358 w 6722167"/>
              <a:gd name="connsiteY15" fmla="*/ 3811121 h 4331350"/>
              <a:gd name="connsiteX16" fmla="*/ 2844823 w 6722167"/>
              <a:gd name="connsiteY16" fmla="*/ 3894687 h 4331350"/>
              <a:gd name="connsiteX17" fmla="*/ 3053983 w 6722167"/>
              <a:gd name="connsiteY17" fmla="*/ 3972450 h 4331350"/>
              <a:gd name="connsiteX18" fmla="*/ 3189522 w 6722167"/>
              <a:gd name="connsiteY18" fmla="*/ 3991829 h 4331350"/>
              <a:gd name="connsiteX19" fmla="*/ 3322741 w 6722167"/>
              <a:gd name="connsiteY19" fmla="*/ 4021325 h 4331350"/>
              <a:gd name="connsiteX20" fmla="*/ 3435364 w 6722167"/>
              <a:gd name="connsiteY20" fmla="*/ 4029369 h 4331350"/>
              <a:gd name="connsiteX21" fmla="*/ 3666513 w 6722167"/>
              <a:gd name="connsiteY21" fmla="*/ 4084173 h 4331350"/>
              <a:gd name="connsiteX22" fmla="*/ 3780639 w 6722167"/>
              <a:gd name="connsiteY22" fmla="*/ 3995347 h 4331350"/>
              <a:gd name="connsiteX23" fmla="*/ 3757294 w 6722167"/>
              <a:gd name="connsiteY23" fmla="*/ 3439177 h 4331350"/>
              <a:gd name="connsiteX24" fmla="*/ 3829331 w 6722167"/>
              <a:gd name="connsiteY24" fmla="*/ 3379051 h 4331350"/>
              <a:gd name="connsiteX25" fmla="*/ 4261754 w 6722167"/>
              <a:gd name="connsiteY25" fmla="*/ 3765208 h 4331350"/>
              <a:gd name="connsiteX26" fmla="*/ 4939193 w 6722167"/>
              <a:gd name="connsiteY26" fmla="*/ 4331350 h 4331350"/>
              <a:gd name="connsiteX27" fmla="*/ 4989993 w 6722167"/>
              <a:gd name="connsiteY27" fmla="*/ 4113863 h 4331350"/>
              <a:gd name="connsiteX28" fmla="*/ 4939193 w 6722167"/>
              <a:gd name="connsiteY28" fmla="*/ 3970988 h 4331350"/>
              <a:gd name="connsiteX29" fmla="*/ 4883902 w 6722167"/>
              <a:gd name="connsiteY29" fmla="*/ 3827556 h 4331350"/>
              <a:gd name="connsiteX30" fmla="*/ 5317018 w 6722167"/>
              <a:gd name="connsiteY30" fmla="*/ 3720163 h 4331350"/>
              <a:gd name="connsiteX31" fmla="*/ 5358293 w 6722167"/>
              <a:gd name="connsiteY31" fmla="*/ 3497913 h 4331350"/>
              <a:gd name="connsiteX32" fmla="*/ 5609118 w 6722167"/>
              <a:gd name="connsiteY32" fmla="*/ 3482038 h 4331350"/>
              <a:gd name="connsiteX33" fmla="*/ 5609118 w 6722167"/>
              <a:gd name="connsiteY33" fmla="*/ 3459813 h 4331350"/>
              <a:gd name="connsiteX34" fmla="*/ 5545618 w 6722167"/>
              <a:gd name="connsiteY34" fmla="*/ 3453462 h 4331350"/>
              <a:gd name="connsiteX35" fmla="*/ 5456718 w 6722167"/>
              <a:gd name="connsiteY35" fmla="*/ 3437588 h 4331350"/>
              <a:gd name="connsiteX36" fmla="*/ 5374127 w 6722167"/>
              <a:gd name="connsiteY36" fmla="*/ 3379049 h 4331350"/>
              <a:gd name="connsiteX37" fmla="*/ 5475714 w 6722167"/>
              <a:gd name="connsiteY37" fmla="*/ 3353265 h 4331350"/>
              <a:gd name="connsiteX38" fmla="*/ 5479694 w 6722167"/>
              <a:gd name="connsiteY38" fmla="*/ 3276510 h 4331350"/>
              <a:gd name="connsiteX39" fmla="*/ 5574193 w 6722167"/>
              <a:gd name="connsiteY39" fmla="*/ 3266138 h 4331350"/>
              <a:gd name="connsiteX40" fmla="*/ 5663093 w 6722167"/>
              <a:gd name="connsiteY40" fmla="*/ 3247088 h 4331350"/>
              <a:gd name="connsiteX41" fmla="*/ 5771043 w 6722167"/>
              <a:gd name="connsiteY41" fmla="*/ 3278838 h 4331350"/>
              <a:gd name="connsiteX42" fmla="*/ 5850418 w 6722167"/>
              <a:gd name="connsiteY42" fmla="*/ 3320113 h 4331350"/>
              <a:gd name="connsiteX43" fmla="*/ 5917093 w 6722167"/>
              <a:gd name="connsiteY43" fmla="*/ 3148663 h 4331350"/>
              <a:gd name="connsiteX44" fmla="*/ 6320318 w 6722167"/>
              <a:gd name="connsiteY44" fmla="*/ 3358213 h 4331350"/>
              <a:gd name="connsiteX45" fmla="*/ 6529868 w 6722167"/>
              <a:gd name="connsiteY45" fmla="*/ 3564588 h 4331350"/>
              <a:gd name="connsiteX46" fmla="*/ 6653693 w 6722167"/>
              <a:gd name="connsiteY46" fmla="*/ 3624913 h 4331350"/>
              <a:gd name="connsiteX47" fmla="*/ 6722167 w 6722167"/>
              <a:gd name="connsiteY47" fmla="*/ 3518706 h 4331350"/>
              <a:gd name="connsiteX48" fmla="*/ 5532918 w 6722167"/>
              <a:gd name="connsiteY48" fmla="*/ 2561288 h 4331350"/>
              <a:gd name="connsiteX49" fmla="*/ 4058334 w 6722167"/>
              <a:gd name="connsiteY49" fmla="*/ 1460218 h 4331350"/>
              <a:gd name="connsiteX50" fmla="*/ 3314336 w 6722167"/>
              <a:gd name="connsiteY50" fmla="*/ 1013010 h 4331350"/>
              <a:gd name="connsiteX51" fmla="*/ 3616739 w 6722167"/>
              <a:gd name="connsiteY51" fmla="*/ 677212 h 4331350"/>
              <a:gd name="connsiteX52" fmla="*/ 3073857 w 6722167"/>
              <a:gd name="connsiteY52" fmla="*/ 642352 h 4331350"/>
              <a:gd name="connsiteX53" fmla="*/ 2919543 w 6722167"/>
              <a:gd name="connsiteY53" fmla="*/ 418928 h 4331350"/>
              <a:gd name="connsiteX54" fmla="*/ 2743528 w 6722167"/>
              <a:gd name="connsiteY54" fmla="*/ 0 h 4331350"/>
              <a:gd name="connsiteX55" fmla="*/ 2506088 w 6722167"/>
              <a:gd name="connsiteY55" fmla="*/ 529727 h 4331350"/>
              <a:gd name="connsiteX56" fmla="*/ 2243704 w 6722167"/>
              <a:gd name="connsiteY56" fmla="*/ 1060196 h 4331350"/>
              <a:gd name="connsiteX57" fmla="*/ 1994402 w 6722167"/>
              <a:gd name="connsiteY57" fmla="*/ 1081739 h 4331350"/>
              <a:gd name="connsiteX58" fmla="*/ 1926558 w 6722167"/>
              <a:gd name="connsiteY58" fmla="*/ 646694 h 4331350"/>
              <a:gd name="connsiteX59" fmla="*/ 1900570 w 6722167"/>
              <a:gd name="connsiteY59" fmla="*/ 384268 h 4331350"/>
              <a:gd name="connsiteX60" fmla="*/ 1394824 w 6722167"/>
              <a:gd name="connsiteY60" fmla="*/ 363494 h 4331350"/>
              <a:gd name="connsiteX61" fmla="*/ 1410121 w 6722167"/>
              <a:gd name="connsiteY61" fmla="*/ 249957 h 4331350"/>
              <a:gd name="connsiteX62" fmla="*/ 1289845 w 6722167"/>
              <a:gd name="connsiteY62" fmla="*/ 242612 h 4331350"/>
              <a:gd name="connsiteX63" fmla="*/ 1169632 w 6722167"/>
              <a:gd name="connsiteY63" fmla="*/ 224306 h 4331350"/>
              <a:gd name="connsiteX64" fmla="*/ 1170496 w 6722167"/>
              <a:gd name="connsiteY64" fmla="*/ 138764 h 4331350"/>
              <a:gd name="connsiteX65" fmla="*/ 1069010 w 6722167"/>
              <a:gd name="connsiteY65" fmla="*/ 360900 h 4331350"/>
              <a:gd name="connsiteX66" fmla="*/ 964794 w 6722167"/>
              <a:gd name="connsiteY66" fmla="*/ 564039 h 4331350"/>
              <a:gd name="connsiteX67" fmla="*/ 887664 w 6722167"/>
              <a:gd name="connsiteY67" fmla="*/ 799031 h 4331350"/>
              <a:gd name="connsiteX68" fmla="*/ 783415 w 6722167"/>
              <a:gd name="connsiteY68" fmla="*/ 1163028 h 4331350"/>
              <a:gd name="connsiteX69" fmla="*/ 547493 w 6722167"/>
              <a:gd name="connsiteY69" fmla="*/ 1049225 h 4331350"/>
              <a:gd name="connsiteX70" fmla="*/ 353890 w 6722167"/>
              <a:gd name="connsiteY70" fmla="*/ 1169919 h 4331350"/>
              <a:gd name="connsiteX71" fmla="*/ 240397 w 6722167"/>
              <a:gd name="connsiteY71" fmla="*/ 1079942 h 4331350"/>
              <a:gd name="connsiteX72" fmla="*/ 166867 w 6722167"/>
              <a:gd name="connsiteY72" fmla="*/ 1195171 h 4331350"/>
              <a:gd name="connsiteX73" fmla="*/ 113254 w 6722167"/>
              <a:gd name="connsiteY73" fmla="*/ 1314621 h 4331350"/>
              <a:gd name="connsiteX74" fmla="*/ 72176 w 6722167"/>
              <a:gd name="connsiteY74" fmla="*/ 1412602 h 4331350"/>
              <a:gd name="connsiteX75" fmla="*/ 68887 w 6722167"/>
              <a:gd name="connsiteY75" fmla="*/ 1526405 h 4331350"/>
              <a:gd name="connsiteX76" fmla="*/ 0 w 6722167"/>
              <a:gd name="connsiteY76" fmla="*/ 1626120 h 4331350"/>
              <a:gd name="connsiteX77" fmla="*/ 9559 w 6722167"/>
              <a:gd name="connsiteY77" fmla="*/ 1817306 h 4331350"/>
              <a:gd name="connsiteX78" fmla="*/ 139432 w 6722167"/>
              <a:gd name="connsiteY78" fmla="*/ 1786873 h 4331350"/>
              <a:gd name="connsiteX79" fmla="*/ 290506 w 6722167"/>
              <a:gd name="connsiteY79" fmla="*/ 1851124 h 4331350"/>
              <a:gd name="connsiteX80" fmla="*/ 486543 w 6722167"/>
              <a:gd name="connsiteY80" fmla="*/ 1961070 h 4331350"/>
              <a:gd name="connsiteX81" fmla="*/ 451314 w 6722167"/>
              <a:gd name="connsiteY81" fmla="*/ 2106513 h 4331350"/>
              <a:gd name="connsiteX82" fmla="*/ 650644 w 6722167"/>
              <a:gd name="connsiteY82" fmla="*/ 2370518 h 4331350"/>
              <a:gd name="connsiteX83" fmla="*/ 425076 w 6722167"/>
              <a:gd name="connsiteY83" fmla="*/ 2857054 h 4331350"/>
              <a:gd name="connsiteX84" fmla="*/ 553431 w 6722167"/>
              <a:gd name="connsiteY84" fmla="*/ 2946207 h 4331350"/>
              <a:gd name="connsiteX0" fmla="*/ 553431 w 6722167"/>
              <a:gd name="connsiteY0" fmla="*/ 2946207 h 4331350"/>
              <a:gd name="connsiteX1" fmla="*/ 807498 w 6722167"/>
              <a:gd name="connsiteY1" fmla="*/ 2918761 h 4331350"/>
              <a:gd name="connsiteX2" fmla="*/ 849252 w 6722167"/>
              <a:gd name="connsiteY2" fmla="*/ 3029336 h 4331350"/>
              <a:gd name="connsiteX3" fmla="*/ 1210162 w 6722167"/>
              <a:gd name="connsiteY3" fmla="*/ 2951435 h 4331350"/>
              <a:gd name="connsiteX4" fmla="*/ 1432085 w 6722167"/>
              <a:gd name="connsiteY4" fmla="*/ 3041860 h 4331350"/>
              <a:gd name="connsiteX5" fmla="*/ 1009890 w 6722167"/>
              <a:gd name="connsiteY5" fmla="*/ 4028699 h 4331350"/>
              <a:gd name="connsiteX6" fmla="*/ 1442161 w 6722167"/>
              <a:gd name="connsiteY6" fmla="*/ 3755877 h 4331350"/>
              <a:gd name="connsiteX7" fmla="*/ 1468940 w 6722167"/>
              <a:gd name="connsiteY7" fmla="*/ 3726513 h 4331350"/>
              <a:gd name="connsiteX8" fmla="*/ 1513390 w 6722167"/>
              <a:gd name="connsiteY8" fmla="*/ 3739213 h 4331350"/>
              <a:gd name="connsiteX9" fmla="*/ 1487990 w 6722167"/>
              <a:gd name="connsiteY9" fmla="*/ 3777313 h 4331350"/>
              <a:gd name="connsiteX10" fmla="*/ 1649915 w 6722167"/>
              <a:gd name="connsiteY10" fmla="*/ 3859863 h 4331350"/>
              <a:gd name="connsiteX11" fmla="*/ 1850296 w 6722167"/>
              <a:gd name="connsiteY11" fmla="*/ 3957577 h 4331350"/>
              <a:gd name="connsiteX12" fmla="*/ 1841750 w 6722167"/>
              <a:gd name="connsiteY12" fmla="*/ 3827785 h 4331350"/>
              <a:gd name="connsiteX13" fmla="*/ 1867131 w 6722167"/>
              <a:gd name="connsiteY13" fmla="*/ 3739011 h 4331350"/>
              <a:gd name="connsiteX14" fmla="*/ 1984922 w 6722167"/>
              <a:gd name="connsiteY14" fmla="*/ 3207609 h 4331350"/>
              <a:gd name="connsiteX15" fmla="*/ 2745358 w 6722167"/>
              <a:gd name="connsiteY15" fmla="*/ 3811121 h 4331350"/>
              <a:gd name="connsiteX16" fmla="*/ 2844823 w 6722167"/>
              <a:gd name="connsiteY16" fmla="*/ 3894687 h 4331350"/>
              <a:gd name="connsiteX17" fmla="*/ 3053983 w 6722167"/>
              <a:gd name="connsiteY17" fmla="*/ 3972450 h 4331350"/>
              <a:gd name="connsiteX18" fmla="*/ 3189522 w 6722167"/>
              <a:gd name="connsiteY18" fmla="*/ 3991829 h 4331350"/>
              <a:gd name="connsiteX19" fmla="*/ 3322741 w 6722167"/>
              <a:gd name="connsiteY19" fmla="*/ 4021325 h 4331350"/>
              <a:gd name="connsiteX20" fmla="*/ 3435364 w 6722167"/>
              <a:gd name="connsiteY20" fmla="*/ 4029369 h 4331350"/>
              <a:gd name="connsiteX21" fmla="*/ 3666513 w 6722167"/>
              <a:gd name="connsiteY21" fmla="*/ 4084173 h 4331350"/>
              <a:gd name="connsiteX22" fmla="*/ 3780639 w 6722167"/>
              <a:gd name="connsiteY22" fmla="*/ 3995347 h 4331350"/>
              <a:gd name="connsiteX23" fmla="*/ 3757294 w 6722167"/>
              <a:gd name="connsiteY23" fmla="*/ 3439177 h 4331350"/>
              <a:gd name="connsiteX24" fmla="*/ 3795994 w 6722167"/>
              <a:gd name="connsiteY24" fmla="*/ 3379051 h 4331350"/>
              <a:gd name="connsiteX25" fmla="*/ 4261754 w 6722167"/>
              <a:gd name="connsiteY25" fmla="*/ 3765208 h 4331350"/>
              <a:gd name="connsiteX26" fmla="*/ 4939193 w 6722167"/>
              <a:gd name="connsiteY26" fmla="*/ 4331350 h 4331350"/>
              <a:gd name="connsiteX27" fmla="*/ 4989993 w 6722167"/>
              <a:gd name="connsiteY27" fmla="*/ 4113863 h 4331350"/>
              <a:gd name="connsiteX28" fmla="*/ 4939193 w 6722167"/>
              <a:gd name="connsiteY28" fmla="*/ 3970988 h 4331350"/>
              <a:gd name="connsiteX29" fmla="*/ 4883902 w 6722167"/>
              <a:gd name="connsiteY29" fmla="*/ 3827556 h 4331350"/>
              <a:gd name="connsiteX30" fmla="*/ 5317018 w 6722167"/>
              <a:gd name="connsiteY30" fmla="*/ 3720163 h 4331350"/>
              <a:gd name="connsiteX31" fmla="*/ 5358293 w 6722167"/>
              <a:gd name="connsiteY31" fmla="*/ 3497913 h 4331350"/>
              <a:gd name="connsiteX32" fmla="*/ 5609118 w 6722167"/>
              <a:gd name="connsiteY32" fmla="*/ 3482038 h 4331350"/>
              <a:gd name="connsiteX33" fmla="*/ 5609118 w 6722167"/>
              <a:gd name="connsiteY33" fmla="*/ 3459813 h 4331350"/>
              <a:gd name="connsiteX34" fmla="*/ 5545618 w 6722167"/>
              <a:gd name="connsiteY34" fmla="*/ 3453462 h 4331350"/>
              <a:gd name="connsiteX35" fmla="*/ 5456718 w 6722167"/>
              <a:gd name="connsiteY35" fmla="*/ 3437588 h 4331350"/>
              <a:gd name="connsiteX36" fmla="*/ 5374127 w 6722167"/>
              <a:gd name="connsiteY36" fmla="*/ 3379049 h 4331350"/>
              <a:gd name="connsiteX37" fmla="*/ 5475714 w 6722167"/>
              <a:gd name="connsiteY37" fmla="*/ 3353265 h 4331350"/>
              <a:gd name="connsiteX38" fmla="*/ 5479694 w 6722167"/>
              <a:gd name="connsiteY38" fmla="*/ 3276510 h 4331350"/>
              <a:gd name="connsiteX39" fmla="*/ 5574193 w 6722167"/>
              <a:gd name="connsiteY39" fmla="*/ 3266138 h 4331350"/>
              <a:gd name="connsiteX40" fmla="*/ 5663093 w 6722167"/>
              <a:gd name="connsiteY40" fmla="*/ 3247088 h 4331350"/>
              <a:gd name="connsiteX41" fmla="*/ 5771043 w 6722167"/>
              <a:gd name="connsiteY41" fmla="*/ 3278838 h 4331350"/>
              <a:gd name="connsiteX42" fmla="*/ 5850418 w 6722167"/>
              <a:gd name="connsiteY42" fmla="*/ 3320113 h 4331350"/>
              <a:gd name="connsiteX43" fmla="*/ 5917093 w 6722167"/>
              <a:gd name="connsiteY43" fmla="*/ 3148663 h 4331350"/>
              <a:gd name="connsiteX44" fmla="*/ 6320318 w 6722167"/>
              <a:gd name="connsiteY44" fmla="*/ 3358213 h 4331350"/>
              <a:gd name="connsiteX45" fmla="*/ 6529868 w 6722167"/>
              <a:gd name="connsiteY45" fmla="*/ 3564588 h 4331350"/>
              <a:gd name="connsiteX46" fmla="*/ 6653693 w 6722167"/>
              <a:gd name="connsiteY46" fmla="*/ 3624913 h 4331350"/>
              <a:gd name="connsiteX47" fmla="*/ 6722167 w 6722167"/>
              <a:gd name="connsiteY47" fmla="*/ 3518706 h 4331350"/>
              <a:gd name="connsiteX48" fmla="*/ 5532918 w 6722167"/>
              <a:gd name="connsiteY48" fmla="*/ 2561288 h 4331350"/>
              <a:gd name="connsiteX49" fmla="*/ 4058334 w 6722167"/>
              <a:gd name="connsiteY49" fmla="*/ 1460218 h 4331350"/>
              <a:gd name="connsiteX50" fmla="*/ 3314336 w 6722167"/>
              <a:gd name="connsiteY50" fmla="*/ 1013010 h 4331350"/>
              <a:gd name="connsiteX51" fmla="*/ 3616739 w 6722167"/>
              <a:gd name="connsiteY51" fmla="*/ 677212 h 4331350"/>
              <a:gd name="connsiteX52" fmla="*/ 3073857 w 6722167"/>
              <a:gd name="connsiteY52" fmla="*/ 642352 h 4331350"/>
              <a:gd name="connsiteX53" fmla="*/ 2919543 w 6722167"/>
              <a:gd name="connsiteY53" fmla="*/ 418928 h 4331350"/>
              <a:gd name="connsiteX54" fmla="*/ 2743528 w 6722167"/>
              <a:gd name="connsiteY54" fmla="*/ 0 h 4331350"/>
              <a:gd name="connsiteX55" fmla="*/ 2506088 w 6722167"/>
              <a:gd name="connsiteY55" fmla="*/ 529727 h 4331350"/>
              <a:gd name="connsiteX56" fmla="*/ 2243704 w 6722167"/>
              <a:gd name="connsiteY56" fmla="*/ 1060196 h 4331350"/>
              <a:gd name="connsiteX57" fmla="*/ 1994402 w 6722167"/>
              <a:gd name="connsiteY57" fmla="*/ 1081739 h 4331350"/>
              <a:gd name="connsiteX58" fmla="*/ 1926558 w 6722167"/>
              <a:gd name="connsiteY58" fmla="*/ 646694 h 4331350"/>
              <a:gd name="connsiteX59" fmla="*/ 1900570 w 6722167"/>
              <a:gd name="connsiteY59" fmla="*/ 384268 h 4331350"/>
              <a:gd name="connsiteX60" fmla="*/ 1394824 w 6722167"/>
              <a:gd name="connsiteY60" fmla="*/ 363494 h 4331350"/>
              <a:gd name="connsiteX61" fmla="*/ 1410121 w 6722167"/>
              <a:gd name="connsiteY61" fmla="*/ 249957 h 4331350"/>
              <a:gd name="connsiteX62" fmla="*/ 1289845 w 6722167"/>
              <a:gd name="connsiteY62" fmla="*/ 242612 h 4331350"/>
              <a:gd name="connsiteX63" fmla="*/ 1169632 w 6722167"/>
              <a:gd name="connsiteY63" fmla="*/ 224306 h 4331350"/>
              <a:gd name="connsiteX64" fmla="*/ 1170496 w 6722167"/>
              <a:gd name="connsiteY64" fmla="*/ 138764 h 4331350"/>
              <a:gd name="connsiteX65" fmla="*/ 1069010 w 6722167"/>
              <a:gd name="connsiteY65" fmla="*/ 360900 h 4331350"/>
              <a:gd name="connsiteX66" fmla="*/ 964794 w 6722167"/>
              <a:gd name="connsiteY66" fmla="*/ 564039 h 4331350"/>
              <a:gd name="connsiteX67" fmla="*/ 887664 w 6722167"/>
              <a:gd name="connsiteY67" fmla="*/ 799031 h 4331350"/>
              <a:gd name="connsiteX68" fmla="*/ 783415 w 6722167"/>
              <a:gd name="connsiteY68" fmla="*/ 1163028 h 4331350"/>
              <a:gd name="connsiteX69" fmla="*/ 547493 w 6722167"/>
              <a:gd name="connsiteY69" fmla="*/ 1049225 h 4331350"/>
              <a:gd name="connsiteX70" fmla="*/ 353890 w 6722167"/>
              <a:gd name="connsiteY70" fmla="*/ 1169919 h 4331350"/>
              <a:gd name="connsiteX71" fmla="*/ 240397 w 6722167"/>
              <a:gd name="connsiteY71" fmla="*/ 1079942 h 4331350"/>
              <a:gd name="connsiteX72" fmla="*/ 166867 w 6722167"/>
              <a:gd name="connsiteY72" fmla="*/ 1195171 h 4331350"/>
              <a:gd name="connsiteX73" fmla="*/ 113254 w 6722167"/>
              <a:gd name="connsiteY73" fmla="*/ 1314621 h 4331350"/>
              <a:gd name="connsiteX74" fmla="*/ 72176 w 6722167"/>
              <a:gd name="connsiteY74" fmla="*/ 1412602 h 4331350"/>
              <a:gd name="connsiteX75" fmla="*/ 68887 w 6722167"/>
              <a:gd name="connsiteY75" fmla="*/ 1526405 h 4331350"/>
              <a:gd name="connsiteX76" fmla="*/ 0 w 6722167"/>
              <a:gd name="connsiteY76" fmla="*/ 1626120 h 4331350"/>
              <a:gd name="connsiteX77" fmla="*/ 9559 w 6722167"/>
              <a:gd name="connsiteY77" fmla="*/ 1817306 h 4331350"/>
              <a:gd name="connsiteX78" fmla="*/ 139432 w 6722167"/>
              <a:gd name="connsiteY78" fmla="*/ 1786873 h 4331350"/>
              <a:gd name="connsiteX79" fmla="*/ 290506 w 6722167"/>
              <a:gd name="connsiteY79" fmla="*/ 1851124 h 4331350"/>
              <a:gd name="connsiteX80" fmla="*/ 486543 w 6722167"/>
              <a:gd name="connsiteY80" fmla="*/ 1961070 h 4331350"/>
              <a:gd name="connsiteX81" fmla="*/ 451314 w 6722167"/>
              <a:gd name="connsiteY81" fmla="*/ 2106513 h 4331350"/>
              <a:gd name="connsiteX82" fmla="*/ 650644 w 6722167"/>
              <a:gd name="connsiteY82" fmla="*/ 2370518 h 4331350"/>
              <a:gd name="connsiteX83" fmla="*/ 425076 w 6722167"/>
              <a:gd name="connsiteY83" fmla="*/ 2857054 h 4331350"/>
              <a:gd name="connsiteX84" fmla="*/ 553431 w 6722167"/>
              <a:gd name="connsiteY84" fmla="*/ 2946207 h 4331350"/>
              <a:gd name="connsiteX0" fmla="*/ 553431 w 6722167"/>
              <a:gd name="connsiteY0" fmla="*/ 2946207 h 4350400"/>
              <a:gd name="connsiteX1" fmla="*/ 807498 w 6722167"/>
              <a:gd name="connsiteY1" fmla="*/ 2918761 h 4350400"/>
              <a:gd name="connsiteX2" fmla="*/ 849252 w 6722167"/>
              <a:gd name="connsiteY2" fmla="*/ 3029336 h 4350400"/>
              <a:gd name="connsiteX3" fmla="*/ 1210162 w 6722167"/>
              <a:gd name="connsiteY3" fmla="*/ 2951435 h 4350400"/>
              <a:gd name="connsiteX4" fmla="*/ 1432085 w 6722167"/>
              <a:gd name="connsiteY4" fmla="*/ 3041860 h 4350400"/>
              <a:gd name="connsiteX5" fmla="*/ 1009890 w 6722167"/>
              <a:gd name="connsiteY5" fmla="*/ 4028699 h 4350400"/>
              <a:gd name="connsiteX6" fmla="*/ 1442161 w 6722167"/>
              <a:gd name="connsiteY6" fmla="*/ 3755877 h 4350400"/>
              <a:gd name="connsiteX7" fmla="*/ 1468940 w 6722167"/>
              <a:gd name="connsiteY7" fmla="*/ 3726513 h 4350400"/>
              <a:gd name="connsiteX8" fmla="*/ 1513390 w 6722167"/>
              <a:gd name="connsiteY8" fmla="*/ 3739213 h 4350400"/>
              <a:gd name="connsiteX9" fmla="*/ 1487990 w 6722167"/>
              <a:gd name="connsiteY9" fmla="*/ 3777313 h 4350400"/>
              <a:gd name="connsiteX10" fmla="*/ 1649915 w 6722167"/>
              <a:gd name="connsiteY10" fmla="*/ 3859863 h 4350400"/>
              <a:gd name="connsiteX11" fmla="*/ 1850296 w 6722167"/>
              <a:gd name="connsiteY11" fmla="*/ 3957577 h 4350400"/>
              <a:gd name="connsiteX12" fmla="*/ 1841750 w 6722167"/>
              <a:gd name="connsiteY12" fmla="*/ 3827785 h 4350400"/>
              <a:gd name="connsiteX13" fmla="*/ 1867131 w 6722167"/>
              <a:gd name="connsiteY13" fmla="*/ 3739011 h 4350400"/>
              <a:gd name="connsiteX14" fmla="*/ 1984922 w 6722167"/>
              <a:gd name="connsiteY14" fmla="*/ 3207609 h 4350400"/>
              <a:gd name="connsiteX15" fmla="*/ 2745358 w 6722167"/>
              <a:gd name="connsiteY15" fmla="*/ 3811121 h 4350400"/>
              <a:gd name="connsiteX16" fmla="*/ 2844823 w 6722167"/>
              <a:gd name="connsiteY16" fmla="*/ 3894687 h 4350400"/>
              <a:gd name="connsiteX17" fmla="*/ 3053983 w 6722167"/>
              <a:gd name="connsiteY17" fmla="*/ 3972450 h 4350400"/>
              <a:gd name="connsiteX18" fmla="*/ 3189522 w 6722167"/>
              <a:gd name="connsiteY18" fmla="*/ 3991829 h 4350400"/>
              <a:gd name="connsiteX19" fmla="*/ 3322741 w 6722167"/>
              <a:gd name="connsiteY19" fmla="*/ 4021325 h 4350400"/>
              <a:gd name="connsiteX20" fmla="*/ 3435364 w 6722167"/>
              <a:gd name="connsiteY20" fmla="*/ 4029369 h 4350400"/>
              <a:gd name="connsiteX21" fmla="*/ 3666513 w 6722167"/>
              <a:gd name="connsiteY21" fmla="*/ 4084173 h 4350400"/>
              <a:gd name="connsiteX22" fmla="*/ 3780639 w 6722167"/>
              <a:gd name="connsiteY22" fmla="*/ 3995347 h 4350400"/>
              <a:gd name="connsiteX23" fmla="*/ 3757294 w 6722167"/>
              <a:gd name="connsiteY23" fmla="*/ 3439177 h 4350400"/>
              <a:gd name="connsiteX24" fmla="*/ 3795994 w 6722167"/>
              <a:gd name="connsiteY24" fmla="*/ 3379051 h 4350400"/>
              <a:gd name="connsiteX25" fmla="*/ 4261754 w 6722167"/>
              <a:gd name="connsiteY25" fmla="*/ 3765208 h 4350400"/>
              <a:gd name="connsiteX26" fmla="*/ 4986818 w 6722167"/>
              <a:gd name="connsiteY26" fmla="*/ 4350400 h 4350400"/>
              <a:gd name="connsiteX27" fmla="*/ 4989993 w 6722167"/>
              <a:gd name="connsiteY27" fmla="*/ 4113863 h 4350400"/>
              <a:gd name="connsiteX28" fmla="*/ 4939193 w 6722167"/>
              <a:gd name="connsiteY28" fmla="*/ 3970988 h 4350400"/>
              <a:gd name="connsiteX29" fmla="*/ 4883902 w 6722167"/>
              <a:gd name="connsiteY29" fmla="*/ 3827556 h 4350400"/>
              <a:gd name="connsiteX30" fmla="*/ 5317018 w 6722167"/>
              <a:gd name="connsiteY30" fmla="*/ 3720163 h 4350400"/>
              <a:gd name="connsiteX31" fmla="*/ 5358293 w 6722167"/>
              <a:gd name="connsiteY31" fmla="*/ 3497913 h 4350400"/>
              <a:gd name="connsiteX32" fmla="*/ 5609118 w 6722167"/>
              <a:gd name="connsiteY32" fmla="*/ 3482038 h 4350400"/>
              <a:gd name="connsiteX33" fmla="*/ 5609118 w 6722167"/>
              <a:gd name="connsiteY33" fmla="*/ 3459813 h 4350400"/>
              <a:gd name="connsiteX34" fmla="*/ 5545618 w 6722167"/>
              <a:gd name="connsiteY34" fmla="*/ 3453462 h 4350400"/>
              <a:gd name="connsiteX35" fmla="*/ 5456718 w 6722167"/>
              <a:gd name="connsiteY35" fmla="*/ 3437588 h 4350400"/>
              <a:gd name="connsiteX36" fmla="*/ 5374127 w 6722167"/>
              <a:gd name="connsiteY36" fmla="*/ 3379049 h 4350400"/>
              <a:gd name="connsiteX37" fmla="*/ 5475714 w 6722167"/>
              <a:gd name="connsiteY37" fmla="*/ 3353265 h 4350400"/>
              <a:gd name="connsiteX38" fmla="*/ 5479694 w 6722167"/>
              <a:gd name="connsiteY38" fmla="*/ 3276510 h 4350400"/>
              <a:gd name="connsiteX39" fmla="*/ 5574193 w 6722167"/>
              <a:gd name="connsiteY39" fmla="*/ 3266138 h 4350400"/>
              <a:gd name="connsiteX40" fmla="*/ 5663093 w 6722167"/>
              <a:gd name="connsiteY40" fmla="*/ 3247088 h 4350400"/>
              <a:gd name="connsiteX41" fmla="*/ 5771043 w 6722167"/>
              <a:gd name="connsiteY41" fmla="*/ 3278838 h 4350400"/>
              <a:gd name="connsiteX42" fmla="*/ 5850418 w 6722167"/>
              <a:gd name="connsiteY42" fmla="*/ 3320113 h 4350400"/>
              <a:gd name="connsiteX43" fmla="*/ 5917093 w 6722167"/>
              <a:gd name="connsiteY43" fmla="*/ 3148663 h 4350400"/>
              <a:gd name="connsiteX44" fmla="*/ 6320318 w 6722167"/>
              <a:gd name="connsiteY44" fmla="*/ 3358213 h 4350400"/>
              <a:gd name="connsiteX45" fmla="*/ 6529868 w 6722167"/>
              <a:gd name="connsiteY45" fmla="*/ 3564588 h 4350400"/>
              <a:gd name="connsiteX46" fmla="*/ 6653693 w 6722167"/>
              <a:gd name="connsiteY46" fmla="*/ 3624913 h 4350400"/>
              <a:gd name="connsiteX47" fmla="*/ 6722167 w 6722167"/>
              <a:gd name="connsiteY47" fmla="*/ 3518706 h 4350400"/>
              <a:gd name="connsiteX48" fmla="*/ 5532918 w 6722167"/>
              <a:gd name="connsiteY48" fmla="*/ 2561288 h 4350400"/>
              <a:gd name="connsiteX49" fmla="*/ 4058334 w 6722167"/>
              <a:gd name="connsiteY49" fmla="*/ 1460218 h 4350400"/>
              <a:gd name="connsiteX50" fmla="*/ 3314336 w 6722167"/>
              <a:gd name="connsiteY50" fmla="*/ 1013010 h 4350400"/>
              <a:gd name="connsiteX51" fmla="*/ 3616739 w 6722167"/>
              <a:gd name="connsiteY51" fmla="*/ 677212 h 4350400"/>
              <a:gd name="connsiteX52" fmla="*/ 3073857 w 6722167"/>
              <a:gd name="connsiteY52" fmla="*/ 642352 h 4350400"/>
              <a:gd name="connsiteX53" fmla="*/ 2919543 w 6722167"/>
              <a:gd name="connsiteY53" fmla="*/ 418928 h 4350400"/>
              <a:gd name="connsiteX54" fmla="*/ 2743528 w 6722167"/>
              <a:gd name="connsiteY54" fmla="*/ 0 h 4350400"/>
              <a:gd name="connsiteX55" fmla="*/ 2506088 w 6722167"/>
              <a:gd name="connsiteY55" fmla="*/ 529727 h 4350400"/>
              <a:gd name="connsiteX56" fmla="*/ 2243704 w 6722167"/>
              <a:gd name="connsiteY56" fmla="*/ 1060196 h 4350400"/>
              <a:gd name="connsiteX57" fmla="*/ 1994402 w 6722167"/>
              <a:gd name="connsiteY57" fmla="*/ 1081739 h 4350400"/>
              <a:gd name="connsiteX58" fmla="*/ 1926558 w 6722167"/>
              <a:gd name="connsiteY58" fmla="*/ 646694 h 4350400"/>
              <a:gd name="connsiteX59" fmla="*/ 1900570 w 6722167"/>
              <a:gd name="connsiteY59" fmla="*/ 384268 h 4350400"/>
              <a:gd name="connsiteX60" fmla="*/ 1394824 w 6722167"/>
              <a:gd name="connsiteY60" fmla="*/ 363494 h 4350400"/>
              <a:gd name="connsiteX61" fmla="*/ 1410121 w 6722167"/>
              <a:gd name="connsiteY61" fmla="*/ 249957 h 4350400"/>
              <a:gd name="connsiteX62" fmla="*/ 1289845 w 6722167"/>
              <a:gd name="connsiteY62" fmla="*/ 242612 h 4350400"/>
              <a:gd name="connsiteX63" fmla="*/ 1169632 w 6722167"/>
              <a:gd name="connsiteY63" fmla="*/ 224306 h 4350400"/>
              <a:gd name="connsiteX64" fmla="*/ 1170496 w 6722167"/>
              <a:gd name="connsiteY64" fmla="*/ 138764 h 4350400"/>
              <a:gd name="connsiteX65" fmla="*/ 1069010 w 6722167"/>
              <a:gd name="connsiteY65" fmla="*/ 360900 h 4350400"/>
              <a:gd name="connsiteX66" fmla="*/ 964794 w 6722167"/>
              <a:gd name="connsiteY66" fmla="*/ 564039 h 4350400"/>
              <a:gd name="connsiteX67" fmla="*/ 887664 w 6722167"/>
              <a:gd name="connsiteY67" fmla="*/ 799031 h 4350400"/>
              <a:gd name="connsiteX68" fmla="*/ 783415 w 6722167"/>
              <a:gd name="connsiteY68" fmla="*/ 1163028 h 4350400"/>
              <a:gd name="connsiteX69" fmla="*/ 547493 w 6722167"/>
              <a:gd name="connsiteY69" fmla="*/ 1049225 h 4350400"/>
              <a:gd name="connsiteX70" fmla="*/ 353890 w 6722167"/>
              <a:gd name="connsiteY70" fmla="*/ 1169919 h 4350400"/>
              <a:gd name="connsiteX71" fmla="*/ 240397 w 6722167"/>
              <a:gd name="connsiteY71" fmla="*/ 1079942 h 4350400"/>
              <a:gd name="connsiteX72" fmla="*/ 166867 w 6722167"/>
              <a:gd name="connsiteY72" fmla="*/ 1195171 h 4350400"/>
              <a:gd name="connsiteX73" fmla="*/ 113254 w 6722167"/>
              <a:gd name="connsiteY73" fmla="*/ 1314621 h 4350400"/>
              <a:gd name="connsiteX74" fmla="*/ 72176 w 6722167"/>
              <a:gd name="connsiteY74" fmla="*/ 1412602 h 4350400"/>
              <a:gd name="connsiteX75" fmla="*/ 68887 w 6722167"/>
              <a:gd name="connsiteY75" fmla="*/ 1526405 h 4350400"/>
              <a:gd name="connsiteX76" fmla="*/ 0 w 6722167"/>
              <a:gd name="connsiteY76" fmla="*/ 1626120 h 4350400"/>
              <a:gd name="connsiteX77" fmla="*/ 9559 w 6722167"/>
              <a:gd name="connsiteY77" fmla="*/ 1817306 h 4350400"/>
              <a:gd name="connsiteX78" fmla="*/ 139432 w 6722167"/>
              <a:gd name="connsiteY78" fmla="*/ 1786873 h 4350400"/>
              <a:gd name="connsiteX79" fmla="*/ 290506 w 6722167"/>
              <a:gd name="connsiteY79" fmla="*/ 1851124 h 4350400"/>
              <a:gd name="connsiteX80" fmla="*/ 486543 w 6722167"/>
              <a:gd name="connsiteY80" fmla="*/ 1961070 h 4350400"/>
              <a:gd name="connsiteX81" fmla="*/ 451314 w 6722167"/>
              <a:gd name="connsiteY81" fmla="*/ 2106513 h 4350400"/>
              <a:gd name="connsiteX82" fmla="*/ 650644 w 6722167"/>
              <a:gd name="connsiteY82" fmla="*/ 2370518 h 4350400"/>
              <a:gd name="connsiteX83" fmla="*/ 425076 w 6722167"/>
              <a:gd name="connsiteY83" fmla="*/ 2857054 h 4350400"/>
              <a:gd name="connsiteX84" fmla="*/ 553431 w 6722167"/>
              <a:gd name="connsiteY84" fmla="*/ 2946207 h 4350400"/>
              <a:gd name="connsiteX0" fmla="*/ 553431 w 6722167"/>
              <a:gd name="connsiteY0" fmla="*/ 2946207 h 4350400"/>
              <a:gd name="connsiteX1" fmla="*/ 807498 w 6722167"/>
              <a:gd name="connsiteY1" fmla="*/ 2918761 h 4350400"/>
              <a:gd name="connsiteX2" fmla="*/ 849252 w 6722167"/>
              <a:gd name="connsiteY2" fmla="*/ 3029336 h 4350400"/>
              <a:gd name="connsiteX3" fmla="*/ 1210162 w 6722167"/>
              <a:gd name="connsiteY3" fmla="*/ 2951435 h 4350400"/>
              <a:gd name="connsiteX4" fmla="*/ 1432085 w 6722167"/>
              <a:gd name="connsiteY4" fmla="*/ 3041860 h 4350400"/>
              <a:gd name="connsiteX5" fmla="*/ 1009890 w 6722167"/>
              <a:gd name="connsiteY5" fmla="*/ 4028699 h 4350400"/>
              <a:gd name="connsiteX6" fmla="*/ 1442161 w 6722167"/>
              <a:gd name="connsiteY6" fmla="*/ 3755877 h 4350400"/>
              <a:gd name="connsiteX7" fmla="*/ 1468940 w 6722167"/>
              <a:gd name="connsiteY7" fmla="*/ 3726513 h 4350400"/>
              <a:gd name="connsiteX8" fmla="*/ 1513390 w 6722167"/>
              <a:gd name="connsiteY8" fmla="*/ 3739213 h 4350400"/>
              <a:gd name="connsiteX9" fmla="*/ 1487990 w 6722167"/>
              <a:gd name="connsiteY9" fmla="*/ 3777313 h 4350400"/>
              <a:gd name="connsiteX10" fmla="*/ 1649915 w 6722167"/>
              <a:gd name="connsiteY10" fmla="*/ 3859863 h 4350400"/>
              <a:gd name="connsiteX11" fmla="*/ 1850296 w 6722167"/>
              <a:gd name="connsiteY11" fmla="*/ 3957577 h 4350400"/>
              <a:gd name="connsiteX12" fmla="*/ 1841750 w 6722167"/>
              <a:gd name="connsiteY12" fmla="*/ 3827785 h 4350400"/>
              <a:gd name="connsiteX13" fmla="*/ 1867131 w 6722167"/>
              <a:gd name="connsiteY13" fmla="*/ 3739011 h 4350400"/>
              <a:gd name="connsiteX14" fmla="*/ 1984922 w 6722167"/>
              <a:gd name="connsiteY14" fmla="*/ 3207609 h 4350400"/>
              <a:gd name="connsiteX15" fmla="*/ 2745358 w 6722167"/>
              <a:gd name="connsiteY15" fmla="*/ 3811121 h 4350400"/>
              <a:gd name="connsiteX16" fmla="*/ 2844823 w 6722167"/>
              <a:gd name="connsiteY16" fmla="*/ 3894687 h 4350400"/>
              <a:gd name="connsiteX17" fmla="*/ 3053983 w 6722167"/>
              <a:gd name="connsiteY17" fmla="*/ 3972450 h 4350400"/>
              <a:gd name="connsiteX18" fmla="*/ 3189522 w 6722167"/>
              <a:gd name="connsiteY18" fmla="*/ 3991829 h 4350400"/>
              <a:gd name="connsiteX19" fmla="*/ 3322741 w 6722167"/>
              <a:gd name="connsiteY19" fmla="*/ 4021325 h 4350400"/>
              <a:gd name="connsiteX20" fmla="*/ 3435364 w 6722167"/>
              <a:gd name="connsiteY20" fmla="*/ 4029369 h 4350400"/>
              <a:gd name="connsiteX21" fmla="*/ 3666513 w 6722167"/>
              <a:gd name="connsiteY21" fmla="*/ 4084173 h 4350400"/>
              <a:gd name="connsiteX22" fmla="*/ 3780639 w 6722167"/>
              <a:gd name="connsiteY22" fmla="*/ 3995347 h 4350400"/>
              <a:gd name="connsiteX23" fmla="*/ 3757294 w 6722167"/>
              <a:gd name="connsiteY23" fmla="*/ 3439177 h 4350400"/>
              <a:gd name="connsiteX24" fmla="*/ 3795994 w 6722167"/>
              <a:gd name="connsiteY24" fmla="*/ 3398101 h 4350400"/>
              <a:gd name="connsiteX25" fmla="*/ 4261754 w 6722167"/>
              <a:gd name="connsiteY25" fmla="*/ 3765208 h 4350400"/>
              <a:gd name="connsiteX26" fmla="*/ 4986818 w 6722167"/>
              <a:gd name="connsiteY26" fmla="*/ 4350400 h 4350400"/>
              <a:gd name="connsiteX27" fmla="*/ 4989993 w 6722167"/>
              <a:gd name="connsiteY27" fmla="*/ 4113863 h 4350400"/>
              <a:gd name="connsiteX28" fmla="*/ 4939193 w 6722167"/>
              <a:gd name="connsiteY28" fmla="*/ 3970988 h 4350400"/>
              <a:gd name="connsiteX29" fmla="*/ 4883902 w 6722167"/>
              <a:gd name="connsiteY29" fmla="*/ 3827556 h 4350400"/>
              <a:gd name="connsiteX30" fmla="*/ 5317018 w 6722167"/>
              <a:gd name="connsiteY30" fmla="*/ 3720163 h 4350400"/>
              <a:gd name="connsiteX31" fmla="*/ 5358293 w 6722167"/>
              <a:gd name="connsiteY31" fmla="*/ 3497913 h 4350400"/>
              <a:gd name="connsiteX32" fmla="*/ 5609118 w 6722167"/>
              <a:gd name="connsiteY32" fmla="*/ 3482038 h 4350400"/>
              <a:gd name="connsiteX33" fmla="*/ 5609118 w 6722167"/>
              <a:gd name="connsiteY33" fmla="*/ 3459813 h 4350400"/>
              <a:gd name="connsiteX34" fmla="*/ 5545618 w 6722167"/>
              <a:gd name="connsiteY34" fmla="*/ 3453462 h 4350400"/>
              <a:gd name="connsiteX35" fmla="*/ 5456718 w 6722167"/>
              <a:gd name="connsiteY35" fmla="*/ 3437588 h 4350400"/>
              <a:gd name="connsiteX36" fmla="*/ 5374127 w 6722167"/>
              <a:gd name="connsiteY36" fmla="*/ 3379049 h 4350400"/>
              <a:gd name="connsiteX37" fmla="*/ 5475714 w 6722167"/>
              <a:gd name="connsiteY37" fmla="*/ 3353265 h 4350400"/>
              <a:gd name="connsiteX38" fmla="*/ 5479694 w 6722167"/>
              <a:gd name="connsiteY38" fmla="*/ 3276510 h 4350400"/>
              <a:gd name="connsiteX39" fmla="*/ 5574193 w 6722167"/>
              <a:gd name="connsiteY39" fmla="*/ 3266138 h 4350400"/>
              <a:gd name="connsiteX40" fmla="*/ 5663093 w 6722167"/>
              <a:gd name="connsiteY40" fmla="*/ 3247088 h 4350400"/>
              <a:gd name="connsiteX41" fmla="*/ 5771043 w 6722167"/>
              <a:gd name="connsiteY41" fmla="*/ 3278838 h 4350400"/>
              <a:gd name="connsiteX42" fmla="*/ 5850418 w 6722167"/>
              <a:gd name="connsiteY42" fmla="*/ 3320113 h 4350400"/>
              <a:gd name="connsiteX43" fmla="*/ 5917093 w 6722167"/>
              <a:gd name="connsiteY43" fmla="*/ 3148663 h 4350400"/>
              <a:gd name="connsiteX44" fmla="*/ 6320318 w 6722167"/>
              <a:gd name="connsiteY44" fmla="*/ 3358213 h 4350400"/>
              <a:gd name="connsiteX45" fmla="*/ 6529868 w 6722167"/>
              <a:gd name="connsiteY45" fmla="*/ 3564588 h 4350400"/>
              <a:gd name="connsiteX46" fmla="*/ 6653693 w 6722167"/>
              <a:gd name="connsiteY46" fmla="*/ 3624913 h 4350400"/>
              <a:gd name="connsiteX47" fmla="*/ 6722167 w 6722167"/>
              <a:gd name="connsiteY47" fmla="*/ 3518706 h 4350400"/>
              <a:gd name="connsiteX48" fmla="*/ 5532918 w 6722167"/>
              <a:gd name="connsiteY48" fmla="*/ 2561288 h 4350400"/>
              <a:gd name="connsiteX49" fmla="*/ 4058334 w 6722167"/>
              <a:gd name="connsiteY49" fmla="*/ 1460218 h 4350400"/>
              <a:gd name="connsiteX50" fmla="*/ 3314336 w 6722167"/>
              <a:gd name="connsiteY50" fmla="*/ 1013010 h 4350400"/>
              <a:gd name="connsiteX51" fmla="*/ 3616739 w 6722167"/>
              <a:gd name="connsiteY51" fmla="*/ 677212 h 4350400"/>
              <a:gd name="connsiteX52" fmla="*/ 3073857 w 6722167"/>
              <a:gd name="connsiteY52" fmla="*/ 642352 h 4350400"/>
              <a:gd name="connsiteX53" fmla="*/ 2919543 w 6722167"/>
              <a:gd name="connsiteY53" fmla="*/ 418928 h 4350400"/>
              <a:gd name="connsiteX54" fmla="*/ 2743528 w 6722167"/>
              <a:gd name="connsiteY54" fmla="*/ 0 h 4350400"/>
              <a:gd name="connsiteX55" fmla="*/ 2506088 w 6722167"/>
              <a:gd name="connsiteY55" fmla="*/ 529727 h 4350400"/>
              <a:gd name="connsiteX56" fmla="*/ 2243704 w 6722167"/>
              <a:gd name="connsiteY56" fmla="*/ 1060196 h 4350400"/>
              <a:gd name="connsiteX57" fmla="*/ 1994402 w 6722167"/>
              <a:gd name="connsiteY57" fmla="*/ 1081739 h 4350400"/>
              <a:gd name="connsiteX58" fmla="*/ 1926558 w 6722167"/>
              <a:gd name="connsiteY58" fmla="*/ 646694 h 4350400"/>
              <a:gd name="connsiteX59" fmla="*/ 1900570 w 6722167"/>
              <a:gd name="connsiteY59" fmla="*/ 384268 h 4350400"/>
              <a:gd name="connsiteX60" fmla="*/ 1394824 w 6722167"/>
              <a:gd name="connsiteY60" fmla="*/ 363494 h 4350400"/>
              <a:gd name="connsiteX61" fmla="*/ 1410121 w 6722167"/>
              <a:gd name="connsiteY61" fmla="*/ 249957 h 4350400"/>
              <a:gd name="connsiteX62" fmla="*/ 1289845 w 6722167"/>
              <a:gd name="connsiteY62" fmla="*/ 242612 h 4350400"/>
              <a:gd name="connsiteX63" fmla="*/ 1169632 w 6722167"/>
              <a:gd name="connsiteY63" fmla="*/ 224306 h 4350400"/>
              <a:gd name="connsiteX64" fmla="*/ 1170496 w 6722167"/>
              <a:gd name="connsiteY64" fmla="*/ 138764 h 4350400"/>
              <a:gd name="connsiteX65" fmla="*/ 1069010 w 6722167"/>
              <a:gd name="connsiteY65" fmla="*/ 360900 h 4350400"/>
              <a:gd name="connsiteX66" fmla="*/ 964794 w 6722167"/>
              <a:gd name="connsiteY66" fmla="*/ 564039 h 4350400"/>
              <a:gd name="connsiteX67" fmla="*/ 887664 w 6722167"/>
              <a:gd name="connsiteY67" fmla="*/ 799031 h 4350400"/>
              <a:gd name="connsiteX68" fmla="*/ 783415 w 6722167"/>
              <a:gd name="connsiteY68" fmla="*/ 1163028 h 4350400"/>
              <a:gd name="connsiteX69" fmla="*/ 547493 w 6722167"/>
              <a:gd name="connsiteY69" fmla="*/ 1049225 h 4350400"/>
              <a:gd name="connsiteX70" fmla="*/ 353890 w 6722167"/>
              <a:gd name="connsiteY70" fmla="*/ 1169919 h 4350400"/>
              <a:gd name="connsiteX71" fmla="*/ 240397 w 6722167"/>
              <a:gd name="connsiteY71" fmla="*/ 1079942 h 4350400"/>
              <a:gd name="connsiteX72" fmla="*/ 166867 w 6722167"/>
              <a:gd name="connsiteY72" fmla="*/ 1195171 h 4350400"/>
              <a:gd name="connsiteX73" fmla="*/ 113254 w 6722167"/>
              <a:gd name="connsiteY73" fmla="*/ 1314621 h 4350400"/>
              <a:gd name="connsiteX74" fmla="*/ 72176 w 6722167"/>
              <a:gd name="connsiteY74" fmla="*/ 1412602 h 4350400"/>
              <a:gd name="connsiteX75" fmla="*/ 68887 w 6722167"/>
              <a:gd name="connsiteY75" fmla="*/ 1526405 h 4350400"/>
              <a:gd name="connsiteX76" fmla="*/ 0 w 6722167"/>
              <a:gd name="connsiteY76" fmla="*/ 1626120 h 4350400"/>
              <a:gd name="connsiteX77" fmla="*/ 9559 w 6722167"/>
              <a:gd name="connsiteY77" fmla="*/ 1817306 h 4350400"/>
              <a:gd name="connsiteX78" fmla="*/ 139432 w 6722167"/>
              <a:gd name="connsiteY78" fmla="*/ 1786873 h 4350400"/>
              <a:gd name="connsiteX79" fmla="*/ 290506 w 6722167"/>
              <a:gd name="connsiteY79" fmla="*/ 1851124 h 4350400"/>
              <a:gd name="connsiteX80" fmla="*/ 486543 w 6722167"/>
              <a:gd name="connsiteY80" fmla="*/ 1961070 h 4350400"/>
              <a:gd name="connsiteX81" fmla="*/ 451314 w 6722167"/>
              <a:gd name="connsiteY81" fmla="*/ 2106513 h 4350400"/>
              <a:gd name="connsiteX82" fmla="*/ 650644 w 6722167"/>
              <a:gd name="connsiteY82" fmla="*/ 2370518 h 4350400"/>
              <a:gd name="connsiteX83" fmla="*/ 425076 w 6722167"/>
              <a:gd name="connsiteY83" fmla="*/ 2857054 h 4350400"/>
              <a:gd name="connsiteX84" fmla="*/ 553431 w 6722167"/>
              <a:gd name="connsiteY84" fmla="*/ 2946207 h 4350400"/>
              <a:gd name="connsiteX0" fmla="*/ 553431 w 6722167"/>
              <a:gd name="connsiteY0" fmla="*/ 2946207 h 4350400"/>
              <a:gd name="connsiteX1" fmla="*/ 807498 w 6722167"/>
              <a:gd name="connsiteY1" fmla="*/ 2918761 h 4350400"/>
              <a:gd name="connsiteX2" fmla="*/ 849252 w 6722167"/>
              <a:gd name="connsiteY2" fmla="*/ 3029336 h 4350400"/>
              <a:gd name="connsiteX3" fmla="*/ 1210162 w 6722167"/>
              <a:gd name="connsiteY3" fmla="*/ 2951435 h 4350400"/>
              <a:gd name="connsiteX4" fmla="*/ 1432085 w 6722167"/>
              <a:gd name="connsiteY4" fmla="*/ 3041860 h 4350400"/>
              <a:gd name="connsiteX5" fmla="*/ 1009890 w 6722167"/>
              <a:gd name="connsiteY5" fmla="*/ 4028699 h 4350400"/>
              <a:gd name="connsiteX6" fmla="*/ 1442161 w 6722167"/>
              <a:gd name="connsiteY6" fmla="*/ 3755877 h 4350400"/>
              <a:gd name="connsiteX7" fmla="*/ 1468940 w 6722167"/>
              <a:gd name="connsiteY7" fmla="*/ 3726513 h 4350400"/>
              <a:gd name="connsiteX8" fmla="*/ 1513390 w 6722167"/>
              <a:gd name="connsiteY8" fmla="*/ 3739213 h 4350400"/>
              <a:gd name="connsiteX9" fmla="*/ 1487990 w 6722167"/>
              <a:gd name="connsiteY9" fmla="*/ 3777313 h 4350400"/>
              <a:gd name="connsiteX10" fmla="*/ 1649915 w 6722167"/>
              <a:gd name="connsiteY10" fmla="*/ 3859863 h 4350400"/>
              <a:gd name="connsiteX11" fmla="*/ 1850296 w 6722167"/>
              <a:gd name="connsiteY11" fmla="*/ 3957577 h 4350400"/>
              <a:gd name="connsiteX12" fmla="*/ 1841750 w 6722167"/>
              <a:gd name="connsiteY12" fmla="*/ 3827785 h 4350400"/>
              <a:gd name="connsiteX13" fmla="*/ 1867131 w 6722167"/>
              <a:gd name="connsiteY13" fmla="*/ 3739011 h 4350400"/>
              <a:gd name="connsiteX14" fmla="*/ 1984922 w 6722167"/>
              <a:gd name="connsiteY14" fmla="*/ 3207609 h 4350400"/>
              <a:gd name="connsiteX15" fmla="*/ 2745358 w 6722167"/>
              <a:gd name="connsiteY15" fmla="*/ 3811121 h 4350400"/>
              <a:gd name="connsiteX16" fmla="*/ 2844823 w 6722167"/>
              <a:gd name="connsiteY16" fmla="*/ 3894687 h 4350400"/>
              <a:gd name="connsiteX17" fmla="*/ 3053983 w 6722167"/>
              <a:gd name="connsiteY17" fmla="*/ 3972450 h 4350400"/>
              <a:gd name="connsiteX18" fmla="*/ 3189522 w 6722167"/>
              <a:gd name="connsiteY18" fmla="*/ 3991829 h 4350400"/>
              <a:gd name="connsiteX19" fmla="*/ 3322741 w 6722167"/>
              <a:gd name="connsiteY19" fmla="*/ 4021325 h 4350400"/>
              <a:gd name="connsiteX20" fmla="*/ 3435364 w 6722167"/>
              <a:gd name="connsiteY20" fmla="*/ 4029369 h 4350400"/>
              <a:gd name="connsiteX21" fmla="*/ 3666513 w 6722167"/>
              <a:gd name="connsiteY21" fmla="*/ 4084173 h 4350400"/>
              <a:gd name="connsiteX22" fmla="*/ 3780639 w 6722167"/>
              <a:gd name="connsiteY22" fmla="*/ 3995347 h 4350400"/>
              <a:gd name="connsiteX23" fmla="*/ 3757294 w 6722167"/>
              <a:gd name="connsiteY23" fmla="*/ 3439177 h 4350400"/>
              <a:gd name="connsiteX24" fmla="*/ 3795994 w 6722167"/>
              <a:gd name="connsiteY24" fmla="*/ 3398101 h 4350400"/>
              <a:gd name="connsiteX25" fmla="*/ 4261754 w 6722167"/>
              <a:gd name="connsiteY25" fmla="*/ 3765208 h 4350400"/>
              <a:gd name="connsiteX26" fmla="*/ 4720118 w 6722167"/>
              <a:gd name="connsiteY26" fmla="*/ 4136087 h 4350400"/>
              <a:gd name="connsiteX27" fmla="*/ 4986818 w 6722167"/>
              <a:gd name="connsiteY27" fmla="*/ 4350400 h 4350400"/>
              <a:gd name="connsiteX28" fmla="*/ 4989993 w 6722167"/>
              <a:gd name="connsiteY28" fmla="*/ 4113863 h 4350400"/>
              <a:gd name="connsiteX29" fmla="*/ 4939193 w 6722167"/>
              <a:gd name="connsiteY29" fmla="*/ 3970988 h 4350400"/>
              <a:gd name="connsiteX30" fmla="*/ 4883902 w 6722167"/>
              <a:gd name="connsiteY30" fmla="*/ 3827556 h 4350400"/>
              <a:gd name="connsiteX31" fmla="*/ 5317018 w 6722167"/>
              <a:gd name="connsiteY31" fmla="*/ 3720163 h 4350400"/>
              <a:gd name="connsiteX32" fmla="*/ 5358293 w 6722167"/>
              <a:gd name="connsiteY32" fmla="*/ 3497913 h 4350400"/>
              <a:gd name="connsiteX33" fmla="*/ 5609118 w 6722167"/>
              <a:gd name="connsiteY33" fmla="*/ 3482038 h 4350400"/>
              <a:gd name="connsiteX34" fmla="*/ 5609118 w 6722167"/>
              <a:gd name="connsiteY34" fmla="*/ 3459813 h 4350400"/>
              <a:gd name="connsiteX35" fmla="*/ 5545618 w 6722167"/>
              <a:gd name="connsiteY35" fmla="*/ 3453462 h 4350400"/>
              <a:gd name="connsiteX36" fmla="*/ 5456718 w 6722167"/>
              <a:gd name="connsiteY36" fmla="*/ 3437588 h 4350400"/>
              <a:gd name="connsiteX37" fmla="*/ 5374127 w 6722167"/>
              <a:gd name="connsiteY37" fmla="*/ 3379049 h 4350400"/>
              <a:gd name="connsiteX38" fmla="*/ 5475714 w 6722167"/>
              <a:gd name="connsiteY38" fmla="*/ 3353265 h 4350400"/>
              <a:gd name="connsiteX39" fmla="*/ 5479694 w 6722167"/>
              <a:gd name="connsiteY39" fmla="*/ 3276510 h 4350400"/>
              <a:gd name="connsiteX40" fmla="*/ 5574193 w 6722167"/>
              <a:gd name="connsiteY40" fmla="*/ 3266138 h 4350400"/>
              <a:gd name="connsiteX41" fmla="*/ 5663093 w 6722167"/>
              <a:gd name="connsiteY41" fmla="*/ 3247088 h 4350400"/>
              <a:gd name="connsiteX42" fmla="*/ 5771043 w 6722167"/>
              <a:gd name="connsiteY42" fmla="*/ 3278838 h 4350400"/>
              <a:gd name="connsiteX43" fmla="*/ 5850418 w 6722167"/>
              <a:gd name="connsiteY43" fmla="*/ 3320113 h 4350400"/>
              <a:gd name="connsiteX44" fmla="*/ 5917093 w 6722167"/>
              <a:gd name="connsiteY44" fmla="*/ 3148663 h 4350400"/>
              <a:gd name="connsiteX45" fmla="*/ 6320318 w 6722167"/>
              <a:gd name="connsiteY45" fmla="*/ 3358213 h 4350400"/>
              <a:gd name="connsiteX46" fmla="*/ 6529868 w 6722167"/>
              <a:gd name="connsiteY46" fmla="*/ 3564588 h 4350400"/>
              <a:gd name="connsiteX47" fmla="*/ 6653693 w 6722167"/>
              <a:gd name="connsiteY47" fmla="*/ 3624913 h 4350400"/>
              <a:gd name="connsiteX48" fmla="*/ 6722167 w 6722167"/>
              <a:gd name="connsiteY48" fmla="*/ 3518706 h 4350400"/>
              <a:gd name="connsiteX49" fmla="*/ 5532918 w 6722167"/>
              <a:gd name="connsiteY49" fmla="*/ 2561288 h 4350400"/>
              <a:gd name="connsiteX50" fmla="*/ 4058334 w 6722167"/>
              <a:gd name="connsiteY50" fmla="*/ 1460218 h 4350400"/>
              <a:gd name="connsiteX51" fmla="*/ 3314336 w 6722167"/>
              <a:gd name="connsiteY51" fmla="*/ 1013010 h 4350400"/>
              <a:gd name="connsiteX52" fmla="*/ 3616739 w 6722167"/>
              <a:gd name="connsiteY52" fmla="*/ 677212 h 4350400"/>
              <a:gd name="connsiteX53" fmla="*/ 3073857 w 6722167"/>
              <a:gd name="connsiteY53" fmla="*/ 642352 h 4350400"/>
              <a:gd name="connsiteX54" fmla="*/ 2919543 w 6722167"/>
              <a:gd name="connsiteY54" fmla="*/ 418928 h 4350400"/>
              <a:gd name="connsiteX55" fmla="*/ 2743528 w 6722167"/>
              <a:gd name="connsiteY55" fmla="*/ 0 h 4350400"/>
              <a:gd name="connsiteX56" fmla="*/ 2506088 w 6722167"/>
              <a:gd name="connsiteY56" fmla="*/ 529727 h 4350400"/>
              <a:gd name="connsiteX57" fmla="*/ 2243704 w 6722167"/>
              <a:gd name="connsiteY57" fmla="*/ 1060196 h 4350400"/>
              <a:gd name="connsiteX58" fmla="*/ 1994402 w 6722167"/>
              <a:gd name="connsiteY58" fmla="*/ 1081739 h 4350400"/>
              <a:gd name="connsiteX59" fmla="*/ 1926558 w 6722167"/>
              <a:gd name="connsiteY59" fmla="*/ 646694 h 4350400"/>
              <a:gd name="connsiteX60" fmla="*/ 1900570 w 6722167"/>
              <a:gd name="connsiteY60" fmla="*/ 384268 h 4350400"/>
              <a:gd name="connsiteX61" fmla="*/ 1394824 w 6722167"/>
              <a:gd name="connsiteY61" fmla="*/ 363494 h 4350400"/>
              <a:gd name="connsiteX62" fmla="*/ 1410121 w 6722167"/>
              <a:gd name="connsiteY62" fmla="*/ 249957 h 4350400"/>
              <a:gd name="connsiteX63" fmla="*/ 1289845 w 6722167"/>
              <a:gd name="connsiteY63" fmla="*/ 242612 h 4350400"/>
              <a:gd name="connsiteX64" fmla="*/ 1169632 w 6722167"/>
              <a:gd name="connsiteY64" fmla="*/ 224306 h 4350400"/>
              <a:gd name="connsiteX65" fmla="*/ 1170496 w 6722167"/>
              <a:gd name="connsiteY65" fmla="*/ 138764 h 4350400"/>
              <a:gd name="connsiteX66" fmla="*/ 1069010 w 6722167"/>
              <a:gd name="connsiteY66" fmla="*/ 360900 h 4350400"/>
              <a:gd name="connsiteX67" fmla="*/ 964794 w 6722167"/>
              <a:gd name="connsiteY67" fmla="*/ 564039 h 4350400"/>
              <a:gd name="connsiteX68" fmla="*/ 887664 w 6722167"/>
              <a:gd name="connsiteY68" fmla="*/ 799031 h 4350400"/>
              <a:gd name="connsiteX69" fmla="*/ 783415 w 6722167"/>
              <a:gd name="connsiteY69" fmla="*/ 1163028 h 4350400"/>
              <a:gd name="connsiteX70" fmla="*/ 547493 w 6722167"/>
              <a:gd name="connsiteY70" fmla="*/ 1049225 h 4350400"/>
              <a:gd name="connsiteX71" fmla="*/ 353890 w 6722167"/>
              <a:gd name="connsiteY71" fmla="*/ 1169919 h 4350400"/>
              <a:gd name="connsiteX72" fmla="*/ 240397 w 6722167"/>
              <a:gd name="connsiteY72" fmla="*/ 1079942 h 4350400"/>
              <a:gd name="connsiteX73" fmla="*/ 166867 w 6722167"/>
              <a:gd name="connsiteY73" fmla="*/ 1195171 h 4350400"/>
              <a:gd name="connsiteX74" fmla="*/ 113254 w 6722167"/>
              <a:gd name="connsiteY74" fmla="*/ 1314621 h 4350400"/>
              <a:gd name="connsiteX75" fmla="*/ 72176 w 6722167"/>
              <a:gd name="connsiteY75" fmla="*/ 1412602 h 4350400"/>
              <a:gd name="connsiteX76" fmla="*/ 68887 w 6722167"/>
              <a:gd name="connsiteY76" fmla="*/ 1526405 h 4350400"/>
              <a:gd name="connsiteX77" fmla="*/ 0 w 6722167"/>
              <a:gd name="connsiteY77" fmla="*/ 1626120 h 4350400"/>
              <a:gd name="connsiteX78" fmla="*/ 9559 w 6722167"/>
              <a:gd name="connsiteY78" fmla="*/ 1817306 h 4350400"/>
              <a:gd name="connsiteX79" fmla="*/ 139432 w 6722167"/>
              <a:gd name="connsiteY79" fmla="*/ 1786873 h 4350400"/>
              <a:gd name="connsiteX80" fmla="*/ 290506 w 6722167"/>
              <a:gd name="connsiteY80" fmla="*/ 1851124 h 4350400"/>
              <a:gd name="connsiteX81" fmla="*/ 486543 w 6722167"/>
              <a:gd name="connsiteY81" fmla="*/ 1961070 h 4350400"/>
              <a:gd name="connsiteX82" fmla="*/ 451314 w 6722167"/>
              <a:gd name="connsiteY82" fmla="*/ 2106513 h 4350400"/>
              <a:gd name="connsiteX83" fmla="*/ 650644 w 6722167"/>
              <a:gd name="connsiteY83" fmla="*/ 2370518 h 4350400"/>
              <a:gd name="connsiteX84" fmla="*/ 425076 w 6722167"/>
              <a:gd name="connsiteY84" fmla="*/ 2857054 h 4350400"/>
              <a:gd name="connsiteX85" fmla="*/ 553431 w 6722167"/>
              <a:gd name="connsiteY85" fmla="*/ 2946207 h 4350400"/>
              <a:gd name="connsiteX0" fmla="*/ 553431 w 6722167"/>
              <a:gd name="connsiteY0" fmla="*/ 2946207 h 4331350"/>
              <a:gd name="connsiteX1" fmla="*/ 807498 w 6722167"/>
              <a:gd name="connsiteY1" fmla="*/ 2918761 h 4331350"/>
              <a:gd name="connsiteX2" fmla="*/ 849252 w 6722167"/>
              <a:gd name="connsiteY2" fmla="*/ 3029336 h 4331350"/>
              <a:gd name="connsiteX3" fmla="*/ 1210162 w 6722167"/>
              <a:gd name="connsiteY3" fmla="*/ 2951435 h 4331350"/>
              <a:gd name="connsiteX4" fmla="*/ 1432085 w 6722167"/>
              <a:gd name="connsiteY4" fmla="*/ 3041860 h 4331350"/>
              <a:gd name="connsiteX5" fmla="*/ 1009890 w 6722167"/>
              <a:gd name="connsiteY5" fmla="*/ 4028699 h 4331350"/>
              <a:gd name="connsiteX6" fmla="*/ 1442161 w 6722167"/>
              <a:gd name="connsiteY6" fmla="*/ 3755877 h 4331350"/>
              <a:gd name="connsiteX7" fmla="*/ 1468940 w 6722167"/>
              <a:gd name="connsiteY7" fmla="*/ 3726513 h 4331350"/>
              <a:gd name="connsiteX8" fmla="*/ 1513390 w 6722167"/>
              <a:gd name="connsiteY8" fmla="*/ 3739213 h 4331350"/>
              <a:gd name="connsiteX9" fmla="*/ 1487990 w 6722167"/>
              <a:gd name="connsiteY9" fmla="*/ 3777313 h 4331350"/>
              <a:gd name="connsiteX10" fmla="*/ 1649915 w 6722167"/>
              <a:gd name="connsiteY10" fmla="*/ 3859863 h 4331350"/>
              <a:gd name="connsiteX11" fmla="*/ 1850296 w 6722167"/>
              <a:gd name="connsiteY11" fmla="*/ 3957577 h 4331350"/>
              <a:gd name="connsiteX12" fmla="*/ 1841750 w 6722167"/>
              <a:gd name="connsiteY12" fmla="*/ 3827785 h 4331350"/>
              <a:gd name="connsiteX13" fmla="*/ 1867131 w 6722167"/>
              <a:gd name="connsiteY13" fmla="*/ 3739011 h 4331350"/>
              <a:gd name="connsiteX14" fmla="*/ 1984922 w 6722167"/>
              <a:gd name="connsiteY14" fmla="*/ 3207609 h 4331350"/>
              <a:gd name="connsiteX15" fmla="*/ 2745358 w 6722167"/>
              <a:gd name="connsiteY15" fmla="*/ 3811121 h 4331350"/>
              <a:gd name="connsiteX16" fmla="*/ 2844823 w 6722167"/>
              <a:gd name="connsiteY16" fmla="*/ 3894687 h 4331350"/>
              <a:gd name="connsiteX17" fmla="*/ 3053983 w 6722167"/>
              <a:gd name="connsiteY17" fmla="*/ 3972450 h 4331350"/>
              <a:gd name="connsiteX18" fmla="*/ 3189522 w 6722167"/>
              <a:gd name="connsiteY18" fmla="*/ 3991829 h 4331350"/>
              <a:gd name="connsiteX19" fmla="*/ 3322741 w 6722167"/>
              <a:gd name="connsiteY19" fmla="*/ 4021325 h 4331350"/>
              <a:gd name="connsiteX20" fmla="*/ 3435364 w 6722167"/>
              <a:gd name="connsiteY20" fmla="*/ 4029369 h 4331350"/>
              <a:gd name="connsiteX21" fmla="*/ 3666513 w 6722167"/>
              <a:gd name="connsiteY21" fmla="*/ 4084173 h 4331350"/>
              <a:gd name="connsiteX22" fmla="*/ 3780639 w 6722167"/>
              <a:gd name="connsiteY22" fmla="*/ 3995347 h 4331350"/>
              <a:gd name="connsiteX23" fmla="*/ 3757294 w 6722167"/>
              <a:gd name="connsiteY23" fmla="*/ 3439177 h 4331350"/>
              <a:gd name="connsiteX24" fmla="*/ 3795994 w 6722167"/>
              <a:gd name="connsiteY24" fmla="*/ 3398101 h 4331350"/>
              <a:gd name="connsiteX25" fmla="*/ 4261754 w 6722167"/>
              <a:gd name="connsiteY25" fmla="*/ 3765208 h 4331350"/>
              <a:gd name="connsiteX26" fmla="*/ 4720118 w 6722167"/>
              <a:gd name="connsiteY26" fmla="*/ 4136087 h 4331350"/>
              <a:gd name="connsiteX27" fmla="*/ 4977293 w 6722167"/>
              <a:gd name="connsiteY27" fmla="*/ 4331350 h 4331350"/>
              <a:gd name="connsiteX28" fmla="*/ 4989993 w 6722167"/>
              <a:gd name="connsiteY28" fmla="*/ 4113863 h 4331350"/>
              <a:gd name="connsiteX29" fmla="*/ 4939193 w 6722167"/>
              <a:gd name="connsiteY29" fmla="*/ 3970988 h 4331350"/>
              <a:gd name="connsiteX30" fmla="*/ 4883902 w 6722167"/>
              <a:gd name="connsiteY30" fmla="*/ 3827556 h 4331350"/>
              <a:gd name="connsiteX31" fmla="*/ 5317018 w 6722167"/>
              <a:gd name="connsiteY31" fmla="*/ 3720163 h 4331350"/>
              <a:gd name="connsiteX32" fmla="*/ 5358293 w 6722167"/>
              <a:gd name="connsiteY32" fmla="*/ 3497913 h 4331350"/>
              <a:gd name="connsiteX33" fmla="*/ 5609118 w 6722167"/>
              <a:gd name="connsiteY33" fmla="*/ 3482038 h 4331350"/>
              <a:gd name="connsiteX34" fmla="*/ 5609118 w 6722167"/>
              <a:gd name="connsiteY34" fmla="*/ 3459813 h 4331350"/>
              <a:gd name="connsiteX35" fmla="*/ 5545618 w 6722167"/>
              <a:gd name="connsiteY35" fmla="*/ 3453462 h 4331350"/>
              <a:gd name="connsiteX36" fmla="*/ 5456718 w 6722167"/>
              <a:gd name="connsiteY36" fmla="*/ 3437588 h 4331350"/>
              <a:gd name="connsiteX37" fmla="*/ 5374127 w 6722167"/>
              <a:gd name="connsiteY37" fmla="*/ 3379049 h 4331350"/>
              <a:gd name="connsiteX38" fmla="*/ 5475714 w 6722167"/>
              <a:gd name="connsiteY38" fmla="*/ 3353265 h 4331350"/>
              <a:gd name="connsiteX39" fmla="*/ 5479694 w 6722167"/>
              <a:gd name="connsiteY39" fmla="*/ 3276510 h 4331350"/>
              <a:gd name="connsiteX40" fmla="*/ 5574193 w 6722167"/>
              <a:gd name="connsiteY40" fmla="*/ 3266138 h 4331350"/>
              <a:gd name="connsiteX41" fmla="*/ 5663093 w 6722167"/>
              <a:gd name="connsiteY41" fmla="*/ 3247088 h 4331350"/>
              <a:gd name="connsiteX42" fmla="*/ 5771043 w 6722167"/>
              <a:gd name="connsiteY42" fmla="*/ 3278838 h 4331350"/>
              <a:gd name="connsiteX43" fmla="*/ 5850418 w 6722167"/>
              <a:gd name="connsiteY43" fmla="*/ 3320113 h 4331350"/>
              <a:gd name="connsiteX44" fmla="*/ 5917093 w 6722167"/>
              <a:gd name="connsiteY44" fmla="*/ 3148663 h 4331350"/>
              <a:gd name="connsiteX45" fmla="*/ 6320318 w 6722167"/>
              <a:gd name="connsiteY45" fmla="*/ 3358213 h 4331350"/>
              <a:gd name="connsiteX46" fmla="*/ 6529868 w 6722167"/>
              <a:gd name="connsiteY46" fmla="*/ 3564588 h 4331350"/>
              <a:gd name="connsiteX47" fmla="*/ 6653693 w 6722167"/>
              <a:gd name="connsiteY47" fmla="*/ 3624913 h 4331350"/>
              <a:gd name="connsiteX48" fmla="*/ 6722167 w 6722167"/>
              <a:gd name="connsiteY48" fmla="*/ 3518706 h 4331350"/>
              <a:gd name="connsiteX49" fmla="*/ 5532918 w 6722167"/>
              <a:gd name="connsiteY49" fmla="*/ 2561288 h 4331350"/>
              <a:gd name="connsiteX50" fmla="*/ 4058334 w 6722167"/>
              <a:gd name="connsiteY50" fmla="*/ 1460218 h 4331350"/>
              <a:gd name="connsiteX51" fmla="*/ 3314336 w 6722167"/>
              <a:gd name="connsiteY51" fmla="*/ 1013010 h 4331350"/>
              <a:gd name="connsiteX52" fmla="*/ 3616739 w 6722167"/>
              <a:gd name="connsiteY52" fmla="*/ 677212 h 4331350"/>
              <a:gd name="connsiteX53" fmla="*/ 3073857 w 6722167"/>
              <a:gd name="connsiteY53" fmla="*/ 642352 h 4331350"/>
              <a:gd name="connsiteX54" fmla="*/ 2919543 w 6722167"/>
              <a:gd name="connsiteY54" fmla="*/ 418928 h 4331350"/>
              <a:gd name="connsiteX55" fmla="*/ 2743528 w 6722167"/>
              <a:gd name="connsiteY55" fmla="*/ 0 h 4331350"/>
              <a:gd name="connsiteX56" fmla="*/ 2506088 w 6722167"/>
              <a:gd name="connsiteY56" fmla="*/ 529727 h 4331350"/>
              <a:gd name="connsiteX57" fmla="*/ 2243704 w 6722167"/>
              <a:gd name="connsiteY57" fmla="*/ 1060196 h 4331350"/>
              <a:gd name="connsiteX58" fmla="*/ 1994402 w 6722167"/>
              <a:gd name="connsiteY58" fmla="*/ 1081739 h 4331350"/>
              <a:gd name="connsiteX59" fmla="*/ 1926558 w 6722167"/>
              <a:gd name="connsiteY59" fmla="*/ 646694 h 4331350"/>
              <a:gd name="connsiteX60" fmla="*/ 1900570 w 6722167"/>
              <a:gd name="connsiteY60" fmla="*/ 384268 h 4331350"/>
              <a:gd name="connsiteX61" fmla="*/ 1394824 w 6722167"/>
              <a:gd name="connsiteY61" fmla="*/ 363494 h 4331350"/>
              <a:gd name="connsiteX62" fmla="*/ 1410121 w 6722167"/>
              <a:gd name="connsiteY62" fmla="*/ 249957 h 4331350"/>
              <a:gd name="connsiteX63" fmla="*/ 1289845 w 6722167"/>
              <a:gd name="connsiteY63" fmla="*/ 242612 h 4331350"/>
              <a:gd name="connsiteX64" fmla="*/ 1169632 w 6722167"/>
              <a:gd name="connsiteY64" fmla="*/ 224306 h 4331350"/>
              <a:gd name="connsiteX65" fmla="*/ 1170496 w 6722167"/>
              <a:gd name="connsiteY65" fmla="*/ 138764 h 4331350"/>
              <a:gd name="connsiteX66" fmla="*/ 1069010 w 6722167"/>
              <a:gd name="connsiteY66" fmla="*/ 360900 h 4331350"/>
              <a:gd name="connsiteX67" fmla="*/ 964794 w 6722167"/>
              <a:gd name="connsiteY67" fmla="*/ 564039 h 4331350"/>
              <a:gd name="connsiteX68" fmla="*/ 887664 w 6722167"/>
              <a:gd name="connsiteY68" fmla="*/ 799031 h 4331350"/>
              <a:gd name="connsiteX69" fmla="*/ 783415 w 6722167"/>
              <a:gd name="connsiteY69" fmla="*/ 1163028 h 4331350"/>
              <a:gd name="connsiteX70" fmla="*/ 547493 w 6722167"/>
              <a:gd name="connsiteY70" fmla="*/ 1049225 h 4331350"/>
              <a:gd name="connsiteX71" fmla="*/ 353890 w 6722167"/>
              <a:gd name="connsiteY71" fmla="*/ 1169919 h 4331350"/>
              <a:gd name="connsiteX72" fmla="*/ 240397 w 6722167"/>
              <a:gd name="connsiteY72" fmla="*/ 1079942 h 4331350"/>
              <a:gd name="connsiteX73" fmla="*/ 166867 w 6722167"/>
              <a:gd name="connsiteY73" fmla="*/ 1195171 h 4331350"/>
              <a:gd name="connsiteX74" fmla="*/ 113254 w 6722167"/>
              <a:gd name="connsiteY74" fmla="*/ 1314621 h 4331350"/>
              <a:gd name="connsiteX75" fmla="*/ 72176 w 6722167"/>
              <a:gd name="connsiteY75" fmla="*/ 1412602 h 4331350"/>
              <a:gd name="connsiteX76" fmla="*/ 68887 w 6722167"/>
              <a:gd name="connsiteY76" fmla="*/ 1526405 h 4331350"/>
              <a:gd name="connsiteX77" fmla="*/ 0 w 6722167"/>
              <a:gd name="connsiteY77" fmla="*/ 1626120 h 4331350"/>
              <a:gd name="connsiteX78" fmla="*/ 9559 w 6722167"/>
              <a:gd name="connsiteY78" fmla="*/ 1817306 h 4331350"/>
              <a:gd name="connsiteX79" fmla="*/ 139432 w 6722167"/>
              <a:gd name="connsiteY79" fmla="*/ 1786873 h 4331350"/>
              <a:gd name="connsiteX80" fmla="*/ 290506 w 6722167"/>
              <a:gd name="connsiteY80" fmla="*/ 1851124 h 4331350"/>
              <a:gd name="connsiteX81" fmla="*/ 486543 w 6722167"/>
              <a:gd name="connsiteY81" fmla="*/ 1961070 h 4331350"/>
              <a:gd name="connsiteX82" fmla="*/ 451314 w 6722167"/>
              <a:gd name="connsiteY82" fmla="*/ 2106513 h 4331350"/>
              <a:gd name="connsiteX83" fmla="*/ 650644 w 6722167"/>
              <a:gd name="connsiteY83" fmla="*/ 2370518 h 4331350"/>
              <a:gd name="connsiteX84" fmla="*/ 425076 w 6722167"/>
              <a:gd name="connsiteY84" fmla="*/ 2857054 h 4331350"/>
              <a:gd name="connsiteX85" fmla="*/ 553431 w 6722167"/>
              <a:gd name="connsiteY85" fmla="*/ 2946207 h 4331350"/>
              <a:gd name="connsiteX0" fmla="*/ 553431 w 6722167"/>
              <a:gd name="connsiteY0" fmla="*/ 2946207 h 4331350"/>
              <a:gd name="connsiteX1" fmla="*/ 807498 w 6722167"/>
              <a:gd name="connsiteY1" fmla="*/ 2918761 h 4331350"/>
              <a:gd name="connsiteX2" fmla="*/ 849252 w 6722167"/>
              <a:gd name="connsiteY2" fmla="*/ 3029336 h 4331350"/>
              <a:gd name="connsiteX3" fmla="*/ 1210162 w 6722167"/>
              <a:gd name="connsiteY3" fmla="*/ 2951435 h 4331350"/>
              <a:gd name="connsiteX4" fmla="*/ 1432085 w 6722167"/>
              <a:gd name="connsiteY4" fmla="*/ 3041860 h 4331350"/>
              <a:gd name="connsiteX5" fmla="*/ 1009890 w 6722167"/>
              <a:gd name="connsiteY5" fmla="*/ 4028699 h 4331350"/>
              <a:gd name="connsiteX6" fmla="*/ 1442161 w 6722167"/>
              <a:gd name="connsiteY6" fmla="*/ 3755877 h 4331350"/>
              <a:gd name="connsiteX7" fmla="*/ 1468940 w 6722167"/>
              <a:gd name="connsiteY7" fmla="*/ 3726513 h 4331350"/>
              <a:gd name="connsiteX8" fmla="*/ 1513390 w 6722167"/>
              <a:gd name="connsiteY8" fmla="*/ 3739213 h 4331350"/>
              <a:gd name="connsiteX9" fmla="*/ 1487990 w 6722167"/>
              <a:gd name="connsiteY9" fmla="*/ 3777313 h 4331350"/>
              <a:gd name="connsiteX10" fmla="*/ 1649915 w 6722167"/>
              <a:gd name="connsiteY10" fmla="*/ 3859863 h 4331350"/>
              <a:gd name="connsiteX11" fmla="*/ 1850296 w 6722167"/>
              <a:gd name="connsiteY11" fmla="*/ 3957577 h 4331350"/>
              <a:gd name="connsiteX12" fmla="*/ 1841750 w 6722167"/>
              <a:gd name="connsiteY12" fmla="*/ 3827785 h 4331350"/>
              <a:gd name="connsiteX13" fmla="*/ 1867131 w 6722167"/>
              <a:gd name="connsiteY13" fmla="*/ 3739011 h 4331350"/>
              <a:gd name="connsiteX14" fmla="*/ 1984922 w 6722167"/>
              <a:gd name="connsiteY14" fmla="*/ 3207609 h 4331350"/>
              <a:gd name="connsiteX15" fmla="*/ 2745358 w 6722167"/>
              <a:gd name="connsiteY15" fmla="*/ 3811121 h 4331350"/>
              <a:gd name="connsiteX16" fmla="*/ 2844823 w 6722167"/>
              <a:gd name="connsiteY16" fmla="*/ 3894687 h 4331350"/>
              <a:gd name="connsiteX17" fmla="*/ 3053983 w 6722167"/>
              <a:gd name="connsiteY17" fmla="*/ 3972450 h 4331350"/>
              <a:gd name="connsiteX18" fmla="*/ 3189522 w 6722167"/>
              <a:gd name="connsiteY18" fmla="*/ 3991829 h 4331350"/>
              <a:gd name="connsiteX19" fmla="*/ 3322741 w 6722167"/>
              <a:gd name="connsiteY19" fmla="*/ 4021325 h 4331350"/>
              <a:gd name="connsiteX20" fmla="*/ 3435364 w 6722167"/>
              <a:gd name="connsiteY20" fmla="*/ 4029369 h 4331350"/>
              <a:gd name="connsiteX21" fmla="*/ 3666513 w 6722167"/>
              <a:gd name="connsiteY21" fmla="*/ 4084173 h 4331350"/>
              <a:gd name="connsiteX22" fmla="*/ 3780639 w 6722167"/>
              <a:gd name="connsiteY22" fmla="*/ 3995347 h 4331350"/>
              <a:gd name="connsiteX23" fmla="*/ 3757294 w 6722167"/>
              <a:gd name="connsiteY23" fmla="*/ 3439177 h 4331350"/>
              <a:gd name="connsiteX24" fmla="*/ 3795994 w 6722167"/>
              <a:gd name="connsiteY24" fmla="*/ 3398101 h 4331350"/>
              <a:gd name="connsiteX25" fmla="*/ 4261754 w 6722167"/>
              <a:gd name="connsiteY25" fmla="*/ 3765208 h 4331350"/>
              <a:gd name="connsiteX26" fmla="*/ 4720118 w 6722167"/>
              <a:gd name="connsiteY26" fmla="*/ 4136087 h 4331350"/>
              <a:gd name="connsiteX27" fmla="*/ 4977293 w 6722167"/>
              <a:gd name="connsiteY27" fmla="*/ 4331350 h 4331350"/>
              <a:gd name="connsiteX28" fmla="*/ 4989993 w 6722167"/>
              <a:gd name="connsiteY28" fmla="*/ 4113863 h 4331350"/>
              <a:gd name="connsiteX29" fmla="*/ 4939193 w 6722167"/>
              <a:gd name="connsiteY29" fmla="*/ 3970988 h 4331350"/>
              <a:gd name="connsiteX30" fmla="*/ 4883902 w 6722167"/>
              <a:gd name="connsiteY30" fmla="*/ 3827556 h 4331350"/>
              <a:gd name="connsiteX31" fmla="*/ 5317018 w 6722167"/>
              <a:gd name="connsiteY31" fmla="*/ 3720163 h 4331350"/>
              <a:gd name="connsiteX32" fmla="*/ 5358293 w 6722167"/>
              <a:gd name="connsiteY32" fmla="*/ 3497913 h 4331350"/>
              <a:gd name="connsiteX33" fmla="*/ 5609118 w 6722167"/>
              <a:gd name="connsiteY33" fmla="*/ 3482038 h 4331350"/>
              <a:gd name="connsiteX34" fmla="*/ 5609118 w 6722167"/>
              <a:gd name="connsiteY34" fmla="*/ 3459813 h 4331350"/>
              <a:gd name="connsiteX35" fmla="*/ 5545618 w 6722167"/>
              <a:gd name="connsiteY35" fmla="*/ 3453462 h 4331350"/>
              <a:gd name="connsiteX36" fmla="*/ 5456718 w 6722167"/>
              <a:gd name="connsiteY36" fmla="*/ 3437588 h 4331350"/>
              <a:gd name="connsiteX37" fmla="*/ 5374127 w 6722167"/>
              <a:gd name="connsiteY37" fmla="*/ 3379049 h 4331350"/>
              <a:gd name="connsiteX38" fmla="*/ 5475714 w 6722167"/>
              <a:gd name="connsiteY38" fmla="*/ 3353265 h 4331350"/>
              <a:gd name="connsiteX39" fmla="*/ 5479694 w 6722167"/>
              <a:gd name="connsiteY39" fmla="*/ 3276510 h 4331350"/>
              <a:gd name="connsiteX40" fmla="*/ 5574193 w 6722167"/>
              <a:gd name="connsiteY40" fmla="*/ 3266138 h 4331350"/>
              <a:gd name="connsiteX41" fmla="*/ 5663093 w 6722167"/>
              <a:gd name="connsiteY41" fmla="*/ 3247088 h 4331350"/>
              <a:gd name="connsiteX42" fmla="*/ 5771043 w 6722167"/>
              <a:gd name="connsiteY42" fmla="*/ 3278838 h 4331350"/>
              <a:gd name="connsiteX43" fmla="*/ 5850418 w 6722167"/>
              <a:gd name="connsiteY43" fmla="*/ 3320113 h 4331350"/>
              <a:gd name="connsiteX44" fmla="*/ 5917093 w 6722167"/>
              <a:gd name="connsiteY44" fmla="*/ 3148663 h 4331350"/>
              <a:gd name="connsiteX45" fmla="*/ 6320318 w 6722167"/>
              <a:gd name="connsiteY45" fmla="*/ 3358213 h 4331350"/>
              <a:gd name="connsiteX46" fmla="*/ 6529868 w 6722167"/>
              <a:gd name="connsiteY46" fmla="*/ 3564588 h 4331350"/>
              <a:gd name="connsiteX47" fmla="*/ 6653693 w 6722167"/>
              <a:gd name="connsiteY47" fmla="*/ 3624913 h 4331350"/>
              <a:gd name="connsiteX48" fmla="*/ 6722167 w 6722167"/>
              <a:gd name="connsiteY48" fmla="*/ 3518706 h 4331350"/>
              <a:gd name="connsiteX49" fmla="*/ 5532918 w 6722167"/>
              <a:gd name="connsiteY49" fmla="*/ 2561288 h 4331350"/>
              <a:gd name="connsiteX50" fmla="*/ 4058334 w 6722167"/>
              <a:gd name="connsiteY50" fmla="*/ 1460218 h 4331350"/>
              <a:gd name="connsiteX51" fmla="*/ 3314336 w 6722167"/>
              <a:gd name="connsiteY51" fmla="*/ 1013010 h 4331350"/>
              <a:gd name="connsiteX52" fmla="*/ 3616739 w 6722167"/>
              <a:gd name="connsiteY52" fmla="*/ 677212 h 4331350"/>
              <a:gd name="connsiteX53" fmla="*/ 3073857 w 6722167"/>
              <a:gd name="connsiteY53" fmla="*/ 642352 h 4331350"/>
              <a:gd name="connsiteX54" fmla="*/ 2919543 w 6722167"/>
              <a:gd name="connsiteY54" fmla="*/ 418928 h 4331350"/>
              <a:gd name="connsiteX55" fmla="*/ 2743528 w 6722167"/>
              <a:gd name="connsiteY55" fmla="*/ 0 h 4331350"/>
              <a:gd name="connsiteX56" fmla="*/ 2506088 w 6722167"/>
              <a:gd name="connsiteY56" fmla="*/ 529727 h 4331350"/>
              <a:gd name="connsiteX57" fmla="*/ 2243704 w 6722167"/>
              <a:gd name="connsiteY57" fmla="*/ 1060196 h 4331350"/>
              <a:gd name="connsiteX58" fmla="*/ 1989942 w 6722167"/>
              <a:gd name="connsiteY58" fmla="*/ 1139726 h 4331350"/>
              <a:gd name="connsiteX59" fmla="*/ 1926558 w 6722167"/>
              <a:gd name="connsiteY59" fmla="*/ 646694 h 4331350"/>
              <a:gd name="connsiteX60" fmla="*/ 1900570 w 6722167"/>
              <a:gd name="connsiteY60" fmla="*/ 384268 h 4331350"/>
              <a:gd name="connsiteX61" fmla="*/ 1394824 w 6722167"/>
              <a:gd name="connsiteY61" fmla="*/ 363494 h 4331350"/>
              <a:gd name="connsiteX62" fmla="*/ 1410121 w 6722167"/>
              <a:gd name="connsiteY62" fmla="*/ 249957 h 4331350"/>
              <a:gd name="connsiteX63" fmla="*/ 1289845 w 6722167"/>
              <a:gd name="connsiteY63" fmla="*/ 242612 h 4331350"/>
              <a:gd name="connsiteX64" fmla="*/ 1169632 w 6722167"/>
              <a:gd name="connsiteY64" fmla="*/ 224306 h 4331350"/>
              <a:gd name="connsiteX65" fmla="*/ 1170496 w 6722167"/>
              <a:gd name="connsiteY65" fmla="*/ 138764 h 4331350"/>
              <a:gd name="connsiteX66" fmla="*/ 1069010 w 6722167"/>
              <a:gd name="connsiteY66" fmla="*/ 360900 h 4331350"/>
              <a:gd name="connsiteX67" fmla="*/ 964794 w 6722167"/>
              <a:gd name="connsiteY67" fmla="*/ 564039 h 4331350"/>
              <a:gd name="connsiteX68" fmla="*/ 887664 w 6722167"/>
              <a:gd name="connsiteY68" fmla="*/ 799031 h 4331350"/>
              <a:gd name="connsiteX69" fmla="*/ 783415 w 6722167"/>
              <a:gd name="connsiteY69" fmla="*/ 1163028 h 4331350"/>
              <a:gd name="connsiteX70" fmla="*/ 547493 w 6722167"/>
              <a:gd name="connsiteY70" fmla="*/ 1049225 h 4331350"/>
              <a:gd name="connsiteX71" fmla="*/ 353890 w 6722167"/>
              <a:gd name="connsiteY71" fmla="*/ 1169919 h 4331350"/>
              <a:gd name="connsiteX72" fmla="*/ 240397 w 6722167"/>
              <a:gd name="connsiteY72" fmla="*/ 1079942 h 4331350"/>
              <a:gd name="connsiteX73" fmla="*/ 166867 w 6722167"/>
              <a:gd name="connsiteY73" fmla="*/ 1195171 h 4331350"/>
              <a:gd name="connsiteX74" fmla="*/ 113254 w 6722167"/>
              <a:gd name="connsiteY74" fmla="*/ 1314621 h 4331350"/>
              <a:gd name="connsiteX75" fmla="*/ 72176 w 6722167"/>
              <a:gd name="connsiteY75" fmla="*/ 1412602 h 4331350"/>
              <a:gd name="connsiteX76" fmla="*/ 68887 w 6722167"/>
              <a:gd name="connsiteY76" fmla="*/ 1526405 h 4331350"/>
              <a:gd name="connsiteX77" fmla="*/ 0 w 6722167"/>
              <a:gd name="connsiteY77" fmla="*/ 1626120 h 4331350"/>
              <a:gd name="connsiteX78" fmla="*/ 9559 w 6722167"/>
              <a:gd name="connsiteY78" fmla="*/ 1817306 h 4331350"/>
              <a:gd name="connsiteX79" fmla="*/ 139432 w 6722167"/>
              <a:gd name="connsiteY79" fmla="*/ 1786873 h 4331350"/>
              <a:gd name="connsiteX80" fmla="*/ 290506 w 6722167"/>
              <a:gd name="connsiteY80" fmla="*/ 1851124 h 4331350"/>
              <a:gd name="connsiteX81" fmla="*/ 486543 w 6722167"/>
              <a:gd name="connsiteY81" fmla="*/ 1961070 h 4331350"/>
              <a:gd name="connsiteX82" fmla="*/ 451314 w 6722167"/>
              <a:gd name="connsiteY82" fmla="*/ 2106513 h 4331350"/>
              <a:gd name="connsiteX83" fmla="*/ 650644 w 6722167"/>
              <a:gd name="connsiteY83" fmla="*/ 2370518 h 4331350"/>
              <a:gd name="connsiteX84" fmla="*/ 425076 w 6722167"/>
              <a:gd name="connsiteY84" fmla="*/ 2857054 h 4331350"/>
              <a:gd name="connsiteX85" fmla="*/ 553431 w 6722167"/>
              <a:gd name="connsiteY85" fmla="*/ 2946207 h 4331350"/>
              <a:gd name="connsiteX0" fmla="*/ 553431 w 6722167"/>
              <a:gd name="connsiteY0" fmla="*/ 2946207 h 4331350"/>
              <a:gd name="connsiteX1" fmla="*/ 807498 w 6722167"/>
              <a:gd name="connsiteY1" fmla="*/ 2918761 h 4331350"/>
              <a:gd name="connsiteX2" fmla="*/ 849252 w 6722167"/>
              <a:gd name="connsiteY2" fmla="*/ 3029336 h 4331350"/>
              <a:gd name="connsiteX3" fmla="*/ 1210162 w 6722167"/>
              <a:gd name="connsiteY3" fmla="*/ 2951435 h 4331350"/>
              <a:gd name="connsiteX4" fmla="*/ 1432085 w 6722167"/>
              <a:gd name="connsiteY4" fmla="*/ 3041860 h 4331350"/>
              <a:gd name="connsiteX5" fmla="*/ 1009890 w 6722167"/>
              <a:gd name="connsiteY5" fmla="*/ 4028699 h 4331350"/>
              <a:gd name="connsiteX6" fmla="*/ 1442161 w 6722167"/>
              <a:gd name="connsiteY6" fmla="*/ 3755877 h 4331350"/>
              <a:gd name="connsiteX7" fmla="*/ 1468940 w 6722167"/>
              <a:gd name="connsiteY7" fmla="*/ 3726513 h 4331350"/>
              <a:gd name="connsiteX8" fmla="*/ 1513390 w 6722167"/>
              <a:gd name="connsiteY8" fmla="*/ 3739213 h 4331350"/>
              <a:gd name="connsiteX9" fmla="*/ 1487990 w 6722167"/>
              <a:gd name="connsiteY9" fmla="*/ 3777313 h 4331350"/>
              <a:gd name="connsiteX10" fmla="*/ 1649915 w 6722167"/>
              <a:gd name="connsiteY10" fmla="*/ 3859863 h 4331350"/>
              <a:gd name="connsiteX11" fmla="*/ 1850296 w 6722167"/>
              <a:gd name="connsiteY11" fmla="*/ 3957577 h 4331350"/>
              <a:gd name="connsiteX12" fmla="*/ 1841750 w 6722167"/>
              <a:gd name="connsiteY12" fmla="*/ 3827785 h 4331350"/>
              <a:gd name="connsiteX13" fmla="*/ 1867131 w 6722167"/>
              <a:gd name="connsiteY13" fmla="*/ 3739011 h 4331350"/>
              <a:gd name="connsiteX14" fmla="*/ 1984922 w 6722167"/>
              <a:gd name="connsiteY14" fmla="*/ 3207609 h 4331350"/>
              <a:gd name="connsiteX15" fmla="*/ 2745358 w 6722167"/>
              <a:gd name="connsiteY15" fmla="*/ 3811121 h 4331350"/>
              <a:gd name="connsiteX16" fmla="*/ 2844823 w 6722167"/>
              <a:gd name="connsiteY16" fmla="*/ 3894687 h 4331350"/>
              <a:gd name="connsiteX17" fmla="*/ 3053983 w 6722167"/>
              <a:gd name="connsiteY17" fmla="*/ 3972450 h 4331350"/>
              <a:gd name="connsiteX18" fmla="*/ 3189522 w 6722167"/>
              <a:gd name="connsiteY18" fmla="*/ 3991829 h 4331350"/>
              <a:gd name="connsiteX19" fmla="*/ 3322741 w 6722167"/>
              <a:gd name="connsiteY19" fmla="*/ 4021325 h 4331350"/>
              <a:gd name="connsiteX20" fmla="*/ 3435364 w 6722167"/>
              <a:gd name="connsiteY20" fmla="*/ 4029369 h 4331350"/>
              <a:gd name="connsiteX21" fmla="*/ 3666513 w 6722167"/>
              <a:gd name="connsiteY21" fmla="*/ 4084173 h 4331350"/>
              <a:gd name="connsiteX22" fmla="*/ 3780639 w 6722167"/>
              <a:gd name="connsiteY22" fmla="*/ 3995347 h 4331350"/>
              <a:gd name="connsiteX23" fmla="*/ 3757294 w 6722167"/>
              <a:gd name="connsiteY23" fmla="*/ 3439177 h 4331350"/>
              <a:gd name="connsiteX24" fmla="*/ 3795994 w 6722167"/>
              <a:gd name="connsiteY24" fmla="*/ 3398101 h 4331350"/>
              <a:gd name="connsiteX25" fmla="*/ 4261754 w 6722167"/>
              <a:gd name="connsiteY25" fmla="*/ 3765208 h 4331350"/>
              <a:gd name="connsiteX26" fmla="*/ 4720118 w 6722167"/>
              <a:gd name="connsiteY26" fmla="*/ 4136087 h 4331350"/>
              <a:gd name="connsiteX27" fmla="*/ 4977293 w 6722167"/>
              <a:gd name="connsiteY27" fmla="*/ 4331350 h 4331350"/>
              <a:gd name="connsiteX28" fmla="*/ 4989993 w 6722167"/>
              <a:gd name="connsiteY28" fmla="*/ 4113863 h 4331350"/>
              <a:gd name="connsiteX29" fmla="*/ 4939193 w 6722167"/>
              <a:gd name="connsiteY29" fmla="*/ 3970988 h 4331350"/>
              <a:gd name="connsiteX30" fmla="*/ 4883902 w 6722167"/>
              <a:gd name="connsiteY30" fmla="*/ 3827556 h 4331350"/>
              <a:gd name="connsiteX31" fmla="*/ 5317018 w 6722167"/>
              <a:gd name="connsiteY31" fmla="*/ 3720163 h 4331350"/>
              <a:gd name="connsiteX32" fmla="*/ 5358293 w 6722167"/>
              <a:gd name="connsiteY32" fmla="*/ 3497913 h 4331350"/>
              <a:gd name="connsiteX33" fmla="*/ 5609118 w 6722167"/>
              <a:gd name="connsiteY33" fmla="*/ 3482038 h 4331350"/>
              <a:gd name="connsiteX34" fmla="*/ 5609118 w 6722167"/>
              <a:gd name="connsiteY34" fmla="*/ 3459813 h 4331350"/>
              <a:gd name="connsiteX35" fmla="*/ 5545618 w 6722167"/>
              <a:gd name="connsiteY35" fmla="*/ 3453462 h 4331350"/>
              <a:gd name="connsiteX36" fmla="*/ 5456718 w 6722167"/>
              <a:gd name="connsiteY36" fmla="*/ 3437588 h 4331350"/>
              <a:gd name="connsiteX37" fmla="*/ 5374127 w 6722167"/>
              <a:gd name="connsiteY37" fmla="*/ 3379049 h 4331350"/>
              <a:gd name="connsiteX38" fmla="*/ 5475714 w 6722167"/>
              <a:gd name="connsiteY38" fmla="*/ 3353265 h 4331350"/>
              <a:gd name="connsiteX39" fmla="*/ 5479694 w 6722167"/>
              <a:gd name="connsiteY39" fmla="*/ 3276510 h 4331350"/>
              <a:gd name="connsiteX40" fmla="*/ 5574193 w 6722167"/>
              <a:gd name="connsiteY40" fmla="*/ 3266138 h 4331350"/>
              <a:gd name="connsiteX41" fmla="*/ 5663093 w 6722167"/>
              <a:gd name="connsiteY41" fmla="*/ 3247088 h 4331350"/>
              <a:gd name="connsiteX42" fmla="*/ 5771043 w 6722167"/>
              <a:gd name="connsiteY42" fmla="*/ 3278838 h 4331350"/>
              <a:gd name="connsiteX43" fmla="*/ 5850418 w 6722167"/>
              <a:gd name="connsiteY43" fmla="*/ 3320113 h 4331350"/>
              <a:gd name="connsiteX44" fmla="*/ 5917093 w 6722167"/>
              <a:gd name="connsiteY44" fmla="*/ 3148663 h 4331350"/>
              <a:gd name="connsiteX45" fmla="*/ 6320318 w 6722167"/>
              <a:gd name="connsiteY45" fmla="*/ 3358213 h 4331350"/>
              <a:gd name="connsiteX46" fmla="*/ 6529868 w 6722167"/>
              <a:gd name="connsiteY46" fmla="*/ 3564588 h 4331350"/>
              <a:gd name="connsiteX47" fmla="*/ 6653693 w 6722167"/>
              <a:gd name="connsiteY47" fmla="*/ 3624913 h 4331350"/>
              <a:gd name="connsiteX48" fmla="*/ 6722167 w 6722167"/>
              <a:gd name="connsiteY48" fmla="*/ 3518706 h 4331350"/>
              <a:gd name="connsiteX49" fmla="*/ 5532918 w 6722167"/>
              <a:gd name="connsiteY49" fmla="*/ 2561288 h 4331350"/>
              <a:gd name="connsiteX50" fmla="*/ 4058334 w 6722167"/>
              <a:gd name="connsiteY50" fmla="*/ 1460218 h 4331350"/>
              <a:gd name="connsiteX51" fmla="*/ 3314336 w 6722167"/>
              <a:gd name="connsiteY51" fmla="*/ 1013010 h 4331350"/>
              <a:gd name="connsiteX52" fmla="*/ 3616739 w 6722167"/>
              <a:gd name="connsiteY52" fmla="*/ 677212 h 4331350"/>
              <a:gd name="connsiteX53" fmla="*/ 3073857 w 6722167"/>
              <a:gd name="connsiteY53" fmla="*/ 642352 h 4331350"/>
              <a:gd name="connsiteX54" fmla="*/ 2919543 w 6722167"/>
              <a:gd name="connsiteY54" fmla="*/ 418928 h 4331350"/>
              <a:gd name="connsiteX55" fmla="*/ 2743528 w 6722167"/>
              <a:gd name="connsiteY55" fmla="*/ 0 h 4331350"/>
              <a:gd name="connsiteX56" fmla="*/ 2506088 w 6722167"/>
              <a:gd name="connsiteY56" fmla="*/ 529727 h 4331350"/>
              <a:gd name="connsiteX57" fmla="*/ 2221402 w 6722167"/>
              <a:gd name="connsiteY57" fmla="*/ 1127103 h 4331350"/>
              <a:gd name="connsiteX58" fmla="*/ 1989942 w 6722167"/>
              <a:gd name="connsiteY58" fmla="*/ 1139726 h 4331350"/>
              <a:gd name="connsiteX59" fmla="*/ 1926558 w 6722167"/>
              <a:gd name="connsiteY59" fmla="*/ 646694 h 4331350"/>
              <a:gd name="connsiteX60" fmla="*/ 1900570 w 6722167"/>
              <a:gd name="connsiteY60" fmla="*/ 384268 h 4331350"/>
              <a:gd name="connsiteX61" fmla="*/ 1394824 w 6722167"/>
              <a:gd name="connsiteY61" fmla="*/ 363494 h 4331350"/>
              <a:gd name="connsiteX62" fmla="*/ 1410121 w 6722167"/>
              <a:gd name="connsiteY62" fmla="*/ 249957 h 4331350"/>
              <a:gd name="connsiteX63" fmla="*/ 1289845 w 6722167"/>
              <a:gd name="connsiteY63" fmla="*/ 242612 h 4331350"/>
              <a:gd name="connsiteX64" fmla="*/ 1169632 w 6722167"/>
              <a:gd name="connsiteY64" fmla="*/ 224306 h 4331350"/>
              <a:gd name="connsiteX65" fmla="*/ 1170496 w 6722167"/>
              <a:gd name="connsiteY65" fmla="*/ 138764 h 4331350"/>
              <a:gd name="connsiteX66" fmla="*/ 1069010 w 6722167"/>
              <a:gd name="connsiteY66" fmla="*/ 360900 h 4331350"/>
              <a:gd name="connsiteX67" fmla="*/ 964794 w 6722167"/>
              <a:gd name="connsiteY67" fmla="*/ 564039 h 4331350"/>
              <a:gd name="connsiteX68" fmla="*/ 887664 w 6722167"/>
              <a:gd name="connsiteY68" fmla="*/ 799031 h 4331350"/>
              <a:gd name="connsiteX69" fmla="*/ 783415 w 6722167"/>
              <a:gd name="connsiteY69" fmla="*/ 1163028 h 4331350"/>
              <a:gd name="connsiteX70" fmla="*/ 547493 w 6722167"/>
              <a:gd name="connsiteY70" fmla="*/ 1049225 h 4331350"/>
              <a:gd name="connsiteX71" fmla="*/ 353890 w 6722167"/>
              <a:gd name="connsiteY71" fmla="*/ 1169919 h 4331350"/>
              <a:gd name="connsiteX72" fmla="*/ 240397 w 6722167"/>
              <a:gd name="connsiteY72" fmla="*/ 1079942 h 4331350"/>
              <a:gd name="connsiteX73" fmla="*/ 166867 w 6722167"/>
              <a:gd name="connsiteY73" fmla="*/ 1195171 h 4331350"/>
              <a:gd name="connsiteX74" fmla="*/ 113254 w 6722167"/>
              <a:gd name="connsiteY74" fmla="*/ 1314621 h 4331350"/>
              <a:gd name="connsiteX75" fmla="*/ 72176 w 6722167"/>
              <a:gd name="connsiteY75" fmla="*/ 1412602 h 4331350"/>
              <a:gd name="connsiteX76" fmla="*/ 68887 w 6722167"/>
              <a:gd name="connsiteY76" fmla="*/ 1526405 h 4331350"/>
              <a:gd name="connsiteX77" fmla="*/ 0 w 6722167"/>
              <a:gd name="connsiteY77" fmla="*/ 1626120 h 4331350"/>
              <a:gd name="connsiteX78" fmla="*/ 9559 w 6722167"/>
              <a:gd name="connsiteY78" fmla="*/ 1817306 h 4331350"/>
              <a:gd name="connsiteX79" fmla="*/ 139432 w 6722167"/>
              <a:gd name="connsiteY79" fmla="*/ 1786873 h 4331350"/>
              <a:gd name="connsiteX80" fmla="*/ 290506 w 6722167"/>
              <a:gd name="connsiteY80" fmla="*/ 1851124 h 4331350"/>
              <a:gd name="connsiteX81" fmla="*/ 486543 w 6722167"/>
              <a:gd name="connsiteY81" fmla="*/ 1961070 h 4331350"/>
              <a:gd name="connsiteX82" fmla="*/ 451314 w 6722167"/>
              <a:gd name="connsiteY82" fmla="*/ 2106513 h 4331350"/>
              <a:gd name="connsiteX83" fmla="*/ 650644 w 6722167"/>
              <a:gd name="connsiteY83" fmla="*/ 2370518 h 4331350"/>
              <a:gd name="connsiteX84" fmla="*/ 425076 w 6722167"/>
              <a:gd name="connsiteY84" fmla="*/ 2857054 h 4331350"/>
              <a:gd name="connsiteX85" fmla="*/ 553431 w 6722167"/>
              <a:gd name="connsiteY85" fmla="*/ 2946207 h 4331350"/>
              <a:gd name="connsiteX0" fmla="*/ 553431 w 6722167"/>
              <a:gd name="connsiteY0" fmla="*/ 2946207 h 4331350"/>
              <a:gd name="connsiteX1" fmla="*/ 807498 w 6722167"/>
              <a:gd name="connsiteY1" fmla="*/ 2918761 h 4331350"/>
              <a:gd name="connsiteX2" fmla="*/ 849252 w 6722167"/>
              <a:gd name="connsiteY2" fmla="*/ 3029336 h 4331350"/>
              <a:gd name="connsiteX3" fmla="*/ 1210162 w 6722167"/>
              <a:gd name="connsiteY3" fmla="*/ 2951435 h 4331350"/>
              <a:gd name="connsiteX4" fmla="*/ 1432085 w 6722167"/>
              <a:gd name="connsiteY4" fmla="*/ 3041860 h 4331350"/>
              <a:gd name="connsiteX5" fmla="*/ 1009890 w 6722167"/>
              <a:gd name="connsiteY5" fmla="*/ 4028699 h 4331350"/>
              <a:gd name="connsiteX6" fmla="*/ 1442161 w 6722167"/>
              <a:gd name="connsiteY6" fmla="*/ 3755877 h 4331350"/>
              <a:gd name="connsiteX7" fmla="*/ 1468940 w 6722167"/>
              <a:gd name="connsiteY7" fmla="*/ 3726513 h 4331350"/>
              <a:gd name="connsiteX8" fmla="*/ 1513390 w 6722167"/>
              <a:gd name="connsiteY8" fmla="*/ 3739213 h 4331350"/>
              <a:gd name="connsiteX9" fmla="*/ 1487990 w 6722167"/>
              <a:gd name="connsiteY9" fmla="*/ 3777313 h 4331350"/>
              <a:gd name="connsiteX10" fmla="*/ 1649915 w 6722167"/>
              <a:gd name="connsiteY10" fmla="*/ 3859863 h 4331350"/>
              <a:gd name="connsiteX11" fmla="*/ 1850296 w 6722167"/>
              <a:gd name="connsiteY11" fmla="*/ 3957577 h 4331350"/>
              <a:gd name="connsiteX12" fmla="*/ 1841750 w 6722167"/>
              <a:gd name="connsiteY12" fmla="*/ 3827785 h 4331350"/>
              <a:gd name="connsiteX13" fmla="*/ 1867131 w 6722167"/>
              <a:gd name="connsiteY13" fmla="*/ 3739011 h 4331350"/>
              <a:gd name="connsiteX14" fmla="*/ 1984922 w 6722167"/>
              <a:gd name="connsiteY14" fmla="*/ 3207609 h 4331350"/>
              <a:gd name="connsiteX15" fmla="*/ 2745358 w 6722167"/>
              <a:gd name="connsiteY15" fmla="*/ 3811121 h 4331350"/>
              <a:gd name="connsiteX16" fmla="*/ 2844823 w 6722167"/>
              <a:gd name="connsiteY16" fmla="*/ 3894687 h 4331350"/>
              <a:gd name="connsiteX17" fmla="*/ 3053983 w 6722167"/>
              <a:gd name="connsiteY17" fmla="*/ 3972450 h 4331350"/>
              <a:gd name="connsiteX18" fmla="*/ 3189522 w 6722167"/>
              <a:gd name="connsiteY18" fmla="*/ 3991829 h 4331350"/>
              <a:gd name="connsiteX19" fmla="*/ 3322741 w 6722167"/>
              <a:gd name="connsiteY19" fmla="*/ 4021325 h 4331350"/>
              <a:gd name="connsiteX20" fmla="*/ 3435364 w 6722167"/>
              <a:gd name="connsiteY20" fmla="*/ 4029369 h 4331350"/>
              <a:gd name="connsiteX21" fmla="*/ 3666513 w 6722167"/>
              <a:gd name="connsiteY21" fmla="*/ 4084173 h 4331350"/>
              <a:gd name="connsiteX22" fmla="*/ 3780639 w 6722167"/>
              <a:gd name="connsiteY22" fmla="*/ 3995347 h 4331350"/>
              <a:gd name="connsiteX23" fmla="*/ 3757294 w 6722167"/>
              <a:gd name="connsiteY23" fmla="*/ 3439177 h 4331350"/>
              <a:gd name="connsiteX24" fmla="*/ 3795994 w 6722167"/>
              <a:gd name="connsiteY24" fmla="*/ 3398101 h 4331350"/>
              <a:gd name="connsiteX25" fmla="*/ 4261754 w 6722167"/>
              <a:gd name="connsiteY25" fmla="*/ 3765208 h 4331350"/>
              <a:gd name="connsiteX26" fmla="*/ 4720118 w 6722167"/>
              <a:gd name="connsiteY26" fmla="*/ 4136087 h 4331350"/>
              <a:gd name="connsiteX27" fmla="*/ 4977293 w 6722167"/>
              <a:gd name="connsiteY27" fmla="*/ 4331350 h 4331350"/>
              <a:gd name="connsiteX28" fmla="*/ 4989993 w 6722167"/>
              <a:gd name="connsiteY28" fmla="*/ 4113863 h 4331350"/>
              <a:gd name="connsiteX29" fmla="*/ 4939193 w 6722167"/>
              <a:gd name="connsiteY29" fmla="*/ 3970988 h 4331350"/>
              <a:gd name="connsiteX30" fmla="*/ 4883902 w 6722167"/>
              <a:gd name="connsiteY30" fmla="*/ 3827556 h 4331350"/>
              <a:gd name="connsiteX31" fmla="*/ 5317018 w 6722167"/>
              <a:gd name="connsiteY31" fmla="*/ 3720163 h 4331350"/>
              <a:gd name="connsiteX32" fmla="*/ 5358293 w 6722167"/>
              <a:gd name="connsiteY32" fmla="*/ 3497913 h 4331350"/>
              <a:gd name="connsiteX33" fmla="*/ 5609118 w 6722167"/>
              <a:gd name="connsiteY33" fmla="*/ 3482038 h 4331350"/>
              <a:gd name="connsiteX34" fmla="*/ 5609118 w 6722167"/>
              <a:gd name="connsiteY34" fmla="*/ 3459813 h 4331350"/>
              <a:gd name="connsiteX35" fmla="*/ 5545618 w 6722167"/>
              <a:gd name="connsiteY35" fmla="*/ 3453462 h 4331350"/>
              <a:gd name="connsiteX36" fmla="*/ 5456718 w 6722167"/>
              <a:gd name="connsiteY36" fmla="*/ 3437588 h 4331350"/>
              <a:gd name="connsiteX37" fmla="*/ 5374127 w 6722167"/>
              <a:gd name="connsiteY37" fmla="*/ 3379049 h 4331350"/>
              <a:gd name="connsiteX38" fmla="*/ 5475714 w 6722167"/>
              <a:gd name="connsiteY38" fmla="*/ 3353265 h 4331350"/>
              <a:gd name="connsiteX39" fmla="*/ 5479694 w 6722167"/>
              <a:gd name="connsiteY39" fmla="*/ 3276510 h 4331350"/>
              <a:gd name="connsiteX40" fmla="*/ 5574193 w 6722167"/>
              <a:gd name="connsiteY40" fmla="*/ 3266138 h 4331350"/>
              <a:gd name="connsiteX41" fmla="*/ 5663093 w 6722167"/>
              <a:gd name="connsiteY41" fmla="*/ 3247088 h 4331350"/>
              <a:gd name="connsiteX42" fmla="*/ 5771043 w 6722167"/>
              <a:gd name="connsiteY42" fmla="*/ 3278838 h 4331350"/>
              <a:gd name="connsiteX43" fmla="*/ 5850418 w 6722167"/>
              <a:gd name="connsiteY43" fmla="*/ 3320113 h 4331350"/>
              <a:gd name="connsiteX44" fmla="*/ 5917093 w 6722167"/>
              <a:gd name="connsiteY44" fmla="*/ 3148663 h 4331350"/>
              <a:gd name="connsiteX45" fmla="*/ 6320318 w 6722167"/>
              <a:gd name="connsiteY45" fmla="*/ 3358213 h 4331350"/>
              <a:gd name="connsiteX46" fmla="*/ 6529868 w 6722167"/>
              <a:gd name="connsiteY46" fmla="*/ 3564588 h 4331350"/>
              <a:gd name="connsiteX47" fmla="*/ 6653693 w 6722167"/>
              <a:gd name="connsiteY47" fmla="*/ 3624913 h 4331350"/>
              <a:gd name="connsiteX48" fmla="*/ 6722167 w 6722167"/>
              <a:gd name="connsiteY48" fmla="*/ 3518706 h 4331350"/>
              <a:gd name="connsiteX49" fmla="*/ 5532918 w 6722167"/>
              <a:gd name="connsiteY49" fmla="*/ 2561288 h 4331350"/>
              <a:gd name="connsiteX50" fmla="*/ 4058334 w 6722167"/>
              <a:gd name="connsiteY50" fmla="*/ 1460218 h 4331350"/>
              <a:gd name="connsiteX51" fmla="*/ 3314336 w 6722167"/>
              <a:gd name="connsiteY51" fmla="*/ 1013010 h 4331350"/>
              <a:gd name="connsiteX52" fmla="*/ 3616739 w 6722167"/>
              <a:gd name="connsiteY52" fmla="*/ 677212 h 4331350"/>
              <a:gd name="connsiteX53" fmla="*/ 3073857 w 6722167"/>
              <a:gd name="connsiteY53" fmla="*/ 642352 h 4331350"/>
              <a:gd name="connsiteX54" fmla="*/ 2919543 w 6722167"/>
              <a:gd name="connsiteY54" fmla="*/ 418928 h 4331350"/>
              <a:gd name="connsiteX55" fmla="*/ 2743528 w 6722167"/>
              <a:gd name="connsiteY55" fmla="*/ 0 h 4331350"/>
              <a:gd name="connsiteX56" fmla="*/ 2506088 w 6722167"/>
              <a:gd name="connsiteY56" fmla="*/ 529727 h 4331350"/>
              <a:gd name="connsiteX57" fmla="*/ 2221402 w 6722167"/>
              <a:gd name="connsiteY57" fmla="*/ 1127103 h 4331350"/>
              <a:gd name="connsiteX58" fmla="*/ 1989942 w 6722167"/>
              <a:gd name="connsiteY58" fmla="*/ 1139726 h 4331350"/>
              <a:gd name="connsiteX59" fmla="*/ 1926558 w 6722167"/>
              <a:gd name="connsiteY59" fmla="*/ 646694 h 4331350"/>
              <a:gd name="connsiteX60" fmla="*/ 1900570 w 6722167"/>
              <a:gd name="connsiteY60" fmla="*/ 384268 h 4331350"/>
              <a:gd name="connsiteX61" fmla="*/ 1394824 w 6722167"/>
              <a:gd name="connsiteY61" fmla="*/ 363494 h 4331350"/>
              <a:gd name="connsiteX62" fmla="*/ 1410121 w 6722167"/>
              <a:gd name="connsiteY62" fmla="*/ 249957 h 4331350"/>
              <a:gd name="connsiteX63" fmla="*/ 1289845 w 6722167"/>
              <a:gd name="connsiteY63" fmla="*/ 242612 h 4331350"/>
              <a:gd name="connsiteX64" fmla="*/ 1169632 w 6722167"/>
              <a:gd name="connsiteY64" fmla="*/ 224306 h 4331350"/>
              <a:gd name="connsiteX65" fmla="*/ 1170496 w 6722167"/>
              <a:gd name="connsiteY65" fmla="*/ 138764 h 4331350"/>
              <a:gd name="connsiteX66" fmla="*/ 1069010 w 6722167"/>
              <a:gd name="connsiteY66" fmla="*/ 360900 h 4331350"/>
              <a:gd name="connsiteX67" fmla="*/ 964794 w 6722167"/>
              <a:gd name="connsiteY67" fmla="*/ 564039 h 4331350"/>
              <a:gd name="connsiteX68" fmla="*/ 887664 w 6722167"/>
              <a:gd name="connsiteY68" fmla="*/ 799031 h 4331350"/>
              <a:gd name="connsiteX69" fmla="*/ 783415 w 6722167"/>
              <a:gd name="connsiteY69" fmla="*/ 1163028 h 4331350"/>
              <a:gd name="connsiteX70" fmla="*/ 547493 w 6722167"/>
              <a:gd name="connsiteY70" fmla="*/ 1049225 h 4331350"/>
              <a:gd name="connsiteX71" fmla="*/ 353890 w 6722167"/>
              <a:gd name="connsiteY71" fmla="*/ 1169919 h 4331350"/>
              <a:gd name="connsiteX72" fmla="*/ 240397 w 6722167"/>
              <a:gd name="connsiteY72" fmla="*/ 1079942 h 4331350"/>
              <a:gd name="connsiteX73" fmla="*/ 166867 w 6722167"/>
              <a:gd name="connsiteY73" fmla="*/ 1195171 h 4331350"/>
              <a:gd name="connsiteX74" fmla="*/ 113254 w 6722167"/>
              <a:gd name="connsiteY74" fmla="*/ 1314621 h 4331350"/>
              <a:gd name="connsiteX75" fmla="*/ 72176 w 6722167"/>
              <a:gd name="connsiteY75" fmla="*/ 1412602 h 4331350"/>
              <a:gd name="connsiteX76" fmla="*/ 68887 w 6722167"/>
              <a:gd name="connsiteY76" fmla="*/ 1526405 h 4331350"/>
              <a:gd name="connsiteX77" fmla="*/ 0 w 6722167"/>
              <a:gd name="connsiteY77" fmla="*/ 1626120 h 4331350"/>
              <a:gd name="connsiteX78" fmla="*/ 9559 w 6722167"/>
              <a:gd name="connsiteY78" fmla="*/ 1817306 h 4331350"/>
              <a:gd name="connsiteX79" fmla="*/ 139432 w 6722167"/>
              <a:gd name="connsiteY79" fmla="*/ 1786873 h 4331350"/>
              <a:gd name="connsiteX80" fmla="*/ 290506 w 6722167"/>
              <a:gd name="connsiteY80" fmla="*/ 1851124 h 4331350"/>
              <a:gd name="connsiteX81" fmla="*/ 486543 w 6722167"/>
              <a:gd name="connsiteY81" fmla="*/ 1961070 h 4331350"/>
              <a:gd name="connsiteX82" fmla="*/ 451314 w 6722167"/>
              <a:gd name="connsiteY82" fmla="*/ 2106513 h 4331350"/>
              <a:gd name="connsiteX83" fmla="*/ 650644 w 6722167"/>
              <a:gd name="connsiteY83" fmla="*/ 2370518 h 4331350"/>
              <a:gd name="connsiteX84" fmla="*/ 425076 w 6722167"/>
              <a:gd name="connsiteY84" fmla="*/ 2857054 h 4331350"/>
              <a:gd name="connsiteX85" fmla="*/ 553431 w 6722167"/>
              <a:gd name="connsiteY85" fmla="*/ 2946207 h 4331350"/>
              <a:gd name="connsiteX0" fmla="*/ 553431 w 6722167"/>
              <a:gd name="connsiteY0" fmla="*/ 2946207 h 4331350"/>
              <a:gd name="connsiteX1" fmla="*/ 807498 w 6722167"/>
              <a:gd name="connsiteY1" fmla="*/ 2918761 h 4331350"/>
              <a:gd name="connsiteX2" fmla="*/ 849252 w 6722167"/>
              <a:gd name="connsiteY2" fmla="*/ 3029336 h 4331350"/>
              <a:gd name="connsiteX3" fmla="*/ 1210162 w 6722167"/>
              <a:gd name="connsiteY3" fmla="*/ 2951435 h 4331350"/>
              <a:gd name="connsiteX4" fmla="*/ 1432085 w 6722167"/>
              <a:gd name="connsiteY4" fmla="*/ 3041860 h 4331350"/>
              <a:gd name="connsiteX5" fmla="*/ 1009890 w 6722167"/>
              <a:gd name="connsiteY5" fmla="*/ 4028699 h 4331350"/>
              <a:gd name="connsiteX6" fmla="*/ 1442161 w 6722167"/>
              <a:gd name="connsiteY6" fmla="*/ 3755877 h 4331350"/>
              <a:gd name="connsiteX7" fmla="*/ 1468940 w 6722167"/>
              <a:gd name="connsiteY7" fmla="*/ 3726513 h 4331350"/>
              <a:gd name="connsiteX8" fmla="*/ 1513390 w 6722167"/>
              <a:gd name="connsiteY8" fmla="*/ 3739213 h 4331350"/>
              <a:gd name="connsiteX9" fmla="*/ 1487990 w 6722167"/>
              <a:gd name="connsiteY9" fmla="*/ 3777313 h 4331350"/>
              <a:gd name="connsiteX10" fmla="*/ 1649915 w 6722167"/>
              <a:gd name="connsiteY10" fmla="*/ 3859863 h 4331350"/>
              <a:gd name="connsiteX11" fmla="*/ 1850296 w 6722167"/>
              <a:gd name="connsiteY11" fmla="*/ 3957577 h 4331350"/>
              <a:gd name="connsiteX12" fmla="*/ 1841750 w 6722167"/>
              <a:gd name="connsiteY12" fmla="*/ 3827785 h 4331350"/>
              <a:gd name="connsiteX13" fmla="*/ 1867131 w 6722167"/>
              <a:gd name="connsiteY13" fmla="*/ 3739011 h 4331350"/>
              <a:gd name="connsiteX14" fmla="*/ 1984922 w 6722167"/>
              <a:gd name="connsiteY14" fmla="*/ 3207609 h 4331350"/>
              <a:gd name="connsiteX15" fmla="*/ 2745358 w 6722167"/>
              <a:gd name="connsiteY15" fmla="*/ 3811121 h 4331350"/>
              <a:gd name="connsiteX16" fmla="*/ 2844823 w 6722167"/>
              <a:gd name="connsiteY16" fmla="*/ 3894687 h 4331350"/>
              <a:gd name="connsiteX17" fmla="*/ 3053983 w 6722167"/>
              <a:gd name="connsiteY17" fmla="*/ 3972450 h 4331350"/>
              <a:gd name="connsiteX18" fmla="*/ 3189522 w 6722167"/>
              <a:gd name="connsiteY18" fmla="*/ 3991829 h 4331350"/>
              <a:gd name="connsiteX19" fmla="*/ 3322741 w 6722167"/>
              <a:gd name="connsiteY19" fmla="*/ 4021325 h 4331350"/>
              <a:gd name="connsiteX20" fmla="*/ 3435364 w 6722167"/>
              <a:gd name="connsiteY20" fmla="*/ 4029369 h 4331350"/>
              <a:gd name="connsiteX21" fmla="*/ 3666513 w 6722167"/>
              <a:gd name="connsiteY21" fmla="*/ 4084173 h 4331350"/>
              <a:gd name="connsiteX22" fmla="*/ 3780639 w 6722167"/>
              <a:gd name="connsiteY22" fmla="*/ 3995347 h 4331350"/>
              <a:gd name="connsiteX23" fmla="*/ 3757294 w 6722167"/>
              <a:gd name="connsiteY23" fmla="*/ 3439177 h 4331350"/>
              <a:gd name="connsiteX24" fmla="*/ 3795994 w 6722167"/>
              <a:gd name="connsiteY24" fmla="*/ 3398101 h 4331350"/>
              <a:gd name="connsiteX25" fmla="*/ 4261754 w 6722167"/>
              <a:gd name="connsiteY25" fmla="*/ 3765208 h 4331350"/>
              <a:gd name="connsiteX26" fmla="*/ 4720118 w 6722167"/>
              <a:gd name="connsiteY26" fmla="*/ 4136087 h 4331350"/>
              <a:gd name="connsiteX27" fmla="*/ 4977293 w 6722167"/>
              <a:gd name="connsiteY27" fmla="*/ 4331350 h 4331350"/>
              <a:gd name="connsiteX28" fmla="*/ 4989993 w 6722167"/>
              <a:gd name="connsiteY28" fmla="*/ 4113863 h 4331350"/>
              <a:gd name="connsiteX29" fmla="*/ 4939193 w 6722167"/>
              <a:gd name="connsiteY29" fmla="*/ 3970988 h 4331350"/>
              <a:gd name="connsiteX30" fmla="*/ 4883902 w 6722167"/>
              <a:gd name="connsiteY30" fmla="*/ 3827556 h 4331350"/>
              <a:gd name="connsiteX31" fmla="*/ 5317018 w 6722167"/>
              <a:gd name="connsiteY31" fmla="*/ 3720163 h 4331350"/>
              <a:gd name="connsiteX32" fmla="*/ 5358293 w 6722167"/>
              <a:gd name="connsiteY32" fmla="*/ 3497913 h 4331350"/>
              <a:gd name="connsiteX33" fmla="*/ 5609118 w 6722167"/>
              <a:gd name="connsiteY33" fmla="*/ 3482038 h 4331350"/>
              <a:gd name="connsiteX34" fmla="*/ 5609118 w 6722167"/>
              <a:gd name="connsiteY34" fmla="*/ 3459813 h 4331350"/>
              <a:gd name="connsiteX35" fmla="*/ 5545618 w 6722167"/>
              <a:gd name="connsiteY35" fmla="*/ 3453462 h 4331350"/>
              <a:gd name="connsiteX36" fmla="*/ 5456718 w 6722167"/>
              <a:gd name="connsiteY36" fmla="*/ 3437588 h 4331350"/>
              <a:gd name="connsiteX37" fmla="*/ 5374127 w 6722167"/>
              <a:gd name="connsiteY37" fmla="*/ 3379049 h 4331350"/>
              <a:gd name="connsiteX38" fmla="*/ 5475714 w 6722167"/>
              <a:gd name="connsiteY38" fmla="*/ 3353265 h 4331350"/>
              <a:gd name="connsiteX39" fmla="*/ 5479694 w 6722167"/>
              <a:gd name="connsiteY39" fmla="*/ 3276510 h 4331350"/>
              <a:gd name="connsiteX40" fmla="*/ 5574193 w 6722167"/>
              <a:gd name="connsiteY40" fmla="*/ 3266138 h 4331350"/>
              <a:gd name="connsiteX41" fmla="*/ 5663093 w 6722167"/>
              <a:gd name="connsiteY41" fmla="*/ 3247088 h 4331350"/>
              <a:gd name="connsiteX42" fmla="*/ 5771043 w 6722167"/>
              <a:gd name="connsiteY42" fmla="*/ 3278838 h 4331350"/>
              <a:gd name="connsiteX43" fmla="*/ 5850418 w 6722167"/>
              <a:gd name="connsiteY43" fmla="*/ 3320113 h 4331350"/>
              <a:gd name="connsiteX44" fmla="*/ 5917093 w 6722167"/>
              <a:gd name="connsiteY44" fmla="*/ 3148663 h 4331350"/>
              <a:gd name="connsiteX45" fmla="*/ 6320318 w 6722167"/>
              <a:gd name="connsiteY45" fmla="*/ 3358213 h 4331350"/>
              <a:gd name="connsiteX46" fmla="*/ 6529868 w 6722167"/>
              <a:gd name="connsiteY46" fmla="*/ 3564588 h 4331350"/>
              <a:gd name="connsiteX47" fmla="*/ 6653693 w 6722167"/>
              <a:gd name="connsiteY47" fmla="*/ 3624913 h 4331350"/>
              <a:gd name="connsiteX48" fmla="*/ 6722167 w 6722167"/>
              <a:gd name="connsiteY48" fmla="*/ 3518706 h 4331350"/>
              <a:gd name="connsiteX49" fmla="*/ 5532918 w 6722167"/>
              <a:gd name="connsiteY49" fmla="*/ 2561288 h 4331350"/>
              <a:gd name="connsiteX50" fmla="*/ 4058334 w 6722167"/>
              <a:gd name="connsiteY50" fmla="*/ 1460218 h 4331350"/>
              <a:gd name="connsiteX51" fmla="*/ 3314336 w 6722167"/>
              <a:gd name="connsiteY51" fmla="*/ 1013010 h 4331350"/>
              <a:gd name="connsiteX52" fmla="*/ 3616739 w 6722167"/>
              <a:gd name="connsiteY52" fmla="*/ 677212 h 4331350"/>
              <a:gd name="connsiteX53" fmla="*/ 3073857 w 6722167"/>
              <a:gd name="connsiteY53" fmla="*/ 642352 h 4331350"/>
              <a:gd name="connsiteX54" fmla="*/ 2919543 w 6722167"/>
              <a:gd name="connsiteY54" fmla="*/ 418928 h 4331350"/>
              <a:gd name="connsiteX55" fmla="*/ 2743528 w 6722167"/>
              <a:gd name="connsiteY55" fmla="*/ 0 h 4331350"/>
              <a:gd name="connsiteX56" fmla="*/ 2506088 w 6722167"/>
              <a:gd name="connsiteY56" fmla="*/ 529727 h 4331350"/>
              <a:gd name="connsiteX57" fmla="*/ 2221402 w 6722167"/>
              <a:gd name="connsiteY57" fmla="*/ 1127103 h 4331350"/>
              <a:gd name="connsiteX58" fmla="*/ 1989942 w 6722167"/>
              <a:gd name="connsiteY58" fmla="*/ 1139726 h 4331350"/>
              <a:gd name="connsiteX59" fmla="*/ 1926558 w 6722167"/>
              <a:gd name="connsiteY59" fmla="*/ 646694 h 4331350"/>
              <a:gd name="connsiteX60" fmla="*/ 1896109 w 6722167"/>
              <a:gd name="connsiteY60" fmla="*/ 442255 h 4331350"/>
              <a:gd name="connsiteX61" fmla="*/ 1394824 w 6722167"/>
              <a:gd name="connsiteY61" fmla="*/ 363494 h 4331350"/>
              <a:gd name="connsiteX62" fmla="*/ 1410121 w 6722167"/>
              <a:gd name="connsiteY62" fmla="*/ 249957 h 4331350"/>
              <a:gd name="connsiteX63" fmla="*/ 1289845 w 6722167"/>
              <a:gd name="connsiteY63" fmla="*/ 242612 h 4331350"/>
              <a:gd name="connsiteX64" fmla="*/ 1169632 w 6722167"/>
              <a:gd name="connsiteY64" fmla="*/ 224306 h 4331350"/>
              <a:gd name="connsiteX65" fmla="*/ 1170496 w 6722167"/>
              <a:gd name="connsiteY65" fmla="*/ 138764 h 4331350"/>
              <a:gd name="connsiteX66" fmla="*/ 1069010 w 6722167"/>
              <a:gd name="connsiteY66" fmla="*/ 360900 h 4331350"/>
              <a:gd name="connsiteX67" fmla="*/ 964794 w 6722167"/>
              <a:gd name="connsiteY67" fmla="*/ 564039 h 4331350"/>
              <a:gd name="connsiteX68" fmla="*/ 887664 w 6722167"/>
              <a:gd name="connsiteY68" fmla="*/ 799031 h 4331350"/>
              <a:gd name="connsiteX69" fmla="*/ 783415 w 6722167"/>
              <a:gd name="connsiteY69" fmla="*/ 1163028 h 4331350"/>
              <a:gd name="connsiteX70" fmla="*/ 547493 w 6722167"/>
              <a:gd name="connsiteY70" fmla="*/ 1049225 h 4331350"/>
              <a:gd name="connsiteX71" fmla="*/ 353890 w 6722167"/>
              <a:gd name="connsiteY71" fmla="*/ 1169919 h 4331350"/>
              <a:gd name="connsiteX72" fmla="*/ 240397 w 6722167"/>
              <a:gd name="connsiteY72" fmla="*/ 1079942 h 4331350"/>
              <a:gd name="connsiteX73" fmla="*/ 166867 w 6722167"/>
              <a:gd name="connsiteY73" fmla="*/ 1195171 h 4331350"/>
              <a:gd name="connsiteX74" fmla="*/ 113254 w 6722167"/>
              <a:gd name="connsiteY74" fmla="*/ 1314621 h 4331350"/>
              <a:gd name="connsiteX75" fmla="*/ 72176 w 6722167"/>
              <a:gd name="connsiteY75" fmla="*/ 1412602 h 4331350"/>
              <a:gd name="connsiteX76" fmla="*/ 68887 w 6722167"/>
              <a:gd name="connsiteY76" fmla="*/ 1526405 h 4331350"/>
              <a:gd name="connsiteX77" fmla="*/ 0 w 6722167"/>
              <a:gd name="connsiteY77" fmla="*/ 1626120 h 4331350"/>
              <a:gd name="connsiteX78" fmla="*/ 9559 w 6722167"/>
              <a:gd name="connsiteY78" fmla="*/ 1817306 h 4331350"/>
              <a:gd name="connsiteX79" fmla="*/ 139432 w 6722167"/>
              <a:gd name="connsiteY79" fmla="*/ 1786873 h 4331350"/>
              <a:gd name="connsiteX80" fmla="*/ 290506 w 6722167"/>
              <a:gd name="connsiteY80" fmla="*/ 1851124 h 4331350"/>
              <a:gd name="connsiteX81" fmla="*/ 486543 w 6722167"/>
              <a:gd name="connsiteY81" fmla="*/ 1961070 h 4331350"/>
              <a:gd name="connsiteX82" fmla="*/ 451314 w 6722167"/>
              <a:gd name="connsiteY82" fmla="*/ 2106513 h 4331350"/>
              <a:gd name="connsiteX83" fmla="*/ 650644 w 6722167"/>
              <a:gd name="connsiteY83" fmla="*/ 2370518 h 4331350"/>
              <a:gd name="connsiteX84" fmla="*/ 425076 w 6722167"/>
              <a:gd name="connsiteY84" fmla="*/ 2857054 h 4331350"/>
              <a:gd name="connsiteX85" fmla="*/ 553431 w 6722167"/>
              <a:gd name="connsiteY85" fmla="*/ 2946207 h 4331350"/>
              <a:gd name="connsiteX0" fmla="*/ 553431 w 6722167"/>
              <a:gd name="connsiteY0" fmla="*/ 2946207 h 4331350"/>
              <a:gd name="connsiteX1" fmla="*/ 807498 w 6722167"/>
              <a:gd name="connsiteY1" fmla="*/ 2918761 h 4331350"/>
              <a:gd name="connsiteX2" fmla="*/ 849252 w 6722167"/>
              <a:gd name="connsiteY2" fmla="*/ 3029336 h 4331350"/>
              <a:gd name="connsiteX3" fmla="*/ 1210162 w 6722167"/>
              <a:gd name="connsiteY3" fmla="*/ 2951435 h 4331350"/>
              <a:gd name="connsiteX4" fmla="*/ 1432085 w 6722167"/>
              <a:gd name="connsiteY4" fmla="*/ 3041860 h 4331350"/>
              <a:gd name="connsiteX5" fmla="*/ 1009890 w 6722167"/>
              <a:gd name="connsiteY5" fmla="*/ 4028699 h 4331350"/>
              <a:gd name="connsiteX6" fmla="*/ 1442161 w 6722167"/>
              <a:gd name="connsiteY6" fmla="*/ 3755877 h 4331350"/>
              <a:gd name="connsiteX7" fmla="*/ 1468940 w 6722167"/>
              <a:gd name="connsiteY7" fmla="*/ 3726513 h 4331350"/>
              <a:gd name="connsiteX8" fmla="*/ 1513390 w 6722167"/>
              <a:gd name="connsiteY8" fmla="*/ 3739213 h 4331350"/>
              <a:gd name="connsiteX9" fmla="*/ 1487990 w 6722167"/>
              <a:gd name="connsiteY9" fmla="*/ 3777313 h 4331350"/>
              <a:gd name="connsiteX10" fmla="*/ 1649915 w 6722167"/>
              <a:gd name="connsiteY10" fmla="*/ 3859863 h 4331350"/>
              <a:gd name="connsiteX11" fmla="*/ 1850296 w 6722167"/>
              <a:gd name="connsiteY11" fmla="*/ 3957577 h 4331350"/>
              <a:gd name="connsiteX12" fmla="*/ 1841750 w 6722167"/>
              <a:gd name="connsiteY12" fmla="*/ 3827785 h 4331350"/>
              <a:gd name="connsiteX13" fmla="*/ 1867131 w 6722167"/>
              <a:gd name="connsiteY13" fmla="*/ 3739011 h 4331350"/>
              <a:gd name="connsiteX14" fmla="*/ 1984922 w 6722167"/>
              <a:gd name="connsiteY14" fmla="*/ 3207609 h 4331350"/>
              <a:gd name="connsiteX15" fmla="*/ 2745358 w 6722167"/>
              <a:gd name="connsiteY15" fmla="*/ 3811121 h 4331350"/>
              <a:gd name="connsiteX16" fmla="*/ 2844823 w 6722167"/>
              <a:gd name="connsiteY16" fmla="*/ 3894687 h 4331350"/>
              <a:gd name="connsiteX17" fmla="*/ 3053983 w 6722167"/>
              <a:gd name="connsiteY17" fmla="*/ 3972450 h 4331350"/>
              <a:gd name="connsiteX18" fmla="*/ 3189522 w 6722167"/>
              <a:gd name="connsiteY18" fmla="*/ 3991829 h 4331350"/>
              <a:gd name="connsiteX19" fmla="*/ 3322741 w 6722167"/>
              <a:gd name="connsiteY19" fmla="*/ 4021325 h 4331350"/>
              <a:gd name="connsiteX20" fmla="*/ 3435364 w 6722167"/>
              <a:gd name="connsiteY20" fmla="*/ 4029369 h 4331350"/>
              <a:gd name="connsiteX21" fmla="*/ 3666513 w 6722167"/>
              <a:gd name="connsiteY21" fmla="*/ 4084173 h 4331350"/>
              <a:gd name="connsiteX22" fmla="*/ 3780639 w 6722167"/>
              <a:gd name="connsiteY22" fmla="*/ 3995347 h 4331350"/>
              <a:gd name="connsiteX23" fmla="*/ 3757294 w 6722167"/>
              <a:gd name="connsiteY23" fmla="*/ 3439177 h 4331350"/>
              <a:gd name="connsiteX24" fmla="*/ 3795994 w 6722167"/>
              <a:gd name="connsiteY24" fmla="*/ 3398101 h 4331350"/>
              <a:gd name="connsiteX25" fmla="*/ 4261754 w 6722167"/>
              <a:gd name="connsiteY25" fmla="*/ 3765208 h 4331350"/>
              <a:gd name="connsiteX26" fmla="*/ 4720118 w 6722167"/>
              <a:gd name="connsiteY26" fmla="*/ 4136087 h 4331350"/>
              <a:gd name="connsiteX27" fmla="*/ 4977293 w 6722167"/>
              <a:gd name="connsiteY27" fmla="*/ 4331350 h 4331350"/>
              <a:gd name="connsiteX28" fmla="*/ 4989993 w 6722167"/>
              <a:gd name="connsiteY28" fmla="*/ 4113863 h 4331350"/>
              <a:gd name="connsiteX29" fmla="*/ 4939193 w 6722167"/>
              <a:gd name="connsiteY29" fmla="*/ 3970988 h 4331350"/>
              <a:gd name="connsiteX30" fmla="*/ 4883902 w 6722167"/>
              <a:gd name="connsiteY30" fmla="*/ 3827556 h 4331350"/>
              <a:gd name="connsiteX31" fmla="*/ 5317018 w 6722167"/>
              <a:gd name="connsiteY31" fmla="*/ 3720163 h 4331350"/>
              <a:gd name="connsiteX32" fmla="*/ 5358293 w 6722167"/>
              <a:gd name="connsiteY32" fmla="*/ 3497913 h 4331350"/>
              <a:gd name="connsiteX33" fmla="*/ 5609118 w 6722167"/>
              <a:gd name="connsiteY33" fmla="*/ 3482038 h 4331350"/>
              <a:gd name="connsiteX34" fmla="*/ 5609118 w 6722167"/>
              <a:gd name="connsiteY34" fmla="*/ 3459813 h 4331350"/>
              <a:gd name="connsiteX35" fmla="*/ 5545618 w 6722167"/>
              <a:gd name="connsiteY35" fmla="*/ 3453462 h 4331350"/>
              <a:gd name="connsiteX36" fmla="*/ 5456718 w 6722167"/>
              <a:gd name="connsiteY36" fmla="*/ 3437588 h 4331350"/>
              <a:gd name="connsiteX37" fmla="*/ 5374127 w 6722167"/>
              <a:gd name="connsiteY37" fmla="*/ 3379049 h 4331350"/>
              <a:gd name="connsiteX38" fmla="*/ 5475714 w 6722167"/>
              <a:gd name="connsiteY38" fmla="*/ 3353265 h 4331350"/>
              <a:gd name="connsiteX39" fmla="*/ 5479694 w 6722167"/>
              <a:gd name="connsiteY39" fmla="*/ 3276510 h 4331350"/>
              <a:gd name="connsiteX40" fmla="*/ 5574193 w 6722167"/>
              <a:gd name="connsiteY40" fmla="*/ 3266138 h 4331350"/>
              <a:gd name="connsiteX41" fmla="*/ 5663093 w 6722167"/>
              <a:gd name="connsiteY41" fmla="*/ 3247088 h 4331350"/>
              <a:gd name="connsiteX42" fmla="*/ 5771043 w 6722167"/>
              <a:gd name="connsiteY42" fmla="*/ 3278838 h 4331350"/>
              <a:gd name="connsiteX43" fmla="*/ 5850418 w 6722167"/>
              <a:gd name="connsiteY43" fmla="*/ 3320113 h 4331350"/>
              <a:gd name="connsiteX44" fmla="*/ 5917093 w 6722167"/>
              <a:gd name="connsiteY44" fmla="*/ 3148663 h 4331350"/>
              <a:gd name="connsiteX45" fmla="*/ 6320318 w 6722167"/>
              <a:gd name="connsiteY45" fmla="*/ 3358213 h 4331350"/>
              <a:gd name="connsiteX46" fmla="*/ 6529868 w 6722167"/>
              <a:gd name="connsiteY46" fmla="*/ 3564588 h 4331350"/>
              <a:gd name="connsiteX47" fmla="*/ 6653693 w 6722167"/>
              <a:gd name="connsiteY47" fmla="*/ 3624913 h 4331350"/>
              <a:gd name="connsiteX48" fmla="*/ 6722167 w 6722167"/>
              <a:gd name="connsiteY48" fmla="*/ 3518706 h 4331350"/>
              <a:gd name="connsiteX49" fmla="*/ 5532918 w 6722167"/>
              <a:gd name="connsiteY49" fmla="*/ 2561288 h 4331350"/>
              <a:gd name="connsiteX50" fmla="*/ 4058334 w 6722167"/>
              <a:gd name="connsiteY50" fmla="*/ 1460218 h 4331350"/>
              <a:gd name="connsiteX51" fmla="*/ 3314336 w 6722167"/>
              <a:gd name="connsiteY51" fmla="*/ 1013010 h 4331350"/>
              <a:gd name="connsiteX52" fmla="*/ 3616739 w 6722167"/>
              <a:gd name="connsiteY52" fmla="*/ 677212 h 4331350"/>
              <a:gd name="connsiteX53" fmla="*/ 3073857 w 6722167"/>
              <a:gd name="connsiteY53" fmla="*/ 642352 h 4331350"/>
              <a:gd name="connsiteX54" fmla="*/ 2919543 w 6722167"/>
              <a:gd name="connsiteY54" fmla="*/ 418928 h 4331350"/>
              <a:gd name="connsiteX55" fmla="*/ 2743528 w 6722167"/>
              <a:gd name="connsiteY55" fmla="*/ 0 h 4331350"/>
              <a:gd name="connsiteX56" fmla="*/ 2506088 w 6722167"/>
              <a:gd name="connsiteY56" fmla="*/ 529727 h 4331350"/>
              <a:gd name="connsiteX57" fmla="*/ 2221402 w 6722167"/>
              <a:gd name="connsiteY57" fmla="*/ 1127103 h 4331350"/>
              <a:gd name="connsiteX58" fmla="*/ 1989942 w 6722167"/>
              <a:gd name="connsiteY58" fmla="*/ 1139726 h 4331350"/>
              <a:gd name="connsiteX59" fmla="*/ 1926558 w 6722167"/>
              <a:gd name="connsiteY59" fmla="*/ 646694 h 4331350"/>
              <a:gd name="connsiteX60" fmla="*/ 1896109 w 6722167"/>
              <a:gd name="connsiteY60" fmla="*/ 442255 h 4331350"/>
              <a:gd name="connsiteX61" fmla="*/ 1412666 w 6722167"/>
              <a:gd name="connsiteY61" fmla="*/ 412560 h 4331350"/>
              <a:gd name="connsiteX62" fmla="*/ 1410121 w 6722167"/>
              <a:gd name="connsiteY62" fmla="*/ 249957 h 4331350"/>
              <a:gd name="connsiteX63" fmla="*/ 1289845 w 6722167"/>
              <a:gd name="connsiteY63" fmla="*/ 242612 h 4331350"/>
              <a:gd name="connsiteX64" fmla="*/ 1169632 w 6722167"/>
              <a:gd name="connsiteY64" fmla="*/ 224306 h 4331350"/>
              <a:gd name="connsiteX65" fmla="*/ 1170496 w 6722167"/>
              <a:gd name="connsiteY65" fmla="*/ 138764 h 4331350"/>
              <a:gd name="connsiteX66" fmla="*/ 1069010 w 6722167"/>
              <a:gd name="connsiteY66" fmla="*/ 360900 h 4331350"/>
              <a:gd name="connsiteX67" fmla="*/ 964794 w 6722167"/>
              <a:gd name="connsiteY67" fmla="*/ 564039 h 4331350"/>
              <a:gd name="connsiteX68" fmla="*/ 887664 w 6722167"/>
              <a:gd name="connsiteY68" fmla="*/ 799031 h 4331350"/>
              <a:gd name="connsiteX69" fmla="*/ 783415 w 6722167"/>
              <a:gd name="connsiteY69" fmla="*/ 1163028 h 4331350"/>
              <a:gd name="connsiteX70" fmla="*/ 547493 w 6722167"/>
              <a:gd name="connsiteY70" fmla="*/ 1049225 h 4331350"/>
              <a:gd name="connsiteX71" fmla="*/ 353890 w 6722167"/>
              <a:gd name="connsiteY71" fmla="*/ 1169919 h 4331350"/>
              <a:gd name="connsiteX72" fmla="*/ 240397 w 6722167"/>
              <a:gd name="connsiteY72" fmla="*/ 1079942 h 4331350"/>
              <a:gd name="connsiteX73" fmla="*/ 166867 w 6722167"/>
              <a:gd name="connsiteY73" fmla="*/ 1195171 h 4331350"/>
              <a:gd name="connsiteX74" fmla="*/ 113254 w 6722167"/>
              <a:gd name="connsiteY74" fmla="*/ 1314621 h 4331350"/>
              <a:gd name="connsiteX75" fmla="*/ 72176 w 6722167"/>
              <a:gd name="connsiteY75" fmla="*/ 1412602 h 4331350"/>
              <a:gd name="connsiteX76" fmla="*/ 68887 w 6722167"/>
              <a:gd name="connsiteY76" fmla="*/ 1526405 h 4331350"/>
              <a:gd name="connsiteX77" fmla="*/ 0 w 6722167"/>
              <a:gd name="connsiteY77" fmla="*/ 1626120 h 4331350"/>
              <a:gd name="connsiteX78" fmla="*/ 9559 w 6722167"/>
              <a:gd name="connsiteY78" fmla="*/ 1817306 h 4331350"/>
              <a:gd name="connsiteX79" fmla="*/ 139432 w 6722167"/>
              <a:gd name="connsiteY79" fmla="*/ 1786873 h 4331350"/>
              <a:gd name="connsiteX80" fmla="*/ 290506 w 6722167"/>
              <a:gd name="connsiteY80" fmla="*/ 1851124 h 4331350"/>
              <a:gd name="connsiteX81" fmla="*/ 486543 w 6722167"/>
              <a:gd name="connsiteY81" fmla="*/ 1961070 h 4331350"/>
              <a:gd name="connsiteX82" fmla="*/ 451314 w 6722167"/>
              <a:gd name="connsiteY82" fmla="*/ 2106513 h 4331350"/>
              <a:gd name="connsiteX83" fmla="*/ 650644 w 6722167"/>
              <a:gd name="connsiteY83" fmla="*/ 2370518 h 4331350"/>
              <a:gd name="connsiteX84" fmla="*/ 425076 w 6722167"/>
              <a:gd name="connsiteY84" fmla="*/ 2857054 h 4331350"/>
              <a:gd name="connsiteX85" fmla="*/ 553431 w 6722167"/>
              <a:gd name="connsiteY85" fmla="*/ 2946207 h 4331350"/>
              <a:gd name="connsiteX0" fmla="*/ 553431 w 6722167"/>
              <a:gd name="connsiteY0" fmla="*/ 2946207 h 4331350"/>
              <a:gd name="connsiteX1" fmla="*/ 807498 w 6722167"/>
              <a:gd name="connsiteY1" fmla="*/ 2918761 h 4331350"/>
              <a:gd name="connsiteX2" fmla="*/ 849252 w 6722167"/>
              <a:gd name="connsiteY2" fmla="*/ 3029336 h 4331350"/>
              <a:gd name="connsiteX3" fmla="*/ 1210162 w 6722167"/>
              <a:gd name="connsiteY3" fmla="*/ 2951435 h 4331350"/>
              <a:gd name="connsiteX4" fmla="*/ 1432085 w 6722167"/>
              <a:gd name="connsiteY4" fmla="*/ 3041860 h 4331350"/>
              <a:gd name="connsiteX5" fmla="*/ 1009890 w 6722167"/>
              <a:gd name="connsiteY5" fmla="*/ 4028699 h 4331350"/>
              <a:gd name="connsiteX6" fmla="*/ 1442161 w 6722167"/>
              <a:gd name="connsiteY6" fmla="*/ 3755877 h 4331350"/>
              <a:gd name="connsiteX7" fmla="*/ 1468940 w 6722167"/>
              <a:gd name="connsiteY7" fmla="*/ 3726513 h 4331350"/>
              <a:gd name="connsiteX8" fmla="*/ 1513390 w 6722167"/>
              <a:gd name="connsiteY8" fmla="*/ 3739213 h 4331350"/>
              <a:gd name="connsiteX9" fmla="*/ 1487990 w 6722167"/>
              <a:gd name="connsiteY9" fmla="*/ 3777313 h 4331350"/>
              <a:gd name="connsiteX10" fmla="*/ 1649915 w 6722167"/>
              <a:gd name="connsiteY10" fmla="*/ 3859863 h 4331350"/>
              <a:gd name="connsiteX11" fmla="*/ 1850296 w 6722167"/>
              <a:gd name="connsiteY11" fmla="*/ 3957577 h 4331350"/>
              <a:gd name="connsiteX12" fmla="*/ 1841750 w 6722167"/>
              <a:gd name="connsiteY12" fmla="*/ 3827785 h 4331350"/>
              <a:gd name="connsiteX13" fmla="*/ 1867131 w 6722167"/>
              <a:gd name="connsiteY13" fmla="*/ 3739011 h 4331350"/>
              <a:gd name="connsiteX14" fmla="*/ 1984922 w 6722167"/>
              <a:gd name="connsiteY14" fmla="*/ 3207609 h 4331350"/>
              <a:gd name="connsiteX15" fmla="*/ 2745358 w 6722167"/>
              <a:gd name="connsiteY15" fmla="*/ 3811121 h 4331350"/>
              <a:gd name="connsiteX16" fmla="*/ 2844823 w 6722167"/>
              <a:gd name="connsiteY16" fmla="*/ 3894687 h 4331350"/>
              <a:gd name="connsiteX17" fmla="*/ 3053983 w 6722167"/>
              <a:gd name="connsiteY17" fmla="*/ 3972450 h 4331350"/>
              <a:gd name="connsiteX18" fmla="*/ 3189522 w 6722167"/>
              <a:gd name="connsiteY18" fmla="*/ 3991829 h 4331350"/>
              <a:gd name="connsiteX19" fmla="*/ 3322741 w 6722167"/>
              <a:gd name="connsiteY19" fmla="*/ 4021325 h 4331350"/>
              <a:gd name="connsiteX20" fmla="*/ 3435364 w 6722167"/>
              <a:gd name="connsiteY20" fmla="*/ 4029369 h 4331350"/>
              <a:gd name="connsiteX21" fmla="*/ 3666513 w 6722167"/>
              <a:gd name="connsiteY21" fmla="*/ 4084173 h 4331350"/>
              <a:gd name="connsiteX22" fmla="*/ 3780639 w 6722167"/>
              <a:gd name="connsiteY22" fmla="*/ 3995347 h 4331350"/>
              <a:gd name="connsiteX23" fmla="*/ 3757294 w 6722167"/>
              <a:gd name="connsiteY23" fmla="*/ 3439177 h 4331350"/>
              <a:gd name="connsiteX24" fmla="*/ 3795994 w 6722167"/>
              <a:gd name="connsiteY24" fmla="*/ 3398101 h 4331350"/>
              <a:gd name="connsiteX25" fmla="*/ 4261754 w 6722167"/>
              <a:gd name="connsiteY25" fmla="*/ 3765208 h 4331350"/>
              <a:gd name="connsiteX26" fmla="*/ 4720118 w 6722167"/>
              <a:gd name="connsiteY26" fmla="*/ 4136087 h 4331350"/>
              <a:gd name="connsiteX27" fmla="*/ 4977293 w 6722167"/>
              <a:gd name="connsiteY27" fmla="*/ 4331350 h 4331350"/>
              <a:gd name="connsiteX28" fmla="*/ 4989993 w 6722167"/>
              <a:gd name="connsiteY28" fmla="*/ 4113863 h 4331350"/>
              <a:gd name="connsiteX29" fmla="*/ 4939193 w 6722167"/>
              <a:gd name="connsiteY29" fmla="*/ 3970988 h 4331350"/>
              <a:gd name="connsiteX30" fmla="*/ 4883902 w 6722167"/>
              <a:gd name="connsiteY30" fmla="*/ 3827556 h 4331350"/>
              <a:gd name="connsiteX31" fmla="*/ 5317018 w 6722167"/>
              <a:gd name="connsiteY31" fmla="*/ 3720163 h 4331350"/>
              <a:gd name="connsiteX32" fmla="*/ 5358293 w 6722167"/>
              <a:gd name="connsiteY32" fmla="*/ 3497913 h 4331350"/>
              <a:gd name="connsiteX33" fmla="*/ 5609118 w 6722167"/>
              <a:gd name="connsiteY33" fmla="*/ 3482038 h 4331350"/>
              <a:gd name="connsiteX34" fmla="*/ 5609118 w 6722167"/>
              <a:gd name="connsiteY34" fmla="*/ 3459813 h 4331350"/>
              <a:gd name="connsiteX35" fmla="*/ 5545618 w 6722167"/>
              <a:gd name="connsiteY35" fmla="*/ 3453462 h 4331350"/>
              <a:gd name="connsiteX36" fmla="*/ 5456718 w 6722167"/>
              <a:gd name="connsiteY36" fmla="*/ 3437588 h 4331350"/>
              <a:gd name="connsiteX37" fmla="*/ 5374127 w 6722167"/>
              <a:gd name="connsiteY37" fmla="*/ 3379049 h 4331350"/>
              <a:gd name="connsiteX38" fmla="*/ 5475714 w 6722167"/>
              <a:gd name="connsiteY38" fmla="*/ 3353265 h 4331350"/>
              <a:gd name="connsiteX39" fmla="*/ 5479694 w 6722167"/>
              <a:gd name="connsiteY39" fmla="*/ 3276510 h 4331350"/>
              <a:gd name="connsiteX40" fmla="*/ 5574193 w 6722167"/>
              <a:gd name="connsiteY40" fmla="*/ 3266138 h 4331350"/>
              <a:gd name="connsiteX41" fmla="*/ 5663093 w 6722167"/>
              <a:gd name="connsiteY41" fmla="*/ 3247088 h 4331350"/>
              <a:gd name="connsiteX42" fmla="*/ 5771043 w 6722167"/>
              <a:gd name="connsiteY42" fmla="*/ 3278838 h 4331350"/>
              <a:gd name="connsiteX43" fmla="*/ 5850418 w 6722167"/>
              <a:gd name="connsiteY43" fmla="*/ 3320113 h 4331350"/>
              <a:gd name="connsiteX44" fmla="*/ 5917093 w 6722167"/>
              <a:gd name="connsiteY44" fmla="*/ 3148663 h 4331350"/>
              <a:gd name="connsiteX45" fmla="*/ 6320318 w 6722167"/>
              <a:gd name="connsiteY45" fmla="*/ 3358213 h 4331350"/>
              <a:gd name="connsiteX46" fmla="*/ 6529868 w 6722167"/>
              <a:gd name="connsiteY46" fmla="*/ 3564588 h 4331350"/>
              <a:gd name="connsiteX47" fmla="*/ 6653693 w 6722167"/>
              <a:gd name="connsiteY47" fmla="*/ 3624913 h 4331350"/>
              <a:gd name="connsiteX48" fmla="*/ 6722167 w 6722167"/>
              <a:gd name="connsiteY48" fmla="*/ 3518706 h 4331350"/>
              <a:gd name="connsiteX49" fmla="*/ 5532918 w 6722167"/>
              <a:gd name="connsiteY49" fmla="*/ 2561288 h 4331350"/>
              <a:gd name="connsiteX50" fmla="*/ 4058334 w 6722167"/>
              <a:gd name="connsiteY50" fmla="*/ 1460218 h 4331350"/>
              <a:gd name="connsiteX51" fmla="*/ 3314336 w 6722167"/>
              <a:gd name="connsiteY51" fmla="*/ 1013010 h 4331350"/>
              <a:gd name="connsiteX52" fmla="*/ 3616739 w 6722167"/>
              <a:gd name="connsiteY52" fmla="*/ 677212 h 4331350"/>
              <a:gd name="connsiteX53" fmla="*/ 3073857 w 6722167"/>
              <a:gd name="connsiteY53" fmla="*/ 642352 h 4331350"/>
              <a:gd name="connsiteX54" fmla="*/ 2919543 w 6722167"/>
              <a:gd name="connsiteY54" fmla="*/ 418928 h 4331350"/>
              <a:gd name="connsiteX55" fmla="*/ 2743528 w 6722167"/>
              <a:gd name="connsiteY55" fmla="*/ 0 h 4331350"/>
              <a:gd name="connsiteX56" fmla="*/ 2506088 w 6722167"/>
              <a:gd name="connsiteY56" fmla="*/ 529727 h 4331350"/>
              <a:gd name="connsiteX57" fmla="*/ 2221402 w 6722167"/>
              <a:gd name="connsiteY57" fmla="*/ 1127103 h 4331350"/>
              <a:gd name="connsiteX58" fmla="*/ 1989942 w 6722167"/>
              <a:gd name="connsiteY58" fmla="*/ 1139726 h 4331350"/>
              <a:gd name="connsiteX59" fmla="*/ 1926558 w 6722167"/>
              <a:gd name="connsiteY59" fmla="*/ 646694 h 4331350"/>
              <a:gd name="connsiteX60" fmla="*/ 1896109 w 6722167"/>
              <a:gd name="connsiteY60" fmla="*/ 442255 h 4331350"/>
              <a:gd name="connsiteX61" fmla="*/ 1412666 w 6722167"/>
              <a:gd name="connsiteY61" fmla="*/ 412560 h 4331350"/>
              <a:gd name="connsiteX62" fmla="*/ 1410121 w 6722167"/>
              <a:gd name="connsiteY62" fmla="*/ 249957 h 4331350"/>
              <a:gd name="connsiteX63" fmla="*/ 1289845 w 6722167"/>
              <a:gd name="connsiteY63" fmla="*/ 242612 h 4331350"/>
              <a:gd name="connsiteX64" fmla="*/ 1169632 w 6722167"/>
              <a:gd name="connsiteY64" fmla="*/ 224306 h 4331350"/>
              <a:gd name="connsiteX65" fmla="*/ 1170496 w 6722167"/>
              <a:gd name="connsiteY65" fmla="*/ 138764 h 4331350"/>
              <a:gd name="connsiteX66" fmla="*/ 1069010 w 6722167"/>
              <a:gd name="connsiteY66" fmla="*/ 360900 h 4331350"/>
              <a:gd name="connsiteX67" fmla="*/ 964794 w 6722167"/>
              <a:gd name="connsiteY67" fmla="*/ 564039 h 4331350"/>
              <a:gd name="connsiteX68" fmla="*/ 887664 w 6722167"/>
              <a:gd name="connsiteY68" fmla="*/ 799031 h 4331350"/>
              <a:gd name="connsiteX69" fmla="*/ 783415 w 6722167"/>
              <a:gd name="connsiteY69" fmla="*/ 1163028 h 4331350"/>
              <a:gd name="connsiteX70" fmla="*/ 547493 w 6722167"/>
              <a:gd name="connsiteY70" fmla="*/ 1049225 h 4331350"/>
              <a:gd name="connsiteX71" fmla="*/ 353890 w 6722167"/>
              <a:gd name="connsiteY71" fmla="*/ 1169919 h 4331350"/>
              <a:gd name="connsiteX72" fmla="*/ 240397 w 6722167"/>
              <a:gd name="connsiteY72" fmla="*/ 1079942 h 4331350"/>
              <a:gd name="connsiteX73" fmla="*/ 166867 w 6722167"/>
              <a:gd name="connsiteY73" fmla="*/ 1195171 h 4331350"/>
              <a:gd name="connsiteX74" fmla="*/ 113254 w 6722167"/>
              <a:gd name="connsiteY74" fmla="*/ 1314621 h 4331350"/>
              <a:gd name="connsiteX75" fmla="*/ 72176 w 6722167"/>
              <a:gd name="connsiteY75" fmla="*/ 1412602 h 4331350"/>
              <a:gd name="connsiteX76" fmla="*/ 68887 w 6722167"/>
              <a:gd name="connsiteY76" fmla="*/ 1526405 h 4331350"/>
              <a:gd name="connsiteX77" fmla="*/ 0 w 6722167"/>
              <a:gd name="connsiteY77" fmla="*/ 1626120 h 4331350"/>
              <a:gd name="connsiteX78" fmla="*/ 9559 w 6722167"/>
              <a:gd name="connsiteY78" fmla="*/ 1817306 h 4331350"/>
              <a:gd name="connsiteX79" fmla="*/ 139432 w 6722167"/>
              <a:gd name="connsiteY79" fmla="*/ 1786873 h 4331350"/>
              <a:gd name="connsiteX80" fmla="*/ 290506 w 6722167"/>
              <a:gd name="connsiteY80" fmla="*/ 1851124 h 4331350"/>
              <a:gd name="connsiteX81" fmla="*/ 486543 w 6722167"/>
              <a:gd name="connsiteY81" fmla="*/ 1961070 h 4331350"/>
              <a:gd name="connsiteX82" fmla="*/ 451314 w 6722167"/>
              <a:gd name="connsiteY82" fmla="*/ 2106513 h 4331350"/>
              <a:gd name="connsiteX83" fmla="*/ 650644 w 6722167"/>
              <a:gd name="connsiteY83" fmla="*/ 2370518 h 4331350"/>
              <a:gd name="connsiteX84" fmla="*/ 425076 w 6722167"/>
              <a:gd name="connsiteY84" fmla="*/ 2857054 h 4331350"/>
              <a:gd name="connsiteX85" fmla="*/ 553431 w 6722167"/>
              <a:gd name="connsiteY85" fmla="*/ 2946207 h 4331350"/>
              <a:gd name="connsiteX0" fmla="*/ 553431 w 6722167"/>
              <a:gd name="connsiteY0" fmla="*/ 2946207 h 4331350"/>
              <a:gd name="connsiteX1" fmla="*/ 807498 w 6722167"/>
              <a:gd name="connsiteY1" fmla="*/ 2918761 h 4331350"/>
              <a:gd name="connsiteX2" fmla="*/ 849252 w 6722167"/>
              <a:gd name="connsiteY2" fmla="*/ 3029336 h 4331350"/>
              <a:gd name="connsiteX3" fmla="*/ 1210162 w 6722167"/>
              <a:gd name="connsiteY3" fmla="*/ 2951435 h 4331350"/>
              <a:gd name="connsiteX4" fmla="*/ 1432085 w 6722167"/>
              <a:gd name="connsiteY4" fmla="*/ 3041860 h 4331350"/>
              <a:gd name="connsiteX5" fmla="*/ 1009890 w 6722167"/>
              <a:gd name="connsiteY5" fmla="*/ 4028699 h 4331350"/>
              <a:gd name="connsiteX6" fmla="*/ 1442161 w 6722167"/>
              <a:gd name="connsiteY6" fmla="*/ 3755877 h 4331350"/>
              <a:gd name="connsiteX7" fmla="*/ 1468940 w 6722167"/>
              <a:gd name="connsiteY7" fmla="*/ 3726513 h 4331350"/>
              <a:gd name="connsiteX8" fmla="*/ 1513390 w 6722167"/>
              <a:gd name="connsiteY8" fmla="*/ 3739213 h 4331350"/>
              <a:gd name="connsiteX9" fmla="*/ 1487990 w 6722167"/>
              <a:gd name="connsiteY9" fmla="*/ 3777313 h 4331350"/>
              <a:gd name="connsiteX10" fmla="*/ 1649915 w 6722167"/>
              <a:gd name="connsiteY10" fmla="*/ 3859863 h 4331350"/>
              <a:gd name="connsiteX11" fmla="*/ 1850296 w 6722167"/>
              <a:gd name="connsiteY11" fmla="*/ 3957577 h 4331350"/>
              <a:gd name="connsiteX12" fmla="*/ 1841750 w 6722167"/>
              <a:gd name="connsiteY12" fmla="*/ 3827785 h 4331350"/>
              <a:gd name="connsiteX13" fmla="*/ 1867131 w 6722167"/>
              <a:gd name="connsiteY13" fmla="*/ 3739011 h 4331350"/>
              <a:gd name="connsiteX14" fmla="*/ 1984922 w 6722167"/>
              <a:gd name="connsiteY14" fmla="*/ 3207609 h 4331350"/>
              <a:gd name="connsiteX15" fmla="*/ 2745358 w 6722167"/>
              <a:gd name="connsiteY15" fmla="*/ 3811121 h 4331350"/>
              <a:gd name="connsiteX16" fmla="*/ 2844823 w 6722167"/>
              <a:gd name="connsiteY16" fmla="*/ 3894687 h 4331350"/>
              <a:gd name="connsiteX17" fmla="*/ 3053983 w 6722167"/>
              <a:gd name="connsiteY17" fmla="*/ 3972450 h 4331350"/>
              <a:gd name="connsiteX18" fmla="*/ 3189522 w 6722167"/>
              <a:gd name="connsiteY18" fmla="*/ 3991829 h 4331350"/>
              <a:gd name="connsiteX19" fmla="*/ 3322741 w 6722167"/>
              <a:gd name="connsiteY19" fmla="*/ 4021325 h 4331350"/>
              <a:gd name="connsiteX20" fmla="*/ 3435364 w 6722167"/>
              <a:gd name="connsiteY20" fmla="*/ 4029369 h 4331350"/>
              <a:gd name="connsiteX21" fmla="*/ 3666513 w 6722167"/>
              <a:gd name="connsiteY21" fmla="*/ 4084173 h 4331350"/>
              <a:gd name="connsiteX22" fmla="*/ 3780639 w 6722167"/>
              <a:gd name="connsiteY22" fmla="*/ 3995347 h 4331350"/>
              <a:gd name="connsiteX23" fmla="*/ 3757294 w 6722167"/>
              <a:gd name="connsiteY23" fmla="*/ 3439177 h 4331350"/>
              <a:gd name="connsiteX24" fmla="*/ 3795994 w 6722167"/>
              <a:gd name="connsiteY24" fmla="*/ 3398101 h 4331350"/>
              <a:gd name="connsiteX25" fmla="*/ 4261754 w 6722167"/>
              <a:gd name="connsiteY25" fmla="*/ 3765208 h 4331350"/>
              <a:gd name="connsiteX26" fmla="*/ 4720118 w 6722167"/>
              <a:gd name="connsiteY26" fmla="*/ 4136087 h 4331350"/>
              <a:gd name="connsiteX27" fmla="*/ 4977293 w 6722167"/>
              <a:gd name="connsiteY27" fmla="*/ 4331350 h 4331350"/>
              <a:gd name="connsiteX28" fmla="*/ 4989993 w 6722167"/>
              <a:gd name="connsiteY28" fmla="*/ 4113863 h 4331350"/>
              <a:gd name="connsiteX29" fmla="*/ 4939193 w 6722167"/>
              <a:gd name="connsiteY29" fmla="*/ 3970988 h 4331350"/>
              <a:gd name="connsiteX30" fmla="*/ 4883902 w 6722167"/>
              <a:gd name="connsiteY30" fmla="*/ 3827556 h 4331350"/>
              <a:gd name="connsiteX31" fmla="*/ 5317018 w 6722167"/>
              <a:gd name="connsiteY31" fmla="*/ 3720163 h 4331350"/>
              <a:gd name="connsiteX32" fmla="*/ 5358293 w 6722167"/>
              <a:gd name="connsiteY32" fmla="*/ 3497913 h 4331350"/>
              <a:gd name="connsiteX33" fmla="*/ 5609118 w 6722167"/>
              <a:gd name="connsiteY33" fmla="*/ 3482038 h 4331350"/>
              <a:gd name="connsiteX34" fmla="*/ 5609118 w 6722167"/>
              <a:gd name="connsiteY34" fmla="*/ 3459813 h 4331350"/>
              <a:gd name="connsiteX35" fmla="*/ 5545618 w 6722167"/>
              <a:gd name="connsiteY35" fmla="*/ 3453462 h 4331350"/>
              <a:gd name="connsiteX36" fmla="*/ 5456718 w 6722167"/>
              <a:gd name="connsiteY36" fmla="*/ 3437588 h 4331350"/>
              <a:gd name="connsiteX37" fmla="*/ 5374127 w 6722167"/>
              <a:gd name="connsiteY37" fmla="*/ 3379049 h 4331350"/>
              <a:gd name="connsiteX38" fmla="*/ 5475714 w 6722167"/>
              <a:gd name="connsiteY38" fmla="*/ 3353265 h 4331350"/>
              <a:gd name="connsiteX39" fmla="*/ 5479694 w 6722167"/>
              <a:gd name="connsiteY39" fmla="*/ 3276510 h 4331350"/>
              <a:gd name="connsiteX40" fmla="*/ 5574193 w 6722167"/>
              <a:gd name="connsiteY40" fmla="*/ 3266138 h 4331350"/>
              <a:gd name="connsiteX41" fmla="*/ 5663093 w 6722167"/>
              <a:gd name="connsiteY41" fmla="*/ 3247088 h 4331350"/>
              <a:gd name="connsiteX42" fmla="*/ 5771043 w 6722167"/>
              <a:gd name="connsiteY42" fmla="*/ 3278838 h 4331350"/>
              <a:gd name="connsiteX43" fmla="*/ 5850418 w 6722167"/>
              <a:gd name="connsiteY43" fmla="*/ 3320113 h 4331350"/>
              <a:gd name="connsiteX44" fmla="*/ 5917093 w 6722167"/>
              <a:gd name="connsiteY44" fmla="*/ 3148663 h 4331350"/>
              <a:gd name="connsiteX45" fmla="*/ 6320318 w 6722167"/>
              <a:gd name="connsiteY45" fmla="*/ 3358213 h 4331350"/>
              <a:gd name="connsiteX46" fmla="*/ 6529868 w 6722167"/>
              <a:gd name="connsiteY46" fmla="*/ 3564588 h 4331350"/>
              <a:gd name="connsiteX47" fmla="*/ 6653693 w 6722167"/>
              <a:gd name="connsiteY47" fmla="*/ 3624913 h 4331350"/>
              <a:gd name="connsiteX48" fmla="*/ 6722167 w 6722167"/>
              <a:gd name="connsiteY48" fmla="*/ 3518706 h 4331350"/>
              <a:gd name="connsiteX49" fmla="*/ 5532918 w 6722167"/>
              <a:gd name="connsiteY49" fmla="*/ 2561288 h 4331350"/>
              <a:gd name="connsiteX50" fmla="*/ 4058334 w 6722167"/>
              <a:gd name="connsiteY50" fmla="*/ 1460218 h 4331350"/>
              <a:gd name="connsiteX51" fmla="*/ 3314336 w 6722167"/>
              <a:gd name="connsiteY51" fmla="*/ 1013010 h 4331350"/>
              <a:gd name="connsiteX52" fmla="*/ 3616739 w 6722167"/>
              <a:gd name="connsiteY52" fmla="*/ 677212 h 4331350"/>
              <a:gd name="connsiteX53" fmla="*/ 3073857 w 6722167"/>
              <a:gd name="connsiteY53" fmla="*/ 642352 h 4331350"/>
              <a:gd name="connsiteX54" fmla="*/ 2919543 w 6722167"/>
              <a:gd name="connsiteY54" fmla="*/ 418928 h 4331350"/>
              <a:gd name="connsiteX55" fmla="*/ 2743528 w 6722167"/>
              <a:gd name="connsiteY55" fmla="*/ 0 h 4331350"/>
              <a:gd name="connsiteX56" fmla="*/ 2506088 w 6722167"/>
              <a:gd name="connsiteY56" fmla="*/ 529727 h 4331350"/>
              <a:gd name="connsiteX57" fmla="*/ 2221402 w 6722167"/>
              <a:gd name="connsiteY57" fmla="*/ 1127103 h 4331350"/>
              <a:gd name="connsiteX58" fmla="*/ 1989942 w 6722167"/>
              <a:gd name="connsiteY58" fmla="*/ 1139726 h 4331350"/>
              <a:gd name="connsiteX59" fmla="*/ 1922097 w 6722167"/>
              <a:gd name="connsiteY59" fmla="*/ 709140 h 4331350"/>
              <a:gd name="connsiteX60" fmla="*/ 1896109 w 6722167"/>
              <a:gd name="connsiteY60" fmla="*/ 442255 h 4331350"/>
              <a:gd name="connsiteX61" fmla="*/ 1412666 w 6722167"/>
              <a:gd name="connsiteY61" fmla="*/ 412560 h 4331350"/>
              <a:gd name="connsiteX62" fmla="*/ 1410121 w 6722167"/>
              <a:gd name="connsiteY62" fmla="*/ 249957 h 4331350"/>
              <a:gd name="connsiteX63" fmla="*/ 1289845 w 6722167"/>
              <a:gd name="connsiteY63" fmla="*/ 242612 h 4331350"/>
              <a:gd name="connsiteX64" fmla="*/ 1169632 w 6722167"/>
              <a:gd name="connsiteY64" fmla="*/ 224306 h 4331350"/>
              <a:gd name="connsiteX65" fmla="*/ 1170496 w 6722167"/>
              <a:gd name="connsiteY65" fmla="*/ 138764 h 4331350"/>
              <a:gd name="connsiteX66" fmla="*/ 1069010 w 6722167"/>
              <a:gd name="connsiteY66" fmla="*/ 360900 h 4331350"/>
              <a:gd name="connsiteX67" fmla="*/ 964794 w 6722167"/>
              <a:gd name="connsiteY67" fmla="*/ 564039 h 4331350"/>
              <a:gd name="connsiteX68" fmla="*/ 887664 w 6722167"/>
              <a:gd name="connsiteY68" fmla="*/ 799031 h 4331350"/>
              <a:gd name="connsiteX69" fmla="*/ 783415 w 6722167"/>
              <a:gd name="connsiteY69" fmla="*/ 1163028 h 4331350"/>
              <a:gd name="connsiteX70" fmla="*/ 547493 w 6722167"/>
              <a:gd name="connsiteY70" fmla="*/ 1049225 h 4331350"/>
              <a:gd name="connsiteX71" fmla="*/ 353890 w 6722167"/>
              <a:gd name="connsiteY71" fmla="*/ 1169919 h 4331350"/>
              <a:gd name="connsiteX72" fmla="*/ 240397 w 6722167"/>
              <a:gd name="connsiteY72" fmla="*/ 1079942 h 4331350"/>
              <a:gd name="connsiteX73" fmla="*/ 166867 w 6722167"/>
              <a:gd name="connsiteY73" fmla="*/ 1195171 h 4331350"/>
              <a:gd name="connsiteX74" fmla="*/ 113254 w 6722167"/>
              <a:gd name="connsiteY74" fmla="*/ 1314621 h 4331350"/>
              <a:gd name="connsiteX75" fmla="*/ 72176 w 6722167"/>
              <a:gd name="connsiteY75" fmla="*/ 1412602 h 4331350"/>
              <a:gd name="connsiteX76" fmla="*/ 68887 w 6722167"/>
              <a:gd name="connsiteY76" fmla="*/ 1526405 h 4331350"/>
              <a:gd name="connsiteX77" fmla="*/ 0 w 6722167"/>
              <a:gd name="connsiteY77" fmla="*/ 1626120 h 4331350"/>
              <a:gd name="connsiteX78" fmla="*/ 9559 w 6722167"/>
              <a:gd name="connsiteY78" fmla="*/ 1817306 h 4331350"/>
              <a:gd name="connsiteX79" fmla="*/ 139432 w 6722167"/>
              <a:gd name="connsiteY79" fmla="*/ 1786873 h 4331350"/>
              <a:gd name="connsiteX80" fmla="*/ 290506 w 6722167"/>
              <a:gd name="connsiteY80" fmla="*/ 1851124 h 4331350"/>
              <a:gd name="connsiteX81" fmla="*/ 486543 w 6722167"/>
              <a:gd name="connsiteY81" fmla="*/ 1961070 h 4331350"/>
              <a:gd name="connsiteX82" fmla="*/ 451314 w 6722167"/>
              <a:gd name="connsiteY82" fmla="*/ 2106513 h 4331350"/>
              <a:gd name="connsiteX83" fmla="*/ 650644 w 6722167"/>
              <a:gd name="connsiteY83" fmla="*/ 2370518 h 4331350"/>
              <a:gd name="connsiteX84" fmla="*/ 425076 w 6722167"/>
              <a:gd name="connsiteY84" fmla="*/ 2857054 h 4331350"/>
              <a:gd name="connsiteX85" fmla="*/ 553431 w 6722167"/>
              <a:gd name="connsiteY85" fmla="*/ 2946207 h 4331350"/>
              <a:gd name="connsiteX0" fmla="*/ 553431 w 6722167"/>
              <a:gd name="connsiteY0" fmla="*/ 2888221 h 4273364"/>
              <a:gd name="connsiteX1" fmla="*/ 807498 w 6722167"/>
              <a:gd name="connsiteY1" fmla="*/ 2860775 h 4273364"/>
              <a:gd name="connsiteX2" fmla="*/ 849252 w 6722167"/>
              <a:gd name="connsiteY2" fmla="*/ 2971350 h 4273364"/>
              <a:gd name="connsiteX3" fmla="*/ 1210162 w 6722167"/>
              <a:gd name="connsiteY3" fmla="*/ 2893449 h 4273364"/>
              <a:gd name="connsiteX4" fmla="*/ 1432085 w 6722167"/>
              <a:gd name="connsiteY4" fmla="*/ 2983874 h 4273364"/>
              <a:gd name="connsiteX5" fmla="*/ 1009890 w 6722167"/>
              <a:gd name="connsiteY5" fmla="*/ 3970713 h 4273364"/>
              <a:gd name="connsiteX6" fmla="*/ 1442161 w 6722167"/>
              <a:gd name="connsiteY6" fmla="*/ 3697891 h 4273364"/>
              <a:gd name="connsiteX7" fmla="*/ 1468940 w 6722167"/>
              <a:gd name="connsiteY7" fmla="*/ 3668527 h 4273364"/>
              <a:gd name="connsiteX8" fmla="*/ 1513390 w 6722167"/>
              <a:gd name="connsiteY8" fmla="*/ 3681227 h 4273364"/>
              <a:gd name="connsiteX9" fmla="*/ 1487990 w 6722167"/>
              <a:gd name="connsiteY9" fmla="*/ 3719327 h 4273364"/>
              <a:gd name="connsiteX10" fmla="*/ 1649915 w 6722167"/>
              <a:gd name="connsiteY10" fmla="*/ 3801877 h 4273364"/>
              <a:gd name="connsiteX11" fmla="*/ 1850296 w 6722167"/>
              <a:gd name="connsiteY11" fmla="*/ 3899591 h 4273364"/>
              <a:gd name="connsiteX12" fmla="*/ 1841750 w 6722167"/>
              <a:gd name="connsiteY12" fmla="*/ 3769799 h 4273364"/>
              <a:gd name="connsiteX13" fmla="*/ 1867131 w 6722167"/>
              <a:gd name="connsiteY13" fmla="*/ 3681025 h 4273364"/>
              <a:gd name="connsiteX14" fmla="*/ 1984922 w 6722167"/>
              <a:gd name="connsiteY14" fmla="*/ 3149623 h 4273364"/>
              <a:gd name="connsiteX15" fmla="*/ 2745358 w 6722167"/>
              <a:gd name="connsiteY15" fmla="*/ 3753135 h 4273364"/>
              <a:gd name="connsiteX16" fmla="*/ 2844823 w 6722167"/>
              <a:gd name="connsiteY16" fmla="*/ 3836701 h 4273364"/>
              <a:gd name="connsiteX17" fmla="*/ 3053983 w 6722167"/>
              <a:gd name="connsiteY17" fmla="*/ 3914464 h 4273364"/>
              <a:gd name="connsiteX18" fmla="*/ 3189522 w 6722167"/>
              <a:gd name="connsiteY18" fmla="*/ 3933843 h 4273364"/>
              <a:gd name="connsiteX19" fmla="*/ 3322741 w 6722167"/>
              <a:gd name="connsiteY19" fmla="*/ 3963339 h 4273364"/>
              <a:gd name="connsiteX20" fmla="*/ 3435364 w 6722167"/>
              <a:gd name="connsiteY20" fmla="*/ 3971383 h 4273364"/>
              <a:gd name="connsiteX21" fmla="*/ 3666513 w 6722167"/>
              <a:gd name="connsiteY21" fmla="*/ 4026187 h 4273364"/>
              <a:gd name="connsiteX22" fmla="*/ 3780639 w 6722167"/>
              <a:gd name="connsiteY22" fmla="*/ 3937361 h 4273364"/>
              <a:gd name="connsiteX23" fmla="*/ 3757294 w 6722167"/>
              <a:gd name="connsiteY23" fmla="*/ 3381191 h 4273364"/>
              <a:gd name="connsiteX24" fmla="*/ 3795994 w 6722167"/>
              <a:gd name="connsiteY24" fmla="*/ 3340115 h 4273364"/>
              <a:gd name="connsiteX25" fmla="*/ 4261754 w 6722167"/>
              <a:gd name="connsiteY25" fmla="*/ 3707222 h 4273364"/>
              <a:gd name="connsiteX26" fmla="*/ 4720118 w 6722167"/>
              <a:gd name="connsiteY26" fmla="*/ 4078101 h 4273364"/>
              <a:gd name="connsiteX27" fmla="*/ 4977293 w 6722167"/>
              <a:gd name="connsiteY27" fmla="*/ 4273364 h 4273364"/>
              <a:gd name="connsiteX28" fmla="*/ 4989993 w 6722167"/>
              <a:gd name="connsiteY28" fmla="*/ 4055877 h 4273364"/>
              <a:gd name="connsiteX29" fmla="*/ 4939193 w 6722167"/>
              <a:gd name="connsiteY29" fmla="*/ 3913002 h 4273364"/>
              <a:gd name="connsiteX30" fmla="*/ 4883902 w 6722167"/>
              <a:gd name="connsiteY30" fmla="*/ 3769570 h 4273364"/>
              <a:gd name="connsiteX31" fmla="*/ 5317018 w 6722167"/>
              <a:gd name="connsiteY31" fmla="*/ 3662177 h 4273364"/>
              <a:gd name="connsiteX32" fmla="*/ 5358293 w 6722167"/>
              <a:gd name="connsiteY32" fmla="*/ 3439927 h 4273364"/>
              <a:gd name="connsiteX33" fmla="*/ 5609118 w 6722167"/>
              <a:gd name="connsiteY33" fmla="*/ 3424052 h 4273364"/>
              <a:gd name="connsiteX34" fmla="*/ 5609118 w 6722167"/>
              <a:gd name="connsiteY34" fmla="*/ 3401827 h 4273364"/>
              <a:gd name="connsiteX35" fmla="*/ 5545618 w 6722167"/>
              <a:gd name="connsiteY35" fmla="*/ 3395476 h 4273364"/>
              <a:gd name="connsiteX36" fmla="*/ 5456718 w 6722167"/>
              <a:gd name="connsiteY36" fmla="*/ 3379602 h 4273364"/>
              <a:gd name="connsiteX37" fmla="*/ 5374127 w 6722167"/>
              <a:gd name="connsiteY37" fmla="*/ 3321063 h 4273364"/>
              <a:gd name="connsiteX38" fmla="*/ 5475714 w 6722167"/>
              <a:gd name="connsiteY38" fmla="*/ 3295279 h 4273364"/>
              <a:gd name="connsiteX39" fmla="*/ 5479694 w 6722167"/>
              <a:gd name="connsiteY39" fmla="*/ 3218524 h 4273364"/>
              <a:gd name="connsiteX40" fmla="*/ 5574193 w 6722167"/>
              <a:gd name="connsiteY40" fmla="*/ 3208152 h 4273364"/>
              <a:gd name="connsiteX41" fmla="*/ 5663093 w 6722167"/>
              <a:gd name="connsiteY41" fmla="*/ 3189102 h 4273364"/>
              <a:gd name="connsiteX42" fmla="*/ 5771043 w 6722167"/>
              <a:gd name="connsiteY42" fmla="*/ 3220852 h 4273364"/>
              <a:gd name="connsiteX43" fmla="*/ 5850418 w 6722167"/>
              <a:gd name="connsiteY43" fmla="*/ 3262127 h 4273364"/>
              <a:gd name="connsiteX44" fmla="*/ 5917093 w 6722167"/>
              <a:gd name="connsiteY44" fmla="*/ 3090677 h 4273364"/>
              <a:gd name="connsiteX45" fmla="*/ 6320318 w 6722167"/>
              <a:gd name="connsiteY45" fmla="*/ 3300227 h 4273364"/>
              <a:gd name="connsiteX46" fmla="*/ 6529868 w 6722167"/>
              <a:gd name="connsiteY46" fmla="*/ 3506602 h 4273364"/>
              <a:gd name="connsiteX47" fmla="*/ 6653693 w 6722167"/>
              <a:gd name="connsiteY47" fmla="*/ 3566927 h 4273364"/>
              <a:gd name="connsiteX48" fmla="*/ 6722167 w 6722167"/>
              <a:gd name="connsiteY48" fmla="*/ 3460720 h 4273364"/>
              <a:gd name="connsiteX49" fmla="*/ 5532918 w 6722167"/>
              <a:gd name="connsiteY49" fmla="*/ 2503302 h 4273364"/>
              <a:gd name="connsiteX50" fmla="*/ 4058334 w 6722167"/>
              <a:gd name="connsiteY50" fmla="*/ 1402232 h 4273364"/>
              <a:gd name="connsiteX51" fmla="*/ 3314336 w 6722167"/>
              <a:gd name="connsiteY51" fmla="*/ 955024 h 4273364"/>
              <a:gd name="connsiteX52" fmla="*/ 3616739 w 6722167"/>
              <a:gd name="connsiteY52" fmla="*/ 619226 h 4273364"/>
              <a:gd name="connsiteX53" fmla="*/ 3073857 w 6722167"/>
              <a:gd name="connsiteY53" fmla="*/ 584366 h 4273364"/>
              <a:gd name="connsiteX54" fmla="*/ 2919543 w 6722167"/>
              <a:gd name="connsiteY54" fmla="*/ 360942 h 4273364"/>
              <a:gd name="connsiteX55" fmla="*/ 2716765 w 6722167"/>
              <a:gd name="connsiteY55" fmla="*/ 0 h 4273364"/>
              <a:gd name="connsiteX56" fmla="*/ 2506088 w 6722167"/>
              <a:gd name="connsiteY56" fmla="*/ 471741 h 4273364"/>
              <a:gd name="connsiteX57" fmla="*/ 2221402 w 6722167"/>
              <a:gd name="connsiteY57" fmla="*/ 1069117 h 4273364"/>
              <a:gd name="connsiteX58" fmla="*/ 1989942 w 6722167"/>
              <a:gd name="connsiteY58" fmla="*/ 1081740 h 4273364"/>
              <a:gd name="connsiteX59" fmla="*/ 1922097 w 6722167"/>
              <a:gd name="connsiteY59" fmla="*/ 651154 h 4273364"/>
              <a:gd name="connsiteX60" fmla="*/ 1896109 w 6722167"/>
              <a:gd name="connsiteY60" fmla="*/ 384269 h 4273364"/>
              <a:gd name="connsiteX61" fmla="*/ 1412666 w 6722167"/>
              <a:gd name="connsiteY61" fmla="*/ 354574 h 4273364"/>
              <a:gd name="connsiteX62" fmla="*/ 1410121 w 6722167"/>
              <a:gd name="connsiteY62" fmla="*/ 191971 h 4273364"/>
              <a:gd name="connsiteX63" fmla="*/ 1289845 w 6722167"/>
              <a:gd name="connsiteY63" fmla="*/ 184626 h 4273364"/>
              <a:gd name="connsiteX64" fmla="*/ 1169632 w 6722167"/>
              <a:gd name="connsiteY64" fmla="*/ 166320 h 4273364"/>
              <a:gd name="connsiteX65" fmla="*/ 1170496 w 6722167"/>
              <a:gd name="connsiteY65" fmla="*/ 80778 h 4273364"/>
              <a:gd name="connsiteX66" fmla="*/ 1069010 w 6722167"/>
              <a:gd name="connsiteY66" fmla="*/ 302914 h 4273364"/>
              <a:gd name="connsiteX67" fmla="*/ 964794 w 6722167"/>
              <a:gd name="connsiteY67" fmla="*/ 506053 h 4273364"/>
              <a:gd name="connsiteX68" fmla="*/ 887664 w 6722167"/>
              <a:gd name="connsiteY68" fmla="*/ 741045 h 4273364"/>
              <a:gd name="connsiteX69" fmla="*/ 783415 w 6722167"/>
              <a:gd name="connsiteY69" fmla="*/ 1105042 h 4273364"/>
              <a:gd name="connsiteX70" fmla="*/ 547493 w 6722167"/>
              <a:gd name="connsiteY70" fmla="*/ 991239 h 4273364"/>
              <a:gd name="connsiteX71" fmla="*/ 353890 w 6722167"/>
              <a:gd name="connsiteY71" fmla="*/ 1111933 h 4273364"/>
              <a:gd name="connsiteX72" fmla="*/ 240397 w 6722167"/>
              <a:gd name="connsiteY72" fmla="*/ 1021956 h 4273364"/>
              <a:gd name="connsiteX73" fmla="*/ 166867 w 6722167"/>
              <a:gd name="connsiteY73" fmla="*/ 1137185 h 4273364"/>
              <a:gd name="connsiteX74" fmla="*/ 113254 w 6722167"/>
              <a:gd name="connsiteY74" fmla="*/ 1256635 h 4273364"/>
              <a:gd name="connsiteX75" fmla="*/ 72176 w 6722167"/>
              <a:gd name="connsiteY75" fmla="*/ 1354616 h 4273364"/>
              <a:gd name="connsiteX76" fmla="*/ 68887 w 6722167"/>
              <a:gd name="connsiteY76" fmla="*/ 1468419 h 4273364"/>
              <a:gd name="connsiteX77" fmla="*/ 0 w 6722167"/>
              <a:gd name="connsiteY77" fmla="*/ 1568134 h 4273364"/>
              <a:gd name="connsiteX78" fmla="*/ 9559 w 6722167"/>
              <a:gd name="connsiteY78" fmla="*/ 1759320 h 4273364"/>
              <a:gd name="connsiteX79" fmla="*/ 139432 w 6722167"/>
              <a:gd name="connsiteY79" fmla="*/ 1728887 h 4273364"/>
              <a:gd name="connsiteX80" fmla="*/ 290506 w 6722167"/>
              <a:gd name="connsiteY80" fmla="*/ 1793138 h 4273364"/>
              <a:gd name="connsiteX81" fmla="*/ 486543 w 6722167"/>
              <a:gd name="connsiteY81" fmla="*/ 1903084 h 4273364"/>
              <a:gd name="connsiteX82" fmla="*/ 451314 w 6722167"/>
              <a:gd name="connsiteY82" fmla="*/ 2048527 h 4273364"/>
              <a:gd name="connsiteX83" fmla="*/ 650644 w 6722167"/>
              <a:gd name="connsiteY83" fmla="*/ 2312532 h 4273364"/>
              <a:gd name="connsiteX84" fmla="*/ 425076 w 6722167"/>
              <a:gd name="connsiteY84" fmla="*/ 2799068 h 4273364"/>
              <a:gd name="connsiteX85" fmla="*/ 553431 w 6722167"/>
              <a:gd name="connsiteY85" fmla="*/ 2888221 h 4273364"/>
              <a:gd name="connsiteX0" fmla="*/ 553431 w 6722167"/>
              <a:gd name="connsiteY0" fmla="*/ 2888221 h 4273364"/>
              <a:gd name="connsiteX1" fmla="*/ 807498 w 6722167"/>
              <a:gd name="connsiteY1" fmla="*/ 2860775 h 4273364"/>
              <a:gd name="connsiteX2" fmla="*/ 849252 w 6722167"/>
              <a:gd name="connsiteY2" fmla="*/ 2971350 h 4273364"/>
              <a:gd name="connsiteX3" fmla="*/ 1210162 w 6722167"/>
              <a:gd name="connsiteY3" fmla="*/ 2893449 h 4273364"/>
              <a:gd name="connsiteX4" fmla="*/ 1432085 w 6722167"/>
              <a:gd name="connsiteY4" fmla="*/ 2983874 h 4273364"/>
              <a:gd name="connsiteX5" fmla="*/ 1009890 w 6722167"/>
              <a:gd name="connsiteY5" fmla="*/ 3970713 h 4273364"/>
              <a:gd name="connsiteX6" fmla="*/ 1442161 w 6722167"/>
              <a:gd name="connsiteY6" fmla="*/ 3697891 h 4273364"/>
              <a:gd name="connsiteX7" fmla="*/ 1468940 w 6722167"/>
              <a:gd name="connsiteY7" fmla="*/ 3668527 h 4273364"/>
              <a:gd name="connsiteX8" fmla="*/ 1513390 w 6722167"/>
              <a:gd name="connsiteY8" fmla="*/ 3681227 h 4273364"/>
              <a:gd name="connsiteX9" fmla="*/ 1487990 w 6722167"/>
              <a:gd name="connsiteY9" fmla="*/ 3719327 h 4273364"/>
              <a:gd name="connsiteX10" fmla="*/ 1649915 w 6722167"/>
              <a:gd name="connsiteY10" fmla="*/ 3801877 h 4273364"/>
              <a:gd name="connsiteX11" fmla="*/ 1850296 w 6722167"/>
              <a:gd name="connsiteY11" fmla="*/ 3899591 h 4273364"/>
              <a:gd name="connsiteX12" fmla="*/ 1841750 w 6722167"/>
              <a:gd name="connsiteY12" fmla="*/ 3769799 h 4273364"/>
              <a:gd name="connsiteX13" fmla="*/ 1867131 w 6722167"/>
              <a:gd name="connsiteY13" fmla="*/ 3681025 h 4273364"/>
              <a:gd name="connsiteX14" fmla="*/ 1984922 w 6722167"/>
              <a:gd name="connsiteY14" fmla="*/ 3149623 h 4273364"/>
              <a:gd name="connsiteX15" fmla="*/ 2745358 w 6722167"/>
              <a:gd name="connsiteY15" fmla="*/ 3753135 h 4273364"/>
              <a:gd name="connsiteX16" fmla="*/ 2844823 w 6722167"/>
              <a:gd name="connsiteY16" fmla="*/ 3836701 h 4273364"/>
              <a:gd name="connsiteX17" fmla="*/ 3053983 w 6722167"/>
              <a:gd name="connsiteY17" fmla="*/ 3914464 h 4273364"/>
              <a:gd name="connsiteX18" fmla="*/ 3189522 w 6722167"/>
              <a:gd name="connsiteY18" fmla="*/ 3933843 h 4273364"/>
              <a:gd name="connsiteX19" fmla="*/ 3322741 w 6722167"/>
              <a:gd name="connsiteY19" fmla="*/ 3963339 h 4273364"/>
              <a:gd name="connsiteX20" fmla="*/ 3435364 w 6722167"/>
              <a:gd name="connsiteY20" fmla="*/ 3971383 h 4273364"/>
              <a:gd name="connsiteX21" fmla="*/ 3666513 w 6722167"/>
              <a:gd name="connsiteY21" fmla="*/ 4026187 h 4273364"/>
              <a:gd name="connsiteX22" fmla="*/ 3780639 w 6722167"/>
              <a:gd name="connsiteY22" fmla="*/ 3937361 h 4273364"/>
              <a:gd name="connsiteX23" fmla="*/ 3757294 w 6722167"/>
              <a:gd name="connsiteY23" fmla="*/ 3381191 h 4273364"/>
              <a:gd name="connsiteX24" fmla="*/ 3795994 w 6722167"/>
              <a:gd name="connsiteY24" fmla="*/ 3340115 h 4273364"/>
              <a:gd name="connsiteX25" fmla="*/ 4261754 w 6722167"/>
              <a:gd name="connsiteY25" fmla="*/ 3707222 h 4273364"/>
              <a:gd name="connsiteX26" fmla="*/ 4720118 w 6722167"/>
              <a:gd name="connsiteY26" fmla="*/ 4078101 h 4273364"/>
              <a:gd name="connsiteX27" fmla="*/ 4977293 w 6722167"/>
              <a:gd name="connsiteY27" fmla="*/ 4273364 h 4273364"/>
              <a:gd name="connsiteX28" fmla="*/ 4989993 w 6722167"/>
              <a:gd name="connsiteY28" fmla="*/ 4055877 h 4273364"/>
              <a:gd name="connsiteX29" fmla="*/ 4939193 w 6722167"/>
              <a:gd name="connsiteY29" fmla="*/ 3913002 h 4273364"/>
              <a:gd name="connsiteX30" fmla="*/ 4883902 w 6722167"/>
              <a:gd name="connsiteY30" fmla="*/ 3769570 h 4273364"/>
              <a:gd name="connsiteX31" fmla="*/ 5317018 w 6722167"/>
              <a:gd name="connsiteY31" fmla="*/ 3662177 h 4273364"/>
              <a:gd name="connsiteX32" fmla="*/ 5358293 w 6722167"/>
              <a:gd name="connsiteY32" fmla="*/ 3439927 h 4273364"/>
              <a:gd name="connsiteX33" fmla="*/ 5609118 w 6722167"/>
              <a:gd name="connsiteY33" fmla="*/ 3424052 h 4273364"/>
              <a:gd name="connsiteX34" fmla="*/ 5609118 w 6722167"/>
              <a:gd name="connsiteY34" fmla="*/ 3401827 h 4273364"/>
              <a:gd name="connsiteX35" fmla="*/ 5545618 w 6722167"/>
              <a:gd name="connsiteY35" fmla="*/ 3395476 h 4273364"/>
              <a:gd name="connsiteX36" fmla="*/ 5456718 w 6722167"/>
              <a:gd name="connsiteY36" fmla="*/ 3379602 h 4273364"/>
              <a:gd name="connsiteX37" fmla="*/ 5374127 w 6722167"/>
              <a:gd name="connsiteY37" fmla="*/ 3321063 h 4273364"/>
              <a:gd name="connsiteX38" fmla="*/ 5475714 w 6722167"/>
              <a:gd name="connsiteY38" fmla="*/ 3295279 h 4273364"/>
              <a:gd name="connsiteX39" fmla="*/ 5479694 w 6722167"/>
              <a:gd name="connsiteY39" fmla="*/ 3218524 h 4273364"/>
              <a:gd name="connsiteX40" fmla="*/ 5574193 w 6722167"/>
              <a:gd name="connsiteY40" fmla="*/ 3208152 h 4273364"/>
              <a:gd name="connsiteX41" fmla="*/ 5663093 w 6722167"/>
              <a:gd name="connsiteY41" fmla="*/ 3189102 h 4273364"/>
              <a:gd name="connsiteX42" fmla="*/ 5771043 w 6722167"/>
              <a:gd name="connsiteY42" fmla="*/ 3220852 h 4273364"/>
              <a:gd name="connsiteX43" fmla="*/ 5850418 w 6722167"/>
              <a:gd name="connsiteY43" fmla="*/ 3262127 h 4273364"/>
              <a:gd name="connsiteX44" fmla="*/ 5917093 w 6722167"/>
              <a:gd name="connsiteY44" fmla="*/ 3090677 h 4273364"/>
              <a:gd name="connsiteX45" fmla="*/ 6320318 w 6722167"/>
              <a:gd name="connsiteY45" fmla="*/ 3300227 h 4273364"/>
              <a:gd name="connsiteX46" fmla="*/ 6529868 w 6722167"/>
              <a:gd name="connsiteY46" fmla="*/ 3506602 h 4273364"/>
              <a:gd name="connsiteX47" fmla="*/ 6653693 w 6722167"/>
              <a:gd name="connsiteY47" fmla="*/ 3566927 h 4273364"/>
              <a:gd name="connsiteX48" fmla="*/ 6722167 w 6722167"/>
              <a:gd name="connsiteY48" fmla="*/ 3460720 h 4273364"/>
              <a:gd name="connsiteX49" fmla="*/ 5532918 w 6722167"/>
              <a:gd name="connsiteY49" fmla="*/ 2503302 h 4273364"/>
              <a:gd name="connsiteX50" fmla="*/ 4058334 w 6722167"/>
              <a:gd name="connsiteY50" fmla="*/ 1402232 h 4273364"/>
              <a:gd name="connsiteX51" fmla="*/ 3314336 w 6722167"/>
              <a:gd name="connsiteY51" fmla="*/ 955024 h 4273364"/>
              <a:gd name="connsiteX52" fmla="*/ 3616739 w 6722167"/>
              <a:gd name="connsiteY52" fmla="*/ 619226 h 4273364"/>
              <a:gd name="connsiteX53" fmla="*/ 3073857 w 6722167"/>
              <a:gd name="connsiteY53" fmla="*/ 584366 h 4273364"/>
              <a:gd name="connsiteX54" fmla="*/ 2924003 w 6722167"/>
              <a:gd name="connsiteY54" fmla="*/ 378784 h 4273364"/>
              <a:gd name="connsiteX55" fmla="*/ 2716765 w 6722167"/>
              <a:gd name="connsiteY55" fmla="*/ 0 h 4273364"/>
              <a:gd name="connsiteX56" fmla="*/ 2506088 w 6722167"/>
              <a:gd name="connsiteY56" fmla="*/ 471741 h 4273364"/>
              <a:gd name="connsiteX57" fmla="*/ 2221402 w 6722167"/>
              <a:gd name="connsiteY57" fmla="*/ 1069117 h 4273364"/>
              <a:gd name="connsiteX58" fmla="*/ 1989942 w 6722167"/>
              <a:gd name="connsiteY58" fmla="*/ 1081740 h 4273364"/>
              <a:gd name="connsiteX59" fmla="*/ 1922097 w 6722167"/>
              <a:gd name="connsiteY59" fmla="*/ 651154 h 4273364"/>
              <a:gd name="connsiteX60" fmla="*/ 1896109 w 6722167"/>
              <a:gd name="connsiteY60" fmla="*/ 384269 h 4273364"/>
              <a:gd name="connsiteX61" fmla="*/ 1412666 w 6722167"/>
              <a:gd name="connsiteY61" fmla="*/ 354574 h 4273364"/>
              <a:gd name="connsiteX62" fmla="*/ 1410121 w 6722167"/>
              <a:gd name="connsiteY62" fmla="*/ 191971 h 4273364"/>
              <a:gd name="connsiteX63" fmla="*/ 1289845 w 6722167"/>
              <a:gd name="connsiteY63" fmla="*/ 184626 h 4273364"/>
              <a:gd name="connsiteX64" fmla="*/ 1169632 w 6722167"/>
              <a:gd name="connsiteY64" fmla="*/ 166320 h 4273364"/>
              <a:gd name="connsiteX65" fmla="*/ 1170496 w 6722167"/>
              <a:gd name="connsiteY65" fmla="*/ 80778 h 4273364"/>
              <a:gd name="connsiteX66" fmla="*/ 1069010 w 6722167"/>
              <a:gd name="connsiteY66" fmla="*/ 302914 h 4273364"/>
              <a:gd name="connsiteX67" fmla="*/ 964794 w 6722167"/>
              <a:gd name="connsiteY67" fmla="*/ 506053 h 4273364"/>
              <a:gd name="connsiteX68" fmla="*/ 887664 w 6722167"/>
              <a:gd name="connsiteY68" fmla="*/ 741045 h 4273364"/>
              <a:gd name="connsiteX69" fmla="*/ 783415 w 6722167"/>
              <a:gd name="connsiteY69" fmla="*/ 1105042 h 4273364"/>
              <a:gd name="connsiteX70" fmla="*/ 547493 w 6722167"/>
              <a:gd name="connsiteY70" fmla="*/ 991239 h 4273364"/>
              <a:gd name="connsiteX71" fmla="*/ 353890 w 6722167"/>
              <a:gd name="connsiteY71" fmla="*/ 1111933 h 4273364"/>
              <a:gd name="connsiteX72" fmla="*/ 240397 w 6722167"/>
              <a:gd name="connsiteY72" fmla="*/ 1021956 h 4273364"/>
              <a:gd name="connsiteX73" fmla="*/ 166867 w 6722167"/>
              <a:gd name="connsiteY73" fmla="*/ 1137185 h 4273364"/>
              <a:gd name="connsiteX74" fmla="*/ 113254 w 6722167"/>
              <a:gd name="connsiteY74" fmla="*/ 1256635 h 4273364"/>
              <a:gd name="connsiteX75" fmla="*/ 72176 w 6722167"/>
              <a:gd name="connsiteY75" fmla="*/ 1354616 h 4273364"/>
              <a:gd name="connsiteX76" fmla="*/ 68887 w 6722167"/>
              <a:gd name="connsiteY76" fmla="*/ 1468419 h 4273364"/>
              <a:gd name="connsiteX77" fmla="*/ 0 w 6722167"/>
              <a:gd name="connsiteY77" fmla="*/ 1568134 h 4273364"/>
              <a:gd name="connsiteX78" fmla="*/ 9559 w 6722167"/>
              <a:gd name="connsiteY78" fmla="*/ 1759320 h 4273364"/>
              <a:gd name="connsiteX79" fmla="*/ 139432 w 6722167"/>
              <a:gd name="connsiteY79" fmla="*/ 1728887 h 4273364"/>
              <a:gd name="connsiteX80" fmla="*/ 290506 w 6722167"/>
              <a:gd name="connsiteY80" fmla="*/ 1793138 h 4273364"/>
              <a:gd name="connsiteX81" fmla="*/ 486543 w 6722167"/>
              <a:gd name="connsiteY81" fmla="*/ 1903084 h 4273364"/>
              <a:gd name="connsiteX82" fmla="*/ 451314 w 6722167"/>
              <a:gd name="connsiteY82" fmla="*/ 2048527 h 4273364"/>
              <a:gd name="connsiteX83" fmla="*/ 650644 w 6722167"/>
              <a:gd name="connsiteY83" fmla="*/ 2312532 h 4273364"/>
              <a:gd name="connsiteX84" fmla="*/ 425076 w 6722167"/>
              <a:gd name="connsiteY84" fmla="*/ 2799068 h 4273364"/>
              <a:gd name="connsiteX85" fmla="*/ 553431 w 6722167"/>
              <a:gd name="connsiteY85" fmla="*/ 2888221 h 4273364"/>
              <a:gd name="connsiteX0" fmla="*/ 553431 w 6722167"/>
              <a:gd name="connsiteY0" fmla="*/ 2888221 h 4273364"/>
              <a:gd name="connsiteX1" fmla="*/ 807498 w 6722167"/>
              <a:gd name="connsiteY1" fmla="*/ 2860775 h 4273364"/>
              <a:gd name="connsiteX2" fmla="*/ 849252 w 6722167"/>
              <a:gd name="connsiteY2" fmla="*/ 2971350 h 4273364"/>
              <a:gd name="connsiteX3" fmla="*/ 1210162 w 6722167"/>
              <a:gd name="connsiteY3" fmla="*/ 2893449 h 4273364"/>
              <a:gd name="connsiteX4" fmla="*/ 1432085 w 6722167"/>
              <a:gd name="connsiteY4" fmla="*/ 2983874 h 4273364"/>
              <a:gd name="connsiteX5" fmla="*/ 1009890 w 6722167"/>
              <a:gd name="connsiteY5" fmla="*/ 3970713 h 4273364"/>
              <a:gd name="connsiteX6" fmla="*/ 1442161 w 6722167"/>
              <a:gd name="connsiteY6" fmla="*/ 3697891 h 4273364"/>
              <a:gd name="connsiteX7" fmla="*/ 1468940 w 6722167"/>
              <a:gd name="connsiteY7" fmla="*/ 3668527 h 4273364"/>
              <a:gd name="connsiteX8" fmla="*/ 1513390 w 6722167"/>
              <a:gd name="connsiteY8" fmla="*/ 3681227 h 4273364"/>
              <a:gd name="connsiteX9" fmla="*/ 1487990 w 6722167"/>
              <a:gd name="connsiteY9" fmla="*/ 3719327 h 4273364"/>
              <a:gd name="connsiteX10" fmla="*/ 1649915 w 6722167"/>
              <a:gd name="connsiteY10" fmla="*/ 3801877 h 4273364"/>
              <a:gd name="connsiteX11" fmla="*/ 1850296 w 6722167"/>
              <a:gd name="connsiteY11" fmla="*/ 3899591 h 4273364"/>
              <a:gd name="connsiteX12" fmla="*/ 1841750 w 6722167"/>
              <a:gd name="connsiteY12" fmla="*/ 3769799 h 4273364"/>
              <a:gd name="connsiteX13" fmla="*/ 1867131 w 6722167"/>
              <a:gd name="connsiteY13" fmla="*/ 3681025 h 4273364"/>
              <a:gd name="connsiteX14" fmla="*/ 1984922 w 6722167"/>
              <a:gd name="connsiteY14" fmla="*/ 3149623 h 4273364"/>
              <a:gd name="connsiteX15" fmla="*/ 2745358 w 6722167"/>
              <a:gd name="connsiteY15" fmla="*/ 3753135 h 4273364"/>
              <a:gd name="connsiteX16" fmla="*/ 2844823 w 6722167"/>
              <a:gd name="connsiteY16" fmla="*/ 3836701 h 4273364"/>
              <a:gd name="connsiteX17" fmla="*/ 3053983 w 6722167"/>
              <a:gd name="connsiteY17" fmla="*/ 3914464 h 4273364"/>
              <a:gd name="connsiteX18" fmla="*/ 3189522 w 6722167"/>
              <a:gd name="connsiteY18" fmla="*/ 3933843 h 4273364"/>
              <a:gd name="connsiteX19" fmla="*/ 3322741 w 6722167"/>
              <a:gd name="connsiteY19" fmla="*/ 3963339 h 4273364"/>
              <a:gd name="connsiteX20" fmla="*/ 3435364 w 6722167"/>
              <a:gd name="connsiteY20" fmla="*/ 3971383 h 4273364"/>
              <a:gd name="connsiteX21" fmla="*/ 3666513 w 6722167"/>
              <a:gd name="connsiteY21" fmla="*/ 4026187 h 4273364"/>
              <a:gd name="connsiteX22" fmla="*/ 3780639 w 6722167"/>
              <a:gd name="connsiteY22" fmla="*/ 3937361 h 4273364"/>
              <a:gd name="connsiteX23" fmla="*/ 3757294 w 6722167"/>
              <a:gd name="connsiteY23" fmla="*/ 3381191 h 4273364"/>
              <a:gd name="connsiteX24" fmla="*/ 3795994 w 6722167"/>
              <a:gd name="connsiteY24" fmla="*/ 3340115 h 4273364"/>
              <a:gd name="connsiteX25" fmla="*/ 4261754 w 6722167"/>
              <a:gd name="connsiteY25" fmla="*/ 3707222 h 4273364"/>
              <a:gd name="connsiteX26" fmla="*/ 4720118 w 6722167"/>
              <a:gd name="connsiteY26" fmla="*/ 4078101 h 4273364"/>
              <a:gd name="connsiteX27" fmla="*/ 4977293 w 6722167"/>
              <a:gd name="connsiteY27" fmla="*/ 4273364 h 4273364"/>
              <a:gd name="connsiteX28" fmla="*/ 4989993 w 6722167"/>
              <a:gd name="connsiteY28" fmla="*/ 4055877 h 4273364"/>
              <a:gd name="connsiteX29" fmla="*/ 4939193 w 6722167"/>
              <a:gd name="connsiteY29" fmla="*/ 3913002 h 4273364"/>
              <a:gd name="connsiteX30" fmla="*/ 4883902 w 6722167"/>
              <a:gd name="connsiteY30" fmla="*/ 3769570 h 4273364"/>
              <a:gd name="connsiteX31" fmla="*/ 5317018 w 6722167"/>
              <a:gd name="connsiteY31" fmla="*/ 3662177 h 4273364"/>
              <a:gd name="connsiteX32" fmla="*/ 5358293 w 6722167"/>
              <a:gd name="connsiteY32" fmla="*/ 3439927 h 4273364"/>
              <a:gd name="connsiteX33" fmla="*/ 5609118 w 6722167"/>
              <a:gd name="connsiteY33" fmla="*/ 3424052 h 4273364"/>
              <a:gd name="connsiteX34" fmla="*/ 5609118 w 6722167"/>
              <a:gd name="connsiteY34" fmla="*/ 3401827 h 4273364"/>
              <a:gd name="connsiteX35" fmla="*/ 5545618 w 6722167"/>
              <a:gd name="connsiteY35" fmla="*/ 3395476 h 4273364"/>
              <a:gd name="connsiteX36" fmla="*/ 5456718 w 6722167"/>
              <a:gd name="connsiteY36" fmla="*/ 3379602 h 4273364"/>
              <a:gd name="connsiteX37" fmla="*/ 5374127 w 6722167"/>
              <a:gd name="connsiteY37" fmla="*/ 3321063 h 4273364"/>
              <a:gd name="connsiteX38" fmla="*/ 5475714 w 6722167"/>
              <a:gd name="connsiteY38" fmla="*/ 3295279 h 4273364"/>
              <a:gd name="connsiteX39" fmla="*/ 5479694 w 6722167"/>
              <a:gd name="connsiteY39" fmla="*/ 3218524 h 4273364"/>
              <a:gd name="connsiteX40" fmla="*/ 5574193 w 6722167"/>
              <a:gd name="connsiteY40" fmla="*/ 3208152 h 4273364"/>
              <a:gd name="connsiteX41" fmla="*/ 5663093 w 6722167"/>
              <a:gd name="connsiteY41" fmla="*/ 3189102 h 4273364"/>
              <a:gd name="connsiteX42" fmla="*/ 5771043 w 6722167"/>
              <a:gd name="connsiteY42" fmla="*/ 3220852 h 4273364"/>
              <a:gd name="connsiteX43" fmla="*/ 5850418 w 6722167"/>
              <a:gd name="connsiteY43" fmla="*/ 3262127 h 4273364"/>
              <a:gd name="connsiteX44" fmla="*/ 5917093 w 6722167"/>
              <a:gd name="connsiteY44" fmla="*/ 3090677 h 4273364"/>
              <a:gd name="connsiteX45" fmla="*/ 6320318 w 6722167"/>
              <a:gd name="connsiteY45" fmla="*/ 3300227 h 4273364"/>
              <a:gd name="connsiteX46" fmla="*/ 6529868 w 6722167"/>
              <a:gd name="connsiteY46" fmla="*/ 3506602 h 4273364"/>
              <a:gd name="connsiteX47" fmla="*/ 6653693 w 6722167"/>
              <a:gd name="connsiteY47" fmla="*/ 3566927 h 4273364"/>
              <a:gd name="connsiteX48" fmla="*/ 6722167 w 6722167"/>
              <a:gd name="connsiteY48" fmla="*/ 3460720 h 4273364"/>
              <a:gd name="connsiteX49" fmla="*/ 5532918 w 6722167"/>
              <a:gd name="connsiteY49" fmla="*/ 2503302 h 4273364"/>
              <a:gd name="connsiteX50" fmla="*/ 4058334 w 6722167"/>
              <a:gd name="connsiteY50" fmla="*/ 1402232 h 4273364"/>
              <a:gd name="connsiteX51" fmla="*/ 3314336 w 6722167"/>
              <a:gd name="connsiteY51" fmla="*/ 955024 h 4273364"/>
              <a:gd name="connsiteX52" fmla="*/ 3616739 w 6722167"/>
              <a:gd name="connsiteY52" fmla="*/ 619226 h 4273364"/>
              <a:gd name="connsiteX53" fmla="*/ 3082778 w 6722167"/>
              <a:gd name="connsiteY53" fmla="*/ 664655 h 4273364"/>
              <a:gd name="connsiteX54" fmla="*/ 2924003 w 6722167"/>
              <a:gd name="connsiteY54" fmla="*/ 378784 h 4273364"/>
              <a:gd name="connsiteX55" fmla="*/ 2716765 w 6722167"/>
              <a:gd name="connsiteY55" fmla="*/ 0 h 4273364"/>
              <a:gd name="connsiteX56" fmla="*/ 2506088 w 6722167"/>
              <a:gd name="connsiteY56" fmla="*/ 471741 h 4273364"/>
              <a:gd name="connsiteX57" fmla="*/ 2221402 w 6722167"/>
              <a:gd name="connsiteY57" fmla="*/ 1069117 h 4273364"/>
              <a:gd name="connsiteX58" fmla="*/ 1989942 w 6722167"/>
              <a:gd name="connsiteY58" fmla="*/ 1081740 h 4273364"/>
              <a:gd name="connsiteX59" fmla="*/ 1922097 w 6722167"/>
              <a:gd name="connsiteY59" fmla="*/ 651154 h 4273364"/>
              <a:gd name="connsiteX60" fmla="*/ 1896109 w 6722167"/>
              <a:gd name="connsiteY60" fmla="*/ 384269 h 4273364"/>
              <a:gd name="connsiteX61" fmla="*/ 1412666 w 6722167"/>
              <a:gd name="connsiteY61" fmla="*/ 354574 h 4273364"/>
              <a:gd name="connsiteX62" fmla="*/ 1410121 w 6722167"/>
              <a:gd name="connsiteY62" fmla="*/ 191971 h 4273364"/>
              <a:gd name="connsiteX63" fmla="*/ 1289845 w 6722167"/>
              <a:gd name="connsiteY63" fmla="*/ 184626 h 4273364"/>
              <a:gd name="connsiteX64" fmla="*/ 1169632 w 6722167"/>
              <a:gd name="connsiteY64" fmla="*/ 166320 h 4273364"/>
              <a:gd name="connsiteX65" fmla="*/ 1170496 w 6722167"/>
              <a:gd name="connsiteY65" fmla="*/ 80778 h 4273364"/>
              <a:gd name="connsiteX66" fmla="*/ 1069010 w 6722167"/>
              <a:gd name="connsiteY66" fmla="*/ 302914 h 4273364"/>
              <a:gd name="connsiteX67" fmla="*/ 964794 w 6722167"/>
              <a:gd name="connsiteY67" fmla="*/ 506053 h 4273364"/>
              <a:gd name="connsiteX68" fmla="*/ 887664 w 6722167"/>
              <a:gd name="connsiteY68" fmla="*/ 741045 h 4273364"/>
              <a:gd name="connsiteX69" fmla="*/ 783415 w 6722167"/>
              <a:gd name="connsiteY69" fmla="*/ 1105042 h 4273364"/>
              <a:gd name="connsiteX70" fmla="*/ 547493 w 6722167"/>
              <a:gd name="connsiteY70" fmla="*/ 991239 h 4273364"/>
              <a:gd name="connsiteX71" fmla="*/ 353890 w 6722167"/>
              <a:gd name="connsiteY71" fmla="*/ 1111933 h 4273364"/>
              <a:gd name="connsiteX72" fmla="*/ 240397 w 6722167"/>
              <a:gd name="connsiteY72" fmla="*/ 1021956 h 4273364"/>
              <a:gd name="connsiteX73" fmla="*/ 166867 w 6722167"/>
              <a:gd name="connsiteY73" fmla="*/ 1137185 h 4273364"/>
              <a:gd name="connsiteX74" fmla="*/ 113254 w 6722167"/>
              <a:gd name="connsiteY74" fmla="*/ 1256635 h 4273364"/>
              <a:gd name="connsiteX75" fmla="*/ 72176 w 6722167"/>
              <a:gd name="connsiteY75" fmla="*/ 1354616 h 4273364"/>
              <a:gd name="connsiteX76" fmla="*/ 68887 w 6722167"/>
              <a:gd name="connsiteY76" fmla="*/ 1468419 h 4273364"/>
              <a:gd name="connsiteX77" fmla="*/ 0 w 6722167"/>
              <a:gd name="connsiteY77" fmla="*/ 1568134 h 4273364"/>
              <a:gd name="connsiteX78" fmla="*/ 9559 w 6722167"/>
              <a:gd name="connsiteY78" fmla="*/ 1759320 h 4273364"/>
              <a:gd name="connsiteX79" fmla="*/ 139432 w 6722167"/>
              <a:gd name="connsiteY79" fmla="*/ 1728887 h 4273364"/>
              <a:gd name="connsiteX80" fmla="*/ 290506 w 6722167"/>
              <a:gd name="connsiteY80" fmla="*/ 1793138 h 4273364"/>
              <a:gd name="connsiteX81" fmla="*/ 486543 w 6722167"/>
              <a:gd name="connsiteY81" fmla="*/ 1903084 h 4273364"/>
              <a:gd name="connsiteX82" fmla="*/ 451314 w 6722167"/>
              <a:gd name="connsiteY82" fmla="*/ 2048527 h 4273364"/>
              <a:gd name="connsiteX83" fmla="*/ 650644 w 6722167"/>
              <a:gd name="connsiteY83" fmla="*/ 2312532 h 4273364"/>
              <a:gd name="connsiteX84" fmla="*/ 425076 w 6722167"/>
              <a:gd name="connsiteY84" fmla="*/ 2799068 h 4273364"/>
              <a:gd name="connsiteX85" fmla="*/ 553431 w 6722167"/>
              <a:gd name="connsiteY85" fmla="*/ 2888221 h 4273364"/>
              <a:gd name="connsiteX0" fmla="*/ 553431 w 6722167"/>
              <a:gd name="connsiteY0" fmla="*/ 2888221 h 4273364"/>
              <a:gd name="connsiteX1" fmla="*/ 807498 w 6722167"/>
              <a:gd name="connsiteY1" fmla="*/ 2860775 h 4273364"/>
              <a:gd name="connsiteX2" fmla="*/ 849252 w 6722167"/>
              <a:gd name="connsiteY2" fmla="*/ 2971350 h 4273364"/>
              <a:gd name="connsiteX3" fmla="*/ 1210162 w 6722167"/>
              <a:gd name="connsiteY3" fmla="*/ 2893449 h 4273364"/>
              <a:gd name="connsiteX4" fmla="*/ 1432085 w 6722167"/>
              <a:gd name="connsiteY4" fmla="*/ 2983874 h 4273364"/>
              <a:gd name="connsiteX5" fmla="*/ 1009890 w 6722167"/>
              <a:gd name="connsiteY5" fmla="*/ 3970713 h 4273364"/>
              <a:gd name="connsiteX6" fmla="*/ 1442161 w 6722167"/>
              <a:gd name="connsiteY6" fmla="*/ 3697891 h 4273364"/>
              <a:gd name="connsiteX7" fmla="*/ 1468940 w 6722167"/>
              <a:gd name="connsiteY7" fmla="*/ 3668527 h 4273364"/>
              <a:gd name="connsiteX8" fmla="*/ 1513390 w 6722167"/>
              <a:gd name="connsiteY8" fmla="*/ 3681227 h 4273364"/>
              <a:gd name="connsiteX9" fmla="*/ 1487990 w 6722167"/>
              <a:gd name="connsiteY9" fmla="*/ 3719327 h 4273364"/>
              <a:gd name="connsiteX10" fmla="*/ 1649915 w 6722167"/>
              <a:gd name="connsiteY10" fmla="*/ 3801877 h 4273364"/>
              <a:gd name="connsiteX11" fmla="*/ 1850296 w 6722167"/>
              <a:gd name="connsiteY11" fmla="*/ 3899591 h 4273364"/>
              <a:gd name="connsiteX12" fmla="*/ 1841750 w 6722167"/>
              <a:gd name="connsiteY12" fmla="*/ 3769799 h 4273364"/>
              <a:gd name="connsiteX13" fmla="*/ 1867131 w 6722167"/>
              <a:gd name="connsiteY13" fmla="*/ 3681025 h 4273364"/>
              <a:gd name="connsiteX14" fmla="*/ 1984922 w 6722167"/>
              <a:gd name="connsiteY14" fmla="*/ 3149623 h 4273364"/>
              <a:gd name="connsiteX15" fmla="*/ 2745358 w 6722167"/>
              <a:gd name="connsiteY15" fmla="*/ 3753135 h 4273364"/>
              <a:gd name="connsiteX16" fmla="*/ 2844823 w 6722167"/>
              <a:gd name="connsiteY16" fmla="*/ 3836701 h 4273364"/>
              <a:gd name="connsiteX17" fmla="*/ 3053983 w 6722167"/>
              <a:gd name="connsiteY17" fmla="*/ 3914464 h 4273364"/>
              <a:gd name="connsiteX18" fmla="*/ 3189522 w 6722167"/>
              <a:gd name="connsiteY18" fmla="*/ 3933843 h 4273364"/>
              <a:gd name="connsiteX19" fmla="*/ 3322741 w 6722167"/>
              <a:gd name="connsiteY19" fmla="*/ 3963339 h 4273364"/>
              <a:gd name="connsiteX20" fmla="*/ 3435364 w 6722167"/>
              <a:gd name="connsiteY20" fmla="*/ 3971383 h 4273364"/>
              <a:gd name="connsiteX21" fmla="*/ 3666513 w 6722167"/>
              <a:gd name="connsiteY21" fmla="*/ 4026187 h 4273364"/>
              <a:gd name="connsiteX22" fmla="*/ 3780639 w 6722167"/>
              <a:gd name="connsiteY22" fmla="*/ 3937361 h 4273364"/>
              <a:gd name="connsiteX23" fmla="*/ 3757294 w 6722167"/>
              <a:gd name="connsiteY23" fmla="*/ 3381191 h 4273364"/>
              <a:gd name="connsiteX24" fmla="*/ 3795994 w 6722167"/>
              <a:gd name="connsiteY24" fmla="*/ 3340115 h 4273364"/>
              <a:gd name="connsiteX25" fmla="*/ 4261754 w 6722167"/>
              <a:gd name="connsiteY25" fmla="*/ 3707222 h 4273364"/>
              <a:gd name="connsiteX26" fmla="*/ 4720118 w 6722167"/>
              <a:gd name="connsiteY26" fmla="*/ 4078101 h 4273364"/>
              <a:gd name="connsiteX27" fmla="*/ 4977293 w 6722167"/>
              <a:gd name="connsiteY27" fmla="*/ 4273364 h 4273364"/>
              <a:gd name="connsiteX28" fmla="*/ 4989993 w 6722167"/>
              <a:gd name="connsiteY28" fmla="*/ 4055877 h 4273364"/>
              <a:gd name="connsiteX29" fmla="*/ 4939193 w 6722167"/>
              <a:gd name="connsiteY29" fmla="*/ 3913002 h 4273364"/>
              <a:gd name="connsiteX30" fmla="*/ 4883902 w 6722167"/>
              <a:gd name="connsiteY30" fmla="*/ 3769570 h 4273364"/>
              <a:gd name="connsiteX31" fmla="*/ 5317018 w 6722167"/>
              <a:gd name="connsiteY31" fmla="*/ 3662177 h 4273364"/>
              <a:gd name="connsiteX32" fmla="*/ 5358293 w 6722167"/>
              <a:gd name="connsiteY32" fmla="*/ 3439927 h 4273364"/>
              <a:gd name="connsiteX33" fmla="*/ 5609118 w 6722167"/>
              <a:gd name="connsiteY33" fmla="*/ 3424052 h 4273364"/>
              <a:gd name="connsiteX34" fmla="*/ 5609118 w 6722167"/>
              <a:gd name="connsiteY34" fmla="*/ 3401827 h 4273364"/>
              <a:gd name="connsiteX35" fmla="*/ 5545618 w 6722167"/>
              <a:gd name="connsiteY35" fmla="*/ 3395476 h 4273364"/>
              <a:gd name="connsiteX36" fmla="*/ 5456718 w 6722167"/>
              <a:gd name="connsiteY36" fmla="*/ 3379602 h 4273364"/>
              <a:gd name="connsiteX37" fmla="*/ 5374127 w 6722167"/>
              <a:gd name="connsiteY37" fmla="*/ 3321063 h 4273364"/>
              <a:gd name="connsiteX38" fmla="*/ 5475714 w 6722167"/>
              <a:gd name="connsiteY38" fmla="*/ 3295279 h 4273364"/>
              <a:gd name="connsiteX39" fmla="*/ 5479694 w 6722167"/>
              <a:gd name="connsiteY39" fmla="*/ 3218524 h 4273364"/>
              <a:gd name="connsiteX40" fmla="*/ 5574193 w 6722167"/>
              <a:gd name="connsiteY40" fmla="*/ 3208152 h 4273364"/>
              <a:gd name="connsiteX41" fmla="*/ 5663093 w 6722167"/>
              <a:gd name="connsiteY41" fmla="*/ 3189102 h 4273364"/>
              <a:gd name="connsiteX42" fmla="*/ 5771043 w 6722167"/>
              <a:gd name="connsiteY42" fmla="*/ 3220852 h 4273364"/>
              <a:gd name="connsiteX43" fmla="*/ 5850418 w 6722167"/>
              <a:gd name="connsiteY43" fmla="*/ 3262127 h 4273364"/>
              <a:gd name="connsiteX44" fmla="*/ 5917093 w 6722167"/>
              <a:gd name="connsiteY44" fmla="*/ 3090677 h 4273364"/>
              <a:gd name="connsiteX45" fmla="*/ 6320318 w 6722167"/>
              <a:gd name="connsiteY45" fmla="*/ 3300227 h 4273364"/>
              <a:gd name="connsiteX46" fmla="*/ 6529868 w 6722167"/>
              <a:gd name="connsiteY46" fmla="*/ 3506602 h 4273364"/>
              <a:gd name="connsiteX47" fmla="*/ 6653693 w 6722167"/>
              <a:gd name="connsiteY47" fmla="*/ 3566927 h 4273364"/>
              <a:gd name="connsiteX48" fmla="*/ 6722167 w 6722167"/>
              <a:gd name="connsiteY48" fmla="*/ 3460720 h 4273364"/>
              <a:gd name="connsiteX49" fmla="*/ 5532918 w 6722167"/>
              <a:gd name="connsiteY49" fmla="*/ 2503302 h 4273364"/>
              <a:gd name="connsiteX50" fmla="*/ 4058334 w 6722167"/>
              <a:gd name="connsiteY50" fmla="*/ 1402232 h 4273364"/>
              <a:gd name="connsiteX51" fmla="*/ 3314336 w 6722167"/>
              <a:gd name="connsiteY51" fmla="*/ 955024 h 4273364"/>
              <a:gd name="connsiteX52" fmla="*/ 3594437 w 6722167"/>
              <a:gd name="connsiteY52" fmla="*/ 681673 h 4273364"/>
              <a:gd name="connsiteX53" fmla="*/ 3082778 w 6722167"/>
              <a:gd name="connsiteY53" fmla="*/ 664655 h 4273364"/>
              <a:gd name="connsiteX54" fmla="*/ 2924003 w 6722167"/>
              <a:gd name="connsiteY54" fmla="*/ 378784 h 4273364"/>
              <a:gd name="connsiteX55" fmla="*/ 2716765 w 6722167"/>
              <a:gd name="connsiteY55" fmla="*/ 0 h 4273364"/>
              <a:gd name="connsiteX56" fmla="*/ 2506088 w 6722167"/>
              <a:gd name="connsiteY56" fmla="*/ 471741 h 4273364"/>
              <a:gd name="connsiteX57" fmla="*/ 2221402 w 6722167"/>
              <a:gd name="connsiteY57" fmla="*/ 1069117 h 4273364"/>
              <a:gd name="connsiteX58" fmla="*/ 1989942 w 6722167"/>
              <a:gd name="connsiteY58" fmla="*/ 1081740 h 4273364"/>
              <a:gd name="connsiteX59" fmla="*/ 1922097 w 6722167"/>
              <a:gd name="connsiteY59" fmla="*/ 651154 h 4273364"/>
              <a:gd name="connsiteX60" fmla="*/ 1896109 w 6722167"/>
              <a:gd name="connsiteY60" fmla="*/ 384269 h 4273364"/>
              <a:gd name="connsiteX61" fmla="*/ 1412666 w 6722167"/>
              <a:gd name="connsiteY61" fmla="*/ 354574 h 4273364"/>
              <a:gd name="connsiteX62" fmla="*/ 1410121 w 6722167"/>
              <a:gd name="connsiteY62" fmla="*/ 191971 h 4273364"/>
              <a:gd name="connsiteX63" fmla="*/ 1289845 w 6722167"/>
              <a:gd name="connsiteY63" fmla="*/ 184626 h 4273364"/>
              <a:gd name="connsiteX64" fmla="*/ 1169632 w 6722167"/>
              <a:gd name="connsiteY64" fmla="*/ 166320 h 4273364"/>
              <a:gd name="connsiteX65" fmla="*/ 1170496 w 6722167"/>
              <a:gd name="connsiteY65" fmla="*/ 80778 h 4273364"/>
              <a:gd name="connsiteX66" fmla="*/ 1069010 w 6722167"/>
              <a:gd name="connsiteY66" fmla="*/ 302914 h 4273364"/>
              <a:gd name="connsiteX67" fmla="*/ 964794 w 6722167"/>
              <a:gd name="connsiteY67" fmla="*/ 506053 h 4273364"/>
              <a:gd name="connsiteX68" fmla="*/ 887664 w 6722167"/>
              <a:gd name="connsiteY68" fmla="*/ 741045 h 4273364"/>
              <a:gd name="connsiteX69" fmla="*/ 783415 w 6722167"/>
              <a:gd name="connsiteY69" fmla="*/ 1105042 h 4273364"/>
              <a:gd name="connsiteX70" fmla="*/ 547493 w 6722167"/>
              <a:gd name="connsiteY70" fmla="*/ 991239 h 4273364"/>
              <a:gd name="connsiteX71" fmla="*/ 353890 w 6722167"/>
              <a:gd name="connsiteY71" fmla="*/ 1111933 h 4273364"/>
              <a:gd name="connsiteX72" fmla="*/ 240397 w 6722167"/>
              <a:gd name="connsiteY72" fmla="*/ 1021956 h 4273364"/>
              <a:gd name="connsiteX73" fmla="*/ 166867 w 6722167"/>
              <a:gd name="connsiteY73" fmla="*/ 1137185 h 4273364"/>
              <a:gd name="connsiteX74" fmla="*/ 113254 w 6722167"/>
              <a:gd name="connsiteY74" fmla="*/ 1256635 h 4273364"/>
              <a:gd name="connsiteX75" fmla="*/ 72176 w 6722167"/>
              <a:gd name="connsiteY75" fmla="*/ 1354616 h 4273364"/>
              <a:gd name="connsiteX76" fmla="*/ 68887 w 6722167"/>
              <a:gd name="connsiteY76" fmla="*/ 1468419 h 4273364"/>
              <a:gd name="connsiteX77" fmla="*/ 0 w 6722167"/>
              <a:gd name="connsiteY77" fmla="*/ 1568134 h 4273364"/>
              <a:gd name="connsiteX78" fmla="*/ 9559 w 6722167"/>
              <a:gd name="connsiteY78" fmla="*/ 1759320 h 4273364"/>
              <a:gd name="connsiteX79" fmla="*/ 139432 w 6722167"/>
              <a:gd name="connsiteY79" fmla="*/ 1728887 h 4273364"/>
              <a:gd name="connsiteX80" fmla="*/ 290506 w 6722167"/>
              <a:gd name="connsiteY80" fmla="*/ 1793138 h 4273364"/>
              <a:gd name="connsiteX81" fmla="*/ 486543 w 6722167"/>
              <a:gd name="connsiteY81" fmla="*/ 1903084 h 4273364"/>
              <a:gd name="connsiteX82" fmla="*/ 451314 w 6722167"/>
              <a:gd name="connsiteY82" fmla="*/ 2048527 h 4273364"/>
              <a:gd name="connsiteX83" fmla="*/ 650644 w 6722167"/>
              <a:gd name="connsiteY83" fmla="*/ 2312532 h 4273364"/>
              <a:gd name="connsiteX84" fmla="*/ 425076 w 6722167"/>
              <a:gd name="connsiteY84" fmla="*/ 2799068 h 4273364"/>
              <a:gd name="connsiteX85" fmla="*/ 553431 w 6722167"/>
              <a:gd name="connsiteY85" fmla="*/ 2888221 h 4273364"/>
              <a:gd name="connsiteX0" fmla="*/ 553431 w 6722167"/>
              <a:gd name="connsiteY0" fmla="*/ 2888221 h 4273364"/>
              <a:gd name="connsiteX1" fmla="*/ 807498 w 6722167"/>
              <a:gd name="connsiteY1" fmla="*/ 2860775 h 4273364"/>
              <a:gd name="connsiteX2" fmla="*/ 849252 w 6722167"/>
              <a:gd name="connsiteY2" fmla="*/ 2971350 h 4273364"/>
              <a:gd name="connsiteX3" fmla="*/ 1210162 w 6722167"/>
              <a:gd name="connsiteY3" fmla="*/ 2893449 h 4273364"/>
              <a:gd name="connsiteX4" fmla="*/ 1432085 w 6722167"/>
              <a:gd name="connsiteY4" fmla="*/ 2983874 h 4273364"/>
              <a:gd name="connsiteX5" fmla="*/ 1009890 w 6722167"/>
              <a:gd name="connsiteY5" fmla="*/ 3970713 h 4273364"/>
              <a:gd name="connsiteX6" fmla="*/ 1442161 w 6722167"/>
              <a:gd name="connsiteY6" fmla="*/ 3697891 h 4273364"/>
              <a:gd name="connsiteX7" fmla="*/ 1468940 w 6722167"/>
              <a:gd name="connsiteY7" fmla="*/ 3668527 h 4273364"/>
              <a:gd name="connsiteX8" fmla="*/ 1513390 w 6722167"/>
              <a:gd name="connsiteY8" fmla="*/ 3681227 h 4273364"/>
              <a:gd name="connsiteX9" fmla="*/ 1487990 w 6722167"/>
              <a:gd name="connsiteY9" fmla="*/ 3719327 h 4273364"/>
              <a:gd name="connsiteX10" fmla="*/ 1649915 w 6722167"/>
              <a:gd name="connsiteY10" fmla="*/ 3801877 h 4273364"/>
              <a:gd name="connsiteX11" fmla="*/ 1850296 w 6722167"/>
              <a:gd name="connsiteY11" fmla="*/ 3899591 h 4273364"/>
              <a:gd name="connsiteX12" fmla="*/ 1841750 w 6722167"/>
              <a:gd name="connsiteY12" fmla="*/ 3769799 h 4273364"/>
              <a:gd name="connsiteX13" fmla="*/ 1867131 w 6722167"/>
              <a:gd name="connsiteY13" fmla="*/ 3681025 h 4273364"/>
              <a:gd name="connsiteX14" fmla="*/ 1984922 w 6722167"/>
              <a:gd name="connsiteY14" fmla="*/ 3149623 h 4273364"/>
              <a:gd name="connsiteX15" fmla="*/ 2745358 w 6722167"/>
              <a:gd name="connsiteY15" fmla="*/ 3753135 h 4273364"/>
              <a:gd name="connsiteX16" fmla="*/ 2844823 w 6722167"/>
              <a:gd name="connsiteY16" fmla="*/ 3836701 h 4273364"/>
              <a:gd name="connsiteX17" fmla="*/ 3053983 w 6722167"/>
              <a:gd name="connsiteY17" fmla="*/ 3914464 h 4273364"/>
              <a:gd name="connsiteX18" fmla="*/ 3189522 w 6722167"/>
              <a:gd name="connsiteY18" fmla="*/ 3933843 h 4273364"/>
              <a:gd name="connsiteX19" fmla="*/ 3322741 w 6722167"/>
              <a:gd name="connsiteY19" fmla="*/ 3963339 h 4273364"/>
              <a:gd name="connsiteX20" fmla="*/ 3435364 w 6722167"/>
              <a:gd name="connsiteY20" fmla="*/ 3971383 h 4273364"/>
              <a:gd name="connsiteX21" fmla="*/ 3666513 w 6722167"/>
              <a:gd name="connsiteY21" fmla="*/ 4026187 h 4273364"/>
              <a:gd name="connsiteX22" fmla="*/ 3780639 w 6722167"/>
              <a:gd name="connsiteY22" fmla="*/ 3937361 h 4273364"/>
              <a:gd name="connsiteX23" fmla="*/ 3757294 w 6722167"/>
              <a:gd name="connsiteY23" fmla="*/ 3381191 h 4273364"/>
              <a:gd name="connsiteX24" fmla="*/ 3795994 w 6722167"/>
              <a:gd name="connsiteY24" fmla="*/ 3340115 h 4273364"/>
              <a:gd name="connsiteX25" fmla="*/ 4261754 w 6722167"/>
              <a:gd name="connsiteY25" fmla="*/ 3707222 h 4273364"/>
              <a:gd name="connsiteX26" fmla="*/ 4720118 w 6722167"/>
              <a:gd name="connsiteY26" fmla="*/ 4078101 h 4273364"/>
              <a:gd name="connsiteX27" fmla="*/ 4977293 w 6722167"/>
              <a:gd name="connsiteY27" fmla="*/ 4273364 h 4273364"/>
              <a:gd name="connsiteX28" fmla="*/ 4989993 w 6722167"/>
              <a:gd name="connsiteY28" fmla="*/ 4055877 h 4273364"/>
              <a:gd name="connsiteX29" fmla="*/ 4939193 w 6722167"/>
              <a:gd name="connsiteY29" fmla="*/ 3913002 h 4273364"/>
              <a:gd name="connsiteX30" fmla="*/ 4883902 w 6722167"/>
              <a:gd name="connsiteY30" fmla="*/ 3769570 h 4273364"/>
              <a:gd name="connsiteX31" fmla="*/ 5317018 w 6722167"/>
              <a:gd name="connsiteY31" fmla="*/ 3662177 h 4273364"/>
              <a:gd name="connsiteX32" fmla="*/ 5358293 w 6722167"/>
              <a:gd name="connsiteY32" fmla="*/ 3439927 h 4273364"/>
              <a:gd name="connsiteX33" fmla="*/ 5609118 w 6722167"/>
              <a:gd name="connsiteY33" fmla="*/ 3424052 h 4273364"/>
              <a:gd name="connsiteX34" fmla="*/ 5609118 w 6722167"/>
              <a:gd name="connsiteY34" fmla="*/ 3401827 h 4273364"/>
              <a:gd name="connsiteX35" fmla="*/ 5545618 w 6722167"/>
              <a:gd name="connsiteY35" fmla="*/ 3395476 h 4273364"/>
              <a:gd name="connsiteX36" fmla="*/ 5456718 w 6722167"/>
              <a:gd name="connsiteY36" fmla="*/ 3379602 h 4273364"/>
              <a:gd name="connsiteX37" fmla="*/ 5374127 w 6722167"/>
              <a:gd name="connsiteY37" fmla="*/ 3321063 h 4273364"/>
              <a:gd name="connsiteX38" fmla="*/ 5475714 w 6722167"/>
              <a:gd name="connsiteY38" fmla="*/ 3295279 h 4273364"/>
              <a:gd name="connsiteX39" fmla="*/ 5479694 w 6722167"/>
              <a:gd name="connsiteY39" fmla="*/ 3218524 h 4273364"/>
              <a:gd name="connsiteX40" fmla="*/ 5574193 w 6722167"/>
              <a:gd name="connsiteY40" fmla="*/ 3208152 h 4273364"/>
              <a:gd name="connsiteX41" fmla="*/ 5663093 w 6722167"/>
              <a:gd name="connsiteY41" fmla="*/ 3189102 h 4273364"/>
              <a:gd name="connsiteX42" fmla="*/ 5771043 w 6722167"/>
              <a:gd name="connsiteY42" fmla="*/ 3220852 h 4273364"/>
              <a:gd name="connsiteX43" fmla="*/ 5850418 w 6722167"/>
              <a:gd name="connsiteY43" fmla="*/ 3262127 h 4273364"/>
              <a:gd name="connsiteX44" fmla="*/ 5917093 w 6722167"/>
              <a:gd name="connsiteY44" fmla="*/ 3090677 h 4273364"/>
              <a:gd name="connsiteX45" fmla="*/ 6320318 w 6722167"/>
              <a:gd name="connsiteY45" fmla="*/ 3300227 h 4273364"/>
              <a:gd name="connsiteX46" fmla="*/ 6529868 w 6722167"/>
              <a:gd name="connsiteY46" fmla="*/ 3506602 h 4273364"/>
              <a:gd name="connsiteX47" fmla="*/ 6653693 w 6722167"/>
              <a:gd name="connsiteY47" fmla="*/ 3566927 h 4273364"/>
              <a:gd name="connsiteX48" fmla="*/ 6722167 w 6722167"/>
              <a:gd name="connsiteY48" fmla="*/ 3460720 h 4273364"/>
              <a:gd name="connsiteX49" fmla="*/ 5532918 w 6722167"/>
              <a:gd name="connsiteY49" fmla="*/ 2503302 h 4273364"/>
              <a:gd name="connsiteX50" fmla="*/ 4058334 w 6722167"/>
              <a:gd name="connsiteY50" fmla="*/ 1402232 h 4273364"/>
              <a:gd name="connsiteX51" fmla="*/ 3314336 w 6722167"/>
              <a:gd name="connsiteY51" fmla="*/ 955024 h 4273364"/>
              <a:gd name="connsiteX52" fmla="*/ 3594437 w 6722167"/>
              <a:gd name="connsiteY52" fmla="*/ 681673 h 4273364"/>
              <a:gd name="connsiteX53" fmla="*/ 3082778 w 6722167"/>
              <a:gd name="connsiteY53" fmla="*/ 637893 h 4273364"/>
              <a:gd name="connsiteX54" fmla="*/ 2924003 w 6722167"/>
              <a:gd name="connsiteY54" fmla="*/ 378784 h 4273364"/>
              <a:gd name="connsiteX55" fmla="*/ 2716765 w 6722167"/>
              <a:gd name="connsiteY55" fmla="*/ 0 h 4273364"/>
              <a:gd name="connsiteX56" fmla="*/ 2506088 w 6722167"/>
              <a:gd name="connsiteY56" fmla="*/ 471741 h 4273364"/>
              <a:gd name="connsiteX57" fmla="*/ 2221402 w 6722167"/>
              <a:gd name="connsiteY57" fmla="*/ 1069117 h 4273364"/>
              <a:gd name="connsiteX58" fmla="*/ 1989942 w 6722167"/>
              <a:gd name="connsiteY58" fmla="*/ 1081740 h 4273364"/>
              <a:gd name="connsiteX59" fmla="*/ 1922097 w 6722167"/>
              <a:gd name="connsiteY59" fmla="*/ 651154 h 4273364"/>
              <a:gd name="connsiteX60" fmla="*/ 1896109 w 6722167"/>
              <a:gd name="connsiteY60" fmla="*/ 384269 h 4273364"/>
              <a:gd name="connsiteX61" fmla="*/ 1412666 w 6722167"/>
              <a:gd name="connsiteY61" fmla="*/ 354574 h 4273364"/>
              <a:gd name="connsiteX62" fmla="*/ 1410121 w 6722167"/>
              <a:gd name="connsiteY62" fmla="*/ 191971 h 4273364"/>
              <a:gd name="connsiteX63" fmla="*/ 1289845 w 6722167"/>
              <a:gd name="connsiteY63" fmla="*/ 184626 h 4273364"/>
              <a:gd name="connsiteX64" fmla="*/ 1169632 w 6722167"/>
              <a:gd name="connsiteY64" fmla="*/ 166320 h 4273364"/>
              <a:gd name="connsiteX65" fmla="*/ 1170496 w 6722167"/>
              <a:gd name="connsiteY65" fmla="*/ 80778 h 4273364"/>
              <a:gd name="connsiteX66" fmla="*/ 1069010 w 6722167"/>
              <a:gd name="connsiteY66" fmla="*/ 302914 h 4273364"/>
              <a:gd name="connsiteX67" fmla="*/ 964794 w 6722167"/>
              <a:gd name="connsiteY67" fmla="*/ 506053 h 4273364"/>
              <a:gd name="connsiteX68" fmla="*/ 887664 w 6722167"/>
              <a:gd name="connsiteY68" fmla="*/ 741045 h 4273364"/>
              <a:gd name="connsiteX69" fmla="*/ 783415 w 6722167"/>
              <a:gd name="connsiteY69" fmla="*/ 1105042 h 4273364"/>
              <a:gd name="connsiteX70" fmla="*/ 547493 w 6722167"/>
              <a:gd name="connsiteY70" fmla="*/ 991239 h 4273364"/>
              <a:gd name="connsiteX71" fmla="*/ 353890 w 6722167"/>
              <a:gd name="connsiteY71" fmla="*/ 1111933 h 4273364"/>
              <a:gd name="connsiteX72" fmla="*/ 240397 w 6722167"/>
              <a:gd name="connsiteY72" fmla="*/ 1021956 h 4273364"/>
              <a:gd name="connsiteX73" fmla="*/ 166867 w 6722167"/>
              <a:gd name="connsiteY73" fmla="*/ 1137185 h 4273364"/>
              <a:gd name="connsiteX74" fmla="*/ 113254 w 6722167"/>
              <a:gd name="connsiteY74" fmla="*/ 1256635 h 4273364"/>
              <a:gd name="connsiteX75" fmla="*/ 72176 w 6722167"/>
              <a:gd name="connsiteY75" fmla="*/ 1354616 h 4273364"/>
              <a:gd name="connsiteX76" fmla="*/ 68887 w 6722167"/>
              <a:gd name="connsiteY76" fmla="*/ 1468419 h 4273364"/>
              <a:gd name="connsiteX77" fmla="*/ 0 w 6722167"/>
              <a:gd name="connsiteY77" fmla="*/ 1568134 h 4273364"/>
              <a:gd name="connsiteX78" fmla="*/ 9559 w 6722167"/>
              <a:gd name="connsiteY78" fmla="*/ 1759320 h 4273364"/>
              <a:gd name="connsiteX79" fmla="*/ 139432 w 6722167"/>
              <a:gd name="connsiteY79" fmla="*/ 1728887 h 4273364"/>
              <a:gd name="connsiteX80" fmla="*/ 290506 w 6722167"/>
              <a:gd name="connsiteY80" fmla="*/ 1793138 h 4273364"/>
              <a:gd name="connsiteX81" fmla="*/ 486543 w 6722167"/>
              <a:gd name="connsiteY81" fmla="*/ 1903084 h 4273364"/>
              <a:gd name="connsiteX82" fmla="*/ 451314 w 6722167"/>
              <a:gd name="connsiteY82" fmla="*/ 2048527 h 4273364"/>
              <a:gd name="connsiteX83" fmla="*/ 650644 w 6722167"/>
              <a:gd name="connsiteY83" fmla="*/ 2312532 h 4273364"/>
              <a:gd name="connsiteX84" fmla="*/ 425076 w 6722167"/>
              <a:gd name="connsiteY84" fmla="*/ 2799068 h 4273364"/>
              <a:gd name="connsiteX85" fmla="*/ 553431 w 6722167"/>
              <a:gd name="connsiteY85" fmla="*/ 2888221 h 4273364"/>
              <a:gd name="connsiteX0" fmla="*/ 553431 w 6722167"/>
              <a:gd name="connsiteY0" fmla="*/ 2888221 h 4273364"/>
              <a:gd name="connsiteX1" fmla="*/ 807498 w 6722167"/>
              <a:gd name="connsiteY1" fmla="*/ 2860775 h 4273364"/>
              <a:gd name="connsiteX2" fmla="*/ 849252 w 6722167"/>
              <a:gd name="connsiteY2" fmla="*/ 2971350 h 4273364"/>
              <a:gd name="connsiteX3" fmla="*/ 1210162 w 6722167"/>
              <a:gd name="connsiteY3" fmla="*/ 2893449 h 4273364"/>
              <a:gd name="connsiteX4" fmla="*/ 1432085 w 6722167"/>
              <a:gd name="connsiteY4" fmla="*/ 2983874 h 4273364"/>
              <a:gd name="connsiteX5" fmla="*/ 1009890 w 6722167"/>
              <a:gd name="connsiteY5" fmla="*/ 3970713 h 4273364"/>
              <a:gd name="connsiteX6" fmla="*/ 1442161 w 6722167"/>
              <a:gd name="connsiteY6" fmla="*/ 3697891 h 4273364"/>
              <a:gd name="connsiteX7" fmla="*/ 1468940 w 6722167"/>
              <a:gd name="connsiteY7" fmla="*/ 3668527 h 4273364"/>
              <a:gd name="connsiteX8" fmla="*/ 1513390 w 6722167"/>
              <a:gd name="connsiteY8" fmla="*/ 3681227 h 4273364"/>
              <a:gd name="connsiteX9" fmla="*/ 1487990 w 6722167"/>
              <a:gd name="connsiteY9" fmla="*/ 3719327 h 4273364"/>
              <a:gd name="connsiteX10" fmla="*/ 1649915 w 6722167"/>
              <a:gd name="connsiteY10" fmla="*/ 3801877 h 4273364"/>
              <a:gd name="connsiteX11" fmla="*/ 1850296 w 6722167"/>
              <a:gd name="connsiteY11" fmla="*/ 3899591 h 4273364"/>
              <a:gd name="connsiteX12" fmla="*/ 1841750 w 6722167"/>
              <a:gd name="connsiteY12" fmla="*/ 3769799 h 4273364"/>
              <a:gd name="connsiteX13" fmla="*/ 1867131 w 6722167"/>
              <a:gd name="connsiteY13" fmla="*/ 3681025 h 4273364"/>
              <a:gd name="connsiteX14" fmla="*/ 1984922 w 6722167"/>
              <a:gd name="connsiteY14" fmla="*/ 3149623 h 4273364"/>
              <a:gd name="connsiteX15" fmla="*/ 2745358 w 6722167"/>
              <a:gd name="connsiteY15" fmla="*/ 3753135 h 4273364"/>
              <a:gd name="connsiteX16" fmla="*/ 2844823 w 6722167"/>
              <a:gd name="connsiteY16" fmla="*/ 3836701 h 4273364"/>
              <a:gd name="connsiteX17" fmla="*/ 3053983 w 6722167"/>
              <a:gd name="connsiteY17" fmla="*/ 3914464 h 4273364"/>
              <a:gd name="connsiteX18" fmla="*/ 3189522 w 6722167"/>
              <a:gd name="connsiteY18" fmla="*/ 3933843 h 4273364"/>
              <a:gd name="connsiteX19" fmla="*/ 3322741 w 6722167"/>
              <a:gd name="connsiteY19" fmla="*/ 3963339 h 4273364"/>
              <a:gd name="connsiteX20" fmla="*/ 3435364 w 6722167"/>
              <a:gd name="connsiteY20" fmla="*/ 3971383 h 4273364"/>
              <a:gd name="connsiteX21" fmla="*/ 3666513 w 6722167"/>
              <a:gd name="connsiteY21" fmla="*/ 4026187 h 4273364"/>
              <a:gd name="connsiteX22" fmla="*/ 3780639 w 6722167"/>
              <a:gd name="connsiteY22" fmla="*/ 3937361 h 4273364"/>
              <a:gd name="connsiteX23" fmla="*/ 3757294 w 6722167"/>
              <a:gd name="connsiteY23" fmla="*/ 3381191 h 4273364"/>
              <a:gd name="connsiteX24" fmla="*/ 3795994 w 6722167"/>
              <a:gd name="connsiteY24" fmla="*/ 3340115 h 4273364"/>
              <a:gd name="connsiteX25" fmla="*/ 4261754 w 6722167"/>
              <a:gd name="connsiteY25" fmla="*/ 3707222 h 4273364"/>
              <a:gd name="connsiteX26" fmla="*/ 4720118 w 6722167"/>
              <a:gd name="connsiteY26" fmla="*/ 4078101 h 4273364"/>
              <a:gd name="connsiteX27" fmla="*/ 4977293 w 6722167"/>
              <a:gd name="connsiteY27" fmla="*/ 4273364 h 4273364"/>
              <a:gd name="connsiteX28" fmla="*/ 4989993 w 6722167"/>
              <a:gd name="connsiteY28" fmla="*/ 4055877 h 4273364"/>
              <a:gd name="connsiteX29" fmla="*/ 4939193 w 6722167"/>
              <a:gd name="connsiteY29" fmla="*/ 3913002 h 4273364"/>
              <a:gd name="connsiteX30" fmla="*/ 4883902 w 6722167"/>
              <a:gd name="connsiteY30" fmla="*/ 3769570 h 4273364"/>
              <a:gd name="connsiteX31" fmla="*/ 5317018 w 6722167"/>
              <a:gd name="connsiteY31" fmla="*/ 3662177 h 4273364"/>
              <a:gd name="connsiteX32" fmla="*/ 5358293 w 6722167"/>
              <a:gd name="connsiteY32" fmla="*/ 3439927 h 4273364"/>
              <a:gd name="connsiteX33" fmla="*/ 5609118 w 6722167"/>
              <a:gd name="connsiteY33" fmla="*/ 3424052 h 4273364"/>
              <a:gd name="connsiteX34" fmla="*/ 5609118 w 6722167"/>
              <a:gd name="connsiteY34" fmla="*/ 3401827 h 4273364"/>
              <a:gd name="connsiteX35" fmla="*/ 5545618 w 6722167"/>
              <a:gd name="connsiteY35" fmla="*/ 3395476 h 4273364"/>
              <a:gd name="connsiteX36" fmla="*/ 5456718 w 6722167"/>
              <a:gd name="connsiteY36" fmla="*/ 3379602 h 4273364"/>
              <a:gd name="connsiteX37" fmla="*/ 5374127 w 6722167"/>
              <a:gd name="connsiteY37" fmla="*/ 3321063 h 4273364"/>
              <a:gd name="connsiteX38" fmla="*/ 5475714 w 6722167"/>
              <a:gd name="connsiteY38" fmla="*/ 3295279 h 4273364"/>
              <a:gd name="connsiteX39" fmla="*/ 5479694 w 6722167"/>
              <a:gd name="connsiteY39" fmla="*/ 3218524 h 4273364"/>
              <a:gd name="connsiteX40" fmla="*/ 5574193 w 6722167"/>
              <a:gd name="connsiteY40" fmla="*/ 3208152 h 4273364"/>
              <a:gd name="connsiteX41" fmla="*/ 5663093 w 6722167"/>
              <a:gd name="connsiteY41" fmla="*/ 3189102 h 4273364"/>
              <a:gd name="connsiteX42" fmla="*/ 5771043 w 6722167"/>
              <a:gd name="connsiteY42" fmla="*/ 3220852 h 4273364"/>
              <a:gd name="connsiteX43" fmla="*/ 5850418 w 6722167"/>
              <a:gd name="connsiteY43" fmla="*/ 3262127 h 4273364"/>
              <a:gd name="connsiteX44" fmla="*/ 5917093 w 6722167"/>
              <a:gd name="connsiteY44" fmla="*/ 3090677 h 4273364"/>
              <a:gd name="connsiteX45" fmla="*/ 6320318 w 6722167"/>
              <a:gd name="connsiteY45" fmla="*/ 3300227 h 4273364"/>
              <a:gd name="connsiteX46" fmla="*/ 6529868 w 6722167"/>
              <a:gd name="connsiteY46" fmla="*/ 3506602 h 4273364"/>
              <a:gd name="connsiteX47" fmla="*/ 6653693 w 6722167"/>
              <a:gd name="connsiteY47" fmla="*/ 3566927 h 4273364"/>
              <a:gd name="connsiteX48" fmla="*/ 6722167 w 6722167"/>
              <a:gd name="connsiteY48" fmla="*/ 3460720 h 4273364"/>
              <a:gd name="connsiteX49" fmla="*/ 5532918 w 6722167"/>
              <a:gd name="connsiteY49" fmla="*/ 2503302 h 4273364"/>
              <a:gd name="connsiteX50" fmla="*/ 4058334 w 6722167"/>
              <a:gd name="connsiteY50" fmla="*/ 1402232 h 4273364"/>
              <a:gd name="connsiteX51" fmla="*/ 3314336 w 6722167"/>
              <a:gd name="connsiteY51" fmla="*/ 955024 h 4273364"/>
              <a:gd name="connsiteX52" fmla="*/ 3594437 w 6722167"/>
              <a:gd name="connsiteY52" fmla="*/ 681673 h 4273364"/>
              <a:gd name="connsiteX53" fmla="*/ 3082778 w 6722167"/>
              <a:gd name="connsiteY53" fmla="*/ 637893 h 4273364"/>
              <a:gd name="connsiteX54" fmla="*/ 2924003 w 6722167"/>
              <a:gd name="connsiteY54" fmla="*/ 378784 h 4273364"/>
              <a:gd name="connsiteX55" fmla="*/ 2716765 w 6722167"/>
              <a:gd name="connsiteY55" fmla="*/ 0 h 4273364"/>
              <a:gd name="connsiteX56" fmla="*/ 2506088 w 6722167"/>
              <a:gd name="connsiteY56" fmla="*/ 471741 h 4273364"/>
              <a:gd name="connsiteX57" fmla="*/ 2221402 w 6722167"/>
              <a:gd name="connsiteY57" fmla="*/ 1069117 h 4273364"/>
              <a:gd name="connsiteX58" fmla="*/ 1989942 w 6722167"/>
              <a:gd name="connsiteY58" fmla="*/ 1081740 h 4273364"/>
              <a:gd name="connsiteX59" fmla="*/ 1922097 w 6722167"/>
              <a:gd name="connsiteY59" fmla="*/ 651154 h 4273364"/>
              <a:gd name="connsiteX60" fmla="*/ 1896109 w 6722167"/>
              <a:gd name="connsiteY60" fmla="*/ 384269 h 4273364"/>
              <a:gd name="connsiteX61" fmla="*/ 1412666 w 6722167"/>
              <a:gd name="connsiteY61" fmla="*/ 354574 h 4273364"/>
              <a:gd name="connsiteX62" fmla="*/ 1410121 w 6722167"/>
              <a:gd name="connsiteY62" fmla="*/ 191971 h 4273364"/>
              <a:gd name="connsiteX63" fmla="*/ 1289845 w 6722167"/>
              <a:gd name="connsiteY63" fmla="*/ 184626 h 4273364"/>
              <a:gd name="connsiteX64" fmla="*/ 1169632 w 6722167"/>
              <a:gd name="connsiteY64" fmla="*/ 166320 h 4273364"/>
              <a:gd name="connsiteX65" fmla="*/ 1170496 w 6722167"/>
              <a:gd name="connsiteY65" fmla="*/ 80778 h 4273364"/>
              <a:gd name="connsiteX66" fmla="*/ 1069010 w 6722167"/>
              <a:gd name="connsiteY66" fmla="*/ 302914 h 4273364"/>
              <a:gd name="connsiteX67" fmla="*/ 964794 w 6722167"/>
              <a:gd name="connsiteY67" fmla="*/ 506053 h 4273364"/>
              <a:gd name="connsiteX68" fmla="*/ 887664 w 6722167"/>
              <a:gd name="connsiteY68" fmla="*/ 741045 h 4273364"/>
              <a:gd name="connsiteX69" fmla="*/ 783415 w 6722167"/>
              <a:gd name="connsiteY69" fmla="*/ 1105042 h 4273364"/>
              <a:gd name="connsiteX70" fmla="*/ 547493 w 6722167"/>
              <a:gd name="connsiteY70" fmla="*/ 991239 h 4273364"/>
              <a:gd name="connsiteX71" fmla="*/ 353890 w 6722167"/>
              <a:gd name="connsiteY71" fmla="*/ 1111933 h 4273364"/>
              <a:gd name="connsiteX72" fmla="*/ 240397 w 6722167"/>
              <a:gd name="connsiteY72" fmla="*/ 1021956 h 4273364"/>
              <a:gd name="connsiteX73" fmla="*/ 166867 w 6722167"/>
              <a:gd name="connsiteY73" fmla="*/ 1137185 h 4273364"/>
              <a:gd name="connsiteX74" fmla="*/ 113254 w 6722167"/>
              <a:gd name="connsiteY74" fmla="*/ 1256635 h 4273364"/>
              <a:gd name="connsiteX75" fmla="*/ 72176 w 6722167"/>
              <a:gd name="connsiteY75" fmla="*/ 1354616 h 4273364"/>
              <a:gd name="connsiteX76" fmla="*/ 68887 w 6722167"/>
              <a:gd name="connsiteY76" fmla="*/ 1468419 h 4273364"/>
              <a:gd name="connsiteX77" fmla="*/ 0 w 6722167"/>
              <a:gd name="connsiteY77" fmla="*/ 1568134 h 4273364"/>
              <a:gd name="connsiteX78" fmla="*/ 9559 w 6722167"/>
              <a:gd name="connsiteY78" fmla="*/ 1759320 h 4273364"/>
              <a:gd name="connsiteX79" fmla="*/ 139432 w 6722167"/>
              <a:gd name="connsiteY79" fmla="*/ 1728887 h 4273364"/>
              <a:gd name="connsiteX80" fmla="*/ 290506 w 6722167"/>
              <a:gd name="connsiteY80" fmla="*/ 1793138 h 4273364"/>
              <a:gd name="connsiteX81" fmla="*/ 486543 w 6722167"/>
              <a:gd name="connsiteY81" fmla="*/ 1903084 h 4273364"/>
              <a:gd name="connsiteX82" fmla="*/ 451314 w 6722167"/>
              <a:gd name="connsiteY82" fmla="*/ 2048527 h 4273364"/>
              <a:gd name="connsiteX83" fmla="*/ 650644 w 6722167"/>
              <a:gd name="connsiteY83" fmla="*/ 2312532 h 4273364"/>
              <a:gd name="connsiteX84" fmla="*/ 425076 w 6722167"/>
              <a:gd name="connsiteY84" fmla="*/ 2799068 h 4273364"/>
              <a:gd name="connsiteX85" fmla="*/ 553431 w 6722167"/>
              <a:gd name="connsiteY85" fmla="*/ 2888221 h 4273364"/>
              <a:gd name="connsiteX0" fmla="*/ 553431 w 6722167"/>
              <a:gd name="connsiteY0" fmla="*/ 2888221 h 4273364"/>
              <a:gd name="connsiteX1" fmla="*/ 807498 w 6722167"/>
              <a:gd name="connsiteY1" fmla="*/ 2860775 h 4273364"/>
              <a:gd name="connsiteX2" fmla="*/ 849252 w 6722167"/>
              <a:gd name="connsiteY2" fmla="*/ 2971350 h 4273364"/>
              <a:gd name="connsiteX3" fmla="*/ 1210162 w 6722167"/>
              <a:gd name="connsiteY3" fmla="*/ 2893449 h 4273364"/>
              <a:gd name="connsiteX4" fmla="*/ 1432085 w 6722167"/>
              <a:gd name="connsiteY4" fmla="*/ 2983874 h 4273364"/>
              <a:gd name="connsiteX5" fmla="*/ 1009890 w 6722167"/>
              <a:gd name="connsiteY5" fmla="*/ 3970713 h 4273364"/>
              <a:gd name="connsiteX6" fmla="*/ 1442161 w 6722167"/>
              <a:gd name="connsiteY6" fmla="*/ 3697891 h 4273364"/>
              <a:gd name="connsiteX7" fmla="*/ 1468940 w 6722167"/>
              <a:gd name="connsiteY7" fmla="*/ 3668527 h 4273364"/>
              <a:gd name="connsiteX8" fmla="*/ 1513390 w 6722167"/>
              <a:gd name="connsiteY8" fmla="*/ 3681227 h 4273364"/>
              <a:gd name="connsiteX9" fmla="*/ 1487990 w 6722167"/>
              <a:gd name="connsiteY9" fmla="*/ 3719327 h 4273364"/>
              <a:gd name="connsiteX10" fmla="*/ 1649915 w 6722167"/>
              <a:gd name="connsiteY10" fmla="*/ 3801877 h 4273364"/>
              <a:gd name="connsiteX11" fmla="*/ 1850296 w 6722167"/>
              <a:gd name="connsiteY11" fmla="*/ 3899591 h 4273364"/>
              <a:gd name="connsiteX12" fmla="*/ 1841750 w 6722167"/>
              <a:gd name="connsiteY12" fmla="*/ 3769799 h 4273364"/>
              <a:gd name="connsiteX13" fmla="*/ 1867131 w 6722167"/>
              <a:gd name="connsiteY13" fmla="*/ 3681025 h 4273364"/>
              <a:gd name="connsiteX14" fmla="*/ 1984922 w 6722167"/>
              <a:gd name="connsiteY14" fmla="*/ 3149623 h 4273364"/>
              <a:gd name="connsiteX15" fmla="*/ 2745358 w 6722167"/>
              <a:gd name="connsiteY15" fmla="*/ 3753135 h 4273364"/>
              <a:gd name="connsiteX16" fmla="*/ 2844823 w 6722167"/>
              <a:gd name="connsiteY16" fmla="*/ 3836701 h 4273364"/>
              <a:gd name="connsiteX17" fmla="*/ 3053983 w 6722167"/>
              <a:gd name="connsiteY17" fmla="*/ 3914464 h 4273364"/>
              <a:gd name="connsiteX18" fmla="*/ 3189522 w 6722167"/>
              <a:gd name="connsiteY18" fmla="*/ 3933843 h 4273364"/>
              <a:gd name="connsiteX19" fmla="*/ 3322741 w 6722167"/>
              <a:gd name="connsiteY19" fmla="*/ 3963339 h 4273364"/>
              <a:gd name="connsiteX20" fmla="*/ 3435364 w 6722167"/>
              <a:gd name="connsiteY20" fmla="*/ 3971383 h 4273364"/>
              <a:gd name="connsiteX21" fmla="*/ 3666513 w 6722167"/>
              <a:gd name="connsiteY21" fmla="*/ 4026187 h 4273364"/>
              <a:gd name="connsiteX22" fmla="*/ 3780639 w 6722167"/>
              <a:gd name="connsiteY22" fmla="*/ 3937361 h 4273364"/>
              <a:gd name="connsiteX23" fmla="*/ 3757294 w 6722167"/>
              <a:gd name="connsiteY23" fmla="*/ 3381191 h 4273364"/>
              <a:gd name="connsiteX24" fmla="*/ 3795994 w 6722167"/>
              <a:gd name="connsiteY24" fmla="*/ 3340115 h 4273364"/>
              <a:gd name="connsiteX25" fmla="*/ 4261754 w 6722167"/>
              <a:gd name="connsiteY25" fmla="*/ 3707222 h 4273364"/>
              <a:gd name="connsiteX26" fmla="*/ 4720118 w 6722167"/>
              <a:gd name="connsiteY26" fmla="*/ 4078101 h 4273364"/>
              <a:gd name="connsiteX27" fmla="*/ 4977293 w 6722167"/>
              <a:gd name="connsiteY27" fmla="*/ 4273364 h 4273364"/>
              <a:gd name="connsiteX28" fmla="*/ 4989993 w 6722167"/>
              <a:gd name="connsiteY28" fmla="*/ 4055877 h 4273364"/>
              <a:gd name="connsiteX29" fmla="*/ 4939193 w 6722167"/>
              <a:gd name="connsiteY29" fmla="*/ 3913002 h 4273364"/>
              <a:gd name="connsiteX30" fmla="*/ 4883902 w 6722167"/>
              <a:gd name="connsiteY30" fmla="*/ 3769570 h 4273364"/>
              <a:gd name="connsiteX31" fmla="*/ 5317018 w 6722167"/>
              <a:gd name="connsiteY31" fmla="*/ 3662177 h 4273364"/>
              <a:gd name="connsiteX32" fmla="*/ 5358293 w 6722167"/>
              <a:gd name="connsiteY32" fmla="*/ 3439927 h 4273364"/>
              <a:gd name="connsiteX33" fmla="*/ 5609118 w 6722167"/>
              <a:gd name="connsiteY33" fmla="*/ 3424052 h 4273364"/>
              <a:gd name="connsiteX34" fmla="*/ 5609118 w 6722167"/>
              <a:gd name="connsiteY34" fmla="*/ 3401827 h 4273364"/>
              <a:gd name="connsiteX35" fmla="*/ 5545618 w 6722167"/>
              <a:gd name="connsiteY35" fmla="*/ 3395476 h 4273364"/>
              <a:gd name="connsiteX36" fmla="*/ 5456718 w 6722167"/>
              <a:gd name="connsiteY36" fmla="*/ 3379602 h 4273364"/>
              <a:gd name="connsiteX37" fmla="*/ 5374127 w 6722167"/>
              <a:gd name="connsiteY37" fmla="*/ 3321063 h 4273364"/>
              <a:gd name="connsiteX38" fmla="*/ 5475714 w 6722167"/>
              <a:gd name="connsiteY38" fmla="*/ 3295279 h 4273364"/>
              <a:gd name="connsiteX39" fmla="*/ 5479694 w 6722167"/>
              <a:gd name="connsiteY39" fmla="*/ 3218524 h 4273364"/>
              <a:gd name="connsiteX40" fmla="*/ 5574193 w 6722167"/>
              <a:gd name="connsiteY40" fmla="*/ 3208152 h 4273364"/>
              <a:gd name="connsiteX41" fmla="*/ 5663093 w 6722167"/>
              <a:gd name="connsiteY41" fmla="*/ 3189102 h 4273364"/>
              <a:gd name="connsiteX42" fmla="*/ 5771043 w 6722167"/>
              <a:gd name="connsiteY42" fmla="*/ 3220852 h 4273364"/>
              <a:gd name="connsiteX43" fmla="*/ 5850418 w 6722167"/>
              <a:gd name="connsiteY43" fmla="*/ 3262127 h 4273364"/>
              <a:gd name="connsiteX44" fmla="*/ 5917093 w 6722167"/>
              <a:gd name="connsiteY44" fmla="*/ 3090677 h 4273364"/>
              <a:gd name="connsiteX45" fmla="*/ 6320318 w 6722167"/>
              <a:gd name="connsiteY45" fmla="*/ 3300227 h 4273364"/>
              <a:gd name="connsiteX46" fmla="*/ 6529868 w 6722167"/>
              <a:gd name="connsiteY46" fmla="*/ 3506602 h 4273364"/>
              <a:gd name="connsiteX47" fmla="*/ 6653693 w 6722167"/>
              <a:gd name="connsiteY47" fmla="*/ 3566927 h 4273364"/>
              <a:gd name="connsiteX48" fmla="*/ 6722167 w 6722167"/>
              <a:gd name="connsiteY48" fmla="*/ 3460720 h 4273364"/>
              <a:gd name="connsiteX49" fmla="*/ 5532918 w 6722167"/>
              <a:gd name="connsiteY49" fmla="*/ 2503302 h 4273364"/>
              <a:gd name="connsiteX50" fmla="*/ 4058334 w 6722167"/>
              <a:gd name="connsiteY50" fmla="*/ 1402232 h 4273364"/>
              <a:gd name="connsiteX51" fmla="*/ 3318797 w 6722167"/>
              <a:gd name="connsiteY51" fmla="*/ 999628 h 4273364"/>
              <a:gd name="connsiteX52" fmla="*/ 3594437 w 6722167"/>
              <a:gd name="connsiteY52" fmla="*/ 681673 h 4273364"/>
              <a:gd name="connsiteX53" fmla="*/ 3082778 w 6722167"/>
              <a:gd name="connsiteY53" fmla="*/ 637893 h 4273364"/>
              <a:gd name="connsiteX54" fmla="*/ 2924003 w 6722167"/>
              <a:gd name="connsiteY54" fmla="*/ 378784 h 4273364"/>
              <a:gd name="connsiteX55" fmla="*/ 2716765 w 6722167"/>
              <a:gd name="connsiteY55" fmla="*/ 0 h 4273364"/>
              <a:gd name="connsiteX56" fmla="*/ 2506088 w 6722167"/>
              <a:gd name="connsiteY56" fmla="*/ 471741 h 4273364"/>
              <a:gd name="connsiteX57" fmla="*/ 2221402 w 6722167"/>
              <a:gd name="connsiteY57" fmla="*/ 1069117 h 4273364"/>
              <a:gd name="connsiteX58" fmla="*/ 1989942 w 6722167"/>
              <a:gd name="connsiteY58" fmla="*/ 1081740 h 4273364"/>
              <a:gd name="connsiteX59" fmla="*/ 1922097 w 6722167"/>
              <a:gd name="connsiteY59" fmla="*/ 651154 h 4273364"/>
              <a:gd name="connsiteX60" fmla="*/ 1896109 w 6722167"/>
              <a:gd name="connsiteY60" fmla="*/ 384269 h 4273364"/>
              <a:gd name="connsiteX61" fmla="*/ 1412666 w 6722167"/>
              <a:gd name="connsiteY61" fmla="*/ 354574 h 4273364"/>
              <a:gd name="connsiteX62" fmla="*/ 1410121 w 6722167"/>
              <a:gd name="connsiteY62" fmla="*/ 191971 h 4273364"/>
              <a:gd name="connsiteX63" fmla="*/ 1289845 w 6722167"/>
              <a:gd name="connsiteY63" fmla="*/ 184626 h 4273364"/>
              <a:gd name="connsiteX64" fmla="*/ 1169632 w 6722167"/>
              <a:gd name="connsiteY64" fmla="*/ 166320 h 4273364"/>
              <a:gd name="connsiteX65" fmla="*/ 1170496 w 6722167"/>
              <a:gd name="connsiteY65" fmla="*/ 80778 h 4273364"/>
              <a:gd name="connsiteX66" fmla="*/ 1069010 w 6722167"/>
              <a:gd name="connsiteY66" fmla="*/ 302914 h 4273364"/>
              <a:gd name="connsiteX67" fmla="*/ 964794 w 6722167"/>
              <a:gd name="connsiteY67" fmla="*/ 506053 h 4273364"/>
              <a:gd name="connsiteX68" fmla="*/ 887664 w 6722167"/>
              <a:gd name="connsiteY68" fmla="*/ 741045 h 4273364"/>
              <a:gd name="connsiteX69" fmla="*/ 783415 w 6722167"/>
              <a:gd name="connsiteY69" fmla="*/ 1105042 h 4273364"/>
              <a:gd name="connsiteX70" fmla="*/ 547493 w 6722167"/>
              <a:gd name="connsiteY70" fmla="*/ 991239 h 4273364"/>
              <a:gd name="connsiteX71" fmla="*/ 353890 w 6722167"/>
              <a:gd name="connsiteY71" fmla="*/ 1111933 h 4273364"/>
              <a:gd name="connsiteX72" fmla="*/ 240397 w 6722167"/>
              <a:gd name="connsiteY72" fmla="*/ 1021956 h 4273364"/>
              <a:gd name="connsiteX73" fmla="*/ 166867 w 6722167"/>
              <a:gd name="connsiteY73" fmla="*/ 1137185 h 4273364"/>
              <a:gd name="connsiteX74" fmla="*/ 113254 w 6722167"/>
              <a:gd name="connsiteY74" fmla="*/ 1256635 h 4273364"/>
              <a:gd name="connsiteX75" fmla="*/ 72176 w 6722167"/>
              <a:gd name="connsiteY75" fmla="*/ 1354616 h 4273364"/>
              <a:gd name="connsiteX76" fmla="*/ 68887 w 6722167"/>
              <a:gd name="connsiteY76" fmla="*/ 1468419 h 4273364"/>
              <a:gd name="connsiteX77" fmla="*/ 0 w 6722167"/>
              <a:gd name="connsiteY77" fmla="*/ 1568134 h 4273364"/>
              <a:gd name="connsiteX78" fmla="*/ 9559 w 6722167"/>
              <a:gd name="connsiteY78" fmla="*/ 1759320 h 4273364"/>
              <a:gd name="connsiteX79" fmla="*/ 139432 w 6722167"/>
              <a:gd name="connsiteY79" fmla="*/ 1728887 h 4273364"/>
              <a:gd name="connsiteX80" fmla="*/ 290506 w 6722167"/>
              <a:gd name="connsiteY80" fmla="*/ 1793138 h 4273364"/>
              <a:gd name="connsiteX81" fmla="*/ 486543 w 6722167"/>
              <a:gd name="connsiteY81" fmla="*/ 1903084 h 4273364"/>
              <a:gd name="connsiteX82" fmla="*/ 451314 w 6722167"/>
              <a:gd name="connsiteY82" fmla="*/ 2048527 h 4273364"/>
              <a:gd name="connsiteX83" fmla="*/ 650644 w 6722167"/>
              <a:gd name="connsiteY83" fmla="*/ 2312532 h 4273364"/>
              <a:gd name="connsiteX84" fmla="*/ 425076 w 6722167"/>
              <a:gd name="connsiteY84" fmla="*/ 2799068 h 4273364"/>
              <a:gd name="connsiteX85" fmla="*/ 553431 w 6722167"/>
              <a:gd name="connsiteY85" fmla="*/ 2888221 h 4273364"/>
              <a:gd name="connsiteX0" fmla="*/ 553431 w 6722167"/>
              <a:gd name="connsiteY0" fmla="*/ 2888221 h 4273364"/>
              <a:gd name="connsiteX1" fmla="*/ 807498 w 6722167"/>
              <a:gd name="connsiteY1" fmla="*/ 2860775 h 4273364"/>
              <a:gd name="connsiteX2" fmla="*/ 849252 w 6722167"/>
              <a:gd name="connsiteY2" fmla="*/ 2971350 h 4273364"/>
              <a:gd name="connsiteX3" fmla="*/ 1210162 w 6722167"/>
              <a:gd name="connsiteY3" fmla="*/ 2893449 h 4273364"/>
              <a:gd name="connsiteX4" fmla="*/ 1432085 w 6722167"/>
              <a:gd name="connsiteY4" fmla="*/ 2983874 h 4273364"/>
              <a:gd name="connsiteX5" fmla="*/ 1009890 w 6722167"/>
              <a:gd name="connsiteY5" fmla="*/ 3970713 h 4273364"/>
              <a:gd name="connsiteX6" fmla="*/ 1442161 w 6722167"/>
              <a:gd name="connsiteY6" fmla="*/ 3697891 h 4273364"/>
              <a:gd name="connsiteX7" fmla="*/ 1468940 w 6722167"/>
              <a:gd name="connsiteY7" fmla="*/ 3668527 h 4273364"/>
              <a:gd name="connsiteX8" fmla="*/ 1513390 w 6722167"/>
              <a:gd name="connsiteY8" fmla="*/ 3681227 h 4273364"/>
              <a:gd name="connsiteX9" fmla="*/ 1487990 w 6722167"/>
              <a:gd name="connsiteY9" fmla="*/ 3719327 h 4273364"/>
              <a:gd name="connsiteX10" fmla="*/ 1649915 w 6722167"/>
              <a:gd name="connsiteY10" fmla="*/ 3801877 h 4273364"/>
              <a:gd name="connsiteX11" fmla="*/ 1850296 w 6722167"/>
              <a:gd name="connsiteY11" fmla="*/ 3899591 h 4273364"/>
              <a:gd name="connsiteX12" fmla="*/ 1841750 w 6722167"/>
              <a:gd name="connsiteY12" fmla="*/ 3769799 h 4273364"/>
              <a:gd name="connsiteX13" fmla="*/ 1867131 w 6722167"/>
              <a:gd name="connsiteY13" fmla="*/ 3681025 h 4273364"/>
              <a:gd name="connsiteX14" fmla="*/ 1984922 w 6722167"/>
              <a:gd name="connsiteY14" fmla="*/ 3149623 h 4273364"/>
              <a:gd name="connsiteX15" fmla="*/ 2745358 w 6722167"/>
              <a:gd name="connsiteY15" fmla="*/ 3753135 h 4273364"/>
              <a:gd name="connsiteX16" fmla="*/ 2844823 w 6722167"/>
              <a:gd name="connsiteY16" fmla="*/ 3836701 h 4273364"/>
              <a:gd name="connsiteX17" fmla="*/ 3053983 w 6722167"/>
              <a:gd name="connsiteY17" fmla="*/ 3914464 h 4273364"/>
              <a:gd name="connsiteX18" fmla="*/ 3189522 w 6722167"/>
              <a:gd name="connsiteY18" fmla="*/ 3933843 h 4273364"/>
              <a:gd name="connsiteX19" fmla="*/ 3322741 w 6722167"/>
              <a:gd name="connsiteY19" fmla="*/ 3963339 h 4273364"/>
              <a:gd name="connsiteX20" fmla="*/ 3435364 w 6722167"/>
              <a:gd name="connsiteY20" fmla="*/ 3971383 h 4273364"/>
              <a:gd name="connsiteX21" fmla="*/ 3666513 w 6722167"/>
              <a:gd name="connsiteY21" fmla="*/ 4026187 h 4273364"/>
              <a:gd name="connsiteX22" fmla="*/ 3780639 w 6722167"/>
              <a:gd name="connsiteY22" fmla="*/ 3937361 h 4273364"/>
              <a:gd name="connsiteX23" fmla="*/ 3757294 w 6722167"/>
              <a:gd name="connsiteY23" fmla="*/ 3381191 h 4273364"/>
              <a:gd name="connsiteX24" fmla="*/ 3795994 w 6722167"/>
              <a:gd name="connsiteY24" fmla="*/ 3340115 h 4273364"/>
              <a:gd name="connsiteX25" fmla="*/ 4261754 w 6722167"/>
              <a:gd name="connsiteY25" fmla="*/ 3707222 h 4273364"/>
              <a:gd name="connsiteX26" fmla="*/ 4720118 w 6722167"/>
              <a:gd name="connsiteY26" fmla="*/ 4078101 h 4273364"/>
              <a:gd name="connsiteX27" fmla="*/ 4977293 w 6722167"/>
              <a:gd name="connsiteY27" fmla="*/ 4273364 h 4273364"/>
              <a:gd name="connsiteX28" fmla="*/ 4989993 w 6722167"/>
              <a:gd name="connsiteY28" fmla="*/ 4055877 h 4273364"/>
              <a:gd name="connsiteX29" fmla="*/ 4939193 w 6722167"/>
              <a:gd name="connsiteY29" fmla="*/ 3913002 h 4273364"/>
              <a:gd name="connsiteX30" fmla="*/ 4883902 w 6722167"/>
              <a:gd name="connsiteY30" fmla="*/ 3769570 h 4273364"/>
              <a:gd name="connsiteX31" fmla="*/ 5317018 w 6722167"/>
              <a:gd name="connsiteY31" fmla="*/ 3662177 h 4273364"/>
              <a:gd name="connsiteX32" fmla="*/ 5358293 w 6722167"/>
              <a:gd name="connsiteY32" fmla="*/ 3439927 h 4273364"/>
              <a:gd name="connsiteX33" fmla="*/ 5609118 w 6722167"/>
              <a:gd name="connsiteY33" fmla="*/ 3424052 h 4273364"/>
              <a:gd name="connsiteX34" fmla="*/ 5609118 w 6722167"/>
              <a:gd name="connsiteY34" fmla="*/ 3401827 h 4273364"/>
              <a:gd name="connsiteX35" fmla="*/ 5545618 w 6722167"/>
              <a:gd name="connsiteY35" fmla="*/ 3395476 h 4273364"/>
              <a:gd name="connsiteX36" fmla="*/ 5456718 w 6722167"/>
              <a:gd name="connsiteY36" fmla="*/ 3379602 h 4273364"/>
              <a:gd name="connsiteX37" fmla="*/ 5374127 w 6722167"/>
              <a:gd name="connsiteY37" fmla="*/ 3321063 h 4273364"/>
              <a:gd name="connsiteX38" fmla="*/ 5475714 w 6722167"/>
              <a:gd name="connsiteY38" fmla="*/ 3295279 h 4273364"/>
              <a:gd name="connsiteX39" fmla="*/ 5479694 w 6722167"/>
              <a:gd name="connsiteY39" fmla="*/ 3218524 h 4273364"/>
              <a:gd name="connsiteX40" fmla="*/ 5574193 w 6722167"/>
              <a:gd name="connsiteY40" fmla="*/ 3208152 h 4273364"/>
              <a:gd name="connsiteX41" fmla="*/ 5663093 w 6722167"/>
              <a:gd name="connsiteY41" fmla="*/ 3189102 h 4273364"/>
              <a:gd name="connsiteX42" fmla="*/ 5771043 w 6722167"/>
              <a:gd name="connsiteY42" fmla="*/ 3220852 h 4273364"/>
              <a:gd name="connsiteX43" fmla="*/ 5850418 w 6722167"/>
              <a:gd name="connsiteY43" fmla="*/ 3262127 h 4273364"/>
              <a:gd name="connsiteX44" fmla="*/ 5917093 w 6722167"/>
              <a:gd name="connsiteY44" fmla="*/ 3090677 h 4273364"/>
              <a:gd name="connsiteX45" fmla="*/ 6320318 w 6722167"/>
              <a:gd name="connsiteY45" fmla="*/ 3300227 h 4273364"/>
              <a:gd name="connsiteX46" fmla="*/ 6529868 w 6722167"/>
              <a:gd name="connsiteY46" fmla="*/ 3506602 h 4273364"/>
              <a:gd name="connsiteX47" fmla="*/ 6653693 w 6722167"/>
              <a:gd name="connsiteY47" fmla="*/ 3566927 h 4273364"/>
              <a:gd name="connsiteX48" fmla="*/ 6722167 w 6722167"/>
              <a:gd name="connsiteY48" fmla="*/ 3460720 h 4273364"/>
              <a:gd name="connsiteX49" fmla="*/ 5532918 w 6722167"/>
              <a:gd name="connsiteY49" fmla="*/ 2503302 h 4273364"/>
              <a:gd name="connsiteX50" fmla="*/ 4058334 w 6722167"/>
              <a:gd name="connsiteY50" fmla="*/ 1402232 h 4273364"/>
              <a:gd name="connsiteX51" fmla="*/ 3318797 w 6722167"/>
              <a:gd name="connsiteY51" fmla="*/ 999628 h 4273364"/>
              <a:gd name="connsiteX52" fmla="*/ 3612279 w 6722167"/>
              <a:gd name="connsiteY52" fmla="*/ 681673 h 4273364"/>
              <a:gd name="connsiteX53" fmla="*/ 3082778 w 6722167"/>
              <a:gd name="connsiteY53" fmla="*/ 637893 h 4273364"/>
              <a:gd name="connsiteX54" fmla="*/ 2924003 w 6722167"/>
              <a:gd name="connsiteY54" fmla="*/ 378784 h 4273364"/>
              <a:gd name="connsiteX55" fmla="*/ 2716765 w 6722167"/>
              <a:gd name="connsiteY55" fmla="*/ 0 h 4273364"/>
              <a:gd name="connsiteX56" fmla="*/ 2506088 w 6722167"/>
              <a:gd name="connsiteY56" fmla="*/ 471741 h 4273364"/>
              <a:gd name="connsiteX57" fmla="*/ 2221402 w 6722167"/>
              <a:gd name="connsiteY57" fmla="*/ 1069117 h 4273364"/>
              <a:gd name="connsiteX58" fmla="*/ 1989942 w 6722167"/>
              <a:gd name="connsiteY58" fmla="*/ 1081740 h 4273364"/>
              <a:gd name="connsiteX59" fmla="*/ 1922097 w 6722167"/>
              <a:gd name="connsiteY59" fmla="*/ 651154 h 4273364"/>
              <a:gd name="connsiteX60" fmla="*/ 1896109 w 6722167"/>
              <a:gd name="connsiteY60" fmla="*/ 384269 h 4273364"/>
              <a:gd name="connsiteX61" fmla="*/ 1412666 w 6722167"/>
              <a:gd name="connsiteY61" fmla="*/ 354574 h 4273364"/>
              <a:gd name="connsiteX62" fmla="*/ 1410121 w 6722167"/>
              <a:gd name="connsiteY62" fmla="*/ 191971 h 4273364"/>
              <a:gd name="connsiteX63" fmla="*/ 1289845 w 6722167"/>
              <a:gd name="connsiteY63" fmla="*/ 184626 h 4273364"/>
              <a:gd name="connsiteX64" fmla="*/ 1169632 w 6722167"/>
              <a:gd name="connsiteY64" fmla="*/ 166320 h 4273364"/>
              <a:gd name="connsiteX65" fmla="*/ 1170496 w 6722167"/>
              <a:gd name="connsiteY65" fmla="*/ 80778 h 4273364"/>
              <a:gd name="connsiteX66" fmla="*/ 1069010 w 6722167"/>
              <a:gd name="connsiteY66" fmla="*/ 302914 h 4273364"/>
              <a:gd name="connsiteX67" fmla="*/ 964794 w 6722167"/>
              <a:gd name="connsiteY67" fmla="*/ 506053 h 4273364"/>
              <a:gd name="connsiteX68" fmla="*/ 887664 w 6722167"/>
              <a:gd name="connsiteY68" fmla="*/ 741045 h 4273364"/>
              <a:gd name="connsiteX69" fmla="*/ 783415 w 6722167"/>
              <a:gd name="connsiteY69" fmla="*/ 1105042 h 4273364"/>
              <a:gd name="connsiteX70" fmla="*/ 547493 w 6722167"/>
              <a:gd name="connsiteY70" fmla="*/ 991239 h 4273364"/>
              <a:gd name="connsiteX71" fmla="*/ 353890 w 6722167"/>
              <a:gd name="connsiteY71" fmla="*/ 1111933 h 4273364"/>
              <a:gd name="connsiteX72" fmla="*/ 240397 w 6722167"/>
              <a:gd name="connsiteY72" fmla="*/ 1021956 h 4273364"/>
              <a:gd name="connsiteX73" fmla="*/ 166867 w 6722167"/>
              <a:gd name="connsiteY73" fmla="*/ 1137185 h 4273364"/>
              <a:gd name="connsiteX74" fmla="*/ 113254 w 6722167"/>
              <a:gd name="connsiteY74" fmla="*/ 1256635 h 4273364"/>
              <a:gd name="connsiteX75" fmla="*/ 72176 w 6722167"/>
              <a:gd name="connsiteY75" fmla="*/ 1354616 h 4273364"/>
              <a:gd name="connsiteX76" fmla="*/ 68887 w 6722167"/>
              <a:gd name="connsiteY76" fmla="*/ 1468419 h 4273364"/>
              <a:gd name="connsiteX77" fmla="*/ 0 w 6722167"/>
              <a:gd name="connsiteY77" fmla="*/ 1568134 h 4273364"/>
              <a:gd name="connsiteX78" fmla="*/ 9559 w 6722167"/>
              <a:gd name="connsiteY78" fmla="*/ 1759320 h 4273364"/>
              <a:gd name="connsiteX79" fmla="*/ 139432 w 6722167"/>
              <a:gd name="connsiteY79" fmla="*/ 1728887 h 4273364"/>
              <a:gd name="connsiteX80" fmla="*/ 290506 w 6722167"/>
              <a:gd name="connsiteY80" fmla="*/ 1793138 h 4273364"/>
              <a:gd name="connsiteX81" fmla="*/ 486543 w 6722167"/>
              <a:gd name="connsiteY81" fmla="*/ 1903084 h 4273364"/>
              <a:gd name="connsiteX82" fmla="*/ 451314 w 6722167"/>
              <a:gd name="connsiteY82" fmla="*/ 2048527 h 4273364"/>
              <a:gd name="connsiteX83" fmla="*/ 650644 w 6722167"/>
              <a:gd name="connsiteY83" fmla="*/ 2312532 h 4273364"/>
              <a:gd name="connsiteX84" fmla="*/ 425076 w 6722167"/>
              <a:gd name="connsiteY84" fmla="*/ 2799068 h 4273364"/>
              <a:gd name="connsiteX85" fmla="*/ 553431 w 6722167"/>
              <a:gd name="connsiteY85" fmla="*/ 2888221 h 4273364"/>
              <a:gd name="connsiteX0" fmla="*/ 553431 w 6722167"/>
              <a:gd name="connsiteY0" fmla="*/ 2888221 h 4273364"/>
              <a:gd name="connsiteX1" fmla="*/ 807498 w 6722167"/>
              <a:gd name="connsiteY1" fmla="*/ 2860775 h 4273364"/>
              <a:gd name="connsiteX2" fmla="*/ 849252 w 6722167"/>
              <a:gd name="connsiteY2" fmla="*/ 2971350 h 4273364"/>
              <a:gd name="connsiteX3" fmla="*/ 1210162 w 6722167"/>
              <a:gd name="connsiteY3" fmla="*/ 2893449 h 4273364"/>
              <a:gd name="connsiteX4" fmla="*/ 1432085 w 6722167"/>
              <a:gd name="connsiteY4" fmla="*/ 2983874 h 4273364"/>
              <a:gd name="connsiteX5" fmla="*/ 1009890 w 6722167"/>
              <a:gd name="connsiteY5" fmla="*/ 3970713 h 4273364"/>
              <a:gd name="connsiteX6" fmla="*/ 1442161 w 6722167"/>
              <a:gd name="connsiteY6" fmla="*/ 3697891 h 4273364"/>
              <a:gd name="connsiteX7" fmla="*/ 1468940 w 6722167"/>
              <a:gd name="connsiteY7" fmla="*/ 3668527 h 4273364"/>
              <a:gd name="connsiteX8" fmla="*/ 1513390 w 6722167"/>
              <a:gd name="connsiteY8" fmla="*/ 3681227 h 4273364"/>
              <a:gd name="connsiteX9" fmla="*/ 1487990 w 6722167"/>
              <a:gd name="connsiteY9" fmla="*/ 3719327 h 4273364"/>
              <a:gd name="connsiteX10" fmla="*/ 1649915 w 6722167"/>
              <a:gd name="connsiteY10" fmla="*/ 3801877 h 4273364"/>
              <a:gd name="connsiteX11" fmla="*/ 1850296 w 6722167"/>
              <a:gd name="connsiteY11" fmla="*/ 3899591 h 4273364"/>
              <a:gd name="connsiteX12" fmla="*/ 1841750 w 6722167"/>
              <a:gd name="connsiteY12" fmla="*/ 3769799 h 4273364"/>
              <a:gd name="connsiteX13" fmla="*/ 1867131 w 6722167"/>
              <a:gd name="connsiteY13" fmla="*/ 3681025 h 4273364"/>
              <a:gd name="connsiteX14" fmla="*/ 1984922 w 6722167"/>
              <a:gd name="connsiteY14" fmla="*/ 3149623 h 4273364"/>
              <a:gd name="connsiteX15" fmla="*/ 2745358 w 6722167"/>
              <a:gd name="connsiteY15" fmla="*/ 3753135 h 4273364"/>
              <a:gd name="connsiteX16" fmla="*/ 2844823 w 6722167"/>
              <a:gd name="connsiteY16" fmla="*/ 3836701 h 4273364"/>
              <a:gd name="connsiteX17" fmla="*/ 3053983 w 6722167"/>
              <a:gd name="connsiteY17" fmla="*/ 3914464 h 4273364"/>
              <a:gd name="connsiteX18" fmla="*/ 3189522 w 6722167"/>
              <a:gd name="connsiteY18" fmla="*/ 3933843 h 4273364"/>
              <a:gd name="connsiteX19" fmla="*/ 3322741 w 6722167"/>
              <a:gd name="connsiteY19" fmla="*/ 3963339 h 4273364"/>
              <a:gd name="connsiteX20" fmla="*/ 3435364 w 6722167"/>
              <a:gd name="connsiteY20" fmla="*/ 3971383 h 4273364"/>
              <a:gd name="connsiteX21" fmla="*/ 3666513 w 6722167"/>
              <a:gd name="connsiteY21" fmla="*/ 4026187 h 4273364"/>
              <a:gd name="connsiteX22" fmla="*/ 3780639 w 6722167"/>
              <a:gd name="connsiteY22" fmla="*/ 3937361 h 4273364"/>
              <a:gd name="connsiteX23" fmla="*/ 3757294 w 6722167"/>
              <a:gd name="connsiteY23" fmla="*/ 3381191 h 4273364"/>
              <a:gd name="connsiteX24" fmla="*/ 3795994 w 6722167"/>
              <a:gd name="connsiteY24" fmla="*/ 3340115 h 4273364"/>
              <a:gd name="connsiteX25" fmla="*/ 4261754 w 6722167"/>
              <a:gd name="connsiteY25" fmla="*/ 3707222 h 4273364"/>
              <a:gd name="connsiteX26" fmla="*/ 4720118 w 6722167"/>
              <a:gd name="connsiteY26" fmla="*/ 4078101 h 4273364"/>
              <a:gd name="connsiteX27" fmla="*/ 4977293 w 6722167"/>
              <a:gd name="connsiteY27" fmla="*/ 4273364 h 4273364"/>
              <a:gd name="connsiteX28" fmla="*/ 4989993 w 6722167"/>
              <a:gd name="connsiteY28" fmla="*/ 4055877 h 4273364"/>
              <a:gd name="connsiteX29" fmla="*/ 4939193 w 6722167"/>
              <a:gd name="connsiteY29" fmla="*/ 3913002 h 4273364"/>
              <a:gd name="connsiteX30" fmla="*/ 4883902 w 6722167"/>
              <a:gd name="connsiteY30" fmla="*/ 3769570 h 4273364"/>
              <a:gd name="connsiteX31" fmla="*/ 5317018 w 6722167"/>
              <a:gd name="connsiteY31" fmla="*/ 3662177 h 4273364"/>
              <a:gd name="connsiteX32" fmla="*/ 5358293 w 6722167"/>
              <a:gd name="connsiteY32" fmla="*/ 3439927 h 4273364"/>
              <a:gd name="connsiteX33" fmla="*/ 5609118 w 6722167"/>
              <a:gd name="connsiteY33" fmla="*/ 3424052 h 4273364"/>
              <a:gd name="connsiteX34" fmla="*/ 5609118 w 6722167"/>
              <a:gd name="connsiteY34" fmla="*/ 3401827 h 4273364"/>
              <a:gd name="connsiteX35" fmla="*/ 5545618 w 6722167"/>
              <a:gd name="connsiteY35" fmla="*/ 3395476 h 4273364"/>
              <a:gd name="connsiteX36" fmla="*/ 5456718 w 6722167"/>
              <a:gd name="connsiteY36" fmla="*/ 3379602 h 4273364"/>
              <a:gd name="connsiteX37" fmla="*/ 5374127 w 6722167"/>
              <a:gd name="connsiteY37" fmla="*/ 3321063 h 4273364"/>
              <a:gd name="connsiteX38" fmla="*/ 5475714 w 6722167"/>
              <a:gd name="connsiteY38" fmla="*/ 3295279 h 4273364"/>
              <a:gd name="connsiteX39" fmla="*/ 5479694 w 6722167"/>
              <a:gd name="connsiteY39" fmla="*/ 3218524 h 4273364"/>
              <a:gd name="connsiteX40" fmla="*/ 5574193 w 6722167"/>
              <a:gd name="connsiteY40" fmla="*/ 3208152 h 4273364"/>
              <a:gd name="connsiteX41" fmla="*/ 5663093 w 6722167"/>
              <a:gd name="connsiteY41" fmla="*/ 3189102 h 4273364"/>
              <a:gd name="connsiteX42" fmla="*/ 5771043 w 6722167"/>
              <a:gd name="connsiteY42" fmla="*/ 3220852 h 4273364"/>
              <a:gd name="connsiteX43" fmla="*/ 5850418 w 6722167"/>
              <a:gd name="connsiteY43" fmla="*/ 3262127 h 4273364"/>
              <a:gd name="connsiteX44" fmla="*/ 5917093 w 6722167"/>
              <a:gd name="connsiteY44" fmla="*/ 3090677 h 4273364"/>
              <a:gd name="connsiteX45" fmla="*/ 6320318 w 6722167"/>
              <a:gd name="connsiteY45" fmla="*/ 3300227 h 4273364"/>
              <a:gd name="connsiteX46" fmla="*/ 6529868 w 6722167"/>
              <a:gd name="connsiteY46" fmla="*/ 3506602 h 4273364"/>
              <a:gd name="connsiteX47" fmla="*/ 6653693 w 6722167"/>
              <a:gd name="connsiteY47" fmla="*/ 3566927 h 4273364"/>
              <a:gd name="connsiteX48" fmla="*/ 6722167 w 6722167"/>
              <a:gd name="connsiteY48" fmla="*/ 3460720 h 4273364"/>
              <a:gd name="connsiteX49" fmla="*/ 5532918 w 6722167"/>
              <a:gd name="connsiteY49" fmla="*/ 2503302 h 4273364"/>
              <a:gd name="connsiteX50" fmla="*/ 4062794 w 6722167"/>
              <a:gd name="connsiteY50" fmla="*/ 1460218 h 4273364"/>
              <a:gd name="connsiteX51" fmla="*/ 3318797 w 6722167"/>
              <a:gd name="connsiteY51" fmla="*/ 999628 h 4273364"/>
              <a:gd name="connsiteX52" fmla="*/ 3612279 w 6722167"/>
              <a:gd name="connsiteY52" fmla="*/ 681673 h 4273364"/>
              <a:gd name="connsiteX53" fmla="*/ 3082778 w 6722167"/>
              <a:gd name="connsiteY53" fmla="*/ 637893 h 4273364"/>
              <a:gd name="connsiteX54" fmla="*/ 2924003 w 6722167"/>
              <a:gd name="connsiteY54" fmla="*/ 378784 h 4273364"/>
              <a:gd name="connsiteX55" fmla="*/ 2716765 w 6722167"/>
              <a:gd name="connsiteY55" fmla="*/ 0 h 4273364"/>
              <a:gd name="connsiteX56" fmla="*/ 2506088 w 6722167"/>
              <a:gd name="connsiteY56" fmla="*/ 471741 h 4273364"/>
              <a:gd name="connsiteX57" fmla="*/ 2221402 w 6722167"/>
              <a:gd name="connsiteY57" fmla="*/ 1069117 h 4273364"/>
              <a:gd name="connsiteX58" fmla="*/ 1989942 w 6722167"/>
              <a:gd name="connsiteY58" fmla="*/ 1081740 h 4273364"/>
              <a:gd name="connsiteX59" fmla="*/ 1922097 w 6722167"/>
              <a:gd name="connsiteY59" fmla="*/ 651154 h 4273364"/>
              <a:gd name="connsiteX60" fmla="*/ 1896109 w 6722167"/>
              <a:gd name="connsiteY60" fmla="*/ 384269 h 4273364"/>
              <a:gd name="connsiteX61" fmla="*/ 1412666 w 6722167"/>
              <a:gd name="connsiteY61" fmla="*/ 354574 h 4273364"/>
              <a:gd name="connsiteX62" fmla="*/ 1410121 w 6722167"/>
              <a:gd name="connsiteY62" fmla="*/ 191971 h 4273364"/>
              <a:gd name="connsiteX63" fmla="*/ 1289845 w 6722167"/>
              <a:gd name="connsiteY63" fmla="*/ 184626 h 4273364"/>
              <a:gd name="connsiteX64" fmla="*/ 1169632 w 6722167"/>
              <a:gd name="connsiteY64" fmla="*/ 166320 h 4273364"/>
              <a:gd name="connsiteX65" fmla="*/ 1170496 w 6722167"/>
              <a:gd name="connsiteY65" fmla="*/ 80778 h 4273364"/>
              <a:gd name="connsiteX66" fmla="*/ 1069010 w 6722167"/>
              <a:gd name="connsiteY66" fmla="*/ 302914 h 4273364"/>
              <a:gd name="connsiteX67" fmla="*/ 964794 w 6722167"/>
              <a:gd name="connsiteY67" fmla="*/ 506053 h 4273364"/>
              <a:gd name="connsiteX68" fmla="*/ 887664 w 6722167"/>
              <a:gd name="connsiteY68" fmla="*/ 741045 h 4273364"/>
              <a:gd name="connsiteX69" fmla="*/ 783415 w 6722167"/>
              <a:gd name="connsiteY69" fmla="*/ 1105042 h 4273364"/>
              <a:gd name="connsiteX70" fmla="*/ 547493 w 6722167"/>
              <a:gd name="connsiteY70" fmla="*/ 991239 h 4273364"/>
              <a:gd name="connsiteX71" fmla="*/ 353890 w 6722167"/>
              <a:gd name="connsiteY71" fmla="*/ 1111933 h 4273364"/>
              <a:gd name="connsiteX72" fmla="*/ 240397 w 6722167"/>
              <a:gd name="connsiteY72" fmla="*/ 1021956 h 4273364"/>
              <a:gd name="connsiteX73" fmla="*/ 166867 w 6722167"/>
              <a:gd name="connsiteY73" fmla="*/ 1137185 h 4273364"/>
              <a:gd name="connsiteX74" fmla="*/ 113254 w 6722167"/>
              <a:gd name="connsiteY74" fmla="*/ 1256635 h 4273364"/>
              <a:gd name="connsiteX75" fmla="*/ 72176 w 6722167"/>
              <a:gd name="connsiteY75" fmla="*/ 1354616 h 4273364"/>
              <a:gd name="connsiteX76" fmla="*/ 68887 w 6722167"/>
              <a:gd name="connsiteY76" fmla="*/ 1468419 h 4273364"/>
              <a:gd name="connsiteX77" fmla="*/ 0 w 6722167"/>
              <a:gd name="connsiteY77" fmla="*/ 1568134 h 4273364"/>
              <a:gd name="connsiteX78" fmla="*/ 9559 w 6722167"/>
              <a:gd name="connsiteY78" fmla="*/ 1759320 h 4273364"/>
              <a:gd name="connsiteX79" fmla="*/ 139432 w 6722167"/>
              <a:gd name="connsiteY79" fmla="*/ 1728887 h 4273364"/>
              <a:gd name="connsiteX80" fmla="*/ 290506 w 6722167"/>
              <a:gd name="connsiteY80" fmla="*/ 1793138 h 4273364"/>
              <a:gd name="connsiteX81" fmla="*/ 486543 w 6722167"/>
              <a:gd name="connsiteY81" fmla="*/ 1903084 h 4273364"/>
              <a:gd name="connsiteX82" fmla="*/ 451314 w 6722167"/>
              <a:gd name="connsiteY82" fmla="*/ 2048527 h 4273364"/>
              <a:gd name="connsiteX83" fmla="*/ 650644 w 6722167"/>
              <a:gd name="connsiteY83" fmla="*/ 2312532 h 4273364"/>
              <a:gd name="connsiteX84" fmla="*/ 425076 w 6722167"/>
              <a:gd name="connsiteY84" fmla="*/ 2799068 h 4273364"/>
              <a:gd name="connsiteX85" fmla="*/ 553431 w 6722167"/>
              <a:gd name="connsiteY85" fmla="*/ 2888221 h 4273364"/>
              <a:gd name="connsiteX0" fmla="*/ 553431 w 6722167"/>
              <a:gd name="connsiteY0" fmla="*/ 2888221 h 4273364"/>
              <a:gd name="connsiteX1" fmla="*/ 807498 w 6722167"/>
              <a:gd name="connsiteY1" fmla="*/ 2860775 h 4273364"/>
              <a:gd name="connsiteX2" fmla="*/ 849252 w 6722167"/>
              <a:gd name="connsiteY2" fmla="*/ 2971350 h 4273364"/>
              <a:gd name="connsiteX3" fmla="*/ 1210162 w 6722167"/>
              <a:gd name="connsiteY3" fmla="*/ 2893449 h 4273364"/>
              <a:gd name="connsiteX4" fmla="*/ 1432085 w 6722167"/>
              <a:gd name="connsiteY4" fmla="*/ 2983874 h 4273364"/>
              <a:gd name="connsiteX5" fmla="*/ 1009890 w 6722167"/>
              <a:gd name="connsiteY5" fmla="*/ 3970713 h 4273364"/>
              <a:gd name="connsiteX6" fmla="*/ 1442161 w 6722167"/>
              <a:gd name="connsiteY6" fmla="*/ 3697891 h 4273364"/>
              <a:gd name="connsiteX7" fmla="*/ 1468940 w 6722167"/>
              <a:gd name="connsiteY7" fmla="*/ 3668527 h 4273364"/>
              <a:gd name="connsiteX8" fmla="*/ 1513390 w 6722167"/>
              <a:gd name="connsiteY8" fmla="*/ 3681227 h 4273364"/>
              <a:gd name="connsiteX9" fmla="*/ 1487990 w 6722167"/>
              <a:gd name="connsiteY9" fmla="*/ 3719327 h 4273364"/>
              <a:gd name="connsiteX10" fmla="*/ 1649915 w 6722167"/>
              <a:gd name="connsiteY10" fmla="*/ 3801877 h 4273364"/>
              <a:gd name="connsiteX11" fmla="*/ 1850296 w 6722167"/>
              <a:gd name="connsiteY11" fmla="*/ 3899591 h 4273364"/>
              <a:gd name="connsiteX12" fmla="*/ 1841750 w 6722167"/>
              <a:gd name="connsiteY12" fmla="*/ 3769799 h 4273364"/>
              <a:gd name="connsiteX13" fmla="*/ 1867131 w 6722167"/>
              <a:gd name="connsiteY13" fmla="*/ 3681025 h 4273364"/>
              <a:gd name="connsiteX14" fmla="*/ 1984922 w 6722167"/>
              <a:gd name="connsiteY14" fmla="*/ 3149623 h 4273364"/>
              <a:gd name="connsiteX15" fmla="*/ 2745358 w 6722167"/>
              <a:gd name="connsiteY15" fmla="*/ 3753135 h 4273364"/>
              <a:gd name="connsiteX16" fmla="*/ 2844823 w 6722167"/>
              <a:gd name="connsiteY16" fmla="*/ 3836701 h 4273364"/>
              <a:gd name="connsiteX17" fmla="*/ 3053983 w 6722167"/>
              <a:gd name="connsiteY17" fmla="*/ 3914464 h 4273364"/>
              <a:gd name="connsiteX18" fmla="*/ 3189522 w 6722167"/>
              <a:gd name="connsiteY18" fmla="*/ 3933843 h 4273364"/>
              <a:gd name="connsiteX19" fmla="*/ 3322741 w 6722167"/>
              <a:gd name="connsiteY19" fmla="*/ 3963339 h 4273364"/>
              <a:gd name="connsiteX20" fmla="*/ 3435364 w 6722167"/>
              <a:gd name="connsiteY20" fmla="*/ 3971383 h 4273364"/>
              <a:gd name="connsiteX21" fmla="*/ 3666513 w 6722167"/>
              <a:gd name="connsiteY21" fmla="*/ 4026187 h 4273364"/>
              <a:gd name="connsiteX22" fmla="*/ 3780639 w 6722167"/>
              <a:gd name="connsiteY22" fmla="*/ 3937361 h 4273364"/>
              <a:gd name="connsiteX23" fmla="*/ 3757294 w 6722167"/>
              <a:gd name="connsiteY23" fmla="*/ 3381191 h 4273364"/>
              <a:gd name="connsiteX24" fmla="*/ 3795994 w 6722167"/>
              <a:gd name="connsiteY24" fmla="*/ 3340115 h 4273364"/>
              <a:gd name="connsiteX25" fmla="*/ 4261754 w 6722167"/>
              <a:gd name="connsiteY25" fmla="*/ 3707222 h 4273364"/>
              <a:gd name="connsiteX26" fmla="*/ 4720118 w 6722167"/>
              <a:gd name="connsiteY26" fmla="*/ 4078101 h 4273364"/>
              <a:gd name="connsiteX27" fmla="*/ 4977293 w 6722167"/>
              <a:gd name="connsiteY27" fmla="*/ 4273364 h 4273364"/>
              <a:gd name="connsiteX28" fmla="*/ 4989993 w 6722167"/>
              <a:gd name="connsiteY28" fmla="*/ 4055877 h 4273364"/>
              <a:gd name="connsiteX29" fmla="*/ 4939193 w 6722167"/>
              <a:gd name="connsiteY29" fmla="*/ 3913002 h 4273364"/>
              <a:gd name="connsiteX30" fmla="*/ 4883902 w 6722167"/>
              <a:gd name="connsiteY30" fmla="*/ 3769570 h 4273364"/>
              <a:gd name="connsiteX31" fmla="*/ 5317018 w 6722167"/>
              <a:gd name="connsiteY31" fmla="*/ 3662177 h 4273364"/>
              <a:gd name="connsiteX32" fmla="*/ 5358293 w 6722167"/>
              <a:gd name="connsiteY32" fmla="*/ 3439927 h 4273364"/>
              <a:gd name="connsiteX33" fmla="*/ 5609118 w 6722167"/>
              <a:gd name="connsiteY33" fmla="*/ 3424052 h 4273364"/>
              <a:gd name="connsiteX34" fmla="*/ 5609118 w 6722167"/>
              <a:gd name="connsiteY34" fmla="*/ 3401827 h 4273364"/>
              <a:gd name="connsiteX35" fmla="*/ 5545618 w 6722167"/>
              <a:gd name="connsiteY35" fmla="*/ 3395476 h 4273364"/>
              <a:gd name="connsiteX36" fmla="*/ 5456718 w 6722167"/>
              <a:gd name="connsiteY36" fmla="*/ 3379602 h 4273364"/>
              <a:gd name="connsiteX37" fmla="*/ 5374127 w 6722167"/>
              <a:gd name="connsiteY37" fmla="*/ 3321063 h 4273364"/>
              <a:gd name="connsiteX38" fmla="*/ 5475714 w 6722167"/>
              <a:gd name="connsiteY38" fmla="*/ 3295279 h 4273364"/>
              <a:gd name="connsiteX39" fmla="*/ 5479694 w 6722167"/>
              <a:gd name="connsiteY39" fmla="*/ 3218524 h 4273364"/>
              <a:gd name="connsiteX40" fmla="*/ 5574193 w 6722167"/>
              <a:gd name="connsiteY40" fmla="*/ 3208152 h 4273364"/>
              <a:gd name="connsiteX41" fmla="*/ 5663093 w 6722167"/>
              <a:gd name="connsiteY41" fmla="*/ 3189102 h 4273364"/>
              <a:gd name="connsiteX42" fmla="*/ 5771043 w 6722167"/>
              <a:gd name="connsiteY42" fmla="*/ 3220852 h 4273364"/>
              <a:gd name="connsiteX43" fmla="*/ 5850418 w 6722167"/>
              <a:gd name="connsiteY43" fmla="*/ 3262127 h 4273364"/>
              <a:gd name="connsiteX44" fmla="*/ 5917093 w 6722167"/>
              <a:gd name="connsiteY44" fmla="*/ 3090677 h 4273364"/>
              <a:gd name="connsiteX45" fmla="*/ 6320318 w 6722167"/>
              <a:gd name="connsiteY45" fmla="*/ 3300227 h 4273364"/>
              <a:gd name="connsiteX46" fmla="*/ 6529868 w 6722167"/>
              <a:gd name="connsiteY46" fmla="*/ 3506602 h 4273364"/>
              <a:gd name="connsiteX47" fmla="*/ 6653693 w 6722167"/>
              <a:gd name="connsiteY47" fmla="*/ 3566927 h 4273364"/>
              <a:gd name="connsiteX48" fmla="*/ 6722167 w 6722167"/>
              <a:gd name="connsiteY48" fmla="*/ 3460720 h 4273364"/>
              <a:gd name="connsiteX49" fmla="*/ 5559681 w 6722167"/>
              <a:gd name="connsiteY49" fmla="*/ 2476539 h 4273364"/>
              <a:gd name="connsiteX50" fmla="*/ 4062794 w 6722167"/>
              <a:gd name="connsiteY50" fmla="*/ 1460218 h 4273364"/>
              <a:gd name="connsiteX51" fmla="*/ 3318797 w 6722167"/>
              <a:gd name="connsiteY51" fmla="*/ 999628 h 4273364"/>
              <a:gd name="connsiteX52" fmla="*/ 3612279 w 6722167"/>
              <a:gd name="connsiteY52" fmla="*/ 681673 h 4273364"/>
              <a:gd name="connsiteX53" fmla="*/ 3082778 w 6722167"/>
              <a:gd name="connsiteY53" fmla="*/ 637893 h 4273364"/>
              <a:gd name="connsiteX54" fmla="*/ 2924003 w 6722167"/>
              <a:gd name="connsiteY54" fmla="*/ 378784 h 4273364"/>
              <a:gd name="connsiteX55" fmla="*/ 2716765 w 6722167"/>
              <a:gd name="connsiteY55" fmla="*/ 0 h 4273364"/>
              <a:gd name="connsiteX56" fmla="*/ 2506088 w 6722167"/>
              <a:gd name="connsiteY56" fmla="*/ 471741 h 4273364"/>
              <a:gd name="connsiteX57" fmla="*/ 2221402 w 6722167"/>
              <a:gd name="connsiteY57" fmla="*/ 1069117 h 4273364"/>
              <a:gd name="connsiteX58" fmla="*/ 1989942 w 6722167"/>
              <a:gd name="connsiteY58" fmla="*/ 1081740 h 4273364"/>
              <a:gd name="connsiteX59" fmla="*/ 1922097 w 6722167"/>
              <a:gd name="connsiteY59" fmla="*/ 651154 h 4273364"/>
              <a:gd name="connsiteX60" fmla="*/ 1896109 w 6722167"/>
              <a:gd name="connsiteY60" fmla="*/ 384269 h 4273364"/>
              <a:gd name="connsiteX61" fmla="*/ 1412666 w 6722167"/>
              <a:gd name="connsiteY61" fmla="*/ 354574 h 4273364"/>
              <a:gd name="connsiteX62" fmla="*/ 1410121 w 6722167"/>
              <a:gd name="connsiteY62" fmla="*/ 191971 h 4273364"/>
              <a:gd name="connsiteX63" fmla="*/ 1289845 w 6722167"/>
              <a:gd name="connsiteY63" fmla="*/ 184626 h 4273364"/>
              <a:gd name="connsiteX64" fmla="*/ 1169632 w 6722167"/>
              <a:gd name="connsiteY64" fmla="*/ 166320 h 4273364"/>
              <a:gd name="connsiteX65" fmla="*/ 1170496 w 6722167"/>
              <a:gd name="connsiteY65" fmla="*/ 80778 h 4273364"/>
              <a:gd name="connsiteX66" fmla="*/ 1069010 w 6722167"/>
              <a:gd name="connsiteY66" fmla="*/ 302914 h 4273364"/>
              <a:gd name="connsiteX67" fmla="*/ 964794 w 6722167"/>
              <a:gd name="connsiteY67" fmla="*/ 506053 h 4273364"/>
              <a:gd name="connsiteX68" fmla="*/ 887664 w 6722167"/>
              <a:gd name="connsiteY68" fmla="*/ 741045 h 4273364"/>
              <a:gd name="connsiteX69" fmla="*/ 783415 w 6722167"/>
              <a:gd name="connsiteY69" fmla="*/ 1105042 h 4273364"/>
              <a:gd name="connsiteX70" fmla="*/ 547493 w 6722167"/>
              <a:gd name="connsiteY70" fmla="*/ 991239 h 4273364"/>
              <a:gd name="connsiteX71" fmla="*/ 353890 w 6722167"/>
              <a:gd name="connsiteY71" fmla="*/ 1111933 h 4273364"/>
              <a:gd name="connsiteX72" fmla="*/ 240397 w 6722167"/>
              <a:gd name="connsiteY72" fmla="*/ 1021956 h 4273364"/>
              <a:gd name="connsiteX73" fmla="*/ 166867 w 6722167"/>
              <a:gd name="connsiteY73" fmla="*/ 1137185 h 4273364"/>
              <a:gd name="connsiteX74" fmla="*/ 113254 w 6722167"/>
              <a:gd name="connsiteY74" fmla="*/ 1256635 h 4273364"/>
              <a:gd name="connsiteX75" fmla="*/ 72176 w 6722167"/>
              <a:gd name="connsiteY75" fmla="*/ 1354616 h 4273364"/>
              <a:gd name="connsiteX76" fmla="*/ 68887 w 6722167"/>
              <a:gd name="connsiteY76" fmla="*/ 1468419 h 4273364"/>
              <a:gd name="connsiteX77" fmla="*/ 0 w 6722167"/>
              <a:gd name="connsiteY77" fmla="*/ 1568134 h 4273364"/>
              <a:gd name="connsiteX78" fmla="*/ 9559 w 6722167"/>
              <a:gd name="connsiteY78" fmla="*/ 1759320 h 4273364"/>
              <a:gd name="connsiteX79" fmla="*/ 139432 w 6722167"/>
              <a:gd name="connsiteY79" fmla="*/ 1728887 h 4273364"/>
              <a:gd name="connsiteX80" fmla="*/ 290506 w 6722167"/>
              <a:gd name="connsiteY80" fmla="*/ 1793138 h 4273364"/>
              <a:gd name="connsiteX81" fmla="*/ 486543 w 6722167"/>
              <a:gd name="connsiteY81" fmla="*/ 1903084 h 4273364"/>
              <a:gd name="connsiteX82" fmla="*/ 451314 w 6722167"/>
              <a:gd name="connsiteY82" fmla="*/ 2048527 h 4273364"/>
              <a:gd name="connsiteX83" fmla="*/ 650644 w 6722167"/>
              <a:gd name="connsiteY83" fmla="*/ 2312532 h 4273364"/>
              <a:gd name="connsiteX84" fmla="*/ 425076 w 6722167"/>
              <a:gd name="connsiteY84" fmla="*/ 2799068 h 4273364"/>
              <a:gd name="connsiteX85" fmla="*/ 553431 w 6722167"/>
              <a:gd name="connsiteY85" fmla="*/ 2888221 h 4273364"/>
              <a:gd name="connsiteX0" fmla="*/ 553431 w 6744469"/>
              <a:gd name="connsiteY0" fmla="*/ 2888221 h 4273364"/>
              <a:gd name="connsiteX1" fmla="*/ 807498 w 6744469"/>
              <a:gd name="connsiteY1" fmla="*/ 2860775 h 4273364"/>
              <a:gd name="connsiteX2" fmla="*/ 849252 w 6744469"/>
              <a:gd name="connsiteY2" fmla="*/ 2971350 h 4273364"/>
              <a:gd name="connsiteX3" fmla="*/ 1210162 w 6744469"/>
              <a:gd name="connsiteY3" fmla="*/ 2893449 h 4273364"/>
              <a:gd name="connsiteX4" fmla="*/ 1432085 w 6744469"/>
              <a:gd name="connsiteY4" fmla="*/ 2983874 h 4273364"/>
              <a:gd name="connsiteX5" fmla="*/ 1009890 w 6744469"/>
              <a:gd name="connsiteY5" fmla="*/ 3970713 h 4273364"/>
              <a:gd name="connsiteX6" fmla="*/ 1442161 w 6744469"/>
              <a:gd name="connsiteY6" fmla="*/ 3697891 h 4273364"/>
              <a:gd name="connsiteX7" fmla="*/ 1468940 w 6744469"/>
              <a:gd name="connsiteY7" fmla="*/ 3668527 h 4273364"/>
              <a:gd name="connsiteX8" fmla="*/ 1513390 w 6744469"/>
              <a:gd name="connsiteY8" fmla="*/ 3681227 h 4273364"/>
              <a:gd name="connsiteX9" fmla="*/ 1487990 w 6744469"/>
              <a:gd name="connsiteY9" fmla="*/ 3719327 h 4273364"/>
              <a:gd name="connsiteX10" fmla="*/ 1649915 w 6744469"/>
              <a:gd name="connsiteY10" fmla="*/ 3801877 h 4273364"/>
              <a:gd name="connsiteX11" fmla="*/ 1850296 w 6744469"/>
              <a:gd name="connsiteY11" fmla="*/ 3899591 h 4273364"/>
              <a:gd name="connsiteX12" fmla="*/ 1841750 w 6744469"/>
              <a:gd name="connsiteY12" fmla="*/ 3769799 h 4273364"/>
              <a:gd name="connsiteX13" fmla="*/ 1867131 w 6744469"/>
              <a:gd name="connsiteY13" fmla="*/ 3681025 h 4273364"/>
              <a:gd name="connsiteX14" fmla="*/ 1984922 w 6744469"/>
              <a:gd name="connsiteY14" fmla="*/ 3149623 h 4273364"/>
              <a:gd name="connsiteX15" fmla="*/ 2745358 w 6744469"/>
              <a:gd name="connsiteY15" fmla="*/ 3753135 h 4273364"/>
              <a:gd name="connsiteX16" fmla="*/ 2844823 w 6744469"/>
              <a:gd name="connsiteY16" fmla="*/ 3836701 h 4273364"/>
              <a:gd name="connsiteX17" fmla="*/ 3053983 w 6744469"/>
              <a:gd name="connsiteY17" fmla="*/ 3914464 h 4273364"/>
              <a:gd name="connsiteX18" fmla="*/ 3189522 w 6744469"/>
              <a:gd name="connsiteY18" fmla="*/ 3933843 h 4273364"/>
              <a:gd name="connsiteX19" fmla="*/ 3322741 w 6744469"/>
              <a:gd name="connsiteY19" fmla="*/ 3963339 h 4273364"/>
              <a:gd name="connsiteX20" fmla="*/ 3435364 w 6744469"/>
              <a:gd name="connsiteY20" fmla="*/ 3971383 h 4273364"/>
              <a:gd name="connsiteX21" fmla="*/ 3666513 w 6744469"/>
              <a:gd name="connsiteY21" fmla="*/ 4026187 h 4273364"/>
              <a:gd name="connsiteX22" fmla="*/ 3780639 w 6744469"/>
              <a:gd name="connsiteY22" fmla="*/ 3937361 h 4273364"/>
              <a:gd name="connsiteX23" fmla="*/ 3757294 w 6744469"/>
              <a:gd name="connsiteY23" fmla="*/ 3381191 h 4273364"/>
              <a:gd name="connsiteX24" fmla="*/ 3795994 w 6744469"/>
              <a:gd name="connsiteY24" fmla="*/ 3340115 h 4273364"/>
              <a:gd name="connsiteX25" fmla="*/ 4261754 w 6744469"/>
              <a:gd name="connsiteY25" fmla="*/ 3707222 h 4273364"/>
              <a:gd name="connsiteX26" fmla="*/ 4720118 w 6744469"/>
              <a:gd name="connsiteY26" fmla="*/ 4078101 h 4273364"/>
              <a:gd name="connsiteX27" fmla="*/ 4977293 w 6744469"/>
              <a:gd name="connsiteY27" fmla="*/ 4273364 h 4273364"/>
              <a:gd name="connsiteX28" fmla="*/ 4989993 w 6744469"/>
              <a:gd name="connsiteY28" fmla="*/ 4055877 h 4273364"/>
              <a:gd name="connsiteX29" fmla="*/ 4939193 w 6744469"/>
              <a:gd name="connsiteY29" fmla="*/ 3913002 h 4273364"/>
              <a:gd name="connsiteX30" fmla="*/ 4883902 w 6744469"/>
              <a:gd name="connsiteY30" fmla="*/ 3769570 h 4273364"/>
              <a:gd name="connsiteX31" fmla="*/ 5317018 w 6744469"/>
              <a:gd name="connsiteY31" fmla="*/ 3662177 h 4273364"/>
              <a:gd name="connsiteX32" fmla="*/ 5358293 w 6744469"/>
              <a:gd name="connsiteY32" fmla="*/ 3439927 h 4273364"/>
              <a:gd name="connsiteX33" fmla="*/ 5609118 w 6744469"/>
              <a:gd name="connsiteY33" fmla="*/ 3424052 h 4273364"/>
              <a:gd name="connsiteX34" fmla="*/ 5609118 w 6744469"/>
              <a:gd name="connsiteY34" fmla="*/ 3401827 h 4273364"/>
              <a:gd name="connsiteX35" fmla="*/ 5545618 w 6744469"/>
              <a:gd name="connsiteY35" fmla="*/ 3395476 h 4273364"/>
              <a:gd name="connsiteX36" fmla="*/ 5456718 w 6744469"/>
              <a:gd name="connsiteY36" fmla="*/ 3379602 h 4273364"/>
              <a:gd name="connsiteX37" fmla="*/ 5374127 w 6744469"/>
              <a:gd name="connsiteY37" fmla="*/ 3321063 h 4273364"/>
              <a:gd name="connsiteX38" fmla="*/ 5475714 w 6744469"/>
              <a:gd name="connsiteY38" fmla="*/ 3295279 h 4273364"/>
              <a:gd name="connsiteX39" fmla="*/ 5479694 w 6744469"/>
              <a:gd name="connsiteY39" fmla="*/ 3218524 h 4273364"/>
              <a:gd name="connsiteX40" fmla="*/ 5574193 w 6744469"/>
              <a:gd name="connsiteY40" fmla="*/ 3208152 h 4273364"/>
              <a:gd name="connsiteX41" fmla="*/ 5663093 w 6744469"/>
              <a:gd name="connsiteY41" fmla="*/ 3189102 h 4273364"/>
              <a:gd name="connsiteX42" fmla="*/ 5771043 w 6744469"/>
              <a:gd name="connsiteY42" fmla="*/ 3220852 h 4273364"/>
              <a:gd name="connsiteX43" fmla="*/ 5850418 w 6744469"/>
              <a:gd name="connsiteY43" fmla="*/ 3262127 h 4273364"/>
              <a:gd name="connsiteX44" fmla="*/ 5917093 w 6744469"/>
              <a:gd name="connsiteY44" fmla="*/ 3090677 h 4273364"/>
              <a:gd name="connsiteX45" fmla="*/ 6320318 w 6744469"/>
              <a:gd name="connsiteY45" fmla="*/ 3300227 h 4273364"/>
              <a:gd name="connsiteX46" fmla="*/ 6529868 w 6744469"/>
              <a:gd name="connsiteY46" fmla="*/ 3506602 h 4273364"/>
              <a:gd name="connsiteX47" fmla="*/ 6653693 w 6744469"/>
              <a:gd name="connsiteY47" fmla="*/ 3566927 h 4273364"/>
              <a:gd name="connsiteX48" fmla="*/ 6744469 w 6744469"/>
              <a:gd name="connsiteY48" fmla="*/ 3442878 h 4273364"/>
              <a:gd name="connsiteX49" fmla="*/ 5559681 w 6744469"/>
              <a:gd name="connsiteY49" fmla="*/ 2476539 h 4273364"/>
              <a:gd name="connsiteX50" fmla="*/ 4062794 w 6744469"/>
              <a:gd name="connsiteY50" fmla="*/ 1460218 h 4273364"/>
              <a:gd name="connsiteX51" fmla="*/ 3318797 w 6744469"/>
              <a:gd name="connsiteY51" fmla="*/ 999628 h 4273364"/>
              <a:gd name="connsiteX52" fmla="*/ 3612279 w 6744469"/>
              <a:gd name="connsiteY52" fmla="*/ 681673 h 4273364"/>
              <a:gd name="connsiteX53" fmla="*/ 3082778 w 6744469"/>
              <a:gd name="connsiteY53" fmla="*/ 637893 h 4273364"/>
              <a:gd name="connsiteX54" fmla="*/ 2924003 w 6744469"/>
              <a:gd name="connsiteY54" fmla="*/ 378784 h 4273364"/>
              <a:gd name="connsiteX55" fmla="*/ 2716765 w 6744469"/>
              <a:gd name="connsiteY55" fmla="*/ 0 h 4273364"/>
              <a:gd name="connsiteX56" fmla="*/ 2506088 w 6744469"/>
              <a:gd name="connsiteY56" fmla="*/ 471741 h 4273364"/>
              <a:gd name="connsiteX57" fmla="*/ 2221402 w 6744469"/>
              <a:gd name="connsiteY57" fmla="*/ 1069117 h 4273364"/>
              <a:gd name="connsiteX58" fmla="*/ 1989942 w 6744469"/>
              <a:gd name="connsiteY58" fmla="*/ 1081740 h 4273364"/>
              <a:gd name="connsiteX59" fmla="*/ 1922097 w 6744469"/>
              <a:gd name="connsiteY59" fmla="*/ 651154 h 4273364"/>
              <a:gd name="connsiteX60" fmla="*/ 1896109 w 6744469"/>
              <a:gd name="connsiteY60" fmla="*/ 384269 h 4273364"/>
              <a:gd name="connsiteX61" fmla="*/ 1412666 w 6744469"/>
              <a:gd name="connsiteY61" fmla="*/ 354574 h 4273364"/>
              <a:gd name="connsiteX62" fmla="*/ 1410121 w 6744469"/>
              <a:gd name="connsiteY62" fmla="*/ 191971 h 4273364"/>
              <a:gd name="connsiteX63" fmla="*/ 1289845 w 6744469"/>
              <a:gd name="connsiteY63" fmla="*/ 184626 h 4273364"/>
              <a:gd name="connsiteX64" fmla="*/ 1169632 w 6744469"/>
              <a:gd name="connsiteY64" fmla="*/ 166320 h 4273364"/>
              <a:gd name="connsiteX65" fmla="*/ 1170496 w 6744469"/>
              <a:gd name="connsiteY65" fmla="*/ 80778 h 4273364"/>
              <a:gd name="connsiteX66" fmla="*/ 1069010 w 6744469"/>
              <a:gd name="connsiteY66" fmla="*/ 302914 h 4273364"/>
              <a:gd name="connsiteX67" fmla="*/ 964794 w 6744469"/>
              <a:gd name="connsiteY67" fmla="*/ 506053 h 4273364"/>
              <a:gd name="connsiteX68" fmla="*/ 887664 w 6744469"/>
              <a:gd name="connsiteY68" fmla="*/ 741045 h 4273364"/>
              <a:gd name="connsiteX69" fmla="*/ 783415 w 6744469"/>
              <a:gd name="connsiteY69" fmla="*/ 1105042 h 4273364"/>
              <a:gd name="connsiteX70" fmla="*/ 547493 w 6744469"/>
              <a:gd name="connsiteY70" fmla="*/ 991239 h 4273364"/>
              <a:gd name="connsiteX71" fmla="*/ 353890 w 6744469"/>
              <a:gd name="connsiteY71" fmla="*/ 1111933 h 4273364"/>
              <a:gd name="connsiteX72" fmla="*/ 240397 w 6744469"/>
              <a:gd name="connsiteY72" fmla="*/ 1021956 h 4273364"/>
              <a:gd name="connsiteX73" fmla="*/ 166867 w 6744469"/>
              <a:gd name="connsiteY73" fmla="*/ 1137185 h 4273364"/>
              <a:gd name="connsiteX74" fmla="*/ 113254 w 6744469"/>
              <a:gd name="connsiteY74" fmla="*/ 1256635 h 4273364"/>
              <a:gd name="connsiteX75" fmla="*/ 72176 w 6744469"/>
              <a:gd name="connsiteY75" fmla="*/ 1354616 h 4273364"/>
              <a:gd name="connsiteX76" fmla="*/ 68887 w 6744469"/>
              <a:gd name="connsiteY76" fmla="*/ 1468419 h 4273364"/>
              <a:gd name="connsiteX77" fmla="*/ 0 w 6744469"/>
              <a:gd name="connsiteY77" fmla="*/ 1568134 h 4273364"/>
              <a:gd name="connsiteX78" fmla="*/ 9559 w 6744469"/>
              <a:gd name="connsiteY78" fmla="*/ 1759320 h 4273364"/>
              <a:gd name="connsiteX79" fmla="*/ 139432 w 6744469"/>
              <a:gd name="connsiteY79" fmla="*/ 1728887 h 4273364"/>
              <a:gd name="connsiteX80" fmla="*/ 290506 w 6744469"/>
              <a:gd name="connsiteY80" fmla="*/ 1793138 h 4273364"/>
              <a:gd name="connsiteX81" fmla="*/ 486543 w 6744469"/>
              <a:gd name="connsiteY81" fmla="*/ 1903084 h 4273364"/>
              <a:gd name="connsiteX82" fmla="*/ 451314 w 6744469"/>
              <a:gd name="connsiteY82" fmla="*/ 2048527 h 4273364"/>
              <a:gd name="connsiteX83" fmla="*/ 650644 w 6744469"/>
              <a:gd name="connsiteY83" fmla="*/ 2312532 h 4273364"/>
              <a:gd name="connsiteX84" fmla="*/ 425076 w 6744469"/>
              <a:gd name="connsiteY84" fmla="*/ 2799068 h 4273364"/>
              <a:gd name="connsiteX85" fmla="*/ 553431 w 6744469"/>
              <a:gd name="connsiteY85" fmla="*/ 2888221 h 4273364"/>
              <a:gd name="connsiteX0" fmla="*/ 553431 w 6744469"/>
              <a:gd name="connsiteY0" fmla="*/ 2888221 h 4273364"/>
              <a:gd name="connsiteX1" fmla="*/ 807498 w 6744469"/>
              <a:gd name="connsiteY1" fmla="*/ 2860775 h 4273364"/>
              <a:gd name="connsiteX2" fmla="*/ 849252 w 6744469"/>
              <a:gd name="connsiteY2" fmla="*/ 2971350 h 4273364"/>
              <a:gd name="connsiteX3" fmla="*/ 1210162 w 6744469"/>
              <a:gd name="connsiteY3" fmla="*/ 2893449 h 4273364"/>
              <a:gd name="connsiteX4" fmla="*/ 1432085 w 6744469"/>
              <a:gd name="connsiteY4" fmla="*/ 2983874 h 4273364"/>
              <a:gd name="connsiteX5" fmla="*/ 1009890 w 6744469"/>
              <a:gd name="connsiteY5" fmla="*/ 3970713 h 4273364"/>
              <a:gd name="connsiteX6" fmla="*/ 1442161 w 6744469"/>
              <a:gd name="connsiteY6" fmla="*/ 3697891 h 4273364"/>
              <a:gd name="connsiteX7" fmla="*/ 1468940 w 6744469"/>
              <a:gd name="connsiteY7" fmla="*/ 3668527 h 4273364"/>
              <a:gd name="connsiteX8" fmla="*/ 1513390 w 6744469"/>
              <a:gd name="connsiteY8" fmla="*/ 3681227 h 4273364"/>
              <a:gd name="connsiteX9" fmla="*/ 1487990 w 6744469"/>
              <a:gd name="connsiteY9" fmla="*/ 3719327 h 4273364"/>
              <a:gd name="connsiteX10" fmla="*/ 1649915 w 6744469"/>
              <a:gd name="connsiteY10" fmla="*/ 3801877 h 4273364"/>
              <a:gd name="connsiteX11" fmla="*/ 1850296 w 6744469"/>
              <a:gd name="connsiteY11" fmla="*/ 3899591 h 4273364"/>
              <a:gd name="connsiteX12" fmla="*/ 1841750 w 6744469"/>
              <a:gd name="connsiteY12" fmla="*/ 3769799 h 4273364"/>
              <a:gd name="connsiteX13" fmla="*/ 1867131 w 6744469"/>
              <a:gd name="connsiteY13" fmla="*/ 3681025 h 4273364"/>
              <a:gd name="connsiteX14" fmla="*/ 1984922 w 6744469"/>
              <a:gd name="connsiteY14" fmla="*/ 3149623 h 4273364"/>
              <a:gd name="connsiteX15" fmla="*/ 2745358 w 6744469"/>
              <a:gd name="connsiteY15" fmla="*/ 3753135 h 4273364"/>
              <a:gd name="connsiteX16" fmla="*/ 2844823 w 6744469"/>
              <a:gd name="connsiteY16" fmla="*/ 3836701 h 4273364"/>
              <a:gd name="connsiteX17" fmla="*/ 3053983 w 6744469"/>
              <a:gd name="connsiteY17" fmla="*/ 3914464 h 4273364"/>
              <a:gd name="connsiteX18" fmla="*/ 3189522 w 6744469"/>
              <a:gd name="connsiteY18" fmla="*/ 3933843 h 4273364"/>
              <a:gd name="connsiteX19" fmla="*/ 3322741 w 6744469"/>
              <a:gd name="connsiteY19" fmla="*/ 3963339 h 4273364"/>
              <a:gd name="connsiteX20" fmla="*/ 3435364 w 6744469"/>
              <a:gd name="connsiteY20" fmla="*/ 3971383 h 4273364"/>
              <a:gd name="connsiteX21" fmla="*/ 3666513 w 6744469"/>
              <a:gd name="connsiteY21" fmla="*/ 4026187 h 4273364"/>
              <a:gd name="connsiteX22" fmla="*/ 3780639 w 6744469"/>
              <a:gd name="connsiteY22" fmla="*/ 3937361 h 4273364"/>
              <a:gd name="connsiteX23" fmla="*/ 3757294 w 6744469"/>
              <a:gd name="connsiteY23" fmla="*/ 3381191 h 4273364"/>
              <a:gd name="connsiteX24" fmla="*/ 3795994 w 6744469"/>
              <a:gd name="connsiteY24" fmla="*/ 3340115 h 4273364"/>
              <a:gd name="connsiteX25" fmla="*/ 4261754 w 6744469"/>
              <a:gd name="connsiteY25" fmla="*/ 3707222 h 4273364"/>
              <a:gd name="connsiteX26" fmla="*/ 4720118 w 6744469"/>
              <a:gd name="connsiteY26" fmla="*/ 4078101 h 4273364"/>
              <a:gd name="connsiteX27" fmla="*/ 4977293 w 6744469"/>
              <a:gd name="connsiteY27" fmla="*/ 4273364 h 4273364"/>
              <a:gd name="connsiteX28" fmla="*/ 4989993 w 6744469"/>
              <a:gd name="connsiteY28" fmla="*/ 4055877 h 4273364"/>
              <a:gd name="connsiteX29" fmla="*/ 4939193 w 6744469"/>
              <a:gd name="connsiteY29" fmla="*/ 3913002 h 4273364"/>
              <a:gd name="connsiteX30" fmla="*/ 4883902 w 6744469"/>
              <a:gd name="connsiteY30" fmla="*/ 3769570 h 4273364"/>
              <a:gd name="connsiteX31" fmla="*/ 5317018 w 6744469"/>
              <a:gd name="connsiteY31" fmla="*/ 3662177 h 4273364"/>
              <a:gd name="connsiteX32" fmla="*/ 5358293 w 6744469"/>
              <a:gd name="connsiteY32" fmla="*/ 3439927 h 4273364"/>
              <a:gd name="connsiteX33" fmla="*/ 5609118 w 6744469"/>
              <a:gd name="connsiteY33" fmla="*/ 3424052 h 4273364"/>
              <a:gd name="connsiteX34" fmla="*/ 5609118 w 6744469"/>
              <a:gd name="connsiteY34" fmla="*/ 3401827 h 4273364"/>
              <a:gd name="connsiteX35" fmla="*/ 5545618 w 6744469"/>
              <a:gd name="connsiteY35" fmla="*/ 3395476 h 4273364"/>
              <a:gd name="connsiteX36" fmla="*/ 5456718 w 6744469"/>
              <a:gd name="connsiteY36" fmla="*/ 3379602 h 4273364"/>
              <a:gd name="connsiteX37" fmla="*/ 5374127 w 6744469"/>
              <a:gd name="connsiteY37" fmla="*/ 3321063 h 4273364"/>
              <a:gd name="connsiteX38" fmla="*/ 5475714 w 6744469"/>
              <a:gd name="connsiteY38" fmla="*/ 3295279 h 4273364"/>
              <a:gd name="connsiteX39" fmla="*/ 5479694 w 6744469"/>
              <a:gd name="connsiteY39" fmla="*/ 3218524 h 4273364"/>
              <a:gd name="connsiteX40" fmla="*/ 5574193 w 6744469"/>
              <a:gd name="connsiteY40" fmla="*/ 3208152 h 4273364"/>
              <a:gd name="connsiteX41" fmla="*/ 5663093 w 6744469"/>
              <a:gd name="connsiteY41" fmla="*/ 3189102 h 4273364"/>
              <a:gd name="connsiteX42" fmla="*/ 5771043 w 6744469"/>
              <a:gd name="connsiteY42" fmla="*/ 3220852 h 4273364"/>
              <a:gd name="connsiteX43" fmla="*/ 5850418 w 6744469"/>
              <a:gd name="connsiteY43" fmla="*/ 3262127 h 4273364"/>
              <a:gd name="connsiteX44" fmla="*/ 5917093 w 6744469"/>
              <a:gd name="connsiteY44" fmla="*/ 3090677 h 4273364"/>
              <a:gd name="connsiteX45" fmla="*/ 6320318 w 6744469"/>
              <a:gd name="connsiteY45" fmla="*/ 3300227 h 4273364"/>
              <a:gd name="connsiteX46" fmla="*/ 6529868 w 6744469"/>
              <a:gd name="connsiteY46" fmla="*/ 3506602 h 4273364"/>
              <a:gd name="connsiteX47" fmla="*/ 6653693 w 6744469"/>
              <a:gd name="connsiteY47" fmla="*/ 3566927 h 4273364"/>
              <a:gd name="connsiteX48" fmla="*/ 6744469 w 6744469"/>
              <a:gd name="connsiteY48" fmla="*/ 3442878 h 4273364"/>
              <a:gd name="connsiteX49" fmla="*/ 5559681 w 6744469"/>
              <a:gd name="connsiteY49" fmla="*/ 2476539 h 4273364"/>
              <a:gd name="connsiteX50" fmla="*/ 4062794 w 6744469"/>
              <a:gd name="connsiteY50" fmla="*/ 1460218 h 4273364"/>
              <a:gd name="connsiteX51" fmla="*/ 3318797 w 6744469"/>
              <a:gd name="connsiteY51" fmla="*/ 999628 h 4273364"/>
              <a:gd name="connsiteX52" fmla="*/ 3612279 w 6744469"/>
              <a:gd name="connsiteY52" fmla="*/ 681673 h 4273364"/>
              <a:gd name="connsiteX53" fmla="*/ 3082778 w 6744469"/>
              <a:gd name="connsiteY53" fmla="*/ 637893 h 4273364"/>
              <a:gd name="connsiteX54" fmla="*/ 2924003 w 6744469"/>
              <a:gd name="connsiteY54" fmla="*/ 378784 h 4273364"/>
              <a:gd name="connsiteX55" fmla="*/ 2716765 w 6744469"/>
              <a:gd name="connsiteY55" fmla="*/ 0 h 4273364"/>
              <a:gd name="connsiteX56" fmla="*/ 2506088 w 6744469"/>
              <a:gd name="connsiteY56" fmla="*/ 471741 h 4273364"/>
              <a:gd name="connsiteX57" fmla="*/ 2221402 w 6744469"/>
              <a:gd name="connsiteY57" fmla="*/ 1069117 h 4273364"/>
              <a:gd name="connsiteX58" fmla="*/ 1989942 w 6744469"/>
              <a:gd name="connsiteY58" fmla="*/ 1081740 h 4273364"/>
              <a:gd name="connsiteX59" fmla="*/ 1922097 w 6744469"/>
              <a:gd name="connsiteY59" fmla="*/ 651154 h 4273364"/>
              <a:gd name="connsiteX60" fmla="*/ 1896109 w 6744469"/>
              <a:gd name="connsiteY60" fmla="*/ 384269 h 4273364"/>
              <a:gd name="connsiteX61" fmla="*/ 1412666 w 6744469"/>
              <a:gd name="connsiteY61" fmla="*/ 354574 h 4273364"/>
              <a:gd name="connsiteX62" fmla="*/ 1410121 w 6744469"/>
              <a:gd name="connsiteY62" fmla="*/ 191971 h 4273364"/>
              <a:gd name="connsiteX63" fmla="*/ 1289845 w 6744469"/>
              <a:gd name="connsiteY63" fmla="*/ 184626 h 4273364"/>
              <a:gd name="connsiteX64" fmla="*/ 1169632 w 6744469"/>
              <a:gd name="connsiteY64" fmla="*/ 166320 h 4273364"/>
              <a:gd name="connsiteX65" fmla="*/ 1170496 w 6744469"/>
              <a:gd name="connsiteY65" fmla="*/ 80778 h 4273364"/>
              <a:gd name="connsiteX66" fmla="*/ 1069010 w 6744469"/>
              <a:gd name="connsiteY66" fmla="*/ 302914 h 4273364"/>
              <a:gd name="connsiteX67" fmla="*/ 964794 w 6744469"/>
              <a:gd name="connsiteY67" fmla="*/ 506053 h 4273364"/>
              <a:gd name="connsiteX68" fmla="*/ 887664 w 6744469"/>
              <a:gd name="connsiteY68" fmla="*/ 741045 h 4273364"/>
              <a:gd name="connsiteX69" fmla="*/ 783415 w 6744469"/>
              <a:gd name="connsiteY69" fmla="*/ 1105042 h 4273364"/>
              <a:gd name="connsiteX70" fmla="*/ 547493 w 6744469"/>
              <a:gd name="connsiteY70" fmla="*/ 991239 h 4273364"/>
              <a:gd name="connsiteX71" fmla="*/ 353890 w 6744469"/>
              <a:gd name="connsiteY71" fmla="*/ 1111933 h 4273364"/>
              <a:gd name="connsiteX72" fmla="*/ 240397 w 6744469"/>
              <a:gd name="connsiteY72" fmla="*/ 1021956 h 4273364"/>
              <a:gd name="connsiteX73" fmla="*/ 166867 w 6744469"/>
              <a:gd name="connsiteY73" fmla="*/ 1137185 h 4273364"/>
              <a:gd name="connsiteX74" fmla="*/ 113254 w 6744469"/>
              <a:gd name="connsiteY74" fmla="*/ 1256635 h 4273364"/>
              <a:gd name="connsiteX75" fmla="*/ 72176 w 6744469"/>
              <a:gd name="connsiteY75" fmla="*/ 1354616 h 4273364"/>
              <a:gd name="connsiteX76" fmla="*/ 68887 w 6744469"/>
              <a:gd name="connsiteY76" fmla="*/ 1468419 h 4273364"/>
              <a:gd name="connsiteX77" fmla="*/ 0 w 6744469"/>
              <a:gd name="connsiteY77" fmla="*/ 1568134 h 4273364"/>
              <a:gd name="connsiteX78" fmla="*/ 9559 w 6744469"/>
              <a:gd name="connsiteY78" fmla="*/ 1759320 h 4273364"/>
              <a:gd name="connsiteX79" fmla="*/ 139432 w 6744469"/>
              <a:gd name="connsiteY79" fmla="*/ 1728887 h 4273364"/>
              <a:gd name="connsiteX80" fmla="*/ 290506 w 6744469"/>
              <a:gd name="connsiteY80" fmla="*/ 1793138 h 4273364"/>
              <a:gd name="connsiteX81" fmla="*/ 486543 w 6744469"/>
              <a:gd name="connsiteY81" fmla="*/ 1903084 h 4273364"/>
              <a:gd name="connsiteX82" fmla="*/ 451314 w 6744469"/>
              <a:gd name="connsiteY82" fmla="*/ 2048527 h 4273364"/>
              <a:gd name="connsiteX83" fmla="*/ 650644 w 6744469"/>
              <a:gd name="connsiteY83" fmla="*/ 2312532 h 4273364"/>
              <a:gd name="connsiteX84" fmla="*/ 425076 w 6744469"/>
              <a:gd name="connsiteY84" fmla="*/ 2799068 h 4273364"/>
              <a:gd name="connsiteX85" fmla="*/ 553431 w 6744469"/>
              <a:gd name="connsiteY85" fmla="*/ 2888221 h 4273364"/>
              <a:gd name="connsiteX0" fmla="*/ 553431 w 6744469"/>
              <a:gd name="connsiteY0" fmla="*/ 2888221 h 4273364"/>
              <a:gd name="connsiteX1" fmla="*/ 807498 w 6744469"/>
              <a:gd name="connsiteY1" fmla="*/ 2860775 h 4273364"/>
              <a:gd name="connsiteX2" fmla="*/ 849252 w 6744469"/>
              <a:gd name="connsiteY2" fmla="*/ 2971350 h 4273364"/>
              <a:gd name="connsiteX3" fmla="*/ 1210162 w 6744469"/>
              <a:gd name="connsiteY3" fmla="*/ 2893449 h 4273364"/>
              <a:gd name="connsiteX4" fmla="*/ 1432085 w 6744469"/>
              <a:gd name="connsiteY4" fmla="*/ 2983874 h 4273364"/>
              <a:gd name="connsiteX5" fmla="*/ 1009890 w 6744469"/>
              <a:gd name="connsiteY5" fmla="*/ 3970713 h 4273364"/>
              <a:gd name="connsiteX6" fmla="*/ 1442161 w 6744469"/>
              <a:gd name="connsiteY6" fmla="*/ 3697891 h 4273364"/>
              <a:gd name="connsiteX7" fmla="*/ 1468940 w 6744469"/>
              <a:gd name="connsiteY7" fmla="*/ 3668527 h 4273364"/>
              <a:gd name="connsiteX8" fmla="*/ 1513390 w 6744469"/>
              <a:gd name="connsiteY8" fmla="*/ 3681227 h 4273364"/>
              <a:gd name="connsiteX9" fmla="*/ 1487990 w 6744469"/>
              <a:gd name="connsiteY9" fmla="*/ 3719327 h 4273364"/>
              <a:gd name="connsiteX10" fmla="*/ 1649915 w 6744469"/>
              <a:gd name="connsiteY10" fmla="*/ 3801877 h 4273364"/>
              <a:gd name="connsiteX11" fmla="*/ 1850296 w 6744469"/>
              <a:gd name="connsiteY11" fmla="*/ 3899591 h 4273364"/>
              <a:gd name="connsiteX12" fmla="*/ 1841750 w 6744469"/>
              <a:gd name="connsiteY12" fmla="*/ 3769799 h 4273364"/>
              <a:gd name="connsiteX13" fmla="*/ 1867131 w 6744469"/>
              <a:gd name="connsiteY13" fmla="*/ 3681025 h 4273364"/>
              <a:gd name="connsiteX14" fmla="*/ 1984922 w 6744469"/>
              <a:gd name="connsiteY14" fmla="*/ 3149623 h 4273364"/>
              <a:gd name="connsiteX15" fmla="*/ 2745358 w 6744469"/>
              <a:gd name="connsiteY15" fmla="*/ 3753135 h 4273364"/>
              <a:gd name="connsiteX16" fmla="*/ 2844823 w 6744469"/>
              <a:gd name="connsiteY16" fmla="*/ 3836701 h 4273364"/>
              <a:gd name="connsiteX17" fmla="*/ 3053983 w 6744469"/>
              <a:gd name="connsiteY17" fmla="*/ 3914464 h 4273364"/>
              <a:gd name="connsiteX18" fmla="*/ 3189522 w 6744469"/>
              <a:gd name="connsiteY18" fmla="*/ 3933843 h 4273364"/>
              <a:gd name="connsiteX19" fmla="*/ 3322741 w 6744469"/>
              <a:gd name="connsiteY19" fmla="*/ 3963339 h 4273364"/>
              <a:gd name="connsiteX20" fmla="*/ 3435364 w 6744469"/>
              <a:gd name="connsiteY20" fmla="*/ 3971383 h 4273364"/>
              <a:gd name="connsiteX21" fmla="*/ 3666513 w 6744469"/>
              <a:gd name="connsiteY21" fmla="*/ 4026187 h 4273364"/>
              <a:gd name="connsiteX22" fmla="*/ 3780639 w 6744469"/>
              <a:gd name="connsiteY22" fmla="*/ 3937361 h 4273364"/>
              <a:gd name="connsiteX23" fmla="*/ 3757294 w 6744469"/>
              <a:gd name="connsiteY23" fmla="*/ 3381191 h 4273364"/>
              <a:gd name="connsiteX24" fmla="*/ 3795994 w 6744469"/>
              <a:gd name="connsiteY24" fmla="*/ 3340115 h 4273364"/>
              <a:gd name="connsiteX25" fmla="*/ 4261754 w 6744469"/>
              <a:gd name="connsiteY25" fmla="*/ 3707222 h 4273364"/>
              <a:gd name="connsiteX26" fmla="*/ 4720118 w 6744469"/>
              <a:gd name="connsiteY26" fmla="*/ 4078101 h 4273364"/>
              <a:gd name="connsiteX27" fmla="*/ 4977293 w 6744469"/>
              <a:gd name="connsiteY27" fmla="*/ 4273364 h 4273364"/>
              <a:gd name="connsiteX28" fmla="*/ 4989993 w 6744469"/>
              <a:gd name="connsiteY28" fmla="*/ 4055877 h 4273364"/>
              <a:gd name="connsiteX29" fmla="*/ 4939193 w 6744469"/>
              <a:gd name="connsiteY29" fmla="*/ 3913002 h 4273364"/>
              <a:gd name="connsiteX30" fmla="*/ 4883902 w 6744469"/>
              <a:gd name="connsiteY30" fmla="*/ 3769570 h 4273364"/>
              <a:gd name="connsiteX31" fmla="*/ 5317018 w 6744469"/>
              <a:gd name="connsiteY31" fmla="*/ 3662177 h 4273364"/>
              <a:gd name="connsiteX32" fmla="*/ 5358293 w 6744469"/>
              <a:gd name="connsiteY32" fmla="*/ 3439927 h 4273364"/>
              <a:gd name="connsiteX33" fmla="*/ 5609118 w 6744469"/>
              <a:gd name="connsiteY33" fmla="*/ 3424052 h 4273364"/>
              <a:gd name="connsiteX34" fmla="*/ 5609118 w 6744469"/>
              <a:gd name="connsiteY34" fmla="*/ 3401827 h 4273364"/>
              <a:gd name="connsiteX35" fmla="*/ 5545618 w 6744469"/>
              <a:gd name="connsiteY35" fmla="*/ 3395476 h 4273364"/>
              <a:gd name="connsiteX36" fmla="*/ 5456718 w 6744469"/>
              <a:gd name="connsiteY36" fmla="*/ 3379602 h 4273364"/>
              <a:gd name="connsiteX37" fmla="*/ 5374127 w 6744469"/>
              <a:gd name="connsiteY37" fmla="*/ 3321063 h 4273364"/>
              <a:gd name="connsiteX38" fmla="*/ 5475714 w 6744469"/>
              <a:gd name="connsiteY38" fmla="*/ 3295279 h 4273364"/>
              <a:gd name="connsiteX39" fmla="*/ 5479694 w 6744469"/>
              <a:gd name="connsiteY39" fmla="*/ 3218524 h 4273364"/>
              <a:gd name="connsiteX40" fmla="*/ 5574193 w 6744469"/>
              <a:gd name="connsiteY40" fmla="*/ 3208152 h 4273364"/>
              <a:gd name="connsiteX41" fmla="*/ 5663093 w 6744469"/>
              <a:gd name="connsiteY41" fmla="*/ 3189102 h 4273364"/>
              <a:gd name="connsiteX42" fmla="*/ 5771043 w 6744469"/>
              <a:gd name="connsiteY42" fmla="*/ 3220852 h 4273364"/>
              <a:gd name="connsiteX43" fmla="*/ 5850418 w 6744469"/>
              <a:gd name="connsiteY43" fmla="*/ 3262127 h 4273364"/>
              <a:gd name="connsiteX44" fmla="*/ 5917093 w 6744469"/>
              <a:gd name="connsiteY44" fmla="*/ 3090677 h 4273364"/>
              <a:gd name="connsiteX45" fmla="*/ 6320318 w 6744469"/>
              <a:gd name="connsiteY45" fmla="*/ 3300227 h 4273364"/>
              <a:gd name="connsiteX46" fmla="*/ 6529868 w 6744469"/>
              <a:gd name="connsiteY46" fmla="*/ 3506602 h 4273364"/>
              <a:gd name="connsiteX47" fmla="*/ 6702758 w 6744469"/>
              <a:gd name="connsiteY47" fmla="*/ 3598150 h 4273364"/>
              <a:gd name="connsiteX48" fmla="*/ 6744469 w 6744469"/>
              <a:gd name="connsiteY48" fmla="*/ 3442878 h 4273364"/>
              <a:gd name="connsiteX49" fmla="*/ 5559681 w 6744469"/>
              <a:gd name="connsiteY49" fmla="*/ 2476539 h 4273364"/>
              <a:gd name="connsiteX50" fmla="*/ 4062794 w 6744469"/>
              <a:gd name="connsiteY50" fmla="*/ 1460218 h 4273364"/>
              <a:gd name="connsiteX51" fmla="*/ 3318797 w 6744469"/>
              <a:gd name="connsiteY51" fmla="*/ 999628 h 4273364"/>
              <a:gd name="connsiteX52" fmla="*/ 3612279 w 6744469"/>
              <a:gd name="connsiteY52" fmla="*/ 681673 h 4273364"/>
              <a:gd name="connsiteX53" fmla="*/ 3082778 w 6744469"/>
              <a:gd name="connsiteY53" fmla="*/ 637893 h 4273364"/>
              <a:gd name="connsiteX54" fmla="*/ 2924003 w 6744469"/>
              <a:gd name="connsiteY54" fmla="*/ 378784 h 4273364"/>
              <a:gd name="connsiteX55" fmla="*/ 2716765 w 6744469"/>
              <a:gd name="connsiteY55" fmla="*/ 0 h 4273364"/>
              <a:gd name="connsiteX56" fmla="*/ 2506088 w 6744469"/>
              <a:gd name="connsiteY56" fmla="*/ 471741 h 4273364"/>
              <a:gd name="connsiteX57" fmla="*/ 2221402 w 6744469"/>
              <a:gd name="connsiteY57" fmla="*/ 1069117 h 4273364"/>
              <a:gd name="connsiteX58" fmla="*/ 1989942 w 6744469"/>
              <a:gd name="connsiteY58" fmla="*/ 1081740 h 4273364"/>
              <a:gd name="connsiteX59" fmla="*/ 1922097 w 6744469"/>
              <a:gd name="connsiteY59" fmla="*/ 651154 h 4273364"/>
              <a:gd name="connsiteX60" fmla="*/ 1896109 w 6744469"/>
              <a:gd name="connsiteY60" fmla="*/ 384269 h 4273364"/>
              <a:gd name="connsiteX61" fmla="*/ 1412666 w 6744469"/>
              <a:gd name="connsiteY61" fmla="*/ 354574 h 4273364"/>
              <a:gd name="connsiteX62" fmla="*/ 1410121 w 6744469"/>
              <a:gd name="connsiteY62" fmla="*/ 191971 h 4273364"/>
              <a:gd name="connsiteX63" fmla="*/ 1289845 w 6744469"/>
              <a:gd name="connsiteY63" fmla="*/ 184626 h 4273364"/>
              <a:gd name="connsiteX64" fmla="*/ 1169632 w 6744469"/>
              <a:gd name="connsiteY64" fmla="*/ 166320 h 4273364"/>
              <a:gd name="connsiteX65" fmla="*/ 1170496 w 6744469"/>
              <a:gd name="connsiteY65" fmla="*/ 80778 h 4273364"/>
              <a:gd name="connsiteX66" fmla="*/ 1069010 w 6744469"/>
              <a:gd name="connsiteY66" fmla="*/ 302914 h 4273364"/>
              <a:gd name="connsiteX67" fmla="*/ 964794 w 6744469"/>
              <a:gd name="connsiteY67" fmla="*/ 506053 h 4273364"/>
              <a:gd name="connsiteX68" fmla="*/ 887664 w 6744469"/>
              <a:gd name="connsiteY68" fmla="*/ 741045 h 4273364"/>
              <a:gd name="connsiteX69" fmla="*/ 783415 w 6744469"/>
              <a:gd name="connsiteY69" fmla="*/ 1105042 h 4273364"/>
              <a:gd name="connsiteX70" fmla="*/ 547493 w 6744469"/>
              <a:gd name="connsiteY70" fmla="*/ 991239 h 4273364"/>
              <a:gd name="connsiteX71" fmla="*/ 353890 w 6744469"/>
              <a:gd name="connsiteY71" fmla="*/ 1111933 h 4273364"/>
              <a:gd name="connsiteX72" fmla="*/ 240397 w 6744469"/>
              <a:gd name="connsiteY72" fmla="*/ 1021956 h 4273364"/>
              <a:gd name="connsiteX73" fmla="*/ 166867 w 6744469"/>
              <a:gd name="connsiteY73" fmla="*/ 1137185 h 4273364"/>
              <a:gd name="connsiteX74" fmla="*/ 113254 w 6744469"/>
              <a:gd name="connsiteY74" fmla="*/ 1256635 h 4273364"/>
              <a:gd name="connsiteX75" fmla="*/ 72176 w 6744469"/>
              <a:gd name="connsiteY75" fmla="*/ 1354616 h 4273364"/>
              <a:gd name="connsiteX76" fmla="*/ 68887 w 6744469"/>
              <a:gd name="connsiteY76" fmla="*/ 1468419 h 4273364"/>
              <a:gd name="connsiteX77" fmla="*/ 0 w 6744469"/>
              <a:gd name="connsiteY77" fmla="*/ 1568134 h 4273364"/>
              <a:gd name="connsiteX78" fmla="*/ 9559 w 6744469"/>
              <a:gd name="connsiteY78" fmla="*/ 1759320 h 4273364"/>
              <a:gd name="connsiteX79" fmla="*/ 139432 w 6744469"/>
              <a:gd name="connsiteY79" fmla="*/ 1728887 h 4273364"/>
              <a:gd name="connsiteX80" fmla="*/ 290506 w 6744469"/>
              <a:gd name="connsiteY80" fmla="*/ 1793138 h 4273364"/>
              <a:gd name="connsiteX81" fmla="*/ 486543 w 6744469"/>
              <a:gd name="connsiteY81" fmla="*/ 1903084 h 4273364"/>
              <a:gd name="connsiteX82" fmla="*/ 451314 w 6744469"/>
              <a:gd name="connsiteY82" fmla="*/ 2048527 h 4273364"/>
              <a:gd name="connsiteX83" fmla="*/ 650644 w 6744469"/>
              <a:gd name="connsiteY83" fmla="*/ 2312532 h 4273364"/>
              <a:gd name="connsiteX84" fmla="*/ 425076 w 6744469"/>
              <a:gd name="connsiteY84" fmla="*/ 2799068 h 4273364"/>
              <a:gd name="connsiteX85" fmla="*/ 553431 w 6744469"/>
              <a:gd name="connsiteY85" fmla="*/ 2888221 h 4273364"/>
              <a:gd name="connsiteX0" fmla="*/ 553431 w 6771232"/>
              <a:gd name="connsiteY0" fmla="*/ 2888221 h 4273364"/>
              <a:gd name="connsiteX1" fmla="*/ 807498 w 6771232"/>
              <a:gd name="connsiteY1" fmla="*/ 2860775 h 4273364"/>
              <a:gd name="connsiteX2" fmla="*/ 849252 w 6771232"/>
              <a:gd name="connsiteY2" fmla="*/ 2971350 h 4273364"/>
              <a:gd name="connsiteX3" fmla="*/ 1210162 w 6771232"/>
              <a:gd name="connsiteY3" fmla="*/ 2893449 h 4273364"/>
              <a:gd name="connsiteX4" fmla="*/ 1432085 w 6771232"/>
              <a:gd name="connsiteY4" fmla="*/ 2983874 h 4273364"/>
              <a:gd name="connsiteX5" fmla="*/ 1009890 w 6771232"/>
              <a:gd name="connsiteY5" fmla="*/ 3970713 h 4273364"/>
              <a:gd name="connsiteX6" fmla="*/ 1442161 w 6771232"/>
              <a:gd name="connsiteY6" fmla="*/ 3697891 h 4273364"/>
              <a:gd name="connsiteX7" fmla="*/ 1468940 w 6771232"/>
              <a:gd name="connsiteY7" fmla="*/ 3668527 h 4273364"/>
              <a:gd name="connsiteX8" fmla="*/ 1513390 w 6771232"/>
              <a:gd name="connsiteY8" fmla="*/ 3681227 h 4273364"/>
              <a:gd name="connsiteX9" fmla="*/ 1487990 w 6771232"/>
              <a:gd name="connsiteY9" fmla="*/ 3719327 h 4273364"/>
              <a:gd name="connsiteX10" fmla="*/ 1649915 w 6771232"/>
              <a:gd name="connsiteY10" fmla="*/ 3801877 h 4273364"/>
              <a:gd name="connsiteX11" fmla="*/ 1850296 w 6771232"/>
              <a:gd name="connsiteY11" fmla="*/ 3899591 h 4273364"/>
              <a:gd name="connsiteX12" fmla="*/ 1841750 w 6771232"/>
              <a:gd name="connsiteY12" fmla="*/ 3769799 h 4273364"/>
              <a:gd name="connsiteX13" fmla="*/ 1867131 w 6771232"/>
              <a:gd name="connsiteY13" fmla="*/ 3681025 h 4273364"/>
              <a:gd name="connsiteX14" fmla="*/ 1984922 w 6771232"/>
              <a:gd name="connsiteY14" fmla="*/ 3149623 h 4273364"/>
              <a:gd name="connsiteX15" fmla="*/ 2745358 w 6771232"/>
              <a:gd name="connsiteY15" fmla="*/ 3753135 h 4273364"/>
              <a:gd name="connsiteX16" fmla="*/ 2844823 w 6771232"/>
              <a:gd name="connsiteY16" fmla="*/ 3836701 h 4273364"/>
              <a:gd name="connsiteX17" fmla="*/ 3053983 w 6771232"/>
              <a:gd name="connsiteY17" fmla="*/ 3914464 h 4273364"/>
              <a:gd name="connsiteX18" fmla="*/ 3189522 w 6771232"/>
              <a:gd name="connsiteY18" fmla="*/ 3933843 h 4273364"/>
              <a:gd name="connsiteX19" fmla="*/ 3322741 w 6771232"/>
              <a:gd name="connsiteY19" fmla="*/ 3963339 h 4273364"/>
              <a:gd name="connsiteX20" fmla="*/ 3435364 w 6771232"/>
              <a:gd name="connsiteY20" fmla="*/ 3971383 h 4273364"/>
              <a:gd name="connsiteX21" fmla="*/ 3666513 w 6771232"/>
              <a:gd name="connsiteY21" fmla="*/ 4026187 h 4273364"/>
              <a:gd name="connsiteX22" fmla="*/ 3780639 w 6771232"/>
              <a:gd name="connsiteY22" fmla="*/ 3937361 h 4273364"/>
              <a:gd name="connsiteX23" fmla="*/ 3757294 w 6771232"/>
              <a:gd name="connsiteY23" fmla="*/ 3381191 h 4273364"/>
              <a:gd name="connsiteX24" fmla="*/ 3795994 w 6771232"/>
              <a:gd name="connsiteY24" fmla="*/ 3340115 h 4273364"/>
              <a:gd name="connsiteX25" fmla="*/ 4261754 w 6771232"/>
              <a:gd name="connsiteY25" fmla="*/ 3707222 h 4273364"/>
              <a:gd name="connsiteX26" fmla="*/ 4720118 w 6771232"/>
              <a:gd name="connsiteY26" fmla="*/ 4078101 h 4273364"/>
              <a:gd name="connsiteX27" fmla="*/ 4977293 w 6771232"/>
              <a:gd name="connsiteY27" fmla="*/ 4273364 h 4273364"/>
              <a:gd name="connsiteX28" fmla="*/ 4989993 w 6771232"/>
              <a:gd name="connsiteY28" fmla="*/ 4055877 h 4273364"/>
              <a:gd name="connsiteX29" fmla="*/ 4939193 w 6771232"/>
              <a:gd name="connsiteY29" fmla="*/ 3913002 h 4273364"/>
              <a:gd name="connsiteX30" fmla="*/ 4883902 w 6771232"/>
              <a:gd name="connsiteY30" fmla="*/ 3769570 h 4273364"/>
              <a:gd name="connsiteX31" fmla="*/ 5317018 w 6771232"/>
              <a:gd name="connsiteY31" fmla="*/ 3662177 h 4273364"/>
              <a:gd name="connsiteX32" fmla="*/ 5358293 w 6771232"/>
              <a:gd name="connsiteY32" fmla="*/ 3439927 h 4273364"/>
              <a:gd name="connsiteX33" fmla="*/ 5609118 w 6771232"/>
              <a:gd name="connsiteY33" fmla="*/ 3424052 h 4273364"/>
              <a:gd name="connsiteX34" fmla="*/ 5609118 w 6771232"/>
              <a:gd name="connsiteY34" fmla="*/ 3401827 h 4273364"/>
              <a:gd name="connsiteX35" fmla="*/ 5545618 w 6771232"/>
              <a:gd name="connsiteY35" fmla="*/ 3395476 h 4273364"/>
              <a:gd name="connsiteX36" fmla="*/ 5456718 w 6771232"/>
              <a:gd name="connsiteY36" fmla="*/ 3379602 h 4273364"/>
              <a:gd name="connsiteX37" fmla="*/ 5374127 w 6771232"/>
              <a:gd name="connsiteY37" fmla="*/ 3321063 h 4273364"/>
              <a:gd name="connsiteX38" fmla="*/ 5475714 w 6771232"/>
              <a:gd name="connsiteY38" fmla="*/ 3295279 h 4273364"/>
              <a:gd name="connsiteX39" fmla="*/ 5479694 w 6771232"/>
              <a:gd name="connsiteY39" fmla="*/ 3218524 h 4273364"/>
              <a:gd name="connsiteX40" fmla="*/ 5574193 w 6771232"/>
              <a:gd name="connsiteY40" fmla="*/ 3208152 h 4273364"/>
              <a:gd name="connsiteX41" fmla="*/ 5663093 w 6771232"/>
              <a:gd name="connsiteY41" fmla="*/ 3189102 h 4273364"/>
              <a:gd name="connsiteX42" fmla="*/ 5771043 w 6771232"/>
              <a:gd name="connsiteY42" fmla="*/ 3220852 h 4273364"/>
              <a:gd name="connsiteX43" fmla="*/ 5850418 w 6771232"/>
              <a:gd name="connsiteY43" fmla="*/ 3262127 h 4273364"/>
              <a:gd name="connsiteX44" fmla="*/ 5917093 w 6771232"/>
              <a:gd name="connsiteY44" fmla="*/ 3090677 h 4273364"/>
              <a:gd name="connsiteX45" fmla="*/ 6320318 w 6771232"/>
              <a:gd name="connsiteY45" fmla="*/ 3300227 h 4273364"/>
              <a:gd name="connsiteX46" fmla="*/ 6529868 w 6771232"/>
              <a:gd name="connsiteY46" fmla="*/ 3506602 h 4273364"/>
              <a:gd name="connsiteX47" fmla="*/ 6702758 w 6771232"/>
              <a:gd name="connsiteY47" fmla="*/ 3598150 h 4273364"/>
              <a:gd name="connsiteX48" fmla="*/ 6771232 w 6771232"/>
              <a:gd name="connsiteY48" fmla="*/ 3460720 h 4273364"/>
              <a:gd name="connsiteX49" fmla="*/ 5559681 w 6771232"/>
              <a:gd name="connsiteY49" fmla="*/ 2476539 h 4273364"/>
              <a:gd name="connsiteX50" fmla="*/ 4062794 w 6771232"/>
              <a:gd name="connsiteY50" fmla="*/ 1460218 h 4273364"/>
              <a:gd name="connsiteX51" fmla="*/ 3318797 w 6771232"/>
              <a:gd name="connsiteY51" fmla="*/ 999628 h 4273364"/>
              <a:gd name="connsiteX52" fmla="*/ 3612279 w 6771232"/>
              <a:gd name="connsiteY52" fmla="*/ 681673 h 4273364"/>
              <a:gd name="connsiteX53" fmla="*/ 3082778 w 6771232"/>
              <a:gd name="connsiteY53" fmla="*/ 637893 h 4273364"/>
              <a:gd name="connsiteX54" fmla="*/ 2924003 w 6771232"/>
              <a:gd name="connsiteY54" fmla="*/ 378784 h 4273364"/>
              <a:gd name="connsiteX55" fmla="*/ 2716765 w 6771232"/>
              <a:gd name="connsiteY55" fmla="*/ 0 h 4273364"/>
              <a:gd name="connsiteX56" fmla="*/ 2506088 w 6771232"/>
              <a:gd name="connsiteY56" fmla="*/ 471741 h 4273364"/>
              <a:gd name="connsiteX57" fmla="*/ 2221402 w 6771232"/>
              <a:gd name="connsiteY57" fmla="*/ 1069117 h 4273364"/>
              <a:gd name="connsiteX58" fmla="*/ 1989942 w 6771232"/>
              <a:gd name="connsiteY58" fmla="*/ 1081740 h 4273364"/>
              <a:gd name="connsiteX59" fmla="*/ 1922097 w 6771232"/>
              <a:gd name="connsiteY59" fmla="*/ 651154 h 4273364"/>
              <a:gd name="connsiteX60" fmla="*/ 1896109 w 6771232"/>
              <a:gd name="connsiteY60" fmla="*/ 384269 h 4273364"/>
              <a:gd name="connsiteX61" fmla="*/ 1412666 w 6771232"/>
              <a:gd name="connsiteY61" fmla="*/ 354574 h 4273364"/>
              <a:gd name="connsiteX62" fmla="*/ 1410121 w 6771232"/>
              <a:gd name="connsiteY62" fmla="*/ 191971 h 4273364"/>
              <a:gd name="connsiteX63" fmla="*/ 1289845 w 6771232"/>
              <a:gd name="connsiteY63" fmla="*/ 184626 h 4273364"/>
              <a:gd name="connsiteX64" fmla="*/ 1169632 w 6771232"/>
              <a:gd name="connsiteY64" fmla="*/ 166320 h 4273364"/>
              <a:gd name="connsiteX65" fmla="*/ 1170496 w 6771232"/>
              <a:gd name="connsiteY65" fmla="*/ 80778 h 4273364"/>
              <a:gd name="connsiteX66" fmla="*/ 1069010 w 6771232"/>
              <a:gd name="connsiteY66" fmla="*/ 302914 h 4273364"/>
              <a:gd name="connsiteX67" fmla="*/ 964794 w 6771232"/>
              <a:gd name="connsiteY67" fmla="*/ 506053 h 4273364"/>
              <a:gd name="connsiteX68" fmla="*/ 887664 w 6771232"/>
              <a:gd name="connsiteY68" fmla="*/ 741045 h 4273364"/>
              <a:gd name="connsiteX69" fmla="*/ 783415 w 6771232"/>
              <a:gd name="connsiteY69" fmla="*/ 1105042 h 4273364"/>
              <a:gd name="connsiteX70" fmla="*/ 547493 w 6771232"/>
              <a:gd name="connsiteY70" fmla="*/ 991239 h 4273364"/>
              <a:gd name="connsiteX71" fmla="*/ 353890 w 6771232"/>
              <a:gd name="connsiteY71" fmla="*/ 1111933 h 4273364"/>
              <a:gd name="connsiteX72" fmla="*/ 240397 w 6771232"/>
              <a:gd name="connsiteY72" fmla="*/ 1021956 h 4273364"/>
              <a:gd name="connsiteX73" fmla="*/ 166867 w 6771232"/>
              <a:gd name="connsiteY73" fmla="*/ 1137185 h 4273364"/>
              <a:gd name="connsiteX74" fmla="*/ 113254 w 6771232"/>
              <a:gd name="connsiteY74" fmla="*/ 1256635 h 4273364"/>
              <a:gd name="connsiteX75" fmla="*/ 72176 w 6771232"/>
              <a:gd name="connsiteY75" fmla="*/ 1354616 h 4273364"/>
              <a:gd name="connsiteX76" fmla="*/ 68887 w 6771232"/>
              <a:gd name="connsiteY76" fmla="*/ 1468419 h 4273364"/>
              <a:gd name="connsiteX77" fmla="*/ 0 w 6771232"/>
              <a:gd name="connsiteY77" fmla="*/ 1568134 h 4273364"/>
              <a:gd name="connsiteX78" fmla="*/ 9559 w 6771232"/>
              <a:gd name="connsiteY78" fmla="*/ 1759320 h 4273364"/>
              <a:gd name="connsiteX79" fmla="*/ 139432 w 6771232"/>
              <a:gd name="connsiteY79" fmla="*/ 1728887 h 4273364"/>
              <a:gd name="connsiteX80" fmla="*/ 290506 w 6771232"/>
              <a:gd name="connsiteY80" fmla="*/ 1793138 h 4273364"/>
              <a:gd name="connsiteX81" fmla="*/ 486543 w 6771232"/>
              <a:gd name="connsiteY81" fmla="*/ 1903084 h 4273364"/>
              <a:gd name="connsiteX82" fmla="*/ 451314 w 6771232"/>
              <a:gd name="connsiteY82" fmla="*/ 2048527 h 4273364"/>
              <a:gd name="connsiteX83" fmla="*/ 650644 w 6771232"/>
              <a:gd name="connsiteY83" fmla="*/ 2312532 h 4273364"/>
              <a:gd name="connsiteX84" fmla="*/ 425076 w 6771232"/>
              <a:gd name="connsiteY84" fmla="*/ 2799068 h 4273364"/>
              <a:gd name="connsiteX85" fmla="*/ 553431 w 6771232"/>
              <a:gd name="connsiteY85" fmla="*/ 2888221 h 4273364"/>
              <a:gd name="connsiteX0" fmla="*/ 553431 w 6771232"/>
              <a:gd name="connsiteY0" fmla="*/ 2888221 h 4273364"/>
              <a:gd name="connsiteX1" fmla="*/ 807498 w 6771232"/>
              <a:gd name="connsiteY1" fmla="*/ 2860775 h 4273364"/>
              <a:gd name="connsiteX2" fmla="*/ 849252 w 6771232"/>
              <a:gd name="connsiteY2" fmla="*/ 2971350 h 4273364"/>
              <a:gd name="connsiteX3" fmla="*/ 1210162 w 6771232"/>
              <a:gd name="connsiteY3" fmla="*/ 2893449 h 4273364"/>
              <a:gd name="connsiteX4" fmla="*/ 1432085 w 6771232"/>
              <a:gd name="connsiteY4" fmla="*/ 2983874 h 4273364"/>
              <a:gd name="connsiteX5" fmla="*/ 1009890 w 6771232"/>
              <a:gd name="connsiteY5" fmla="*/ 3970713 h 4273364"/>
              <a:gd name="connsiteX6" fmla="*/ 1442161 w 6771232"/>
              <a:gd name="connsiteY6" fmla="*/ 3697891 h 4273364"/>
              <a:gd name="connsiteX7" fmla="*/ 1468940 w 6771232"/>
              <a:gd name="connsiteY7" fmla="*/ 3668527 h 4273364"/>
              <a:gd name="connsiteX8" fmla="*/ 1513390 w 6771232"/>
              <a:gd name="connsiteY8" fmla="*/ 3681227 h 4273364"/>
              <a:gd name="connsiteX9" fmla="*/ 1487990 w 6771232"/>
              <a:gd name="connsiteY9" fmla="*/ 3719327 h 4273364"/>
              <a:gd name="connsiteX10" fmla="*/ 1649915 w 6771232"/>
              <a:gd name="connsiteY10" fmla="*/ 3801877 h 4273364"/>
              <a:gd name="connsiteX11" fmla="*/ 1850296 w 6771232"/>
              <a:gd name="connsiteY11" fmla="*/ 3899591 h 4273364"/>
              <a:gd name="connsiteX12" fmla="*/ 1841750 w 6771232"/>
              <a:gd name="connsiteY12" fmla="*/ 3769799 h 4273364"/>
              <a:gd name="connsiteX13" fmla="*/ 1867131 w 6771232"/>
              <a:gd name="connsiteY13" fmla="*/ 3681025 h 4273364"/>
              <a:gd name="connsiteX14" fmla="*/ 1984922 w 6771232"/>
              <a:gd name="connsiteY14" fmla="*/ 3149623 h 4273364"/>
              <a:gd name="connsiteX15" fmla="*/ 2745358 w 6771232"/>
              <a:gd name="connsiteY15" fmla="*/ 3753135 h 4273364"/>
              <a:gd name="connsiteX16" fmla="*/ 2844823 w 6771232"/>
              <a:gd name="connsiteY16" fmla="*/ 3836701 h 4273364"/>
              <a:gd name="connsiteX17" fmla="*/ 3053983 w 6771232"/>
              <a:gd name="connsiteY17" fmla="*/ 3914464 h 4273364"/>
              <a:gd name="connsiteX18" fmla="*/ 3189522 w 6771232"/>
              <a:gd name="connsiteY18" fmla="*/ 3933843 h 4273364"/>
              <a:gd name="connsiteX19" fmla="*/ 3322741 w 6771232"/>
              <a:gd name="connsiteY19" fmla="*/ 3963339 h 4273364"/>
              <a:gd name="connsiteX20" fmla="*/ 3435364 w 6771232"/>
              <a:gd name="connsiteY20" fmla="*/ 3971383 h 4273364"/>
              <a:gd name="connsiteX21" fmla="*/ 3666513 w 6771232"/>
              <a:gd name="connsiteY21" fmla="*/ 4026187 h 4273364"/>
              <a:gd name="connsiteX22" fmla="*/ 3780639 w 6771232"/>
              <a:gd name="connsiteY22" fmla="*/ 3937361 h 4273364"/>
              <a:gd name="connsiteX23" fmla="*/ 3757294 w 6771232"/>
              <a:gd name="connsiteY23" fmla="*/ 3381191 h 4273364"/>
              <a:gd name="connsiteX24" fmla="*/ 3795994 w 6771232"/>
              <a:gd name="connsiteY24" fmla="*/ 3340115 h 4273364"/>
              <a:gd name="connsiteX25" fmla="*/ 4261754 w 6771232"/>
              <a:gd name="connsiteY25" fmla="*/ 3707222 h 4273364"/>
              <a:gd name="connsiteX26" fmla="*/ 4720118 w 6771232"/>
              <a:gd name="connsiteY26" fmla="*/ 4078101 h 4273364"/>
              <a:gd name="connsiteX27" fmla="*/ 4977293 w 6771232"/>
              <a:gd name="connsiteY27" fmla="*/ 4273364 h 4273364"/>
              <a:gd name="connsiteX28" fmla="*/ 4989993 w 6771232"/>
              <a:gd name="connsiteY28" fmla="*/ 4055877 h 4273364"/>
              <a:gd name="connsiteX29" fmla="*/ 4939193 w 6771232"/>
              <a:gd name="connsiteY29" fmla="*/ 3913002 h 4273364"/>
              <a:gd name="connsiteX30" fmla="*/ 4883902 w 6771232"/>
              <a:gd name="connsiteY30" fmla="*/ 3769570 h 4273364"/>
              <a:gd name="connsiteX31" fmla="*/ 5317018 w 6771232"/>
              <a:gd name="connsiteY31" fmla="*/ 3662177 h 4273364"/>
              <a:gd name="connsiteX32" fmla="*/ 5358293 w 6771232"/>
              <a:gd name="connsiteY32" fmla="*/ 3439927 h 4273364"/>
              <a:gd name="connsiteX33" fmla="*/ 5609118 w 6771232"/>
              <a:gd name="connsiteY33" fmla="*/ 3424052 h 4273364"/>
              <a:gd name="connsiteX34" fmla="*/ 5609118 w 6771232"/>
              <a:gd name="connsiteY34" fmla="*/ 3401827 h 4273364"/>
              <a:gd name="connsiteX35" fmla="*/ 5545618 w 6771232"/>
              <a:gd name="connsiteY35" fmla="*/ 3395476 h 4273364"/>
              <a:gd name="connsiteX36" fmla="*/ 5456718 w 6771232"/>
              <a:gd name="connsiteY36" fmla="*/ 3379602 h 4273364"/>
              <a:gd name="connsiteX37" fmla="*/ 5374127 w 6771232"/>
              <a:gd name="connsiteY37" fmla="*/ 3321063 h 4273364"/>
              <a:gd name="connsiteX38" fmla="*/ 5475714 w 6771232"/>
              <a:gd name="connsiteY38" fmla="*/ 3295279 h 4273364"/>
              <a:gd name="connsiteX39" fmla="*/ 5479694 w 6771232"/>
              <a:gd name="connsiteY39" fmla="*/ 3218524 h 4273364"/>
              <a:gd name="connsiteX40" fmla="*/ 5574193 w 6771232"/>
              <a:gd name="connsiteY40" fmla="*/ 3208152 h 4273364"/>
              <a:gd name="connsiteX41" fmla="*/ 5663093 w 6771232"/>
              <a:gd name="connsiteY41" fmla="*/ 3189102 h 4273364"/>
              <a:gd name="connsiteX42" fmla="*/ 5771043 w 6771232"/>
              <a:gd name="connsiteY42" fmla="*/ 3220852 h 4273364"/>
              <a:gd name="connsiteX43" fmla="*/ 5850418 w 6771232"/>
              <a:gd name="connsiteY43" fmla="*/ 3262127 h 4273364"/>
              <a:gd name="connsiteX44" fmla="*/ 5917093 w 6771232"/>
              <a:gd name="connsiteY44" fmla="*/ 3090677 h 4273364"/>
              <a:gd name="connsiteX45" fmla="*/ 6320318 w 6771232"/>
              <a:gd name="connsiteY45" fmla="*/ 3300227 h 4273364"/>
              <a:gd name="connsiteX46" fmla="*/ 6529868 w 6771232"/>
              <a:gd name="connsiteY46" fmla="*/ 3506602 h 4273364"/>
              <a:gd name="connsiteX47" fmla="*/ 6702758 w 6771232"/>
              <a:gd name="connsiteY47" fmla="*/ 3598150 h 4273364"/>
              <a:gd name="connsiteX48" fmla="*/ 6771232 w 6771232"/>
              <a:gd name="connsiteY48" fmla="*/ 3460720 h 4273364"/>
              <a:gd name="connsiteX49" fmla="*/ 5559681 w 6771232"/>
              <a:gd name="connsiteY49" fmla="*/ 2476539 h 4273364"/>
              <a:gd name="connsiteX50" fmla="*/ 4062794 w 6771232"/>
              <a:gd name="connsiteY50" fmla="*/ 1460218 h 4273364"/>
              <a:gd name="connsiteX51" fmla="*/ 3318797 w 6771232"/>
              <a:gd name="connsiteY51" fmla="*/ 999628 h 4273364"/>
              <a:gd name="connsiteX52" fmla="*/ 3612279 w 6771232"/>
              <a:gd name="connsiteY52" fmla="*/ 681673 h 4273364"/>
              <a:gd name="connsiteX53" fmla="*/ 3082778 w 6771232"/>
              <a:gd name="connsiteY53" fmla="*/ 637893 h 4273364"/>
              <a:gd name="connsiteX54" fmla="*/ 2924003 w 6771232"/>
              <a:gd name="connsiteY54" fmla="*/ 378784 h 4273364"/>
              <a:gd name="connsiteX55" fmla="*/ 2716765 w 6771232"/>
              <a:gd name="connsiteY55" fmla="*/ 0 h 4273364"/>
              <a:gd name="connsiteX56" fmla="*/ 2506088 w 6771232"/>
              <a:gd name="connsiteY56" fmla="*/ 471741 h 4273364"/>
              <a:gd name="connsiteX57" fmla="*/ 2221402 w 6771232"/>
              <a:gd name="connsiteY57" fmla="*/ 1069117 h 4273364"/>
              <a:gd name="connsiteX58" fmla="*/ 1989942 w 6771232"/>
              <a:gd name="connsiteY58" fmla="*/ 1081740 h 4273364"/>
              <a:gd name="connsiteX59" fmla="*/ 1922097 w 6771232"/>
              <a:gd name="connsiteY59" fmla="*/ 651154 h 4273364"/>
              <a:gd name="connsiteX60" fmla="*/ 1896109 w 6771232"/>
              <a:gd name="connsiteY60" fmla="*/ 384269 h 4273364"/>
              <a:gd name="connsiteX61" fmla="*/ 1412666 w 6771232"/>
              <a:gd name="connsiteY61" fmla="*/ 354574 h 4273364"/>
              <a:gd name="connsiteX62" fmla="*/ 1410121 w 6771232"/>
              <a:gd name="connsiteY62" fmla="*/ 191971 h 4273364"/>
              <a:gd name="connsiteX63" fmla="*/ 1289845 w 6771232"/>
              <a:gd name="connsiteY63" fmla="*/ 184626 h 4273364"/>
              <a:gd name="connsiteX64" fmla="*/ 1169632 w 6771232"/>
              <a:gd name="connsiteY64" fmla="*/ 166320 h 4273364"/>
              <a:gd name="connsiteX65" fmla="*/ 1170496 w 6771232"/>
              <a:gd name="connsiteY65" fmla="*/ 80778 h 4273364"/>
              <a:gd name="connsiteX66" fmla="*/ 1069010 w 6771232"/>
              <a:gd name="connsiteY66" fmla="*/ 302914 h 4273364"/>
              <a:gd name="connsiteX67" fmla="*/ 964794 w 6771232"/>
              <a:gd name="connsiteY67" fmla="*/ 506053 h 4273364"/>
              <a:gd name="connsiteX68" fmla="*/ 887664 w 6771232"/>
              <a:gd name="connsiteY68" fmla="*/ 741045 h 4273364"/>
              <a:gd name="connsiteX69" fmla="*/ 783415 w 6771232"/>
              <a:gd name="connsiteY69" fmla="*/ 1105042 h 4273364"/>
              <a:gd name="connsiteX70" fmla="*/ 547493 w 6771232"/>
              <a:gd name="connsiteY70" fmla="*/ 991239 h 4273364"/>
              <a:gd name="connsiteX71" fmla="*/ 353890 w 6771232"/>
              <a:gd name="connsiteY71" fmla="*/ 1111933 h 4273364"/>
              <a:gd name="connsiteX72" fmla="*/ 240397 w 6771232"/>
              <a:gd name="connsiteY72" fmla="*/ 1021956 h 4273364"/>
              <a:gd name="connsiteX73" fmla="*/ 166867 w 6771232"/>
              <a:gd name="connsiteY73" fmla="*/ 1137185 h 4273364"/>
              <a:gd name="connsiteX74" fmla="*/ 113254 w 6771232"/>
              <a:gd name="connsiteY74" fmla="*/ 1256635 h 4273364"/>
              <a:gd name="connsiteX75" fmla="*/ 72176 w 6771232"/>
              <a:gd name="connsiteY75" fmla="*/ 1354616 h 4273364"/>
              <a:gd name="connsiteX76" fmla="*/ 68887 w 6771232"/>
              <a:gd name="connsiteY76" fmla="*/ 1468419 h 4273364"/>
              <a:gd name="connsiteX77" fmla="*/ 0 w 6771232"/>
              <a:gd name="connsiteY77" fmla="*/ 1568134 h 4273364"/>
              <a:gd name="connsiteX78" fmla="*/ 9559 w 6771232"/>
              <a:gd name="connsiteY78" fmla="*/ 1759320 h 4273364"/>
              <a:gd name="connsiteX79" fmla="*/ 139432 w 6771232"/>
              <a:gd name="connsiteY79" fmla="*/ 1728887 h 4273364"/>
              <a:gd name="connsiteX80" fmla="*/ 290506 w 6771232"/>
              <a:gd name="connsiteY80" fmla="*/ 1793138 h 4273364"/>
              <a:gd name="connsiteX81" fmla="*/ 486543 w 6771232"/>
              <a:gd name="connsiteY81" fmla="*/ 1903084 h 4273364"/>
              <a:gd name="connsiteX82" fmla="*/ 451314 w 6771232"/>
              <a:gd name="connsiteY82" fmla="*/ 2048527 h 4273364"/>
              <a:gd name="connsiteX83" fmla="*/ 650644 w 6771232"/>
              <a:gd name="connsiteY83" fmla="*/ 2312532 h 4273364"/>
              <a:gd name="connsiteX84" fmla="*/ 425076 w 6771232"/>
              <a:gd name="connsiteY84" fmla="*/ 2799068 h 4273364"/>
              <a:gd name="connsiteX85" fmla="*/ 553431 w 6771232"/>
              <a:gd name="connsiteY85" fmla="*/ 2888221 h 4273364"/>
              <a:gd name="connsiteX0" fmla="*/ 553431 w 6771232"/>
              <a:gd name="connsiteY0" fmla="*/ 2888221 h 4273364"/>
              <a:gd name="connsiteX1" fmla="*/ 807498 w 6771232"/>
              <a:gd name="connsiteY1" fmla="*/ 2860775 h 4273364"/>
              <a:gd name="connsiteX2" fmla="*/ 849252 w 6771232"/>
              <a:gd name="connsiteY2" fmla="*/ 2971350 h 4273364"/>
              <a:gd name="connsiteX3" fmla="*/ 1210162 w 6771232"/>
              <a:gd name="connsiteY3" fmla="*/ 2893449 h 4273364"/>
              <a:gd name="connsiteX4" fmla="*/ 1432085 w 6771232"/>
              <a:gd name="connsiteY4" fmla="*/ 2983874 h 4273364"/>
              <a:gd name="connsiteX5" fmla="*/ 1009890 w 6771232"/>
              <a:gd name="connsiteY5" fmla="*/ 3970713 h 4273364"/>
              <a:gd name="connsiteX6" fmla="*/ 1442161 w 6771232"/>
              <a:gd name="connsiteY6" fmla="*/ 3697891 h 4273364"/>
              <a:gd name="connsiteX7" fmla="*/ 1468940 w 6771232"/>
              <a:gd name="connsiteY7" fmla="*/ 3668527 h 4273364"/>
              <a:gd name="connsiteX8" fmla="*/ 1513390 w 6771232"/>
              <a:gd name="connsiteY8" fmla="*/ 3681227 h 4273364"/>
              <a:gd name="connsiteX9" fmla="*/ 1487990 w 6771232"/>
              <a:gd name="connsiteY9" fmla="*/ 3719327 h 4273364"/>
              <a:gd name="connsiteX10" fmla="*/ 1649915 w 6771232"/>
              <a:gd name="connsiteY10" fmla="*/ 3801877 h 4273364"/>
              <a:gd name="connsiteX11" fmla="*/ 1850296 w 6771232"/>
              <a:gd name="connsiteY11" fmla="*/ 3899591 h 4273364"/>
              <a:gd name="connsiteX12" fmla="*/ 1841750 w 6771232"/>
              <a:gd name="connsiteY12" fmla="*/ 3769799 h 4273364"/>
              <a:gd name="connsiteX13" fmla="*/ 1867131 w 6771232"/>
              <a:gd name="connsiteY13" fmla="*/ 3681025 h 4273364"/>
              <a:gd name="connsiteX14" fmla="*/ 1984922 w 6771232"/>
              <a:gd name="connsiteY14" fmla="*/ 3149623 h 4273364"/>
              <a:gd name="connsiteX15" fmla="*/ 2745358 w 6771232"/>
              <a:gd name="connsiteY15" fmla="*/ 3753135 h 4273364"/>
              <a:gd name="connsiteX16" fmla="*/ 2844823 w 6771232"/>
              <a:gd name="connsiteY16" fmla="*/ 3836701 h 4273364"/>
              <a:gd name="connsiteX17" fmla="*/ 3053983 w 6771232"/>
              <a:gd name="connsiteY17" fmla="*/ 3914464 h 4273364"/>
              <a:gd name="connsiteX18" fmla="*/ 3189522 w 6771232"/>
              <a:gd name="connsiteY18" fmla="*/ 3933843 h 4273364"/>
              <a:gd name="connsiteX19" fmla="*/ 3322741 w 6771232"/>
              <a:gd name="connsiteY19" fmla="*/ 3963339 h 4273364"/>
              <a:gd name="connsiteX20" fmla="*/ 3435364 w 6771232"/>
              <a:gd name="connsiteY20" fmla="*/ 3971383 h 4273364"/>
              <a:gd name="connsiteX21" fmla="*/ 3666513 w 6771232"/>
              <a:gd name="connsiteY21" fmla="*/ 4026187 h 4273364"/>
              <a:gd name="connsiteX22" fmla="*/ 3780639 w 6771232"/>
              <a:gd name="connsiteY22" fmla="*/ 3937361 h 4273364"/>
              <a:gd name="connsiteX23" fmla="*/ 3757294 w 6771232"/>
              <a:gd name="connsiteY23" fmla="*/ 3381191 h 4273364"/>
              <a:gd name="connsiteX24" fmla="*/ 3795994 w 6771232"/>
              <a:gd name="connsiteY24" fmla="*/ 3340115 h 4273364"/>
              <a:gd name="connsiteX25" fmla="*/ 4261754 w 6771232"/>
              <a:gd name="connsiteY25" fmla="*/ 3707222 h 4273364"/>
              <a:gd name="connsiteX26" fmla="*/ 4720118 w 6771232"/>
              <a:gd name="connsiteY26" fmla="*/ 4078101 h 4273364"/>
              <a:gd name="connsiteX27" fmla="*/ 4977293 w 6771232"/>
              <a:gd name="connsiteY27" fmla="*/ 4273364 h 4273364"/>
              <a:gd name="connsiteX28" fmla="*/ 4989993 w 6771232"/>
              <a:gd name="connsiteY28" fmla="*/ 4055877 h 4273364"/>
              <a:gd name="connsiteX29" fmla="*/ 4939193 w 6771232"/>
              <a:gd name="connsiteY29" fmla="*/ 3913002 h 4273364"/>
              <a:gd name="connsiteX30" fmla="*/ 4883902 w 6771232"/>
              <a:gd name="connsiteY30" fmla="*/ 3769570 h 4273364"/>
              <a:gd name="connsiteX31" fmla="*/ 5317018 w 6771232"/>
              <a:gd name="connsiteY31" fmla="*/ 3662177 h 4273364"/>
              <a:gd name="connsiteX32" fmla="*/ 5358293 w 6771232"/>
              <a:gd name="connsiteY32" fmla="*/ 3439927 h 4273364"/>
              <a:gd name="connsiteX33" fmla="*/ 5609118 w 6771232"/>
              <a:gd name="connsiteY33" fmla="*/ 3424052 h 4273364"/>
              <a:gd name="connsiteX34" fmla="*/ 5609118 w 6771232"/>
              <a:gd name="connsiteY34" fmla="*/ 3401827 h 4273364"/>
              <a:gd name="connsiteX35" fmla="*/ 5545618 w 6771232"/>
              <a:gd name="connsiteY35" fmla="*/ 3395476 h 4273364"/>
              <a:gd name="connsiteX36" fmla="*/ 5456718 w 6771232"/>
              <a:gd name="connsiteY36" fmla="*/ 3379602 h 4273364"/>
              <a:gd name="connsiteX37" fmla="*/ 5374127 w 6771232"/>
              <a:gd name="connsiteY37" fmla="*/ 3321063 h 4273364"/>
              <a:gd name="connsiteX38" fmla="*/ 5475714 w 6771232"/>
              <a:gd name="connsiteY38" fmla="*/ 3295279 h 4273364"/>
              <a:gd name="connsiteX39" fmla="*/ 5479694 w 6771232"/>
              <a:gd name="connsiteY39" fmla="*/ 3218524 h 4273364"/>
              <a:gd name="connsiteX40" fmla="*/ 5574193 w 6771232"/>
              <a:gd name="connsiteY40" fmla="*/ 3208152 h 4273364"/>
              <a:gd name="connsiteX41" fmla="*/ 5663093 w 6771232"/>
              <a:gd name="connsiteY41" fmla="*/ 3189102 h 4273364"/>
              <a:gd name="connsiteX42" fmla="*/ 5771043 w 6771232"/>
              <a:gd name="connsiteY42" fmla="*/ 3220852 h 4273364"/>
              <a:gd name="connsiteX43" fmla="*/ 5850418 w 6771232"/>
              <a:gd name="connsiteY43" fmla="*/ 3262127 h 4273364"/>
              <a:gd name="connsiteX44" fmla="*/ 5917093 w 6771232"/>
              <a:gd name="connsiteY44" fmla="*/ 3090677 h 4273364"/>
              <a:gd name="connsiteX45" fmla="*/ 6320318 w 6771232"/>
              <a:gd name="connsiteY45" fmla="*/ 3300227 h 4273364"/>
              <a:gd name="connsiteX46" fmla="*/ 6529868 w 6771232"/>
              <a:gd name="connsiteY46" fmla="*/ 3506602 h 4273364"/>
              <a:gd name="connsiteX47" fmla="*/ 6702758 w 6771232"/>
              <a:gd name="connsiteY47" fmla="*/ 3598150 h 4273364"/>
              <a:gd name="connsiteX48" fmla="*/ 6771232 w 6771232"/>
              <a:gd name="connsiteY48" fmla="*/ 3460720 h 4273364"/>
              <a:gd name="connsiteX49" fmla="*/ 5559681 w 6771232"/>
              <a:gd name="connsiteY49" fmla="*/ 2476539 h 4273364"/>
              <a:gd name="connsiteX50" fmla="*/ 4062794 w 6771232"/>
              <a:gd name="connsiteY50" fmla="*/ 1460218 h 4273364"/>
              <a:gd name="connsiteX51" fmla="*/ 3318797 w 6771232"/>
              <a:gd name="connsiteY51" fmla="*/ 999628 h 4273364"/>
              <a:gd name="connsiteX52" fmla="*/ 3612279 w 6771232"/>
              <a:gd name="connsiteY52" fmla="*/ 681673 h 4273364"/>
              <a:gd name="connsiteX53" fmla="*/ 3082778 w 6771232"/>
              <a:gd name="connsiteY53" fmla="*/ 637893 h 4273364"/>
              <a:gd name="connsiteX54" fmla="*/ 2924003 w 6771232"/>
              <a:gd name="connsiteY54" fmla="*/ 378784 h 4273364"/>
              <a:gd name="connsiteX55" fmla="*/ 2716765 w 6771232"/>
              <a:gd name="connsiteY55" fmla="*/ 0 h 4273364"/>
              <a:gd name="connsiteX56" fmla="*/ 2506088 w 6771232"/>
              <a:gd name="connsiteY56" fmla="*/ 471741 h 4273364"/>
              <a:gd name="connsiteX57" fmla="*/ 2221402 w 6771232"/>
              <a:gd name="connsiteY57" fmla="*/ 1069117 h 4273364"/>
              <a:gd name="connsiteX58" fmla="*/ 1989942 w 6771232"/>
              <a:gd name="connsiteY58" fmla="*/ 1081740 h 4273364"/>
              <a:gd name="connsiteX59" fmla="*/ 1922097 w 6771232"/>
              <a:gd name="connsiteY59" fmla="*/ 651154 h 4273364"/>
              <a:gd name="connsiteX60" fmla="*/ 1896109 w 6771232"/>
              <a:gd name="connsiteY60" fmla="*/ 384269 h 4273364"/>
              <a:gd name="connsiteX61" fmla="*/ 1412666 w 6771232"/>
              <a:gd name="connsiteY61" fmla="*/ 354574 h 4273364"/>
              <a:gd name="connsiteX62" fmla="*/ 1410121 w 6771232"/>
              <a:gd name="connsiteY62" fmla="*/ 191971 h 4273364"/>
              <a:gd name="connsiteX63" fmla="*/ 1289845 w 6771232"/>
              <a:gd name="connsiteY63" fmla="*/ 184626 h 4273364"/>
              <a:gd name="connsiteX64" fmla="*/ 1169632 w 6771232"/>
              <a:gd name="connsiteY64" fmla="*/ 166320 h 4273364"/>
              <a:gd name="connsiteX65" fmla="*/ 1170496 w 6771232"/>
              <a:gd name="connsiteY65" fmla="*/ 80778 h 4273364"/>
              <a:gd name="connsiteX66" fmla="*/ 1069010 w 6771232"/>
              <a:gd name="connsiteY66" fmla="*/ 302914 h 4273364"/>
              <a:gd name="connsiteX67" fmla="*/ 964794 w 6771232"/>
              <a:gd name="connsiteY67" fmla="*/ 506053 h 4273364"/>
              <a:gd name="connsiteX68" fmla="*/ 887664 w 6771232"/>
              <a:gd name="connsiteY68" fmla="*/ 741045 h 4273364"/>
              <a:gd name="connsiteX69" fmla="*/ 783415 w 6771232"/>
              <a:gd name="connsiteY69" fmla="*/ 1105042 h 4273364"/>
              <a:gd name="connsiteX70" fmla="*/ 547493 w 6771232"/>
              <a:gd name="connsiteY70" fmla="*/ 991239 h 4273364"/>
              <a:gd name="connsiteX71" fmla="*/ 353890 w 6771232"/>
              <a:gd name="connsiteY71" fmla="*/ 1111933 h 4273364"/>
              <a:gd name="connsiteX72" fmla="*/ 240397 w 6771232"/>
              <a:gd name="connsiteY72" fmla="*/ 1021956 h 4273364"/>
              <a:gd name="connsiteX73" fmla="*/ 166867 w 6771232"/>
              <a:gd name="connsiteY73" fmla="*/ 1137185 h 4273364"/>
              <a:gd name="connsiteX74" fmla="*/ 113254 w 6771232"/>
              <a:gd name="connsiteY74" fmla="*/ 1256635 h 4273364"/>
              <a:gd name="connsiteX75" fmla="*/ 72176 w 6771232"/>
              <a:gd name="connsiteY75" fmla="*/ 1354616 h 4273364"/>
              <a:gd name="connsiteX76" fmla="*/ 68887 w 6771232"/>
              <a:gd name="connsiteY76" fmla="*/ 1468419 h 4273364"/>
              <a:gd name="connsiteX77" fmla="*/ 0 w 6771232"/>
              <a:gd name="connsiteY77" fmla="*/ 1568134 h 4273364"/>
              <a:gd name="connsiteX78" fmla="*/ 9559 w 6771232"/>
              <a:gd name="connsiteY78" fmla="*/ 1759320 h 4273364"/>
              <a:gd name="connsiteX79" fmla="*/ 139432 w 6771232"/>
              <a:gd name="connsiteY79" fmla="*/ 1728887 h 4273364"/>
              <a:gd name="connsiteX80" fmla="*/ 290506 w 6771232"/>
              <a:gd name="connsiteY80" fmla="*/ 1793138 h 4273364"/>
              <a:gd name="connsiteX81" fmla="*/ 486543 w 6771232"/>
              <a:gd name="connsiteY81" fmla="*/ 1903084 h 4273364"/>
              <a:gd name="connsiteX82" fmla="*/ 451314 w 6771232"/>
              <a:gd name="connsiteY82" fmla="*/ 2048527 h 4273364"/>
              <a:gd name="connsiteX83" fmla="*/ 650644 w 6771232"/>
              <a:gd name="connsiteY83" fmla="*/ 2312532 h 4273364"/>
              <a:gd name="connsiteX84" fmla="*/ 425076 w 6771232"/>
              <a:gd name="connsiteY84" fmla="*/ 2799068 h 4273364"/>
              <a:gd name="connsiteX85" fmla="*/ 553431 w 6771232"/>
              <a:gd name="connsiteY85" fmla="*/ 2888221 h 4273364"/>
              <a:gd name="connsiteX0" fmla="*/ 553431 w 6771232"/>
              <a:gd name="connsiteY0" fmla="*/ 2888221 h 4273364"/>
              <a:gd name="connsiteX1" fmla="*/ 807498 w 6771232"/>
              <a:gd name="connsiteY1" fmla="*/ 2860775 h 4273364"/>
              <a:gd name="connsiteX2" fmla="*/ 849252 w 6771232"/>
              <a:gd name="connsiteY2" fmla="*/ 2971350 h 4273364"/>
              <a:gd name="connsiteX3" fmla="*/ 1210162 w 6771232"/>
              <a:gd name="connsiteY3" fmla="*/ 2893449 h 4273364"/>
              <a:gd name="connsiteX4" fmla="*/ 1432085 w 6771232"/>
              <a:gd name="connsiteY4" fmla="*/ 2983874 h 4273364"/>
              <a:gd name="connsiteX5" fmla="*/ 1009890 w 6771232"/>
              <a:gd name="connsiteY5" fmla="*/ 3970713 h 4273364"/>
              <a:gd name="connsiteX6" fmla="*/ 1442161 w 6771232"/>
              <a:gd name="connsiteY6" fmla="*/ 3697891 h 4273364"/>
              <a:gd name="connsiteX7" fmla="*/ 1468940 w 6771232"/>
              <a:gd name="connsiteY7" fmla="*/ 3668527 h 4273364"/>
              <a:gd name="connsiteX8" fmla="*/ 1513390 w 6771232"/>
              <a:gd name="connsiteY8" fmla="*/ 3681227 h 4273364"/>
              <a:gd name="connsiteX9" fmla="*/ 1487990 w 6771232"/>
              <a:gd name="connsiteY9" fmla="*/ 3719327 h 4273364"/>
              <a:gd name="connsiteX10" fmla="*/ 1649915 w 6771232"/>
              <a:gd name="connsiteY10" fmla="*/ 3801877 h 4273364"/>
              <a:gd name="connsiteX11" fmla="*/ 1850296 w 6771232"/>
              <a:gd name="connsiteY11" fmla="*/ 3899591 h 4273364"/>
              <a:gd name="connsiteX12" fmla="*/ 1841750 w 6771232"/>
              <a:gd name="connsiteY12" fmla="*/ 3769799 h 4273364"/>
              <a:gd name="connsiteX13" fmla="*/ 1867131 w 6771232"/>
              <a:gd name="connsiteY13" fmla="*/ 3681025 h 4273364"/>
              <a:gd name="connsiteX14" fmla="*/ 1984922 w 6771232"/>
              <a:gd name="connsiteY14" fmla="*/ 3149623 h 4273364"/>
              <a:gd name="connsiteX15" fmla="*/ 2745358 w 6771232"/>
              <a:gd name="connsiteY15" fmla="*/ 3753135 h 4273364"/>
              <a:gd name="connsiteX16" fmla="*/ 2844823 w 6771232"/>
              <a:gd name="connsiteY16" fmla="*/ 3836701 h 4273364"/>
              <a:gd name="connsiteX17" fmla="*/ 3053983 w 6771232"/>
              <a:gd name="connsiteY17" fmla="*/ 3914464 h 4273364"/>
              <a:gd name="connsiteX18" fmla="*/ 3189522 w 6771232"/>
              <a:gd name="connsiteY18" fmla="*/ 3933843 h 4273364"/>
              <a:gd name="connsiteX19" fmla="*/ 3322741 w 6771232"/>
              <a:gd name="connsiteY19" fmla="*/ 3963339 h 4273364"/>
              <a:gd name="connsiteX20" fmla="*/ 3435364 w 6771232"/>
              <a:gd name="connsiteY20" fmla="*/ 3971383 h 4273364"/>
              <a:gd name="connsiteX21" fmla="*/ 3666513 w 6771232"/>
              <a:gd name="connsiteY21" fmla="*/ 4026187 h 4273364"/>
              <a:gd name="connsiteX22" fmla="*/ 3780639 w 6771232"/>
              <a:gd name="connsiteY22" fmla="*/ 3937361 h 4273364"/>
              <a:gd name="connsiteX23" fmla="*/ 3757294 w 6771232"/>
              <a:gd name="connsiteY23" fmla="*/ 3381191 h 4273364"/>
              <a:gd name="connsiteX24" fmla="*/ 3795994 w 6771232"/>
              <a:gd name="connsiteY24" fmla="*/ 3340115 h 4273364"/>
              <a:gd name="connsiteX25" fmla="*/ 4261754 w 6771232"/>
              <a:gd name="connsiteY25" fmla="*/ 3707222 h 4273364"/>
              <a:gd name="connsiteX26" fmla="*/ 4720118 w 6771232"/>
              <a:gd name="connsiteY26" fmla="*/ 4078101 h 4273364"/>
              <a:gd name="connsiteX27" fmla="*/ 4977293 w 6771232"/>
              <a:gd name="connsiteY27" fmla="*/ 4273364 h 4273364"/>
              <a:gd name="connsiteX28" fmla="*/ 4989993 w 6771232"/>
              <a:gd name="connsiteY28" fmla="*/ 4055877 h 4273364"/>
              <a:gd name="connsiteX29" fmla="*/ 4939193 w 6771232"/>
              <a:gd name="connsiteY29" fmla="*/ 3913002 h 4273364"/>
              <a:gd name="connsiteX30" fmla="*/ 4883902 w 6771232"/>
              <a:gd name="connsiteY30" fmla="*/ 3769570 h 4273364"/>
              <a:gd name="connsiteX31" fmla="*/ 5317018 w 6771232"/>
              <a:gd name="connsiteY31" fmla="*/ 3662177 h 4273364"/>
              <a:gd name="connsiteX32" fmla="*/ 5358293 w 6771232"/>
              <a:gd name="connsiteY32" fmla="*/ 3439927 h 4273364"/>
              <a:gd name="connsiteX33" fmla="*/ 5609118 w 6771232"/>
              <a:gd name="connsiteY33" fmla="*/ 3424052 h 4273364"/>
              <a:gd name="connsiteX34" fmla="*/ 5609118 w 6771232"/>
              <a:gd name="connsiteY34" fmla="*/ 3401827 h 4273364"/>
              <a:gd name="connsiteX35" fmla="*/ 5545618 w 6771232"/>
              <a:gd name="connsiteY35" fmla="*/ 3395476 h 4273364"/>
              <a:gd name="connsiteX36" fmla="*/ 5456718 w 6771232"/>
              <a:gd name="connsiteY36" fmla="*/ 3379602 h 4273364"/>
              <a:gd name="connsiteX37" fmla="*/ 5374127 w 6771232"/>
              <a:gd name="connsiteY37" fmla="*/ 3321063 h 4273364"/>
              <a:gd name="connsiteX38" fmla="*/ 5475714 w 6771232"/>
              <a:gd name="connsiteY38" fmla="*/ 3295279 h 4273364"/>
              <a:gd name="connsiteX39" fmla="*/ 5479694 w 6771232"/>
              <a:gd name="connsiteY39" fmla="*/ 3218524 h 4273364"/>
              <a:gd name="connsiteX40" fmla="*/ 5574193 w 6771232"/>
              <a:gd name="connsiteY40" fmla="*/ 3208152 h 4273364"/>
              <a:gd name="connsiteX41" fmla="*/ 5663093 w 6771232"/>
              <a:gd name="connsiteY41" fmla="*/ 3189102 h 4273364"/>
              <a:gd name="connsiteX42" fmla="*/ 5771043 w 6771232"/>
              <a:gd name="connsiteY42" fmla="*/ 3220852 h 4273364"/>
              <a:gd name="connsiteX43" fmla="*/ 5850418 w 6771232"/>
              <a:gd name="connsiteY43" fmla="*/ 3262127 h 4273364"/>
              <a:gd name="connsiteX44" fmla="*/ 5917093 w 6771232"/>
              <a:gd name="connsiteY44" fmla="*/ 3090677 h 4273364"/>
              <a:gd name="connsiteX45" fmla="*/ 6320318 w 6771232"/>
              <a:gd name="connsiteY45" fmla="*/ 3300227 h 4273364"/>
              <a:gd name="connsiteX46" fmla="*/ 6529868 w 6771232"/>
              <a:gd name="connsiteY46" fmla="*/ 3506602 h 4273364"/>
              <a:gd name="connsiteX47" fmla="*/ 6684917 w 6771232"/>
              <a:gd name="connsiteY47" fmla="*/ 3584769 h 4273364"/>
              <a:gd name="connsiteX48" fmla="*/ 6771232 w 6771232"/>
              <a:gd name="connsiteY48" fmla="*/ 3460720 h 4273364"/>
              <a:gd name="connsiteX49" fmla="*/ 5559681 w 6771232"/>
              <a:gd name="connsiteY49" fmla="*/ 2476539 h 4273364"/>
              <a:gd name="connsiteX50" fmla="*/ 4062794 w 6771232"/>
              <a:gd name="connsiteY50" fmla="*/ 1460218 h 4273364"/>
              <a:gd name="connsiteX51" fmla="*/ 3318797 w 6771232"/>
              <a:gd name="connsiteY51" fmla="*/ 999628 h 4273364"/>
              <a:gd name="connsiteX52" fmla="*/ 3612279 w 6771232"/>
              <a:gd name="connsiteY52" fmla="*/ 681673 h 4273364"/>
              <a:gd name="connsiteX53" fmla="*/ 3082778 w 6771232"/>
              <a:gd name="connsiteY53" fmla="*/ 637893 h 4273364"/>
              <a:gd name="connsiteX54" fmla="*/ 2924003 w 6771232"/>
              <a:gd name="connsiteY54" fmla="*/ 378784 h 4273364"/>
              <a:gd name="connsiteX55" fmla="*/ 2716765 w 6771232"/>
              <a:gd name="connsiteY55" fmla="*/ 0 h 4273364"/>
              <a:gd name="connsiteX56" fmla="*/ 2506088 w 6771232"/>
              <a:gd name="connsiteY56" fmla="*/ 471741 h 4273364"/>
              <a:gd name="connsiteX57" fmla="*/ 2221402 w 6771232"/>
              <a:gd name="connsiteY57" fmla="*/ 1069117 h 4273364"/>
              <a:gd name="connsiteX58" fmla="*/ 1989942 w 6771232"/>
              <a:gd name="connsiteY58" fmla="*/ 1081740 h 4273364"/>
              <a:gd name="connsiteX59" fmla="*/ 1922097 w 6771232"/>
              <a:gd name="connsiteY59" fmla="*/ 651154 h 4273364"/>
              <a:gd name="connsiteX60" fmla="*/ 1896109 w 6771232"/>
              <a:gd name="connsiteY60" fmla="*/ 384269 h 4273364"/>
              <a:gd name="connsiteX61" fmla="*/ 1412666 w 6771232"/>
              <a:gd name="connsiteY61" fmla="*/ 354574 h 4273364"/>
              <a:gd name="connsiteX62" fmla="*/ 1410121 w 6771232"/>
              <a:gd name="connsiteY62" fmla="*/ 191971 h 4273364"/>
              <a:gd name="connsiteX63" fmla="*/ 1289845 w 6771232"/>
              <a:gd name="connsiteY63" fmla="*/ 184626 h 4273364"/>
              <a:gd name="connsiteX64" fmla="*/ 1169632 w 6771232"/>
              <a:gd name="connsiteY64" fmla="*/ 166320 h 4273364"/>
              <a:gd name="connsiteX65" fmla="*/ 1170496 w 6771232"/>
              <a:gd name="connsiteY65" fmla="*/ 80778 h 4273364"/>
              <a:gd name="connsiteX66" fmla="*/ 1069010 w 6771232"/>
              <a:gd name="connsiteY66" fmla="*/ 302914 h 4273364"/>
              <a:gd name="connsiteX67" fmla="*/ 964794 w 6771232"/>
              <a:gd name="connsiteY67" fmla="*/ 506053 h 4273364"/>
              <a:gd name="connsiteX68" fmla="*/ 887664 w 6771232"/>
              <a:gd name="connsiteY68" fmla="*/ 741045 h 4273364"/>
              <a:gd name="connsiteX69" fmla="*/ 783415 w 6771232"/>
              <a:gd name="connsiteY69" fmla="*/ 1105042 h 4273364"/>
              <a:gd name="connsiteX70" fmla="*/ 547493 w 6771232"/>
              <a:gd name="connsiteY70" fmla="*/ 991239 h 4273364"/>
              <a:gd name="connsiteX71" fmla="*/ 353890 w 6771232"/>
              <a:gd name="connsiteY71" fmla="*/ 1111933 h 4273364"/>
              <a:gd name="connsiteX72" fmla="*/ 240397 w 6771232"/>
              <a:gd name="connsiteY72" fmla="*/ 1021956 h 4273364"/>
              <a:gd name="connsiteX73" fmla="*/ 166867 w 6771232"/>
              <a:gd name="connsiteY73" fmla="*/ 1137185 h 4273364"/>
              <a:gd name="connsiteX74" fmla="*/ 113254 w 6771232"/>
              <a:gd name="connsiteY74" fmla="*/ 1256635 h 4273364"/>
              <a:gd name="connsiteX75" fmla="*/ 72176 w 6771232"/>
              <a:gd name="connsiteY75" fmla="*/ 1354616 h 4273364"/>
              <a:gd name="connsiteX76" fmla="*/ 68887 w 6771232"/>
              <a:gd name="connsiteY76" fmla="*/ 1468419 h 4273364"/>
              <a:gd name="connsiteX77" fmla="*/ 0 w 6771232"/>
              <a:gd name="connsiteY77" fmla="*/ 1568134 h 4273364"/>
              <a:gd name="connsiteX78" fmla="*/ 9559 w 6771232"/>
              <a:gd name="connsiteY78" fmla="*/ 1759320 h 4273364"/>
              <a:gd name="connsiteX79" fmla="*/ 139432 w 6771232"/>
              <a:gd name="connsiteY79" fmla="*/ 1728887 h 4273364"/>
              <a:gd name="connsiteX80" fmla="*/ 290506 w 6771232"/>
              <a:gd name="connsiteY80" fmla="*/ 1793138 h 4273364"/>
              <a:gd name="connsiteX81" fmla="*/ 486543 w 6771232"/>
              <a:gd name="connsiteY81" fmla="*/ 1903084 h 4273364"/>
              <a:gd name="connsiteX82" fmla="*/ 451314 w 6771232"/>
              <a:gd name="connsiteY82" fmla="*/ 2048527 h 4273364"/>
              <a:gd name="connsiteX83" fmla="*/ 650644 w 6771232"/>
              <a:gd name="connsiteY83" fmla="*/ 2312532 h 4273364"/>
              <a:gd name="connsiteX84" fmla="*/ 425076 w 6771232"/>
              <a:gd name="connsiteY84" fmla="*/ 2799068 h 4273364"/>
              <a:gd name="connsiteX85" fmla="*/ 553431 w 6771232"/>
              <a:gd name="connsiteY85" fmla="*/ 2888221 h 4273364"/>
              <a:gd name="connsiteX0" fmla="*/ 553431 w 6748930"/>
              <a:gd name="connsiteY0" fmla="*/ 2888221 h 4273364"/>
              <a:gd name="connsiteX1" fmla="*/ 807498 w 6748930"/>
              <a:gd name="connsiteY1" fmla="*/ 2860775 h 4273364"/>
              <a:gd name="connsiteX2" fmla="*/ 849252 w 6748930"/>
              <a:gd name="connsiteY2" fmla="*/ 2971350 h 4273364"/>
              <a:gd name="connsiteX3" fmla="*/ 1210162 w 6748930"/>
              <a:gd name="connsiteY3" fmla="*/ 2893449 h 4273364"/>
              <a:gd name="connsiteX4" fmla="*/ 1432085 w 6748930"/>
              <a:gd name="connsiteY4" fmla="*/ 2983874 h 4273364"/>
              <a:gd name="connsiteX5" fmla="*/ 1009890 w 6748930"/>
              <a:gd name="connsiteY5" fmla="*/ 3970713 h 4273364"/>
              <a:gd name="connsiteX6" fmla="*/ 1442161 w 6748930"/>
              <a:gd name="connsiteY6" fmla="*/ 3697891 h 4273364"/>
              <a:gd name="connsiteX7" fmla="*/ 1468940 w 6748930"/>
              <a:gd name="connsiteY7" fmla="*/ 3668527 h 4273364"/>
              <a:gd name="connsiteX8" fmla="*/ 1513390 w 6748930"/>
              <a:gd name="connsiteY8" fmla="*/ 3681227 h 4273364"/>
              <a:gd name="connsiteX9" fmla="*/ 1487990 w 6748930"/>
              <a:gd name="connsiteY9" fmla="*/ 3719327 h 4273364"/>
              <a:gd name="connsiteX10" fmla="*/ 1649915 w 6748930"/>
              <a:gd name="connsiteY10" fmla="*/ 3801877 h 4273364"/>
              <a:gd name="connsiteX11" fmla="*/ 1850296 w 6748930"/>
              <a:gd name="connsiteY11" fmla="*/ 3899591 h 4273364"/>
              <a:gd name="connsiteX12" fmla="*/ 1841750 w 6748930"/>
              <a:gd name="connsiteY12" fmla="*/ 3769799 h 4273364"/>
              <a:gd name="connsiteX13" fmla="*/ 1867131 w 6748930"/>
              <a:gd name="connsiteY13" fmla="*/ 3681025 h 4273364"/>
              <a:gd name="connsiteX14" fmla="*/ 1984922 w 6748930"/>
              <a:gd name="connsiteY14" fmla="*/ 3149623 h 4273364"/>
              <a:gd name="connsiteX15" fmla="*/ 2745358 w 6748930"/>
              <a:gd name="connsiteY15" fmla="*/ 3753135 h 4273364"/>
              <a:gd name="connsiteX16" fmla="*/ 2844823 w 6748930"/>
              <a:gd name="connsiteY16" fmla="*/ 3836701 h 4273364"/>
              <a:gd name="connsiteX17" fmla="*/ 3053983 w 6748930"/>
              <a:gd name="connsiteY17" fmla="*/ 3914464 h 4273364"/>
              <a:gd name="connsiteX18" fmla="*/ 3189522 w 6748930"/>
              <a:gd name="connsiteY18" fmla="*/ 3933843 h 4273364"/>
              <a:gd name="connsiteX19" fmla="*/ 3322741 w 6748930"/>
              <a:gd name="connsiteY19" fmla="*/ 3963339 h 4273364"/>
              <a:gd name="connsiteX20" fmla="*/ 3435364 w 6748930"/>
              <a:gd name="connsiteY20" fmla="*/ 3971383 h 4273364"/>
              <a:gd name="connsiteX21" fmla="*/ 3666513 w 6748930"/>
              <a:gd name="connsiteY21" fmla="*/ 4026187 h 4273364"/>
              <a:gd name="connsiteX22" fmla="*/ 3780639 w 6748930"/>
              <a:gd name="connsiteY22" fmla="*/ 3937361 h 4273364"/>
              <a:gd name="connsiteX23" fmla="*/ 3757294 w 6748930"/>
              <a:gd name="connsiteY23" fmla="*/ 3381191 h 4273364"/>
              <a:gd name="connsiteX24" fmla="*/ 3795994 w 6748930"/>
              <a:gd name="connsiteY24" fmla="*/ 3340115 h 4273364"/>
              <a:gd name="connsiteX25" fmla="*/ 4261754 w 6748930"/>
              <a:gd name="connsiteY25" fmla="*/ 3707222 h 4273364"/>
              <a:gd name="connsiteX26" fmla="*/ 4720118 w 6748930"/>
              <a:gd name="connsiteY26" fmla="*/ 4078101 h 4273364"/>
              <a:gd name="connsiteX27" fmla="*/ 4977293 w 6748930"/>
              <a:gd name="connsiteY27" fmla="*/ 4273364 h 4273364"/>
              <a:gd name="connsiteX28" fmla="*/ 4989993 w 6748930"/>
              <a:gd name="connsiteY28" fmla="*/ 4055877 h 4273364"/>
              <a:gd name="connsiteX29" fmla="*/ 4939193 w 6748930"/>
              <a:gd name="connsiteY29" fmla="*/ 3913002 h 4273364"/>
              <a:gd name="connsiteX30" fmla="*/ 4883902 w 6748930"/>
              <a:gd name="connsiteY30" fmla="*/ 3769570 h 4273364"/>
              <a:gd name="connsiteX31" fmla="*/ 5317018 w 6748930"/>
              <a:gd name="connsiteY31" fmla="*/ 3662177 h 4273364"/>
              <a:gd name="connsiteX32" fmla="*/ 5358293 w 6748930"/>
              <a:gd name="connsiteY32" fmla="*/ 3439927 h 4273364"/>
              <a:gd name="connsiteX33" fmla="*/ 5609118 w 6748930"/>
              <a:gd name="connsiteY33" fmla="*/ 3424052 h 4273364"/>
              <a:gd name="connsiteX34" fmla="*/ 5609118 w 6748930"/>
              <a:gd name="connsiteY34" fmla="*/ 3401827 h 4273364"/>
              <a:gd name="connsiteX35" fmla="*/ 5545618 w 6748930"/>
              <a:gd name="connsiteY35" fmla="*/ 3395476 h 4273364"/>
              <a:gd name="connsiteX36" fmla="*/ 5456718 w 6748930"/>
              <a:gd name="connsiteY36" fmla="*/ 3379602 h 4273364"/>
              <a:gd name="connsiteX37" fmla="*/ 5374127 w 6748930"/>
              <a:gd name="connsiteY37" fmla="*/ 3321063 h 4273364"/>
              <a:gd name="connsiteX38" fmla="*/ 5475714 w 6748930"/>
              <a:gd name="connsiteY38" fmla="*/ 3295279 h 4273364"/>
              <a:gd name="connsiteX39" fmla="*/ 5479694 w 6748930"/>
              <a:gd name="connsiteY39" fmla="*/ 3218524 h 4273364"/>
              <a:gd name="connsiteX40" fmla="*/ 5574193 w 6748930"/>
              <a:gd name="connsiteY40" fmla="*/ 3208152 h 4273364"/>
              <a:gd name="connsiteX41" fmla="*/ 5663093 w 6748930"/>
              <a:gd name="connsiteY41" fmla="*/ 3189102 h 4273364"/>
              <a:gd name="connsiteX42" fmla="*/ 5771043 w 6748930"/>
              <a:gd name="connsiteY42" fmla="*/ 3220852 h 4273364"/>
              <a:gd name="connsiteX43" fmla="*/ 5850418 w 6748930"/>
              <a:gd name="connsiteY43" fmla="*/ 3262127 h 4273364"/>
              <a:gd name="connsiteX44" fmla="*/ 5917093 w 6748930"/>
              <a:gd name="connsiteY44" fmla="*/ 3090677 h 4273364"/>
              <a:gd name="connsiteX45" fmla="*/ 6320318 w 6748930"/>
              <a:gd name="connsiteY45" fmla="*/ 3300227 h 4273364"/>
              <a:gd name="connsiteX46" fmla="*/ 6529868 w 6748930"/>
              <a:gd name="connsiteY46" fmla="*/ 3506602 h 4273364"/>
              <a:gd name="connsiteX47" fmla="*/ 6684917 w 6748930"/>
              <a:gd name="connsiteY47" fmla="*/ 3584769 h 4273364"/>
              <a:gd name="connsiteX48" fmla="*/ 6748930 w 6748930"/>
              <a:gd name="connsiteY48" fmla="*/ 3451799 h 4273364"/>
              <a:gd name="connsiteX49" fmla="*/ 5559681 w 6748930"/>
              <a:gd name="connsiteY49" fmla="*/ 2476539 h 4273364"/>
              <a:gd name="connsiteX50" fmla="*/ 4062794 w 6748930"/>
              <a:gd name="connsiteY50" fmla="*/ 1460218 h 4273364"/>
              <a:gd name="connsiteX51" fmla="*/ 3318797 w 6748930"/>
              <a:gd name="connsiteY51" fmla="*/ 999628 h 4273364"/>
              <a:gd name="connsiteX52" fmla="*/ 3612279 w 6748930"/>
              <a:gd name="connsiteY52" fmla="*/ 681673 h 4273364"/>
              <a:gd name="connsiteX53" fmla="*/ 3082778 w 6748930"/>
              <a:gd name="connsiteY53" fmla="*/ 637893 h 4273364"/>
              <a:gd name="connsiteX54" fmla="*/ 2924003 w 6748930"/>
              <a:gd name="connsiteY54" fmla="*/ 378784 h 4273364"/>
              <a:gd name="connsiteX55" fmla="*/ 2716765 w 6748930"/>
              <a:gd name="connsiteY55" fmla="*/ 0 h 4273364"/>
              <a:gd name="connsiteX56" fmla="*/ 2506088 w 6748930"/>
              <a:gd name="connsiteY56" fmla="*/ 471741 h 4273364"/>
              <a:gd name="connsiteX57" fmla="*/ 2221402 w 6748930"/>
              <a:gd name="connsiteY57" fmla="*/ 1069117 h 4273364"/>
              <a:gd name="connsiteX58" fmla="*/ 1989942 w 6748930"/>
              <a:gd name="connsiteY58" fmla="*/ 1081740 h 4273364"/>
              <a:gd name="connsiteX59" fmla="*/ 1922097 w 6748930"/>
              <a:gd name="connsiteY59" fmla="*/ 651154 h 4273364"/>
              <a:gd name="connsiteX60" fmla="*/ 1896109 w 6748930"/>
              <a:gd name="connsiteY60" fmla="*/ 384269 h 4273364"/>
              <a:gd name="connsiteX61" fmla="*/ 1412666 w 6748930"/>
              <a:gd name="connsiteY61" fmla="*/ 354574 h 4273364"/>
              <a:gd name="connsiteX62" fmla="*/ 1410121 w 6748930"/>
              <a:gd name="connsiteY62" fmla="*/ 191971 h 4273364"/>
              <a:gd name="connsiteX63" fmla="*/ 1289845 w 6748930"/>
              <a:gd name="connsiteY63" fmla="*/ 184626 h 4273364"/>
              <a:gd name="connsiteX64" fmla="*/ 1169632 w 6748930"/>
              <a:gd name="connsiteY64" fmla="*/ 166320 h 4273364"/>
              <a:gd name="connsiteX65" fmla="*/ 1170496 w 6748930"/>
              <a:gd name="connsiteY65" fmla="*/ 80778 h 4273364"/>
              <a:gd name="connsiteX66" fmla="*/ 1069010 w 6748930"/>
              <a:gd name="connsiteY66" fmla="*/ 302914 h 4273364"/>
              <a:gd name="connsiteX67" fmla="*/ 964794 w 6748930"/>
              <a:gd name="connsiteY67" fmla="*/ 506053 h 4273364"/>
              <a:gd name="connsiteX68" fmla="*/ 887664 w 6748930"/>
              <a:gd name="connsiteY68" fmla="*/ 741045 h 4273364"/>
              <a:gd name="connsiteX69" fmla="*/ 783415 w 6748930"/>
              <a:gd name="connsiteY69" fmla="*/ 1105042 h 4273364"/>
              <a:gd name="connsiteX70" fmla="*/ 547493 w 6748930"/>
              <a:gd name="connsiteY70" fmla="*/ 991239 h 4273364"/>
              <a:gd name="connsiteX71" fmla="*/ 353890 w 6748930"/>
              <a:gd name="connsiteY71" fmla="*/ 1111933 h 4273364"/>
              <a:gd name="connsiteX72" fmla="*/ 240397 w 6748930"/>
              <a:gd name="connsiteY72" fmla="*/ 1021956 h 4273364"/>
              <a:gd name="connsiteX73" fmla="*/ 166867 w 6748930"/>
              <a:gd name="connsiteY73" fmla="*/ 1137185 h 4273364"/>
              <a:gd name="connsiteX74" fmla="*/ 113254 w 6748930"/>
              <a:gd name="connsiteY74" fmla="*/ 1256635 h 4273364"/>
              <a:gd name="connsiteX75" fmla="*/ 72176 w 6748930"/>
              <a:gd name="connsiteY75" fmla="*/ 1354616 h 4273364"/>
              <a:gd name="connsiteX76" fmla="*/ 68887 w 6748930"/>
              <a:gd name="connsiteY76" fmla="*/ 1468419 h 4273364"/>
              <a:gd name="connsiteX77" fmla="*/ 0 w 6748930"/>
              <a:gd name="connsiteY77" fmla="*/ 1568134 h 4273364"/>
              <a:gd name="connsiteX78" fmla="*/ 9559 w 6748930"/>
              <a:gd name="connsiteY78" fmla="*/ 1759320 h 4273364"/>
              <a:gd name="connsiteX79" fmla="*/ 139432 w 6748930"/>
              <a:gd name="connsiteY79" fmla="*/ 1728887 h 4273364"/>
              <a:gd name="connsiteX80" fmla="*/ 290506 w 6748930"/>
              <a:gd name="connsiteY80" fmla="*/ 1793138 h 4273364"/>
              <a:gd name="connsiteX81" fmla="*/ 486543 w 6748930"/>
              <a:gd name="connsiteY81" fmla="*/ 1903084 h 4273364"/>
              <a:gd name="connsiteX82" fmla="*/ 451314 w 6748930"/>
              <a:gd name="connsiteY82" fmla="*/ 2048527 h 4273364"/>
              <a:gd name="connsiteX83" fmla="*/ 650644 w 6748930"/>
              <a:gd name="connsiteY83" fmla="*/ 2312532 h 4273364"/>
              <a:gd name="connsiteX84" fmla="*/ 425076 w 6748930"/>
              <a:gd name="connsiteY84" fmla="*/ 2799068 h 4273364"/>
              <a:gd name="connsiteX85" fmla="*/ 553431 w 6748930"/>
              <a:gd name="connsiteY85" fmla="*/ 2888221 h 4273364"/>
              <a:gd name="connsiteX0" fmla="*/ 553431 w 6748930"/>
              <a:gd name="connsiteY0" fmla="*/ 2888221 h 4273364"/>
              <a:gd name="connsiteX1" fmla="*/ 807498 w 6748930"/>
              <a:gd name="connsiteY1" fmla="*/ 2860775 h 4273364"/>
              <a:gd name="connsiteX2" fmla="*/ 849252 w 6748930"/>
              <a:gd name="connsiteY2" fmla="*/ 2971350 h 4273364"/>
              <a:gd name="connsiteX3" fmla="*/ 1210162 w 6748930"/>
              <a:gd name="connsiteY3" fmla="*/ 2893449 h 4273364"/>
              <a:gd name="connsiteX4" fmla="*/ 1432085 w 6748930"/>
              <a:gd name="connsiteY4" fmla="*/ 2983874 h 4273364"/>
              <a:gd name="connsiteX5" fmla="*/ 1009890 w 6748930"/>
              <a:gd name="connsiteY5" fmla="*/ 3970713 h 4273364"/>
              <a:gd name="connsiteX6" fmla="*/ 1442161 w 6748930"/>
              <a:gd name="connsiteY6" fmla="*/ 3697891 h 4273364"/>
              <a:gd name="connsiteX7" fmla="*/ 1468940 w 6748930"/>
              <a:gd name="connsiteY7" fmla="*/ 3668527 h 4273364"/>
              <a:gd name="connsiteX8" fmla="*/ 1513390 w 6748930"/>
              <a:gd name="connsiteY8" fmla="*/ 3681227 h 4273364"/>
              <a:gd name="connsiteX9" fmla="*/ 1487990 w 6748930"/>
              <a:gd name="connsiteY9" fmla="*/ 3719327 h 4273364"/>
              <a:gd name="connsiteX10" fmla="*/ 1649915 w 6748930"/>
              <a:gd name="connsiteY10" fmla="*/ 3801877 h 4273364"/>
              <a:gd name="connsiteX11" fmla="*/ 1850296 w 6748930"/>
              <a:gd name="connsiteY11" fmla="*/ 3899591 h 4273364"/>
              <a:gd name="connsiteX12" fmla="*/ 1841750 w 6748930"/>
              <a:gd name="connsiteY12" fmla="*/ 3769799 h 4273364"/>
              <a:gd name="connsiteX13" fmla="*/ 1867131 w 6748930"/>
              <a:gd name="connsiteY13" fmla="*/ 3681025 h 4273364"/>
              <a:gd name="connsiteX14" fmla="*/ 1984922 w 6748930"/>
              <a:gd name="connsiteY14" fmla="*/ 3149623 h 4273364"/>
              <a:gd name="connsiteX15" fmla="*/ 2745358 w 6748930"/>
              <a:gd name="connsiteY15" fmla="*/ 3753135 h 4273364"/>
              <a:gd name="connsiteX16" fmla="*/ 2844823 w 6748930"/>
              <a:gd name="connsiteY16" fmla="*/ 3836701 h 4273364"/>
              <a:gd name="connsiteX17" fmla="*/ 3053983 w 6748930"/>
              <a:gd name="connsiteY17" fmla="*/ 3914464 h 4273364"/>
              <a:gd name="connsiteX18" fmla="*/ 3189522 w 6748930"/>
              <a:gd name="connsiteY18" fmla="*/ 3933843 h 4273364"/>
              <a:gd name="connsiteX19" fmla="*/ 3322741 w 6748930"/>
              <a:gd name="connsiteY19" fmla="*/ 3963339 h 4273364"/>
              <a:gd name="connsiteX20" fmla="*/ 3435364 w 6748930"/>
              <a:gd name="connsiteY20" fmla="*/ 3971383 h 4273364"/>
              <a:gd name="connsiteX21" fmla="*/ 3666513 w 6748930"/>
              <a:gd name="connsiteY21" fmla="*/ 4026187 h 4273364"/>
              <a:gd name="connsiteX22" fmla="*/ 3780639 w 6748930"/>
              <a:gd name="connsiteY22" fmla="*/ 3937361 h 4273364"/>
              <a:gd name="connsiteX23" fmla="*/ 3757294 w 6748930"/>
              <a:gd name="connsiteY23" fmla="*/ 3381191 h 4273364"/>
              <a:gd name="connsiteX24" fmla="*/ 3795994 w 6748930"/>
              <a:gd name="connsiteY24" fmla="*/ 3340115 h 4273364"/>
              <a:gd name="connsiteX25" fmla="*/ 4261754 w 6748930"/>
              <a:gd name="connsiteY25" fmla="*/ 3707222 h 4273364"/>
              <a:gd name="connsiteX26" fmla="*/ 4720118 w 6748930"/>
              <a:gd name="connsiteY26" fmla="*/ 4078101 h 4273364"/>
              <a:gd name="connsiteX27" fmla="*/ 4977293 w 6748930"/>
              <a:gd name="connsiteY27" fmla="*/ 4273364 h 4273364"/>
              <a:gd name="connsiteX28" fmla="*/ 4989993 w 6748930"/>
              <a:gd name="connsiteY28" fmla="*/ 4055877 h 4273364"/>
              <a:gd name="connsiteX29" fmla="*/ 4939193 w 6748930"/>
              <a:gd name="connsiteY29" fmla="*/ 3913002 h 4273364"/>
              <a:gd name="connsiteX30" fmla="*/ 4883902 w 6748930"/>
              <a:gd name="connsiteY30" fmla="*/ 3769570 h 4273364"/>
              <a:gd name="connsiteX31" fmla="*/ 5317018 w 6748930"/>
              <a:gd name="connsiteY31" fmla="*/ 3662177 h 4273364"/>
              <a:gd name="connsiteX32" fmla="*/ 5358293 w 6748930"/>
              <a:gd name="connsiteY32" fmla="*/ 3439927 h 4273364"/>
              <a:gd name="connsiteX33" fmla="*/ 5609118 w 6748930"/>
              <a:gd name="connsiteY33" fmla="*/ 3424052 h 4273364"/>
              <a:gd name="connsiteX34" fmla="*/ 5609118 w 6748930"/>
              <a:gd name="connsiteY34" fmla="*/ 3401827 h 4273364"/>
              <a:gd name="connsiteX35" fmla="*/ 5545618 w 6748930"/>
              <a:gd name="connsiteY35" fmla="*/ 3395476 h 4273364"/>
              <a:gd name="connsiteX36" fmla="*/ 5456718 w 6748930"/>
              <a:gd name="connsiteY36" fmla="*/ 3379602 h 4273364"/>
              <a:gd name="connsiteX37" fmla="*/ 5374127 w 6748930"/>
              <a:gd name="connsiteY37" fmla="*/ 3321063 h 4273364"/>
              <a:gd name="connsiteX38" fmla="*/ 5475714 w 6748930"/>
              <a:gd name="connsiteY38" fmla="*/ 3295279 h 4273364"/>
              <a:gd name="connsiteX39" fmla="*/ 5479694 w 6748930"/>
              <a:gd name="connsiteY39" fmla="*/ 3218524 h 4273364"/>
              <a:gd name="connsiteX40" fmla="*/ 5574193 w 6748930"/>
              <a:gd name="connsiteY40" fmla="*/ 3208152 h 4273364"/>
              <a:gd name="connsiteX41" fmla="*/ 5663093 w 6748930"/>
              <a:gd name="connsiteY41" fmla="*/ 3189102 h 4273364"/>
              <a:gd name="connsiteX42" fmla="*/ 5771043 w 6748930"/>
              <a:gd name="connsiteY42" fmla="*/ 3220852 h 4273364"/>
              <a:gd name="connsiteX43" fmla="*/ 5850418 w 6748930"/>
              <a:gd name="connsiteY43" fmla="*/ 3262127 h 4273364"/>
              <a:gd name="connsiteX44" fmla="*/ 5917093 w 6748930"/>
              <a:gd name="connsiteY44" fmla="*/ 3090677 h 4273364"/>
              <a:gd name="connsiteX45" fmla="*/ 6320318 w 6748930"/>
              <a:gd name="connsiteY45" fmla="*/ 3300227 h 4273364"/>
              <a:gd name="connsiteX46" fmla="*/ 6529868 w 6748930"/>
              <a:gd name="connsiteY46" fmla="*/ 3506602 h 4273364"/>
              <a:gd name="connsiteX47" fmla="*/ 6671535 w 6748930"/>
              <a:gd name="connsiteY47" fmla="*/ 3575848 h 4273364"/>
              <a:gd name="connsiteX48" fmla="*/ 6748930 w 6748930"/>
              <a:gd name="connsiteY48" fmla="*/ 3451799 h 4273364"/>
              <a:gd name="connsiteX49" fmla="*/ 5559681 w 6748930"/>
              <a:gd name="connsiteY49" fmla="*/ 2476539 h 4273364"/>
              <a:gd name="connsiteX50" fmla="*/ 4062794 w 6748930"/>
              <a:gd name="connsiteY50" fmla="*/ 1460218 h 4273364"/>
              <a:gd name="connsiteX51" fmla="*/ 3318797 w 6748930"/>
              <a:gd name="connsiteY51" fmla="*/ 999628 h 4273364"/>
              <a:gd name="connsiteX52" fmla="*/ 3612279 w 6748930"/>
              <a:gd name="connsiteY52" fmla="*/ 681673 h 4273364"/>
              <a:gd name="connsiteX53" fmla="*/ 3082778 w 6748930"/>
              <a:gd name="connsiteY53" fmla="*/ 637893 h 4273364"/>
              <a:gd name="connsiteX54" fmla="*/ 2924003 w 6748930"/>
              <a:gd name="connsiteY54" fmla="*/ 378784 h 4273364"/>
              <a:gd name="connsiteX55" fmla="*/ 2716765 w 6748930"/>
              <a:gd name="connsiteY55" fmla="*/ 0 h 4273364"/>
              <a:gd name="connsiteX56" fmla="*/ 2506088 w 6748930"/>
              <a:gd name="connsiteY56" fmla="*/ 471741 h 4273364"/>
              <a:gd name="connsiteX57" fmla="*/ 2221402 w 6748930"/>
              <a:gd name="connsiteY57" fmla="*/ 1069117 h 4273364"/>
              <a:gd name="connsiteX58" fmla="*/ 1989942 w 6748930"/>
              <a:gd name="connsiteY58" fmla="*/ 1081740 h 4273364"/>
              <a:gd name="connsiteX59" fmla="*/ 1922097 w 6748930"/>
              <a:gd name="connsiteY59" fmla="*/ 651154 h 4273364"/>
              <a:gd name="connsiteX60" fmla="*/ 1896109 w 6748930"/>
              <a:gd name="connsiteY60" fmla="*/ 384269 h 4273364"/>
              <a:gd name="connsiteX61" fmla="*/ 1412666 w 6748930"/>
              <a:gd name="connsiteY61" fmla="*/ 354574 h 4273364"/>
              <a:gd name="connsiteX62" fmla="*/ 1410121 w 6748930"/>
              <a:gd name="connsiteY62" fmla="*/ 191971 h 4273364"/>
              <a:gd name="connsiteX63" fmla="*/ 1289845 w 6748930"/>
              <a:gd name="connsiteY63" fmla="*/ 184626 h 4273364"/>
              <a:gd name="connsiteX64" fmla="*/ 1169632 w 6748930"/>
              <a:gd name="connsiteY64" fmla="*/ 166320 h 4273364"/>
              <a:gd name="connsiteX65" fmla="*/ 1170496 w 6748930"/>
              <a:gd name="connsiteY65" fmla="*/ 80778 h 4273364"/>
              <a:gd name="connsiteX66" fmla="*/ 1069010 w 6748930"/>
              <a:gd name="connsiteY66" fmla="*/ 302914 h 4273364"/>
              <a:gd name="connsiteX67" fmla="*/ 964794 w 6748930"/>
              <a:gd name="connsiteY67" fmla="*/ 506053 h 4273364"/>
              <a:gd name="connsiteX68" fmla="*/ 887664 w 6748930"/>
              <a:gd name="connsiteY68" fmla="*/ 741045 h 4273364"/>
              <a:gd name="connsiteX69" fmla="*/ 783415 w 6748930"/>
              <a:gd name="connsiteY69" fmla="*/ 1105042 h 4273364"/>
              <a:gd name="connsiteX70" fmla="*/ 547493 w 6748930"/>
              <a:gd name="connsiteY70" fmla="*/ 991239 h 4273364"/>
              <a:gd name="connsiteX71" fmla="*/ 353890 w 6748930"/>
              <a:gd name="connsiteY71" fmla="*/ 1111933 h 4273364"/>
              <a:gd name="connsiteX72" fmla="*/ 240397 w 6748930"/>
              <a:gd name="connsiteY72" fmla="*/ 1021956 h 4273364"/>
              <a:gd name="connsiteX73" fmla="*/ 166867 w 6748930"/>
              <a:gd name="connsiteY73" fmla="*/ 1137185 h 4273364"/>
              <a:gd name="connsiteX74" fmla="*/ 113254 w 6748930"/>
              <a:gd name="connsiteY74" fmla="*/ 1256635 h 4273364"/>
              <a:gd name="connsiteX75" fmla="*/ 72176 w 6748930"/>
              <a:gd name="connsiteY75" fmla="*/ 1354616 h 4273364"/>
              <a:gd name="connsiteX76" fmla="*/ 68887 w 6748930"/>
              <a:gd name="connsiteY76" fmla="*/ 1468419 h 4273364"/>
              <a:gd name="connsiteX77" fmla="*/ 0 w 6748930"/>
              <a:gd name="connsiteY77" fmla="*/ 1568134 h 4273364"/>
              <a:gd name="connsiteX78" fmla="*/ 9559 w 6748930"/>
              <a:gd name="connsiteY78" fmla="*/ 1759320 h 4273364"/>
              <a:gd name="connsiteX79" fmla="*/ 139432 w 6748930"/>
              <a:gd name="connsiteY79" fmla="*/ 1728887 h 4273364"/>
              <a:gd name="connsiteX80" fmla="*/ 290506 w 6748930"/>
              <a:gd name="connsiteY80" fmla="*/ 1793138 h 4273364"/>
              <a:gd name="connsiteX81" fmla="*/ 486543 w 6748930"/>
              <a:gd name="connsiteY81" fmla="*/ 1903084 h 4273364"/>
              <a:gd name="connsiteX82" fmla="*/ 451314 w 6748930"/>
              <a:gd name="connsiteY82" fmla="*/ 2048527 h 4273364"/>
              <a:gd name="connsiteX83" fmla="*/ 650644 w 6748930"/>
              <a:gd name="connsiteY83" fmla="*/ 2312532 h 4273364"/>
              <a:gd name="connsiteX84" fmla="*/ 425076 w 6748930"/>
              <a:gd name="connsiteY84" fmla="*/ 2799068 h 4273364"/>
              <a:gd name="connsiteX85" fmla="*/ 553431 w 6748930"/>
              <a:gd name="connsiteY85" fmla="*/ 2888221 h 4273364"/>
              <a:gd name="connsiteX0" fmla="*/ 553431 w 6748930"/>
              <a:gd name="connsiteY0" fmla="*/ 2888221 h 4273364"/>
              <a:gd name="connsiteX1" fmla="*/ 807498 w 6748930"/>
              <a:gd name="connsiteY1" fmla="*/ 2860775 h 4273364"/>
              <a:gd name="connsiteX2" fmla="*/ 849252 w 6748930"/>
              <a:gd name="connsiteY2" fmla="*/ 2971350 h 4273364"/>
              <a:gd name="connsiteX3" fmla="*/ 1210162 w 6748930"/>
              <a:gd name="connsiteY3" fmla="*/ 2893449 h 4273364"/>
              <a:gd name="connsiteX4" fmla="*/ 1432085 w 6748930"/>
              <a:gd name="connsiteY4" fmla="*/ 2983874 h 4273364"/>
              <a:gd name="connsiteX5" fmla="*/ 1009890 w 6748930"/>
              <a:gd name="connsiteY5" fmla="*/ 3970713 h 4273364"/>
              <a:gd name="connsiteX6" fmla="*/ 1442161 w 6748930"/>
              <a:gd name="connsiteY6" fmla="*/ 3697891 h 4273364"/>
              <a:gd name="connsiteX7" fmla="*/ 1468940 w 6748930"/>
              <a:gd name="connsiteY7" fmla="*/ 3668527 h 4273364"/>
              <a:gd name="connsiteX8" fmla="*/ 1513390 w 6748930"/>
              <a:gd name="connsiteY8" fmla="*/ 3681227 h 4273364"/>
              <a:gd name="connsiteX9" fmla="*/ 1487990 w 6748930"/>
              <a:gd name="connsiteY9" fmla="*/ 3719327 h 4273364"/>
              <a:gd name="connsiteX10" fmla="*/ 1649915 w 6748930"/>
              <a:gd name="connsiteY10" fmla="*/ 3801877 h 4273364"/>
              <a:gd name="connsiteX11" fmla="*/ 1850296 w 6748930"/>
              <a:gd name="connsiteY11" fmla="*/ 3899591 h 4273364"/>
              <a:gd name="connsiteX12" fmla="*/ 1841750 w 6748930"/>
              <a:gd name="connsiteY12" fmla="*/ 3769799 h 4273364"/>
              <a:gd name="connsiteX13" fmla="*/ 1867131 w 6748930"/>
              <a:gd name="connsiteY13" fmla="*/ 3681025 h 4273364"/>
              <a:gd name="connsiteX14" fmla="*/ 1984922 w 6748930"/>
              <a:gd name="connsiteY14" fmla="*/ 3149623 h 4273364"/>
              <a:gd name="connsiteX15" fmla="*/ 2745358 w 6748930"/>
              <a:gd name="connsiteY15" fmla="*/ 3753135 h 4273364"/>
              <a:gd name="connsiteX16" fmla="*/ 2844823 w 6748930"/>
              <a:gd name="connsiteY16" fmla="*/ 3836701 h 4273364"/>
              <a:gd name="connsiteX17" fmla="*/ 3053983 w 6748930"/>
              <a:gd name="connsiteY17" fmla="*/ 3914464 h 4273364"/>
              <a:gd name="connsiteX18" fmla="*/ 3189522 w 6748930"/>
              <a:gd name="connsiteY18" fmla="*/ 3933843 h 4273364"/>
              <a:gd name="connsiteX19" fmla="*/ 3322741 w 6748930"/>
              <a:gd name="connsiteY19" fmla="*/ 3963339 h 4273364"/>
              <a:gd name="connsiteX20" fmla="*/ 3435364 w 6748930"/>
              <a:gd name="connsiteY20" fmla="*/ 3971383 h 4273364"/>
              <a:gd name="connsiteX21" fmla="*/ 3666513 w 6748930"/>
              <a:gd name="connsiteY21" fmla="*/ 4026187 h 4273364"/>
              <a:gd name="connsiteX22" fmla="*/ 3780639 w 6748930"/>
              <a:gd name="connsiteY22" fmla="*/ 3937361 h 4273364"/>
              <a:gd name="connsiteX23" fmla="*/ 3757294 w 6748930"/>
              <a:gd name="connsiteY23" fmla="*/ 3381191 h 4273364"/>
              <a:gd name="connsiteX24" fmla="*/ 3795994 w 6748930"/>
              <a:gd name="connsiteY24" fmla="*/ 3340115 h 4273364"/>
              <a:gd name="connsiteX25" fmla="*/ 4261754 w 6748930"/>
              <a:gd name="connsiteY25" fmla="*/ 3707222 h 4273364"/>
              <a:gd name="connsiteX26" fmla="*/ 4720118 w 6748930"/>
              <a:gd name="connsiteY26" fmla="*/ 4078101 h 4273364"/>
              <a:gd name="connsiteX27" fmla="*/ 4977293 w 6748930"/>
              <a:gd name="connsiteY27" fmla="*/ 4273364 h 4273364"/>
              <a:gd name="connsiteX28" fmla="*/ 4989993 w 6748930"/>
              <a:gd name="connsiteY28" fmla="*/ 4055877 h 4273364"/>
              <a:gd name="connsiteX29" fmla="*/ 4939193 w 6748930"/>
              <a:gd name="connsiteY29" fmla="*/ 3913002 h 4273364"/>
              <a:gd name="connsiteX30" fmla="*/ 4883902 w 6748930"/>
              <a:gd name="connsiteY30" fmla="*/ 3769570 h 4273364"/>
              <a:gd name="connsiteX31" fmla="*/ 5317018 w 6748930"/>
              <a:gd name="connsiteY31" fmla="*/ 3662177 h 4273364"/>
              <a:gd name="connsiteX32" fmla="*/ 5358293 w 6748930"/>
              <a:gd name="connsiteY32" fmla="*/ 3439927 h 4273364"/>
              <a:gd name="connsiteX33" fmla="*/ 5609118 w 6748930"/>
              <a:gd name="connsiteY33" fmla="*/ 3424052 h 4273364"/>
              <a:gd name="connsiteX34" fmla="*/ 5609118 w 6748930"/>
              <a:gd name="connsiteY34" fmla="*/ 3401827 h 4273364"/>
              <a:gd name="connsiteX35" fmla="*/ 5545618 w 6748930"/>
              <a:gd name="connsiteY35" fmla="*/ 3395476 h 4273364"/>
              <a:gd name="connsiteX36" fmla="*/ 5456718 w 6748930"/>
              <a:gd name="connsiteY36" fmla="*/ 3379602 h 4273364"/>
              <a:gd name="connsiteX37" fmla="*/ 5374127 w 6748930"/>
              <a:gd name="connsiteY37" fmla="*/ 3321063 h 4273364"/>
              <a:gd name="connsiteX38" fmla="*/ 5475714 w 6748930"/>
              <a:gd name="connsiteY38" fmla="*/ 3295279 h 4273364"/>
              <a:gd name="connsiteX39" fmla="*/ 5479694 w 6748930"/>
              <a:gd name="connsiteY39" fmla="*/ 3218524 h 4273364"/>
              <a:gd name="connsiteX40" fmla="*/ 5574193 w 6748930"/>
              <a:gd name="connsiteY40" fmla="*/ 3208152 h 4273364"/>
              <a:gd name="connsiteX41" fmla="*/ 5663093 w 6748930"/>
              <a:gd name="connsiteY41" fmla="*/ 3189102 h 4273364"/>
              <a:gd name="connsiteX42" fmla="*/ 5771043 w 6748930"/>
              <a:gd name="connsiteY42" fmla="*/ 3220852 h 4273364"/>
              <a:gd name="connsiteX43" fmla="*/ 5850418 w 6748930"/>
              <a:gd name="connsiteY43" fmla="*/ 3262127 h 4273364"/>
              <a:gd name="connsiteX44" fmla="*/ 5917093 w 6748930"/>
              <a:gd name="connsiteY44" fmla="*/ 3090677 h 4273364"/>
              <a:gd name="connsiteX45" fmla="*/ 6298015 w 6748930"/>
              <a:gd name="connsiteY45" fmla="*/ 3318069 h 4273364"/>
              <a:gd name="connsiteX46" fmla="*/ 6529868 w 6748930"/>
              <a:gd name="connsiteY46" fmla="*/ 3506602 h 4273364"/>
              <a:gd name="connsiteX47" fmla="*/ 6671535 w 6748930"/>
              <a:gd name="connsiteY47" fmla="*/ 3575848 h 4273364"/>
              <a:gd name="connsiteX48" fmla="*/ 6748930 w 6748930"/>
              <a:gd name="connsiteY48" fmla="*/ 3451799 h 4273364"/>
              <a:gd name="connsiteX49" fmla="*/ 5559681 w 6748930"/>
              <a:gd name="connsiteY49" fmla="*/ 2476539 h 4273364"/>
              <a:gd name="connsiteX50" fmla="*/ 4062794 w 6748930"/>
              <a:gd name="connsiteY50" fmla="*/ 1460218 h 4273364"/>
              <a:gd name="connsiteX51" fmla="*/ 3318797 w 6748930"/>
              <a:gd name="connsiteY51" fmla="*/ 999628 h 4273364"/>
              <a:gd name="connsiteX52" fmla="*/ 3612279 w 6748930"/>
              <a:gd name="connsiteY52" fmla="*/ 681673 h 4273364"/>
              <a:gd name="connsiteX53" fmla="*/ 3082778 w 6748930"/>
              <a:gd name="connsiteY53" fmla="*/ 637893 h 4273364"/>
              <a:gd name="connsiteX54" fmla="*/ 2924003 w 6748930"/>
              <a:gd name="connsiteY54" fmla="*/ 378784 h 4273364"/>
              <a:gd name="connsiteX55" fmla="*/ 2716765 w 6748930"/>
              <a:gd name="connsiteY55" fmla="*/ 0 h 4273364"/>
              <a:gd name="connsiteX56" fmla="*/ 2506088 w 6748930"/>
              <a:gd name="connsiteY56" fmla="*/ 471741 h 4273364"/>
              <a:gd name="connsiteX57" fmla="*/ 2221402 w 6748930"/>
              <a:gd name="connsiteY57" fmla="*/ 1069117 h 4273364"/>
              <a:gd name="connsiteX58" fmla="*/ 1989942 w 6748930"/>
              <a:gd name="connsiteY58" fmla="*/ 1081740 h 4273364"/>
              <a:gd name="connsiteX59" fmla="*/ 1922097 w 6748930"/>
              <a:gd name="connsiteY59" fmla="*/ 651154 h 4273364"/>
              <a:gd name="connsiteX60" fmla="*/ 1896109 w 6748930"/>
              <a:gd name="connsiteY60" fmla="*/ 384269 h 4273364"/>
              <a:gd name="connsiteX61" fmla="*/ 1412666 w 6748930"/>
              <a:gd name="connsiteY61" fmla="*/ 354574 h 4273364"/>
              <a:gd name="connsiteX62" fmla="*/ 1410121 w 6748930"/>
              <a:gd name="connsiteY62" fmla="*/ 191971 h 4273364"/>
              <a:gd name="connsiteX63" fmla="*/ 1289845 w 6748930"/>
              <a:gd name="connsiteY63" fmla="*/ 184626 h 4273364"/>
              <a:gd name="connsiteX64" fmla="*/ 1169632 w 6748930"/>
              <a:gd name="connsiteY64" fmla="*/ 166320 h 4273364"/>
              <a:gd name="connsiteX65" fmla="*/ 1170496 w 6748930"/>
              <a:gd name="connsiteY65" fmla="*/ 80778 h 4273364"/>
              <a:gd name="connsiteX66" fmla="*/ 1069010 w 6748930"/>
              <a:gd name="connsiteY66" fmla="*/ 302914 h 4273364"/>
              <a:gd name="connsiteX67" fmla="*/ 964794 w 6748930"/>
              <a:gd name="connsiteY67" fmla="*/ 506053 h 4273364"/>
              <a:gd name="connsiteX68" fmla="*/ 887664 w 6748930"/>
              <a:gd name="connsiteY68" fmla="*/ 741045 h 4273364"/>
              <a:gd name="connsiteX69" fmla="*/ 783415 w 6748930"/>
              <a:gd name="connsiteY69" fmla="*/ 1105042 h 4273364"/>
              <a:gd name="connsiteX70" fmla="*/ 547493 w 6748930"/>
              <a:gd name="connsiteY70" fmla="*/ 991239 h 4273364"/>
              <a:gd name="connsiteX71" fmla="*/ 353890 w 6748930"/>
              <a:gd name="connsiteY71" fmla="*/ 1111933 h 4273364"/>
              <a:gd name="connsiteX72" fmla="*/ 240397 w 6748930"/>
              <a:gd name="connsiteY72" fmla="*/ 1021956 h 4273364"/>
              <a:gd name="connsiteX73" fmla="*/ 166867 w 6748930"/>
              <a:gd name="connsiteY73" fmla="*/ 1137185 h 4273364"/>
              <a:gd name="connsiteX74" fmla="*/ 113254 w 6748930"/>
              <a:gd name="connsiteY74" fmla="*/ 1256635 h 4273364"/>
              <a:gd name="connsiteX75" fmla="*/ 72176 w 6748930"/>
              <a:gd name="connsiteY75" fmla="*/ 1354616 h 4273364"/>
              <a:gd name="connsiteX76" fmla="*/ 68887 w 6748930"/>
              <a:gd name="connsiteY76" fmla="*/ 1468419 h 4273364"/>
              <a:gd name="connsiteX77" fmla="*/ 0 w 6748930"/>
              <a:gd name="connsiteY77" fmla="*/ 1568134 h 4273364"/>
              <a:gd name="connsiteX78" fmla="*/ 9559 w 6748930"/>
              <a:gd name="connsiteY78" fmla="*/ 1759320 h 4273364"/>
              <a:gd name="connsiteX79" fmla="*/ 139432 w 6748930"/>
              <a:gd name="connsiteY79" fmla="*/ 1728887 h 4273364"/>
              <a:gd name="connsiteX80" fmla="*/ 290506 w 6748930"/>
              <a:gd name="connsiteY80" fmla="*/ 1793138 h 4273364"/>
              <a:gd name="connsiteX81" fmla="*/ 486543 w 6748930"/>
              <a:gd name="connsiteY81" fmla="*/ 1903084 h 4273364"/>
              <a:gd name="connsiteX82" fmla="*/ 451314 w 6748930"/>
              <a:gd name="connsiteY82" fmla="*/ 2048527 h 4273364"/>
              <a:gd name="connsiteX83" fmla="*/ 650644 w 6748930"/>
              <a:gd name="connsiteY83" fmla="*/ 2312532 h 4273364"/>
              <a:gd name="connsiteX84" fmla="*/ 425076 w 6748930"/>
              <a:gd name="connsiteY84" fmla="*/ 2799068 h 4273364"/>
              <a:gd name="connsiteX85" fmla="*/ 553431 w 6748930"/>
              <a:gd name="connsiteY85" fmla="*/ 2888221 h 4273364"/>
              <a:gd name="connsiteX0" fmla="*/ 553431 w 6748930"/>
              <a:gd name="connsiteY0" fmla="*/ 2888221 h 4273364"/>
              <a:gd name="connsiteX1" fmla="*/ 807498 w 6748930"/>
              <a:gd name="connsiteY1" fmla="*/ 2860775 h 4273364"/>
              <a:gd name="connsiteX2" fmla="*/ 849252 w 6748930"/>
              <a:gd name="connsiteY2" fmla="*/ 2971350 h 4273364"/>
              <a:gd name="connsiteX3" fmla="*/ 1210162 w 6748930"/>
              <a:gd name="connsiteY3" fmla="*/ 2893449 h 4273364"/>
              <a:gd name="connsiteX4" fmla="*/ 1432085 w 6748930"/>
              <a:gd name="connsiteY4" fmla="*/ 2983874 h 4273364"/>
              <a:gd name="connsiteX5" fmla="*/ 1009890 w 6748930"/>
              <a:gd name="connsiteY5" fmla="*/ 3970713 h 4273364"/>
              <a:gd name="connsiteX6" fmla="*/ 1442161 w 6748930"/>
              <a:gd name="connsiteY6" fmla="*/ 3697891 h 4273364"/>
              <a:gd name="connsiteX7" fmla="*/ 1468940 w 6748930"/>
              <a:gd name="connsiteY7" fmla="*/ 3668527 h 4273364"/>
              <a:gd name="connsiteX8" fmla="*/ 1513390 w 6748930"/>
              <a:gd name="connsiteY8" fmla="*/ 3681227 h 4273364"/>
              <a:gd name="connsiteX9" fmla="*/ 1487990 w 6748930"/>
              <a:gd name="connsiteY9" fmla="*/ 3719327 h 4273364"/>
              <a:gd name="connsiteX10" fmla="*/ 1649915 w 6748930"/>
              <a:gd name="connsiteY10" fmla="*/ 3801877 h 4273364"/>
              <a:gd name="connsiteX11" fmla="*/ 1850296 w 6748930"/>
              <a:gd name="connsiteY11" fmla="*/ 3899591 h 4273364"/>
              <a:gd name="connsiteX12" fmla="*/ 1841750 w 6748930"/>
              <a:gd name="connsiteY12" fmla="*/ 3769799 h 4273364"/>
              <a:gd name="connsiteX13" fmla="*/ 1867131 w 6748930"/>
              <a:gd name="connsiteY13" fmla="*/ 3681025 h 4273364"/>
              <a:gd name="connsiteX14" fmla="*/ 1984922 w 6748930"/>
              <a:gd name="connsiteY14" fmla="*/ 3149623 h 4273364"/>
              <a:gd name="connsiteX15" fmla="*/ 2745358 w 6748930"/>
              <a:gd name="connsiteY15" fmla="*/ 3753135 h 4273364"/>
              <a:gd name="connsiteX16" fmla="*/ 2844823 w 6748930"/>
              <a:gd name="connsiteY16" fmla="*/ 3836701 h 4273364"/>
              <a:gd name="connsiteX17" fmla="*/ 3053983 w 6748930"/>
              <a:gd name="connsiteY17" fmla="*/ 3914464 h 4273364"/>
              <a:gd name="connsiteX18" fmla="*/ 3189522 w 6748930"/>
              <a:gd name="connsiteY18" fmla="*/ 3933843 h 4273364"/>
              <a:gd name="connsiteX19" fmla="*/ 3322741 w 6748930"/>
              <a:gd name="connsiteY19" fmla="*/ 3963339 h 4273364"/>
              <a:gd name="connsiteX20" fmla="*/ 3435364 w 6748930"/>
              <a:gd name="connsiteY20" fmla="*/ 3971383 h 4273364"/>
              <a:gd name="connsiteX21" fmla="*/ 3666513 w 6748930"/>
              <a:gd name="connsiteY21" fmla="*/ 4026187 h 4273364"/>
              <a:gd name="connsiteX22" fmla="*/ 3780639 w 6748930"/>
              <a:gd name="connsiteY22" fmla="*/ 3937361 h 4273364"/>
              <a:gd name="connsiteX23" fmla="*/ 3757294 w 6748930"/>
              <a:gd name="connsiteY23" fmla="*/ 3381191 h 4273364"/>
              <a:gd name="connsiteX24" fmla="*/ 3795994 w 6748930"/>
              <a:gd name="connsiteY24" fmla="*/ 3340115 h 4273364"/>
              <a:gd name="connsiteX25" fmla="*/ 4261754 w 6748930"/>
              <a:gd name="connsiteY25" fmla="*/ 3707222 h 4273364"/>
              <a:gd name="connsiteX26" fmla="*/ 4720118 w 6748930"/>
              <a:gd name="connsiteY26" fmla="*/ 4078101 h 4273364"/>
              <a:gd name="connsiteX27" fmla="*/ 4977293 w 6748930"/>
              <a:gd name="connsiteY27" fmla="*/ 4273364 h 4273364"/>
              <a:gd name="connsiteX28" fmla="*/ 4989993 w 6748930"/>
              <a:gd name="connsiteY28" fmla="*/ 4055877 h 4273364"/>
              <a:gd name="connsiteX29" fmla="*/ 4939193 w 6748930"/>
              <a:gd name="connsiteY29" fmla="*/ 3913002 h 4273364"/>
              <a:gd name="connsiteX30" fmla="*/ 4883902 w 6748930"/>
              <a:gd name="connsiteY30" fmla="*/ 3769570 h 4273364"/>
              <a:gd name="connsiteX31" fmla="*/ 5317018 w 6748930"/>
              <a:gd name="connsiteY31" fmla="*/ 3662177 h 4273364"/>
              <a:gd name="connsiteX32" fmla="*/ 5358293 w 6748930"/>
              <a:gd name="connsiteY32" fmla="*/ 3439927 h 4273364"/>
              <a:gd name="connsiteX33" fmla="*/ 5609118 w 6748930"/>
              <a:gd name="connsiteY33" fmla="*/ 3424052 h 4273364"/>
              <a:gd name="connsiteX34" fmla="*/ 5609118 w 6748930"/>
              <a:gd name="connsiteY34" fmla="*/ 3401827 h 4273364"/>
              <a:gd name="connsiteX35" fmla="*/ 5545618 w 6748930"/>
              <a:gd name="connsiteY35" fmla="*/ 3395476 h 4273364"/>
              <a:gd name="connsiteX36" fmla="*/ 5456718 w 6748930"/>
              <a:gd name="connsiteY36" fmla="*/ 3379602 h 4273364"/>
              <a:gd name="connsiteX37" fmla="*/ 5374127 w 6748930"/>
              <a:gd name="connsiteY37" fmla="*/ 3321063 h 4273364"/>
              <a:gd name="connsiteX38" fmla="*/ 5475714 w 6748930"/>
              <a:gd name="connsiteY38" fmla="*/ 3295279 h 4273364"/>
              <a:gd name="connsiteX39" fmla="*/ 5479694 w 6748930"/>
              <a:gd name="connsiteY39" fmla="*/ 3218524 h 4273364"/>
              <a:gd name="connsiteX40" fmla="*/ 5574193 w 6748930"/>
              <a:gd name="connsiteY40" fmla="*/ 3208152 h 4273364"/>
              <a:gd name="connsiteX41" fmla="*/ 5663093 w 6748930"/>
              <a:gd name="connsiteY41" fmla="*/ 3189102 h 4273364"/>
              <a:gd name="connsiteX42" fmla="*/ 5771043 w 6748930"/>
              <a:gd name="connsiteY42" fmla="*/ 3220852 h 4273364"/>
              <a:gd name="connsiteX43" fmla="*/ 5850418 w 6748930"/>
              <a:gd name="connsiteY43" fmla="*/ 3262127 h 4273364"/>
              <a:gd name="connsiteX44" fmla="*/ 5912633 w 6748930"/>
              <a:gd name="connsiteY44" fmla="*/ 3108519 h 4273364"/>
              <a:gd name="connsiteX45" fmla="*/ 6298015 w 6748930"/>
              <a:gd name="connsiteY45" fmla="*/ 3318069 h 4273364"/>
              <a:gd name="connsiteX46" fmla="*/ 6529868 w 6748930"/>
              <a:gd name="connsiteY46" fmla="*/ 3506602 h 4273364"/>
              <a:gd name="connsiteX47" fmla="*/ 6671535 w 6748930"/>
              <a:gd name="connsiteY47" fmla="*/ 3575848 h 4273364"/>
              <a:gd name="connsiteX48" fmla="*/ 6748930 w 6748930"/>
              <a:gd name="connsiteY48" fmla="*/ 3451799 h 4273364"/>
              <a:gd name="connsiteX49" fmla="*/ 5559681 w 6748930"/>
              <a:gd name="connsiteY49" fmla="*/ 2476539 h 4273364"/>
              <a:gd name="connsiteX50" fmla="*/ 4062794 w 6748930"/>
              <a:gd name="connsiteY50" fmla="*/ 1460218 h 4273364"/>
              <a:gd name="connsiteX51" fmla="*/ 3318797 w 6748930"/>
              <a:gd name="connsiteY51" fmla="*/ 999628 h 4273364"/>
              <a:gd name="connsiteX52" fmla="*/ 3612279 w 6748930"/>
              <a:gd name="connsiteY52" fmla="*/ 681673 h 4273364"/>
              <a:gd name="connsiteX53" fmla="*/ 3082778 w 6748930"/>
              <a:gd name="connsiteY53" fmla="*/ 637893 h 4273364"/>
              <a:gd name="connsiteX54" fmla="*/ 2924003 w 6748930"/>
              <a:gd name="connsiteY54" fmla="*/ 378784 h 4273364"/>
              <a:gd name="connsiteX55" fmla="*/ 2716765 w 6748930"/>
              <a:gd name="connsiteY55" fmla="*/ 0 h 4273364"/>
              <a:gd name="connsiteX56" fmla="*/ 2506088 w 6748930"/>
              <a:gd name="connsiteY56" fmla="*/ 471741 h 4273364"/>
              <a:gd name="connsiteX57" fmla="*/ 2221402 w 6748930"/>
              <a:gd name="connsiteY57" fmla="*/ 1069117 h 4273364"/>
              <a:gd name="connsiteX58" fmla="*/ 1989942 w 6748930"/>
              <a:gd name="connsiteY58" fmla="*/ 1081740 h 4273364"/>
              <a:gd name="connsiteX59" fmla="*/ 1922097 w 6748930"/>
              <a:gd name="connsiteY59" fmla="*/ 651154 h 4273364"/>
              <a:gd name="connsiteX60" fmla="*/ 1896109 w 6748930"/>
              <a:gd name="connsiteY60" fmla="*/ 384269 h 4273364"/>
              <a:gd name="connsiteX61" fmla="*/ 1412666 w 6748930"/>
              <a:gd name="connsiteY61" fmla="*/ 354574 h 4273364"/>
              <a:gd name="connsiteX62" fmla="*/ 1410121 w 6748930"/>
              <a:gd name="connsiteY62" fmla="*/ 191971 h 4273364"/>
              <a:gd name="connsiteX63" fmla="*/ 1289845 w 6748930"/>
              <a:gd name="connsiteY63" fmla="*/ 184626 h 4273364"/>
              <a:gd name="connsiteX64" fmla="*/ 1169632 w 6748930"/>
              <a:gd name="connsiteY64" fmla="*/ 166320 h 4273364"/>
              <a:gd name="connsiteX65" fmla="*/ 1170496 w 6748930"/>
              <a:gd name="connsiteY65" fmla="*/ 80778 h 4273364"/>
              <a:gd name="connsiteX66" fmla="*/ 1069010 w 6748930"/>
              <a:gd name="connsiteY66" fmla="*/ 302914 h 4273364"/>
              <a:gd name="connsiteX67" fmla="*/ 964794 w 6748930"/>
              <a:gd name="connsiteY67" fmla="*/ 506053 h 4273364"/>
              <a:gd name="connsiteX68" fmla="*/ 887664 w 6748930"/>
              <a:gd name="connsiteY68" fmla="*/ 741045 h 4273364"/>
              <a:gd name="connsiteX69" fmla="*/ 783415 w 6748930"/>
              <a:gd name="connsiteY69" fmla="*/ 1105042 h 4273364"/>
              <a:gd name="connsiteX70" fmla="*/ 547493 w 6748930"/>
              <a:gd name="connsiteY70" fmla="*/ 991239 h 4273364"/>
              <a:gd name="connsiteX71" fmla="*/ 353890 w 6748930"/>
              <a:gd name="connsiteY71" fmla="*/ 1111933 h 4273364"/>
              <a:gd name="connsiteX72" fmla="*/ 240397 w 6748930"/>
              <a:gd name="connsiteY72" fmla="*/ 1021956 h 4273364"/>
              <a:gd name="connsiteX73" fmla="*/ 166867 w 6748930"/>
              <a:gd name="connsiteY73" fmla="*/ 1137185 h 4273364"/>
              <a:gd name="connsiteX74" fmla="*/ 113254 w 6748930"/>
              <a:gd name="connsiteY74" fmla="*/ 1256635 h 4273364"/>
              <a:gd name="connsiteX75" fmla="*/ 72176 w 6748930"/>
              <a:gd name="connsiteY75" fmla="*/ 1354616 h 4273364"/>
              <a:gd name="connsiteX76" fmla="*/ 68887 w 6748930"/>
              <a:gd name="connsiteY76" fmla="*/ 1468419 h 4273364"/>
              <a:gd name="connsiteX77" fmla="*/ 0 w 6748930"/>
              <a:gd name="connsiteY77" fmla="*/ 1568134 h 4273364"/>
              <a:gd name="connsiteX78" fmla="*/ 9559 w 6748930"/>
              <a:gd name="connsiteY78" fmla="*/ 1759320 h 4273364"/>
              <a:gd name="connsiteX79" fmla="*/ 139432 w 6748930"/>
              <a:gd name="connsiteY79" fmla="*/ 1728887 h 4273364"/>
              <a:gd name="connsiteX80" fmla="*/ 290506 w 6748930"/>
              <a:gd name="connsiteY80" fmla="*/ 1793138 h 4273364"/>
              <a:gd name="connsiteX81" fmla="*/ 486543 w 6748930"/>
              <a:gd name="connsiteY81" fmla="*/ 1903084 h 4273364"/>
              <a:gd name="connsiteX82" fmla="*/ 451314 w 6748930"/>
              <a:gd name="connsiteY82" fmla="*/ 2048527 h 4273364"/>
              <a:gd name="connsiteX83" fmla="*/ 650644 w 6748930"/>
              <a:gd name="connsiteY83" fmla="*/ 2312532 h 4273364"/>
              <a:gd name="connsiteX84" fmla="*/ 425076 w 6748930"/>
              <a:gd name="connsiteY84" fmla="*/ 2799068 h 4273364"/>
              <a:gd name="connsiteX85" fmla="*/ 553431 w 6748930"/>
              <a:gd name="connsiteY85" fmla="*/ 2888221 h 4273364"/>
              <a:gd name="connsiteX0" fmla="*/ 553431 w 6748930"/>
              <a:gd name="connsiteY0" fmla="*/ 2888221 h 4273364"/>
              <a:gd name="connsiteX1" fmla="*/ 807498 w 6748930"/>
              <a:gd name="connsiteY1" fmla="*/ 2860775 h 4273364"/>
              <a:gd name="connsiteX2" fmla="*/ 849252 w 6748930"/>
              <a:gd name="connsiteY2" fmla="*/ 2971350 h 4273364"/>
              <a:gd name="connsiteX3" fmla="*/ 1210162 w 6748930"/>
              <a:gd name="connsiteY3" fmla="*/ 2893449 h 4273364"/>
              <a:gd name="connsiteX4" fmla="*/ 1432085 w 6748930"/>
              <a:gd name="connsiteY4" fmla="*/ 2983874 h 4273364"/>
              <a:gd name="connsiteX5" fmla="*/ 1009890 w 6748930"/>
              <a:gd name="connsiteY5" fmla="*/ 3970713 h 4273364"/>
              <a:gd name="connsiteX6" fmla="*/ 1442161 w 6748930"/>
              <a:gd name="connsiteY6" fmla="*/ 3697891 h 4273364"/>
              <a:gd name="connsiteX7" fmla="*/ 1468940 w 6748930"/>
              <a:gd name="connsiteY7" fmla="*/ 3668527 h 4273364"/>
              <a:gd name="connsiteX8" fmla="*/ 1513390 w 6748930"/>
              <a:gd name="connsiteY8" fmla="*/ 3681227 h 4273364"/>
              <a:gd name="connsiteX9" fmla="*/ 1487990 w 6748930"/>
              <a:gd name="connsiteY9" fmla="*/ 3719327 h 4273364"/>
              <a:gd name="connsiteX10" fmla="*/ 1649915 w 6748930"/>
              <a:gd name="connsiteY10" fmla="*/ 3801877 h 4273364"/>
              <a:gd name="connsiteX11" fmla="*/ 1850296 w 6748930"/>
              <a:gd name="connsiteY11" fmla="*/ 3899591 h 4273364"/>
              <a:gd name="connsiteX12" fmla="*/ 1841750 w 6748930"/>
              <a:gd name="connsiteY12" fmla="*/ 3769799 h 4273364"/>
              <a:gd name="connsiteX13" fmla="*/ 1867131 w 6748930"/>
              <a:gd name="connsiteY13" fmla="*/ 3681025 h 4273364"/>
              <a:gd name="connsiteX14" fmla="*/ 1984922 w 6748930"/>
              <a:gd name="connsiteY14" fmla="*/ 3149623 h 4273364"/>
              <a:gd name="connsiteX15" fmla="*/ 2745358 w 6748930"/>
              <a:gd name="connsiteY15" fmla="*/ 3753135 h 4273364"/>
              <a:gd name="connsiteX16" fmla="*/ 2844823 w 6748930"/>
              <a:gd name="connsiteY16" fmla="*/ 3836701 h 4273364"/>
              <a:gd name="connsiteX17" fmla="*/ 3053983 w 6748930"/>
              <a:gd name="connsiteY17" fmla="*/ 3914464 h 4273364"/>
              <a:gd name="connsiteX18" fmla="*/ 3189522 w 6748930"/>
              <a:gd name="connsiteY18" fmla="*/ 3933843 h 4273364"/>
              <a:gd name="connsiteX19" fmla="*/ 3322741 w 6748930"/>
              <a:gd name="connsiteY19" fmla="*/ 3963339 h 4273364"/>
              <a:gd name="connsiteX20" fmla="*/ 3435364 w 6748930"/>
              <a:gd name="connsiteY20" fmla="*/ 3971383 h 4273364"/>
              <a:gd name="connsiteX21" fmla="*/ 3666513 w 6748930"/>
              <a:gd name="connsiteY21" fmla="*/ 4026187 h 4273364"/>
              <a:gd name="connsiteX22" fmla="*/ 3780639 w 6748930"/>
              <a:gd name="connsiteY22" fmla="*/ 3937361 h 4273364"/>
              <a:gd name="connsiteX23" fmla="*/ 3757294 w 6748930"/>
              <a:gd name="connsiteY23" fmla="*/ 3381191 h 4273364"/>
              <a:gd name="connsiteX24" fmla="*/ 3795994 w 6748930"/>
              <a:gd name="connsiteY24" fmla="*/ 3340115 h 4273364"/>
              <a:gd name="connsiteX25" fmla="*/ 4261754 w 6748930"/>
              <a:gd name="connsiteY25" fmla="*/ 3707222 h 4273364"/>
              <a:gd name="connsiteX26" fmla="*/ 4720118 w 6748930"/>
              <a:gd name="connsiteY26" fmla="*/ 4078101 h 4273364"/>
              <a:gd name="connsiteX27" fmla="*/ 4977293 w 6748930"/>
              <a:gd name="connsiteY27" fmla="*/ 4273364 h 4273364"/>
              <a:gd name="connsiteX28" fmla="*/ 4989993 w 6748930"/>
              <a:gd name="connsiteY28" fmla="*/ 4055877 h 4273364"/>
              <a:gd name="connsiteX29" fmla="*/ 4939193 w 6748930"/>
              <a:gd name="connsiteY29" fmla="*/ 3913002 h 4273364"/>
              <a:gd name="connsiteX30" fmla="*/ 4883902 w 6748930"/>
              <a:gd name="connsiteY30" fmla="*/ 3769570 h 4273364"/>
              <a:gd name="connsiteX31" fmla="*/ 5317018 w 6748930"/>
              <a:gd name="connsiteY31" fmla="*/ 3662177 h 4273364"/>
              <a:gd name="connsiteX32" fmla="*/ 5358293 w 6748930"/>
              <a:gd name="connsiteY32" fmla="*/ 3439927 h 4273364"/>
              <a:gd name="connsiteX33" fmla="*/ 5609118 w 6748930"/>
              <a:gd name="connsiteY33" fmla="*/ 3424052 h 4273364"/>
              <a:gd name="connsiteX34" fmla="*/ 5609118 w 6748930"/>
              <a:gd name="connsiteY34" fmla="*/ 3401827 h 4273364"/>
              <a:gd name="connsiteX35" fmla="*/ 5545618 w 6748930"/>
              <a:gd name="connsiteY35" fmla="*/ 3395476 h 4273364"/>
              <a:gd name="connsiteX36" fmla="*/ 5456718 w 6748930"/>
              <a:gd name="connsiteY36" fmla="*/ 3379602 h 4273364"/>
              <a:gd name="connsiteX37" fmla="*/ 5374127 w 6748930"/>
              <a:gd name="connsiteY37" fmla="*/ 3321063 h 4273364"/>
              <a:gd name="connsiteX38" fmla="*/ 5475714 w 6748930"/>
              <a:gd name="connsiteY38" fmla="*/ 3295279 h 4273364"/>
              <a:gd name="connsiteX39" fmla="*/ 5479694 w 6748930"/>
              <a:gd name="connsiteY39" fmla="*/ 3218524 h 4273364"/>
              <a:gd name="connsiteX40" fmla="*/ 5574193 w 6748930"/>
              <a:gd name="connsiteY40" fmla="*/ 3208152 h 4273364"/>
              <a:gd name="connsiteX41" fmla="*/ 5663093 w 6748930"/>
              <a:gd name="connsiteY41" fmla="*/ 3189102 h 4273364"/>
              <a:gd name="connsiteX42" fmla="*/ 5771043 w 6748930"/>
              <a:gd name="connsiteY42" fmla="*/ 3220852 h 4273364"/>
              <a:gd name="connsiteX43" fmla="*/ 5832576 w 6748930"/>
              <a:gd name="connsiteY43" fmla="*/ 3284429 h 4273364"/>
              <a:gd name="connsiteX44" fmla="*/ 5912633 w 6748930"/>
              <a:gd name="connsiteY44" fmla="*/ 3108519 h 4273364"/>
              <a:gd name="connsiteX45" fmla="*/ 6298015 w 6748930"/>
              <a:gd name="connsiteY45" fmla="*/ 3318069 h 4273364"/>
              <a:gd name="connsiteX46" fmla="*/ 6529868 w 6748930"/>
              <a:gd name="connsiteY46" fmla="*/ 3506602 h 4273364"/>
              <a:gd name="connsiteX47" fmla="*/ 6671535 w 6748930"/>
              <a:gd name="connsiteY47" fmla="*/ 3575848 h 4273364"/>
              <a:gd name="connsiteX48" fmla="*/ 6748930 w 6748930"/>
              <a:gd name="connsiteY48" fmla="*/ 3451799 h 4273364"/>
              <a:gd name="connsiteX49" fmla="*/ 5559681 w 6748930"/>
              <a:gd name="connsiteY49" fmla="*/ 2476539 h 4273364"/>
              <a:gd name="connsiteX50" fmla="*/ 4062794 w 6748930"/>
              <a:gd name="connsiteY50" fmla="*/ 1460218 h 4273364"/>
              <a:gd name="connsiteX51" fmla="*/ 3318797 w 6748930"/>
              <a:gd name="connsiteY51" fmla="*/ 999628 h 4273364"/>
              <a:gd name="connsiteX52" fmla="*/ 3612279 w 6748930"/>
              <a:gd name="connsiteY52" fmla="*/ 681673 h 4273364"/>
              <a:gd name="connsiteX53" fmla="*/ 3082778 w 6748930"/>
              <a:gd name="connsiteY53" fmla="*/ 637893 h 4273364"/>
              <a:gd name="connsiteX54" fmla="*/ 2924003 w 6748930"/>
              <a:gd name="connsiteY54" fmla="*/ 378784 h 4273364"/>
              <a:gd name="connsiteX55" fmla="*/ 2716765 w 6748930"/>
              <a:gd name="connsiteY55" fmla="*/ 0 h 4273364"/>
              <a:gd name="connsiteX56" fmla="*/ 2506088 w 6748930"/>
              <a:gd name="connsiteY56" fmla="*/ 471741 h 4273364"/>
              <a:gd name="connsiteX57" fmla="*/ 2221402 w 6748930"/>
              <a:gd name="connsiteY57" fmla="*/ 1069117 h 4273364"/>
              <a:gd name="connsiteX58" fmla="*/ 1989942 w 6748930"/>
              <a:gd name="connsiteY58" fmla="*/ 1081740 h 4273364"/>
              <a:gd name="connsiteX59" fmla="*/ 1922097 w 6748930"/>
              <a:gd name="connsiteY59" fmla="*/ 651154 h 4273364"/>
              <a:gd name="connsiteX60" fmla="*/ 1896109 w 6748930"/>
              <a:gd name="connsiteY60" fmla="*/ 384269 h 4273364"/>
              <a:gd name="connsiteX61" fmla="*/ 1412666 w 6748930"/>
              <a:gd name="connsiteY61" fmla="*/ 354574 h 4273364"/>
              <a:gd name="connsiteX62" fmla="*/ 1410121 w 6748930"/>
              <a:gd name="connsiteY62" fmla="*/ 191971 h 4273364"/>
              <a:gd name="connsiteX63" fmla="*/ 1289845 w 6748930"/>
              <a:gd name="connsiteY63" fmla="*/ 184626 h 4273364"/>
              <a:gd name="connsiteX64" fmla="*/ 1169632 w 6748930"/>
              <a:gd name="connsiteY64" fmla="*/ 166320 h 4273364"/>
              <a:gd name="connsiteX65" fmla="*/ 1170496 w 6748930"/>
              <a:gd name="connsiteY65" fmla="*/ 80778 h 4273364"/>
              <a:gd name="connsiteX66" fmla="*/ 1069010 w 6748930"/>
              <a:gd name="connsiteY66" fmla="*/ 302914 h 4273364"/>
              <a:gd name="connsiteX67" fmla="*/ 964794 w 6748930"/>
              <a:gd name="connsiteY67" fmla="*/ 506053 h 4273364"/>
              <a:gd name="connsiteX68" fmla="*/ 887664 w 6748930"/>
              <a:gd name="connsiteY68" fmla="*/ 741045 h 4273364"/>
              <a:gd name="connsiteX69" fmla="*/ 783415 w 6748930"/>
              <a:gd name="connsiteY69" fmla="*/ 1105042 h 4273364"/>
              <a:gd name="connsiteX70" fmla="*/ 547493 w 6748930"/>
              <a:gd name="connsiteY70" fmla="*/ 991239 h 4273364"/>
              <a:gd name="connsiteX71" fmla="*/ 353890 w 6748930"/>
              <a:gd name="connsiteY71" fmla="*/ 1111933 h 4273364"/>
              <a:gd name="connsiteX72" fmla="*/ 240397 w 6748930"/>
              <a:gd name="connsiteY72" fmla="*/ 1021956 h 4273364"/>
              <a:gd name="connsiteX73" fmla="*/ 166867 w 6748930"/>
              <a:gd name="connsiteY73" fmla="*/ 1137185 h 4273364"/>
              <a:gd name="connsiteX74" fmla="*/ 113254 w 6748930"/>
              <a:gd name="connsiteY74" fmla="*/ 1256635 h 4273364"/>
              <a:gd name="connsiteX75" fmla="*/ 72176 w 6748930"/>
              <a:gd name="connsiteY75" fmla="*/ 1354616 h 4273364"/>
              <a:gd name="connsiteX76" fmla="*/ 68887 w 6748930"/>
              <a:gd name="connsiteY76" fmla="*/ 1468419 h 4273364"/>
              <a:gd name="connsiteX77" fmla="*/ 0 w 6748930"/>
              <a:gd name="connsiteY77" fmla="*/ 1568134 h 4273364"/>
              <a:gd name="connsiteX78" fmla="*/ 9559 w 6748930"/>
              <a:gd name="connsiteY78" fmla="*/ 1759320 h 4273364"/>
              <a:gd name="connsiteX79" fmla="*/ 139432 w 6748930"/>
              <a:gd name="connsiteY79" fmla="*/ 1728887 h 4273364"/>
              <a:gd name="connsiteX80" fmla="*/ 290506 w 6748930"/>
              <a:gd name="connsiteY80" fmla="*/ 1793138 h 4273364"/>
              <a:gd name="connsiteX81" fmla="*/ 486543 w 6748930"/>
              <a:gd name="connsiteY81" fmla="*/ 1903084 h 4273364"/>
              <a:gd name="connsiteX82" fmla="*/ 451314 w 6748930"/>
              <a:gd name="connsiteY82" fmla="*/ 2048527 h 4273364"/>
              <a:gd name="connsiteX83" fmla="*/ 650644 w 6748930"/>
              <a:gd name="connsiteY83" fmla="*/ 2312532 h 4273364"/>
              <a:gd name="connsiteX84" fmla="*/ 425076 w 6748930"/>
              <a:gd name="connsiteY84" fmla="*/ 2799068 h 4273364"/>
              <a:gd name="connsiteX85" fmla="*/ 553431 w 6748930"/>
              <a:gd name="connsiteY85" fmla="*/ 2888221 h 4273364"/>
              <a:gd name="connsiteX0" fmla="*/ 553431 w 6748930"/>
              <a:gd name="connsiteY0" fmla="*/ 2888221 h 4273364"/>
              <a:gd name="connsiteX1" fmla="*/ 807498 w 6748930"/>
              <a:gd name="connsiteY1" fmla="*/ 2860775 h 4273364"/>
              <a:gd name="connsiteX2" fmla="*/ 849252 w 6748930"/>
              <a:gd name="connsiteY2" fmla="*/ 2971350 h 4273364"/>
              <a:gd name="connsiteX3" fmla="*/ 1210162 w 6748930"/>
              <a:gd name="connsiteY3" fmla="*/ 2893449 h 4273364"/>
              <a:gd name="connsiteX4" fmla="*/ 1432085 w 6748930"/>
              <a:gd name="connsiteY4" fmla="*/ 2983874 h 4273364"/>
              <a:gd name="connsiteX5" fmla="*/ 1009890 w 6748930"/>
              <a:gd name="connsiteY5" fmla="*/ 3970713 h 4273364"/>
              <a:gd name="connsiteX6" fmla="*/ 1442161 w 6748930"/>
              <a:gd name="connsiteY6" fmla="*/ 3697891 h 4273364"/>
              <a:gd name="connsiteX7" fmla="*/ 1468940 w 6748930"/>
              <a:gd name="connsiteY7" fmla="*/ 3668527 h 4273364"/>
              <a:gd name="connsiteX8" fmla="*/ 1513390 w 6748930"/>
              <a:gd name="connsiteY8" fmla="*/ 3681227 h 4273364"/>
              <a:gd name="connsiteX9" fmla="*/ 1487990 w 6748930"/>
              <a:gd name="connsiteY9" fmla="*/ 3719327 h 4273364"/>
              <a:gd name="connsiteX10" fmla="*/ 1649915 w 6748930"/>
              <a:gd name="connsiteY10" fmla="*/ 3801877 h 4273364"/>
              <a:gd name="connsiteX11" fmla="*/ 1850296 w 6748930"/>
              <a:gd name="connsiteY11" fmla="*/ 3899591 h 4273364"/>
              <a:gd name="connsiteX12" fmla="*/ 1841750 w 6748930"/>
              <a:gd name="connsiteY12" fmla="*/ 3769799 h 4273364"/>
              <a:gd name="connsiteX13" fmla="*/ 1867131 w 6748930"/>
              <a:gd name="connsiteY13" fmla="*/ 3681025 h 4273364"/>
              <a:gd name="connsiteX14" fmla="*/ 1984922 w 6748930"/>
              <a:gd name="connsiteY14" fmla="*/ 3149623 h 4273364"/>
              <a:gd name="connsiteX15" fmla="*/ 2745358 w 6748930"/>
              <a:gd name="connsiteY15" fmla="*/ 3753135 h 4273364"/>
              <a:gd name="connsiteX16" fmla="*/ 2844823 w 6748930"/>
              <a:gd name="connsiteY16" fmla="*/ 3836701 h 4273364"/>
              <a:gd name="connsiteX17" fmla="*/ 3053983 w 6748930"/>
              <a:gd name="connsiteY17" fmla="*/ 3914464 h 4273364"/>
              <a:gd name="connsiteX18" fmla="*/ 3189522 w 6748930"/>
              <a:gd name="connsiteY18" fmla="*/ 3933843 h 4273364"/>
              <a:gd name="connsiteX19" fmla="*/ 3322741 w 6748930"/>
              <a:gd name="connsiteY19" fmla="*/ 3963339 h 4273364"/>
              <a:gd name="connsiteX20" fmla="*/ 3435364 w 6748930"/>
              <a:gd name="connsiteY20" fmla="*/ 3971383 h 4273364"/>
              <a:gd name="connsiteX21" fmla="*/ 3666513 w 6748930"/>
              <a:gd name="connsiteY21" fmla="*/ 4026187 h 4273364"/>
              <a:gd name="connsiteX22" fmla="*/ 3780639 w 6748930"/>
              <a:gd name="connsiteY22" fmla="*/ 3937361 h 4273364"/>
              <a:gd name="connsiteX23" fmla="*/ 3757294 w 6748930"/>
              <a:gd name="connsiteY23" fmla="*/ 3381191 h 4273364"/>
              <a:gd name="connsiteX24" fmla="*/ 3795994 w 6748930"/>
              <a:gd name="connsiteY24" fmla="*/ 3340115 h 4273364"/>
              <a:gd name="connsiteX25" fmla="*/ 4261754 w 6748930"/>
              <a:gd name="connsiteY25" fmla="*/ 3707222 h 4273364"/>
              <a:gd name="connsiteX26" fmla="*/ 4720118 w 6748930"/>
              <a:gd name="connsiteY26" fmla="*/ 4078101 h 4273364"/>
              <a:gd name="connsiteX27" fmla="*/ 4977293 w 6748930"/>
              <a:gd name="connsiteY27" fmla="*/ 4273364 h 4273364"/>
              <a:gd name="connsiteX28" fmla="*/ 4989993 w 6748930"/>
              <a:gd name="connsiteY28" fmla="*/ 4055877 h 4273364"/>
              <a:gd name="connsiteX29" fmla="*/ 4939193 w 6748930"/>
              <a:gd name="connsiteY29" fmla="*/ 3913002 h 4273364"/>
              <a:gd name="connsiteX30" fmla="*/ 4883902 w 6748930"/>
              <a:gd name="connsiteY30" fmla="*/ 3769570 h 4273364"/>
              <a:gd name="connsiteX31" fmla="*/ 5317018 w 6748930"/>
              <a:gd name="connsiteY31" fmla="*/ 3662177 h 4273364"/>
              <a:gd name="connsiteX32" fmla="*/ 5358293 w 6748930"/>
              <a:gd name="connsiteY32" fmla="*/ 3439927 h 4273364"/>
              <a:gd name="connsiteX33" fmla="*/ 5609118 w 6748930"/>
              <a:gd name="connsiteY33" fmla="*/ 3424052 h 4273364"/>
              <a:gd name="connsiteX34" fmla="*/ 5609118 w 6748930"/>
              <a:gd name="connsiteY34" fmla="*/ 3401827 h 4273364"/>
              <a:gd name="connsiteX35" fmla="*/ 5545618 w 6748930"/>
              <a:gd name="connsiteY35" fmla="*/ 3395476 h 4273364"/>
              <a:gd name="connsiteX36" fmla="*/ 5456718 w 6748930"/>
              <a:gd name="connsiteY36" fmla="*/ 3379602 h 4273364"/>
              <a:gd name="connsiteX37" fmla="*/ 5374127 w 6748930"/>
              <a:gd name="connsiteY37" fmla="*/ 3321063 h 4273364"/>
              <a:gd name="connsiteX38" fmla="*/ 5475714 w 6748930"/>
              <a:gd name="connsiteY38" fmla="*/ 3295279 h 4273364"/>
              <a:gd name="connsiteX39" fmla="*/ 5479694 w 6748930"/>
              <a:gd name="connsiteY39" fmla="*/ 3218524 h 4273364"/>
              <a:gd name="connsiteX40" fmla="*/ 5574193 w 6748930"/>
              <a:gd name="connsiteY40" fmla="*/ 3208152 h 4273364"/>
              <a:gd name="connsiteX41" fmla="*/ 5663093 w 6748930"/>
              <a:gd name="connsiteY41" fmla="*/ 3189102 h 4273364"/>
              <a:gd name="connsiteX42" fmla="*/ 5771043 w 6748930"/>
              <a:gd name="connsiteY42" fmla="*/ 3220852 h 4273364"/>
              <a:gd name="connsiteX43" fmla="*/ 5832576 w 6748930"/>
              <a:gd name="connsiteY43" fmla="*/ 3284429 h 4273364"/>
              <a:gd name="connsiteX44" fmla="*/ 5912633 w 6748930"/>
              <a:gd name="connsiteY44" fmla="*/ 3108519 h 4273364"/>
              <a:gd name="connsiteX45" fmla="*/ 6298015 w 6748930"/>
              <a:gd name="connsiteY45" fmla="*/ 3318069 h 4273364"/>
              <a:gd name="connsiteX46" fmla="*/ 6529868 w 6748930"/>
              <a:gd name="connsiteY46" fmla="*/ 3506602 h 4273364"/>
              <a:gd name="connsiteX47" fmla="*/ 6671535 w 6748930"/>
              <a:gd name="connsiteY47" fmla="*/ 3575848 h 4273364"/>
              <a:gd name="connsiteX48" fmla="*/ 6748930 w 6748930"/>
              <a:gd name="connsiteY48" fmla="*/ 3451799 h 4273364"/>
              <a:gd name="connsiteX49" fmla="*/ 5559681 w 6748930"/>
              <a:gd name="connsiteY49" fmla="*/ 2476539 h 4273364"/>
              <a:gd name="connsiteX50" fmla="*/ 4062794 w 6748930"/>
              <a:gd name="connsiteY50" fmla="*/ 1460218 h 4273364"/>
              <a:gd name="connsiteX51" fmla="*/ 3318797 w 6748930"/>
              <a:gd name="connsiteY51" fmla="*/ 999628 h 4273364"/>
              <a:gd name="connsiteX52" fmla="*/ 3612279 w 6748930"/>
              <a:gd name="connsiteY52" fmla="*/ 681673 h 4273364"/>
              <a:gd name="connsiteX53" fmla="*/ 3082778 w 6748930"/>
              <a:gd name="connsiteY53" fmla="*/ 637893 h 4273364"/>
              <a:gd name="connsiteX54" fmla="*/ 2924003 w 6748930"/>
              <a:gd name="connsiteY54" fmla="*/ 378784 h 4273364"/>
              <a:gd name="connsiteX55" fmla="*/ 2716765 w 6748930"/>
              <a:gd name="connsiteY55" fmla="*/ 0 h 4273364"/>
              <a:gd name="connsiteX56" fmla="*/ 2506088 w 6748930"/>
              <a:gd name="connsiteY56" fmla="*/ 471741 h 4273364"/>
              <a:gd name="connsiteX57" fmla="*/ 2221402 w 6748930"/>
              <a:gd name="connsiteY57" fmla="*/ 1069117 h 4273364"/>
              <a:gd name="connsiteX58" fmla="*/ 1989942 w 6748930"/>
              <a:gd name="connsiteY58" fmla="*/ 1081740 h 4273364"/>
              <a:gd name="connsiteX59" fmla="*/ 1922097 w 6748930"/>
              <a:gd name="connsiteY59" fmla="*/ 651154 h 4273364"/>
              <a:gd name="connsiteX60" fmla="*/ 1896109 w 6748930"/>
              <a:gd name="connsiteY60" fmla="*/ 384269 h 4273364"/>
              <a:gd name="connsiteX61" fmla="*/ 1412666 w 6748930"/>
              <a:gd name="connsiteY61" fmla="*/ 354574 h 4273364"/>
              <a:gd name="connsiteX62" fmla="*/ 1410121 w 6748930"/>
              <a:gd name="connsiteY62" fmla="*/ 191971 h 4273364"/>
              <a:gd name="connsiteX63" fmla="*/ 1289845 w 6748930"/>
              <a:gd name="connsiteY63" fmla="*/ 184626 h 4273364"/>
              <a:gd name="connsiteX64" fmla="*/ 1169632 w 6748930"/>
              <a:gd name="connsiteY64" fmla="*/ 166320 h 4273364"/>
              <a:gd name="connsiteX65" fmla="*/ 1170496 w 6748930"/>
              <a:gd name="connsiteY65" fmla="*/ 80778 h 4273364"/>
              <a:gd name="connsiteX66" fmla="*/ 1069010 w 6748930"/>
              <a:gd name="connsiteY66" fmla="*/ 302914 h 4273364"/>
              <a:gd name="connsiteX67" fmla="*/ 964794 w 6748930"/>
              <a:gd name="connsiteY67" fmla="*/ 506053 h 4273364"/>
              <a:gd name="connsiteX68" fmla="*/ 887664 w 6748930"/>
              <a:gd name="connsiteY68" fmla="*/ 741045 h 4273364"/>
              <a:gd name="connsiteX69" fmla="*/ 783415 w 6748930"/>
              <a:gd name="connsiteY69" fmla="*/ 1105042 h 4273364"/>
              <a:gd name="connsiteX70" fmla="*/ 547493 w 6748930"/>
              <a:gd name="connsiteY70" fmla="*/ 991239 h 4273364"/>
              <a:gd name="connsiteX71" fmla="*/ 353890 w 6748930"/>
              <a:gd name="connsiteY71" fmla="*/ 1111933 h 4273364"/>
              <a:gd name="connsiteX72" fmla="*/ 240397 w 6748930"/>
              <a:gd name="connsiteY72" fmla="*/ 1021956 h 4273364"/>
              <a:gd name="connsiteX73" fmla="*/ 166867 w 6748930"/>
              <a:gd name="connsiteY73" fmla="*/ 1137185 h 4273364"/>
              <a:gd name="connsiteX74" fmla="*/ 113254 w 6748930"/>
              <a:gd name="connsiteY74" fmla="*/ 1256635 h 4273364"/>
              <a:gd name="connsiteX75" fmla="*/ 72176 w 6748930"/>
              <a:gd name="connsiteY75" fmla="*/ 1354616 h 4273364"/>
              <a:gd name="connsiteX76" fmla="*/ 68887 w 6748930"/>
              <a:gd name="connsiteY76" fmla="*/ 1468419 h 4273364"/>
              <a:gd name="connsiteX77" fmla="*/ 0 w 6748930"/>
              <a:gd name="connsiteY77" fmla="*/ 1568134 h 4273364"/>
              <a:gd name="connsiteX78" fmla="*/ 9559 w 6748930"/>
              <a:gd name="connsiteY78" fmla="*/ 1759320 h 4273364"/>
              <a:gd name="connsiteX79" fmla="*/ 139432 w 6748930"/>
              <a:gd name="connsiteY79" fmla="*/ 1728887 h 4273364"/>
              <a:gd name="connsiteX80" fmla="*/ 290506 w 6748930"/>
              <a:gd name="connsiteY80" fmla="*/ 1793138 h 4273364"/>
              <a:gd name="connsiteX81" fmla="*/ 486543 w 6748930"/>
              <a:gd name="connsiteY81" fmla="*/ 1903084 h 4273364"/>
              <a:gd name="connsiteX82" fmla="*/ 451314 w 6748930"/>
              <a:gd name="connsiteY82" fmla="*/ 2048527 h 4273364"/>
              <a:gd name="connsiteX83" fmla="*/ 650644 w 6748930"/>
              <a:gd name="connsiteY83" fmla="*/ 2312532 h 4273364"/>
              <a:gd name="connsiteX84" fmla="*/ 425076 w 6748930"/>
              <a:gd name="connsiteY84" fmla="*/ 2799068 h 4273364"/>
              <a:gd name="connsiteX85" fmla="*/ 553431 w 6748930"/>
              <a:gd name="connsiteY85" fmla="*/ 2888221 h 4273364"/>
              <a:gd name="connsiteX0" fmla="*/ 553431 w 6748930"/>
              <a:gd name="connsiteY0" fmla="*/ 2888221 h 4273364"/>
              <a:gd name="connsiteX1" fmla="*/ 807498 w 6748930"/>
              <a:gd name="connsiteY1" fmla="*/ 2860775 h 4273364"/>
              <a:gd name="connsiteX2" fmla="*/ 849252 w 6748930"/>
              <a:gd name="connsiteY2" fmla="*/ 2971350 h 4273364"/>
              <a:gd name="connsiteX3" fmla="*/ 1210162 w 6748930"/>
              <a:gd name="connsiteY3" fmla="*/ 2893449 h 4273364"/>
              <a:gd name="connsiteX4" fmla="*/ 1432085 w 6748930"/>
              <a:gd name="connsiteY4" fmla="*/ 2983874 h 4273364"/>
              <a:gd name="connsiteX5" fmla="*/ 1009890 w 6748930"/>
              <a:gd name="connsiteY5" fmla="*/ 3970713 h 4273364"/>
              <a:gd name="connsiteX6" fmla="*/ 1442161 w 6748930"/>
              <a:gd name="connsiteY6" fmla="*/ 3697891 h 4273364"/>
              <a:gd name="connsiteX7" fmla="*/ 1468940 w 6748930"/>
              <a:gd name="connsiteY7" fmla="*/ 3668527 h 4273364"/>
              <a:gd name="connsiteX8" fmla="*/ 1513390 w 6748930"/>
              <a:gd name="connsiteY8" fmla="*/ 3681227 h 4273364"/>
              <a:gd name="connsiteX9" fmla="*/ 1487990 w 6748930"/>
              <a:gd name="connsiteY9" fmla="*/ 3719327 h 4273364"/>
              <a:gd name="connsiteX10" fmla="*/ 1649915 w 6748930"/>
              <a:gd name="connsiteY10" fmla="*/ 3801877 h 4273364"/>
              <a:gd name="connsiteX11" fmla="*/ 1850296 w 6748930"/>
              <a:gd name="connsiteY11" fmla="*/ 3899591 h 4273364"/>
              <a:gd name="connsiteX12" fmla="*/ 1841750 w 6748930"/>
              <a:gd name="connsiteY12" fmla="*/ 3769799 h 4273364"/>
              <a:gd name="connsiteX13" fmla="*/ 1867131 w 6748930"/>
              <a:gd name="connsiteY13" fmla="*/ 3681025 h 4273364"/>
              <a:gd name="connsiteX14" fmla="*/ 1984922 w 6748930"/>
              <a:gd name="connsiteY14" fmla="*/ 3149623 h 4273364"/>
              <a:gd name="connsiteX15" fmla="*/ 2745358 w 6748930"/>
              <a:gd name="connsiteY15" fmla="*/ 3753135 h 4273364"/>
              <a:gd name="connsiteX16" fmla="*/ 2844823 w 6748930"/>
              <a:gd name="connsiteY16" fmla="*/ 3836701 h 4273364"/>
              <a:gd name="connsiteX17" fmla="*/ 3053983 w 6748930"/>
              <a:gd name="connsiteY17" fmla="*/ 3914464 h 4273364"/>
              <a:gd name="connsiteX18" fmla="*/ 3189522 w 6748930"/>
              <a:gd name="connsiteY18" fmla="*/ 3933843 h 4273364"/>
              <a:gd name="connsiteX19" fmla="*/ 3322741 w 6748930"/>
              <a:gd name="connsiteY19" fmla="*/ 3963339 h 4273364"/>
              <a:gd name="connsiteX20" fmla="*/ 3435364 w 6748930"/>
              <a:gd name="connsiteY20" fmla="*/ 3971383 h 4273364"/>
              <a:gd name="connsiteX21" fmla="*/ 3666513 w 6748930"/>
              <a:gd name="connsiteY21" fmla="*/ 4026187 h 4273364"/>
              <a:gd name="connsiteX22" fmla="*/ 3780639 w 6748930"/>
              <a:gd name="connsiteY22" fmla="*/ 3937361 h 4273364"/>
              <a:gd name="connsiteX23" fmla="*/ 3757294 w 6748930"/>
              <a:gd name="connsiteY23" fmla="*/ 3381191 h 4273364"/>
              <a:gd name="connsiteX24" fmla="*/ 3795994 w 6748930"/>
              <a:gd name="connsiteY24" fmla="*/ 3340115 h 4273364"/>
              <a:gd name="connsiteX25" fmla="*/ 4261754 w 6748930"/>
              <a:gd name="connsiteY25" fmla="*/ 3707222 h 4273364"/>
              <a:gd name="connsiteX26" fmla="*/ 4720118 w 6748930"/>
              <a:gd name="connsiteY26" fmla="*/ 4078101 h 4273364"/>
              <a:gd name="connsiteX27" fmla="*/ 4977293 w 6748930"/>
              <a:gd name="connsiteY27" fmla="*/ 4273364 h 4273364"/>
              <a:gd name="connsiteX28" fmla="*/ 4989993 w 6748930"/>
              <a:gd name="connsiteY28" fmla="*/ 4055877 h 4273364"/>
              <a:gd name="connsiteX29" fmla="*/ 4939193 w 6748930"/>
              <a:gd name="connsiteY29" fmla="*/ 3913002 h 4273364"/>
              <a:gd name="connsiteX30" fmla="*/ 4883902 w 6748930"/>
              <a:gd name="connsiteY30" fmla="*/ 3769570 h 4273364"/>
              <a:gd name="connsiteX31" fmla="*/ 5317018 w 6748930"/>
              <a:gd name="connsiteY31" fmla="*/ 3662177 h 4273364"/>
              <a:gd name="connsiteX32" fmla="*/ 5358293 w 6748930"/>
              <a:gd name="connsiteY32" fmla="*/ 3439927 h 4273364"/>
              <a:gd name="connsiteX33" fmla="*/ 5609118 w 6748930"/>
              <a:gd name="connsiteY33" fmla="*/ 3424052 h 4273364"/>
              <a:gd name="connsiteX34" fmla="*/ 5609118 w 6748930"/>
              <a:gd name="connsiteY34" fmla="*/ 3401827 h 4273364"/>
              <a:gd name="connsiteX35" fmla="*/ 5545618 w 6748930"/>
              <a:gd name="connsiteY35" fmla="*/ 3395476 h 4273364"/>
              <a:gd name="connsiteX36" fmla="*/ 5456718 w 6748930"/>
              <a:gd name="connsiteY36" fmla="*/ 3379602 h 4273364"/>
              <a:gd name="connsiteX37" fmla="*/ 5374127 w 6748930"/>
              <a:gd name="connsiteY37" fmla="*/ 3321063 h 4273364"/>
              <a:gd name="connsiteX38" fmla="*/ 5475714 w 6748930"/>
              <a:gd name="connsiteY38" fmla="*/ 3295279 h 4273364"/>
              <a:gd name="connsiteX39" fmla="*/ 5479694 w 6748930"/>
              <a:gd name="connsiteY39" fmla="*/ 3218524 h 4273364"/>
              <a:gd name="connsiteX40" fmla="*/ 5574193 w 6748930"/>
              <a:gd name="connsiteY40" fmla="*/ 3208152 h 4273364"/>
              <a:gd name="connsiteX41" fmla="*/ 5663093 w 6748930"/>
              <a:gd name="connsiteY41" fmla="*/ 3189102 h 4273364"/>
              <a:gd name="connsiteX42" fmla="*/ 5753201 w 6748930"/>
              <a:gd name="connsiteY42" fmla="*/ 3238694 h 4273364"/>
              <a:gd name="connsiteX43" fmla="*/ 5832576 w 6748930"/>
              <a:gd name="connsiteY43" fmla="*/ 3284429 h 4273364"/>
              <a:gd name="connsiteX44" fmla="*/ 5912633 w 6748930"/>
              <a:gd name="connsiteY44" fmla="*/ 3108519 h 4273364"/>
              <a:gd name="connsiteX45" fmla="*/ 6298015 w 6748930"/>
              <a:gd name="connsiteY45" fmla="*/ 3318069 h 4273364"/>
              <a:gd name="connsiteX46" fmla="*/ 6529868 w 6748930"/>
              <a:gd name="connsiteY46" fmla="*/ 3506602 h 4273364"/>
              <a:gd name="connsiteX47" fmla="*/ 6671535 w 6748930"/>
              <a:gd name="connsiteY47" fmla="*/ 3575848 h 4273364"/>
              <a:gd name="connsiteX48" fmla="*/ 6748930 w 6748930"/>
              <a:gd name="connsiteY48" fmla="*/ 3451799 h 4273364"/>
              <a:gd name="connsiteX49" fmla="*/ 5559681 w 6748930"/>
              <a:gd name="connsiteY49" fmla="*/ 2476539 h 4273364"/>
              <a:gd name="connsiteX50" fmla="*/ 4062794 w 6748930"/>
              <a:gd name="connsiteY50" fmla="*/ 1460218 h 4273364"/>
              <a:gd name="connsiteX51" fmla="*/ 3318797 w 6748930"/>
              <a:gd name="connsiteY51" fmla="*/ 999628 h 4273364"/>
              <a:gd name="connsiteX52" fmla="*/ 3612279 w 6748930"/>
              <a:gd name="connsiteY52" fmla="*/ 681673 h 4273364"/>
              <a:gd name="connsiteX53" fmla="*/ 3082778 w 6748930"/>
              <a:gd name="connsiteY53" fmla="*/ 637893 h 4273364"/>
              <a:gd name="connsiteX54" fmla="*/ 2924003 w 6748930"/>
              <a:gd name="connsiteY54" fmla="*/ 378784 h 4273364"/>
              <a:gd name="connsiteX55" fmla="*/ 2716765 w 6748930"/>
              <a:gd name="connsiteY55" fmla="*/ 0 h 4273364"/>
              <a:gd name="connsiteX56" fmla="*/ 2506088 w 6748930"/>
              <a:gd name="connsiteY56" fmla="*/ 471741 h 4273364"/>
              <a:gd name="connsiteX57" fmla="*/ 2221402 w 6748930"/>
              <a:gd name="connsiteY57" fmla="*/ 1069117 h 4273364"/>
              <a:gd name="connsiteX58" fmla="*/ 1989942 w 6748930"/>
              <a:gd name="connsiteY58" fmla="*/ 1081740 h 4273364"/>
              <a:gd name="connsiteX59" fmla="*/ 1922097 w 6748930"/>
              <a:gd name="connsiteY59" fmla="*/ 651154 h 4273364"/>
              <a:gd name="connsiteX60" fmla="*/ 1896109 w 6748930"/>
              <a:gd name="connsiteY60" fmla="*/ 384269 h 4273364"/>
              <a:gd name="connsiteX61" fmla="*/ 1412666 w 6748930"/>
              <a:gd name="connsiteY61" fmla="*/ 354574 h 4273364"/>
              <a:gd name="connsiteX62" fmla="*/ 1410121 w 6748930"/>
              <a:gd name="connsiteY62" fmla="*/ 191971 h 4273364"/>
              <a:gd name="connsiteX63" fmla="*/ 1289845 w 6748930"/>
              <a:gd name="connsiteY63" fmla="*/ 184626 h 4273364"/>
              <a:gd name="connsiteX64" fmla="*/ 1169632 w 6748930"/>
              <a:gd name="connsiteY64" fmla="*/ 166320 h 4273364"/>
              <a:gd name="connsiteX65" fmla="*/ 1170496 w 6748930"/>
              <a:gd name="connsiteY65" fmla="*/ 80778 h 4273364"/>
              <a:gd name="connsiteX66" fmla="*/ 1069010 w 6748930"/>
              <a:gd name="connsiteY66" fmla="*/ 302914 h 4273364"/>
              <a:gd name="connsiteX67" fmla="*/ 964794 w 6748930"/>
              <a:gd name="connsiteY67" fmla="*/ 506053 h 4273364"/>
              <a:gd name="connsiteX68" fmla="*/ 887664 w 6748930"/>
              <a:gd name="connsiteY68" fmla="*/ 741045 h 4273364"/>
              <a:gd name="connsiteX69" fmla="*/ 783415 w 6748930"/>
              <a:gd name="connsiteY69" fmla="*/ 1105042 h 4273364"/>
              <a:gd name="connsiteX70" fmla="*/ 547493 w 6748930"/>
              <a:gd name="connsiteY70" fmla="*/ 991239 h 4273364"/>
              <a:gd name="connsiteX71" fmla="*/ 353890 w 6748930"/>
              <a:gd name="connsiteY71" fmla="*/ 1111933 h 4273364"/>
              <a:gd name="connsiteX72" fmla="*/ 240397 w 6748930"/>
              <a:gd name="connsiteY72" fmla="*/ 1021956 h 4273364"/>
              <a:gd name="connsiteX73" fmla="*/ 166867 w 6748930"/>
              <a:gd name="connsiteY73" fmla="*/ 1137185 h 4273364"/>
              <a:gd name="connsiteX74" fmla="*/ 113254 w 6748930"/>
              <a:gd name="connsiteY74" fmla="*/ 1256635 h 4273364"/>
              <a:gd name="connsiteX75" fmla="*/ 72176 w 6748930"/>
              <a:gd name="connsiteY75" fmla="*/ 1354616 h 4273364"/>
              <a:gd name="connsiteX76" fmla="*/ 68887 w 6748930"/>
              <a:gd name="connsiteY76" fmla="*/ 1468419 h 4273364"/>
              <a:gd name="connsiteX77" fmla="*/ 0 w 6748930"/>
              <a:gd name="connsiteY77" fmla="*/ 1568134 h 4273364"/>
              <a:gd name="connsiteX78" fmla="*/ 9559 w 6748930"/>
              <a:gd name="connsiteY78" fmla="*/ 1759320 h 4273364"/>
              <a:gd name="connsiteX79" fmla="*/ 139432 w 6748930"/>
              <a:gd name="connsiteY79" fmla="*/ 1728887 h 4273364"/>
              <a:gd name="connsiteX80" fmla="*/ 290506 w 6748930"/>
              <a:gd name="connsiteY80" fmla="*/ 1793138 h 4273364"/>
              <a:gd name="connsiteX81" fmla="*/ 486543 w 6748930"/>
              <a:gd name="connsiteY81" fmla="*/ 1903084 h 4273364"/>
              <a:gd name="connsiteX82" fmla="*/ 451314 w 6748930"/>
              <a:gd name="connsiteY82" fmla="*/ 2048527 h 4273364"/>
              <a:gd name="connsiteX83" fmla="*/ 650644 w 6748930"/>
              <a:gd name="connsiteY83" fmla="*/ 2312532 h 4273364"/>
              <a:gd name="connsiteX84" fmla="*/ 425076 w 6748930"/>
              <a:gd name="connsiteY84" fmla="*/ 2799068 h 4273364"/>
              <a:gd name="connsiteX85" fmla="*/ 553431 w 6748930"/>
              <a:gd name="connsiteY85" fmla="*/ 2888221 h 4273364"/>
              <a:gd name="connsiteX0" fmla="*/ 553431 w 6748930"/>
              <a:gd name="connsiteY0" fmla="*/ 2888221 h 4273364"/>
              <a:gd name="connsiteX1" fmla="*/ 807498 w 6748930"/>
              <a:gd name="connsiteY1" fmla="*/ 2860775 h 4273364"/>
              <a:gd name="connsiteX2" fmla="*/ 849252 w 6748930"/>
              <a:gd name="connsiteY2" fmla="*/ 2971350 h 4273364"/>
              <a:gd name="connsiteX3" fmla="*/ 1210162 w 6748930"/>
              <a:gd name="connsiteY3" fmla="*/ 2893449 h 4273364"/>
              <a:gd name="connsiteX4" fmla="*/ 1432085 w 6748930"/>
              <a:gd name="connsiteY4" fmla="*/ 2983874 h 4273364"/>
              <a:gd name="connsiteX5" fmla="*/ 1009890 w 6748930"/>
              <a:gd name="connsiteY5" fmla="*/ 3970713 h 4273364"/>
              <a:gd name="connsiteX6" fmla="*/ 1442161 w 6748930"/>
              <a:gd name="connsiteY6" fmla="*/ 3697891 h 4273364"/>
              <a:gd name="connsiteX7" fmla="*/ 1468940 w 6748930"/>
              <a:gd name="connsiteY7" fmla="*/ 3668527 h 4273364"/>
              <a:gd name="connsiteX8" fmla="*/ 1513390 w 6748930"/>
              <a:gd name="connsiteY8" fmla="*/ 3681227 h 4273364"/>
              <a:gd name="connsiteX9" fmla="*/ 1487990 w 6748930"/>
              <a:gd name="connsiteY9" fmla="*/ 3719327 h 4273364"/>
              <a:gd name="connsiteX10" fmla="*/ 1649915 w 6748930"/>
              <a:gd name="connsiteY10" fmla="*/ 3801877 h 4273364"/>
              <a:gd name="connsiteX11" fmla="*/ 1850296 w 6748930"/>
              <a:gd name="connsiteY11" fmla="*/ 3899591 h 4273364"/>
              <a:gd name="connsiteX12" fmla="*/ 1841750 w 6748930"/>
              <a:gd name="connsiteY12" fmla="*/ 3769799 h 4273364"/>
              <a:gd name="connsiteX13" fmla="*/ 1867131 w 6748930"/>
              <a:gd name="connsiteY13" fmla="*/ 3681025 h 4273364"/>
              <a:gd name="connsiteX14" fmla="*/ 1984922 w 6748930"/>
              <a:gd name="connsiteY14" fmla="*/ 3149623 h 4273364"/>
              <a:gd name="connsiteX15" fmla="*/ 2745358 w 6748930"/>
              <a:gd name="connsiteY15" fmla="*/ 3753135 h 4273364"/>
              <a:gd name="connsiteX16" fmla="*/ 2844823 w 6748930"/>
              <a:gd name="connsiteY16" fmla="*/ 3836701 h 4273364"/>
              <a:gd name="connsiteX17" fmla="*/ 3053983 w 6748930"/>
              <a:gd name="connsiteY17" fmla="*/ 3914464 h 4273364"/>
              <a:gd name="connsiteX18" fmla="*/ 3189522 w 6748930"/>
              <a:gd name="connsiteY18" fmla="*/ 3933843 h 4273364"/>
              <a:gd name="connsiteX19" fmla="*/ 3322741 w 6748930"/>
              <a:gd name="connsiteY19" fmla="*/ 3963339 h 4273364"/>
              <a:gd name="connsiteX20" fmla="*/ 3435364 w 6748930"/>
              <a:gd name="connsiteY20" fmla="*/ 3971383 h 4273364"/>
              <a:gd name="connsiteX21" fmla="*/ 3666513 w 6748930"/>
              <a:gd name="connsiteY21" fmla="*/ 4026187 h 4273364"/>
              <a:gd name="connsiteX22" fmla="*/ 3780639 w 6748930"/>
              <a:gd name="connsiteY22" fmla="*/ 3937361 h 4273364"/>
              <a:gd name="connsiteX23" fmla="*/ 3757294 w 6748930"/>
              <a:gd name="connsiteY23" fmla="*/ 3381191 h 4273364"/>
              <a:gd name="connsiteX24" fmla="*/ 3795994 w 6748930"/>
              <a:gd name="connsiteY24" fmla="*/ 3340115 h 4273364"/>
              <a:gd name="connsiteX25" fmla="*/ 4261754 w 6748930"/>
              <a:gd name="connsiteY25" fmla="*/ 3707222 h 4273364"/>
              <a:gd name="connsiteX26" fmla="*/ 4720118 w 6748930"/>
              <a:gd name="connsiteY26" fmla="*/ 4078101 h 4273364"/>
              <a:gd name="connsiteX27" fmla="*/ 4977293 w 6748930"/>
              <a:gd name="connsiteY27" fmla="*/ 4273364 h 4273364"/>
              <a:gd name="connsiteX28" fmla="*/ 4989993 w 6748930"/>
              <a:gd name="connsiteY28" fmla="*/ 4055877 h 4273364"/>
              <a:gd name="connsiteX29" fmla="*/ 4939193 w 6748930"/>
              <a:gd name="connsiteY29" fmla="*/ 3913002 h 4273364"/>
              <a:gd name="connsiteX30" fmla="*/ 4883902 w 6748930"/>
              <a:gd name="connsiteY30" fmla="*/ 3769570 h 4273364"/>
              <a:gd name="connsiteX31" fmla="*/ 5317018 w 6748930"/>
              <a:gd name="connsiteY31" fmla="*/ 3662177 h 4273364"/>
              <a:gd name="connsiteX32" fmla="*/ 5358293 w 6748930"/>
              <a:gd name="connsiteY32" fmla="*/ 3439927 h 4273364"/>
              <a:gd name="connsiteX33" fmla="*/ 5609118 w 6748930"/>
              <a:gd name="connsiteY33" fmla="*/ 3424052 h 4273364"/>
              <a:gd name="connsiteX34" fmla="*/ 5609118 w 6748930"/>
              <a:gd name="connsiteY34" fmla="*/ 3401827 h 4273364"/>
              <a:gd name="connsiteX35" fmla="*/ 5545618 w 6748930"/>
              <a:gd name="connsiteY35" fmla="*/ 3395476 h 4273364"/>
              <a:gd name="connsiteX36" fmla="*/ 5456718 w 6748930"/>
              <a:gd name="connsiteY36" fmla="*/ 3379602 h 4273364"/>
              <a:gd name="connsiteX37" fmla="*/ 5374127 w 6748930"/>
              <a:gd name="connsiteY37" fmla="*/ 3321063 h 4273364"/>
              <a:gd name="connsiteX38" fmla="*/ 5475714 w 6748930"/>
              <a:gd name="connsiteY38" fmla="*/ 3295279 h 4273364"/>
              <a:gd name="connsiteX39" fmla="*/ 5479694 w 6748930"/>
              <a:gd name="connsiteY39" fmla="*/ 3218524 h 4273364"/>
              <a:gd name="connsiteX40" fmla="*/ 5574193 w 6748930"/>
              <a:gd name="connsiteY40" fmla="*/ 3208152 h 4273364"/>
              <a:gd name="connsiteX41" fmla="*/ 5663093 w 6748930"/>
              <a:gd name="connsiteY41" fmla="*/ 3189102 h 4273364"/>
              <a:gd name="connsiteX42" fmla="*/ 5832576 w 6748930"/>
              <a:gd name="connsiteY42" fmla="*/ 3284429 h 4273364"/>
              <a:gd name="connsiteX43" fmla="*/ 5912633 w 6748930"/>
              <a:gd name="connsiteY43" fmla="*/ 3108519 h 4273364"/>
              <a:gd name="connsiteX44" fmla="*/ 6298015 w 6748930"/>
              <a:gd name="connsiteY44" fmla="*/ 3318069 h 4273364"/>
              <a:gd name="connsiteX45" fmla="*/ 6529868 w 6748930"/>
              <a:gd name="connsiteY45" fmla="*/ 3506602 h 4273364"/>
              <a:gd name="connsiteX46" fmla="*/ 6671535 w 6748930"/>
              <a:gd name="connsiteY46" fmla="*/ 3575848 h 4273364"/>
              <a:gd name="connsiteX47" fmla="*/ 6748930 w 6748930"/>
              <a:gd name="connsiteY47" fmla="*/ 3451799 h 4273364"/>
              <a:gd name="connsiteX48" fmla="*/ 5559681 w 6748930"/>
              <a:gd name="connsiteY48" fmla="*/ 2476539 h 4273364"/>
              <a:gd name="connsiteX49" fmla="*/ 4062794 w 6748930"/>
              <a:gd name="connsiteY49" fmla="*/ 1460218 h 4273364"/>
              <a:gd name="connsiteX50" fmla="*/ 3318797 w 6748930"/>
              <a:gd name="connsiteY50" fmla="*/ 999628 h 4273364"/>
              <a:gd name="connsiteX51" fmla="*/ 3612279 w 6748930"/>
              <a:gd name="connsiteY51" fmla="*/ 681673 h 4273364"/>
              <a:gd name="connsiteX52" fmla="*/ 3082778 w 6748930"/>
              <a:gd name="connsiteY52" fmla="*/ 637893 h 4273364"/>
              <a:gd name="connsiteX53" fmla="*/ 2924003 w 6748930"/>
              <a:gd name="connsiteY53" fmla="*/ 378784 h 4273364"/>
              <a:gd name="connsiteX54" fmla="*/ 2716765 w 6748930"/>
              <a:gd name="connsiteY54" fmla="*/ 0 h 4273364"/>
              <a:gd name="connsiteX55" fmla="*/ 2506088 w 6748930"/>
              <a:gd name="connsiteY55" fmla="*/ 471741 h 4273364"/>
              <a:gd name="connsiteX56" fmla="*/ 2221402 w 6748930"/>
              <a:gd name="connsiteY56" fmla="*/ 1069117 h 4273364"/>
              <a:gd name="connsiteX57" fmla="*/ 1989942 w 6748930"/>
              <a:gd name="connsiteY57" fmla="*/ 1081740 h 4273364"/>
              <a:gd name="connsiteX58" fmla="*/ 1922097 w 6748930"/>
              <a:gd name="connsiteY58" fmla="*/ 651154 h 4273364"/>
              <a:gd name="connsiteX59" fmla="*/ 1896109 w 6748930"/>
              <a:gd name="connsiteY59" fmla="*/ 384269 h 4273364"/>
              <a:gd name="connsiteX60" fmla="*/ 1412666 w 6748930"/>
              <a:gd name="connsiteY60" fmla="*/ 354574 h 4273364"/>
              <a:gd name="connsiteX61" fmla="*/ 1410121 w 6748930"/>
              <a:gd name="connsiteY61" fmla="*/ 191971 h 4273364"/>
              <a:gd name="connsiteX62" fmla="*/ 1289845 w 6748930"/>
              <a:gd name="connsiteY62" fmla="*/ 184626 h 4273364"/>
              <a:gd name="connsiteX63" fmla="*/ 1169632 w 6748930"/>
              <a:gd name="connsiteY63" fmla="*/ 166320 h 4273364"/>
              <a:gd name="connsiteX64" fmla="*/ 1170496 w 6748930"/>
              <a:gd name="connsiteY64" fmla="*/ 80778 h 4273364"/>
              <a:gd name="connsiteX65" fmla="*/ 1069010 w 6748930"/>
              <a:gd name="connsiteY65" fmla="*/ 302914 h 4273364"/>
              <a:gd name="connsiteX66" fmla="*/ 964794 w 6748930"/>
              <a:gd name="connsiteY66" fmla="*/ 506053 h 4273364"/>
              <a:gd name="connsiteX67" fmla="*/ 887664 w 6748930"/>
              <a:gd name="connsiteY67" fmla="*/ 741045 h 4273364"/>
              <a:gd name="connsiteX68" fmla="*/ 783415 w 6748930"/>
              <a:gd name="connsiteY68" fmla="*/ 1105042 h 4273364"/>
              <a:gd name="connsiteX69" fmla="*/ 547493 w 6748930"/>
              <a:gd name="connsiteY69" fmla="*/ 991239 h 4273364"/>
              <a:gd name="connsiteX70" fmla="*/ 353890 w 6748930"/>
              <a:gd name="connsiteY70" fmla="*/ 1111933 h 4273364"/>
              <a:gd name="connsiteX71" fmla="*/ 240397 w 6748930"/>
              <a:gd name="connsiteY71" fmla="*/ 1021956 h 4273364"/>
              <a:gd name="connsiteX72" fmla="*/ 166867 w 6748930"/>
              <a:gd name="connsiteY72" fmla="*/ 1137185 h 4273364"/>
              <a:gd name="connsiteX73" fmla="*/ 113254 w 6748930"/>
              <a:gd name="connsiteY73" fmla="*/ 1256635 h 4273364"/>
              <a:gd name="connsiteX74" fmla="*/ 72176 w 6748930"/>
              <a:gd name="connsiteY74" fmla="*/ 1354616 h 4273364"/>
              <a:gd name="connsiteX75" fmla="*/ 68887 w 6748930"/>
              <a:gd name="connsiteY75" fmla="*/ 1468419 h 4273364"/>
              <a:gd name="connsiteX76" fmla="*/ 0 w 6748930"/>
              <a:gd name="connsiteY76" fmla="*/ 1568134 h 4273364"/>
              <a:gd name="connsiteX77" fmla="*/ 9559 w 6748930"/>
              <a:gd name="connsiteY77" fmla="*/ 1759320 h 4273364"/>
              <a:gd name="connsiteX78" fmla="*/ 139432 w 6748930"/>
              <a:gd name="connsiteY78" fmla="*/ 1728887 h 4273364"/>
              <a:gd name="connsiteX79" fmla="*/ 290506 w 6748930"/>
              <a:gd name="connsiteY79" fmla="*/ 1793138 h 4273364"/>
              <a:gd name="connsiteX80" fmla="*/ 486543 w 6748930"/>
              <a:gd name="connsiteY80" fmla="*/ 1903084 h 4273364"/>
              <a:gd name="connsiteX81" fmla="*/ 451314 w 6748930"/>
              <a:gd name="connsiteY81" fmla="*/ 2048527 h 4273364"/>
              <a:gd name="connsiteX82" fmla="*/ 650644 w 6748930"/>
              <a:gd name="connsiteY82" fmla="*/ 2312532 h 4273364"/>
              <a:gd name="connsiteX83" fmla="*/ 425076 w 6748930"/>
              <a:gd name="connsiteY83" fmla="*/ 2799068 h 4273364"/>
              <a:gd name="connsiteX84" fmla="*/ 553431 w 6748930"/>
              <a:gd name="connsiteY84" fmla="*/ 2888221 h 4273364"/>
              <a:gd name="connsiteX0" fmla="*/ 553431 w 6748930"/>
              <a:gd name="connsiteY0" fmla="*/ 2888221 h 4273364"/>
              <a:gd name="connsiteX1" fmla="*/ 807498 w 6748930"/>
              <a:gd name="connsiteY1" fmla="*/ 2860775 h 4273364"/>
              <a:gd name="connsiteX2" fmla="*/ 849252 w 6748930"/>
              <a:gd name="connsiteY2" fmla="*/ 2971350 h 4273364"/>
              <a:gd name="connsiteX3" fmla="*/ 1210162 w 6748930"/>
              <a:gd name="connsiteY3" fmla="*/ 2893449 h 4273364"/>
              <a:gd name="connsiteX4" fmla="*/ 1432085 w 6748930"/>
              <a:gd name="connsiteY4" fmla="*/ 2983874 h 4273364"/>
              <a:gd name="connsiteX5" fmla="*/ 1009890 w 6748930"/>
              <a:gd name="connsiteY5" fmla="*/ 3970713 h 4273364"/>
              <a:gd name="connsiteX6" fmla="*/ 1442161 w 6748930"/>
              <a:gd name="connsiteY6" fmla="*/ 3697891 h 4273364"/>
              <a:gd name="connsiteX7" fmla="*/ 1468940 w 6748930"/>
              <a:gd name="connsiteY7" fmla="*/ 3668527 h 4273364"/>
              <a:gd name="connsiteX8" fmla="*/ 1513390 w 6748930"/>
              <a:gd name="connsiteY8" fmla="*/ 3681227 h 4273364"/>
              <a:gd name="connsiteX9" fmla="*/ 1487990 w 6748930"/>
              <a:gd name="connsiteY9" fmla="*/ 3719327 h 4273364"/>
              <a:gd name="connsiteX10" fmla="*/ 1649915 w 6748930"/>
              <a:gd name="connsiteY10" fmla="*/ 3801877 h 4273364"/>
              <a:gd name="connsiteX11" fmla="*/ 1850296 w 6748930"/>
              <a:gd name="connsiteY11" fmla="*/ 3899591 h 4273364"/>
              <a:gd name="connsiteX12" fmla="*/ 1841750 w 6748930"/>
              <a:gd name="connsiteY12" fmla="*/ 3769799 h 4273364"/>
              <a:gd name="connsiteX13" fmla="*/ 1867131 w 6748930"/>
              <a:gd name="connsiteY13" fmla="*/ 3681025 h 4273364"/>
              <a:gd name="connsiteX14" fmla="*/ 1984922 w 6748930"/>
              <a:gd name="connsiteY14" fmla="*/ 3149623 h 4273364"/>
              <a:gd name="connsiteX15" fmla="*/ 2745358 w 6748930"/>
              <a:gd name="connsiteY15" fmla="*/ 3753135 h 4273364"/>
              <a:gd name="connsiteX16" fmla="*/ 2844823 w 6748930"/>
              <a:gd name="connsiteY16" fmla="*/ 3836701 h 4273364"/>
              <a:gd name="connsiteX17" fmla="*/ 3053983 w 6748930"/>
              <a:gd name="connsiteY17" fmla="*/ 3914464 h 4273364"/>
              <a:gd name="connsiteX18" fmla="*/ 3189522 w 6748930"/>
              <a:gd name="connsiteY18" fmla="*/ 3933843 h 4273364"/>
              <a:gd name="connsiteX19" fmla="*/ 3322741 w 6748930"/>
              <a:gd name="connsiteY19" fmla="*/ 3963339 h 4273364"/>
              <a:gd name="connsiteX20" fmla="*/ 3435364 w 6748930"/>
              <a:gd name="connsiteY20" fmla="*/ 3971383 h 4273364"/>
              <a:gd name="connsiteX21" fmla="*/ 3666513 w 6748930"/>
              <a:gd name="connsiteY21" fmla="*/ 4026187 h 4273364"/>
              <a:gd name="connsiteX22" fmla="*/ 3780639 w 6748930"/>
              <a:gd name="connsiteY22" fmla="*/ 3937361 h 4273364"/>
              <a:gd name="connsiteX23" fmla="*/ 3757294 w 6748930"/>
              <a:gd name="connsiteY23" fmla="*/ 3381191 h 4273364"/>
              <a:gd name="connsiteX24" fmla="*/ 3795994 w 6748930"/>
              <a:gd name="connsiteY24" fmla="*/ 3340115 h 4273364"/>
              <a:gd name="connsiteX25" fmla="*/ 4261754 w 6748930"/>
              <a:gd name="connsiteY25" fmla="*/ 3707222 h 4273364"/>
              <a:gd name="connsiteX26" fmla="*/ 4720118 w 6748930"/>
              <a:gd name="connsiteY26" fmla="*/ 4078101 h 4273364"/>
              <a:gd name="connsiteX27" fmla="*/ 4977293 w 6748930"/>
              <a:gd name="connsiteY27" fmla="*/ 4273364 h 4273364"/>
              <a:gd name="connsiteX28" fmla="*/ 4989993 w 6748930"/>
              <a:gd name="connsiteY28" fmla="*/ 4055877 h 4273364"/>
              <a:gd name="connsiteX29" fmla="*/ 4939193 w 6748930"/>
              <a:gd name="connsiteY29" fmla="*/ 3913002 h 4273364"/>
              <a:gd name="connsiteX30" fmla="*/ 4883902 w 6748930"/>
              <a:gd name="connsiteY30" fmla="*/ 3769570 h 4273364"/>
              <a:gd name="connsiteX31" fmla="*/ 5317018 w 6748930"/>
              <a:gd name="connsiteY31" fmla="*/ 3662177 h 4273364"/>
              <a:gd name="connsiteX32" fmla="*/ 5358293 w 6748930"/>
              <a:gd name="connsiteY32" fmla="*/ 3439927 h 4273364"/>
              <a:gd name="connsiteX33" fmla="*/ 5609118 w 6748930"/>
              <a:gd name="connsiteY33" fmla="*/ 3424052 h 4273364"/>
              <a:gd name="connsiteX34" fmla="*/ 5609118 w 6748930"/>
              <a:gd name="connsiteY34" fmla="*/ 3401827 h 4273364"/>
              <a:gd name="connsiteX35" fmla="*/ 5545618 w 6748930"/>
              <a:gd name="connsiteY35" fmla="*/ 3395476 h 4273364"/>
              <a:gd name="connsiteX36" fmla="*/ 5456718 w 6748930"/>
              <a:gd name="connsiteY36" fmla="*/ 3379602 h 4273364"/>
              <a:gd name="connsiteX37" fmla="*/ 5374127 w 6748930"/>
              <a:gd name="connsiteY37" fmla="*/ 3321063 h 4273364"/>
              <a:gd name="connsiteX38" fmla="*/ 5475714 w 6748930"/>
              <a:gd name="connsiteY38" fmla="*/ 3295279 h 4273364"/>
              <a:gd name="connsiteX39" fmla="*/ 5479694 w 6748930"/>
              <a:gd name="connsiteY39" fmla="*/ 3218524 h 4273364"/>
              <a:gd name="connsiteX40" fmla="*/ 5574193 w 6748930"/>
              <a:gd name="connsiteY40" fmla="*/ 3208152 h 4273364"/>
              <a:gd name="connsiteX41" fmla="*/ 5663093 w 6748930"/>
              <a:gd name="connsiteY41" fmla="*/ 3189102 h 4273364"/>
              <a:gd name="connsiteX42" fmla="*/ 5832576 w 6748930"/>
              <a:gd name="connsiteY42" fmla="*/ 3284429 h 4273364"/>
              <a:gd name="connsiteX43" fmla="*/ 5912633 w 6748930"/>
              <a:gd name="connsiteY43" fmla="*/ 3108519 h 4273364"/>
              <a:gd name="connsiteX44" fmla="*/ 6298015 w 6748930"/>
              <a:gd name="connsiteY44" fmla="*/ 3318069 h 4273364"/>
              <a:gd name="connsiteX45" fmla="*/ 6529868 w 6748930"/>
              <a:gd name="connsiteY45" fmla="*/ 3506602 h 4273364"/>
              <a:gd name="connsiteX46" fmla="*/ 6671535 w 6748930"/>
              <a:gd name="connsiteY46" fmla="*/ 3575848 h 4273364"/>
              <a:gd name="connsiteX47" fmla="*/ 6748930 w 6748930"/>
              <a:gd name="connsiteY47" fmla="*/ 3451799 h 4273364"/>
              <a:gd name="connsiteX48" fmla="*/ 5559681 w 6748930"/>
              <a:gd name="connsiteY48" fmla="*/ 2476539 h 4273364"/>
              <a:gd name="connsiteX49" fmla="*/ 4062794 w 6748930"/>
              <a:gd name="connsiteY49" fmla="*/ 1460218 h 4273364"/>
              <a:gd name="connsiteX50" fmla="*/ 3318797 w 6748930"/>
              <a:gd name="connsiteY50" fmla="*/ 999628 h 4273364"/>
              <a:gd name="connsiteX51" fmla="*/ 3612279 w 6748930"/>
              <a:gd name="connsiteY51" fmla="*/ 681673 h 4273364"/>
              <a:gd name="connsiteX52" fmla="*/ 3082778 w 6748930"/>
              <a:gd name="connsiteY52" fmla="*/ 637893 h 4273364"/>
              <a:gd name="connsiteX53" fmla="*/ 2924003 w 6748930"/>
              <a:gd name="connsiteY53" fmla="*/ 378784 h 4273364"/>
              <a:gd name="connsiteX54" fmla="*/ 2716765 w 6748930"/>
              <a:gd name="connsiteY54" fmla="*/ 0 h 4273364"/>
              <a:gd name="connsiteX55" fmla="*/ 2506088 w 6748930"/>
              <a:gd name="connsiteY55" fmla="*/ 471741 h 4273364"/>
              <a:gd name="connsiteX56" fmla="*/ 2221402 w 6748930"/>
              <a:gd name="connsiteY56" fmla="*/ 1069117 h 4273364"/>
              <a:gd name="connsiteX57" fmla="*/ 1989942 w 6748930"/>
              <a:gd name="connsiteY57" fmla="*/ 1081740 h 4273364"/>
              <a:gd name="connsiteX58" fmla="*/ 1922097 w 6748930"/>
              <a:gd name="connsiteY58" fmla="*/ 651154 h 4273364"/>
              <a:gd name="connsiteX59" fmla="*/ 1896109 w 6748930"/>
              <a:gd name="connsiteY59" fmla="*/ 384269 h 4273364"/>
              <a:gd name="connsiteX60" fmla="*/ 1412666 w 6748930"/>
              <a:gd name="connsiteY60" fmla="*/ 354574 h 4273364"/>
              <a:gd name="connsiteX61" fmla="*/ 1410121 w 6748930"/>
              <a:gd name="connsiteY61" fmla="*/ 191971 h 4273364"/>
              <a:gd name="connsiteX62" fmla="*/ 1289845 w 6748930"/>
              <a:gd name="connsiteY62" fmla="*/ 184626 h 4273364"/>
              <a:gd name="connsiteX63" fmla="*/ 1169632 w 6748930"/>
              <a:gd name="connsiteY63" fmla="*/ 166320 h 4273364"/>
              <a:gd name="connsiteX64" fmla="*/ 1170496 w 6748930"/>
              <a:gd name="connsiteY64" fmla="*/ 80778 h 4273364"/>
              <a:gd name="connsiteX65" fmla="*/ 1069010 w 6748930"/>
              <a:gd name="connsiteY65" fmla="*/ 302914 h 4273364"/>
              <a:gd name="connsiteX66" fmla="*/ 964794 w 6748930"/>
              <a:gd name="connsiteY66" fmla="*/ 506053 h 4273364"/>
              <a:gd name="connsiteX67" fmla="*/ 887664 w 6748930"/>
              <a:gd name="connsiteY67" fmla="*/ 741045 h 4273364"/>
              <a:gd name="connsiteX68" fmla="*/ 783415 w 6748930"/>
              <a:gd name="connsiteY68" fmla="*/ 1105042 h 4273364"/>
              <a:gd name="connsiteX69" fmla="*/ 547493 w 6748930"/>
              <a:gd name="connsiteY69" fmla="*/ 991239 h 4273364"/>
              <a:gd name="connsiteX70" fmla="*/ 353890 w 6748930"/>
              <a:gd name="connsiteY70" fmla="*/ 1111933 h 4273364"/>
              <a:gd name="connsiteX71" fmla="*/ 240397 w 6748930"/>
              <a:gd name="connsiteY71" fmla="*/ 1021956 h 4273364"/>
              <a:gd name="connsiteX72" fmla="*/ 166867 w 6748930"/>
              <a:gd name="connsiteY72" fmla="*/ 1137185 h 4273364"/>
              <a:gd name="connsiteX73" fmla="*/ 113254 w 6748930"/>
              <a:gd name="connsiteY73" fmla="*/ 1256635 h 4273364"/>
              <a:gd name="connsiteX74" fmla="*/ 72176 w 6748930"/>
              <a:gd name="connsiteY74" fmla="*/ 1354616 h 4273364"/>
              <a:gd name="connsiteX75" fmla="*/ 68887 w 6748930"/>
              <a:gd name="connsiteY75" fmla="*/ 1468419 h 4273364"/>
              <a:gd name="connsiteX76" fmla="*/ 0 w 6748930"/>
              <a:gd name="connsiteY76" fmla="*/ 1568134 h 4273364"/>
              <a:gd name="connsiteX77" fmla="*/ 9559 w 6748930"/>
              <a:gd name="connsiteY77" fmla="*/ 1759320 h 4273364"/>
              <a:gd name="connsiteX78" fmla="*/ 139432 w 6748930"/>
              <a:gd name="connsiteY78" fmla="*/ 1728887 h 4273364"/>
              <a:gd name="connsiteX79" fmla="*/ 290506 w 6748930"/>
              <a:gd name="connsiteY79" fmla="*/ 1793138 h 4273364"/>
              <a:gd name="connsiteX80" fmla="*/ 486543 w 6748930"/>
              <a:gd name="connsiteY80" fmla="*/ 1903084 h 4273364"/>
              <a:gd name="connsiteX81" fmla="*/ 451314 w 6748930"/>
              <a:gd name="connsiteY81" fmla="*/ 2048527 h 4273364"/>
              <a:gd name="connsiteX82" fmla="*/ 650644 w 6748930"/>
              <a:gd name="connsiteY82" fmla="*/ 2312532 h 4273364"/>
              <a:gd name="connsiteX83" fmla="*/ 425076 w 6748930"/>
              <a:gd name="connsiteY83" fmla="*/ 2799068 h 4273364"/>
              <a:gd name="connsiteX84" fmla="*/ 553431 w 6748930"/>
              <a:gd name="connsiteY84" fmla="*/ 2888221 h 4273364"/>
              <a:gd name="connsiteX0" fmla="*/ 553431 w 6748930"/>
              <a:gd name="connsiteY0" fmla="*/ 2888221 h 4273364"/>
              <a:gd name="connsiteX1" fmla="*/ 807498 w 6748930"/>
              <a:gd name="connsiteY1" fmla="*/ 2860775 h 4273364"/>
              <a:gd name="connsiteX2" fmla="*/ 849252 w 6748930"/>
              <a:gd name="connsiteY2" fmla="*/ 2971350 h 4273364"/>
              <a:gd name="connsiteX3" fmla="*/ 1210162 w 6748930"/>
              <a:gd name="connsiteY3" fmla="*/ 2893449 h 4273364"/>
              <a:gd name="connsiteX4" fmla="*/ 1432085 w 6748930"/>
              <a:gd name="connsiteY4" fmla="*/ 2983874 h 4273364"/>
              <a:gd name="connsiteX5" fmla="*/ 1009890 w 6748930"/>
              <a:gd name="connsiteY5" fmla="*/ 3970713 h 4273364"/>
              <a:gd name="connsiteX6" fmla="*/ 1442161 w 6748930"/>
              <a:gd name="connsiteY6" fmla="*/ 3697891 h 4273364"/>
              <a:gd name="connsiteX7" fmla="*/ 1468940 w 6748930"/>
              <a:gd name="connsiteY7" fmla="*/ 3668527 h 4273364"/>
              <a:gd name="connsiteX8" fmla="*/ 1513390 w 6748930"/>
              <a:gd name="connsiteY8" fmla="*/ 3681227 h 4273364"/>
              <a:gd name="connsiteX9" fmla="*/ 1487990 w 6748930"/>
              <a:gd name="connsiteY9" fmla="*/ 3719327 h 4273364"/>
              <a:gd name="connsiteX10" fmla="*/ 1649915 w 6748930"/>
              <a:gd name="connsiteY10" fmla="*/ 3801877 h 4273364"/>
              <a:gd name="connsiteX11" fmla="*/ 1850296 w 6748930"/>
              <a:gd name="connsiteY11" fmla="*/ 3899591 h 4273364"/>
              <a:gd name="connsiteX12" fmla="*/ 1841750 w 6748930"/>
              <a:gd name="connsiteY12" fmla="*/ 3769799 h 4273364"/>
              <a:gd name="connsiteX13" fmla="*/ 1867131 w 6748930"/>
              <a:gd name="connsiteY13" fmla="*/ 3681025 h 4273364"/>
              <a:gd name="connsiteX14" fmla="*/ 1984922 w 6748930"/>
              <a:gd name="connsiteY14" fmla="*/ 3149623 h 4273364"/>
              <a:gd name="connsiteX15" fmla="*/ 2745358 w 6748930"/>
              <a:gd name="connsiteY15" fmla="*/ 3753135 h 4273364"/>
              <a:gd name="connsiteX16" fmla="*/ 2844823 w 6748930"/>
              <a:gd name="connsiteY16" fmla="*/ 3836701 h 4273364"/>
              <a:gd name="connsiteX17" fmla="*/ 3053983 w 6748930"/>
              <a:gd name="connsiteY17" fmla="*/ 3914464 h 4273364"/>
              <a:gd name="connsiteX18" fmla="*/ 3189522 w 6748930"/>
              <a:gd name="connsiteY18" fmla="*/ 3933843 h 4273364"/>
              <a:gd name="connsiteX19" fmla="*/ 3322741 w 6748930"/>
              <a:gd name="connsiteY19" fmla="*/ 3963339 h 4273364"/>
              <a:gd name="connsiteX20" fmla="*/ 3435364 w 6748930"/>
              <a:gd name="connsiteY20" fmla="*/ 3971383 h 4273364"/>
              <a:gd name="connsiteX21" fmla="*/ 3666513 w 6748930"/>
              <a:gd name="connsiteY21" fmla="*/ 4026187 h 4273364"/>
              <a:gd name="connsiteX22" fmla="*/ 3780639 w 6748930"/>
              <a:gd name="connsiteY22" fmla="*/ 3937361 h 4273364"/>
              <a:gd name="connsiteX23" fmla="*/ 3757294 w 6748930"/>
              <a:gd name="connsiteY23" fmla="*/ 3381191 h 4273364"/>
              <a:gd name="connsiteX24" fmla="*/ 3795994 w 6748930"/>
              <a:gd name="connsiteY24" fmla="*/ 3340115 h 4273364"/>
              <a:gd name="connsiteX25" fmla="*/ 4261754 w 6748930"/>
              <a:gd name="connsiteY25" fmla="*/ 3707222 h 4273364"/>
              <a:gd name="connsiteX26" fmla="*/ 4720118 w 6748930"/>
              <a:gd name="connsiteY26" fmla="*/ 4078101 h 4273364"/>
              <a:gd name="connsiteX27" fmla="*/ 4977293 w 6748930"/>
              <a:gd name="connsiteY27" fmla="*/ 4273364 h 4273364"/>
              <a:gd name="connsiteX28" fmla="*/ 4989993 w 6748930"/>
              <a:gd name="connsiteY28" fmla="*/ 4055877 h 4273364"/>
              <a:gd name="connsiteX29" fmla="*/ 4939193 w 6748930"/>
              <a:gd name="connsiteY29" fmla="*/ 3913002 h 4273364"/>
              <a:gd name="connsiteX30" fmla="*/ 4883902 w 6748930"/>
              <a:gd name="connsiteY30" fmla="*/ 3769570 h 4273364"/>
              <a:gd name="connsiteX31" fmla="*/ 5317018 w 6748930"/>
              <a:gd name="connsiteY31" fmla="*/ 3662177 h 4273364"/>
              <a:gd name="connsiteX32" fmla="*/ 5358293 w 6748930"/>
              <a:gd name="connsiteY32" fmla="*/ 3439927 h 4273364"/>
              <a:gd name="connsiteX33" fmla="*/ 5609118 w 6748930"/>
              <a:gd name="connsiteY33" fmla="*/ 3424052 h 4273364"/>
              <a:gd name="connsiteX34" fmla="*/ 5609118 w 6748930"/>
              <a:gd name="connsiteY34" fmla="*/ 3401827 h 4273364"/>
              <a:gd name="connsiteX35" fmla="*/ 5545618 w 6748930"/>
              <a:gd name="connsiteY35" fmla="*/ 3395476 h 4273364"/>
              <a:gd name="connsiteX36" fmla="*/ 5456718 w 6748930"/>
              <a:gd name="connsiteY36" fmla="*/ 3379602 h 4273364"/>
              <a:gd name="connsiteX37" fmla="*/ 5374127 w 6748930"/>
              <a:gd name="connsiteY37" fmla="*/ 3321063 h 4273364"/>
              <a:gd name="connsiteX38" fmla="*/ 5475714 w 6748930"/>
              <a:gd name="connsiteY38" fmla="*/ 3295279 h 4273364"/>
              <a:gd name="connsiteX39" fmla="*/ 5479694 w 6748930"/>
              <a:gd name="connsiteY39" fmla="*/ 3218524 h 4273364"/>
              <a:gd name="connsiteX40" fmla="*/ 5574193 w 6748930"/>
              <a:gd name="connsiteY40" fmla="*/ 3208152 h 4273364"/>
              <a:gd name="connsiteX41" fmla="*/ 5663093 w 6748930"/>
              <a:gd name="connsiteY41" fmla="*/ 3189102 h 4273364"/>
              <a:gd name="connsiteX42" fmla="*/ 5832576 w 6748930"/>
              <a:gd name="connsiteY42" fmla="*/ 3288889 h 4273364"/>
              <a:gd name="connsiteX43" fmla="*/ 5912633 w 6748930"/>
              <a:gd name="connsiteY43" fmla="*/ 3108519 h 4273364"/>
              <a:gd name="connsiteX44" fmla="*/ 6298015 w 6748930"/>
              <a:gd name="connsiteY44" fmla="*/ 3318069 h 4273364"/>
              <a:gd name="connsiteX45" fmla="*/ 6529868 w 6748930"/>
              <a:gd name="connsiteY45" fmla="*/ 3506602 h 4273364"/>
              <a:gd name="connsiteX46" fmla="*/ 6671535 w 6748930"/>
              <a:gd name="connsiteY46" fmla="*/ 3575848 h 4273364"/>
              <a:gd name="connsiteX47" fmla="*/ 6748930 w 6748930"/>
              <a:gd name="connsiteY47" fmla="*/ 3451799 h 4273364"/>
              <a:gd name="connsiteX48" fmla="*/ 5559681 w 6748930"/>
              <a:gd name="connsiteY48" fmla="*/ 2476539 h 4273364"/>
              <a:gd name="connsiteX49" fmla="*/ 4062794 w 6748930"/>
              <a:gd name="connsiteY49" fmla="*/ 1460218 h 4273364"/>
              <a:gd name="connsiteX50" fmla="*/ 3318797 w 6748930"/>
              <a:gd name="connsiteY50" fmla="*/ 999628 h 4273364"/>
              <a:gd name="connsiteX51" fmla="*/ 3612279 w 6748930"/>
              <a:gd name="connsiteY51" fmla="*/ 681673 h 4273364"/>
              <a:gd name="connsiteX52" fmla="*/ 3082778 w 6748930"/>
              <a:gd name="connsiteY52" fmla="*/ 637893 h 4273364"/>
              <a:gd name="connsiteX53" fmla="*/ 2924003 w 6748930"/>
              <a:gd name="connsiteY53" fmla="*/ 378784 h 4273364"/>
              <a:gd name="connsiteX54" fmla="*/ 2716765 w 6748930"/>
              <a:gd name="connsiteY54" fmla="*/ 0 h 4273364"/>
              <a:gd name="connsiteX55" fmla="*/ 2506088 w 6748930"/>
              <a:gd name="connsiteY55" fmla="*/ 471741 h 4273364"/>
              <a:gd name="connsiteX56" fmla="*/ 2221402 w 6748930"/>
              <a:gd name="connsiteY56" fmla="*/ 1069117 h 4273364"/>
              <a:gd name="connsiteX57" fmla="*/ 1989942 w 6748930"/>
              <a:gd name="connsiteY57" fmla="*/ 1081740 h 4273364"/>
              <a:gd name="connsiteX58" fmla="*/ 1922097 w 6748930"/>
              <a:gd name="connsiteY58" fmla="*/ 651154 h 4273364"/>
              <a:gd name="connsiteX59" fmla="*/ 1896109 w 6748930"/>
              <a:gd name="connsiteY59" fmla="*/ 384269 h 4273364"/>
              <a:gd name="connsiteX60" fmla="*/ 1412666 w 6748930"/>
              <a:gd name="connsiteY60" fmla="*/ 354574 h 4273364"/>
              <a:gd name="connsiteX61" fmla="*/ 1410121 w 6748930"/>
              <a:gd name="connsiteY61" fmla="*/ 191971 h 4273364"/>
              <a:gd name="connsiteX62" fmla="*/ 1289845 w 6748930"/>
              <a:gd name="connsiteY62" fmla="*/ 184626 h 4273364"/>
              <a:gd name="connsiteX63" fmla="*/ 1169632 w 6748930"/>
              <a:gd name="connsiteY63" fmla="*/ 166320 h 4273364"/>
              <a:gd name="connsiteX64" fmla="*/ 1170496 w 6748930"/>
              <a:gd name="connsiteY64" fmla="*/ 80778 h 4273364"/>
              <a:gd name="connsiteX65" fmla="*/ 1069010 w 6748930"/>
              <a:gd name="connsiteY65" fmla="*/ 302914 h 4273364"/>
              <a:gd name="connsiteX66" fmla="*/ 964794 w 6748930"/>
              <a:gd name="connsiteY66" fmla="*/ 506053 h 4273364"/>
              <a:gd name="connsiteX67" fmla="*/ 887664 w 6748930"/>
              <a:gd name="connsiteY67" fmla="*/ 741045 h 4273364"/>
              <a:gd name="connsiteX68" fmla="*/ 783415 w 6748930"/>
              <a:gd name="connsiteY68" fmla="*/ 1105042 h 4273364"/>
              <a:gd name="connsiteX69" fmla="*/ 547493 w 6748930"/>
              <a:gd name="connsiteY69" fmla="*/ 991239 h 4273364"/>
              <a:gd name="connsiteX70" fmla="*/ 353890 w 6748930"/>
              <a:gd name="connsiteY70" fmla="*/ 1111933 h 4273364"/>
              <a:gd name="connsiteX71" fmla="*/ 240397 w 6748930"/>
              <a:gd name="connsiteY71" fmla="*/ 1021956 h 4273364"/>
              <a:gd name="connsiteX72" fmla="*/ 166867 w 6748930"/>
              <a:gd name="connsiteY72" fmla="*/ 1137185 h 4273364"/>
              <a:gd name="connsiteX73" fmla="*/ 113254 w 6748930"/>
              <a:gd name="connsiteY73" fmla="*/ 1256635 h 4273364"/>
              <a:gd name="connsiteX74" fmla="*/ 72176 w 6748930"/>
              <a:gd name="connsiteY74" fmla="*/ 1354616 h 4273364"/>
              <a:gd name="connsiteX75" fmla="*/ 68887 w 6748930"/>
              <a:gd name="connsiteY75" fmla="*/ 1468419 h 4273364"/>
              <a:gd name="connsiteX76" fmla="*/ 0 w 6748930"/>
              <a:gd name="connsiteY76" fmla="*/ 1568134 h 4273364"/>
              <a:gd name="connsiteX77" fmla="*/ 9559 w 6748930"/>
              <a:gd name="connsiteY77" fmla="*/ 1759320 h 4273364"/>
              <a:gd name="connsiteX78" fmla="*/ 139432 w 6748930"/>
              <a:gd name="connsiteY78" fmla="*/ 1728887 h 4273364"/>
              <a:gd name="connsiteX79" fmla="*/ 290506 w 6748930"/>
              <a:gd name="connsiteY79" fmla="*/ 1793138 h 4273364"/>
              <a:gd name="connsiteX80" fmla="*/ 486543 w 6748930"/>
              <a:gd name="connsiteY80" fmla="*/ 1903084 h 4273364"/>
              <a:gd name="connsiteX81" fmla="*/ 451314 w 6748930"/>
              <a:gd name="connsiteY81" fmla="*/ 2048527 h 4273364"/>
              <a:gd name="connsiteX82" fmla="*/ 650644 w 6748930"/>
              <a:gd name="connsiteY82" fmla="*/ 2312532 h 4273364"/>
              <a:gd name="connsiteX83" fmla="*/ 425076 w 6748930"/>
              <a:gd name="connsiteY83" fmla="*/ 2799068 h 4273364"/>
              <a:gd name="connsiteX84" fmla="*/ 553431 w 6748930"/>
              <a:gd name="connsiteY84" fmla="*/ 2888221 h 4273364"/>
              <a:gd name="connsiteX0" fmla="*/ 553431 w 6748930"/>
              <a:gd name="connsiteY0" fmla="*/ 2888221 h 4273364"/>
              <a:gd name="connsiteX1" fmla="*/ 807498 w 6748930"/>
              <a:gd name="connsiteY1" fmla="*/ 2860775 h 4273364"/>
              <a:gd name="connsiteX2" fmla="*/ 849252 w 6748930"/>
              <a:gd name="connsiteY2" fmla="*/ 2971350 h 4273364"/>
              <a:gd name="connsiteX3" fmla="*/ 1210162 w 6748930"/>
              <a:gd name="connsiteY3" fmla="*/ 2893449 h 4273364"/>
              <a:gd name="connsiteX4" fmla="*/ 1432085 w 6748930"/>
              <a:gd name="connsiteY4" fmla="*/ 2983874 h 4273364"/>
              <a:gd name="connsiteX5" fmla="*/ 1009890 w 6748930"/>
              <a:gd name="connsiteY5" fmla="*/ 3970713 h 4273364"/>
              <a:gd name="connsiteX6" fmla="*/ 1442161 w 6748930"/>
              <a:gd name="connsiteY6" fmla="*/ 3697891 h 4273364"/>
              <a:gd name="connsiteX7" fmla="*/ 1468940 w 6748930"/>
              <a:gd name="connsiteY7" fmla="*/ 3668527 h 4273364"/>
              <a:gd name="connsiteX8" fmla="*/ 1513390 w 6748930"/>
              <a:gd name="connsiteY8" fmla="*/ 3681227 h 4273364"/>
              <a:gd name="connsiteX9" fmla="*/ 1487990 w 6748930"/>
              <a:gd name="connsiteY9" fmla="*/ 3719327 h 4273364"/>
              <a:gd name="connsiteX10" fmla="*/ 1649915 w 6748930"/>
              <a:gd name="connsiteY10" fmla="*/ 3801877 h 4273364"/>
              <a:gd name="connsiteX11" fmla="*/ 1850296 w 6748930"/>
              <a:gd name="connsiteY11" fmla="*/ 3899591 h 4273364"/>
              <a:gd name="connsiteX12" fmla="*/ 1841750 w 6748930"/>
              <a:gd name="connsiteY12" fmla="*/ 3769799 h 4273364"/>
              <a:gd name="connsiteX13" fmla="*/ 1867131 w 6748930"/>
              <a:gd name="connsiteY13" fmla="*/ 3681025 h 4273364"/>
              <a:gd name="connsiteX14" fmla="*/ 1984922 w 6748930"/>
              <a:gd name="connsiteY14" fmla="*/ 3149623 h 4273364"/>
              <a:gd name="connsiteX15" fmla="*/ 2745358 w 6748930"/>
              <a:gd name="connsiteY15" fmla="*/ 3753135 h 4273364"/>
              <a:gd name="connsiteX16" fmla="*/ 2844823 w 6748930"/>
              <a:gd name="connsiteY16" fmla="*/ 3836701 h 4273364"/>
              <a:gd name="connsiteX17" fmla="*/ 3053983 w 6748930"/>
              <a:gd name="connsiteY17" fmla="*/ 3914464 h 4273364"/>
              <a:gd name="connsiteX18" fmla="*/ 3189522 w 6748930"/>
              <a:gd name="connsiteY18" fmla="*/ 3933843 h 4273364"/>
              <a:gd name="connsiteX19" fmla="*/ 3322741 w 6748930"/>
              <a:gd name="connsiteY19" fmla="*/ 3963339 h 4273364"/>
              <a:gd name="connsiteX20" fmla="*/ 3435364 w 6748930"/>
              <a:gd name="connsiteY20" fmla="*/ 3971383 h 4273364"/>
              <a:gd name="connsiteX21" fmla="*/ 3666513 w 6748930"/>
              <a:gd name="connsiteY21" fmla="*/ 4026187 h 4273364"/>
              <a:gd name="connsiteX22" fmla="*/ 3780639 w 6748930"/>
              <a:gd name="connsiteY22" fmla="*/ 3937361 h 4273364"/>
              <a:gd name="connsiteX23" fmla="*/ 3757294 w 6748930"/>
              <a:gd name="connsiteY23" fmla="*/ 3381191 h 4273364"/>
              <a:gd name="connsiteX24" fmla="*/ 3795994 w 6748930"/>
              <a:gd name="connsiteY24" fmla="*/ 3340115 h 4273364"/>
              <a:gd name="connsiteX25" fmla="*/ 4261754 w 6748930"/>
              <a:gd name="connsiteY25" fmla="*/ 3707222 h 4273364"/>
              <a:gd name="connsiteX26" fmla="*/ 4720118 w 6748930"/>
              <a:gd name="connsiteY26" fmla="*/ 4078101 h 4273364"/>
              <a:gd name="connsiteX27" fmla="*/ 4977293 w 6748930"/>
              <a:gd name="connsiteY27" fmla="*/ 4273364 h 4273364"/>
              <a:gd name="connsiteX28" fmla="*/ 4989993 w 6748930"/>
              <a:gd name="connsiteY28" fmla="*/ 4055877 h 4273364"/>
              <a:gd name="connsiteX29" fmla="*/ 4939193 w 6748930"/>
              <a:gd name="connsiteY29" fmla="*/ 3913002 h 4273364"/>
              <a:gd name="connsiteX30" fmla="*/ 4883902 w 6748930"/>
              <a:gd name="connsiteY30" fmla="*/ 3769570 h 4273364"/>
              <a:gd name="connsiteX31" fmla="*/ 5317018 w 6748930"/>
              <a:gd name="connsiteY31" fmla="*/ 3662177 h 4273364"/>
              <a:gd name="connsiteX32" fmla="*/ 5358293 w 6748930"/>
              <a:gd name="connsiteY32" fmla="*/ 3439927 h 4273364"/>
              <a:gd name="connsiteX33" fmla="*/ 5609118 w 6748930"/>
              <a:gd name="connsiteY33" fmla="*/ 3424052 h 4273364"/>
              <a:gd name="connsiteX34" fmla="*/ 5609118 w 6748930"/>
              <a:gd name="connsiteY34" fmla="*/ 3401827 h 4273364"/>
              <a:gd name="connsiteX35" fmla="*/ 5545618 w 6748930"/>
              <a:gd name="connsiteY35" fmla="*/ 3395476 h 4273364"/>
              <a:gd name="connsiteX36" fmla="*/ 5456718 w 6748930"/>
              <a:gd name="connsiteY36" fmla="*/ 3379602 h 4273364"/>
              <a:gd name="connsiteX37" fmla="*/ 5374127 w 6748930"/>
              <a:gd name="connsiteY37" fmla="*/ 3321063 h 4273364"/>
              <a:gd name="connsiteX38" fmla="*/ 5475714 w 6748930"/>
              <a:gd name="connsiteY38" fmla="*/ 3295279 h 4273364"/>
              <a:gd name="connsiteX39" fmla="*/ 5479694 w 6748930"/>
              <a:gd name="connsiteY39" fmla="*/ 3218524 h 4273364"/>
              <a:gd name="connsiteX40" fmla="*/ 5574193 w 6748930"/>
              <a:gd name="connsiteY40" fmla="*/ 3208152 h 4273364"/>
              <a:gd name="connsiteX41" fmla="*/ 5663093 w 6748930"/>
              <a:gd name="connsiteY41" fmla="*/ 3189102 h 4273364"/>
              <a:gd name="connsiteX42" fmla="*/ 5702199 w 6748930"/>
              <a:gd name="connsiteY42" fmla="*/ 3207531 h 4273364"/>
              <a:gd name="connsiteX43" fmla="*/ 5832576 w 6748930"/>
              <a:gd name="connsiteY43" fmla="*/ 3288889 h 4273364"/>
              <a:gd name="connsiteX44" fmla="*/ 5912633 w 6748930"/>
              <a:gd name="connsiteY44" fmla="*/ 3108519 h 4273364"/>
              <a:gd name="connsiteX45" fmla="*/ 6298015 w 6748930"/>
              <a:gd name="connsiteY45" fmla="*/ 3318069 h 4273364"/>
              <a:gd name="connsiteX46" fmla="*/ 6529868 w 6748930"/>
              <a:gd name="connsiteY46" fmla="*/ 3506602 h 4273364"/>
              <a:gd name="connsiteX47" fmla="*/ 6671535 w 6748930"/>
              <a:gd name="connsiteY47" fmla="*/ 3575848 h 4273364"/>
              <a:gd name="connsiteX48" fmla="*/ 6748930 w 6748930"/>
              <a:gd name="connsiteY48" fmla="*/ 3451799 h 4273364"/>
              <a:gd name="connsiteX49" fmla="*/ 5559681 w 6748930"/>
              <a:gd name="connsiteY49" fmla="*/ 2476539 h 4273364"/>
              <a:gd name="connsiteX50" fmla="*/ 4062794 w 6748930"/>
              <a:gd name="connsiteY50" fmla="*/ 1460218 h 4273364"/>
              <a:gd name="connsiteX51" fmla="*/ 3318797 w 6748930"/>
              <a:gd name="connsiteY51" fmla="*/ 999628 h 4273364"/>
              <a:gd name="connsiteX52" fmla="*/ 3612279 w 6748930"/>
              <a:gd name="connsiteY52" fmla="*/ 681673 h 4273364"/>
              <a:gd name="connsiteX53" fmla="*/ 3082778 w 6748930"/>
              <a:gd name="connsiteY53" fmla="*/ 637893 h 4273364"/>
              <a:gd name="connsiteX54" fmla="*/ 2924003 w 6748930"/>
              <a:gd name="connsiteY54" fmla="*/ 378784 h 4273364"/>
              <a:gd name="connsiteX55" fmla="*/ 2716765 w 6748930"/>
              <a:gd name="connsiteY55" fmla="*/ 0 h 4273364"/>
              <a:gd name="connsiteX56" fmla="*/ 2506088 w 6748930"/>
              <a:gd name="connsiteY56" fmla="*/ 471741 h 4273364"/>
              <a:gd name="connsiteX57" fmla="*/ 2221402 w 6748930"/>
              <a:gd name="connsiteY57" fmla="*/ 1069117 h 4273364"/>
              <a:gd name="connsiteX58" fmla="*/ 1989942 w 6748930"/>
              <a:gd name="connsiteY58" fmla="*/ 1081740 h 4273364"/>
              <a:gd name="connsiteX59" fmla="*/ 1922097 w 6748930"/>
              <a:gd name="connsiteY59" fmla="*/ 651154 h 4273364"/>
              <a:gd name="connsiteX60" fmla="*/ 1896109 w 6748930"/>
              <a:gd name="connsiteY60" fmla="*/ 384269 h 4273364"/>
              <a:gd name="connsiteX61" fmla="*/ 1412666 w 6748930"/>
              <a:gd name="connsiteY61" fmla="*/ 354574 h 4273364"/>
              <a:gd name="connsiteX62" fmla="*/ 1410121 w 6748930"/>
              <a:gd name="connsiteY62" fmla="*/ 191971 h 4273364"/>
              <a:gd name="connsiteX63" fmla="*/ 1289845 w 6748930"/>
              <a:gd name="connsiteY63" fmla="*/ 184626 h 4273364"/>
              <a:gd name="connsiteX64" fmla="*/ 1169632 w 6748930"/>
              <a:gd name="connsiteY64" fmla="*/ 166320 h 4273364"/>
              <a:gd name="connsiteX65" fmla="*/ 1170496 w 6748930"/>
              <a:gd name="connsiteY65" fmla="*/ 80778 h 4273364"/>
              <a:gd name="connsiteX66" fmla="*/ 1069010 w 6748930"/>
              <a:gd name="connsiteY66" fmla="*/ 302914 h 4273364"/>
              <a:gd name="connsiteX67" fmla="*/ 964794 w 6748930"/>
              <a:gd name="connsiteY67" fmla="*/ 506053 h 4273364"/>
              <a:gd name="connsiteX68" fmla="*/ 887664 w 6748930"/>
              <a:gd name="connsiteY68" fmla="*/ 741045 h 4273364"/>
              <a:gd name="connsiteX69" fmla="*/ 783415 w 6748930"/>
              <a:gd name="connsiteY69" fmla="*/ 1105042 h 4273364"/>
              <a:gd name="connsiteX70" fmla="*/ 547493 w 6748930"/>
              <a:gd name="connsiteY70" fmla="*/ 991239 h 4273364"/>
              <a:gd name="connsiteX71" fmla="*/ 353890 w 6748930"/>
              <a:gd name="connsiteY71" fmla="*/ 1111933 h 4273364"/>
              <a:gd name="connsiteX72" fmla="*/ 240397 w 6748930"/>
              <a:gd name="connsiteY72" fmla="*/ 1021956 h 4273364"/>
              <a:gd name="connsiteX73" fmla="*/ 166867 w 6748930"/>
              <a:gd name="connsiteY73" fmla="*/ 1137185 h 4273364"/>
              <a:gd name="connsiteX74" fmla="*/ 113254 w 6748930"/>
              <a:gd name="connsiteY74" fmla="*/ 1256635 h 4273364"/>
              <a:gd name="connsiteX75" fmla="*/ 72176 w 6748930"/>
              <a:gd name="connsiteY75" fmla="*/ 1354616 h 4273364"/>
              <a:gd name="connsiteX76" fmla="*/ 68887 w 6748930"/>
              <a:gd name="connsiteY76" fmla="*/ 1468419 h 4273364"/>
              <a:gd name="connsiteX77" fmla="*/ 0 w 6748930"/>
              <a:gd name="connsiteY77" fmla="*/ 1568134 h 4273364"/>
              <a:gd name="connsiteX78" fmla="*/ 9559 w 6748930"/>
              <a:gd name="connsiteY78" fmla="*/ 1759320 h 4273364"/>
              <a:gd name="connsiteX79" fmla="*/ 139432 w 6748930"/>
              <a:gd name="connsiteY79" fmla="*/ 1728887 h 4273364"/>
              <a:gd name="connsiteX80" fmla="*/ 290506 w 6748930"/>
              <a:gd name="connsiteY80" fmla="*/ 1793138 h 4273364"/>
              <a:gd name="connsiteX81" fmla="*/ 486543 w 6748930"/>
              <a:gd name="connsiteY81" fmla="*/ 1903084 h 4273364"/>
              <a:gd name="connsiteX82" fmla="*/ 451314 w 6748930"/>
              <a:gd name="connsiteY82" fmla="*/ 2048527 h 4273364"/>
              <a:gd name="connsiteX83" fmla="*/ 650644 w 6748930"/>
              <a:gd name="connsiteY83" fmla="*/ 2312532 h 4273364"/>
              <a:gd name="connsiteX84" fmla="*/ 425076 w 6748930"/>
              <a:gd name="connsiteY84" fmla="*/ 2799068 h 4273364"/>
              <a:gd name="connsiteX85" fmla="*/ 553431 w 6748930"/>
              <a:gd name="connsiteY85" fmla="*/ 2888221 h 4273364"/>
              <a:gd name="connsiteX0" fmla="*/ 553431 w 6748930"/>
              <a:gd name="connsiteY0" fmla="*/ 2888221 h 4273364"/>
              <a:gd name="connsiteX1" fmla="*/ 807498 w 6748930"/>
              <a:gd name="connsiteY1" fmla="*/ 2860775 h 4273364"/>
              <a:gd name="connsiteX2" fmla="*/ 849252 w 6748930"/>
              <a:gd name="connsiteY2" fmla="*/ 2971350 h 4273364"/>
              <a:gd name="connsiteX3" fmla="*/ 1210162 w 6748930"/>
              <a:gd name="connsiteY3" fmla="*/ 2893449 h 4273364"/>
              <a:gd name="connsiteX4" fmla="*/ 1432085 w 6748930"/>
              <a:gd name="connsiteY4" fmla="*/ 2983874 h 4273364"/>
              <a:gd name="connsiteX5" fmla="*/ 1009890 w 6748930"/>
              <a:gd name="connsiteY5" fmla="*/ 3970713 h 4273364"/>
              <a:gd name="connsiteX6" fmla="*/ 1442161 w 6748930"/>
              <a:gd name="connsiteY6" fmla="*/ 3697891 h 4273364"/>
              <a:gd name="connsiteX7" fmla="*/ 1468940 w 6748930"/>
              <a:gd name="connsiteY7" fmla="*/ 3668527 h 4273364"/>
              <a:gd name="connsiteX8" fmla="*/ 1513390 w 6748930"/>
              <a:gd name="connsiteY8" fmla="*/ 3681227 h 4273364"/>
              <a:gd name="connsiteX9" fmla="*/ 1487990 w 6748930"/>
              <a:gd name="connsiteY9" fmla="*/ 3719327 h 4273364"/>
              <a:gd name="connsiteX10" fmla="*/ 1649915 w 6748930"/>
              <a:gd name="connsiteY10" fmla="*/ 3801877 h 4273364"/>
              <a:gd name="connsiteX11" fmla="*/ 1850296 w 6748930"/>
              <a:gd name="connsiteY11" fmla="*/ 3899591 h 4273364"/>
              <a:gd name="connsiteX12" fmla="*/ 1841750 w 6748930"/>
              <a:gd name="connsiteY12" fmla="*/ 3769799 h 4273364"/>
              <a:gd name="connsiteX13" fmla="*/ 1867131 w 6748930"/>
              <a:gd name="connsiteY13" fmla="*/ 3681025 h 4273364"/>
              <a:gd name="connsiteX14" fmla="*/ 1984922 w 6748930"/>
              <a:gd name="connsiteY14" fmla="*/ 3149623 h 4273364"/>
              <a:gd name="connsiteX15" fmla="*/ 2745358 w 6748930"/>
              <a:gd name="connsiteY15" fmla="*/ 3753135 h 4273364"/>
              <a:gd name="connsiteX16" fmla="*/ 2844823 w 6748930"/>
              <a:gd name="connsiteY16" fmla="*/ 3836701 h 4273364"/>
              <a:gd name="connsiteX17" fmla="*/ 3053983 w 6748930"/>
              <a:gd name="connsiteY17" fmla="*/ 3914464 h 4273364"/>
              <a:gd name="connsiteX18" fmla="*/ 3189522 w 6748930"/>
              <a:gd name="connsiteY18" fmla="*/ 3933843 h 4273364"/>
              <a:gd name="connsiteX19" fmla="*/ 3322741 w 6748930"/>
              <a:gd name="connsiteY19" fmla="*/ 3963339 h 4273364"/>
              <a:gd name="connsiteX20" fmla="*/ 3435364 w 6748930"/>
              <a:gd name="connsiteY20" fmla="*/ 3971383 h 4273364"/>
              <a:gd name="connsiteX21" fmla="*/ 3666513 w 6748930"/>
              <a:gd name="connsiteY21" fmla="*/ 4026187 h 4273364"/>
              <a:gd name="connsiteX22" fmla="*/ 3780639 w 6748930"/>
              <a:gd name="connsiteY22" fmla="*/ 3937361 h 4273364"/>
              <a:gd name="connsiteX23" fmla="*/ 3757294 w 6748930"/>
              <a:gd name="connsiteY23" fmla="*/ 3381191 h 4273364"/>
              <a:gd name="connsiteX24" fmla="*/ 3795994 w 6748930"/>
              <a:gd name="connsiteY24" fmla="*/ 3340115 h 4273364"/>
              <a:gd name="connsiteX25" fmla="*/ 4261754 w 6748930"/>
              <a:gd name="connsiteY25" fmla="*/ 3707222 h 4273364"/>
              <a:gd name="connsiteX26" fmla="*/ 4720118 w 6748930"/>
              <a:gd name="connsiteY26" fmla="*/ 4078101 h 4273364"/>
              <a:gd name="connsiteX27" fmla="*/ 4977293 w 6748930"/>
              <a:gd name="connsiteY27" fmla="*/ 4273364 h 4273364"/>
              <a:gd name="connsiteX28" fmla="*/ 4989993 w 6748930"/>
              <a:gd name="connsiteY28" fmla="*/ 4055877 h 4273364"/>
              <a:gd name="connsiteX29" fmla="*/ 4939193 w 6748930"/>
              <a:gd name="connsiteY29" fmla="*/ 3913002 h 4273364"/>
              <a:gd name="connsiteX30" fmla="*/ 4883902 w 6748930"/>
              <a:gd name="connsiteY30" fmla="*/ 3769570 h 4273364"/>
              <a:gd name="connsiteX31" fmla="*/ 5317018 w 6748930"/>
              <a:gd name="connsiteY31" fmla="*/ 3662177 h 4273364"/>
              <a:gd name="connsiteX32" fmla="*/ 5358293 w 6748930"/>
              <a:gd name="connsiteY32" fmla="*/ 3439927 h 4273364"/>
              <a:gd name="connsiteX33" fmla="*/ 5609118 w 6748930"/>
              <a:gd name="connsiteY33" fmla="*/ 3424052 h 4273364"/>
              <a:gd name="connsiteX34" fmla="*/ 5609118 w 6748930"/>
              <a:gd name="connsiteY34" fmla="*/ 3401827 h 4273364"/>
              <a:gd name="connsiteX35" fmla="*/ 5545618 w 6748930"/>
              <a:gd name="connsiteY35" fmla="*/ 3395476 h 4273364"/>
              <a:gd name="connsiteX36" fmla="*/ 5456718 w 6748930"/>
              <a:gd name="connsiteY36" fmla="*/ 3379602 h 4273364"/>
              <a:gd name="connsiteX37" fmla="*/ 5374127 w 6748930"/>
              <a:gd name="connsiteY37" fmla="*/ 3321063 h 4273364"/>
              <a:gd name="connsiteX38" fmla="*/ 5475714 w 6748930"/>
              <a:gd name="connsiteY38" fmla="*/ 3295279 h 4273364"/>
              <a:gd name="connsiteX39" fmla="*/ 5479694 w 6748930"/>
              <a:gd name="connsiteY39" fmla="*/ 3218524 h 4273364"/>
              <a:gd name="connsiteX40" fmla="*/ 5574193 w 6748930"/>
              <a:gd name="connsiteY40" fmla="*/ 3208152 h 4273364"/>
              <a:gd name="connsiteX41" fmla="*/ 5663093 w 6748930"/>
              <a:gd name="connsiteY41" fmla="*/ 3300614 h 4273364"/>
              <a:gd name="connsiteX42" fmla="*/ 5702199 w 6748930"/>
              <a:gd name="connsiteY42" fmla="*/ 3207531 h 4273364"/>
              <a:gd name="connsiteX43" fmla="*/ 5832576 w 6748930"/>
              <a:gd name="connsiteY43" fmla="*/ 3288889 h 4273364"/>
              <a:gd name="connsiteX44" fmla="*/ 5912633 w 6748930"/>
              <a:gd name="connsiteY44" fmla="*/ 3108519 h 4273364"/>
              <a:gd name="connsiteX45" fmla="*/ 6298015 w 6748930"/>
              <a:gd name="connsiteY45" fmla="*/ 3318069 h 4273364"/>
              <a:gd name="connsiteX46" fmla="*/ 6529868 w 6748930"/>
              <a:gd name="connsiteY46" fmla="*/ 3506602 h 4273364"/>
              <a:gd name="connsiteX47" fmla="*/ 6671535 w 6748930"/>
              <a:gd name="connsiteY47" fmla="*/ 3575848 h 4273364"/>
              <a:gd name="connsiteX48" fmla="*/ 6748930 w 6748930"/>
              <a:gd name="connsiteY48" fmla="*/ 3451799 h 4273364"/>
              <a:gd name="connsiteX49" fmla="*/ 5559681 w 6748930"/>
              <a:gd name="connsiteY49" fmla="*/ 2476539 h 4273364"/>
              <a:gd name="connsiteX50" fmla="*/ 4062794 w 6748930"/>
              <a:gd name="connsiteY50" fmla="*/ 1460218 h 4273364"/>
              <a:gd name="connsiteX51" fmla="*/ 3318797 w 6748930"/>
              <a:gd name="connsiteY51" fmla="*/ 999628 h 4273364"/>
              <a:gd name="connsiteX52" fmla="*/ 3612279 w 6748930"/>
              <a:gd name="connsiteY52" fmla="*/ 681673 h 4273364"/>
              <a:gd name="connsiteX53" fmla="*/ 3082778 w 6748930"/>
              <a:gd name="connsiteY53" fmla="*/ 637893 h 4273364"/>
              <a:gd name="connsiteX54" fmla="*/ 2924003 w 6748930"/>
              <a:gd name="connsiteY54" fmla="*/ 378784 h 4273364"/>
              <a:gd name="connsiteX55" fmla="*/ 2716765 w 6748930"/>
              <a:gd name="connsiteY55" fmla="*/ 0 h 4273364"/>
              <a:gd name="connsiteX56" fmla="*/ 2506088 w 6748930"/>
              <a:gd name="connsiteY56" fmla="*/ 471741 h 4273364"/>
              <a:gd name="connsiteX57" fmla="*/ 2221402 w 6748930"/>
              <a:gd name="connsiteY57" fmla="*/ 1069117 h 4273364"/>
              <a:gd name="connsiteX58" fmla="*/ 1989942 w 6748930"/>
              <a:gd name="connsiteY58" fmla="*/ 1081740 h 4273364"/>
              <a:gd name="connsiteX59" fmla="*/ 1922097 w 6748930"/>
              <a:gd name="connsiteY59" fmla="*/ 651154 h 4273364"/>
              <a:gd name="connsiteX60" fmla="*/ 1896109 w 6748930"/>
              <a:gd name="connsiteY60" fmla="*/ 384269 h 4273364"/>
              <a:gd name="connsiteX61" fmla="*/ 1412666 w 6748930"/>
              <a:gd name="connsiteY61" fmla="*/ 354574 h 4273364"/>
              <a:gd name="connsiteX62" fmla="*/ 1410121 w 6748930"/>
              <a:gd name="connsiteY62" fmla="*/ 191971 h 4273364"/>
              <a:gd name="connsiteX63" fmla="*/ 1289845 w 6748930"/>
              <a:gd name="connsiteY63" fmla="*/ 184626 h 4273364"/>
              <a:gd name="connsiteX64" fmla="*/ 1169632 w 6748930"/>
              <a:gd name="connsiteY64" fmla="*/ 166320 h 4273364"/>
              <a:gd name="connsiteX65" fmla="*/ 1170496 w 6748930"/>
              <a:gd name="connsiteY65" fmla="*/ 80778 h 4273364"/>
              <a:gd name="connsiteX66" fmla="*/ 1069010 w 6748930"/>
              <a:gd name="connsiteY66" fmla="*/ 302914 h 4273364"/>
              <a:gd name="connsiteX67" fmla="*/ 964794 w 6748930"/>
              <a:gd name="connsiteY67" fmla="*/ 506053 h 4273364"/>
              <a:gd name="connsiteX68" fmla="*/ 887664 w 6748930"/>
              <a:gd name="connsiteY68" fmla="*/ 741045 h 4273364"/>
              <a:gd name="connsiteX69" fmla="*/ 783415 w 6748930"/>
              <a:gd name="connsiteY69" fmla="*/ 1105042 h 4273364"/>
              <a:gd name="connsiteX70" fmla="*/ 547493 w 6748930"/>
              <a:gd name="connsiteY70" fmla="*/ 991239 h 4273364"/>
              <a:gd name="connsiteX71" fmla="*/ 353890 w 6748930"/>
              <a:gd name="connsiteY71" fmla="*/ 1111933 h 4273364"/>
              <a:gd name="connsiteX72" fmla="*/ 240397 w 6748930"/>
              <a:gd name="connsiteY72" fmla="*/ 1021956 h 4273364"/>
              <a:gd name="connsiteX73" fmla="*/ 166867 w 6748930"/>
              <a:gd name="connsiteY73" fmla="*/ 1137185 h 4273364"/>
              <a:gd name="connsiteX74" fmla="*/ 113254 w 6748930"/>
              <a:gd name="connsiteY74" fmla="*/ 1256635 h 4273364"/>
              <a:gd name="connsiteX75" fmla="*/ 72176 w 6748930"/>
              <a:gd name="connsiteY75" fmla="*/ 1354616 h 4273364"/>
              <a:gd name="connsiteX76" fmla="*/ 68887 w 6748930"/>
              <a:gd name="connsiteY76" fmla="*/ 1468419 h 4273364"/>
              <a:gd name="connsiteX77" fmla="*/ 0 w 6748930"/>
              <a:gd name="connsiteY77" fmla="*/ 1568134 h 4273364"/>
              <a:gd name="connsiteX78" fmla="*/ 9559 w 6748930"/>
              <a:gd name="connsiteY78" fmla="*/ 1759320 h 4273364"/>
              <a:gd name="connsiteX79" fmla="*/ 139432 w 6748930"/>
              <a:gd name="connsiteY79" fmla="*/ 1728887 h 4273364"/>
              <a:gd name="connsiteX80" fmla="*/ 290506 w 6748930"/>
              <a:gd name="connsiteY80" fmla="*/ 1793138 h 4273364"/>
              <a:gd name="connsiteX81" fmla="*/ 486543 w 6748930"/>
              <a:gd name="connsiteY81" fmla="*/ 1903084 h 4273364"/>
              <a:gd name="connsiteX82" fmla="*/ 451314 w 6748930"/>
              <a:gd name="connsiteY82" fmla="*/ 2048527 h 4273364"/>
              <a:gd name="connsiteX83" fmla="*/ 650644 w 6748930"/>
              <a:gd name="connsiteY83" fmla="*/ 2312532 h 4273364"/>
              <a:gd name="connsiteX84" fmla="*/ 425076 w 6748930"/>
              <a:gd name="connsiteY84" fmla="*/ 2799068 h 4273364"/>
              <a:gd name="connsiteX85" fmla="*/ 553431 w 6748930"/>
              <a:gd name="connsiteY85" fmla="*/ 2888221 h 4273364"/>
              <a:gd name="connsiteX0" fmla="*/ 553431 w 6748930"/>
              <a:gd name="connsiteY0" fmla="*/ 2888221 h 4273364"/>
              <a:gd name="connsiteX1" fmla="*/ 807498 w 6748930"/>
              <a:gd name="connsiteY1" fmla="*/ 2860775 h 4273364"/>
              <a:gd name="connsiteX2" fmla="*/ 849252 w 6748930"/>
              <a:gd name="connsiteY2" fmla="*/ 2971350 h 4273364"/>
              <a:gd name="connsiteX3" fmla="*/ 1210162 w 6748930"/>
              <a:gd name="connsiteY3" fmla="*/ 2893449 h 4273364"/>
              <a:gd name="connsiteX4" fmla="*/ 1432085 w 6748930"/>
              <a:gd name="connsiteY4" fmla="*/ 2983874 h 4273364"/>
              <a:gd name="connsiteX5" fmla="*/ 1009890 w 6748930"/>
              <a:gd name="connsiteY5" fmla="*/ 3970713 h 4273364"/>
              <a:gd name="connsiteX6" fmla="*/ 1442161 w 6748930"/>
              <a:gd name="connsiteY6" fmla="*/ 3697891 h 4273364"/>
              <a:gd name="connsiteX7" fmla="*/ 1468940 w 6748930"/>
              <a:gd name="connsiteY7" fmla="*/ 3668527 h 4273364"/>
              <a:gd name="connsiteX8" fmla="*/ 1513390 w 6748930"/>
              <a:gd name="connsiteY8" fmla="*/ 3681227 h 4273364"/>
              <a:gd name="connsiteX9" fmla="*/ 1487990 w 6748930"/>
              <a:gd name="connsiteY9" fmla="*/ 3719327 h 4273364"/>
              <a:gd name="connsiteX10" fmla="*/ 1649915 w 6748930"/>
              <a:gd name="connsiteY10" fmla="*/ 3801877 h 4273364"/>
              <a:gd name="connsiteX11" fmla="*/ 1850296 w 6748930"/>
              <a:gd name="connsiteY11" fmla="*/ 3899591 h 4273364"/>
              <a:gd name="connsiteX12" fmla="*/ 1841750 w 6748930"/>
              <a:gd name="connsiteY12" fmla="*/ 3769799 h 4273364"/>
              <a:gd name="connsiteX13" fmla="*/ 1867131 w 6748930"/>
              <a:gd name="connsiteY13" fmla="*/ 3681025 h 4273364"/>
              <a:gd name="connsiteX14" fmla="*/ 1984922 w 6748930"/>
              <a:gd name="connsiteY14" fmla="*/ 3149623 h 4273364"/>
              <a:gd name="connsiteX15" fmla="*/ 2745358 w 6748930"/>
              <a:gd name="connsiteY15" fmla="*/ 3753135 h 4273364"/>
              <a:gd name="connsiteX16" fmla="*/ 2844823 w 6748930"/>
              <a:gd name="connsiteY16" fmla="*/ 3836701 h 4273364"/>
              <a:gd name="connsiteX17" fmla="*/ 3053983 w 6748930"/>
              <a:gd name="connsiteY17" fmla="*/ 3914464 h 4273364"/>
              <a:gd name="connsiteX18" fmla="*/ 3189522 w 6748930"/>
              <a:gd name="connsiteY18" fmla="*/ 3933843 h 4273364"/>
              <a:gd name="connsiteX19" fmla="*/ 3322741 w 6748930"/>
              <a:gd name="connsiteY19" fmla="*/ 3963339 h 4273364"/>
              <a:gd name="connsiteX20" fmla="*/ 3435364 w 6748930"/>
              <a:gd name="connsiteY20" fmla="*/ 3971383 h 4273364"/>
              <a:gd name="connsiteX21" fmla="*/ 3666513 w 6748930"/>
              <a:gd name="connsiteY21" fmla="*/ 4026187 h 4273364"/>
              <a:gd name="connsiteX22" fmla="*/ 3780639 w 6748930"/>
              <a:gd name="connsiteY22" fmla="*/ 3937361 h 4273364"/>
              <a:gd name="connsiteX23" fmla="*/ 3757294 w 6748930"/>
              <a:gd name="connsiteY23" fmla="*/ 3381191 h 4273364"/>
              <a:gd name="connsiteX24" fmla="*/ 3795994 w 6748930"/>
              <a:gd name="connsiteY24" fmla="*/ 3340115 h 4273364"/>
              <a:gd name="connsiteX25" fmla="*/ 4261754 w 6748930"/>
              <a:gd name="connsiteY25" fmla="*/ 3707222 h 4273364"/>
              <a:gd name="connsiteX26" fmla="*/ 4720118 w 6748930"/>
              <a:gd name="connsiteY26" fmla="*/ 4078101 h 4273364"/>
              <a:gd name="connsiteX27" fmla="*/ 4977293 w 6748930"/>
              <a:gd name="connsiteY27" fmla="*/ 4273364 h 4273364"/>
              <a:gd name="connsiteX28" fmla="*/ 4989993 w 6748930"/>
              <a:gd name="connsiteY28" fmla="*/ 4055877 h 4273364"/>
              <a:gd name="connsiteX29" fmla="*/ 4939193 w 6748930"/>
              <a:gd name="connsiteY29" fmla="*/ 3913002 h 4273364"/>
              <a:gd name="connsiteX30" fmla="*/ 4883902 w 6748930"/>
              <a:gd name="connsiteY30" fmla="*/ 3769570 h 4273364"/>
              <a:gd name="connsiteX31" fmla="*/ 5317018 w 6748930"/>
              <a:gd name="connsiteY31" fmla="*/ 3662177 h 4273364"/>
              <a:gd name="connsiteX32" fmla="*/ 5358293 w 6748930"/>
              <a:gd name="connsiteY32" fmla="*/ 3439927 h 4273364"/>
              <a:gd name="connsiteX33" fmla="*/ 5609118 w 6748930"/>
              <a:gd name="connsiteY33" fmla="*/ 3424052 h 4273364"/>
              <a:gd name="connsiteX34" fmla="*/ 5609118 w 6748930"/>
              <a:gd name="connsiteY34" fmla="*/ 3401827 h 4273364"/>
              <a:gd name="connsiteX35" fmla="*/ 5545618 w 6748930"/>
              <a:gd name="connsiteY35" fmla="*/ 3395476 h 4273364"/>
              <a:gd name="connsiteX36" fmla="*/ 5456718 w 6748930"/>
              <a:gd name="connsiteY36" fmla="*/ 3379602 h 4273364"/>
              <a:gd name="connsiteX37" fmla="*/ 5374127 w 6748930"/>
              <a:gd name="connsiteY37" fmla="*/ 3321063 h 4273364"/>
              <a:gd name="connsiteX38" fmla="*/ 5475714 w 6748930"/>
              <a:gd name="connsiteY38" fmla="*/ 3295279 h 4273364"/>
              <a:gd name="connsiteX39" fmla="*/ 5479694 w 6748930"/>
              <a:gd name="connsiteY39" fmla="*/ 3218524 h 4273364"/>
              <a:gd name="connsiteX40" fmla="*/ 5574193 w 6748930"/>
              <a:gd name="connsiteY40" fmla="*/ 3208152 h 4273364"/>
              <a:gd name="connsiteX41" fmla="*/ 5612388 w 6748930"/>
              <a:gd name="connsiteY41" fmla="*/ 3253563 h 4273364"/>
              <a:gd name="connsiteX42" fmla="*/ 5663093 w 6748930"/>
              <a:gd name="connsiteY42" fmla="*/ 3300614 h 4273364"/>
              <a:gd name="connsiteX43" fmla="*/ 5702199 w 6748930"/>
              <a:gd name="connsiteY43" fmla="*/ 3207531 h 4273364"/>
              <a:gd name="connsiteX44" fmla="*/ 5832576 w 6748930"/>
              <a:gd name="connsiteY44" fmla="*/ 3288889 h 4273364"/>
              <a:gd name="connsiteX45" fmla="*/ 5912633 w 6748930"/>
              <a:gd name="connsiteY45" fmla="*/ 3108519 h 4273364"/>
              <a:gd name="connsiteX46" fmla="*/ 6298015 w 6748930"/>
              <a:gd name="connsiteY46" fmla="*/ 3318069 h 4273364"/>
              <a:gd name="connsiteX47" fmla="*/ 6529868 w 6748930"/>
              <a:gd name="connsiteY47" fmla="*/ 3506602 h 4273364"/>
              <a:gd name="connsiteX48" fmla="*/ 6671535 w 6748930"/>
              <a:gd name="connsiteY48" fmla="*/ 3575848 h 4273364"/>
              <a:gd name="connsiteX49" fmla="*/ 6748930 w 6748930"/>
              <a:gd name="connsiteY49" fmla="*/ 3451799 h 4273364"/>
              <a:gd name="connsiteX50" fmla="*/ 5559681 w 6748930"/>
              <a:gd name="connsiteY50" fmla="*/ 2476539 h 4273364"/>
              <a:gd name="connsiteX51" fmla="*/ 4062794 w 6748930"/>
              <a:gd name="connsiteY51" fmla="*/ 1460218 h 4273364"/>
              <a:gd name="connsiteX52" fmla="*/ 3318797 w 6748930"/>
              <a:gd name="connsiteY52" fmla="*/ 999628 h 4273364"/>
              <a:gd name="connsiteX53" fmla="*/ 3612279 w 6748930"/>
              <a:gd name="connsiteY53" fmla="*/ 681673 h 4273364"/>
              <a:gd name="connsiteX54" fmla="*/ 3082778 w 6748930"/>
              <a:gd name="connsiteY54" fmla="*/ 637893 h 4273364"/>
              <a:gd name="connsiteX55" fmla="*/ 2924003 w 6748930"/>
              <a:gd name="connsiteY55" fmla="*/ 378784 h 4273364"/>
              <a:gd name="connsiteX56" fmla="*/ 2716765 w 6748930"/>
              <a:gd name="connsiteY56" fmla="*/ 0 h 4273364"/>
              <a:gd name="connsiteX57" fmla="*/ 2506088 w 6748930"/>
              <a:gd name="connsiteY57" fmla="*/ 471741 h 4273364"/>
              <a:gd name="connsiteX58" fmla="*/ 2221402 w 6748930"/>
              <a:gd name="connsiteY58" fmla="*/ 1069117 h 4273364"/>
              <a:gd name="connsiteX59" fmla="*/ 1989942 w 6748930"/>
              <a:gd name="connsiteY59" fmla="*/ 1081740 h 4273364"/>
              <a:gd name="connsiteX60" fmla="*/ 1922097 w 6748930"/>
              <a:gd name="connsiteY60" fmla="*/ 651154 h 4273364"/>
              <a:gd name="connsiteX61" fmla="*/ 1896109 w 6748930"/>
              <a:gd name="connsiteY61" fmla="*/ 384269 h 4273364"/>
              <a:gd name="connsiteX62" fmla="*/ 1412666 w 6748930"/>
              <a:gd name="connsiteY62" fmla="*/ 354574 h 4273364"/>
              <a:gd name="connsiteX63" fmla="*/ 1410121 w 6748930"/>
              <a:gd name="connsiteY63" fmla="*/ 191971 h 4273364"/>
              <a:gd name="connsiteX64" fmla="*/ 1289845 w 6748930"/>
              <a:gd name="connsiteY64" fmla="*/ 184626 h 4273364"/>
              <a:gd name="connsiteX65" fmla="*/ 1169632 w 6748930"/>
              <a:gd name="connsiteY65" fmla="*/ 166320 h 4273364"/>
              <a:gd name="connsiteX66" fmla="*/ 1170496 w 6748930"/>
              <a:gd name="connsiteY66" fmla="*/ 80778 h 4273364"/>
              <a:gd name="connsiteX67" fmla="*/ 1069010 w 6748930"/>
              <a:gd name="connsiteY67" fmla="*/ 302914 h 4273364"/>
              <a:gd name="connsiteX68" fmla="*/ 964794 w 6748930"/>
              <a:gd name="connsiteY68" fmla="*/ 506053 h 4273364"/>
              <a:gd name="connsiteX69" fmla="*/ 887664 w 6748930"/>
              <a:gd name="connsiteY69" fmla="*/ 741045 h 4273364"/>
              <a:gd name="connsiteX70" fmla="*/ 783415 w 6748930"/>
              <a:gd name="connsiteY70" fmla="*/ 1105042 h 4273364"/>
              <a:gd name="connsiteX71" fmla="*/ 547493 w 6748930"/>
              <a:gd name="connsiteY71" fmla="*/ 991239 h 4273364"/>
              <a:gd name="connsiteX72" fmla="*/ 353890 w 6748930"/>
              <a:gd name="connsiteY72" fmla="*/ 1111933 h 4273364"/>
              <a:gd name="connsiteX73" fmla="*/ 240397 w 6748930"/>
              <a:gd name="connsiteY73" fmla="*/ 1021956 h 4273364"/>
              <a:gd name="connsiteX74" fmla="*/ 166867 w 6748930"/>
              <a:gd name="connsiteY74" fmla="*/ 1137185 h 4273364"/>
              <a:gd name="connsiteX75" fmla="*/ 113254 w 6748930"/>
              <a:gd name="connsiteY75" fmla="*/ 1256635 h 4273364"/>
              <a:gd name="connsiteX76" fmla="*/ 72176 w 6748930"/>
              <a:gd name="connsiteY76" fmla="*/ 1354616 h 4273364"/>
              <a:gd name="connsiteX77" fmla="*/ 68887 w 6748930"/>
              <a:gd name="connsiteY77" fmla="*/ 1468419 h 4273364"/>
              <a:gd name="connsiteX78" fmla="*/ 0 w 6748930"/>
              <a:gd name="connsiteY78" fmla="*/ 1568134 h 4273364"/>
              <a:gd name="connsiteX79" fmla="*/ 9559 w 6748930"/>
              <a:gd name="connsiteY79" fmla="*/ 1759320 h 4273364"/>
              <a:gd name="connsiteX80" fmla="*/ 139432 w 6748930"/>
              <a:gd name="connsiteY80" fmla="*/ 1728887 h 4273364"/>
              <a:gd name="connsiteX81" fmla="*/ 290506 w 6748930"/>
              <a:gd name="connsiteY81" fmla="*/ 1793138 h 4273364"/>
              <a:gd name="connsiteX82" fmla="*/ 486543 w 6748930"/>
              <a:gd name="connsiteY82" fmla="*/ 1903084 h 4273364"/>
              <a:gd name="connsiteX83" fmla="*/ 451314 w 6748930"/>
              <a:gd name="connsiteY83" fmla="*/ 2048527 h 4273364"/>
              <a:gd name="connsiteX84" fmla="*/ 650644 w 6748930"/>
              <a:gd name="connsiteY84" fmla="*/ 2312532 h 4273364"/>
              <a:gd name="connsiteX85" fmla="*/ 425076 w 6748930"/>
              <a:gd name="connsiteY85" fmla="*/ 2799068 h 4273364"/>
              <a:gd name="connsiteX86" fmla="*/ 553431 w 6748930"/>
              <a:gd name="connsiteY86" fmla="*/ 2888221 h 4273364"/>
              <a:gd name="connsiteX0" fmla="*/ 553431 w 6748930"/>
              <a:gd name="connsiteY0" fmla="*/ 2888221 h 4273364"/>
              <a:gd name="connsiteX1" fmla="*/ 807498 w 6748930"/>
              <a:gd name="connsiteY1" fmla="*/ 2860775 h 4273364"/>
              <a:gd name="connsiteX2" fmla="*/ 849252 w 6748930"/>
              <a:gd name="connsiteY2" fmla="*/ 2971350 h 4273364"/>
              <a:gd name="connsiteX3" fmla="*/ 1210162 w 6748930"/>
              <a:gd name="connsiteY3" fmla="*/ 2893449 h 4273364"/>
              <a:gd name="connsiteX4" fmla="*/ 1432085 w 6748930"/>
              <a:gd name="connsiteY4" fmla="*/ 2983874 h 4273364"/>
              <a:gd name="connsiteX5" fmla="*/ 1009890 w 6748930"/>
              <a:gd name="connsiteY5" fmla="*/ 3970713 h 4273364"/>
              <a:gd name="connsiteX6" fmla="*/ 1442161 w 6748930"/>
              <a:gd name="connsiteY6" fmla="*/ 3697891 h 4273364"/>
              <a:gd name="connsiteX7" fmla="*/ 1468940 w 6748930"/>
              <a:gd name="connsiteY7" fmla="*/ 3668527 h 4273364"/>
              <a:gd name="connsiteX8" fmla="*/ 1513390 w 6748930"/>
              <a:gd name="connsiteY8" fmla="*/ 3681227 h 4273364"/>
              <a:gd name="connsiteX9" fmla="*/ 1487990 w 6748930"/>
              <a:gd name="connsiteY9" fmla="*/ 3719327 h 4273364"/>
              <a:gd name="connsiteX10" fmla="*/ 1649915 w 6748930"/>
              <a:gd name="connsiteY10" fmla="*/ 3801877 h 4273364"/>
              <a:gd name="connsiteX11" fmla="*/ 1850296 w 6748930"/>
              <a:gd name="connsiteY11" fmla="*/ 3899591 h 4273364"/>
              <a:gd name="connsiteX12" fmla="*/ 1841750 w 6748930"/>
              <a:gd name="connsiteY12" fmla="*/ 3769799 h 4273364"/>
              <a:gd name="connsiteX13" fmla="*/ 1867131 w 6748930"/>
              <a:gd name="connsiteY13" fmla="*/ 3681025 h 4273364"/>
              <a:gd name="connsiteX14" fmla="*/ 1984922 w 6748930"/>
              <a:gd name="connsiteY14" fmla="*/ 3149623 h 4273364"/>
              <a:gd name="connsiteX15" fmla="*/ 2745358 w 6748930"/>
              <a:gd name="connsiteY15" fmla="*/ 3753135 h 4273364"/>
              <a:gd name="connsiteX16" fmla="*/ 2844823 w 6748930"/>
              <a:gd name="connsiteY16" fmla="*/ 3836701 h 4273364"/>
              <a:gd name="connsiteX17" fmla="*/ 3053983 w 6748930"/>
              <a:gd name="connsiteY17" fmla="*/ 3914464 h 4273364"/>
              <a:gd name="connsiteX18" fmla="*/ 3189522 w 6748930"/>
              <a:gd name="connsiteY18" fmla="*/ 3933843 h 4273364"/>
              <a:gd name="connsiteX19" fmla="*/ 3322741 w 6748930"/>
              <a:gd name="connsiteY19" fmla="*/ 3963339 h 4273364"/>
              <a:gd name="connsiteX20" fmla="*/ 3435364 w 6748930"/>
              <a:gd name="connsiteY20" fmla="*/ 3971383 h 4273364"/>
              <a:gd name="connsiteX21" fmla="*/ 3666513 w 6748930"/>
              <a:gd name="connsiteY21" fmla="*/ 4026187 h 4273364"/>
              <a:gd name="connsiteX22" fmla="*/ 3780639 w 6748930"/>
              <a:gd name="connsiteY22" fmla="*/ 3937361 h 4273364"/>
              <a:gd name="connsiteX23" fmla="*/ 3757294 w 6748930"/>
              <a:gd name="connsiteY23" fmla="*/ 3381191 h 4273364"/>
              <a:gd name="connsiteX24" fmla="*/ 3795994 w 6748930"/>
              <a:gd name="connsiteY24" fmla="*/ 3340115 h 4273364"/>
              <a:gd name="connsiteX25" fmla="*/ 4261754 w 6748930"/>
              <a:gd name="connsiteY25" fmla="*/ 3707222 h 4273364"/>
              <a:gd name="connsiteX26" fmla="*/ 4720118 w 6748930"/>
              <a:gd name="connsiteY26" fmla="*/ 4078101 h 4273364"/>
              <a:gd name="connsiteX27" fmla="*/ 4977293 w 6748930"/>
              <a:gd name="connsiteY27" fmla="*/ 4273364 h 4273364"/>
              <a:gd name="connsiteX28" fmla="*/ 4989993 w 6748930"/>
              <a:gd name="connsiteY28" fmla="*/ 4055877 h 4273364"/>
              <a:gd name="connsiteX29" fmla="*/ 4939193 w 6748930"/>
              <a:gd name="connsiteY29" fmla="*/ 3913002 h 4273364"/>
              <a:gd name="connsiteX30" fmla="*/ 4883902 w 6748930"/>
              <a:gd name="connsiteY30" fmla="*/ 3769570 h 4273364"/>
              <a:gd name="connsiteX31" fmla="*/ 5317018 w 6748930"/>
              <a:gd name="connsiteY31" fmla="*/ 3662177 h 4273364"/>
              <a:gd name="connsiteX32" fmla="*/ 5358293 w 6748930"/>
              <a:gd name="connsiteY32" fmla="*/ 3439927 h 4273364"/>
              <a:gd name="connsiteX33" fmla="*/ 5609118 w 6748930"/>
              <a:gd name="connsiteY33" fmla="*/ 3424052 h 4273364"/>
              <a:gd name="connsiteX34" fmla="*/ 5609118 w 6748930"/>
              <a:gd name="connsiteY34" fmla="*/ 3401827 h 4273364"/>
              <a:gd name="connsiteX35" fmla="*/ 5545618 w 6748930"/>
              <a:gd name="connsiteY35" fmla="*/ 3395476 h 4273364"/>
              <a:gd name="connsiteX36" fmla="*/ 5456718 w 6748930"/>
              <a:gd name="connsiteY36" fmla="*/ 3379602 h 4273364"/>
              <a:gd name="connsiteX37" fmla="*/ 5374127 w 6748930"/>
              <a:gd name="connsiteY37" fmla="*/ 3321063 h 4273364"/>
              <a:gd name="connsiteX38" fmla="*/ 5475714 w 6748930"/>
              <a:gd name="connsiteY38" fmla="*/ 3295279 h 4273364"/>
              <a:gd name="connsiteX39" fmla="*/ 5479694 w 6748930"/>
              <a:gd name="connsiteY39" fmla="*/ 3218524 h 4273364"/>
              <a:gd name="connsiteX40" fmla="*/ 5574193 w 6748930"/>
              <a:gd name="connsiteY40" fmla="*/ 3208152 h 4273364"/>
              <a:gd name="connsiteX41" fmla="*/ 5563128 w 6748930"/>
              <a:gd name="connsiteY41" fmla="*/ 3299745 h 4273364"/>
              <a:gd name="connsiteX42" fmla="*/ 5663093 w 6748930"/>
              <a:gd name="connsiteY42" fmla="*/ 3300614 h 4273364"/>
              <a:gd name="connsiteX43" fmla="*/ 5702199 w 6748930"/>
              <a:gd name="connsiteY43" fmla="*/ 3207531 h 4273364"/>
              <a:gd name="connsiteX44" fmla="*/ 5832576 w 6748930"/>
              <a:gd name="connsiteY44" fmla="*/ 3288889 h 4273364"/>
              <a:gd name="connsiteX45" fmla="*/ 5912633 w 6748930"/>
              <a:gd name="connsiteY45" fmla="*/ 3108519 h 4273364"/>
              <a:gd name="connsiteX46" fmla="*/ 6298015 w 6748930"/>
              <a:gd name="connsiteY46" fmla="*/ 3318069 h 4273364"/>
              <a:gd name="connsiteX47" fmla="*/ 6529868 w 6748930"/>
              <a:gd name="connsiteY47" fmla="*/ 3506602 h 4273364"/>
              <a:gd name="connsiteX48" fmla="*/ 6671535 w 6748930"/>
              <a:gd name="connsiteY48" fmla="*/ 3575848 h 4273364"/>
              <a:gd name="connsiteX49" fmla="*/ 6748930 w 6748930"/>
              <a:gd name="connsiteY49" fmla="*/ 3451799 h 4273364"/>
              <a:gd name="connsiteX50" fmla="*/ 5559681 w 6748930"/>
              <a:gd name="connsiteY50" fmla="*/ 2476539 h 4273364"/>
              <a:gd name="connsiteX51" fmla="*/ 4062794 w 6748930"/>
              <a:gd name="connsiteY51" fmla="*/ 1460218 h 4273364"/>
              <a:gd name="connsiteX52" fmla="*/ 3318797 w 6748930"/>
              <a:gd name="connsiteY52" fmla="*/ 999628 h 4273364"/>
              <a:gd name="connsiteX53" fmla="*/ 3612279 w 6748930"/>
              <a:gd name="connsiteY53" fmla="*/ 681673 h 4273364"/>
              <a:gd name="connsiteX54" fmla="*/ 3082778 w 6748930"/>
              <a:gd name="connsiteY54" fmla="*/ 637893 h 4273364"/>
              <a:gd name="connsiteX55" fmla="*/ 2924003 w 6748930"/>
              <a:gd name="connsiteY55" fmla="*/ 378784 h 4273364"/>
              <a:gd name="connsiteX56" fmla="*/ 2716765 w 6748930"/>
              <a:gd name="connsiteY56" fmla="*/ 0 h 4273364"/>
              <a:gd name="connsiteX57" fmla="*/ 2506088 w 6748930"/>
              <a:gd name="connsiteY57" fmla="*/ 471741 h 4273364"/>
              <a:gd name="connsiteX58" fmla="*/ 2221402 w 6748930"/>
              <a:gd name="connsiteY58" fmla="*/ 1069117 h 4273364"/>
              <a:gd name="connsiteX59" fmla="*/ 1989942 w 6748930"/>
              <a:gd name="connsiteY59" fmla="*/ 1081740 h 4273364"/>
              <a:gd name="connsiteX60" fmla="*/ 1922097 w 6748930"/>
              <a:gd name="connsiteY60" fmla="*/ 651154 h 4273364"/>
              <a:gd name="connsiteX61" fmla="*/ 1896109 w 6748930"/>
              <a:gd name="connsiteY61" fmla="*/ 384269 h 4273364"/>
              <a:gd name="connsiteX62" fmla="*/ 1412666 w 6748930"/>
              <a:gd name="connsiteY62" fmla="*/ 354574 h 4273364"/>
              <a:gd name="connsiteX63" fmla="*/ 1410121 w 6748930"/>
              <a:gd name="connsiteY63" fmla="*/ 191971 h 4273364"/>
              <a:gd name="connsiteX64" fmla="*/ 1289845 w 6748930"/>
              <a:gd name="connsiteY64" fmla="*/ 184626 h 4273364"/>
              <a:gd name="connsiteX65" fmla="*/ 1169632 w 6748930"/>
              <a:gd name="connsiteY65" fmla="*/ 166320 h 4273364"/>
              <a:gd name="connsiteX66" fmla="*/ 1170496 w 6748930"/>
              <a:gd name="connsiteY66" fmla="*/ 80778 h 4273364"/>
              <a:gd name="connsiteX67" fmla="*/ 1069010 w 6748930"/>
              <a:gd name="connsiteY67" fmla="*/ 302914 h 4273364"/>
              <a:gd name="connsiteX68" fmla="*/ 964794 w 6748930"/>
              <a:gd name="connsiteY68" fmla="*/ 506053 h 4273364"/>
              <a:gd name="connsiteX69" fmla="*/ 887664 w 6748930"/>
              <a:gd name="connsiteY69" fmla="*/ 741045 h 4273364"/>
              <a:gd name="connsiteX70" fmla="*/ 783415 w 6748930"/>
              <a:gd name="connsiteY70" fmla="*/ 1105042 h 4273364"/>
              <a:gd name="connsiteX71" fmla="*/ 547493 w 6748930"/>
              <a:gd name="connsiteY71" fmla="*/ 991239 h 4273364"/>
              <a:gd name="connsiteX72" fmla="*/ 353890 w 6748930"/>
              <a:gd name="connsiteY72" fmla="*/ 1111933 h 4273364"/>
              <a:gd name="connsiteX73" fmla="*/ 240397 w 6748930"/>
              <a:gd name="connsiteY73" fmla="*/ 1021956 h 4273364"/>
              <a:gd name="connsiteX74" fmla="*/ 166867 w 6748930"/>
              <a:gd name="connsiteY74" fmla="*/ 1137185 h 4273364"/>
              <a:gd name="connsiteX75" fmla="*/ 113254 w 6748930"/>
              <a:gd name="connsiteY75" fmla="*/ 1256635 h 4273364"/>
              <a:gd name="connsiteX76" fmla="*/ 72176 w 6748930"/>
              <a:gd name="connsiteY76" fmla="*/ 1354616 h 4273364"/>
              <a:gd name="connsiteX77" fmla="*/ 68887 w 6748930"/>
              <a:gd name="connsiteY77" fmla="*/ 1468419 h 4273364"/>
              <a:gd name="connsiteX78" fmla="*/ 0 w 6748930"/>
              <a:gd name="connsiteY78" fmla="*/ 1568134 h 4273364"/>
              <a:gd name="connsiteX79" fmla="*/ 9559 w 6748930"/>
              <a:gd name="connsiteY79" fmla="*/ 1759320 h 4273364"/>
              <a:gd name="connsiteX80" fmla="*/ 139432 w 6748930"/>
              <a:gd name="connsiteY80" fmla="*/ 1728887 h 4273364"/>
              <a:gd name="connsiteX81" fmla="*/ 290506 w 6748930"/>
              <a:gd name="connsiteY81" fmla="*/ 1793138 h 4273364"/>
              <a:gd name="connsiteX82" fmla="*/ 486543 w 6748930"/>
              <a:gd name="connsiteY82" fmla="*/ 1903084 h 4273364"/>
              <a:gd name="connsiteX83" fmla="*/ 451314 w 6748930"/>
              <a:gd name="connsiteY83" fmla="*/ 2048527 h 4273364"/>
              <a:gd name="connsiteX84" fmla="*/ 650644 w 6748930"/>
              <a:gd name="connsiteY84" fmla="*/ 2312532 h 4273364"/>
              <a:gd name="connsiteX85" fmla="*/ 425076 w 6748930"/>
              <a:gd name="connsiteY85" fmla="*/ 2799068 h 4273364"/>
              <a:gd name="connsiteX86" fmla="*/ 553431 w 6748930"/>
              <a:gd name="connsiteY86" fmla="*/ 2888221 h 4273364"/>
              <a:gd name="connsiteX0" fmla="*/ 553431 w 6748930"/>
              <a:gd name="connsiteY0" fmla="*/ 2888221 h 4273364"/>
              <a:gd name="connsiteX1" fmla="*/ 807498 w 6748930"/>
              <a:gd name="connsiteY1" fmla="*/ 2860775 h 4273364"/>
              <a:gd name="connsiteX2" fmla="*/ 849252 w 6748930"/>
              <a:gd name="connsiteY2" fmla="*/ 2971350 h 4273364"/>
              <a:gd name="connsiteX3" fmla="*/ 1210162 w 6748930"/>
              <a:gd name="connsiteY3" fmla="*/ 2893449 h 4273364"/>
              <a:gd name="connsiteX4" fmla="*/ 1432085 w 6748930"/>
              <a:gd name="connsiteY4" fmla="*/ 2983874 h 4273364"/>
              <a:gd name="connsiteX5" fmla="*/ 1009890 w 6748930"/>
              <a:gd name="connsiteY5" fmla="*/ 3970713 h 4273364"/>
              <a:gd name="connsiteX6" fmla="*/ 1442161 w 6748930"/>
              <a:gd name="connsiteY6" fmla="*/ 3697891 h 4273364"/>
              <a:gd name="connsiteX7" fmla="*/ 1468940 w 6748930"/>
              <a:gd name="connsiteY7" fmla="*/ 3668527 h 4273364"/>
              <a:gd name="connsiteX8" fmla="*/ 1513390 w 6748930"/>
              <a:gd name="connsiteY8" fmla="*/ 3681227 h 4273364"/>
              <a:gd name="connsiteX9" fmla="*/ 1487990 w 6748930"/>
              <a:gd name="connsiteY9" fmla="*/ 3719327 h 4273364"/>
              <a:gd name="connsiteX10" fmla="*/ 1649915 w 6748930"/>
              <a:gd name="connsiteY10" fmla="*/ 3801877 h 4273364"/>
              <a:gd name="connsiteX11" fmla="*/ 1850296 w 6748930"/>
              <a:gd name="connsiteY11" fmla="*/ 3899591 h 4273364"/>
              <a:gd name="connsiteX12" fmla="*/ 1841750 w 6748930"/>
              <a:gd name="connsiteY12" fmla="*/ 3769799 h 4273364"/>
              <a:gd name="connsiteX13" fmla="*/ 1867131 w 6748930"/>
              <a:gd name="connsiteY13" fmla="*/ 3681025 h 4273364"/>
              <a:gd name="connsiteX14" fmla="*/ 1984922 w 6748930"/>
              <a:gd name="connsiteY14" fmla="*/ 3149623 h 4273364"/>
              <a:gd name="connsiteX15" fmla="*/ 2745358 w 6748930"/>
              <a:gd name="connsiteY15" fmla="*/ 3753135 h 4273364"/>
              <a:gd name="connsiteX16" fmla="*/ 2844823 w 6748930"/>
              <a:gd name="connsiteY16" fmla="*/ 3836701 h 4273364"/>
              <a:gd name="connsiteX17" fmla="*/ 3053983 w 6748930"/>
              <a:gd name="connsiteY17" fmla="*/ 3914464 h 4273364"/>
              <a:gd name="connsiteX18" fmla="*/ 3189522 w 6748930"/>
              <a:gd name="connsiteY18" fmla="*/ 3933843 h 4273364"/>
              <a:gd name="connsiteX19" fmla="*/ 3322741 w 6748930"/>
              <a:gd name="connsiteY19" fmla="*/ 3963339 h 4273364"/>
              <a:gd name="connsiteX20" fmla="*/ 3435364 w 6748930"/>
              <a:gd name="connsiteY20" fmla="*/ 3971383 h 4273364"/>
              <a:gd name="connsiteX21" fmla="*/ 3666513 w 6748930"/>
              <a:gd name="connsiteY21" fmla="*/ 4026187 h 4273364"/>
              <a:gd name="connsiteX22" fmla="*/ 3780639 w 6748930"/>
              <a:gd name="connsiteY22" fmla="*/ 3937361 h 4273364"/>
              <a:gd name="connsiteX23" fmla="*/ 3757294 w 6748930"/>
              <a:gd name="connsiteY23" fmla="*/ 3381191 h 4273364"/>
              <a:gd name="connsiteX24" fmla="*/ 3795994 w 6748930"/>
              <a:gd name="connsiteY24" fmla="*/ 3340115 h 4273364"/>
              <a:gd name="connsiteX25" fmla="*/ 4261754 w 6748930"/>
              <a:gd name="connsiteY25" fmla="*/ 3707222 h 4273364"/>
              <a:gd name="connsiteX26" fmla="*/ 4720118 w 6748930"/>
              <a:gd name="connsiteY26" fmla="*/ 4078101 h 4273364"/>
              <a:gd name="connsiteX27" fmla="*/ 4977293 w 6748930"/>
              <a:gd name="connsiteY27" fmla="*/ 4273364 h 4273364"/>
              <a:gd name="connsiteX28" fmla="*/ 4989993 w 6748930"/>
              <a:gd name="connsiteY28" fmla="*/ 4055877 h 4273364"/>
              <a:gd name="connsiteX29" fmla="*/ 4939193 w 6748930"/>
              <a:gd name="connsiteY29" fmla="*/ 3913002 h 4273364"/>
              <a:gd name="connsiteX30" fmla="*/ 4883902 w 6748930"/>
              <a:gd name="connsiteY30" fmla="*/ 3769570 h 4273364"/>
              <a:gd name="connsiteX31" fmla="*/ 5317018 w 6748930"/>
              <a:gd name="connsiteY31" fmla="*/ 3662177 h 4273364"/>
              <a:gd name="connsiteX32" fmla="*/ 5358293 w 6748930"/>
              <a:gd name="connsiteY32" fmla="*/ 3439927 h 4273364"/>
              <a:gd name="connsiteX33" fmla="*/ 5609118 w 6748930"/>
              <a:gd name="connsiteY33" fmla="*/ 3424052 h 4273364"/>
              <a:gd name="connsiteX34" fmla="*/ 5609118 w 6748930"/>
              <a:gd name="connsiteY34" fmla="*/ 3401827 h 4273364"/>
              <a:gd name="connsiteX35" fmla="*/ 5545618 w 6748930"/>
              <a:gd name="connsiteY35" fmla="*/ 3395476 h 4273364"/>
              <a:gd name="connsiteX36" fmla="*/ 5456718 w 6748930"/>
              <a:gd name="connsiteY36" fmla="*/ 3379602 h 4273364"/>
              <a:gd name="connsiteX37" fmla="*/ 5374127 w 6748930"/>
              <a:gd name="connsiteY37" fmla="*/ 3321063 h 4273364"/>
              <a:gd name="connsiteX38" fmla="*/ 5475714 w 6748930"/>
              <a:gd name="connsiteY38" fmla="*/ 3295279 h 4273364"/>
              <a:gd name="connsiteX39" fmla="*/ 5479694 w 6748930"/>
              <a:gd name="connsiteY39" fmla="*/ 3218524 h 4273364"/>
              <a:gd name="connsiteX40" fmla="*/ 5574193 w 6748930"/>
              <a:gd name="connsiteY40" fmla="*/ 3208152 h 4273364"/>
              <a:gd name="connsiteX41" fmla="*/ 5563128 w 6748930"/>
              <a:gd name="connsiteY41" fmla="*/ 3299745 h 4273364"/>
              <a:gd name="connsiteX42" fmla="*/ 5663093 w 6748930"/>
              <a:gd name="connsiteY42" fmla="*/ 3300614 h 4273364"/>
              <a:gd name="connsiteX43" fmla="*/ 5702199 w 6748930"/>
              <a:gd name="connsiteY43" fmla="*/ 3207531 h 4273364"/>
              <a:gd name="connsiteX44" fmla="*/ 5832576 w 6748930"/>
              <a:gd name="connsiteY44" fmla="*/ 3288889 h 4273364"/>
              <a:gd name="connsiteX45" fmla="*/ 5912633 w 6748930"/>
              <a:gd name="connsiteY45" fmla="*/ 3108519 h 4273364"/>
              <a:gd name="connsiteX46" fmla="*/ 6298015 w 6748930"/>
              <a:gd name="connsiteY46" fmla="*/ 3318069 h 4273364"/>
              <a:gd name="connsiteX47" fmla="*/ 6529868 w 6748930"/>
              <a:gd name="connsiteY47" fmla="*/ 3506602 h 4273364"/>
              <a:gd name="connsiteX48" fmla="*/ 6671535 w 6748930"/>
              <a:gd name="connsiteY48" fmla="*/ 3575848 h 4273364"/>
              <a:gd name="connsiteX49" fmla="*/ 6748930 w 6748930"/>
              <a:gd name="connsiteY49" fmla="*/ 3451799 h 4273364"/>
              <a:gd name="connsiteX50" fmla="*/ 5559681 w 6748930"/>
              <a:gd name="connsiteY50" fmla="*/ 2476539 h 4273364"/>
              <a:gd name="connsiteX51" fmla="*/ 4062794 w 6748930"/>
              <a:gd name="connsiteY51" fmla="*/ 1460218 h 4273364"/>
              <a:gd name="connsiteX52" fmla="*/ 3318797 w 6748930"/>
              <a:gd name="connsiteY52" fmla="*/ 999628 h 4273364"/>
              <a:gd name="connsiteX53" fmla="*/ 3612279 w 6748930"/>
              <a:gd name="connsiteY53" fmla="*/ 681673 h 4273364"/>
              <a:gd name="connsiteX54" fmla="*/ 3082778 w 6748930"/>
              <a:gd name="connsiteY54" fmla="*/ 637893 h 4273364"/>
              <a:gd name="connsiteX55" fmla="*/ 2924003 w 6748930"/>
              <a:gd name="connsiteY55" fmla="*/ 378784 h 4273364"/>
              <a:gd name="connsiteX56" fmla="*/ 2716765 w 6748930"/>
              <a:gd name="connsiteY56" fmla="*/ 0 h 4273364"/>
              <a:gd name="connsiteX57" fmla="*/ 2506088 w 6748930"/>
              <a:gd name="connsiteY57" fmla="*/ 471741 h 4273364"/>
              <a:gd name="connsiteX58" fmla="*/ 2221402 w 6748930"/>
              <a:gd name="connsiteY58" fmla="*/ 1069117 h 4273364"/>
              <a:gd name="connsiteX59" fmla="*/ 1989942 w 6748930"/>
              <a:gd name="connsiteY59" fmla="*/ 1081740 h 4273364"/>
              <a:gd name="connsiteX60" fmla="*/ 1922097 w 6748930"/>
              <a:gd name="connsiteY60" fmla="*/ 651154 h 4273364"/>
              <a:gd name="connsiteX61" fmla="*/ 1896109 w 6748930"/>
              <a:gd name="connsiteY61" fmla="*/ 384269 h 4273364"/>
              <a:gd name="connsiteX62" fmla="*/ 1412666 w 6748930"/>
              <a:gd name="connsiteY62" fmla="*/ 354574 h 4273364"/>
              <a:gd name="connsiteX63" fmla="*/ 1410121 w 6748930"/>
              <a:gd name="connsiteY63" fmla="*/ 191971 h 4273364"/>
              <a:gd name="connsiteX64" fmla="*/ 1289845 w 6748930"/>
              <a:gd name="connsiteY64" fmla="*/ 184626 h 4273364"/>
              <a:gd name="connsiteX65" fmla="*/ 1169632 w 6748930"/>
              <a:gd name="connsiteY65" fmla="*/ 166320 h 4273364"/>
              <a:gd name="connsiteX66" fmla="*/ 1170496 w 6748930"/>
              <a:gd name="connsiteY66" fmla="*/ 80778 h 4273364"/>
              <a:gd name="connsiteX67" fmla="*/ 1069010 w 6748930"/>
              <a:gd name="connsiteY67" fmla="*/ 302914 h 4273364"/>
              <a:gd name="connsiteX68" fmla="*/ 964794 w 6748930"/>
              <a:gd name="connsiteY68" fmla="*/ 506053 h 4273364"/>
              <a:gd name="connsiteX69" fmla="*/ 887664 w 6748930"/>
              <a:gd name="connsiteY69" fmla="*/ 741045 h 4273364"/>
              <a:gd name="connsiteX70" fmla="*/ 783415 w 6748930"/>
              <a:gd name="connsiteY70" fmla="*/ 1105042 h 4273364"/>
              <a:gd name="connsiteX71" fmla="*/ 547493 w 6748930"/>
              <a:gd name="connsiteY71" fmla="*/ 991239 h 4273364"/>
              <a:gd name="connsiteX72" fmla="*/ 353890 w 6748930"/>
              <a:gd name="connsiteY72" fmla="*/ 1111933 h 4273364"/>
              <a:gd name="connsiteX73" fmla="*/ 240397 w 6748930"/>
              <a:gd name="connsiteY73" fmla="*/ 1021956 h 4273364"/>
              <a:gd name="connsiteX74" fmla="*/ 166867 w 6748930"/>
              <a:gd name="connsiteY74" fmla="*/ 1137185 h 4273364"/>
              <a:gd name="connsiteX75" fmla="*/ 113254 w 6748930"/>
              <a:gd name="connsiteY75" fmla="*/ 1256635 h 4273364"/>
              <a:gd name="connsiteX76" fmla="*/ 72176 w 6748930"/>
              <a:gd name="connsiteY76" fmla="*/ 1354616 h 4273364"/>
              <a:gd name="connsiteX77" fmla="*/ 68887 w 6748930"/>
              <a:gd name="connsiteY77" fmla="*/ 1468419 h 4273364"/>
              <a:gd name="connsiteX78" fmla="*/ 0 w 6748930"/>
              <a:gd name="connsiteY78" fmla="*/ 1568134 h 4273364"/>
              <a:gd name="connsiteX79" fmla="*/ 9559 w 6748930"/>
              <a:gd name="connsiteY79" fmla="*/ 1759320 h 4273364"/>
              <a:gd name="connsiteX80" fmla="*/ 139432 w 6748930"/>
              <a:gd name="connsiteY80" fmla="*/ 1728887 h 4273364"/>
              <a:gd name="connsiteX81" fmla="*/ 290506 w 6748930"/>
              <a:gd name="connsiteY81" fmla="*/ 1793138 h 4273364"/>
              <a:gd name="connsiteX82" fmla="*/ 486543 w 6748930"/>
              <a:gd name="connsiteY82" fmla="*/ 1903084 h 4273364"/>
              <a:gd name="connsiteX83" fmla="*/ 451314 w 6748930"/>
              <a:gd name="connsiteY83" fmla="*/ 2048527 h 4273364"/>
              <a:gd name="connsiteX84" fmla="*/ 650644 w 6748930"/>
              <a:gd name="connsiteY84" fmla="*/ 2312532 h 4273364"/>
              <a:gd name="connsiteX85" fmla="*/ 425076 w 6748930"/>
              <a:gd name="connsiteY85" fmla="*/ 2799068 h 4273364"/>
              <a:gd name="connsiteX86" fmla="*/ 553431 w 6748930"/>
              <a:gd name="connsiteY86" fmla="*/ 2888221 h 4273364"/>
              <a:gd name="connsiteX0" fmla="*/ 553431 w 6748930"/>
              <a:gd name="connsiteY0" fmla="*/ 2888221 h 4273364"/>
              <a:gd name="connsiteX1" fmla="*/ 807498 w 6748930"/>
              <a:gd name="connsiteY1" fmla="*/ 2860775 h 4273364"/>
              <a:gd name="connsiteX2" fmla="*/ 849252 w 6748930"/>
              <a:gd name="connsiteY2" fmla="*/ 2971350 h 4273364"/>
              <a:gd name="connsiteX3" fmla="*/ 1210162 w 6748930"/>
              <a:gd name="connsiteY3" fmla="*/ 2893449 h 4273364"/>
              <a:gd name="connsiteX4" fmla="*/ 1432085 w 6748930"/>
              <a:gd name="connsiteY4" fmla="*/ 2983874 h 4273364"/>
              <a:gd name="connsiteX5" fmla="*/ 1009890 w 6748930"/>
              <a:gd name="connsiteY5" fmla="*/ 3970713 h 4273364"/>
              <a:gd name="connsiteX6" fmla="*/ 1442161 w 6748930"/>
              <a:gd name="connsiteY6" fmla="*/ 3697891 h 4273364"/>
              <a:gd name="connsiteX7" fmla="*/ 1468940 w 6748930"/>
              <a:gd name="connsiteY7" fmla="*/ 3668527 h 4273364"/>
              <a:gd name="connsiteX8" fmla="*/ 1513390 w 6748930"/>
              <a:gd name="connsiteY8" fmla="*/ 3681227 h 4273364"/>
              <a:gd name="connsiteX9" fmla="*/ 1487990 w 6748930"/>
              <a:gd name="connsiteY9" fmla="*/ 3719327 h 4273364"/>
              <a:gd name="connsiteX10" fmla="*/ 1649915 w 6748930"/>
              <a:gd name="connsiteY10" fmla="*/ 3801877 h 4273364"/>
              <a:gd name="connsiteX11" fmla="*/ 1850296 w 6748930"/>
              <a:gd name="connsiteY11" fmla="*/ 3899591 h 4273364"/>
              <a:gd name="connsiteX12" fmla="*/ 1841750 w 6748930"/>
              <a:gd name="connsiteY12" fmla="*/ 3769799 h 4273364"/>
              <a:gd name="connsiteX13" fmla="*/ 1867131 w 6748930"/>
              <a:gd name="connsiteY13" fmla="*/ 3681025 h 4273364"/>
              <a:gd name="connsiteX14" fmla="*/ 1984922 w 6748930"/>
              <a:gd name="connsiteY14" fmla="*/ 3149623 h 4273364"/>
              <a:gd name="connsiteX15" fmla="*/ 2745358 w 6748930"/>
              <a:gd name="connsiteY15" fmla="*/ 3753135 h 4273364"/>
              <a:gd name="connsiteX16" fmla="*/ 2844823 w 6748930"/>
              <a:gd name="connsiteY16" fmla="*/ 3836701 h 4273364"/>
              <a:gd name="connsiteX17" fmla="*/ 3053983 w 6748930"/>
              <a:gd name="connsiteY17" fmla="*/ 3914464 h 4273364"/>
              <a:gd name="connsiteX18" fmla="*/ 3189522 w 6748930"/>
              <a:gd name="connsiteY18" fmla="*/ 3933843 h 4273364"/>
              <a:gd name="connsiteX19" fmla="*/ 3322741 w 6748930"/>
              <a:gd name="connsiteY19" fmla="*/ 3963339 h 4273364"/>
              <a:gd name="connsiteX20" fmla="*/ 3435364 w 6748930"/>
              <a:gd name="connsiteY20" fmla="*/ 3971383 h 4273364"/>
              <a:gd name="connsiteX21" fmla="*/ 3666513 w 6748930"/>
              <a:gd name="connsiteY21" fmla="*/ 4026187 h 4273364"/>
              <a:gd name="connsiteX22" fmla="*/ 3780639 w 6748930"/>
              <a:gd name="connsiteY22" fmla="*/ 3937361 h 4273364"/>
              <a:gd name="connsiteX23" fmla="*/ 3757294 w 6748930"/>
              <a:gd name="connsiteY23" fmla="*/ 3381191 h 4273364"/>
              <a:gd name="connsiteX24" fmla="*/ 3795994 w 6748930"/>
              <a:gd name="connsiteY24" fmla="*/ 3340115 h 4273364"/>
              <a:gd name="connsiteX25" fmla="*/ 4261754 w 6748930"/>
              <a:gd name="connsiteY25" fmla="*/ 3707222 h 4273364"/>
              <a:gd name="connsiteX26" fmla="*/ 4720118 w 6748930"/>
              <a:gd name="connsiteY26" fmla="*/ 4078101 h 4273364"/>
              <a:gd name="connsiteX27" fmla="*/ 4977293 w 6748930"/>
              <a:gd name="connsiteY27" fmla="*/ 4273364 h 4273364"/>
              <a:gd name="connsiteX28" fmla="*/ 4989993 w 6748930"/>
              <a:gd name="connsiteY28" fmla="*/ 4055877 h 4273364"/>
              <a:gd name="connsiteX29" fmla="*/ 4939193 w 6748930"/>
              <a:gd name="connsiteY29" fmla="*/ 3913002 h 4273364"/>
              <a:gd name="connsiteX30" fmla="*/ 4883902 w 6748930"/>
              <a:gd name="connsiteY30" fmla="*/ 3769570 h 4273364"/>
              <a:gd name="connsiteX31" fmla="*/ 5317018 w 6748930"/>
              <a:gd name="connsiteY31" fmla="*/ 3662177 h 4273364"/>
              <a:gd name="connsiteX32" fmla="*/ 5358293 w 6748930"/>
              <a:gd name="connsiteY32" fmla="*/ 3439927 h 4273364"/>
              <a:gd name="connsiteX33" fmla="*/ 5609118 w 6748930"/>
              <a:gd name="connsiteY33" fmla="*/ 3424052 h 4273364"/>
              <a:gd name="connsiteX34" fmla="*/ 5609118 w 6748930"/>
              <a:gd name="connsiteY34" fmla="*/ 3401827 h 4273364"/>
              <a:gd name="connsiteX35" fmla="*/ 5545618 w 6748930"/>
              <a:gd name="connsiteY35" fmla="*/ 3395476 h 4273364"/>
              <a:gd name="connsiteX36" fmla="*/ 5456718 w 6748930"/>
              <a:gd name="connsiteY36" fmla="*/ 3379602 h 4273364"/>
              <a:gd name="connsiteX37" fmla="*/ 5374127 w 6748930"/>
              <a:gd name="connsiteY37" fmla="*/ 3321063 h 4273364"/>
              <a:gd name="connsiteX38" fmla="*/ 5475714 w 6748930"/>
              <a:gd name="connsiteY38" fmla="*/ 3295279 h 4273364"/>
              <a:gd name="connsiteX39" fmla="*/ 5479694 w 6748930"/>
              <a:gd name="connsiteY39" fmla="*/ 3218524 h 4273364"/>
              <a:gd name="connsiteX40" fmla="*/ 5574193 w 6748930"/>
              <a:gd name="connsiteY40" fmla="*/ 3208152 h 4273364"/>
              <a:gd name="connsiteX41" fmla="*/ 5563128 w 6748930"/>
              <a:gd name="connsiteY41" fmla="*/ 3299745 h 4273364"/>
              <a:gd name="connsiteX42" fmla="*/ 5663093 w 6748930"/>
              <a:gd name="connsiteY42" fmla="*/ 3300614 h 4273364"/>
              <a:gd name="connsiteX43" fmla="*/ 5702199 w 6748930"/>
              <a:gd name="connsiteY43" fmla="*/ 3207531 h 4273364"/>
              <a:gd name="connsiteX44" fmla="*/ 5832576 w 6748930"/>
              <a:gd name="connsiteY44" fmla="*/ 3288889 h 4273364"/>
              <a:gd name="connsiteX45" fmla="*/ 5912633 w 6748930"/>
              <a:gd name="connsiteY45" fmla="*/ 3108519 h 4273364"/>
              <a:gd name="connsiteX46" fmla="*/ 6298015 w 6748930"/>
              <a:gd name="connsiteY46" fmla="*/ 3318069 h 4273364"/>
              <a:gd name="connsiteX47" fmla="*/ 6529868 w 6748930"/>
              <a:gd name="connsiteY47" fmla="*/ 3506602 h 4273364"/>
              <a:gd name="connsiteX48" fmla="*/ 6671535 w 6748930"/>
              <a:gd name="connsiteY48" fmla="*/ 3575848 h 4273364"/>
              <a:gd name="connsiteX49" fmla="*/ 6748930 w 6748930"/>
              <a:gd name="connsiteY49" fmla="*/ 3451799 h 4273364"/>
              <a:gd name="connsiteX50" fmla="*/ 5559681 w 6748930"/>
              <a:gd name="connsiteY50" fmla="*/ 2476539 h 4273364"/>
              <a:gd name="connsiteX51" fmla="*/ 4062794 w 6748930"/>
              <a:gd name="connsiteY51" fmla="*/ 1460218 h 4273364"/>
              <a:gd name="connsiteX52" fmla="*/ 3318797 w 6748930"/>
              <a:gd name="connsiteY52" fmla="*/ 999628 h 4273364"/>
              <a:gd name="connsiteX53" fmla="*/ 3612279 w 6748930"/>
              <a:gd name="connsiteY53" fmla="*/ 681673 h 4273364"/>
              <a:gd name="connsiteX54" fmla="*/ 3082778 w 6748930"/>
              <a:gd name="connsiteY54" fmla="*/ 637893 h 4273364"/>
              <a:gd name="connsiteX55" fmla="*/ 2924003 w 6748930"/>
              <a:gd name="connsiteY55" fmla="*/ 378784 h 4273364"/>
              <a:gd name="connsiteX56" fmla="*/ 2716765 w 6748930"/>
              <a:gd name="connsiteY56" fmla="*/ 0 h 4273364"/>
              <a:gd name="connsiteX57" fmla="*/ 2506088 w 6748930"/>
              <a:gd name="connsiteY57" fmla="*/ 471741 h 4273364"/>
              <a:gd name="connsiteX58" fmla="*/ 2221402 w 6748930"/>
              <a:gd name="connsiteY58" fmla="*/ 1069117 h 4273364"/>
              <a:gd name="connsiteX59" fmla="*/ 1989942 w 6748930"/>
              <a:gd name="connsiteY59" fmla="*/ 1081740 h 4273364"/>
              <a:gd name="connsiteX60" fmla="*/ 1922097 w 6748930"/>
              <a:gd name="connsiteY60" fmla="*/ 651154 h 4273364"/>
              <a:gd name="connsiteX61" fmla="*/ 1896109 w 6748930"/>
              <a:gd name="connsiteY61" fmla="*/ 384269 h 4273364"/>
              <a:gd name="connsiteX62" fmla="*/ 1412666 w 6748930"/>
              <a:gd name="connsiteY62" fmla="*/ 354574 h 4273364"/>
              <a:gd name="connsiteX63" fmla="*/ 1410121 w 6748930"/>
              <a:gd name="connsiteY63" fmla="*/ 191971 h 4273364"/>
              <a:gd name="connsiteX64" fmla="*/ 1289845 w 6748930"/>
              <a:gd name="connsiteY64" fmla="*/ 184626 h 4273364"/>
              <a:gd name="connsiteX65" fmla="*/ 1169632 w 6748930"/>
              <a:gd name="connsiteY65" fmla="*/ 166320 h 4273364"/>
              <a:gd name="connsiteX66" fmla="*/ 1170496 w 6748930"/>
              <a:gd name="connsiteY66" fmla="*/ 80778 h 4273364"/>
              <a:gd name="connsiteX67" fmla="*/ 1069010 w 6748930"/>
              <a:gd name="connsiteY67" fmla="*/ 302914 h 4273364"/>
              <a:gd name="connsiteX68" fmla="*/ 964794 w 6748930"/>
              <a:gd name="connsiteY68" fmla="*/ 506053 h 4273364"/>
              <a:gd name="connsiteX69" fmla="*/ 887664 w 6748930"/>
              <a:gd name="connsiteY69" fmla="*/ 741045 h 4273364"/>
              <a:gd name="connsiteX70" fmla="*/ 783415 w 6748930"/>
              <a:gd name="connsiteY70" fmla="*/ 1105042 h 4273364"/>
              <a:gd name="connsiteX71" fmla="*/ 547493 w 6748930"/>
              <a:gd name="connsiteY71" fmla="*/ 991239 h 4273364"/>
              <a:gd name="connsiteX72" fmla="*/ 353890 w 6748930"/>
              <a:gd name="connsiteY72" fmla="*/ 1111933 h 4273364"/>
              <a:gd name="connsiteX73" fmla="*/ 240397 w 6748930"/>
              <a:gd name="connsiteY73" fmla="*/ 1021956 h 4273364"/>
              <a:gd name="connsiteX74" fmla="*/ 166867 w 6748930"/>
              <a:gd name="connsiteY74" fmla="*/ 1137185 h 4273364"/>
              <a:gd name="connsiteX75" fmla="*/ 113254 w 6748930"/>
              <a:gd name="connsiteY75" fmla="*/ 1256635 h 4273364"/>
              <a:gd name="connsiteX76" fmla="*/ 72176 w 6748930"/>
              <a:gd name="connsiteY76" fmla="*/ 1354616 h 4273364"/>
              <a:gd name="connsiteX77" fmla="*/ 68887 w 6748930"/>
              <a:gd name="connsiteY77" fmla="*/ 1468419 h 4273364"/>
              <a:gd name="connsiteX78" fmla="*/ 0 w 6748930"/>
              <a:gd name="connsiteY78" fmla="*/ 1568134 h 4273364"/>
              <a:gd name="connsiteX79" fmla="*/ 9559 w 6748930"/>
              <a:gd name="connsiteY79" fmla="*/ 1759320 h 4273364"/>
              <a:gd name="connsiteX80" fmla="*/ 139432 w 6748930"/>
              <a:gd name="connsiteY80" fmla="*/ 1728887 h 4273364"/>
              <a:gd name="connsiteX81" fmla="*/ 290506 w 6748930"/>
              <a:gd name="connsiteY81" fmla="*/ 1793138 h 4273364"/>
              <a:gd name="connsiteX82" fmla="*/ 486543 w 6748930"/>
              <a:gd name="connsiteY82" fmla="*/ 1903084 h 4273364"/>
              <a:gd name="connsiteX83" fmla="*/ 451314 w 6748930"/>
              <a:gd name="connsiteY83" fmla="*/ 2048527 h 4273364"/>
              <a:gd name="connsiteX84" fmla="*/ 650644 w 6748930"/>
              <a:gd name="connsiteY84" fmla="*/ 2312532 h 4273364"/>
              <a:gd name="connsiteX85" fmla="*/ 425076 w 6748930"/>
              <a:gd name="connsiteY85" fmla="*/ 2799068 h 4273364"/>
              <a:gd name="connsiteX86" fmla="*/ 553431 w 6748930"/>
              <a:gd name="connsiteY86" fmla="*/ 2888221 h 4273364"/>
              <a:gd name="connsiteX0" fmla="*/ 553431 w 6748930"/>
              <a:gd name="connsiteY0" fmla="*/ 2888221 h 4273364"/>
              <a:gd name="connsiteX1" fmla="*/ 807498 w 6748930"/>
              <a:gd name="connsiteY1" fmla="*/ 2860775 h 4273364"/>
              <a:gd name="connsiteX2" fmla="*/ 849252 w 6748930"/>
              <a:gd name="connsiteY2" fmla="*/ 2971350 h 4273364"/>
              <a:gd name="connsiteX3" fmla="*/ 1210162 w 6748930"/>
              <a:gd name="connsiteY3" fmla="*/ 2893449 h 4273364"/>
              <a:gd name="connsiteX4" fmla="*/ 1432085 w 6748930"/>
              <a:gd name="connsiteY4" fmla="*/ 2983874 h 4273364"/>
              <a:gd name="connsiteX5" fmla="*/ 1009890 w 6748930"/>
              <a:gd name="connsiteY5" fmla="*/ 3970713 h 4273364"/>
              <a:gd name="connsiteX6" fmla="*/ 1442161 w 6748930"/>
              <a:gd name="connsiteY6" fmla="*/ 3697891 h 4273364"/>
              <a:gd name="connsiteX7" fmla="*/ 1468940 w 6748930"/>
              <a:gd name="connsiteY7" fmla="*/ 3668527 h 4273364"/>
              <a:gd name="connsiteX8" fmla="*/ 1513390 w 6748930"/>
              <a:gd name="connsiteY8" fmla="*/ 3681227 h 4273364"/>
              <a:gd name="connsiteX9" fmla="*/ 1487990 w 6748930"/>
              <a:gd name="connsiteY9" fmla="*/ 3719327 h 4273364"/>
              <a:gd name="connsiteX10" fmla="*/ 1649915 w 6748930"/>
              <a:gd name="connsiteY10" fmla="*/ 3801877 h 4273364"/>
              <a:gd name="connsiteX11" fmla="*/ 1850296 w 6748930"/>
              <a:gd name="connsiteY11" fmla="*/ 3899591 h 4273364"/>
              <a:gd name="connsiteX12" fmla="*/ 1841750 w 6748930"/>
              <a:gd name="connsiteY12" fmla="*/ 3769799 h 4273364"/>
              <a:gd name="connsiteX13" fmla="*/ 1867131 w 6748930"/>
              <a:gd name="connsiteY13" fmla="*/ 3681025 h 4273364"/>
              <a:gd name="connsiteX14" fmla="*/ 1984922 w 6748930"/>
              <a:gd name="connsiteY14" fmla="*/ 3149623 h 4273364"/>
              <a:gd name="connsiteX15" fmla="*/ 2745358 w 6748930"/>
              <a:gd name="connsiteY15" fmla="*/ 3753135 h 4273364"/>
              <a:gd name="connsiteX16" fmla="*/ 2844823 w 6748930"/>
              <a:gd name="connsiteY16" fmla="*/ 3836701 h 4273364"/>
              <a:gd name="connsiteX17" fmla="*/ 3053983 w 6748930"/>
              <a:gd name="connsiteY17" fmla="*/ 3914464 h 4273364"/>
              <a:gd name="connsiteX18" fmla="*/ 3189522 w 6748930"/>
              <a:gd name="connsiteY18" fmla="*/ 3933843 h 4273364"/>
              <a:gd name="connsiteX19" fmla="*/ 3322741 w 6748930"/>
              <a:gd name="connsiteY19" fmla="*/ 3963339 h 4273364"/>
              <a:gd name="connsiteX20" fmla="*/ 3435364 w 6748930"/>
              <a:gd name="connsiteY20" fmla="*/ 3971383 h 4273364"/>
              <a:gd name="connsiteX21" fmla="*/ 3666513 w 6748930"/>
              <a:gd name="connsiteY21" fmla="*/ 4026187 h 4273364"/>
              <a:gd name="connsiteX22" fmla="*/ 3780639 w 6748930"/>
              <a:gd name="connsiteY22" fmla="*/ 3937361 h 4273364"/>
              <a:gd name="connsiteX23" fmla="*/ 3757294 w 6748930"/>
              <a:gd name="connsiteY23" fmla="*/ 3381191 h 4273364"/>
              <a:gd name="connsiteX24" fmla="*/ 3795994 w 6748930"/>
              <a:gd name="connsiteY24" fmla="*/ 3340115 h 4273364"/>
              <a:gd name="connsiteX25" fmla="*/ 4261754 w 6748930"/>
              <a:gd name="connsiteY25" fmla="*/ 3707222 h 4273364"/>
              <a:gd name="connsiteX26" fmla="*/ 4720118 w 6748930"/>
              <a:gd name="connsiteY26" fmla="*/ 4078101 h 4273364"/>
              <a:gd name="connsiteX27" fmla="*/ 4977293 w 6748930"/>
              <a:gd name="connsiteY27" fmla="*/ 4273364 h 4273364"/>
              <a:gd name="connsiteX28" fmla="*/ 4989993 w 6748930"/>
              <a:gd name="connsiteY28" fmla="*/ 4055877 h 4273364"/>
              <a:gd name="connsiteX29" fmla="*/ 4939193 w 6748930"/>
              <a:gd name="connsiteY29" fmla="*/ 3913002 h 4273364"/>
              <a:gd name="connsiteX30" fmla="*/ 4883902 w 6748930"/>
              <a:gd name="connsiteY30" fmla="*/ 3769570 h 4273364"/>
              <a:gd name="connsiteX31" fmla="*/ 5317018 w 6748930"/>
              <a:gd name="connsiteY31" fmla="*/ 3662177 h 4273364"/>
              <a:gd name="connsiteX32" fmla="*/ 5358293 w 6748930"/>
              <a:gd name="connsiteY32" fmla="*/ 3439927 h 4273364"/>
              <a:gd name="connsiteX33" fmla="*/ 5609118 w 6748930"/>
              <a:gd name="connsiteY33" fmla="*/ 3424052 h 4273364"/>
              <a:gd name="connsiteX34" fmla="*/ 5609118 w 6748930"/>
              <a:gd name="connsiteY34" fmla="*/ 3401827 h 4273364"/>
              <a:gd name="connsiteX35" fmla="*/ 5545618 w 6748930"/>
              <a:gd name="connsiteY35" fmla="*/ 3395476 h 4273364"/>
              <a:gd name="connsiteX36" fmla="*/ 5456718 w 6748930"/>
              <a:gd name="connsiteY36" fmla="*/ 3379602 h 4273364"/>
              <a:gd name="connsiteX37" fmla="*/ 5374127 w 6748930"/>
              <a:gd name="connsiteY37" fmla="*/ 3321063 h 4273364"/>
              <a:gd name="connsiteX38" fmla="*/ 5475714 w 6748930"/>
              <a:gd name="connsiteY38" fmla="*/ 3295279 h 4273364"/>
              <a:gd name="connsiteX39" fmla="*/ 5479694 w 6748930"/>
              <a:gd name="connsiteY39" fmla="*/ 3218524 h 4273364"/>
              <a:gd name="connsiteX40" fmla="*/ 5574193 w 6748930"/>
              <a:gd name="connsiteY40" fmla="*/ 3208152 h 4273364"/>
              <a:gd name="connsiteX41" fmla="*/ 5563128 w 6748930"/>
              <a:gd name="connsiteY41" fmla="*/ 3299745 h 4273364"/>
              <a:gd name="connsiteX42" fmla="*/ 5663093 w 6748930"/>
              <a:gd name="connsiteY42" fmla="*/ 3300614 h 4273364"/>
              <a:gd name="connsiteX43" fmla="*/ 5702199 w 6748930"/>
              <a:gd name="connsiteY43" fmla="*/ 3207531 h 4273364"/>
              <a:gd name="connsiteX44" fmla="*/ 5832576 w 6748930"/>
              <a:gd name="connsiteY44" fmla="*/ 3288889 h 4273364"/>
              <a:gd name="connsiteX45" fmla="*/ 5912633 w 6748930"/>
              <a:gd name="connsiteY45" fmla="*/ 3108519 h 4273364"/>
              <a:gd name="connsiteX46" fmla="*/ 6298015 w 6748930"/>
              <a:gd name="connsiteY46" fmla="*/ 3318069 h 4273364"/>
              <a:gd name="connsiteX47" fmla="*/ 6529868 w 6748930"/>
              <a:gd name="connsiteY47" fmla="*/ 3506602 h 4273364"/>
              <a:gd name="connsiteX48" fmla="*/ 6671535 w 6748930"/>
              <a:gd name="connsiteY48" fmla="*/ 3575848 h 4273364"/>
              <a:gd name="connsiteX49" fmla="*/ 6748930 w 6748930"/>
              <a:gd name="connsiteY49" fmla="*/ 3451799 h 4273364"/>
              <a:gd name="connsiteX50" fmla="*/ 5559681 w 6748930"/>
              <a:gd name="connsiteY50" fmla="*/ 2476539 h 4273364"/>
              <a:gd name="connsiteX51" fmla="*/ 4062794 w 6748930"/>
              <a:gd name="connsiteY51" fmla="*/ 1460218 h 4273364"/>
              <a:gd name="connsiteX52" fmla="*/ 3318797 w 6748930"/>
              <a:gd name="connsiteY52" fmla="*/ 999628 h 4273364"/>
              <a:gd name="connsiteX53" fmla="*/ 3612279 w 6748930"/>
              <a:gd name="connsiteY53" fmla="*/ 681673 h 4273364"/>
              <a:gd name="connsiteX54" fmla="*/ 3082778 w 6748930"/>
              <a:gd name="connsiteY54" fmla="*/ 637893 h 4273364"/>
              <a:gd name="connsiteX55" fmla="*/ 2924003 w 6748930"/>
              <a:gd name="connsiteY55" fmla="*/ 378784 h 4273364"/>
              <a:gd name="connsiteX56" fmla="*/ 2716765 w 6748930"/>
              <a:gd name="connsiteY56" fmla="*/ 0 h 4273364"/>
              <a:gd name="connsiteX57" fmla="*/ 2506088 w 6748930"/>
              <a:gd name="connsiteY57" fmla="*/ 471741 h 4273364"/>
              <a:gd name="connsiteX58" fmla="*/ 2221402 w 6748930"/>
              <a:gd name="connsiteY58" fmla="*/ 1069117 h 4273364"/>
              <a:gd name="connsiteX59" fmla="*/ 1989942 w 6748930"/>
              <a:gd name="connsiteY59" fmla="*/ 1081740 h 4273364"/>
              <a:gd name="connsiteX60" fmla="*/ 1922097 w 6748930"/>
              <a:gd name="connsiteY60" fmla="*/ 651154 h 4273364"/>
              <a:gd name="connsiteX61" fmla="*/ 1896109 w 6748930"/>
              <a:gd name="connsiteY61" fmla="*/ 384269 h 4273364"/>
              <a:gd name="connsiteX62" fmla="*/ 1412666 w 6748930"/>
              <a:gd name="connsiteY62" fmla="*/ 354574 h 4273364"/>
              <a:gd name="connsiteX63" fmla="*/ 1410121 w 6748930"/>
              <a:gd name="connsiteY63" fmla="*/ 191971 h 4273364"/>
              <a:gd name="connsiteX64" fmla="*/ 1289845 w 6748930"/>
              <a:gd name="connsiteY64" fmla="*/ 184626 h 4273364"/>
              <a:gd name="connsiteX65" fmla="*/ 1169632 w 6748930"/>
              <a:gd name="connsiteY65" fmla="*/ 166320 h 4273364"/>
              <a:gd name="connsiteX66" fmla="*/ 1170496 w 6748930"/>
              <a:gd name="connsiteY66" fmla="*/ 80778 h 4273364"/>
              <a:gd name="connsiteX67" fmla="*/ 1069010 w 6748930"/>
              <a:gd name="connsiteY67" fmla="*/ 302914 h 4273364"/>
              <a:gd name="connsiteX68" fmla="*/ 964794 w 6748930"/>
              <a:gd name="connsiteY68" fmla="*/ 506053 h 4273364"/>
              <a:gd name="connsiteX69" fmla="*/ 887664 w 6748930"/>
              <a:gd name="connsiteY69" fmla="*/ 741045 h 4273364"/>
              <a:gd name="connsiteX70" fmla="*/ 783415 w 6748930"/>
              <a:gd name="connsiteY70" fmla="*/ 1105042 h 4273364"/>
              <a:gd name="connsiteX71" fmla="*/ 547493 w 6748930"/>
              <a:gd name="connsiteY71" fmla="*/ 991239 h 4273364"/>
              <a:gd name="connsiteX72" fmla="*/ 353890 w 6748930"/>
              <a:gd name="connsiteY72" fmla="*/ 1111933 h 4273364"/>
              <a:gd name="connsiteX73" fmla="*/ 240397 w 6748930"/>
              <a:gd name="connsiteY73" fmla="*/ 1021956 h 4273364"/>
              <a:gd name="connsiteX74" fmla="*/ 166867 w 6748930"/>
              <a:gd name="connsiteY74" fmla="*/ 1137185 h 4273364"/>
              <a:gd name="connsiteX75" fmla="*/ 113254 w 6748930"/>
              <a:gd name="connsiteY75" fmla="*/ 1256635 h 4273364"/>
              <a:gd name="connsiteX76" fmla="*/ 72176 w 6748930"/>
              <a:gd name="connsiteY76" fmla="*/ 1354616 h 4273364"/>
              <a:gd name="connsiteX77" fmla="*/ 68887 w 6748930"/>
              <a:gd name="connsiteY77" fmla="*/ 1468419 h 4273364"/>
              <a:gd name="connsiteX78" fmla="*/ 0 w 6748930"/>
              <a:gd name="connsiteY78" fmla="*/ 1568134 h 4273364"/>
              <a:gd name="connsiteX79" fmla="*/ 9559 w 6748930"/>
              <a:gd name="connsiteY79" fmla="*/ 1759320 h 4273364"/>
              <a:gd name="connsiteX80" fmla="*/ 139432 w 6748930"/>
              <a:gd name="connsiteY80" fmla="*/ 1728887 h 4273364"/>
              <a:gd name="connsiteX81" fmla="*/ 290506 w 6748930"/>
              <a:gd name="connsiteY81" fmla="*/ 1793138 h 4273364"/>
              <a:gd name="connsiteX82" fmla="*/ 486543 w 6748930"/>
              <a:gd name="connsiteY82" fmla="*/ 1903084 h 4273364"/>
              <a:gd name="connsiteX83" fmla="*/ 451314 w 6748930"/>
              <a:gd name="connsiteY83" fmla="*/ 2048527 h 4273364"/>
              <a:gd name="connsiteX84" fmla="*/ 650644 w 6748930"/>
              <a:gd name="connsiteY84" fmla="*/ 2312532 h 4273364"/>
              <a:gd name="connsiteX85" fmla="*/ 425076 w 6748930"/>
              <a:gd name="connsiteY85" fmla="*/ 2799068 h 4273364"/>
              <a:gd name="connsiteX86" fmla="*/ 553431 w 6748930"/>
              <a:gd name="connsiteY86" fmla="*/ 2888221 h 4273364"/>
              <a:gd name="connsiteX0" fmla="*/ 553431 w 6748930"/>
              <a:gd name="connsiteY0" fmla="*/ 2888221 h 4273364"/>
              <a:gd name="connsiteX1" fmla="*/ 807498 w 6748930"/>
              <a:gd name="connsiteY1" fmla="*/ 2860775 h 4273364"/>
              <a:gd name="connsiteX2" fmla="*/ 849252 w 6748930"/>
              <a:gd name="connsiteY2" fmla="*/ 2971350 h 4273364"/>
              <a:gd name="connsiteX3" fmla="*/ 1210162 w 6748930"/>
              <a:gd name="connsiteY3" fmla="*/ 2893449 h 4273364"/>
              <a:gd name="connsiteX4" fmla="*/ 1432085 w 6748930"/>
              <a:gd name="connsiteY4" fmla="*/ 2983874 h 4273364"/>
              <a:gd name="connsiteX5" fmla="*/ 1009890 w 6748930"/>
              <a:gd name="connsiteY5" fmla="*/ 3970713 h 4273364"/>
              <a:gd name="connsiteX6" fmla="*/ 1442161 w 6748930"/>
              <a:gd name="connsiteY6" fmla="*/ 3697891 h 4273364"/>
              <a:gd name="connsiteX7" fmla="*/ 1468940 w 6748930"/>
              <a:gd name="connsiteY7" fmla="*/ 3668527 h 4273364"/>
              <a:gd name="connsiteX8" fmla="*/ 1513390 w 6748930"/>
              <a:gd name="connsiteY8" fmla="*/ 3681227 h 4273364"/>
              <a:gd name="connsiteX9" fmla="*/ 1487990 w 6748930"/>
              <a:gd name="connsiteY9" fmla="*/ 3719327 h 4273364"/>
              <a:gd name="connsiteX10" fmla="*/ 1649915 w 6748930"/>
              <a:gd name="connsiteY10" fmla="*/ 3801877 h 4273364"/>
              <a:gd name="connsiteX11" fmla="*/ 1850296 w 6748930"/>
              <a:gd name="connsiteY11" fmla="*/ 3899591 h 4273364"/>
              <a:gd name="connsiteX12" fmla="*/ 1841750 w 6748930"/>
              <a:gd name="connsiteY12" fmla="*/ 3769799 h 4273364"/>
              <a:gd name="connsiteX13" fmla="*/ 1867131 w 6748930"/>
              <a:gd name="connsiteY13" fmla="*/ 3681025 h 4273364"/>
              <a:gd name="connsiteX14" fmla="*/ 1984922 w 6748930"/>
              <a:gd name="connsiteY14" fmla="*/ 3149623 h 4273364"/>
              <a:gd name="connsiteX15" fmla="*/ 2745358 w 6748930"/>
              <a:gd name="connsiteY15" fmla="*/ 3753135 h 4273364"/>
              <a:gd name="connsiteX16" fmla="*/ 2844823 w 6748930"/>
              <a:gd name="connsiteY16" fmla="*/ 3836701 h 4273364"/>
              <a:gd name="connsiteX17" fmla="*/ 3053983 w 6748930"/>
              <a:gd name="connsiteY17" fmla="*/ 3914464 h 4273364"/>
              <a:gd name="connsiteX18" fmla="*/ 3189522 w 6748930"/>
              <a:gd name="connsiteY18" fmla="*/ 3933843 h 4273364"/>
              <a:gd name="connsiteX19" fmla="*/ 3322741 w 6748930"/>
              <a:gd name="connsiteY19" fmla="*/ 3963339 h 4273364"/>
              <a:gd name="connsiteX20" fmla="*/ 3435364 w 6748930"/>
              <a:gd name="connsiteY20" fmla="*/ 3971383 h 4273364"/>
              <a:gd name="connsiteX21" fmla="*/ 3666513 w 6748930"/>
              <a:gd name="connsiteY21" fmla="*/ 4026187 h 4273364"/>
              <a:gd name="connsiteX22" fmla="*/ 3780639 w 6748930"/>
              <a:gd name="connsiteY22" fmla="*/ 3937361 h 4273364"/>
              <a:gd name="connsiteX23" fmla="*/ 3757294 w 6748930"/>
              <a:gd name="connsiteY23" fmla="*/ 3381191 h 4273364"/>
              <a:gd name="connsiteX24" fmla="*/ 3795994 w 6748930"/>
              <a:gd name="connsiteY24" fmla="*/ 3340115 h 4273364"/>
              <a:gd name="connsiteX25" fmla="*/ 4261754 w 6748930"/>
              <a:gd name="connsiteY25" fmla="*/ 3707222 h 4273364"/>
              <a:gd name="connsiteX26" fmla="*/ 4720118 w 6748930"/>
              <a:gd name="connsiteY26" fmla="*/ 4078101 h 4273364"/>
              <a:gd name="connsiteX27" fmla="*/ 4977293 w 6748930"/>
              <a:gd name="connsiteY27" fmla="*/ 4273364 h 4273364"/>
              <a:gd name="connsiteX28" fmla="*/ 4989993 w 6748930"/>
              <a:gd name="connsiteY28" fmla="*/ 4055877 h 4273364"/>
              <a:gd name="connsiteX29" fmla="*/ 4939193 w 6748930"/>
              <a:gd name="connsiteY29" fmla="*/ 3913002 h 4273364"/>
              <a:gd name="connsiteX30" fmla="*/ 4883902 w 6748930"/>
              <a:gd name="connsiteY30" fmla="*/ 3769570 h 4273364"/>
              <a:gd name="connsiteX31" fmla="*/ 5317018 w 6748930"/>
              <a:gd name="connsiteY31" fmla="*/ 3662177 h 4273364"/>
              <a:gd name="connsiteX32" fmla="*/ 5358293 w 6748930"/>
              <a:gd name="connsiteY32" fmla="*/ 3439927 h 4273364"/>
              <a:gd name="connsiteX33" fmla="*/ 5609118 w 6748930"/>
              <a:gd name="connsiteY33" fmla="*/ 3424052 h 4273364"/>
              <a:gd name="connsiteX34" fmla="*/ 5627591 w 6748930"/>
              <a:gd name="connsiteY34" fmla="*/ 3364881 h 4273364"/>
              <a:gd name="connsiteX35" fmla="*/ 5545618 w 6748930"/>
              <a:gd name="connsiteY35" fmla="*/ 3395476 h 4273364"/>
              <a:gd name="connsiteX36" fmla="*/ 5456718 w 6748930"/>
              <a:gd name="connsiteY36" fmla="*/ 3379602 h 4273364"/>
              <a:gd name="connsiteX37" fmla="*/ 5374127 w 6748930"/>
              <a:gd name="connsiteY37" fmla="*/ 3321063 h 4273364"/>
              <a:gd name="connsiteX38" fmla="*/ 5475714 w 6748930"/>
              <a:gd name="connsiteY38" fmla="*/ 3295279 h 4273364"/>
              <a:gd name="connsiteX39" fmla="*/ 5479694 w 6748930"/>
              <a:gd name="connsiteY39" fmla="*/ 3218524 h 4273364"/>
              <a:gd name="connsiteX40" fmla="*/ 5574193 w 6748930"/>
              <a:gd name="connsiteY40" fmla="*/ 3208152 h 4273364"/>
              <a:gd name="connsiteX41" fmla="*/ 5563128 w 6748930"/>
              <a:gd name="connsiteY41" fmla="*/ 3299745 h 4273364"/>
              <a:gd name="connsiteX42" fmla="*/ 5663093 w 6748930"/>
              <a:gd name="connsiteY42" fmla="*/ 3300614 h 4273364"/>
              <a:gd name="connsiteX43" fmla="*/ 5702199 w 6748930"/>
              <a:gd name="connsiteY43" fmla="*/ 3207531 h 4273364"/>
              <a:gd name="connsiteX44" fmla="*/ 5832576 w 6748930"/>
              <a:gd name="connsiteY44" fmla="*/ 3288889 h 4273364"/>
              <a:gd name="connsiteX45" fmla="*/ 5912633 w 6748930"/>
              <a:gd name="connsiteY45" fmla="*/ 3108519 h 4273364"/>
              <a:gd name="connsiteX46" fmla="*/ 6298015 w 6748930"/>
              <a:gd name="connsiteY46" fmla="*/ 3318069 h 4273364"/>
              <a:gd name="connsiteX47" fmla="*/ 6529868 w 6748930"/>
              <a:gd name="connsiteY47" fmla="*/ 3506602 h 4273364"/>
              <a:gd name="connsiteX48" fmla="*/ 6671535 w 6748930"/>
              <a:gd name="connsiteY48" fmla="*/ 3575848 h 4273364"/>
              <a:gd name="connsiteX49" fmla="*/ 6748930 w 6748930"/>
              <a:gd name="connsiteY49" fmla="*/ 3451799 h 4273364"/>
              <a:gd name="connsiteX50" fmla="*/ 5559681 w 6748930"/>
              <a:gd name="connsiteY50" fmla="*/ 2476539 h 4273364"/>
              <a:gd name="connsiteX51" fmla="*/ 4062794 w 6748930"/>
              <a:gd name="connsiteY51" fmla="*/ 1460218 h 4273364"/>
              <a:gd name="connsiteX52" fmla="*/ 3318797 w 6748930"/>
              <a:gd name="connsiteY52" fmla="*/ 999628 h 4273364"/>
              <a:gd name="connsiteX53" fmla="*/ 3612279 w 6748930"/>
              <a:gd name="connsiteY53" fmla="*/ 681673 h 4273364"/>
              <a:gd name="connsiteX54" fmla="*/ 3082778 w 6748930"/>
              <a:gd name="connsiteY54" fmla="*/ 637893 h 4273364"/>
              <a:gd name="connsiteX55" fmla="*/ 2924003 w 6748930"/>
              <a:gd name="connsiteY55" fmla="*/ 378784 h 4273364"/>
              <a:gd name="connsiteX56" fmla="*/ 2716765 w 6748930"/>
              <a:gd name="connsiteY56" fmla="*/ 0 h 4273364"/>
              <a:gd name="connsiteX57" fmla="*/ 2506088 w 6748930"/>
              <a:gd name="connsiteY57" fmla="*/ 471741 h 4273364"/>
              <a:gd name="connsiteX58" fmla="*/ 2221402 w 6748930"/>
              <a:gd name="connsiteY58" fmla="*/ 1069117 h 4273364"/>
              <a:gd name="connsiteX59" fmla="*/ 1989942 w 6748930"/>
              <a:gd name="connsiteY59" fmla="*/ 1081740 h 4273364"/>
              <a:gd name="connsiteX60" fmla="*/ 1922097 w 6748930"/>
              <a:gd name="connsiteY60" fmla="*/ 651154 h 4273364"/>
              <a:gd name="connsiteX61" fmla="*/ 1896109 w 6748930"/>
              <a:gd name="connsiteY61" fmla="*/ 384269 h 4273364"/>
              <a:gd name="connsiteX62" fmla="*/ 1412666 w 6748930"/>
              <a:gd name="connsiteY62" fmla="*/ 354574 h 4273364"/>
              <a:gd name="connsiteX63" fmla="*/ 1410121 w 6748930"/>
              <a:gd name="connsiteY63" fmla="*/ 191971 h 4273364"/>
              <a:gd name="connsiteX64" fmla="*/ 1289845 w 6748930"/>
              <a:gd name="connsiteY64" fmla="*/ 184626 h 4273364"/>
              <a:gd name="connsiteX65" fmla="*/ 1169632 w 6748930"/>
              <a:gd name="connsiteY65" fmla="*/ 166320 h 4273364"/>
              <a:gd name="connsiteX66" fmla="*/ 1170496 w 6748930"/>
              <a:gd name="connsiteY66" fmla="*/ 80778 h 4273364"/>
              <a:gd name="connsiteX67" fmla="*/ 1069010 w 6748930"/>
              <a:gd name="connsiteY67" fmla="*/ 302914 h 4273364"/>
              <a:gd name="connsiteX68" fmla="*/ 964794 w 6748930"/>
              <a:gd name="connsiteY68" fmla="*/ 506053 h 4273364"/>
              <a:gd name="connsiteX69" fmla="*/ 887664 w 6748930"/>
              <a:gd name="connsiteY69" fmla="*/ 741045 h 4273364"/>
              <a:gd name="connsiteX70" fmla="*/ 783415 w 6748930"/>
              <a:gd name="connsiteY70" fmla="*/ 1105042 h 4273364"/>
              <a:gd name="connsiteX71" fmla="*/ 547493 w 6748930"/>
              <a:gd name="connsiteY71" fmla="*/ 991239 h 4273364"/>
              <a:gd name="connsiteX72" fmla="*/ 353890 w 6748930"/>
              <a:gd name="connsiteY72" fmla="*/ 1111933 h 4273364"/>
              <a:gd name="connsiteX73" fmla="*/ 240397 w 6748930"/>
              <a:gd name="connsiteY73" fmla="*/ 1021956 h 4273364"/>
              <a:gd name="connsiteX74" fmla="*/ 166867 w 6748930"/>
              <a:gd name="connsiteY74" fmla="*/ 1137185 h 4273364"/>
              <a:gd name="connsiteX75" fmla="*/ 113254 w 6748930"/>
              <a:gd name="connsiteY75" fmla="*/ 1256635 h 4273364"/>
              <a:gd name="connsiteX76" fmla="*/ 72176 w 6748930"/>
              <a:gd name="connsiteY76" fmla="*/ 1354616 h 4273364"/>
              <a:gd name="connsiteX77" fmla="*/ 68887 w 6748930"/>
              <a:gd name="connsiteY77" fmla="*/ 1468419 h 4273364"/>
              <a:gd name="connsiteX78" fmla="*/ 0 w 6748930"/>
              <a:gd name="connsiteY78" fmla="*/ 1568134 h 4273364"/>
              <a:gd name="connsiteX79" fmla="*/ 9559 w 6748930"/>
              <a:gd name="connsiteY79" fmla="*/ 1759320 h 4273364"/>
              <a:gd name="connsiteX80" fmla="*/ 139432 w 6748930"/>
              <a:gd name="connsiteY80" fmla="*/ 1728887 h 4273364"/>
              <a:gd name="connsiteX81" fmla="*/ 290506 w 6748930"/>
              <a:gd name="connsiteY81" fmla="*/ 1793138 h 4273364"/>
              <a:gd name="connsiteX82" fmla="*/ 486543 w 6748930"/>
              <a:gd name="connsiteY82" fmla="*/ 1903084 h 4273364"/>
              <a:gd name="connsiteX83" fmla="*/ 451314 w 6748930"/>
              <a:gd name="connsiteY83" fmla="*/ 2048527 h 4273364"/>
              <a:gd name="connsiteX84" fmla="*/ 650644 w 6748930"/>
              <a:gd name="connsiteY84" fmla="*/ 2312532 h 4273364"/>
              <a:gd name="connsiteX85" fmla="*/ 425076 w 6748930"/>
              <a:gd name="connsiteY85" fmla="*/ 2799068 h 4273364"/>
              <a:gd name="connsiteX86" fmla="*/ 553431 w 6748930"/>
              <a:gd name="connsiteY86" fmla="*/ 2888221 h 4273364"/>
              <a:gd name="connsiteX0" fmla="*/ 553431 w 6748930"/>
              <a:gd name="connsiteY0" fmla="*/ 2888221 h 4273364"/>
              <a:gd name="connsiteX1" fmla="*/ 807498 w 6748930"/>
              <a:gd name="connsiteY1" fmla="*/ 2860775 h 4273364"/>
              <a:gd name="connsiteX2" fmla="*/ 849252 w 6748930"/>
              <a:gd name="connsiteY2" fmla="*/ 2971350 h 4273364"/>
              <a:gd name="connsiteX3" fmla="*/ 1210162 w 6748930"/>
              <a:gd name="connsiteY3" fmla="*/ 2893449 h 4273364"/>
              <a:gd name="connsiteX4" fmla="*/ 1432085 w 6748930"/>
              <a:gd name="connsiteY4" fmla="*/ 2983874 h 4273364"/>
              <a:gd name="connsiteX5" fmla="*/ 1009890 w 6748930"/>
              <a:gd name="connsiteY5" fmla="*/ 3970713 h 4273364"/>
              <a:gd name="connsiteX6" fmla="*/ 1442161 w 6748930"/>
              <a:gd name="connsiteY6" fmla="*/ 3697891 h 4273364"/>
              <a:gd name="connsiteX7" fmla="*/ 1468940 w 6748930"/>
              <a:gd name="connsiteY7" fmla="*/ 3668527 h 4273364"/>
              <a:gd name="connsiteX8" fmla="*/ 1513390 w 6748930"/>
              <a:gd name="connsiteY8" fmla="*/ 3681227 h 4273364"/>
              <a:gd name="connsiteX9" fmla="*/ 1487990 w 6748930"/>
              <a:gd name="connsiteY9" fmla="*/ 3719327 h 4273364"/>
              <a:gd name="connsiteX10" fmla="*/ 1649915 w 6748930"/>
              <a:gd name="connsiteY10" fmla="*/ 3801877 h 4273364"/>
              <a:gd name="connsiteX11" fmla="*/ 1850296 w 6748930"/>
              <a:gd name="connsiteY11" fmla="*/ 3899591 h 4273364"/>
              <a:gd name="connsiteX12" fmla="*/ 1841750 w 6748930"/>
              <a:gd name="connsiteY12" fmla="*/ 3769799 h 4273364"/>
              <a:gd name="connsiteX13" fmla="*/ 1867131 w 6748930"/>
              <a:gd name="connsiteY13" fmla="*/ 3681025 h 4273364"/>
              <a:gd name="connsiteX14" fmla="*/ 1984922 w 6748930"/>
              <a:gd name="connsiteY14" fmla="*/ 3149623 h 4273364"/>
              <a:gd name="connsiteX15" fmla="*/ 2745358 w 6748930"/>
              <a:gd name="connsiteY15" fmla="*/ 3753135 h 4273364"/>
              <a:gd name="connsiteX16" fmla="*/ 2844823 w 6748930"/>
              <a:gd name="connsiteY16" fmla="*/ 3836701 h 4273364"/>
              <a:gd name="connsiteX17" fmla="*/ 3053983 w 6748930"/>
              <a:gd name="connsiteY17" fmla="*/ 3914464 h 4273364"/>
              <a:gd name="connsiteX18" fmla="*/ 3189522 w 6748930"/>
              <a:gd name="connsiteY18" fmla="*/ 3933843 h 4273364"/>
              <a:gd name="connsiteX19" fmla="*/ 3322741 w 6748930"/>
              <a:gd name="connsiteY19" fmla="*/ 3963339 h 4273364"/>
              <a:gd name="connsiteX20" fmla="*/ 3435364 w 6748930"/>
              <a:gd name="connsiteY20" fmla="*/ 3971383 h 4273364"/>
              <a:gd name="connsiteX21" fmla="*/ 3666513 w 6748930"/>
              <a:gd name="connsiteY21" fmla="*/ 4026187 h 4273364"/>
              <a:gd name="connsiteX22" fmla="*/ 3780639 w 6748930"/>
              <a:gd name="connsiteY22" fmla="*/ 3937361 h 4273364"/>
              <a:gd name="connsiteX23" fmla="*/ 3757294 w 6748930"/>
              <a:gd name="connsiteY23" fmla="*/ 3381191 h 4273364"/>
              <a:gd name="connsiteX24" fmla="*/ 3795994 w 6748930"/>
              <a:gd name="connsiteY24" fmla="*/ 3340115 h 4273364"/>
              <a:gd name="connsiteX25" fmla="*/ 4261754 w 6748930"/>
              <a:gd name="connsiteY25" fmla="*/ 3707222 h 4273364"/>
              <a:gd name="connsiteX26" fmla="*/ 4720118 w 6748930"/>
              <a:gd name="connsiteY26" fmla="*/ 4078101 h 4273364"/>
              <a:gd name="connsiteX27" fmla="*/ 4977293 w 6748930"/>
              <a:gd name="connsiteY27" fmla="*/ 4273364 h 4273364"/>
              <a:gd name="connsiteX28" fmla="*/ 4989993 w 6748930"/>
              <a:gd name="connsiteY28" fmla="*/ 4055877 h 4273364"/>
              <a:gd name="connsiteX29" fmla="*/ 4939193 w 6748930"/>
              <a:gd name="connsiteY29" fmla="*/ 3913002 h 4273364"/>
              <a:gd name="connsiteX30" fmla="*/ 4883902 w 6748930"/>
              <a:gd name="connsiteY30" fmla="*/ 3769570 h 4273364"/>
              <a:gd name="connsiteX31" fmla="*/ 5317018 w 6748930"/>
              <a:gd name="connsiteY31" fmla="*/ 3662177 h 4273364"/>
              <a:gd name="connsiteX32" fmla="*/ 5358293 w 6748930"/>
              <a:gd name="connsiteY32" fmla="*/ 3439927 h 4273364"/>
              <a:gd name="connsiteX33" fmla="*/ 5609118 w 6748930"/>
              <a:gd name="connsiteY33" fmla="*/ 3424052 h 4273364"/>
              <a:gd name="connsiteX34" fmla="*/ 5627591 w 6748930"/>
              <a:gd name="connsiteY34" fmla="*/ 3364881 h 4273364"/>
              <a:gd name="connsiteX35" fmla="*/ 5548697 w 6748930"/>
              <a:gd name="connsiteY35" fmla="*/ 3361609 h 4273364"/>
              <a:gd name="connsiteX36" fmla="*/ 5456718 w 6748930"/>
              <a:gd name="connsiteY36" fmla="*/ 3379602 h 4273364"/>
              <a:gd name="connsiteX37" fmla="*/ 5374127 w 6748930"/>
              <a:gd name="connsiteY37" fmla="*/ 3321063 h 4273364"/>
              <a:gd name="connsiteX38" fmla="*/ 5475714 w 6748930"/>
              <a:gd name="connsiteY38" fmla="*/ 3295279 h 4273364"/>
              <a:gd name="connsiteX39" fmla="*/ 5479694 w 6748930"/>
              <a:gd name="connsiteY39" fmla="*/ 3218524 h 4273364"/>
              <a:gd name="connsiteX40" fmla="*/ 5574193 w 6748930"/>
              <a:gd name="connsiteY40" fmla="*/ 3208152 h 4273364"/>
              <a:gd name="connsiteX41" fmla="*/ 5563128 w 6748930"/>
              <a:gd name="connsiteY41" fmla="*/ 3299745 h 4273364"/>
              <a:gd name="connsiteX42" fmla="*/ 5663093 w 6748930"/>
              <a:gd name="connsiteY42" fmla="*/ 3300614 h 4273364"/>
              <a:gd name="connsiteX43" fmla="*/ 5702199 w 6748930"/>
              <a:gd name="connsiteY43" fmla="*/ 3207531 h 4273364"/>
              <a:gd name="connsiteX44" fmla="*/ 5832576 w 6748930"/>
              <a:gd name="connsiteY44" fmla="*/ 3288889 h 4273364"/>
              <a:gd name="connsiteX45" fmla="*/ 5912633 w 6748930"/>
              <a:gd name="connsiteY45" fmla="*/ 3108519 h 4273364"/>
              <a:gd name="connsiteX46" fmla="*/ 6298015 w 6748930"/>
              <a:gd name="connsiteY46" fmla="*/ 3318069 h 4273364"/>
              <a:gd name="connsiteX47" fmla="*/ 6529868 w 6748930"/>
              <a:gd name="connsiteY47" fmla="*/ 3506602 h 4273364"/>
              <a:gd name="connsiteX48" fmla="*/ 6671535 w 6748930"/>
              <a:gd name="connsiteY48" fmla="*/ 3575848 h 4273364"/>
              <a:gd name="connsiteX49" fmla="*/ 6748930 w 6748930"/>
              <a:gd name="connsiteY49" fmla="*/ 3451799 h 4273364"/>
              <a:gd name="connsiteX50" fmla="*/ 5559681 w 6748930"/>
              <a:gd name="connsiteY50" fmla="*/ 2476539 h 4273364"/>
              <a:gd name="connsiteX51" fmla="*/ 4062794 w 6748930"/>
              <a:gd name="connsiteY51" fmla="*/ 1460218 h 4273364"/>
              <a:gd name="connsiteX52" fmla="*/ 3318797 w 6748930"/>
              <a:gd name="connsiteY52" fmla="*/ 999628 h 4273364"/>
              <a:gd name="connsiteX53" fmla="*/ 3612279 w 6748930"/>
              <a:gd name="connsiteY53" fmla="*/ 681673 h 4273364"/>
              <a:gd name="connsiteX54" fmla="*/ 3082778 w 6748930"/>
              <a:gd name="connsiteY54" fmla="*/ 637893 h 4273364"/>
              <a:gd name="connsiteX55" fmla="*/ 2924003 w 6748930"/>
              <a:gd name="connsiteY55" fmla="*/ 378784 h 4273364"/>
              <a:gd name="connsiteX56" fmla="*/ 2716765 w 6748930"/>
              <a:gd name="connsiteY56" fmla="*/ 0 h 4273364"/>
              <a:gd name="connsiteX57" fmla="*/ 2506088 w 6748930"/>
              <a:gd name="connsiteY57" fmla="*/ 471741 h 4273364"/>
              <a:gd name="connsiteX58" fmla="*/ 2221402 w 6748930"/>
              <a:gd name="connsiteY58" fmla="*/ 1069117 h 4273364"/>
              <a:gd name="connsiteX59" fmla="*/ 1989942 w 6748930"/>
              <a:gd name="connsiteY59" fmla="*/ 1081740 h 4273364"/>
              <a:gd name="connsiteX60" fmla="*/ 1922097 w 6748930"/>
              <a:gd name="connsiteY60" fmla="*/ 651154 h 4273364"/>
              <a:gd name="connsiteX61" fmla="*/ 1896109 w 6748930"/>
              <a:gd name="connsiteY61" fmla="*/ 384269 h 4273364"/>
              <a:gd name="connsiteX62" fmla="*/ 1412666 w 6748930"/>
              <a:gd name="connsiteY62" fmla="*/ 354574 h 4273364"/>
              <a:gd name="connsiteX63" fmla="*/ 1410121 w 6748930"/>
              <a:gd name="connsiteY63" fmla="*/ 191971 h 4273364"/>
              <a:gd name="connsiteX64" fmla="*/ 1289845 w 6748930"/>
              <a:gd name="connsiteY64" fmla="*/ 184626 h 4273364"/>
              <a:gd name="connsiteX65" fmla="*/ 1169632 w 6748930"/>
              <a:gd name="connsiteY65" fmla="*/ 166320 h 4273364"/>
              <a:gd name="connsiteX66" fmla="*/ 1170496 w 6748930"/>
              <a:gd name="connsiteY66" fmla="*/ 80778 h 4273364"/>
              <a:gd name="connsiteX67" fmla="*/ 1069010 w 6748930"/>
              <a:gd name="connsiteY67" fmla="*/ 302914 h 4273364"/>
              <a:gd name="connsiteX68" fmla="*/ 964794 w 6748930"/>
              <a:gd name="connsiteY68" fmla="*/ 506053 h 4273364"/>
              <a:gd name="connsiteX69" fmla="*/ 887664 w 6748930"/>
              <a:gd name="connsiteY69" fmla="*/ 741045 h 4273364"/>
              <a:gd name="connsiteX70" fmla="*/ 783415 w 6748930"/>
              <a:gd name="connsiteY70" fmla="*/ 1105042 h 4273364"/>
              <a:gd name="connsiteX71" fmla="*/ 547493 w 6748930"/>
              <a:gd name="connsiteY71" fmla="*/ 991239 h 4273364"/>
              <a:gd name="connsiteX72" fmla="*/ 353890 w 6748930"/>
              <a:gd name="connsiteY72" fmla="*/ 1111933 h 4273364"/>
              <a:gd name="connsiteX73" fmla="*/ 240397 w 6748930"/>
              <a:gd name="connsiteY73" fmla="*/ 1021956 h 4273364"/>
              <a:gd name="connsiteX74" fmla="*/ 166867 w 6748930"/>
              <a:gd name="connsiteY74" fmla="*/ 1137185 h 4273364"/>
              <a:gd name="connsiteX75" fmla="*/ 113254 w 6748930"/>
              <a:gd name="connsiteY75" fmla="*/ 1256635 h 4273364"/>
              <a:gd name="connsiteX76" fmla="*/ 72176 w 6748930"/>
              <a:gd name="connsiteY76" fmla="*/ 1354616 h 4273364"/>
              <a:gd name="connsiteX77" fmla="*/ 68887 w 6748930"/>
              <a:gd name="connsiteY77" fmla="*/ 1468419 h 4273364"/>
              <a:gd name="connsiteX78" fmla="*/ 0 w 6748930"/>
              <a:gd name="connsiteY78" fmla="*/ 1568134 h 4273364"/>
              <a:gd name="connsiteX79" fmla="*/ 9559 w 6748930"/>
              <a:gd name="connsiteY79" fmla="*/ 1759320 h 4273364"/>
              <a:gd name="connsiteX80" fmla="*/ 139432 w 6748930"/>
              <a:gd name="connsiteY80" fmla="*/ 1728887 h 4273364"/>
              <a:gd name="connsiteX81" fmla="*/ 290506 w 6748930"/>
              <a:gd name="connsiteY81" fmla="*/ 1793138 h 4273364"/>
              <a:gd name="connsiteX82" fmla="*/ 486543 w 6748930"/>
              <a:gd name="connsiteY82" fmla="*/ 1903084 h 4273364"/>
              <a:gd name="connsiteX83" fmla="*/ 451314 w 6748930"/>
              <a:gd name="connsiteY83" fmla="*/ 2048527 h 4273364"/>
              <a:gd name="connsiteX84" fmla="*/ 650644 w 6748930"/>
              <a:gd name="connsiteY84" fmla="*/ 2312532 h 4273364"/>
              <a:gd name="connsiteX85" fmla="*/ 425076 w 6748930"/>
              <a:gd name="connsiteY85" fmla="*/ 2799068 h 4273364"/>
              <a:gd name="connsiteX86" fmla="*/ 553431 w 6748930"/>
              <a:gd name="connsiteY86" fmla="*/ 2888221 h 4273364"/>
              <a:gd name="connsiteX0" fmla="*/ 553431 w 6748930"/>
              <a:gd name="connsiteY0" fmla="*/ 2888221 h 4273364"/>
              <a:gd name="connsiteX1" fmla="*/ 807498 w 6748930"/>
              <a:gd name="connsiteY1" fmla="*/ 2860775 h 4273364"/>
              <a:gd name="connsiteX2" fmla="*/ 849252 w 6748930"/>
              <a:gd name="connsiteY2" fmla="*/ 2971350 h 4273364"/>
              <a:gd name="connsiteX3" fmla="*/ 1210162 w 6748930"/>
              <a:gd name="connsiteY3" fmla="*/ 2893449 h 4273364"/>
              <a:gd name="connsiteX4" fmla="*/ 1432085 w 6748930"/>
              <a:gd name="connsiteY4" fmla="*/ 2983874 h 4273364"/>
              <a:gd name="connsiteX5" fmla="*/ 1009890 w 6748930"/>
              <a:gd name="connsiteY5" fmla="*/ 3970713 h 4273364"/>
              <a:gd name="connsiteX6" fmla="*/ 1442161 w 6748930"/>
              <a:gd name="connsiteY6" fmla="*/ 3697891 h 4273364"/>
              <a:gd name="connsiteX7" fmla="*/ 1468940 w 6748930"/>
              <a:gd name="connsiteY7" fmla="*/ 3668527 h 4273364"/>
              <a:gd name="connsiteX8" fmla="*/ 1513390 w 6748930"/>
              <a:gd name="connsiteY8" fmla="*/ 3681227 h 4273364"/>
              <a:gd name="connsiteX9" fmla="*/ 1487990 w 6748930"/>
              <a:gd name="connsiteY9" fmla="*/ 3719327 h 4273364"/>
              <a:gd name="connsiteX10" fmla="*/ 1649915 w 6748930"/>
              <a:gd name="connsiteY10" fmla="*/ 3801877 h 4273364"/>
              <a:gd name="connsiteX11" fmla="*/ 1850296 w 6748930"/>
              <a:gd name="connsiteY11" fmla="*/ 3899591 h 4273364"/>
              <a:gd name="connsiteX12" fmla="*/ 1841750 w 6748930"/>
              <a:gd name="connsiteY12" fmla="*/ 3769799 h 4273364"/>
              <a:gd name="connsiteX13" fmla="*/ 1867131 w 6748930"/>
              <a:gd name="connsiteY13" fmla="*/ 3681025 h 4273364"/>
              <a:gd name="connsiteX14" fmla="*/ 1984922 w 6748930"/>
              <a:gd name="connsiteY14" fmla="*/ 3149623 h 4273364"/>
              <a:gd name="connsiteX15" fmla="*/ 2745358 w 6748930"/>
              <a:gd name="connsiteY15" fmla="*/ 3753135 h 4273364"/>
              <a:gd name="connsiteX16" fmla="*/ 2844823 w 6748930"/>
              <a:gd name="connsiteY16" fmla="*/ 3836701 h 4273364"/>
              <a:gd name="connsiteX17" fmla="*/ 3053983 w 6748930"/>
              <a:gd name="connsiteY17" fmla="*/ 3914464 h 4273364"/>
              <a:gd name="connsiteX18" fmla="*/ 3189522 w 6748930"/>
              <a:gd name="connsiteY18" fmla="*/ 3933843 h 4273364"/>
              <a:gd name="connsiteX19" fmla="*/ 3322741 w 6748930"/>
              <a:gd name="connsiteY19" fmla="*/ 3963339 h 4273364"/>
              <a:gd name="connsiteX20" fmla="*/ 3435364 w 6748930"/>
              <a:gd name="connsiteY20" fmla="*/ 3971383 h 4273364"/>
              <a:gd name="connsiteX21" fmla="*/ 3666513 w 6748930"/>
              <a:gd name="connsiteY21" fmla="*/ 4026187 h 4273364"/>
              <a:gd name="connsiteX22" fmla="*/ 3780639 w 6748930"/>
              <a:gd name="connsiteY22" fmla="*/ 3937361 h 4273364"/>
              <a:gd name="connsiteX23" fmla="*/ 3757294 w 6748930"/>
              <a:gd name="connsiteY23" fmla="*/ 3381191 h 4273364"/>
              <a:gd name="connsiteX24" fmla="*/ 3795994 w 6748930"/>
              <a:gd name="connsiteY24" fmla="*/ 3340115 h 4273364"/>
              <a:gd name="connsiteX25" fmla="*/ 4261754 w 6748930"/>
              <a:gd name="connsiteY25" fmla="*/ 3707222 h 4273364"/>
              <a:gd name="connsiteX26" fmla="*/ 4720118 w 6748930"/>
              <a:gd name="connsiteY26" fmla="*/ 4078101 h 4273364"/>
              <a:gd name="connsiteX27" fmla="*/ 4977293 w 6748930"/>
              <a:gd name="connsiteY27" fmla="*/ 4273364 h 4273364"/>
              <a:gd name="connsiteX28" fmla="*/ 4989993 w 6748930"/>
              <a:gd name="connsiteY28" fmla="*/ 4055877 h 4273364"/>
              <a:gd name="connsiteX29" fmla="*/ 4939193 w 6748930"/>
              <a:gd name="connsiteY29" fmla="*/ 3913002 h 4273364"/>
              <a:gd name="connsiteX30" fmla="*/ 4883902 w 6748930"/>
              <a:gd name="connsiteY30" fmla="*/ 3769570 h 4273364"/>
              <a:gd name="connsiteX31" fmla="*/ 5317018 w 6748930"/>
              <a:gd name="connsiteY31" fmla="*/ 3662177 h 4273364"/>
              <a:gd name="connsiteX32" fmla="*/ 5358293 w 6748930"/>
              <a:gd name="connsiteY32" fmla="*/ 3439927 h 4273364"/>
              <a:gd name="connsiteX33" fmla="*/ 5609118 w 6748930"/>
              <a:gd name="connsiteY33" fmla="*/ 3424052 h 4273364"/>
              <a:gd name="connsiteX34" fmla="*/ 5627591 w 6748930"/>
              <a:gd name="connsiteY34" fmla="*/ 3364881 h 4273364"/>
              <a:gd name="connsiteX35" fmla="*/ 5548697 w 6748930"/>
              <a:gd name="connsiteY35" fmla="*/ 3361609 h 4273364"/>
              <a:gd name="connsiteX36" fmla="*/ 5456718 w 6748930"/>
              <a:gd name="connsiteY36" fmla="*/ 3379602 h 4273364"/>
              <a:gd name="connsiteX37" fmla="*/ 5374127 w 6748930"/>
              <a:gd name="connsiteY37" fmla="*/ 3321063 h 4273364"/>
              <a:gd name="connsiteX38" fmla="*/ 5472635 w 6748930"/>
              <a:gd name="connsiteY38" fmla="*/ 3322988 h 4273364"/>
              <a:gd name="connsiteX39" fmla="*/ 5479694 w 6748930"/>
              <a:gd name="connsiteY39" fmla="*/ 3218524 h 4273364"/>
              <a:gd name="connsiteX40" fmla="*/ 5574193 w 6748930"/>
              <a:gd name="connsiteY40" fmla="*/ 3208152 h 4273364"/>
              <a:gd name="connsiteX41" fmla="*/ 5563128 w 6748930"/>
              <a:gd name="connsiteY41" fmla="*/ 3299745 h 4273364"/>
              <a:gd name="connsiteX42" fmla="*/ 5663093 w 6748930"/>
              <a:gd name="connsiteY42" fmla="*/ 3300614 h 4273364"/>
              <a:gd name="connsiteX43" fmla="*/ 5702199 w 6748930"/>
              <a:gd name="connsiteY43" fmla="*/ 3207531 h 4273364"/>
              <a:gd name="connsiteX44" fmla="*/ 5832576 w 6748930"/>
              <a:gd name="connsiteY44" fmla="*/ 3288889 h 4273364"/>
              <a:gd name="connsiteX45" fmla="*/ 5912633 w 6748930"/>
              <a:gd name="connsiteY45" fmla="*/ 3108519 h 4273364"/>
              <a:gd name="connsiteX46" fmla="*/ 6298015 w 6748930"/>
              <a:gd name="connsiteY46" fmla="*/ 3318069 h 4273364"/>
              <a:gd name="connsiteX47" fmla="*/ 6529868 w 6748930"/>
              <a:gd name="connsiteY47" fmla="*/ 3506602 h 4273364"/>
              <a:gd name="connsiteX48" fmla="*/ 6671535 w 6748930"/>
              <a:gd name="connsiteY48" fmla="*/ 3575848 h 4273364"/>
              <a:gd name="connsiteX49" fmla="*/ 6748930 w 6748930"/>
              <a:gd name="connsiteY49" fmla="*/ 3451799 h 4273364"/>
              <a:gd name="connsiteX50" fmla="*/ 5559681 w 6748930"/>
              <a:gd name="connsiteY50" fmla="*/ 2476539 h 4273364"/>
              <a:gd name="connsiteX51" fmla="*/ 4062794 w 6748930"/>
              <a:gd name="connsiteY51" fmla="*/ 1460218 h 4273364"/>
              <a:gd name="connsiteX52" fmla="*/ 3318797 w 6748930"/>
              <a:gd name="connsiteY52" fmla="*/ 999628 h 4273364"/>
              <a:gd name="connsiteX53" fmla="*/ 3612279 w 6748930"/>
              <a:gd name="connsiteY53" fmla="*/ 681673 h 4273364"/>
              <a:gd name="connsiteX54" fmla="*/ 3082778 w 6748930"/>
              <a:gd name="connsiteY54" fmla="*/ 637893 h 4273364"/>
              <a:gd name="connsiteX55" fmla="*/ 2924003 w 6748930"/>
              <a:gd name="connsiteY55" fmla="*/ 378784 h 4273364"/>
              <a:gd name="connsiteX56" fmla="*/ 2716765 w 6748930"/>
              <a:gd name="connsiteY56" fmla="*/ 0 h 4273364"/>
              <a:gd name="connsiteX57" fmla="*/ 2506088 w 6748930"/>
              <a:gd name="connsiteY57" fmla="*/ 471741 h 4273364"/>
              <a:gd name="connsiteX58" fmla="*/ 2221402 w 6748930"/>
              <a:gd name="connsiteY58" fmla="*/ 1069117 h 4273364"/>
              <a:gd name="connsiteX59" fmla="*/ 1989942 w 6748930"/>
              <a:gd name="connsiteY59" fmla="*/ 1081740 h 4273364"/>
              <a:gd name="connsiteX60" fmla="*/ 1922097 w 6748930"/>
              <a:gd name="connsiteY60" fmla="*/ 651154 h 4273364"/>
              <a:gd name="connsiteX61" fmla="*/ 1896109 w 6748930"/>
              <a:gd name="connsiteY61" fmla="*/ 384269 h 4273364"/>
              <a:gd name="connsiteX62" fmla="*/ 1412666 w 6748930"/>
              <a:gd name="connsiteY62" fmla="*/ 354574 h 4273364"/>
              <a:gd name="connsiteX63" fmla="*/ 1410121 w 6748930"/>
              <a:gd name="connsiteY63" fmla="*/ 191971 h 4273364"/>
              <a:gd name="connsiteX64" fmla="*/ 1289845 w 6748930"/>
              <a:gd name="connsiteY64" fmla="*/ 184626 h 4273364"/>
              <a:gd name="connsiteX65" fmla="*/ 1169632 w 6748930"/>
              <a:gd name="connsiteY65" fmla="*/ 166320 h 4273364"/>
              <a:gd name="connsiteX66" fmla="*/ 1170496 w 6748930"/>
              <a:gd name="connsiteY66" fmla="*/ 80778 h 4273364"/>
              <a:gd name="connsiteX67" fmla="*/ 1069010 w 6748930"/>
              <a:gd name="connsiteY67" fmla="*/ 302914 h 4273364"/>
              <a:gd name="connsiteX68" fmla="*/ 964794 w 6748930"/>
              <a:gd name="connsiteY68" fmla="*/ 506053 h 4273364"/>
              <a:gd name="connsiteX69" fmla="*/ 887664 w 6748930"/>
              <a:gd name="connsiteY69" fmla="*/ 741045 h 4273364"/>
              <a:gd name="connsiteX70" fmla="*/ 783415 w 6748930"/>
              <a:gd name="connsiteY70" fmla="*/ 1105042 h 4273364"/>
              <a:gd name="connsiteX71" fmla="*/ 547493 w 6748930"/>
              <a:gd name="connsiteY71" fmla="*/ 991239 h 4273364"/>
              <a:gd name="connsiteX72" fmla="*/ 353890 w 6748930"/>
              <a:gd name="connsiteY72" fmla="*/ 1111933 h 4273364"/>
              <a:gd name="connsiteX73" fmla="*/ 240397 w 6748930"/>
              <a:gd name="connsiteY73" fmla="*/ 1021956 h 4273364"/>
              <a:gd name="connsiteX74" fmla="*/ 166867 w 6748930"/>
              <a:gd name="connsiteY74" fmla="*/ 1137185 h 4273364"/>
              <a:gd name="connsiteX75" fmla="*/ 113254 w 6748930"/>
              <a:gd name="connsiteY75" fmla="*/ 1256635 h 4273364"/>
              <a:gd name="connsiteX76" fmla="*/ 72176 w 6748930"/>
              <a:gd name="connsiteY76" fmla="*/ 1354616 h 4273364"/>
              <a:gd name="connsiteX77" fmla="*/ 68887 w 6748930"/>
              <a:gd name="connsiteY77" fmla="*/ 1468419 h 4273364"/>
              <a:gd name="connsiteX78" fmla="*/ 0 w 6748930"/>
              <a:gd name="connsiteY78" fmla="*/ 1568134 h 4273364"/>
              <a:gd name="connsiteX79" fmla="*/ 9559 w 6748930"/>
              <a:gd name="connsiteY79" fmla="*/ 1759320 h 4273364"/>
              <a:gd name="connsiteX80" fmla="*/ 139432 w 6748930"/>
              <a:gd name="connsiteY80" fmla="*/ 1728887 h 4273364"/>
              <a:gd name="connsiteX81" fmla="*/ 290506 w 6748930"/>
              <a:gd name="connsiteY81" fmla="*/ 1793138 h 4273364"/>
              <a:gd name="connsiteX82" fmla="*/ 486543 w 6748930"/>
              <a:gd name="connsiteY82" fmla="*/ 1903084 h 4273364"/>
              <a:gd name="connsiteX83" fmla="*/ 451314 w 6748930"/>
              <a:gd name="connsiteY83" fmla="*/ 2048527 h 4273364"/>
              <a:gd name="connsiteX84" fmla="*/ 650644 w 6748930"/>
              <a:gd name="connsiteY84" fmla="*/ 2312532 h 4273364"/>
              <a:gd name="connsiteX85" fmla="*/ 425076 w 6748930"/>
              <a:gd name="connsiteY85" fmla="*/ 2799068 h 4273364"/>
              <a:gd name="connsiteX86" fmla="*/ 553431 w 6748930"/>
              <a:gd name="connsiteY86" fmla="*/ 2888221 h 4273364"/>
              <a:gd name="connsiteX0" fmla="*/ 553431 w 6748930"/>
              <a:gd name="connsiteY0" fmla="*/ 2888221 h 4273364"/>
              <a:gd name="connsiteX1" fmla="*/ 807498 w 6748930"/>
              <a:gd name="connsiteY1" fmla="*/ 2860775 h 4273364"/>
              <a:gd name="connsiteX2" fmla="*/ 849252 w 6748930"/>
              <a:gd name="connsiteY2" fmla="*/ 2971350 h 4273364"/>
              <a:gd name="connsiteX3" fmla="*/ 1210162 w 6748930"/>
              <a:gd name="connsiteY3" fmla="*/ 2893449 h 4273364"/>
              <a:gd name="connsiteX4" fmla="*/ 1432085 w 6748930"/>
              <a:gd name="connsiteY4" fmla="*/ 2983874 h 4273364"/>
              <a:gd name="connsiteX5" fmla="*/ 1009890 w 6748930"/>
              <a:gd name="connsiteY5" fmla="*/ 3970713 h 4273364"/>
              <a:gd name="connsiteX6" fmla="*/ 1442161 w 6748930"/>
              <a:gd name="connsiteY6" fmla="*/ 3697891 h 4273364"/>
              <a:gd name="connsiteX7" fmla="*/ 1468940 w 6748930"/>
              <a:gd name="connsiteY7" fmla="*/ 3668527 h 4273364"/>
              <a:gd name="connsiteX8" fmla="*/ 1513390 w 6748930"/>
              <a:gd name="connsiteY8" fmla="*/ 3681227 h 4273364"/>
              <a:gd name="connsiteX9" fmla="*/ 1487990 w 6748930"/>
              <a:gd name="connsiteY9" fmla="*/ 3719327 h 4273364"/>
              <a:gd name="connsiteX10" fmla="*/ 1649915 w 6748930"/>
              <a:gd name="connsiteY10" fmla="*/ 3801877 h 4273364"/>
              <a:gd name="connsiteX11" fmla="*/ 1850296 w 6748930"/>
              <a:gd name="connsiteY11" fmla="*/ 3899591 h 4273364"/>
              <a:gd name="connsiteX12" fmla="*/ 1841750 w 6748930"/>
              <a:gd name="connsiteY12" fmla="*/ 3769799 h 4273364"/>
              <a:gd name="connsiteX13" fmla="*/ 1867131 w 6748930"/>
              <a:gd name="connsiteY13" fmla="*/ 3681025 h 4273364"/>
              <a:gd name="connsiteX14" fmla="*/ 1984922 w 6748930"/>
              <a:gd name="connsiteY14" fmla="*/ 3149623 h 4273364"/>
              <a:gd name="connsiteX15" fmla="*/ 2745358 w 6748930"/>
              <a:gd name="connsiteY15" fmla="*/ 3753135 h 4273364"/>
              <a:gd name="connsiteX16" fmla="*/ 2844823 w 6748930"/>
              <a:gd name="connsiteY16" fmla="*/ 3836701 h 4273364"/>
              <a:gd name="connsiteX17" fmla="*/ 3053983 w 6748930"/>
              <a:gd name="connsiteY17" fmla="*/ 3914464 h 4273364"/>
              <a:gd name="connsiteX18" fmla="*/ 3189522 w 6748930"/>
              <a:gd name="connsiteY18" fmla="*/ 3933843 h 4273364"/>
              <a:gd name="connsiteX19" fmla="*/ 3322741 w 6748930"/>
              <a:gd name="connsiteY19" fmla="*/ 3963339 h 4273364"/>
              <a:gd name="connsiteX20" fmla="*/ 3435364 w 6748930"/>
              <a:gd name="connsiteY20" fmla="*/ 3971383 h 4273364"/>
              <a:gd name="connsiteX21" fmla="*/ 3666513 w 6748930"/>
              <a:gd name="connsiteY21" fmla="*/ 4026187 h 4273364"/>
              <a:gd name="connsiteX22" fmla="*/ 3780639 w 6748930"/>
              <a:gd name="connsiteY22" fmla="*/ 3937361 h 4273364"/>
              <a:gd name="connsiteX23" fmla="*/ 3757294 w 6748930"/>
              <a:gd name="connsiteY23" fmla="*/ 3381191 h 4273364"/>
              <a:gd name="connsiteX24" fmla="*/ 3795994 w 6748930"/>
              <a:gd name="connsiteY24" fmla="*/ 3340115 h 4273364"/>
              <a:gd name="connsiteX25" fmla="*/ 4261754 w 6748930"/>
              <a:gd name="connsiteY25" fmla="*/ 3707222 h 4273364"/>
              <a:gd name="connsiteX26" fmla="*/ 4720118 w 6748930"/>
              <a:gd name="connsiteY26" fmla="*/ 4078101 h 4273364"/>
              <a:gd name="connsiteX27" fmla="*/ 4977293 w 6748930"/>
              <a:gd name="connsiteY27" fmla="*/ 4273364 h 4273364"/>
              <a:gd name="connsiteX28" fmla="*/ 4989993 w 6748930"/>
              <a:gd name="connsiteY28" fmla="*/ 4055877 h 4273364"/>
              <a:gd name="connsiteX29" fmla="*/ 4939193 w 6748930"/>
              <a:gd name="connsiteY29" fmla="*/ 3913002 h 4273364"/>
              <a:gd name="connsiteX30" fmla="*/ 4883902 w 6748930"/>
              <a:gd name="connsiteY30" fmla="*/ 3769570 h 4273364"/>
              <a:gd name="connsiteX31" fmla="*/ 5317018 w 6748930"/>
              <a:gd name="connsiteY31" fmla="*/ 3662177 h 4273364"/>
              <a:gd name="connsiteX32" fmla="*/ 5358293 w 6748930"/>
              <a:gd name="connsiteY32" fmla="*/ 3439927 h 4273364"/>
              <a:gd name="connsiteX33" fmla="*/ 5609118 w 6748930"/>
              <a:gd name="connsiteY33" fmla="*/ 3424052 h 4273364"/>
              <a:gd name="connsiteX34" fmla="*/ 5627591 w 6748930"/>
              <a:gd name="connsiteY34" fmla="*/ 3364881 h 4273364"/>
              <a:gd name="connsiteX35" fmla="*/ 5548697 w 6748930"/>
              <a:gd name="connsiteY35" fmla="*/ 3361609 h 4273364"/>
              <a:gd name="connsiteX36" fmla="*/ 5456718 w 6748930"/>
              <a:gd name="connsiteY36" fmla="*/ 3379602 h 4273364"/>
              <a:gd name="connsiteX37" fmla="*/ 5374127 w 6748930"/>
              <a:gd name="connsiteY37" fmla="*/ 3321063 h 4273364"/>
              <a:gd name="connsiteX38" fmla="*/ 5472635 w 6748930"/>
              <a:gd name="connsiteY38" fmla="*/ 3313752 h 4273364"/>
              <a:gd name="connsiteX39" fmla="*/ 5479694 w 6748930"/>
              <a:gd name="connsiteY39" fmla="*/ 3218524 h 4273364"/>
              <a:gd name="connsiteX40" fmla="*/ 5574193 w 6748930"/>
              <a:gd name="connsiteY40" fmla="*/ 3208152 h 4273364"/>
              <a:gd name="connsiteX41" fmla="*/ 5563128 w 6748930"/>
              <a:gd name="connsiteY41" fmla="*/ 3299745 h 4273364"/>
              <a:gd name="connsiteX42" fmla="*/ 5663093 w 6748930"/>
              <a:gd name="connsiteY42" fmla="*/ 3300614 h 4273364"/>
              <a:gd name="connsiteX43" fmla="*/ 5702199 w 6748930"/>
              <a:gd name="connsiteY43" fmla="*/ 3207531 h 4273364"/>
              <a:gd name="connsiteX44" fmla="*/ 5832576 w 6748930"/>
              <a:gd name="connsiteY44" fmla="*/ 3288889 h 4273364"/>
              <a:gd name="connsiteX45" fmla="*/ 5912633 w 6748930"/>
              <a:gd name="connsiteY45" fmla="*/ 3108519 h 4273364"/>
              <a:gd name="connsiteX46" fmla="*/ 6298015 w 6748930"/>
              <a:gd name="connsiteY46" fmla="*/ 3318069 h 4273364"/>
              <a:gd name="connsiteX47" fmla="*/ 6529868 w 6748930"/>
              <a:gd name="connsiteY47" fmla="*/ 3506602 h 4273364"/>
              <a:gd name="connsiteX48" fmla="*/ 6671535 w 6748930"/>
              <a:gd name="connsiteY48" fmla="*/ 3575848 h 4273364"/>
              <a:gd name="connsiteX49" fmla="*/ 6748930 w 6748930"/>
              <a:gd name="connsiteY49" fmla="*/ 3451799 h 4273364"/>
              <a:gd name="connsiteX50" fmla="*/ 5559681 w 6748930"/>
              <a:gd name="connsiteY50" fmla="*/ 2476539 h 4273364"/>
              <a:gd name="connsiteX51" fmla="*/ 4062794 w 6748930"/>
              <a:gd name="connsiteY51" fmla="*/ 1460218 h 4273364"/>
              <a:gd name="connsiteX52" fmla="*/ 3318797 w 6748930"/>
              <a:gd name="connsiteY52" fmla="*/ 999628 h 4273364"/>
              <a:gd name="connsiteX53" fmla="*/ 3612279 w 6748930"/>
              <a:gd name="connsiteY53" fmla="*/ 681673 h 4273364"/>
              <a:gd name="connsiteX54" fmla="*/ 3082778 w 6748930"/>
              <a:gd name="connsiteY54" fmla="*/ 637893 h 4273364"/>
              <a:gd name="connsiteX55" fmla="*/ 2924003 w 6748930"/>
              <a:gd name="connsiteY55" fmla="*/ 378784 h 4273364"/>
              <a:gd name="connsiteX56" fmla="*/ 2716765 w 6748930"/>
              <a:gd name="connsiteY56" fmla="*/ 0 h 4273364"/>
              <a:gd name="connsiteX57" fmla="*/ 2506088 w 6748930"/>
              <a:gd name="connsiteY57" fmla="*/ 471741 h 4273364"/>
              <a:gd name="connsiteX58" fmla="*/ 2221402 w 6748930"/>
              <a:gd name="connsiteY58" fmla="*/ 1069117 h 4273364"/>
              <a:gd name="connsiteX59" fmla="*/ 1989942 w 6748930"/>
              <a:gd name="connsiteY59" fmla="*/ 1081740 h 4273364"/>
              <a:gd name="connsiteX60" fmla="*/ 1922097 w 6748930"/>
              <a:gd name="connsiteY60" fmla="*/ 651154 h 4273364"/>
              <a:gd name="connsiteX61" fmla="*/ 1896109 w 6748930"/>
              <a:gd name="connsiteY61" fmla="*/ 384269 h 4273364"/>
              <a:gd name="connsiteX62" fmla="*/ 1412666 w 6748930"/>
              <a:gd name="connsiteY62" fmla="*/ 354574 h 4273364"/>
              <a:gd name="connsiteX63" fmla="*/ 1410121 w 6748930"/>
              <a:gd name="connsiteY63" fmla="*/ 191971 h 4273364"/>
              <a:gd name="connsiteX64" fmla="*/ 1289845 w 6748930"/>
              <a:gd name="connsiteY64" fmla="*/ 184626 h 4273364"/>
              <a:gd name="connsiteX65" fmla="*/ 1169632 w 6748930"/>
              <a:gd name="connsiteY65" fmla="*/ 166320 h 4273364"/>
              <a:gd name="connsiteX66" fmla="*/ 1170496 w 6748930"/>
              <a:gd name="connsiteY66" fmla="*/ 80778 h 4273364"/>
              <a:gd name="connsiteX67" fmla="*/ 1069010 w 6748930"/>
              <a:gd name="connsiteY67" fmla="*/ 302914 h 4273364"/>
              <a:gd name="connsiteX68" fmla="*/ 964794 w 6748930"/>
              <a:gd name="connsiteY68" fmla="*/ 506053 h 4273364"/>
              <a:gd name="connsiteX69" fmla="*/ 887664 w 6748930"/>
              <a:gd name="connsiteY69" fmla="*/ 741045 h 4273364"/>
              <a:gd name="connsiteX70" fmla="*/ 783415 w 6748930"/>
              <a:gd name="connsiteY70" fmla="*/ 1105042 h 4273364"/>
              <a:gd name="connsiteX71" fmla="*/ 547493 w 6748930"/>
              <a:gd name="connsiteY71" fmla="*/ 991239 h 4273364"/>
              <a:gd name="connsiteX72" fmla="*/ 353890 w 6748930"/>
              <a:gd name="connsiteY72" fmla="*/ 1111933 h 4273364"/>
              <a:gd name="connsiteX73" fmla="*/ 240397 w 6748930"/>
              <a:gd name="connsiteY73" fmla="*/ 1021956 h 4273364"/>
              <a:gd name="connsiteX74" fmla="*/ 166867 w 6748930"/>
              <a:gd name="connsiteY74" fmla="*/ 1137185 h 4273364"/>
              <a:gd name="connsiteX75" fmla="*/ 113254 w 6748930"/>
              <a:gd name="connsiteY75" fmla="*/ 1256635 h 4273364"/>
              <a:gd name="connsiteX76" fmla="*/ 72176 w 6748930"/>
              <a:gd name="connsiteY76" fmla="*/ 1354616 h 4273364"/>
              <a:gd name="connsiteX77" fmla="*/ 68887 w 6748930"/>
              <a:gd name="connsiteY77" fmla="*/ 1468419 h 4273364"/>
              <a:gd name="connsiteX78" fmla="*/ 0 w 6748930"/>
              <a:gd name="connsiteY78" fmla="*/ 1568134 h 4273364"/>
              <a:gd name="connsiteX79" fmla="*/ 9559 w 6748930"/>
              <a:gd name="connsiteY79" fmla="*/ 1759320 h 4273364"/>
              <a:gd name="connsiteX80" fmla="*/ 139432 w 6748930"/>
              <a:gd name="connsiteY80" fmla="*/ 1728887 h 4273364"/>
              <a:gd name="connsiteX81" fmla="*/ 290506 w 6748930"/>
              <a:gd name="connsiteY81" fmla="*/ 1793138 h 4273364"/>
              <a:gd name="connsiteX82" fmla="*/ 486543 w 6748930"/>
              <a:gd name="connsiteY82" fmla="*/ 1903084 h 4273364"/>
              <a:gd name="connsiteX83" fmla="*/ 451314 w 6748930"/>
              <a:gd name="connsiteY83" fmla="*/ 2048527 h 4273364"/>
              <a:gd name="connsiteX84" fmla="*/ 650644 w 6748930"/>
              <a:gd name="connsiteY84" fmla="*/ 2312532 h 4273364"/>
              <a:gd name="connsiteX85" fmla="*/ 425076 w 6748930"/>
              <a:gd name="connsiteY85" fmla="*/ 2799068 h 4273364"/>
              <a:gd name="connsiteX86" fmla="*/ 553431 w 6748930"/>
              <a:gd name="connsiteY86" fmla="*/ 2888221 h 4273364"/>
              <a:gd name="connsiteX0" fmla="*/ 553431 w 6748930"/>
              <a:gd name="connsiteY0" fmla="*/ 2888221 h 4273364"/>
              <a:gd name="connsiteX1" fmla="*/ 807498 w 6748930"/>
              <a:gd name="connsiteY1" fmla="*/ 2860775 h 4273364"/>
              <a:gd name="connsiteX2" fmla="*/ 849252 w 6748930"/>
              <a:gd name="connsiteY2" fmla="*/ 2971350 h 4273364"/>
              <a:gd name="connsiteX3" fmla="*/ 1210162 w 6748930"/>
              <a:gd name="connsiteY3" fmla="*/ 2893449 h 4273364"/>
              <a:gd name="connsiteX4" fmla="*/ 1432085 w 6748930"/>
              <a:gd name="connsiteY4" fmla="*/ 2983874 h 4273364"/>
              <a:gd name="connsiteX5" fmla="*/ 1009890 w 6748930"/>
              <a:gd name="connsiteY5" fmla="*/ 3970713 h 4273364"/>
              <a:gd name="connsiteX6" fmla="*/ 1442161 w 6748930"/>
              <a:gd name="connsiteY6" fmla="*/ 3697891 h 4273364"/>
              <a:gd name="connsiteX7" fmla="*/ 1468940 w 6748930"/>
              <a:gd name="connsiteY7" fmla="*/ 3668527 h 4273364"/>
              <a:gd name="connsiteX8" fmla="*/ 1513390 w 6748930"/>
              <a:gd name="connsiteY8" fmla="*/ 3681227 h 4273364"/>
              <a:gd name="connsiteX9" fmla="*/ 1487990 w 6748930"/>
              <a:gd name="connsiteY9" fmla="*/ 3719327 h 4273364"/>
              <a:gd name="connsiteX10" fmla="*/ 1649915 w 6748930"/>
              <a:gd name="connsiteY10" fmla="*/ 3801877 h 4273364"/>
              <a:gd name="connsiteX11" fmla="*/ 1850296 w 6748930"/>
              <a:gd name="connsiteY11" fmla="*/ 3899591 h 4273364"/>
              <a:gd name="connsiteX12" fmla="*/ 1841750 w 6748930"/>
              <a:gd name="connsiteY12" fmla="*/ 3769799 h 4273364"/>
              <a:gd name="connsiteX13" fmla="*/ 1867131 w 6748930"/>
              <a:gd name="connsiteY13" fmla="*/ 3681025 h 4273364"/>
              <a:gd name="connsiteX14" fmla="*/ 1984922 w 6748930"/>
              <a:gd name="connsiteY14" fmla="*/ 3149623 h 4273364"/>
              <a:gd name="connsiteX15" fmla="*/ 2745358 w 6748930"/>
              <a:gd name="connsiteY15" fmla="*/ 3753135 h 4273364"/>
              <a:gd name="connsiteX16" fmla="*/ 2844823 w 6748930"/>
              <a:gd name="connsiteY16" fmla="*/ 3836701 h 4273364"/>
              <a:gd name="connsiteX17" fmla="*/ 3053983 w 6748930"/>
              <a:gd name="connsiteY17" fmla="*/ 3914464 h 4273364"/>
              <a:gd name="connsiteX18" fmla="*/ 3189522 w 6748930"/>
              <a:gd name="connsiteY18" fmla="*/ 3933843 h 4273364"/>
              <a:gd name="connsiteX19" fmla="*/ 3322741 w 6748930"/>
              <a:gd name="connsiteY19" fmla="*/ 3963339 h 4273364"/>
              <a:gd name="connsiteX20" fmla="*/ 3435364 w 6748930"/>
              <a:gd name="connsiteY20" fmla="*/ 3971383 h 4273364"/>
              <a:gd name="connsiteX21" fmla="*/ 3666513 w 6748930"/>
              <a:gd name="connsiteY21" fmla="*/ 4026187 h 4273364"/>
              <a:gd name="connsiteX22" fmla="*/ 3780639 w 6748930"/>
              <a:gd name="connsiteY22" fmla="*/ 3937361 h 4273364"/>
              <a:gd name="connsiteX23" fmla="*/ 3757294 w 6748930"/>
              <a:gd name="connsiteY23" fmla="*/ 3381191 h 4273364"/>
              <a:gd name="connsiteX24" fmla="*/ 3795994 w 6748930"/>
              <a:gd name="connsiteY24" fmla="*/ 3340115 h 4273364"/>
              <a:gd name="connsiteX25" fmla="*/ 4261754 w 6748930"/>
              <a:gd name="connsiteY25" fmla="*/ 3707222 h 4273364"/>
              <a:gd name="connsiteX26" fmla="*/ 4720118 w 6748930"/>
              <a:gd name="connsiteY26" fmla="*/ 4078101 h 4273364"/>
              <a:gd name="connsiteX27" fmla="*/ 4977293 w 6748930"/>
              <a:gd name="connsiteY27" fmla="*/ 4273364 h 4273364"/>
              <a:gd name="connsiteX28" fmla="*/ 4989993 w 6748930"/>
              <a:gd name="connsiteY28" fmla="*/ 4055877 h 4273364"/>
              <a:gd name="connsiteX29" fmla="*/ 4939193 w 6748930"/>
              <a:gd name="connsiteY29" fmla="*/ 3913002 h 4273364"/>
              <a:gd name="connsiteX30" fmla="*/ 4883902 w 6748930"/>
              <a:gd name="connsiteY30" fmla="*/ 3769570 h 4273364"/>
              <a:gd name="connsiteX31" fmla="*/ 5317018 w 6748930"/>
              <a:gd name="connsiteY31" fmla="*/ 3662177 h 4273364"/>
              <a:gd name="connsiteX32" fmla="*/ 5358293 w 6748930"/>
              <a:gd name="connsiteY32" fmla="*/ 3439927 h 4273364"/>
              <a:gd name="connsiteX33" fmla="*/ 5609118 w 6748930"/>
              <a:gd name="connsiteY33" fmla="*/ 3424052 h 4273364"/>
              <a:gd name="connsiteX34" fmla="*/ 5624512 w 6748930"/>
              <a:gd name="connsiteY34" fmla="*/ 3361802 h 4273364"/>
              <a:gd name="connsiteX35" fmla="*/ 5548697 w 6748930"/>
              <a:gd name="connsiteY35" fmla="*/ 3361609 h 4273364"/>
              <a:gd name="connsiteX36" fmla="*/ 5456718 w 6748930"/>
              <a:gd name="connsiteY36" fmla="*/ 3379602 h 4273364"/>
              <a:gd name="connsiteX37" fmla="*/ 5374127 w 6748930"/>
              <a:gd name="connsiteY37" fmla="*/ 3321063 h 4273364"/>
              <a:gd name="connsiteX38" fmla="*/ 5472635 w 6748930"/>
              <a:gd name="connsiteY38" fmla="*/ 3313752 h 4273364"/>
              <a:gd name="connsiteX39" fmla="*/ 5479694 w 6748930"/>
              <a:gd name="connsiteY39" fmla="*/ 3218524 h 4273364"/>
              <a:gd name="connsiteX40" fmla="*/ 5574193 w 6748930"/>
              <a:gd name="connsiteY40" fmla="*/ 3208152 h 4273364"/>
              <a:gd name="connsiteX41" fmla="*/ 5563128 w 6748930"/>
              <a:gd name="connsiteY41" fmla="*/ 3299745 h 4273364"/>
              <a:gd name="connsiteX42" fmla="*/ 5663093 w 6748930"/>
              <a:gd name="connsiteY42" fmla="*/ 3300614 h 4273364"/>
              <a:gd name="connsiteX43" fmla="*/ 5702199 w 6748930"/>
              <a:gd name="connsiteY43" fmla="*/ 3207531 h 4273364"/>
              <a:gd name="connsiteX44" fmla="*/ 5832576 w 6748930"/>
              <a:gd name="connsiteY44" fmla="*/ 3288889 h 4273364"/>
              <a:gd name="connsiteX45" fmla="*/ 5912633 w 6748930"/>
              <a:gd name="connsiteY45" fmla="*/ 3108519 h 4273364"/>
              <a:gd name="connsiteX46" fmla="*/ 6298015 w 6748930"/>
              <a:gd name="connsiteY46" fmla="*/ 3318069 h 4273364"/>
              <a:gd name="connsiteX47" fmla="*/ 6529868 w 6748930"/>
              <a:gd name="connsiteY47" fmla="*/ 3506602 h 4273364"/>
              <a:gd name="connsiteX48" fmla="*/ 6671535 w 6748930"/>
              <a:gd name="connsiteY48" fmla="*/ 3575848 h 4273364"/>
              <a:gd name="connsiteX49" fmla="*/ 6748930 w 6748930"/>
              <a:gd name="connsiteY49" fmla="*/ 3451799 h 4273364"/>
              <a:gd name="connsiteX50" fmla="*/ 5559681 w 6748930"/>
              <a:gd name="connsiteY50" fmla="*/ 2476539 h 4273364"/>
              <a:gd name="connsiteX51" fmla="*/ 4062794 w 6748930"/>
              <a:gd name="connsiteY51" fmla="*/ 1460218 h 4273364"/>
              <a:gd name="connsiteX52" fmla="*/ 3318797 w 6748930"/>
              <a:gd name="connsiteY52" fmla="*/ 999628 h 4273364"/>
              <a:gd name="connsiteX53" fmla="*/ 3612279 w 6748930"/>
              <a:gd name="connsiteY53" fmla="*/ 681673 h 4273364"/>
              <a:gd name="connsiteX54" fmla="*/ 3082778 w 6748930"/>
              <a:gd name="connsiteY54" fmla="*/ 637893 h 4273364"/>
              <a:gd name="connsiteX55" fmla="*/ 2924003 w 6748930"/>
              <a:gd name="connsiteY55" fmla="*/ 378784 h 4273364"/>
              <a:gd name="connsiteX56" fmla="*/ 2716765 w 6748930"/>
              <a:gd name="connsiteY56" fmla="*/ 0 h 4273364"/>
              <a:gd name="connsiteX57" fmla="*/ 2506088 w 6748930"/>
              <a:gd name="connsiteY57" fmla="*/ 471741 h 4273364"/>
              <a:gd name="connsiteX58" fmla="*/ 2221402 w 6748930"/>
              <a:gd name="connsiteY58" fmla="*/ 1069117 h 4273364"/>
              <a:gd name="connsiteX59" fmla="*/ 1989942 w 6748930"/>
              <a:gd name="connsiteY59" fmla="*/ 1081740 h 4273364"/>
              <a:gd name="connsiteX60" fmla="*/ 1922097 w 6748930"/>
              <a:gd name="connsiteY60" fmla="*/ 651154 h 4273364"/>
              <a:gd name="connsiteX61" fmla="*/ 1896109 w 6748930"/>
              <a:gd name="connsiteY61" fmla="*/ 384269 h 4273364"/>
              <a:gd name="connsiteX62" fmla="*/ 1412666 w 6748930"/>
              <a:gd name="connsiteY62" fmla="*/ 354574 h 4273364"/>
              <a:gd name="connsiteX63" fmla="*/ 1410121 w 6748930"/>
              <a:gd name="connsiteY63" fmla="*/ 191971 h 4273364"/>
              <a:gd name="connsiteX64" fmla="*/ 1289845 w 6748930"/>
              <a:gd name="connsiteY64" fmla="*/ 184626 h 4273364"/>
              <a:gd name="connsiteX65" fmla="*/ 1169632 w 6748930"/>
              <a:gd name="connsiteY65" fmla="*/ 166320 h 4273364"/>
              <a:gd name="connsiteX66" fmla="*/ 1170496 w 6748930"/>
              <a:gd name="connsiteY66" fmla="*/ 80778 h 4273364"/>
              <a:gd name="connsiteX67" fmla="*/ 1069010 w 6748930"/>
              <a:gd name="connsiteY67" fmla="*/ 302914 h 4273364"/>
              <a:gd name="connsiteX68" fmla="*/ 964794 w 6748930"/>
              <a:gd name="connsiteY68" fmla="*/ 506053 h 4273364"/>
              <a:gd name="connsiteX69" fmla="*/ 887664 w 6748930"/>
              <a:gd name="connsiteY69" fmla="*/ 741045 h 4273364"/>
              <a:gd name="connsiteX70" fmla="*/ 783415 w 6748930"/>
              <a:gd name="connsiteY70" fmla="*/ 1105042 h 4273364"/>
              <a:gd name="connsiteX71" fmla="*/ 547493 w 6748930"/>
              <a:gd name="connsiteY71" fmla="*/ 991239 h 4273364"/>
              <a:gd name="connsiteX72" fmla="*/ 353890 w 6748930"/>
              <a:gd name="connsiteY72" fmla="*/ 1111933 h 4273364"/>
              <a:gd name="connsiteX73" fmla="*/ 240397 w 6748930"/>
              <a:gd name="connsiteY73" fmla="*/ 1021956 h 4273364"/>
              <a:gd name="connsiteX74" fmla="*/ 166867 w 6748930"/>
              <a:gd name="connsiteY74" fmla="*/ 1137185 h 4273364"/>
              <a:gd name="connsiteX75" fmla="*/ 113254 w 6748930"/>
              <a:gd name="connsiteY75" fmla="*/ 1256635 h 4273364"/>
              <a:gd name="connsiteX76" fmla="*/ 72176 w 6748930"/>
              <a:gd name="connsiteY76" fmla="*/ 1354616 h 4273364"/>
              <a:gd name="connsiteX77" fmla="*/ 68887 w 6748930"/>
              <a:gd name="connsiteY77" fmla="*/ 1468419 h 4273364"/>
              <a:gd name="connsiteX78" fmla="*/ 0 w 6748930"/>
              <a:gd name="connsiteY78" fmla="*/ 1568134 h 4273364"/>
              <a:gd name="connsiteX79" fmla="*/ 9559 w 6748930"/>
              <a:gd name="connsiteY79" fmla="*/ 1759320 h 4273364"/>
              <a:gd name="connsiteX80" fmla="*/ 139432 w 6748930"/>
              <a:gd name="connsiteY80" fmla="*/ 1728887 h 4273364"/>
              <a:gd name="connsiteX81" fmla="*/ 290506 w 6748930"/>
              <a:gd name="connsiteY81" fmla="*/ 1793138 h 4273364"/>
              <a:gd name="connsiteX82" fmla="*/ 486543 w 6748930"/>
              <a:gd name="connsiteY82" fmla="*/ 1903084 h 4273364"/>
              <a:gd name="connsiteX83" fmla="*/ 451314 w 6748930"/>
              <a:gd name="connsiteY83" fmla="*/ 2048527 h 4273364"/>
              <a:gd name="connsiteX84" fmla="*/ 650644 w 6748930"/>
              <a:gd name="connsiteY84" fmla="*/ 2312532 h 4273364"/>
              <a:gd name="connsiteX85" fmla="*/ 425076 w 6748930"/>
              <a:gd name="connsiteY85" fmla="*/ 2799068 h 4273364"/>
              <a:gd name="connsiteX86" fmla="*/ 553431 w 6748930"/>
              <a:gd name="connsiteY86" fmla="*/ 2888221 h 4273364"/>
              <a:gd name="connsiteX0" fmla="*/ 553431 w 6748930"/>
              <a:gd name="connsiteY0" fmla="*/ 2888221 h 4273364"/>
              <a:gd name="connsiteX1" fmla="*/ 807498 w 6748930"/>
              <a:gd name="connsiteY1" fmla="*/ 2860775 h 4273364"/>
              <a:gd name="connsiteX2" fmla="*/ 849252 w 6748930"/>
              <a:gd name="connsiteY2" fmla="*/ 2971350 h 4273364"/>
              <a:gd name="connsiteX3" fmla="*/ 1210162 w 6748930"/>
              <a:gd name="connsiteY3" fmla="*/ 2893449 h 4273364"/>
              <a:gd name="connsiteX4" fmla="*/ 1432085 w 6748930"/>
              <a:gd name="connsiteY4" fmla="*/ 2983874 h 4273364"/>
              <a:gd name="connsiteX5" fmla="*/ 1009890 w 6748930"/>
              <a:gd name="connsiteY5" fmla="*/ 3970713 h 4273364"/>
              <a:gd name="connsiteX6" fmla="*/ 1442161 w 6748930"/>
              <a:gd name="connsiteY6" fmla="*/ 3697891 h 4273364"/>
              <a:gd name="connsiteX7" fmla="*/ 1468940 w 6748930"/>
              <a:gd name="connsiteY7" fmla="*/ 3668527 h 4273364"/>
              <a:gd name="connsiteX8" fmla="*/ 1513390 w 6748930"/>
              <a:gd name="connsiteY8" fmla="*/ 3681227 h 4273364"/>
              <a:gd name="connsiteX9" fmla="*/ 1487990 w 6748930"/>
              <a:gd name="connsiteY9" fmla="*/ 3719327 h 4273364"/>
              <a:gd name="connsiteX10" fmla="*/ 1649915 w 6748930"/>
              <a:gd name="connsiteY10" fmla="*/ 3801877 h 4273364"/>
              <a:gd name="connsiteX11" fmla="*/ 1850296 w 6748930"/>
              <a:gd name="connsiteY11" fmla="*/ 3899591 h 4273364"/>
              <a:gd name="connsiteX12" fmla="*/ 1841750 w 6748930"/>
              <a:gd name="connsiteY12" fmla="*/ 3769799 h 4273364"/>
              <a:gd name="connsiteX13" fmla="*/ 1867131 w 6748930"/>
              <a:gd name="connsiteY13" fmla="*/ 3681025 h 4273364"/>
              <a:gd name="connsiteX14" fmla="*/ 1984922 w 6748930"/>
              <a:gd name="connsiteY14" fmla="*/ 3149623 h 4273364"/>
              <a:gd name="connsiteX15" fmla="*/ 2745358 w 6748930"/>
              <a:gd name="connsiteY15" fmla="*/ 3753135 h 4273364"/>
              <a:gd name="connsiteX16" fmla="*/ 2844823 w 6748930"/>
              <a:gd name="connsiteY16" fmla="*/ 3836701 h 4273364"/>
              <a:gd name="connsiteX17" fmla="*/ 3053983 w 6748930"/>
              <a:gd name="connsiteY17" fmla="*/ 3914464 h 4273364"/>
              <a:gd name="connsiteX18" fmla="*/ 3189522 w 6748930"/>
              <a:gd name="connsiteY18" fmla="*/ 3933843 h 4273364"/>
              <a:gd name="connsiteX19" fmla="*/ 3322741 w 6748930"/>
              <a:gd name="connsiteY19" fmla="*/ 3963339 h 4273364"/>
              <a:gd name="connsiteX20" fmla="*/ 3435364 w 6748930"/>
              <a:gd name="connsiteY20" fmla="*/ 3971383 h 4273364"/>
              <a:gd name="connsiteX21" fmla="*/ 3666513 w 6748930"/>
              <a:gd name="connsiteY21" fmla="*/ 4026187 h 4273364"/>
              <a:gd name="connsiteX22" fmla="*/ 3780639 w 6748930"/>
              <a:gd name="connsiteY22" fmla="*/ 3937361 h 4273364"/>
              <a:gd name="connsiteX23" fmla="*/ 3757294 w 6748930"/>
              <a:gd name="connsiteY23" fmla="*/ 3381191 h 4273364"/>
              <a:gd name="connsiteX24" fmla="*/ 3795994 w 6748930"/>
              <a:gd name="connsiteY24" fmla="*/ 3340115 h 4273364"/>
              <a:gd name="connsiteX25" fmla="*/ 4261754 w 6748930"/>
              <a:gd name="connsiteY25" fmla="*/ 3707222 h 4273364"/>
              <a:gd name="connsiteX26" fmla="*/ 4720118 w 6748930"/>
              <a:gd name="connsiteY26" fmla="*/ 4078101 h 4273364"/>
              <a:gd name="connsiteX27" fmla="*/ 4977293 w 6748930"/>
              <a:gd name="connsiteY27" fmla="*/ 4273364 h 4273364"/>
              <a:gd name="connsiteX28" fmla="*/ 4989993 w 6748930"/>
              <a:gd name="connsiteY28" fmla="*/ 4055877 h 4273364"/>
              <a:gd name="connsiteX29" fmla="*/ 4939193 w 6748930"/>
              <a:gd name="connsiteY29" fmla="*/ 3913002 h 4273364"/>
              <a:gd name="connsiteX30" fmla="*/ 4883902 w 6748930"/>
              <a:gd name="connsiteY30" fmla="*/ 3769570 h 4273364"/>
              <a:gd name="connsiteX31" fmla="*/ 5317018 w 6748930"/>
              <a:gd name="connsiteY31" fmla="*/ 3662177 h 4273364"/>
              <a:gd name="connsiteX32" fmla="*/ 5358293 w 6748930"/>
              <a:gd name="connsiteY32" fmla="*/ 3439927 h 4273364"/>
              <a:gd name="connsiteX33" fmla="*/ 5627591 w 6748930"/>
              <a:gd name="connsiteY33" fmla="*/ 3433289 h 4273364"/>
              <a:gd name="connsiteX34" fmla="*/ 5624512 w 6748930"/>
              <a:gd name="connsiteY34" fmla="*/ 3361802 h 4273364"/>
              <a:gd name="connsiteX35" fmla="*/ 5548697 w 6748930"/>
              <a:gd name="connsiteY35" fmla="*/ 3361609 h 4273364"/>
              <a:gd name="connsiteX36" fmla="*/ 5456718 w 6748930"/>
              <a:gd name="connsiteY36" fmla="*/ 3379602 h 4273364"/>
              <a:gd name="connsiteX37" fmla="*/ 5374127 w 6748930"/>
              <a:gd name="connsiteY37" fmla="*/ 3321063 h 4273364"/>
              <a:gd name="connsiteX38" fmla="*/ 5472635 w 6748930"/>
              <a:gd name="connsiteY38" fmla="*/ 3313752 h 4273364"/>
              <a:gd name="connsiteX39" fmla="*/ 5479694 w 6748930"/>
              <a:gd name="connsiteY39" fmla="*/ 3218524 h 4273364"/>
              <a:gd name="connsiteX40" fmla="*/ 5574193 w 6748930"/>
              <a:gd name="connsiteY40" fmla="*/ 3208152 h 4273364"/>
              <a:gd name="connsiteX41" fmla="*/ 5563128 w 6748930"/>
              <a:gd name="connsiteY41" fmla="*/ 3299745 h 4273364"/>
              <a:gd name="connsiteX42" fmla="*/ 5663093 w 6748930"/>
              <a:gd name="connsiteY42" fmla="*/ 3300614 h 4273364"/>
              <a:gd name="connsiteX43" fmla="*/ 5702199 w 6748930"/>
              <a:gd name="connsiteY43" fmla="*/ 3207531 h 4273364"/>
              <a:gd name="connsiteX44" fmla="*/ 5832576 w 6748930"/>
              <a:gd name="connsiteY44" fmla="*/ 3288889 h 4273364"/>
              <a:gd name="connsiteX45" fmla="*/ 5912633 w 6748930"/>
              <a:gd name="connsiteY45" fmla="*/ 3108519 h 4273364"/>
              <a:gd name="connsiteX46" fmla="*/ 6298015 w 6748930"/>
              <a:gd name="connsiteY46" fmla="*/ 3318069 h 4273364"/>
              <a:gd name="connsiteX47" fmla="*/ 6529868 w 6748930"/>
              <a:gd name="connsiteY47" fmla="*/ 3506602 h 4273364"/>
              <a:gd name="connsiteX48" fmla="*/ 6671535 w 6748930"/>
              <a:gd name="connsiteY48" fmla="*/ 3575848 h 4273364"/>
              <a:gd name="connsiteX49" fmla="*/ 6748930 w 6748930"/>
              <a:gd name="connsiteY49" fmla="*/ 3451799 h 4273364"/>
              <a:gd name="connsiteX50" fmla="*/ 5559681 w 6748930"/>
              <a:gd name="connsiteY50" fmla="*/ 2476539 h 4273364"/>
              <a:gd name="connsiteX51" fmla="*/ 4062794 w 6748930"/>
              <a:gd name="connsiteY51" fmla="*/ 1460218 h 4273364"/>
              <a:gd name="connsiteX52" fmla="*/ 3318797 w 6748930"/>
              <a:gd name="connsiteY52" fmla="*/ 999628 h 4273364"/>
              <a:gd name="connsiteX53" fmla="*/ 3612279 w 6748930"/>
              <a:gd name="connsiteY53" fmla="*/ 681673 h 4273364"/>
              <a:gd name="connsiteX54" fmla="*/ 3082778 w 6748930"/>
              <a:gd name="connsiteY54" fmla="*/ 637893 h 4273364"/>
              <a:gd name="connsiteX55" fmla="*/ 2924003 w 6748930"/>
              <a:gd name="connsiteY55" fmla="*/ 378784 h 4273364"/>
              <a:gd name="connsiteX56" fmla="*/ 2716765 w 6748930"/>
              <a:gd name="connsiteY56" fmla="*/ 0 h 4273364"/>
              <a:gd name="connsiteX57" fmla="*/ 2506088 w 6748930"/>
              <a:gd name="connsiteY57" fmla="*/ 471741 h 4273364"/>
              <a:gd name="connsiteX58" fmla="*/ 2221402 w 6748930"/>
              <a:gd name="connsiteY58" fmla="*/ 1069117 h 4273364"/>
              <a:gd name="connsiteX59" fmla="*/ 1989942 w 6748930"/>
              <a:gd name="connsiteY59" fmla="*/ 1081740 h 4273364"/>
              <a:gd name="connsiteX60" fmla="*/ 1922097 w 6748930"/>
              <a:gd name="connsiteY60" fmla="*/ 651154 h 4273364"/>
              <a:gd name="connsiteX61" fmla="*/ 1896109 w 6748930"/>
              <a:gd name="connsiteY61" fmla="*/ 384269 h 4273364"/>
              <a:gd name="connsiteX62" fmla="*/ 1412666 w 6748930"/>
              <a:gd name="connsiteY62" fmla="*/ 354574 h 4273364"/>
              <a:gd name="connsiteX63" fmla="*/ 1410121 w 6748930"/>
              <a:gd name="connsiteY63" fmla="*/ 191971 h 4273364"/>
              <a:gd name="connsiteX64" fmla="*/ 1289845 w 6748930"/>
              <a:gd name="connsiteY64" fmla="*/ 184626 h 4273364"/>
              <a:gd name="connsiteX65" fmla="*/ 1169632 w 6748930"/>
              <a:gd name="connsiteY65" fmla="*/ 166320 h 4273364"/>
              <a:gd name="connsiteX66" fmla="*/ 1170496 w 6748930"/>
              <a:gd name="connsiteY66" fmla="*/ 80778 h 4273364"/>
              <a:gd name="connsiteX67" fmla="*/ 1069010 w 6748930"/>
              <a:gd name="connsiteY67" fmla="*/ 302914 h 4273364"/>
              <a:gd name="connsiteX68" fmla="*/ 964794 w 6748930"/>
              <a:gd name="connsiteY68" fmla="*/ 506053 h 4273364"/>
              <a:gd name="connsiteX69" fmla="*/ 887664 w 6748930"/>
              <a:gd name="connsiteY69" fmla="*/ 741045 h 4273364"/>
              <a:gd name="connsiteX70" fmla="*/ 783415 w 6748930"/>
              <a:gd name="connsiteY70" fmla="*/ 1105042 h 4273364"/>
              <a:gd name="connsiteX71" fmla="*/ 547493 w 6748930"/>
              <a:gd name="connsiteY71" fmla="*/ 991239 h 4273364"/>
              <a:gd name="connsiteX72" fmla="*/ 353890 w 6748930"/>
              <a:gd name="connsiteY72" fmla="*/ 1111933 h 4273364"/>
              <a:gd name="connsiteX73" fmla="*/ 240397 w 6748930"/>
              <a:gd name="connsiteY73" fmla="*/ 1021956 h 4273364"/>
              <a:gd name="connsiteX74" fmla="*/ 166867 w 6748930"/>
              <a:gd name="connsiteY74" fmla="*/ 1137185 h 4273364"/>
              <a:gd name="connsiteX75" fmla="*/ 113254 w 6748930"/>
              <a:gd name="connsiteY75" fmla="*/ 1256635 h 4273364"/>
              <a:gd name="connsiteX76" fmla="*/ 72176 w 6748930"/>
              <a:gd name="connsiteY76" fmla="*/ 1354616 h 4273364"/>
              <a:gd name="connsiteX77" fmla="*/ 68887 w 6748930"/>
              <a:gd name="connsiteY77" fmla="*/ 1468419 h 4273364"/>
              <a:gd name="connsiteX78" fmla="*/ 0 w 6748930"/>
              <a:gd name="connsiteY78" fmla="*/ 1568134 h 4273364"/>
              <a:gd name="connsiteX79" fmla="*/ 9559 w 6748930"/>
              <a:gd name="connsiteY79" fmla="*/ 1759320 h 4273364"/>
              <a:gd name="connsiteX80" fmla="*/ 139432 w 6748930"/>
              <a:gd name="connsiteY80" fmla="*/ 1728887 h 4273364"/>
              <a:gd name="connsiteX81" fmla="*/ 290506 w 6748930"/>
              <a:gd name="connsiteY81" fmla="*/ 1793138 h 4273364"/>
              <a:gd name="connsiteX82" fmla="*/ 486543 w 6748930"/>
              <a:gd name="connsiteY82" fmla="*/ 1903084 h 4273364"/>
              <a:gd name="connsiteX83" fmla="*/ 451314 w 6748930"/>
              <a:gd name="connsiteY83" fmla="*/ 2048527 h 4273364"/>
              <a:gd name="connsiteX84" fmla="*/ 650644 w 6748930"/>
              <a:gd name="connsiteY84" fmla="*/ 2312532 h 4273364"/>
              <a:gd name="connsiteX85" fmla="*/ 425076 w 6748930"/>
              <a:gd name="connsiteY85" fmla="*/ 2799068 h 4273364"/>
              <a:gd name="connsiteX86" fmla="*/ 553431 w 6748930"/>
              <a:gd name="connsiteY86" fmla="*/ 2888221 h 4273364"/>
              <a:gd name="connsiteX0" fmla="*/ 553431 w 6748930"/>
              <a:gd name="connsiteY0" fmla="*/ 2888221 h 4273364"/>
              <a:gd name="connsiteX1" fmla="*/ 807498 w 6748930"/>
              <a:gd name="connsiteY1" fmla="*/ 2860775 h 4273364"/>
              <a:gd name="connsiteX2" fmla="*/ 849252 w 6748930"/>
              <a:gd name="connsiteY2" fmla="*/ 2971350 h 4273364"/>
              <a:gd name="connsiteX3" fmla="*/ 1210162 w 6748930"/>
              <a:gd name="connsiteY3" fmla="*/ 2893449 h 4273364"/>
              <a:gd name="connsiteX4" fmla="*/ 1432085 w 6748930"/>
              <a:gd name="connsiteY4" fmla="*/ 2983874 h 4273364"/>
              <a:gd name="connsiteX5" fmla="*/ 1009890 w 6748930"/>
              <a:gd name="connsiteY5" fmla="*/ 3970713 h 4273364"/>
              <a:gd name="connsiteX6" fmla="*/ 1442161 w 6748930"/>
              <a:gd name="connsiteY6" fmla="*/ 3697891 h 4273364"/>
              <a:gd name="connsiteX7" fmla="*/ 1468940 w 6748930"/>
              <a:gd name="connsiteY7" fmla="*/ 3668527 h 4273364"/>
              <a:gd name="connsiteX8" fmla="*/ 1513390 w 6748930"/>
              <a:gd name="connsiteY8" fmla="*/ 3681227 h 4273364"/>
              <a:gd name="connsiteX9" fmla="*/ 1487990 w 6748930"/>
              <a:gd name="connsiteY9" fmla="*/ 3719327 h 4273364"/>
              <a:gd name="connsiteX10" fmla="*/ 1649915 w 6748930"/>
              <a:gd name="connsiteY10" fmla="*/ 3801877 h 4273364"/>
              <a:gd name="connsiteX11" fmla="*/ 1850296 w 6748930"/>
              <a:gd name="connsiteY11" fmla="*/ 3899591 h 4273364"/>
              <a:gd name="connsiteX12" fmla="*/ 1841750 w 6748930"/>
              <a:gd name="connsiteY12" fmla="*/ 3769799 h 4273364"/>
              <a:gd name="connsiteX13" fmla="*/ 1867131 w 6748930"/>
              <a:gd name="connsiteY13" fmla="*/ 3681025 h 4273364"/>
              <a:gd name="connsiteX14" fmla="*/ 1984922 w 6748930"/>
              <a:gd name="connsiteY14" fmla="*/ 3149623 h 4273364"/>
              <a:gd name="connsiteX15" fmla="*/ 2745358 w 6748930"/>
              <a:gd name="connsiteY15" fmla="*/ 3753135 h 4273364"/>
              <a:gd name="connsiteX16" fmla="*/ 2844823 w 6748930"/>
              <a:gd name="connsiteY16" fmla="*/ 3836701 h 4273364"/>
              <a:gd name="connsiteX17" fmla="*/ 3053983 w 6748930"/>
              <a:gd name="connsiteY17" fmla="*/ 3914464 h 4273364"/>
              <a:gd name="connsiteX18" fmla="*/ 3189522 w 6748930"/>
              <a:gd name="connsiteY18" fmla="*/ 3933843 h 4273364"/>
              <a:gd name="connsiteX19" fmla="*/ 3322741 w 6748930"/>
              <a:gd name="connsiteY19" fmla="*/ 3963339 h 4273364"/>
              <a:gd name="connsiteX20" fmla="*/ 3435364 w 6748930"/>
              <a:gd name="connsiteY20" fmla="*/ 3971383 h 4273364"/>
              <a:gd name="connsiteX21" fmla="*/ 3666513 w 6748930"/>
              <a:gd name="connsiteY21" fmla="*/ 4026187 h 4273364"/>
              <a:gd name="connsiteX22" fmla="*/ 3780639 w 6748930"/>
              <a:gd name="connsiteY22" fmla="*/ 3937361 h 4273364"/>
              <a:gd name="connsiteX23" fmla="*/ 3757294 w 6748930"/>
              <a:gd name="connsiteY23" fmla="*/ 3381191 h 4273364"/>
              <a:gd name="connsiteX24" fmla="*/ 3795994 w 6748930"/>
              <a:gd name="connsiteY24" fmla="*/ 3340115 h 4273364"/>
              <a:gd name="connsiteX25" fmla="*/ 4261754 w 6748930"/>
              <a:gd name="connsiteY25" fmla="*/ 3707222 h 4273364"/>
              <a:gd name="connsiteX26" fmla="*/ 4720118 w 6748930"/>
              <a:gd name="connsiteY26" fmla="*/ 4078101 h 4273364"/>
              <a:gd name="connsiteX27" fmla="*/ 4977293 w 6748930"/>
              <a:gd name="connsiteY27" fmla="*/ 4273364 h 4273364"/>
              <a:gd name="connsiteX28" fmla="*/ 4989993 w 6748930"/>
              <a:gd name="connsiteY28" fmla="*/ 4055877 h 4273364"/>
              <a:gd name="connsiteX29" fmla="*/ 4939193 w 6748930"/>
              <a:gd name="connsiteY29" fmla="*/ 3913002 h 4273364"/>
              <a:gd name="connsiteX30" fmla="*/ 4883902 w 6748930"/>
              <a:gd name="connsiteY30" fmla="*/ 3769570 h 4273364"/>
              <a:gd name="connsiteX31" fmla="*/ 5317018 w 6748930"/>
              <a:gd name="connsiteY31" fmla="*/ 3662177 h 4273364"/>
              <a:gd name="connsiteX32" fmla="*/ 5358293 w 6748930"/>
              <a:gd name="connsiteY32" fmla="*/ 3439927 h 4273364"/>
              <a:gd name="connsiteX33" fmla="*/ 5627591 w 6748930"/>
              <a:gd name="connsiteY33" fmla="*/ 3433289 h 4273364"/>
              <a:gd name="connsiteX34" fmla="*/ 5624512 w 6748930"/>
              <a:gd name="connsiteY34" fmla="*/ 3361802 h 4273364"/>
              <a:gd name="connsiteX35" fmla="*/ 5548697 w 6748930"/>
              <a:gd name="connsiteY35" fmla="*/ 3361609 h 4273364"/>
              <a:gd name="connsiteX36" fmla="*/ 5456718 w 6748930"/>
              <a:gd name="connsiteY36" fmla="*/ 3379602 h 4273364"/>
              <a:gd name="connsiteX37" fmla="*/ 5374127 w 6748930"/>
              <a:gd name="connsiteY37" fmla="*/ 3321063 h 4273364"/>
              <a:gd name="connsiteX38" fmla="*/ 5472635 w 6748930"/>
              <a:gd name="connsiteY38" fmla="*/ 3313752 h 4273364"/>
              <a:gd name="connsiteX39" fmla="*/ 5479694 w 6748930"/>
              <a:gd name="connsiteY39" fmla="*/ 3218524 h 4273364"/>
              <a:gd name="connsiteX40" fmla="*/ 5574193 w 6748930"/>
              <a:gd name="connsiteY40" fmla="*/ 3208152 h 4273364"/>
              <a:gd name="connsiteX41" fmla="*/ 5563128 w 6748930"/>
              <a:gd name="connsiteY41" fmla="*/ 3299745 h 4273364"/>
              <a:gd name="connsiteX42" fmla="*/ 5663093 w 6748930"/>
              <a:gd name="connsiteY42" fmla="*/ 3300614 h 4273364"/>
              <a:gd name="connsiteX43" fmla="*/ 5702199 w 6748930"/>
              <a:gd name="connsiteY43" fmla="*/ 3207531 h 4273364"/>
              <a:gd name="connsiteX44" fmla="*/ 5832576 w 6748930"/>
              <a:gd name="connsiteY44" fmla="*/ 3288889 h 4273364"/>
              <a:gd name="connsiteX45" fmla="*/ 5912633 w 6748930"/>
              <a:gd name="connsiteY45" fmla="*/ 3108519 h 4273364"/>
              <a:gd name="connsiteX46" fmla="*/ 6298015 w 6748930"/>
              <a:gd name="connsiteY46" fmla="*/ 3318069 h 4273364"/>
              <a:gd name="connsiteX47" fmla="*/ 6529868 w 6748930"/>
              <a:gd name="connsiteY47" fmla="*/ 3506602 h 4273364"/>
              <a:gd name="connsiteX48" fmla="*/ 6671535 w 6748930"/>
              <a:gd name="connsiteY48" fmla="*/ 3575848 h 4273364"/>
              <a:gd name="connsiteX49" fmla="*/ 6748930 w 6748930"/>
              <a:gd name="connsiteY49" fmla="*/ 3451799 h 4273364"/>
              <a:gd name="connsiteX50" fmla="*/ 5559681 w 6748930"/>
              <a:gd name="connsiteY50" fmla="*/ 2476539 h 4273364"/>
              <a:gd name="connsiteX51" fmla="*/ 4062794 w 6748930"/>
              <a:gd name="connsiteY51" fmla="*/ 1460218 h 4273364"/>
              <a:gd name="connsiteX52" fmla="*/ 3318797 w 6748930"/>
              <a:gd name="connsiteY52" fmla="*/ 999628 h 4273364"/>
              <a:gd name="connsiteX53" fmla="*/ 3612279 w 6748930"/>
              <a:gd name="connsiteY53" fmla="*/ 681673 h 4273364"/>
              <a:gd name="connsiteX54" fmla="*/ 3082778 w 6748930"/>
              <a:gd name="connsiteY54" fmla="*/ 637893 h 4273364"/>
              <a:gd name="connsiteX55" fmla="*/ 2924003 w 6748930"/>
              <a:gd name="connsiteY55" fmla="*/ 378784 h 4273364"/>
              <a:gd name="connsiteX56" fmla="*/ 2716765 w 6748930"/>
              <a:gd name="connsiteY56" fmla="*/ 0 h 4273364"/>
              <a:gd name="connsiteX57" fmla="*/ 2506088 w 6748930"/>
              <a:gd name="connsiteY57" fmla="*/ 471741 h 4273364"/>
              <a:gd name="connsiteX58" fmla="*/ 2221402 w 6748930"/>
              <a:gd name="connsiteY58" fmla="*/ 1069117 h 4273364"/>
              <a:gd name="connsiteX59" fmla="*/ 1989942 w 6748930"/>
              <a:gd name="connsiteY59" fmla="*/ 1081740 h 4273364"/>
              <a:gd name="connsiteX60" fmla="*/ 1922097 w 6748930"/>
              <a:gd name="connsiteY60" fmla="*/ 651154 h 4273364"/>
              <a:gd name="connsiteX61" fmla="*/ 1896109 w 6748930"/>
              <a:gd name="connsiteY61" fmla="*/ 384269 h 4273364"/>
              <a:gd name="connsiteX62" fmla="*/ 1412666 w 6748930"/>
              <a:gd name="connsiteY62" fmla="*/ 354574 h 4273364"/>
              <a:gd name="connsiteX63" fmla="*/ 1410121 w 6748930"/>
              <a:gd name="connsiteY63" fmla="*/ 191971 h 4273364"/>
              <a:gd name="connsiteX64" fmla="*/ 1289845 w 6748930"/>
              <a:gd name="connsiteY64" fmla="*/ 184626 h 4273364"/>
              <a:gd name="connsiteX65" fmla="*/ 1169632 w 6748930"/>
              <a:gd name="connsiteY65" fmla="*/ 166320 h 4273364"/>
              <a:gd name="connsiteX66" fmla="*/ 1170496 w 6748930"/>
              <a:gd name="connsiteY66" fmla="*/ 80778 h 4273364"/>
              <a:gd name="connsiteX67" fmla="*/ 1069010 w 6748930"/>
              <a:gd name="connsiteY67" fmla="*/ 302914 h 4273364"/>
              <a:gd name="connsiteX68" fmla="*/ 964794 w 6748930"/>
              <a:gd name="connsiteY68" fmla="*/ 506053 h 4273364"/>
              <a:gd name="connsiteX69" fmla="*/ 887664 w 6748930"/>
              <a:gd name="connsiteY69" fmla="*/ 741045 h 4273364"/>
              <a:gd name="connsiteX70" fmla="*/ 783415 w 6748930"/>
              <a:gd name="connsiteY70" fmla="*/ 1105042 h 4273364"/>
              <a:gd name="connsiteX71" fmla="*/ 547493 w 6748930"/>
              <a:gd name="connsiteY71" fmla="*/ 991239 h 4273364"/>
              <a:gd name="connsiteX72" fmla="*/ 353890 w 6748930"/>
              <a:gd name="connsiteY72" fmla="*/ 1111933 h 4273364"/>
              <a:gd name="connsiteX73" fmla="*/ 240397 w 6748930"/>
              <a:gd name="connsiteY73" fmla="*/ 1021956 h 4273364"/>
              <a:gd name="connsiteX74" fmla="*/ 166867 w 6748930"/>
              <a:gd name="connsiteY74" fmla="*/ 1137185 h 4273364"/>
              <a:gd name="connsiteX75" fmla="*/ 113254 w 6748930"/>
              <a:gd name="connsiteY75" fmla="*/ 1256635 h 4273364"/>
              <a:gd name="connsiteX76" fmla="*/ 72176 w 6748930"/>
              <a:gd name="connsiteY76" fmla="*/ 1354616 h 4273364"/>
              <a:gd name="connsiteX77" fmla="*/ 68887 w 6748930"/>
              <a:gd name="connsiteY77" fmla="*/ 1468419 h 4273364"/>
              <a:gd name="connsiteX78" fmla="*/ 0 w 6748930"/>
              <a:gd name="connsiteY78" fmla="*/ 1568134 h 4273364"/>
              <a:gd name="connsiteX79" fmla="*/ 9559 w 6748930"/>
              <a:gd name="connsiteY79" fmla="*/ 1759320 h 4273364"/>
              <a:gd name="connsiteX80" fmla="*/ 139432 w 6748930"/>
              <a:gd name="connsiteY80" fmla="*/ 1728887 h 4273364"/>
              <a:gd name="connsiteX81" fmla="*/ 290506 w 6748930"/>
              <a:gd name="connsiteY81" fmla="*/ 1793138 h 4273364"/>
              <a:gd name="connsiteX82" fmla="*/ 486543 w 6748930"/>
              <a:gd name="connsiteY82" fmla="*/ 1903084 h 4273364"/>
              <a:gd name="connsiteX83" fmla="*/ 451314 w 6748930"/>
              <a:gd name="connsiteY83" fmla="*/ 2048527 h 4273364"/>
              <a:gd name="connsiteX84" fmla="*/ 650644 w 6748930"/>
              <a:gd name="connsiteY84" fmla="*/ 2312532 h 4273364"/>
              <a:gd name="connsiteX85" fmla="*/ 425076 w 6748930"/>
              <a:gd name="connsiteY85" fmla="*/ 2799068 h 4273364"/>
              <a:gd name="connsiteX86" fmla="*/ 553431 w 6748930"/>
              <a:gd name="connsiteY86" fmla="*/ 2888221 h 4273364"/>
              <a:gd name="connsiteX0" fmla="*/ 553431 w 6748930"/>
              <a:gd name="connsiteY0" fmla="*/ 2888221 h 4273364"/>
              <a:gd name="connsiteX1" fmla="*/ 807498 w 6748930"/>
              <a:gd name="connsiteY1" fmla="*/ 2860775 h 4273364"/>
              <a:gd name="connsiteX2" fmla="*/ 849252 w 6748930"/>
              <a:gd name="connsiteY2" fmla="*/ 2971350 h 4273364"/>
              <a:gd name="connsiteX3" fmla="*/ 1210162 w 6748930"/>
              <a:gd name="connsiteY3" fmla="*/ 2893449 h 4273364"/>
              <a:gd name="connsiteX4" fmla="*/ 1432085 w 6748930"/>
              <a:gd name="connsiteY4" fmla="*/ 2983874 h 4273364"/>
              <a:gd name="connsiteX5" fmla="*/ 1009890 w 6748930"/>
              <a:gd name="connsiteY5" fmla="*/ 3970713 h 4273364"/>
              <a:gd name="connsiteX6" fmla="*/ 1442161 w 6748930"/>
              <a:gd name="connsiteY6" fmla="*/ 3697891 h 4273364"/>
              <a:gd name="connsiteX7" fmla="*/ 1468940 w 6748930"/>
              <a:gd name="connsiteY7" fmla="*/ 3668527 h 4273364"/>
              <a:gd name="connsiteX8" fmla="*/ 1513390 w 6748930"/>
              <a:gd name="connsiteY8" fmla="*/ 3681227 h 4273364"/>
              <a:gd name="connsiteX9" fmla="*/ 1487990 w 6748930"/>
              <a:gd name="connsiteY9" fmla="*/ 3719327 h 4273364"/>
              <a:gd name="connsiteX10" fmla="*/ 1649915 w 6748930"/>
              <a:gd name="connsiteY10" fmla="*/ 3801877 h 4273364"/>
              <a:gd name="connsiteX11" fmla="*/ 1850296 w 6748930"/>
              <a:gd name="connsiteY11" fmla="*/ 3899591 h 4273364"/>
              <a:gd name="connsiteX12" fmla="*/ 1841750 w 6748930"/>
              <a:gd name="connsiteY12" fmla="*/ 3769799 h 4273364"/>
              <a:gd name="connsiteX13" fmla="*/ 1867131 w 6748930"/>
              <a:gd name="connsiteY13" fmla="*/ 3681025 h 4273364"/>
              <a:gd name="connsiteX14" fmla="*/ 1984922 w 6748930"/>
              <a:gd name="connsiteY14" fmla="*/ 3149623 h 4273364"/>
              <a:gd name="connsiteX15" fmla="*/ 2745358 w 6748930"/>
              <a:gd name="connsiteY15" fmla="*/ 3753135 h 4273364"/>
              <a:gd name="connsiteX16" fmla="*/ 2844823 w 6748930"/>
              <a:gd name="connsiteY16" fmla="*/ 3836701 h 4273364"/>
              <a:gd name="connsiteX17" fmla="*/ 3053983 w 6748930"/>
              <a:gd name="connsiteY17" fmla="*/ 3914464 h 4273364"/>
              <a:gd name="connsiteX18" fmla="*/ 3189522 w 6748930"/>
              <a:gd name="connsiteY18" fmla="*/ 3933843 h 4273364"/>
              <a:gd name="connsiteX19" fmla="*/ 3322741 w 6748930"/>
              <a:gd name="connsiteY19" fmla="*/ 3963339 h 4273364"/>
              <a:gd name="connsiteX20" fmla="*/ 3435364 w 6748930"/>
              <a:gd name="connsiteY20" fmla="*/ 3971383 h 4273364"/>
              <a:gd name="connsiteX21" fmla="*/ 3666513 w 6748930"/>
              <a:gd name="connsiteY21" fmla="*/ 4026187 h 4273364"/>
              <a:gd name="connsiteX22" fmla="*/ 3780639 w 6748930"/>
              <a:gd name="connsiteY22" fmla="*/ 3937361 h 4273364"/>
              <a:gd name="connsiteX23" fmla="*/ 3757294 w 6748930"/>
              <a:gd name="connsiteY23" fmla="*/ 3381191 h 4273364"/>
              <a:gd name="connsiteX24" fmla="*/ 3795994 w 6748930"/>
              <a:gd name="connsiteY24" fmla="*/ 3340115 h 4273364"/>
              <a:gd name="connsiteX25" fmla="*/ 4261754 w 6748930"/>
              <a:gd name="connsiteY25" fmla="*/ 3707222 h 4273364"/>
              <a:gd name="connsiteX26" fmla="*/ 4720118 w 6748930"/>
              <a:gd name="connsiteY26" fmla="*/ 4078101 h 4273364"/>
              <a:gd name="connsiteX27" fmla="*/ 4977293 w 6748930"/>
              <a:gd name="connsiteY27" fmla="*/ 4273364 h 4273364"/>
              <a:gd name="connsiteX28" fmla="*/ 4989993 w 6748930"/>
              <a:gd name="connsiteY28" fmla="*/ 4055877 h 4273364"/>
              <a:gd name="connsiteX29" fmla="*/ 4939193 w 6748930"/>
              <a:gd name="connsiteY29" fmla="*/ 3913002 h 4273364"/>
              <a:gd name="connsiteX30" fmla="*/ 4883902 w 6748930"/>
              <a:gd name="connsiteY30" fmla="*/ 3769570 h 4273364"/>
              <a:gd name="connsiteX31" fmla="*/ 5317018 w 6748930"/>
              <a:gd name="connsiteY31" fmla="*/ 3662177 h 4273364"/>
              <a:gd name="connsiteX32" fmla="*/ 5358293 w 6748930"/>
              <a:gd name="connsiteY32" fmla="*/ 3439927 h 4273364"/>
              <a:gd name="connsiteX33" fmla="*/ 5627591 w 6748930"/>
              <a:gd name="connsiteY33" fmla="*/ 3433289 h 4273364"/>
              <a:gd name="connsiteX34" fmla="*/ 5624512 w 6748930"/>
              <a:gd name="connsiteY34" fmla="*/ 3361802 h 4273364"/>
              <a:gd name="connsiteX35" fmla="*/ 5548697 w 6748930"/>
              <a:gd name="connsiteY35" fmla="*/ 3361609 h 4273364"/>
              <a:gd name="connsiteX36" fmla="*/ 5456718 w 6748930"/>
              <a:gd name="connsiteY36" fmla="*/ 3379602 h 4273364"/>
              <a:gd name="connsiteX37" fmla="*/ 5374127 w 6748930"/>
              <a:gd name="connsiteY37" fmla="*/ 3321063 h 4273364"/>
              <a:gd name="connsiteX38" fmla="*/ 5472635 w 6748930"/>
              <a:gd name="connsiteY38" fmla="*/ 3313752 h 4273364"/>
              <a:gd name="connsiteX39" fmla="*/ 5479694 w 6748930"/>
              <a:gd name="connsiteY39" fmla="*/ 3218524 h 4273364"/>
              <a:gd name="connsiteX40" fmla="*/ 5574193 w 6748930"/>
              <a:gd name="connsiteY40" fmla="*/ 3208152 h 4273364"/>
              <a:gd name="connsiteX41" fmla="*/ 5563128 w 6748930"/>
              <a:gd name="connsiteY41" fmla="*/ 3299745 h 4273364"/>
              <a:gd name="connsiteX42" fmla="*/ 5663093 w 6748930"/>
              <a:gd name="connsiteY42" fmla="*/ 3300614 h 4273364"/>
              <a:gd name="connsiteX43" fmla="*/ 5702199 w 6748930"/>
              <a:gd name="connsiteY43" fmla="*/ 3207531 h 4273364"/>
              <a:gd name="connsiteX44" fmla="*/ 5832576 w 6748930"/>
              <a:gd name="connsiteY44" fmla="*/ 3288889 h 4273364"/>
              <a:gd name="connsiteX45" fmla="*/ 5912633 w 6748930"/>
              <a:gd name="connsiteY45" fmla="*/ 3108519 h 4273364"/>
              <a:gd name="connsiteX46" fmla="*/ 6298015 w 6748930"/>
              <a:gd name="connsiteY46" fmla="*/ 3318069 h 4273364"/>
              <a:gd name="connsiteX47" fmla="*/ 6529868 w 6748930"/>
              <a:gd name="connsiteY47" fmla="*/ 3506602 h 4273364"/>
              <a:gd name="connsiteX48" fmla="*/ 6671535 w 6748930"/>
              <a:gd name="connsiteY48" fmla="*/ 3575848 h 4273364"/>
              <a:gd name="connsiteX49" fmla="*/ 6748930 w 6748930"/>
              <a:gd name="connsiteY49" fmla="*/ 3451799 h 4273364"/>
              <a:gd name="connsiteX50" fmla="*/ 5559681 w 6748930"/>
              <a:gd name="connsiteY50" fmla="*/ 2476539 h 4273364"/>
              <a:gd name="connsiteX51" fmla="*/ 4062794 w 6748930"/>
              <a:gd name="connsiteY51" fmla="*/ 1460218 h 4273364"/>
              <a:gd name="connsiteX52" fmla="*/ 3318797 w 6748930"/>
              <a:gd name="connsiteY52" fmla="*/ 999628 h 4273364"/>
              <a:gd name="connsiteX53" fmla="*/ 3612279 w 6748930"/>
              <a:gd name="connsiteY53" fmla="*/ 681673 h 4273364"/>
              <a:gd name="connsiteX54" fmla="*/ 3082778 w 6748930"/>
              <a:gd name="connsiteY54" fmla="*/ 637893 h 4273364"/>
              <a:gd name="connsiteX55" fmla="*/ 2924003 w 6748930"/>
              <a:gd name="connsiteY55" fmla="*/ 378784 h 4273364"/>
              <a:gd name="connsiteX56" fmla="*/ 2716765 w 6748930"/>
              <a:gd name="connsiteY56" fmla="*/ 0 h 4273364"/>
              <a:gd name="connsiteX57" fmla="*/ 2506088 w 6748930"/>
              <a:gd name="connsiteY57" fmla="*/ 471741 h 4273364"/>
              <a:gd name="connsiteX58" fmla="*/ 2221402 w 6748930"/>
              <a:gd name="connsiteY58" fmla="*/ 1069117 h 4273364"/>
              <a:gd name="connsiteX59" fmla="*/ 1989942 w 6748930"/>
              <a:gd name="connsiteY59" fmla="*/ 1081740 h 4273364"/>
              <a:gd name="connsiteX60" fmla="*/ 1922097 w 6748930"/>
              <a:gd name="connsiteY60" fmla="*/ 651154 h 4273364"/>
              <a:gd name="connsiteX61" fmla="*/ 1896109 w 6748930"/>
              <a:gd name="connsiteY61" fmla="*/ 384269 h 4273364"/>
              <a:gd name="connsiteX62" fmla="*/ 1412666 w 6748930"/>
              <a:gd name="connsiteY62" fmla="*/ 354574 h 4273364"/>
              <a:gd name="connsiteX63" fmla="*/ 1410121 w 6748930"/>
              <a:gd name="connsiteY63" fmla="*/ 191971 h 4273364"/>
              <a:gd name="connsiteX64" fmla="*/ 1289845 w 6748930"/>
              <a:gd name="connsiteY64" fmla="*/ 184626 h 4273364"/>
              <a:gd name="connsiteX65" fmla="*/ 1169632 w 6748930"/>
              <a:gd name="connsiteY65" fmla="*/ 166320 h 4273364"/>
              <a:gd name="connsiteX66" fmla="*/ 1170496 w 6748930"/>
              <a:gd name="connsiteY66" fmla="*/ 80778 h 4273364"/>
              <a:gd name="connsiteX67" fmla="*/ 1069010 w 6748930"/>
              <a:gd name="connsiteY67" fmla="*/ 302914 h 4273364"/>
              <a:gd name="connsiteX68" fmla="*/ 964794 w 6748930"/>
              <a:gd name="connsiteY68" fmla="*/ 506053 h 4273364"/>
              <a:gd name="connsiteX69" fmla="*/ 887664 w 6748930"/>
              <a:gd name="connsiteY69" fmla="*/ 741045 h 4273364"/>
              <a:gd name="connsiteX70" fmla="*/ 783415 w 6748930"/>
              <a:gd name="connsiteY70" fmla="*/ 1105042 h 4273364"/>
              <a:gd name="connsiteX71" fmla="*/ 547493 w 6748930"/>
              <a:gd name="connsiteY71" fmla="*/ 991239 h 4273364"/>
              <a:gd name="connsiteX72" fmla="*/ 353890 w 6748930"/>
              <a:gd name="connsiteY72" fmla="*/ 1111933 h 4273364"/>
              <a:gd name="connsiteX73" fmla="*/ 240397 w 6748930"/>
              <a:gd name="connsiteY73" fmla="*/ 1021956 h 4273364"/>
              <a:gd name="connsiteX74" fmla="*/ 166867 w 6748930"/>
              <a:gd name="connsiteY74" fmla="*/ 1137185 h 4273364"/>
              <a:gd name="connsiteX75" fmla="*/ 113254 w 6748930"/>
              <a:gd name="connsiteY75" fmla="*/ 1256635 h 4273364"/>
              <a:gd name="connsiteX76" fmla="*/ 72176 w 6748930"/>
              <a:gd name="connsiteY76" fmla="*/ 1354616 h 4273364"/>
              <a:gd name="connsiteX77" fmla="*/ 68887 w 6748930"/>
              <a:gd name="connsiteY77" fmla="*/ 1468419 h 4273364"/>
              <a:gd name="connsiteX78" fmla="*/ 0 w 6748930"/>
              <a:gd name="connsiteY78" fmla="*/ 1568134 h 4273364"/>
              <a:gd name="connsiteX79" fmla="*/ 9559 w 6748930"/>
              <a:gd name="connsiteY79" fmla="*/ 1759320 h 4273364"/>
              <a:gd name="connsiteX80" fmla="*/ 139432 w 6748930"/>
              <a:gd name="connsiteY80" fmla="*/ 1728887 h 4273364"/>
              <a:gd name="connsiteX81" fmla="*/ 290506 w 6748930"/>
              <a:gd name="connsiteY81" fmla="*/ 1793138 h 4273364"/>
              <a:gd name="connsiteX82" fmla="*/ 486543 w 6748930"/>
              <a:gd name="connsiteY82" fmla="*/ 1903084 h 4273364"/>
              <a:gd name="connsiteX83" fmla="*/ 451314 w 6748930"/>
              <a:gd name="connsiteY83" fmla="*/ 2048527 h 4273364"/>
              <a:gd name="connsiteX84" fmla="*/ 650644 w 6748930"/>
              <a:gd name="connsiteY84" fmla="*/ 2312532 h 4273364"/>
              <a:gd name="connsiteX85" fmla="*/ 425076 w 6748930"/>
              <a:gd name="connsiteY85" fmla="*/ 2799068 h 4273364"/>
              <a:gd name="connsiteX86" fmla="*/ 553431 w 6748930"/>
              <a:gd name="connsiteY86" fmla="*/ 2888221 h 4273364"/>
              <a:gd name="connsiteX0" fmla="*/ 553431 w 6748930"/>
              <a:gd name="connsiteY0" fmla="*/ 2888221 h 4273364"/>
              <a:gd name="connsiteX1" fmla="*/ 807498 w 6748930"/>
              <a:gd name="connsiteY1" fmla="*/ 2860775 h 4273364"/>
              <a:gd name="connsiteX2" fmla="*/ 849252 w 6748930"/>
              <a:gd name="connsiteY2" fmla="*/ 2971350 h 4273364"/>
              <a:gd name="connsiteX3" fmla="*/ 1210162 w 6748930"/>
              <a:gd name="connsiteY3" fmla="*/ 2893449 h 4273364"/>
              <a:gd name="connsiteX4" fmla="*/ 1432085 w 6748930"/>
              <a:gd name="connsiteY4" fmla="*/ 2983874 h 4273364"/>
              <a:gd name="connsiteX5" fmla="*/ 1009890 w 6748930"/>
              <a:gd name="connsiteY5" fmla="*/ 3970713 h 4273364"/>
              <a:gd name="connsiteX6" fmla="*/ 1442161 w 6748930"/>
              <a:gd name="connsiteY6" fmla="*/ 3697891 h 4273364"/>
              <a:gd name="connsiteX7" fmla="*/ 1468940 w 6748930"/>
              <a:gd name="connsiteY7" fmla="*/ 3668527 h 4273364"/>
              <a:gd name="connsiteX8" fmla="*/ 1513390 w 6748930"/>
              <a:gd name="connsiteY8" fmla="*/ 3681227 h 4273364"/>
              <a:gd name="connsiteX9" fmla="*/ 1487990 w 6748930"/>
              <a:gd name="connsiteY9" fmla="*/ 3719327 h 4273364"/>
              <a:gd name="connsiteX10" fmla="*/ 1649915 w 6748930"/>
              <a:gd name="connsiteY10" fmla="*/ 3801877 h 4273364"/>
              <a:gd name="connsiteX11" fmla="*/ 1850296 w 6748930"/>
              <a:gd name="connsiteY11" fmla="*/ 3899591 h 4273364"/>
              <a:gd name="connsiteX12" fmla="*/ 1841750 w 6748930"/>
              <a:gd name="connsiteY12" fmla="*/ 3769799 h 4273364"/>
              <a:gd name="connsiteX13" fmla="*/ 1867131 w 6748930"/>
              <a:gd name="connsiteY13" fmla="*/ 3681025 h 4273364"/>
              <a:gd name="connsiteX14" fmla="*/ 1984922 w 6748930"/>
              <a:gd name="connsiteY14" fmla="*/ 3149623 h 4273364"/>
              <a:gd name="connsiteX15" fmla="*/ 2745358 w 6748930"/>
              <a:gd name="connsiteY15" fmla="*/ 3753135 h 4273364"/>
              <a:gd name="connsiteX16" fmla="*/ 2844823 w 6748930"/>
              <a:gd name="connsiteY16" fmla="*/ 3836701 h 4273364"/>
              <a:gd name="connsiteX17" fmla="*/ 3053983 w 6748930"/>
              <a:gd name="connsiteY17" fmla="*/ 3914464 h 4273364"/>
              <a:gd name="connsiteX18" fmla="*/ 3189522 w 6748930"/>
              <a:gd name="connsiteY18" fmla="*/ 3933843 h 4273364"/>
              <a:gd name="connsiteX19" fmla="*/ 3322741 w 6748930"/>
              <a:gd name="connsiteY19" fmla="*/ 3963339 h 4273364"/>
              <a:gd name="connsiteX20" fmla="*/ 3435364 w 6748930"/>
              <a:gd name="connsiteY20" fmla="*/ 3971383 h 4273364"/>
              <a:gd name="connsiteX21" fmla="*/ 3666513 w 6748930"/>
              <a:gd name="connsiteY21" fmla="*/ 4026187 h 4273364"/>
              <a:gd name="connsiteX22" fmla="*/ 3780639 w 6748930"/>
              <a:gd name="connsiteY22" fmla="*/ 3937361 h 4273364"/>
              <a:gd name="connsiteX23" fmla="*/ 3757294 w 6748930"/>
              <a:gd name="connsiteY23" fmla="*/ 3381191 h 4273364"/>
              <a:gd name="connsiteX24" fmla="*/ 3795994 w 6748930"/>
              <a:gd name="connsiteY24" fmla="*/ 3340115 h 4273364"/>
              <a:gd name="connsiteX25" fmla="*/ 4261754 w 6748930"/>
              <a:gd name="connsiteY25" fmla="*/ 3707222 h 4273364"/>
              <a:gd name="connsiteX26" fmla="*/ 4720118 w 6748930"/>
              <a:gd name="connsiteY26" fmla="*/ 4078101 h 4273364"/>
              <a:gd name="connsiteX27" fmla="*/ 4977293 w 6748930"/>
              <a:gd name="connsiteY27" fmla="*/ 4273364 h 4273364"/>
              <a:gd name="connsiteX28" fmla="*/ 4989993 w 6748930"/>
              <a:gd name="connsiteY28" fmla="*/ 4055877 h 4273364"/>
              <a:gd name="connsiteX29" fmla="*/ 4939193 w 6748930"/>
              <a:gd name="connsiteY29" fmla="*/ 3913002 h 4273364"/>
              <a:gd name="connsiteX30" fmla="*/ 4883902 w 6748930"/>
              <a:gd name="connsiteY30" fmla="*/ 3769570 h 4273364"/>
              <a:gd name="connsiteX31" fmla="*/ 5317018 w 6748930"/>
              <a:gd name="connsiteY31" fmla="*/ 3662177 h 4273364"/>
              <a:gd name="connsiteX32" fmla="*/ 5358293 w 6748930"/>
              <a:gd name="connsiteY32" fmla="*/ 3439927 h 4273364"/>
              <a:gd name="connsiteX33" fmla="*/ 5627591 w 6748930"/>
              <a:gd name="connsiteY33" fmla="*/ 3433289 h 4273364"/>
              <a:gd name="connsiteX34" fmla="*/ 5624512 w 6748930"/>
              <a:gd name="connsiteY34" fmla="*/ 3361802 h 4273364"/>
              <a:gd name="connsiteX35" fmla="*/ 5548697 w 6748930"/>
              <a:gd name="connsiteY35" fmla="*/ 3361609 h 4273364"/>
              <a:gd name="connsiteX36" fmla="*/ 5456718 w 6748930"/>
              <a:gd name="connsiteY36" fmla="*/ 3379602 h 4273364"/>
              <a:gd name="connsiteX37" fmla="*/ 5374127 w 6748930"/>
              <a:gd name="connsiteY37" fmla="*/ 3321063 h 4273364"/>
              <a:gd name="connsiteX38" fmla="*/ 5472635 w 6748930"/>
              <a:gd name="connsiteY38" fmla="*/ 3313752 h 4273364"/>
              <a:gd name="connsiteX39" fmla="*/ 5479694 w 6748930"/>
              <a:gd name="connsiteY39" fmla="*/ 3218524 h 4273364"/>
              <a:gd name="connsiteX40" fmla="*/ 5574193 w 6748930"/>
              <a:gd name="connsiteY40" fmla="*/ 3208152 h 4273364"/>
              <a:gd name="connsiteX41" fmla="*/ 5563128 w 6748930"/>
              <a:gd name="connsiteY41" fmla="*/ 3299745 h 4273364"/>
              <a:gd name="connsiteX42" fmla="*/ 5663093 w 6748930"/>
              <a:gd name="connsiteY42" fmla="*/ 3300614 h 4273364"/>
              <a:gd name="connsiteX43" fmla="*/ 5702199 w 6748930"/>
              <a:gd name="connsiteY43" fmla="*/ 3207531 h 4273364"/>
              <a:gd name="connsiteX44" fmla="*/ 5832576 w 6748930"/>
              <a:gd name="connsiteY44" fmla="*/ 3288889 h 4273364"/>
              <a:gd name="connsiteX45" fmla="*/ 5912633 w 6748930"/>
              <a:gd name="connsiteY45" fmla="*/ 3108519 h 4273364"/>
              <a:gd name="connsiteX46" fmla="*/ 6298015 w 6748930"/>
              <a:gd name="connsiteY46" fmla="*/ 3318069 h 4273364"/>
              <a:gd name="connsiteX47" fmla="*/ 6529868 w 6748930"/>
              <a:gd name="connsiteY47" fmla="*/ 3506602 h 4273364"/>
              <a:gd name="connsiteX48" fmla="*/ 6671535 w 6748930"/>
              <a:gd name="connsiteY48" fmla="*/ 3575848 h 4273364"/>
              <a:gd name="connsiteX49" fmla="*/ 6748930 w 6748930"/>
              <a:gd name="connsiteY49" fmla="*/ 3451799 h 4273364"/>
              <a:gd name="connsiteX50" fmla="*/ 5559681 w 6748930"/>
              <a:gd name="connsiteY50" fmla="*/ 2476539 h 4273364"/>
              <a:gd name="connsiteX51" fmla="*/ 4062794 w 6748930"/>
              <a:gd name="connsiteY51" fmla="*/ 1460218 h 4273364"/>
              <a:gd name="connsiteX52" fmla="*/ 3318797 w 6748930"/>
              <a:gd name="connsiteY52" fmla="*/ 999628 h 4273364"/>
              <a:gd name="connsiteX53" fmla="*/ 3612279 w 6748930"/>
              <a:gd name="connsiteY53" fmla="*/ 681673 h 4273364"/>
              <a:gd name="connsiteX54" fmla="*/ 3082778 w 6748930"/>
              <a:gd name="connsiteY54" fmla="*/ 637893 h 4273364"/>
              <a:gd name="connsiteX55" fmla="*/ 2924003 w 6748930"/>
              <a:gd name="connsiteY55" fmla="*/ 378784 h 4273364"/>
              <a:gd name="connsiteX56" fmla="*/ 2716765 w 6748930"/>
              <a:gd name="connsiteY56" fmla="*/ 0 h 4273364"/>
              <a:gd name="connsiteX57" fmla="*/ 2506088 w 6748930"/>
              <a:gd name="connsiteY57" fmla="*/ 471741 h 4273364"/>
              <a:gd name="connsiteX58" fmla="*/ 2221402 w 6748930"/>
              <a:gd name="connsiteY58" fmla="*/ 1069117 h 4273364"/>
              <a:gd name="connsiteX59" fmla="*/ 1989942 w 6748930"/>
              <a:gd name="connsiteY59" fmla="*/ 1081740 h 4273364"/>
              <a:gd name="connsiteX60" fmla="*/ 1922097 w 6748930"/>
              <a:gd name="connsiteY60" fmla="*/ 651154 h 4273364"/>
              <a:gd name="connsiteX61" fmla="*/ 1896109 w 6748930"/>
              <a:gd name="connsiteY61" fmla="*/ 384269 h 4273364"/>
              <a:gd name="connsiteX62" fmla="*/ 1412666 w 6748930"/>
              <a:gd name="connsiteY62" fmla="*/ 354574 h 4273364"/>
              <a:gd name="connsiteX63" fmla="*/ 1410121 w 6748930"/>
              <a:gd name="connsiteY63" fmla="*/ 191971 h 4273364"/>
              <a:gd name="connsiteX64" fmla="*/ 1289845 w 6748930"/>
              <a:gd name="connsiteY64" fmla="*/ 184626 h 4273364"/>
              <a:gd name="connsiteX65" fmla="*/ 1169632 w 6748930"/>
              <a:gd name="connsiteY65" fmla="*/ 166320 h 4273364"/>
              <a:gd name="connsiteX66" fmla="*/ 1170496 w 6748930"/>
              <a:gd name="connsiteY66" fmla="*/ 80778 h 4273364"/>
              <a:gd name="connsiteX67" fmla="*/ 1069010 w 6748930"/>
              <a:gd name="connsiteY67" fmla="*/ 302914 h 4273364"/>
              <a:gd name="connsiteX68" fmla="*/ 964794 w 6748930"/>
              <a:gd name="connsiteY68" fmla="*/ 506053 h 4273364"/>
              <a:gd name="connsiteX69" fmla="*/ 887664 w 6748930"/>
              <a:gd name="connsiteY69" fmla="*/ 741045 h 4273364"/>
              <a:gd name="connsiteX70" fmla="*/ 783415 w 6748930"/>
              <a:gd name="connsiteY70" fmla="*/ 1105042 h 4273364"/>
              <a:gd name="connsiteX71" fmla="*/ 547493 w 6748930"/>
              <a:gd name="connsiteY71" fmla="*/ 991239 h 4273364"/>
              <a:gd name="connsiteX72" fmla="*/ 353890 w 6748930"/>
              <a:gd name="connsiteY72" fmla="*/ 1111933 h 4273364"/>
              <a:gd name="connsiteX73" fmla="*/ 240397 w 6748930"/>
              <a:gd name="connsiteY73" fmla="*/ 1021956 h 4273364"/>
              <a:gd name="connsiteX74" fmla="*/ 166867 w 6748930"/>
              <a:gd name="connsiteY74" fmla="*/ 1137185 h 4273364"/>
              <a:gd name="connsiteX75" fmla="*/ 113254 w 6748930"/>
              <a:gd name="connsiteY75" fmla="*/ 1256635 h 4273364"/>
              <a:gd name="connsiteX76" fmla="*/ 72176 w 6748930"/>
              <a:gd name="connsiteY76" fmla="*/ 1354616 h 4273364"/>
              <a:gd name="connsiteX77" fmla="*/ 68887 w 6748930"/>
              <a:gd name="connsiteY77" fmla="*/ 1468419 h 4273364"/>
              <a:gd name="connsiteX78" fmla="*/ 0 w 6748930"/>
              <a:gd name="connsiteY78" fmla="*/ 1568134 h 4273364"/>
              <a:gd name="connsiteX79" fmla="*/ 9559 w 6748930"/>
              <a:gd name="connsiteY79" fmla="*/ 1759320 h 4273364"/>
              <a:gd name="connsiteX80" fmla="*/ 139432 w 6748930"/>
              <a:gd name="connsiteY80" fmla="*/ 1728887 h 4273364"/>
              <a:gd name="connsiteX81" fmla="*/ 290506 w 6748930"/>
              <a:gd name="connsiteY81" fmla="*/ 1793138 h 4273364"/>
              <a:gd name="connsiteX82" fmla="*/ 486543 w 6748930"/>
              <a:gd name="connsiteY82" fmla="*/ 1903084 h 4273364"/>
              <a:gd name="connsiteX83" fmla="*/ 451314 w 6748930"/>
              <a:gd name="connsiteY83" fmla="*/ 2048527 h 4273364"/>
              <a:gd name="connsiteX84" fmla="*/ 650644 w 6748930"/>
              <a:gd name="connsiteY84" fmla="*/ 2312532 h 4273364"/>
              <a:gd name="connsiteX85" fmla="*/ 425076 w 6748930"/>
              <a:gd name="connsiteY85" fmla="*/ 2799068 h 4273364"/>
              <a:gd name="connsiteX86" fmla="*/ 553431 w 6748930"/>
              <a:gd name="connsiteY86" fmla="*/ 2888221 h 4273364"/>
              <a:gd name="connsiteX0" fmla="*/ 553431 w 6748930"/>
              <a:gd name="connsiteY0" fmla="*/ 2888221 h 4273364"/>
              <a:gd name="connsiteX1" fmla="*/ 807498 w 6748930"/>
              <a:gd name="connsiteY1" fmla="*/ 2860775 h 4273364"/>
              <a:gd name="connsiteX2" fmla="*/ 849252 w 6748930"/>
              <a:gd name="connsiteY2" fmla="*/ 2971350 h 4273364"/>
              <a:gd name="connsiteX3" fmla="*/ 1210162 w 6748930"/>
              <a:gd name="connsiteY3" fmla="*/ 2893449 h 4273364"/>
              <a:gd name="connsiteX4" fmla="*/ 1432085 w 6748930"/>
              <a:gd name="connsiteY4" fmla="*/ 2983874 h 4273364"/>
              <a:gd name="connsiteX5" fmla="*/ 1009890 w 6748930"/>
              <a:gd name="connsiteY5" fmla="*/ 3970713 h 4273364"/>
              <a:gd name="connsiteX6" fmla="*/ 1442161 w 6748930"/>
              <a:gd name="connsiteY6" fmla="*/ 3697891 h 4273364"/>
              <a:gd name="connsiteX7" fmla="*/ 1468940 w 6748930"/>
              <a:gd name="connsiteY7" fmla="*/ 3668527 h 4273364"/>
              <a:gd name="connsiteX8" fmla="*/ 1513390 w 6748930"/>
              <a:gd name="connsiteY8" fmla="*/ 3681227 h 4273364"/>
              <a:gd name="connsiteX9" fmla="*/ 1487990 w 6748930"/>
              <a:gd name="connsiteY9" fmla="*/ 3719327 h 4273364"/>
              <a:gd name="connsiteX10" fmla="*/ 1649915 w 6748930"/>
              <a:gd name="connsiteY10" fmla="*/ 3801877 h 4273364"/>
              <a:gd name="connsiteX11" fmla="*/ 1850296 w 6748930"/>
              <a:gd name="connsiteY11" fmla="*/ 3899591 h 4273364"/>
              <a:gd name="connsiteX12" fmla="*/ 1841750 w 6748930"/>
              <a:gd name="connsiteY12" fmla="*/ 3769799 h 4273364"/>
              <a:gd name="connsiteX13" fmla="*/ 1867131 w 6748930"/>
              <a:gd name="connsiteY13" fmla="*/ 3681025 h 4273364"/>
              <a:gd name="connsiteX14" fmla="*/ 1984922 w 6748930"/>
              <a:gd name="connsiteY14" fmla="*/ 3149623 h 4273364"/>
              <a:gd name="connsiteX15" fmla="*/ 2745358 w 6748930"/>
              <a:gd name="connsiteY15" fmla="*/ 3753135 h 4273364"/>
              <a:gd name="connsiteX16" fmla="*/ 2844823 w 6748930"/>
              <a:gd name="connsiteY16" fmla="*/ 3836701 h 4273364"/>
              <a:gd name="connsiteX17" fmla="*/ 3053983 w 6748930"/>
              <a:gd name="connsiteY17" fmla="*/ 3914464 h 4273364"/>
              <a:gd name="connsiteX18" fmla="*/ 3189522 w 6748930"/>
              <a:gd name="connsiteY18" fmla="*/ 3933843 h 4273364"/>
              <a:gd name="connsiteX19" fmla="*/ 3322741 w 6748930"/>
              <a:gd name="connsiteY19" fmla="*/ 3963339 h 4273364"/>
              <a:gd name="connsiteX20" fmla="*/ 3435364 w 6748930"/>
              <a:gd name="connsiteY20" fmla="*/ 3971383 h 4273364"/>
              <a:gd name="connsiteX21" fmla="*/ 3666513 w 6748930"/>
              <a:gd name="connsiteY21" fmla="*/ 4026187 h 4273364"/>
              <a:gd name="connsiteX22" fmla="*/ 3780639 w 6748930"/>
              <a:gd name="connsiteY22" fmla="*/ 3937361 h 4273364"/>
              <a:gd name="connsiteX23" fmla="*/ 3757294 w 6748930"/>
              <a:gd name="connsiteY23" fmla="*/ 3381191 h 4273364"/>
              <a:gd name="connsiteX24" fmla="*/ 3795994 w 6748930"/>
              <a:gd name="connsiteY24" fmla="*/ 3340115 h 4273364"/>
              <a:gd name="connsiteX25" fmla="*/ 4261754 w 6748930"/>
              <a:gd name="connsiteY25" fmla="*/ 3707222 h 4273364"/>
              <a:gd name="connsiteX26" fmla="*/ 4720118 w 6748930"/>
              <a:gd name="connsiteY26" fmla="*/ 4078101 h 4273364"/>
              <a:gd name="connsiteX27" fmla="*/ 4977293 w 6748930"/>
              <a:gd name="connsiteY27" fmla="*/ 4273364 h 4273364"/>
              <a:gd name="connsiteX28" fmla="*/ 4989993 w 6748930"/>
              <a:gd name="connsiteY28" fmla="*/ 4055877 h 4273364"/>
              <a:gd name="connsiteX29" fmla="*/ 4939193 w 6748930"/>
              <a:gd name="connsiteY29" fmla="*/ 3913002 h 4273364"/>
              <a:gd name="connsiteX30" fmla="*/ 4883902 w 6748930"/>
              <a:gd name="connsiteY30" fmla="*/ 3769570 h 4273364"/>
              <a:gd name="connsiteX31" fmla="*/ 5369357 w 6748930"/>
              <a:gd name="connsiteY31" fmla="*/ 3665256 h 4273364"/>
              <a:gd name="connsiteX32" fmla="*/ 5358293 w 6748930"/>
              <a:gd name="connsiteY32" fmla="*/ 3439927 h 4273364"/>
              <a:gd name="connsiteX33" fmla="*/ 5627591 w 6748930"/>
              <a:gd name="connsiteY33" fmla="*/ 3433289 h 4273364"/>
              <a:gd name="connsiteX34" fmla="*/ 5624512 w 6748930"/>
              <a:gd name="connsiteY34" fmla="*/ 3361802 h 4273364"/>
              <a:gd name="connsiteX35" fmla="*/ 5548697 w 6748930"/>
              <a:gd name="connsiteY35" fmla="*/ 3361609 h 4273364"/>
              <a:gd name="connsiteX36" fmla="*/ 5456718 w 6748930"/>
              <a:gd name="connsiteY36" fmla="*/ 3379602 h 4273364"/>
              <a:gd name="connsiteX37" fmla="*/ 5374127 w 6748930"/>
              <a:gd name="connsiteY37" fmla="*/ 3321063 h 4273364"/>
              <a:gd name="connsiteX38" fmla="*/ 5472635 w 6748930"/>
              <a:gd name="connsiteY38" fmla="*/ 3313752 h 4273364"/>
              <a:gd name="connsiteX39" fmla="*/ 5479694 w 6748930"/>
              <a:gd name="connsiteY39" fmla="*/ 3218524 h 4273364"/>
              <a:gd name="connsiteX40" fmla="*/ 5574193 w 6748930"/>
              <a:gd name="connsiteY40" fmla="*/ 3208152 h 4273364"/>
              <a:gd name="connsiteX41" fmla="*/ 5563128 w 6748930"/>
              <a:gd name="connsiteY41" fmla="*/ 3299745 h 4273364"/>
              <a:gd name="connsiteX42" fmla="*/ 5663093 w 6748930"/>
              <a:gd name="connsiteY42" fmla="*/ 3300614 h 4273364"/>
              <a:gd name="connsiteX43" fmla="*/ 5702199 w 6748930"/>
              <a:gd name="connsiteY43" fmla="*/ 3207531 h 4273364"/>
              <a:gd name="connsiteX44" fmla="*/ 5832576 w 6748930"/>
              <a:gd name="connsiteY44" fmla="*/ 3288889 h 4273364"/>
              <a:gd name="connsiteX45" fmla="*/ 5912633 w 6748930"/>
              <a:gd name="connsiteY45" fmla="*/ 3108519 h 4273364"/>
              <a:gd name="connsiteX46" fmla="*/ 6298015 w 6748930"/>
              <a:gd name="connsiteY46" fmla="*/ 3318069 h 4273364"/>
              <a:gd name="connsiteX47" fmla="*/ 6529868 w 6748930"/>
              <a:gd name="connsiteY47" fmla="*/ 3506602 h 4273364"/>
              <a:gd name="connsiteX48" fmla="*/ 6671535 w 6748930"/>
              <a:gd name="connsiteY48" fmla="*/ 3575848 h 4273364"/>
              <a:gd name="connsiteX49" fmla="*/ 6748930 w 6748930"/>
              <a:gd name="connsiteY49" fmla="*/ 3451799 h 4273364"/>
              <a:gd name="connsiteX50" fmla="*/ 5559681 w 6748930"/>
              <a:gd name="connsiteY50" fmla="*/ 2476539 h 4273364"/>
              <a:gd name="connsiteX51" fmla="*/ 4062794 w 6748930"/>
              <a:gd name="connsiteY51" fmla="*/ 1460218 h 4273364"/>
              <a:gd name="connsiteX52" fmla="*/ 3318797 w 6748930"/>
              <a:gd name="connsiteY52" fmla="*/ 999628 h 4273364"/>
              <a:gd name="connsiteX53" fmla="*/ 3612279 w 6748930"/>
              <a:gd name="connsiteY53" fmla="*/ 681673 h 4273364"/>
              <a:gd name="connsiteX54" fmla="*/ 3082778 w 6748930"/>
              <a:gd name="connsiteY54" fmla="*/ 637893 h 4273364"/>
              <a:gd name="connsiteX55" fmla="*/ 2924003 w 6748930"/>
              <a:gd name="connsiteY55" fmla="*/ 378784 h 4273364"/>
              <a:gd name="connsiteX56" fmla="*/ 2716765 w 6748930"/>
              <a:gd name="connsiteY56" fmla="*/ 0 h 4273364"/>
              <a:gd name="connsiteX57" fmla="*/ 2506088 w 6748930"/>
              <a:gd name="connsiteY57" fmla="*/ 471741 h 4273364"/>
              <a:gd name="connsiteX58" fmla="*/ 2221402 w 6748930"/>
              <a:gd name="connsiteY58" fmla="*/ 1069117 h 4273364"/>
              <a:gd name="connsiteX59" fmla="*/ 1989942 w 6748930"/>
              <a:gd name="connsiteY59" fmla="*/ 1081740 h 4273364"/>
              <a:gd name="connsiteX60" fmla="*/ 1922097 w 6748930"/>
              <a:gd name="connsiteY60" fmla="*/ 651154 h 4273364"/>
              <a:gd name="connsiteX61" fmla="*/ 1896109 w 6748930"/>
              <a:gd name="connsiteY61" fmla="*/ 384269 h 4273364"/>
              <a:gd name="connsiteX62" fmla="*/ 1412666 w 6748930"/>
              <a:gd name="connsiteY62" fmla="*/ 354574 h 4273364"/>
              <a:gd name="connsiteX63" fmla="*/ 1410121 w 6748930"/>
              <a:gd name="connsiteY63" fmla="*/ 191971 h 4273364"/>
              <a:gd name="connsiteX64" fmla="*/ 1289845 w 6748930"/>
              <a:gd name="connsiteY64" fmla="*/ 184626 h 4273364"/>
              <a:gd name="connsiteX65" fmla="*/ 1169632 w 6748930"/>
              <a:gd name="connsiteY65" fmla="*/ 166320 h 4273364"/>
              <a:gd name="connsiteX66" fmla="*/ 1170496 w 6748930"/>
              <a:gd name="connsiteY66" fmla="*/ 80778 h 4273364"/>
              <a:gd name="connsiteX67" fmla="*/ 1069010 w 6748930"/>
              <a:gd name="connsiteY67" fmla="*/ 302914 h 4273364"/>
              <a:gd name="connsiteX68" fmla="*/ 964794 w 6748930"/>
              <a:gd name="connsiteY68" fmla="*/ 506053 h 4273364"/>
              <a:gd name="connsiteX69" fmla="*/ 887664 w 6748930"/>
              <a:gd name="connsiteY69" fmla="*/ 741045 h 4273364"/>
              <a:gd name="connsiteX70" fmla="*/ 783415 w 6748930"/>
              <a:gd name="connsiteY70" fmla="*/ 1105042 h 4273364"/>
              <a:gd name="connsiteX71" fmla="*/ 547493 w 6748930"/>
              <a:gd name="connsiteY71" fmla="*/ 991239 h 4273364"/>
              <a:gd name="connsiteX72" fmla="*/ 353890 w 6748930"/>
              <a:gd name="connsiteY72" fmla="*/ 1111933 h 4273364"/>
              <a:gd name="connsiteX73" fmla="*/ 240397 w 6748930"/>
              <a:gd name="connsiteY73" fmla="*/ 1021956 h 4273364"/>
              <a:gd name="connsiteX74" fmla="*/ 166867 w 6748930"/>
              <a:gd name="connsiteY74" fmla="*/ 1137185 h 4273364"/>
              <a:gd name="connsiteX75" fmla="*/ 113254 w 6748930"/>
              <a:gd name="connsiteY75" fmla="*/ 1256635 h 4273364"/>
              <a:gd name="connsiteX76" fmla="*/ 72176 w 6748930"/>
              <a:gd name="connsiteY76" fmla="*/ 1354616 h 4273364"/>
              <a:gd name="connsiteX77" fmla="*/ 68887 w 6748930"/>
              <a:gd name="connsiteY77" fmla="*/ 1468419 h 4273364"/>
              <a:gd name="connsiteX78" fmla="*/ 0 w 6748930"/>
              <a:gd name="connsiteY78" fmla="*/ 1568134 h 4273364"/>
              <a:gd name="connsiteX79" fmla="*/ 9559 w 6748930"/>
              <a:gd name="connsiteY79" fmla="*/ 1759320 h 4273364"/>
              <a:gd name="connsiteX80" fmla="*/ 139432 w 6748930"/>
              <a:gd name="connsiteY80" fmla="*/ 1728887 h 4273364"/>
              <a:gd name="connsiteX81" fmla="*/ 290506 w 6748930"/>
              <a:gd name="connsiteY81" fmla="*/ 1793138 h 4273364"/>
              <a:gd name="connsiteX82" fmla="*/ 486543 w 6748930"/>
              <a:gd name="connsiteY82" fmla="*/ 1903084 h 4273364"/>
              <a:gd name="connsiteX83" fmla="*/ 451314 w 6748930"/>
              <a:gd name="connsiteY83" fmla="*/ 2048527 h 4273364"/>
              <a:gd name="connsiteX84" fmla="*/ 650644 w 6748930"/>
              <a:gd name="connsiteY84" fmla="*/ 2312532 h 4273364"/>
              <a:gd name="connsiteX85" fmla="*/ 425076 w 6748930"/>
              <a:gd name="connsiteY85" fmla="*/ 2799068 h 4273364"/>
              <a:gd name="connsiteX86" fmla="*/ 553431 w 6748930"/>
              <a:gd name="connsiteY86" fmla="*/ 2888221 h 4273364"/>
              <a:gd name="connsiteX0" fmla="*/ 553431 w 6748930"/>
              <a:gd name="connsiteY0" fmla="*/ 2888221 h 4273364"/>
              <a:gd name="connsiteX1" fmla="*/ 807498 w 6748930"/>
              <a:gd name="connsiteY1" fmla="*/ 2860775 h 4273364"/>
              <a:gd name="connsiteX2" fmla="*/ 849252 w 6748930"/>
              <a:gd name="connsiteY2" fmla="*/ 2971350 h 4273364"/>
              <a:gd name="connsiteX3" fmla="*/ 1210162 w 6748930"/>
              <a:gd name="connsiteY3" fmla="*/ 2893449 h 4273364"/>
              <a:gd name="connsiteX4" fmla="*/ 1432085 w 6748930"/>
              <a:gd name="connsiteY4" fmla="*/ 2983874 h 4273364"/>
              <a:gd name="connsiteX5" fmla="*/ 1009890 w 6748930"/>
              <a:gd name="connsiteY5" fmla="*/ 3970713 h 4273364"/>
              <a:gd name="connsiteX6" fmla="*/ 1442161 w 6748930"/>
              <a:gd name="connsiteY6" fmla="*/ 3697891 h 4273364"/>
              <a:gd name="connsiteX7" fmla="*/ 1468940 w 6748930"/>
              <a:gd name="connsiteY7" fmla="*/ 3668527 h 4273364"/>
              <a:gd name="connsiteX8" fmla="*/ 1513390 w 6748930"/>
              <a:gd name="connsiteY8" fmla="*/ 3681227 h 4273364"/>
              <a:gd name="connsiteX9" fmla="*/ 1487990 w 6748930"/>
              <a:gd name="connsiteY9" fmla="*/ 3719327 h 4273364"/>
              <a:gd name="connsiteX10" fmla="*/ 1649915 w 6748930"/>
              <a:gd name="connsiteY10" fmla="*/ 3801877 h 4273364"/>
              <a:gd name="connsiteX11" fmla="*/ 1850296 w 6748930"/>
              <a:gd name="connsiteY11" fmla="*/ 3899591 h 4273364"/>
              <a:gd name="connsiteX12" fmla="*/ 1841750 w 6748930"/>
              <a:gd name="connsiteY12" fmla="*/ 3769799 h 4273364"/>
              <a:gd name="connsiteX13" fmla="*/ 1867131 w 6748930"/>
              <a:gd name="connsiteY13" fmla="*/ 3681025 h 4273364"/>
              <a:gd name="connsiteX14" fmla="*/ 1984922 w 6748930"/>
              <a:gd name="connsiteY14" fmla="*/ 3149623 h 4273364"/>
              <a:gd name="connsiteX15" fmla="*/ 2745358 w 6748930"/>
              <a:gd name="connsiteY15" fmla="*/ 3753135 h 4273364"/>
              <a:gd name="connsiteX16" fmla="*/ 2844823 w 6748930"/>
              <a:gd name="connsiteY16" fmla="*/ 3836701 h 4273364"/>
              <a:gd name="connsiteX17" fmla="*/ 3053983 w 6748930"/>
              <a:gd name="connsiteY17" fmla="*/ 3914464 h 4273364"/>
              <a:gd name="connsiteX18" fmla="*/ 3189522 w 6748930"/>
              <a:gd name="connsiteY18" fmla="*/ 3933843 h 4273364"/>
              <a:gd name="connsiteX19" fmla="*/ 3322741 w 6748930"/>
              <a:gd name="connsiteY19" fmla="*/ 3963339 h 4273364"/>
              <a:gd name="connsiteX20" fmla="*/ 3435364 w 6748930"/>
              <a:gd name="connsiteY20" fmla="*/ 3971383 h 4273364"/>
              <a:gd name="connsiteX21" fmla="*/ 3666513 w 6748930"/>
              <a:gd name="connsiteY21" fmla="*/ 4026187 h 4273364"/>
              <a:gd name="connsiteX22" fmla="*/ 3780639 w 6748930"/>
              <a:gd name="connsiteY22" fmla="*/ 3937361 h 4273364"/>
              <a:gd name="connsiteX23" fmla="*/ 3757294 w 6748930"/>
              <a:gd name="connsiteY23" fmla="*/ 3381191 h 4273364"/>
              <a:gd name="connsiteX24" fmla="*/ 3795994 w 6748930"/>
              <a:gd name="connsiteY24" fmla="*/ 3340115 h 4273364"/>
              <a:gd name="connsiteX25" fmla="*/ 4261754 w 6748930"/>
              <a:gd name="connsiteY25" fmla="*/ 3707222 h 4273364"/>
              <a:gd name="connsiteX26" fmla="*/ 4720118 w 6748930"/>
              <a:gd name="connsiteY26" fmla="*/ 4078101 h 4273364"/>
              <a:gd name="connsiteX27" fmla="*/ 4977293 w 6748930"/>
              <a:gd name="connsiteY27" fmla="*/ 4273364 h 4273364"/>
              <a:gd name="connsiteX28" fmla="*/ 4989993 w 6748930"/>
              <a:gd name="connsiteY28" fmla="*/ 4055877 h 4273364"/>
              <a:gd name="connsiteX29" fmla="*/ 4939193 w 6748930"/>
              <a:gd name="connsiteY29" fmla="*/ 3913002 h 4273364"/>
              <a:gd name="connsiteX30" fmla="*/ 4883902 w 6748930"/>
              <a:gd name="connsiteY30" fmla="*/ 3769570 h 4273364"/>
              <a:gd name="connsiteX31" fmla="*/ 5369357 w 6748930"/>
              <a:gd name="connsiteY31" fmla="*/ 3665256 h 4273364"/>
              <a:gd name="connsiteX32" fmla="*/ 5358293 w 6748930"/>
              <a:gd name="connsiteY32" fmla="*/ 3439927 h 4273364"/>
              <a:gd name="connsiteX33" fmla="*/ 5627591 w 6748930"/>
              <a:gd name="connsiteY33" fmla="*/ 3433289 h 4273364"/>
              <a:gd name="connsiteX34" fmla="*/ 5624512 w 6748930"/>
              <a:gd name="connsiteY34" fmla="*/ 3361802 h 4273364"/>
              <a:gd name="connsiteX35" fmla="*/ 5548697 w 6748930"/>
              <a:gd name="connsiteY35" fmla="*/ 3361609 h 4273364"/>
              <a:gd name="connsiteX36" fmla="*/ 5456718 w 6748930"/>
              <a:gd name="connsiteY36" fmla="*/ 3379602 h 4273364"/>
              <a:gd name="connsiteX37" fmla="*/ 5374127 w 6748930"/>
              <a:gd name="connsiteY37" fmla="*/ 3321063 h 4273364"/>
              <a:gd name="connsiteX38" fmla="*/ 5472635 w 6748930"/>
              <a:gd name="connsiteY38" fmla="*/ 3313752 h 4273364"/>
              <a:gd name="connsiteX39" fmla="*/ 5479694 w 6748930"/>
              <a:gd name="connsiteY39" fmla="*/ 3218524 h 4273364"/>
              <a:gd name="connsiteX40" fmla="*/ 5574193 w 6748930"/>
              <a:gd name="connsiteY40" fmla="*/ 3208152 h 4273364"/>
              <a:gd name="connsiteX41" fmla="*/ 5563128 w 6748930"/>
              <a:gd name="connsiteY41" fmla="*/ 3299745 h 4273364"/>
              <a:gd name="connsiteX42" fmla="*/ 5663093 w 6748930"/>
              <a:gd name="connsiteY42" fmla="*/ 3300614 h 4273364"/>
              <a:gd name="connsiteX43" fmla="*/ 5702199 w 6748930"/>
              <a:gd name="connsiteY43" fmla="*/ 3207531 h 4273364"/>
              <a:gd name="connsiteX44" fmla="*/ 5832576 w 6748930"/>
              <a:gd name="connsiteY44" fmla="*/ 3288889 h 4273364"/>
              <a:gd name="connsiteX45" fmla="*/ 5912633 w 6748930"/>
              <a:gd name="connsiteY45" fmla="*/ 3108519 h 4273364"/>
              <a:gd name="connsiteX46" fmla="*/ 6298015 w 6748930"/>
              <a:gd name="connsiteY46" fmla="*/ 3318069 h 4273364"/>
              <a:gd name="connsiteX47" fmla="*/ 6529868 w 6748930"/>
              <a:gd name="connsiteY47" fmla="*/ 3506602 h 4273364"/>
              <a:gd name="connsiteX48" fmla="*/ 6671535 w 6748930"/>
              <a:gd name="connsiteY48" fmla="*/ 3575848 h 4273364"/>
              <a:gd name="connsiteX49" fmla="*/ 6748930 w 6748930"/>
              <a:gd name="connsiteY49" fmla="*/ 3451799 h 4273364"/>
              <a:gd name="connsiteX50" fmla="*/ 5559681 w 6748930"/>
              <a:gd name="connsiteY50" fmla="*/ 2476539 h 4273364"/>
              <a:gd name="connsiteX51" fmla="*/ 4062794 w 6748930"/>
              <a:gd name="connsiteY51" fmla="*/ 1460218 h 4273364"/>
              <a:gd name="connsiteX52" fmla="*/ 3318797 w 6748930"/>
              <a:gd name="connsiteY52" fmla="*/ 999628 h 4273364"/>
              <a:gd name="connsiteX53" fmla="*/ 3612279 w 6748930"/>
              <a:gd name="connsiteY53" fmla="*/ 681673 h 4273364"/>
              <a:gd name="connsiteX54" fmla="*/ 3082778 w 6748930"/>
              <a:gd name="connsiteY54" fmla="*/ 637893 h 4273364"/>
              <a:gd name="connsiteX55" fmla="*/ 2924003 w 6748930"/>
              <a:gd name="connsiteY55" fmla="*/ 378784 h 4273364"/>
              <a:gd name="connsiteX56" fmla="*/ 2716765 w 6748930"/>
              <a:gd name="connsiteY56" fmla="*/ 0 h 4273364"/>
              <a:gd name="connsiteX57" fmla="*/ 2506088 w 6748930"/>
              <a:gd name="connsiteY57" fmla="*/ 471741 h 4273364"/>
              <a:gd name="connsiteX58" fmla="*/ 2221402 w 6748930"/>
              <a:gd name="connsiteY58" fmla="*/ 1069117 h 4273364"/>
              <a:gd name="connsiteX59" fmla="*/ 1989942 w 6748930"/>
              <a:gd name="connsiteY59" fmla="*/ 1081740 h 4273364"/>
              <a:gd name="connsiteX60" fmla="*/ 1922097 w 6748930"/>
              <a:gd name="connsiteY60" fmla="*/ 651154 h 4273364"/>
              <a:gd name="connsiteX61" fmla="*/ 1896109 w 6748930"/>
              <a:gd name="connsiteY61" fmla="*/ 384269 h 4273364"/>
              <a:gd name="connsiteX62" fmla="*/ 1412666 w 6748930"/>
              <a:gd name="connsiteY62" fmla="*/ 354574 h 4273364"/>
              <a:gd name="connsiteX63" fmla="*/ 1410121 w 6748930"/>
              <a:gd name="connsiteY63" fmla="*/ 191971 h 4273364"/>
              <a:gd name="connsiteX64" fmla="*/ 1289845 w 6748930"/>
              <a:gd name="connsiteY64" fmla="*/ 184626 h 4273364"/>
              <a:gd name="connsiteX65" fmla="*/ 1169632 w 6748930"/>
              <a:gd name="connsiteY65" fmla="*/ 166320 h 4273364"/>
              <a:gd name="connsiteX66" fmla="*/ 1170496 w 6748930"/>
              <a:gd name="connsiteY66" fmla="*/ 80778 h 4273364"/>
              <a:gd name="connsiteX67" fmla="*/ 1069010 w 6748930"/>
              <a:gd name="connsiteY67" fmla="*/ 302914 h 4273364"/>
              <a:gd name="connsiteX68" fmla="*/ 964794 w 6748930"/>
              <a:gd name="connsiteY68" fmla="*/ 506053 h 4273364"/>
              <a:gd name="connsiteX69" fmla="*/ 887664 w 6748930"/>
              <a:gd name="connsiteY69" fmla="*/ 741045 h 4273364"/>
              <a:gd name="connsiteX70" fmla="*/ 783415 w 6748930"/>
              <a:gd name="connsiteY70" fmla="*/ 1105042 h 4273364"/>
              <a:gd name="connsiteX71" fmla="*/ 547493 w 6748930"/>
              <a:gd name="connsiteY71" fmla="*/ 991239 h 4273364"/>
              <a:gd name="connsiteX72" fmla="*/ 353890 w 6748930"/>
              <a:gd name="connsiteY72" fmla="*/ 1111933 h 4273364"/>
              <a:gd name="connsiteX73" fmla="*/ 240397 w 6748930"/>
              <a:gd name="connsiteY73" fmla="*/ 1021956 h 4273364"/>
              <a:gd name="connsiteX74" fmla="*/ 166867 w 6748930"/>
              <a:gd name="connsiteY74" fmla="*/ 1137185 h 4273364"/>
              <a:gd name="connsiteX75" fmla="*/ 113254 w 6748930"/>
              <a:gd name="connsiteY75" fmla="*/ 1256635 h 4273364"/>
              <a:gd name="connsiteX76" fmla="*/ 72176 w 6748930"/>
              <a:gd name="connsiteY76" fmla="*/ 1354616 h 4273364"/>
              <a:gd name="connsiteX77" fmla="*/ 68887 w 6748930"/>
              <a:gd name="connsiteY77" fmla="*/ 1468419 h 4273364"/>
              <a:gd name="connsiteX78" fmla="*/ 0 w 6748930"/>
              <a:gd name="connsiteY78" fmla="*/ 1568134 h 4273364"/>
              <a:gd name="connsiteX79" fmla="*/ 9559 w 6748930"/>
              <a:gd name="connsiteY79" fmla="*/ 1759320 h 4273364"/>
              <a:gd name="connsiteX80" fmla="*/ 139432 w 6748930"/>
              <a:gd name="connsiteY80" fmla="*/ 1728887 h 4273364"/>
              <a:gd name="connsiteX81" fmla="*/ 290506 w 6748930"/>
              <a:gd name="connsiteY81" fmla="*/ 1793138 h 4273364"/>
              <a:gd name="connsiteX82" fmla="*/ 486543 w 6748930"/>
              <a:gd name="connsiteY82" fmla="*/ 1903084 h 4273364"/>
              <a:gd name="connsiteX83" fmla="*/ 451314 w 6748930"/>
              <a:gd name="connsiteY83" fmla="*/ 2048527 h 4273364"/>
              <a:gd name="connsiteX84" fmla="*/ 650644 w 6748930"/>
              <a:gd name="connsiteY84" fmla="*/ 2312532 h 4273364"/>
              <a:gd name="connsiteX85" fmla="*/ 425076 w 6748930"/>
              <a:gd name="connsiteY85" fmla="*/ 2799068 h 4273364"/>
              <a:gd name="connsiteX86" fmla="*/ 553431 w 6748930"/>
              <a:gd name="connsiteY86" fmla="*/ 2888221 h 4273364"/>
              <a:gd name="connsiteX0" fmla="*/ 553431 w 6748930"/>
              <a:gd name="connsiteY0" fmla="*/ 2888221 h 4273364"/>
              <a:gd name="connsiteX1" fmla="*/ 807498 w 6748930"/>
              <a:gd name="connsiteY1" fmla="*/ 2860775 h 4273364"/>
              <a:gd name="connsiteX2" fmla="*/ 849252 w 6748930"/>
              <a:gd name="connsiteY2" fmla="*/ 2971350 h 4273364"/>
              <a:gd name="connsiteX3" fmla="*/ 1210162 w 6748930"/>
              <a:gd name="connsiteY3" fmla="*/ 2893449 h 4273364"/>
              <a:gd name="connsiteX4" fmla="*/ 1432085 w 6748930"/>
              <a:gd name="connsiteY4" fmla="*/ 2983874 h 4273364"/>
              <a:gd name="connsiteX5" fmla="*/ 1009890 w 6748930"/>
              <a:gd name="connsiteY5" fmla="*/ 3970713 h 4273364"/>
              <a:gd name="connsiteX6" fmla="*/ 1442161 w 6748930"/>
              <a:gd name="connsiteY6" fmla="*/ 3697891 h 4273364"/>
              <a:gd name="connsiteX7" fmla="*/ 1468940 w 6748930"/>
              <a:gd name="connsiteY7" fmla="*/ 3668527 h 4273364"/>
              <a:gd name="connsiteX8" fmla="*/ 1513390 w 6748930"/>
              <a:gd name="connsiteY8" fmla="*/ 3681227 h 4273364"/>
              <a:gd name="connsiteX9" fmla="*/ 1487990 w 6748930"/>
              <a:gd name="connsiteY9" fmla="*/ 3719327 h 4273364"/>
              <a:gd name="connsiteX10" fmla="*/ 1649915 w 6748930"/>
              <a:gd name="connsiteY10" fmla="*/ 3801877 h 4273364"/>
              <a:gd name="connsiteX11" fmla="*/ 1850296 w 6748930"/>
              <a:gd name="connsiteY11" fmla="*/ 3899591 h 4273364"/>
              <a:gd name="connsiteX12" fmla="*/ 1841750 w 6748930"/>
              <a:gd name="connsiteY12" fmla="*/ 3769799 h 4273364"/>
              <a:gd name="connsiteX13" fmla="*/ 1867131 w 6748930"/>
              <a:gd name="connsiteY13" fmla="*/ 3681025 h 4273364"/>
              <a:gd name="connsiteX14" fmla="*/ 1984922 w 6748930"/>
              <a:gd name="connsiteY14" fmla="*/ 3149623 h 4273364"/>
              <a:gd name="connsiteX15" fmla="*/ 2745358 w 6748930"/>
              <a:gd name="connsiteY15" fmla="*/ 3753135 h 4273364"/>
              <a:gd name="connsiteX16" fmla="*/ 2844823 w 6748930"/>
              <a:gd name="connsiteY16" fmla="*/ 3836701 h 4273364"/>
              <a:gd name="connsiteX17" fmla="*/ 3053983 w 6748930"/>
              <a:gd name="connsiteY17" fmla="*/ 3914464 h 4273364"/>
              <a:gd name="connsiteX18" fmla="*/ 3189522 w 6748930"/>
              <a:gd name="connsiteY18" fmla="*/ 3933843 h 4273364"/>
              <a:gd name="connsiteX19" fmla="*/ 3322741 w 6748930"/>
              <a:gd name="connsiteY19" fmla="*/ 3963339 h 4273364"/>
              <a:gd name="connsiteX20" fmla="*/ 3435364 w 6748930"/>
              <a:gd name="connsiteY20" fmla="*/ 3971383 h 4273364"/>
              <a:gd name="connsiteX21" fmla="*/ 3666513 w 6748930"/>
              <a:gd name="connsiteY21" fmla="*/ 4026187 h 4273364"/>
              <a:gd name="connsiteX22" fmla="*/ 3780639 w 6748930"/>
              <a:gd name="connsiteY22" fmla="*/ 3937361 h 4273364"/>
              <a:gd name="connsiteX23" fmla="*/ 3757294 w 6748930"/>
              <a:gd name="connsiteY23" fmla="*/ 3381191 h 4273364"/>
              <a:gd name="connsiteX24" fmla="*/ 3795994 w 6748930"/>
              <a:gd name="connsiteY24" fmla="*/ 3340115 h 4273364"/>
              <a:gd name="connsiteX25" fmla="*/ 4261754 w 6748930"/>
              <a:gd name="connsiteY25" fmla="*/ 3707222 h 4273364"/>
              <a:gd name="connsiteX26" fmla="*/ 4720118 w 6748930"/>
              <a:gd name="connsiteY26" fmla="*/ 4078101 h 4273364"/>
              <a:gd name="connsiteX27" fmla="*/ 4977293 w 6748930"/>
              <a:gd name="connsiteY27" fmla="*/ 4273364 h 4273364"/>
              <a:gd name="connsiteX28" fmla="*/ 4989993 w 6748930"/>
              <a:gd name="connsiteY28" fmla="*/ 4055877 h 4273364"/>
              <a:gd name="connsiteX29" fmla="*/ 4939193 w 6748930"/>
              <a:gd name="connsiteY29" fmla="*/ 3913002 h 4273364"/>
              <a:gd name="connsiteX30" fmla="*/ 4908533 w 6748930"/>
              <a:gd name="connsiteY30" fmla="*/ 3778807 h 4273364"/>
              <a:gd name="connsiteX31" fmla="*/ 5369357 w 6748930"/>
              <a:gd name="connsiteY31" fmla="*/ 3665256 h 4273364"/>
              <a:gd name="connsiteX32" fmla="*/ 5358293 w 6748930"/>
              <a:gd name="connsiteY32" fmla="*/ 3439927 h 4273364"/>
              <a:gd name="connsiteX33" fmla="*/ 5627591 w 6748930"/>
              <a:gd name="connsiteY33" fmla="*/ 3433289 h 4273364"/>
              <a:gd name="connsiteX34" fmla="*/ 5624512 w 6748930"/>
              <a:gd name="connsiteY34" fmla="*/ 3361802 h 4273364"/>
              <a:gd name="connsiteX35" fmla="*/ 5548697 w 6748930"/>
              <a:gd name="connsiteY35" fmla="*/ 3361609 h 4273364"/>
              <a:gd name="connsiteX36" fmla="*/ 5456718 w 6748930"/>
              <a:gd name="connsiteY36" fmla="*/ 3379602 h 4273364"/>
              <a:gd name="connsiteX37" fmla="*/ 5374127 w 6748930"/>
              <a:gd name="connsiteY37" fmla="*/ 3321063 h 4273364"/>
              <a:gd name="connsiteX38" fmla="*/ 5472635 w 6748930"/>
              <a:gd name="connsiteY38" fmla="*/ 3313752 h 4273364"/>
              <a:gd name="connsiteX39" fmla="*/ 5479694 w 6748930"/>
              <a:gd name="connsiteY39" fmla="*/ 3218524 h 4273364"/>
              <a:gd name="connsiteX40" fmla="*/ 5574193 w 6748930"/>
              <a:gd name="connsiteY40" fmla="*/ 3208152 h 4273364"/>
              <a:gd name="connsiteX41" fmla="*/ 5563128 w 6748930"/>
              <a:gd name="connsiteY41" fmla="*/ 3299745 h 4273364"/>
              <a:gd name="connsiteX42" fmla="*/ 5663093 w 6748930"/>
              <a:gd name="connsiteY42" fmla="*/ 3300614 h 4273364"/>
              <a:gd name="connsiteX43" fmla="*/ 5702199 w 6748930"/>
              <a:gd name="connsiteY43" fmla="*/ 3207531 h 4273364"/>
              <a:gd name="connsiteX44" fmla="*/ 5832576 w 6748930"/>
              <a:gd name="connsiteY44" fmla="*/ 3288889 h 4273364"/>
              <a:gd name="connsiteX45" fmla="*/ 5912633 w 6748930"/>
              <a:gd name="connsiteY45" fmla="*/ 3108519 h 4273364"/>
              <a:gd name="connsiteX46" fmla="*/ 6298015 w 6748930"/>
              <a:gd name="connsiteY46" fmla="*/ 3318069 h 4273364"/>
              <a:gd name="connsiteX47" fmla="*/ 6529868 w 6748930"/>
              <a:gd name="connsiteY47" fmla="*/ 3506602 h 4273364"/>
              <a:gd name="connsiteX48" fmla="*/ 6671535 w 6748930"/>
              <a:gd name="connsiteY48" fmla="*/ 3575848 h 4273364"/>
              <a:gd name="connsiteX49" fmla="*/ 6748930 w 6748930"/>
              <a:gd name="connsiteY49" fmla="*/ 3451799 h 4273364"/>
              <a:gd name="connsiteX50" fmla="*/ 5559681 w 6748930"/>
              <a:gd name="connsiteY50" fmla="*/ 2476539 h 4273364"/>
              <a:gd name="connsiteX51" fmla="*/ 4062794 w 6748930"/>
              <a:gd name="connsiteY51" fmla="*/ 1460218 h 4273364"/>
              <a:gd name="connsiteX52" fmla="*/ 3318797 w 6748930"/>
              <a:gd name="connsiteY52" fmla="*/ 999628 h 4273364"/>
              <a:gd name="connsiteX53" fmla="*/ 3612279 w 6748930"/>
              <a:gd name="connsiteY53" fmla="*/ 681673 h 4273364"/>
              <a:gd name="connsiteX54" fmla="*/ 3082778 w 6748930"/>
              <a:gd name="connsiteY54" fmla="*/ 637893 h 4273364"/>
              <a:gd name="connsiteX55" fmla="*/ 2924003 w 6748930"/>
              <a:gd name="connsiteY55" fmla="*/ 378784 h 4273364"/>
              <a:gd name="connsiteX56" fmla="*/ 2716765 w 6748930"/>
              <a:gd name="connsiteY56" fmla="*/ 0 h 4273364"/>
              <a:gd name="connsiteX57" fmla="*/ 2506088 w 6748930"/>
              <a:gd name="connsiteY57" fmla="*/ 471741 h 4273364"/>
              <a:gd name="connsiteX58" fmla="*/ 2221402 w 6748930"/>
              <a:gd name="connsiteY58" fmla="*/ 1069117 h 4273364"/>
              <a:gd name="connsiteX59" fmla="*/ 1989942 w 6748930"/>
              <a:gd name="connsiteY59" fmla="*/ 1081740 h 4273364"/>
              <a:gd name="connsiteX60" fmla="*/ 1922097 w 6748930"/>
              <a:gd name="connsiteY60" fmla="*/ 651154 h 4273364"/>
              <a:gd name="connsiteX61" fmla="*/ 1896109 w 6748930"/>
              <a:gd name="connsiteY61" fmla="*/ 384269 h 4273364"/>
              <a:gd name="connsiteX62" fmla="*/ 1412666 w 6748930"/>
              <a:gd name="connsiteY62" fmla="*/ 354574 h 4273364"/>
              <a:gd name="connsiteX63" fmla="*/ 1410121 w 6748930"/>
              <a:gd name="connsiteY63" fmla="*/ 191971 h 4273364"/>
              <a:gd name="connsiteX64" fmla="*/ 1289845 w 6748930"/>
              <a:gd name="connsiteY64" fmla="*/ 184626 h 4273364"/>
              <a:gd name="connsiteX65" fmla="*/ 1169632 w 6748930"/>
              <a:gd name="connsiteY65" fmla="*/ 166320 h 4273364"/>
              <a:gd name="connsiteX66" fmla="*/ 1170496 w 6748930"/>
              <a:gd name="connsiteY66" fmla="*/ 80778 h 4273364"/>
              <a:gd name="connsiteX67" fmla="*/ 1069010 w 6748930"/>
              <a:gd name="connsiteY67" fmla="*/ 302914 h 4273364"/>
              <a:gd name="connsiteX68" fmla="*/ 964794 w 6748930"/>
              <a:gd name="connsiteY68" fmla="*/ 506053 h 4273364"/>
              <a:gd name="connsiteX69" fmla="*/ 887664 w 6748930"/>
              <a:gd name="connsiteY69" fmla="*/ 741045 h 4273364"/>
              <a:gd name="connsiteX70" fmla="*/ 783415 w 6748930"/>
              <a:gd name="connsiteY70" fmla="*/ 1105042 h 4273364"/>
              <a:gd name="connsiteX71" fmla="*/ 547493 w 6748930"/>
              <a:gd name="connsiteY71" fmla="*/ 991239 h 4273364"/>
              <a:gd name="connsiteX72" fmla="*/ 353890 w 6748930"/>
              <a:gd name="connsiteY72" fmla="*/ 1111933 h 4273364"/>
              <a:gd name="connsiteX73" fmla="*/ 240397 w 6748930"/>
              <a:gd name="connsiteY73" fmla="*/ 1021956 h 4273364"/>
              <a:gd name="connsiteX74" fmla="*/ 166867 w 6748930"/>
              <a:gd name="connsiteY74" fmla="*/ 1137185 h 4273364"/>
              <a:gd name="connsiteX75" fmla="*/ 113254 w 6748930"/>
              <a:gd name="connsiteY75" fmla="*/ 1256635 h 4273364"/>
              <a:gd name="connsiteX76" fmla="*/ 72176 w 6748930"/>
              <a:gd name="connsiteY76" fmla="*/ 1354616 h 4273364"/>
              <a:gd name="connsiteX77" fmla="*/ 68887 w 6748930"/>
              <a:gd name="connsiteY77" fmla="*/ 1468419 h 4273364"/>
              <a:gd name="connsiteX78" fmla="*/ 0 w 6748930"/>
              <a:gd name="connsiteY78" fmla="*/ 1568134 h 4273364"/>
              <a:gd name="connsiteX79" fmla="*/ 9559 w 6748930"/>
              <a:gd name="connsiteY79" fmla="*/ 1759320 h 4273364"/>
              <a:gd name="connsiteX80" fmla="*/ 139432 w 6748930"/>
              <a:gd name="connsiteY80" fmla="*/ 1728887 h 4273364"/>
              <a:gd name="connsiteX81" fmla="*/ 290506 w 6748930"/>
              <a:gd name="connsiteY81" fmla="*/ 1793138 h 4273364"/>
              <a:gd name="connsiteX82" fmla="*/ 486543 w 6748930"/>
              <a:gd name="connsiteY82" fmla="*/ 1903084 h 4273364"/>
              <a:gd name="connsiteX83" fmla="*/ 451314 w 6748930"/>
              <a:gd name="connsiteY83" fmla="*/ 2048527 h 4273364"/>
              <a:gd name="connsiteX84" fmla="*/ 650644 w 6748930"/>
              <a:gd name="connsiteY84" fmla="*/ 2312532 h 4273364"/>
              <a:gd name="connsiteX85" fmla="*/ 425076 w 6748930"/>
              <a:gd name="connsiteY85" fmla="*/ 2799068 h 4273364"/>
              <a:gd name="connsiteX86" fmla="*/ 553431 w 6748930"/>
              <a:gd name="connsiteY86" fmla="*/ 2888221 h 4273364"/>
              <a:gd name="connsiteX0" fmla="*/ 553431 w 6748930"/>
              <a:gd name="connsiteY0" fmla="*/ 2888221 h 4273364"/>
              <a:gd name="connsiteX1" fmla="*/ 807498 w 6748930"/>
              <a:gd name="connsiteY1" fmla="*/ 2860775 h 4273364"/>
              <a:gd name="connsiteX2" fmla="*/ 849252 w 6748930"/>
              <a:gd name="connsiteY2" fmla="*/ 2971350 h 4273364"/>
              <a:gd name="connsiteX3" fmla="*/ 1210162 w 6748930"/>
              <a:gd name="connsiteY3" fmla="*/ 2893449 h 4273364"/>
              <a:gd name="connsiteX4" fmla="*/ 1432085 w 6748930"/>
              <a:gd name="connsiteY4" fmla="*/ 2983874 h 4273364"/>
              <a:gd name="connsiteX5" fmla="*/ 1009890 w 6748930"/>
              <a:gd name="connsiteY5" fmla="*/ 3970713 h 4273364"/>
              <a:gd name="connsiteX6" fmla="*/ 1442161 w 6748930"/>
              <a:gd name="connsiteY6" fmla="*/ 3697891 h 4273364"/>
              <a:gd name="connsiteX7" fmla="*/ 1468940 w 6748930"/>
              <a:gd name="connsiteY7" fmla="*/ 3668527 h 4273364"/>
              <a:gd name="connsiteX8" fmla="*/ 1513390 w 6748930"/>
              <a:gd name="connsiteY8" fmla="*/ 3681227 h 4273364"/>
              <a:gd name="connsiteX9" fmla="*/ 1487990 w 6748930"/>
              <a:gd name="connsiteY9" fmla="*/ 3719327 h 4273364"/>
              <a:gd name="connsiteX10" fmla="*/ 1649915 w 6748930"/>
              <a:gd name="connsiteY10" fmla="*/ 3801877 h 4273364"/>
              <a:gd name="connsiteX11" fmla="*/ 1850296 w 6748930"/>
              <a:gd name="connsiteY11" fmla="*/ 3899591 h 4273364"/>
              <a:gd name="connsiteX12" fmla="*/ 1841750 w 6748930"/>
              <a:gd name="connsiteY12" fmla="*/ 3769799 h 4273364"/>
              <a:gd name="connsiteX13" fmla="*/ 1867131 w 6748930"/>
              <a:gd name="connsiteY13" fmla="*/ 3681025 h 4273364"/>
              <a:gd name="connsiteX14" fmla="*/ 1984922 w 6748930"/>
              <a:gd name="connsiteY14" fmla="*/ 3149623 h 4273364"/>
              <a:gd name="connsiteX15" fmla="*/ 2745358 w 6748930"/>
              <a:gd name="connsiteY15" fmla="*/ 3753135 h 4273364"/>
              <a:gd name="connsiteX16" fmla="*/ 2844823 w 6748930"/>
              <a:gd name="connsiteY16" fmla="*/ 3836701 h 4273364"/>
              <a:gd name="connsiteX17" fmla="*/ 3053983 w 6748930"/>
              <a:gd name="connsiteY17" fmla="*/ 3914464 h 4273364"/>
              <a:gd name="connsiteX18" fmla="*/ 3189522 w 6748930"/>
              <a:gd name="connsiteY18" fmla="*/ 3933843 h 4273364"/>
              <a:gd name="connsiteX19" fmla="*/ 3322741 w 6748930"/>
              <a:gd name="connsiteY19" fmla="*/ 3963339 h 4273364"/>
              <a:gd name="connsiteX20" fmla="*/ 3435364 w 6748930"/>
              <a:gd name="connsiteY20" fmla="*/ 3971383 h 4273364"/>
              <a:gd name="connsiteX21" fmla="*/ 3666513 w 6748930"/>
              <a:gd name="connsiteY21" fmla="*/ 4026187 h 4273364"/>
              <a:gd name="connsiteX22" fmla="*/ 3780639 w 6748930"/>
              <a:gd name="connsiteY22" fmla="*/ 3937361 h 4273364"/>
              <a:gd name="connsiteX23" fmla="*/ 3757294 w 6748930"/>
              <a:gd name="connsiteY23" fmla="*/ 3381191 h 4273364"/>
              <a:gd name="connsiteX24" fmla="*/ 3795994 w 6748930"/>
              <a:gd name="connsiteY24" fmla="*/ 3340115 h 4273364"/>
              <a:gd name="connsiteX25" fmla="*/ 4261754 w 6748930"/>
              <a:gd name="connsiteY25" fmla="*/ 3707222 h 4273364"/>
              <a:gd name="connsiteX26" fmla="*/ 4720118 w 6748930"/>
              <a:gd name="connsiteY26" fmla="*/ 4078101 h 4273364"/>
              <a:gd name="connsiteX27" fmla="*/ 4977293 w 6748930"/>
              <a:gd name="connsiteY27" fmla="*/ 4273364 h 4273364"/>
              <a:gd name="connsiteX28" fmla="*/ 4989993 w 6748930"/>
              <a:gd name="connsiteY28" fmla="*/ 4055877 h 4273364"/>
              <a:gd name="connsiteX29" fmla="*/ 4969981 w 6748930"/>
              <a:gd name="connsiteY29" fmla="*/ 3928396 h 4273364"/>
              <a:gd name="connsiteX30" fmla="*/ 4908533 w 6748930"/>
              <a:gd name="connsiteY30" fmla="*/ 3778807 h 4273364"/>
              <a:gd name="connsiteX31" fmla="*/ 5369357 w 6748930"/>
              <a:gd name="connsiteY31" fmla="*/ 3665256 h 4273364"/>
              <a:gd name="connsiteX32" fmla="*/ 5358293 w 6748930"/>
              <a:gd name="connsiteY32" fmla="*/ 3439927 h 4273364"/>
              <a:gd name="connsiteX33" fmla="*/ 5627591 w 6748930"/>
              <a:gd name="connsiteY33" fmla="*/ 3433289 h 4273364"/>
              <a:gd name="connsiteX34" fmla="*/ 5624512 w 6748930"/>
              <a:gd name="connsiteY34" fmla="*/ 3361802 h 4273364"/>
              <a:gd name="connsiteX35" fmla="*/ 5548697 w 6748930"/>
              <a:gd name="connsiteY35" fmla="*/ 3361609 h 4273364"/>
              <a:gd name="connsiteX36" fmla="*/ 5456718 w 6748930"/>
              <a:gd name="connsiteY36" fmla="*/ 3379602 h 4273364"/>
              <a:gd name="connsiteX37" fmla="*/ 5374127 w 6748930"/>
              <a:gd name="connsiteY37" fmla="*/ 3321063 h 4273364"/>
              <a:gd name="connsiteX38" fmla="*/ 5472635 w 6748930"/>
              <a:gd name="connsiteY38" fmla="*/ 3313752 h 4273364"/>
              <a:gd name="connsiteX39" fmla="*/ 5479694 w 6748930"/>
              <a:gd name="connsiteY39" fmla="*/ 3218524 h 4273364"/>
              <a:gd name="connsiteX40" fmla="*/ 5574193 w 6748930"/>
              <a:gd name="connsiteY40" fmla="*/ 3208152 h 4273364"/>
              <a:gd name="connsiteX41" fmla="*/ 5563128 w 6748930"/>
              <a:gd name="connsiteY41" fmla="*/ 3299745 h 4273364"/>
              <a:gd name="connsiteX42" fmla="*/ 5663093 w 6748930"/>
              <a:gd name="connsiteY42" fmla="*/ 3300614 h 4273364"/>
              <a:gd name="connsiteX43" fmla="*/ 5702199 w 6748930"/>
              <a:gd name="connsiteY43" fmla="*/ 3207531 h 4273364"/>
              <a:gd name="connsiteX44" fmla="*/ 5832576 w 6748930"/>
              <a:gd name="connsiteY44" fmla="*/ 3288889 h 4273364"/>
              <a:gd name="connsiteX45" fmla="*/ 5912633 w 6748930"/>
              <a:gd name="connsiteY45" fmla="*/ 3108519 h 4273364"/>
              <a:gd name="connsiteX46" fmla="*/ 6298015 w 6748930"/>
              <a:gd name="connsiteY46" fmla="*/ 3318069 h 4273364"/>
              <a:gd name="connsiteX47" fmla="*/ 6529868 w 6748930"/>
              <a:gd name="connsiteY47" fmla="*/ 3506602 h 4273364"/>
              <a:gd name="connsiteX48" fmla="*/ 6671535 w 6748930"/>
              <a:gd name="connsiteY48" fmla="*/ 3575848 h 4273364"/>
              <a:gd name="connsiteX49" fmla="*/ 6748930 w 6748930"/>
              <a:gd name="connsiteY49" fmla="*/ 3451799 h 4273364"/>
              <a:gd name="connsiteX50" fmla="*/ 5559681 w 6748930"/>
              <a:gd name="connsiteY50" fmla="*/ 2476539 h 4273364"/>
              <a:gd name="connsiteX51" fmla="*/ 4062794 w 6748930"/>
              <a:gd name="connsiteY51" fmla="*/ 1460218 h 4273364"/>
              <a:gd name="connsiteX52" fmla="*/ 3318797 w 6748930"/>
              <a:gd name="connsiteY52" fmla="*/ 999628 h 4273364"/>
              <a:gd name="connsiteX53" fmla="*/ 3612279 w 6748930"/>
              <a:gd name="connsiteY53" fmla="*/ 681673 h 4273364"/>
              <a:gd name="connsiteX54" fmla="*/ 3082778 w 6748930"/>
              <a:gd name="connsiteY54" fmla="*/ 637893 h 4273364"/>
              <a:gd name="connsiteX55" fmla="*/ 2924003 w 6748930"/>
              <a:gd name="connsiteY55" fmla="*/ 378784 h 4273364"/>
              <a:gd name="connsiteX56" fmla="*/ 2716765 w 6748930"/>
              <a:gd name="connsiteY56" fmla="*/ 0 h 4273364"/>
              <a:gd name="connsiteX57" fmla="*/ 2506088 w 6748930"/>
              <a:gd name="connsiteY57" fmla="*/ 471741 h 4273364"/>
              <a:gd name="connsiteX58" fmla="*/ 2221402 w 6748930"/>
              <a:gd name="connsiteY58" fmla="*/ 1069117 h 4273364"/>
              <a:gd name="connsiteX59" fmla="*/ 1989942 w 6748930"/>
              <a:gd name="connsiteY59" fmla="*/ 1081740 h 4273364"/>
              <a:gd name="connsiteX60" fmla="*/ 1922097 w 6748930"/>
              <a:gd name="connsiteY60" fmla="*/ 651154 h 4273364"/>
              <a:gd name="connsiteX61" fmla="*/ 1896109 w 6748930"/>
              <a:gd name="connsiteY61" fmla="*/ 384269 h 4273364"/>
              <a:gd name="connsiteX62" fmla="*/ 1412666 w 6748930"/>
              <a:gd name="connsiteY62" fmla="*/ 354574 h 4273364"/>
              <a:gd name="connsiteX63" fmla="*/ 1410121 w 6748930"/>
              <a:gd name="connsiteY63" fmla="*/ 191971 h 4273364"/>
              <a:gd name="connsiteX64" fmla="*/ 1289845 w 6748930"/>
              <a:gd name="connsiteY64" fmla="*/ 184626 h 4273364"/>
              <a:gd name="connsiteX65" fmla="*/ 1169632 w 6748930"/>
              <a:gd name="connsiteY65" fmla="*/ 166320 h 4273364"/>
              <a:gd name="connsiteX66" fmla="*/ 1170496 w 6748930"/>
              <a:gd name="connsiteY66" fmla="*/ 80778 h 4273364"/>
              <a:gd name="connsiteX67" fmla="*/ 1069010 w 6748930"/>
              <a:gd name="connsiteY67" fmla="*/ 302914 h 4273364"/>
              <a:gd name="connsiteX68" fmla="*/ 964794 w 6748930"/>
              <a:gd name="connsiteY68" fmla="*/ 506053 h 4273364"/>
              <a:gd name="connsiteX69" fmla="*/ 887664 w 6748930"/>
              <a:gd name="connsiteY69" fmla="*/ 741045 h 4273364"/>
              <a:gd name="connsiteX70" fmla="*/ 783415 w 6748930"/>
              <a:gd name="connsiteY70" fmla="*/ 1105042 h 4273364"/>
              <a:gd name="connsiteX71" fmla="*/ 547493 w 6748930"/>
              <a:gd name="connsiteY71" fmla="*/ 991239 h 4273364"/>
              <a:gd name="connsiteX72" fmla="*/ 353890 w 6748930"/>
              <a:gd name="connsiteY72" fmla="*/ 1111933 h 4273364"/>
              <a:gd name="connsiteX73" fmla="*/ 240397 w 6748930"/>
              <a:gd name="connsiteY73" fmla="*/ 1021956 h 4273364"/>
              <a:gd name="connsiteX74" fmla="*/ 166867 w 6748930"/>
              <a:gd name="connsiteY74" fmla="*/ 1137185 h 4273364"/>
              <a:gd name="connsiteX75" fmla="*/ 113254 w 6748930"/>
              <a:gd name="connsiteY75" fmla="*/ 1256635 h 4273364"/>
              <a:gd name="connsiteX76" fmla="*/ 72176 w 6748930"/>
              <a:gd name="connsiteY76" fmla="*/ 1354616 h 4273364"/>
              <a:gd name="connsiteX77" fmla="*/ 68887 w 6748930"/>
              <a:gd name="connsiteY77" fmla="*/ 1468419 h 4273364"/>
              <a:gd name="connsiteX78" fmla="*/ 0 w 6748930"/>
              <a:gd name="connsiteY78" fmla="*/ 1568134 h 4273364"/>
              <a:gd name="connsiteX79" fmla="*/ 9559 w 6748930"/>
              <a:gd name="connsiteY79" fmla="*/ 1759320 h 4273364"/>
              <a:gd name="connsiteX80" fmla="*/ 139432 w 6748930"/>
              <a:gd name="connsiteY80" fmla="*/ 1728887 h 4273364"/>
              <a:gd name="connsiteX81" fmla="*/ 290506 w 6748930"/>
              <a:gd name="connsiteY81" fmla="*/ 1793138 h 4273364"/>
              <a:gd name="connsiteX82" fmla="*/ 486543 w 6748930"/>
              <a:gd name="connsiteY82" fmla="*/ 1903084 h 4273364"/>
              <a:gd name="connsiteX83" fmla="*/ 451314 w 6748930"/>
              <a:gd name="connsiteY83" fmla="*/ 2048527 h 4273364"/>
              <a:gd name="connsiteX84" fmla="*/ 650644 w 6748930"/>
              <a:gd name="connsiteY84" fmla="*/ 2312532 h 4273364"/>
              <a:gd name="connsiteX85" fmla="*/ 425076 w 6748930"/>
              <a:gd name="connsiteY85" fmla="*/ 2799068 h 4273364"/>
              <a:gd name="connsiteX86" fmla="*/ 553431 w 6748930"/>
              <a:gd name="connsiteY86" fmla="*/ 2888221 h 4273364"/>
              <a:gd name="connsiteX0" fmla="*/ 553431 w 6748930"/>
              <a:gd name="connsiteY0" fmla="*/ 2888221 h 4273364"/>
              <a:gd name="connsiteX1" fmla="*/ 807498 w 6748930"/>
              <a:gd name="connsiteY1" fmla="*/ 2860775 h 4273364"/>
              <a:gd name="connsiteX2" fmla="*/ 849252 w 6748930"/>
              <a:gd name="connsiteY2" fmla="*/ 2971350 h 4273364"/>
              <a:gd name="connsiteX3" fmla="*/ 1210162 w 6748930"/>
              <a:gd name="connsiteY3" fmla="*/ 2893449 h 4273364"/>
              <a:gd name="connsiteX4" fmla="*/ 1432085 w 6748930"/>
              <a:gd name="connsiteY4" fmla="*/ 2983874 h 4273364"/>
              <a:gd name="connsiteX5" fmla="*/ 1009890 w 6748930"/>
              <a:gd name="connsiteY5" fmla="*/ 3970713 h 4273364"/>
              <a:gd name="connsiteX6" fmla="*/ 1442161 w 6748930"/>
              <a:gd name="connsiteY6" fmla="*/ 3697891 h 4273364"/>
              <a:gd name="connsiteX7" fmla="*/ 1468940 w 6748930"/>
              <a:gd name="connsiteY7" fmla="*/ 3668527 h 4273364"/>
              <a:gd name="connsiteX8" fmla="*/ 1513390 w 6748930"/>
              <a:gd name="connsiteY8" fmla="*/ 3681227 h 4273364"/>
              <a:gd name="connsiteX9" fmla="*/ 1487990 w 6748930"/>
              <a:gd name="connsiteY9" fmla="*/ 3719327 h 4273364"/>
              <a:gd name="connsiteX10" fmla="*/ 1649915 w 6748930"/>
              <a:gd name="connsiteY10" fmla="*/ 3801877 h 4273364"/>
              <a:gd name="connsiteX11" fmla="*/ 1850296 w 6748930"/>
              <a:gd name="connsiteY11" fmla="*/ 3899591 h 4273364"/>
              <a:gd name="connsiteX12" fmla="*/ 1841750 w 6748930"/>
              <a:gd name="connsiteY12" fmla="*/ 3769799 h 4273364"/>
              <a:gd name="connsiteX13" fmla="*/ 1867131 w 6748930"/>
              <a:gd name="connsiteY13" fmla="*/ 3681025 h 4273364"/>
              <a:gd name="connsiteX14" fmla="*/ 1984922 w 6748930"/>
              <a:gd name="connsiteY14" fmla="*/ 3149623 h 4273364"/>
              <a:gd name="connsiteX15" fmla="*/ 2745358 w 6748930"/>
              <a:gd name="connsiteY15" fmla="*/ 3753135 h 4273364"/>
              <a:gd name="connsiteX16" fmla="*/ 2844823 w 6748930"/>
              <a:gd name="connsiteY16" fmla="*/ 3836701 h 4273364"/>
              <a:gd name="connsiteX17" fmla="*/ 3053983 w 6748930"/>
              <a:gd name="connsiteY17" fmla="*/ 3914464 h 4273364"/>
              <a:gd name="connsiteX18" fmla="*/ 3189522 w 6748930"/>
              <a:gd name="connsiteY18" fmla="*/ 3933843 h 4273364"/>
              <a:gd name="connsiteX19" fmla="*/ 3322741 w 6748930"/>
              <a:gd name="connsiteY19" fmla="*/ 3963339 h 4273364"/>
              <a:gd name="connsiteX20" fmla="*/ 3435364 w 6748930"/>
              <a:gd name="connsiteY20" fmla="*/ 3971383 h 4273364"/>
              <a:gd name="connsiteX21" fmla="*/ 3666513 w 6748930"/>
              <a:gd name="connsiteY21" fmla="*/ 4026187 h 4273364"/>
              <a:gd name="connsiteX22" fmla="*/ 3780639 w 6748930"/>
              <a:gd name="connsiteY22" fmla="*/ 3937361 h 4273364"/>
              <a:gd name="connsiteX23" fmla="*/ 3757294 w 6748930"/>
              <a:gd name="connsiteY23" fmla="*/ 3381191 h 4273364"/>
              <a:gd name="connsiteX24" fmla="*/ 3795994 w 6748930"/>
              <a:gd name="connsiteY24" fmla="*/ 3340115 h 4273364"/>
              <a:gd name="connsiteX25" fmla="*/ 4261754 w 6748930"/>
              <a:gd name="connsiteY25" fmla="*/ 3707222 h 4273364"/>
              <a:gd name="connsiteX26" fmla="*/ 4720118 w 6748930"/>
              <a:gd name="connsiteY26" fmla="*/ 4078101 h 4273364"/>
              <a:gd name="connsiteX27" fmla="*/ 4977293 w 6748930"/>
              <a:gd name="connsiteY27" fmla="*/ 4273364 h 4273364"/>
              <a:gd name="connsiteX28" fmla="*/ 5017702 w 6748930"/>
              <a:gd name="connsiteY28" fmla="*/ 4040483 h 4273364"/>
              <a:gd name="connsiteX29" fmla="*/ 4969981 w 6748930"/>
              <a:gd name="connsiteY29" fmla="*/ 3928396 h 4273364"/>
              <a:gd name="connsiteX30" fmla="*/ 4908533 w 6748930"/>
              <a:gd name="connsiteY30" fmla="*/ 3778807 h 4273364"/>
              <a:gd name="connsiteX31" fmla="*/ 5369357 w 6748930"/>
              <a:gd name="connsiteY31" fmla="*/ 3665256 h 4273364"/>
              <a:gd name="connsiteX32" fmla="*/ 5358293 w 6748930"/>
              <a:gd name="connsiteY32" fmla="*/ 3439927 h 4273364"/>
              <a:gd name="connsiteX33" fmla="*/ 5627591 w 6748930"/>
              <a:gd name="connsiteY33" fmla="*/ 3433289 h 4273364"/>
              <a:gd name="connsiteX34" fmla="*/ 5624512 w 6748930"/>
              <a:gd name="connsiteY34" fmla="*/ 3361802 h 4273364"/>
              <a:gd name="connsiteX35" fmla="*/ 5548697 w 6748930"/>
              <a:gd name="connsiteY35" fmla="*/ 3361609 h 4273364"/>
              <a:gd name="connsiteX36" fmla="*/ 5456718 w 6748930"/>
              <a:gd name="connsiteY36" fmla="*/ 3379602 h 4273364"/>
              <a:gd name="connsiteX37" fmla="*/ 5374127 w 6748930"/>
              <a:gd name="connsiteY37" fmla="*/ 3321063 h 4273364"/>
              <a:gd name="connsiteX38" fmla="*/ 5472635 w 6748930"/>
              <a:gd name="connsiteY38" fmla="*/ 3313752 h 4273364"/>
              <a:gd name="connsiteX39" fmla="*/ 5479694 w 6748930"/>
              <a:gd name="connsiteY39" fmla="*/ 3218524 h 4273364"/>
              <a:gd name="connsiteX40" fmla="*/ 5574193 w 6748930"/>
              <a:gd name="connsiteY40" fmla="*/ 3208152 h 4273364"/>
              <a:gd name="connsiteX41" fmla="*/ 5563128 w 6748930"/>
              <a:gd name="connsiteY41" fmla="*/ 3299745 h 4273364"/>
              <a:gd name="connsiteX42" fmla="*/ 5663093 w 6748930"/>
              <a:gd name="connsiteY42" fmla="*/ 3300614 h 4273364"/>
              <a:gd name="connsiteX43" fmla="*/ 5702199 w 6748930"/>
              <a:gd name="connsiteY43" fmla="*/ 3207531 h 4273364"/>
              <a:gd name="connsiteX44" fmla="*/ 5832576 w 6748930"/>
              <a:gd name="connsiteY44" fmla="*/ 3288889 h 4273364"/>
              <a:gd name="connsiteX45" fmla="*/ 5912633 w 6748930"/>
              <a:gd name="connsiteY45" fmla="*/ 3108519 h 4273364"/>
              <a:gd name="connsiteX46" fmla="*/ 6298015 w 6748930"/>
              <a:gd name="connsiteY46" fmla="*/ 3318069 h 4273364"/>
              <a:gd name="connsiteX47" fmla="*/ 6529868 w 6748930"/>
              <a:gd name="connsiteY47" fmla="*/ 3506602 h 4273364"/>
              <a:gd name="connsiteX48" fmla="*/ 6671535 w 6748930"/>
              <a:gd name="connsiteY48" fmla="*/ 3575848 h 4273364"/>
              <a:gd name="connsiteX49" fmla="*/ 6748930 w 6748930"/>
              <a:gd name="connsiteY49" fmla="*/ 3451799 h 4273364"/>
              <a:gd name="connsiteX50" fmla="*/ 5559681 w 6748930"/>
              <a:gd name="connsiteY50" fmla="*/ 2476539 h 4273364"/>
              <a:gd name="connsiteX51" fmla="*/ 4062794 w 6748930"/>
              <a:gd name="connsiteY51" fmla="*/ 1460218 h 4273364"/>
              <a:gd name="connsiteX52" fmla="*/ 3318797 w 6748930"/>
              <a:gd name="connsiteY52" fmla="*/ 999628 h 4273364"/>
              <a:gd name="connsiteX53" fmla="*/ 3612279 w 6748930"/>
              <a:gd name="connsiteY53" fmla="*/ 681673 h 4273364"/>
              <a:gd name="connsiteX54" fmla="*/ 3082778 w 6748930"/>
              <a:gd name="connsiteY54" fmla="*/ 637893 h 4273364"/>
              <a:gd name="connsiteX55" fmla="*/ 2924003 w 6748930"/>
              <a:gd name="connsiteY55" fmla="*/ 378784 h 4273364"/>
              <a:gd name="connsiteX56" fmla="*/ 2716765 w 6748930"/>
              <a:gd name="connsiteY56" fmla="*/ 0 h 4273364"/>
              <a:gd name="connsiteX57" fmla="*/ 2506088 w 6748930"/>
              <a:gd name="connsiteY57" fmla="*/ 471741 h 4273364"/>
              <a:gd name="connsiteX58" fmla="*/ 2221402 w 6748930"/>
              <a:gd name="connsiteY58" fmla="*/ 1069117 h 4273364"/>
              <a:gd name="connsiteX59" fmla="*/ 1989942 w 6748930"/>
              <a:gd name="connsiteY59" fmla="*/ 1081740 h 4273364"/>
              <a:gd name="connsiteX60" fmla="*/ 1922097 w 6748930"/>
              <a:gd name="connsiteY60" fmla="*/ 651154 h 4273364"/>
              <a:gd name="connsiteX61" fmla="*/ 1896109 w 6748930"/>
              <a:gd name="connsiteY61" fmla="*/ 384269 h 4273364"/>
              <a:gd name="connsiteX62" fmla="*/ 1412666 w 6748930"/>
              <a:gd name="connsiteY62" fmla="*/ 354574 h 4273364"/>
              <a:gd name="connsiteX63" fmla="*/ 1410121 w 6748930"/>
              <a:gd name="connsiteY63" fmla="*/ 191971 h 4273364"/>
              <a:gd name="connsiteX64" fmla="*/ 1289845 w 6748930"/>
              <a:gd name="connsiteY64" fmla="*/ 184626 h 4273364"/>
              <a:gd name="connsiteX65" fmla="*/ 1169632 w 6748930"/>
              <a:gd name="connsiteY65" fmla="*/ 166320 h 4273364"/>
              <a:gd name="connsiteX66" fmla="*/ 1170496 w 6748930"/>
              <a:gd name="connsiteY66" fmla="*/ 80778 h 4273364"/>
              <a:gd name="connsiteX67" fmla="*/ 1069010 w 6748930"/>
              <a:gd name="connsiteY67" fmla="*/ 302914 h 4273364"/>
              <a:gd name="connsiteX68" fmla="*/ 964794 w 6748930"/>
              <a:gd name="connsiteY68" fmla="*/ 506053 h 4273364"/>
              <a:gd name="connsiteX69" fmla="*/ 887664 w 6748930"/>
              <a:gd name="connsiteY69" fmla="*/ 741045 h 4273364"/>
              <a:gd name="connsiteX70" fmla="*/ 783415 w 6748930"/>
              <a:gd name="connsiteY70" fmla="*/ 1105042 h 4273364"/>
              <a:gd name="connsiteX71" fmla="*/ 547493 w 6748930"/>
              <a:gd name="connsiteY71" fmla="*/ 991239 h 4273364"/>
              <a:gd name="connsiteX72" fmla="*/ 353890 w 6748930"/>
              <a:gd name="connsiteY72" fmla="*/ 1111933 h 4273364"/>
              <a:gd name="connsiteX73" fmla="*/ 240397 w 6748930"/>
              <a:gd name="connsiteY73" fmla="*/ 1021956 h 4273364"/>
              <a:gd name="connsiteX74" fmla="*/ 166867 w 6748930"/>
              <a:gd name="connsiteY74" fmla="*/ 1137185 h 4273364"/>
              <a:gd name="connsiteX75" fmla="*/ 113254 w 6748930"/>
              <a:gd name="connsiteY75" fmla="*/ 1256635 h 4273364"/>
              <a:gd name="connsiteX76" fmla="*/ 72176 w 6748930"/>
              <a:gd name="connsiteY76" fmla="*/ 1354616 h 4273364"/>
              <a:gd name="connsiteX77" fmla="*/ 68887 w 6748930"/>
              <a:gd name="connsiteY77" fmla="*/ 1468419 h 4273364"/>
              <a:gd name="connsiteX78" fmla="*/ 0 w 6748930"/>
              <a:gd name="connsiteY78" fmla="*/ 1568134 h 4273364"/>
              <a:gd name="connsiteX79" fmla="*/ 9559 w 6748930"/>
              <a:gd name="connsiteY79" fmla="*/ 1759320 h 4273364"/>
              <a:gd name="connsiteX80" fmla="*/ 139432 w 6748930"/>
              <a:gd name="connsiteY80" fmla="*/ 1728887 h 4273364"/>
              <a:gd name="connsiteX81" fmla="*/ 290506 w 6748930"/>
              <a:gd name="connsiteY81" fmla="*/ 1793138 h 4273364"/>
              <a:gd name="connsiteX82" fmla="*/ 486543 w 6748930"/>
              <a:gd name="connsiteY82" fmla="*/ 1903084 h 4273364"/>
              <a:gd name="connsiteX83" fmla="*/ 451314 w 6748930"/>
              <a:gd name="connsiteY83" fmla="*/ 2048527 h 4273364"/>
              <a:gd name="connsiteX84" fmla="*/ 650644 w 6748930"/>
              <a:gd name="connsiteY84" fmla="*/ 2312532 h 4273364"/>
              <a:gd name="connsiteX85" fmla="*/ 425076 w 6748930"/>
              <a:gd name="connsiteY85" fmla="*/ 2799068 h 4273364"/>
              <a:gd name="connsiteX86" fmla="*/ 553431 w 6748930"/>
              <a:gd name="connsiteY86" fmla="*/ 2888221 h 4273364"/>
              <a:gd name="connsiteX0" fmla="*/ 553431 w 6748930"/>
              <a:gd name="connsiteY0" fmla="*/ 2888221 h 4350334"/>
              <a:gd name="connsiteX1" fmla="*/ 807498 w 6748930"/>
              <a:gd name="connsiteY1" fmla="*/ 2860775 h 4350334"/>
              <a:gd name="connsiteX2" fmla="*/ 849252 w 6748930"/>
              <a:gd name="connsiteY2" fmla="*/ 2971350 h 4350334"/>
              <a:gd name="connsiteX3" fmla="*/ 1210162 w 6748930"/>
              <a:gd name="connsiteY3" fmla="*/ 2893449 h 4350334"/>
              <a:gd name="connsiteX4" fmla="*/ 1432085 w 6748930"/>
              <a:gd name="connsiteY4" fmla="*/ 2983874 h 4350334"/>
              <a:gd name="connsiteX5" fmla="*/ 1009890 w 6748930"/>
              <a:gd name="connsiteY5" fmla="*/ 3970713 h 4350334"/>
              <a:gd name="connsiteX6" fmla="*/ 1442161 w 6748930"/>
              <a:gd name="connsiteY6" fmla="*/ 3697891 h 4350334"/>
              <a:gd name="connsiteX7" fmla="*/ 1468940 w 6748930"/>
              <a:gd name="connsiteY7" fmla="*/ 3668527 h 4350334"/>
              <a:gd name="connsiteX8" fmla="*/ 1513390 w 6748930"/>
              <a:gd name="connsiteY8" fmla="*/ 3681227 h 4350334"/>
              <a:gd name="connsiteX9" fmla="*/ 1487990 w 6748930"/>
              <a:gd name="connsiteY9" fmla="*/ 3719327 h 4350334"/>
              <a:gd name="connsiteX10" fmla="*/ 1649915 w 6748930"/>
              <a:gd name="connsiteY10" fmla="*/ 3801877 h 4350334"/>
              <a:gd name="connsiteX11" fmla="*/ 1850296 w 6748930"/>
              <a:gd name="connsiteY11" fmla="*/ 3899591 h 4350334"/>
              <a:gd name="connsiteX12" fmla="*/ 1841750 w 6748930"/>
              <a:gd name="connsiteY12" fmla="*/ 3769799 h 4350334"/>
              <a:gd name="connsiteX13" fmla="*/ 1867131 w 6748930"/>
              <a:gd name="connsiteY13" fmla="*/ 3681025 h 4350334"/>
              <a:gd name="connsiteX14" fmla="*/ 1984922 w 6748930"/>
              <a:gd name="connsiteY14" fmla="*/ 3149623 h 4350334"/>
              <a:gd name="connsiteX15" fmla="*/ 2745358 w 6748930"/>
              <a:gd name="connsiteY15" fmla="*/ 3753135 h 4350334"/>
              <a:gd name="connsiteX16" fmla="*/ 2844823 w 6748930"/>
              <a:gd name="connsiteY16" fmla="*/ 3836701 h 4350334"/>
              <a:gd name="connsiteX17" fmla="*/ 3053983 w 6748930"/>
              <a:gd name="connsiteY17" fmla="*/ 3914464 h 4350334"/>
              <a:gd name="connsiteX18" fmla="*/ 3189522 w 6748930"/>
              <a:gd name="connsiteY18" fmla="*/ 3933843 h 4350334"/>
              <a:gd name="connsiteX19" fmla="*/ 3322741 w 6748930"/>
              <a:gd name="connsiteY19" fmla="*/ 3963339 h 4350334"/>
              <a:gd name="connsiteX20" fmla="*/ 3435364 w 6748930"/>
              <a:gd name="connsiteY20" fmla="*/ 3971383 h 4350334"/>
              <a:gd name="connsiteX21" fmla="*/ 3666513 w 6748930"/>
              <a:gd name="connsiteY21" fmla="*/ 4026187 h 4350334"/>
              <a:gd name="connsiteX22" fmla="*/ 3780639 w 6748930"/>
              <a:gd name="connsiteY22" fmla="*/ 3937361 h 4350334"/>
              <a:gd name="connsiteX23" fmla="*/ 3757294 w 6748930"/>
              <a:gd name="connsiteY23" fmla="*/ 3381191 h 4350334"/>
              <a:gd name="connsiteX24" fmla="*/ 3795994 w 6748930"/>
              <a:gd name="connsiteY24" fmla="*/ 3340115 h 4350334"/>
              <a:gd name="connsiteX25" fmla="*/ 4261754 w 6748930"/>
              <a:gd name="connsiteY25" fmla="*/ 3707222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627591 w 6748930"/>
              <a:gd name="connsiteY33" fmla="*/ 3433289 h 4350334"/>
              <a:gd name="connsiteX34" fmla="*/ 5624512 w 6748930"/>
              <a:gd name="connsiteY34" fmla="*/ 3361802 h 4350334"/>
              <a:gd name="connsiteX35" fmla="*/ 5548697 w 6748930"/>
              <a:gd name="connsiteY35" fmla="*/ 3361609 h 4350334"/>
              <a:gd name="connsiteX36" fmla="*/ 5456718 w 6748930"/>
              <a:gd name="connsiteY36" fmla="*/ 3379602 h 4350334"/>
              <a:gd name="connsiteX37" fmla="*/ 5374127 w 6748930"/>
              <a:gd name="connsiteY37" fmla="*/ 3321063 h 4350334"/>
              <a:gd name="connsiteX38" fmla="*/ 5472635 w 6748930"/>
              <a:gd name="connsiteY38" fmla="*/ 3313752 h 4350334"/>
              <a:gd name="connsiteX39" fmla="*/ 5479694 w 6748930"/>
              <a:gd name="connsiteY39" fmla="*/ 3218524 h 4350334"/>
              <a:gd name="connsiteX40" fmla="*/ 5574193 w 6748930"/>
              <a:gd name="connsiteY40" fmla="*/ 3208152 h 4350334"/>
              <a:gd name="connsiteX41" fmla="*/ 5563128 w 6748930"/>
              <a:gd name="connsiteY41" fmla="*/ 3299745 h 4350334"/>
              <a:gd name="connsiteX42" fmla="*/ 5663093 w 6748930"/>
              <a:gd name="connsiteY42" fmla="*/ 3300614 h 4350334"/>
              <a:gd name="connsiteX43" fmla="*/ 5702199 w 6748930"/>
              <a:gd name="connsiteY43" fmla="*/ 3207531 h 4350334"/>
              <a:gd name="connsiteX44" fmla="*/ 5832576 w 6748930"/>
              <a:gd name="connsiteY44" fmla="*/ 3288889 h 4350334"/>
              <a:gd name="connsiteX45" fmla="*/ 5912633 w 6748930"/>
              <a:gd name="connsiteY45" fmla="*/ 3108519 h 4350334"/>
              <a:gd name="connsiteX46" fmla="*/ 6298015 w 6748930"/>
              <a:gd name="connsiteY46" fmla="*/ 3318069 h 4350334"/>
              <a:gd name="connsiteX47" fmla="*/ 6529868 w 6748930"/>
              <a:gd name="connsiteY47" fmla="*/ 3506602 h 4350334"/>
              <a:gd name="connsiteX48" fmla="*/ 6671535 w 6748930"/>
              <a:gd name="connsiteY48" fmla="*/ 3575848 h 4350334"/>
              <a:gd name="connsiteX49" fmla="*/ 6748930 w 6748930"/>
              <a:gd name="connsiteY49" fmla="*/ 3451799 h 4350334"/>
              <a:gd name="connsiteX50" fmla="*/ 5559681 w 6748930"/>
              <a:gd name="connsiteY50" fmla="*/ 2476539 h 4350334"/>
              <a:gd name="connsiteX51" fmla="*/ 4062794 w 6748930"/>
              <a:gd name="connsiteY51" fmla="*/ 1460218 h 4350334"/>
              <a:gd name="connsiteX52" fmla="*/ 3318797 w 6748930"/>
              <a:gd name="connsiteY52" fmla="*/ 999628 h 4350334"/>
              <a:gd name="connsiteX53" fmla="*/ 3612279 w 6748930"/>
              <a:gd name="connsiteY53" fmla="*/ 681673 h 4350334"/>
              <a:gd name="connsiteX54" fmla="*/ 3082778 w 6748930"/>
              <a:gd name="connsiteY54" fmla="*/ 637893 h 4350334"/>
              <a:gd name="connsiteX55" fmla="*/ 2924003 w 6748930"/>
              <a:gd name="connsiteY55" fmla="*/ 378784 h 4350334"/>
              <a:gd name="connsiteX56" fmla="*/ 2716765 w 6748930"/>
              <a:gd name="connsiteY56" fmla="*/ 0 h 4350334"/>
              <a:gd name="connsiteX57" fmla="*/ 2506088 w 6748930"/>
              <a:gd name="connsiteY57" fmla="*/ 471741 h 4350334"/>
              <a:gd name="connsiteX58" fmla="*/ 2221402 w 6748930"/>
              <a:gd name="connsiteY58" fmla="*/ 1069117 h 4350334"/>
              <a:gd name="connsiteX59" fmla="*/ 1989942 w 6748930"/>
              <a:gd name="connsiteY59" fmla="*/ 1081740 h 4350334"/>
              <a:gd name="connsiteX60" fmla="*/ 1922097 w 6748930"/>
              <a:gd name="connsiteY60" fmla="*/ 651154 h 4350334"/>
              <a:gd name="connsiteX61" fmla="*/ 1896109 w 6748930"/>
              <a:gd name="connsiteY61" fmla="*/ 384269 h 4350334"/>
              <a:gd name="connsiteX62" fmla="*/ 1412666 w 6748930"/>
              <a:gd name="connsiteY62" fmla="*/ 354574 h 4350334"/>
              <a:gd name="connsiteX63" fmla="*/ 1410121 w 6748930"/>
              <a:gd name="connsiteY63" fmla="*/ 191971 h 4350334"/>
              <a:gd name="connsiteX64" fmla="*/ 1289845 w 6748930"/>
              <a:gd name="connsiteY64" fmla="*/ 184626 h 4350334"/>
              <a:gd name="connsiteX65" fmla="*/ 1169632 w 6748930"/>
              <a:gd name="connsiteY65" fmla="*/ 166320 h 4350334"/>
              <a:gd name="connsiteX66" fmla="*/ 1170496 w 6748930"/>
              <a:gd name="connsiteY66" fmla="*/ 80778 h 4350334"/>
              <a:gd name="connsiteX67" fmla="*/ 1069010 w 6748930"/>
              <a:gd name="connsiteY67" fmla="*/ 302914 h 4350334"/>
              <a:gd name="connsiteX68" fmla="*/ 964794 w 6748930"/>
              <a:gd name="connsiteY68" fmla="*/ 506053 h 4350334"/>
              <a:gd name="connsiteX69" fmla="*/ 887664 w 6748930"/>
              <a:gd name="connsiteY69" fmla="*/ 741045 h 4350334"/>
              <a:gd name="connsiteX70" fmla="*/ 783415 w 6748930"/>
              <a:gd name="connsiteY70" fmla="*/ 1105042 h 4350334"/>
              <a:gd name="connsiteX71" fmla="*/ 547493 w 6748930"/>
              <a:gd name="connsiteY71" fmla="*/ 991239 h 4350334"/>
              <a:gd name="connsiteX72" fmla="*/ 353890 w 6748930"/>
              <a:gd name="connsiteY72" fmla="*/ 1111933 h 4350334"/>
              <a:gd name="connsiteX73" fmla="*/ 240397 w 6748930"/>
              <a:gd name="connsiteY73" fmla="*/ 1021956 h 4350334"/>
              <a:gd name="connsiteX74" fmla="*/ 166867 w 6748930"/>
              <a:gd name="connsiteY74" fmla="*/ 1137185 h 4350334"/>
              <a:gd name="connsiteX75" fmla="*/ 113254 w 6748930"/>
              <a:gd name="connsiteY75" fmla="*/ 1256635 h 4350334"/>
              <a:gd name="connsiteX76" fmla="*/ 72176 w 6748930"/>
              <a:gd name="connsiteY76" fmla="*/ 1354616 h 4350334"/>
              <a:gd name="connsiteX77" fmla="*/ 68887 w 6748930"/>
              <a:gd name="connsiteY77" fmla="*/ 1468419 h 4350334"/>
              <a:gd name="connsiteX78" fmla="*/ 0 w 6748930"/>
              <a:gd name="connsiteY78" fmla="*/ 1568134 h 4350334"/>
              <a:gd name="connsiteX79" fmla="*/ 9559 w 6748930"/>
              <a:gd name="connsiteY79" fmla="*/ 1759320 h 4350334"/>
              <a:gd name="connsiteX80" fmla="*/ 139432 w 6748930"/>
              <a:gd name="connsiteY80" fmla="*/ 1728887 h 4350334"/>
              <a:gd name="connsiteX81" fmla="*/ 290506 w 6748930"/>
              <a:gd name="connsiteY81" fmla="*/ 1793138 h 4350334"/>
              <a:gd name="connsiteX82" fmla="*/ 486543 w 6748930"/>
              <a:gd name="connsiteY82" fmla="*/ 1903084 h 4350334"/>
              <a:gd name="connsiteX83" fmla="*/ 451314 w 6748930"/>
              <a:gd name="connsiteY83" fmla="*/ 2048527 h 4350334"/>
              <a:gd name="connsiteX84" fmla="*/ 650644 w 6748930"/>
              <a:gd name="connsiteY84" fmla="*/ 2312532 h 4350334"/>
              <a:gd name="connsiteX85" fmla="*/ 425076 w 6748930"/>
              <a:gd name="connsiteY85" fmla="*/ 2799068 h 4350334"/>
              <a:gd name="connsiteX86" fmla="*/ 553431 w 6748930"/>
              <a:gd name="connsiteY86" fmla="*/ 2888221 h 4350334"/>
              <a:gd name="connsiteX0" fmla="*/ 553431 w 6748930"/>
              <a:gd name="connsiteY0" fmla="*/ 2888221 h 4350334"/>
              <a:gd name="connsiteX1" fmla="*/ 807498 w 6748930"/>
              <a:gd name="connsiteY1" fmla="*/ 2860775 h 4350334"/>
              <a:gd name="connsiteX2" fmla="*/ 849252 w 6748930"/>
              <a:gd name="connsiteY2" fmla="*/ 2971350 h 4350334"/>
              <a:gd name="connsiteX3" fmla="*/ 1210162 w 6748930"/>
              <a:gd name="connsiteY3" fmla="*/ 2893449 h 4350334"/>
              <a:gd name="connsiteX4" fmla="*/ 1432085 w 6748930"/>
              <a:gd name="connsiteY4" fmla="*/ 2983874 h 4350334"/>
              <a:gd name="connsiteX5" fmla="*/ 1009890 w 6748930"/>
              <a:gd name="connsiteY5" fmla="*/ 3970713 h 4350334"/>
              <a:gd name="connsiteX6" fmla="*/ 1442161 w 6748930"/>
              <a:gd name="connsiteY6" fmla="*/ 3697891 h 4350334"/>
              <a:gd name="connsiteX7" fmla="*/ 1468940 w 6748930"/>
              <a:gd name="connsiteY7" fmla="*/ 3668527 h 4350334"/>
              <a:gd name="connsiteX8" fmla="*/ 1513390 w 6748930"/>
              <a:gd name="connsiteY8" fmla="*/ 3681227 h 4350334"/>
              <a:gd name="connsiteX9" fmla="*/ 1487990 w 6748930"/>
              <a:gd name="connsiteY9" fmla="*/ 3719327 h 4350334"/>
              <a:gd name="connsiteX10" fmla="*/ 1649915 w 6748930"/>
              <a:gd name="connsiteY10" fmla="*/ 3801877 h 4350334"/>
              <a:gd name="connsiteX11" fmla="*/ 1850296 w 6748930"/>
              <a:gd name="connsiteY11" fmla="*/ 3899591 h 4350334"/>
              <a:gd name="connsiteX12" fmla="*/ 1841750 w 6748930"/>
              <a:gd name="connsiteY12" fmla="*/ 3769799 h 4350334"/>
              <a:gd name="connsiteX13" fmla="*/ 1867131 w 6748930"/>
              <a:gd name="connsiteY13" fmla="*/ 3681025 h 4350334"/>
              <a:gd name="connsiteX14" fmla="*/ 1984922 w 6748930"/>
              <a:gd name="connsiteY14" fmla="*/ 3149623 h 4350334"/>
              <a:gd name="connsiteX15" fmla="*/ 2745358 w 6748930"/>
              <a:gd name="connsiteY15" fmla="*/ 3753135 h 4350334"/>
              <a:gd name="connsiteX16" fmla="*/ 2844823 w 6748930"/>
              <a:gd name="connsiteY16" fmla="*/ 3836701 h 4350334"/>
              <a:gd name="connsiteX17" fmla="*/ 3053983 w 6748930"/>
              <a:gd name="connsiteY17" fmla="*/ 3914464 h 4350334"/>
              <a:gd name="connsiteX18" fmla="*/ 3189522 w 6748930"/>
              <a:gd name="connsiteY18" fmla="*/ 3933843 h 4350334"/>
              <a:gd name="connsiteX19" fmla="*/ 3322741 w 6748930"/>
              <a:gd name="connsiteY19" fmla="*/ 3963339 h 4350334"/>
              <a:gd name="connsiteX20" fmla="*/ 3435364 w 6748930"/>
              <a:gd name="connsiteY20" fmla="*/ 3971383 h 4350334"/>
              <a:gd name="connsiteX21" fmla="*/ 3666513 w 6748930"/>
              <a:gd name="connsiteY21" fmla="*/ 4026187 h 4350334"/>
              <a:gd name="connsiteX22" fmla="*/ 3780639 w 6748930"/>
              <a:gd name="connsiteY22" fmla="*/ 3937361 h 4350334"/>
              <a:gd name="connsiteX23" fmla="*/ 3757294 w 6748930"/>
              <a:gd name="connsiteY23" fmla="*/ 3381191 h 4350334"/>
              <a:gd name="connsiteX24" fmla="*/ 3795994 w 6748930"/>
              <a:gd name="connsiteY24" fmla="*/ 3340115 h 4350334"/>
              <a:gd name="connsiteX25" fmla="*/ 4261754 w 6748930"/>
              <a:gd name="connsiteY25" fmla="*/ 3707222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627591 w 6748930"/>
              <a:gd name="connsiteY33" fmla="*/ 3433289 h 4350334"/>
              <a:gd name="connsiteX34" fmla="*/ 5624512 w 6748930"/>
              <a:gd name="connsiteY34" fmla="*/ 3361802 h 4350334"/>
              <a:gd name="connsiteX35" fmla="*/ 5548697 w 6748930"/>
              <a:gd name="connsiteY35" fmla="*/ 3361609 h 4350334"/>
              <a:gd name="connsiteX36" fmla="*/ 5456718 w 6748930"/>
              <a:gd name="connsiteY36" fmla="*/ 3379602 h 4350334"/>
              <a:gd name="connsiteX37" fmla="*/ 5374127 w 6748930"/>
              <a:gd name="connsiteY37" fmla="*/ 3321063 h 4350334"/>
              <a:gd name="connsiteX38" fmla="*/ 5472635 w 6748930"/>
              <a:gd name="connsiteY38" fmla="*/ 3313752 h 4350334"/>
              <a:gd name="connsiteX39" fmla="*/ 5479694 w 6748930"/>
              <a:gd name="connsiteY39" fmla="*/ 3218524 h 4350334"/>
              <a:gd name="connsiteX40" fmla="*/ 5574193 w 6748930"/>
              <a:gd name="connsiteY40" fmla="*/ 3208152 h 4350334"/>
              <a:gd name="connsiteX41" fmla="*/ 5563128 w 6748930"/>
              <a:gd name="connsiteY41" fmla="*/ 3299745 h 4350334"/>
              <a:gd name="connsiteX42" fmla="*/ 5663093 w 6748930"/>
              <a:gd name="connsiteY42" fmla="*/ 3300614 h 4350334"/>
              <a:gd name="connsiteX43" fmla="*/ 5702199 w 6748930"/>
              <a:gd name="connsiteY43" fmla="*/ 3207531 h 4350334"/>
              <a:gd name="connsiteX44" fmla="*/ 5832576 w 6748930"/>
              <a:gd name="connsiteY44" fmla="*/ 3288889 h 4350334"/>
              <a:gd name="connsiteX45" fmla="*/ 5912633 w 6748930"/>
              <a:gd name="connsiteY45" fmla="*/ 3108519 h 4350334"/>
              <a:gd name="connsiteX46" fmla="*/ 6298015 w 6748930"/>
              <a:gd name="connsiteY46" fmla="*/ 3318069 h 4350334"/>
              <a:gd name="connsiteX47" fmla="*/ 6529868 w 6748930"/>
              <a:gd name="connsiteY47" fmla="*/ 3506602 h 4350334"/>
              <a:gd name="connsiteX48" fmla="*/ 6671535 w 6748930"/>
              <a:gd name="connsiteY48" fmla="*/ 3575848 h 4350334"/>
              <a:gd name="connsiteX49" fmla="*/ 6748930 w 6748930"/>
              <a:gd name="connsiteY49" fmla="*/ 3451799 h 4350334"/>
              <a:gd name="connsiteX50" fmla="*/ 5559681 w 6748930"/>
              <a:gd name="connsiteY50" fmla="*/ 2476539 h 4350334"/>
              <a:gd name="connsiteX51" fmla="*/ 4062794 w 6748930"/>
              <a:gd name="connsiteY51" fmla="*/ 1460218 h 4350334"/>
              <a:gd name="connsiteX52" fmla="*/ 3318797 w 6748930"/>
              <a:gd name="connsiteY52" fmla="*/ 999628 h 4350334"/>
              <a:gd name="connsiteX53" fmla="*/ 3612279 w 6748930"/>
              <a:gd name="connsiteY53" fmla="*/ 681673 h 4350334"/>
              <a:gd name="connsiteX54" fmla="*/ 3082778 w 6748930"/>
              <a:gd name="connsiteY54" fmla="*/ 637893 h 4350334"/>
              <a:gd name="connsiteX55" fmla="*/ 2924003 w 6748930"/>
              <a:gd name="connsiteY55" fmla="*/ 378784 h 4350334"/>
              <a:gd name="connsiteX56" fmla="*/ 2716765 w 6748930"/>
              <a:gd name="connsiteY56" fmla="*/ 0 h 4350334"/>
              <a:gd name="connsiteX57" fmla="*/ 2506088 w 6748930"/>
              <a:gd name="connsiteY57" fmla="*/ 471741 h 4350334"/>
              <a:gd name="connsiteX58" fmla="*/ 2221402 w 6748930"/>
              <a:gd name="connsiteY58" fmla="*/ 1069117 h 4350334"/>
              <a:gd name="connsiteX59" fmla="*/ 1989942 w 6748930"/>
              <a:gd name="connsiteY59" fmla="*/ 1081740 h 4350334"/>
              <a:gd name="connsiteX60" fmla="*/ 1922097 w 6748930"/>
              <a:gd name="connsiteY60" fmla="*/ 651154 h 4350334"/>
              <a:gd name="connsiteX61" fmla="*/ 1896109 w 6748930"/>
              <a:gd name="connsiteY61" fmla="*/ 384269 h 4350334"/>
              <a:gd name="connsiteX62" fmla="*/ 1412666 w 6748930"/>
              <a:gd name="connsiteY62" fmla="*/ 354574 h 4350334"/>
              <a:gd name="connsiteX63" fmla="*/ 1410121 w 6748930"/>
              <a:gd name="connsiteY63" fmla="*/ 191971 h 4350334"/>
              <a:gd name="connsiteX64" fmla="*/ 1289845 w 6748930"/>
              <a:gd name="connsiteY64" fmla="*/ 184626 h 4350334"/>
              <a:gd name="connsiteX65" fmla="*/ 1169632 w 6748930"/>
              <a:gd name="connsiteY65" fmla="*/ 166320 h 4350334"/>
              <a:gd name="connsiteX66" fmla="*/ 1170496 w 6748930"/>
              <a:gd name="connsiteY66" fmla="*/ 80778 h 4350334"/>
              <a:gd name="connsiteX67" fmla="*/ 1069010 w 6748930"/>
              <a:gd name="connsiteY67" fmla="*/ 302914 h 4350334"/>
              <a:gd name="connsiteX68" fmla="*/ 964794 w 6748930"/>
              <a:gd name="connsiteY68" fmla="*/ 506053 h 4350334"/>
              <a:gd name="connsiteX69" fmla="*/ 887664 w 6748930"/>
              <a:gd name="connsiteY69" fmla="*/ 741045 h 4350334"/>
              <a:gd name="connsiteX70" fmla="*/ 783415 w 6748930"/>
              <a:gd name="connsiteY70" fmla="*/ 1105042 h 4350334"/>
              <a:gd name="connsiteX71" fmla="*/ 547493 w 6748930"/>
              <a:gd name="connsiteY71" fmla="*/ 991239 h 4350334"/>
              <a:gd name="connsiteX72" fmla="*/ 353890 w 6748930"/>
              <a:gd name="connsiteY72" fmla="*/ 1111933 h 4350334"/>
              <a:gd name="connsiteX73" fmla="*/ 240397 w 6748930"/>
              <a:gd name="connsiteY73" fmla="*/ 1021956 h 4350334"/>
              <a:gd name="connsiteX74" fmla="*/ 166867 w 6748930"/>
              <a:gd name="connsiteY74" fmla="*/ 1137185 h 4350334"/>
              <a:gd name="connsiteX75" fmla="*/ 113254 w 6748930"/>
              <a:gd name="connsiteY75" fmla="*/ 1256635 h 4350334"/>
              <a:gd name="connsiteX76" fmla="*/ 72176 w 6748930"/>
              <a:gd name="connsiteY76" fmla="*/ 1354616 h 4350334"/>
              <a:gd name="connsiteX77" fmla="*/ 68887 w 6748930"/>
              <a:gd name="connsiteY77" fmla="*/ 1468419 h 4350334"/>
              <a:gd name="connsiteX78" fmla="*/ 0 w 6748930"/>
              <a:gd name="connsiteY78" fmla="*/ 1568134 h 4350334"/>
              <a:gd name="connsiteX79" fmla="*/ 9559 w 6748930"/>
              <a:gd name="connsiteY79" fmla="*/ 1759320 h 4350334"/>
              <a:gd name="connsiteX80" fmla="*/ 139432 w 6748930"/>
              <a:gd name="connsiteY80" fmla="*/ 1728887 h 4350334"/>
              <a:gd name="connsiteX81" fmla="*/ 290506 w 6748930"/>
              <a:gd name="connsiteY81" fmla="*/ 1793138 h 4350334"/>
              <a:gd name="connsiteX82" fmla="*/ 486543 w 6748930"/>
              <a:gd name="connsiteY82" fmla="*/ 1903084 h 4350334"/>
              <a:gd name="connsiteX83" fmla="*/ 451314 w 6748930"/>
              <a:gd name="connsiteY83" fmla="*/ 2048527 h 4350334"/>
              <a:gd name="connsiteX84" fmla="*/ 650644 w 6748930"/>
              <a:gd name="connsiteY84" fmla="*/ 2312532 h 4350334"/>
              <a:gd name="connsiteX85" fmla="*/ 425076 w 6748930"/>
              <a:gd name="connsiteY85" fmla="*/ 2799068 h 4350334"/>
              <a:gd name="connsiteX86" fmla="*/ 553431 w 6748930"/>
              <a:gd name="connsiteY86" fmla="*/ 2888221 h 4350334"/>
              <a:gd name="connsiteX0" fmla="*/ 553431 w 6748930"/>
              <a:gd name="connsiteY0" fmla="*/ 2888221 h 4350334"/>
              <a:gd name="connsiteX1" fmla="*/ 807498 w 6748930"/>
              <a:gd name="connsiteY1" fmla="*/ 2860775 h 4350334"/>
              <a:gd name="connsiteX2" fmla="*/ 849252 w 6748930"/>
              <a:gd name="connsiteY2" fmla="*/ 2971350 h 4350334"/>
              <a:gd name="connsiteX3" fmla="*/ 1210162 w 6748930"/>
              <a:gd name="connsiteY3" fmla="*/ 2893449 h 4350334"/>
              <a:gd name="connsiteX4" fmla="*/ 1432085 w 6748930"/>
              <a:gd name="connsiteY4" fmla="*/ 2983874 h 4350334"/>
              <a:gd name="connsiteX5" fmla="*/ 1009890 w 6748930"/>
              <a:gd name="connsiteY5" fmla="*/ 3970713 h 4350334"/>
              <a:gd name="connsiteX6" fmla="*/ 1442161 w 6748930"/>
              <a:gd name="connsiteY6" fmla="*/ 3697891 h 4350334"/>
              <a:gd name="connsiteX7" fmla="*/ 1468940 w 6748930"/>
              <a:gd name="connsiteY7" fmla="*/ 3668527 h 4350334"/>
              <a:gd name="connsiteX8" fmla="*/ 1513390 w 6748930"/>
              <a:gd name="connsiteY8" fmla="*/ 3681227 h 4350334"/>
              <a:gd name="connsiteX9" fmla="*/ 1487990 w 6748930"/>
              <a:gd name="connsiteY9" fmla="*/ 3719327 h 4350334"/>
              <a:gd name="connsiteX10" fmla="*/ 1649915 w 6748930"/>
              <a:gd name="connsiteY10" fmla="*/ 3801877 h 4350334"/>
              <a:gd name="connsiteX11" fmla="*/ 1850296 w 6748930"/>
              <a:gd name="connsiteY11" fmla="*/ 3899591 h 4350334"/>
              <a:gd name="connsiteX12" fmla="*/ 1841750 w 6748930"/>
              <a:gd name="connsiteY12" fmla="*/ 3769799 h 4350334"/>
              <a:gd name="connsiteX13" fmla="*/ 1867131 w 6748930"/>
              <a:gd name="connsiteY13" fmla="*/ 3681025 h 4350334"/>
              <a:gd name="connsiteX14" fmla="*/ 1984922 w 6748930"/>
              <a:gd name="connsiteY14" fmla="*/ 3149623 h 4350334"/>
              <a:gd name="connsiteX15" fmla="*/ 2745358 w 6748930"/>
              <a:gd name="connsiteY15" fmla="*/ 3753135 h 4350334"/>
              <a:gd name="connsiteX16" fmla="*/ 2844823 w 6748930"/>
              <a:gd name="connsiteY16" fmla="*/ 3836701 h 4350334"/>
              <a:gd name="connsiteX17" fmla="*/ 3053983 w 6748930"/>
              <a:gd name="connsiteY17" fmla="*/ 3914464 h 4350334"/>
              <a:gd name="connsiteX18" fmla="*/ 3189522 w 6748930"/>
              <a:gd name="connsiteY18" fmla="*/ 3933843 h 4350334"/>
              <a:gd name="connsiteX19" fmla="*/ 3322741 w 6748930"/>
              <a:gd name="connsiteY19" fmla="*/ 3963339 h 4350334"/>
              <a:gd name="connsiteX20" fmla="*/ 3435364 w 6748930"/>
              <a:gd name="connsiteY20" fmla="*/ 3971383 h 4350334"/>
              <a:gd name="connsiteX21" fmla="*/ 3666513 w 6748930"/>
              <a:gd name="connsiteY21" fmla="*/ 4026187 h 4350334"/>
              <a:gd name="connsiteX22" fmla="*/ 3780639 w 6748930"/>
              <a:gd name="connsiteY22" fmla="*/ 3937361 h 4350334"/>
              <a:gd name="connsiteX23" fmla="*/ 3757294 w 6748930"/>
              <a:gd name="connsiteY23" fmla="*/ 3381191 h 4350334"/>
              <a:gd name="connsiteX24" fmla="*/ 3792915 w 6748930"/>
              <a:gd name="connsiteY24" fmla="*/ 3349351 h 4350334"/>
              <a:gd name="connsiteX25" fmla="*/ 4261754 w 6748930"/>
              <a:gd name="connsiteY25" fmla="*/ 3707222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627591 w 6748930"/>
              <a:gd name="connsiteY33" fmla="*/ 3433289 h 4350334"/>
              <a:gd name="connsiteX34" fmla="*/ 5624512 w 6748930"/>
              <a:gd name="connsiteY34" fmla="*/ 3361802 h 4350334"/>
              <a:gd name="connsiteX35" fmla="*/ 5548697 w 6748930"/>
              <a:gd name="connsiteY35" fmla="*/ 3361609 h 4350334"/>
              <a:gd name="connsiteX36" fmla="*/ 5456718 w 6748930"/>
              <a:gd name="connsiteY36" fmla="*/ 3379602 h 4350334"/>
              <a:gd name="connsiteX37" fmla="*/ 5374127 w 6748930"/>
              <a:gd name="connsiteY37" fmla="*/ 3321063 h 4350334"/>
              <a:gd name="connsiteX38" fmla="*/ 5472635 w 6748930"/>
              <a:gd name="connsiteY38" fmla="*/ 3313752 h 4350334"/>
              <a:gd name="connsiteX39" fmla="*/ 5479694 w 6748930"/>
              <a:gd name="connsiteY39" fmla="*/ 3218524 h 4350334"/>
              <a:gd name="connsiteX40" fmla="*/ 5574193 w 6748930"/>
              <a:gd name="connsiteY40" fmla="*/ 3208152 h 4350334"/>
              <a:gd name="connsiteX41" fmla="*/ 5563128 w 6748930"/>
              <a:gd name="connsiteY41" fmla="*/ 3299745 h 4350334"/>
              <a:gd name="connsiteX42" fmla="*/ 5663093 w 6748930"/>
              <a:gd name="connsiteY42" fmla="*/ 3300614 h 4350334"/>
              <a:gd name="connsiteX43" fmla="*/ 5702199 w 6748930"/>
              <a:gd name="connsiteY43" fmla="*/ 3207531 h 4350334"/>
              <a:gd name="connsiteX44" fmla="*/ 5832576 w 6748930"/>
              <a:gd name="connsiteY44" fmla="*/ 3288889 h 4350334"/>
              <a:gd name="connsiteX45" fmla="*/ 5912633 w 6748930"/>
              <a:gd name="connsiteY45" fmla="*/ 3108519 h 4350334"/>
              <a:gd name="connsiteX46" fmla="*/ 6298015 w 6748930"/>
              <a:gd name="connsiteY46" fmla="*/ 3318069 h 4350334"/>
              <a:gd name="connsiteX47" fmla="*/ 6529868 w 6748930"/>
              <a:gd name="connsiteY47" fmla="*/ 3506602 h 4350334"/>
              <a:gd name="connsiteX48" fmla="*/ 6671535 w 6748930"/>
              <a:gd name="connsiteY48" fmla="*/ 3575848 h 4350334"/>
              <a:gd name="connsiteX49" fmla="*/ 6748930 w 6748930"/>
              <a:gd name="connsiteY49" fmla="*/ 3451799 h 4350334"/>
              <a:gd name="connsiteX50" fmla="*/ 5559681 w 6748930"/>
              <a:gd name="connsiteY50" fmla="*/ 2476539 h 4350334"/>
              <a:gd name="connsiteX51" fmla="*/ 4062794 w 6748930"/>
              <a:gd name="connsiteY51" fmla="*/ 1460218 h 4350334"/>
              <a:gd name="connsiteX52" fmla="*/ 3318797 w 6748930"/>
              <a:gd name="connsiteY52" fmla="*/ 999628 h 4350334"/>
              <a:gd name="connsiteX53" fmla="*/ 3612279 w 6748930"/>
              <a:gd name="connsiteY53" fmla="*/ 681673 h 4350334"/>
              <a:gd name="connsiteX54" fmla="*/ 3082778 w 6748930"/>
              <a:gd name="connsiteY54" fmla="*/ 637893 h 4350334"/>
              <a:gd name="connsiteX55" fmla="*/ 2924003 w 6748930"/>
              <a:gd name="connsiteY55" fmla="*/ 378784 h 4350334"/>
              <a:gd name="connsiteX56" fmla="*/ 2716765 w 6748930"/>
              <a:gd name="connsiteY56" fmla="*/ 0 h 4350334"/>
              <a:gd name="connsiteX57" fmla="*/ 2506088 w 6748930"/>
              <a:gd name="connsiteY57" fmla="*/ 471741 h 4350334"/>
              <a:gd name="connsiteX58" fmla="*/ 2221402 w 6748930"/>
              <a:gd name="connsiteY58" fmla="*/ 1069117 h 4350334"/>
              <a:gd name="connsiteX59" fmla="*/ 1989942 w 6748930"/>
              <a:gd name="connsiteY59" fmla="*/ 1081740 h 4350334"/>
              <a:gd name="connsiteX60" fmla="*/ 1922097 w 6748930"/>
              <a:gd name="connsiteY60" fmla="*/ 651154 h 4350334"/>
              <a:gd name="connsiteX61" fmla="*/ 1896109 w 6748930"/>
              <a:gd name="connsiteY61" fmla="*/ 384269 h 4350334"/>
              <a:gd name="connsiteX62" fmla="*/ 1412666 w 6748930"/>
              <a:gd name="connsiteY62" fmla="*/ 354574 h 4350334"/>
              <a:gd name="connsiteX63" fmla="*/ 1410121 w 6748930"/>
              <a:gd name="connsiteY63" fmla="*/ 191971 h 4350334"/>
              <a:gd name="connsiteX64" fmla="*/ 1289845 w 6748930"/>
              <a:gd name="connsiteY64" fmla="*/ 184626 h 4350334"/>
              <a:gd name="connsiteX65" fmla="*/ 1169632 w 6748930"/>
              <a:gd name="connsiteY65" fmla="*/ 166320 h 4350334"/>
              <a:gd name="connsiteX66" fmla="*/ 1170496 w 6748930"/>
              <a:gd name="connsiteY66" fmla="*/ 80778 h 4350334"/>
              <a:gd name="connsiteX67" fmla="*/ 1069010 w 6748930"/>
              <a:gd name="connsiteY67" fmla="*/ 302914 h 4350334"/>
              <a:gd name="connsiteX68" fmla="*/ 964794 w 6748930"/>
              <a:gd name="connsiteY68" fmla="*/ 506053 h 4350334"/>
              <a:gd name="connsiteX69" fmla="*/ 887664 w 6748930"/>
              <a:gd name="connsiteY69" fmla="*/ 741045 h 4350334"/>
              <a:gd name="connsiteX70" fmla="*/ 783415 w 6748930"/>
              <a:gd name="connsiteY70" fmla="*/ 1105042 h 4350334"/>
              <a:gd name="connsiteX71" fmla="*/ 547493 w 6748930"/>
              <a:gd name="connsiteY71" fmla="*/ 991239 h 4350334"/>
              <a:gd name="connsiteX72" fmla="*/ 353890 w 6748930"/>
              <a:gd name="connsiteY72" fmla="*/ 1111933 h 4350334"/>
              <a:gd name="connsiteX73" fmla="*/ 240397 w 6748930"/>
              <a:gd name="connsiteY73" fmla="*/ 1021956 h 4350334"/>
              <a:gd name="connsiteX74" fmla="*/ 166867 w 6748930"/>
              <a:gd name="connsiteY74" fmla="*/ 1137185 h 4350334"/>
              <a:gd name="connsiteX75" fmla="*/ 113254 w 6748930"/>
              <a:gd name="connsiteY75" fmla="*/ 1256635 h 4350334"/>
              <a:gd name="connsiteX76" fmla="*/ 72176 w 6748930"/>
              <a:gd name="connsiteY76" fmla="*/ 1354616 h 4350334"/>
              <a:gd name="connsiteX77" fmla="*/ 68887 w 6748930"/>
              <a:gd name="connsiteY77" fmla="*/ 1468419 h 4350334"/>
              <a:gd name="connsiteX78" fmla="*/ 0 w 6748930"/>
              <a:gd name="connsiteY78" fmla="*/ 1568134 h 4350334"/>
              <a:gd name="connsiteX79" fmla="*/ 9559 w 6748930"/>
              <a:gd name="connsiteY79" fmla="*/ 1759320 h 4350334"/>
              <a:gd name="connsiteX80" fmla="*/ 139432 w 6748930"/>
              <a:gd name="connsiteY80" fmla="*/ 1728887 h 4350334"/>
              <a:gd name="connsiteX81" fmla="*/ 290506 w 6748930"/>
              <a:gd name="connsiteY81" fmla="*/ 1793138 h 4350334"/>
              <a:gd name="connsiteX82" fmla="*/ 486543 w 6748930"/>
              <a:gd name="connsiteY82" fmla="*/ 1903084 h 4350334"/>
              <a:gd name="connsiteX83" fmla="*/ 451314 w 6748930"/>
              <a:gd name="connsiteY83" fmla="*/ 2048527 h 4350334"/>
              <a:gd name="connsiteX84" fmla="*/ 650644 w 6748930"/>
              <a:gd name="connsiteY84" fmla="*/ 2312532 h 4350334"/>
              <a:gd name="connsiteX85" fmla="*/ 425076 w 6748930"/>
              <a:gd name="connsiteY85" fmla="*/ 2799068 h 4350334"/>
              <a:gd name="connsiteX86" fmla="*/ 553431 w 6748930"/>
              <a:gd name="connsiteY86" fmla="*/ 2888221 h 4350334"/>
              <a:gd name="connsiteX0" fmla="*/ 553431 w 6748930"/>
              <a:gd name="connsiteY0" fmla="*/ 2888221 h 4350334"/>
              <a:gd name="connsiteX1" fmla="*/ 807498 w 6748930"/>
              <a:gd name="connsiteY1" fmla="*/ 2860775 h 4350334"/>
              <a:gd name="connsiteX2" fmla="*/ 849252 w 6748930"/>
              <a:gd name="connsiteY2" fmla="*/ 2971350 h 4350334"/>
              <a:gd name="connsiteX3" fmla="*/ 1210162 w 6748930"/>
              <a:gd name="connsiteY3" fmla="*/ 2893449 h 4350334"/>
              <a:gd name="connsiteX4" fmla="*/ 1432085 w 6748930"/>
              <a:gd name="connsiteY4" fmla="*/ 2983874 h 4350334"/>
              <a:gd name="connsiteX5" fmla="*/ 1009890 w 6748930"/>
              <a:gd name="connsiteY5" fmla="*/ 3970713 h 4350334"/>
              <a:gd name="connsiteX6" fmla="*/ 1442161 w 6748930"/>
              <a:gd name="connsiteY6" fmla="*/ 3697891 h 4350334"/>
              <a:gd name="connsiteX7" fmla="*/ 1468940 w 6748930"/>
              <a:gd name="connsiteY7" fmla="*/ 3668527 h 4350334"/>
              <a:gd name="connsiteX8" fmla="*/ 1513390 w 6748930"/>
              <a:gd name="connsiteY8" fmla="*/ 3681227 h 4350334"/>
              <a:gd name="connsiteX9" fmla="*/ 1487990 w 6748930"/>
              <a:gd name="connsiteY9" fmla="*/ 3719327 h 4350334"/>
              <a:gd name="connsiteX10" fmla="*/ 1649915 w 6748930"/>
              <a:gd name="connsiteY10" fmla="*/ 3801877 h 4350334"/>
              <a:gd name="connsiteX11" fmla="*/ 1850296 w 6748930"/>
              <a:gd name="connsiteY11" fmla="*/ 3899591 h 4350334"/>
              <a:gd name="connsiteX12" fmla="*/ 1841750 w 6748930"/>
              <a:gd name="connsiteY12" fmla="*/ 3769799 h 4350334"/>
              <a:gd name="connsiteX13" fmla="*/ 1867131 w 6748930"/>
              <a:gd name="connsiteY13" fmla="*/ 3681025 h 4350334"/>
              <a:gd name="connsiteX14" fmla="*/ 1984922 w 6748930"/>
              <a:gd name="connsiteY14" fmla="*/ 3149623 h 4350334"/>
              <a:gd name="connsiteX15" fmla="*/ 2745358 w 6748930"/>
              <a:gd name="connsiteY15" fmla="*/ 3753135 h 4350334"/>
              <a:gd name="connsiteX16" fmla="*/ 2844823 w 6748930"/>
              <a:gd name="connsiteY16" fmla="*/ 3836701 h 4350334"/>
              <a:gd name="connsiteX17" fmla="*/ 3053983 w 6748930"/>
              <a:gd name="connsiteY17" fmla="*/ 3914464 h 4350334"/>
              <a:gd name="connsiteX18" fmla="*/ 3189522 w 6748930"/>
              <a:gd name="connsiteY18" fmla="*/ 3933843 h 4350334"/>
              <a:gd name="connsiteX19" fmla="*/ 3322741 w 6748930"/>
              <a:gd name="connsiteY19" fmla="*/ 3963339 h 4350334"/>
              <a:gd name="connsiteX20" fmla="*/ 3435364 w 6748930"/>
              <a:gd name="connsiteY20" fmla="*/ 3971383 h 4350334"/>
              <a:gd name="connsiteX21" fmla="*/ 3666513 w 6748930"/>
              <a:gd name="connsiteY21" fmla="*/ 4026187 h 4350334"/>
              <a:gd name="connsiteX22" fmla="*/ 3780639 w 6748930"/>
              <a:gd name="connsiteY22" fmla="*/ 3937361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627591 w 6748930"/>
              <a:gd name="connsiteY33" fmla="*/ 3433289 h 4350334"/>
              <a:gd name="connsiteX34" fmla="*/ 5624512 w 6748930"/>
              <a:gd name="connsiteY34" fmla="*/ 3361802 h 4350334"/>
              <a:gd name="connsiteX35" fmla="*/ 5548697 w 6748930"/>
              <a:gd name="connsiteY35" fmla="*/ 3361609 h 4350334"/>
              <a:gd name="connsiteX36" fmla="*/ 5456718 w 6748930"/>
              <a:gd name="connsiteY36" fmla="*/ 3379602 h 4350334"/>
              <a:gd name="connsiteX37" fmla="*/ 5374127 w 6748930"/>
              <a:gd name="connsiteY37" fmla="*/ 3321063 h 4350334"/>
              <a:gd name="connsiteX38" fmla="*/ 5472635 w 6748930"/>
              <a:gd name="connsiteY38" fmla="*/ 3313752 h 4350334"/>
              <a:gd name="connsiteX39" fmla="*/ 5479694 w 6748930"/>
              <a:gd name="connsiteY39" fmla="*/ 3218524 h 4350334"/>
              <a:gd name="connsiteX40" fmla="*/ 5574193 w 6748930"/>
              <a:gd name="connsiteY40" fmla="*/ 3208152 h 4350334"/>
              <a:gd name="connsiteX41" fmla="*/ 5563128 w 6748930"/>
              <a:gd name="connsiteY41" fmla="*/ 3299745 h 4350334"/>
              <a:gd name="connsiteX42" fmla="*/ 5663093 w 6748930"/>
              <a:gd name="connsiteY42" fmla="*/ 3300614 h 4350334"/>
              <a:gd name="connsiteX43" fmla="*/ 5702199 w 6748930"/>
              <a:gd name="connsiteY43" fmla="*/ 3207531 h 4350334"/>
              <a:gd name="connsiteX44" fmla="*/ 5832576 w 6748930"/>
              <a:gd name="connsiteY44" fmla="*/ 3288889 h 4350334"/>
              <a:gd name="connsiteX45" fmla="*/ 5912633 w 6748930"/>
              <a:gd name="connsiteY45" fmla="*/ 3108519 h 4350334"/>
              <a:gd name="connsiteX46" fmla="*/ 6298015 w 6748930"/>
              <a:gd name="connsiteY46" fmla="*/ 3318069 h 4350334"/>
              <a:gd name="connsiteX47" fmla="*/ 6529868 w 6748930"/>
              <a:gd name="connsiteY47" fmla="*/ 3506602 h 4350334"/>
              <a:gd name="connsiteX48" fmla="*/ 6671535 w 6748930"/>
              <a:gd name="connsiteY48" fmla="*/ 3575848 h 4350334"/>
              <a:gd name="connsiteX49" fmla="*/ 6748930 w 6748930"/>
              <a:gd name="connsiteY49" fmla="*/ 3451799 h 4350334"/>
              <a:gd name="connsiteX50" fmla="*/ 5559681 w 6748930"/>
              <a:gd name="connsiteY50" fmla="*/ 2476539 h 4350334"/>
              <a:gd name="connsiteX51" fmla="*/ 4062794 w 6748930"/>
              <a:gd name="connsiteY51" fmla="*/ 1460218 h 4350334"/>
              <a:gd name="connsiteX52" fmla="*/ 3318797 w 6748930"/>
              <a:gd name="connsiteY52" fmla="*/ 999628 h 4350334"/>
              <a:gd name="connsiteX53" fmla="*/ 3612279 w 6748930"/>
              <a:gd name="connsiteY53" fmla="*/ 681673 h 4350334"/>
              <a:gd name="connsiteX54" fmla="*/ 3082778 w 6748930"/>
              <a:gd name="connsiteY54" fmla="*/ 637893 h 4350334"/>
              <a:gd name="connsiteX55" fmla="*/ 2924003 w 6748930"/>
              <a:gd name="connsiteY55" fmla="*/ 378784 h 4350334"/>
              <a:gd name="connsiteX56" fmla="*/ 2716765 w 6748930"/>
              <a:gd name="connsiteY56" fmla="*/ 0 h 4350334"/>
              <a:gd name="connsiteX57" fmla="*/ 2506088 w 6748930"/>
              <a:gd name="connsiteY57" fmla="*/ 471741 h 4350334"/>
              <a:gd name="connsiteX58" fmla="*/ 2221402 w 6748930"/>
              <a:gd name="connsiteY58" fmla="*/ 1069117 h 4350334"/>
              <a:gd name="connsiteX59" fmla="*/ 1989942 w 6748930"/>
              <a:gd name="connsiteY59" fmla="*/ 1081740 h 4350334"/>
              <a:gd name="connsiteX60" fmla="*/ 1922097 w 6748930"/>
              <a:gd name="connsiteY60" fmla="*/ 651154 h 4350334"/>
              <a:gd name="connsiteX61" fmla="*/ 1896109 w 6748930"/>
              <a:gd name="connsiteY61" fmla="*/ 384269 h 4350334"/>
              <a:gd name="connsiteX62" fmla="*/ 1412666 w 6748930"/>
              <a:gd name="connsiteY62" fmla="*/ 354574 h 4350334"/>
              <a:gd name="connsiteX63" fmla="*/ 1410121 w 6748930"/>
              <a:gd name="connsiteY63" fmla="*/ 191971 h 4350334"/>
              <a:gd name="connsiteX64" fmla="*/ 1289845 w 6748930"/>
              <a:gd name="connsiteY64" fmla="*/ 184626 h 4350334"/>
              <a:gd name="connsiteX65" fmla="*/ 1169632 w 6748930"/>
              <a:gd name="connsiteY65" fmla="*/ 166320 h 4350334"/>
              <a:gd name="connsiteX66" fmla="*/ 1170496 w 6748930"/>
              <a:gd name="connsiteY66" fmla="*/ 80778 h 4350334"/>
              <a:gd name="connsiteX67" fmla="*/ 1069010 w 6748930"/>
              <a:gd name="connsiteY67" fmla="*/ 302914 h 4350334"/>
              <a:gd name="connsiteX68" fmla="*/ 964794 w 6748930"/>
              <a:gd name="connsiteY68" fmla="*/ 506053 h 4350334"/>
              <a:gd name="connsiteX69" fmla="*/ 887664 w 6748930"/>
              <a:gd name="connsiteY69" fmla="*/ 741045 h 4350334"/>
              <a:gd name="connsiteX70" fmla="*/ 783415 w 6748930"/>
              <a:gd name="connsiteY70" fmla="*/ 1105042 h 4350334"/>
              <a:gd name="connsiteX71" fmla="*/ 547493 w 6748930"/>
              <a:gd name="connsiteY71" fmla="*/ 991239 h 4350334"/>
              <a:gd name="connsiteX72" fmla="*/ 353890 w 6748930"/>
              <a:gd name="connsiteY72" fmla="*/ 1111933 h 4350334"/>
              <a:gd name="connsiteX73" fmla="*/ 240397 w 6748930"/>
              <a:gd name="connsiteY73" fmla="*/ 1021956 h 4350334"/>
              <a:gd name="connsiteX74" fmla="*/ 166867 w 6748930"/>
              <a:gd name="connsiteY74" fmla="*/ 1137185 h 4350334"/>
              <a:gd name="connsiteX75" fmla="*/ 113254 w 6748930"/>
              <a:gd name="connsiteY75" fmla="*/ 1256635 h 4350334"/>
              <a:gd name="connsiteX76" fmla="*/ 72176 w 6748930"/>
              <a:gd name="connsiteY76" fmla="*/ 1354616 h 4350334"/>
              <a:gd name="connsiteX77" fmla="*/ 68887 w 6748930"/>
              <a:gd name="connsiteY77" fmla="*/ 1468419 h 4350334"/>
              <a:gd name="connsiteX78" fmla="*/ 0 w 6748930"/>
              <a:gd name="connsiteY78" fmla="*/ 1568134 h 4350334"/>
              <a:gd name="connsiteX79" fmla="*/ 9559 w 6748930"/>
              <a:gd name="connsiteY79" fmla="*/ 1759320 h 4350334"/>
              <a:gd name="connsiteX80" fmla="*/ 139432 w 6748930"/>
              <a:gd name="connsiteY80" fmla="*/ 1728887 h 4350334"/>
              <a:gd name="connsiteX81" fmla="*/ 290506 w 6748930"/>
              <a:gd name="connsiteY81" fmla="*/ 1793138 h 4350334"/>
              <a:gd name="connsiteX82" fmla="*/ 486543 w 6748930"/>
              <a:gd name="connsiteY82" fmla="*/ 1903084 h 4350334"/>
              <a:gd name="connsiteX83" fmla="*/ 451314 w 6748930"/>
              <a:gd name="connsiteY83" fmla="*/ 2048527 h 4350334"/>
              <a:gd name="connsiteX84" fmla="*/ 650644 w 6748930"/>
              <a:gd name="connsiteY84" fmla="*/ 2312532 h 4350334"/>
              <a:gd name="connsiteX85" fmla="*/ 425076 w 6748930"/>
              <a:gd name="connsiteY85" fmla="*/ 2799068 h 4350334"/>
              <a:gd name="connsiteX86" fmla="*/ 553431 w 6748930"/>
              <a:gd name="connsiteY86" fmla="*/ 2888221 h 4350334"/>
              <a:gd name="connsiteX0" fmla="*/ 553431 w 6748930"/>
              <a:gd name="connsiteY0" fmla="*/ 2888221 h 4350334"/>
              <a:gd name="connsiteX1" fmla="*/ 807498 w 6748930"/>
              <a:gd name="connsiteY1" fmla="*/ 2860775 h 4350334"/>
              <a:gd name="connsiteX2" fmla="*/ 849252 w 6748930"/>
              <a:gd name="connsiteY2" fmla="*/ 2971350 h 4350334"/>
              <a:gd name="connsiteX3" fmla="*/ 1210162 w 6748930"/>
              <a:gd name="connsiteY3" fmla="*/ 2893449 h 4350334"/>
              <a:gd name="connsiteX4" fmla="*/ 1432085 w 6748930"/>
              <a:gd name="connsiteY4" fmla="*/ 2983874 h 4350334"/>
              <a:gd name="connsiteX5" fmla="*/ 1009890 w 6748930"/>
              <a:gd name="connsiteY5" fmla="*/ 3970713 h 4350334"/>
              <a:gd name="connsiteX6" fmla="*/ 1442161 w 6748930"/>
              <a:gd name="connsiteY6" fmla="*/ 3697891 h 4350334"/>
              <a:gd name="connsiteX7" fmla="*/ 1468940 w 6748930"/>
              <a:gd name="connsiteY7" fmla="*/ 3668527 h 4350334"/>
              <a:gd name="connsiteX8" fmla="*/ 1513390 w 6748930"/>
              <a:gd name="connsiteY8" fmla="*/ 3681227 h 4350334"/>
              <a:gd name="connsiteX9" fmla="*/ 1487990 w 6748930"/>
              <a:gd name="connsiteY9" fmla="*/ 3719327 h 4350334"/>
              <a:gd name="connsiteX10" fmla="*/ 1649915 w 6748930"/>
              <a:gd name="connsiteY10" fmla="*/ 3801877 h 4350334"/>
              <a:gd name="connsiteX11" fmla="*/ 1850296 w 6748930"/>
              <a:gd name="connsiteY11" fmla="*/ 3899591 h 4350334"/>
              <a:gd name="connsiteX12" fmla="*/ 1841750 w 6748930"/>
              <a:gd name="connsiteY12" fmla="*/ 3769799 h 4350334"/>
              <a:gd name="connsiteX13" fmla="*/ 1867131 w 6748930"/>
              <a:gd name="connsiteY13" fmla="*/ 3681025 h 4350334"/>
              <a:gd name="connsiteX14" fmla="*/ 1984922 w 6748930"/>
              <a:gd name="connsiteY14" fmla="*/ 3149623 h 4350334"/>
              <a:gd name="connsiteX15" fmla="*/ 2745358 w 6748930"/>
              <a:gd name="connsiteY15" fmla="*/ 3753135 h 4350334"/>
              <a:gd name="connsiteX16" fmla="*/ 2844823 w 6748930"/>
              <a:gd name="connsiteY16" fmla="*/ 3836701 h 4350334"/>
              <a:gd name="connsiteX17" fmla="*/ 3053983 w 6748930"/>
              <a:gd name="connsiteY17" fmla="*/ 3914464 h 4350334"/>
              <a:gd name="connsiteX18" fmla="*/ 3189522 w 6748930"/>
              <a:gd name="connsiteY18" fmla="*/ 3933843 h 4350334"/>
              <a:gd name="connsiteX19" fmla="*/ 3322741 w 6748930"/>
              <a:gd name="connsiteY19" fmla="*/ 3963339 h 4350334"/>
              <a:gd name="connsiteX20" fmla="*/ 3435364 w 6748930"/>
              <a:gd name="connsiteY20" fmla="*/ 3971383 h 4350334"/>
              <a:gd name="connsiteX21" fmla="*/ 3666513 w 6748930"/>
              <a:gd name="connsiteY21" fmla="*/ 4026187 h 4350334"/>
              <a:gd name="connsiteX22" fmla="*/ 3734457 w 6748930"/>
              <a:gd name="connsiteY22" fmla="*/ 3977385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627591 w 6748930"/>
              <a:gd name="connsiteY33" fmla="*/ 3433289 h 4350334"/>
              <a:gd name="connsiteX34" fmla="*/ 5624512 w 6748930"/>
              <a:gd name="connsiteY34" fmla="*/ 3361802 h 4350334"/>
              <a:gd name="connsiteX35" fmla="*/ 5548697 w 6748930"/>
              <a:gd name="connsiteY35" fmla="*/ 3361609 h 4350334"/>
              <a:gd name="connsiteX36" fmla="*/ 5456718 w 6748930"/>
              <a:gd name="connsiteY36" fmla="*/ 3379602 h 4350334"/>
              <a:gd name="connsiteX37" fmla="*/ 5374127 w 6748930"/>
              <a:gd name="connsiteY37" fmla="*/ 3321063 h 4350334"/>
              <a:gd name="connsiteX38" fmla="*/ 5472635 w 6748930"/>
              <a:gd name="connsiteY38" fmla="*/ 3313752 h 4350334"/>
              <a:gd name="connsiteX39" fmla="*/ 5479694 w 6748930"/>
              <a:gd name="connsiteY39" fmla="*/ 3218524 h 4350334"/>
              <a:gd name="connsiteX40" fmla="*/ 5574193 w 6748930"/>
              <a:gd name="connsiteY40" fmla="*/ 3208152 h 4350334"/>
              <a:gd name="connsiteX41" fmla="*/ 5563128 w 6748930"/>
              <a:gd name="connsiteY41" fmla="*/ 3299745 h 4350334"/>
              <a:gd name="connsiteX42" fmla="*/ 5663093 w 6748930"/>
              <a:gd name="connsiteY42" fmla="*/ 3300614 h 4350334"/>
              <a:gd name="connsiteX43" fmla="*/ 5702199 w 6748930"/>
              <a:gd name="connsiteY43" fmla="*/ 3207531 h 4350334"/>
              <a:gd name="connsiteX44" fmla="*/ 5832576 w 6748930"/>
              <a:gd name="connsiteY44" fmla="*/ 3288889 h 4350334"/>
              <a:gd name="connsiteX45" fmla="*/ 5912633 w 6748930"/>
              <a:gd name="connsiteY45" fmla="*/ 3108519 h 4350334"/>
              <a:gd name="connsiteX46" fmla="*/ 6298015 w 6748930"/>
              <a:gd name="connsiteY46" fmla="*/ 3318069 h 4350334"/>
              <a:gd name="connsiteX47" fmla="*/ 6529868 w 6748930"/>
              <a:gd name="connsiteY47" fmla="*/ 3506602 h 4350334"/>
              <a:gd name="connsiteX48" fmla="*/ 6671535 w 6748930"/>
              <a:gd name="connsiteY48" fmla="*/ 3575848 h 4350334"/>
              <a:gd name="connsiteX49" fmla="*/ 6748930 w 6748930"/>
              <a:gd name="connsiteY49" fmla="*/ 3451799 h 4350334"/>
              <a:gd name="connsiteX50" fmla="*/ 5559681 w 6748930"/>
              <a:gd name="connsiteY50" fmla="*/ 2476539 h 4350334"/>
              <a:gd name="connsiteX51" fmla="*/ 4062794 w 6748930"/>
              <a:gd name="connsiteY51" fmla="*/ 1460218 h 4350334"/>
              <a:gd name="connsiteX52" fmla="*/ 3318797 w 6748930"/>
              <a:gd name="connsiteY52" fmla="*/ 999628 h 4350334"/>
              <a:gd name="connsiteX53" fmla="*/ 3612279 w 6748930"/>
              <a:gd name="connsiteY53" fmla="*/ 681673 h 4350334"/>
              <a:gd name="connsiteX54" fmla="*/ 3082778 w 6748930"/>
              <a:gd name="connsiteY54" fmla="*/ 637893 h 4350334"/>
              <a:gd name="connsiteX55" fmla="*/ 2924003 w 6748930"/>
              <a:gd name="connsiteY55" fmla="*/ 378784 h 4350334"/>
              <a:gd name="connsiteX56" fmla="*/ 2716765 w 6748930"/>
              <a:gd name="connsiteY56" fmla="*/ 0 h 4350334"/>
              <a:gd name="connsiteX57" fmla="*/ 2506088 w 6748930"/>
              <a:gd name="connsiteY57" fmla="*/ 471741 h 4350334"/>
              <a:gd name="connsiteX58" fmla="*/ 2221402 w 6748930"/>
              <a:gd name="connsiteY58" fmla="*/ 1069117 h 4350334"/>
              <a:gd name="connsiteX59" fmla="*/ 1989942 w 6748930"/>
              <a:gd name="connsiteY59" fmla="*/ 1081740 h 4350334"/>
              <a:gd name="connsiteX60" fmla="*/ 1922097 w 6748930"/>
              <a:gd name="connsiteY60" fmla="*/ 651154 h 4350334"/>
              <a:gd name="connsiteX61" fmla="*/ 1896109 w 6748930"/>
              <a:gd name="connsiteY61" fmla="*/ 384269 h 4350334"/>
              <a:gd name="connsiteX62" fmla="*/ 1412666 w 6748930"/>
              <a:gd name="connsiteY62" fmla="*/ 354574 h 4350334"/>
              <a:gd name="connsiteX63" fmla="*/ 1410121 w 6748930"/>
              <a:gd name="connsiteY63" fmla="*/ 191971 h 4350334"/>
              <a:gd name="connsiteX64" fmla="*/ 1289845 w 6748930"/>
              <a:gd name="connsiteY64" fmla="*/ 184626 h 4350334"/>
              <a:gd name="connsiteX65" fmla="*/ 1169632 w 6748930"/>
              <a:gd name="connsiteY65" fmla="*/ 166320 h 4350334"/>
              <a:gd name="connsiteX66" fmla="*/ 1170496 w 6748930"/>
              <a:gd name="connsiteY66" fmla="*/ 80778 h 4350334"/>
              <a:gd name="connsiteX67" fmla="*/ 1069010 w 6748930"/>
              <a:gd name="connsiteY67" fmla="*/ 302914 h 4350334"/>
              <a:gd name="connsiteX68" fmla="*/ 964794 w 6748930"/>
              <a:gd name="connsiteY68" fmla="*/ 506053 h 4350334"/>
              <a:gd name="connsiteX69" fmla="*/ 887664 w 6748930"/>
              <a:gd name="connsiteY69" fmla="*/ 741045 h 4350334"/>
              <a:gd name="connsiteX70" fmla="*/ 783415 w 6748930"/>
              <a:gd name="connsiteY70" fmla="*/ 1105042 h 4350334"/>
              <a:gd name="connsiteX71" fmla="*/ 547493 w 6748930"/>
              <a:gd name="connsiteY71" fmla="*/ 991239 h 4350334"/>
              <a:gd name="connsiteX72" fmla="*/ 353890 w 6748930"/>
              <a:gd name="connsiteY72" fmla="*/ 1111933 h 4350334"/>
              <a:gd name="connsiteX73" fmla="*/ 240397 w 6748930"/>
              <a:gd name="connsiteY73" fmla="*/ 1021956 h 4350334"/>
              <a:gd name="connsiteX74" fmla="*/ 166867 w 6748930"/>
              <a:gd name="connsiteY74" fmla="*/ 1137185 h 4350334"/>
              <a:gd name="connsiteX75" fmla="*/ 113254 w 6748930"/>
              <a:gd name="connsiteY75" fmla="*/ 1256635 h 4350334"/>
              <a:gd name="connsiteX76" fmla="*/ 72176 w 6748930"/>
              <a:gd name="connsiteY76" fmla="*/ 1354616 h 4350334"/>
              <a:gd name="connsiteX77" fmla="*/ 68887 w 6748930"/>
              <a:gd name="connsiteY77" fmla="*/ 1468419 h 4350334"/>
              <a:gd name="connsiteX78" fmla="*/ 0 w 6748930"/>
              <a:gd name="connsiteY78" fmla="*/ 1568134 h 4350334"/>
              <a:gd name="connsiteX79" fmla="*/ 9559 w 6748930"/>
              <a:gd name="connsiteY79" fmla="*/ 1759320 h 4350334"/>
              <a:gd name="connsiteX80" fmla="*/ 139432 w 6748930"/>
              <a:gd name="connsiteY80" fmla="*/ 1728887 h 4350334"/>
              <a:gd name="connsiteX81" fmla="*/ 290506 w 6748930"/>
              <a:gd name="connsiteY81" fmla="*/ 1793138 h 4350334"/>
              <a:gd name="connsiteX82" fmla="*/ 486543 w 6748930"/>
              <a:gd name="connsiteY82" fmla="*/ 1903084 h 4350334"/>
              <a:gd name="connsiteX83" fmla="*/ 451314 w 6748930"/>
              <a:gd name="connsiteY83" fmla="*/ 2048527 h 4350334"/>
              <a:gd name="connsiteX84" fmla="*/ 650644 w 6748930"/>
              <a:gd name="connsiteY84" fmla="*/ 2312532 h 4350334"/>
              <a:gd name="connsiteX85" fmla="*/ 425076 w 6748930"/>
              <a:gd name="connsiteY85" fmla="*/ 2799068 h 4350334"/>
              <a:gd name="connsiteX86" fmla="*/ 553431 w 6748930"/>
              <a:gd name="connsiteY86" fmla="*/ 2888221 h 4350334"/>
              <a:gd name="connsiteX0" fmla="*/ 553431 w 6748930"/>
              <a:gd name="connsiteY0" fmla="*/ 2888221 h 4350334"/>
              <a:gd name="connsiteX1" fmla="*/ 807498 w 6748930"/>
              <a:gd name="connsiteY1" fmla="*/ 2860775 h 4350334"/>
              <a:gd name="connsiteX2" fmla="*/ 849252 w 6748930"/>
              <a:gd name="connsiteY2" fmla="*/ 2971350 h 4350334"/>
              <a:gd name="connsiteX3" fmla="*/ 1210162 w 6748930"/>
              <a:gd name="connsiteY3" fmla="*/ 2893449 h 4350334"/>
              <a:gd name="connsiteX4" fmla="*/ 1432085 w 6748930"/>
              <a:gd name="connsiteY4" fmla="*/ 2983874 h 4350334"/>
              <a:gd name="connsiteX5" fmla="*/ 1009890 w 6748930"/>
              <a:gd name="connsiteY5" fmla="*/ 3970713 h 4350334"/>
              <a:gd name="connsiteX6" fmla="*/ 1442161 w 6748930"/>
              <a:gd name="connsiteY6" fmla="*/ 3697891 h 4350334"/>
              <a:gd name="connsiteX7" fmla="*/ 1468940 w 6748930"/>
              <a:gd name="connsiteY7" fmla="*/ 3668527 h 4350334"/>
              <a:gd name="connsiteX8" fmla="*/ 1513390 w 6748930"/>
              <a:gd name="connsiteY8" fmla="*/ 3681227 h 4350334"/>
              <a:gd name="connsiteX9" fmla="*/ 1487990 w 6748930"/>
              <a:gd name="connsiteY9" fmla="*/ 3719327 h 4350334"/>
              <a:gd name="connsiteX10" fmla="*/ 1649915 w 6748930"/>
              <a:gd name="connsiteY10" fmla="*/ 3801877 h 4350334"/>
              <a:gd name="connsiteX11" fmla="*/ 1850296 w 6748930"/>
              <a:gd name="connsiteY11" fmla="*/ 3899591 h 4350334"/>
              <a:gd name="connsiteX12" fmla="*/ 1841750 w 6748930"/>
              <a:gd name="connsiteY12" fmla="*/ 3769799 h 4350334"/>
              <a:gd name="connsiteX13" fmla="*/ 1867131 w 6748930"/>
              <a:gd name="connsiteY13" fmla="*/ 3681025 h 4350334"/>
              <a:gd name="connsiteX14" fmla="*/ 1984922 w 6748930"/>
              <a:gd name="connsiteY14" fmla="*/ 3149623 h 4350334"/>
              <a:gd name="connsiteX15" fmla="*/ 2745358 w 6748930"/>
              <a:gd name="connsiteY15" fmla="*/ 3753135 h 4350334"/>
              <a:gd name="connsiteX16" fmla="*/ 2844823 w 6748930"/>
              <a:gd name="connsiteY16" fmla="*/ 3836701 h 4350334"/>
              <a:gd name="connsiteX17" fmla="*/ 3053983 w 6748930"/>
              <a:gd name="connsiteY17" fmla="*/ 3914464 h 4350334"/>
              <a:gd name="connsiteX18" fmla="*/ 3189522 w 6748930"/>
              <a:gd name="connsiteY18" fmla="*/ 3933843 h 4350334"/>
              <a:gd name="connsiteX19" fmla="*/ 3322741 w 6748930"/>
              <a:gd name="connsiteY19" fmla="*/ 3963339 h 4350334"/>
              <a:gd name="connsiteX20" fmla="*/ 3435364 w 6748930"/>
              <a:gd name="connsiteY20" fmla="*/ 3971383 h 4350334"/>
              <a:gd name="connsiteX21" fmla="*/ 3666513 w 6748930"/>
              <a:gd name="connsiteY21" fmla="*/ 4026187 h 4350334"/>
              <a:gd name="connsiteX22" fmla="*/ 3734457 w 6748930"/>
              <a:gd name="connsiteY22" fmla="*/ 3977385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627591 w 6748930"/>
              <a:gd name="connsiteY33" fmla="*/ 3433289 h 4350334"/>
              <a:gd name="connsiteX34" fmla="*/ 5624512 w 6748930"/>
              <a:gd name="connsiteY34" fmla="*/ 3361802 h 4350334"/>
              <a:gd name="connsiteX35" fmla="*/ 5548697 w 6748930"/>
              <a:gd name="connsiteY35" fmla="*/ 3361609 h 4350334"/>
              <a:gd name="connsiteX36" fmla="*/ 5456718 w 6748930"/>
              <a:gd name="connsiteY36" fmla="*/ 3379602 h 4350334"/>
              <a:gd name="connsiteX37" fmla="*/ 5374127 w 6748930"/>
              <a:gd name="connsiteY37" fmla="*/ 3321063 h 4350334"/>
              <a:gd name="connsiteX38" fmla="*/ 5472635 w 6748930"/>
              <a:gd name="connsiteY38" fmla="*/ 3313752 h 4350334"/>
              <a:gd name="connsiteX39" fmla="*/ 5479694 w 6748930"/>
              <a:gd name="connsiteY39" fmla="*/ 3218524 h 4350334"/>
              <a:gd name="connsiteX40" fmla="*/ 5574193 w 6748930"/>
              <a:gd name="connsiteY40" fmla="*/ 3208152 h 4350334"/>
              <a:gd name="connsiteX41" fmla="*/ 5563128 w 6748930"/>
              <a:gd name="connsiteY41" fmla="*/ 3299745 h 4350334"/>
              <a:gd name="connsiteX42" fmla="*/ 5663093 w 6748930"/>
              <a:gd name="connsiteY42" fmla="*/ 3300614 h 4350334"/>
              <a:gd name="connsiteX43" fmla="*/ 5702199 w 6748930"/>
              <a:gd name="connsiteY43" fmla="*/ 3207531 h 4350334"/>
              <a:gd name="connsiteX44" fmla="*/ 5832576 w 6748930"/>
              <a:gd name="connsiteY44" fmla="*/ 3288889 h 4350334"/>
              <a:gd name="connsiteX45" fmla="*/ 5912633 w 6748930"/>
              <a:gd name="connsiteY45" fmla="*/ 3108519 h 4350334"/>
              <a:gd name="connsiteX46" fmla="*/ 6298015 w 6748930"/>
              <a:gd name="connsiteY46" fmla="*/ 3318069 h 4350334"/>
              <a:gd name="connsiteX47" fmla="*/ 6529868 w 6748930"/>
              <a:gd name="connsiteY47" fmla="*/ 3506602 h 4350334"/>
              <a:gd name="connsiteX48" fmla="*/ 6671535 w 6748930"/>
              <a:gd name="connsiteY48" fmla="*/ 3575848 h 4350334"/>
              <a:gd name="connsiteX49" fmla="*/ 6748930 w 6748930"/>
              <a:gd name="connsiteY49" fmla="*/ 3451799 h 4350334"/>
              <a:gd name="connsiteX50" fmla="*/ 5559681 w 6748930"/>
              <a:gd name="connsiteY50" fmla="*/ 2476539 h 4350334"/>
              <a:gd name="connsiteX51" fmla="*/ 4062794 w 6748930"/>
              <a:gd name="connsiteY51" fmla="*/ 1460218 h 4350334"/>
              <a:gd name="connsiteX52" fmla="*/ 3318797 w 6748930"/>
              <a:gd name="connsiteY52" fmla="*/ 999628 h 4350334"/>
              <a:gd name="connsiteX53" fmla="*/ 3612279 w 6748930"/>
              <a:gd name="connsiteY53" fmla="*/ 681673 h 4350334"/>
              <a:gd name="connsiteX54" fmla="*/ 3082778 w 6748930"/>
              <a:gd name="connsiteY54" fmla="*/ 637893 h 4350334"/>
              <a:gd name="connsiteX55" fmla="*/ 2924003 w 6748930"/>
              <a:gd name="connsiteY55" fmla="*/ 378784 h 4350334"/>
              <a:gd name="connsiteX56" fmla="*/ 2716765 w 6748930"/>
              <a:gd name="connsiteY56" fmla="*/ 0 h 4350334"/>
              <a:gd name="connsiteX57" fmla="*/ 2506088 w 6748930"/>
              <a:gd name="connsiteY57" fmla="*/ 471741 h 4350334"/>
              <a:gd name="connsiteX58" fmla="*/ 2221402 w 6748930"/>
              <a:gd name="connsiteY58" fmla="*/ 1069117 h 4350334"/>
              <a:gd name="connsiteX59" fmla="*/ 1989942 w 6748930"/>
              <a:gd name="connsiteY59" fmla="*/ 1081740 h 4350334"/>
              <a:gd name="connsiteX60" fmla="*/ 1922097 w 6748930"/>
              <a:gd name="connsiteY60" fmla="*/ 651154 h 4350334"/>
              <a:gd name="connsiteX61" fmla="*/ 1896109 w 6748930"/>
              <a:gd name="connsiteY61" fmla="*/ 384269 h 4350334"/>
              <a:gd name="connsiteX62" fmla="*/ 1412666 w 6748930"/>
              <a:gd name="connsiteY62" fmla="*/ 354574 h 4350334"/>
              <a:gd name="connsiteX63" fmla="*/ 1410121 w 6748930"/>
              <a:gd name="connsiteY63" fmla="*/ 191971 h 4350334"/>
              <a:gd name="connsiteX64" fmla="*/ 1289845 w 6748930"/>
              <a:gd name="connsiteY64" fmla="*/ 184626 h 4350334"/>
              <a:gd name="connsiteX65" fmla="*/ 1169632 w 6748930"/>
              <a:gd name="connsiteY65" fmla="*/ 166320 h 4350334"/>
              <a:gd name="connsiteX66" fmla="*/ 1170496 w 6748930"/>
              <a:gd name="connsiteY66" fmla="*/ 80778 h 4350334"/>
              <a:gd name="connsiteX67" fmla="*/ 1069010 w 6748930"/>
              <a:gd name="connsiteY67" fmla="*/ 302914 h 4350334"/>
              <a:gd name="connsiteX68" fmla="*/ 964794 w 6748930"/>
              <a:gd name="connsiteY68" fmla="*/ 506053 h 4350334"/>
              <a:gd name="connsiteX69" fmla="*/ 887664 w 6748930"/>
              <a:gd name="connsiteY69" fmla="*/ 741045 h 4350334"/>
              <a:gd name="connsiteX70" fmla="*/ 783415 w 6748930"/>
              <a:gd name="connsiteY70" fmla="*/ 1105042 h 4350334"/>
              <a:gd name="connsiteX71" fmla="*/ 547493 w 6748930"/>
              <a:gd name="connsiteY71" fmla="*/ 991239 h 4350334"/>
              <a:gd name="connsiteX72" fmla="*/ 353890 w 6748930"/>
              <a:gd name="connsiteY72" fmla="*/ 1111933 h 4350334"/>
              <a:gd name="connsiteX73" fmla="*/ 240397 w 6748930"/>
              <a:gd name="connsiteY73" fmla="*/ 1021956 h 4350334"/>
              <a:gd name="connsiteX74" fmla="*/ 166867 w 6748930"/>
              <a:gd name="connsiteY74" fmla="*/ 1137185 h 4350334"/>
              <a:gd name="connsiteX75" fmla="*/ 113254 w 6748930"/>
              <a:gd name="connsiteY75" fmla="*/ 1256635 h 4350334"/>
              <a:gd name="connsiteX76" fmla="*/ 72176 w 6748930"/>
              <a:gd name="connsiteY76" fmla="*/ 1354616 h 4350334"/>
              <a:gd name="connsiteX77" fmla="*/ 68887 w 6748930"/>
              <a:gd name="connsiteY77" fmla="*/ 1468419 h 4350334"/>
              <a:gd name="connsiteX78" fmla="*/ 0 w 6748930"/>
              <a:gd name="connsiteY78" fmla="*/ 1568134 h 4350334"/>
              <a:gd name="connsiteX79" fmla="*/ 9559 w 6748930"/>
              <a:gd name="connsiteY79" fmla="*/ 1759320 h 4350334"/>
              <a:gd name="connsiteX80" fmla="*/ 139432 w 6748930"/>
              <a:gd name="connsiteY80" fmla="*/ 1728887 h 4350334"/>
              <a:gd name="connsiteX81" fmla="*/ 290506 w 6748930"/>
              <a:gd name="connsiteY81" fmla="*/ 1793138 h 4350334"/>
              <a:gd name="connsiteX82" fmla="*/ 486543 w 6748930"/>
              <a:gd name="connsiteY82" fmla="*/ 1903084 h 4350334"/>
              <a:gd name="connsiteX83" fmla="*/ 451314 w 6748930"/>
              <a:gd name="connsiteY83" fmla="*/ 2048527 h 4350334"/>
              <a:gd name="connsiteX84" fmla="*/ 650644 w 6748930"/>
              <a:gd name="connsiteY84" fmla="*/ 2312532 h 4350334"/>
              <a:gd name="connsiteX85" fmla="*/ 425076 w 6748930"/>
              <a:gd name="connsiteY85" fmla="*/ 2799068 h 4350334"/>
              <a:gd name="connsiteX86" fmla="*/ 553431 w 6748930"/>
              <a:gd name="connsiteY86" fmla="*/ 2888221 h 4350334"/>
              <a:gd name="connsiteX0" fmla="*/ 553431 w 6748930"/>
              <a:gd name="connsiteY0" fmla="*/ 2888221 h 4350334"/>
              <a:gd name="connsiteX1" fmla="*/ 807498 w 6748930"/>
              <a:gd name="connsiteY1" fmla="*/ 2860775 h 4350334"/>
              <a:gd name="connsiteX2" fmla="*/ 849252 w 6748930"/>
              <a:gd name="connsiteY2" fmla="*/ 2971350 h 4350334"/>
              <a:gd name="connsiteX3" fmla="*/ 1210162 w 6748930"/>
              <a:gd name="connsiteY3" fmla="*/ 2893449 h 4350334"/>
              <a:gd name="connsiteX4" fmla="*/ 1432085 w 6748930"/>
              <a:gd name="connsiteY4" fmla="*/ 2983874 h 4350334"/>
              <a:gd name="connsiteX5" fmla="*/ 1009890 w 6748930"/>
              <a:gd name="connsiteY5" fmla="*/ 3970713 h 4350334"/>
              <a:gd name="connsiteX6" fmla="*/ 1442161 w 6748930"/>
              <a:gd name="connsiteY6" fmla="*/ 3697891 h 4350334"/>
              <a:gd name="connsiteX7" fmla="*/ 1468940 w 6748930"/>
              <a:gd name="connsiteY7" fmla="*/ 3668527 h 4350334"/>
              <a:gd name="connsiteX8" fmla="*/ 1513390 w 6748930"/>
              <a:gd name="connsiteY8" fmla="*/ 3681227 h 4350334"/>
              <a:gd name="connsiteX9" fmla="*/ 1487990 w 6748930"/>
              <a:gd name="connsiteY9" fmla="*/ 3719327 h 4350334"/>
              <a:gd name="connsiteX10" fmla="*/ 1649915 w 6748930"/>
              <a:gd name="connsiteY10" fmla="*/ 3801877 h 4350334"/>
              <a:gd name="connsiteX11" fmla="*/ 1850296 w 6748930"/>
              <a:gd name="connsiteY11" fmla="*/ 3899591 h 4350334"/>
              <a:gd name="connsiteX12" fmla="*/ 1841750 w 6748930"/>
              <a:gd name="connsiteY12" fmla="*/ 3769799 h 4350334"/>
              <a:gd name="connsiteX13" fmla="*/ 1867131 w 6748930"/>
              <a:gd name="connsiteY13" fmla="*/ 3681025 h 4350334"/>
              <a:gd name="connsiteX14" fmla="*/ 1984922 w 6748930"/>
              <a:gd name="connsiteY14" fmla="*/ 3149623 h 4350334"/>
              <a:gd name="connsiteX15" fmla="*/ 2745358 w 6748930"/>
              <a:gd name="connsiteY15" fmla="*/ 3753135 h 4350334"/>
              <a:gd name="connsiteX16" fmla="*/ 2844823 w 6748930"/>
              <a:gd name="connsiteY16" fmla="*/ 3836701 h 4350334"/>
              <a:gd name="connsiteX17" fmla="*/ 3053983 w 6748930"/>
              <a:gd name="connsiteY17" fmla="*/ 3914464 h 4350334"/>
              <a:gd name="connsiteX18" fmla="*/ 3189522 w 6748930"/>
              <a:gd name="connsiteY18" fmla="*/ 3933843 h 4350334"/>
              <a:gd name="connsiteX19" fmla="*/ 3322741 w 6748930"/>
              <a:gd name="connsiteY19" fmla="*/ 3963339 h 4350334"/>
              <a:gd name="connsiteX20" fmla="*/ 3435364 w 6748930"/>
              <a:gd name="connsiteY20" fmla="*/ 3971383 h 4350334"/>
              <a:gd name="connsiteX21" fmla="*/ 3666513 w 6748930"/>
              <a:gd name="connsiteY21" fmla="*/ 4026187 h 4350334"/>
              <a:gd name="connsiteX22" fmla="*/ 3740614 w 6748930"/>
              <a:gd name="connsiteY22" fmla="*/ 3977385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627591 w 6748930"/>
              <a:gd name="connsiteY33" fmla="*/ 3433289 h 4350334"/>
              <a:gd name="connsiteX34" fmla="*/ 5624512 w 6748930"/>
              <a:gd name="connsiteY34" fmla="*/ 3361802 h 4350334"/>
              <a:gd name="connsiteX35" fmla="*/ 5548697 w 6748930"/>
              <a:gd name="connsiteY35" fmla="*/ 3361609 h 4350334"/>
              <a:gd name="connsiteX36" fmla="*/ 5456718 w 6748930"/>
              <a:gd name="connsiteY36" fmla="*/ 3379602 h 4350334"/>
              <a:gd name="connsiteX37" fmla="*/ 5374127 w 6748930"/>
              <a:gd name="connsiteY37" fmla="*/ 3321063 h 4350334"/>
              <a:gd name="connsiteX38" fmla="*/ 5472635 w 6748930"/>
              <a:gd name="connsiteY38" fmla="*/ 3313752 h 4350334"/>
              <a:gd name="connsiteX39" fmla="*/ 5479694 w 6748930"/>
              <a:gd name="connsiteY39" fmla="*/ 3218524 h 4350334"/>
              <a:gd name="connsiteX40" fmla="*/ 5574193 w 6748930"/>
              <a:gd name="connsiteY40" fmla="*/ 3208152 h 4350334"/>
              <a:gd name="connsiteX41" fmla="*/ 5563128 w 6748930"/>
              <a:gd name="connsiteY41" fmla="*/ 3299745 h 4350334"/>
              <a:gd name="connsiteX42" fmla="*/ 5663093 w 6748930"/>
              <a:gd name="connsiteY42" fmla="*/ 3300614 h 4350334"/>
              <a:gd name="connsiteX43" fmla="*/ 5702199 w 6748930"/>
              <a:gd name="connsiteY43" fmla="*/ 3207531 h 4350334"/>
              <a:gd name="connsiteX44" fmla="*/ 5832576 w 6748930"/>
              <a:gd name="connsiteY44" fmla="*/ 3288889 h 4350334"/>
              <a:gd name="connsiteX45" fmla="*/ 5912633 w 6748930"/>
              <a:gd name="connsiteY45" fmla="*/ 3108519 h 4350334"/>
              <a:gd name="connsiteX46" fmla="*/ 6298015 w 6748930"/>
              <a:gd name="connsiteY46" fmla="*/ 3318069 h 4350334"/>
              <a:gd name="connsiteX47" fmla="*/ 6529868 w 6748930"/>
              <a:gd name="connsiteY47" fmla="*/ 3506602 h 4350334"/>
              <a:gd name="connsiteX48" fmla="*/ 6671535 w 6748930"/>
              <a:gd name="connsiteY48" fmla="*/ 3575848 h 4350334"/>
              <a:gd name="connsiteX49" fmla="*/ 6748930 w 6748930"/>
              <a:gd name="connsiteY49" fmla="*/ 3451799 h 4350334"/>
              <a:gd name="connsiteX50" fmla="*/ 5559681 w 6748930"/>
              <a:gd name="connsiteY50" fmla="*/ 2476539 h 4350334"/>
              <a:gd name="connsiteX51" fmla="*/ 4062794 w 6748930"/>
              <a:gd name="connsiteY51" fmla="*/ 1460218 h 4350334"/>
              <a:gd name="connsiteX52" fmla="*/ 3318797 w 6748930"/>
              <a:gd name="connsiteY52" fmla="*/ 999628 h 4350334"/>
              <a:gd name="connsiteX53" fmla="*/ 3612279 w 6748930"/>
              <a:gd name="connsiteY53" fmla="*/ 681673 h 4350334"/>
              <a:gd name="connsiteX54" fmla="*/ 3082778 w 6748930"/>
              <a:gd name="connsiteY54" fmla="*/ 637893 h 4350334"/>
              <a:gd name="connsiteX55" fmla="*/ 2924003 w 6748930"/>
              <a:gd name="connsiteY55" fmla="*/ 378784 h 4350334"/>
              <a:gd name="connsiteX56" fmla="*/ 2716765 w 6748930"/>
              <a:gd name="connsiteY56" fmla="*/ 0 h 4350334"/>
              <a:gd name="connsiteX57" fmla="*/ 2506088 w 6748930"/>
              <a:gd name="connsiteY57" fmla="*/ 471741 h 4350334"/>
              <a:gd name="connsiteX58" fmla="*/ 2221402 w 6748930"/>
              <a:gd name="connsiteY58" fmla="*/ 1069117 h 4350334"/>
              <a:gd name="connsiteX59" fmla="*/ 1989942 w 6748930"/>
              <a:gd name="connsiteY59" fmla="*/ 1081740 h 4350334"/>
              <a:gd name="connsiteX60" fmla="*/ 1922097 w 6748930"/>
              <a:gd name="connsiteY60" fmla="*/ 651154 h 4350334"/>
              <a:gd name="connsiteX61" fmla="*/ 1896109 w 6748930"/>
              <a:gd name="connsiteY61" fmla="*/ 384269 h 4350334"/>
              <a:gd name="connsiteX62" fmla="*/ 1412666 w 6748930"/>
              <a:gd name="connsiteY62" fmla="*/ 354574 h 4350334"/>
              <a:gd name="connsiteX63" fmla="*/ 1410121 w 6748930"/>
              <a:gd name="connsiteY63" fmla="*/ 191971 h 4350334"/>
              <a:gd name="connsiteX64" fmla="*/ 1289845 w 6748930"/>
              <a:gd name="connsiteY64" fmla="*/ 184626 h 4350334"/>
              <a:gd name="connsiteX65" fmla="*/ 1169632 w 6748930"/>
              <a:gd name="connsiteY65" fmla="*/ 166320 h 4350334"/>
              <a:gd name="connsiteX66" fmla="*/ 1170496 w 6748930"/>
              <a:gd name="connsiteY66" fmla="*/ 80778 h 4350334"/>
              <a:gd name="connsiteX67" fmla="*/ 1069010 w 6748930"/>
              <a:gd name="connsiteY67" fmla="*/ 302914 h 4350334"/>
              <a:gd name="connsiteX68" fmla="*/ 964794 w 6748930"/>
              <a:gd name="connsiteY68" fmla="*/ 506053 h 4350334"/>
              <a:gd name="connsiteX69" fmla="*/ 887664 w 6748930"/>
              <a:gd name="connsiteY69" fmla="*/ 741045 h 4350334"/>
              <a:gd name="connsiteX70" fmla="*/ 783415 w 6748930"/>
              <a:gd name="connsiteY70" fmla="*/ 1105042 h 4350334"/>
              <a:gd name="connsiteX71" fmla="*/ 547493 w 6748930"/>
              <a:gd name="connsiteY71" fmla="*/ 991239 h 4350334"/>
              <a:gd name="connsiteX72" fmla="*/ 353890 w 6748930"/>
              <a:gd name="connsiteY72" fmla="*/ 1111933 h 4350334"/>
              <a:gd name="connsiteX73" fmla="*/ 240397 w 6748930"/>
              <a:gd name="connsiteY73" fmla="*/ 1021956 h 4350334"/>
              <a:gd name="connsiteX74" fmla="*/ 166867 w 6748930"/>
              <a:gd name="connsiteY74" fmla="*/ 1137185 h 4350334"/>
              <a:gd name="connsiteX75" fmla="*/ 113254 w 6748930"/>
              <a:gd name="connsiteY75" fmla="*/ 1256635 h 4350334"/>
              <a:gd name="connsiteX76" fmla="*/ 72176 w 6748930"/>
              <a:gd name="connsiteY76" fmla="*/ 1354616 h 4350334"/>
              <a:gd name="connsiteX77" fmla="*/ 68887 w 6748930"/>
              <a:gd name="connsiteY77" fmla="*/ 1468419 h 4350334"/>
              <a:gd name="connsiteX78" fmla="*/ 0 w 6748930"/>
              <a:gd name="connsiteY78" fmla="*/ 1568134 h 4350334"/>
              <a:gd name="connsiteX79" fmla="*/ 9559 w 6748930"/>
              <a:gd name="connsiteY79" fmla="*/ 1759320 h 4350334"/>
              <a:gd name="connsiteX80" fmla="*/ 139432 w 6748930"/>
              <a:gd name="connsiteY80" fmla="*/ 1728887 h 4350334"/>
              <a:gd name="connsiteX81" fmla="*/ 290506 w 6748930"/>
              <a:gd name="connsiteY81" fmla="*/ 1793138 h 4350334"/>
              <a:gd name="connsiteX82" fmla="*/ 486543 w 6748930"/>
              <a:gd name="connsiteY82" fmla="*/ 1903084 h 4350334"/>
              <a:gd name="connsiteX83" fmla="*/ 451314 w 6748930"/>
              <a:gd name="connsiteY83" fmla="*/ 2048527 h 4350334"/>
              <a:gd name="connsiteX84" fmla="*/ 650644 w 6748930"/>
              <a:gd name="connsiteY84" fmla="*/ 2312532 h 4350334"/>
              <a:gd name="connsiteX85" fmla="*/ 425076 w 6748930"/>
              <a:gd name="connsiteY85" fmla="*/ 2799068 h 4350334"/>
              <a:gd name="connsiteX86" fmla="*/ 553431 w 6748930"/>
              <a:gd name="connsiteY86" fmla="*/ 2888221 h 4350334"/>
              <a:gd name="connsiteX0" fmla="*/ 553431 w 6748930"/>
              <a:gd name="connsiteY0" fmla="*/ 2888221 h 4350334"/>
              <a:gd name="connsiteX1" fmla="*/ 807498 w 6748930"/>
              <a:gd name="connsiteY1" fmla="*/ 2860775 h 4350334"/>
              <a:gd name="connsiteX2" fmla="*/ 849252 w 6748930"/>
              <a:gd name="connsiteY2" fmla="*/ 2971350 h 4350334"/>
              <a:gd name="connsiteX3" fmla="*/ 1210162 w 6748930"/>
              <a:gd name="connsiteY3" fmla="*/ 2893449 h 4350334"/>
              <a:gd name="connsiteX4" fmla="*/ 1432085 w 6748930"/>
              <a:gd name="connsiteY4" fmla="*/ 2983874 h 4350334"/>
              <a:gd name="connsiteX5" fmla="*/ 1009890 w 6748930"/>
              <a:gd name="connsiteY5" fmla="*/ 3970713 h 4350334"/>
              <a:gd name="connsiteX6" fmla="*/ 1442161 w 6748930"/>
              <a:gd name="connsiteY6" fmla="*/ 3697891 h 4350334"/>
              <a:gd name="connsiteX7" fmla="*/ 1468940 w 6748930"/>
              <a:gd name="connsiteY7" fmla="*/ 3668527 h 4350334"/>
              <a:gd name="connsiteX8" fmla="*/ 1513390 w 6748930"/>
              <a:gd name="connsiteY8" fmla="*/ 3681227 h 4350334"/>
              <a:gd name="connsiteX9" fmla="*/ 1487990 w 6748930"/>
              <a:gd name="connsiteY9" fmla="*/ 3719327 h 4350334"/>
              <a:gd name="connsiteX10" fmla="*/ 1649915 w 6748930"/>
              <a:gd name="connsiteY10" fmla="*/ 3801877 h 4350334"/>
              <a:gd name="connsiteX11" fmla="*/ 1850296 w 6748930"/>
              <a:gd name="connsiteY11" fmla="*/ 3899591 h 4350334"/>
              <a:gd name="connsiteX12" fmla="*/ 1841750 w 6748930"/>
              <a:gd name="connsiteY12" fmla="*/ 3769799 h 4350334"/>
              <a:gd name="connsiteX13" fmla="*/ 1867131 w 6748930"/>
              <a:gd name="connsiteY13" fmla="*/ 3681025 h 4350334"/>
              <a:gd name="connsiteX14" fmla="*/ 1984922 w 6748930"/>
              <a:gd name="connsiteY14" fmla="*/ 3149623 h 4350334"/>
              <a:gd name="connsiteX15" fmla="*/ 2745358 w 6748930"/>
              <a:gd name="connsiteY15" fmla="*/ 3753135 h 4350334"/>
              <a:gd name="connsiteX16" fmla="*/ 2844823 w 6748930"/>
              <a:gd name="connsiteY16" fmla="*/ 3836701 h 4350334"/>
              <a:gd name="connsiteX17" fmla="*/ 3053983 w 6748930"/>
              <a:gd name="connsiteY17" fmla="*/ 3914464 h 4350334"/>
              <a:gd name="connsiteX18" fmla="*/ 3189522 w 6748930"/>
              <a:gd name="connsiteY18" fmla="*/ 3933843 h 4350334"/>
              <a:gd name="connsiteX19" fmla="*/ 3322741 w 6748930"/>
              <a:gd name="connsiteY19" fmla="*/ 3963339 h 4350334"/>
              <a:gd name="connsiteX20" fmla="*/ 3435364 w 6748930"/>
              <a:gd name="connsiteY20" fmla="*/ 3971383 h 4350334"/>
              <a:gd name="connsiteX21" fmla="*/ 3666513 w 6748930"/>
              <a:gd name="connsiteY21" fmla="*/ 4026187 h 4350334"/>
              <a:gd name="connsiteX22" fmla="*/ 3740614 w 6748930"/>
              <a:gd name="connsiteY22" fmla="*/ 3977385 h 4350334"/>
              <a:gd name="connsiteX23" fmla="*/ 3749722 w 6748930"/>
              <a:gd name="connsiteY23" fmla="*/ 3644569 h 4350334"/>
              <a:gd name="connsiteX24" fmla="*/ 3757294 w 6748930"/>
              <a:gd name="connsiteY24" fmla="*/ 3381191 h 4350334"/>
              <a:gd name="connsiteX25" fmla="*/ 3792915 w 6748930"/>
              <a:gd name="connsiteY25" fmla="*/ 3349351 h 4350334"/>
              <a:gd name="connsiteX26" fmla="*/ 4255597 w 6748930"/>
              <a:gd name="connsiteY26" fmla="*/ 3719537 h 4350334"/>
              <a:gd name="connsiteX27" fmla="*/ 4720118 w 6748930"/>
              <a:gd name="connsiteY27" fmla="*/ 4078101 h 4350334"/>
              <a:gd name="connsiteX28" fmla="*/ 5023475 w 6748930"/>
              <a:gd name="connsiteY28" fmla="*/ 4350334 h 4350334"/>
              <a:gd name="connsiteX29" fmla="*/ 5017702 w 6748930"/>
              <a:gd name="connsiteY29" fmla="*/ 4040483 h 4350334"/>
              <a:gd name="connsiteX30" fmla="*/ 4969981 w 6748930"/>
              <a:gd name="connsiteY30" fmla="*/ 3928396 h 4350334"/>
              <a:gd name="connsiteX31" fmla="*/ 4908533 w 6748930"/>
              <a:gd name="connsiteY31" fmla="*/ 3778807 h 4350334"/>
              <a:gd name="connsiteX32" fmla="*/ 5369357 w 6748930"/>
              <a:gd name="connsiteY32" fmla="*/ 3665256 h 4350334"/>
              <a:gd name="connsiteX33" fmla="*/ 5358293 w 6748930"/>
              <a:gd name="connsiteY33" fmla="*/ 3439927 h 4350334"/>
              <a:gd name="connsiteX34" fmla="*/ 5627591 w 6748930"/>
              <a:gd name="connsiteY34" fmla="*/ 3433289 h 4350334"/>
              <a:gd name="connsiteX35" fmla="*/ 5624512 w 6748930"/>
              <a:gd name="connsiteY35" fmla="*/ 3361802 h 4350334"/>
              <a:gd name="connsiteX36" fmla="*/ 5548697 w 6748930"/>
              <a:gd name="connsiteY36" fmla="*/ 3361609 h 4350334"/>
              <a:gd name="connsiteX37" fmla="*/ 5456718 w 6748930"/>
              <a:gd name="connsiteY37" fmla="*/ 3379602 h 4350334"/>
              <a:gd name="connsiteX38" fmla="*/ 5374127 w 6748930"/>
              <a:gd name="connsiteY38" fmla="*/ 3321063 h 4350334"/>
              <a:gd name="connsiteX39" fmla="*/ 5472635 w 6748930"/>
              <a:gd name="connsiteY39" fmla="*/ 3313752 h 4350334"/>
              <a:gd name="connsiteX40" fmla="*/ 5479694 w 6748930"/>
              <a:gd name="connsiteY40" fmla="*/ 3218524 h 4350334"/>
              <a:gd name="connsiteX41" fmla="*/ 5574193 w 6748930"/>
              <a:gd name="connsiteY41" fmla="*/ 3208152 h 4350334"/>
              <a:gd name="connsiteX42" fmla="*/ 5563128 w 6748930"/>
              <a:gd name="connsiteY42" fmla="*/ 3299745 h 4350334"/>
              <a:gd name="connsiteX43" fmla="*/ 5663093 w 6748930"/>
              <a:gd name="connsiteY43" fmla="*/ 3300614 h 4350334"/>
              <a:gd name="connsiteX44" fmla="*/ 5702199 w 6748930"/>
              <a:gd name="connsiteY44" fmla="*/ 3207531 h 4350334"/>
              <a:gd name="connsiteX45" fmla="*/ 5832576 w 6748930"/>
              <a:gd name="connsiteY45" fmla="*/ 3288889 h 4350334"/>
              <a:gd name="connsiteX46" fmla="*/ 5912633 w 6748930"/>
              <a:gd name="connsiteY46" fmla="*/ 3108519 h 4350334"/>
              <a:gd name="connsiteX47" fmla="*/ 6298015 w 6748930"/>
              <a:gd name="connsiteY47" fmla="*/ 3318069 h 4350334"/>
              <a:gd name="connsiteX48" fmla="*/ 6529868 w 6748930"/>
              <a:gd name="connsiteY48" fmla="*/ 3506602 h 4350334"/>
              <a:gd name="connsiteX49" fmla="*/ 6671535 w 6748930"/>
              <a:gd name="connsiteY49" fmla="*/ 3575848 h 4350334"/>
              <a:gd name="connsiteX50" fmla="*/ 6748930 w 6748930"/>
              <a:gd name="connsiteY50" fmla="*/ 3451799 h 4350334"/>
              <a:gd name="connsiteX51" fmla="*/ 5559681 w 6748930"/>
              <a:gd name="connsiteY51" fmla="*/ 2476539 h 4350334"/>
              <a:gd name="connsiteX52" fmla="*/ 4062794 w 6748930"/>
              <a:gd name="connsiteY52" fmla="*/ 1460218 h 4350334"/>
              <a:gd name="connsiteX53" fmla="*/ 3318797 w 6748930"/>
              <a:gd name="connsiteY53" fmla="*/ 999628 h 4350334"/>
              <a:gd name="connsiteX54" fmla="*/ 3612279 w 6748930"/>
              <a:gd name="connsiteY54" fmla="*/ 681673 h 4350334"/>
              <a:gd name="connsiteX55" fmla="*/ 3082778 w 6748930"/>
              <a:gd name="connsiteY55" fmla="*/ 637893 h 4350334"/>
              <a:gd name="connsiteX56" fmla="*/ 2924003 w 6748930"/>
              <a:gd name="connsiteY56" fmla="*/ 378784 h 4350334"/>
              <a:gd name="connsiteX57" fmla="*/ 2716765 w 6748930"/>
              <a:gd name="connsiteY57" fmla="*/ 0 h 4350334"/>
              <a:gd name="connsiteX58" fmla="*/ 2506088 w 6748930"/>
              <a:gd name="connsiteY58" fmla="*/ 471741 h 4350334"/>
              <a:gd name="connsiteX59" fmla="*/ 2221402 w 6748930"/>
              <a:gd name="connsiteY59" fmla="*/ 1069117 h 4350334"/>
              <a:gd name="connsiteX60" fmla="*/ 1989942 w 6748930"/>
              <a:gd name="connsiteY60" fmla="*/ 1081740 h 4350334"/>
              <a:gd name="connsiteX61" fmla="*/ 1922097 w 6748930"/>
              <a:gd name="connsiteY61" fmla="*/ 651154 h 4350334"/>
              <a:gd name="connsiteX62" fmla="*/ 1896109 w 6748930"/>
              <a:gd name="connsiteY62" fmla="*/ 384269 h 4350334"/>
              <a:gd name="connsiteX63" fmla="*/ 1412666 w 6748930"/>
              <a:gd name="connsiteY63" fmla="*/ 354574 h 4350334"/>
              <a:gd name="connsiteX64" fmla="*/ 1410121 w 6748930"/>
              <a:gd name="connsiteY64" fmla="*/ 191971 h 4350334"/>
              <a:gd name="connsiteX65" fmla="*/ 1289845 w 6748930"/>
              <a:gd name="connsiteY65" fmla="*/ 184626 h 4350334"/>
              <a:gd name="connsiteX66" fmla="*/ 1169632 w 6748930"/>
              <a:gd name="connsiteY66" fmla="*/ 166320 h 4350334"/>
              <a:gd name="connsiteX67" fmla="*/ 1170496 w 6748930"/>
              <a:gd name="connsiteY67" fmla="*/ 80778 h 4350334"/>
              <a:gd name="connsiteX68" fmla="*/ 1069010 w 6748930"/>
              <a:gd name="connsiteY68" fmla="*/ 302914 h 4350334"/>
              <a:gd name="connsiteX69" fmla="*/ 964794 w 6748930"/>
              <a:gd name="connsiteY69" fmla="*/ 506053 h 4350334"/>
              <a:gd name="connsiteX70" fmla="*/ 887664 w 6748930"/>
              <a:gd name="connsiteY70" fmla="*/ 741045 h 4350334"/>
              <a:gd name="connsiteX71" fmla="*/ 783415 w 6748930"/>
              <a:gd name="connsiteY71" fmla="*/ 1105042 h 4350334"/>
              <a:gd name="connsiteX72" fmla="*/ 547493 w 6748930"/>
              <a:gd name="connsiteY72" fmla="*/ 991239 h 4350334"/>
              <a:gd name="connsiteX73" fmla="*/ 353890 w 6748930"/>
              <a:gd name="connsiteY73" fmla="*/ 1111933 h 4350334"/>
              <a:gd name="connsiteX74" fmla="*/ 240397 w 6748930"/>
              <a:gd name="connsiteY74" fmla="*/ 1021956 h 4350334"/>
              <a:gd name="connsiteX75" fmla="*/ 166867 w 6748930"/>
              <a:gd name="connsiteY75" fmla="*/ 1137185 h 4350334"/>
              <a:gd name="connsiteX76" fmla="*/ 113254 w 6748930"/>
              <a:gd name="connsiteY76" fmla="*/ 1256635 h 4350334"/>
              <a:gd name="connsiteX77" fmla="*/ 72176 w 6748930"/>
              <a:gd name="connsiteY77" fmla="*/ 1354616 h 4350334"/>
              <a:gd name="connsiteX78" fmla="*/ 68887 w 6748930"/>
              <a:gd name="connsiteY78" fmla="*/ 1468419 h 4350334"/>
              <a:gd name="connsiteX79" fmla="*/ 0 w 6748930"/>
              <a:gd name="connsiteY79" fmla="*/ 1568134 h 4350334"/>
              <a:gd name="connsiteX80" fmla="*/ 9559 w 6748930"/>
              <a:gd name="connsiteY80" fmla="*/ 1759320 h 4350334"/>
              <a:gd name="connsiteX81" fmla="*/ 139432 w 6748930"/>
              <a:gd name="connsiteY81" fmla="*/ 1728887 h 4350334"/>
              <a:gd name="connsiteX82" fmla="*/ 290506 w 6748930"/>
              <a:gd name="connsiteY82" fmla="*/ 1793138 h 4350334"/>
              <a:gd name="connsiteX83" fmla="*/ 486543 w 6748930"/>
              <a:gd name="connsiteY83" fmla="*/ 1903084 h 4350334"/>
              <a:gd name="connsiteX84" fmla="*/ 451314 w 6748930"/>
              <a:gd name="connsiteY84" fmla="*/ 2048527 h 4350334"/>
              <a:gd name="connsiteX85" fmla="*/ 650644 w 6748930"/>
              <a:gd name="connsiteY85" fmla="*/ 2312532 h 4350334"/>
              <a:gd name="connsiteX86" fmla="*/ 425076 w 6748930"/>
              <a:gd name="connsiteY86" fmla="*/ 2799068 h 4350334"/>
              <a:gd name="connsiteX87" fmla="*/ 553431 w 6748930"/>
              <a:gd name="connsiteY87" fmla="*/ 2888221 h 4350334"/>
              <a:gd name="connsiteX0" fmla="*/ 553431 w 6748930"/>
              <a:gd name="connsiteY0" fmla="*/ 2888221 h 4350334"/>
              <a:gd name="connsiteX1" fmla="*/ 807498 w 6748930"/>
              <a:gd name="connsiteY1" fmla="*/ 2860775 h 4350334"/>
              <a:gd name="connsiteX2" fmla="*/ 849252 w 6748930"/>
              <a:gd name="connsiteY2" fmla="*/ 2971350 h 4350334"/>
              <a:gd name="connsiteX3" fmla="*/ 1210162 w 6748930"/>
              <a:gd name="connsiteY3" fmla="*/ 2893449 h 4350334"/>
              <a:gd name="connsiteX4" fmla="*/ 1432085 w 6748930"/>
              <a:gd name="connsiteY4" fmla="*/ 2983874 h 4350334"/>
              <a:gd name="connsiteX5" fmla="*/ 1009890 w 6748930"/>
              <a:gd name="connsiteY5" fmla="*/ 3970713 h 4350334"/>
              <a:gd name="connsiteX6" fmla="*/ 1442161 w 6748930"/>
              <a:gd name="connsiteY6" fmla="*/ 3697891 h 4350334"/>
              <a:gd name="connsiteX7" fmla="*/ 1468940 w 6748930"/>
              <a:gd name="connsiteY7" fmla="*/ 3668527 h 4350334"/>
              <a:gd name="connsiteX8" fmla="*/ 1513390 w 6748930"/>
              <a:gd name="connsiteY8" fmla="*/ 3681227 h 4350334"/>
              <a:gd name="connsiteX9" fmla="*/ 1487990 w 6748930"/>
              <a:gd name="connsiteY9" fmla="*/ 3719327 h 4350334"/>
              <a:gd name="connsiteX10" fmla="*/ 1649915 w 6748930"/>
              <a:gd name="connsiteY10" fmla="*/ 3801877 h 4350334"/>
              <a:gd name="connsiteX11" fmla="*/ 1850296 w 6748930"/>
              <a:gd name="connsiteY11" fmla="*/ 3899591 h 4350334"/>
              <a:gd name="connsiteX12" fmla="*/ 1841750 w 6748930"/>
              <a:gd name="connsiteY12" fmla="*/ 3769799 h 4350334"/>
              <a:gd name="connsiteX13" fmla="*/ 1867131 w 6748930"/>
              <a:gd name="connsiteY13" fmla="*/ 3681025 h 4350334"/>
              <a:gd name="connsiteX14" fmla="*/ 1984922 w 6748930"/>
              <a:gd name="connsiteY14" fmla="*/ 3149623 h 4350334"/>
              <a:gd name="connsiteX15" fmla="*/ 2745358 w 6748930"/>
              <a:gd name="connsiteY15" fmla="*/ 3753135 h 4350334"/>
              <a:gd name="connsiteX16" fmla="*/ 2844823 w 6748930"/>
              <a:gd name="connsiteY16" fmla="*/ 3836701 h 4350334"/>
              <a:gd name="connsiteX17" fmla="*/ 3053983 w 6748930"/>
              <a:gd name="connsiteY17" fmla="*/ 3914464 h 4350334"/>
              <a:gd name="connsiteX18" fmla="*/ 3189522 w 6748930"/>
              <a:gd name="connsiteY18" fmla="*/ 3933843 h 4350334"/>
              <a:gd name="connsiteX19" fmla="*/ 3322741 w 6748930"/>
              <a:gd name="connsiteY19" fmla="*/ 3963339 h 4350334"/>
              <a:gd name="connsiteX20" fmla="*/ 3435364 w 6748930"/>
              <a:gd name="connsiteY20" fmla="*/ 3971383 h 4350334"/>
              <a:gd name="connsiteX21" fmla="*/ 3666513 w 6748930"/>
              <a:gd name="connsiteY21" fmla="*/ 4026187 h 4350334"/>
              <a:gd name="connsiteX22" fmla="*/ 3740614 w 6748930"/>
              <a:gd name="connsiteY22" fmla="*/ 3977385 h 4350334"/>
              <a:gd name="connsiteX23" fmla="*/ 3737407 w 6748930"/>
              <a:gd name="connsiteY23" fmla="*/ 3641490 h 4350334"/>
              <a:gd name="connsiteX24" fmla="*/ 3757294 w 6748930"/>
              <a:gd name="connsiteY24" fmla="*/ 3381191 h 4350334"/>
              <a:gd name="connsiteX25" fmla="*/ 3792915 w 6748930"/>
              <a:gd name="connsiteY25" fmla="*/ 3349351 h 4350334"/>
              <a:gd name="connsiteX26" fmla="*/ 4255597 w 6748930"/>
              <a:gd name="connsiteY26" fmla="*/ 3719537 h 4350334"/>
              <a:gd name="connsiteX27" fmla="*/ 4720118 w 6748930"/>
              <a:gd name="connsiteY27" fmla="*/ 4078101 h 4350334"/>
              <a:gd name="connsiteX28" fmla="*/ 5023475 w 6748930"/>
              <a:gd name="connsiteY28" fmla="*/ 4350334 h 4350334"/>
              <a:gd name="connsiteX29" fmla="*/ 5017702 w 6748930"/>
              <a:gd name="connsiteY29" fmla="*/ 4040483 h 4350334"/>
              <a:gd name="connsiteX30" fmla="*/ 4969981 w 6748930"/>
              <a:gd name="connsiteY30" fmla="*/ 3928396 h 4350334"/>
              <a:gd name="connsiteX31" fmla="*/ 4908533 w 6748930"/>
              <a:gd name="connsiteY31" fmla="*/ 3778807 h 4350334"/>
              <a:gd name="connsiteX32" fmla="*/ 5369357 w 6748930"/>
              <a:gd name="connsiteY32" fmla="*/ 3665256 h 4350334"/>
              <a:gd name="connsiteX33" fmla="*/ 5358293 w 6748930"/>
              <a:gd name="connsiteY33" fmla="*/ 3439927 h 4350334"/>
              <a:gd name="connsiteX34" fmla="*/ 5627591 w 6748930"/>
              <a:gd name="connsiteY34" fmla="*/ 3433289 h 4350334"/>
              <a:gd name="connsiteX35" fmla="*/ 5624512 w 6748930"/>
              <a:gd name="connsiteY35" fmla="*/ 3361802 h 4350334"/>
              <a:gd name="connsiteX36" fmla="*/ 5548697 w 6748930"/>
              <a:gd name="connsiteY36" fmla="*/ 3361609 h 4350334"/>
              <a:gd name="connsiteX37" fmla="*/ 5456718 w 6748930"/>
              <a:gd name="connsiteY37" fmla="*/ 3379602 h 4350334"/>
              <a:gd name="connsiteX38" fmla="*/ 5374127 w 6748930"/>
              <a:gd name="connsiteY38" fmla="*/ 3321063 h 4350334"/>
              <a:gd name="connsiteX39" fmla="*/ 5472635 w 6748930"/>
              <a:gd name="connsiteY39" fmla="*/ 3313752 h 4350334"/>
              <a:gd name="connsiteX40" fmla="*/ 5479694 w 6748930"/>
              <a:gd name="connsiteY40" fmla="*/ 3218524 h 4350334"/>
              <a:gd name="connsiteX41" fmla="*/ 5574193 w 6748930"/>
              <a:gd name="connsiteY41" fmla="*/ 3208152 h 4350334"/>
              <a:gd name="connsiteX42" fmla="*/ 5563128 w 6748930"/>
              <a:gd name="connsiteY42" fmla="*/ 3299745 h 4350334"/>
              <a:gd name="connsiteX43" fmla="*/ 5663093 w 6748930"/>
              <a:gd name="connsiteY43" fmla="*/ 3300614 h 4350334"/>
              <a:gd name="connsiteX44" fmla="*/ 5702199 w 6748930"/>
              <a:gd name="connsiteY44" fmla="*/ 3207531 h 4350334"/>
              <a:gd name="connsiteX45" fmla="*/ 5832576 w 6748930"/>
              <a:gd name="connsiteY45" fmla="*/ 3288889 h 4350334"/>
              <a:gd name="connsiteX46" fmla="*/ 5912633 w 6748930"/>
              <a:gd name="connsiteY46" fmla="*/ 3108519 h 4350334"/>
              <a:gd name="connsiteX47" fmla="*/ 6298015 w 6748930"/>
              <a:gd name="connsiteY47" fmla="*/ 3318069 h 4350334"/>
              <a:gd name="connsiteX48" fmla="*/ 6529868 w 6748930"/>
              <a:gd name="connsiteY48" fmla="*/ 3506602 h 4350334"/>
              <a:gd name="connsiteX49" fmla="*/ 6671535 w 6748930"/>
              <a:gd name="connsiteY49" fmla="*/ 3575848 h 4350334"/>
              <a:gd name="connsiteX50" fmla="*/ 6748930 w 6748930"/>
              <a:gd name="connsiteY50" fmla="*/ 3451799 h 4350334"/>
              <a:gd name="connsiteX51" fmla="*/ 5559681 w 6748930"/>
              <a:gd name="connsiteY51" fmla="*/ 2476539 h 4350334"/>
              <a:gd name="connsiteX52" fmla="*/ 4062794 w 6748930"/>
              <a:gd name="connsiteY52" fmla="*/ 1460218 h 4350334"/>
              <a:gd name="connsiteX53" fmla="*/ 3318797 w 6748930"/>
              <a:gd name="connsiteY53" fmla="*/ 999628 h 4350334"/>
              <a:gd name="connsiteX54" fmla="*/ 3612279 w 6748930"/>
              <a:gd name="connsiteY54" fmla="*/ 681673 h 4350334"/>
              <a:gd name="connsiteX55" fmla="*/ 3082778 w 6748930"/>
              <a:gd name="connsiteY55" fmla="*/ 637893 h 4350334"/>
              <a:gd name="connsiteX56" fmla="*/ 2924003 w 6748930"/>
              <a:gd name="connsiteY56" fmla="*/ 378784 h 4350334"/>
              <a:gd name="connsiteX57" fmla="*/ 2716765 w 6748930"/>
              <a:gd name="connsiteY57" fmla="*/ 0 h 4350334"/>
              <a:gd name="connsiteX58" fmla="*/ 2506088 w 6748930"/>
              <a:gd name="connsiteY58" fmla="*/ 471741 h 4350334"/>
              <a:gd name="connsiteX59" fmla="*/ 2221402 w 6748930"/>
              <a:gd name="connsiteY59" fmla="*/ 1069117 h 4350334"/>
              <a:gd name="connsiteX60" fmla="*/ 1989942 w 6748930"/>
              <a:gd name="connsiteY60" fmla="*/ 1081740 h 4350334"/>
              <a:gd name="connsiteX61" fmla="*/ 1922097 w 6748930"/>
              <a:gd name="connsiteY61" fmla="*/ 651154 h 4350334"/>
              <a:gd name="connsiteX62" fmla="*/ 1896109 w 6748930"/>
              <a:gd name="connsiteY62" fmla="*/ 384269 h 4350334"/>
              <a:gd name="connsiteX63" fmla="*/ 1412666 w 6748930"/>
              <a:gd name="connsiteY63" fmla="*/ 354574 h 4350334"/>
              <a:gd name="connsiteX64" fmla="*/ 1410121 w 6748930"/>
              <a:gd name="connsiteY64" fmla="*/ 191971 h 4350334"/>
              <a:gd name="connsiteX65" fmla="*/ 1289845 w 6748930"/>
              <a:gd name="connsiteY65" fmla="*/ 184626 h 4350334"/>
              <a:gd name="connsiteX66" fmla="*/ 1169632 w 6748930"/>
              <a:gd name="connsiteY66" fmla="*/ 166320 h 4350334"/>
              <a:gd name="connsiteX67" fmla="*/ 1170496 w 6748930"/>
              <a:gd name="connsiteY67" fmla="*/ 80778 h 4350334"/>
              <a:gd name="connsiteX68" fmla="*/ 1069010 w 6748930"/>
              <a:gd name="connsiteY68" fmla="*/ 302914 h 4350334"/>
              <a:gd name="connsiteX69" fmla="*/ 964794 w 6748930"/>
              <a:gd name="connsiteY69" fmla="*/ 506053 h 4350334"/>
              <a:gd name="connsiteX70" fmla="*/ 887664 w 6748930"/>
              <a:gd name="connsiteY70" fmla="*/ 741045 h 4350334"/>
              <a:gd name="connsiteX71" fmla="*/ 783415 w 6748930"/>
              <a:gd name="connsiteY71" fmla="*/ 1105042 h 4350334"/>
              <a:gd name="connsiteX72" fmla="*/ 547493 w 6748930"/>
              <a:gd name="connsiteY72" fmla="*/ 991239 h 4350334"/>
              <a:gd name="connsiteX73" fmla="*/ 353890 w 6748930"/>
              <a:gd name="connsiteY73" fmla="*/ 1111933 h 4350334"/>
              <a:gd name="connsiteX74" fmla="*/ 240397 w 6748930"/>
              <a:gd name="connsiteY74" fmla="*/ 1021956 h 4350334"/>
              <a:gd name="connsiteX75" fmla="*/ 166867 w 6748930"/>
              <a:gd name="connsiteY75" fmla="*/ 1137185 h 4350334"/>
              <a:gd name="connsiteX76" fmla="*/ 113254 w 6748930"/>
              <a:gd name="connsiteY76" fmla="*/ 1256635 h 4350334"/>
              <a:gd name="connsiteX77" fmla="*/ 72176 w 6748930"/>
              <a:gd name="connsiteY77" fmla="*/ 1354616 h 4350334"/>
              <a:gd name="connsiteX78" fmla="*/ 68887 w 6748930"/>
              <a:gd name="connsiteY78" fmla="*/ 1468419 h 4350334"/>
              <a:gd name="connsiteX79" fmla="*/ 0 w 6748930"/>
              <a:gd name="connsiteY79" fmla="*/ 1568134 h 4350334"/>
              <a:gd name="connsiteX80" fmla="*/ 9559 w 6748930"/>
              <a:gd name="connsiteY80" fmla="*/ 1759320 h 4350334"/>
              <a:gd name="connsiteX81" fmla="*/ 139432 w 6748930"/>
              <a:gd name="connsiteY81" fmla="*/ 1728887 h 4350334"/>
              <a:gd name="connsiteX82" fmla="*/ 290506 w 6748930"/>
              <a:gd name="connsiteY82" fmla="*/ 1793138 h 4350334"/>
              <a:gd name="connsiteX83" fmla="*/ 486543 w 6748930"/>
              <a:gd name="connsiteY83" fmla="*/ 1903084 h 4350334"/>
              <a:gd name="connsiteX84" fmla="*/ 451314 w 6748930"/>
              <a:gd name="connsiteY84" fmla="*/ 2048527 h 4350334"/>
              <a:gd name="connsiteX85" fmla="*/ 650644 w 6748930"/>
              <a:gd name="connsiteY85" fmla="*/ 2312532 h 4350334"/>
              <a:gd name="connsiteX86" fmla="*/ 425076 w 6748930"/>
              <a:gd name="connsiteY86" fmla="*/ 2799068 h 4350334"/>
              <a:gd name="connsiteX87" fmla="*/ 553431 w 6748930"/>
              <a:gd name="connsiteY87" fmla="*/ 2888221 h 4350334"/>
              <a:gd name="connsiteX0" fmla="*/ 553431 w 6748930"/>
              <a:gd name="connsiteY0" fmla="*/ 2888221 h 4350334"/>
              <a:gd name="connsiteX1" fmla="*/ 807498 w 6748930"/>
              <a:gd name="connsiteY1" fmla="*/ 2860775 h 4350334"/>
              <a:gd name="connsiteX2" fmla="*/ 849252 w 6748930"/>
              <a:gd name="connsiteY2" fmla="*/ 2971350 h 4350334"/>
              <a:gd name="connsiteX3" fmla="*/ 1210162 w 6748930"/>
              <a:gd name="connsiteY3" fmla="*/ 2893449 h 4350334"/>
              <a:gd name="connsiteX4" fmla="*/ 1432085 w 6748930"/>
              <a:gd name="connsiteY4" fmla="*/ 2983874 h 4350334"/>
              <a:gd name="connsiteX5" fmla="*/ 1009890 w 6748930"/>
              <a:gd name="connsiteY5" fmla="*/ 3970713 h 4350334"/>
              <a:gd name="connsiteX6" fmla="*/ 1442161 w 6748930"/>
              <a:gd name="connsiteY6" fmla="*/ 3697891 h 4350334"/>
              <a:gd name="connsiteX7" fmla="*/ 1468940 w 6748930"/>
              <a:gd name="connsiteY7" fmla="*/ 3668527 h 4350334"/>
              <a:gd name="connsiteX8" fmla="*/ 1513390 w 6748930"/>
              <a:gd name="connsiteY8" fmla="*/ 3681227 h 4350334"/>
              <a:gd name="connsiteX9" fmla="*/ 1487990 w 6748930"/>
              <a:gd name="connsiteY9" fmla="*/ 3719327 h 4350334"/>
              <a:gd name="connsiteX10" fmla="*/ 1649915 w 6748930"/>
              <a:gd name="connsiteY10" fmla="*/ 3801877 h 4350334"/>
              <a:gd name="connsiteX11" fmla="*/ 1850296 w 6748930"/>
              <a:gd name="connsiteY11" fmla="*/ 3899591 h 4350334"/>
              <a:gd name="connsiteX12" fmla="*/ 1841750 w 6748930"/>
              <a:gd name="connsiteY12" fmla="*/ 3769799 h 4350334"/>
              <a:gd name="connsiteX13" fmla="*/ 1867131 w 6748930"/>
              <a:gd name="connsiteY13" fmla="*/ 3681025 h 4350334"/>
              <a:gd name="connsiteX14" fmla="*/ 1984922 w 6748930"/>
              <a:gd name="connsiteY14" fmla="*/ 3149623 h 4350334"/>
              <a:gd name="connsiteX15" fmla="*/ 2745358 w 6748930"/>
              <a:gd name="connsiteY15" fmla="*/ 3753135 h 4350334"/>
              <a:gd name="connsiteX16" fmla="*/ 2844823 w 6748930"/>
              <a:gd name="connsiteY16" fmla="*/ 3836701 h 4350334"/>
              <a:gd name="connsiteX17" fmla="*/ 3053983 w 6748930"/>
              <a:gd name="connsiteY17" fmla="*/ 3914464 h 4350334"/>
              <a:gd name="connsiteX18" fmla="*/ 3189522 w 6748930"/>
              <a:gd name="connsiteY18" fmla="*/ 3933843 h 4350334"/>
              <a:gd name="connsiteX19" fmla="*/ 3322741 w 6748930"/>
              <a:gd name="connsiteY19" fmla="*/ 3963339 h 4350334"/>
              <a:gd name="connsiteX20" fmla="*/ 3435364 w 6748930"/>
              <a:gd name="connsiteY20" fmla="*/ 3971383 h 4350334"/>
              <a:gd name="connsiteX21" fmla="*/ 3632647 w 6748930"/>
              <a:gd name="connsiteY21" fmla="*/ 4081605 h 4350334"/>
              <a:gd name="connsiteX22" fmla="*/ 3740614 w 6748930"/>
              <a:gd name="connsiteY22" fmla="*/ 3977385 h 4350334"/>
              <a:gd name="connsiteX23" fmla="*/ 3737407 w 6748930"/>
              <a:gd name="connsiteY23" fmla="*/ 3641490 h 4350334"/>
              <a:gd name="connsiteX24" fmla="*/ 3757294 w 6748930"/>
              <a:gd name="connsiteY24" fmla="*/ 3381191 h 4350334"/>
              <a:gd name="connsiteX25" fmla="*/ 3792915 w 6748930"/>
              <a:gd name="connsiteY25" fmla="*/ 3349351 h 4350334"/>
              <a:gd name="connsiteX26" fmla="*/ 4255597 w 6748930"/>
              <a:gd name="connsiteY26" fmla="*/ 3719537 h 4350334"/>
              <a:gd name="connsiteX27" fmla="*/ 4720118 w 6748930"/>
              <a:gd name="connsiteY27" fmla="*/ 4078101 h 4350334"/>
              <a:gd name="connsiteX28" fmla="*/ 5023475 w 6748930"/>
              <a:gd name="connsiteY28" fmla="*/ 4350334 h 4350334"/>
              <a:gd name="connsiteX29" fmla="*/ 5017702 w 6748930"/>
              <a:gd name="connsiteY29" fmla="*/ 4040483 h 4350334"/>
              <a:gd name="connsiteX30" fmla="*/ 4969981 w 6748930"/>
              <a:gd name="connsiteY30" fmla="*/ 3928396 h 4350334"/>
              <a:gd name="connsiteX31" fmla="*/ 4908533 w 6748930"/>
              <a:gd name="connsiteY31" fmla="*/ 3778807 h 4350334"/>
              <a:gd name="connsiteX32" fmla="*/ 5369357 w 6748930"/>
              <a:gd name="connsiteY32" fmla="*/ 3665256 h 4350334"/>
              <a:gd name="connsiteX33" fmla="*/ 5358293 w 6748930"/>
              <a:gd name="connsiteY33" fmla="*/ 3439927 h 4350334"/>
              <a:gd name="connsiteX34" fmla="*/ 5627591 w 6748930"/>
              <a:gd name="connsiteY34" fmla="*/ 3433289 h 4350334"/>
              <a:gd name="connsiteX35" fmla="*/ 5624512 w 6748930"/>
              <a:gd name="connsiteY35" fmla="*/ 3361802 h 4350334"/>
              <a:gd name="connsiteX36" fmla="*/ 5548697 w 6748930"/>
              <a:gd name="connsiteY36" fmla="*/ 3361609 h 4350334"/>
              <a:gd name="connsiteX37" fmla="*/ 5456718 w 6748930"/>
              <a:gd name="connsiteY37" fmla="*/ 3379602 h 4350334"/>
              <a:gd name="connsiteX38" fmla="*/ 5374127 w 6748930"/>
              <a:gd name="connsiteY38" fmla="*/ 3321063 h 4350334"/>
              <a:gd name="connsiteX39" fmla="*/ 5472635 w 6748930"/>
              <a:gd name="connsiteY39" fmla="*/ 3313752 h 4350334"/>
              <a:gd name="connsiteX40" fmla="*/ 5479694 w 6748930"/>
              <a:gd name="connsiteY40" fmla="*/ 3218524 h 4350334"/>
              <a:gd name="connsiteX41" fmla="*/ 5574193 w 6748930"/>
              <a:gd name="connsiteY41" fmla="*/ 3208152 h 4350334"/>
              <a:gd name="connsiteX42" fmla="*/ 5563128 w 6748930"/>
              <a:gd name="connsiteY42" fmla="*/ 3299745 h 4350334"/>
              <a:gd name="connsiteX43" fmla="*/ 5663093 w 6748930"/>
              <a:gd name="connsiteY43" fmla="*/ 3300614 h 4350334"/>
              <a:gd name="connsiteX44" fmla="*/ 5702199 w 6748930"/>
              <a:gd name="connsiteY44" fmla="*/ 3207531 h 4350334"/>
              <a:gd name="connsiteX45" fmla="*/ 5832576 w 6748930"/>
              <a:gd name="connsiteY45" fmla="*/ 3288889 h 4350334"/>
              <a:gd name="connsiteX46" fmla="*/ 5912633 w 6748930"/>
              <a:gd name="connsiteY46" fmla="*/ 3108519 h 4350334"/>
              <a:gd name="connsiteX47" fmla="*/ 6298015 w 6748930"/>
              <a:gd name="connsiteY47" fmla="*/ 3318069 h 4350334"/>
              <a:gd name="connsiteX48" fmla="*/ 6529868 w 6748930"/>
              <a:gd name="connsiteY48" fmla="*/ 3506602 h 4350334"/>
              <a:gd name="connsiteX49" fmla="*/ 6671535 w 6748930"/>
              <a:gd name="connsiteY49" fmla="*/ 3575848 h 4350334"/>
              <a:gd name="connsiteX50" fmla="*/ 6748930 w 6748930"/>
              <a:gd name="connsiteY50" fmla="*/ 3451799 h 4350334"/>
              <a:gd name="connsiteX51" fmla="*/ 5559681 w 6748930"/>
              <a:gd name="connsiteY51" fmla="*/ 2476539 h 4350334"/>
              <a:gd name="connsiteX52" fmla="*/ 4062794 w 6748930"/>
              <a:gd name="connsiteY52" fmla="*/ 1460218 h 4350334"/>
              <a:gd name="connsiteX53" fmla="*/ 3318797 w 6748930"/>
              <a:gd name="connsiteY53" fmla="*/ 999628 h 4350334"/>
              <a:gd name="connsiteX54" fmla="*/ 3612279 w 6748930"/>
              <a:gd name="connsiteY54" fmla="*/ 681673 h 4350334"/>
              <a:gd name="connsiteX55" fmla="*/ 3082778 w 6748930"/>
              <a:gd name="connsiteY55" fmla="*/ 637893 h 4350334"/>
              <a:gd name="connsiteX56" fmla="*/ 2924003 w 6748930"/>
              <a:gd name="connsiteY56" fmla="*/ 378784 h 4350334"/>
              <a:gd name="connsiteX57" fmla="*/ 2716765 w 6748930"/>
              <a:gd name="connsiteY57" fmla="*/ 0 h 4350334"/>
              <a:gd name="connsiteX58" fmla="*/ 2506088 w 6748930"/>
              <a:gd name="connsiteY58" fmla="*/ 471741 h 4350334"/>
              <a:gd name="connsiteX59" fmla="*/ 2221402 w 6748930"/>
              <a:gd name="connsiteY59" fmla="*/ 1069117 h 4350334"/>
              <a:gd name="connsiteX60" fmla="*/ 1989942 w 6748930"/>
              <a:gd name="connsiteY60" fmla="*/ 1081740 h 4350334"/>
              <a:gd name="connsiteX61" fmla="*/ 1922097 w 6748930"/>
              <a:gd name="connsiteY61" fmla="*/ 651154 h 4350334"/>
              <a:gd name="connsiteX62" fmla="*/ 1896109 w 6748930"/>
              <a:gd name="connsiteY62" fmla="*/ 384269 h 4350334"/>
              <a:gd name="connsiteX63" fmla="*/ 1412666 w 6748930"/>
              <a:gd name="connsiteY63" fmla="*/ 354574 h 4350334"/>
              <a:gd name="connsiteX64" fmla="*/ 1410121 w 6748930"/>
              <a:gd name="connsiteY64" fmla="*/ 191971 h 4350334"/>
              <a:gd name="connsiteX65" fmla="*/ 1289845 w 6748930"/>
              <a:gd name="connsiteY65" fmla="*/ 184626 h 4350334"/>
              <a:gd name="connsiteX66" fmla="*/ 1169632 w 6748930"/>
              <a:gd name="connsiteY66" fmla="*/ 166320 h 4350334"/>
              <a:gd name="connsiteX67" fmla="*/ 1170496 w 6748930"/>
              <a:gd name="connsiteY67" fmla="*/ 80778 h 4350334"/>
              <a:gd name="connsiteX68" fmla="*/ 1069010 w 6748930"/>
              <a:gd name="connsiteY68" fmla="*/ 302914 h 4350334"/>
              <a:gd name="connsiteX69" fmla="*/ 964794 w 6748930"/>
              <a:gd name="connsiteY69" fmla="*/ 506053 h 4350334"/>
              <a:gd name="connsiteX70" fmla="*/ 887664 w 6748930"/>
              <a:gd name="connsiteY70" fmla="*/ 741045 h 4350334"/>
              <a:gd name="connsiteX71" fmla="*/ 783415 w 6748930"/>
              <a:gd name="connsiteY71" fmla="*/ 1105042 h 4350334"/>
              <a:gd name="connsiteX72" fmla="*/ 547493 w 6748930"/>
              <a:gd name="connsiteY72" fmla="*/ 991239 h 4350334"/>
              <a:gd name="connsiteX73" fmla="*/ 353890 w 6748930"/>
              <a:gd name="connsiteY73" fmla="*/ 1111933 h 4350334"/>
              <a:gd name="connsiteX74" fmla="*/ 240397 w 6748930"/>
              <a:gd name="connsiteY74" fmla="*/ 1021956 h 4350334"/>
              <a:gd name="connsiteX75" fmla="*/ 166867 w 6748930"/>
              <a:gd name="connsiteY75" fmla="*/ 1137185 h 4350334"/>
              <a:gd name="connsiteX76" fmla="*/ 113254 w 6748930"/>
              <a:gd name="connsiteY76" fmla="*/ 1256635 h 4350334"/>
              <a:gd name="connsiteX77" fmla="*/ 72176 w 6748930"/>
              <a:gd name="connsiteY77" fmla="*/ 1354616 h 4350334"/>
              <a:gd name="connsiteX78" fmla="*/ 68887 w 6748930"/>
              <a:gd name="connsiteY78" fmla="*/ 1468419 h 4350334"/>
              <a:gd name="connsiteX79" fmla="*/ 0 w 6748930"/>
              <a:gd name="connsiteY79" fmla="*/ 1568134 h 4350334"/>
              <a:gd name="connsiteX80" fmla="*/ 9559 w 6748930"/>
              <a:gd name="connsiteY80" fmla="*/ 1759320 h 4350334"/>
              <a:gd name="connsiteX81" fmla="*/ 139432 w 6748930"/>
              <a:gd name="connsiteY81" fmla="*/ 1728887 h 4350334"/>
              <a:gd name="connsiteX82" fmla="*/ 290506 w 6748930"/>
              <a:gd name="connsiteY82" fmla="*/ 1793138 h 4350334"/>
              <a:gd name="connsiteX83" fmla="*/ 486543 w 6748930"/>
              <a:gd name="connsiteY83" fmla="*/ 1903084 h 4350334"/>
              <a:gd name="connsiteX84" fmla="*/ 451314 w 6748930"/>
              <a:gd name="connsiteY84" fmla="*/ 2048527 h 4350334"/>
              <a:gd name="connsiteX85" fmla="*/ 650644 w 6748930"/>
              <a:gd name="connsiteY85" fmla="*/ 2312532 h 4350334"/>
              <a:gd name="connsiteX86" fmla="*/ 425076 w 6748930"/>
              <a:gd name="connsiteY86" fmla="*/ 2799068 h 4350334"/>
              <a:gd name="connsiteX87" fmla="*/ 553431 w 6748930"/>
              <a:gd name="connsiteY87" fmla="*/ 2888221 h 4350334"/>
              <a:gd name="connsiteX0" fmla="*/ 553431 w 6748930"/>
              <a:gd name="connsiteY0" fmla="*/ 2888221 h 4350334"/>
              <a:gd name="connsiteX1" fmla="*/ 807498 w 6748930"/>
              <a:gd name="connsiteY1" fmla="*/ 2860775 h 4350334"/>
              <a:gd name="connsiteX2" fmla="*/ 849252 w 6748930"/>
              <a:gd name="connsiteY2" fmla="*/ 2971350 h 4350334"/>
              <a:gd name="connsiteX3" fmla="*/ 1210162 w 6748930"/>
              <a:gd name="connsiteY3" fmla="*/ 2893449 h 4350334"/>
              <a:gd name="connsiteX4" fmla="*/ 1432085 w 6748930"/>
              <a:gd name="connsiteY4" fmla="*/ 2983874 h 4350334"/>
              <a:gd name="connsiteX5" fmla="*/ 1009890 w 6748930"/>
              <a:gd name="connsiteY5" fmla="*/ 3970713 h 4350334"/>
              <a:gd name="connsiteX6" fmla="*/ 1442161 w 6748930"/>
              <a:gd name="connsiteY6" fmla="*/ 3697891 h 4350334"/>
              <a:gd name="connsiteX7" fmla="*/ 1468940 w 6748930"/>
              <a:gd name="connsiteY7" fmla="*/ 3668527 h 4350334"/>
              <a:gd name="connsiteX8" fmla="*/ 1513390 w 6748930"/>
              <a:gd name="connsiteY8" fmla="*/ 3681227 h 4350334"/>
              <a:gd name="connsiteX9" fmla="*/ 1487990 w 6748930"/>
              <a:gd name="connsiteY9" fmla="*/ 3719327 h 4350334"/>
              <a:gd name="connsiteX10" fmla="*/ 1649915 w 6748930"/>
              <a:gd name="connsiteY10" fmla="*/ 3801877 h 4350334"/>
              <a:gd name="connsiteX11" fmla="*/ 1850296 w 6748930"/>
              <a:gd name="connsiteY11" fmla="*/ 3899591 h 4350334"/>
              <a:gd name="connsiteX12" fmla="*/ 1841750 w 6748930"/>
              <a:gd name="connsiteY12" fmla="*/ 3769799 h 4350334"/>
              <a:gd name="connsiteX13" fmla="*/ 1867131 w 6748930"/>
              <a:gd name="connsiteY13" fmla="*/ 3681025 h 4350334"/>
              <a:gd name="connsiteX14" fmla="*/ 1984922 w 6748930"/>
              <a:gd name="connsiteY14" fmla="*/ 3149623 h 4350334"/>
              <a:gd name="connsiteX15" fmla="*/ 2745358 w 6748930"/>
              <a:gd name="connsiteY15" fmla="*/ 3753135 h 4350334"/>
              <a:gd name="connsiteX16" fmla="*/ 2844823 w 6748930"/>
              <a:gd name="connsiteY16" fmla="*/ 3836701 h 4350334"/>
              <a:gd name="connsiteX17" fmla="*/ 3053983 w 6748930"/>
              <a:gd name="connsiteY17" fmla="*/ 3914464 h 4350334"/>
              <a:gd name="connsiteX18" fmla="*/ 3189522 w 6748930"/>
              <a:gd name="connsiteY18" fmla="*/ 3933843 h 4350334"/>
              <a:gd name="connsiteX19" fmla="*/ 3322741 w 6748930"/>
              <a:gd name="connsiteY19" fmla="*/ 3963339 h 4350334"/>
              <a:gd name="connsiteX20" fmla="*/ 3423049 w 6748930"/>
              <a:gd name="connsiteY20" fmla="*/ 4039116 h 4350334"/>
              <a:gd name="connsiteX21" fmla="*/ 3632647 w 6748930"/>
              <a:gd name="connsiteY21" fmla="*/ 4081605 h 4350334"/>
              <a:gd name="connsiteX22" fmla="*/ 3740614 w 6748930"/>
              <a:gd name="connsiteY22" fmla="*/ 3977385 h 4350334"/>
              <a:gd name="connsiteX23" fmla="*/ 3737407 w 6748930"/>
              <a:gd name="connsiteY23" fmla="*/ 3641490 h 4350334"/>
              <a:gd name="connsiteX24" fmla="*/ 3757294 w 6748930"/>
              <a:gd name="connsiteY24" fmla="*/ 3381191 h 4350334"/>
              <a:gd name="connsiteX25" fmla="*/ 3792915 w 6748930"/>
              <a:gd name="connsiteY25" fmla="*/ 3349351 h 4350334"/>
              <a:gd name="connsiteX26" fmla="*/ 4255597 w 6748930"/>
              <a:gd name="connsiteY26" fmla="*/ 3719537 h 4350334"/>
              <a:gd name="connsiteX27" fmla="*/ 4720118 w 6748930"/>
              <a:gd name="connsiteY27" fmla="*/ 4078101 h 4350334"/>
              <a:gd name="connsiteX28" fmla="*/ 5023475 w 6748930"/>
              <a:gd name="connsiteY28" fmla="*/ 4350334 h 4350334"/>
              <a:gd name="connsiteX29" fmla="*/ 5017702 w 6748930"/>
              <a:gd name="connsiteY29" fmla="*/ 4040483 h 4350334"/>
              <a:gd name="connsiteX30" fmla="*/ 4969981 w 6748930"/>
              <a:gd name="connsiteY30" fmla="*/ 3928396 h 4350334"/>
              <a:gd name="connsiteX31" fmla="*/ 4908533 w 6748930"/>
              <a:gd name="connsiteY31" fmla="*/ 3778807 h 4350334"/>
              <a:gd name="connsiteX32" fmla="*/ 5369357 w 6748930"/>
              <a:gd name="connsiteY32" fmla="*/ 3665256 h 4350334"/>
              <a:gd name="connsiteX33" fmla="*/ 5358293 w 6748930"/>
              <a:gd name="connsiteY33" fmla="*/ 3439927 h 4350334"/>
              <a:gd name="connsiteX34" fmla="*/ 5627591 w 6748930"/>
              <a:gd name="connsiteY34" fmla="*/ 3433289 h 4350334"/>
              <a:gd name="connsiteX35" fmla="*/ 5624512 w 6748930"/>
              <a:gd name="connsiteY35" fmla="*/ 3361802 h 4350334"/>
              <a:gd name="connsiteX36" fmla="*/ 5548697 w 6748930"/>
              <a:gd name="connsiteY36" fmla="*/ 3361609 h 4350334"/>
              <a:gd name="connsiteX37" fmla="*/ 5456718 w 6748930"/>
              <a:gd name="connsiteY37" fmla="*/ 3379602 h 4350334"/>
              <a:gd name="connsiteX38" fmla="*/ 5374127 w 6748930"/>
              <a:gd name="connsiteY38" fmla="*/ 3321063 h 4350334"/>
              <a:gd name="connsiteX39" fmla="*/ 5472635 w 6748930"/>
              <a:gd name="connsiteY39" fmla="*/ 3313752 h 4350334"/>
              <a:gd name="connsiteX40" fmla="*/ 5479694 w 6748930"/>
              <a:gd name="connsiteY40" fmla="*/ 3218524 h 4350334"/>
              <a:gd name="connsiteX41" fmla="*/ 5574193 w 6748930"/>
              <a:gd name="connsiteY41" fmla="*/ 3208152 h 4350334"/>
              <a:gd name="connsiteX42" fmla="*/ 5563128 w 6748930"/>
              <a:gd name="connsiteY42" fmla="*/ 3299745 h 4350334"/>
              <a:gd name="connsiteX43" fmla="*/ 5663093 w 6748930"/>
              <a:gd name="connsiteY43" fmla="*/ 3300614 h 4350334"/>
              <a:gd name="connsiteX44" fmla="*/ 5702199 w 6748930"/>
              <a:gd name="connsiteY44" fmla="*/ 3207531 h 4350334"/>
              <a:gd name="connsiteX45" fmla="*/ 5832576 w 6748930"/>
              <a:gd name="connsiteY45" fmla="*/ 3288889 h 4350334"/>
              <a:gd name="connsiteX46" fmla="*/ 5912633 w 6748930"/>
              <a:gd name="connsiteY46" fmla="*/ 3108519 h 4350334"/>
              <a:gd name="connsiteX47" fmla="*/ 6298015 w 6748930"/>
              <a:gd name="connsiteY47" fmla="*/ 3318069 h 4350334"/>
              <a:gd name="connsiteX48" fmla="*/ 6529868 w 6748930"/>
              <a:gd name="connsiteY48" fmla="*/ 3506602 h 4350334"/>
              <a:gd name="connsiteX49" fmla="*/ 6671535 w 6748930"/>
              <a:gd name="connsiteY49" fmla="*/ 3575848 h 4350334"/>
              <a:gd name="connsiteX50" fmla="*/ 6748930 w 6748930"/>
              <a:gd name="connsiteY50" fmla="*/ 3451799 h 4350334"/>
              <a:gd name="connsiteX51" fmla="*/ 5559681 w 6748930"/>
              <a:gd name="connsiteY51" fmla="*/ 2476539 h 4350334"/>
              <a:gd name="connsiteX52" fmla="*/ 4062794 w 6748930"/>
              <a:gd name="connsiteY52" fmla="*/ 1460218 h 4350334"/>
              <a:gd name="connsiteX53" fmla="*/ 3318797 w 6748930"/>
              <a:gd name="connsiteY53" fmla="*/ 999628 h 4350334"/>
              <a:gd name="connsiteX54" fmla="*/ 3612279 w 6748930"/>
              <a:gd name="connsiteY54" fmla="*/ 681673 h 4350334"/>
              <a:gd name="connsiteX55" fmla="*/ 3082778 w 6748930"/>
              <a:gd name="connsiteY55" fmla="*/ 637893 h 4350334"/>
              <a:gd name="connsiteX56" fmla="*/ 2924003 w 6748930"/>
              <a:gd name="connsiteY56" fmla="*/ 378784 h 4350334"/>
              <a:gd name="connsiteX57" fmla="*/ 2716765 w 6748930"/>
              <a:gd name="connsiteY57" fmla="*/ 0 h 4350334"/>
              <a:gd name="connsiteX58" fmla="*/ 2506088 w 6748930"/>
              <a:gd name="connsiteY58" fmla="*/ 471741 h 4350334"/>
              <a:gd name="connsiteX59" fmla="*/ 2221402 w 6748930"/>
              <a:gd name="connsiteY59" fmla="*/ 1069117 h 4350334"/>
              <a:gd name="connsiteX60" fmla="*/ 1989942 w 6748930"/>
              <a:gd name="connsiteY60" fmla="*/ 1081740 h 4350334"/>
              <a:gd name="connsiteX61" fmla="*/ 1922097 w 6748930"/>
              <a:gd name="connsiteY61" fmla="*/ 651154 h 4350334"/>
              <a:gd name="connsiteX62" fmla="*/ 1896109 w 6748930"/>
              <a:gd name="connsiteY62" fmla="*/ 384269 h 4350334"/>
              <a:gd name="connsiteX63" fmla="*/ 1412666 w 6748930"/>
              <a:gd name="connsiteY63" fmla="*/ 354574 h 4350334"/>
              <a:gd name="connsiteX64" fmla="*/ 1410121 w 6748930"/>
              <a:gd name="connsiteY64" fmla="*/ 191971 h 4350334"/>
              <a:gd name="connsiteX65" fmla="*/ 1289845 w 6748930"/>
              <a:gd name="connsiteY65" fmla="*/ 184626 h 4350334"/>
              <a:gd name="connsiteX66" fmla="*/ 1169632 w 6748930"/>
              <a:gd name="connsiteY66" fmla="*/ 166320 h 4350334"/>
              <a:gd name="connsiteX67" fmla="*/ 1170496 w 6748930"/>
              <a:gd name="connsiteY67" fmla="*/ 80778 h 4350334"/>
              <a:gd name="connsiteX68" fmla="*/ 1069010 w 6748930"/>
              <a:gd name="connsiteY68" fmla="*/ 302914 h 4350334"/>
              <a:gd name="connsiteX69" fmla="*/ 964794 w 6748930"/>
              <a:gd name="connsiteY69" fmla="*/ 506053 h 4350334"/>
              <a:gd name="connsiteX70" fmla="*/ 887664 w 6748930"/>
              <a:gd name="connsiteY70" fmla="*/ 741045 h 4350334"/>
              <a:gd name="connsiteX71" fmla="*/ 783415 w 6748930"/>
              <a:gd name="connsiteY71" fmla="*/ 1105042 h 4350334"/>
              <a:gd name="connsiteX72" fmla="*/ 547493 w 6748930"/>
              <a:gd name="connsiteY72" fmla="*/ 991239 h 4350334"/>
              <a:gd name="connsiteX73" fmla="*/ 353890 w 6748930"/>
              <a:gd name="connsiteY73" fmla="*/ 1111933 h 4350334"/>
              <a:gd name="connsiteX74" fmla="*/ 240397 w 6748930"/>
              <a:gd name="connsiteY74" fmla="*/ 1021956 h 4350334"/>
              <a:gd name="connsiteX75" fmla="*/ 166867 w 6748930"/>
              <a:gd name="connsiteY75" fmla="*/ 1137185 h 4350334"/>
              <a:gd name="connsiteX76" fmla="*/ 113254 w 6748930"/>
              <a:gd name="connsiteY76" fmla="*/ 1256635 h 4350334"/>
              <a:gd name="connsiteX77" fmla="*/ 72176 w 6748930"/>
              <a:gd name="connsiteY77" fmla="*/ 1354616 h 4350334"/>
              <a:gd name="connsiteX78" fmla="*/ 68887 w 6748930"/>
              <a:gd name="connsiteY78" fmla="*/ 1468419 h 4350334"/>
              <a:gd name="connsiteX79" fmla="*/ 0 w 6748930"/>
              <a:gd name="connsiteY79" fmla="*/ 1568134 h 4350334"/>
              <a:gd name="connsiteX80" fmla="*/ 9559 w 6748930"/>
              <a:gd name="connsiteY80" fmla="*/ 1759320 h 4350334"/>
              <a:gd name="connsiteX81" fmla="*/ 139432 w 6748930"/>
              <a:gd name="connsiteY81" fmla="*/ 1728887 h 4350334"/>
              <a:gd name="connsiteX82" fmla="*/ 290506 w 6748930"/>
              <a:gd name="connsiteY82" fmla="*/ 1793138 h 4350334"/>
              <a:gd name="connsiteX83" fmla="*/ 486543 w 6748930"/>
              <a:gd name="connsiteY83" fmla="*/ 1903084 h 4350334"/>
              <a:gd name="connsiteX84" fmla="*/ 451314 w 6748930"/>
              <a:gd name="connsiteY84" fmla="*/ 2048527 h 4350334"/>
              <a:gd name="connsiteX85" fmla="*/ 650644 w 6748930"/>
              <a:gd name="connsiteY85" fmla="*/ 2312532 h 4350334"/>
              <a:gd name="connsiteX86" fmla="*/ 425076 w 6748930"/>
              <a:gd name="connsiteY86" fmla="*/ 2799068 h 4350334"/>
              <a:gd name="connsiteX87" fmla="*/ 553431 w 6748930"/>
              <a:gd name="connsiteY87" fmla="*/ 2888221 h 4350334"/>
              <a:gd name="connsiteX0" fmla="*/ 553431 w 6748930"/>
              <a:gd name="connsiteY0" fmla="*/ 2888221 h 4350334"/>
              <a:gd name="connsiteX1" fmla="*/ 807498 w 6748930"/>
              <a:gd name="connsiteY1" fmla="*/ 2860775 h 4350334"/>
              <a:gd name="connsiteX2" fmla="*/ 849252 w 6748930"/>
              <a:gd name="connsiteY2" fmla="*/ 2971350 h 4350334"/>
              <a:gd name="connsiteX3" fmla="*/ 1210162 w 6748930"/>
              <a:gd name="connsiteY3" fmla="*/ 2893449 h 4350334"/>
              <a:gd name="connsiteX4" fmla="*/ 1432085 w 6748930"/>
              <a:gd name="connsiteY4" fmla="*/ 2983874 h 4350334"/>
              <a:gd name="connsiteX5" fmla="*/ 1009890 w 6748930"/>
              <a:gd name="connsiteY5" fmla="*/ 3970713 h 4350334"/>
              <a:gd name="connsiteX6" fmla="*/ 1442161 w 6748930"/>
              <a:gd name="connsiteY6" fmla="*/ 3697891 h 4350334"/>
              <a:gd name="connsiteX7" fmla="*/ 1468940 w 6748930"/>
              <a:gd name="connsiteY7" fmla="*/ 3668527 h 4350334"/>
              <a:gd name="connsiteX8" fmla="*/ 1513390 w 6748930"/>
              <a:gd name="connsiteY8" fmla="*/ 3681227 h 4350334"/>
              <a:gd name="connsiteX9" fmla="*/ 1487990 w 6748930"/>
              <a:gd name="connsiteY9" fmla="*/ 3719327 h 4350334"/>
              <a:gd name="connsiteX10" fmla="*/ 1649915 w 6748930"/>
              <a:gd name="connsiteY10" fmla="*/ 3801877 h 4350334"/>
              <a:gd name="connsiteX11" fmla="*/ 1850296 w 6748930"/>
              <a:gd name="connsiteY11" fmla="*/ 3899591 h 4350334"/>
              <a:gd name="connsiteX12" fmla="*/ 1841750 w 6748930"/>
              <a:gd name="connsiteY12" fmla="*/ 3769799 h 4350334"/>
              <a:gd name="connsiteX13" fmla="*/ 1867131 w 6748930"/>
              <a:gd name="connsiteY13" fmla="*/ 3681025 h 4350334"/>
              <a:gd name="connsiteX14" fmla="*/ 1984922 w 6748930"/>
              <a:gd name="connsiteY14" fmla="*/ 3149623 h 4350334"/>
              <a:gd name="connsiteX15" fmla="*/ 2745358 w 6748930"/>
              <a:gd name="connsiteY15" fmla="*/ 3753135 h 4350334"/>
              <a:gd name="connsiteX16" fmla="*/ 2844823 w 6748930"/>
              <a:gd name="connsiteY16" fmla="*/ 3836701 h 4350334"/>
              <a:gd name="connsiteX17" fmla="*/ 3053983 w 6748930"/>
              <a:gd name="connsiteY17" fmla="*/ 3914464 h 4350334"/>
              <a:gd name="connsiteX18" fmla="*/ 3189522 w 6748930"/>
              <a:gd name="connsiteY18" fmla="*/ 3933843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627591 w 6748930"/>
              <a:gd name="connsiteY33" fmla="*/ 3433289 h 4350334"/>
              <a:gd name="connsiteX34" fmla="*/ 5624512 w 6748930"/>
              <a:gd name="connsiteY34" fmla="*/ 3361802 h 4350334"/>
              <a:gd name="connsiteX35" fmla="*/ 5548697 w 6748930"/>
              <a:gd name="connsiteY35" fmla="*/ 3361609 h 4350334"/>
              <a:gd name="connsiteX36" fmla="*/ 5456718 w 6748930"/>
              <a:gd name="connsiteY36" fmla="*/ 3379602 h 4350334"/>
              <a:gd name="connsiteX37" fmla="*/ 5374127 w 6748930"/>
              <a:gd name="connsiteY37" fmla="*/ 3321063 h 4350334"/>
              <a:gd name="connsiteX38" fmla="*/ 5472635 w 6748930"/>
              <a:gd name="connsiteY38" fmla="*/ 3313752 h 4350334"/>
              <a:gd name="connsiteX39" fmla="*/ 5479694 w 6748930"/>
              <a:gd name="connsiteY39" fmla="*/ 3218524 h 4350334"/>
              <a:gd name="connsiteX40" fmla="*/ 5574193 w 6748930"/>
              <a:gd name="connsiteY40" fmla="*/ 3208152 h 4350334"/>
              <a:gd name="connsiteX41" fmla="*/ 5563128 w 6748930"/>
              <a:gd name="connsiteY41" fmla="*/ 3299745 h 4350334"/>
              <a:gd name="connsiteX42" fmla="*/ 5663093 w 6748930"/>
              <a:gd name="connsiteY42" fmla="*/ 3300614 h 4350334"/>
              <a:gd name="connsiteX43" fmla="*/ 5702199 w 6748930"/>
              <a:gd name="connsiteY43" fmla="*/ 3207531 h 4350334"/>
              <a:gd name="connsiteX44" fmla="*/ 5832576 w 6748930"/>
              <a:gd name="connsiteY44" fmla="*/ 3288889 h 4350334"/>
              <a:gd name="connsiteX45" fmla="*/ 5912633 w 6748930"/>
              <a:gd name="connsiteY45" fmla="*/ 3108519 h 4350334"/>
              <a:gd name="connsiteX46" fmla="*/ 6298015 w 6748930"/>
              <a:gd name="connsiteY46" fmla="*/ 3318069 h 4350334"/>
              <a:gd name="connsiteX47" fmla="*/ 6529868 w 6748930"/>
              <a:gd name="connsiteY47" fmla="*/ 3506602 h 4350334"/>
              <a:gd name="connsiteX48" fmla="*/ 6671535 w 6748930"/>
              <a:gd name="connsiteY48" fmla="*/ 3575848 h 4350334"/>
              <a:gd name="connsiteX49" fmla="*/ 6748930 w 6748930"/>
              <a:gd name="connsiteY49" fmla="*/ 3451799 h 4350334"/>
              <a:gd name="connsiteX50" fmla="*/ 5559681 w 6748930"/>
              <a:gd name="connsiteY50" fmla="*/ 2476539 h 4350334"/>
              <a:gd name="connsiteX51" fmla="*/ 4062794 w 6748930"/>
              <a:gd name="connsiteY51" fmla="*/ 1460218 h 4350334"/>
              <a:gd name="connsiteX52" fmla="*/ 3318797 w 6748930"/>
              <a:gd name="connsiteY52" fmla="*/ 999628 h 4350334"/>
              <a:gd name="connsiteX53" fmla="*/ 3612279 w 6748930"/>
              <a:gd name="connsiteY53" fmla="*/ 681673 h 4350334"/>
              <a:gd name="connsiteX54" fmla="*/ 3082778 w 6748930"/>
              <a:gd name="connsiteY54" fmla="*/ 637893 h 4350334"/>
              <a:gd name="connsiteX55" fmla="*/ 2924003 w 6748930"/>
              <a:gd name="connsiteY55" fmla="*/ 378784 h 4350334"/>
              <a:gd name="connsiteX56" fmla="*/ 2716765 w 6748930"/>
              <a:gd name="connsiteY56" fmla="*/ 0 h 4350334"/>
              <a:gd name="connsiteX57" fmla="*/ 2506088 w 6748930"/>
              <a:gd name="connsiteY57" fmla="*/ 471741 h 4350334"/>
              <a:gd name="connsiteX58" fmla="*/ 2221402 w 6748930"/>
              <a:gd name="connsiteY58" fmla="*/ 1069117 h 4350334"/>
              <a:gd name="connsiteX59" fmla="*/ 1989942 w 6748930"/>
              <a:gd name="connsiteY59" fmla="*/ 1081740 h 4350334"/>
              <a:gd name="connsiteX60" fmla="*/ 1922097 w 6748930"/>
              <a:gd name="connsiteY60" fmla="*/ 651154 h 4350334"/>
              <a:gd name="connsiteX61" fmla="*/ 1896109 w 6748930"/>
              <a:gd name="connsiteY61" fmla="*/ 384269 h 4350334"/>
              <a:gd name="connsiteX62" fmla="*/ 1412666 w 6748930"/>
              <a:gd name="connsiteY62" fmla="*/ 354574 h 4350334"/>
              <a:gd name="connsiteX63" fmla="*/ 1410121 w 6748930"/>
              <a:gd name="connsiteY63" fmla="*/ 191971 h 4350334"/>
              <a:gd name="connsiteX64" fmla="*/ 1289845 w 6748930"/>
              <a:gd name="connsiteY64" fmla="*/ 184626 h 4350334"/>
              <a:gd name="connsiteX65" fmla="*/ 1169632 w 6748930"/>
              <a:gd name="connsiteY65" fmla="*/ 166320 h 4350334"/>
              <a:gd name="connsiteX66" fmla="*/ 1170496 w 6748930"/>
              <a:gd name="connsiteY66" fmla="*/ 80778 h 4350334"/>
              <a:gd name="connsiteX67" fmla="*/ 1069010 w 6748930"/>
              <a:gd name="connsiteY67" fmla="*/ 302914 h 4350334"/>
              <a:gd name="connsiteX68" fmla="*/ 964794 w 6748930"/>
              <a:gd name="connsiteY68" fmla="*/ 506053 h 4350334"/>
              <a:gd name="connsiteX69" fmla="*/ 887664 w 6748930"/>
              <a:gd name="connsiteY69" fmla="*/ 741045 h 4350334"/>
              <a:gd name="connsiteX70" fmla="*/ 783415 w 6748930"/>
              <a:gd name="connsiteY70" fmla="*/ 1105042 h 4350334"/>
              <a:gd name="connsiteX71" fmla="*/ 547493 w 6748930"/>
              <a:gd name="connsiteY71" fmla="*/ 991239 h 4350334"/>
              <a:gd name="connsiteX72" fmla="*/ 353890 w 6748930"/>
              <a:gd name="connsiteY72" fmla="*/ 1111933 h 4350334"/>
              <a:gd name="connsiteX73" fmla="*/ 240397 w 6748930"/>
              <a:gd name="connsiteY73" fmla="*/ 1021956 h 4350334"/>
              <a:gd name="connsiteX74" fmla="*/ 166867 w 6748930"/>
              <a:gd name="connsiteY74" fmla="*/ 1137185 h 4350334"/>
              <a:gd name="connsiteX75" fmla="*/ 113254 w 6748930"/>
              <a:gd name="connsiteY75" fmla="*/ 1256635 h 4350334"/>
              <a:gd name="connsiteX76" fmla="*/ 72176 w 6748930"/>
              <a:gd name="connsiteY76" fmla="*/ 1354616 h 4350334"/>
              <a:gd name="connsiteX77" fmla="*/ 68887 w 6748930"/>
              <a:gd name="connsiteY77" fmla="*/ 1468419 h 4350334"/>
              <a:gd name="connsiteX78" fmla="*/ 0 w 6748930"/>
              <a:gd name="connsiteY78" fmla="*/ 1568134 h 4350334"/>
              <a:gd name="connsiteX79" fmla="*/ 9559 w 6748930"/>
              <a:gd name="connsiteY79" fmla="*/ 1759320 h 4350334"/>
              <a:gd name="connsiteX80" fmla="*/ 139432 w 6748930"/>
              <a:gd name="connsiteY80" fmla="*/ 1728887 h 4350334"/>
              <a:gd name="connsiteX81" fmla="*/ 290506 w 6748930"/>
              <a:gd name="connsiteY81" fmla="*/ 1793138 h 4350334"/>
              <a:gd name="connsiteX82" fmla="*/ 486543 w 6748930"/>
              <a:gd name="connsiteY82" fmla="*/ 1903084 h 4350334"/>
              <a:gd name="connsiteX83" fmla="*/ 451314 w 6748930"/>
              <a:gd name="connsiteY83" fmla="*/ 2048527 h 4350334"/>
              <a:gd name="connsiteX84" fmla="*/ 650644 w 6748930"/>
              <a:gd name="connsiteY84" fmla="*/ 2312532 h 4350334"/>
              <a:gd name="connsiteX85" fmla="*/ 425076 w 6748930"/>
              <a:gd name="connsiteY85" fmla="*/ 2799068 h 4350334"/>
              <a:gd name="connsiteX86" fmla="*/ 553431 w 6748930"/>
              <a:gd name="connsiteY86" fmla="*/ 2888221 h 4350334"/>
              <a:gd name="connsiteX0" fmla="*/ 553431 w 6748930"/>
              <a:gd name="connsiteY0" fmla="*/ 2888221 h 4350334"/>
              <a:gd name="connsiteX1" fmla="*/ 807498 w 6748930"/>
              <a:gd name="connsiteY1" fmla="*/ 2860775 h 4350334"/>
              <a:gd name="connsiteX2" fmla="*/ 849252 w 6748930"/>
              <a:gd name="connsiteY2" fmla="*/ 2971350 h 4350334"/>
              <a:gd name="connsiteX3" fmla="*/ 1210162 w 6748930"/>
              <a:gd name="connsiteY3" fmla="*/ 2893449 h 4350334"/>
              <a:gd name="connsiteX4" fmla="*/ 1432085 w 6748930"/>
              <a:gd name="connsiteY4" fmla="*/ 2983874 h 4350334"/>
              <a:gd name="connsiteX5" fmla="*/ 1009890 w 6748930"/>
              <a:gd name="connsiteY5" fmla="*/ 3970713 h 4350334"/>
              <a:gd name="connsiteX6" fmla="*/ 1442161 w 6748930"/>
              <a:gd name="connsiteY6" fmla="*/ 3697891 h 4350334"/>
              <a:gd name="connsiteX7" fmla="*/ 1468940 w 6748930"/>
              <a:gd name="connsiteY7" fmla="*/ 3668527 h 4350334"/>
              <a:gd name="connsiteX8" fmla="*/ 1513390 w 6748930"/>
              <a:gd name="connsiteY8" fmla="*/ 3681227 h 4350334"/>
              <a:gd name="connsiteX9" fmla="*/ 1487990 w 6748930"/>
              <a:gd name="connsiteY9" fmla="*/ 3719327 h 4350334"/>
              <a:gd name="connsiteX10" fmla="*/ 1649915 w 6748930"/>
              <a:gd name="connsiteY10" fmla="*/ 3801877 h 4350334"/>
              <a:gd name="connsiteX11" fmla="*/ 1850296 w 6748930"/>
              <a:gd name="connsiteY11" fmla="*/ 3899591 h 4350334"/>
              <a:gd name="connsiteX12" fmla="*/ 1841750 w 6748930"/>
              <a:gd name="connsiteY12" fmla="*/ 3769799 h 4350334"/>
              <a:gd name="connsiteX13" fmla="*/ 1867131 w 6748930"/>
              <a:gd name="connsiteY13" fmla="*/ 3681025 h 4350334"/>
              <a:gd name="connsiteX14" fmla="*/ 1984922 w 6748930"/>
              <a:gd name="connsiteY14" fmla="*/ 3149623 h 4350334"/>
              <a:gd name="connsiteX15" fmla="*/ 2745358 w 6748930"/>
              <a:gd name="connsiteY15" fmla="*/ 3753135 h 4350334"/>
              <a:gd name="connsiteX16" fmla="*/ 2844823 w 6748930"/>
              <a:gd name="connsiteY16" fmla="*/ 3836701 h 4350334"/>
              <a:gd name="connsiteX17" fmla="*/ 3053983 w 6748930"/>
              <a:gd name="connsiteY17" fmla="*/ 3914464 h 4350334"/>
              <a:gd name="connsiteX18" fmla="*/ 3183365 w 6748930"/>
              <a:gd name="connsiteY18" fmla="*/ 3989261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627591 w 6748930"/>
              <a:gd name="connsiteY33" fmla="*/ 3433289 h 4350334"/>
              <a:gd name="connsiteX34" fmla="*/ 5624512 w 6748930"/>
              <a:gd name="connsiteY34" fmla="*/ 3361802 h 4350334"/>
              <a:gd name="connsiteX35" fmla="*/ 5548697 w 6748930"/>
              <a:gd name="connsiteY35" fmla="*/ 3361609 h 4350334"/>
              <a:gd name="connsiteX36" fmla="*/ 5456718 w 6748930"/>
              <a:gd name="connsiteY36" fmla="*/ 3379602 h 4350334"/>
              <a:gd name="connsiteX37" fmla="*/ 5374127 w 6748930"/>
              <a:gd name="connsiteY37" fmla="*/ 3321063 h 4350334"/>
              <a:gd name="connsiteX38" fmla="*/ 5472635 w 6748930"/>
              <a:gd name="connsiteY38" fmla="*/ 3313752 h 4350334"/>
              <a:gd name="connsiteX39" fmla="*/ 5479694 w 6748930"/>
              <a:gd name="connsiteY39" fmla="*/ 3218524 h 4350334"/>
              <a:gd name="connsiteX40" fmla="*/ 5574193 w 6748930"/>
              <a:gd name="connsiteY40" fmla="*/ 3208152 h 4350334"/>
              <a:gd name="connsiteX41" fmla="*/ 5563128 w 6748930"/>
              <a:gd name="connsiteY41" fmla="*/ 3299745 h 4350334"/>
              <a:gd name="connsiteX42" fmla="*/ 5663093 w 6748930"/>
              <a:gd name="connsiteY42" fmla="*/ 3300614 h 4350334"/>
              <a:gd name="connsiteX43" fmla="*/ 5702199 w 6748930"/>
              <a:gd name="connsiteY43" fmla="*/ 3207531 h 4350334"/>
              <a:gd name="connsiteX44" fmla="*/ 5832576 w 6748930"/>
              <a:gd name="connsiteY44" fmla="*/ 3288889 h 4350334"/>
              <a:gd name="connsiteX45" fmla="*/ 5912633 w 6748930"/>
              <a:gd name="connsiteY45" fmla="*/ 3108519 h 4350334"/>
              <a:gd name="connsiteX46" fmla="*/ 6298015 w 6748930"/>
              <a:gd name="connsiteY46" fmla="*/ 3318069 h 4350334"/>
              <a:gd name="connsiteX47" fmla="*/ 6529868 w 6748930"/>
              <a:gd name="connsiteY47" fmla="*/ 3506602 h 4350334"/>
              <a:gd name="connsiteX48" fmla="*/ 6671535 w 6748930"/>
              <a:gd name="connsiteY48" fmla="*/ 3575848 h 4350334"/>
              <a:gd name="connsiteX49" fmla="*/ 6748930 w 6748930"/>
              <a:gd name="connsiteY49" fmla="*/ 3451799 h 4350334"/>
              <a:gd name="connsiteX50" fmla="*/ 5559681 w 6748930"/>
              <a:gd name="connsiteY50" fmla="*/ 2476539 h 4350334"/>
              <a:gd name="connsiteX51" fmla="*/ 4062794 w 6748930"/>
              <a:gd name="connsiteY51" fmla="*/ 1460218 h 4350334"/>
              <a:gd name="connsiteX52" fmla="*/ 3318797 w 6748930"/>
              <a:gd name="connsiteY52" fmla="*/ 999628 h 4350334"/>
              <a:gd name="connsiteX53" fmla="*/ 3612279 w 6748930"/>
              <a:gd name="connsiteY53" fmla="*/ 681673 h 4350334"/>
              <a:gd name="connsiteX54" fmla="*/ 3082778 w 6748930"/>
              <a:gd name="connsiteY54" fmla="*/ 637893 h 4350334"/>
              <a:gd name="connsiteX55" fmla="*/ 2924003 w 6748930"/>
              <a:gd name="connsiteY55" fmla="*/ 378784 h 4350334"/>
              <a:gd name="connsiteX56" fmla="*/ 2716765 w 6748930"/>
              <a:gd name="connsiteY56" fmla="*/ 0 h 4350334"/>
              <a:gd name="connsiteX57" fmla="*/ 2506088 w 6748930"/>
              <a:gd name="connsiteY57" fmla="*/ 471741 h 4350334"/>
              <a:gd name="connsiteX58" fmla="*/ 2221402 w 6748930"/>
              <a:gd name="connsiteY58" fmla="*/ 1069117 h 4350334"/>
              <a:gd name="connsiteX59" fmla="*/ 1989942 w 6748930"/>
              <a:gd name="connsiteY59" fmla="*/ 1081740 h 4350334"/>
              <a:gd name="connsiteX60" fmla="*/ 1922097 w 6748930"/>
              <a:gd name="connsiteY60" fmla="*/ 651154 h 4350334"/>
              <a:gd name="connsiteX61" fmla="*/ 1896109 w 6748930"/>
              <a:gd name="connsiteY61" fmla="*/ 384269 h 4350334"/>
              <a:gd name="connsiteX62" fmla="*/ 1412666 w 6748930"/>
              <a:gd name="connsiteY62" fmla="*/ 354574 h 4350334"/>
              <a:gd name="connsiteX63" fmla="*/ 1410121 w 6748930"/>
              <a:gd name="connsiteY63" fmla="*/ 191971 h 4350334"/>
              <a:gd name="connsiteX64" fmla="*/ 1289845 w 6748930"/>
              <a:gd name="connsiteY64" fmla="*/ 184626 h 4350334"/>
              <a:gd name="connsiteX65" fmla="*/ 1169632 w 6748930"/>
              <a:gd name="connsiteY65" fmla="*/ 166320 h 4350334"/>
              <a:gd name="connsiteX66" fmla="*/ 1170496 w 6748930"/>
              <a:gd name="connsiteY66" fmla="*/ 80778 h 4350334"/>
              <a:gd name="connsiteX67" fmla="*/ 1069010 w 6748930"/>
              <a:gd name="connsiteY67" fmla="*/ 302914 h 4350334"/>
              <a:gd name="connsiteX68" fmla="*/ 964794 w 6748930"/>
              <a:gd name="connsiteY68" fmla="*/ 506053 h 4350334"/>
              <a:gd name="connsiteX69" fmla="*/ 887664 w 6748930"/>
              <a:gd name="connsiteY69" fmla="*/ 741045 h 4350334"/>
              <a:gd name="connsiteX70" fmla="*/ 783415 w 6748930"/>
              <a:gd name="connsiteY70" fmla="*/ 1105042 h 4350334"/>
              <a:gd name="connsiteX71" fmla="*/ 547493 w 6748930"/>
              <a:gd name="connsiteY71" fmla="*/ 991239 h 4350334"/>
              <a:gd name="connsiteX72" fmla="*/ 353890 w 6748930"/>
              <a:gd name="connsiteY72" fmla="*/ 1111933 h 4350334"/>
              <a:gd name="connsiteX73" fmla="*/ 240397 w 6748930"/>
              <a:gd name="connsiteY73" fmla="*/ 1021956 h 4350334"/>
              <a:gd name="connsiteX74" fmla="*/ 166867 w 6748930"/>
              <a:gd name="connsiteY74" fmla="*/ 1137185 h 4350334"/>
              <a:gd name="connsiteX75" fmla="*/ 113254 w 6748930"/>
              <a:gd name="connsiteY75" fmla="*/ 1256635 h 4350334"/>
              <a:gd name="connsiteX76" fmla="*/ 72176 w 6748930"/>
              <a:gd name="connsiteY76" fmla="*/ 1354616 h 4350334"/>
              <a:gd name="connsiteX77" fmla="*/ 68887 w 6748930"/>
              <a:gd name="connsiteY77" fmla="*/ 1468419 h 4350334"/>
              <a:gd name="connsiteX78" fmla="*/ 0 w 6748930"/>
              <a:gd name="connsiteY78" fmla="*/ 1568134 h 4350334"/>
              <a:gd name="connsiteX79" fmla="*/ 9559 w 6748930"/>
              <a:gd name="connsiteY79" fmla="*/ 1759320 h 4350334"/>
              <a:gd name="connsiteX80" fmla="*/ 139432 w 6748930"/>
              <a:gd name="connsiteY80" fmla="*/ 1728887 h 4350334"/>
              <a:gd name="connsiteX81" fmla="*/ 290506 w 6748930"/>
              <a:gd name="connsiteY81" fmla="*/ 1793138 h 4350334"/>
              <a:gd name="connsiteX82" fmla="*/ 486543 w 6748930"/>
              <a:gd name="connsiteY82" fmla="*/ 1903084 h 4350334"/>
              <a:gd name="connsiteX83" fmla="*/ 451314 w 6748930"/>
              <a:gd name="connsiteY83" fmla="*/ 2048527 h 4350334"/>
              <a:gd name="connsiteX84" fmla="*/ 650644 w 6748930"/>
              <a:gd name="connsiteY84" fmla="*/ 2312532 h 4350334"/>
              <a:gd name="connsiteX85" fmla="*/ 425076 w 6748930"/>
              <a:gd name="connsiteY85" fmla="*/ 2799068 h 4350334"/>
              <a:gd name="connsiteX86" fmla="*/ 553431 w 6748930"/>
              <a:gd name="connsiteY86" fmla="*/ 2888221 h 4350334"/>
              <a:gd name="connsiteX0" fmla="*/ 553431 w 6748930"/>
              <a:gd name="connsiteY0" fmla="*/ 2888221 h 4350334"/>
              <a:gd name="connsiteX1" fmla="*/ 807498 w 6748930"/>
              <a:gd name="connsiteY1" fmla="*/ 2860775 h 4350334"/>
              <a:gd name="connsiteX2" fmla="*/ 849252 w 6748930"/>
              <a:gd name="connsiteY2" fmla="*/ 2971350 h 4350334"/>
              <a:gd name="connsiteX3" fmla="*/ 1210162 w 6748930"/>
              <a:gd name="connsiteY3" fmla="*/ 2893449 h 4350334"/>
              <a:gd name="connsiteX4" fmla="*/ 1432085 w 6748930"/>
              <a:gd name="connsiteY4" fmla="*/ 2983874 h 4350334"/>
              <a:gd name="connsiteX5" fmla="*/ 1009890 w 6748930"/>
              <a:gd name="connsiteY5" fmla="*/ 3970713 h 4350334"/>
              <a:gd name="connsiteX6" fmla="*/ 1442161 w 6748930"/>
              <a:gd name="connsiteY6" fmla="*/ 3697891 h 4350334"/>
              <a:gd name="connsiteX7" fmla="*/ 1468940 w 6748930"/>
              <a:gd name="connsiteY7" fmla="*/ 3668527 h 4350334"/>
              <a:gd name="connsiteX8" fmla="*/ 1513390 w 6748930"/>
              <a:gd name="connsiteY8" fmla="*/ 3681227 h 4350334"/>
              <a:gd name="connsiteX9" fmla="*/ 1487990 w 6748930"/>
              <a:gd name="connsiteY9" fmla="*/ 3719327 h 4350334"/>
              <a:gd name="connsiteX10" fmla="*/ 1649915 w 6748930"/>
              <a:gd name="connsiteY10" fmla="*/ 3801877 h 4350334"/>
              <a:gd name="connsiteX11" fmla="*/ 1850296 w 6748930"/>
              <a:gd name="connsiteY11" fmla="*/ 3899591 h 4350334"/>
              <a:gd name="connsiteX12" fmla="*/ 1841750 w 6748930"/>
              <a:gd name="connsiteY12" fmla="*/ 3769799 h 4350334"/>
              <a:gd name="connsiteX13" fmla="*/ 1867131 w 6748930"/>
              <a:gd name="connsiteY13" fmla="*/ 3681025 h 4350334"/>
              <a:gd name="connsiteX14" fmla="*/ 1984922 w 6748930"/>
              <a:gd name="connsiteY14" fmla="*/ 3149623 h 4350334"/>
              <a:gd name="connsiteX15" fmla="*/ 2745358 w 6748930"/>
              <a:gd name="connsiteY15" fmla="*/ 3753135 h 4350334"/>
              <a:gd name="connsiteX16" fmla="*/ 2844823 w 6748930"/>
              <a:gd name="connsiteY16" fmla="*/ 3836701 h 4350334"/>
              <a:gd name="connsiteX17" fmla="*/ 3053983 w 6748930"/>
              <a:gd name="connsiteY17" fmla="*/ 3914464 h 4350334"/>
              <a:gd name="connsiteX18" fmla="*/ 3183365 w 6748930"/>
              <a:gd name="connsiteY18" fmla="*/ 3989261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627591 w 6748930"/>
              <a:gd name="connsiteY33" fmla="*/ 3433289 h 4350334"/>
              <a:gd name="connsiteX34" fmla="*/ 5624512 w 6748930"/>
              <a:gd name="connsiteY34" fmla="*/ 3361802 h 4350334"/>
              <a:gd name="connsiteX35" fmla="*/ 5548697 w 6748930"/>
              <a:gd name="connsiteY35" fmla="*/ 3361609 h 4350334"/>
              <a:gd name="connsiteX36" fmla="*/ 5456718 w 6748930"/>
              <a:gd name="connsiteY36" fmla="*/ 3379602 h 4350334"/>
              <a:gd name="connsiteX37" fmla="*/ 5374127 w 6748930"/>
              <a:gd name="connsiteY37" fmla="*/ 3321063 h 4350334"/>
              <a:gd name="connsiteX38" fmla="*/ 5472635 w 6748930"/>
              <a:gd name="connsiteY38" fmla="*/ 3313752 h 4350334"/>
              <a:gd name="connsiteX39" fmla="*/ 5479694 w 6748930"/>
              <a:gd name="connsiteY39" fmla="*/ 3218524 h 4350334"/>
              <a:gd name="connsiteX40" fmla="*/ 5574193 w 6748930"/>
              <a:gd name="connsiteY40" fmla="*/ 3208152 h 4350334"/>
              <a:gd name="connsiteX41" fmla="*/ 5563128 w 6748930"/>
              <a:gd name="connsiteY41" fmla="*/ 3299745 h 4350334"/>
              <a:gd name="connsiteX42" fmla="*/ 5663093 w 6748930"/>
              <a:gd name="connsiteY42" fmla="*/ 3300614 h 4350334"/>
              <a:gd name="connsiteX43" fmla="*/ 5702199 w 6748930"/>
              <a:gd name="connsiteY43" fmla="*/ 3207531 h 4350334"/>
              <a:gd name="connsiteX44" fmla="*/ 5832576 w 6748930"/>
              <a:gd name="connsiteY44" fmla="*/ 3288889 h 4350334"/>
              <a:gd name="connsiteX45" fmla="*/ 5912633 w 6748930"/>
              <a:gd name="connsiteY45" fmla="*/ 3108519 h 4350334"/>
              <a:gd name="connsiteX46" fmla="*/ 6298015 w 6748930"/>
              <a:gd name="connsiteY46" fmla="*/ 3318069 h 4350334"/>
              <a:gd name="connsiteX47" fmla="*/ 6529868 w 6748930"/>
              <a:gd name="connsiteY47" fmla="*/ 3506602 h 4350334"/>
              <a:gd name="connsiteX48" fmla="*/ 6671535 w 6748930"/>
              <a:gd name="connsiteY48" fmla="*/ 3575848 h 4350334"/>
              <a:gd name="connsiteX49" fmla="*/ 6748930 w 6748930"/>
              <a:gd name="connsiteY49" fmla="*/ 3451799 h 4350334"/>
              <a:gd name="connsiteX50" fmla="*/ 5559681 w 6748930"/>
              <a:gd name="connsiteY50" fmla="*/ 2476539 h 4350334"/>
              <a:gd name="connsiteX51" fmla="*/ 4062794 w 6748930"/>
              <a:gd name="connsiteY51" fmla="*/ 1460218 h 4350334"/>
              <a:gd name="connsiteX52" fmla="*/ 3318797 w 6748930"/>
              <a:gd name="connsiteY52" fmla="*/ 999628 h 4350334"/>
              <a:gd name="connsiteX53" fmla="*/ 3612279 w 6748930"/>
              <a:gd name="connsiteY53" fmla="*/ 681673 h 4350334"/>
              <a:gd name="connsiteX54" fmla="*/ 3082778 w 6748930"/>
              <a:gd name="connsiteY54" fmla="*/ 637893 h 4350334"/>
              <a:gd name="connsiteX55" fmla="*/ 2924003 w 6748930"/>
              <a:gd name="connsiteY55" fmla="*/ 378784 h 4350334"/>
              <a:gd name="connsiteX56" fmla="*/ 2716765 w 6748930"/>
              <a:gd name="connsiteY56" fmla="*/ 0 h 4350334"/>
              <a:gd name="connsiteX57" fmla="*/ 2506088 w 6748930"/>
              <a:gd name="connsiteY57" fmla="*/ 471741 h 4350334"/>
              <a:gd name="connsiteX58" fmla="*/ 2221402 w 6748930"/>
              <a:gd name="connsiteY58" fmla="*/ 1069117 h 4350334"/>
              <a:gd name="connsiteX59" fmla="*/ 1989942 w 6748930"/>
              <a:gd name="connsiteY59" fmla="*/ 1081740 h 4350334"/>
              <a:gd name="connsiteX60" fmla="*/ 1922097 w 6748930"/>
              <a:gd name="connsiteY60" fmla="*/ 651154 h 4350334"/>
              <a:gd name="connsiteX61" fmla="*/ 1896109 w 6748930"/>
              <a:gd name="connsiteY61" fmla="*/ 384269 h 4350334"/>
              <a:gd name="connsiteX62" fmla="*/ 1412666 w 6748930"/>
              <a:gd name="connsiteY62" fmla="*/ 354574 h 4350334"/>
              <a:gd name="connsiteX63" fmla="*/ 1410121 w 6748930"/>
              <a:gd name="connsiteY63" fmla="*/ 191971 h 4350334"/>
              <a:gd name="connsiteX64" fmla="*/ 1289845 w 6748930"/>
              <a:gd name="connsiteY64" fmla="*/ 184626 h 4350334"/>
              <a:gd name="connsiteX65" fmla="*/ 1169632 w 6748930"/>
              <a:gd name="connsiteY65" fmla="*/ 166320 h 4350334"/>
              <a:gd name="connsiteX66" fmla="*/ 1170496 w 6748930"/>
              <a:gd name="connsiteY66" fmla="*/ 80778 h 4350334"/>
              <a:gd name="connsiteX67" fmla="*/ 1069010 w 6748930"/>
              <a:gd name="connsiteY67" fmla="*/ 302914 h 4350334"/>
              <a:gd name="connsiteX68" fmla="*/ 964794 w 6748930"/>
              <a:gd name="connsiteY68" fmla="*/ 506053 h 4350334"/>
              <a:gd name="connsiteX69" fmla="*/ 887664 w 6748930"/>
              <a:gd name="connsiteY69" fmla="*/ 741045 h 4350334"/>
              <a:gd name="connsiteX70" fmla="*/ 783415 w 6748930"/>
              <a:gd name="connsiteY70" fmla="*/ 1105042 h 4350334"/>
              <a:gd name="connsiteX71" fmla="*/ 547493 w 6748930"/>
              <a:gd name="connsiteY71" fmla="*/ 991239 h 4350334"/>
              <a:gd name="connsiteX72" fmla="*/ 353890 w 6748930"/>
              <a:gd name="connsiteY72" fmla="*/ 1111933 h 4350334"/>
              <a:gd name="connsiteX73" fmla="*/ 240397 w 6748930"/>
              <a:gd name="connsiteY73" fmla="*/ 1021956 h 4350334"/>
              <a:gd name="connsiteX74" fmla="*/ 166867 w 6748930"/>
              <a:gd name="connsiteY74" fmla="*/ 1137185 h 4350334"/>
              <a:gd name="connsiteX75" fmla="*/ 113254 w 6748930"/>
              <a:gd name="connsiteY75" fmla="*/ 1256635 h 4350334"/>
              <a:gd name="connsiteX76" fmla="*/ 72176 w 6748930"/>
              <a:gd name="connsiteY76" fmla="*/ 1354616 h 4350334"/>
              <a:gd name="connsiteX77" fmla="*/ 68887 w 6748930"/>
              <a:gd name="connsiteY77" fmla="*/ 1468419 h 4350334"/>
              <a:gd name="connsiteX78" fmla="*/ 0 w 6748930"/>
              <a:gd name="connsiteY78" fmla="*/ 1568134 h 4350334"/>
              <a:gd name="connsiteX79" fmla="*/ 9559 w 6748930"/>
              <a:gd name="connsiteY79" fmla="*/ 1759320 h 4350334"/>
              <a:gd name="connsiteX80" fmla="*/ 139432 w 6748930"/>
              <a:gd name="connsiteY80" fmla="*/ 1728887 h 4350334"/>
              <a:gd name="connsiteX81" fmla="*/ 290506 w 6748930"/>
              <a:gd name="connsiteY81" fmla="*/ 1793138 h 4350334"/>
              <a:gd name="connsiteX82" fmla="*/ 486543 w 6748930"/>
              <a:gd name="connsiteY82" fmla="*/ 1903084 h 4350334"/>
              <a:gd name="connsiteX83" fmla="*/ 451314 w 6748930"/>
              <a:gd name="connsiteY83" fmla="*/ 2048527 h 4350334"/>
              <a:gd name="connsiteX84" fmla="*/ 650644 w 6748930"/>
              <a:gd name="connsiteY84" fmla="*/ 2312532 h 4350334"/>
              <a:gd name="connsiteX85" fmla="*/ 425076 w 6748930"/>
              <a:gd name="connsiteY85" fmla="*/ 2799068 h 4350334"/>
              <a:gd name="connsiteX86" fmla="*/ 553431 w 6748930"/>
              <a:gd name="connsiteY86" fmla="*/ 2888221 h 4350334"/>
              <a:gd name="connsiteX0" fmla="*/ 553431 w 6748930"/>
              <a:gd name="connsiteY0" fmla="*/ 2888221 h 4350334"/>
              <a:gd name="connsiteX1" fmla="*/ 807498 w 6748930"/>
              <a:gd name="connsiteY1" fmla="*/ 2860775 h 4350334"/>
              <a:gd name="connsiteX2" fmla="*/ 849252 w 6748930"/>
              <a:gd name="connsiteY2" fmla="*/ 2971350 h 4350334"/>
              <a:gd name="connsiteX3" fmla="*/ 1210162 w 6748930"/>
              <a:gd name="connsiteY3" fmla="*/ 2893449 h 4350334"/>
              <a:gd name="connsiteX4" fmla="*/ 1432085 w 6748930"/>
              <a:gd name="connsiteY4" fmla="*/ 2983874 h 4350334"/>
              <a:gd name="connsiteX5" fmla="*/ 1009890 w 6748930"/>
              <a:gd name="connsiteY5" fmla="*/ 3970713 h 4350334"/>
              <a:gd name="connsiteX6" fmla="*/ 1442161 w 6748930"/>
              <a:gd name="connsiteY6" fmla="*/ 3697891 h 4350334"/>
              <a:gd name="connsiteX7" fmla="*/ 1468940 w 6748930"/>
              <a:gd name="connsiteY7" fmla="*/ 3668527 h 4350334"/>
              <a:gd name="connsiteX8" fmla="*/ 1513390 w 6748930"/>
              <a:gd name="connsiteY8" fmla="*/ 3681227 h 4350334"/>
              <a:gd name="connsiteX9" fmla="*/ 1487990 w 6748930"/>
              <a:gd name="connsiteY9" fmla="*/ 3719327 h 4350334"/>
              <a:gd name="connsiteX10" fmla="*/ 1649915 w 6748930"/>
              <a:gd name="connsiteY10" fmla="*/ 3801877 h 4350334"/>
              <a:gd name="connsiteX11" fmla="*/ 1850296 w 6748930"/>
              <a:gd name="connsiteY11" fmla="*/ 3899591 h 4350334"/>
              <a:gd name="connsiteX12" fmla="*/ 1841750 w 6748930"/>
              <a:gd name="connsiteY12" fmla="*/ 3769799 h 4350334"/>
              <a:gd name="connsiteX13" fmla="*/ 1867131 w 6748930"/>
              <a:gd name="connsiteY13" fmla="*/ 3681025 h 4350334"/>
              <a:gd name="connsiteX14" fmla="*/ 1984922 w 6748930"/>
              <a:gd name="connsiteY14" fmla="*/ 3149623 h 4350334"/>
              <a:gd name="connsiteX15" fmla="*/ 2745358 w 6748930"/>
              <a:gd name="connsiteY15" fmla="*/ 3753135 h 4350334"/>
              <a:gd name="connsiteX16" fmla="*/ 2844823 w 6748930"/>
              <a:gd name="connsiteY16" fmla="*/ 3836701 h 4350334"/>
              <a:gd name="connsiteX17" fmla="*/ 3013959 w 6748930"/>
              <a:gd name="connsiteY17" fmla="*/ 3957567 h 4350334"/>
              <a:gd name="connsiteX18" fmla="*/ 3183365 w 6748930"/>
              <a:gd name="connsiteY18" fmla="*/ 3989261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627591 w 6748930"/>
              <a:gd name="connsiteY33" fmla="*/ 3433289 h 4350334"/>
              <a:gd name="connsiteX34" fmla="*/ 5624512 w 6748930"/>
              <a:gd name="connsiteY34" fmla="*/ 3361802 h 4350334"/>
              <a:gd name="connsiteX35" fmla="*/ 5548697 w 6748930"/>
              <a:gd name="connsiteY35" fmla="*/ 3361609 h 4350334"/>
              <a:gd name="connsiteX36" fmla="*/ 5456718 w 6748930"/>
              <a:gd name="connsiteY36" fmla="*/ 3379602 h 4350334"/>
              <a:gd name="connsiteX37" fmla="*/ 5374127 w 6748930"/>
              <a:gd name="connsiteY37" fmla="*/ 3321063 h 4350334"/>
              <a:gd name="connsiteX38" fmla="*/ 5472635 w 6748930"/>
              <a:gd name="connsiteY38" fmla="*/ 3313752 h 4350334"/>
              <a:gd name="connsiteX39" fmla="*/ 5479694 w 6748930"/>
              <a:gd name="connsiteY39" fmla="*/ 3218524 h 4350334"/>
              <a:gd name="connsiteX40" fmla="*/ 5574193 w 6748930"/>
              <a:gd name="connsiteY40" fmla="*/ 3208152 h 4350334"/>
              <a:gd name="connsiteX41" fmla="*/ 5563128 w 6748930"/>
              <a:gd name="connsiteY41" fmla="*/ 3299745 h 4350334"/>
              <a:gd name="connsiteX42" fmla="*/ 5663093 w 6748930"/>
              <a:gd name="connsiteY42" fmla="*/ 3300614 h 4350334"/>
              <a:gd name="connsiteX43" fmla="*/ 5702199 w 6748930"/>
              <a:gd name="connsiteY43" fmla="*/ 3207531 h 4350334"/>
              <a:gd name="connsiteX44" fmla="*/ 5832576 w 6748930"/>
              <a:gd name="connsiteY44" fmla="*/ 3288889 h 4350334"/>
              <a:gd name="connsiteX45" fmla="*/ 5912633 w 6748930"/>
              <a:gd name="connsiteY45" fmla="*/ 3108519 h 4350334"/>
              <a:gd name="connsiteX46" fmla="*/ 6298015 w 6748930"/>
              <a:gd name="connsiteY46" fmla="*/ 3318069 h 4350334"/>
              <a:gd name="connsiteX47" fmla="*/ 6529868 w 6748930"/>
              <a:gd name="connsiteY47" fmla="*/ 3506602 h 4350334"/>
              <a:gd name="connsiteX48" fmla="*/ 6671535 w 6748930"/>
              <a:gd name="connsiteY48" fmla="*/ 3575848 h 4350334"/>
              <a:gd name="connsiteX49" fmla="*/ 6748930 w 6748930"/>
              <a:gd name="connsiteY49" fmla="*/ 3451799 h 4350334"/>
              <a:gd name="connsiteX50" fmla="*/ 5559681 w 6748930"/>
              <a:gd name="connsiteY50" fmla="*/ 2476539 h 4350334"/>
              <a:gd name="connsiteX51" fmla="*/ 4062794 w 6748930"/>
              <a:gd name="connsiteY51" fmla="*/ 1460218 h 4350334"/>
              <a:gd name="connsiteX52" fmla="*/ 3318797 w 6748930"/>
              <a:gd name="connsiteY52" fmla="*/ 999628 h 4350334"/>
              <a:gd name="connsiteX53" fmla="*/ 3612279 w 6748930"/>
              <a:gd name="connsiteY53" fmla="*/ 681673 h 4350334"/>
              <a:gd name="connsiteX54" fmla="*/ 3082778 w 6748930"/>
              <a:gd name="connsiteY54" fmla="*/ 637893 h 4350334"/>
              <a:gd name="connsiteX55" fmla="*/ 2924003 w 6748930"/>
              <a:gd name="connsiteY55" fmla="*/ 378784 h 4350334"/>
              <a:gd name="connsiteX56" fmla="*/ 2716765 w 6748930"/>
              <a:gd name="connsiteY56" fmla="*/ 0 h 4350334"/>
              <a:gd name="connsiteX57" fmla="*/ 2506088 w 6748930"/>
              <a:gd name="connsiteY57" fmla="*/ 471741 h 4350334"/>
              <a:gd name="connsiteX58" fmla="*/ 2221402 w 6748930"/>
              <a:gd name="connsiteY58" fmla="*/ 1069117 h 4350334"/>
              <a:gd name="connsiteX59" fmla="*/ 1989942 w 6748930"/>
              <a:gd name="connsiteY59" fmla="*/ 1081740 h 4350334"/>
              <a:gd name="connsiteX60" fmla="*/ 1922097 w 6748930"/>
              <a:gd name="connsiteY60" fmla="*/ 651154 h 4350334"/>
              <a:gd name="connsiteX61" fmla="*/ 1896109 w 6748930"/>
              <a:gd name="connsiteY61" fmla="*/ 384269 h 4350334"/>
              <a:gd name="connsiteX62" fmla="*/ 1412666 w 6748930"/>
              <a:gd name="connsiteY62" fmla="*/ 354574 h 4350334"/>
              <a:gd name="connsiteX63" fmla="*/ 1410121 w 6748930"/>
              <a:gd name="connsiteY63" fmla="*/ 191971 h 4350334"/>
              <a:gd name="connsiteX64" fmla="*/ 1289845 w 6748930"/>
              <a:gd name="connsiteY64" fmla="*/ 184626 h 4350334"/>
              <a:gd name="connsiteX65" fmla="*/ 1169632 w 6748930"/>
              <a:gd name="connsiteY65" fmla="*/ 166320 h 4350334"/>
              <a:gd name="connsiteX66" fmla="*/ 1170496 w 6748930"/>
              <a:gd name="connsiteY66" fmla="*/ 80778 h 4350334"/>
              <a:gd name="connsiteX67" fmla="*/ 1069010 w 6748930"/>
              <a:gd name="connsiteY67" fmla="*/ 302914 h 4350334"/>
              <a:gd name="connsiteX68" fmla="*/ 964794 w 6748930"/>
              <a:gd name="connsiteY68" fmla="*/ 506053 h 4350334"/>
              <a:gd name="connsiteX69" fmla="*/ 887664 w 6748930"/>
              <a:gd name="connsiteY69" fmla="*/ 741045 h 4350334"/>
              <a:gd name="connsiteX70" fmla="*/ 783415 w 6748930"/>
              <a:gd name="connsiteY70" fmla="*/ 1105042 h 4350334"/>
              <a:gd name="connsiteX71" fmla="*/ 547493 w 6748930"/>
              <a:gd name="connsiteY71" fmla="*/ 991239 h 4350334"/>
              <a:gd name="connsiteX72" fmla="*/ 353890 w 6748930"/>
              <a:gd name="connsiteY72" fmla="*/ 1111933 h 4350334"/>
              <a:gd name="connsiteX73" fmla="*/ 240397 w 6748930"/>
              <a:gd name="connsiteY73" fmla="*/ 1021956 h 4350334"/>
              <a:gd name="connsiteX74" fmla="*/ 166867 w 6748930"/>
              <a:gd name="connsiteY74" fmla="*/ 1137185 h 4350334"/>
              <a:gd name="connsiteX75" fmla="*/ 113254 w 6748930"/>
              <a:gd name="connsiteY75" fmla="*/ 1256635 h 4350334"/>
              <a:gd name="connsiteX76" fmla="*/ 72176 w 6748930"/>
              <a:gd name="connsiteY76" fmla="*/ 1354616 h 4350334"/>
              <a:gd name="connsiteX77" fmla="*/ 68887 w 6748930"/>
              <a:gd name="connsiteY77" fmla="*/ 1468419 h 4350334"/>
              <a:gd name="connsiteX78" fmla="*/ 0 w 6748930"/>
              <a:gd name="connsiteY78" fmla="*/ 1568134 h 4350334"/>
              <a:gd name="connsiteX79" fmla="*/ 9559 w 6748930"/>
              <a:gd name="connsiteY79" fmla="*/ 1759320 h 4350334"/>
              <a:gd name="connsiteX80" fmla="*/ 139432 w 6748930"/>
              <a:gd name="connsiteY80" fmla="*/ 1728887 h 4350334"/>
              <a:gd name="connsiteX81" fmla="*/ 290506 w 6748930"/>
              <a:gd name="connsiteY81" fmla="*/ 1793138 h 4350334"/>
              <a:gd name="connsiteX82" fmla="*/ 486543 w 6748930"/>
              <a:gd name="connsiteY82" fmla="*/ 1903084 h 4350334"/>
              <a:gd name="connsiteX83" fmla="*/ 451314 w 6748930"/>
              <a:gd name="connsiteY83" fmla="*/ 2048527 h 4350334"/>
              <a:gd name="connsiteX84" fmla="*/ 650644 w 6748930"/>
              <a:gd name="connsiteY84" fmla="*/ 2312532 h 4350334"/>
              <a:gd name="connsiteX85" fmla="*/ 425076 w 6748930"/>
              <a:gd name="connsiteY85" fmla="*/ 2799068 h 4350334"/>
              <a:gd name="connsiteX86" fmla="*/ 553431 w 6748930"/>
              <a:gd name="connsiteY86" fmla="*/ 2888221 h 4350334"/>
              <a:gd name="connsiteX0" fmla="*/ 553431 w 6748930"/>
              <a:gd name="connsiteY0" fmla="*/ 2888221 h 4350334"/>
              <a:gd name="connsiteX1" fmla="*/ 807498 w 6748930"/>
              <a:gd name="connsiteY1" fmla="*/ 2860775 h 4350334"/>
              <a:gd name="connsiteX2" fmla="*/ 849252 w 6748930"/>
              <a:gd name="connsiteY2" fmla="*/ 2971350 h 4350334"/>
              <a:gd name="connsiteX3" fmla="*/ 1210162 w 6748930"/>
              <a:gd name="connsiteY3" fmla="*/ 2893449 h 4350334"/>
              <a:gd name="connsiteX4" fmla="*/ 1432085 w 6748930"/>
              <a:gd name="connsiteY4" fmla="*/ 2983874 h 4350334"/>
              <a:gd name="connsiteX5" fmla="*/ 1009890 w 6748930"/>
              <a:gd name="connsiteY5" fmla="*/ 3970713 h 4350334"/>
              <a:gd name="connsiteX6" fmla="*/ 1442161 w 6748930"/>
              <a:gd name="connsiteY6" fmla="*/ 3697891 h 4350334"/>
              <a:gd name="connsiteX7" fmla="*/ 1468940 w 6748930"/>
              <a:gd name="connsiteY7" fmla="*/ 3668527 h 4350334"/>
              <a:gd name="connsiteX8" fmla="*/ 1513390 w 6748930"/>
              <a:gd name="connsiteY8" fmla="*/ 3681227 h 4350334"/>
              <a:gd name="connsiteX9" fmla="*/ 1487990 w 6748930"/>
              <a:gd name="connsiteY9" fmla="*/ 3719327 h 4350334"/>
              <a:gd name="connsiteX10" fmla="*/ 1649915 w 6748930"/>
              <a:gd name="connsiteY10" fmla="*/ 3801877 h 4350334"/>
              <a:gd name="connsiteX11" fmla="*/ 1850296 w 6748930"/>
              <a:gd name="connsiteY11" fmla="*/ 3899591 h 4350334"/>
              <a:gd name="connsiteX12" fmla="*/ 1841750 w 6748930"/>
              <a:gd name="connsiteY12" fmla="*/ 3769799 h 4350334"/>
              <a:gd name="connsiteX13" fmla="*/ 1867131 w 6748930"/>
              <a:gd name="connsiteY13" fmla="*/ 3681025 h 4350334"/>
              <a:gd name="connsiteX14" fmla="*/ 1984922 w 6748930"/>
              <a:gd name="connsiteY14" fmla="*/ 3149623 h 4350334"/>
              <a:gd name="connsiteX15" fmla="*/ 2745358 w 6748930"/>
              <a:gd name="connsiteY15" fmla="*/ 3753135 h 4350334"/>
              <a:gd name="connsiteX16" fmla="*/ 2844823 w 6748930"/>
              <a:gd name="connsiteY16" fmla="*/ 3836701 h 4350334"/>
              <a:gd name="connsiteX17" fmla="*/ 3013959 w 6748930"/>
              <a:gd name="connsiteY17" fmla="*/ 3957567 h 4350334"/>
              <a:gd name="connsiteX18" fmla="*/ 3183365 w 6748930"/>
              <a:gd name="connsiteY18" fmla="*/ 3989261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627591 w 6748930"/>
              <a:gd name="connsiteY33" fmla="*/ 3433289 h 4350334"/>
              <a:gd name="connsiteX34" fmla="*/ 5624512 w 6748930"/>
              <a:gd name="connsiteY34" fmla="*/ 3361802 h 4350334"/>
              <a:gd name="connsiteX35" fmla="*/ 5548697 w 6748930"/>
              <a:gd name="connsiteY35" fmla="*/ 3361609 h 4350334"/>
              <a:gd name="connsiteX36" fmla="*/ 5456718 w 6748930"/>
              <a:gd name="connsiteY36" fmla="*/ 3379602 h 4350334"/>
              <a:gd name="connsiteX37" fmla="*/ 5374127 w 6748930"/>
              <a:gd name="connsiteY37" fmla="*/ 3321063 h 4350334"/>
              <a:gd name="connsiteX38" fmla="*/ 5472635 w 6748930"/>
              <a:gd name="connsiteY38" fmla="*/ 3313752 h 4350334"/>
              <a:gd name="connsiteX39" fmla="*/ 5479694 w 6748930"/>
              <a:gd name="connsiteY39" fmla="*/ 3218524 h 4350334"/>
              <a:gd name="connsiteX40" fmla="*/ 5574193 w 6748930"/>
              <a:gd name="connsiteY40" fmla="*/ 3208152 h 4350334"/>
              <a:gd name="connsiteX41" fmla="*/ 5563128 w 6748930"/>
              <a:gd name="connsiteY41" fmla="*/ 3299745 h 4350334"/>
              <a:gd name="connsiteX42" fmla="*/ 5663093 w 6748930"/>
              <a:gd name="connsiteY42" fmla="*/ 3300614 h 4350334"/>
              <a:gd name="connsiteX43" fmla="*/ 5702199 w 6748930"/>
              <a:gd name="connsiteY43" fmla="*/ 3207531 h 4350334"/>
              <a:gd name="connsiteX44" fmla="*/ 5832576 w 6748930"/>
              <a:gd name="connsiteY44" fmla="*/ 3288889 h 4350334"/>
              <a:gd name="connsiteX45" fmla="*/ 5912633 w 6748930"/>
              <a:gd name="connsiteY45" fmla="*/ 3108519 h 4350334"/>
              <a:gd name="connsiteX46" fmla="*/ 6298015 w 6748930"/>
              <a:gd name="connsiteY46" fmla="*/ 3318069 h 4350334"/>
              <a:gd name="connsiteX47" fmla="*/ 6529868 w 6748930"/>
              <a:gd name="connsiteY47" fmla="*/ 3506602 h 4350334"/>
              <a:gd name="connsiteX48" fmla="*/ 6671535 w 6748930"/>
              <a:gd name="connsiteY48" fmla="*/ 3575848 h 4350334"/>
              <a:gd name="connsiteX49" fmla="*/ 6748930 w 6748930"/>
              <a:gd name="connsiteY49" fmla="*/ 3451799 h 4350334"/>
              <a:gd name="connsiteX50" fmla="*/ 5559681 w 6748930"/>
              <a:gd name="connsiteY50" fmla="*/ 2476539 h 4350334"/>
              <a:gd name="connsiteX51" fmla="*/ 4062794 w 6748930"/>
              <a:gd name="connsiteY51" fmla="*/ 1460218 h 4350334"/>
              <a:gd name="connsiteX52" fmla="*/ 3318797 w 6748930"/>
              <a:gd name="connsiteY52" fmla="*/ 999628 h 4350334"/>
              <a:gd name="connsiteX53" fmla="*/ 3612279 w 6748930"/>
              <a:gd name="connsiteY53" fmla="*/ 681673 h 4350334"/>
              <a:gd name="connsiteX54" fmla="*/ 3082778 w 6748930"/>
              <a:gd name="connsiteY54" fmla="*/ 637893 h 4350334"/>
              <a:gd name="connsiteX55" fmla="*/ 2924003 w 6748930"/>
              <a:gd name="connsiteY55" fmla="*/ 378784 h 4350334"/>
              <a:gd name="connsiteX56" fmla="*/ 2716765 w 6748930"/>
              <a:gd name="connsiteY56" fmla="*/ 0 h 4350334"/>
              <a:gd name="connsiteX57" fmla="*/ 2506088 w 6748930"/>
              <a:gd name="connsiteY57" fmla="*/ 471741 h 4350334"/>
              <a:gd name="connsiteX58" fmla="*/ 2221402 w 6748930"/>
              <a:gd name="connsiteY58" fmla="*/ 1069117 h 4350334"/>
              <a:gd name="connsiteX59" fmla="*/ 1989942 w 6748930"/>
              <a:gd name="connsiteY59" fmla="*/ 1081740 h 4350334"/>
              <a:gd name="connsiteX60" fmla="*/ 1922097 w 6748930"/>
              <a:gd name="connsiteY60" fmla="*/ 651154 h 4350334"/>
              <a:gd name="connsiteX61" fmla="*/ 1896109 w 6748930"/>
              <a:gd name="connsiteY61" fmla="*/ 384269 h 4350334"/>
              <a:gd name="connsiteX62" fmla="*/ 1412666 w 6748930"/>
              <a:gd name="connsiteY62" fmla="*/ 354574 h 4350334"/>
              <a:gd name="connsiteX63" fmla="*/ 1410121 w 6748930"/>
              <a:gd name="connsiteY63" fmla="*/ 191971 h 4350334"/>
              <a:gd name="connsiteX64" fmla="*/ 1289845 w 6748930"/>
              <a:gd name="connsiteY64" fmla="*/ 184626 h 4350334"/>
              <a:gd name="connsiteX65" fmla="*/ 1169632 w 6748930"/>
              <a:gd name="connsiteY65" fmla="*/ 166320 h 4350334"/>
              <a:gd name="connsiteX66" fmla="*/ 1170496 w 6748930"/>
              <a:gd name="connsiteY66" fmla="*/ 80778 h 4350334"/>
              <a:gd name="connsiteX67" fmla="*/ 1069010 w 6748930"/>
              <a:gd name="connsiteY67" fmla="*/ 302914 h 4350334"/>
              <a:gd name="connsiteX68" fmla="*/ 964794 w 6748930"/>
              <a:gd name="connsiteY68" fmla="*/ 506053 h 4350334"/>
              <a:gd name="connsiteX69" fmla="*/ 887664 w 6748930"/>
              <a:gd name="connsiteY69" fmla="*/ 741045 h 4350334"/>
              <a:gd name="connsiteX70" fmla="*/ 783415 w 6748930"/>
              <a:gd name="connsiteY70" fmla="*/ 1105042 h 4350334"/>
              <a:gd name="connsiteX71" fmla="*/ 547493 w 6748930"/>
              <a:gd name="connsiteY71" fmla="*/ 991239 h 4350334"/>
              <a:gd name="connsiteX72" fmla="*/ 353890 w 6748930"/>
              <a:gd name="connsiteY72" fmla="*/ 1111933 h 4350334"/>
              <a:gd name="connsiteX73" fmla="*/ 240397 w 6748930"/>
              <a:gd name="connsiteY73" fmla="*/ 1021956 h 4350334"/>
              <a:gd name="connsiteX74" fmla="*/ 166867 w 6748930"/>
              <a:gd name="connsiteY74" fmla="*/ 1137185 h 4350334"/>
              <a:gd name="connsiteX75" fmla="*/ 113254 w 6748930"/>
              <a:gd name="connsiteY75" fmla="*/ 1256635 h 4350334"/>
              <a:gd name="connsiteX76" fmla="*/ 72176 w 6748930"/>
              <a:gd name="connsiteY76" fmla="*/ 1354616 h 4350334"/>
              <a:gd name="connsiteX77" fmla="*/ 68887 w 6748930"/>
              <a:gd name="connsiteY77" fmla="*/ 1468419 h 4350334"/>
              <a:gd name="connsiteX78" fmla="*/ 0 w 6748930"/>
              <a:gd name="connsiteY78" fmla="*/ 1568134 h 4350334"/>
              <a:gd name="connsiteX79" fmla="*/ 9559 w 6748930"/>
              <a:gd name="connsiteY79" fmla="*/ 1759320 h 4350334"/>
              <a:gd name="connsiteX80" fmla="*/ 139432 w 6748930"/>
              <a:gd name="connsiteY80" fmla="*/ 1728887 h 4350334"/>
              <a:gd name="connsiteX81" fmla="*/ 290506 w 6748930"/>
              <a:gd name="connsiteY81" fmla="*/ 1793138 h 4350334"/>
              <a:gd name="connsiteX82" fmla="*/ 486543 w 6748930"/>
              <a:gd name="connsiteY82" fmla="*/ 1903084 h 4350334"/>
              <a:gd name="connsiteX83" fmla="*/ 451314 w 6748930"/>
              <a:gd name="connsiteY83" fmla="*/ 2048527 h 4350334"/>
              <a:gd name="connsiteX84" fmla="*/ 650644 w 6748930"/>
              <a:gd name="connsiteY84" fmla="*/ 2312532 h 4350334"/>
              <a:gd name="connsiteX85" fmla="*/ 425076 w 6748930"/>
              <a:gd name="connsiteY85" fmla="*/ 2799068 h 4350334"/>
              <a:gd name="connsiteX86" fmla="*/ 553431 w 6748930"/>
              <a:gd name="connsiteY86" fmla="*/ 2888221 h 4350334"/>
              <a:gd name="connsiteX0" fmla="*/ 553431 w 6748930"/>
              <a:gd name="connsiteY0" fmla="*/ 2888221 h 4350334"/>
              <a:gd name="connsiteX1" fmla="*/ 807498 w 6748930"/>
              <a:gd name="connsiteY1" fmla="*/ 2860775 h 4350334"/>
              <a:gd name="connsiteX2" fmla="*/ 849252 w 6748930"/>
              <a:gd name="connsiteY2" fmla="*/ 2971350 h 4350334"/>
              <a:gd name="connsiteX3" fmla="*/ 1210162 w 6748930"/>
              <a:gd name="connsiteY3" fmla="*/ 2893449 h 4350334"/>
              <a:gd name="connsiteX4" fmla="*/ 1432085 w 6748930"/>
              <a:gd name="connsiteY4" fmla="*/ 2983874 h 4350334"/>
              <a:gd name="connsiteX5" fmla="*/ 1009890 w 6748930"/>
              <a:gd name="connsiteY5" fmla="*/ 3970713 h 4350334"/>
              <a:gd name="connsiteX6" fmla="*/ 1442161 w 6748930"/>
              <a:gd name="connsiteY6" fmla="*/ 3697891 h 4350334"/>
              <a:gd name="connsiteX7" fmla="*/ 1468940 w 6748930"/>
              <a:gd name="connsiteY7" fmla="*/ 3668527 h 4350334"/>
              <a:gd name="connsiteX8" fmla="*/ 1513390 w 6748930"/>
              <a:gd name="connsiteY8" fmla="*/ 3681227 h 4350334"/>
              <a:gd name="connsiteX9" fmla="*/ 1487990 w 6748930"/>
              <a:gd name="connsiteY9" fmla="*/ 3719327 h 4350334"/>
              <a:gd name="connsiteX10" fmla="*/ 1649915 w 6748930"/>
              <a:gd name="connsiteY10" fmla="*/ 3801877 h 4350334"/>
              <a:gd name="connsiteX11" fmla="*/ 1850296 w 6748930"/>
              <a:gd name="connsiteY11" fmla="*/ 3899591 h 4350334"/>
              <a:gd name="connsiteX12" fmla="*/ 1841750 w 6748930"/>
              <a:gd name="connsiteY12" fmla="*/ 3769799 h 4350334"/>
              <a:gd name="connsiteX13" fmla="*/ 1867131 w 6748930"/>
              <a:gd name="connsiteY13" fmla="*/ 3681025 h 4350334"/>
              <a:gd name="connsiteX14" fmla="*/ 1984922 w 6748930"/>
              <a:gd name="connsiteY14" fmla="*/ 3149623 h 4350334"/>
              <a:gd name="connsiteX15" fmla="*/ 2745358 w 6748930"/>
              <a:gd name="connsiteY15" fmla="*/ 3753135 h 4350334"/>
              <a:gd name="connsiteX16" fmla="*/ 2804799 w 6748930"/>
              <a:gd name="connsiteY16" fmla="*/ 3895198 h 4350334"/>
              <a:gd name="connsiteX17" fmla="*/ 3013959 w 6748930"/>
              <a:gd name="connsiteY17" fmla="*/ 3957567 h 4350334"/>
              <a:gd name="connsiteX18" fmla="*/ 3183365 w 6748930"/>
              <a:gd name="connsiteY18" fmla="*/ 3989261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627591 w 6748930"/>
              <a:gd name="connsiteY33" fmla="*/ 3433289 h 4350334"/>
              <a:gd name="connsiteX34" fmla="*/ 5624512 w 6748930"/>
              <a:gd name="connsiteY34" fmla="*/ 3361802 h 4350334"/>
              <a:gd name="connsiteX35" fmla="*/ 5548697 w 6748930"/>
              <a:gd name="connsiteY35" fmla="*/ 3361609 h 4350334"/>
              <a:gd name="connsiteX36" fmla="*/ 5456718 w 6748930"/>
              <a:gd name="connsiteY36" fmla="*/ 3379602 h 4350334"/>
              <a:gd name="connsiteX37" fmla="*/ 5374127 w 6748930"/>
              <a:gd name="connsiteY37" fmla="*/ 3321063 h 4350334"/>
              <a:gd name="connsiteX38" fmla="*/ 5472635 w 6748930"/>
              <a:gd name="connsiteY38" fmla="*/ 3313752 h 4350334"/>
              <a:gd name="connsiteX39" fmla="*/ 5479694 w 6748930"/>
              <a:gd name="connsiteY39" fmla="*/ 3218524 h 4350334"/>
              <a:gd name="connsiteX40" fmla="*/ 5574193 w 6748930"/>
              <a:gd name="connsiteY40" fmla="*/ 3208152 h 4350334"/>
              <a:gd name="connsiteX41" fmla="*/ 5563128 w 6748930"/>
              <a:gd name="connsiteY41" fmla="*/ 3299745 h 4350334"/>
              <a:gd name="connsiteX42" fmla="*/ 5663093 w 6748930"/>
              <a:gd name="connsiteY42" fmla="*/ 3300614 h 4350334"/>
              <a:gd name="connsiteX43" fmla="*/ 5702199 w 6748930"/>
              <a:gd name="connsiteY43" fmla="*/ 3207531 h 4350334"/>
              <a:gd name="connsiteX44" fmla="*/ 5832576 w 6748930"/>
              <a:gd name="connsiteY44" fmla="*/ 3288889 h 4350334"/>
              <a:gd name="connsiteX45" fmla="*/ 5912633 w 6748930"/>
              <a:gd name="connsiteY45" fmla="*/ 3108519 h 4350334"/>
              <a:gd name="connsiteX46" fmla="*/ 6298015 w 6748930"/>
              <a:gd name="connsiteY46" fmla="*/ 3318069 h 4350334"/>
              <a:gd name="connsiteX47" fmla="*/ 6529868 w 6748930"/>
              <a:gd name="connsiteY47" fmla="*/ 3506602 h 4350334"/>
              <a:gd name="connsiteX48" fmla="*/ 6671535 w 6748930"/>
              <a:gd name="connsiteY48" fmla="*/ 3575848 h 4350334"/>
              <a:gd name="connsiteX49" fmla="*/ 6748930 w 6748930"/>
              <a:gd name="connsiteY49" fmla="*/ 3451799 h 4350334"/>
              <a:gd name="connsiteX50" fmla="*/ 5559681 w 6748930"/>
              <a:gd name="connsiteY50" fmla="*/ 2476539 h 4350334"/>
              <a:gd name="connsiteX51" fmla="*/ 4062794 w 6748930"/>
              <a:gd name="connsiteY51" fmla="*/ 1460218 h 4350334"/>
              <a:gd name="connsiteX52" fmla="*/ 3318797 w 6748930"/>
              <a:gd name="connsiteY52" fmla="*/ 999628 h 4350334"/>
              <a:gd name="connsiteX53" fmla="*/ 3612279 w 6748930"/>
              <a:gd name="connsiteY53" fmla="*/ 681673 h 4350334"/>
              <a:gd name="connsiteX54" fmla="*/ 3082778 w 6748930"/>
              <a:gd name="connsiteY54" fmla="*/ 637893 h 4350334"/>
              <a:gd name="connsiteX55" fmla="*/ 2924003 w 6748930"/>
              <a:gd name="connsiteY55" fmla="*/ 378784 h 4350334"/>
              <a:gd name="connsiteX56" fmla="*/ 2716765 w 6748930"/>
              <a:gd name="connsiteY56" fmla="*/ 0 h 4350334"/>
              <a:gd name="connsiteX57" fmla="*/ 2506088 w 6748930"/>
              <a:gd name="connsiteY57" fmla="*/ 471741 h 4350334"/>
              <a:gd name="connsiteX58" fmla="*/ 2221402 w 6748930"/>
              <a:gd name="connsiteY58" fmla="*/ 1069117 h 4350334"/>
              <a:gd name="connsiteX59" fmla="*/ 1989942 w 6748930"/>
              <a:gd name="connsiteY59" fmla="*/ 1081740 h 4350334"/>
              <a:gd name="connsiteX60" fmla="*/ 1922097 w 6748930"/>
              <a:gd name="connsiteY60" fmla="*/ 651154 h 4350334"/>
              <a:gd name="connsiteX61" fmla="*/ 1896109 w 6748930"/>
              <a:gd name="connsiteY61" fmla="*/ 384269 h 4350334"/>
              <a:gd name="connsiteX62" fmla="*/ 1412666 w 6748930"/>
              <a:gd name="connsiteY62" fmla="*/ 354574 h 4350334"/>
              <a:gd name="connsiteX63" fmla="*/ 1410121 w 6748930"/>
              <a:gd name="connsiteY63" fmla="*/ 191971 h 4350334"/>
              <a:gd name="connsiteX64" fmla="*/ 1289845 w 6748930"/>
              <a:gd name="connsiteY64" fmla="*/ 184626 h 4350334"/>
              <a:gd name="connsiteX65" fmla="*/ 1169632 w 6748930"/>
              <a:gd name="connsiteY65" fmla="*/ 166320 h 4350334"/>
              <a:gd name="connsiteX66" fmla="*/ 1170496 w 6748930"/>
              <a:gd name="connsiteY66" fmla="*/ 80778 h 4350334"/>
              <a:gd name="connsiteX67" fmla="*/ 1069010 w 6748930"/>
              <a:gd name="connsiteY67" fmla="*/ 302914 h 4350334"/>
              <a:gd name="connsiteX68" fmla="*/ 964794 w 6748930"/>
              <a:gd name="connsiteY68" fmla="*/ 506053 h 4350334"/>
              <a:gd name="connsiteX69" fmla="*/ 887664 w 6748930"/>
              <a:gd name="connsiteY69" fmla="*/ 741045 h 4350334"/>
              <a:gd name="connsiteX70" fmla="*/ 783415 w 6748930"/>
              <a:gd name="connsiteY70" fmla="*/ 1105042 h 4350334"/>
              <a:gd name="connsiteX71" fmla="*/ 547493 w 6748930"/>
              <a:gd name="connsiteY71" fmla="*/ 991239 h 4350334"/>
              <a:gd name="connsiteX72" fmla="*/ 353890 w 6748930"/>
              <a:gd name="connsiteY72" fmla="*/ 1111933 h 4350334"/>
              <a:gd name="connsiteX73" fmla="*/ 240397 w 6748930"/>
              <a:gd name="connsiteY73" fmla="*/ 1021956 h 4350334"/>
              <a:gd name="connsiteX74" fmla="*/ 166867 w 6748930"/>
              <a:gd name="connsiteY74" fmla="*/ 1137185 h 4350334"/>
              <a:gd name="connsiteX75" fmla="*/ 113254 w 6748930"/>
              <a:gd name="connsiteY75" fmla="*/ 1256635 h 4350334"/>
              <a:gd name="connsiteX76" fmla="*/ 72176 w 6748930"/>
              <a:gd name="connsiteY76" fmla="*/ 1354616 h 4350334"/>
              <a:gd name="connsiteX77" fmla="*/ 68887 w 6748930"/>
              <a:gd name="connsiteY77" fmla="*/ 1468419 h 4350334"/>
              <a:gd name="connsiteX78" fmla="*/ 0 w 6748930"/>
              <a:gd name="connsiteY78" fmla="*/ 1568134 h 4350334"/>
              <a:gd name="connsiteX79" fmla="*/ 9559 w 6748930"/>
              <a:gd name="connsiteY79" fmla="*/ 1759320 h 4350334"/>
              <a:gd name="connsiteX80" fmla="*/ 139432 w 6748930"/>
              <a:gd name="connsiteY80" fmla="*/ 1728887 h 4350334"/>
              <a:gd name="connsiteX81" fmla="*/ 290506 w 6748930"/>
              <a:gd name="connsiteY81" fmla="*/ 1793138 h 4350334"/>
              <a:gd name="connsiteX82" fmla="*/ 486543 w 6748930"/>
              <a:gd name="connsiteY82" fmla="*/ 1903084 h 4350334"/>
              <a:gd name="connsiteX83" fmla="*/ 451314 w 6748930"/>
              <a:gd name="connsiteY83" fmla="*/ 2048527 h 4350334"/>
              <a:gd name="connsiteX84" fmla="*/ 650644 w 6748930"/>
              <a:gd name="connsiteY84" fmla="*/ 2312532 h 4350334"/>
              <a:gd name="connsiteX85" fmla="*/ 425076 w 6748930"/>
              <a:gd name="connsiteY85" fmla="*/ 2799068 h 4350334"/>
              <a:gd name="connsiteX86" fmla="*/ 553431 w 6748930"/>
              <a:gd name="connsiteY86" fmla="*/ 2888221 h 4350334"/>
              <a:gd name="connsiteX0" fmla="*/ 553431 w 6748930"/>
              <a:gd name="connsiteY0" fmla="*/ 2888221 h 4350334"/>
              <a:gd name="connsiteX1" fmla="*/ 807498 w 6748930"/>
              <a:gd name="connsiteY1" fmla="*/ 2860775 h 4350334"/>
              <a:gd name="connsiteX2" fmla="*/ 849252 w 6748930"/>
              <a:gd name="connsiteY2" fmla="*/ 2971350 h 4350334"/>
              <a:gd name="connsiteX3" fmla="*/ 1210162 w 6748930"/>
              <a:gd name="connsiteY3" fmla="*/ 2893449 h 4350334"/>
              <a:gd name="connsiteX4" fmla="*/ 1432085 w 6748930"/>
              <a:gd name="connsiteY4" fmla="*/ 2983874 h 4350334"/>
              <a:gd name="connsiteX5" fmla="*/ 1009890 w 6748930"/>
              <a:gd name="connsiteY5" fmla="*/ 3970713 h 4350334"/>
              <a:gd name="connsiteX6" fmla="*/ 1442161 w 6748930"/>
              <a:gd name="connsiteY6" fmla="*/ 3697891 h 4350334"/>
              <a:gd name="connsiteX7" fmla="*/ 1468940 w 6748930"/>
              <a:gd name="connsiteY7" fmla="*/ 3668527 h 4350334"/>
              <a:gd name="connsiteX8" fmla="*/ 1513390 w 6748930"/>
              <a:gd name="connsiteY8" fmla="*/ 3681227 h 4350334"/>
              <a:gd name="connsiteX9" fmla="*/ 1487990 w 6748930"/>
              <a:gd name="connsiteY9" fmla="*/ 3719327 h 4350334"/>
              <a:gd name="connsiteX10" fmla="*/ 1649915 w 6748930"/>
              <a:gd name="connsiteY10" fmla="*/ 3801877 h 4350334"/>
              <a:gd name="connsiteX11" fmla="*/ 1850296 w 6748930"/>
              <a:gd name="connsiteY11" fmla="*/ 3899591 h 4350334"/>
              <a:gd name="connsiteX12" fmla="*/ 1841750 w 6748930"/>
              <a:gd name="connsiteY12" fmla="*/ 3769799 h 4350334"/>
              <a:gd name="connsiteX13" fmla="*/ 1867131 w 6748930"/>
              <a:gd name="connsiteY13" fmla="*/ 3681025 h 4350334"/>
              <a:gd name="connsiteX14" fmla="*/ 1984922 w 6748930"/>
              <a:gd name="connsiteY14" fmla="*/ 3149623 h 4350334"/>
              <a:gd name="connsiteX15" fmla="*/ 2804799 w 6748930"/>
              <a:gd name="connsiteY15" fmla="*/ 3895198 h 4350334"/>
              <a:gd name="connsiteX16" fmla="*/ 3013959 w 6748930"/>
              <a:gd name="connsiteY16" fmla="*/ 3957567 h 4350334"/>
              <a:gd name="connsiteX17" fmla="*/ 3183365 w 6748930"/>
              <a:gd name="connsiteY17" fmla="*/ 3989261 h 4350334"/>
              <a:gd name="connsiteX18" fmla="*/ 3423049 w 6748930"/>
              <a:gd name="connsiteY18" fmla="*/ 4039116 h 4350334"/>
              <a:gd name="connsiteX19" fmla="*/ 3632647 w 6748930"/>
              <a:gd name="connsiteY19" fmla="*/ 4081605 h 4350334"/>
              <a:gd name="connsiteX20" fmla="*/ 3740614 w 6748930"/>
              <a:gd name="connsiteY20" fmla="*/ 3977385 h 4350334"/>
              <a:gd name="connsiteX21" fmla="*/ 3737407 w 6748930"/>
              <a:gd name="connsiteY21" fmla="*/ 3641490 h 4350334"/>
              <a:gd name="connsiteX22" fmla="*/ 3757294 w 6748930"/>
              <a:gd name="connsiteY22" fmla="*/ 3381191 h 4350334"/>
              <a:gd name="connsiteX23" fmla="*/ 3792915 w 6748930"/>
              <a:gd name="connsiteY23" fmla="*/ 3349351 h 4350334"/>
              <a:gd name="connsiteX24" fmla="*/ 4255597 w 6748930"/>
              <a:gd name="connsiteY24" fmla="*/ 3719537 h 4350334"/>
              <a:gd name="connsiteX25" fmla="*/ 4720118 w 6748930"/>
              <a:gd name="connsiteY25" fmla="*/ 4078101 h 4350334"/>
              <a:gd name="connsiteX26" fmla="*/ 5023475 w 6748930"/>
              <a:gd name="connsiteY26" fmla="*/ 4350334 h 4350334"/>
              <a:gd name="connsiteX27" fmla="*/ 5017702 w 6748930"/>
              <a:gd name="connsiteY27" fmla="*/ 4040483 h 4350334"/>
              <a:gd name="connsiteX28" fmla="*/ 4969981 w 6748930"/>
              <a:gd name="connsiteY28" fmla="*/ 3928396 h 4350334"/>
              <a:gd name="connsiteX29" fmla="*/ 4908533 w 6748930"/>
              <a:gd name="connsiteY29" fmla="*/ 3778807 h 4350334"/>
              <a:gd name="connsiteX30" fmla="*/ 5369357 w 6748930"/>
              <a:gd name="connsiteY30" fmla="*/ 3665256 h 4350334"/>
              <a:gd name="connsiteX31" fmla="*/ 5358293 w 6748930"/>
              <a:gd name="connsiteY31" fmla="*/ 3439927 h 4350334"/>
              <a:gd name="connsiteX32" fmla="*/ 5627591 w 6748930"/>
              <a:gd name="connsiteY32" fmla="*/ 3433289 h 4350334"/>
              <a:gd name="connsiteX33" fmla="*/ 5624512 w 6748930"/>
              <a:gd name="connsiteY33" fmla="*/ 3361802 h 4350334"/>
              <a:gd name="connsiteX34" fmla="*/ 5548697 w 6748930"/>
              <a:gd name="connsiteY34" fmla="*/ 3361609 h 4350334"/>
              <a:gd name="connsiteX35" fmla="*/ 5456718 w 6748930"/>
              <a:gd name="connsiteY35" fmla="*/ 3379602 h 4350334"/>
              <a:gd name="connsiteX36" fmla="*/ 5374127 w 6748930"/>
              <a:gd name="connsiteY36" fmla="*/ 3321063 h 4350334"/>
              <a:gd name="connsiteX37" fmla="*/ 5472635 w 6748930"/>
              <a:gd name="connsiteY37" fmla="*/ 3313752 h 4350334"/>
              <a:gd name="connsiteX38" fmla="*/ 5479694 w 6748930"/>
              <a:gd name="connsiteY38" fmla="*/ 3218524 h 4350334"/>
              <a:gd name="connsiteX39" fmla="*/ 5574193 w 6748930"/>
              <a:gd name="connsiteY39" fmla="*/ 3208152 h 4350334"/>
              <a:gd name="connsiteX40" fmla="*/ 5563128 w 6748930"/>
              <a:gd name="connsiteY40" fmla="*/ 3299745 h 4350334"/>
              <a:gd name="connsiteX41" fmla="*/ 5663093 w 6748930"/>
              <a:gd name="connsiteY41" fmla="*/ 3300614 h 4350334"/>
              <a:gd name="connsiteX42" fmla="*/ 5702199 w 6748930"/>
              <a:gd name="connsiteY42" fmla="*/ 3207531 h 4350334"/>
              <a:gd name="connsiteX43" fmla="*/ 5832576 w 6748930"/>
              <a:gd name="connsiteY43" fmla="*/ 3288889 h 4350334"/>
              <a:gd name="connsiteX44" fmla="*/ 5912633 w 6748930"/>
              <a:gd name="connsiteY44" fmla="*/ 3108519 h 4350334"/>
              <a:gd name="connsiteX45" fmla="*/ 6298015 w 6748930"/>
              <a:gd name="connsiteY45" fmla="*/ 3318069 h 4350334"/>
              <a:gd name="connsiteX46" fmla="*/ 6529868 w 6748930"/>
              <a:gd name="connsiteY46" fmla="*/ 3506602 h 4350334"/>
              <a:gd name="connsiteX47" fmla="*/ 6671535 w 6748930"/>
              <a:gd name="connsiteY47" fmla="*/ 3575848 h 4350334"/>
              <a:gd name="connsiteX48" fmla="*/ 6748930 w 6748930"/>
              <a:gd name="connsiteY48" fmla="*/ 3451799 h 4350334"/>
              <a:gd name="connsiteX49" fmla="*/ 5559681 w 6748930"/>
              <a:gd name="connsiteY49" fmla="*/ 2476539 h 4350334"/>
              <a:gd name="connsiteX50" fmla="*/ 4062794 w 6748930"/>
              <a:gd name="connsiteY50" fmla="*/ 1460218 h 4350334"/>
              <a:gd name="connsiteX51" fmla="*/ 3318797 w 6748930"/>
              <a:gd name="connsiteY51" fmla="*/ 999628 h 4350334"/>
              <a:gd name="connsiteX52" fmla="*/ 3612279 w 6748930"/>
              <a:gd name="connsiteY52" fmla="*/ 681673 h 4350334"/>
              <a:gd name="connsiteX53" fmla="*/ 3082778 w 6748930"/>
              <a:gd name="connsiteY53" fmla="*/ 637893 h 4350334"/>
              <a:gd name="connsiteX54" fmla="*/ 2924003 w 6748930"/>
              <a:gd name="connsiteY54" fmla="*/ 378784 h 4350334"/>
              <a:gd name="connsiteX55" fmla="*/ 2716765 w 6748930"/>
              <a:gd name="connsiteY55" fmla="*/ 0 h 4350334"/>
              <a:gd name="connsiteX56" fmla="*/ 2506088 w 6748930"/>
              <a:gd name="connsiteY56" fmla="*/ 471741 h 4350334"/>
              <a:gd name="connsiteX57" fmla="*/ 2221402 w 6748930"/>
              <a:gd name="connsiteY57" fmla="*/ 1069117 h 4350334"/>
              <a:gd name="connsiteX58" fmla="*/ 1989942 w 6748930"/>
              <a:gd name="connsiteY58" fmla="*/ 1081740 h 4350334"/>
              <a:gd name="connsiteX59" fmla="*/ 1922097 w 6748930"/>
              <a:gd name="connsiteY59" fmla="*/ 651154 h 4350334"/>
              <a:gd name="connsiteX60" fmla="*/ 1896109 w 6748930"/>
              <a:gd name="connsiteY60" fmla="*/ 384269 h 4350334"/>
              <a:gd name="connsiteX61" fmla="*/ 1412666 w 6748930"/>
              <a:gd name="connsiteY61" fmla="*/ 354574 h 4350334"/>
              <a:gd name="connsiteX62" fmla="*/ 1410121 w 6748930"/>
              <a:gd name="connsiteY62" fmla="*/ 191971 h 4350334"/>
              <a:gd name="connsiteX63" fmla="*/ 1289845 w 6748930"/>
              <a:gd name="connsiteY63" fmla="*/ 184626 h 4350334"/>
              <a:gd name="connsiteX64" fmla="*/ 1169632 w 6748930"/>
              <a:gd name="connsiteY64" fmla="*/ 166320 h 4350334"/>
              <a:gd name="connsiteX65" fmla="*/ 1170496 w 6748930"/>
              <a:gd name="connsiteY65" fmla="*/ 80778 h 4350334"/>
              <a:gd name="connsiteX66" fmla="*/ 1069010 w 6748930"/>
              <a:gd name="connsiteY66" fmla="*/ 302914 h 4350334"/>
              <a:gd name="connsiteX67" fmla="*/ 964794 w 6748930"/>
              <a:gd name="connsiteY67" fmla="*/ 506053 h 4350334"/>
              <a:gd name="connsiteX68" fmla="*/ 887664 w 6748930"/>
              <a:gd name="connsiteY68" fmla="*/ 741045 h 4350334"/>
              <a:gd name="connsiteX69" fmla="*/ 783415 w 6748930"/>
              <a:gd name="connsiteY69" fmla="*/ 1105042 h 4350334"/>
              <a:gd name="connsiteX70" fmla="*/ 547493 w 6748930"/>
              <a:gd name="connsiteY70" fmla="*/ 991239 h 4350334"/>
              <a:gd name="connsiteX71" fmla="*/ 353890 w 6748930"/>
              <a:gd name="connsiteY71" fmla="*/ 1111933 h 4350334"/>
              <a:gd name="connsiteX72" fmla="*/ 240397 w 6748930"/>
              <a:gd name="connsiteY72" fmla="*/ 1021956 h 4350334"/>
              <a:gd name="connsiteX73" fmla="*/ 166867 w 6748930"/>
              <a:gd name="connsiteY73" fmla="*/ 1137185 h 4350334"/>
              <a:gd name="connsiteX74" fmla="*/ 113254 w 6748930"/>
              <a:gd name="connsiteY74" fmla="*/ 1256635 h 4350334"/>
              <a:gd name="connsiteX75" fmla="*/ 72176 w 6748930"/>
              <a:gd name="connsiteY75" fmla="*/ 1354616 h 4350334"/>
              <a:gd name="connsiteX76" fmla="*/ 68887 w 6748930"/>
              <a:gd name="connsiteY76" fmla="*/ 1468419 h 4350334"/>
              <a:gd name="connsiteX77" fmla="*/ 0 w 6748930"/>
              <a:gd name="connsiteY77" fmla="*/ 1568134 h 4350334"/>
              <a:gd name="connsiteX78" fmla="*/ 9559 w 6748930"/>
              <a:gd name="connsiteY78" fmla="*/ 1759320 h 4350334"/>
              <a:gd name="connsiteX79" fmla="*/ 139432 w 6748930"/>
              <a:gd name="connsiteY79" fmla="*/ 1728887 h 4350334"/>
              <a:gd name="connsiteX80" fmla="*/ 290506 w 6748930"/>
              <a:gd name="connsiteY80" fmla="*/ 1793138 h 4350334"/>
              <a:gd name="connsiteX81" fmla="*/ 486543 w 6748930"/>
              <a:gd name="connsiteY81" fmla="*/ 1903084 h 4350334"/>
              <a:gd name="connsiteX82" fmla="*/ 451314 w 6748930"/>
              <a:gd name="connsiteY82" fmla="*/ 2048527 h 4350334"/>
              <a:gd name="connsiteX83" fmla="*/ 650644 w 6748930"/>
              <a:gd name="connsiteY83" fmla="*/ 2312532 h 4350334"/>
              <a:gd name="connsiteX84" fmla="*/ 425076 w 6748930"/>
              <a:gd name="connsiteY84" fmla="*/ 2799068 h 4350334"/>
              <a:gd name="connsiteX85" fmla="*/ 553431 w 6748930"/>
              <a:gd name="connsiteY85" fmla="*/ 2888221 h 4350334"/>
              <a:gd name="connsiteX0" fmla="*/ 553431 w 6748930"/>
              <a:gd name="connsiteY0" fmla="*/ 2888221 h 4350334"/>
              <a:gd name="connsiteX1" fmla="*/ 807498 w 6748930"/>
              <a:gd name="connsiteY1" fmla="*/ 2860775 h 4350334"/>
              <a:gd name="connsiteX2" fmla="*/ 849252 w 6748930"/>
              <a:gd name="connsiteY2" fmla="*/ 2971350 h 4350334"/>
              <a:gd name="connsiteX3" fmla="*/ 1210162 w 6748930"/>
              <a:gd name="connsiteY3" fmla="*/ 2893449 h 4350334"/>
              <a:gd name="connsiteX4" fmla="*/ 1432085 w 6748930"/>
              <a:gd name="connsiteY4" fmla="*/ 2983874 h 4350334"/>
              <a:gd name="connsiteX5" fmla="*/ 1009890 w 6748930"/>
              <a:gd name="connsiteY5" fmla="*/ 3970713 h 4350334"/>
              <a:gd name="connsiteX6" fmla="*/ 1442161 w 6748930"/>
              <a:gd name="connsiteY6" fmla="*/ 3697891 h 4350334"/>
              <a:gd name="connsiteX7" fmla="*/ 1468940 w 6748930"/>
              <a:gd name="connsiteY7" fmla="*/ 3668527 h 4350334"/>
              <a:gd name="connsiteX8" fmla="*/ 1513390 w 6748930"/>
              <a:gd name="connsiteY8" fmla="*/ 3681227 h 4350334"/>
              <a:gd name="connsiteX9" fmla="*/ 1487990 w 6748930"/>
              <a:gd name="connsiteY9" fmla="*/ 3719327 h 4350334"/>
              <a:gd name="connsiteX10" fmla="*/ 1649915 w 6748930"/>
              <a:gd name="connsiteY10" fmla="*/ 3801877 h 4350334"/>
              <a:gd name="connsiteX11" fmla="*/ 1850296 w 6748930"/>
              <a:gd name="connsiteY11" fmla="*/ 3899591 h 4350334"/>
              <a:gd name="connsiteX12" fmla="*/ 1841750 w 6748930"/>
              <a:gd name="connsiteY12" fmla="*/ 3769799 h 4350334"/>
              <a:gd name="connsiteX13" fmla="*/ 1867131 w 6748930"/>
              <a:gd name="connsiteY13" fmla="*/ 3681025 h 4350334"/>
              <a:gd name="connsiteX14" fmla="*/ 2012631 w 6748930"/>
              <a:gd name="connsiteY14" fmla="*/ 3217357 h 4350334"/>
              <a:gd name="connsiteX15" fmla="*/ 2804799 w 6748930"/>
              <a:gd name="connsiteY15" fmla="*/ 3895198 h 4350334"/>
              <a:gd name="connsiteX16" fmla="*/ 3013959 w 6748930"/>
              <a:gd name="connsiteY16" fmla="*/ 3957567 h 4350334"/>
              <a:gd name="connsiteX17" fmla="*/ 3183365 w 6748930"/>
              <a:gd name="connsiteY17" fmla="*/ 3989261 h 4350334"/>
              <a:gd name="connsiteX18" fmla="*/ 3423049 w 6748930"/>
              <a:gd name="connsiteY18" fmla="*/ 4039116 h 4350334"/>
              <a:gd name="connsiteX19" fmla="*/ 3632647 w 6748930"/>
              <a:gd name="connsiteY19" fmla="*/ 4081605 h 4350334"/>
              <a:gd name="connsiteX20" fmla="*/ 3740614 w 6748930"/>
              <a:gd name="connsiteY20" fmla="*/ 3977385 h 4350334"/>
              <a:gd name="connsiteX21" fmla="*/ 3737407 w 6748930"/>
              <a:gd name="connsiteY21" fmla="*/ 3641490 h 4350334"/>
              <a:gd name="connsiteX22" fmla="*/ 3757294 w 6748930"/>
              <a:gd name="connsiteY22" fmla="*/ 3381191 h 4350334"/>
              <a:gd name="connsiteX23" fmla="*/ 3792915 w 6748930"/>
              <a:gd name="connsiteY23" fmla="*/ 3349351 h 4350334"/>
              <a:gd name="connsiteX24" fmla="*/ 4255597 w 6748930"/>
              <a:gd name="connsiteY24" fmla="*/ 3719537 h 4350334"/>
              <a:gd name="connsiteX25" fmla="*/ 4720118 w 6748930"/>
              <a:gd name="connsiteY25" fmla="*/ 4078101 h 4350334"/>
              <a:gd name="connsiteX26" fmla="*/ 5023475 w 6748930"/>
              <a:gd name="connsiteY26" fmla="*/ 4350334 h 4350334"/>
              <a:gd name="connsiteX27" fmla="*/ 5017702 w 6748930"/>
              <a:gd name="connsiteY27" fmla="*/ 4040483 h 4350334"/>
              <a:gd name="connsiteX28" fmla="*/ 4969981 w 6748930"/>
              <a:gd name="connsiteY28" fmla="*/ 3928396 h 4350334"/>
              <a:gd name="connsiteX29" fmla="*/ 4908533 w 6748930"/>
              <a:gd name="connsiteY29" fmla="*/ 3778807 h 4350334"/>
              <a:gd name="connsiteX30" fmla="*/ 5369357 w 6748930"/>
              <a:gd name="connsiteY30" fmla="*/ 3665256 h 4350334"/>
              <a:gd name="connsiteX31" fmla="*/ 5358293 w 6748930"/>
              <a:gd name="connsiteY31" fmla="*/ 3439927 h 4350334"/>
              <a:gd name="connsiteX32" fmla="*/ 5627591 w 6748930"/>
              <a:gd name="connsiteY32" fmla="*/ 3433289 h 4350334"/>
              <a:gd name="connsiteX33" fmla="*/ 5624512 w 6748930"/>
              <a:gd name="connsiteY33" fmla="*/ 3361802 h 4350334"/>
              <a:gd name="connsiteX34" fmla="*/ 5548697 w 6748930"/>
              <a:gd name="connsiteY34" fmla="*/ 3361609 h 4350334"/>
              <a:gd name="connsiteX35" fmla="*/ 5456718 w 6748930"/>
              <a:gd name="connsiteY35" fmla="*/ 3379602 h 4350334"/>
              <a:gd name="connsiteX36" fmla="*/ 5374127 w 6748930"/>
              <a:gd name="connsiteY36" fmla="*/ 3321063 h 4350334"/>
              <a:gd name="connsiteX37" fmla="*/ 5472635 w 6748930"/>
              <a:gd name="connsiteY37" fmla="*/ 3313752 h 4350334"/>
              <a:gd name="connsiteX38" fmla="*/ 5479694 w 6748930"/>
              <a:gd name="connsiteY38" fmla="*/ 3218524 h 4350334"/>
              <a:gd name="connsiteX39" fmla="*/ 5574193 w 6748930"/>
              <a:gd name="connsiteY39" fmla="*/ 3208152 h 4350334"/>
              <a:gd name="connsiteX40" fmla="*/ 5563128 w 6748930"/>
              <a:gd name="connsiteY40" fmla="*/ 3299745 h 4350334"/>
              <a:gd name="connsiteX41" fmla="*/ 5663093 w 6748930"/>
              <a:gd name="connsiteY41" fmla="*/ 3300614 h 4350334"/>
              <a:gd name="connsiteX42" fmla="*/ 5702199 w 6748930"/>
              <a:gd name="connsiteY42" fmla="*/ 3207531 h 4350334"/>
              <a:gd name="connsiteX43" fmla="*/ 5832576 w 6748930"/>
              <a:gd name="connsiteY43" fmla="*/ 3288889 h 4350334"/>
              <a:gd name="connsiteX44" fmla="*/ 5912633 w 6748930"/>
              <a:gd name="connsiteY44" fmla="*/ 3108519 h 4350334"/>
              <a:gd name="connsiteX45" fmla="*/ 6298015 w 6748930"/>
              <a:gd name="connsiteY45" fmla="*/ 3318069 h 4350334"/>
              <a:gd name="connsiteX46" fmla="*/ 6529868 w 6748930"/>
              <a:gd name="connsiteY46" fmla="*/ 3506602 h 4350334"/>
              <a:gd name="connsiteX47" fmla="*/ 6671535 w 6748930"/>
              <a:gd name="connsiteY47" fmla="*/ 3575848 h 4350334"/>
              <a:gd name="connsiteX48" fmla="*/ 6748930 w 6748930"/>
              <a:gd name="connsiteY48" fmla="*/ 3451799 h 4350334"/>
              <a:gd name="connsiteX49" fmla="*/ 5559681 w 6748930"/>
              <a:gd name="connsiteY49" fmla="*/ 2476539 h 4350334"/>
              <a:gd name="connsiteX50" fmla="*/ 4062794 w 6748930"/>
              <a:gd name="connsiteY50" fmla="*/ 1460218 h 4350334"/>
              <a:gd name="connsiteX51" fmla="*/ 3318797 w 6748930"/>
              <a:gd name="connsiteY51" fmla="*/ 999628 h 4350334"/>
              <a:gd name="connsiteX52" fmla="*/ 3612279 w 6748930"/>
              <a:gd name="connsiteY52" fmla="*/ 681673 h 4350334"/>
              <a:gd name="connsiteX53" fmla="*/ 3082778 w 6748930"/>
              <a:gd name="connsiteY53" fmla="*/ 637893 h 4350334"/>
              <a:gd name="connsiteX54" fmla="*/ 2924003 w 6748930"/>
              <a:gd name="connsiteY54" fmla="*/ 378784 h 4350334"/>
              <a:gd name="connsiteX55" fmla="*/ 2716765 w 6748930"/>
              <a:gd name="connsiteY55" fmla="*/ 0 h 4350334"/>
              <a:gd name="connsiteX56" fmla="*/ 2506088 w 6748930"/>
              <a:gd name="connsiteY56" fmla="*/ 471741 h 4350334"/>
              <a:gd name="connsiteX57" fmla="*/ 2221402 w 6748930"/>
              <a:gd name="connsiteY57" fmla="*/ 1069117 h 4350334"/>
              <a:gd name="connsiteX58" fmla="*/ 1989942 w 6748930"/>
              <a:gd name="connsiteY58" fmla="*/ 1081740 h 4350334"/>
              <a:gd name="connsiteX59" fmla="*/ 1922097 w 6748930"/>
              <a:gd name="connsiteY59" fmla="*/ 651154 h 4350334"/>
              <a:gd name="connsiteX60" fmla="*/ 1896109 w 6748930"/>
              <a:gd name="connsiteY60" fmla="*/ 384269 h 4350334"/>
              <a:gd name="connsiteX61" fmla="*/ 1412666 w 6748930"/>
              <a:gd name="connsiteY61" fmla="*/ 354574 h 4350334"/>
              <a:gd name="connsiteX62" fmla="*/ 1410121 w 6748930"/>
              <a:gd name="connsiteY62" fmla="*/ 191971 h 4350334"/>
              <a:gd name="connsiteX63" fmla="*/ 1289845 w 6748930"/>
              <a:gd name="connsiteY63" fmla="*/ 184626 h 4350334"/>
              <a:gd name="connsiteX64" fmla="*/ 1169632 w 6748930"/>
              <a:gd name="connsiteY64" fmla="*/ 166320 h 4350334"/>
              <a:gd name="connsiteX65" fmla="*/ 1170496 w 6748930"/>
              <a:gd name="connsiteY65" fmla="*/ 80778 h 4350334"/>
              <a:gd name="connsiteX66" fmla="*/ 1069010 w 6748930"/>
              <a:gd name="connsiteY66" fmla="*/ 302914 h 4350334"/>
              <a:gd name="connsiteX67" fmla="*/ 964794 w 6748930"/>
              <a:gd name="connsiteY67" fmla="*/ 506053 h 4350334"/>
              <a:gd name="connsiteX68" fmla="*/ 887664 w 6748930"/>
              <a:gd name="connsiteY68" fmla="*/ 741045 h 4350334"/>
              <a:gd name="connsiteX69" fmla="*/ 783415 w 6748930"/>
              <a:gd name="connsiteY69" fmla="*/ 1105042 h 4350334"/>
              <a:gd name="connsiteX70" fmla="*/ 547493 w 6748930"/>
              <a:gd name="connsiteY70" fmla="*/ 991239 h 4350334"/>
              <a:gd name="connsiteX71" fmla="*/ 353890 w 6748930"/>
              <a:gd name="connsiteY71" fmla="*/ 1111933 h 4350334"/>
              <a:gd name="connsiteX72" fmla="*/ 240397 w 6748930"/>
              <a:gd name="connsiteY72" fmla="*/ 1021956 h 4350334"/>
              <a:gd name="connsiteX73" fmla="*/ 166867 w 6748930"/>
              <a:gd name="connsiteY73" fmla="*/ 1137185 h 4350334"/>
              <a:gd name="connsiteX74" fmla="*/ 113254 w 6748930"/>
              <a:gd name="connsiteY74" fmla="*/ 1256635 h 4350334"/>
              <a:gd name="connsiteX75" fmla="*/ 72176 w 6748930"/>
              <a:gd name="connsiteY75" fmla="*/ 1354616 h 4350334"/>
              <a:gd name="connsiteX76" fmla="*/ 68887 w 6748930"/>
              <a:gd name="connsiteY76" fmla="*/ 1468419 h 4350334"/>
              <a:gd name="connsiteX77" fmla="*/ 0 w 6748930"/>
              <a:gd name="connsiteY77" fmla="*/ 1568134 h 4350334"/>
              <a:gd name="connsiteX78" fmla="*/ 9559 w 6748930"/>
              <a:gd name="connsiteY78" fmla="*/ 1759320 h 4350334"/>
              <a:gd name="connsiteX79" fmla="*/ 139432 w 6748930"/>
              <a:gd name="connsiteY79" fmla="*/ 1728887 h 4350334"/>
              <a:gd name="connsiteX80" fmla="*/ 290506 w 6748930"/>
              <a:gd name="connsiteY80" fmla="*/ 1793138 h 4350334"/>
              <a:gd name="connsiteX81" fmla="*/ 486543 w 6748930"/>
              <a:gd name="connsiteY81" fmla="*/ 1903084 h 4350334"/>
              <a:gd name="connsiteX82" fmla="*/ 451314 w 6748930"/>
              <a:gd name="connsiteY82" fmla="*/ 2048527 h 4350334"/>
              <a:gd name="connsiteX83" fmla="*/ 650644 w 6748930"/>
              <a:gd name="connsiteY83" fmla="*/ 2312532 h 4350334"/>
              <a:gd name="connsiteX84" fmla="*/ 425076 w 6748930"/>
              <a:gd name="connsiteY84" fmla="*/ 2799068 h 4350334"/>
              <a:gd name="connsiteX85" fmla="*/ 553431 w 6748930"/>
              <a:gd name="connsiteY85" fmla="*/ 2888221 h 4350334"/>
              <a:gd name="connsiteX0" fmla="*/ 553431 w 6748930"/>
              <a:gd name="connsiteY0" fmla="*/ 2888221 h 4350334"/>
              <a:gd name="connsiteX1" fmla="*/ 807498 w 6748930"/>
              <a:gd name="connsiteY1" fmla="*/ 2860775 h 4350334"/>
              <a:gd name="connsiteX2" fmla="*/ 849252 w 6748930"/>
              <a:gd name="connsiteY2" fmla="*/ 2971350 h 4350334"/>
              <a:gd name="connsiteX3" fmla="*/ 1210162 w 6748930"/>
              <a:gd name="connsiteY3" fmla="*/ 2893449 h 4350334"/>
              <a:gd name="connsiteX4" fmla="*/ 1432085 w 6748930"/>
              <a:gd name="connsiteY4" fmla="*/ 2983874 h 4350334"/>
              <a:gd name="connsiteX5" fmla="*/ 1009890 w 6748930"/>
              <a:gd name="connsiteY5" fmla="*/ 3970713 h 4350334"/>
              <a:gd name="connsiteX6" fmla="*/ 1442161 w 6748930"/>
              <a:gd name="connsiteY6" fmla="*/ 3697891 h 4350334"/>
              <a:gd name="connsiteX7" fmla="*/ 1468940 w 6748930"/>
              <a:gd name="connsiteY7" fmla="*/ 3668527 h 4350334"/>
              <a:gd name="connsiteX8" fmla="*/ 1513390 w 6748930"/>
              <a:gd name="connsiteY8" fmla="*/ 3681227 h 4350334"/>
              <a:gd name="connsiteX9" fmla="*/ 1487990 w 6748930"/>
              <a:gd name="connsiteY9" fmla="*/ 3719327 h 4350334"/>
              <a:gd name="connsiteX10" fmla="*/ 1649915 w 6748930"/>
              <a:gd name="connsiteY10" fmla="*/ 3801877 h 4350334"/>
              <a:gd name="connsiteX11" fmla="*/ 1850296 w 6748930"/>
              <a:gd name="connsiteY11" fmla="*/ 3899591 h 4350334"/>
              <a:gd name="connsiteX12" fmla="*/ 1841750 w 6748930"/>
              <a:gd name="connsiteY12" fmla="*/ 3769799 h 4350334"/>
              <a:gd name="connsiteX13" fmla="*/ 1879446 w 6748930"/>
              <a:gd name="connsiteY13" fmla="*/ 3702576 h 4350334"/>
              <a:gd name="connsiteX14" fmla="*/ 2012631 w 6748930"/>
              <a:gd name="connsiteY14" fmla="*/ 3217357 h 4350334"/>
              <a:gd name="connsiteX15" fmla="*/ 2804799 w 6748930"/>
              <a:gd name="connsiteY15" fmla="*/ 3895198 h 4350334"/>
              <a:gd name="connsiteX16" fmla="*/ 3013959 w 6748930"/>
              <a:gd name="connsiteY16" fmla="*/ 3957567 h 4350334"/>
              <a:gd name="connsiteX17" fmla="*/ 3183365 w 6748930"/>
              <a:gd name="connsiteY17" fmla="*/ 3989261 h 4350334"/>
              <a:gd name="connsiteX18" fmla="*/ 3423049 w 6748930"/>
              <a:gd name="connsiteY18" fmla="*/ 4039116 h 4350334"/>
              <a:gd name="connsiteX19" fmla="*/ 3632647 w 6748930"/>
              <a:gd name="connsiteY19" fmla="*/ 4081605 h 4350334"/>
              <a:gd name="connsiteX20" fmla="*/ 3740614 w 6748930"/>
              <a:gd name="connsiteY20" fmla="*/ 3977385 h 4350334"/>
              <a:gd name="connsiteX21" fmla="*/ 3737407 w 6748930"/>
              <a:gd name="connsiteY21" fmla="*/ 3641490 h 4350334"/>
              <a:gd name="connsiteX22" fmla="*/ 3757294 w 6748930"/>
              <a:gd name="connsiteY22" fmla="*/ 3381191 h 4350334"/>
              <a:gd name="connsiteX23" fmla="*/ 3792915 w 6748930"/>
              <a:gd name="connsiteY23" fmla="*/ 3349351 h 4350334"/>
              <a:gd name="connsiteX24" fmla="*/ 4255597 w 6748930"/>
              <a:gd name="connsiteY24" fmla="*/ 3719537 h 4350334"/>
              <a:gd name="connsiteX25" fmla="*/ 4720118 w 6748930"/>
              <a:gd name="connsiteY25" fmla="*/ 4078101 h 4350334"/>
              <a:gd name="connsiteX26" fmla="*/ 5023475 w 6748930"/>
              <a:gd name="connsiteY26" fmla="*/ 4350334 h 4350334"/>
              <a:gd name="connsiteX27" fmla="*/ 5017702 w 6748930"/>
              <a:gd name="connsiteY27" fmla="*/ 4040483 h 4350334"/>
              <a:gd name="connsiteX28" fmla="*/ 4969981 w 6748930"/>
              <a:gd name="connsiteY28" fmla="*/ 3928396 h 4350334"/>
              <a:gd name="connsiteX29" fmla="*/ 4908533 w 6748930"/>
              <a:gd name="connsiteY29" fmla="*/ 3778807 h 4350334"/>
              <a:gd name="connsiteX30" fmla="*/ 5369357 w 6748930"/>
              <a:gd name="connsiteY30" fmla="*/ 3665256 h 4350334"/>
              <a:gd name="connsiteX31" fmla="*/ 5358293 w 6748930"/>
              <a:gd name="connsiteY31" fmla="*/ 3439927 h 4350334"/>
              <a:gd name="connsiteX32" fmla="*/ 5627591 w 6748930"/>
              <a:gd name="connsiteY32" fmla="*/ 3433289 h 4350334"/>
              <a:gd name="connsiteX33" fmla="*/ 5624512 w 6748930"/>
              <a:gd name="connsiteY33" fmla="*/ 3361802 h 4350334"/>
              <a:gd name="connsiteX34" fmla="*/ 5548697 w 6748930"/>
              <a:gd name="connsiteY34" fmla="*/ 3361609 h 4350334"/>
              <a:gd name="connsiteX35" fmla="*/ 5456718 w 6748930"/>
              <a:gd name="connsiteY35" fmla="*/ 3379602 h 4350334"/>
              <a:gd name="connsiteX36" fmla="*/ 5374127 w 6748930"/>
              <a:gd name="connsiteY36" fmla="*/ 3321063 h 4350334"/>
              <a:gd name="connsiteX37" fmla="*/ 5472635 w 6748930"/>
              <a:gd name="connsiteY37" fmla="*/ 3313752 h 4350334"/>
              <a:gd name="connsiteX38" fmla="*/ 5479694 w 6748930"/>
              <a:gd name="connsiteY38" fmla="*/ 3218524 h 4350334"/>
              <a:gd name="connsiteX39" fmla="*/ 5574193 w 6748930"/>
              <a:gd name="connsiteY39" fmla="*/ 3208152 h 4350334"/>
              <a:gd name="connsiteX40" fmla="*/ 5563128 w 6748930"/>
              <a:gd name="connsiteY40" fmla="*/ 3299745 h 4350334"/>
              <a:gd name="connsiteX41" fmla="*/ 5663093 w 6748930"/>
              <a:gd name="connsiteY41" fmla="*/ 3300614 h 4350334"/>
              <a:gd name="connsiteX42" fmla="*/ 5702199 w 6748930"/>
              <a:gd name="connsiteY42" fmla="*/ 3207531 h 4350334"/>
              <a:gd name="connsiteX43" fmla="*/ 5832576 w 6748930"/>
              <a:gd name="connsiteY43" fmla="*/ 3288889 h 4350334"/>
              <a:gd name="connsiteX44" fmla="*/ 5912633 w 6748930"/>
              <a:gd name="connsiteY44" fmla="*/ 3108519 h 4350334"/>
              <a:gd name="connsiteX45" fmla="*/ 6298015 w 6748930"/>
              <a:gd name="connsiteY45" fmla="*/ 3318069 h 4350334"/>
              <a:gd name="connsiteX46" fmla="*/ 6529868 w 6748930"/>
              <a:gd name="connsiteY46" fmla="*/ 3506602 h 4350334"/>
              <a:gd name="connsiteX47" fmla="*/ 6671535 w 6748930"/>
              <a:gd name="connsiteY47" fmla="*/ 3575848 h 4350334"/>
              <a:gd name="connsiteX48" fmla="*/ 6748930 w 6748930"/>
              <a:gd name="connsiteY48" fmla="*/ 3451799 h 4350334"/>
              <a:gd name="connsiteX49" fmla="*/ 5559681 w 6748930"/>
              <a:gd name="connsiteY49" fmla="*/ 2476539 h 4350334"/>
              <a:gd name="connsiteX50" fmla="*/ 4062794 w 6748930"/>
              <a:gd name="connsiteY50" fmla="*/ 1460218 h 4350334"/>
              <a:gd name="connsiteX51" fmla="*/ 3318797 w 6748930"/>
              <a:gd name="connsiteY51" fmla="*/ 999628 h 4350334"/>
              <a:gd name="connsiteX52" fmla="*/ 3612279 w 6748930"/>
              <a:gd name="connsiteY52" fmla="*/ 681673 h 4350334"/>
              <a:gd name="connsiteX53" fmla="*/ 3082778 w 6748930"/>
              <a:gd name="connsiteY53" fmla="*/ 637893 h 4350334"/>
              <a:gd name="connsiteX54" fmla="*/ 2924003 w 6748930"/>
              <a:gd name="connsiteY54" fmla="*/ 378784 h 4350334"/>
              <a:gd name="connsiteX55" fmla="*/ 2716765 w 6748930"/>
              <a:gd name="connsiteY55" fmla="*/ 0 h 4350334"/>
              <a:gd name="connsiteX56" fmla="*/ 2506088 w 6748930"/>
              <a:gd name="connsiteY56" fmla="*/ 471741 h 4350334"/>
              <a:gd name="connsiteX57" fmla="*/ 2221402 w 6748930"/>
              <a:gd name="connsiteY57" fmla="*/ 1069117 h 4350334"/>
              <a:gd name="connsiteX58" fmla="*/ 1989942 w 6748930"/>
              <a:gd name="connsiteY58" fmla="*/ 1081740 h 4350334"/>
              <a:gd name="connsiteX59" fmla="*/ 1922097 w 6748930"/>
              <a:gd name="connsiteY59" fmla="*/ 651154 h 4350334"/>
              <a:gd name="connsiteX60" fmla="*/ 1896109 w 6748930"/>
              <a:gd name="connsiteY60" fmla="*/ 384269 h 4350334"/>
              <a:gd name="connsiteX61" fmla="*/ 1412666 w 6748930"/>
              <a:gd name="connsiteY61" fmla="*/ 354574 h 4350334"/>
              <a:gd name="connsiteX62" fmla="*/ 1410121 w 6748930"/>
              <a:gd name="connsiteY62" fmla="*/ 191971 h 4350334"/>
              <a:gd name="connsiteX63" fmla="*/ 1289845 w 6748930"/>
              <a:gd name="connsiteY63" fmla="*/ 184626 h 4350334"/>
              <a:gd name="connsiteX64" fmla="*/ 1169632 w 6748930"/>
              <a:gd name="connsiteY64" fmla="*/ 166320 h 4350334"/>
              <a:gd name="connsiteX65" fmla="*/ 1170496 w 6748930"/>
              <a:gd name="connsiteY65" fmla="*/ 80778 h 4350334"/>
              <a:gd name="connsiteX66" fmla="*/ 1069010 w 6748930"/>
              <a:gd name="connsiteY66" fmla="*/ 302914 h 4350334"/>
              <a:gd name="connsiteX67" fmla="*/ 964794 w 6748930"/>
              <a:gd name="connsiteY67" fmla="*/ 506053 h 4350334"/>
              <a:gd name="connsiteX68" fmla="*/ 887664 w 6748930"/>
              <a:gd name="connsiteY68" fmla="*/ 741045 h 4350334"/>
              <a:gd name="connsiteX69" fmla="*/ 783415 w 6748930"/>
              <a:gd name="connsiteY69" fmla="*/ 1105042 h 4350334"/>
              <a:gd name="connsiteX70" fmla="*/ 547493 w 6748930"/>
              <a:gd name="connsiteY70" fmla="*/ 991239 h 4350334"/>
              <a:gd name="connsiteX71" fmla="*/ 353890 w 6748930"/>
              <a:gd name="connsiteY71" fmla="*/ 1111933 h 4350334"/>
              <a:gd name="connsiteX72" fmla="*/ 240397 w 6748930"/>
              <a:gd name="connsiteY72" fmla="*/ 1021956 h 4350334"/>
              <a:gd name="connsiteX73" fmla="*/ 166867 w 6748930"/>
              <a:gd name="connsiteY73" fmla="*/ 1137185 h 4350334"/>
              <a:gd name="connsiteX74" fmla="*/ 113254 w 6748930"/>
              <a:gd name="connsiteY74" fmla="*/ 1256635 h 4350334"/>
              <a:gd name="connsiteX75" fmla="*/ 72176 w 6748930"/>
              <a:gd name="connsiteY75" fmla="*/ 1354616 h 4350334"/>
              <a:gd name="connsiteX76" fmla="*/ 68887 w 6748930"/>
              <a:gd name="connsiteY76" fmla="*/ 1468419 h 4350334"/>
              <a:gd name="connsiteX77" fmla="*/ 0 w 6748930"/>
              <a:gd name="connsiteY77" fmla="*/ 1568134 h 4350334"/>
              <a:gd name="connsiteX78" fmla="*/ 9559 w 6748930"/>
              <a:gd name="connsiteY78" fmla="*/ 1759320 h 4350334"/>
              <a:gd name="connsiteX79" fmla="*/ 139432 w 6748930"/>
              <a:gd name="connsiteY79" fmla="*/ 1728887 h 4350334"/>
              <a:gd name="connsiteX80" fmla="*/ 290506 w 6748930"/>
              <a:gd name="connsiteY80" fmla="*/ 1793138 h 4350334"/>
              <a:gd name="connsiteX81" fmla="*/ 486543 w 6748930"/>
              <a:gd name="connsiteY81" fmla="*/ 1903084 h 4350334"/>
              <a:gd name="connsiteX82" fmla="*/ 451314 w 6748930"/>
              <a:gd name="connsiteY82" fmla="*/ 2048527 h 4350334"/>
              <a:gd name="connsiteX83" fmla="*/ 650644 w 6748930"/>
              <a:gd name="connsiteY83" fmla="*/ 2312532 h 4350334"/>
              <a:gd name="connsiteX84" fmla="*/ 425076 w 6748930"/>
              <a:gd name="connsiteY84" fmla="*/ 2799068 h 4350334"/>
              <a:gd name="connsiteX85" fmla="*/ 553431 w 6748930"/>
              <a:gd name="connsiteY85" fmla="*/ 2888221 h 4350334"/>
              <a:gd name="connsiteX0" fmla="*/ 553431 w 6748930"/>
              <a:gd name="connsiteY0" fmla="*/ 2888221 h 4350334"/>
              <a:gd name="connsiteX1" fmla="*/ 807498 w 6748930"/>
              <a:gd name="connsiteY1" fmla="*/ 2860775 h 4350334"/>
              <a:gd name="connsiteX2" fmla="*/ 849252 w 6748930"/>
              <a:gd name="connsiteY2" fmla="*/ 2971350 h 4350334"/>
              <a:gd name="connsiteX3" fmla="*/ 1210162 w 6748930"/>
              <a:gd name="connsiteY3" fmla="*/ 2893449 h 4350334"/>
              <a:gd name="connsiteX4" fmla="*/ 1432085 w 6748930"/>
              <a:gd name="connsiteY4" fmla="*/ 2983874 h 4350334"/>
              <a:gd name="connsiteX5" fmla="*/ 1009890 w 6748930"/>
              <a:gd name="connsiteY5" fmla="*/ 3970713 h 4350334"/>
              <a:gd name="connsiteX6" fmla="*/ 1442161 w 6748930"/>
              <a:gd name="connsiteY6" fmla="*/ 3697891 h 4350334"/>
              <a:gd name="connsiteX7" fmla="*/ 1468940 w 6748930"/>
              <a:gd name="connsiteY7" fmla="*/ 3668527 h 4350334"/>
              <a:gd name="connsiteX8" fmla="*/ 1513390 w 6748930"/>
              <a:gd name="connsiteY8" fmla="*/ 3681227 h 4350334"/>
              <a:gd name="connsiteX9" fmla="*/ 1487990 w 6748930"/>
              <a:gd name="connsiteY9" fmla="*/ 3719327 h 4350334"/>
              <a:gd name="connsiteX10" fmla="*/ 1649915 w 6748930"/>
              <a:gd name="connsiteY10" fmla="*/ 3801877 h 4350334"/>
              <a:gd name="connsiteX11" fmla="*/ 1850296 w 6748930"/>
              <a:gd name="connsiteY11" fmla="*/ 3899591 h 4350334"/>
              <a:gd name="connsiteX12" fmla="*/ 1854065 w 6748930"/>
              <a:gd name="connsiteY12" fmla="*/ 3788272 h 4350334"/>
              <a:gd name="connsiteX13" fmla="*/ 1879446 w 6748930"/>
              <a:gd name="connsiteY13" fmla="*/ 3702576 h 4350334"/>
              <a:gd name="connsiteX14" fmla="*/ 2012631 w 6748930"/>
              <a:gd name="connsiteY14" fmla="*/ 3217357 h 4350334"/>
              <a:gd name="connsiteX15" fmla="*/ 2804799 w 6748930"/>
              <a:gd name="connsiteY15" fmla="*/ 3895198 h 4350334"/>
              <a:gd name="connsiteX16" fmla="*/ 3013959 w 6748930"/>
              <a:gd name="connsiteY16" fmla="*/ 3957567 h 4350334"/>
              <a:gd name="connsiteX17" fmla="*/ 3183365 w 6748930"/>
              <a:gd name="connsiteY17" fmla="*/ 3989261 h 4350334"/>
              <a:gd name="connsiteX18" fmla="*/ 3423049 w 6748930"/>
              <a:gd name="connsiteY18" fmla="*/ 4039116 h 4350334"/>
              <a:gd name="connsiteX19" fmla="*/ 3632647 w 6748930"/>
              <a:gd name="connsiteY19" fmla="*/ 4081605 h 4350334"/>
              <a:gd name="connsiteX20" fmla="*/ 3740614 w 6748930"/>
              <a:gd name="connsiteY20" fmla="*/ 3977385 h 4350334"/>
              <a:gd name="connsiteX21" fmla="*/ 3737407 w 6748930"/>
              <a:gd name="connsiteY21" fmla="*/ 3641490 h 4350334"/>
              <a:gd name="connsiteX22" fmla="*/ 3757294 w 6748930"/>
              <a:gd name="connsiteY22" fmla="*/ 3381191 h 4350334"/>
              <a:gd name="connsiteX23" fmla="*/ 3792915 w 6748930"/>
              <a:gd name="connsiteY23" fmla="*/ 3349351 h 4350334"/>
              <a:gd name="connsiteX24" fmla="*/ 4255597 w 6748930"/>
              <a:gd name="connsiteY24" fmla="*/ 3719537 h 4350334"/>
              <a:gd name="connsiteX25" fmla="*/ 4720118 w 6748930"/>
              <a:gd name="connsiteY25" fmla="*/ 4078101 h 4350334"/>
              <a:gd name="connsiteX26" fmla="*/ 5023475 w 6748930"/>
              <a:gd name="connsiteY26" fmla="*/ 4350334 h 4350334"/>
              <a:gd name="connsiteX27" fmla="*/ 5017702 w 6748930"/>
              <a:gd name="connsiteY27" fmla="*/ 4040483 h 4350334"/>
              <a:gd name="connsiteX28" fmla="*/ 4969981 w 6748930"/>
              <a:gd name="connsiteY28" fmla="*/ 3928396 h 4350334"/>
              <a:gd name="connsiteX29" fmla="*/ 4908533 w 6748930"/>
              <a:gd name="connsiteY29" fmla="*/ 3778807 h 4350334"/>
              <a:gd name="connsiteX30" fmla="*/ 5369357 w 6748930"/>
              <a:gd name="connsiteY30" fmla="*/ 3665256 h 4350334"/>
              <a:gd name="connsiteX31" fmla="*/ 5358293 w 6748930"/>
              <a:gd name="connsiteY31" fmla="*/ 3439927 h 4350334"/>
              <a:gd name="connsiteX32" fmla="*/ 5627591 w 6748930"/>
              <a:gd name="connsiteY32" fmla="*/ 3433289 h 4350334"/>
              <a:gd name="connsiteX33" fmla="*/ 5624512 w 6748930"/>
              <a:gd name="connsiteY33" fmla="*/ 3361802 h 4350334"/>
              <a:gd name="connsiteX34" fmla="*/ 5548697 w 6748930"/>
              <a:gd name="connsiteY34" fmla="*/ 3361609 h 4350334"/>
              <a:gd name="connsiteX35" fmla="*/ 5456718 w 6748930"/>
              <a:gd name="connsiteY35" fmla="*/ 3379602 h 4350334"/>
              <a:gd name="connsiteX36" fmla="*/ 5374127 w 6748930"/>
              <a:gd name="connsiteY36" fmla="*/ 3321063 h 4350334"/>
              <a:gd name="connsiteX37" fmla="*/ 5472635 w 6748930"/>
              <a:gd name="connsiteY37" fmla="*/ 3313752 h 4350334"/>
              <a:gd name="connsiteX38" fmla="*/ 5479694 w 6748930"/>
              <a:gd name="connsiteY38" fmla="*/ 3218524 h 4350334"/>
              <a:gd name="connsiteX39" fmla="*/ 5574193 w 6748930"/>
              <a:gd name="connsiteY39" fmla="*/ 3208152 h 4350334"/>
              <a:gd name="connsiteX40" fmla="*/ 5563128 w 6748930"/>
              <a:gd name="connsiteY40" fmla="*/ 3299745 h 4350334"/>
              <a:gd name="connsiteX41" fmla="*/ 5663093 w 6748930"/>
              <a:gd name="connsiteY41" fmla="*/ 3300614 h 4350334"/>
              <a:gd name="connsiteX42" fmla="*/ 5702199 w 6748930"/>
              <a:gd name="connsiteY42" fmla="*/ 3207531 h 4350334"/>
              <a:gd name="connsiteX43" fmla="*/ 5832576 w 6748930"/>
              <a:gd name="connsiteY43" fmla="*/ 3288889 h 4350334"/>
              <a:gd name="connsiteX44" fmla="*/ 5912633 w 6748930"/>
              <a:gd name="connsiteY44" fmla="*/ 3108519 h 4350334"/>
              <a:gd name="connsiteX45" fmla="*/ 6298015 w 6748930"/>
              <a:gd name="connsiteY45" fmla="*/ 3318069 h 4350334"/>
              <a:gd name="connsiteX46" fmla="*/ 6529868 w 6748930"/>
              <a:gd name="connsiteY46" fmla="*/ 3506602 h 4350334"/>
              <a:gd name="connsiteX47" fmla="*/ 6671535 w 6748930"/>
              <a:gd name="connsiteY47" fmla="*/ 3575848 h 4350334"/>
              <a:gd name="connsiteX48" fmla="*/ 6748930 w 6748930"/>
              <a:gd name="connsiteY48" fmla="*/ 3451799 h 4350334"/>
              <a:gd name="connsiteX49" fmla="*/ 5559681 w 6748930"/>
              <a:gd name="connsiteY49" fmla="*/ 2476539 h 4350334"/>
              <a:gd name="connsiteX50" fmla="*/ 4062794 w 6748930"/>
              <a:gd name="connsiteY50" fmla="*/ 1460218 h 4350334"/>
              <a:gd name="connsiteX51" fmla="*/ 3318797 w 6748930"/>
              <a:gd name="connsiteY51" fmla="*/ 999628 h 4350334"/>
              <a:gd name="connsiteX52" fmla="*/ 3612279 w 6748930"/>
              <a:gd name="connsiteY52" fmla="*/ 681673 h 4350334"/>
              <a:gd name="connsiteX53" fmla="*/ 3082778 w 6748930"/>
              <a:gd name="connsiteY53" fmla="*/ 637893 h 4350334"/>
              <a:gd name="connsiteX54" fmla="*/ 2924003 w 6748930"/>
              <a:gd name="connsiteY54" fmla="*/ 378784 h 4350334"/>
              <a:gd name="connsiteX55" fmla="*/ 2716765 w 6748930"/>
              <a:gd name="connsiteY55" fmla="*/ 0 h 4350334"/>
              <a:gd name="connsiteX56" fmla="*/ 2506088 w 6748930"/>
              <a:gd name="connsiteY56" fmla="*/ 471741 h 4350334"/>
              <a:gd name="connsiteX57" fmla="*/ 2221402 w 6748930"/>
              <a:gd name="connsiteY57" fmla="*/ 1069117 h 4350334"/>
              <a:gd name="connsiteX58" fmla="*/ 1989942 w 6748930"/>
              <a:gd name="connsiteY58" fmla="*/ 1081740 h 4350334"/>
              <a:gd name="connsiteX59" fmla="*/ 1922097 w 6748930"/>
              <a:gd name="connsiteY59" fmla="*/ 651154 h 4350334"/>
              <a:gd name="connsiteX60" fmla="*/ 1896109 w 6748930"/>
              <a:gd name="connsiteY60" fmla="*/ 384269 h 4350334"/>
              <a:gd name="connsiteX61" fmla="*/ 1412666 w 6748930"/>
              <a:gd name="connsiteY61" fmla="*/ 354574 h 4350334"/>
              <a:gd name="connsiteX62" fmla="*/ 1410121 w 6748930"/>
              <a:gd name="connsiteY62" fmla="*/ 191971 h 4350334"/>
              <a:gd name="connsiteX63" fmla="*/ 1289845 w 6748930"/>
              <a:gd name="connsiteY63" fmla="*/ 184626 h 4350334"/>
              <a:gd name="connsiteX64" fmla="*/ 1169632 w 6748930"/>
              <a:gd name="connsiteY64" fmla="*/ 166320 h 4350334"/>
              <a:gd name="connsiteX65" fmla="*/ 1170496 w 6748930"/>
              <a:gd name="connsiteY65" fmla="*/ 80778 h 4350334"/>
              <a:gd name="connsiteX66" fmla="*/ 1069010 w 6748930"/>
              <a:gd name="connsiteY66" fmla="*/ 302914 h 4350334"/>
              <a:gd name="connsiteX67" fmla="*/ 964794 w 6748930"/>
              <a:gd name="connsiteY67" fmla="*/ 506053 h 4350334"/>
              <a:gd name="connsiteX68" fmla="*/ 887664 w 6748930"/>
              <a:gd name="connsiteY68" fmla="*/ 741045 h 4350334"/>
              <a:gd name="connsiteX69" fmla="*/ 783415 w 6748930"/>
              <a:gd name="connsiteY69" fmla="*/ 1105042 h 4350334"/>
              <a:gd name="connsiteX70" fmla="*/ 547493 w 6748930"/>
              <a:gd name="connsiteY70" fmla="*/ 991239 h 4350334"/>
              <a:gd name="connsiteX71" fmla="*/ 353890 w 6748930"/>
              <a:gd name="connsiteY71" fmla="*/ 1111933 h 4350334"/>
              <a:gd name="connsiteX72" fmla="*/ 240397 w 6748930"/>
              <a:gd name="connsiteY72" fmla="*/ 1021956 h 4350334"/>
              <a:gd name="connsiteX73" fmla="*/ 166867 w 6748930"/>
              <a:gd name="connsiteY73" fmla="*/ 1137185 h 4350334"/>
              <a:gd name="connsiteX74" fmla="*/ 113254 w 6748930"/>
              <a:gd name="connsiteY74" fmla="*/ 1256635 h 4350334"/>
              <a:gd name="connsiteX75" fmla="*/ 72176 w 6748930"/>
              <a:gd name="connsiteY75" fmla="*/ 1354616 h 4350334"/>
              <a:gd name="connsiteX76" fmla="*/ 68887 w 6748930"/>
              <a:gd name="connsiteY76" fmla="*/ 1468419 h 4350334"/>
              <a:gd name="connsiteX77" fmla="*/ 0 w 6748930"/>
              <a:gd name="connsiteY77" fmla="*/ 1568134 h 4350334"/>
              <a:gd name="connsiteX78" fmla="*/ 9559 w 6748930"/>
              <a:gd name="connsiteY78" fmla="*/ 1759320 h 4350334"/>
              <a:gd name="connsiteX79" fmla="*/ 139432 w 6748930"/>
              <a:gd name="connsiteY79" fmla="*/ 1728887 h 4350334"/>
              <a:gd name="connsiteX80" fmla="*/ 290506 w 6748930"/>
              <a:gd name="connsiteY80" fmla="*/ 1793138 h 4350334"/>
              <a:gd name="connsiteX81" fmla="*/ 486543 w 6748930"/>
              <a:gd name="connsiteY81" fmla="*/ 1903084 h 4350334"/>
              <a:gd name="connsiteX82" fmla="*/ 451314 w 6748930"/>
              <a:gd name="connsiteY82" fmla="*/ 2048527 h 4350334"/>
              <a:gd name="connsiteX83" fmla="*/ 650644 w 6748930"/>
              <a:gd name="connsiteY83" fmla="*/ 2312532 h 4350334"/>
              <a:gd name="connsiteX84" fmla="*/ 425076 w 6748930"/>
              <a:gd name="connsiteY84" fmla="*/ 2799068 h 4350334"/>
              <a:gd name="connsiteX85" fmla="*/ 553431 w 6748930"/>
              <a:gd name="connsiteY85" fmla="*/ 2888221 h 4350334"/>
              <a:gd name="connsiteX0" fmla="*/ 553431 w 6748930"/>
              <a:gd name="connsiteY0" fmla="*/ 2888221 h 4350334"/>
              <a:gd name="connsiteX1" fmla="*/ 807498 w 6748930"/>
              <a:gd name="connsiteY1" fmla="*/ 2860775 h 4350334"/>
              <a:gd name="connsiteX2" fmla="*/ 849252 w 6748930"/>
              <a:gd name="connsiteY2" fmla="*/ 2971350 h 4350334"/>
              <a:gd name="connsiteX3" fmla="*/ 1179374 w 6748930"/>
              <a:gd name="connsiteY3" fmla="*/ 2939630 h 4350334"/>
              <a:gd name="connsiteX4" fmla="*/ 1432085 w 6748930"/>
              <a:gd name="connsiteY4" fmla="*/ 2983874 h 4350334"/>
              <a:gd name="connsiteX5" fmla="*/ 1009890 w 6748930"/>
              <a:gd name="connsiteY5" fmla="*/ 3970713 h 4350334"/>
              <a:gd name="connsiteX6" fmla="*/ 1442161 w 6748930"/>
              <a:gd name="connsiteY6" fmla="*/ 3697891 h 4350334"/>
              <a:gd name="connsiteX7" fmla="*/ 1468940 w 6748930"/>
              <a:gd name="connsiteY7" fmla="*/ 3668527 h 4350334"/>
              <a:gd name="connsiteX8" fmla="*/ 1513390 w 6748930"/>
              <a:gd name="connsiteY8" fmla="*/ 3681227 h 4350334"/>
              <a:gd name="connsiteX9" fmla="*/ 1487990 w 6748930"/>
              <a:gd name="connsiteY9" fmla="*/ 3719327 h 4350334"/>
              <a:gd name="connsiteX10" fmla="*/ 1649915 w 6748930"/>
              <a:gd name="connsiteY10" fmla="*/ 3801877 h 4350334"/>
              <a:gd name="connsiteX11" fmla="*/ 1850296 w 6748930"/>
              <a:gd name="connsiteY11" fmla="*/ 3899591 h 4350334"/>
              <a:gd name="connsiteX12" fmla="*/ 1854065 w 6748930"/>
              <a:gd name="connsiteY12" fmla="*/ 3788272 h 4350334"/>
              <a:gd name="connsiteX13" fmla="*/ 1879446 w 6748930"/>
              <a:gd name="connsiteY13" fmla="*/ 3702576 h 4350334"/>
              <a:gd name="connsiteX14" fmla="*/ 2012631 w 6748930"/>
              <a:gd name="connsiteY14" fmla="*/ 3217357 h 4350334"/>
              <a:gd name="connsiteX15" fmla="*/ 2804799 w 6748930"/>
              <a:gd name="connsiteY15" fmla="*/ 3895198 h 4350334"/>
              <a:gd name="connsiteX16" fmla="*/ 3013959 w 6748930"/>
              <a:gd name="connsiteY16" fmla="*/ 3957567 h 4350334"/>
              <a:gd name="connsiteX17" fmla="*/ 3183365 w 6748930"/>
              <a:gd name="connsiteY17" fmla="*/ 3989261 h 4350334"/>
              <a:gd name="connsiteX18" fmla="*/ 3423049 w 6748930"/>
              <a:gd name="connsiteY18" fmla="*/ 4039116 h 4350334"/>
              <a:gd name="connsiteX19" fmla="*/ 3632647 w 6748930"/>
              <a:gd name="connsiteY19" fmla="*/ 4081605 h 4350334"/>
              <a:gd name="connsiteX20" fmla="*/ 3740614 w 6748930"/>
              <a:gd name="connsiteY20" fmla="*/ 3977385 h 4350334"/>
              <a:gd name="connsiteX21" fmla="*/ 3737407 w 6748930"/>
              <a:gd name="connsiteY21" fmla="*/ 3641490 h 4350334"/>
              <a:gd name="connsiteX22" fmla="*/ 3757294 w 6748930"/>
              <a:gd name="connsiteY22" fmla="*/ 3381191 h 4350334"/>
              <a:gd name="connsiteX23" fmla="*/ 3792915 w 6748930"/>
              <a:gd name="connsiteY23" fmla="*/ 3349351 h 4350334"/>
              <a:gd name="connsiteX24" fmla="*/ 4255597 w 6748930"/>
              <a:gd name="connsiteY24" fmla="*/ 3719537 h 4350334"/>
              <a:gd name="connsiteX25" fmla="*/ 4720118 w 6748930"/>
              <a:gd name="connsiteY25" fmla="*/ 4078101 h 4350334"/>
              <a:gd name="connsiteX26" fmla="*/ 5023475 w 6748930"/>
              <a:gd name="connsiteY26" fmla="*/ 4350334 h 4350334"/>
              <a:gd name="connsiteX27" fmla="*/ 5017702 w 6748930"/>
              <a:gd name="connsiteY27" fmla="*/ 4040483 h 4350334"/>
              <a:gd name="connsiteX28" fmla="*/ 4969981 w 6748930"/>
              <a:gd name="connsiteY28" fmla="*/ 3928396 h 4350334"/>
              <a:gd name="connsiteX29" fmla="*/ 4908533 w 6748930"/>
              <a:gd name="connsiteY29" fmla="*/ 3778807 h 4350334"/>
              <a:gd name="connsiteX30" fmla="*/ 5369357 w 6748930"/>
              <a:gd name="connsiteY30" fmla="*/ 3665256 h 4350334"/>
              <a:gd name="connsiteX31" fmla="*/ 5358293 w 6748930"/>
              <a:gd name="connsiteY31" fmla="*/ 3439927 h 4350334"/>
              <a:gd name="connsiteX32" fmla="*/ 5627591 w 6748930"/>
              <a:gd name="connsiteY32" fmla="*/ 3433289 h 4350334"/>
              <a:gd name="connsiteX33" fmla="*/ 5624512 w 6748930"/>
              <a:gd name="connsiteY33" fmla="*/ 3361802 h 4350334"/>
              <a:gd name="connsiteX34" fmla="*/ 5548697 w 6748930"/>
              <a:gd name="connsiteY34" fmla="*/ 3361609 h 4350334"/>
              <a:gd name="connsiteX35" fmla="*/ 5456718 w 6748930"/>
              <a:gd name="connsiteY35" fmla="*/ 3379602 h 4350334"/>
              <a:gd name="connsiteX36" fmla="*/ 5374127 w 6748930"/>
              <a:gd name="connsiteY36" fmla="*/ 3321063 h 4350334"/>
              <a:gd name="connsiteX37" fmla="*/ 5472635 w 6748930"/>
              <a:gd name="connsiteY37" fmla="*/ 3313752 h 4350334"/>
              <a:gd name="connsiteX38" fmla="*/ 5479694 w 6748930"/>
              <a:gd name="connsiteY38" fmla="*/ 3218524 h 4350334"/>
              <a:gd name="connsiteX39" fmla="*/ 5574193 w 6748930"/>
              <a:gd name="connsiteY39" fmla="*/ 3208152 h 4350334"/>
              <a:gd name="connsiteX40" fmla="*/ 5563128 w 6748930"/>
              <a:gd name="connsiteY40" fmla="*/ 3299745 h 4350334"/>
              <a:gd name="connsiteX41" fmla="*/ 5663093 w 6748930"/>
              <a:gd name="connsiteY41" fmla="*/ 3300614 h 4350334"/>
              <a:gd name="connsiteX42" fmla="*/ 5702199 w 6748930"/>
              <a:gd name="connsiteY42" fmla="*/ 3207531 h 4350334"/>
              <a:gd name="connsiteX43" fmla="*/ 5832576 w 6748930"/>
              <a:gd name="connsiteY43" fmla="*/ 3288889 h 4350334"/>
              <a:gd name="connsiteX44" fmla="*/ 5912633 w 6748930"/>
              <a:gd name="connsiteY44" fmla="*/ 3108519 h 4350334"/>
              <a:gd name="connsiteX45" fmla="*/ 6298015 w 6748930"/>
              <a:gd name="connsiteY45" fmla="*/ 3318069 h 4350334"/>
              <a:gd name="connsiteX46" fmla="*/ 6529868 w 6748930"/>
              <a:gd name="connsiteY46" fmla="*/ 3506602 h 4350334"/>
              <a:gd name="connsiteX47" fmla="*/ 6671535 w 6748930"/>
              <a:gd name="connsiteY47" fmla="*/ 3575848 h 4350334"/>
              <a:gd name="connsiteX48" fmla="*/ 6748930 w 6748930"/>
              <a:gd name="connsiteY48" fmla="*/ 3451799 h 4350334"/>
              <a:gd name="connsiteX49" fmla="*/ 5559681 w 6748930"/>
              <a:gd name="connsiteY49" fmla="*/ 2476539 h 4350334"/>
              <a:gd name="connsiteX50" fmla="*/ 4062794 w 6748930"/>
              <a:gd name="connsiteY50" fmla="*/ 1460218 h 4350334"/>
              <a:gd name="connsiteX51" fmla="*/ 3318797 w 6748930"/>
              <a:gd name="connsiteY51" fmla="*/ 999628 h 4350334"/>
              <a:gd name="connsiteX52" fmla="*/ 3612279 w 6748930"/>
              <a:gd name="connsiteY52" fmla="*/ 681673 h 4350334"/>
              <a:gd name="connsiteX53" fmla="*/ 3082778 w 6748930"/>
              <a:gd name="connsiteY53" fmla="*/ 637893 h 4350334"/>
              <a:gd name="connsiteX54" fmla="*/ 2924003 w 6748930"/>
              <a:gd name="connsiteY54" fmla="*/ 378784 h 4350334"/>
              <a:gd name="connsiteX55" fmla="*/ 2716765 w 6748930"/>
              <a:gd name="connsiteY55" fmla="*/ 0 h 4350334"/>
              <a:gd name="connsiteX56" fmla="*/ 2506088 w 6748930"/>
              <a:gd name="connsiteY56" fmla="*/ 471741 h 4350334"/>
              <a:gd name="connsiteX57" fmla="*/ 2221402 w 6748930"/>
              <a:gd name="connsiteY57" fmla="*/ 1069117 h 4350334"/>
              <a:gd name="connsiteX58" fmla="*/ 1989942 w 6748930"/>
              <a:gd name="connsiteY58" fmla="*/ 1081740 h 4350334"/>
              <a:gd name="connsiteX59" fmla="*/ 1922097 w 6748930"/>
              <a:gd name="connsiteY59" fmla="*/ 651154 h 4350334"/>
              <a:gd name="connsiteX60" fmla="*/ 1896109 w 6748930"/>
              <a:gd name="connsiteY60" fmla="*/ 384269 h 4350334"/>
              <a:gd name="connsiteX61" fmla="*/ 1412666 w 6748930"/>
              <a:gd name="connsiteY61" fmla="*/ 354574 h 4350334"/>
              <a:gd name="connsiteX62" fmla="*/ 1410121 w 6748930"/>
              <a:gd name="connsiteY62" fmla="*/ 191971 h 4350334"/>
              <a:gd name="connsiteX63" fmla="*/ 1289845 w 6748930"/>
              <a:gd name="connsiteY63" fmla="*/ 184626 h 4350334"/>
              <a:gd name="connsiteX64" fmla="*/ 1169632 w 6748930"/>
              <a:gd name="connsiteY64" fmla="*/ 166320 h 4350334"/>
              <a:gd name="connsiteX65" fmla="*/ 1170496 w 6748930"/>
              <a:gd name="connsiteY65" fmla="*/ 80778 h 4350334"/>
              <a:gd name="connsiteX66" fmla="*/ 1069010 w 6748930"/>
              <a:gd name="connsiteY66" fmla="*/ 302914 h 4350334"/>
              <a:gd name="connsiteX67" fmla="*/ 964794 w 6748930"/>
              <a:gd name="connsiteY67" fmla="*/ 506053 h 4350334"/>
              <a:gd name="connsiteX68" fmla="*/ 887664 w 6748930"/>
              <a:gd name="connsiteY68" fmla="*/ 741045 h 4350334"/>
              <a:gd name="connsiteX69" fmla="*/ 783415 w 6748930"/>
              <a:gd name="connsiteY69" fmla="*/ 1105042 h 4350334"/>
              <a:gd name="connsiteX70" fmla="*/ 547493 w 6748930"/>
              <a:gd name="connsiteY70" fmla="*/ 991239 h 4350334"/>
              <a:gd name="connsiteX71" fmla="*/ 353890 w 6748930"/>
              <a:gd name="connsiteY71" fmla="*/ 1111933 h 4350334"/>
              <a:gd name="connsiteX72" fmla="*/ 240397 w 6748930"/>
              <a:gd name="connsiteY72" fmla="*/ 1021956 h 4350334"/>
              <a:gd name="connsiteX73" fmla="*/ 166867 w 6748930"/>
              <a:gd name="connsiteY73" fmla="*/ 1137185 h 4350334"/>
              <a:gd name="connsiteX74" fmla="*/ 113254 w 6748930"/>
              <a:gd name="connsiteY74" fmla="*/ 1256635 h 4350334"/>
              <a:gd name="connsiteX75" fmla="*/ 72176 w 6748930"/>
              <a:gd name="connsiteY75" fmla="*/ 1354616 h 4350334"/>
              <a:gd name="connsiteX76" fmla="*/ 68887 w 6748930"/>
              <a:gd name="connsiteY76" fmla="*/ 1468419 h 4350334"/>
              <a:gd name="connsiteX77" fmla="*/ 0 w 6748930"/>
              <a:gd name="connsiteY77" fmla="*/ 1568134 h 4350334"/>
              <a:gd name="connsiteX78" fmla="*/ 9559 w 6748930"/>
              <a:gd name="connsiteY78" fmla="*/ 1759320 h 4350334"/>
              <a:gd name="connsiteX79" fmla="*/ 139432 w 6748930"/>
              <a:gd name="connsiteY79" fmla="*/ 1728887 h 4350334"/>
              <a:gd name="connsiteX80" fmla="*/ 290506 w 6748930"/>
              <a:gd name="connsiteY80" fmla="*/ 1793138 h 4350334"/>
              <a:gd name="connsiteX81" fmla="*/ 486543 w 6748930"/>
              <a:gd name="connsiteY81" fmla="*/ 1903084 h 4350334"/>
              <a:gd name="connsiteX82" fmla="*/ 451314 w 6748930"/>
              <a:gd name="connsiteY82" fmla="*/ 2048527 h 4350334"/>
              <a:gd name="connsiteX83" fmla="*/ 650644 w 6748930"/>
              <a:gd name="connsiteY83" fmla="*/ 2312532 h 4350334"/>
              <a:gd name="connsiteX84" fmla="*/ 425076 w 6748930"/>
              <a:gd name="connsiteY84" fmla="*/ 2799068 h 4350334"/>
              <a:gd name="connsiteX85" fmla="*/ 553431 w 6748930"/>
              <a:gd name="connsiteY85" fmla="*/ 2888221 h 4350334"/>
              <a:gd name="connsiteX0" fmla="*/ 553431 w 6748930"/>
              <a:gd name="connsiteY0" fmla="*/ 2888221 h 4350334"/>
              <a:gd name="connsiteX1" fmla="*/ 807498 w 6748930"/>
              <a:gd name="connsiteY1" fmla="*/ 2860775 h 4350334"/>
              <a:gd name="connsiteX2" fmla="*/ 849252 w 6748930"/>
              <a:gd name="connsiteY2" fmla="*/ 2971350 h 4350334"/>
              <a:gd name="connsiteX3" fmla="*/ 1179374 w 6748930"/>
              <a:gd name="connsiteY3" fmla="*/ 2939630 h 4350334"/>
              <a:gd name="connsiteX4" fmla="*/ 1398218 w 6748930"/>
              <a:gd name="connsiteY4" fmla="*/ 3030056 h 4350334"/>
              <a:gd name="connsiteX5" fmla="*/ 1009890 w 6748930"/>
              <a:gd name="connsiteY5" fmla="*/ 3970713 h 4350334"/>
              <a:gd name="connsiteX6" fmla="*/ 1442161 w 6748930"/>
              <a:gd name="connsiteY6" fmla="*/ 3697891 h 4350334"/>
              <a:gd name="connsiteX7" fmla="*/ 1468940 w 6748930"/>
              <a:gd name="connsiteY7" fmla="*/ 3668527 h 4350334"/>
              <a:gd name="connsiteX8" fmla="*/ 1513390 w 6748930"/>
              <a:gd name="connsiteY8" fmla="*/ 3681227 h 4350334"/>
              <a:gd name="connsiteX9" fmla="*/ 1487990 w 6748930"/>
              <a:gd name="connsiteY9" fmla="*/ 3719327 h 4350334"/>
              <a:gd name="connsiteX10" fmla="*/ 1649915 w 6748930"/>
              <a:gd name="connsiteY10" fmla="*/ 3801877 h 4350334"/>
              <a:gd name="connsiteX11" fmla="*/ 1850296 w 6748930"/>
              <a:gd name="connsiteY11" fmla="*/ 3899591 h 4350334"/>
              <a:gd name="connsiteX12" fmla="*/ 1854065 w 6748930"/>
              <a:gd name="connsiteY12" fmla="*/ 3788272 h 4350334"/>
              <a:gd name="connsiteX13" fmla="*/ 1879446 w 6748930"/>
              <a:gd name="connsiteY13" fmla="*/ 3702576 h 4350334"/>
              <a:gd name="connsiteX14" fmla="*/ 2012631 w 6748930"/>
              <a:gd name="connsiteY14" fmla="*/ 3217357 h 4350334"/>
              <a:gd name="connsiteX15" fmla="*/ 2804799 w 6748930"/>
              <a:gd name="connsiteY15" fmla="*/ 3895198 h 4350334"/>
              <a:gd name="connsiteX16" fmla="*/ 3013959 w 6748930"/>
              <a:gd name="connsiteY16" fmla="*/ 3957567 h 4350334"/>
              <a:gd name="connsiteX17" fmla="*/ 3183365 w 6748930"/>
              <a:gd name="connsiteY17" fmla="*/ 3989261 h 4350334"/>
              <a:gd name="connsiteX18" fmla="*/ 3423049 w 6748930"/>
              <a:gd name="connsiteY18" fmla="*/ 4039116 h 4350334"/>
              <a:gd name="connsiteX19" fmla="*/ 3632647 w 6748930"/>
              <a:gd name="connsiteY19" fmla="*/ 4081605 h 4350334"/>
              <a:gd name="connsiteX20" fmla="*/ 3740614 w 6748930"/>
              <a:gd name="connsiteY20" fmla="*/ 3977385 h 4350334"/>
              <a:gd name="connsiteX21" fmla="*/ 3737407 w 6748930"/>
              <a:gd name="connsiteY21" fmla="*/ 3641490 h 4350334"/>
              <a:gd name="connsiteX22" fmla="*/ 3757294 w 6748930"/>
              <a:gd name="connsiteY22" fmla="*/ 3381191 h 4350334"/>
              <a:gd name="connsiteX23" fmla="*/ 3792915 w 6748930"/>
              <a:gd name="connsiteY23" fmla="*/ 3349351 h 4350334"/>
              <a:gd name="connsiteX24" fmla="*/ 4255597 w 6748930"/>
              <a:gd name="connsiteY24" fmla="*/ 3719537 h 4350334"/>
              <a:gd name="connsiteX25" fmla="*/ 4720118 w 6748930"/>
              <a:gd name="connsiteY25" fmla="*/ 4078101 h 4350334"/>
              <a:gd name="connsiteX26" fmla="*/ 5023475 w 6748930"/>
              <a:gd name="connsiteY26" fmla="*/ 4350334 h 4350334"/>
              <a:gd name="connsiteX27" fmla="*/ 5017702 w 6748930"/>
              <a:gd name="connsiteY27" fmla="*/ 4040483 h 4350334"/>
              <a:gd name="connsiteX28" fmla="*/ 4969981 w 6748930"/>
              <a:gd name="connsiteY28" fmla="*/ 3928396 h 4350334"/>
              <a:gd name="connsiteX29" fmla="*/ 4908533 w 6748930"/>
              <a:gd name="connsiteY29" fmla="*/ 3778807 h 4350334"/>
              <a:gd name="connsiteX30" fmla="*/ 5369357 w 6748930"/>
              <a:gd name="connsiteY30" fmla="*/ 3665256 h 4350334"/>
              <a:gd name="connsiteX31" fmla="*/ 5358293 w 6748930"/>
              <a:gd name="connsiteY31" fmla="*/ 3439927 h 4350334"/>
              <a:gd name="connsiteX32" fmla="*/ 5627591 w 6748930"/>
              <a:gd name="connsiteY32" fmla="*/ 3433289 h 4350334"/>
              <a:gd name="connsiteX33" fmla="*/ 5624512 w 6748930"/>
              <a:gd name="connsiteY33" fmla="*/ 3361802 h 4350334"/>
              <a:gd name="connsiteX34" fmla="*/ 5548697 w 6748930"/>
              <a:gd name="connsiteY34" fmla="*/ 3361609 h 4350334"/>
              <a:gd name="connsiteX35" fmla="*/ 5456718 w 6748930"/>
              <a:gd name="connsiteY35" fmla="*/ 3379602 h 4350334"/>
              <a:gd name="connsiteX36" fmla="*/ 5374127 w 6748930"/>
              <a:gd name="connsiteY36" fmla="*/ 3321063 h 4350334"/>
              <a:gd name="connsiteX37" fmla="*/ 5472635 w 6748930"/>
              <a:gd name="connsiteY37" fmla="*/ 3313752 h 4350334"/>
              <a:gd name="connsiteX38" fmla="*/ 5479694 w 6748930"/>
              <a:gd name="connsiteY38" fmla="*/ 3218524 h 4350334"/>
              <a:gd name="connsiteX39" fmla="*/ 5574193 w 6748930"/>
              <a:gd name="connsiteY39" fmla="*/ 3208152 h 4350334"/>
              <a:gd name="connsiteX40" fmla="*/ 5563128 w 6748930"/>
              <a:gd name="connsiteY40" fmla="*/ 3299745 h 4350334"/>
              <a:gd name="connsiteX41" fmla="*/ 5663093 w 6748930"/>
              <a:gd name="connsiteY41" fmla="*/ 3300614 h 4350334"/>
              <a:gd name="connsiteX42" fmla="*/ 5702199 w 6748930"/>
              <a:gd name="connsiteY42" fmla="*/ 3207531 h 4350334"/>
              <a:gd name="connsiteX43" fmla="*/ 5832576 w 6748930"/>
              <a:gd name="connsiteY43" fmla="*/ 3288889 h 4350334"/>
              <a:gd name="connsiteX44" fmla="*/ 5912633 w 6748930"/>
              <a:gd name="connsiteY44" fmla="*/ 3108519 h 4350334"/>
              <a:gd name="connsiteX45" fmla="*/ 6298015 w 6748930"/>
              <a:gd name="connsiteY45" fmla="*/ 3318069 h 4350334"/>
              <a:gd name="connsiteX46" fmla="*/ 6529868 w 6748930"/>
              <a:gd name="connsiteY46" fmla="*/ 3506602 h 4350334"/>
              <a:gd name="connsiteX47" fmla="*/ 6671535 w 6748930"/>
              <a:gd name="connsiteY47" fmla="*/ 3575848 h 4350334"/>
              <a:gd name="connsiteX48" fmla="*/ 6748930 w 6748930"/>
              <a:gd name="connsiteY48" fmla="*/ 3451799 h 4350334"/>
              <a:gd name="connsiteX49" fmla="*/ 5559681 w 6748930"/>
              <a:gd name="connsiteY49" fmla="*/ 2476539 h 4350334"/>
              <a:gd name="connsiteX50" fmla="*/ 4062794 w 6748930"/>
              <a:gd name="connsiteY50" fmla="*/ 1460218 h 4350334"/>
              <a:gd name="connsiteX51" fmla="*/ 3318797 w 6748930"/>
              <a:gd name="connsiteY51" fmla="*/ 999628 h 4350334"/>
              <a:gd name="connsiteX52" fmla="*/ 3612279 w 6748930"/>
              <a:gd name="connsiteY52" fmla="*/ 681673 h 4350334"/>
              <a:gd name="connsiteX53" fmla="*/ 3082778 w 6748930"/>
              <a:gd name="connsiteY53" fmla="*/ 637893 h 4350334"/>
              <a:gd name="connsiteX54" fmla="*/ 2924003 w 6748930"/>
              <a:gd name="connsiteY54" fmla="*/ 378784 h 4350334"/>
              <a:gd name="connsiteX55" fmla="*/ 2716765 w 6748930"/>
              <a:gd name="connsiteY55" fmla="*/ 0 h 4350334"/>
              <a:gd name="connsiteX56" fmla="*/ 2506088 w 6748930"/>
              <a:gd name="connsiteY56" fmla="*/ 471741 h 4350334"/>
              <a:gd name="connsiteX57" fmla="*/ 2221402 w 6748930"/>
              <a:gd name="connsiteY57" fmla="*/ 1069117 h 4350334"/>
              <a:gd name="connsiteX58" fmla="*/ 1989942 w 6748930"/>
              <a:gd name="connsiteY58" fmla="*/ 1081740 h 4350334"/>
              <a:gd name="connsiteX59" fmla="*/ 1922097 w 6748930"/>
              <a:gd name="connsiteY59" fmla="*/ 651154 h 4350334"/>
              <a:gd name="connsiteX60" fmla="*/ 1896109 w 6748930"/>
              <a:gd name="connsiteY60" fmla="*/ 384269 h 4350334"/>
              <a:gd name="connsiteX61" fmla="*/ 1412666 w 6748930"/>
              <a:gd name="connsiteY61" fmla="*/ 354574 h 4350334"/>
              <a:gd name="connsiteX62" fmla="*/ 1410121 w 6748930"/>
              <a:gd name="connsiteY62" fmla="*/ 191971 h 4350334"/>
              <a:gd name="connsiteX63" fmla="*/ 1289845 w 6748930"/>
              <a:gd name="connsiteY63" fmla="*/ 184626 h 4350334"/>
              <a:gd name="connsiteX64" fmla="*/ 1169632 w 6748930"/>
              <a:gd name="connsiteY64" fmla="*/ 166320 h 4350334"/>
              <a:gd name="connsiteX65" fmla="*/ 1170496 w 6748930"/>
              <a:gd name="connsiteY65" fmla="*/ 80778 h 4350334"/>
              <a:gd name="connsiteX66" fmla="*/ 1069010 w 6748930"/>
              <a:gd name="connsiteY66" fmla="*/ 302914 h 4350334"/>
              <a:gd name="connsiteX67" fmla="*/ 964794 w 6748930"/>
              <a:gd name="connsiteY67" fmla="*/ 506053 h 4350334"/>
              <a:gd name="connsiteX68" fmla="*/ 887664 w 6748930"/>
              <a:gd name="connsiteY68" fmla="*/ 741045 h 4350334"/>
              <a:gd name="connsiteX69" fmla="*/ 783415 w 6748930"/>
              <a:gd name="connsiteY69" fmla="*/ 1105042 h 4350334"/>
              <a:gd name="connsiteX70" fmla="*/ 547493 w 6748930"/>
              <a:gd name="connsiteY70" fmla="*/ 991239 h 4350334"/>
              <a:gd name="connsiteX71" fmla="*/ 353890 w 6748930"/>
              <a:gd name="connsiteY71" fmla="*/ 1111933 h 4350334"/>
              <a:gd name="connsiteX72" fmla="*/ 240397 w 6748930"/>
              <a:gd name="connsiteY72" fmla="*/ 1021956 h 4350334"/>
              <a:gd name="connsiteX73" fmla="*/ 166867 w 6748930"/>
              <a:gd name="connsiteY73" fmla="*/ 1137185 h 4350334"/>
              <a:gd name="connsiteX74" fmla="*/ 113254 w 6748930"/>
              <a:gd name="connsiteY74" fmla="*/ 1256635 h 4350334"/>
              <a:gd name="connsiteX75" fmla="*/ 72176 w 6748930"/>
              <a:gd name="connsiteY75" fmla="*/ 1354616 h 4350334"/>
              <a:gd name="connsiteX76" fmla="*/ 68887 w 6748930"/>
              <a:gd name="connsiteY76" fmla="*/ 1468419 h 4350334"/>
              <a:gd name="connsiteX77" fmla="*/ 0 w 6748930"/>
              <a:gd name="connsiteY77" fmla="*/ 1568134 h 4350334"/>
              <a:gd name="connsiteX78" fmla="*/ 9559 w 6748930"/>
              <a:gd name="connsiteY78" fmla="*/ 1759320 h 4350334"/>
              <a:gd name="connsiteX79" fmla="*/ 139432 w 6748930"/>
              <a:gd name="connsiteY79" fmla="*/ 1728887 h 4350334"/>
              <a:gd name="connsiteX80" fmla="*/ 290506 w 6748930"/>
              <a:gd name="connsiteY80" fmla="*/ 1793138 h 4350334"/>
              <a:gd name="connsiteX81" fmla="*/ 486543 w 6748930"/>
              <a:gd name="connsiteY81" fmla="*/ 1903084 h 4350334"/>
              <a:gd name="connsiteX82" fmla="*/ 451314 w 6748930"/>
              <a:gd name="connsiteY82" fmla="*/ 2048527 h 4350334"/>
              <a:gd name="connsiteX83" fmla="*/ 650644 w 6748930"/>
              <a:gd name="connsiteY83" fmla="*/ 2312532 h 4350334"/>
              <a:gd name="connsiteX84" fmla="*/ 425076 w 6748930"/>
              <a:gd name="connsiteY84" fmla="*/ 2799068 h 4350334"/>
              <a:gd name="connsiteX85" fmla="*/ 553431 w 6748930"/>
              <a:gd name="connsiteY85" fmla="*/ 2888221 h 4350334"/>
              <a:gd name="connsiteX0" fmla="*/ 553431 w 6748930"/>
              <a:gd name="connsiteY0" fmla="*/ 2888221 h 4350334"/>
              <a:gd name="connsiteX1" fmla="*/ 807498 w 6748930"/>
              <a:gd name="connsiteY1" fmla="*/ 2860775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1009890 w 6748930"/>
              <a:gd name="connsiteY5" fmla="*/ 3970713 h 4350334"/>
              <a:gd name="connsiteX6" fmla="*/ 1442161 w 6748930"/>
              <a:gd name="connsiteY6" fmla="*/ 3697891 h 4350334"/>
              <a:gd name="connsiteX7" fmla="*/ 1468940 w 6748930"/>
              <a:gd name="connsiteY7" fmla="*/ 3668527 h 4350334"/>
              <a:gd name="connsiteX8" fmla="*/ 1513390 w 6748930"/>
              <a:gd name="connsiteY8" fmla="*/ 3681227 h 4350334"/>
              <a:gd name="connsiteX9" fmla="*/ 1487990 w 6748930"/>
              <a:gd name="connsiteY9" fmla="*/ 3719327 h 4350334"/>
              <a:gd name="connsiteX10" fmla="*/ 1649915 w 6748930"/>
              <a:gd name="connsiteY10" fmla="*/ 3801877 h 4350334"/>
              <a:gd name="connsiteX11" fmla="*/ 1850296 w 6748930"/>
              <a:gd name="connsiteY11" fmla="*/ 3899591 h 4350334"/>
              <a:gd name="connsiteX12" fmla="*/ 1854065 w 6748930"/>
              <a:gd name="connsiteY12" fmla="*/ 3788272 h 4350334"/>
              <a:gd name="connsiteX13" fmla="*/ 1879446 w 6748930"/>
              <a:gd name="connsiteY13" fmla="*/ 3702576 h 4350334"/>
              <a:gd name="connsiteX14" fmla="*/ 2012631 w 6748930"/>
              <a:gd name="connsiteY14" fmla="*/ 3217357 h 4350334"/>
              <a:gd name="connsiteX15" fmla="*/ 2804799 w 6748930"/>
              <a:gd name="connsiteY15" fmla="*/ 3895198 h 4350334"/>
              <a:gd name="connsiteX16" fmla="*/ 3013959 w 6748930"/>
              <a:gd name="connsiteY16" fmla="*/ 3957567 h 4350334"/>
              <a:gd name="connsiteX17" fmla="*/ 3183365 w 6748930"/>
              <a:gd name="connsiteY17" fmla="*/ 3989261 h 4350334"/>
              <a:gd name="connsiteX18" fmla="*/ 3423049 w 6748930"/>
              <a:gd name="connsiteY18" fmla="*/ 4039116 h 4350334"/>
              <a:gd name="connsiteX19" fmla="*/ 3632647 w 6748930"/>
              <a:gd name="connsiteY19" fmla="*/ 4081605 h 4350334"/>
              <a:gd name="connsiteX20" fmla="*/ 3740614 w 6748930"/>
              <a:gd name="connsiteY20" fmla="*/ 3977385 h 4350334"/>
              <a:gd name="connsiteX21" fmla="*/ 3737407 w 6748930"/>
              <a:gd name="connsiteY21" fmla="*/ 3641490 h 4350334"/>
              <a:gd name="connsiteX22" fmla="*/ 3757294 w 6748930"/>
              <a:gd name="connsiteY22" fmla="*/ 3381191 h 4350334"/>
              <a:gd name="connsiteX23" fmla="*/ 3792915 w 6748930"/>
              <a:gd name="connsiteY23" fmla="*/ 3349351 h 4350334"/>
              <a:gd name="connsiteX24" fmla="*/ 4255597 w 6748930"/>
              <a:gd name="connsiteY24" fmla="*/ 3719537 h 4350334"/>
              <a:gd name="connsiteX25" fmla="*/ 4720118 w 6748930"/>
              <a:gd name="connsiteY25" fmla="*/ 4078101 h 4350334"/>
              <a:gd name="connsiteX26" fmla="*/ 5023475 w 6748930"/>
              <a:gd name="connsiteY26" fmla="*/ 4350334 h 4350334"/>
              <a:gd name="connsiteX27" fmla="*/ 5017702 w 6748930"/>
              <a:gd name="connsiteY27" fmla="*/ 4040483 h 4350334"/>
              <a:gd name="connsiteX28" fmla="*/ 4969981 w 6748930"/>
              <a:gd name="connsiteY28" fmla="*/ 3928396 h 4350334"/>
              <a:gd name="connsiteX29" fmla="*/ 4908533 w 6748930"/>
              <a:gd name="connsiteY29" fmla="*/ 3778807 h 4350334"/>
              <a:gd name="connsiteX30" fmla="*/ 5369357 w 6748930"/>
              <a:gd name="connsiteY30" fmla="*/ 3665256 h 4350334"/>
              <a:gd name="connsiteX31" fmla="*/ 5358293 w 6748930"/>
              <a:gd name="connsiteY31" fmla="*/ 3439927 h 4350334"/>
              <a:gd name="connsiteX32" fmla="*/ 5627591 w 6748930"/>
              <a:gd name="connsiteY32" fmla="*/ 3433289 h 4350334"/>
              <a:gd name="connsiteX33" fmla="*/ 5624512 w 6748930"/>
              <a:gd name="connsiteY33" fmla="*/ 3361802 h 4350334"/>
              <a:gd name="connsiteX34" fmla="*/ 5548697 w 6748930"/>
              <a:gd name="connsiteY34" fmla="*/ 3361609 h 4350334"/>
              <a:gd name="connsiteX35" fmla="*/ 5456718 w 6748930"/>
              <a:gd name="connsiteY35" fmla="*/ 3379602 h 4350334"/>
              <a:gd name="connsiteX36" fmla="*/ 5374127 w 6748930"/>
              <a:gd name="connsiteY36" fmla="*/ 3321063 h 4350334"/>
              <a:gd name="connsiteX37" fmla="*/ 5472635 w 6748930"/>
              <a:gd name="connsiteY37" fmla="*/ 3313752 h 4350334"/>
              <a:gd name="connsiteX38" fmla="*/ 5479694 w 6748930"/>
              <a:gd name="connsiteY38" fmla="*/ 3218524 h 4350334"/>
              <a:gd name="connsiteX39" fmla="*/ 5574193 w 6748930"/>
              <a:gd name="connsiteY39" fmla="*/ 3208152 h 4350334"/>
              <a:gd name="connsiteX40" fmla="*/ 5563128 w 6748930"/>
              <a:gd name="connsiteY40" fmla="*/ 3299745 h 4350334"/>
              <a:gd name="connsiteX41" fmla="*/ 5663093 w 6748930"/>
              <a:gd name="connsiteY41" fmla="*/ 3300614 h 4350334"/>
              <a:gd name="connsiteX42" fmla="*/ 5702199 w 6748930"/>
              <a:gd name="connsiteY42" fmla="*/ 3207531 h 4350334"/>
              <a:gd name="connsiteX43" fmla="*/ 5832576 w 6748930"/>
              <a:gd name="connsiteY43" fmla="*/ 3288889 h 4350334"/>
              <a:gd name="connsiteX44" fmla="*/ 5912633 w 6748930"/>
              <a:gd name="connsiteY44" fmla="*/ 3108519 h 4350334"/>
              <a:gd name="connsiteX45" fmla="*/ 6298015 w 6748930"/>
              <a:gd name="connsiteY45" fmla="*/ 3318069 h 4350334"/>
              <a:gd name="connsiteX46" fmla="*/ 6529868 w 6748930"/>
              <a:gd name="connsiteY46" fmla="*/ 3506602 h 4350334"/>
              <a:gd name="connsiteX47" fmla="*/ 6671535 w 6748930"/>
              <a:gd name="connsiteY47" fmla="*/ 3575848 h 4350334"/>
              <a:gd name="connsiteX48" fmla="*/ 6748930 w 6748930"/>
              <a:gd name="connsiteY48" fmla="*/ 3451799 h 4350334"/>
              <a:gd name="connsiteX49" fmla="*/ 5559681 w 6748930"/>
              <a:gd name="connsiteY49" fmla="*/ 2476539 h 4350334"/>
              <a:gd name="connsiteX50" fmla="*/ 4062794 w 6748930"/>
              <a:gd name="connsiteY50" fmla="*/ 1460218 h 4350334"/>
              <a:gd name="connsiteX51" fmla="*/ 3318797 w 6748930"/>
              <a:gd name="connsiteY51" fmla="*/ 999628 h 4350334"/>
              <a:gd name="connsiteX52" fmla="*/ 3612279 w 6748930"/>
              <a:gd name="connsiteY52" fmla="*/ 681673 h 4350334"/>
              <a:gd name="connsiteX53" fmla="*/ 3082778 w 6748930"/>
              <a:gd name="connsiteY53" fmla="*/ 637893 h 4350334"/>
              <a:gd name="connsiteX54" fmla="*/ 2924003 w 6748930"/>
              <a:gd name="connsiteY54" fmla="*/ 378784 h 4350334"/>
              <a:gd name="connsiteX55" fmla="*/ 2716765 w 6748930"/>
              <a:gd name="connsiteY55" fmla="*/ 0 h 4350334"/>
              <a:gd name="connsiteX56" fmla="*/ 2506088 w 6748930"/>
              <a:gd name="connsiteY56" fmla="*/ 471741 h 4350334"/>
              <a:gd name="connsiteX57" fmla="*/ 2221402 w 6748930"/>
              <a:gd name="connsiteY57" fmla="*/ 1069117 h 4350334"/>
              <a:gd name="connsiteX58" fmla="*/ 1989942 w 6748930"/>
              <a:gd name="connsiteY58" fmla="*/ 1081740 h 4350334"/>
              <a:gd name="connsiteX59" fmla="*/ 1922097 w 6748930"/>
              <a:gd name="connsiteY59" fmla="*/ 651154 h 4350334"/>
              <a:gd name="connsiteX60" fmla="*/ 1896109 w 6748930"/>
              <a:gd name="connsiteY60" fmla="*/ 384269 h 4350334"/>
              <a:gd name="connsiteX61" fmla="*/ 1412666 w 6748930"/>
              <a:gd name="connsiteY61" fmla="*/ 354574 h 4350334"/>
              <a:gd name="connsiteX62" fmla="*/ 1410121 w 6748930"/>
              <a:gd name="connsiteY62" fmla="*/ 191971 h 4350334"/>
              <a:gd name="connsiteX63" fmla="*/ 1289845 w 6748930"/>
              <a:gd name="connsiteY63" fmla="*/ 184626 h 4350334"/>
              <a:gd name="connsiteX64" fmla="*/ 1169632 w 6748930"/>
              <a:gd name="connsiteY64" fmla="*/ 166320 h 4350334"/>
              <a:gd name="connsiteX65" fmla="*/ 1170496 w 6748930"/>
              <a:gd name="connsiteY65" fmla="*/ 80778 h 4350334"/>
              <a:gd name="connsiteX66" fmla="*/ 1069010 w 6748930"/>
              <a:gd name="connsiteY66" fmla="*/ 302914 h 4350334"/>
              <a:gd name="connsiteX67" fmla="*/ 964794 w 6748930"/>
              <a:gd name="connsiteY67" fmla="*/ 506053 h 4350334"/>
              <a:gd name="connsiteX68" fmla="*/ 887664 w 6748930"/>
              <a:gd name="connsiteY68" fmla="*/ 741045 h 4350334"/>
              <a:gd name="connsiteX69" fmla="*/ 783415 w 6748930"/>
              <a:gd name="connsiteY69" fmla="*/ 1105042 h 4350334"/>
              <a:gd name="connsiteX70" fmla="*/ 547493 w 6748930"/>
              <a:gd name="connsiteY70" fmla="*/ 991239 h 4350334"/>
              <a:gd name="connsiteX71" fmla="*/ 353890 w 6748930"/>
              <a:gd name="connsiteY71" fmla="*/ 1111933 h 4350334"/>
              <a:gd name="connsiteX72" fmla="*/ 240397 w 6748930"/>
              <a:gd name="connsiteY72" fmla="*/ 1021956 h 4350334"/>
              <a:gd name="connsiteX73" fmla="*/ 166867 w 6748930"/>
              <a:gd name="connsiteY73" fmla="*/ 1137185 h 4350334"/>
              <a:gd name="connsiteX74" fmla="*/ 113254 w 6748930"/>
              <a:gd name="connsiteY74" fmla="*/ 1256635 h 4350334"/>
              <a:gd name="connsiteX75" fmla="*/ 72176 w 6748930"/>
              <a:gd name="connsiteY75" fmla="*/ 1354616 h 4350334"/>
              <a:gd name="connsiteX76" fmla="*/ 68887 w 6748930"/>
              <a:gd name="connsiteY76" fmla="*/ 1468419 h 4350334"/>
              <a:gd name="connsiteX77" fmla="*/ 0 w 6748930"/>
              <a:gd name="connsiteY77" fmla="*/ 1568134 h 4350334"/>
              <a:gd name="connsiteX78" fmla="*/ 9559 w 6748930"/>
              <a:gd name="connsiteY78" fmla="*/ 1759320 h 4350334"/>
              <a:gd name="connsiteX79" fmla="*/ 139432 w 6748930"/>
              <a:gd name="connsiteY79" fmla="*/ 1728887 h 4350334"/>
              <a:gd name="connsiteX80" fmla="*/ 290506 w 6748930"/>
              <a:gd name="connsiteY80" fmla="*/ 1793138 h 4350334"/>
              <a:gd name="connsiteX81" fmla="*/ 486543 w 6748930"/>
              <a:gd name="connsiteY81" fmla="*/ 1903084 h 4350334"/>
              <a:gd name="connsiteX82" fmla="*/ 451314 w 6748930"/>
              <a:gd name="connsiteY82" fmla="*/ 2048527 h 4350334"/>
              <a:gd name="connsiteX83" fmla="*/ 650644 w 6748930"/>
              <a:gd name="connsiteY83" fmla="*/ 2312532 h 4350334"/>
              <a:gd name="connsiteX84" fmla="*/ 425076 w 6748930"/>
              <a:gd name="connsiteY84" fmla="*/ 2799068 h 4350334"/>
              <a:gd name="connsiteX85" fmla="*/ 553431 w 6748930"/>
              <a:gd name="connsiteY85" fmla="*/ 2888221 h 4350334"/>
              <a:gd name="connsiteX0" fmla="*/ 553431 w 6748930"/>
              <a:gd name="connsiteY0" fmla="*/ 2888221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1009890 w 6748930"/>
              <a:gd name="connsiteY5" fmla="*/ 3970713 h 4350334"/>
              <a:gd name="connsiteX6" fmla="*/ 1442161 w 6748930"/>
              <a:gd name="connsiteY6" fmla="*/ 3697891 h 4350334"/>
              <a:gd name="connsiteX7" fmla="*/ 1468940 w 6748930"/>
              <a:gd name="connsiteY7" fmla="*/ 3668527 h 4350334"/>
              <a:gd name="connsiteX8" fmla="*/ 1513390 w 6748930"/>
              <a:gd name="connsiteY8" fmla="*/ 3681227 h 4350334"/>
              <a:gd name="connsiteX9" fmla="*/ 1487990 w 6748930"/>
              <a:gd name="connsiteY9" fmla="*/ 3719327 h 4350334"/>
              <a:gd name="connsiteX10" fmla="*/ 1649915 w 6748930"/>
              <a:gd name="connsiteY10" fmla="*/ 3801877 h 4350334"/>
              <a:gd name="connsiteX11" fmla="*/ 1850296 w 6748930"/>
              <a:gd name="connsiteY11" fmla="*/ 3899591 h 4350334"/>
              <a:gd name="connsiteX12" fmla="*/ 1854065 w 6748930"/>
              <a:gd name="connsiteY12" fmla="*/ 3788272 h 4350334"/>
              <a:gd name="connsiteX13" fmla="*/ 1879446 w 6748930"/>
              <a:gd name="connsiteY13" fmla="*/ 3702576 h 4350334"/>
              <a:gd name="connsiteX14" fmla="*/ 2012631 w 6748930"/>
              <a:gd name="connsiteY14" fmla="*/ 3217357 h 4350334"/>
              <a:gd name="connsiteX15" fmla="*/ 2804799 w 6748930"/>
              <a:gd name="connsiteY15" fmla="*/ 3895198 h 4350334"/>
              <a:gd name="connsiteX16" fmla="*/ 3013959 w 6748930"/>
              <a:gd name="connsiteY16" fmla="*/ 3957567 h 4350334"/>
              <a:gd name="connsiteX17" fmla="*/ 3183365 w 6748930"/>
              <a:gd name="connsiteY17" fmla="*/ 3989261 h 4350334"/>
              <a:gd name="connsiteX18" fmla="*/ 3423049 w 6748930"/>
              <a:gd name="connsiteY18" fmla="*/ 4039116 h 4350334"/>
              <a:gd name="connsiteX19" fmla="*/ 3632647 w 6748930"/>
              <a:gd name="connsiteY19" fmla="*/ 4081605 h 4350334"/>
              <a:gd name="connsiteX20" fmla="*/ 3740614 w 6748930"/>
              <a:gd name="connsiteY20" fmla="*/ 3977385 h 4350334"/>
              <a:gd name="connsiteX21" fmla="*/ 3737407 w 6748930"/>
              <a:gd name="connsiteY21" fmla="*/ 3641490 h 4350334"/>
              <a:gd name="connsiteX22" fmla="*/ 3757294 w 6748930"/>
              <a:gd name="connsiteY22" fmla="*/ 3381191 h 4350334"/>
              <a:gd name="connsiteX23" fmla="*/ 3792915 w 6748930"/>
              <a:gd name="connsiteY23" fmla="*/ 3349351 h 4350334"/>
              <a:gd name="connsiteX24" fmla="*/ 4255597 w 6748930"/>
              <a:gd name="connsiteY24" fmla="*/ 3719537 h 4350334"/>
              <a:gd name="connsiteX25" fmla="*/ 4720118 w 6748930"/>
              <a:gd name="connsiteY25" fmla="*/ 4078101 h 4350334"/>
              <a:gd name="connsiteX26" fmla="*/ 5023475 w 6748930"/>
              <a:gd name="connsiteY26" fmla="*/ 4350334 h 4350334"/>
              <a:gd name="connsiteX27" fmla="*/ 5017702 w 6748930"/>
              <a:gd name="connsiteY27" fmla="*/ 4040483 h 4350334"/>
              <a:gd name="connsiteX28" fmla="*/ 4969981 w 6748930"/>
              <a:gd name="connsiteY28" fmla="*/ 3928396 h 4350334"/>
              <a:gd name="connsiteX29" fmla="*/ 4908533 w 6748930"/>
              <a:gd name="connsiteY29" fmla="*/ 3778807 h 4350334"/>
              <a:gd name="connsiteX30" fmla="*/ 5369357 w 6748930"/>
              <a:gd name="connsiteY30" fmla="*/ 3665256 h 4350334"/>
              <a:gd name="connsiteX31" fmla="*/ 5358293 w 6748930"/>
              <a:gd name="connsiteY31" fmla="*/ 3439927 h 4350334"/>
              <a:gd name="connsiteX32" fmla="*/ 5627591 w 6748930"/>
              <a:gd name="connsiteY32" fmla="*/ 3433289 h 4350334"/>
              <a:gd name="connsiteX33" fmla="*/ 5624512 w 6748930"/>
              <a:gd name="connsiteY33" fmla="*/ 3361802 h 4350334"/>
              <a:gd name="connsiteX34" fmla="*/ 5548697 w 6748930"/>
              <a:gd name="connsiteY34" fmla="*/ 3361609 h 4350334"/>
              <a:gd name="connsiteX35" fmla="*/ 5456718 w 6748930"/>
              <a:gd name="connsiteY35" fmla="*/ 3379602 h 4350334"/>
              <a:gd name="connsiteX36" fmla="*/ 5374127 w 6748930"/>
              <a:gd name="connsiteY36" fmla="*/ 3321063 h 4350334"/>
              <a:gd name="connsiteX37" fmla="*/ 5472635 w 6748930"/>
              <a:gd name="connsiteY37" fmla="*/ 3313752 h 4350334"/>
              <a:gd name="connsiteX38" fmla="*/ 5479694 w 6748930"/>
              <a:gd name="connsiteY38" fmla="*/ 3218524 h 4350334"/>
              <a:gd name="connsiteX39" fmla="*/ 5574193 w 6748930"/>
              <a:gd name="connsiteY39" fmla="*/ 3208152 h 4350334"/>
              <a:gd name="connsiteX40" fmla="*/ 5563128 w 6748930"/>
              <a:gd name="connsiteY40" fmla="*/ 3299745 h 4350334"/>
              <a:gd name="connsiteX41" fmla="*/ 5663093 w 6748930"/>
              <a:gd name="connsiteY41" fmla="*/ 3300614 h 4350334"/>
              <a:gd name="connsiteX42" fmla="*/ 5702199 w 6748930"/>
              <a:gd name="connsiteY42" fmla="*/ 3207531 h 4350334"/>
              <a:gd name="connsiteX43" fmla="*/ 5832576 w 6748930"/>
              <a:gd name="connsiteY43" fmla="*/ 3288889 h 4350334"/>
              <a:gd name="connsiteX44" fmla="*/ 5912633 w 6748930"/>
              <a:gd name="connsiteY44" fmla="*/ 3108519 h 4350334"/>
              <a:gd name="connsiteX45" fmla="*/ 6298015 w 6748930"/>
              <a:gd name="connsiteY45" fmla="*/ 3318069 h 4350334"/>
              <a:gd name="connsiteX46" fmla="*/ 6529868 w 6748930"/>
              <a:gd name="connsiteY46" fmla="*/ 3506602 h 4350334"/>
              <a:gd name="connsiteX47" fmla="*/ 6671535 w 6748930"/>
              <a:gd name="connsiteY47" fmla="*/ 3575848 h 4350334"/>
              <a:gd name="connsiteX48" fmla="*/ 6748930 w 6748930"/>
              <a:gd name="connsiteY48" fmla="*/ 3451799 h 4350334"/>
              <a:gd name="connsiteX49" fmla="*/ 5559681 w 6748930"/>
              <a:gd name="connsiteY49" fmla="*/ 2476539 h 4350334"/>
              <a:gd name="connsiteX50" fmla="*/ 4062794 w 6748930"/>
              <a:gd name="connsiteY50" fmla="*/ 1460218 h 4350334"/>
              <a:gd name="connsiteX51" fmla="*/ 3318797 w 6748930"/>
              <a:gd name="connsiteY51" fmla="*/ 999628 h 4350334"/>
              <a:gd name="connsiteX52" fmla="*/ 3612279 w 6748930"/>
              <a:gd name="connsiteY52" fmla="*/ 681673 h 4350334"/>
              <a:gd name="connsiteX53" fmla="*/ 3082778 w 6748930"/>
              <a:gd name="connsiteY53" fmla="*/ 637893 h 4350334"/>
              <a:gd name="connsiteX54" fmla="*/ 2924003 w 6748930"/>
              <a:gd name="connsiteY54" fmla="*/ 378784 h 4350334"/>
              <a:gd name="connsiteX55" fmla="*/ 2716765 w 6748930"/>
              <a:gd name="connsiteY55" fmla="*/ 0 h 4350334"/>
              <a:gd name="connsiteX56" fmla="*/ 2506088 w 6748930"/>
              <a:gd name="connsiteY56" fmla="*/ 471741 h 4350334"/>
              <a:gd name="connsiteX57" fmla="*/ 2221402 w 6748930"/>
              <a:gd name="connsiteY57" fmla="*/ 1069117 h 4350334"/>
              <a:gd name="connsiteX58" fmla="*/ 1989942 w 6748930"/>
              <a:gd name="connsiteY58" fmla="*/ 1081740 h 4350334"/>
              <a:gd name="connsiteX59" fmla="*/ 1922097 w 6748930"/>
              <a:gd name="connsiteY59" fmla="*/ 651154 h 4350334"/>
              <a:gd name="connsiteX60" fmla="*/ 1896109 w 6748930"/>
              <a:gd name="connsiteY60" fmla="*/ 384269 h 4350334"/>
              <a:gd name="connsiteX61" fmla="*/ 1412666 w 6748930"/>
              <a:gd name="connsiteY61" fmla="*/ 354574 h 4350334"/>
              <a:gd name="connsiteX62" fmla="*/ 1410121 w 6748930"/>
              <a:gd name="connsiteY62" fmla="*/ 191971 h 4350334"/>
              <a:gd name="connsiteX63" fmla="*/ 1289845 w 6748930"/>
              <a:gd name="connsiteY63" fmla="*/ 184626 h 4350334"/>
              <a:gd name="connsiteX64" fmla="*/ 1169632 w 6748930"/>
              <a:gd name="connsiteY64" fmla="*/ 166320 h 4350334"/>
              <a:gd name="connsiteX65" fmla="*/ 1170496 w 6748930"/>
              <a:gd name="connsiteY65" fmla="*/ 80778 h 4350334"/>
              <a:gd name="connsiteX66" fmla="*/ 1069010 w 6748930"/>
              <a:gd name="connsiteY66" fmla="*/ 302914 h 4350334"/>
              <a:gd name="connsiteX67" fmla="*/ 964794 w 6748930"/>
              <a:gd name="connsiteY67" fmla="*/ 506053 h 4350334"/>
              <a:gd name="connsiteX68" fmla="*/ 887664 w 6748930"/>
              <a:gd name="connsiteY68" fmla="*/ 741045 h 4350334"/>
              <a:gd name="connsiteX69" fmla="*/ 783415 w 6748930"/>
              <a:gd name="connsiteY69" fmla="*/ 1105042 h 4350334"/>
              <a:gd name="connsiteX70" fmla="*/ 547493 w 6748930"/>
              <a:gd name="connsiteY70" fmla="*/ 991239 h 4350334"/>
              <a:gd name="connsiteX71" fmla="*/ 353890 w 6748930"/>
              <a:gd name="connsiteY71" fmla="*/ 1111933 h 4350334"/>
              <a:gd name="connsiteX72" fmla="*/ 240397 w 6748930"/>
              <a:gd name="connsiteY72" fmla="*/ 1021956 h 4350334"/>
              <a:gd name="connsiteX73" fmla="*/ 166867 w 6748930"/>
              <a:gd name="connsiteY73" fmla="*/ 1137185 h 4350334"/>
              <a:gd name="connsiteX74" fmla="*/ 113254 w 6748930"/>
              <a:gd name="connsiteY74" fmla="*/ 1256635 h 4350334"/>
              <a:gd name="connsiteX75" fmla="*/ 72176 w 6748930"/>
              <a:gd name="connsiteY75" fmla="*/ 1354616 h 4350334"/>
              <a:gd name="connsiteX76" fmla="*/ 68887 w 6748930"/>
              <a:gd name="connsiteY76" fmla="*/ 1468419 h 4350334"/>
              <a:gd name="connsiteX77" fmla="*/ 0 w 6748930"/>
              <a:gd name="connsiteY77" fmla="*/ 1568134 h 4350334"/>
              <a:gd name="connsiteX78" fmla="*/ 9559 w 6748930"/>
              <a:gd name="connsiteY78" fmla="*/ 1759320 h 4350334"/>
              <a:gd name="connsiteX79" fmla="*/ 139432 w 6748930"/>
              <a:gd name="connsiteY79" fmla="*/ 1728887 h 4350334"/>
              <a:gd name="connsiteX80" fmla="*/ 290506 w 6748930"/>
              <a:gd name="connsiteY80" fmla="*/ 1793138 h 4350334"/>
              <a:gd name="connsiteX81" fmla="*/ 486543 w 6748930"/>
              <a:gd name="connsiteY81" fmla="*/ 1903084 h 4350334"/>
              <a:gd name="connsiteX82" fmla="*/ 451314 w 6748930"/>
              <a:gd name="connsiteY82" fmla="*/ 2048527 h 4350334"/>
              <a:gd name="connsiteX83" fmla="*/ 650644 w 6748930"/>
              <a:gd name="connsiteY83" fmla="*/ 2312532 h 4350334"/>
              <a:gd name="connsiteX84" fmla="*/ 425076 w 6748930"/>
              <a:gd name="connsiteY84" fmla="*/ 2799068 h 4350334"/>
              <a:gd name="connsiteX85" fmla="*/ 553431 w 6748930"/>
              <a:gd name="connsiteY85" fmla="*/ 2888221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1009890 w 6748930"/>
              <a:gd name="connsiteY5" fmla="*/ 3970713 h 4350334"/>
              <a:gd name="connsiteX6" fmla="*/ 1442161 w 6748930"/>
              <a:gd name="connsiteY6" fmla="*/ 3697891 h 4350334"/>
              <a:gd name="connsiteX7" fmla="*/ 1468940 w 6748930"/>
              <a:gd name="connsiteY7" fmla="*/ 3668527 h 4350334"/>
              <a:gd name="connsiteX8" fmla="*/ 1513390 w 6748930"/>
              <a:gd name="connsiteY8" fmla="*/ 3681227 h 4350334"/>
              <a:gd name="connsiteX9" fmla="*/ 1487990 w 6748930"/>
              <a:gd name="connsiteY9" fmla="*/ 3719327 h 4350334"/>
              <a:gd name="connsiteX10" fmla="*/ 1649915 w 6748930"/>
              <a:gd name="connsiteY10" fmla="*/ 3801877 h 4350334"/>
              <a:gd name="connsiteX11" fmla="*/ 1850296 w 6748930"/>
              <a:gd name="connsiteY11" fmla="*/ 3899591 h 4350334"/>
              <a:gd name="connsiteX12" fmla="*/ 1854065 w 6748930"/>
              <a:gd name="connsiteY12" fmla="*/ 3788272 h 4350334"/>
              <a:gd name="connsiteX13" fmla="*/ 1879446 w 6748930"/>
              <a:gd name="connsiteY13" fmla="*/ 3702576 h 4350334"/>
              <a:gd name="connsiteX14" fmla="*/ 2012631 w 6748930"/>
              <a:gd name="connsiteY14" fmla="*/ 3217357 h 4350334"/>
              <a:gd name="connsiteX15" fmla="*/ 2804799 w 6748930"/>
              <a:gd name="connsiteY15" fmla="*/ 3895198 h 4350334"/>
              <a:gd name="connsiteX16" fmla="*/ 3013959 w 6748930"/>
              <a:gd name="connsiteY16" fmla="*/ 3957567 h 4350334"/>
              <a:gd name="connsiteX17" fmla="*/ 3183365 w 6748930"/>
              <a:gd name="connsiteY17" fmla="*/ 3989261 h 4350334"/>
              <a:gd name="connsiteX18" fmla="*/ 3423049 w 6748930"/>
              <a:gd name="connsiteY18" fmla="*/ 4039116 h 4350334"/>
              <a:gd name="connsiteX19" fmla="*/ 3632647 w 6748930"/>
              <a:gd name="connsiteY19" fmla="*/ 4081605 h 4350334"/>
              <a:gd name="connsiteX20" fmla="*/ 3740614 w 6748930"/>
              <a:gd name="connsiteY20" fmla="*/ 3977385 h 4350334"/>
              <a:gd name="connsiteX21" fmla="*/ 3737407 w 6748930"/>
              <a:gd name="connsiteY21" fmla="*/ 3641490 h 4350334"/>
              <a:gd name="connsiteX22" fmla="*/ 3757294 w 6748930"/>
              <a:gd name="connsiteY22" fmla="*/ 3381191 h 4350334"/>
              <a:gd name="connsiteX23" fmla="*/ 3792915 w 6748930"/>
              <a:gd name="connsiteY23" fmla="*/ 3349351 h 4350334"/>
              <a:gd name="connsiteX24" fmla="*/ 4255597 w 6748930"/>
              <a:gd name="connsiteY24" fmla="*/ 3719537 h 4350334"/>
              <a:gd name="connsiteX25" fmla="*/ 4720118 w 6748930"/>
              <a:gd name="connsiteY25" fmla="*/ 4078101 h 4350334"/>
              <a:gd name="connsiteX26" fmla="*/ 5023475 w 6748930"/>
              <a:gd name="connsiteY26" fmla="*/ 4350334 h 4350334"/>
              <a:gd name="connsiteX27" fmla="*/ 5017702 w 6748930"/>
              <a:gd name="connsiteY27" fmla="*/ 4040483 h 4350334"/>
              <a:gd name="connsiteX28" fmla="*/ 4969981 w 6748930"/>
              <a:gd name="connsiteY28" fmla="*/ 3928396 h 4350334"/>
              <a:gd name="connsiteX29" fmla="*/ 4908533 w 6748930"/>
              <a:gd name="connsiteY29" fmla="*/ 3778807 h 4350334"/>
              <a:gd name="connsiteX30" fmla="*/ 5369357 w 6748930"/>
              <a:gd name="connsiteY30" fmla="*/ 3665256 h 4350334"/>
              <a:gd name="connsiteX31" fmla="*/ 5358293 w 6748930"/>
              <a:gd name="connsiteY31" fmla="*/ 3439927 h 4350334"/>
              <a:gd name="connsiteX32" fmla="*/ 5627591 w 6748930"/>
              <a:gd name="connsiteY32" fmla="*/ 3433289 h 4350334"/>
              <a:gd name="connsiteX33" fmla="*/ 5624512 w 6748930"/>
              <a:gd name="connsiteY33" fmla="*/ 3361802 h 4350334"/>
              <a:gd name="connsiteX34" fmla="*/ 5548697 w 6748930"/>
              <a:gd name="connsiteY34" fmla="*/ 3361609 h 4350334"/>
              <a:gd name="connsiteX35" fmla="*/ 5456718 w 6748930"/>
              <a:gd name="connsiteY35" fmla="*/ 3379602 h 4350334"/>
              <a:gd name="connsiteX36" fmla="*/ 5374127 w 6748930"/>
              <a:gd name="connsiteY36" fmla="*/ 3321063 h 4350334"/>
              <a:gd name="connsiteX37" fmla="*/ 5472635 w 6748930"/>
              <a:gd name="connsiteY37" fmla="*/ 3313752 h 4350334"/>
              <a:gd name="connsiteX38" fmla="*/ 5479694 w 6748930"/>
              <a:gd name="connsiteY38" fmla="*/ 3218524 h 4350334"/>
              <a:gd name="connsiteX39" fmla="*/ 5574193 w 6748930"/>
              <a:gd name="connsiteY39" fmla="*/ 3208152 h 4350334"/>
              <a:gd name="connsiteX40" fmla="*/ 5563128 w 6748930"/>
              <a:gd name="connsiteY40" fmla="*/ 3299745 h 4350334"/>
              <a:gd name="connsiteX41" fmla="*/ 5663093 w 6748930"/>
              <a:gd name="connsiteY41" fmla="*/ 3300614 h 4350334"/>
              <a:gd name="connsiteX42" fmla="*/ 5702199 w 6748930"/>
              <a:gd name="connsiteY42" fmla="*/ 3207531 h 4350334"/>
              <a:gd name="connsiteX43" fmla="*/ 5832576 w 6748930"/>
              <a:gd name="connsiteY43" fmla="*/ 3288889 h 4350334"/>
              <a:gd name="connsiteX44" fmla="*/ 5912633 w 6748930"/>
              <a:gd name="connsiteY44" fmla="*/ 3108519 h 4350334"/>
              <a:gd name="connsiteX45" fmla="*/ 6298015 w 6748930"/>
              <a:gd name="connsiteY45" fmla="*/ 3318069 h 4350334"/>
              <a:gd name="connsiteX46" fmla="*/ 6529868 w 6748930"/>
              <a:gd name="connsiteY46" fmla="*/ 3506602 h 4350334"/>
              <a:gd name="connsiteX47" fmla="*/ 6671535 w 6748930"/>
              <a:gd name="connsiteY47" fmla="*/ 3575848 h 4350334"/>
              <a:gd name="connsiteX48" fmla="*/ 6748930 w 6748930"/>
              <a:gd name="connsiteY48" fmla="*/ 3451799 h 4350334"/>
              <a:gd name="connsiteX49" fmla="*/ 5559681 w 6748930"/>
              <a:gd name="connsiteY49" fmla="*/ 2476539 h 4350334"/>
              <a:gd name="connsiteX50" fmla="*/ 4062794 w 6748930"/>
              <a:gd name="connsiteY50" fmla="*/ 1460218 h 4350334"/>
              <a:gd name="connsiteX51" fmla="*/ 3318797 w 6748930"/>
              <a:gd name="connsiteY51" fmla="*/ 999628 h 4350334"/>
              <a:gd name="connsiteX52" fmla="*/ 3612279 w 6748930"/>
              <a:gd name="connsiteY52" fmla="*/ 681673 h 4350334"/>
              <a:gd name="connsiteX53" fmla="*/ 3082778 w 6748930"/>
              <a:gd name="connsiteY53" fmla="*/ 637893 h 4350334"/>
              <a:gd name="connsiteX54" fmla="*/ 2924003 w 6748930"/>
              <a:gd name="connsiteY54" fmla="*/ 378784 h 4350334"/>
              <a:gd name="connsiteX55" fmla="*/ 2716765 w 6748930"/>
              <a:gd name="connsiteY55" fmla="*/ 0 h 4350334"/>
              <a:gd name="connsiteX56" fmla="*/ 2506088 w 6748930"/>
              <a:gd name="connsiteY56" fmla="*/ 471741 h 4350334"/>
              <a:gd name="connsiteX57" fmla="*/ 2221402 w 6748930"/>
              <a:gd name="connsiteY57" fmla="*/ 1069117 h 4350334"/>
              <a:gd name="connsiteX58" fmla="*/ 1989942 w 6748930"/>
              <a:gd name="connsiteY58" fmla="*/ 1081740 h 4350334"/>
              <a:gd name="connsiteX59" fmla="*/ 1922097 w 6748930"/>
              <a:gd name="connsiteY59" fmla="*/ 651154 h 4350334"/>
              <a:gd name="connsiteX60" fmla="*/ 1896109 w 6748930"/>
              <a:gd name="connsiteY60" fmla="*/ 384269 h 4350334"/>
              <a:gd name="connsiteX61" fmla="*/ 1412666 w 6748930"/>
              <a:gd name="connsiteY61" fmla="*/ 354574 h 4350334"/>
              <a:gd name="connsiteX62" fmla="*/ 1410121 w 6748930"/>
              <a:gd name="connsiteY62" fmla="*/ 191971 h 4350334"/>
              <a:gd name="connsiteX63" fmla="*/ 1289845 w 6748930"/>
              <a:gd name="connsiteY63" fmla="*/ 184626 h 4350334"/>
              <a:gd name="connsiteX64" fmla="*/ 1169632 w 6748930"/>
              <a:gd name="connsiteY64" fmla="*/ 166320 h 4350334"/>
              <a:gd name="connsiteX65" fmla="*/ 1170496 w 6748930"/>
              <a:gd name="connsiteY65" fmla="*/ 80778 h 4350334"/>
              <a:gd name="connsiteX66" fmla="*/ 1069010 w 6748930"/>
              <a:gd name="connsiteY66" fmla="*/ 302914 h 4350334"/>
              <a:gd name="connsiteX67" fmla="*/ 964794 w 6748930"/>
              <a:gd name="connsiteY67" fmla="*/ 506053 h 4350334"/>
              <a:gd name="connsiteX68" fmla="*/ 887664 w 6748930"/>
              <a:gd name="connsiteY68" fmla="*/ 741045 h 4350334"/>
              <a:gd name="connsiteX69" fmla="*/ 783415 w 6748930"/>
              <a:gd name="connsiteY69" fmla="*/ 1105042 h 4350334"/>
              <a:gd name="connsiteX70" fmla="*/ 547493 w 6748930"/>
              <a:gd name="connsiteY70" fmla="*/ 991239 h 4350334"/>
              <a:gd name="connsiteX71" fmla="*/ 353890 w 6748930"/>
              <a:gd name="connsiteY71" fmla="*/ 1111933 h 4350334"/>
              <a:gd name="connsiteX72" fmla="*/ 240397 w 6748930"/>
              <a:gd name="connsiteY72" fmla="*/ 1021956 h 4350334"/>
              <a:gd name="connsiteX73" fmla="*/ 166867 w 6748930"/>
              <a:gd name="connsiteY73" fmla="*/ 1137185 h 4350334"/>
              <a:gd name="connsiteX74" fmla="*/ 113254 w 6748930"/>
              <a:gd name="connsiteY74" fmla="*/ 1256635 h 4350334"/>
              <a:gd name="connsiteX75" fmla="*/ 72176 w 6748930"/>
              <a:gd name="connsiteY75" fmla="*/ 1354616 h 4350334"/>
              <a:gd name="connsiteX76" fmla="*/ 68887 w 6748930"/>
              <a:gd name="connsiteY76" fmla="*/ 1468419 h 4350334"/>
              <a:gd name="connsiteX77" fmla="*/ 0 w 6748930"/>
              <a:gd name="connsiteY77" fmla="*/ 1568134 h 4350334"/>
              <a:gd name="connsiteX78" fmla="*/ 9559 w 6748930"/>
              <a:gd name="connsiteY78" fmla="*/ 1759320 h 4350334"/>
              <a:gd name="connsiteX79" fmla="*/ 139432 w 6748930"/>
              <a:gd name="connsiteY79" fmla="*/ 1728887 h 4350334"/>
              <a:gd name="connsiteX80" fmla="*/ 290506 w 6748930"/>
              <a:gd name="connsiteY80" fmla="*/ 1793138 h 4350334"/>
              <a:gd name="connsiteX81" fmla="*/ 486543 w 6748930"/>
              <a:gd name="connsiteY81" fmla="*/ 1903084 h 4350334"/>
              <a:gd name="connsiteX82" fmla="*/ 451314 w 6748930"/>
              <a:gd name="connsiteY82" fmla="*/ 2048527 h 4350334"/>
              <a:gd name="connsiteX83" fmla="*/ 650644 w 6748930"/>
              <a:gd name="connsiteY83" fmla="*/ 2312532 h 4350334"/>
              <a:gd name="connsiteX84" fmla="*/ 425076 w 6748930"/>
              <a:gd name="connsiteY84" fmla="*/ 2799068 h 4350334"/>
              <a:gd name="connsiteX85" fmla="*/ 553431 w 6748930"/>
              <a:gd name="connsiteY85"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1009890 w 6748930"/>
              <a:gd name="connsiteY5" fmla="*/ 3970713 h 4350334"/>
              <a:gd name="connsiteX6" fmla="*/ 1442161 w 6748930"/>
              <a:gd name="connsiteY6" fmla="*/ 3697891 h 4350334"/>
              <a:gd name="connsiteX7" fmla="*/ 1468940 w 6748930"/>
              <a:gd name="connsiteY7" fmla="*/ 3668527 h 4350334"/>
              <a:gd name="connsiteX8" fmla="*/ 1513390 w 6748930"/>
              <a:gd name="connsiteY8" fmla="*/ 3681227 h 4350334"/>
              <a:gd name="connsiteX9" fmla="*/ 1487990 w 6748930"/>
              <a:gd name="connsiteY9" fmla="*/ 3719327 h 4350334"/>
              <a:gd name="connsiteX10" fmla="*/ 1649915 w 6748930"/>
              <a:gd name="connsiteY10" fmla="*/ 3801877 h 4350334"/>
              <a:gd name="connsiteX11" fmla="*/ 1850296 w 6748930"/>
              <a:gd name="connsiteY11" fmla="*/ 3899591 h 4350334"/>
              <a:gd name="connsiteX12" fmla="*/ 1854065 w 6748930"/>
              <a:gd name="connsiteY12" fmla="*/ 3788272 h 4350334"/>
              <a:gd name="connsiteX13" fmla="*/ 1879446 w 6748930"/>
              <a:gd name="connsiteY13" fmla="*/ 3702576 h 4350334"/>
              <a:gd name="connsiteX14" fmla="*/ 2012631 w 6748930"/>
              <a:gd name="connsiteY14" fmla="*/ 3217357 h 4350334"/>
              <a:gd name="connsiteX15" fmla="*/ 2804799 w 6748930"/>
              <a:gd name="connsiteY15" fmla="*/ 3895198 h 4350334"/>
              <a:gd name="connsiteX16" fmla="*/ 3013959 w 6748930"/>
              <a:gd name="connsiteY16" fmla="*/ 3957567 h 4350334"/>
              <a:gd name="connsiteX17" fmla="*/ 3183365 w 6748930"/>
              <a:gd name="connsiteY17" fmla="*/ 3989261 h 4350334"/>
              <a:gd name="connsiteX18" fmla="*/ 3423049 w 6748930"/>
              <a:gd name="connsiteY18" fmla="*/ 4039116 h 4350334"/>
              <a:gd name="connsiteX19" fmla="*/ 3632647 w 6748930"/>
              <a:gd name="connsiteY19" fmla="*/ 4081605 h 4350334"/>
              <a:gd name="connsiteX20" fmla="*/ 3740614 w 6748930"/>
              <a:gd name="connsiteY20" fmla="*/ 3977385 h 4350334"/>
              <a:gd name="connsiteX21" fmla="*/ 3737407 w 6748930"/>
              <a:gd name="connsiteY21" fmla="*/ 3641490 h 4350334"/>
              <a:gd name="connsiteX22" fmla="*/ 3757294 w 6748930"/>
              <a:gd name="connsiteY22" fmla="*/ 3381191 h 4350334"/>
              <a:gd name="connsiteX23" fmla="*/ 3792915 w 6748930"/>
              <a:gd name="connsiteY23" fmla="*/ 3349351 h 4350334"/>
              <a:gd name="connsiteX24" fmla="*/ 4255597 w 6748930"/>
              <a:gd name="connsiteY24" fmla="*/ 3719537 h 4350334"/>
              <a:gd name="connsiteX25" fmla="*/ 4720118 w 6748930"/>
              <a:gd name="connsiteY25" fmla="*/ 4078101 h 4350334"/>
              <a:gd name="connsiteX26" fmla="*/ 5023475 w 6748930"/>
              <a:gd name="connsiteY26" fmla="*/ 4350334 h 4350334"/>
              <a:gd name="connsiteX27" fmla="*/ 5017702 w 6748930"/>
              <a:gd name="connsiteY27" fmla="*/ 4040483 h 4350334"/>
              <a:gd name="connsiteX28" fmla="*/ 4969981 w 6748930"/>
              <a:gd name="connsiteY28" fmla="*/ 3928396 h 4350334"/>
              <a:gd name="connsiteX29" fmla="*/ 4908533 w 6748930"/>
              <a:gd name="connsiteY29" fmla="*/ 3778807 h 4350334"/>
              <a:gd name="connsiteX30" fmla="*/ 5369357 w 6748930"/>
              <a:gd name="connsiteY30" fmla="*/ 3665256 h 4350334"/>
              <a:gd name="connsiteX31" fmla="*/ 5358293 w 6748930"/>
              <a:gd name="connsiteY31" fmla="*/ 3439927 h 4350334"/>
              <a:gd name="connsiteX32" fmla="*/ 5627591 w 6748930"/>
              <a:gd name="connsiteY32" fmla="*/ 3433289 h 4350334"/>
              <a:gd name="connsiteX33" fmla="*/ 5624512 w 6748930"/>
              <a:gd name="connsiteY33" fmla="*/ 3361802 h 4350334"/>
              <a:gd name="connsiteX34" fmla="*/ 5548697 w 6748930"/>
              <a:gd name="connsiteY34" fmla="*/ 3361609 h 4350334"/>
              <a:gd name="connsiteX35" fmla="*/ 5456718 w 6748930"/>
              <a:gd name="connsiteY35" fmla="*/ 3379602 h 4350334"/>
              <a:gd name="connsiteX36" fmla="*/ 5374127 w 6748930"/>
              <a:gd name="connsiteY36" fmla="*/ 3321063 h 4350334"/>
              <a:gd name="connsiteX37" fmla="*/ 5472635 w 6748930"/>
              <a:gd name="connsiteY37" fmla="*/ 3313752 h 4350334"/>
              <a:gd name="connsiteX38" fmla="*/ 5479694 w 6748930"/>
              <a:gd name="connsiteY38" fmla="*/ 3218524 h 4350334"/>
              <a:gd name="connsiteX39" fmla="*/ 5574193 w 6748930"/>
              <a:gd name="connsiteY39" fmla="*/ 3208152 h 4350334"/>
              <a:gd name="connsiteX40" fmla="*/ 5563128 w 6748930"/>
              <a:gd name="connsiteY40" fmla="*/ 3299745 h 4350334"/>
              <a:gd name="connsiteX41" fmla="*/ 5663093 w 6748930"/>
              <a:gd name="connsiteY41" fmla="*/ 3300614 h 4350334"/>
              <a:gd name="connsiteX42" fmla="*/ 5702199 w 6748930"/>
              <a:gd name="connsiteY42" fmla="*/ 3207531 h 4350334"/>
              <a:gd name="connsiteX43" fmla="*/ 5832576 w 6748930"/>
              <a:gd name="connsiteY43" fmla="*/ 3288889 h 4350334"/>
              <a:gd name="connsiteX44" fmla="*/ 5912633 w 6748930"/>
              <a:gd name="connsiteY44" fmla="*/ 3108519 h 4350334"/>
              <a:gd name="connsiteX45" fmla="*/ 6298015 w 6748930"/>
              <a:gd name="connsiteY45" fmla="*/ 3318069 h 4350334"/>
              <a:gd name="connsiteX46" fmla="*/ 6529868 w 6748930"/>
              <a:gd name="connsiteY46" fmla="*/ 3506602 h 4350334"/>
              <a:gd name="connsiteX47" fmla="*/ 6671535 w 6748930"/>
              <a:gd name="connsiteY47" fmla="*/ 3575848 h 4350334"/>
              <a:gd name="connsiteX48" fmla="*/ 6748930 w 6748930"/>
              <a:gd name="connsiteY48" fmla="*/ 3451799 h 4350334"/>
              <a:gd name="connsiteX49" fmla="*/ 5559681 w 6748930"/>
              <a:gd name="connsiteY49" fmla="*/ 2476539 h 4350334"/>
              <a:gd name="connsiteX50" fmla="*/ 4062794 w 6748930"/>
              <a:gd name="connsiteY50" fmla="*/ 1460218 h 4350334"/>
              <a:gd name="connsiteX51" fmla="*/ 3318797 w 6748930"/>
              <a:gd name="connsiteY51" fmla="*/ 999628 h 4350334"/>
              <a:gd name="connsiteX52" fmla="*/ 3612279 w 6748930"/>
              <a:gd name="connsiteY52" fmla="*/ 681673 h 4350334"/>
              <a:gd name="connsiteX53" fmla="*/ 3082778 w 6748930"/>
              <a:gd name="connsiteY53" fmla="*/ 637893 h 4350334"/>
              <a:gd name="connsiteX54" fmla="*/ 2924003 w 6748930"/>
              <a:gd name="connsiteY54" fmla="*/ 378784 h 4350334"/>
              <a:gd name="connsiteX55" fmla="*/ 2716765 w 6748930"/>
              <a:gd name="connsiteY55" fmla="*/ 0 h 4350334"/>
              <a:gd name="connsiteX56" fmla="*/ 2506088 w 6748930"/>
              <a:gd name="connsiteY56" fmla="*/ 471741 h 4350334"/>
              <a:gd name="connsiteX57" fmla="*/ 2221402 w 6748930"/>
              <a:gd name="connsiteY57" fmla="*/ 1069117 h 4350334"/>
              <a:gd name="connsiteX58" fmla="*/ 1989942 w 6748930"/>
              <a:gd name="connsiteY58" fmla="*/ 1081740 h 4350334"/>
              <a:gd name="connsiteX59" fmla="*/ 1922097 w 6748930"/>
              <a:gd name="connsiteY59" fmla="*/ 651154 h 4350334"/>
              <a:gd name="connsiteX60" fmla="*/ 1896109 w 6748930"/>
              <a:gd name="connsiteY60" fmla="*/ 384269 h 4350334"/>
              <a:gd name="connsiteX61" fmla="*/ 1412666 w 6748930"/>
              <a:gd name="connsiteY61" fmla="*/ 354574 h 4350334"/>
              <a:gd name="connsiteX62" fmla="*/ 1410121 w 6748930"/>
              <a:gd name="connsiteY62" fmla="*/ 191971 h 4350334"/>
              <a:gd name="connsiteX63" fmla="*/ 1289845 w 6748930"/>
              <a:gd name="connsiteY63" fmla="*/ 184626 h 4350334"/>
              <a:gd name="connsiteX64" fmla="*/ 1169632 w 6748930"/>
              <a:gd name="connsiteY64" fmla="*/ 166320 h 4350334"/>
              <a:gd name="connsiteX65" fmla="*/ 1170496 w 6748930"/>
              <a:gd name="connsiteY65" fmla="*/ 80778 h 4350334"/>
              <a:gd name="connsiteX66" fmla="*/ 1069010 w 6748930"/>
              <a:gd name="connsiteY66" fmla="*/ 302914 h 4350334"/>
              <a:gd name="connsiteX67" fmla="*/ 964794 w 6748930"/>
              <a:gd name="connsiteY67" fmla="*/ 506053 h 4350334"/>
              <a:gd name="connsiteX68" fmla="*/ 887664 w 6748930"/>
              <a:gd name="connsiteY68" fmla="*/ 741045 h 4350334"/>
              <a:gd name="connsiteX69" fmla="*/ 783415 w 6748930"/>
              <a:gd name="connsiteY69" fmla="*/ 1105042 h 4350334"/>
              <a:gd name="connsiteX70" fmla="*/ 547493 w 6748930"/>
              <a:gd name="connsiteY70" fmla="*/ 991239 h 4350334"/>
              <a:gd name="connsiteX71" fmla="*/ 353890 w 6748930"/>
              <a:gd name="connsiteY71" fmla="*/ 1111933 h 4350334"/>
              <a:gd name="connsiteX72" fmla="*/ 240397 w 6748930"/>
              <a:gd name="connsiteY72" fmla="*/ 1021956 h 4350334"/>
              <a:gd name="connsiteX73" fmla="*/ 166867 w 6748930"/>
              <a:gd name="connsiteY73" fmla="*/ 1137185 h 4350334"/>
              <a:gd name="connsiteX74" fmla="*/ 113254 w 6748930"/>
              <a:gd name="connsiteY74" fmla="*/ 1256635 h 4350334"/>
              <a:gd name="connsiteX75" fmla="*/ 72176 w 6748930"/>
              <a:gd name="connsiteY75" fmla="*/ 1354616 h 4350334"/>
              <a:gd name="connsiteX76" fmla="*/ 68887 w 6748930"/>
              <a:gd name="connsiteY76" fmla="*/ 1468419 h 4350334"/>
              <a:gd name="connsiteX77" fmla="*/ 0 w 6748930"/>
              <a:gd name="connsiteY77" fmla="*/ 1568134 h 4350334"/>
              <a:gd name="connsiteX78" fmla="*/ 9559 w 6748930"/>
              <a:gd name="connsiteY78" fmla="*/ 1759320 h 4350334"/>
              <a:gd name="connsiteX79" fmla="*/ 139432 w 6748930"/>
              <a:gd name="connsiteY79" fmla="*/ 1728887 h 4350334"/>
              <a:gd name="connsiteX80" fmla="*/ 290506 w 6748930"/>
              <a:gd name="connsiteY80" fmla="*/ 1793138 h 4350334"/>
              <a:gd name="connsiteX81" fmla="*/ 486543 w 6748930"/>
              <a:gd name="connsiteY81" fmla="*/ 1903084 h 4350334"/>
              <a:gd name="connsiteX82" fmla="*/ 451314 w 6748930"/>
              <a:gd name="connsiteY82" fmla="*/ 2048527 h 4350334"/>
              <a:gd name="connsiteX83" fmla="*/ 650644 w 6748930"/>
              <a:gd name="connsiteY83" fmla="*/ 2312532 h 4350334"/>
              <a:gd name="connsiteX84" fmla="*/ 425076 w 6748930"/>
              <a:gd name="connsiteY84" fmla="*/ 2799068 h 4350334"/>
              <a:gd name="connsiteX85" fmla="*/ 553431 w 6748930"/>
              <a:gd name="connsiteY85"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1009890 w 6748930"/>
              <a:gd name="connsiteY5" fmla="*/ 3970713 h 4350334"/>
              <a:gd name="connsiteX6" fmla="*/ 1442161 w 6748930"/>
              <a:gd name="connsiteY6" fmla="*/ 3697891 h 4350334"/>
              <a:gd name="connsiteX7" fmla="*/ 1468940 w 6748930"/>
              <a:gd name="connsiteY7" fmla="*/ 3668527 h 4350334"/>
              <a:gd name="connsiteX8" fmla="*/ 1513390 w 6748930"/>
              <a:gd name="connsiteY8" fmla="*/ 3681227 h 4350334"/>
              <a:gd name="connsiteX9" fmla="*/ 1487990 w 6748930"/>
              <a:gd name="connsiteY9" fmla="*/ 3719327 h 4350334"/>
              <a:gd name="connsiteX10" fmla="*/ 1649915 w 6748930"/>
              <a:gd name="connsiteY10" fmla="*/ 3801877 h 4350334"/>
              <a:gd name="connsiteX11" fmla="*/ 1850296 w 6748930"/>
              <a:gd name="connsiteY11" fmla="*/ 3899591 h 4350334"/>
              <a:gd name="connsiteX12" fmla="*/ 1854065 w 6748930"/>
              <a:gd name="connsiteY12" fmla="*/ 3788272 h 4350334"/>
              <a:gd name="connsiteX13" fmla="*/ 1879446 w 6748930"/>
              <a:gd name="connsiteY13" fmla="*/ 3702576 h 4350334"/>
              <a:gd name="connsiteX14" fmla="*/ 2012631 w 6748930"/>
              <a:gd name="connsiteY14" fmla="*/ 3217357 h 4350334"/>
              <a:gd name="connsiteX15" fmla="*/ 2804799 w 6748930"/>
              <a:gd name="connsiteY15" fmla="*/ 3895198 h 4350334"/>
              <a:gd name="connsiteX16" fmla="*/ 3013959 w 6748930"/>
              <a:gd name="connsiteY16" fmla="*/ 3957567 h 4350334"/>
              <a:gd name="connsiteX17" fmla="*/ 3183365 w 6748930"/>
              <a:gd name="connsiteY17" fmla="*/ 3989261 h 4350334"/>
              <a:gd name="connsiteX18" fmla="*/ 3423049 w 6748930"/>
              <a:gd name="connsiteY18" fmla="*/ 4039116 h 4350334"/>
              <a:gd name="connsiteX19" fmla="*/ 3632647 w 6748930"/>
              <a:gd name="connsiteY19" fmla="*/ 4081605 h 4350334"/>
              <a:gd name="connsiteX20" fmla="*/ 3740614 w 6748930"/>
              <a:gd name="connsiteY20" fmla="*/ 3977385 h 4350334"/>
              <a:gd name="connsiteX21" fmla="*/ 3737407 w 6748930"/>
              <a:gd name="connsiteY21" fmla="*/ 3641490 h 4350334"/>
              <a:gd name="connsiteX22" fmla="*/ 3757294 w 6748930"/>
              <a:gd name="connsiteY22" fmla="*/ 3381191 h 4350334"/>
              <a:gd name="connsiteX23" fmla="*/ 3792915 w 6748930"/>
              <a:gd name="connsiteY23" fmla="*/ 3349351 h 4350334"/>
              <a:gd name="connsiteX24" fmla="*/ 4255597 w 6748930"/>
              <a:gd name="connsiteY24" fmla="*/ 3719537 h 4350334"/>
              <a:gd name="connsiteX25" fmla="*/ 4720118 w 6748930"/>
              <a:gd name="connsiteY25" fmla="*/ 4078101 h 4350334"/>
              <a:gd name="connsiteX26" fmla="*/ 5023475 w 6748930"/>
              <a:gd name="connsiteY26" fmla="*/ 4350334 h 4350334"/>
              <a:gd name="connsiteX27" fmla="*/ 5017702 w 6748930"/>
              <a:gd name="connsiteY27" fmla="*/ 4040483 h 4350334"/>
              <a:gd name="connsiteX28" fmla="*/ 4969981 w 6748930"/>
              <a:gd name="connsiteY28" fmla="*/ 3928396 h 4350334"/>
              <a:gd name="connsiteX29" fmla="*/ 4908533 w 6748930"/>
              <a:gd name="connsiteY29" fmla="*/ 3778807 h 4350334"/>
              <a:gd name="connsiteX30" fmla="*/ 5369357 w 6748930"/>
              <a:gd name="connsiteY30" fmla="*/ 3665256 h 4350334"/>
              <a:gd name="connsiteX31" fmla="*/ 5358293 w 6748930"/>
              <a:gd name="connsiteY31" fmla="*/ 3439927 h 4350334"/>
              <a:gd name="connsiteX32" fmla="*/ 5627591 w 6748930"/>
              <a:gd name="connsiteY32" fmla="*/ 3433289 h 4350334"/>
              <a:gd name="connsiteX33" fmla="*/ 5624512 w 6748930"/>
              <a:gd name="connsiteY33" fmla="*/ 3361802 h 4350334"/>
              <a:gd name="connsiteX34" fmla="*/ 5548697 w 6748930"/>
              <a:gd name="connsiteY34" fmla="*/ 3361609 h 4350334"/>
              <a:gd name="connsiteX35" fmla="*/ 5456718 w 6748930"/>
              <a:gd name="connsiteY35" fmla="*/ 3379602 h 4350334"/>
              <a:gd name="connsiteX36" fmla="*/ 5374127 w 6748930"/>
              <a:gd name="connsiteY36" fmla="*/ 3321063 h 4350334"/>
              <a:gd name="connsiteX37" fmla="*/ 5472635 w 6748930"/>
              <a:gd name="connsiteY37" fmla="*/ 3313752 h 4350334"/>
              <a:gd name="connsiteX38" fmla="*/ 5479694 w 6748930"/>
              <a:gd name="connsiteY38" fmla="*/ 3218524 h 4350334"/>
              <a:gd name="connsiteX39" fmla="*/ 5574193 w 6748930"/>
              <a:gd name="connsiteY39" fmla="*/ 3208152 h 4350334"/>
              <a:gd name="connsiteX40" fmla="*/ 5563128 w 6748930"/>
              <a:gd name="connsiteY40" fmla="*/ 3299745 h 4350334"/>
              <a:gd name="connsiteX41" fmla="*/ 5663093 w 6748930"/>
              <a:gd name="connsiteY41" fmla="*/ 3300614 h 4350334"/>
              <a:gd name="connsiteX42" fmla="*/ 5702199 w 6748930"/>
              <a:gd name="connsiteY42" fmla="*/ 3207531 h 4350334"/>
              <a:gd name="connsiteX43" fmla="*/ 5832576 w 6748930"/>
              <a:gd name="connsiteY43" fmla="*/ 3288889 h 4350334"/>
              <a:gd name="connsiteX44" fmla="*/ 5912633 w 6748930"/>
              <a:gd name="connsiteY44" fmla="*/ 3108519 h 4350334"/>
              <a:gd name="connsiteX45" fmla="*/ 6298015 w 6748930"/>
              <a:gd name="connsiteY45" fmla="*/ 3318069 h 4350334"/>
              <a:gd name="connsiteX46" fmla="*/ 6529868 w 6748930"/>
              <a:gd name="connsiteY46" fmla="*/ 3506602 h 4350334"/>
              <a:gd name="connsiteX47" fmla="*/ 6671535 w 6748930"/>
              <a:gd name="connsiteY47" fmla="*/ 3575848 h 4350334"/>
              <a:gd name="connsiteX48" fmla="*/ 6748930 w 6748930"/>
              <a:gd name="connsiteY48" fmla="*/ 3451799 h 4350334"/>
              <a:gd name="connsiteX49" fmla="*/ 5559681 w 6748930"/>
              <a:gd name="connsiteY49" fmla="*/ 2476539 h 4350334"/>
              <a:gd name="connsiteX50" fmla="*/ 4062794 w 6748930"/>
              <a:gd name="connsiteY50" fmla="*/ 1460218 h 4350334"/>
              <a:gd name="connsiteX51" fmla="*/ 3318797 w 6748930"/>
              <a:gd name="connsiteY51" fmla="*/ 999628 h 4350334"/>
              <a:gd name="connsiteX52" fmla="*/ 3612279 w 6748930"/>
              <a:gd name="connsiteY52" fmla="*/ 681673 h 4350334"/>
              <a:gd name="connsiteX53" fmla="*/ 3082778 w 6748930"/>
              <a:gd name="connsiteY53" fmla="*/ 637893 h 4350334"/>
              <a:gd name="connsiteX54" fmla="*/ 2924003 w 6748930"/>
              <a:gd name="connsiteY54" fmla="*/ 378784 h 4350334"/>
              <a:gd name="connsiteX55" fmla="*/ 2716765 w 6748930"/>
              <a:gd name="connsiteY55" fmla="*/ 0 h 4350334"/>
              <a:gd name="connsiteX56" fmla="*/ 2506088 w 6748930"/>
              <a:gd name="connsiteY56" fmla="*/ 471741 h 4350334"/>
              <a:gd name="connsiteX57" fmla="*/ 2221402 w 6748930"/>
              <a:gd name="connsiteY57" fmla="*/ 1069117 h 4350334"/>
              <a:gd name="connsiteX58" fmla="*/ 1989942 w 6748930"/>
              <a:gd name="connsiteY58" fmla="*/ 1081740 h 4350334"/>
              <a:gd name="connsiteX59" fmla="*/ 1922097 w 6748930"/>
              <a:gd name="connsiteY59" fmla="*/ 651154 h 4350334"/>
              <a:gd name="connsiteX60" fmla="*/ 1896109 w 6748930"/>
              <a:gd name="connsiteY60" fmla="*/ 384269 h 4350334"/>
              <a:gd name="connsiteX61" fmla="*/ 1412666 w 6748930"/>
              <a:gd name="connsiteY61" fmla="*/ 354574 h 4350334"/>
              <a:gd name="connsiteX62" fmla="*/ 1410121 w 6748930"/>
              <a:gd name="connsiteY62" fmla="*/ 191971 h 4350334"/>
              <a:gd name="connsiteX63" fmla="*/ 1289845 w 6748930"/>
              <a:gd name="connsiteY63" fmla="*/ 184626 h 4350334"/>
              <a:gd name="connsiteX64" fmla="*/ 1169632 w 6748930"/>
              <a:gd name="connsiteY64" fmla="*/ 166320 h 4350334"/>
              <a:gd name="connsiteX65" fmla="*/ 1170496 w 6748930"/>
              <a:gd name="connsiteY65" fmla="*/ 80778 h 4350334"/>
              <a:gd name="connsiteX66" fmla="*/ 1069010 w 6748930"/>
              <a:gd name="connsiteY66" fmla="*/ 302914 h 4350334"/>
              <a:gd name="connsiteX67" fmla="*/ 964794 w 6748930"/>
              <a:gd name="connsiteY67" fmla="*/ 506053 h 4350334"/>
              <a:gd name="connsiteX68" fmla="*/ 887664 w 6748930"/>
              <a:gd name="connsiteY68" fmla="*/ 741045 h 4350334"/>
              <a:gd name="connsiteX69" fmla="*/ 783415 w 6748930"/>
              <a:gd name="connsiteY69" fmla="*/ 1105042 h 4350334"/>
              <a:gd name="connsiteX70" fmla="*/ 547493 w 6748930"/>
              <a:gd name="connsiteY70" fmla="*/ 991239 h 4350334"/>
              <a:gd name="connsiteX71" fmla="*/ 353890 w 6748930"/>
              <a:gd name="connsiteY71" fmla="*/ 1111933 h 4350334"/>
              <a:gd name="connsiteX72" fmla="*/ 240397 w 6748930"/>
              <a:gd name="connsiteY72" fmla="*/ 1021956 h 4350334"/>
              <a:gd name="connsiteX73" fmla="*/ 166867 w 6748930"/>
              <a:gd name="connsiteY73" fmla="*/ 1137185 h 4350334"/>
              <a:gd name="connsiteX74" fmla="*/ 113254 w 6748930"/>
              <a:gd name="connsiteY74" fmla="*/ 1256635 h 4350334"/>
              <a:gd name="connsiteX75" fmla="*/ 72176 w 6748930"/>
              <a:gd name="connsiteY75" fmla="*/ 1354616 h 4350334"/>
              <a:gd name="connsiteX76" fmla="*/ 68887 w 6748930"/>
              <a:gd name="connsiteY76" fmla="*/ 1468419 h 4350334"/>
              <a:gd name="connsiteX77" fmla="*/ 0 w 6748930"/>
              <a:gd name="connsiteY77" fmla="*/ 1568134 h 4350334"/>
              <a:gd name="connsiteX78" fmla="*/ 9559 w 6748930"/>
              <a:gd name="connsiteY78" fmla="*/ 1759320 h 4350334"/>
              <a:gd name="connsiteX79" fmla="*/ 139432 w 6748930"/>
              <a:gd name="connsiteY79" fmla="*/ 1728887 h 4350334"/>
              <a:gd name="connsiteX80" fmla="*/ 290506 w 6748930"/>
              <a:gd name="connsiteY80" fmla="*/ 1793138 h 4350334"/>
              <a:gd name="connsiteX81" fmla="*/ 486543 w 6748930"/>
              <a:gd name="connsiteY81" fmla="*/ 1903084 h 4350334"/>
              <a:gd name="connsiteX82" fmla="*/ 451314 w 6748930"/>
              <a:gd name="connsiteY82" fmla="*/ 2048527 h 4350334"/>
              <a:gd name="connsiteX83" fmla="*/ 650644 w 6748930"/>
              <a:gd name="connsiteY83" fmla="*/ 2312532 h 4350334"/>
              <a:gd name="connsiteX84" fmla="*/ 406603 w 6748930"/>
              <a:gd name="connsiteY84" fmla="*/ 2851407 h 4350334"/>
              <a:gd name="connsiteX85" fmla="*/ 553431 w 6748930"/>
              <a:gd name="connsiteY85"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1009890 w 6748930"/>
              <a:gd name="connsiteY5" fmla="*/ 3970713 h 4350334"/>
              <a:gd name="connsiteX6" fmla="*/ 1442161 w 6748930"/>
              <a:gd name="connsiteY6" fmla="*/ 3697891 h 4350334"/>
              <a:gd name="connsiteX7" fmla="*/ 1468940 w 6748930"/>
              <a:gd name="connsiteY7" fmla="*/ 3668527 h 4350334"/>
              <a:gd name="connsiteX8" fmla="*/ 1513390 w 6748930"/>
              <a:gd name="connsiteY8" fmla="*/ 3681227 h 4350334"/>
              <a:gd name="connsiteX9" fmla="*/ 1487990 w 6748930"/>
              <a:gd name="connsiteY9" fmla="*/ 3719327 h 4350334"/>
              <a:gd name="connsiteX10" fmla="*/ 1649915 w 6748930"/>
              <a:gd name="connsiteY10" fmla="*/ 3801877 h 4350334"/>
              <a:gd name="connsiteX11" fmla="*/ 1850296 w 6748930"/>
              <a:gd name="connsiteY11" fmla="*/ 3899591 h 4350334"/>
              <a:gd name="connsiteX12" fmla="*/ 1854065 w 6748930"/>
              <a:gd name="connsiteY12" fmla="*/ 3788272 h 4350334"/>
              <a:gd name="connsiteX13" fmla="*/ 1879446 w 6748930"/>
              <a:gd name="connsiteY13" fmla="*/ 3702576 h 4350334"/>
              <a:gd name="connsiteX14" fmla="*/ 2012631 w 6748930"/>
              <a:gd name="connsiteY14" fmla="*/ 3217357 h 4350334"/>
              <a:gd name="connsiteX15" fmla="*/ 2804799 w 6748930"/>
              <a:gd name="connsiteY15" fmla="*/ 3895198 h 4350334"/>
              <a:gd name="connsiteX16" fmla="*/ 3013959 w 6748930"/>
              <a:gd name="connsiteY16" fmla="*/ 3957567 h 4350334"/>
              <a:gd name="connsiteX17" fmla="*/ 3183365 w 6748930"/>
              <a:gd name="connsiteY17" fmla="*/ 3989261 h 4350334"/>
              <a:gd name="connsiteX18" fmla="*/ 3423049 w 6748930"/>
              <a:gd name="connsiteY18" fmla="*/ 4039116 h 4350334"/>
              <a:gd name="connsiteX19" fmla="*/ 3632647 w 6748930"/>
              <a:gd name="connsiteY19" fmla="*/ 4081605 h 4350334"/>
              <a:gd name="connsiteX20" fmla="*/ 3740614 w 6748930"/>
              <a:gd name="connsiteY20" fmla="*/ 3977385 h 4350334"/>
              <a:gd name="connsiteX21" fmla="*/ 3737407 w 6748930"/>
              <a:gd name="connsiteY21" fmla="*/ 3641490 h 4350334"/>
              <a:gd name="connsiteX22" fmla="*/ 3757294 w 6748930"/>
              <a:gd name="connsiteY22" fmla="*/ 3381191 h 4350334"/>
              <a:gd name="connsiteX23" fmla="*/ 3792915 w 6748930"/>
              <a:gd name="connsiteY23" fmla="*/ 3349351 h 4350334"/>
              <a:gd name="connsiteX24" fmla="*/ 4255597 w 6748930"/>
              <a:gd name="connsiteY24" fmla="*/ 3719537 h 4350334"/>
              <a:gd name="connsiteX25" fmla="*/ 4720118 w 6748930"/>
              <a:gd name="connsiteY25" fmla="*/ 4078101 h 4350334"/>
              <a:gd name="connsiteX26" fmla="*/ 5023475 w 6748930"/>
              <a:gd name="connsiteY26" fmla="*/ 4350334 h 4350334"/>
              <a:gd name="connsiteX27" fmla="*/ 5017702 w 6748930"/>
              <a:gd name="connsiteY27" fmla="*/ 4040483 h 4350334"/>
              <a:gd name="connsiteX28" fmla="*/ 4969981 w 6748930"/>
              <a:gd name="connsiteY28" fmla="*/ 3928396 h 4350334"/>
              <a:gd name="connsiteX29" fmla="*/ 4908533 w 6748930"/>
              <a:gd name="connsiteY29" fmla="*/ 3778807 h 4350334"/>
              <a:gd name="connsiteX30" fmla="*/ 5369357 w 6748930"/>
              <a:gd name="connsiteY30" fmla="*/ 3665256 h 4350334"/>
              <a:gd name="connsiteX31" fmla="*/ 5358293 w 6748930"/>
              <a:gd name="connsiteY31" fmla="*/ 3439927 h 4350334"/>
              <a:gd name="connsiteX32" fmla="*/ 5627591 w 6748930"/>
              <a:gd name="connsiteY32" fmla="*/ 3433289 h 4350334"/>
              <a:gd name="connsiteX33" fmla="*/ 5624512 w 6748930"/>
              <a:gd name="connsiteY33" fmla="*/ 3361802 h 4350334"/>
              <a:gd name="connsiteX34" fmla="*/ 5548697 w 6748930"/>
              <a:gd name="connsiteY34" fmla="*/ 3361609 h 4350334"/>
              <a:gd name="connsiteX35" fmla="*/ 5456718 w 6748930"/>
              <a:gd name="connsiteY35" fmla="*/ 3379602 h 4350334"/>
              <a:gd name="connsiteX36" fmla="*/ 5374127 w 6748930"/>
              <a:gd name="connsiteY36" fmla="*/ 3321063 h 4350334"/>
              <a:gd name="connsiteX37" fmla="*/ 5472635 w 6748930"/>
              <a:gd name="connsiteY37" fmla="*/ 3313752 h 4350334"/>
              <a:gd name="connsiteX38" fmla="*/ 5479694 w 6748930"/>
              <a:gd name="connsiteY38" fmla="*/ 3218524 h 4350334"/>
              <a:gd name="connsiteX39" fmla="*/ 5574193 w 6748930"/>
              <a:gd name="connsiteY39" fmla="*/ 3208152 h 4350334"/>
              <a:gd name="connsiteX40" fmla="*/ 5563128 w 6748930"/>
              <a:gd name="connsiteY40" fmla="*/ 3299745 h 4350334"/>
              <a:gd name="connsiteX41" fmla="*/ 5663093 w 6748930"/>
              <a:gd name="connsiteY41" fmla="*/ 3300614 h 4350334"/>
              <a:gd name="connsiteX42" fmla="*/ 5702199 w 6748930"/>
              <a:gd name="connsiteY42" fmla="*/ 3207531 h 4350334"/>
              <a:gd name="connsiteX43" fmla="*/ 5832576 w 6748930"/>
              <a:gd name="connsiteY43" fmla="*/ 3288889 h 4350334"/>
              <a:gd name="connsiteX44" fmla="*/ 5912633 w 6748930"/>
              <a:gd name="connsiteY44" fmla="*/ 3108519 h 4350334"/>
              <a:gd name="connsiteX45" fmla="*/ 6298015 w 6748930"/>
              <a:gd name="connsiteY45" fmla="*/ 3318069 h 4350334"/>
              <a:gd name="connsiteX46" fmla="*/ 6529868 w 6748930"/>
              <a:gd name="connsiteY46" fmla="*/ 3506602 h 4350334"/>
              <a:gd name="connsiteX47" fmla="*/ 6671535 w 6748930"/>
              <a:gd name="connsiteY47" fmla="*/ 3575848 h 4350334"/>
              <a:gd name="connsiteX48" fmla="*/ 6748930 w 6748930"/>
              <a:gd name="connsiteY48" fmla="*/ 3451799 h 4350334"/>
              <a:gd name="connsiteX49" fmla="*/ 5559681 w 6748930"/>
              <a:gd name="connsiteY49" fmla="*/ 2476539 h 4350334"/>
              <a:gd name="connsiteX50" fmla="*/ 4062794 w 6748930"/>
              <a:gd name="connsiteY50" fmla="*/ 1460218 h 4350334"/>
              <a:gd name="connsiteX51" fmla="*/ 3318797 w 6748930"/>
              <a:gd name="connsiteY51" fmla="*/ 999628 h 4350334"/>
              <a:gd name="connsiteX52" fmla="*/ 3612279 w 6748930"/>
              <a:gd name="connsiteY52" fmla="*/ 681673 h 4350334"/>
              <a:gd name="connsiteX53" fmla="*/ 3082778 w 6748930"/>
              <a:gd name="connsiteY53" fmla="*/ 637893 h 4350334"/>
              <a:gd name="connsiteX54" fmla="*/ 2924003 w 6748930"/>
              <a:gd name="connsiteY54" fmla="*/ 378784 h 4350334"/>
              <a:gd name="connsiteX55" fmla="*/ 2716765 w 6748930"/>
              <a:gd name="connsiteY55" fmla="*/ 0 h 4350334"/>
              <a:gd name="connsiteX56" fmla="*/ 2506088 w 6748930"/>
              <a:gd name="connsiteY56" fmla="*/ 471741 h 4350334"/>
              <a:gd name="connsiteX57" fmla="*/ 2221402 w 6748930"/>
              <a:gd name="connsiteY57" fmla="*/ 1069117 h 4350334"/>
              <a:gd name="connsiteX58" fmla="*/ 1989942 w 6748930"/>
              <a:gd name="connsiteY58" fmla="*/ 1081740 h 4350334"/>
              <a:gd name="connsiteX59" fmla="*/ 1922097 w 6748930"/>
              <a:gd name="connsiteY59" fmla="*/ 651154 h 4350334"/>
              <a:gd name="connsiteX60" fmla="*/ 1896109 w 6748930"/>
              <a:gd name="connsiteY60" fmla="*/ 384269 h 4350334"/>
              <a:gd name="connsiteX61" fmla="*/ 1412666 w 6748930"/>
              <a:gd name="connsiteY61" fmla="*/ 354574 h 4350334"/>
              <a:gd name="connsiteX62" fmla="*/ 1410121 w 6748930"/>
              <a:gd name="connsiteY62" fmla="*/ 191971 h 4350334"/>
              <a:gd name="connsiteX63" fmla="*/ 1289845 w 6748930"/>
              <a:gd name="connsiteY63" fmla="*/ 184626 h 4350334"/>
              <a:gd name="connsiteX64" fmla="*/ 1169632 w 6748930"/>
              <a:gd name="connsiteY64" fmla="*/ 166320 h 4350334"/>
              <a:gd name="connsiteX65" fmla="*/ 1170496 w 6748930"/>
              <a:gd name="connsiteY65" fmla="*/ 80778 h 4350334"/>
              <a:gd name="connsiteX66" fmla="*/ 1069010 w 6748930"/>
              <a:gd name="connsiteY66" fmla="*/ 302914 h 4350334"/>
              <a:gd name="connsiteX67" fmla="*/ 964794 w 6748930"/>
              <a:gd name="connsiteY67" fmla="*/ 506053 h 4350334"/>
              <a:gd name="connsiteX68" fmla="*/ 887664 w 6748930"/>
              <a:gd name="connsiteY68" fmla="*/ 741045 h 4350334"/>
              <a:gd name="connsiteX69" fmla="*/ 783415 w 6748930"/>
              <a:gd name="connsiteY69" fmla="*/ 1105042 h 4350334"/>
              <a:gd name="connsiteX70" fmla="*/ 547493 w 6748930"/>
              <a:gd name="connsiteY70" fmla="*/ 991239 h 4350334"/>
              <a:gd name="connsiteX71" fmla="*/ 353890 w 6748930"/>
              <a:gd name="connsiteY71" fmla="*/ 1111933 h 4350334"/>
              <a:gd name="connsiteX72" fmla="*/ 240397 w 6748930"/>
              <a:gd name="connsiteY72" fmla="*/ 1021956 h 4350334"/>
              <a:gd name="connsiteX73" fmla="*/ 166867 w 6748930"/>
              <a:gd name="connsiteY73" fmla="*/ 1137185 h 4350334"/>
              <a:gd name="connsiteX74" fmla="*/ 113254 w 6748930"/>
              <a:gd name="connsiteY74" fmla="*/ 1256635 h 4350334"/>
              <a:gd name="connsiteX75" fmla="*/ 72176 w 6748930"/>
              <a:gd name="connsiteY75" fmla="*/ 1354616 h 4350334"/>
              <a:gd name="connsiteX76" fmla="*/ 68887 w 6748930"/>
              <a:gd name="connsiteY76" fmla="*/ 1468419 h 4350334"/>
              <a:gd name="connsiteX77" fmla="*/ 0 w 6748930"/>
              <a:gd name="connsiteY77" fmla="*/ 1568134 h 4350334"/>
              <a:gd name="connsiteX78" fmla="*/ 9559 w 6748930"/>
              <a:gd name="connsiteY78" fmla="*/ 1759320 h 4350334"/>
              <a:gd name="connsiteX79" fmla="*/ 139432 w 6748930"/>
              <a:gd name="connsiteY79" fmla="*/ 1728887 h 4350334"/>
              <a:gd name="connsiteX80" fmla="*/ 290506 w 6748930"/>
              <a:gd name="connsiteY80" fmla="*/ 1793138 h 4350334"/>
              <a:gd name="connsiteX81" fmla="*/ 486543 w 6748930"/>
              <a:gd name="connsiteY81" fmla="*/ 1903084 h 4350334"/>
              <a:gd name="connsiteX82" fmla="*/ 451314 w 6748930"/>
              <a:gd name="connsiteY82" fmla="*/ 2048527 h 4350334"/>
              <a:gd name="connsiteX83" fmla="*/ 650644 w 6748930"/>
              <a:gd name="connsiteY83" fmla="*/ 2312532 h 4350334"/>
              <a:gd name="connsiteX84" fmla="*/ 406603 w 6748930"/>
              <a:gd name="connsiteY84" fmla="*/ 2851407 h 4350334"/>
              <a:gd name="connsiteX85" fmla="*/ 553431 w 6748930"/>
              <a:gd name="connsiteY85"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1009890 w 6748930"/>
              <a:gd name="connsiteY5" fmla="*/ 3970713 h 4350334"/>
              <a:gd name="connsiteX6" fmla="*/ 1442161 w 6748930"/>
              <a:gd name="connsiteY6" fmla="*/ 3697891 h 4350334"/>
              <a:gd name="connsiteX7" fmla="*/ 1468940 w 6748930"/>
              <a:gd name="connsiteY7" fmla="*/ 3668527 h 4350334"/>
              <a:gd name="connsiteX8" fmla="*/ 1513390 w 6748930"/>
              <a:gd name="connsiteY8" fmla="*/ 3681227 h 4350334"/>
              <a:gd name="connsiteX9" fmla="*/ 1487990 w 6748930"/>
              <a:gd name="connsiteY9" fmla="*/ 3719327 h 4350334"/>
              <a:gd name="connsiteX10" fmla="*/ 1649915 w 6748930"/>
              <a:gd name="connsiteY10" fmla="*/ 3801877 h 4350334"/>
              <a:gd name="connsiteX11" fmla="*/ 1850296 w 6748930"/>
              <a:gd name="connsiteY11" fmla="*/ 3899591 h 4350334"/>
              <a:gd name="connsiteX12" fmla="*/ 1854065 w 6748930"/>
              <a:gd name="connsiteY12" fmla="*/ 3788272 h 4350334"/>
              <a:gd name="connsiteX13" fmla="*/ 1879446 w 6748930"/>
              <a:gd name="connsiteY13" fmla="*/ 3702576 h 4350334"/>
              <a:gd name="connsiteX14" fmla="*/ 2012631 w 6748930"/>
              <a:gd name="connsiteY14" fmla="*/ 3217357 h 4350334"/>
              <a:gd name="connsiteX15" fmla="*/ 2804799 w 6748930"/>
              <a:gd name="connsiteY15" fmla="*/ 3895198 h 4350334"/>
              <a:gd name="connsiteX16" fmla="*/ 3013959 w 6748930"/>
              <a:gd name="connsiteY16" fmla="*/ 3957567 h 4350334"/>
              <a:gd name="connsiteX17" fmla="*/ 3183365 w 6748930"/>
              <a:gd name="connsiteY17" fmla="*/ 3989261 h 4350334"/>
              <a:gd name="connsiteX18" fmla="*/ 3423049 w 6748930"/>
              <a:gd name="connsiteY18" fmla="*/ 4039116 h 4350334"/>
              <a:gd name="connsiteX19" fmla="*/ 3632647 w 6748930"/>
              <a:gd name="connsiteY19" fmla="*/ 4081605 h 4350334"/>
              <a:gd name="connsiteX20" fmla="*/ 3740614 w 6748930"/>
              <a:gd name="connsiteY20" fmla="*/ 3977385 h 4350334"/>
              <a:gd name="connsiteX21" fmla="*/ 3737407 w 6748930"/>
              <a:gd name="connsiteY21" fmla="*/ 3641490 h 4350334"/>
              <a:gd name="connsiteX22" fmla="*/ 3757294 w 6748930"/>
              <a:gd name="connsiteY22" fmla="*/ 3381191 h 4350334"/>
              <a:gd name="connsiteX23" fmla="*/ 3792915 w 6748930"/>
              <a:gd name="connsiteY23" fmla="*/ 3349351 h 4350334"/>
              <a:gd name="connsiteX24" fmla="*/ 4255597 w 6748930"/>
              <a:gd name="connsiteY24" fmla="*/ 3719537 h 4350334"/>
              <a:gd name="connsiteX25" fmla="*/ 4720118 w 6748930"/>
              <a:gd name="connsiteY25" fmla="*/ 4078101 h 4350334"/>
              <a:gd name="connsiteX26" fmla="*/ 5023475 w 6748930"/>
              <a:gd name="connsiteY26" fmla="*/ 4350334 h 4350334"/>
              <a:gd name="connsiteX27" fmla="*/ 5017702 w 6748930"/>
              <a:gd name="connsiteY27" fmla="*/ 4040483 h 4350334"/>
              <a:gd name="connsiteX28" fmla="*/ 4969981 w 6748930"/>
              <a:gd name="connsiteY28" fmla="*/ 3928396 h 4350334"/>
              <a:gd name="connsiteX29" fmla="*/ 4908533 w 6748930"/>
              <a:gd name="connsiteY29" fmla="*/ 3778807 h 4350334"/>
              <a:gd name="connsiteX30" fmla="*/ 5369357 w 6748930"/>
              <a:gd name="connsiteY30" fmla="*/ 3665256 h 4350334"/>
              <a:gd name="connsiteX31" fmla="*/ 5358293 w 6748930"/>
              <a:gd name="connsiteY31" fmla="*/ 3439927 h 4350334"/>
              <a:gd name="connsiteX32" fmla="*/ 5627591 w 6748930"/>
              <a:gd name="connsiteY32" fmla="*/ 3433289 h 4350334"/>
              <a:gd name="connsiteX33" fmla="*/ 5624512 w 6748930"/>
              <a:gd name="connsiteY33" fmla="*/ 3361802 h 4350334"/>
              <a:gd name="connsiteX34" fmla="*/ 5548697 w 6748930"/>
              <a:gd name="connsiteY34" fmla="*/ 3361609 h 4350334"/>
              <a:gd name="connsiteX35" fmla="*/ 5456718 w 6748930"/>
              <a:gd name="connsiteY35" fmla="*/ 3379602 h 4350334"/>
              <a:gd name="connsiteX36" fmla="*/ 5374127 w 6748930"/>
              <a:gd name="connsiteY36" fmla="*/ 3321063 h 4350334"/>
              <a:gd name="connsiteX37" fmla="*/ 5472635 w 6748930"/>
              <a:gd name="connsiteY37" fmla="*/ 3313752 h 4350334"/>
              <a:gd name="connsiteX38" fmla="*/ 5479694 w 6748930"/>
              <a:gd name="connsiteY38" fmla="*/ 3218524 h 4350334"/>
              <a:gd name="connsiteX39" fmla="*/ 5574193 w 6748930"/>
              <a:gd name="connsiteY39" fmla="*/ 3208152 h 4350334"/>
              <a:gd name="connsiteX40" fmla="*/ 5563128 w 6748930"/>
              <a:gd name="connsiteY40" fmla="*/ 3299745 h 4350334"/>
              <a:gd name="connsiteX41" fmla="*/ 5663093 w 6748930"/>
              <a:gd name="connsiteY41" fmla="*/ 3300614 h 4350334"/>
              <a:gd name="connsiteX42" fmla="*/ 5702199 w 6748930"/>
              <a:gd name="connsiteY42" fmla="*/ 3207531 h 4350334"/>
              <a:gd name="connsiteX43" fmla="*/ 5832576 w 6748930"/>
              <a:gd name="connsiteY43" fmla="*/ 3288889 h 4350334"/>
              <a:gd name="connsiteX44" fmla="*/ 5912633 w 6748930"/>
              <a:gd name="connsiteY44" fmla="*/ 3108519 h 4350334"/>
              <a:gd name="connsiteX45" fmla="*/ 6298015 w 6748930"/>
              <a:gd name="connsiteY45" fmla="*/ 3318069 h 4350334"/>
              <a:gd name="connsiteX46" fmla="*/ 6529868 w 6748930"/>
              <a:gd name="connsiteY46" fmla="*/ 3506602 h 4350334"/>
              <a:gd name="connsiteX47" fmla="*/ 6671535 w 6748930"/>
              <a:gd name="connsiteY47" fmla="*/ 3575848 h 4350334"/>
              <a:gd name="connsiteX48" fmla="*/ 6748930 w 6748930"/>
              <a:gd name="connsiteY48" fmla="*/ 3451799 h 4350334"/>
              <a:gd name="connsiteX49" fmla="*/ 5559681 w 6748930"/>
              <a:gd name="connsiteY49" fmla="*/ 2476539 h 4350334"/>
              <a:gd name="connsiteX50" fmla="*/ 4062794 w 6748930"/>
              <a:gd name="connsiteY50" fmla="*/ 1460218 h 4350334"/>
              <a:gd name="connsiteX51" fmla="*/ 3318797 w 6748930"/>
              <a:gd name="connsiteY51" fmla="*/ 999628 h 4350334"/>
              <a:gd name="connsiteX52" fmla="*/ 3612279 w 6748930"/>
              <a:gd name="connsiteY52" fmla="*/ 681673 h 4350334"/>
              <a:gd name="connsiteX53" fmla="*/ 3082778 w 6748930"/>
              <a:gd name="connsiteY53" fmla="*/ 637893 h 4350334"/>
              <a:gd name="connsiteX54" fmla="*/ 2924003 w 6748930"/>
              <a:gd name="connsiteY54" fmla="*/ 378784 h 4350334"/>
              <a:gd name="connsiteX55" fmla="*/ 2716765 w 6748930"/>
              <a:gd name="connsiteY55" fmla="*/ 0 h 4350334"/>
              <a:gd name="connsiteX56" fmla="*/ 2506088 w 6748930"/>
              <a:gd name="connsiteY56" fmla="*/ 471741 h 4350334"/>
              <a:gd name="connsiteX57" fmla="*/ 2221402 w 6748930"/>
              <a:gd name="connsiteY57" fmla="*/ 1069117 h 4350334"/>
              <a:gd name="connsiteX58" fmla="*/ 1989942 w 6748930"/>
              <a:gd name="connsiteY58" fmla="*/ 1081740 h 4350334"/>
              <a:gd name="connsiteX59" fmla="*/ 1922097 w 6748930"/>
              <a:gd name="connsiteY59" fmla="*/ 651154 h 4350334"/>
              <a:gd name="connsiteX60" fmla="*/ 1896109 w 6748930"/>
              <a:gd name="connsiteY60" fmla="*/ 384269 h 4350334"/>
              <a:gd name="connsiteX61" fmla="*/ 1412666 w 6748930"/>
              <a:gd name="connsiteY61" fmla="*/ 354574 h 4350334"/>
              <a:gd name="connsiteX62" fmla="*/ 1410121 w 6748930"/>
              <a:gd name="connsiteY62" fmla="*/ 191971 h 4350334"/>
              <a:gd name="connsiteX63" fmla="*/ 1289845 w 6748930"/>
              <a:gd name="connsiteY63" fmla="*/ 184626 h 4350334"/>
              <a:gd name="connsiteX64" fmla="*/ 1169632 w 6748930"/>
              <a:gd name="connsiteY64" fmla="*/ 166320 h 4350334"/>
              <a:gd name="connsiteX65" fmla="*/ 1170496 w 6748930"/>
              <a:gd name="connsiteY65" fmla="*/ 80778 h 4350334"/>
              <a:gd name="connsiteX66" fmla="*/ 1069010 w 6748930"/>
              <a:gd name="connsiteY66" fmla="*/ 302914 h 4350334"/>
              <a:gd name="connsiteX67" fmla="*/ 964794 w 6748930"/>
              <a:gd name="connsiteY67" fmla="*/ 506053 h 4350334"/>
              <a:gd name="connsiteX68" fmla="*/ 887664 w 6748930"/>
              <a:gd name="connsiteY68" fmla="*/ 741045 h 4350334"/>
              <a:gd name="connsiteX69" fmla="*/ 783415 w 6748930"/>
              <a:gd name="connsiteY69" fmla="*/ 1105042 h 4350334"/>
              <a:gd name="connsiteX70" fmla="*/ 547493 w 6748930"/>
              <a:gd name="connsiteY70" fmla="*/ 991239 h 4350334"/>
              <a:gd name="connsiteX71" fmla="*/ 353890 w 6748930"/>
              <a:gd name="connsiteY71" fmla="*/ 1111933 h 4350334"/>
              <a:gd name="connsiteX72" fmla="*/ 240397 w 6748930"/>
              <a:gd name="connsiteY72" fmla="*/ 1021956 h 4350334"/>
              <a:gd name="connsiteX73" fmla="*/ 166867 w 6748930"/>
              <a:gd name="connsiteY73" fmla="*/ 1137185 h 4350334"/>
              <a:gd name="connsiteX74" fmla="*/ 113254 w 6748930"/>
              <a:gd name="connsiteY74" fmla="*/ 1256635 h 4350334"/>
              <a:gd name="connsiteX75" fmla="*/ 72176 w 6748930"/>
              <a:gd name="connsiteY75" fmla="*/ 1354616 h 4350334"/>
              <a:gd name="connsiteX76" fmla="*/ 68887 w 6748930"/>
              <a:gd name="connsiteY76" fmla="*/ 1468419 h 4350334"/>
              <a:gd name="connsiteX77" fmla="*/ 0 w 6748930"/>
              <a:gd name="connsiteY77" fmla="*/ 1568134 h 4350334"/>
              <a:gd name="connsiteX78" fmla="*/ 9559 w 6748930"/>
              <a:gd name="connsiteY78" fmla="*/ 1759320 h 4350334"/>
              <a:gd name="connsiteX79" fmla="*/ 139432 w 6748930"/>
              <a:gd name="connsiteY79" fmla="*/ 1728887 h 4350334"/>
              <a:gd name="connsiteX80" fmla="*/ 290506 w 6748930"/>
              <a:gd name="connsiteY80" fmla="*/ 1793138 h 4350334"/>
              <a:gd name="connsiteX81" fmla="*/ 486543 w 6748930"/>
              <a:gd name="connsiteY81" fmla="*/ 1903084 h 4350334"/>
              <a:gd name="connsiteX82" fmla="*/ 451314 w 6748930"/>
              <a:gd name="connsiteY82" fmla="*/ 2048527 h 4350334"/>
              <a:gd name="connsiteX83" fmla="*/ 650644 w 6748930"/>
              <a:gd name="connsiteY83" fmla="*/ 2312532 h 4350334"/>
              <a:gd name="connsiteX84" fmla="*/ 406603 w 6748930"/>
              <a:gd name="connsiteY84" fmla="*/ 2851407 h 4350334"/>
              <a:gd name="connsiteX85" fmla="*/ 553431 w 6748930"/>
              <a:gd name="connsiteY85"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1009890 w 6748930"/>
              <a:gd name="connsiteY5" fmla="*/ 3970713 h 4350334"/>
              <a:gd name="connsiteX6" fmla="*/ 1442161 w 6748930"/>
              <a:gd name="connsiteY6" fmla="*/ 3697891 h 4350334"/>
              <a:gd name="connsiteX7" fmla="*/ 1468940 w 6748930"/>
              <a:gd name="connsiteY7" fmla="*/ 3668527 h 4350334"/>
              <a:gd name="connsiteX8" fmla="*/ 1513390 w 6748930"/>
              <a:gd name="connsiteY8" fmla="*/ 3681227 h 4350334"/>
              <a:gd name="connsiteX9" fmla="*/ 1487990 w 6748930"/>
              <a:gd name="connsiteY9" fmla="*/ 3719327 h 4350334"/>
              <a:gd name="connsiteX10" fmla="*/ 1649915 w 6748930"/>
              <a:gd name="connsiteY10" fmla="*/ 3801877 h 4350334"/>
              <a:gd name="connsiteX11" fmla="*/ 1850296 w 6748930"/>
              <a:gd name="connsiteY11" fmla="*/ 3899591 h 4350334"/>
              <a:gd name="connsiteX12" fmla="*/ 1854065 w 6748930"/>
              <a:gd name="connsiteY12" fmla="*/ 3788272 h 4350334"/>
              <a:gd name="connsiteX13" fmla="*/ 1879446 w 6748930"/>
              <a:gd name="connsiteY13" fmla="*/ 3702576 h 4350334"/>
              <a:gd name="connsiteX14" fmla="*/ 2012631 w 6748930"/>
              <a:gd name="connsiteY14" fmla="*/ 3217357 h 4350334"/>
              <a:gd name="connsiteX15" fmla="*/ 2804799 w 6748930"/>
              <a:gd name="connsiteY15" fmla="*/ 3895198 h 4350334"/>
              <a:gd name="connsiteX16" fmla="*/ 3013959 w 6748930"/>
              <a:gd name="connsiteY16" fmla="*/ 3957567 h 4350334"/>
              <a:gd name="connsiteX17" fmla="*/ 3183365 w 6748930"/>
              <a:gd name="connsiteY17" fmla="*/ 3989261 h 4350334"/>
              <a:gd name="connsiteX18" fmla="*/ 3423049 w 6748930"/>
              <a:gd name="connsiteY18" fmla="*/ 4039116 h 4350334"/>
              <a:gd name="connsiteX19" fmla="*/ 3632647 w 6748930"/>
              <a:gd name="connsiteY19" fmla="*/ 4081605 h 4350334"/>
              <a:gd name="connsiteX20" fmla="*/ 3740614 w 6748930"/>
              <a:gd name="connsiteY20" fmla="*/ 3977385 h 4350334"/>
              <a:gd name="connsiteX21" fmla="*/ 3737407 w 6748930"/>
              <a:gd name="connsiteY21" fmla="*/ 3641490 h 4350334"/>
              <a:gd name="connsiteX22" fmla="*/ 3757294 w 6748930"/>
              <a:gd name="connsiteY22" fmla="*/ 3381191 h 4350334"/>
              <a:gd name="connsiteX23" fmla="*/ 3792915 w 6748930"/>
              <a:gd name="connsiteY23" fmla="*/ 3349351 h 4350334"/>
              <a:gd name="connsiteX24" fmla="*/ 4255597 w 6748930"/>
              <a:gd name="connsiteY24" fmla="*/ 3719537 h 4350334"/>
              <a:gd name="connsiteX25" fmla="*/ 4720118 w 6748930"/>
              <a:gd name="connsiteY25" fmla="*/ 4078101 h 4350334"/>
              <a:gd name="connsiteX26" fmla="*/ 5023475 w 6748930"/>
              <a:gd name="connsiteY26" fmla="*/ 4350334 h 4350334"/>
              <a:gd name="connsiteX27" fmla="*/ 5017702 w 6748930"/>
              <a:gd name="connsiteY27" fmla="*/ 4040483 h 4350334"/>
              <a:gd name="connsiteX28" fmla="*/ 4969981 w 6748930"/>
              <a:gd name="connsiteY28" fmla="*/ 3928396 h 4350334"/>
              <a:gd name="connsiteX29" fmla="*/ 4908533 w 6748930"/>
              <a:gd name="connsiteY29" fmla="*/ 3778807 h 4350334"/>
              <a:gd name="connsiteX30" fmla="*/ 5369357 w 6748930"/>
              <a:gd name="connsiteY30" fmla="*/ 3665256 h 4350334"/>
              <a:gd name="connsiteX31" fmla="*/ 5358293 w 6748930"/>
              <a:gd name="connsiteY31" fmla="*/ 3439927 h 4350334"/>
              <a:gd name="connsiteX32" fmla="*/ 5627591 w 6748930"/>
              <a:gd name="connsiteY32" fmla="*/ 3433289 h 4350334"/>
              <a:gd name="connsiteX33" fmla="*/ 5624512 w 6748930"/>
              <a:gd name="connsiteY33" fmla="*/ 3361802 h 4350334"/>
              <a:gd name="connsiteX34" fmla="*/ 5548697 w 6748930"/>
              <a:gd name="connsiteY34" fmla="*/ 3361609 h 4350334"/>
              <a:gd name="connsiteX35" fmla="*/ 5456718 w 6748930"/>
              <a:gd name="connsiteY35" fmla="*/ 3379602 h 4350334"/>
              <a:gd name="connsiteX36" fmla="*/ 5374127 w 6748930"/>
              <a:gd name="connsiteY36" fmla="*/ 3321063 h 4350334"/>
              <a:gd name="connsiteX37" fmla="*/ 5472635 w 6748930"/>
              <a:gd name="connsiteY37" fmla="*/ 3313752 h 4350334"/>
              <a:gd name="connsiteX38" fmla="*/ 5479694 w 6748930"/>
              <a:gd name="connsiteY38" fmla="*/ 3218524 h 4350334"/>
              <a:gd name="connsiteX39" fmla="*/ 5574193 w 6748930"/>
              <a:gd name="connsiteY39" fmla="*/ 3208152 h 4350334"/>
              <a:gd name="connsiteX40" fmla="*/ 5563128 w 6748930"/>
              <a:gd name="connsiteY40" fmla="*/ 3299745 h 4350334"/>
              <a:gd name="connsiteX41" fmla="*/ 5663093 w 6748930"/>
              <a:gd name="connsiteY41" fmla="*/ 3300614 h 4350334"/>
              <a:gd name="connsiteX42" fmla="*/ 5702199 w 6748930"/>
              <a:gd name="connsiteY42" fmla="*/ 3207531 h 4350334"/>
              <a:gd name="connsiteX43" fmla="*/ 5832576 w 6748930"/>
              <a:gd name="connsiteY43" fmla="*/ 3288889 h 4350334"/>
              <a:gd name="connsiteX44" fmla="*/ 5912633 w 6748930"/>
              <a:gd name="connsiteY44" fmla="*/ 3108519 h 4350334"/>
              <a:gd name="connsiteX45" fmla="*/ 6298015 w 6748930"/>
              <a:gd name="connsiteY45" fmla="*/ 3318069 h 4350334"/>
              <a:gd name="connsiteX46" fmla="*/ 6529868 w 6748930"/>
              <a:gd name="connsiteY46" fmla="*/ 3506602 h 4350334"/>
              <a:gd name="connsiteX47" fmla="*/ 6671535 w 6748930"/>
              <a:gd name="connsiteY47" fmla="*/ 3575848 h 4350334"/>
              <a:gd name="connsiteX48" fmla="*/ 6748930 w 6748930"/>
              <a:gd name="connsiteY48" fmla="*/ 3451799 h 4350334"/>
              <a:gd name="connsiteX49" fmla="*/ 5559681 w 6748930"/>
              <a:gd name="connsiteY49" fmla="*/ 2476539 h 4350334"/>
              <a:gd name="connsiteX50" fmla="*/ 4062794 w 6748930"/>
              <a:gd name="connsiteY50" fmla="*/ 1460218 h 4350334"/>
              <a:gd name="connsiteX51" fmla="*/ 3318797 w 6748930"/>
              <a:gd name="connsiteY51" fmla="*/ 999628 h 4350334"/>
              <a:gd name="connsiteX52" fmla="*/ 3612279 w 6748930"/>
              <a:gd name="connsiteY52" fmla="*/ 681673 h 4350334"/>
              <a:gd name="connsiteX53" fmla="*/ 3082778 w 6748930"/>
              <a:gd name="connsiteY53" fmla="*/ 637893 h 4350334"/>
              <a:gd name="connsiteX54" fmla="*/ 2924003 w 6748930"/>
              <a:gd name="connsiteY54" fmla="*/ 378784 h 4350334"/>
              <a:gd name="connsiteX55" fmla="*/ 2716765 w 6748930"/>
              <a:gd name="connsiteY55" fmla="*/ 0 h 4350334"/>
              <a:gd name="connsiteX56" fmla="*/ 2506088 w 6748930"/>
              <a:gd name="connsiteY56" fmla="*/ 471741 h 4350334"/>
              <a:gd name="connsiteX57" fmla="*/ 2221402 w 6748930"/>
              <a:gd name="connsiteY57" fmla="*/ 1069117 h 4350334"/>
              <a:gd name="connsiteX58" fmla="*/ 1989942 w 6748930"/>
              <a:gd name="connsiteY58" fmla="*/ 1081740 h 4350334"/>
              <a:gd name="connsiteX59" fmla="*/ 1922097 w 6748930"/>
              <a:gd name="connsiteY59" fmla="*/ 651154 h 4350334"/>
              <a:gd name="connsiteX60" fmla="*/ 1896109 w 6748930"/>
              <a:gd name="connsiteY60" fmla="*/ 384269 h 4350334"/>
              <a:gd name="connsiteX61" fmla="*/ 1412666 w 6748930"/>
              <a:gd name="connsiteY61" fmla="*/ 354574 h 4350334"/>
              <a:gd name="connsiteX62" fmla="*/ 1410121 w 6748930"/>
              <a:gd name="connsiteY62" fmla="*/ 191971 h 4350334"/>
              <a:gd name="connsiteX63" fmla="*/ 1289845 w 6748930"/>
              <a:gd name="connsiteY63" fmla="*/ 184626 h 4350334"/>
              <a:gd name="connsiteX64" fmla="*/ 1169632 w 6748930"/>
              <a:gd name="connsiteY64" fmla="*/ 166320 h 4350334"/>
              <a:gd name="connsiteX65" fmla="*/ 1170496 w 6748930"/>
              <a:gd name="connsiteY65" fmla="*/ 80778 h 4350334"/>
              <a:gd name="connsiteX66" fmla="*/ 1069010 w 6748930"/>
              <a:gd name="connsiteY66" fmla="*/ 302914 h 4350334"/>
              <a:gd name="connsiteX67" fmla="*/ 964794 w 6748930"/>
              <a:gd name="connsiteY67" fmla="*/ 506053 h 4350334"/>
              <a:gd name="connsiteX68" fmla="*/ 887664 w 6748930"/>
              <a:gd name="connsiteY68" fmla="*/ 741045 h 4350334"/>
              <a:gd name="connsiteX69" fmla="*/ 783415 w 6748930"/>
              <a:gd name="connsiteY69" fmla="*/ 1105042 h 4350334"/>
              <a:gd name="connsiteX70" fmla="*/ 547493 w 6748930"/>
              <a:gd name="connsiteY70" fmla="*/ 991239 h 4350334"/>
              <a:gd name="connsiteX71" fmla="*/ 353890 w 6748930"/>
              <a:gd name="connsiteY71" fmla="*/ 1111933 h 4350334"/>
              <a:gd name="connsiteX72" fmla="*/ 240397 w 6748930"/>
              <a:gd name="connsiteY72" fmla="*/ 1021956 h 4350334"/>
              <a:gd name="connsiteX73" fmla="*/ 166867 w 6748930"/>
              <a:gd name="connsiteY73" fmla="*/ 1137185 h 4350334"/>
              <a:gd name="connsiteX74" fmla="*/ 113254 w 6748930"/>
              <a:gd name="connsiteY74" fmla="*/ 1256635 h 4350334"/>
              <a:gd name="connsiteX75" fmla="*/ 72176 w 6748930"/>
              <a:gd name="connsiteY75" fmla="*/ 1354616 h 4350334"/>
              <a:gd name="connsiteX76" fmla="*/ 68887 w 6748930"/>
              <a:gd name="connsiteY76" fmla="*/ 1468419 h 4350334"/>
              <a:gd name="connsiteX77" fmla="*/ 0 w 6748930"/>
              <a:gd name="connsiteY77" fmla="*/ 1568134 h 4350334"/>
              <a:gd name="connsiteX78" fmla="*/ 9559 w 6748930"/>
              <a:gd name="connsiteY78" fmla="*/ 1759320 h 4350334"/>
              <a:gd name="connsiteX79" fmla="*/ 139432 w 6748930"/>
              <a:gd name="connsiteY79" fmla="*/ 1728887 h 4350334"/>
              <a:gd name="connsiteX80" fmla="*/ 290506 w 6748930"/>
              <a:gd name="connsiteY80" fmla="*/ 1793138 h 4350334"/>
              <a:gd name="connsiteX81" fmla="*/ 486543 w 6748930"/>
              <a:gd name="connsiteY81" fmla="*/ 1903084 h 4350334"/>
              <a:gd name="connsiteX82" fmla="*/ 451314 w 6748930"/>
              <a:gd name="connsiteY82" fmla="*/ 2048527 h 4350334"/>
              <a:gd name="connsiteX83" fmla="*/ 632171 w 6748930"/>
              <a:gd name="connsiteY83" fmla="*/ 2352557 h 4350334"/>
              <a:gd name="connsiteX84" fmla="*/ 406603 w 6748930"/>
              <a:gd name="connsiteY84" fmla="*/ 2851407 h 4350334"/>
              <a:gd name="connsiteX85" fmla="*/ 553431 w 6748930"/>
              <a:gd name="connsiteY85"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1009890 w 6748930"/>
              <a:gd name="connsiteY5" fmla="*/ 3970713 h 4350334"/>
              <a:gd name="connsiteX6" fmla="*/ 1442161 w 6748930"/>
              <a:gd name="connsiteY6" fmla="*/ 3697891 h 4350334"/>
              <a:gd name="connsiteX7" fmla="*/ 1468940 w 6748930"/>
              <a:gd name="connsiteY7" fmla="*/ 3668527 h 4350334"/>
              <a:gd name="connsiteX8" fmla="*/ 1513390 w 6748930"/>
              <a:gd name="connsiteY8" fmla="*/ 3681227 h 4350334"/>
              <a:gd name="connsiteX9" fmla="*/ 1487990 w 6748930"/>
              <a:gd name="connsiteY9" fmla="*/ 3719327 h 4350334"/>
              <a:gd name="connsiteX10" fmla="*/ 1649915 w 6748930"/>
              <a:gd name="connsiteY10" fmla="*/ 3801877 h 4350334"/>
              <a:gd name="connsiteX11" fmla="*/ 1850296 w 6748930"/>
              <a:gd name="connsiteY11" fmla="*/ 3899591 h 4350334"/>
              <a:gd name="connsiteX12" fmla="*/ 1854065 w 6748930"/>
              <a:gd name="connsiteY12" fmla="*/ 3788272 h 4350334"/>
              <a:gd name="connsiteX13" fmla="*/ 1879446 w 6748930"/>
              <a:gd name="connsiteY13" fmla="*/ 3702576 h 4350334"/>
              <a:gd name="connsiteX14" fmla="*/ 2012631 w 6748930"/>
              <a:gd name="connsiteY14" fmla="*/ 3217357 h 4350334"/>
              <a:gd name="connsiteX15" fmla="*/ 2804799 w 6748930"/>
              <a:gd name="connsiteY15" fmla="*/ 3895198 h 4350334"/>
              <a:gd name="connsiteX16" fmla="*/ 3013959 w 6748930"/>
              <a:gd name="connsiteY16" fmla="*/ 3957567 h 4350334"/>
              <a:gd name="connsiteX17" fmla="*/ 3183365 w 6748930"/>
              <a:gd name="connsiteY17" fmla="*/ 3989261 h 4350334"/>
              <a:gd name="connsiteX18" fmla="*/ 3423049 w 6748930"/>
              <a:gd name="connsiteY18" fmla="*/ 4039116 h 4350334"/>
              <a:gd name="connsiteX19" fmla="*/ 3632647 w 6748930"/>
              <a:gd name="connsiteY19" fmla="*/ 4081605 h 4350334"/>
              <a:gd name="connsiteX20" fmla="*/ 3740614 w 6748930"/>
              <a:gd name="connsiteY20" fmla="*/ 3977385 h 4350334"/>
              <a:gd name="connsiteX21" fmla="*/ 3737407 w 6748930"/>
              <a:gd name="connsiteY21" fmla="*/ 3641490 h 4350334"/>
              <a:gd name="connsiteX22" fmla="*/ 3757294 w 6748930"/>
              <a:gd name="connsiteY22" fmla="*/ 3381191 h 4350334"/>
              <a:gd name="connsiteX23" fmla="*/ 3792915 w 6748930"/>
              <a:gd name="connsiteY23" fmla="*/ 3349351 h 4350334"/>
              <a:gd name="connsiteX24" fmla="*/ 4255597 w 6748930"/>
              <a:gd name="connsiteY24" fmla="*/ 3719537 h 4350334"/>
              <a:gd name="connsiteX25" fmla="*/ 4720118 w 6748930"/>
              <a:gd name="connsiteY25" fmla="*/ 4078101 h 4350334"/>
              <a:gd name="connsiteX26" fmla="*/ 5023475 w 6748930"/>
              <a:gd name="connsiteY26" fmla="*/ 4350334 h 4350334"/>
              <a:gd name="connsiteX27" fmla="*/ 5017702 w 6748930"/>
              <a:gd name="connsiteY27" fmla="*/ 4040483 h 4350334"/>
              <a:gd name="connsiteX28" fmla="*/ 4969981 w 6748930"/>
              <a:gd name="connsiteY28" fmla="*/ 3928396 h 4350334"/>
              <a:gd name="connsiteX29" fmla="*/ 4908533 w 6748930"/>
              <a:gd name="connsiteY29" fmla="*/ 3778807 h 4350334"/>
              <a:gd name="connsiteX30" fmla="*/ 5369357 w 6748930"/>
              <a:gd name="connsiteY30" fmla="*/ 3665256 h 4350334"/>
              <a:gd name="connsiteX31" fmla="*/ 5358293 w 6748930"/>
              <a:gd name="connsiteY31" fmla="*/ 3439927 h 4350334"/>
              <a:gd name="connsiteX32" fmla="*/ 5627591 w 6748930"/>
              <a:gd name="connsiteY32" fmla="*/ 3433289 h 4350334"/>
              <a:gd name="connsiteX33" fmla="*/ 5624512 w 6748930"/>
              <a:gd name="connsiteY33" fmla="*/ 3361802 h 4350334"/>
              <a:gd name="connsiteX34" fmla="*/ 5548697 w 6748930"/>
              <a:gd name="connsiteY34" fmla="*/ 3361609 h 4350334"/>
              <a:gd name="connsiteX35" fmla="*/ 5456718 w 6748930"/>
              <a:gd name="connsiteY35" fmla="*/ 3379602 h 4350334"/>
              <a:gd name="connsiteX36" fmla="*/ 5374127 w 6748930"/>
              <a:gd name="connsiteY36" fmla="*/ 3321063 h 4350334"/>
              <a:gd name="connsiteX37" fmla="*/ 5472635 w 6748930"/>
              <a:gd name="connsiteY37" fmla="*/ 3313752 h 4350334"/>
              <a:gd name="connsiteX38" fmla="*/ 5479694 w 6748930"/>
              <a:gd name="connsiteY38" fmla="*/ 3218524 h 4350334"/>
              <a:gd name="connsiteX39" fmla="*/ 5574193 w 6748930"/>
              <a:gd name="connsiteY39" fmla="*/ 3208152 h 4350334"/>
              <a:gd name="connsiteX40" fmla="*/ 5563128 w 6748930"/>
              <a:gd name="connsiteY40" fmla="*/ 3299745 h 4350334"/>
              <a:gd name="connsiteX41" fmla="*/ 5663093 w 6748930"/>
              <a:gd name="connsiteY41" fmla="*/ 3300614 h 4350334"/>
              <a:gd name="connsiteX42" fmla="*/ 5702199 w 6748930"/>
              <a:gd name="connsiteY42" fmla="*/ 3207531 h 4350334"/>
              <a:gd name="connsiteX43" fmla="*/ 5832576 w 6748930"/>
              <a:gd name="connsiteY43" fmla="*/ 3288889 h 4350334"/>
              <a:gd name="connsiteX44" fmla="*/ 5912633 w 6748930"/>
              <a:gd name="connsiteY44" fmla="*/ 3108519 h 4350334"/>
              <a:gd name="connsiteX45" fmla="*/ 6298015 w 6748930"/>
              <a:gd name="connsiteY45" fmla="*/ 3318069 h 4350334"/>
              <a:gd name="connsiteX46" fmla="*/ 6529868 w 6748930"/>
              <a:gd name="connsiteY46" fmla="*/ 3506602 h 4350334"/>
              <a:gd name="connsiteX47" fmla="*/ 6671535 w 6748930"/>
              <a:gd name="connsiteY47" fmla="*/ 3575848 h 4350334"/>
              <a:gd name="connsiteX48" fmla="*/ 6748930 w 6748930"/>
              <a:gd name="connsiteY48" fmla="*/ 3451799 h 4350334"/>
              <a:gd name="connsiteX49" fmla="*/ 5559681 w 6748930"/>
              <a:gd name="connsiteY49" fmla="*/ 2476539 h 4350334"/>
              <a:gd name="connsiteX50" fmla="*/ 4062794 w 6748930"/>
              <a:gd name="connsiteY50" fmla="*/ 1460218 h 4350334"/>
              <a:gd name="connsiteX51" fmla="*/ 3318797 w 6748930"/>
              <a:gd name="connsiteY51" fmla="*/ 999628 h 4350334"/>
              <a:gd name="connsiteX52" fmla="*/ 3612279 w 6748930"/>
              <a:gd name="connsiteY52" fmla="*/ 681673 h 4350334"/>
              <a:gd name="connsiteX53" fmla="*/ 3082778 w 6748930"/>
              <a:gd name="connsiteY53" fmla="*/ 637893 h 4350334"/>
              <a:gd name="connsiteX54" fmla="*/ 2924003 w 6748930"/>
              <a:gd name="connsiteY54" fmla="*/ 378784 h 4350334"/>
              <a:gd name="connsiteX55" fmla="*/ 2716765 w 6748930"/>
              <a:gd name="connsiteY55" fmla="*/ 0 h 4350334"/>
              <a:gd name="connsiteX56" fmla="*/ 2506088 w 6748930"/>
              <a:gd name="connsiteY56" fmla="*/ 471741 h 4350334"/>
              <a:gd name="connsiteX57" fmla="*/ 2221402 w 6748930"/>
              <a:gd name="connsiteY57" fmla="*/ 1069117 h 4350334"/>
              <a:gd name="connsiteX58" fmla="*/ 1989942 w 6748930"/>
              <a:gd name="connsiteY58" fmla="*/ 1081740 h 4350334"/>
              <a:gd name="connsiteX59" fmla="*/ 1922097 w 6748930"/>
              <a:gd name="connsiteY59" fmla="*/ 651154 h 4350334"/>
              <a:gd name="connsiteX60" fmla="*/ 1896109 w 6748930"/>
              <a:gd name="connsiteY60" fmla="*/ 384269 h 4350334"/>
              <a:gd name="connsiteX61" fmla="*/ 1412666 w 6748930"/>
              <a:gd name="connsiteY61" fmla="*/ 354574 h 4350334"/>
              <a:gd name="connsiteX62" fmla="*/ 1410121 w 6748930"/>
              <a:gd name="connsiteY62" fmla="*/ 191971 h 4350334"/>
              <a:gd name="connsiteX63" fmla="*/ 1289845 w 6748930"/>
              <a:gd name="connsiteY63" fmla="*/ 184626 h 4350334"/>
              <a:gd name="connsiteX64" fmla="*/ 1169632 w 6748930"/>
              <a:gd name="connsiteY64" fmla="*/ 166320 h 4350334"/>
              <a:gd name="connsiteX65" fmla="*/ 1170496 w 6748930"/>
              <a:gd name="connsiteY65" fmla="*/ 80778 h 4350334"/>
              <a:gd name="connsiteX66" fmla="*/ 1069010 w 6748930"/>
              <a:gd name="connsiteY66" fmla="*/ 302914 h 4350334"/>
              <a:gd name="connsiteX67" fmla="*/ 964794 w 6748930"/>
              <a:gd name="connsiteY67" fmla="*/ 506053 h 4350334"/>
              <a:gd name="connsiteX68" fmla="*/ 887664 w 6748930"/>
              <a:gd name="connsiteY68" fmla="*/ 741045 h 4350334"/>
              <a:gd name="connsiteX69" fmla="*/ 783415 w 6748930"/>
              <a:gd name="connsiteY69" fmla="*/ 1105042 h 4350334"/>
              <a:gd name="connsiteX70" fmla="*/ 547493 w 6748930"/>
              <a:gd name="connsiteY70" fmla="*/ 991239 h 4350334"/>
              <a:gd name="connsiteX71" fmla="*/ 353890 w 6748930"/>
              <a:gd name="connsiteY71" fmla="*/ 1111933 h 4350334"/>
              <a:gd name="connsiteX72" fmla="*/ 240397 w 6748930"/>
              <a:gd name="connsiteY72" fmla="*/ 1021956 h 4350334"/>
              <a:gd name="connsiteX73" fmla="*/ 166867 w 6748930"/>
              <a:gd name="connsiteY73" fmla="*/ 1137185 h 4350334"/>
              <a:gd name="connsiteX74" fmla="*/ 113254 w 6748930"/>
              <a:gd name="connsiteY74" fmla="*/ 1256635 h 4350334"/>
              <a:gd name="connsiteX75" fmla="*/ 72176 w 6748930"/>
              <a:gd name="connsiteY75" fmla="*/ 1354616 h 4350334"/>
              <a:gd name="connsiteX76" fmla="*/ 68887 w 6748930"/>
              <a:gd name="connsiteY76" fmla="*/ 1468419 h 4350334"/>
              <a:gd name="connsiteX77" fmla="*/ 0 w 6748930"/>
              <a:gd name="connsiteY77" fmla="*/ 1568134 h 4350334"/>
              <a:gd name="connsiteX78" fmla="*/ 9559 w 6748930"/>
              <a:gd name="connsiteY78" fmla="*/ 1759320 h 4350334"/>
              <a:gd name="connsiteX79" fmla="*/ 139432 w 6748930"/>
              <a:gd name="connsiteY79" fmla="*/ 1728887 h 4350334"/>
              <a:gd name="connsiteX80" fmla="*/ 290506 w 6748930"/>
              <a:gd name="connsiteY80" fmla="*/ 1793138 h 4350334"/>
              <a:gd name="connsiteX81" fmla="*/ 486543 w 6748930"/>
              <a:gd name="connsiteY81" fmla="*/ 1903084 h 4350334"/>
              <a:gd name="connsiteX82" fmla="*/ 442078 w 6748930"/>
              <a:gd name="connsiteY82" fmla="*/ 2122418 h 4350334"/>
              <a:gd name="connsiteX83" fmla="*/ 632171 w 6748930"/>
              <a:gd name="connsiteY83" fmla="*/ 2352557 h 4350334"/>
              <a:gd name="connsiteX84" fmla="*/ 406603 w 6748930"/>
              <a:gd name="connsiteY84" fmla="*/ 2851407 h 4350334"/>
              <a:gd name="connsiteX85" fmla="*/ 553431 w 6748930"/>
              <a:gd name="connsiteY85"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1009890 w 6748930"/>
              <a:gd name="connsiteY5" fmla="*/ 3970713 h 4350334"/>
              <a:gd name="connsiteX6" fmla="*/ 1442161 w 6748930"/>
              <a:gd name="connsiteY6" fmla="*/ 3697891 h 4350334"/>
              <a:gd name="connsiteX7" fmla="*/ 1468940 w 6748930"/>
              <a:gd name="connsiteY7" fmla="*/ 3668527 h 4350334"/>
              <a:gd name="connsiteX8" fmla="*/ 1513390 w 6748930"/>
              <a:gd name="connsiteY8" fmla="*/ 3681227 h 4350334"/>
              <a:gd name="connsiteX9" fmla="*/ 1487990 w 6748930"/>
              <a:gd name="connsiteY9" fmla="*/ 3719327 h 4350334"/>
              <a:gd name="connsiteX10" fmla="*/ 1649915 w 6748930"/>
              <a:gd name="connsiteY10" fmla="*/ 3801877 h 4350334"/>
              <a:gd name="connsiteX11" fmla="*/ 1850296 w 6748930"/>
              <a:gd name="connsiteY11" fmla="*/ 3899591 h 4350334"/>
              <a:gd name="connsiteX12" fmla="*/ 1854065 w 6748930"/>
              <a:gd name="connsiteY12" fmla="*/ 3788272 h 4350334"/>
              <a:gd name="connsiteX13" fmla="*/ 1879446 w 6748930"/>
              <a:gd name="connsiteY13" fmla="*/ 3702576 h 4350334"/>
              <a:gd name="connsiteX14" fmla="*/ 2012631 w 6748930"/>
              <a:gd name="connsiteY14" fmla="*/ 3217357 h 4350334"/>
              <a:gd name="connsiteX15" fmla="*/ 2804799 w 6748930"/>
              <a:gd name="connsiteY15" fmla="*/ 3895198 h 4350334"/>
              <a:gd name="connsiteX16" fmla="*/ 3013959 w 6748930"/>
              <a:gd name="connsiteY16" fmla="*/ 3957567 h 4350334"/>
              <a:gd name="connsiteX17" fmla="*/ 3183365 w 6748930"/>
              <a:gd name="connsiteY17" fmla="*/ 3989261 h 4350334"/>
              <a:gd name="connsiteX18" fmla="*/ 3423049 w 6748930"/>
              <a:gd name="connsiteY18" fmla="*/ 4039116 h 4350334"/>
              <a:gd name="connsiteX19" fmla="*/ 3632647 w 6748930"/>
              <a:gd name="connsiteY19" fmla="*/ 4081605 h 4350334"/>
              <a:gd name="connsiteX20" fmla="*/ 3740614 w 6748930"/>
              <a:gd name="connsiteY20" fmla="*/ 3977385 h 4350334"/>
              <a:gd name="connsiteX21" fmla="*/ 3737407 w 6748930"/>
              <a:gd name="connsiteY21" fmla="*/ 3641490 h 4350334"/>
              <a:gd name="connsiteX22" fmla="*/ 3757294 w 6748930"/>
              <a:gd name="connsiteY22" fmla="*/ 3381191 h 4350334"/>
              <a:gd name="connsiteX23" fmla="*/ 3792915 w 6748930"/>
              <a:gd name="connsiteY23" fmla="*/ 3349351 h 4350334"/>
              <a:gd name="connsiteX24" fmla="*/ 4255597 w 6748930"/>
              <a:gd name="connsiteY24" fmla="*/ 3719537 h 4350334"/>
              <a:gd name="connsiteX25" fmla="*/ 4720118 w 6748930"/>
              <a:gd name="connsiteY25" fmla="*/ 4078101 h 4350334"/>
              <a:gd name="connsiteX26" fmla="*/ 5023475 w 6748930"/>
              <a:gd name="connsiteY26" fmla="*/ 4350334 h 4350334"/>
              <a:gd name="connsiteX27" fmla="*/ 5017702 w 6748930"/>
              <a:gd name="connsiteY27" fmla="*/ 4040483 h 4350334"/>
              <a:gd name="connsiteX28" fmla="*/ 4969981 w 6748930"/>
              <a:gd name="connsiteY28" fmla="*/ 3928396 h 4350334"/>
              <a:gd name="connsiteX29" fmla="*/ 4908533 w 6748930"/>
              <a:gd name="connsiteY29" fmla="*/ 3778807 h 4350334"/>
              <a:gd name="connsiteX30" fmla="*/ 5369357 w 6748930"/>
              <a:gd name="connsiteY30" fmla="*/ 3665256 h 4350334"/>
              <a:gd name="connsiteX31" fmla="*/ 5358293 w 6748930"/>
              <a:gd name="connsiteY31" fmla="*/ 3439927 h 4350334"/>
              <a:gd name="connsiteX32" fmla="*/ 5627591 w 6748930"/>
              <a:gd name="connsiteY32" fmla="*/ 3433289 h 4350334"/>
              <a:gd name="connsiteX33" fmla="*/ 5624512 w 6748930"/>
              <a:gd name="connsiteY33" fmla="*/ 3361802 h 4350334"/>
              <a:gd name="connsiteX34" fmla="*/ 5548697 w 6748930"/>
              <a:gd name="connsiteY34" fmla="*/ 3361609 h 4350334"/>
              <a:gd name="connsiteX35" fmla="*/ 5456718 w 6748930"/>
              <a:gd name="connsiteY35" fmla="*/ 3379602 h 4350334"/>
              <a:gd name="connsiteX36" fmla="*/ 5374127 w 6748930"/>
              <a:gd name="connsiteY36" fmla="*/ 3321063 h 4350334"/>
              <a:gd name="connsiteX37" fmla="*/ 5472635 w 6748930"/>
              <a:gd name="connsiteY37" fmla="*/ 3313752 h 4350334"/>
              <a:gd name="connsiteX38" fmla="*/ 5479694 w 6748930"/>
              <a:gd name="connsiteY38" fmla="*/ 3218524 h 4350334"/>
              <a:gd name="connsiteX39" fmla="*/ 5574193 w 6748930"/>
              <a:gd name="connsiteY39" fmla="*/ 3208152 h 4350334"/>
              <a:gd name="connsiteX40" fmla="*/ 5563128 w 6748930"/>
              <a:gd name="connsiteY40" fmla="*/ 3299745 h 4350334"/>
              <a:gd name="connsiteX41" fmla="*/ 5663093 w 6748930"/>
              <a:gd name="connsiteY41" fmla="*/ 3300614 h 4350334"/>
              <a:gd name="connsiteX42" fmla="*/ 5702199 w 6748930"/>
              <a:gd name="connsiteY42" fmla="*/ 3207531 h 4350334"/>
              <a:gd name="connsiteX43" fmla="*/ 5832576 w 6748930"/>
              <a:gd name="connsiteY43" fmla="*/ 3288889 h 4350334"/>
              <a:gd name="connsiteX44" fmla="*/ 5912633 w 6748930"/>
              <a:gd name="connsiteY44" fmla="*/ 3108519 h 4350334"/>
              <a:gd name="connsiteX45" fmla="*/ 6298015 w 6748930"/>
              <a:gd name="connsiteY45" fmla="*/ 3318069 h 4350334"/>
              <a:gd name="connsiteX46" fmla="*/ 6529868 w 6748930"/>
              <a:gd name="connsiteY46" fmla="*/ 3506602 h 4350334"/>
              <a:gd name="connsiteX47" fmla="*/ 6671535 w 6748930"/>
              <a:gd name="connsiteY47" fmla="*/ 3575848 h 4350334"/>
              <a:gd name="connsiteX48" fmla="*/ 6748930 w 6748930"/>
              <a:gd name="connsiteY48" fmla="*/ 3451799 h 4350334"/>
              <a:gd name="connsiteX49" fmla="*/ 5559681 w 6748930"/>
              <a:gd name="connsiteY49" fmla="*/ 2476539 h 4350334"/>
              <a:gd name="connsiteX50" fmla="*/ 4062794 w 6748930"/>
              <a:gd name="connsiteY50" fmla="*/ 1460218 h 4350334"/>
              <a:gd name="connsiteX51" fmla="*/ 3318797 w 6748930"/>
              <a:gd name="connsiteY51" fmla="*/ 999628 h 4350334"/>
              <a:gd name="connsiteX52" fmla="*/ 3612279 w 6748930"/>
              <a:gd name="connsiteY52" fmla="*/ 681673 h 4350334"/>
              <a:gd name="connsiteX53" fmla="*/ 3082778 w 6748930"/>
              <a:gd name="connsiteY53" fmla="*/ 637893 h 4350334"/>
              <a:gd name="connsiteX54" fmla="*/ 2924003 w 6748930"/>
              <a:gd name="connsiteY54" fmla="*/ 378784 h 4350334"/>
              <a:gd name="connsiteX55" fmla="*/ 2716765 w 6748930"/>
              <a:gd name="connsiteY55" fmla="*/ 0 h 4350334"/>
              <a:gd name="connsiteX56" fmla="*/ 2506088 w 6748930"/>
              <a:gd name="connsiteY56" fmla="*/ 471741 h 4350334"/>
              <a:gd name="connsiteX57" fmla="*/ 2221402 w 6748930"/>
              <a:gd name="connsiteY57" fmla="*/ 1069117 h 4350334"/>
              <a:gd name="connsiteX58" fmla="*/ 1989942 w 6748930"/>
              <a:gd name="connsiteY58" fmla="*/ 1081740 h 4350334"/>
              <a:gd name="connsiteX59" fmla="*/ 1922097 w 6748930"/>
              <a:gd name="connsiteY59" fmla="*/ 651154 h 4350334"/>
              <a:gd name="connsiteX60" fmla="*/ 1896109 w 6748930"/>
              <a:gd name="connsiteY60" fmla="*/ 384269 h 4350334"/>
              <a:gd name="connsiteX61" fmla="*/ 1412666 w 6748930"/>
              <a:gd name="connsiteY61" fmla="*/ 354574 h 4350334"/>
              <a:gd name="connsiteX62" fmla="*/ 1410121 w 6748930"/>
              <a:gd name="connsiteY62" fmla="*/ 191971 h 4350334"/>
              <a:gd name="connsiteX63" fmla="*/ 1289845 w 6748930"/>
              <a:gd name="connsiteY63" fmla="*/ 184626 h 4350334"/>
              <a:gd name="connsiteX64" fmla="*/ 1169632 w 6748930"/>
              <a:gd name="connsiteY64" fmla="*/ 166320 h 4350334"/>
              <a:gd name="connsiteX65" fmla="*/ 1170496 w 6748930"/>
              <a:gd name="connsiteY65" fmla="*/ 80778 h 4350334"/>
              <a:gd name="connsiteX66" fmla="*/ 1069010 w 6748930"/>
              <a:gd name="connsiteY66" fmla="*/ 302914 h 4350334"/>
              <a:gd name="connsiteX67" fmla="*/ 964794 w 6748930"/>
              <a:gd name="connsiteY67" fmla="*/ 506053 h 4350334"/>
              <a:gd name="connsiteX68" fmla="*/ 887664 w 6748930"/>
              <a:gd name="connsiteY68" fmla="*/ 741045 h 4350334"/>
              <a:gd name="connsiteX69" fmla="*/ 783415 w 6748930"/>
              <a:gd name="connsiteY69" fmla="*/ 1105042 h 4350334"/>
              <a:gd name="connsiteX70" fmla="*/ 547493 w 6748930"/>
              <a:gd name="connsiteY70" fmla="*/ 991239 h 4350334"/>
              <a:gd name="connsiteX71" fmla="*/ 353890 w 6748930"/>
              <a:gd name="connsiteY71" fmla="*/ 1111933 h 4350334"/>
              <a:gd name="connsiteX72" fmla="*/ 240397 w 6748930"/>
              <a:gd name="connsiteY72" fmla="*/ 1021956 h 4350334"/>
              <a:gd name="connsiteX73" fmla="*/ 166867 w 6748930"/>
              <a:gd name="connsiteY73" fmla="*/ 1137185 h 4350334"/>
              <a:gd name="connsiteX74" fmla="*/ 113254 w 6748930"/>
              <a:gd name="connsiteY74" fmla="*/ 1256635 h 4350334"/>
              <a:gd name="connsiteX75" fmla="*/ 72176 w 6748930"/>
              <a:gd name="connsiteY75" fmla="*/ 1354616 h 4350334"/>
              <a:gd name="connsiteX76" fmla="*/ 68887 w 6748930"/>
              <a:gd name="connsiteY76" fmla="*/ 1468419 h 4350334"/>
              <a:gd name="connsiteX77" fmla="*/ 0 w 6748930"/>
              <a:gd name="connsiteY77" fmla="*/ 1568134 h 4350334"/>
              <a:gd name="connsiteX78" fmla="*/ 9559 w 6748930"/>
              <a:gd name="connsiteY78" fmla="*/ 1759320 h 4350334"/>
              <a:gd name="connsiteX79" fmla="*/ 139432 w 6748930"/>
              <a:gd name="connsiteY79" fmla="*/ 1728887 h 4350334"/>
              <a:gd name="connsiteX80" fmla="*/ 290506 w 6748930"/>
              <a:gd name="connsiteY80" fmla="*/ 1793138 h 4350334"/>
              <a:gd name="connsiteX81" fmla="*/ 477307 w 6748930"/>
              <a:gd name="connsiteY81" fmla="*/ 1976975 h 4350334"/>
              <a:gd name="connsiteX82" fmla="*/ 442078 w 6748930"/>
              <a:gd name="connsiteY82" fmla="*/ 2122418 h 4350334"/>
              <a:gd name="connsiteX83" fmla="*/ 632171 w 6748930"/>
              <a:gd name="connsiteY83" fmla="*/ 2352557 h 4350334"/>
              <a:gd name="connsiteX84" fmla="*/ 406603 w 6748930"/>
              <a:gd name="connsiteY84" fmla="*/ 2851407 h 4350334"/>
              <a:gd name="connsiteX85" fmla="*/ 553431 w 6748930"/>
              <a:gd name="connsiteY85"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1009890 w 6748930"/>
              <a:gd name="connsiteY5" fmla="*/ 3970713 h 4350334"/>
              <a:gd name="connsiteX6" fmla="*/ 1442161 w 6748930"/>
              <a:gd name="connsiteY6" fmla="*/ 3697891 h 4350334"/>
              <a:gd name="connsiteX7" fmla="*/ 1468940 w 6748930"/>
              <a:gd name="connsiteY7" fmla="*/ 3668527 h 4350334"/>
              <a:gd name="connsiteX8" fmla="*/ 1513390 w 6748930"/>
              <a:gd name="connsiteY8" fmla="*/ 3681227 h 4350334"/>
              <a:gd name="connsiteX9" fmla="*/ 1487990 w 6748930"/>
              <a:gd name="connsiteY9" fmla="*/ 3719327 h 4350334"/>
              <a:gd name="connsiteX10" fmla="*/ 1649915 w 6748930"/>
              <a:gd name="connsiteY10" fmla="*/ 3801877 h 4350334"/>
              <a:gd name="connsiteX11" fmla="*/ 1850296 w 6748930"/>
              <a:gd name="connsiteY11" fmla="*/ 3899591 h 4350334"/>
              <a:gd name="connsiteX12" fmla="*/ 1854065 w 6748930"/>
              <a:gd name="connsiteY12" fmla="*/ 3788272 h 4350334"/>
              <a:gd name="connsiteX13" fmla="*/ 1879446 w 6748930"/>
              <a:gd name="connsiteY13" fmla="*/ 3702576 h 4350334"/>
              <a:gd name="connsiteX14" fmla="*/ 2012631 w 6748930"/>
              <a:gd name="connsiteY14" fmla="*/ 3217357 h 4350334"/>
              <a:gd name="connsiteX15" fmla="*/ 2804799 w 6748930"/>
              <a:gd name="connsiteY15" fmla="*/ 3895198 h 4350334"/>
              <a:gd name="connsiteX16" fmla="*/ 3013959 w 6748930"/>
              <a:gd name="connsiteY16" fmla="*/ 3957567 h 4350334"/>
              <a:gd name="connsiteX17" fmla="*/ 3183365 w 6748930"/>
              <a:gd name="connsiteY17" fmla="*/ 3989261 h 4350334"/>
              <a:gd name="connsiteX18" fmla="*/ 3423049 w 6748930"/>
              <a:gd name="connsiteY18" fmla="*/ 4039116 h 4350334"/>
              <a:gd name="connsiteX19" fmla="*/ 3632647 w 6748930"/>
              <a:gd name="connsiteY19" fmla="*/ 4081605 h 4350334"/>
              <a:gd name="connsiteX20" fmla="*/ 3740614 w 6748930"/>
              <a:gd name="connsiteY20" fmla="*/ 3977385 h 4350334"/>
              <a:gd name="connsiteX21" fmla="*/ 3737407 w 6748930"/>
              <a:gd name="connsiteY21" fmla="*/ 3641490 h 4350334"/>
              <a:gd name="connsiteX22" fmla="*/ 3757294 w 6748930"/>
              <a:gd name="connsiteY22" fmla="*/ 3381191 h 4350334"/>
              <a:gd name="connsiteX23" fmla="*/ 3792915 w 6748930"/>
              <a:gd name="connsiteY23" fmla="*/ 3349351 h 4350334"/>
              <a:gd name="connsiteX24" fmla="*/ 4255597 w 6748930"/>
              <a:gd name="connsiteY24" fmla="*/ 3719537 h 4350334"/>
              <a:gd name="connsiteX25" fmla="*/ 4720118 w 6748930"/>
              <a:gd name="connsiteY25" fmla="*/ 4078101 h 4350334"/>
              <a:gd name="connsiteX26" fmla="*/ 5023475 w 6748930"/>
              <a:gd name="connsiteY26" fmla="*/ 4350334 h 4350334"/>
              <a:gd name="connsiteX27" fmla="*/ 5017702 w 6748930"/>
              <a:gd name="connsiteY27" fmla="*/ 4040483 h 4350334"/>
              <a:gd name="connsiteX28" fmla="*/ 4969981 w 6748930"/>
              <a:gd name="connsiteY28" fmla="*/ 3928396 h 4350334"/>
              <a:gd name="connsiteX29" fmla="*/ 4908533 w 6748930"/>
              <a:gd name="connsiteY29" fmla="*/ 3778807 h 4350334"/>
              <a:gd name="connsiteX30" fmla="*/ 5369357 w 6748930"/>
              <a:gd name="connsiteY30" fmla="*/ 3665256 h 4350334"/>
              <a:gd name="connsiteX31" fmla="*/ 5358293 w 6748930"/>
              <a:gd name="connsiteY31" fmla="*/ 3439927 h 4350334"/>
              <a:gd name="connsiteX32" fmla="*/ 5627591 w 6748930"/>
              <a:gd name="connsiteY32" fmla="*/ 3433289 h 4350334"/>
              <a:gd name="connsiteX33" fmla="*/ 5624512 w 6748930"/>
              <a:gd name="connsiteY33" fmla="*/ 3361802 h 4350334"/>
              <a:gd name="connsiteX34" fmla="*/ 5548697 w 6748930"/>
              <a:gd name="connsiteY34" fmla="*/ 3361609 h 4350334"/>
              <a:gd name="connsiteX35" fmla="*/ 5456718 w 6748930"/>
              <a:gd name="connsiteY35" fmla="*/ 3379602 h 4350334"/>
              <a:gd name="connsiteX36" fmla="*/ 5374127 w 6748930"/>
              <a:gd name="connsiteY36" fmla="*/ 3321063 h 4350334"/>
              <a:gd name="connsiteX37" fmla="*/ 5472635 w 6748930"/>
              <a:gd name="connsiteY37" fmla="*/ 3313752 h 4350334"/>
              <a:gd name="connsiteX38" fmla="*/ 5479694 w 6748930"/>
              <a:gd name="connsiteY38" fmla="*/ 3218524 h 4350334"/>
              <a:gd name="connsiteX39" fmla="*/ 5574193 w 6748930"/>
              <a:gd name="connsiteY39" fmla="*/ 3208152 h 4350334"/>
              <a:gd name="connsiteX40" fmla="*/ 5563128 w 6748930"/>
              <a:gd name="connsiteY40" fmla="*/ 3299745 h 4350334"/>
              <a:gd name="connsiteX41" fmla="*/ 5663093 w 6748930"/>
              <a:gd name="connsiteY41" fmla="*/ 3300614 h 4350334"/>
              <a:gd name="connsiteX42" fmla="*/ 5702199 w 6748930"/>
              <a:gd name="connsiteY42" fmla="*/ 3207531 h 4350334"/>
              <a:gd name="connsiteX43" fmla="*/ 5832576 w 6748930"/>
              <a:gd name="connsiteY43" fmla="*/ 3288889 h 4350334"/>
              <a:gd name="connsiteX44" fmla="*/ 5912633 w 6748930"/>
              <a:gd name="connsiteY44" fmla="*/ 3108519 h 4350334"/>
              <a:gd name="connsiteX45" fmla="*/ 6298015 w 6748930"/>
              <a:gd name="connsiteY45" fmla="*/ 3318069 h 4350334"/>
              <a:gd name="connsiteX46" fmla="*/ 6529868 w 6748930"/>
              <a:gd name="connsiteY46" fmla="*/ 3506602 h 4350334"/>
              <a:gd name="connsiteX47" fmla="*/ 6671535 w 6748930"/>
              <a:gd name="connsiteY47" fmla="*/ 3575848 h 4350334"/>
              <a:gd name="connsiteX48" fmla="*/ 6748930 w 6748930"/>
              <a:gd name="connsiteY48" fmla="*/ 3451799 h 4350334"/>
              <a:gd name="connsiteX49" fmla="*/ 5559681 w 6748930"/>
              <a:gd name="connsiteY49" fmla="*/ 2476539 h 4350334"/>
              <a:gd name="connsiteX50" fmla="*/ 4062794 w 6748930"/>
              <a:gd name="connsiteY50" fmla="*/ 1460218 h 4350334"/>
              <a:gd name="connsiteX51" fmla="*/ 3318797 w 6748930"/>
              <a:gd name="connsiteY51" fmla="*/ 999628 h 4350334"/>
              <a:gd name="connsiteX52" fmla="*/ 3612279 w 6748930"/>
              <a:gd name="connsiteY52" fmla="*/ 681673 h 4350334"/>
              <a:gd name="connsiteX53" fmla="*/ 3082778 w 6748930"/>
              <a:gd name="connsiteY53" fmla="*/ 637893 h 4350334"/>
              <a:gd name="connsiteX54" fmla="*/ 2924003 w 6748930"/>
              <a:gd name="connsiteY54" fmla="*/ 378784 h 4350334"/>
              <a:gd name="connsiteX55" fmla="*/ 2716765 w 6748930"/>
              <a:gd name="connsiteY55" fmla="*/ 0 h 4350334"/>
              <a:gd name="connsiteX56" fmla="*/ 2506088 w 6748930"/>
              <a:gd name="connsiteY56" fmla="*/ 471741 h 4350334"/>
              <a:gd name="connsiteX57" fmla="*/ 2221402 w 6748930"/>
              <a:gd name="connsiteY57" fmla="*/ 1069117 h 4350334"/>
              <a:gd name="connsiteX58" fmla="*/ 1989942 w 6748930"/>
              <a:gd name="connsiteY58" fmla="*/ 1081740 h 4350334"/>
              <a:gd name="connsiteX59" fmla="*/ 1922097 w 6748930"/>
              <a:gd name="connsiteY59" fmla="*/ 651154 h 4350334"/>
              <a:gd name="connsiteX60" fmla="*/ 1896109 w 6748930"/>
              <a:gd name="connsiteY60" fmla="*/ 384269 h 4350334"/>
              <a:gd name="connsiteX61" fmla="*/ 1412666 w 6748930"/>
              <a:gd name="connsiteY61" fmla="*/ 354574 h 4350334"/>
              <a:gd name="connsiteX62" fmla="*/ 1410121 w 6748930"/>
              <a:gd name="connsiteY62" fmla="*/ 191971 h 4350334"/>
              <a:gd name="connsiteX63" fmla="*/ 1289845 w 6748930"/>
              <a:gd name="connsiteY63" fmla="*/ 184626 h 4350334"/>
              <a:gd name="connsiteX64" fmla="*/ 1169632 w 6748930"/>
              <a:gd name="connsiteY64" fmla="*/ 166320 h 4350334"/>
              <a:gd name="connsiteX65" fmla="*/ 1170496 w 6748930"/>
              <a:gd name="connsiteY65" fmla="*/ 80778 h 4350334"/>
              <a:gd name="connsiteX66" fmla="*/ 1069010 w 6748930"/>
              <a:gd name="connsiteY66" fmla="*/ 302914 h 4350334"/>
              <a:gd name="connsiteX67" fmla="*/ 964794 w 6748930"/>
              <a:gd name="connsiteY67" fmla="*/ 506053 h 4350334"/>
              <a:gd name="connsiteX68" fmla="*/ 887664 w 6748930"/>
              <a:gd name="connsiteY68" fmla="*/ 741045 h 4350334"/>
              <a:gd name="connsiteX69" fmla="*/ 783415 w 6748930"/>
              <a:gd name="connsiteY69" fmla="*/ 1105042 h 4350334"/>
              <a:gd name="connsiteX70" fmla="*/ 547493 w 6748930"/>
              <a:gd name="connsiteY70" fmla="*/ 991239 h 4350334"/>
              <a:gd name="connsiteX71" fmla="*/ 353890 w 6748930"/>
              <a:gd name="connsiteY71" fmla="*/ 1111933 h 4350334"/>
              <a:gd name="connsiteX72" fmla="*/ 240397 w 6748930"/>
              <a:gd name="connsiteY72" fmla="*/ 1021956 h 4350334"/>
              <a:gd name="connsiteX73" fmla="*/ 166867 w 6748930"/>
              <a:gd name="connsiteY73" fmla="*/ 1137185 h 4350334"/>
              <a:gd name="connsiteX74" fmla="*/ 113254 w 6748930"/>
              <a:gd name="connsiteY74" fmla="*/ 1256635 h 4350334"/>
              <a:gd name="connsiteX75" fmla="*/ 72176 w 6748930"/>
              <a:gd name="connsiteY75" fmla="*/ 1354616 h 4350334"/>
              <a:gd name="connsiteX76" fmla="*/ 68887 w 6748930"/>
              <a:gd name="connsiteY76" fmla="*/ 1468419 h 4350334"/>
              <a:gd name="connsiteX77" fmla="*/ 0 w 6748930"/>
              <a:gd name="connsiteY77" fmla="*/ 1568134 h 4350334"/>
              <a:gd name="connsiteX78" fmla="*/ 9559 w 6748930"/>
              <a:gd name="connsiteY78" fmla="*/ 1759320 h 4350334"/>
              <a:gd name="connsiteX79" fmla="*/ 139432 w 6748930"/>
              <a:gd name="connsiteY79" fmla="*/ 1728887 h 4350334"/>
              <a:gd name="connsiteX80" fmla="*/ 287427 w 6748930"/>
              <a:gd name="connsiteY80" fmla="*/ 1863950 h 4350334"/>
              <a:gd name="connsiteX81" fmla="*/ 477307 w 6748930"/>
              <a:gd name="connsiteY81" fmla="*/ 1976975 h 4350334"/>
              <a:gd name="connsiteX82" fmla="*/ 442078 w 6748930"/>
              <a:gd name="connsiteY82" fmla="*/ 2122418 h 4350334"/>
              <a:gd name="connsiteX83" fmla="*/ 632171 w 6748930"/>
              <a:gd name="connsiteY83" fmla="*/ 2352557 h 4350334"/>
              <a:gd name="connsiteX84" fmla="*/ 406603 w 6748930"/>
              <a:gd name="connsiteY84" fmla="*/ 2851407 h 4350334"/>
              <a:gd name="connsiteX85" fmla="*/ 553431 w 6748930"/>
              <a:gd name="connsiteY85"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1009890 w 6748930"/>
              <a:gd name="connsiteY5" fmla="*/ 3970713 h 4350334"/>
              <a:gd name="connsiteX6" fmla="*/ 1442161 w 6748930"/>
              <a:gd name="connsiteY6" fmla="*/ 3697891 h 4350334"/>
              <a:gd name="connsiteX7" fmla="*/ 1468940 w 6748930"/>
              <a:gd name="connsiteY7" fmla="*/ 3668527 h 4350334"/>
              <a:gd name="connsiteX8" fmla="*/ 1513390 w 6748930"/>
              <a:gd name="connsiteY8" fmla="*/ 3681227 h 4350334"/>
              <a:gd name="connsiteX9" fmla="*/ 1487990 w 6748930"/>
              <a:gd name="connsiteY9" fmla="*/ 3719327 h 4350334"/>
              <a:gd name="connsiteX10" fmla="*/ 1649915 w 6748930"/>
              <a:gd name="connsiteY10" fmla="*/ 3801877 h 4350334"/>
              <a:gd name="connsiteX11" fmla="*/ 1850296 w 6748930"/>
              <a:gd name="connsiteY11" fmla="*/ 3899591 h 4350334"/>
              <a:gd name="connsiteX12" fmla="*/ 1854065 w 6748930"/>
              <a:gd name="connsiteY12" fmla="*/ 3788272 h 4350334"/>
              <a:gd name="connsiteX13" fmla="*/ 1879446 w 6748930"/>
              <a:gd name="connsiteY13" fmla="*/ 3702576 h 4350334"/>
              <a:gd name="connsiteX14" fmla="*/ 2012631 w 6748930"/>
              <a:gd name="connsiteY14" fmla="*/ 3217357 h 4350334"/>
              <a:gd name="connsiteX15" fmla="*/ 2804799 w 6748930"/>
              <a:gd name="connsiteY15" fmla="*/ 3895198 h 4350334"/>
              <a:gd name="connsiteX16" fmla="*/ 3013959 w 6748930"/>
              <a:gd name="connsiteY16" fmla="*/ 3957567 h 4350334"/>
              <a:gd name="connsiteX17" fmla="*/ 3183365 w 6748930"/>
              <a:gd name="connsiteY17" fmla="*/ 3989261 h 4350334"/>
              <a:gd name="connsiteX18" fmla="*/ 3423049 w 6748930"/>
              <a:gd name="connsiteY18" fmla="*/ 4039116 h 4350334"/>
              <a:gd name="connsiteX19" fmla="*/ 3632647 w 6748930"/>
              <a:gd name="connsiteY19" fmla="*/ 4081605 h 4350334"/>
              <a:gd name="connsiteX20" fmla="*/ 3740614 w 6748930"/>
              <a:gd name="connsiteY20" fmla="*/ 3977385 h 4350334"/>
              <a:gd name="connsiteX21" fmla="*/ 3737407 w 6748930"/>
              <a:gd name="connsiteY21" fmla="*/ 3641490 h 4350334"/>
              <a:gd name="connsiteX22" fmla="*/ 3757294 w 6748930"/>
              <a:gd name="connsiteY22" fmla="*/ 3381191 h 4350334"/>
              <a:gd name="connsiteX23" fmla="*/ 3792915 w 6748930"/>
              <a:gd name="connsiteY23" fmla="*/ 3349351 h 4350334"/>
              <a:gd name="connsiteX24" fmla="*/ 4255597 w 6748930"/>
              <a:gd name="connsiteY24" fmla="*/ 3719537 h 4350334"/>
              <a:gd name="connsiteX25" fmla="*/ 4720118 w 6748930"/>
              <a:gd name="connsiteY25" fmla="*/ 4078101 h 4350334"/>
              <a:gd name="connsiteX26" fmla="*/ 5023475 w 6748930"/>
              <a:gd name="connsiteY26" fmla="*/ 4350334 h 4350334"/>
              <a:gd name="connsiteX27" fmla="*/ 5017702 w 6748930"/>
              <a:gd name="connsiteY27" fmla="*/ 4040483 h 4350334"/>
              <a:gd name="connsiteX28" fmla="*/ 4969981 w 6748930"/>
              <a:gd name="connsiteY28" fmla="*/ 3928396 h 4350334"/>
              <a:gd name="connsiteX29" fmla="*/ 4908533 w 6748930"/>
              <a:gd name="connsiteY29" fmla="*/ 3778807 h 4350334"/>
              <a:gd name="connsiteX30" fmla="*/ 5369357 w 6748930"/>
              <a:gd name="connsiteY30" fmla="*/ 3665256 h 4350334"/>
              <a:gd name="connsiteX31" fmla="*/ 5358293 w 6748930"/>
              <a:gd name="connsiteY31" fmla="*/ 3439927 h 4350334"/>
              <a:gd name="connsiteX32" fmla="*/ 5627591 w 6748930"/>
              <a:gd name="connsiteY32" fmla="*/ 3433289 h 4350334"/>
              <a:gd name="connsiteX33" fmla="*/ 5624512 w 6748930"/>
              <a:gd name="connsiteY33" fmla="*/ 3361802 h 4350334"/>
              <a:gd name="connsiteX34" fmla="*/ 5548697 w 6748930"/>
              <a:gd name="connsiteY34" fmla="*/ 3361609 h 4350334"/>
              <a:gd name="connsiteX35" fmla="*/ 5456718 w 6748930"/>
              <a:gd name="connsiteY35" fmla="*/ 3379602 h 4350334"/>
              <a:gd name="connsiteX36" fmla="*/ 5374127 w 6748930"/>
              <a:gd name="connsiteY36" fmla="*/ 3321063 h 4350334"/>
              <a:gd name="connsiteX37" fmla="*/ 5472635 w 6748930"/>
              <a:gd name="connsiteY37" fmla="*/ 3313752 h 4350334"/>
              <a:gd name="connsiteX38" fmla="*/ 5479694 w 6748930"/>
              <a:gd name="connsiteY38" fmla="*/ 3218524 h 4350334"/>
              <a:gd name="connsiteX39" fmla="*/ 5574193 w 6748930"/>
              <a:gd name="connsiteY39" fmla="*/ 3208152 h 4350334"/>
              <a:gd name="connsiteX40" fmla="*/ 5563128 w 6748930"/>
              <a:gd name="connsiteY40" fmla="*/ 3299745 h 4350334"/>
              <a:gd name="connsiteX41" fmla="*/ 5663093 w 6748930"/>
              <a:gd name="connsiteY41" fmla="*/ 3300614 h 4350334"/>
              <a:gd name="connsiteX42" fmla="*/ 5702199 w 6748930"/>
              <a:gd name="connsiteY42" fmla="*/ 3207531 h 4350334"/>
              <a:gd name="connsiteX43" fmla="*/ 5832576 w 6748930"/>
              <a:gd name="connsiteY43" fmla="*/ 3288889 h 4350334"/>
              <a:gd name="connsiteX44" fmla="*/ 5912633 w 6748930"/>
              <a:gd name="connsiteY44" fmla="*/ 3108519 h 4350334"/>
              <a:gd name="connsiteX45" fmla="*/ 6298015 w 6748930"/>
              <a:gd name="connsiteY45" fmla="*/ 3318069 h 4350334"/>
              <a:gd name="connsiteX46" fmla="*/ 6529868 w 6748930"/>
              <a:gd name="connsiteY46" fmla="*/ 3506602 h 4350334"/>
              <a:gd name="connsiteX47" fmla="*/ 6671535 w 6748930"/>
              <a:gd name="connsiteY47" fmla="*/ 3575848 h 4350334"/>
              <a:gd name="connsiteX48" fmla="*/ 6748930 w 6748930"/>
              <a:gd name="connsiteY48" fmla="*/ 3451799 h 4350334"/>
              <a:gd name="connsiteX49" fmla="*/ 5559681 w 6748930"/>
              <a:gd name="connsiteY49" fmla="*/ 2476539 h 4350334"/>
              <a:gd name="connsiteX50" fmla="*/ 4062794 w 6748930"/>
              <a:gd name="connsiteY50" fmla="*/ 1460218 h 4350334"/>
              <a:gd name="connsiteX51" fmla="*/ 3318797 w 6748930"/>
              <a:gd name="connsiteY51" fmla="*/ 999628 h 4350334"/>
              <a:gd name="connsiteX52" fmla="*/ 3612279 w 6748930"/>
              <a:gd name="connsiteY52" fmla="*/ 681673 h 4350334"/>
              <a:gd name="connsiteX53" fmla="*/ 3082778 w 6748930"/>
              <a:gd name="connsiteY53" fmla="*/ 637893 h 4350334"/>
              <a:gd name="connsiteX54" fmla="*/ 2924003 w 6748930"/>
              <a:gd name="connsiteY54" fmla="*/ 378784 h 4350334"/>
              <a:gd name="connsiteX55" fmla="*/ 2716765 w 6748930"/>
              <a:gd name="connsiteY55" fmla="*/ 0 h 4350334"/>
              <a:gd name="connsiteX56" fmla="*/ 2506088 w 6748930"/>
              <a:gd name="connsiteY56" fmla="*/ 471741 h 4350334"/>
              <a:gd name="connsiteX57" fmla="*/ 2221402 w 6748930"/>
              <a:gd name="connsiteY57" fmla="*/ 1069117 h 4350334"/>
              <a:gd name="connsiteX58" fmla="*/ 1989942 w 6748930"/>
              <a:gd name="connsiteY58" fmla="*/ 1081740 h 4350334"/>
              <a:gd name="connsiteX59" fmla="*/ 1922097 w 6748930"/>
              <a:gd name="connsiteY59" fmla="*/ 651154 h 4350334"/>
              <a:gd name="connsiteX60" fmla="*/ 1896109 w 6748930"/>
              <a:gd name="connsiteY60" fmla="*/ 384269 h 4350334"/>
              <a:gd name="connsiteX61" fmla="*/ 1412666 w 6748930"/>
              <a:gd name="connsiteY61" fmla="*/ 354574 h 4350334"/>
              <a:gd name="connsiteX62" fmla="*/ 1410121 w 6748930"/>
              <a:gd name="connsiteY62" fmla="*/ 191971 h 4350334"/>
              <a:gd name="connsiteX63" fmla="*/ 1289845 w 6748930"/>
              <a:gd name="connsiteY63" fmla="*/ 184626 h 4350334"/>
              <a:gd name="connsiteX64" fmla="*/ 1169632 w 6748930"/>
              <a:gd name="connsiteY64" fmla="*/ 166320 h 4350334"/>
              <a:gd name="connsiteX65" fmla="*/ 1170496 w 6748930"/>
              <a:gd name="connsiteY65" fmla="*/ 80778 h 4350334"/>
              <a:gd name="connsiteX66" fmla="*/ 1069010 w 6748930"/>
              <a:gd name="connsiteY66" fmla="*/ 302914 h 4350334"/>
              <a:gd name="connsiteX67" fmla="*/ 964794 w 6748930"/>
              <a:gd name="connsiteY67" fmla="*/ 506053 h 4350334"/>
              <a:gd name="connsiteX68" fmla="*/ 887664 w 6748930"/>
              <a:gd name="connsiteY68" fmla="*/ 741045 h 4350334"/>
              <a:gd name="connsiteX69" fmla="*/ 783415 w 6748930"/>
              <a:gd name="connsiteY69" fmla="*/ 1105042 h 4350334"/>
              <a:gd name="connsiteX70" fmla="*/ 547493 w 6748930"/>
              <a:gd name="connsiteY70" fmla="*/ 991239 h 4350334"/>
              <a:gd name="connsiteX71" fmla="*/ 353890 w 6748930"/>
              <a:gd name="connsiteY71" fmla="*/ 1111933 h 4350334"/>
              <a:gd name="connsiteX72" fmla="*/ 240397 w 6748930"/>
              <a:gd name="connsiteY72" fmla="*/ 1021956 h 4350334"/>
              <a:gd name="connsiteX73" fmla="*/ 166867 w 6748930"/>
              <a:gd name="connsiteY73" fmla="*/ 1137185 h 4350334"/>
              <a:gd name="connsiteX74" fmla="*/ 113254 w 6748930"/>
              <a:gd name="connsiteY74" fmla="*/ 1256635 h 4350334"/>
              <a:gd name="connsiteX75" fmla="*/ 72176 w 6748930"/>
              <a:gd name="connsiteY75" fmla="*/ 1354616 h 4350334"/>
              <a:gd name="connsiteX76" fmla="*/ 68887 w 6748930"/>
              <a:gd name="connsiteY76" fmla="*/ 1468419 h 4350334"/>
              <a:gd name="connsiteX77" fmla="*/ 0 w 6748930"/>
              <a:gd name="connsiteY77" fmla="*/ 1568134 h 4350334"/>
              <a:gd name="connsiteX78" fmla="*/ 9559 w 6748930"/>
              <a:gd name="connsiteY78" fmla="*/ 1759320 h 4350334"/>
              <a:gd name="connsiteX79" fmla="*/ 124038 w 6748930"/>
              <a:gd name="connsiteY79" fmla="*/ 1793541 h 4350334"/>
              <a:gd name="connsiteX80" fmla="*/ 287427 w 6748930"/>
              <a:gd name="connsiteY80" fmla="*/ 1863950 h 4350334"/>
              <a:gd name="connsiteX81" fmla="*/ 477307 w 6748930"/>
              <a:gd name="connsiteY81" fmla="*/ 1976975 h 4350334"/>
              <a:gd name="connsiteX82" fmla="*/ 442078 w 6748930"/>
              <a:gd name="connsiteY82" fmla="*/ 2122418 h 4350334"/>
              <a:gd name="connsiteX83" fmla="*/ 632171 w 6748930"/>
              <a:gd name="connsiteY83" fmla="*/ 2352557 h 4350334"/>
              <a:gd name="connsiteX84" fmla="*/ 406603 w 6748930"/>
              <a:gd name="connsiteY84" fmla="*/ 2851407 h 4350334"/>
              <a:gd name="connsiteX85" fmla="*/ 553431 w 6748930"/>
              <a:gd name="connsiteY85"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1009890 w 6748930"/>
              <a:gd name="connsiteY5" fmla="*/ 3970713 h 4350334"/>
              <a:gd name="connsiteX6" fmla="*/ 1442161 w 6748930"/>
              <a:gd name="connsiteY6" fmla="*/ 3697891 h 4350334"/>
              <a:gd name="connsiteX7" fmla="*/ 1468940 w 6748930"/>
              <a:gd name="connsiteY7" fmla="*/ 3668527 h 4350334"/>
              <a:gd name="connsiteX8" fmla="*/ 1513390 w 6748930"/>
              <a:gd name="connsiteY8" fmla="*/ 3681227 h 4350334"/>
              <a:gd name="connsiteX9" fmla="*/ 1487990 w 6748930"/>
              <a:gd name="connsiteY9" fmla="*/ 3719327 h 4350334"/>
              <a:gd name="connsiteX10" fmla="*/ 1649915 w 6748930"/>
              <a:gd name="connsiteY10" fmla="*/ 3801877 h 4350334"/>
              <a:gd name="connsiteX11" fmla="*/ 1850296 w 6748930"/>
              <a:gd name="connsiteY11" fmla="*/ 3899591 h 4350334"/>
              <a:gd name="connsiteX12" fmla="*/ 1854065 w 6748930"/>
              <a:gd name="connsiteY12" fmla="*/ 3788272 h 4350334"/>
              <a:gd name="connsiteX13" fmla="*/ 1879446 w 6748930"/>
              <a:gd name="connsiteY13" fmla="*/ 3702576 h 4350334"/>
              <a:gd name="connsiteX14" fmla="*/ 2012631 w 6748930"/>
              <a:gd name="connsiteY14" fmla="*/ 3217357 h 4350334"/>
              <a:gd name="connsiteX15" fmla="*/ 2804799 w 6748930"/>
              <a:gd name="connsiteY15" fmla="*/ 3895198 h 4350334"/>
              <a:gd name="connsiteX16" fmla="*/ 3013959 w 6748930"/>
              <a:gd name="connsiteY16" fmla="*/ 3957567 h 4350334"/>
              <a:gd name="connsiteX17" fmla="*/ 3183365 w 6748930"/>
              <a:gd name="connsiteY17" fmla="*/ 3989261 h 4350334"/>
              <a:gd name="connsiteX18" fmla="*/ 3423049 w 6748930"/>
              <a:gd name="connsiteY18" fmla="*/ 4039116 h 4350334"/>
              <a:gd name="connsiteX19" fmla="*/ 3632647 w 6748930"/>
              <a:gd name="connsiteY19" fmla="*/ 4081605 h 4350334"/>
              <a:gd name="connsiteX20" fmla="*/ 3740614 w 6748930"/>
              <a:gd name="connsiteY20" fmla="*/ 3977385 h 4350334"/>
              <a:gd name="connsiteX21" fmla="*/ 3737407 w 6748930"/>
              <a:gd name="connsiteY21" fmla="*/ 3641490 h 4350334"/>
              <a:gd name="connsiteX22" fmla="*/ 3757294 w 6748930"/>
              <a:gd name="connsiteY22" fmla="*/ 3381191 h 4350334"/>
              <a:gd name="connsiteX23" fmla="*/ 3792915 w 6748930"/>
              <a:gd name="connsiteY23" fmla="*/ 3349351 h 4350334"/>
              <a:gd name="connsiteX24" fmla="*/ 4255597 w 6748930"/>
              <a:gd name="connsiteY24" fmla="*/ 3719537 h 4350334"/>
              <a:gd name="connsiteX25" fmla="*/ 4720118 w 6748930"/>
              <a:gd name="connsiteY25" fmla="*/ 4078101 h 4350334"/>
              <a:gd name="connsiteX26" fmla="*/ 5023475 w 6748930"/>
              <a:gd name="connsiteY26" fmla="*/ 4350334 h 4350334"/>
              <a:gd name="connsiteX27" fmla="*/ 5017702 w 6748930"/>
              <a:gd name="connsiteY27" fmla="*/ 4040483 h 4350334"/>
              <a:gd name="connsiteX28" fmla="*/ 4969981 w 6748930"/>
              <a:gd name="connsiteY28" fmla="*/ 3928396 h 4350334"/>
              <a:gd name="connsiteX29" fmla="*/ 4908533 w 6748930"/>
              <a:gd name="connsiteY29" fmla="*/ 3778807 h 4350334"/>
              <a:gd name="connsiteX30" fmla="*/ 5369357 w 6748930"/>
              <a:gd name="connsiteY30" fmla="*/ 3665256 h 4350334"/>
              <a:gd name="connsiteX31" fmla="*/ 5358293 w 6748930"/>
              <a:gd name="connsiteY31" fmla="*/ 3439927 h 4350334"/>
              <a:gd name="connsiteX32" fmla="*/ 5627591 w 6748930"/>
              <a:gd name="connsiteY32" fmla="*/ 3433289 h 4350334"/>
              <a:gd name="connsiteX33" fmla="*/ 5624512 w 6748930"/>
              <a:gd name="connsiteY33" fmla="*/ 3361802 h 4350334"/>
              <a:gd name="connsiteX34" fmla="*/ 5548697 w 6748930"/>
              <a:gd name="connsiteY34" fmla="*/ 3361609 h 4350334"/>
              <a:gd name="connsiteX35" fmla="*/ 5456718 w 6748930"/>
              <a:gd name="connsiteY35" fmla="*/ 3379602 h 4350334"/>
              <a:gd name="connsiteX36" fmla="*/ 5374127 w 6748930"/>
              <a:gd name="connsiteY36" fmla="*/ 3321063 h 4350334"/>
              <a:gd name="connsiteX37" fmla="*/ 5472635 w 6748930"/>
              <a:gd name="connsiteY37" fmla="*/ 3313752 h 4350334"/>
              <a:gd name="connsiteX38" fmla="*/ 5479694 w 6748930"/>
              <a:gd name="connsiteY38" fmla="*/ 3218524 h 4350334"/>
              <a:gd name="connsiteX39" fmla="*/ 5574193 w 6748930"/>
              <a:gd name="connsiteY39" fmla="*/ 3208152 h 4350334"/>
              <a:gd name="connsiteX40" fmla="*/ 5563128 w 6748930"/>
              <a:gd name="connsiteY40" fmla="*/ 3299745 h 4350334"/>
              <a:gd name="connsiteX41" fmla="*/ 5663093 w 6748930"/>
              <a:gd name="connsiteY41" fmla="*/ 3300614 h 4350334"/>
              <a:gd name="connsiteX42" fmla="*/ 5702199 w 6748930"/>
              <a:gd name="connsiteY42" fmla="*/ 3207531 h 4350334"/>
              <a:gd name="connsiteX43" fmla="*/ 5832576 w 6748930"/>
              <a:gd name="connsiteY43" fmla="*/ 3288889 h 4350334"/>
              <a:gd name="connsiteX44" fmla="*/ 5912633 w 6748930"/>
              <a:gd name="connsiteY44" fmla="*/ 3108519 h 4350334"/>
              <a:gd name="connsiteX45" fmla="*/ 6298015 w 6748930"/>
              <a:gd name="connsiteY45" fmla="*/ 3318069 h 4350334"/>
              <a:gd name="connsiteX46" fmla="*/ 6529868 w 6748930"/>
              <a:gd name="connsiteY46" fmla="*/ 3506602 h 4350334"/>
              <a:gd name="connsiteX47" fmla="*/ 6671535 w 6748930"/>
              <a:gd name="connsiteY47" fmla="*/ 3575848 h 4350334"/>
              <a:gd name="connsiteX48" fmla="*/ 6748930 w 6748930"/>
              <a:gd name="connsiteY48" fmla="*/ 3451799 h 4350334"/>
              <a:gd name="connsiteX49" fmla="*/ 5559681 w 6748930"/>
              <a:gd name="connsiteY49" fmla="*/ 2476539 h 4350334"/>
              <a:gd name="connsiteX50" fmla="*/ 4062794 w 6748930"/>
              <a:gd name="connsiteY50" fmla="*/ 1460218 h 4350334"/>
              <a:gd name="connsiteX51" fmla="*/ 3318797 w 6748930"/>
              <a:gd name="connsiteY51" fmla="*/ 999628 h 4350334"/>
              <a:gd name="connsiteX52" fmla="*/ 3612279 w 6748930"/>
              <a:gd name="connsiteY52" fmla="*/ 681673 h 4350334"/>
              <a:gd name="connsiteX53" fmla="*/ 3082778 w 6748930"/>
              <a:gd name="connsiteY53" fmla="*/ 637893 h 4350334"/>
              <a:gd name="connsiteX54" fmla="*/ 2924003 w 6748930"/>
              <a:gd name="connsiteY54" fmla="*/ 378784 h 4350334"/>
              <a:gd name="connsiteX55" fmla="*/ 2716765 w 6748930"/>
              <a:gd name="connsiteY55" fmla="*/ 0 h 4350334"/>
              <a:gd name="connsiteX56" fmla="*/ 2506088 w 6748930"/>
              <a:gd name="connsiteY56" fmla="*/ 471741 h 4350334"/>
              <a:gd name="connsiteX57" fmla="*/ 2221402 w 6748930"/>
              <a:gd name="connsiteY57" fmla="*/ 1069117 h 4350334"/>
              <a:gd name="connsiteX58" fmla="*/ 1989942 w 6748930"/>
              <a:gd name="connsiteY58" fmla="*/ 1081740 h 4350334"/>
              <a:gd name="connsiteX59" fmla="*/ 1922097 w 6748930"/>
              <a:gd name="connsiteY59" fmla="*/ 651154 h 4350334"/>
              <a:gd name="connsiteX60" fmla="*/ 1896109 w 6748930"/>
              <a:gd name="connsiteY60" fmla="*/ 384269 h 4350334"/>
              <a:gd name="connsiteX61" fmla="*/ 1412666 w 6748930"/>
              <a:gd name="connsiteY61" fmla="*/ 354574 h 4350334"/>
              <a:gd name="connsiteX62" fmla="*/ 1410121 w 6748930"/>
              <a:gd name="connsiteY62" fmla="*/ 191971 h 4350334"/>
              <a:gd name="connsiteX63" fmla="*/ 1289845 w 6748930"/>
              <a:gd name="connsiteY63" fmla="*/ 184626 h 4350334"/>
              <a:gd name="connsiteX64" fmla="*/ 1169632 w 6748930"/>
              <a:gd name="connsiteY64" fmla="*/ 166320 h 4350334"/>
              <a:gd name="connsiteX65" fmla="*/ 1170496 w 6748930"/>
              <a:gd name="connsiteY65" fmla="*/ 80778 h 4350334"/>
              <a:gd name="connsiteX66" fmla="*/ 1069010 w 6748930"/>
              <a:gd name="connsiteY66" fmla="*/ 302914 h 4350334"/>
              <a:gd name="connsiteX67" fmla="*/ 964794 w 6748930"/>
              <a:gd name="connsiteY67" fmla="*/ 506053 h 4350334"/>
              <a:gd name="connsiteX68" fmla="*/ 887664 w 6748930"/>
              <a:gd name="connsiteY68" fmla="*/ 741045 h 4350334"/>
              <a:gd name="connsiteX69" fmla="*/ 783415 w 6748930"/>
              <a:gd name="connsiteY69" fmla="*/ 1105042 h 4350334"/>
              <a:gd name="connsiteX70" fmla="*/ 547493 w 6748930"/>
              <a:gd name="connsiteY70" fmla="*/ 991239 h 4350334"/>
              <a:gd name="connsiteX71" fmla="*/ 353890 w 6748930"/>
              <a:gd name="connsiteY71" fmla="*/ 1111933 h 4350334"/>
              <a:gd name="connsiteX72" fmla="*/ 240397 w 6748930"/>
              <a:gd name="connsiteY72" fmla="*/ 1021956 h 4350334"/>
              <a:gd name="connsiteX73" fmla="*/ 166867 w 6748930"/>
              <a:gd name="connsiteY73" fmla="*/ 1137185 h 4350334"/>
              <a:gd name="connsiteX74" fmla="*/ 113254 w 6748930"/>
              <a:gd name="connsiteY74" fmla="*/ 1256635 h 4350334"/>
              <a:gd name="connsiteX75" fmla="*/ 72176 w 6748930"/>
              <a:gd name="connsiteY75" fmla="*/ 1354616 h 4350334"/>
              <a:gd name="connsiteX76" fmla="*/ 68887 w 6748930"/>
              <a:gd name="connsiteY76" fmla="*/ 1468419 h 4350334"/>
              <a:gd name="connsiteX77" fmla="*/ 0 w 6748930"/>
              <a:gd name="connsiteY77" fmla="*/ 1568134 h 4350334"/>
              <a:gd name="connsiteX78" fmla="*/ 15717 w 6748930"/>
              <a:gd name="connsiteY78" fmla="*/ 1805502 h 4350334"/>
              <a:gd name="connsiteX79" fmla="*/ 124038 w 6748930"/>
              <a:gd name="connsiteY79" fmla="*/ 1793541 h 4350334"/>
              <a:gd name="connsiteX80" fmla="*/ 287427 w 6748930"/>
              <a:gd name="connsiteY80" fmla="*/ 1863950 h 4350334"/>
              <a:gd name="connsiteX81" fmla="*/ 477307 w 6748930"/>
              <a:gd name="connsiteY81" fmla="*/ 1976975 h 4350334"/>
              <a:gd name="connsiteX82" fmla="*/ 442078 w 6748930"/>
              <a:gd name="connsiteY82" fmla="*/ 2122418 h 4350334"/>
              <a:gd name="connsiteX83" fmla="*/ 632171 w 6748930"/>
              <a:gd name="connsiteY83" fmla="*/ 2352557 h 4350334"/>
              <a:gd name="connsiteX84" fmla="*/ 406603 w 6748930"/>
              <a:gd name="connsiteY84" fmla="*/ 2851407 h 4350334"/>
              <a:gd name="connsiteX85" fmla="*/ 553431 w 6748930"/>
              <a:gd name="connsiteY85"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1009890 w 6748930"/>
              <a:gd name="connsiteY5" fmla="*/ 3970713 h 4350334"/>
              <a:gd name="connsiteX6" fmla="*/ 1442161 w 6748930"/>
              <a:gd name="connsiteY6" fmla="*/ 3697891 h 4350334"/>
              <a:gd name="connsiteX7" fmla="*/ 1468940 w 6748930"/>
              <a:gd name="connsiteY7" fmla="*/ 3668527 h 4350334"/>
              <a:gd name="connsiteX8" fmla="*/ 1513390 w 6748930"/>
              <a:gd name="connsiteY8" fmla="*/ 3681227 h 4350334"/>
              <a:gd name="connsiteX9" fmla="*/ 1487990 w 6748930"/>
              <a:gd name="connsiteY9" fmla="*/ 3719327 h 4350334"/>
              <a:gd name="connsiteX10" fmla="*/ 1649915 w 6748930"/>
              <a:gd name="connsiteY10" fmla="*/ 3801877 h 4350334"/>
              <a:gd name="connsiteX11" fmla="*/ 1850296 w 6748930"/>
              <a:gd name="connsiteY11" fmla="*/ 3899591 h 4350334"/>
              <a:gd name="connsiteX12" fmla="*/ 1854065 w 6748930"/>
              <a:gd name="connsiteY12" fmla="*/ 3788272 h 4350334"/>
              <a:gd name="connsiteX13" fmla="*/ 1879446 w 6748930"/>
              <a:gd name="connsiteY13" fmla="*/ 3702576 h 4350334"/>
              <a:gd name="connsiteX14" fmla="*/ 2012631 w 6748930"/>
              <a:gd name="connsiteY14" fmla="*/ 3217357 h 4350334"/>
              <a:gd name="connsiteX15" fmla="*/ 2804799 w 6748930"/>
              <a:gd name="connsiteY15" fmla="*/ 3895198 h 4350334"/>
              <a:gd name="connsiteX16" fmla="*/ 3013959 w 6748930"/>
              <a:gd name="connsiteY16" fmla="*/ 3957567 h 4350334"/>
              <a:gd name="connsiteX17" fmla="*/ 3183365 w 6748930"/>
              <a:gd name="connsiteY17" fmla="*/ 3989261 h 4350334"/>
              <a:gd name="connsiteX18" fmla="*/ 3423049 w 6748930"/>
              <a:gd name="connsiteY18" fmla="*/ 4039116 h 4350334"/>
              <a:gd name="connsiteX19" fmla="*/ 3632647 w 6748930"/>
              <a:gd name="connsiteY19" fmla="*/ 4081605 h 4350334"/>
              <a:gd name="connsiteX20" fmla="*/ 3740614 w 6748930"/>
              <a:gd name="connsiteY20" fmla="*/ 3977385 h 4350334"/>
              <a:gd name="connsiteX21" fmla="*/ 3737407 w 6748930"/>
              <a:gd name="connsiteY21" fmla="*/ 3641490 h 4350334"/>
              <a:gd name="connsiteX22" fmla="*/ 3757294 w 6748930"/>
              <a:gd name="connsiteY22" fmla="*/ 3381191 h 4350334"/>
              <a:gd name="connsiteX23" fmla="*/ 3792915 w 6748930"/>
              <a:gd name="connsiteY23" fmla="*/ 3349351 h 4350334"/>
              <a:gd name="connsiteX24" fmla="*/ 4255597 w 6748930"/>
              <a:gd name="connsiteY24" fmla="*/ 3719537 h 4350334"/>
              <a:gd name="connsiteX25" fmla="*/ 4720118 w 6748930"/>
              <a:gd name="connsiteY25" fmla="*/ 4078101 h 4350334"/>
              <a:gd name="connsiteX26" fmla="*/ 5023475 w 6748930"/>
              <a:gd name="connsiteY26" fmla="*/ 4350334 h 4350334"/>
              <a:gd name="connsiteX27" fmla="*/ 5017702 w 6748930"/>
              <a:gd name="connsiteY27" fmla="*/ 4040483 h 4350334"/>
              <a:gd name="connsiteX28" fmla="*/ 4969981 w 6748930"/>
              <a:gd name="connsiteY28" fmla="*/ 3928396 h 4350334"/>
              <a:gd name="connsiteX29" fmla="*/ 4908533 w 6748930"/>
              <a:gd name="connsiteY29" fmla="*/ 3778807 h 4350334"/>
              <a:gd name="connsiteX30" fmla="*/ 5369357 w 6748930"/>
              <a:gd name="connsiteY30" fmla="*/ 3665256 h 4350334"/>
              <a:gd name="connsiteX31" fmla="*/ 5358293 w 6748930"/>
              <a:gd name="connsiteY31" fmla="*/ 3439927 h 4350334"/>
              <a:gd name="connsiteX32" fmla="*/ 5627591 w 6748930"/>
              <a:gd name="connsiteY32" fmla="*/ 3433289 h 4350334"/>
              <a:gd name="connsiteX33" fmla="*/ 5624512 w 6748930"/>
              <a:gd name="connsiteY33" fmla="*/ 3361802 h 4350334"/>
              <a:gd name="connsiteX34" fmla="*/ 5548697 w 6748930"/>
              <a:gd name="connsiteY34" fmla="*/ 3361609 h 4350334"/>
              <a:gd name="connsiteX35" fmla="*/ 5456718 w 6748930"/>
              <a:gd name="connsiteY35" fmla="*/ 3379602 h 4350334"/>
              <a:gd name="connsiteX36" fmla="*/ 5374127 w 6748930"/>
              <a:gd name="connsiteY36" fmla="*/ 3321063 h 4350334"/>
              <a:gd name="connsiteX37" fmla="*/ 5472635 w 6748930"/>
              <a:gd name="connsiteY37" fmla="*/ 3313752 h 4350334"/>
              <a:gd name="connsiteX38" fmla="*/ 5479694 w 6748930"/>
              <a:gd name="connsiteY38" fmla="*/ 3218524 h 4350334"/>
              <a:gd name="connsiteX39" fmla="*/ 5574193 w 6748930"/>
              <a:gd name="connsiteY39" fmla="*/ 3208152 h 4350334"/>
              <a:gd name="connsiteX40" fmla="*/ 5563128 w 6748930"/>
              <a:gd name="connsiteY40" fmla="*/ 3299745 h 4350334"/>
              <a:gd name="connsiteX41" fmla="*/ 5663093 w 6748930"/>
              <a:gd name="connsiteY41" fmla="*/ 3300614 h 4350334"/>
              <a:gd name="connsiteX42" fmla="*/ 5702199 w 6748930"/>
              <a:gd name="connsiteY42" fmla="*/ 3207531 h 4350334"/>
              <a:gd name="connsiteX43" fmla="*/ 5832576 w 6748930"/>
              <a:gd name="connsiteY43" fmla="*/ 3288889 h 4350334"/>
              <a:gd name="connsiteX44" fmla="*/ 5912633 w 6748930"/>
              <a:gd name="connsiteY44" fmla="*/ 3108519 h 4350334"/>
              <a:gd name="connsiteX45" fmla="*/ 6298015 w 6748930"/>
              <a:gd name="connsiteY45" fmla="*/ 3318069 h 4350334"/>
              <a:gd name="connsiteX46" fmla="*/ 6529868 w 6748930"/>
              <a:gd name="connsiteY46" fmla="*/ 3506602 h 4350334"/>
              <a:gd name="connsiteX47" fmla="*/ 6671535 w 6748930"/>
              <a:gd name="connsiteY47" fmla="*/ 3575848 h 4350334"/>
              <a:gd name="connsiteX48" fmla="*/ 6748930 w 6748930"/>
              <a:gd name="connsiteY48" fmla="*/ 3451799 h 4350334"/>
              <a:gd name="connsiteX49" fmla="*/ 5559681 w 6748930"/>
              <a:gd name="connsiteY49" fmla="*/ 2476539 h 4350334"/>
              <a:gd name="connsiteX50" fmla="*/ 4062794 w 6748930"/>
              <a:gd name="connsiteY50" fmla="*/ 1460218 h 4350334"/>
              <a:gd name="connsiteX51" fmla="*/ 3318797 w 6748930"/>
              <a:gd name="connsiteY51" fmla="*/ 999628 h 4350334"/>
              <a:gd name="connsiteX52" fmla="*/ 3612279 w 6748930"/>
              <a:gd name="connsiteY52" fmla="*/ 681673 h 4350334"/>
              <a:gd name="connsiteX53" fmla="*/ 3082778 w 6748930"/>
              <a:gd name="connsiteY53" fmla="*/ 637893 h 4350334"/>
              <a:gd name="connsiteX54" fmla="*/ 2924003 w 6748930"/>
              <a:gd name="connsiteY54" fmla="*/ 378784 h 4350334"/>
              <a:gd name="connsiteX55" fmla="*/ 2716765 w 6748930"/>
              <a:gd name="connsiteY55" fmla="*/ 0 h 4350334"/>
              <a:gd name="connsiteX56" fmla="*/ 2506088 w 6748930"/>
              <a:gd name="connsiteY56" fmla="*/ 471741 h 4350334"/>
              <a:gd name="connsiteX57" fmla="*/ 2221402 w 6748930"/>
              <a:gd name="connsiteY57" fmla="*/ 1069117 h 4350334"/>
              <a:gd name="connsiteX58" fmla="*/ 1989942 w 6748930"/>
              <a:gd name="connsiteY58" fmla="*/ 1081740 h 4350334"/>
              <a:gd name="connsiteX59" fmla="*/ 1922097 w 6748930"/>
              <a:gd name="connsiteY59" fmla="*/ 651154 h 4350334"/>
              <a:gd name="connsiteX60" fmla="*/ 1896109 w 6748930"/>
              <a:gd name="connsiteY60" fmla="*/ 384269 h 4350334"/>
              <a:gd name="connsiteX61" fmla="*/ 1412666 w 6748930"/>
              <a:gd name="connsiteY61" fmla="*/ 354574 h 4350334"/>
              <a:gd name="connsiteX62" fmla="*/ 1410121 w 6748930"/>
              <a:gd name="connsiteY62" fmla="*/ 191971 h 4350334"/>
              <a:gd name="connsiteX63" fmla="*/ 1289845 w 6748930"/>
              <a:gd name="connsiteY63" fmla="*/ 184626 h 4350334"/>
              <a:gd name="connsiteX64" fmla="*/ 1169632 w 6748930"/>
              <a:gd name="connsiteY64" fmla="*/ 166320 h 4350334"/>
              <a:gd name="connsiteX65" fmla="*/ 1170496 w 6748930"/>
              <a:gd name="connsiteY65" fmla="*/ 80778 h 4350334"/>
              <a:gd name="connsiteX66" fmla="*/ 1069010 w 6748930"/>
              <a:gd name="connsiteY66" fmla="*/ 302914 h 4350334"/>
              <a:gd name="connsiteX67" fmla="*/ 964794 w 6748930"/>
              <a:gd name="connsiteY67" fmla="*/ 506053 h 4350334"/>
              <a:gd name="connsiteX68" fmla="*/ 887664 w 6748930"/>
              <a:gd name="connsiteY68" fmla="*/ 741045 h 4350334"/>
              <a:gd name="connsiteX69" fmla="*/ 783415 w 6748930"/>
              <a:gd name="connsiteY69" fmla="*/ 1105042 h 4350334"/>
              <a:gd name="connsiteX70" fmla="*/ 547493 w 6748930"/>
              <a:gd name="connsiteY70" fmla="*/ 991239 h 4350334"/>
              <a:gd name="connsiteX71" fmla="*/ 353890 w 6748930"/>
              <a:gd name="connsiteY71" fmla="*/ 1148878 h 4350334"/>
              <a:gd name="connsiteX72" fmla="*/ 240397 w 6748930"/>
              <a:gd name="connsiteY72" fmla="*/ 1021956 h 4350334"/>
              <a:gd name="connsiteX73" fmla="*/ 166867 w 6748930"/>
              <a:gd name="connsiteY73" fmla="*/ 1137185 h 4350334"/>
              <a:gd name="connsiteX74" fmla="*/ 113254 w 6748930"/>
              <a:gd name="connsiteY74" fmla="*/ 1256635 h 4350334"/>
              <a:gd name="connsiteX75" fmla="*/ 72176 w 6748930"/>
              <a:gd name="connsiteY75" fmla="*/ 1354616 h 4350334"/>
              <a:gd name="connsiteX76" fmla="*/ 68887 w 6748930"/>
              <a:gd name="connsiteY76" fmla="*/ 1468419 h 4350334"/>
              <a:gd name="connsiteX77" fmla="*/ 0 w 6748930"/>
              <a:gd name="connsiteY77" fmla="*/ 1568134 h 4350334"/>
              <a:gd name="connsiteX78" fmla="*/ 15717 w 6748930"/>
              <a:gd name="connsiteY78" fmla="*/ 1805502 h 4350334"/>
              <a:gd name="connsiteX79" fmla="*/ 124038 w 6748930"/>
              <a:gd name="connsiteY79" fmla="*/ 1793541 h 4350334"/>
              <a:gd name="connsiteX80" fmla="*/ 287427 w 6748930"/>
              <a:gd name="connsiteY80" fmla="*/ 1863950 h 4350334"/>
              <a:gd name="connsiteX81" fmla="*/ 477307 w 6748930"/>
              <a:gd name="connsiteY81" fmla="*/ 1976975 h 4350334"/>
              <a:gd name="connsiteX82" fmla="*/ 442078 w 6748930"/>
              <a:gd name="connsiteY82" fmla="*/ 2122418 h 4350334"/>
              <a:gd name="connsiteX83" fmla="*/ 632171 w 6748930"/>
              <a:gd name="connsiteY83" fmla="*/ 2352557 h 4350334"/>
              <a:gd name="connsiteX84" fmla="*/ 406603 w 6748930"/>
              <a:gd name="connsiteY84" fmla="*/ 2851407 h 4350334"/>
              <a:gd name="connsiteX85" fmla="*/ 553431 w 6748930"/>
              <a:gd name="connsiteY85"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1009890 w 6748930"/>
              <a:gd name="connsiteY5" fmla="*/ 3970713 h 4350334"/>
              <a:gd name="connsiteX6" fmla="*/ 1442161 w 6748930"/>
              <a:gd name="connsiteY6" fmla="*/ 3697891 h 4350334"/>
              <a:gd name="connsiteX7" fmla="*/ 1468940 w 6748930"/>
              <a:gd name="connsiteY7" fmla="*/ 3668527 h 4350334"/>
              <a:gd name="connsiteX8" fmla="*/ 1513390 w 6748930"/>
              <a:gd name="connsiteY8" fmla="*/ 3681227 h 4350334"/>
              <a:gd name="connsiteX9" fmla="*/ 1487990 w 6748930"/>
              <a:gd name="connsiteY9" fmla="*/ 3719327 h 4350334"/>
              <a:gd name="connsiteX10" fmla="*/ 1649915 w 6748930"/>
              <a:gd name="connsiteY10" fmla="*/ 3801877 h 4350334"/>
              <a:gd name="connsiteX11" fmla="*/ 1850296 w 6748930"/>
              <a:gd name="connsiteY11" fmla="*/ 3899591 h 4350334"/>
              <a:gd name="connsiteX12" fmla="*/ 1854065 w 6748930"/>
              <a:gd name="connsiteY12" fmla="*/ 3788272 h 4350334"/>
              <a:gd name="connsiteX13" fmla="*/ 1879446 w 6748930"/>
              <a:gd name="connsiteY13" fmla="*/ 3702576 h 4350334"/>
              <a:gd name="connsiteX14" fmla="*/ 2012631 w 6748930"/>
              <a:gd name="connsiteY14" fmla="*/ 3217357 h 4350334"/>
              <a:gd name="connsiteX15" fmla="*/ 2804799 w 6748930"/>
              <a:gd name="connsiteY15" fmla="*/ 3895198 h 4350334"/>
              <a:gd name="connsiteX16" fmla="*/ 3013959 w 6748930"/>
              <a:gd name="connsiteY16" fmla="*/ 3957567 h 4350334"/>
              <a:gd name="connsiteX17" fmla="*/ 3183365 w 6748930"/>
              <a:gd name="connsiteY17" fmla="*/ 3989261 h 4350334"/>
              <a:gd name="connsiteX18" fmla="*/ 3423049 w 6748930"/>
              <a:gd name="connsiteY18" fmla="*/ 4039116 h 4350334"/>
              <a:gd name="connsiteX19" fmla="*/ 3632647 w 6748930"/>
              <a:gd name="connsiteY19" fmla="*/ 4081605 h 4350334"/>
              <a:gd name="connsiteX20" fmla="*/ 3740614 w 6748930"/>
              <a:gd name="connsiteY20" fmla="*/ 3977385 h 4350334"/>
              <a:gd name="connsiteX21" fmla="*/ 3737407 w 6748930"/>
              <a:gd name="connsiteY21" fmla="*/ 3641490 h 4350334"/>
              <a:gd name="connsiteX22" fmla="*/ 3757294 w 6748930"/>
              <a:gd name="connsiteY22" fmla="*/ 3381191 h 4350334"/>
              <a:gd name="connsiteX23" fmla="*/ 3792915 w 6748930"/>
              <a:gd name="connsiteY23" fmla="*/ 3349351 h 4350334"/>
              <a:gd name="connsiteX24" fmla="*/ 4255597 w 6748930"/>
              <a:gd name="connsiteY24" fmla="*/ 3719537 h 4350334"/>
              <a:gd name="connsiteX25" fmla="*/ 4720118 w 6748930"/>
              <a:gd name="connsiteY25" fmla="*/ 4078101 h 4350334"/>
              <a:gd name="connsiteX26" fmla="*/ 5023475 w 6748930"/>
              <a:gd name="connsiteY26" fmla="*/ 4350334 h 4350334"/>
              <a:gd name="connsiteX27" fmla="*/ 5017702 w 6748930"/>
              <a:gd name="connsiteY27" fmla="*/ 4040483 h 4350334"/>
              <a:gd name="connsiteX28" fmla="*/ 4969981 w 6748930"/>
              <a:gd name="connsiteY28" fmla="*/ 3928396 h 4350334"/>
              <a:gd name="connsiteX29" fmla="*/ 4908533 w 6748930"/>
              <a:gd name="connsiteY29" fmla="*/ 3778807 h 4350334"/>
              <a:gd name="connsiteX30" fmla="*/ 5369357 w 6748930"/>
              <a:gd name="connsiteY30" fmla="*/ 3665256 h 4350334"/>
              <a:gd name="connsiteX31" fmla="*/ 5358293 w 6748930"/>
              <a:gd name="connsiteY31" fmla="*/ 3439927 h 4350334"/>
              <a:gd name="connsiteX32" fmla="*/ 5627591 w 6748930"/>
              <a:gd name="connsiteY32" fmla="*/ 3433289 h 4350334"/>
              <a:gd name="connsiteX33" fmla="*/ 5624512 w 6748930"/>
              <a:gd name="connsiteY33" fmla="*/ 3361802 h 4350334"/>
              <a:gd name="connsiteX34" fmla="*/ 5548697 w 6748930"/>
              <a:gd name="connsiteY34" fmla="*/ 3361609 h 4350334"/>
              <a:gd name="connsiteX35" fmla="*/ 5456718 w 6748930"/>
              <a:gd name="connsiteY35" fmla="*/ 3379602 h 4350334"/>
              <a:gd name="connsiteX36" fmla="*/ 5374127 w 6748930"/>
              <a:gd name="connsiteY36" fmla="*/ 3321063 h 4350334"/>
              <a:gd name="connsiteX37" fmla="*/ 5472635 w 6748930"/>
              <a:gd name="connsiteY37" fmla="*/ 3313752 h 4350334"/>
              <a:gd name="connsiteX38" fmla="*/ 5479694 w 6748930"/>
              <a:gd name="connsiteY38" fmla="*/ 3218524 h 4350334"/>
              <a:gd name="connsiteX39" fmla="*/ 5574193 w 6748930"/>
              <a:gd name="connsiteY39" fmla="*/ 3208152 h 4350334"/>
              <a:gd name="connsiteX40" fmla="*/ 5563128 w 6748930"/>
              <a:gd name="connsiteY40" fmla="*/ 3299745 h 4350334"/>
              <a:gd name="connsiteX41" fmla="*/ 5663093 w 6748930"/>
              <a:gd name="connsiteY41" fmla="*/ 3300614 h 4350334"/>
              <a:gd name="connsiteX42" fmla="*/ 5702199 w 6748930"/>
              <a:gd name="connsiteY42" fmla="*/ 3207531 h 4350334"/>
              <a:gd name="connsiteX43" fmla="*/ 5832576 w 6748930"/>
              <a:gd name="connsiteY43" fmla="*/ 3288889 h 4350334"/>
              <a:gd name="connsiteX44" fmla="*/ 5912633 w 6748930"/>
              <a:gd name="connsiteY44" fmla="*/ 3108519 h 4350334"/>
              <a:gd name="connsiteX45" fmla="*/ 6298015 w 6748930"/>
              <a:gd name="connsiteY45" fmla="*/ 3318069 h 4350334"/>
              <a:gd name="connsiteX46" fmla="*/ 6529868 w 6748930"/>
              <a:gd name="connsiteY46" fmla="*/ 3506602 h 4350334"/>
              <a:gd name="connsiteX47" fmla="*/ 6671535 w 6748930"/>
              <a:gd name="connsiteY47" fmla="*/ 3575848 h 4350334"/>
              <a:gd name="connsiteX48" fmla="*/ 6748930 w 6748930"/>
              <a:gd name="connsiteY48" fmla="*/ 3451799 h 4350334"/>
              <a:gd name="connsiteX49" fmla="*/ 5559681 w 6748930"/>
              <a:gd name="connsiteY49" fmla="*/ 2476539 h 4350334"/>
              <a:gd name="connsiteX50" fmla="*/ 4062794 w 6748930"/>
              <a:gd name="connsiteY50" fmla="*/ 1460218 h 4350334"/>
              <a:gd name="connsiteX51" fmla="*/ 3318797 w 6748930"/>
              <a:gd name="connsiteY51" fmla="*/ 999628 h 4350334"/>
              <a:gd name="connsiteX52" fmla="*/ 3612279 w 6748930"/>
              <a:gd name="connsiteY52" fmla="*/ 681673 h 4350334"/>
              <a:gd name="connsiteX53" fmla="*/ 3082778 w 6748930"/>
              <a:gd name="connsiteY53" fmla="*/ 637893 h 4350334"/>
              <a:gd name="connsiteX54" fmla="*/ 2924003 w 6748930"/>
              <a:gd name="connsiteY54" fmla="*/ 378784 h 4350334"/>
              <a:gd name="connsiteX55" fmla="*/ 2716765 w 6748930"/>
              <a:gd name="connsiteY55" fmla="*/ 0 h 4350334"/>
              <a:gd name="connsiteX56" fmla="*/ 2506088 w 6748930"/>
              <a:gd name="connsiteY56" fmla="*/ 471741 h 4350334"/>
              <a:gd name="connsiteX57" fmla="*/ 2221402 w 6748930"/>
              <a:gd name="connsiteY57" fmla="*/ 1069117 h 4350334"/>
              <a:gd name="connsiteX58" fmla="*/ 1989942 w 6748930"/>
              <a:gd name="connsiteY58" fmla="*/ 1081740 h 4350334"/>
              <a:gd name="connsiteX59" fmla="*/ 1922097 w 6748930"/>
              <a:gd name="connsiteY59" fmla="*/ 651154 h 4350334"/>
              <a:gd name="connsiteX60" fmla="*/ 1896109 w 6748930"/>
              <a:gd name="connsiteY60" fmla="*/ 384269 h 4350334"/>
              <a:gd name="connsiteX61" fmla="*/ 1412666 w 6748930"/>
              <a:gd name="connsiteY61" fmla="*/ 354574 h 4350334"/>
              <a:gd name="connsiteX62" fmla="*/ 1410121 w 6748930"/>
              <a:gd name="connsiteY62" fmla="*/ 191971 h 4350334"/>
              <a:gd name="connsiteX63" fmla="*/ 1289845 w 6748930"/>
              <a:gd name="connsiteY63" fmla="*/ 184626 h 4350334"/>
              <a:gd name="connsiteX64" fmla="*/ 1169632 w 6748930"/>
              <a:gd name="connsiteY64" fmla="*/ 166320 h 4350334"/>
              <a:gd name="connsiteX65" fmla="*/ 1170496 w 6748930"/>
              <a:gd name="connsiteY65" fmla="*/ 80778 h 4350334"/>
              <a:gd name="connsiteX66" fmla="*/ 1069010 w 6748930"/>
              <a:gd name="connsiteY66" fmla="*/ 302914 h 4350334"/>
              <a:gd name="connsiteX67" fmla="*/ 964794 w 6748930"/>
              <a:gd name="connsiteY67" fmla="*/ 506053 h 4350334"/>
              <a:gd name="connsiteX68" fmla="*/ 887664 w 6748930"/>
              <a:gd name="connsiteY68" fmla="*/ 741045 h 4350334"/>
              <a:gd name="connsiteX69" fmla="*/ 783415 w 6748930"/>
              <a:gd name="connsiteY69" fmla="*/ 1105042 h 4350334"/>
              <a:gd name="connsiteX70" fmla="*/ 547493 w 6748930"/>
              <a:gd name="connsiteY70" fmla="*/ 991239 h 4350334"/>
              <a:gd name="connsiteX71" fmla="*/ 353890 w 6748930"/>
              <a:gd name="connsiteY71" fmla="*/ 1148878 h 4350334"/>
              <a:gd name="connsiteX72" fmla="*/ 237318 w 6748930"/>
              <a:gd name="connsiteY72" fmla="*/ 1061980 h 4350334"/>
              <a:gd name="connsiteX73" fmla="*/ 166867 w 6748930"/>
              <a:gd name="connsiteY73" fmla="*/ 1137185 h 4350334"/>
              <a:gd name="connsiteX74" fmla="*/ 113254 w 6748930"/>
              <a:gd name="connsiteY74" fmla="*/ 1256635 h 4350334"/>
              <a:gd name="connsiteX75" fmla="*/ 72176 w 6748930"/>
              <a:gd name="connsiteY75" fmla="*/ 1354616 h 4350334"/>
              <a:gd name="connsiteX76" fmla="*/ 68887 w 6748930"/>
              <a:gd name="connsiteY76" fmla="*/ 1468419 h 4350334"/>
              <a:gd name="connsiteX77" fmla="*/ 0 w 6748930"/>
              <a:gd name="connsiteY77" fmla="*/ 1568134 h 4350334"/>
              <a:gd name="connsiteX78" fmla="*/ 15717 w 6748930"/>
              <a:gd name="connsiteY78" fmla="*/ 1805502 h 4350334"/>
              <a:gd name="connsiteX79" fmla="*/ 124038 w 6748930"/>
              <a:gd name="connsiteY79" fmla="*/ 1793541 h 4350334"/>
              <a:gd name="connsiteX80" fmla="*/ 287427 w 6748930"/>
              <a:gd name="connsiteY80" fmla="*/ 1863950 h 4350334"/>
              <a:gd name="connsiteX81" fmla="*/ 477307 w 6748930"/>
              <a:gd name="connsiteY81" fmla="*/ 1976975 h 4350334"/>
              <a:gd name="connsiteX82" fmla="*/ 442078 w 6748930"/>
              <a:gd name="connsiteY82" fmla="*/ 2122418 h 4350334"/>
              <a:gd name="connsiteX83" fmla="*/ 632171 w 6748930"/>
              <a:gd name="connsiteY83" fmla="*/ 2352557 h 4350334"/>
              <a:gd name="connsiteX84" fmla="*/ 406603 w 6748930"/>
              <a:gd name="connsiteY84" fmla="*/ 2851407 h 4350334"/>
              <a:gd name="connsiteX85" fmla="*/ 553431 w 6748930"/>
              <a:gd name="connsiteY85"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1009890 w 6748930"/>
              <a:gd name="connsiteY5" fmla="*/ 3970713 h 4350334"/>
              <a:gd name="connsiteX6" fmla="*/ 1442161 w 6748930"/>
              <a:gd name="connsiteY6" fmla="*/ 3697891 h 4350334"/>
              <a:gd name="connsiteX7" fmla="*/ 1468940 w 6748930"/>
              <a:gd name="connsiteY7" fmla="*/ 3668527 h 4350334"/>
              <a:gd name="connsiteX8" fmla="*/ 1513390 w 6748930"/>
              <a:gd name="connsiteY8" fmla="*/ 3681227 h 4350334"/>
              <a:gd name="connsiteX9" fmla="*/ 1487990 w 6748930"/>
              <a:gd name="connsiteY9" fmla="*/ 3719327 h 4350334"/>
              <a:gd name="connsiteX10" fmla="*/ 1649915 w 6748930"/>
              <a:gd name="connsiteY10" fmla="*/ 3801877 h 4350334"/>
              <a:gd name="connsiteX11" fmla="*/ 1850296 w 6748930"/>
              <a:gd name="connsiteY11" fmla="*/ 3899591 h 4350334"/>
              <a:gd name="connsiteX12" fmla="*/ 1854065 w 6748930"/>
              <a:gd name="connsiteY12" fmla="*/ 3788272 h 4350334"/>
              <a:gd name="connsiteX13" fmla="*/ 1879446 w 6748930"/>
              <a:gd name="connsiteY13" fmla="*/ 3702576 h 4350334"/>
              <a:gd name="connsiteX14" fmla="*/ 2012631 w 6748930"/>
              <a:gd name="connsiteY14" fmla="*/ 3217357 h 4350334"/>
              <a:gd name="connsiteX15" fmla="*/ 2804799 w 6748930"/>
              <a:gd name="connsiteY15" fmla="*/ 3895198 h 4350334"/>
              <a:gd name="connsiteX16" fmla="*/ 3013959 w 6748930"/>
              <a:gd name="connsiteY16" fmla="*/ 3957567 h 4350334"/>
              <a:gd name="connsiteX17" fmla="*/ 3183365 w 6748930"/>
              <a:gd name="connsiteY17" fmla="*/ 3989261 h 4350334"/>
              <a:gd name="connsiteX18" fmla="*/ 3423049 w 6748930"/>
              <a:gd name="connsiteY18" fmla="*/ 4039116 h 4350334"/>
              <a:gd name="connsiteX19" fmla="*/ 3632647 w 6748930"/>
              <a:gd name="connsiteY19" fmla="*/ 4081605 h 4350334"/>
              <a:gd name="connsiteX20" fmla="*/ 3740614 w 6748930"/>
              <a:gd name="connsiteY20" fmla="*/ 3977385 h 4350334"/>
              <a:gd name="connsiteX21" fmla="*/ 3737407 w 6748930"/>
              <a:gd name="connsiteY21" fmla="*/ 3641490 h 4350334"/>
              <a:gd name="connsiteX22" fmla="*/ 3757294 w 6748930"/>
              <a:gd name="connsiteY22" fmla="*/ 3381191 h 4350334"/>
              <a:gd name="connsiteX23" fmla="*/ 3792915 w 6748930"/>
              <a:gd name="connsiteY23" fmla="*/ 3349351 h 4350334"/>
              <a:gd name="connsiteX24" fmla="*/ 4255597 w 6748930"/>
              <a:gd name="connsiteY24" fmla="*/ 3719537 h 4350334"/>
              <a:gd name="connsiteX25" fmla="*/ 4720118 w 6748930"/>
              <a:gd name="connsiteY25" fmla="*/ 4078101 h 4350334"/>
              <a:gd name="connsiteX26" fmla="*/ 5023475 w 6748930"/>
              <a:gd name="connsiteY26" fmla="*/ 4350334 h 4350334"/>
              <a:gd name="connsiteX27" fmla="*/ 5017702 w 6748930"/>
              <a:gd name="connsiteY27" fmla="*/ 4040483 h 4350334"/>
              <a:gd name="connsiteX28" fmla="*/ 4969981 w 6748930"/>
              <a:gd name="connsiteY28" fmla="*/ 3928396 h 4350334"/>
              <a:gd name="connsiteX29" fmla="*/ 4908533 w 6748930"/>
              <a:gd name="connsiteY29" fmla="*/ 3778807 h 4350334"/>
              <a:gd name="connsiteX30" fmla="*/ 5369357 w 6748930"/>
              <a:gd name="connsiteY30" fmla="*/ 3665256 h 4350334"/>
              <a:gd name="connsiteX31" fmla="*/ 5358293 w 6748930"/>
              <a:gd name="connsiteY31" fmla="*/ 3439927 h 4350334"/>
              <a:gd name="connsiteX32" fmla="*/ 5627591 w 6748930"/>
              <a:gd name="connsiteY32" fmla="*/ 3433289 h 4350334"/>
              <a:gd name="connsiteX33" fmla="*/ 5624512 w 6748930"/>
              <a:gd name="connsiteY33" fmla="*/ 3361802 h 4350334"/>
              <a:gd name="connsiteX34" fmla="*/ 5548697 w 6748930"/>
              <a:gd name="connsiteY34" fmla="*/ 3361609 h 4350334"/>
              <a:gd name="connsiteX35" fmla="*/ 5456718 w 6748930"/>
              <a:gd name="connsiteY35" fmla="*/ 3379602 h 4350334"/>
              <a:gd name="connsiteX36" fmla="*/ 5374127 w 6748930"/>
              <a:gd name="connsiteY36" fmla="*/ 3321063 h 4350334"/>
              <a:gd name="connsiteX37" fmla="*/ 5472635 w 6748930"/>
              <a:gd name="connsiteY37" fmla="*/ 3313752 h 4350334"/>
              <a:gd name="connsiteX38" fmla="*/ 5479694 w 6748930"/>
              <a:gd name="connsiteY38" fmla="*/ 3218524 h 4350334"/>
              <a:gd name="connsiteX39" fmla="*/ 5574193 w 6748930"/>
              <a:gd name="connsiteY39" fmla="*/ 3208152 h 4350334"/>
              <a:gd name="connsiteX40" fmla="*/ 5563128 w 6748930"/>
              <a:gd name="connsiteY40" fmla="*/ 3299745 h 4350334"/>
              <a:gd name="connsiteX41" fmla="*/ 5663093 w 6748930"/>
              <a:gd name="connsiteY41" fmla="*/ 3300614 h 4350334"/>
              <a:gd name="connsiteX42" fmla="*/ 5702199 w 6748930"/>
              <a:gd name="connsiteY42" fmla="*/ 3207531 h 4350334"/>
              <a:gd name="connsiteX43" fmla="*/ 5832576 w 6748930"/>
              <a:gd name="connsiteY43" fmla="*/ 3288889 h 4350334"/>
              <a:gd name="connsiteX44" fmla="*/ 5912633 w 6748930"/>
              <a:gd name="connsiteY44" fmla="*/ 3108519 h 4350334"/>
              <a:gd name="connsiteX45" fmla="*/ 6298015 w 6748930"/>
              <a:gd name="connsiteY45" fmla="*/ 3318069 h 4350334"/>
              <a:gd name="connsiteX46" fmla="*/ 6529868 w 6748930"/>
              <a:gd name="connsiteY46" fmla="*/ 3506602 h 4350334"/>
              <a:gd name="connsiteX47" fmla="*/ 6671535 w 6748930"/>
              <a:gd name="connsiteY47" fmla="*/ 3575848 h 4350334"/>
              <a:gd name="connsiteX48" fmla="*/ 6748930 w 6748930"/>
              <a:gd name="connsiteY48" fmla="*/ 3451799 h 4350334"/>
              <a:gd name="connsiteX49" fmla="*/ 5559681 w 6748930"/>
              <a:gd name="connsiteY49" fmla="*/ 2476539 h 4350334"/>
              <a:gd name="connsiteX50" fmla="*/ 4062794 w 6748930"/>
              <a:gd name="connsiteY50" fmla="*/ 1460218 h 4350334"/>
              <a:gd name="connsiteX51" fmla="*/ 3318797 w 6748930"/>
              <a:gd name="connsiteY51" fmla="*/ 999628 h 4350334"/>
              <a:gd name="connsiteX52" fmla="*/ 3612279 w 6748930"/>
              <a:gd name="connsiteY52" fmla="*/ 681673 h 4350334"/>
              <a:gd name="connsiteX53" fmla="*/ 3082778 w 6748930"/>
              <a:gd name="connsiteY53" fmla="*/ 637893 h 4350334"/>
              <a:gd name="connsiteX54" fmla="*/ 2924003 w 6748930"/>
              <a:gd name="connsiteY54" fmla="*/ 378784 h 4350334"/>
              <a:gd name="connsiteX55" fmla="*/ 2716765 w 6748930"/>
              <a:gd name="connsiteY55" fmla="*/ 0 h 4350334"/>
              <a:gd name="connsiteX56" fmla="*/ 2506088 w 6748930"/>
              <a:gd name="connsiteY56" fmla="*/ 471741 h 4350334"/>
              <a:gd name="connsiteX57" fmla="*/ 2221402 w 6748930"/>
              <a:gd name="connsiteY57" fmla="*/ 1069117 h 4350334"/>
              <a:gd name="connsiteX58" fmla="*/ 1989942 w 6748930"/>
              <a:gd name="connsiteY58" fmla="*/ 1081740 h 4350334"/>
              <a:gd name="connsiteX59" fmla="*/ 1922097 w 6748930"/>
              <a:gd name="connsiteY59" fmla="*/ 651154 h 4350334"/>
              <a:gd name="connsiteX60" fmla="*/ 1896109 w 6748930"/>
              <a:gd name="connsiteY60" fmla="*/ 384269 h 4350334"/>
              <a:gd name="connsiteX61" fmla="*/ 1412666 w 6748930"/>
              <a:gd name="connsiteY61" fmla="*/ 354574 h 4350334"/>
              <a:gd name="connsiteX62" fmla="*/ 1410121 w 6748930"/>
              <a:gd name="connsiteY62" fmla="*/ 191971 h 4350334"/>
              <a:gd name="connsiteX63" fmla="*/ 1289845 w 6748930"/>
              <a:gd name="connsiteY63" fmla="*/ 184626 h 4350334"/>
              <a:gd name="connsiteX64" fmla="*/ 1169632 w 6748930"/>
              <a:gd name="connsiteY64" fmla="*/ 166320 h 4350334"/>
              <a:gd name="connsiteX65" fmla="*/ 1170496 w 6748930"/>
              <a:gd name="connsiteY65" fmla="*/ 80778 h 4350334"/>
              <a:gd name="connsiteX66" fmla="*/ 1069010 w 6748930"/>
              <a:gd name="connsiteY66" fmla="*/ 302914 h 4350334"/>
              <a:gd name="connsiteX67" fmla="*/ 964794 w 6748930"/>
              <a:gd name="connsiteY67" fmla="*/ 506053 h 4350334"/>
              <a:gd name="connsiteX68" fmla="*/ 887664 w 6748930"/>
              <a:gd name="connsiteY68" fmla="*/ 741045 h 4350334"/>
              <a:gd name="connsiteX69" fmla="*/ 783415 w 6748930"/>
              <a:gd name="connsiteY69" fmla="*/ 1105042 h 4350334"/>
              <a:gd name="connsiteX70" fmla="*/ 541335 w 6748930"/>
              <a:gd name="connsiteY70" fmla="*/ 1043578 h 4350334"/>
              <a:gd name="connsiteX71" fmla="*/ 353890 w 6748930"/>
              <a:gd name="connsiteY71" fmla="*/ 1148878 h 4350334"/>
              <a:gd name="connsiteX72" fmla="*/ 237318 w 6748930"/>
              <a:gd name="connsiteY72" fmla="*/ 1061980 h 4350334"/>
              <a:gd name="connsiteX73" fmla="*/ 166867 w 6748930"/>
              <a:gd name="connsiteY73" fmla="*/ 1137185 h 4350334"/>
              <a:gd name="connsiteX74" fmla="*/ 113254 w 6748930"/>
              <a:gd name="connsiteY74" fmla="*/ 1256635 h 4350334"/>
              <a:gd name="connsiteX75" fmla="*/ 72176 w 6748930"/>
              <a:gd name="connsiteY75" fmla="*/ 1354616 h 4350334"/>
              <a:gd name="connsiteX76" fmla="*/ 68887 w 6748930"/>
              <a:gd name="connsiteY76" fmla="*/ 1468419 h 4350334"/>
              <a:gd name="connsiteX77" fmla="*/ 0 w 6748930"/>
              <a:gd name="connsiteY77" fmla="*/ 1568134 h 4350334"/>
              <a:gd name="connsiteX78" fmla="*/ 15717 w 6748930"/>
              <a:gd name="connsiteY78" fmla="*/ 1805502 h 4350334"/>
              <a:gd name="connsiteX79" fmla="*/ 124038 w 6748930"/>
              <a:gd name="connsiteY79" fmla="*/ 1793541 h 4350334"/>
              <a:gd name="connsiteX80" fmla="*/ 287427 w 6748930"/>
              <a:gd name="connsiteY80" fmla="*/ 1863950 h 4350334"/>
              <a:gd name="connsiteX81" fmla="*/ 477307 w 6748930"/>
              <a:gd name="connsiteY81" fmla="*/ 1976975 h 4350334"/>
              <a:gd name="connsiteX82" fmla="*/ 442078 w 6748930"/>
              <a:gd name="connsiteY82" fmla="*/ 2122418 h 4350334"/>
              <a:gd name="connsiteX83" fmla="*/ 632171 w 6748930"/>
              <a:gd name="connsiteY83" fmla="*/ 2352557 h 4350334"/>
              <a:gd name="connsiteX84" fmla="*/ 406603 w 6748930"/>
              <a:gd name="connsiteY84" fmla="*/ 2851407 h 4350334"/>
              <a:gd name="connsiteX85" fmla="*/ 553431 w 6748930"/>
              <a:gd name="connsiteY85"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1009890 w 6748930"/>
              <a:gd name="connsiteY5" fmla="*/ 3970713 h 4350334"/>
              <a:gd name="connsiteX6" fmla="*/ 1442161 w 6748930"/>
              <a:gd name="connsiteY6" fmla="*/ 3697891 h 4350334"/>
              <a:gd name="connsiteX7" fmla="*/ 1468940 w 6748930"/>
              <a:gd name="connsiteY7" fmla="*/ 3668527 h 4350334"/>
              <a:gd name="connsiteX8" fmla="*/ 1513390 w 6748930"/>
              <a:gd name="connsiteY8" fmla="*/ 3681227 h 4350334"/>
              <a:gd name="connsiteX9" fmla="*/ 1487990 w 6748930"/>
              <a:gd name="connsiteY9" fmla="*/ 3719327 h 4350334"/>
              <a:gd name="connsiteX10" fmla="*/ 1649915 w 6748930"/>
              <a:gd name="connsiteY10" fmla="*/ 3801877 h 4350334"/>
              <a:gd name="connsiteX11" fmla="*/ 1850296 w 6748930"/>
              <a:gd name="connsiteY11" fmla="*/ 3899591 h 4350334"/>
              <a:gd name="connsiteX12" fmla="*/ 1854065 w 6748930"/>
              <a:gd name="connsiteY12" fmla="*/ 3788272 h 4350334"/>
              <a:gd name="connsiteX13" fmla="*/ 1879446 w 6748930"/>
              <a:gd name="connsiteY13" fmla="*/ 3702576 h 4350334"/>
              <a:gd name="connsiteX14" fmla="*/ 2012631 w 6748930"/>
              <a:gd name="connsiteY14" fmla="*/ 3217357 h 4350334"/>
              <a:gd name="connsiteX15" fmla="*/ 2804799 w 6748930"/>
              <a:gd name="connsiteY15" fmla="*/ 3895198 h 4350334"/>
              <a:gd name="connsiteX16" fmla="*/ 3013959 w 6748930"/>
              <a:gd name="connsiteY16" fmla="*/ 3957567 h 4350334"/>
              <a:gd name="connsiteX17" fmla="*/ 3183365 w 6748930"/>
              <a:gd name="connsiteY17" fmla="*/ 3989261 h 4350334"/>
              <a:gd name="connsiteX18" fmla="*/ 3423049 w 6748930"/>
              <a:gd name="connsiteY18" fmla="*/ 4039116 h 4350334"/>
              <a:gd name="connsiteX19" fmla="*/ 3632647 w 6748930"/>
              <a:gd name="connsiteY19" fmla="*/ 4081605 h 4350334"/>
              <a:gd name="connsiteX20" fmla="*/ 3740614 w 6748930"/>
              <a:gd name="connsiteY20" fmla="*/ 3977385 h 4350334"/>
              <a:gd name="connsiteX21" fmla="*/ 3737407 w 6748930"/>
              <a:gd name="connsiteY21" fmla="*/ 3641490 h 4350334"/>
              <a:gd name="connsiteX22" fmla="*/ 3757294 w 6748930"/>
              <a:gd name="connsiteY22" fmla="*/ 3381191 h 4350334"/>
              <a:gd name="connsiteX23" fmla="*/ 3792915 w 6748930"/>
              <a:gd name="connsiteY23" fmla="*/ 3349351 h 4350334"/>
              <a:gd name="connsiteX24" fmla="*/ 4255597 w 6748930"/>
              <a:gd name="connsiteY24" fmla="*/ 3719537 h 4350334"/>
              <a:gd name="connsiteX25" fmla="*/ 4720118 w 6748930"/>
              <a:gd name="connsiteY25" fmla="*/ 4078101 h 4350334"/>
              <a:gd name="connsiteX26" fmla="*/ 5023475 w 6748930"/>
              <a:gd name="connsiteY26" fmla="*/ 4350334 h 4350334"/>
              <a:gd name="connsiteX27" fmla="*/ 5017702 w 6748930"/>
              <a:gd name="connsiteY27" fmla="*/ 4040483 h 4350334"/>
              <a:gd name="connsiteX28" fmla="*/ 4969981 w 6748930"/>
              <a:gd name="connsiteY28" fmla="*/ 3928396 h 4350334"/>
              <a:gd name="connsiteX29" fmla="*/ 4908533 w 6748930"/>
              <a:gd name="connsiteY29" fmla="*/ 3778807 h 4350334"/>
              <a:gd name="connsiteX30" fmla="*/ 5369357 w 6748930"/>
              <a:gd name="connsiteY30" fmla="*/ 3665256 h 4350334"/>
              <a:gd name="connsiteX31" fmla="*/ 5358293 w 6748930"/>
              <a:gd name="connsiteY31" fmla="*/ 3439927 h 4350334"/>
              <a:gd name="connsiteX32" fmla="*/ 5627591 w 6748930"/>
              <a:gd name="connsiteY32" fmla="*/ 3433289 h 4350334"/>
              <a:gd name="connsiteX33" fmla="*/ 5624512 w 6748930"/>
              <a:gd name="connsiteY33" fmla="*/ 3361802 h 4350334"/>
              <a:gd name="connsiteX34" fmla="*/ 5548697 w 6748930"/>
              <a:gd name="connsiteY34" fmla="*/ 3361609 h 4350334"/>
              <a:gd name="connsiteX35" fmla="*/ 5456718 w 6748930"/>
              <a:gd name="connsiteY35" fmla="*/ 3379602 h 4350334"/>
              <a:gd name="connsiteX36" fmla="*/ 5374127 w 6748930"/>
              <a:gd name="connsiteY36" fmla="*/ 3321063 h 4350334"/>
              <a:gd name="connsiteX37" fmla="*/ 5472635 w 6748930"/>
              <a:gd name="connsiteY37" fmla="*/ 3313752 h 4350334"/>
              <a:gd name="connsiteX38" fmla="*/ 5479694 w 6748930"/>
              <a:gd name="connsiteY38" fmla="*/ 3218524 h 4350334"/>
              <a:gd name="connsiteX39" fmla="*/ 5574193 w 6748930"/>
              <a:gd name="connsiteY39" fmla="*/ 3208152 h 4350334"/>
              <a:gd name="connsiteX40" fmla="*/ 5563128 w 6748930"/>
              <a:gd name="connsiteY40" fmla="*/ 3299745 h 4350334"/>
              <a:gd name="connsiteX41" fmla="*/ 5663093 w 6748930"/>
              <a:gd name="connsiteY41" fmla="*/ 3300614 h 4350334"/>
              <a:gd name="connsiteX42" fmla="*/ 5702199 w 6748930"/>
              <a:gd name="connsiteY42" fmla="*/ 3207531 h 4350334"/>
              <a:gd name="connsiteX43" fmla="*/ 5832576 w 6748930"/>
              <a:gd name="connsiteY43" fmla="*/ 3288889 h 4350334"/>
              <a:gd name="connsiteX44" fmla="*/ 5912633 w 6748930"/>
              <a:gd name="connsiteY44" fmla="*/ 3108519 h 4350334"/>
              <a:gd name="connsiteX45" fmla="*/ 6298015 w 6748930"/>
              <a:gd name="connsiteY45" fmla="*/ 3318069 h 4350334"/>
              <a:gd name="connsiteX46" fmla="*/ 6529868 w 6748930"/>
              <a:gd name="connsiteY46" fmla="*/ 3506602 h 4350334"/>
              <a:gd name="connsiteX47" fmla="*/ 6671535 w 6748930"/>
              <a:gd name="connsiteY47" fmla="*/ 3575848 h 4350334"/>
              <a:gd name="connsiteX48" fmla="*/ 6748930 w 6748930"/>
              <a:gd name="connsiteY48" fmla="*/ 3451799 h 4350334"/>
              <a:gd name="connsiteX49" fmla="*/ 5559681 w 6748930"/>
              <a:gd name="connsiteY49" fmla="*/ 2476539 h 4350334"/>
              <a:gd name="connsiteX50" fmla="*/ 4062794 w 6748930"/>
              <a:gd name="connsiteY50" fmla="*/ 1460218 h 4350334"/>
              <a:gd name="connsiteX51" fmla="*/ 3318797 w 6748930"/>
              <a:gd name="connsiteY51" fmla="*/ 999628 h 4350334"/>
              <a:gd name="connsiteX52" fmla="*/ 3612279 w 6748930"/>
              <a:gd name="connsiteY52" fmla="*/ 681673 h 4350334"/>
              <a:gd name="connsiteX53" fmla="*/ 3082778 w 6748930"/>
              <a:gd name="connsiteY53" fmla="*/ 637893 h 4350334"/>
              <a:gd name="connsiteX54" fmla="*/ 2924003 w 6748930"/>
              <a:gd name="connsiteY54" fmla="*/ 378784 h 4350334"/>
              <a:gd name="connsiteX55" fmla="*/ 2716765 w 6748930"/>
              <a:gd name="connsiteY55" fmla="*/ 0 h 4350334"/>
              <a:gd name="connsiteX56" fmla="*/ 2506088 w 6748930"/>
              <a:gd name="connsiteY56" fmla="*/ 471741 h 4350334"/>
              <a:gd name="connsiteX57" fmla="*/ 2221402 w 6748930"/>
              <a:gd name="connsiteY57" fmla="*/ 1069117 h 4350334"/>
              <a:gd name="connsiteX58" fmla="*/ 1989942 w 6748930"/>
              <a:gd name="connsiteY58" fmla="*/ 1081740 h 4350334"/>
              <a:gd name="connsiteX59" fmla="*/ 1922097 w 6748930"/>
              <a:gd name="connsiteY59" fmla="*/ 651154 h 4350334"/>
              <a:gd name="connsiteX60" fmla="*/ 1896109 w 6748930"/>
              <a:gd name="connsiteY60" fmla="*/ 384269 h 4350334"/>
              <a:gd name="connsiteX61" fmla="*/ 1412666 w 6748930"/>
              <a:gd name="connsiteY61" fmla="*/ 354574 h 4350334"/>
              <a:gd name="connsiteX62" fmla="*/ 1410121 w 6748930"/>
              <a:gd name="connsiteY62" fmla="*/ 191971 h 4350334"/>
              <a:gd name="connsiteX63" fmla="*/ 1289845 w 6748930"/>
              <a:gd name="connsiteY63" fmla="*/ 184626 h 4350334"/>
              <a:gd name="connsiteX64" fmla="*/ 1169632 w 6748930"/>
              <a:gd name="connsiteY64" fmla="*/ 166320 h 4350334"/>
              <a:gd name="connsiteX65" fmla="*/ 1170496 w 6748930"/>
              <a:gd name="connsiteY65" fmla="*/ 80778 h 4350334"/>
              <a:gd name="connsiteX66" fmla="*/ 1069010 w 6748930"/>
              <a:gd name="connsiteY66" fmla="*/ 302914 h 4350334"/>
              <a:gd name="connsiteX67" fmla="*/ 964794 w 6748930"/>
              <a:gd name="connsiteY67" fmla="*/ 506053 h 4350334"/>
              <a:gd name="connsiteX68" fmla="*/ 887664 w 6748930"/>
              <a:gd name="connsiteY68" fmla="*/ 741045 h 4350334"/>
              <a:gd name="connsiteX69" fmla="*/ 771100 w 6748930"/>
              <a:gd name="connsiteY69" fmla="*/ 1145067 h 4350334"/>
              <a:gd name="connsiteX70" fmla="*/ 541335 w 6748930"/>
              <a:gd name="connsiteY70" fmla="*/ 1043578 h 4350334"/>
              <a:gd name="connsiteX71" fmla="*/ 353890 w 6748930"/>
              <a:gd name="connsiteY71" fmla="*/ 1148878 h 4350334"/>
              <a:gd name="connsiteX72" fmla="*/ 237318 w 6748930"/>
              <a:gd name="connsiteY72" fmla="*/ 1061980 h 4350334"/>
              <a:gd name="connsiteX73" fmla="*/ 166867 w 6748930"/>
              <a:gd name="connsiteY73" fmla="*/ 1137185 h 4350334"/>
              <a:gd name="connsiteX74" fmla="*/ 113254 w 6748930"/>
              <a:gd name="connsiteY74" fmla="*/ 1256635 h 4350334"/>
              <a:gd name="connsiteX75" fmla="*/ 72176 w 6748930"/>
              <a:gd name="connsiteY75" fmla="*/ 1354616 h 4350334"/>
              <a:gd name="connsiteX76" fmla="*/ 68887 w 6748930"/>
              <a:gd name="connsiteY76" fmla="*/ 1468419 h 4350334"/>
              <a:gd name="connsiteX77" fmla="*/ 0 w 6748930"/>
              <a:gd name="connsiteY77" fmla="*/ 1568134 h 4350334"/>
              <a:gd name="connsiteX78" fmla="*/ 15717 w 6748930"/>
              <a:gd name="connsiteY78" fmla="*/ 1805502 h 4350334"/>
              <a:gd name="connsiteX79" fmla="*/ 124038 w 6748930"/>
              <a:gd name="connsiteY79" fmla="*/ 1793541 h 4350334"/>
              <a:gd name="connsiteX80" fmla="*/ 287427 w 6748930"/>
              <a:gd name="connsiteY80" fmla="*/ 1863950 h 4350334"/>
              <a:gd name="connsiteX81" fmla="*/ 477307 w 6748930"/>
              <a:gd name="connsiteY81" fmla="*/ 1976975 h 4350334"/>
              <a:gd name="connsiteX82" fmla="*/ 442078 w 6748930"/>
              <a:gd name="connsiteY82" fmla="*/ 2122418 h 4350334"/>
              <a:gd name="connsiteX83" fmla="*/ 632171 w 6748930"/>
              <a:gd name="connsiteY83" fmla="*/ 2352557 h 4350334"/>
              <a:gd name="connsiteX84" fmla="*/ 406603 w 6748930"/>
              <a:gd name="connsiteY84" fmla="*/ 2851407 h 4350334"/>
              <a:gd name="connsiteX85" fmla="*/ 553431 w 6748930"/>
              <a:gd name="connsiteY85"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1009890 w 6748930"/>
              <a:gd name="connsiteY5" fmla="*/ 3970713 h 4350334"/>
              <a:gd name="connsiteX6" fmla="*/ 1442161 w 6748930"/>
              <a:gd name="connsiteY6" fmla="*/ 3697891 h 4350334"/>
              <a:gd name="connsiteX7" fmla="*/ 1468940 w 6748930"/>
              <a:gd name="connsiteY7" fmla="*/ 3668527 h 4350334"/>
              <a:gd name="connsiteX8" fmla="*/ 1513390 w 6748930"/>
              <a:gd name="connsiteY8" fmla="*/ 3681227 h 4350334"/>
              <a:gd name="connsiteX9" fmla="*/ 1487990 w 6748930"/>
              <a:gd name="connsiteY9" fmla="*/ 3719327 h 4350334"/>
              <a:gd name="connsiteX10" fmla="*/ 1649915 w 6748930"/>
              <a:gd name="connsiteY10" fmla="*/ 3801877 h 4350334"/>
              <a:gd name="connsiteX11" fmla="*/ 1850296 w 6748930"/>
              <a:gd name="connsiteY11" fmla="*/ 3899591 h 4350334"/>
              <a:gd name="connsiteX12" fmla="*/ 1854065 w 6748930"/>
              <a:gd name="connsiteY12" fmla="*/ 3788272 h 4350334"/>
              <a:gd name="connsiteX13" fmla="*/ 1879446 w 6748930"/>
              <a:gd name="connsiteY13" fmla="*/ 3702576 h 4350334"/>
              <a:gd name="connsiteX14" fmla="*/ 1994158 w 6748930"/>
              <a:gd name="connsiteY14" fmla="*/ 3211199 h 4350334"/>
              <a:gd name="connsiteX15" fmla="*/ 2804799 w 6748930"/>
              <a:gd name="connsiteY15" fmla="*/ 3895198 h 4350334"/>
              <a:gd name="connsiteX16" fmla="*/ 3013959 w 6748930"/>
              <a:gd name="connsiteY16" fmla="*/ 3957567 h 4350334"/>
              <a:gd name="connsiteX17" fmla="*/ 3183365 w 6748930"/>
              <a:gd name="connsiteY17" fmla="*/ 3989261 h 4350334"/>
              <a:gd name="connsiteX18" fmla="*/ 3423049 w 6748930"/>
              <a:gd name="connsiteY18" fmla="*/ 4039116 h 4350334"/>
              <a:gd name="connsiteX19" fmla="*/ 3632647 w 6748930"/>
              <a:gd name="connsiteY19" fmla="*/ 4081605 h 4350334"/>
              <a:gd name="connsiteX20" fmla="*/ 3740614 w 6748930"/>
              <a:gd name="connsiteY20" fmla="*/ 3977385 h 4350334"/>
              <a:gd name="connsiteX21" fmla="*/ 3737407 w 6748930"/>
              <a:gd name="connsiteY21" fmla="*/ 3641490 h 4350334"/>
              <a:gd name="connsiteX22" fmla="*/ 3757294 w 6748930"/>
              <a:gd name="connsiteY22" fmla="*/ 3381191 h 4350334"/>
              <a:gd name="connsiteX23" fmla="*/ 3792915 w 6748930"/>
              <a:gd name="connsiteY23" fmla="*/ 3349351 h 4350334"/>
              <a:gd name="connsiteX24" fmla="*/ 4255597 w 6748930"/>
              <a:gd name="connsiteY24" fmla="*/ 3719537 h 4350334"/>
              <a:gd name="connsiteX25" fmla="*/ 4720118 w 6748930"/>
              <a:gd name="connsiteY25" fmla="*/ 4078101 h 4350334"/>
              <a:gd name="connsiteX26" fmla="*/ 5023475 w 6748930"/>
              <a:gd name="connsiteY26" fmla="*/ 4350334 h 4350334"/>
              <a:gd name="connsiteX27" fmla="*/ 5017702 w 6748930"/>
              <a:gd name="connsiteY27" fmla="*/ 4040483 h 4350334"/>
              <a:gd name="connsiteX28" fmla="*/ 4969981 w 6748930"/>
              <a:gd name="connsiteY28" fmla="*/ 3928396 h 4350334"/>
              <a:gd name="connsiteX29" fmla="*/ 4908533 w 6748930"/>
              <a:gd name="connsiteY29" fmla="*/ 3778807 h 4350334"/>
              <a:gd name="connsiteX30" fmla="*/ 5369357 w 6748930"/>
              <a:gd name="connsiteY30" fmla="*/ 3665256 h 4350334"/>
              <a:gd name="connsiteX31" fmla="*/ 5358293 w 6748930"/>
              <a:gd name="connsiteY31" fmla="*/ 3439927 h 4350334"/>
              <a:gd name="connsiteX32" fmla="*/ 5627591 w 6748930"/>
              <a:gd name="connsiteY32" fmla="*/ 3433289 h 4350334"/>
              <a:gd name="connsiteX33" fmla="*/ 5624512 w 6748930"/>
              <a:gd name="connsiteY33" fmla="*/ 3361802 h 4350334"/>
              <a:gd name="connsiteX34" fmla="*/ 5548697 w 6748930"/>
              <a:gd name="connsiteY34" fmla="*/ 3361609 h 4350334"/>
              <a:gd name="connsiteX35" fmla="*/ 5456718 w 6748930"/>
              <a:gd name="connsiteY35" fmla="*/ 3379602 h 4350334"/>
              <a:gd name="connsiteX36" fmla="*/ 5374127 w 6748930"/>
              <a:gd name="connsiteY36" fmla="*/ 3321063 h 4350334"/>
              <a:gd name="connsiteX37" fmla="*/ 5472635 w 6748930"/>
              <a:gd name="connsiteY37" fmla="*/ 3313752 h 4350334"/>
              <a:gd name="connsiteX38" fmla="*/ 5479694 w 6748930"/>
              <a:gd name="connsiteY38" fmla="*/ 3218524 h 4350334"/>
              <a:gd name="connsiteX39" fmla="*/ 5574193 w 6748930"/>
              <a:gd name="connsiteY39" fmla="*/ 3208152 h 4350334"/>
              <a:gd name="connsiteX40" fmla="*/ 5563128 w 6748930"/>
              <a:gd name="connsiteY40" fmla="*/ 3299745 h 4350334"/>
              <a:gd name="connsiteX41" fmla="*/ 5663093 w 6748930"/>
              <a:gd name="connsiteY41" fmla="*/ 3300614 h 4350334"/>
              <a:gd name="connsiteX42" fmla="*/ 5702199 w 6748930"/>
              <a:gd name="connsiteY42" fmla="*/ 3207531 h 4350334"/>
              <a:gd name="connsiteX43" fmla="*/ 5832576 w 6748930"/>
              <a:gd name="connsiteY43" fmla="*/ 3288889 h 4350334"/>
              <a:gd name="connsiteX44" fmla="*/ 5912633 w 6748930"/>
              <a:gd name="connsiteY44" fmla="*/ 3108519 h 4350334"/>
              <a:gd name="connsiteX45" fmla="*/ 6298015 w 6748930"/>
              <a:gd name="connsiteY45" fmla="*/ 3318069 h 4350334"/>
              <a:gd name="connsiteX46" fmla="*/ 6529868 w 6748930"/>
              <a:gd name="connsiteY46" fmla="*/ 3506602 h 4350334"/>
              <a:gd name="connsiteX47" fmla="*/ 6671535 w 6748930"/>
              <a:gd name="connsiteY47" fmla="*/ 3575848 h 4350334"/>
              <a:gd name="connsiteX48" fmla="*/ 6748930 w 6748930"/>
              <a:gd name="connsiteY48" fmla="*/ 3451799 h 4350334"/>
              <a:gd name="connsiteX49" fmla="*/ 5559681 w 6748930"/>
              <a:gd name="connsiteY49" fmla="*/ 2476539 h 4350334"/>
              <a:gd name="connsiteX50" fmla="*/ 4062794 w 6748930"/>
              <a:gd name="connsiteY50" fmla="*/ 1460218 h 4350334"/>
              <a:gd name="connsiteX51" fmla="*/ 3318797 w 6748930"/>
              <a:gd name="connsiteY51" fmla="*/ 999628 h 4350334"/>
              <a:gd name="connsiteX52" fmla="*/ 3612279 w 6748930"/>
              <a:gd name="connsiteY52" fmla="*/ 681673 h 4350334"/>
              <a:gd name="connsiteX53" fmla="*/ 3082778 w 6748930"/>
              <a:gd name="connsiteY53" fmla="*/ 637893 h 4350334"/>
              <a:gd name="connsiteX54" fmla="*/ 2924003 w 6748930"/>
              <a:gd name="connsiteY54" fmla="*/ 378784 h 4350334"/>
              <a:gd name="connsiteX55" fmla="*/ 2716765 w 6748930"/>
              <a:gd name="connsiteY55" fmla="*/ 0 h 4350334"/>
              <a:gd name="connsiteX56" fmla="*/ 2506088 w 6748930"/>
              <a:gd name="connsiteY56" fmla="*/ 471741 h 4350334"/>
              <a:gd name="connsiteX57" fmla="*/ 2221402 w 6748930"/>
              <a:gd name="connsiteY57" fmla="*/ 1069117 h 4350334"/>
              <a:gd name="connsiteX58" fmla="*/ 1989942 w 6748930"/>
              <a:gd name="connsiteY58" fmla="*/ 1081740 h 4350334"/>
              <a:gd name="connsiteX59" fmla="*/ 1922097 w 6748930"/>
              <a:gd name="connsiteY59" fmla="*/ 651154 h 4350334"/>
              <a:gd name="connsiteX60" fmla="*/ 1896109 w 6748930"/>
              <a:gd name="connsiteY60" fmla="*/ 384269 h 4350334"/>
              <a:gd name="connsiteX61" fmla="*/ 1412666 w 6748930"/>
              <a:gd name="connsiteY61" fmla="*/ 354574 h 4350334"/>
              <a:gd name="connsiteX62" fmla="*/ 1410121 w 6748930"/>
              <a:gd name="connsiteY62" fmla="*/ 191971 h 4350334"/>
              <a:gd name="connsiteX63" fmla="*/ 1289845 w 6748930"/>
              <a:gd name="connsiteY63" fmla="*/ 184626 h 4350334"/>
              <a:gd name="connsiteX64" fmla="*/ 1169632 w 6748930"/>
              <a:gd name="connsiteY64" fmla="*/ 166320 h 4350334"/>
              <a:gd name="connsiteX65" fmla="*/ 1170496 w 6748930"/>
              <a:gd name="connsiteY65" fmla="*/ 80778 h 4350334"/>
              <a:gd name="connsiteX66" fmla="*/ 1069010 w 6748930"/>
              <a:gd name="connsiteY66" fmla="*/ 302914 h 4350334"/>
              <a:gd name="connsiteX67" fmla="*/ 964794 w 6748930"/>
              <a:gd name="connsiteY67" fmla="*/ 506053 h 4350334"/>
              <a:gd name="connsiteX68" fmla="*/ 887664 w 6748930"/>
              <a:gd name="connsiteY68" fmla="*/ 741045 h 4350334"/>
              <a:gd name="connsiteX69" fmla="*/ 771100 w 6748930"/>
              <a:gd name="connsiteY69" fmla="*/ 1145067 h 4350334"/>
              <a:gd name="connsiteX70" fmla="*/ 541335 w 6748930"/>
              <a:gd name="connsiteY70" fmla="*/ 1043578 h 4350334"/>
              <a:gd name="connsiteX71" fmla="*/ 353890 w 6748930"/>
              <a:gd name="connsiteY71" fmla="*/ 1148878 h 4350334"/>
              <a:gd name="connsiteX72" fmla="*/ 237318 w 6748930"/>
              <a:gd name="connsiteY72" fmla="*/ 1061980 h 4350334"/>
              <a:gd name="connsiteX73" fmla="*/ 166867 w 6748930"/>
              <a:gd name="connsiteY73" fmla="*/ 1137185 h 4350334"/>
              <a:gd name="connsiteX74" fmla="*/ 113254 w 6748930"/>
              <a:gd name="connsiteY74" fmla="*/ 1256635 h 4350334"/>
              <a:gd name="connsiteX75" fmla="*/ 72176 w 6748930"/>
              <a:gd name="connsiteY75" fmla="*/ 1354616 h 4350334"/>
              <a:gd name="connsiteX76" fmla="*/ 68887 w 6748930"/>
              <a:gd name="connsiteY76" fmla="*/ 1468419 h 4350334"/>
              <a:gd name="connsiteX77" fmla="*/ 0 w 6748930"/>
              <a:gd name="connsiteY77" fmla="*/ 1568134 h 4350334"/>
              <a:gd name="connsiteX78" fmla="*/ 15717 w 6748930"/>
              <a:gd name="connsiteY78" fmla="*/ 1805502 h 4350334"/>
              <a:gd name="connsiteX79" fmla="*/ 124038 w 6748930"/>
              <a:gd name="connsiteY79" fmla="*/ 1793541 h 4350334"/>
              <a:gd name="connsiteX80" fmla="*/ 287427 w 6748930"/>
              <a:gd name="connsiteY80" fmla="*/ 1863950 h 4350334"/>
              <a:gd name="connsiteX81" fmla="*/ 477307 w 6748930"/>
              <a:gd name="connsiteY81" fmla="*/ 1976975 h 4350334"/>
              <a:gd name="connsiteX82" fmla="*/ 442078 w 6748930"/>
              <a:gd name="connsiteY82" fmla="*/ 2122418 h 4350334"/>
              <a:gd name="connsiteX83" fmla="*/ 632171 w 6748930"/>
              <a:gd name="connsiteY83" fmla="*/ 2352557 h 4350334"/>
              <a:gd name="connsiteX84" fmla="*/ 406603 w 6748930"/>
              <a:gd name="connsiteY84" fmla="*/ 2851407 h 4350334"/>
              <a:gd name="connsiteX85" fmla="*/ 553431 w 6748930"/>
              <a:gd name="connsiteY85"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997575 w 6748930"/>
              <a:gd name="connsiteY5" fmla="*/ 4019974 h 4350334"/>
              <a:gd name="connsiteX6" fmla="*/ 1442161 w 6748930"/>
              <a:gd name="connsiteY6" fmla="*/ 3697891 h 4350334"/>
              <a:gd name="connsiteX7" fmla="*/ 1468940 w 6748930"/>
              <a:gd name="connsiteY7" fmla="*/ 3668527 h 4350334"/>
              <a:gd name="connsiteX8" fmla="*/ 1513390 w 6748930"/>
              <a:gd name="connsiteY8" fmla="*/ 3681227 h 4350334"/>
              <a:gd name="connsiteX9" fmla="*/ 1487990 w 6748930"/>
              <a:gd name="connsiteY9" fmla="*/ 3719327 h 4350334"/>
              <a:gd name="connsiteX10" fmla="*/ 1649915 w 6748930"/>
              <a:gd name="connsiteY10" fmla="*/ 3801877 h 4350334"/>
              <a:gd name="connsiteX11" fmla="*/ 1850296 w 6748930"/>
              <a:gd name="connsiteY11" fmla="*/ 3899591 h 4350334"/>
              <a:gd name="connsiteX12" fmla="*/ 1854065 w 6748930"/>
              <a:gd name="connsiteY12" fmla="*/ 3788272 h 4350334"/>
              <a:gd name="connsiteX13" fmla="*/ 1879446 w 6748930"/>
              <a:gd name="connsiteY13" fmla="*/ 3702576 h 4350334"/>
              <a:gd name="connsiteX14" fmla="*/ 1994158 w 6748930"/>
              <a:gd name="connsiteY14" fmla="*/ 3211199 h 4350334"/>
              <a:gd name="connsiteX15" fmla="*/ 2804799 w 6748930"/>
              <a:gd name="connsiteY15" fmla="*/ 3895198 h 4350334"/>
              <a:gd name="connsiteX16" fmla="*/ 3013959 w 6748930"/>
              <a:gd name="connsiteY16" fmla="*/ 3957567 h 4350334"/>
              <a:gd name="connsiteX17" fmla="*/ 3183365 w 6748930"/>
              <a:gd name="connsiteY17" fmla="*/ 3989261 h 4350334"/>
              <a:gd name="connsiteX18" fmla="*/ 3423049 w 6748930"/>
              <a:gd name="connsiteY18" fmla="*/ 4039116 h 4350334"/>
              <a:gd name="connsiteX19" fmla="*/ 3632647 w 6748930"/>
              <a:gd name="connsiteY19" fmla="*/ 4081605 h 4350334"/>
              <a:gd name="connsiteX20" fmla="*/ 3740614 w 6748930"/>
              <a:gd name="connsiteY20" fmla="*/ 3977385 h 4350334"/>
              <a:gd name="connsiteX21" fmla="*/ 3737407 w 6748930"/>
              <a:gd name="connsiteY21" fmla="*/ 3641490 h 4350334"/>
              <a:gd name="connsiteX22" fmla="*/ 3757294 w 6748930"/>
              <a:gd name="connsiteY22" fmla="*/ 3381191 h 4350334"/>
              <a:gd name="connsiteX23" fmla="*/ 3792915 w 6748930"/>
              <a:gd name="connsiteY23" fmla="*/ 3349351 h 4350334"/>
              <a:gd name="connsiteX24" fmla="*/ 4255597 w 6748930"/>
              <a:gd name="connsiteY24" fmla="*/ 3719537 h 4350334"/>
              <a:gd name="connsiteX25" fmla="*/ 4720118 w 6748930"/>
              <a:gd name="connsiteY25" fmla="*/ 4078101 h 4350334"/>
              <a:gd name="connsiteX26" fmla="*/ 5023475 w 6748930"/>
              <a:gd name="connsiteY26" fmla="*/ 4350334 h 4350334"/>
              <a:gd name="connsiteX27" fmla="*/ 5017702 w 6748930"/>
              <a:gd name="connsiteY27" fmla="*/ 4040483 h 4350334"/>
              <a:gd name="connsiteX28" fmla="*/ 4969981 w 6748930"/>
              <a:gd name="connsiteY28" fmla="*/ 3928396 h 4350334"/>
              <a:gd name="connsiteX29" fmla="*/ 4908533 w 6748930"/>
              <a:gd name="connsiteY29" fmla="*/ 3778807 h 4350334"/>
              <a:gd name="connsiteX30" fmla="*/ 5369357 w 6748930"/>
              <a:gd name="connsiteY30" fmla="*/ 3665256 h 4350334"/>
              <a:gd name="connsiteX31" fmla="*/ 5358293 w 6748930"/>
              <a:gd name="connsiteY31" fmla="*/ 3439927 h 4350334"/>
              <a:gd name="connsiteX32" fmla="*/ 5627591 w 6748930"/>
              <a:gd name="connsiteY32" fmla="*/ 3433289 h 4350334"/>
              <a:gd name="connsiteX33" fmla="*/ 5624512 w 6748930"/>
              <a:gd name="connsiteY33" fmla="*/ 3361802 h 4350334"/>
              <a:gd name="connsiteX34" fmla="*/ 5548697 w 6748930"/>
              <a:gd name="connsiteY34" fmla="*/ 3361609 h 4350334"/>
              <a:gd name="connsiteX35" fmla="*/ 5456718 w 6748930"/>
              <a:gd name="connsiteY35" fmla="*/ 3379602 h 4350334"/>
              <a:gd name="connsiteX36" fmla="*/ 5374127 w 6748930"/>
              <a:gd name="connsiteY36" fmla="*/ 3321063 h 4350334"/>
              <a:gd name="connsiteX37" fmla="*/ 5472635 w 6748930"/>
              <a:gd name="connsiteY37" fmla="*/ 3313752 h 4350334"/>
              <a:gd name="connsiteX38" fmla="*/ 5479694 w 6748930"/>
              <a:gd name="connsiteY38" fmla="*/ 3218524 h 4350334"/>
              <a:gd name="connsiteX39" fmla="*/ 5574193 w 6748930"/>
              <a:gd name="connsiteY39" fmla="*/ 3208152 h 4350334"/>
              <a:gd name="connsiteX40" fmla="*/ 5563128 w 6748930"/>
              <a:gd name="connsiteY40" fmla="*/ 3299745 h 4350334"/>
              <a:gd name="connsiteX41" fmla="*/ 5663093 w 6748930"/>
              <a:gd name="connsiteY41" fmla="*/ 3300614 h 4350334"/>
              <a:gd name="connsiteX42" fmla="*/ 5702199 w 6748930"/>
              <a:gd name="connsiteY42" fmla="*/ 3207531 h 4350334"/>
              <a:gd name="connsiteX43" fmla="*/ 5832576 w 6748930"/>
              <a:gd name="connsiteY43" fmla="*/ 3288889 h 4350334"/>
              <a:gd name="connsiteX44" fmla="*/ 5912633 w 6748930"/>
              <a:gd name="connsiteY44" fmla="*/ 3108519 h 4350334"/>
              <a:gd name="connsiteX45" fmla="*/ 6298015 w 6748930"/>
              <a:gd name="connsiteY45" fmla="*/ 3318069 h 4350334"/>
              <a:gd name="connsiteX46" fmla="*/ 6529868 w 6748930"/>
              <a:gd name="connsiteY46" fmla="*/ 3506602 h 4350334"/>
              <a:gd name="connsiteX47" fmla="*/ 6671535 w 6748930"/>
              <a:gd name="connsiteY47" fmla="*/ 3575848 h 4350334"/>
              <a:gd name="connsiteX48" fmla="*/ 6748930 w 6748930"/>
              <a:gd name="connsiteY48" fmla="*/ 3451799 h 4350334"/>
              <a:gd name="connsiteX49" fmla="*/ 5559681 w 6748930"/>
              <a:gd name="connsiteY49" fmla="*/ 2476539 h 4350334"/>
              <a:gd name="connsiteX50" fmla="*/ 4062794 w 6748930"/>
              <a:gd name="connsiteY50" fmla="*/ 1460218 h 4350334"/>
              <a:gd name="connsiteX51" fmla="*/ 3318797 w 6748930"/>
              <a:gd name="connsiteY51" fmla="*/ 999628 h 4350334"/>
              <a:gd name="connsiteX52" fmla="*/ 3612279 w 6748930"/>
              <a:gd name="connsiteY52" fmla="*/ 681673 h 4350334"/>
              <a:gd name="connsiteX53" fmla="*/ 3082778 w 6748930"/>
              <a:gd name="connsiteY53" fmla="*/ 637893 h 4350334"/>
              <a:gd name="connsiteX54" fmla="*/ 2924003 w 6748930"/>
              <a:gd name="connsiteY54" fmla="*/ 378784 h 4350334"/>
              <a:gd name="connsiteX55" fmla="*/ 2716765 w 6748930"/>
              <a:gd name="connsiteY55" fmla="*/ 0 h 4350334"/>
              <a:gd name="connsiteX56" fmla="*/ 2506088 w 6748930"/>
              <a:gd name="connsiteY56" fmla="*/ 471741 h 4350334"/>
              <a:gd name="connsiteX57" fmla="*/ 2221402 w 6748930"/>
              <a:gd name="connsiteY57" fmla="*/ 1069117 h 4350334"/>
              <a:gd name="connsiteX58" fmla="*/ 1989942 w 6748930"/>
              <a:gd name="connsiteY58" fmla="*/ 1081740 h 4350334"/>
              <a:gd name="connsiteX59" fmla="*/ 1922097 w 6748930"/>
              <a:gd name="connsiteY59" fmla="*/ 651154 h 4350334"/>
              <a:gd name="connsiteX60" fmla="*/ 1896109 w 6748930"/>
              <a:gd name="connsiteY60" fmla="*/ 384269 h 4350334"/>
              <a:gd name="connsiteX61" fmla="*/ 1412666 w 6748930"/>
              <a:gd name="connsiteY61" fmla="*/ 354574 h 4350334"/>
              <a:gd name="connsiteX62" fmla="*/ 1410121 w 6748930"/>
              <a:gd name="connsiteY62" fmla="*/ 191971 h 4350334"/>
              <a:gd name="connsiteX63" fmla="*/ 1289845 w 6748930"/>
              <a:gd name="connsiteY63" fmla="*/ 184626 h 4350334"/>
              <a:gd name="connsiteX64" fmla="*/ 1169632 w 6748930"/>
              <a:gd name="connsiteY64" fmla="*/ 166320 h 4350334"/>
              <a:gd name="connsiteX65" fmla="*/ 1170496 w 6748930"/>
              <a:gd name="connsiteY65" fmla="*/ 80778 h 4350334"/>
              <a:gd name="connsiteX66" fmla="*/ 1069010 w 6748930"/>
              <a:gd name="connsiteY66" fmla="*/ 302914 h 4350334"/>
              <a:gd name="connsiteX67" fmla="*/ 964794 w 6748930"/>
              <a:gd name="connsiteY67" fmla="*/ 506053 h 4350334"/>
              <a:gd name="connsiteX68" fmla="*/ 887664 w 6748930"/>
              <a:gd name="connsiteY68" fmla="*/ 741045 h 4350334"/>
              <a:gd name="connsiteX69" fmla="*/ 771100 w 6748930"/>
              <a:gd name="connsiteY69" fmla="*/ 1145067 h 4350334"/>
              <a:gd name="connsiteX70" fmla="*/ 541335 w 6748930"/>
              <a:gd name="connsiteY70" fmla="*/ 1043578 h 4350334"/>
              <a:gd name="connsiteX71" fmla="*/ 353890 w 6748930"/>
              <a:gd name="connsiteY71" fmla="*/ 1148878 h 4350334"/>
              <a:gd name="connsiteX72" fmla="*/ 237318 w 6748930"/>
              <a:gd name="connsiteY72" fmla="*/ 1061980 h 4350334"/>
              <a:gd name="connsiteX73" fmla="*/ 166867 w 6748930"/>
              <a:gd name="connsiteY73" fmla="*/ 1137185 h 4350334"/>
              <a:gd name="connsiteX74" fmla="*/ 113254 w 6748930"/>
              <a:gd name="connsiteY74" fmla="*/ 1256635 h 4350334"/>
              <a:gd name="connsiteX75" fmla="*/ 72176 w 6748930"/>
              <a:gd name="connsiteY75" fmla="*/ 1354616 h 4350334"/>
              <a:gd name="connsiteX76" fmla="*/ 68887 w 6748930"/>
              <a:gd name="connsiteY76" fmla="*/ 1468419 h 4350334"/>
              <a:gd name="connsiteX77" fmla="*/ 0 w 6748930"/>
              <a:gd name="connsiteY77" fmla="*/ 1568134 h 4350334"/>
              <a:gd name="connsiteX78" fmla="*/ 15717 w 6748930"/>
              <a:gd name="connsiteY78" fmla="*/ 1805502 h 4350334"/>
              <a:gd name="connsiteX79" fmla="*/ 124038 w 6748930"/>
              <a:gd name="connsiteY79" fmla="*/ 1793541 h 4350334"/>
              <a:gd name="connsiteX80" fmla="*/ 287427 w 6748930"/>
              <a:gd name="connsiteY80" fmla="*/ 1863950 h 4350334"/>
              <a:gd name="connsiteX81" fmla="*/ 477307 w 6748930"/>
              <a:gd name="connsiteY81" fmla="*/ 1976975 h 4350334"/>
              <a:gd name="connsiteX82" fmla="*/ 442078 w 6748930"/>
              <a:gd name="connsiteY82" fmla="*/ 2122418 h 4350334"/>
              <a:gd name="connsiteX83" fmla="*/ 632171 w 6748930"/>
              <a:gd name="connsiteY83" fmla="*/ 2352557 h 4350334"/>
              <a:gd name="connsiteX84" fmla="*/ 406603 w 6748930"/>
              <a:gd name="connsiteY84" fmla="*/ 2851407 h 4350334"/>
              <a:gd name="connsiteX85" fmla="*/ 553431 w 6748930"/>
              <a:gd name="connsiteY85"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997575 w 6748930"/>
              <a:gd name="connsiteY5" fmla="*/ 4019974 h 4350334"/>
              <a:gd name="connsiteX6" fmla="*/ 1277455 w 6748930"/>
              <a:gd name="connsiteY6" fmla="*/ 3872399 h 4350334"/>
              <a:gd name="connsiteX7" fmla="*/ 1442161 w 6748930"/>
              <a:gd name="connsiteY7" fmla="*/ 3697891 h 4350334"/>
              <a:gd name="connsiteX8" fmla="*/ 1468940 w 6748930"/>
              <a:gd name="connsiteY8" fmla="*/ 3668527 h 4350334"/>
              <a:gd name="connsiteX9" fmla="*/ 1513390 w 6748930"/>
              <a:gd name="connsiteY9" fmla="*/ 3681227 h 4350334"/>
              <a:gd name="connsiteX10" fmla="*/ 1487990 w 6748930"/>
              <a:gd name="connsiteY10" fmla="*/ 3719327 h 4350334"/>
              <a:gd name="connsiteX11" fmla="*/ 1649915 w 6748930"/>
              <a:gd name="connsiteY11" fmla="*/ 3801877 h 4350334"/>
              <a:gd name="connsiteX12" fmla="*/ 1850296 w 6748930"/>
              <a:gd name="connsiteY12" fmla="*/ 3899591 h 4350334"/>
              <a:gd name="connsiteX13" fmla="*/ 1854065 w 6748930"/>
              <a:gd name="connsiteY13" fmla="*/ 3788272 h 4350334"/>
              <a:gd name="connsiteX14" fmla="*/ 1879446 w 6748930"/>
              <a:gd name="connsiteY14" fmla="*/ 3702576 h 4350334"/>
              <a:gd name="connsiteX15" fmla="*/ 1994158 w 6748930"/>
              <a:gd name="connsiteY15" fmla="*/ 3211199 h 4350334"/>
              <a:gd name="connsiteX16" fmla="*/ 2804799 w 6748930"/>
              <a:gd name="connsiteY16" fmla="*/ 3895198 h 4350334"/>
              <a:gd name="connsiteX17" fmla="*/ 3013959 w 6748930"/>
              <a:gd name="connsiteY17" fmla="*/ 3957567 h 4350334"/>
              <a:gd name="connsiteX18" fmla="*/ 3183365 w 6748930"/>
              <a:gd name="connsiteY18" fmla="*/ 3989261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627591 w 6748930"/>
              <a:gd name="connsiteY33" fmla="*/ 3433289 h 4350334"/>
              <a:gd name="connsiteX34" fmla="*/ 5624512 w 6748930"/>
              <a:gd name="connsiteY34" fmla="*/ 3361802 h 4350334"/>
              <a:gd name="connsiteX35" fmla="*/ 5548697 w 6748930"/>
              <a:gd name="connsiteY35" fmla="*/ 3361609 h 4350334"/>
              <a:gd name="connsiteX36" fmla="*/ 5456718 w 6748930"/>
              <a:gd name="connsiteY36" fmla="*/ 3379602 h 4350334"/>
              <a:gd name="connsiteX37" fmla="*/ 5374127 w 6748930"/>
              <a:gd name="connsiteY37" fmla="*/ 3321063 h 4350334"/>
              <a:gd name="connsiteX38" fmla="*/ 5472635 w 6748930"/>
              <a:gd name="connsiteY38" fmla="*/ 3313752 h 4350334"/>
              <a:gd name="connsiteX39" fmla="*/ 5479694 w 6748930"/>
              <a:gd name="connsiteY39" fmla="*/ 3218524 h 4350334"/>
              <a:gd name="connsiteX40" fmla="*/ 5574193 w 6748930"/>
              <a:gd name="connsiteY40" fmla="*/ 3208152 h 4350334"/>
              <a:gd name="connsiteX41" fmla="*/ 5563128 w 6748930"/>
              <a:gd name="connsiteY41" fmla="*/ 3299745 h 4350334"/>
              <a:gd name="connsiteX42" fmla="*/ 5663093 w 6748930"/>
              <a:gd name="connsiteY42" fmla="*/ 3300614 h 4350334"/>
              <a:gd name="connsiteX43" fmla="*/ 5702199 w 6748930"/>
              <a:gd name="connsiteY43" fmla="*/ 3207531 h 4350334"/>
              <a:gd name="connsiteX44" fmla="*/ 5832576 w 6748930"/>
              <a:gd name="connsiteY44" fmla="*/ 3288889 h 4350334"/>
              <a:gd name="connsiteX45" fmla="*/ 5912633 w 6748930"/>
              <a:gd name="connsiteY45" fmla="*/ 3108519 h 4350334"/>
              <a:gd name="connsiteX46" fmla="*/ 6298015 w 6748930"/>
              <a:gd name="connsiteY46" fmla="*/ 3318069 h 4350334"/>
              <a:gd name="connsiteX47" fmla="*/ 6529868 w 6748930"/>
              <a:gd name="connsiteY47" fmla="*/ 3506602 h 4350334"/>
              <a:gd name="connsiteX48" fmla="*/ 6671535 w 6748930"/>
              <a:gd name="connsiteY48" fmla="*/ 3575848 h 4350334"/>
              <a:gd name="connsiteX49" fmla="*/ 6748930 w 6748930"/>
              <a:gd name="connsiteY49" fmla="*/ 3451799 h 4350334"/>
              <a:gd name="connsiteX50" fmla="*/ 5559681 w 6748930"/>
              <a:gd name="connsiteY50" fmla="*/ 2476539 h 4350334"/>
              <a:gd name="connsiteX51" fmla="*/ 4062794 w 6748930"/>
              <a:gd name="connsiteY51" fmla="*/ 1460218 h 4350334"/>
              <a:gd name="connsiteX52" fmla="*/ 3318797 w 6748930"/>
              <a:gd name="connsiteY52" fmla="*/ 999628 h 4350334"/>
              <a:gd name="connsiteX53" fmla="*/ 3612279 w 6748930"/>
              <a:gd name="connsiteY53" fmla="*/ 681673 h 4350334"/>
              <a:gd name="connsiteX54" fmla="*/ 3082778 w 6748930"/>
              <a:gd name="connsiteY54" fmla="*/ 637893 h 4350334"/>
              <a:gd name="connsiteX55" fmla="*/ 2924003 w 6748930"/>
              <a:gd name="connsiteY55" fmla="*/ 378784 h 4350334"/>
              <a:gd name="connsiteX56" fmla="*/ 2716765 w 6748930"/>
              <a:gd name="connsiteY56" fmla="*/ 0 h 4350334"/>
              <a:gd name="connsiteX57" fmla="*/ 2506088 w 6748930"/>
              <a:gd name="connsiteY57" fmla="*/ 471741 h 4350334"/>
              <a:gd name="connsiteX58" fmla="*/ 2221402 w 6748930"/>
              <a:gd name="connsiteY58" fmla="*/ 1069117 h 4350334"/>
              <a:gd name="connsiteX59" fmla="*/ 1989942 w 6748930"/>
              <a:gd name="connsiteY59" fmla="*/ 1081740 h 4350334"/>
              <a:gd name="connsiteX60" fmla="*/ 1922097 w 6748930"/>
              <a:gd name="connsiteY60" fmla="*/ 651154 h 4350334"/>
              <a:gd name="connsiteX61" fmla="*/ 1896109 w 6748930"/>
              <a:gd name="connsiteY61" fmla="*/ 384269 h 4350334"/>
              <a:gd name="connsiteX62" fmla="*/ 1412666 w 6748930"/>
              <a:gd name="connsiteY62" fmla="*/ 354574 h 4350334"/>
              <a:gd name="connsiteX63" fmla="*/ 1410121 w 6748930"/>
              <a:gd name="connsiteY63" fmla="*/ 191971 h 4350334"/>
              <a:gd name="connsiteX64" fmla="*/ 1289845 w 6748930"/>
              <a:gd name="connsiteY64" fmla="*/ 184626 h 4350334"/>
              <a:gd name="connsiteX65" fmla="*/ 1169632 w 6748930"/>
              <a:gd name="connsiteY65" fmla="*/ 166320 h 4350334"/>
              <a:gd name="connsiteX66" fmla="*/ 1170496 w 6748930"/>
              <a:gd name="connsiteY66" fmla="*/ 80778 h 4350334"/>
              <a:gd name="connsiteX67" fmla="*/ 1069010 w 6748930"/>
              <a:gd name="connsiteY67" fmla="*/ 302914 h 4350334"/>
              <a:gd name="connsiteX68" fmla="*/ 964794 w 6748930"/>
              <a:gd name="connsiteY68" fmla="*/ 506053 h 4350334"/>
              <a:gd name="connsiteX69" fmla="*/ 887664 w 6748930"/>
              <a:gd name="connsiteY69" fmla="*/ 741045 h 4350334"/>
              <a:gd name="connsiteX70" fmla="*/ 771100 w 6748930"/>
              <a:gd name="connsiteY70" fmla="*/ 1145067 h 4350334"/>
              <a:gd name="connsiteX71" fmla="*/ 541335 w 6748930"/>
              <a:gd name="connsiteY71" fmla="*/ 1043578 h 4350334"/>
              <a:gd name="connsiteX72" fmla="*/ 353890 w 6748930"/>
              <a:gd name="connsiteY72" fmla="*/ 1148878 h 4350334"/>
              <a:gd name="connsiteX73" fmla="*/ 237318 w 6748930"/>
              <a:gd name="connsiteY73" fmla="*/ 1061980 h 4350334"/>
              <a:gd name="connsiteX74" fmla="*/ 166867 w 6748930"/>
              <a:gd name="connsiteY74" fmla="*/ 1137185 h 4350334"/>
              <a:gd name="connsiteX75" fmla="*/ 113254 w 6748930"/>
              <a:gd name="connsiteY75" fmla="*/ 1256635 h 4350334"/>
              <a:gd name="connsiteX76" fmla="*/ 72176 w 6748930"/>
              <a:gd name="connsiteY76" fmla="*/ 1354616 h 4350334"/>
              <a:gd name="connsiteX77" fmla="*/ 68887 w 6748930"/>
              <a:gd name="connsiteY77" fmla="*/ 1468419 h 4350334"/>
              <a:gd name="connsiteX78" fmla="*/ 0 w 6748930"/>
              <a:gd name="connsiteY78" fmla="*/ 1568134 h 4350334"/>
              <a:gd name="connsiteX79" fmla="*/ 15717 w 6748930"/>
              <a:gd name="connsiteY79" fmla="*/ 1805502 h 4350334"/>
              <a:gd name="connsiteX80" fmla="*/ 124038 w 6748930"/>
              <a:gd name="connsiteY80" fmla="*/ 1793541 h 4350334"/>
              <a:gd name="connsiteX81" fmla="*/ 287427 w 6748930"/>
              <a:gd name="connsiteY81" fmla="*/ 1863950 h 4350334"/>
              <a:gd name="connsiteX82" fmla="*/ 477307 w 6748930"/>
              <a:gd name="connsiteY82" fmla="*/ 1976975 h 4350334"/>
              <a:gd name="connsiteX83" fmla="*/ 442078 w 6748930"/>
              <a:gd name="connsiteY83" fmla="*/ 2122418 h 4350334"/>
              <a:gd name="connsiteX84" fmla="*/ 632171 w 6748930"/>
              <a:gd name="connsiteY84" fmla="*/ 2352557 h 4350334"/>
              <a:gd name="connsiteX85" fmla="*/ 406603 w 6748930"/>
              <a:gd name="connsiteY85" fmla="*/ 2851407 h 4350334"/>
              <a:gd name="connsiteX86" fmla="*/ 553431 w 6748930"/>
              <a:gd name="connsiteY86"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997575 w 6748930"/>
              <a:gd name="connsiteY5" fmla="*/ 4019974 h 4350334"/>
              <a:gd name="connsiteX6" fmla="*/ 1286691 w 6748930"/>
              <a:gd name="connsiteY6" fmla="*/ 3900108 h 4350334"/>
              <a:gd name="connsiteX7" fmla="*/ 1442161 w 6748930"/>
              <a:gd name="connsiteY7" fmla="*/ 3697891 h 4350334"/>
              <a:gd name="connsiteX8" fmla="*/ 1468940 w 6748930"/>
              <a:gd name="connsiteY8" fmla="*/ 3668527 h 4350334"/>
              <a:gd name="connsiteX9" fmla="*/ 1513390 w 6748930"/>
              <a:gd name="connsiteY9" fmla="*/ 3681227 h 4350334"/>
              <a:gd name="connsiteX10" fmla="*/ 1487990 w 6748930"/>
              <a:gd name="connsiteY10" fmla="*/ 3719327 h 4350334"/>
              <a:gd name="connsiteX11" fmla="*/ 1649915 w 6748930"/>
              <a:gd name="connsiteY11" fmla="*/ 3801877 h 4350334"/>
              <a:gd name="connsiteX12" fmla="*/ 1850296 w 6748930"/>
              <a:gd name="connsiteY12" fmla="*/ 3899591 h 4350334"/>
              <a:gd name="connsiteX13" fmla="*/ 1854065 w 6748930"/>
              <a:gd name="connsiteY13" fmla="*/ 3788272 h 4350334"/>
              <a:gd name="connsiteX14" fmla="*/ 1879446 w 6748930"/>
              <a:gd name="connsiteY14" fmla="*/ 3702576 h 4350334"/>
              <a:gd name="connsiteX15" fmla="*/ 1994158 w 6748930"/>
              <a:gd name="connsiteY15" fmla="*/ 3211199 h 4350334"/>
              <a:gd name="connsiteX16" fmla="*/ 2804799 w 6748930"/>
              <a:gd name="connsiteY16" fmla="*/ 3895198 h 4350334"/>
              <a:gd name="connsiteX17" fmla="*/ 3013959 w 6748930"/>
              <a:gd name="connsiteY17" fmla="*/ 3957567 h 4350334"/>
              <a:gd name="connsiteX18" fmla="*/ 3183365 w 6748930"/>
              <a:gd name="connsiteY18" fmla="*/ 3989261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627591 w 6748930"/>
              <a:gd name="connsiteY33" fmla="*/ 3433289 h 4350334"/>
              <a:gd name="connsiteX34" fmla="*/ 5624512 w 6748930"/>
              <a:gd name="connsiteY34" fmla="*/ 3361802 h 4350334"/>
              <a:gd name="connsiteX35" fmla="*/ 5548697 w 6748930"/>
              <a:gd name="connsiteY35" fmla="*/ 3361609 h 4350334"/>
              <a:gd name="connsiteX36" fmla="*/ 5456718 w 6748930"/>
              <a:gd name="connsiteY36" fmla="*/ 3379602 h 4350334"/>
              <a:gd name="connsiteX37" fmla="*/ 5374127 w 6748930"/>
              <a:gd name="connsiteY37" fmla="*/ 3321063 h 4350334"/>
              <a:gd name="connsiteX38" fmla="*/ 5472635 w 6748930"/>
              <a:gd name="connsiteY38" fmla="*/ 3313752 h 4350334"/>
              <a:gd name="connsiteX39" fmla="*/ 5479694 w 6748930"/>
              <a:gd name="connsiteY39" fmla="*/ 3218524 h 4350334"/>
              <a:gd name="connsiteX40" fmla="*/ 5574193 w 6748930"/>
              <a:gd name="connsiteY40" fmla="*/ 3208152 h 4350334"/>
              <a:gd name="connsiteX41" fmla="*/ 5563128 w 6748930"/>
              <a:gd name="connsiteY41" fmla="*/ 3299745 h 4350334"/>
              <a:gd name="connsiteX42" fmla="*/ 5663093 w 6748930"/>
              <a:gd name="connsiteY42" fmla="*/ 3300614 h 4350334"/>
              <a:gd name="connsiteX43" fmla="*/ 5702199 w 6748930"/>
              <a:gd name="connsiteY43" fmla="*/ 3207531 h 4350334"/>
              <a:gd name="connsiteX44" fmla="*/ 5832576 w 6748930"/>
              <a:gd name="connsiteY44" fmla="*/ 3288889 h 4350334"/>
              <a:gd name="connsiteX45" fmla="*/ 5912633 w 6748930"/>
              <a:gd name="connsiteY45" fmla="*/ 3108519 h 4350334"/>
              <a:gd name="connsiteX46" fmla="*/ 6298015 w 6748930"/>
              <a:gd name="connsiteY46" fmla="*/ 3318069 h 4350334"/>
              <a:gd name="connsiteX47" fmla="*/ 6529868 w 6748930"/>
              <a:gd name="connsiteY47" fmla="*/ 3506602 h 4350334"/>
              <a:gd name="connsiteX48" fmla="*/ 6671535 w 6748930"/>
              <a:gd name="connsiteY48" fmla="*/ 3575848 h 4350334"/>
              <a:gd name="connsiteX49" fmla="*/ 6748930 w 6748930"/>
              <a:gd name="connsiteY49" fmla="*/ 3451799 h 4350334"/>
              <a:gd name="connsiteX50" fmla="*/ 5559681 w 6748930"/>
              <a:gd name="connsiteY50" fmla="*/ 2476539 h 4350334"/>
              <a:gd name="connsiteX51" fmla="*/ 4062794 w 6748930"/>
              <a:gd name="connsiteY51" fmla="*/ 1460218 h 4350334"/>
              <a:gd name="connsiteX52" fmla="*/ 3318797 w 6748930"/>
              <a:gd name="connsiteY52" fmla="*/ 999628 h 4350334"/>
              <a:gd name="connsiteX53" fmla="*/ 3612279 w 6748930"/>
              <a:gd name="connsiteY53" fmla="*/ 681673 h 4350334"/>
              <a:gd name="connsiteX54" fmla="*/ 3082778 w 6748930"/>
              <a:gd name="connsiteY54" fmla="*/ 637893 h 4350334"/>
              <a:gd name="connsiteX55" fmla="*/ 2924003 w 6748930"/>
              <a:gd name="connsiteY55" fmla="*/ 378784 h 4350334"/>
              <a:gd name="connsiteX56" fmla="*/ 2716765 w 6748930"/>
              <a:gd name="connsiteY56" fmla="*/ 0 h 4350334"/>
              <a:gd name="connsiteX57" fmla="*/ 2506088 w 6748930"/>
              <a:gd name="connsiteY57" fmla="*/ 471741 h 4350334"/>
              <a:gd name="connsiteX58" fmla="*/ 2221402 w 6748930"/>
              <a:gd name="connsiteY58" fmla="*/ 1069117 h 4350334"/>
              <a:gd name="connsiteX59" fmla="*/ 1989942 w 6748930"/>
              <a:gd name="connsiteY59" fmla="*/ 1081740 h 4350334"/>
              <a:gd name="connsiteX60" fmla="*/ 1922097 w 6748930"/>
              <a:gd name="connsiteY60" fmla="*/ 651154 h 4350334"/>
              <a:gd name="connsiteX61" fmla="*/ 1896109 w 6748930"/>
              <a:gd name="connsiteY61" fmla="*/ 384269 h 4350334"/>
              <a:gd name="connsiteX62" fmla="*/ 1412666 w 6748930"/>
              <a:gd name="connsiteY62" fmla="*/ 354574 h 4350334"/>
              <a:gd name="connsiteX63" fmla="*/ 1410121 w 6748930"/>
              <a:gd name="connsiteY63" fmla="*/ 191971 h 4350334"/>
              <a:gd name="connsiteX64" fmla="*/ 1289845 w 6748930"/>
              <a:gd name="connsiteY64" fmla="*/ 184626 h 4350334"/>
              <a:gd name="connsiteX65" fmla="*/ 1169632 w 6748930"/>
              <a:gd name="connsiteY65" fmla="*/ 166320 h 4350334"/>
              <a:gd name="connsiteX66" fmla="*/ 1170496 w 6748930"/>
              <a:gd name="connsiteY66" fmla="*/ 80778 h 4350334"/>
              <a:gd name="connsiteX67" fmla="*/ 1069010 w 6748930"/>
              <a:gd name="connsiteY67" fmla="*/ 302914 h 4350334"/>
              <a:gd name="connsiteX68" fmla="*/ 964794 w 6748930"/>
              <a:gd name="connsiteY68" fmla="*/ 506053 h 4350334"/>
              <a:gd name="connsiteX69" fmla="*/ 887664 w 6748930"/>
              <a:gd name="connsiteY69" fmla="*/ 741045 h 4350334"/>
              <a:gd name="connsiteX70" fmla="*/ 771100 w 6748930"/>
              <a:gd name="connsiteY70" fmla="*/ 1145067 h 4350334"/>
              <a:gd name="connsiteX71" fmla="*/ 541335 w 6748930"/>
              <a:gd name="connsiteY71" fmla="*/ 1043578 h 4350334"/>
              <a:gd name="connsiteX72" fmla="*/ 353890 w 6748930"/>
              <a:gd name="connsiteY72" fmla="*/ 1148878 h 4350334"/>
              <a:gd name="connsiteX73" fmla="*/ 237318 w 6748930"/>
              <a:gd name="connsiteY73" fmla="*/ 1061980 h 4350334"/>
              <a:gd name="connsiteX74" fmla="*/ 166867 w 6748930"/>
              <a:gd name="connsiteY74" fmla="*/ 1137185 h 4350334"/>
              <a:gd name="connsiteX75" fmla="*/ 113254 w 6748930"/>
              <a:gd name="connsiteY75" fmla="*/ 1256635 h 4350334"/>
              <a:gd name="connsiteX76" fmla="*/ 72176 w 6748930"/>
              <a:gd name="connsiteY76" fmla="*/ 1354616 h 4350334"/>
              <a:gd name="connsiteX77" fmla="*/ 68887 w 6748930"/>
              <a:gd name="connsiteY77" fmla="*/ 1468419 h 4350334"/>
              <a:gd name="connsiteX78" fmla="*/ 0 w 6748930"/>
              <a:gd name="connsiteY78" fmla="*/ 1568134 h 4350334"/>
              <a:gd name="connsiteX79" fmla="*/ 15717 w 6748930"/>
              <a:gd name="connsiteY79" fmla="*/ 1805502 h 4350334"/>
              <a:gd name="connsiteX80" fmla="*/ 124038 w 6748930"/>
              <a:gd name="connsiteY80" fmla="*/ 1793541 h 4350334"/>
              <a:gd name="connsiteX81" fmla="*/ 287427 w 6748930"/>
              <a:gd name="connsiteY81" fmla="*/ 1863950 h 4350334"/>
              <a:gd name="connsiteX82" fmla="*/ 477307 w 6748930"/>
              <a:gd name="connsiteY82" fmla="*/ 1976975 h 4350334"/>
              <a:gd name="connsiteX83" fmla="*/ 442078 w 6748930"/>
              <a:gd name="connsiteY83" fmla="*/ 2122418 h 4350334"/>
              <a:gd name="connsiteX84" fmla="*/ 632171 w 6748930"/>
              <a:gd name="connsiteY84" fmla="*/ 2352557 h 4350334"/>
              <a:gd name="connsiteX85" fmla="*/ 406603 w 6748930"/>
              <a:gd name="connsiteY85" fmla="*/ 2851407 h 4350334"/>
              <a:gd name="connsiteX86" fmla="*/ 553431 w 6748930"/>
              <a:gd name="connsiteY86"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997575 w 6748930"/>
              <a:gd name="connsiteY5" fmla="*/ 4019974 h 4350334"/>
              <a:gd name="connsiteX6" fmla="*/ 1286691 w 6748930"/>
              <a:gd name="connsiteY6" fmla="*/ 3900108 h 4350334"/>
              <a:gd name="connsiteX7" fmla="*/ 1442161 w 6748930"/>
              <a:gd name="connsiteY7" fmla="*/ 3697891 h 4350334"/>
              <a:gd name="connsiteX8" fmla="*/ 1468940 w 6748930"/>
              <a:gd name="connsiteY8" fmla="*/ 3668527 h 4350334"/>
              <a:gd name="connsiteX9" fmla="*/ 1513390 w 6748930"/>
              <a:gd name="connsiteY9" fmla="*/ 3681227 h 4350334"/>
              <a:gd name="connsiteX10" fmla="*/ 1487990 w 6748930"/>
              <a:gd name="connsiteY10" fmla="*/ 3719327 h 4350334"/>
              <a:gd name="connsiteX11" fmla="*/ 1649915 w 6748930"/>
              <a:gd name="connsiteY11" fmla="*/ 3801877 h 4350334"/>
              <a:gd name="connsiteX12" fmla="*/ 1850296 w 6748930"/>
              <a:gd name="connsiteY12" fmla="*/ 3899591 h 4350334"/>
              <a:gd name="connsiteX13" fmla="*/ 1854065 w 6748930"/>
              <a:gd name="connsiteY13" fmla="*/ 3788272 h 4350334"/>
              <a:gd name="connsiteX14" fmla="*/ 1879446 w 6748930"/>
              <a:gd name="connsiteY14" fmla="*/ 3702576 h 4350334"/>
              <a:gd name="connsiteX15" fmla="*/ 1994158 w 6748930"/>
              <a:gd name="connsiteY15" fmla="*/ 3211199 h 4350334"/>
              <a:gd name="connsiteX16" fmla="*/ 2804799 w 6748930"/>
              <a:gd name="connsiteY16" fmla="*/ 3895198 h 4350334"/>
              <a:gd name="connsiteX17" fmla="*/ 3013959 w 6748930"/>
              <a:gd name="connsiteY17" fmla="*/ 3957567 h 4350334"/>
              <a:gd name="connsiteX18" fmla="*/ 3183365 w 6748930"/>
              <a:gd name="connsiteY18" fmla="*/ 3989261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627591 w 6748930"/>
              <a:gd name="connsiteY33" fmla="*/ 3433289 h 4350334"/>
              <a:gd name="connsiteX34" fmla="*/ 5624512 w 6748930"/>
              <a:gd name="connsiteY34" fmla="*/ 3361802 h 4350334"/>
              <a:gd name="connsiteX35" fmla="*/ 5548697 w 6748930"/>
              <a:gd name="connsiteY35" fmla="*/ 3361609 h 4350334"/>
              <a:gd name="connsiteX36" fmla="*/ 5456718 w 6748930"/>
              <a:gd name="connsiteY36" fmla="*/ 3379602 h 4350334"/>
              <a:gd name="connsiteX37" fmla="*/ 5374127 w 6748930"/>
              <a:gd name="connsiteY37" fmla="*/ 3321063 h 4350334"/>
              <a:gd name="connsiteX38" fmla="*/ 5472635 w 6748930"/>
              <a:gd name="connsiteY38" fmla="*/ 3313752 h 4350334"/>
              <a:gd name="connsiteX39" fmla="*/ 5479694 w 6748930"/>
              <a:gd name="connsiteY39" fmla="*/ 3218524 h 4350334"/>
              <a:gd name="connsiteX40" fmla="*/ 5574193 w 6748930"/>
              <a:gd name="connsiteY40" fmla="*/ 3208152 h 4350334"/>
              <a:gd name="connsiteX41" fmla="*/ 5563128 w 6748930"/>
              <a:gd name="connsiteY41" fmla="*/ 3299745 h 4350334"/>
              <a:gd name="connsiteX42" fmla="*/ 5663093 w 6748930"/>
              <a:gd name="connsiteY42" fmla="*/ 3300614 h 4350334"/>
              <a:gd name="connsiteX43" fmla="*/ 5702199 w 6748930"/>
              <a:gd name="connsiteY43" fmla="*/ 3207531 h 4350334"/>
              <a:gd name="connsiteX44" fmla="*/ 5832576 w 6748930"/>
              <a:gd name="connsiteY44" fmla="*/ 3288889 h 4350334"/>
              <a:gd name="connsiteX45" fmla="*/ 5912633 w 6748930"/>
              <a:gd name="connsiteY45" fmla="*/ 3108519 h 4350334"/>
              <a:gd name="connsiteX46" fmla="*/ 6298015 w 6748930"/>
              <a:gd name="connsiteY46" fmla="*/ 3318069 h 4350334"/>
              <a:gd name="connsiteX47" fmla="*/ 6529868 w 6748930"/>
              <a:gd name="connsiteY47" fmla="*/ 3506602 h 4350334"/>
              <a:gd name="connsiteX48" fmla="*/ 6671535 w 6748930"/>
              <a:gd name="connsiteY48" fmla="*/ 3575848 h 4350334"/>
              <a:gd name="connsiteX49" fmla="*/ 6748930 w 6748930"/>
              <a:gd name="connsiteY49" fmla="*/ 3451799 h 4350334"/>
              <a:gd name="connsiteX50" fmla="*/ 5559681 w 6748930"/>
              <a:gd name="connsiteY50" fmla="*/ 2476539 h 4350334"/>
              <a:gd name="connsiteX51" fmla="*/ 4062794 w 6748930"/>
              <a:gd name="connsiteY51" fmla="*/ 1460218 h 4350334"/>
              <a:gd name="connsiteX52" fmla="*/ 3318797 w 6748930"/>
              <a:gd name="connsiteY52" fmla="*/ 999628 h 4350334"/>
              <a:gd name="connsiteX53" fmla="*/ 3612279 w 6748930"/>
              <a:gd name="connsiteY53" fmla="*/ 681673 h 4350334"/>
              <a:gd name="connsiteX54" fmla="*/ 3082778 w 6748930"/>
              <a:gd name="connsiteY54" fmla="*/ 637893 h 4350334"/>
              <a:gd name="connsiteX55" fmla="*/ 2924003 w 6748930"/>
              <a:gd name="connsiteY55" fmla="*/ 378784 h 4350334"/>
              <a:gd name="connsiteX56" fmla="*/ 2716765 w 6748930"/>
              <a:gd name="connsiteY56" fmla="*/ 0 h 4350334"/>
              <a:gd name="connsiteX57" fmla="*/ 2506088 w 6748930"/>
              <a:gd name="connsiteY57" fmla="*/ 471741 h 4350334"/>
              <a:gd name="connsiteX58" fmla="*/ 2221402 w 6748930"/>
              <a:gd name="connsiteY58" fmla="*/ 1069117 h 4350334"/>
              <a:gd name="connsiteX59" fmla="*/ 1989942 w 6748930"/>
              <a:gd name="connsiteY59" fmla="*/ 1081740 h 4350334"/>
              <a:gd name="connsiteX60" fmla="*/ 1922097 w 6748930"/>
              <a:gd name="connsiteY60" fmla="*/ 651154 h 4350334"/>
              <a:gd name="connsiteX61" fmla="*/ 1896109 w 6748930"/>
              <a:gd name="connsiteY61" fmla="*/ 384269 h 4350334"/>
              <a:gd name="connsiteX62" fmla="*/ 1412666 w 6748930"/>
              <a:gd name="connsiteY62" fmla="*/ 354574 h 4350334"/>
              <a:gd name="connsiteX63" fmla="*/ 1410121 w 6748930"/>
              <a:gd name="connsiteY63" fmla="*/ 191971 h 4350334"/>
              <a:gd name="connsiteX64" fmla="*/ 1289845 w 6748930"/>
              <a:gd name="connsiteY64" fmla="*/ 184626 h 4350334"/>
              <a:gd name="connsiteX65" fmla="*/ 1169632 w 6748930"/>
              <a:gd name="connsiteY65" fmla="*/ 166320 h 4350334"/>
              <a:gd name="connsiteX66" fmla="*/ 1170496 w 6748930"/>
              <a:gd name="connsiteY66" fmla="*/ 80778 h 4350334"/>
              <a:gd name="connsiteX67" fmla="*/ 1069010 w 6748930"/>
              <a:gd name="connsiteY67" fmla="*/ 302914 h 4350334"/>
              <a:gd name="connsiteX68" fmla="*/ 964794 w 6748930"/>
              <a:gd name="connsiteY68" fmla="*/ 506053 h 4350334"/>
              <a:gd name="connsiteX69" fmla="*/ 887664 w 6748930"/>
              <a:gd name="connsiteY69" fmla="*/ 741045 h 4350334"/>
              <a:gd name="connsiteX70" fmla="*/ 771100 w 6748930"/>
              <a:gd name="connsiteY70" fmla="*/ 1145067 h 4350334"/>
              <a:gd name="connsiteX71" fmla="*/ 541335 w 6748930"/>
              <a:gd name="connsiteY71" fmla="*/ 1043578 h 4350334"/>
              <a:gd name="connsiteX72" fmla="*/ 353890 w 6748930"/>
              <a:gd name="connsiteY72" fmla="*/ 1148878 h 4350334"/>
              <a:gd name="connsiteX73" fmla="*/ 237318 w 6748930"/>
              <a:gd name="connsiteY73" fmla="*/ 1061980 h 4350334"/>
              <a:gd name="connsiteX74" fmla="*/ 166867 w 6748930"/>
              <a:gd name="connsiteY74" fmla="*/ 1137185 h 4350334"/>
              <a:gd name="connsiteX75" fmla="*/ 113254 w 6748930"/>
              <a:gd name="connsiteY75" fmla="*/ 1256635 h 4350334"/>
              <a:gd name="connsiteX76" fmla="*/ 72176 w 6748930"/>
              <a:gd name="connsiteY76" fmla="*/ 1354616 h 4350334"/>
              <a:gd name="connsiteX77" fmla="*/ 68887 w 6748930"/>
              <a:gd name="connsiteY77" fmla="*/ 1468419 h 4350334"/>
              <a:gd name="connsiteX78" fmla="*/ 0 w 6748930"/>
              <a:gd name="connsiteY78" fmla="*/ 1568134 h 4350334"/>
              <a:gd name="connsiteX79" fmla="*/ 15717 w 6748930"/>
              <a:gd name="connsiteY79" fmla="*/ 1805502 h 4350334"/>
              <a:gd name="connsiteX80" fmla="*/ 124038 w 6748930"/>
              <a:gd name="connsiteY80" fmla="*/ 1793541 h 4350334"/>
              <a:gd name="connsiteX81" fmla="*/ 287427 w 6748930"/>
              <a:gd name="connsiteY81" fmla="*/ 1863950 h 4350334"/>
              <a:gd name="connsiteX82" fmla="*/ 477307 w 6748930"/>
              <a:gd name="connsiteY82" fmla="*/ 1976975 h 4350334"/>
              <a:gd name="connsiteX83" fmla="*/ 442078 w 6748930"/>
              <a:gd name="connsiteY83" fmla="*/ 2122418 h 4350334"/>
              <a:gd name="connsiteX84" fmla="*/ 632171 w 6748930"/>
              <a:gd name="connsiteY84" fmla="*/ 2352557 h 4350334"/>
              <a:gd name="connsiteX85" fmla="*/ 406603 w 6748930"/>
              <a:gd name="connsiteY85" fmla="*/ 2851407 h 4350334"/>
              <a:gd name="connsiteX86" fmla="*/ 553431 w 6748930"/>
              <a:gd name="connsiteY86"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997575 w 6748930"/>
              <a:gd name="connsiteY5" fmla="*/ 4019974 h 4350334"/>
              <a:gd name="connsiteX6" fmla="*/ 1286691 w 6748930"/>
              <a:gd name="connsiteY6" fmla="*/ 3900108 h 4350334"/>
              <a:gd name="connsiteX7" fmla="*/ 1442161 w 6748930"/>
              <a:gd name="connsiteY7" fmla="*/ 3697891 h 4350334"/>
              <a:gd name="connsiteX8" fmla="*/ 1468940 w 6748930"/>
              <a:gd name="connsiteY8" fmla="*/ 3668527 h 4350334"/>
              <a:gd name="connsiteX9" fmla="*/ 1513390 w 6748930"/>
              <a:gd name="connsiteY9" fmla="*/ 3681227 h 4350334"/>
              <a:gd name="connsiteX10" fmla="*/ 1487990 w 6748930"/>
              <a:gd name="connsiteY10" fmla="*/ 3719327 h 4350334"/>
              <a:gd name="connsiteX11" fmla="*/ 1649915 w 6748930"/>
              <a:gd name="connsiteY11" fmla="*/ 3801877 h 4350334"/>
              <a:gd name="connsiteX12" fmla="*/ 1850296 w 6748930"/>
              <a:gd name="connsiteY12" fmla="*/ 3899591 h 4350334"/>
              <a:gd name="connsiteX13" fmla="*/ 1854065 w 6748930"/>
              <a:gd name="connsiteY13" fmla="*/ 3788272 h 4350334"/>
              <a:gd name="connsiteX14" fmla="*/ 1879446 w 6748930"/>
              <a:gd name="connsiteY14" fmla="*/ 3702576 h 4350334"/>
              <a:gd name="connsiteX15" fmla="*/ 1994158 w 6748930"/>
              <a:gd name="connsiteY15" fmla="*/ 3211199 h 4350334"/>
              <a:gd name="connsiteX16" fmla="*/ 2804799 w 6748930"/>
              <a:gd name="connsiteY16" fmla="*/ 3895198 h 4350334"/>
              <a:gd name="connsiteX17" fmla="*/ 3013959 w 6748930"/>
              <a:gd name="connsiteY17" fmla="*/ 3957567 h 4350334"/>
              <a:gd name="connsiteX18" fmla="*/ 3183365 w 6748930"/>
              <a:gd name="connsiteY18" fmla="*/ 3989261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627591 w 6748930"/>
              <a:gd name="connsiteY33" fmla="*/ 3433289 h 4350334"/>
              <a:gd name="connsiteX34" fmla="*/ 5624512 w 6748930"/>
              <a:gd name="connsiteY34" fmla="*/ 3361802 h 4350334"/>
              <a:gd name="connsiteX35" fmla="*/ 5548697 w 6748930"/>
              <a:gd name="connsiteY35" fmla="*/ 3361609 h 4350334"/>
              <a:gd name="connsiteX36" fmla="*/ 5456718 w 6748930"/>
              <a:gd name="connsiteY36" fmla="*/ 3379602 h 4350334"/>
              <a:gd name="connsiteX37" fmla="*/ 5374127 w 6748930"/>
              <a:gd name="connsiteY37" fmla="*/ 3321063 h 4350334"/>
              <a:gd name="connsiteX38" fmla="*/ 5472635 w 6748930"/>
              <a:gd name="connsiteY38" fmla="*/ 3313752 h 4350334"/>
              <a:gd name="connsiteX39" fmla="*/ 5479694 w 6748930"/>
              <a:gd name="connsiteY39" fmla="*/ 3218524 h 4350334"/>
              <a:gd name="connsiteX40" fmla="*/ 5574193 w 6748930"/>
              <a:gd name="connsiteY40" fmla="*/ 3208152 h 4350334"/>
              <a:gd name="connsiteX41" fmla="*/ 5563128 w 6748930"/>
              <a:gd name="connsiteY41" fmla="*/ 3299745 h 4350334"/>
              <a:gd name="connsiteX42" fmla="*/ 5663093 w 6748930"/>
              <a:gd name="connsiteY42" fmla="*/ 3300614 h 4350334"/>
              <a:gd name="connsiteX43" fmla="*/ 5702199 w 6748930"/>
              <a:gd name="connsiteY43" fmla="*/ 3207531 h 4350334"/>
              <a:gd name="connsiteX44" fmla="*/ 5832576 w 6748930"/>
              <a:gd name="connsiteY44" fmla="*/ 3288889 h 4350334"/>
              <a:gd name="connsiteX45" fmla="*/ 5912633 w 6748930"/>
              <a:gd name="connsiteY45" fmla="*/ 3108519 h 4350334"/>
              <a:gd name="connsiteX46" fmla="*/ 6298015 w 6748930"/>
              <a:gd name="connsiteY46" fmla="*/ 3318069 h 4350334"/>
              <a:gd name="connsiteX47" fmla="*/ 6529868 w 6748930"/>
              <a:gd name="connsiteY47" fmla="*/ 3506602 h 4350334"/>
              <a:gd name="connsiteX48" fmla="*/ 6671535 w 6748930"/>
              <a:gd name="connsiteY48" fmla="*/ 3575848 h 4350334"/>
              <a:gd name="connsiteX49" fmla="*/ 6748930 w 6748930"/>
              <a:gd name="connsiteY49" fmla="*/ 3451799 h 4350334"/>
              <a:gd name="connsiteX50" fmla="*/ 5559681 w 6748930"/>
              <a:gd name="connsiteY50" fmla="*/ 2476539 h 4350334"/>
              <a:gd name="connsiteX51" fmla="*/ 4062794 w 6748930"/>
              <a:gd name="connsiteY51" fmla="*/ 1460218 h 4350334"/>
              <a:gd name="connsiteX52" fmla="*/ 3318797 w 6748930"/>
              <a:gd name="connsiteY52" fmla="*/ 999628 h 4350334"/>
              <a:gd name="connsiteX53" fmla="*/ 3612279 w 6748930"/>
              <a:gd name="connsiteY53" fmla="*/ 681673 h 4350334"/>
              <a:gd name="connsiteX54" fmla="*/ 3082778 w 6748930"/>
              <a:gd name="connsiteY54" fmla="*/ 637893 h 4350334"/>
              <a:gd name="connsiteX55" fmla="*/ 2924003 w 6748930"/>
              <a:gd name="connsiteY55" fmla="*/ 378784 h 4350334"/>
              <a:gd name="connsiteX56" fmla="*/ 2716765 w 6748930"/>
              <a:gd name="connsiteY56" fmla="*/ 0 h 4350334"/>
              <a:gd name="connsiteX57" fmla="*/ 2506088 w 6748930"/>
              <a:gd name="connsiteY57" fmla="*/ 471741 h 4350334"/>
              <a:gd name="connsiteX58" fmla="*/ 2221402 w 6748930"/>
              <a:gd name="connsiteY58" fmla="*/ 1069117 h 4350334"/>
              <a:gd name="connsiteX59" fmla="*/ 1989942 w 6748930"/>
              <a:gd name="connsiteY59" fmla="*/ 1081740 h 4350334"/>
              <a:gd name="connsiteX60" fmla="*/ 1922097 w 6748930"/>
              <a:gd name="connsiteY60" fmla="*/ 651154 h 4350334"/>
              <a:gd name="connsiteX61" fmla="*/ 1896109 w 6748930"/>
              <a:gd name="connsiteY61" fmla="*/ 384269 h 4350334"/>
              <a:gd name="connsiteX62" fmla="*/ 1412666 w 6748930"/>
              <a:gd name="connsiteY62" fmla="*/ 354574 h 4350334"/>
              <a:gd name="connsiteX63" fmla="*/ 1410121 w 6748930"/>
              <a:gd name="connsiteY63" fmla="*/ 191971 h 4350334"/>
              <a:gd name="connsiteX64" fmla="*/ 1289845 w 6748930"/>
              <a:gd name="connsiteY64" fmla="*/ 184626 h 4350334"/>
              <a:gd name="connsiteX65" fmla="*/ 1169632 w 6748930"/>
              <a:gd name="connsiteY65" fmla="*/ 166320 h 4350334"/>
              <a:gd name="connsiteX66" fmla="*/ 1170496 w 6748930"/>
              <a:gd name="connsiteY66" fmla="*/ 80778 h 4350334"/>
              <a:gd name="connsiteX67" fmla="*/ 1069010 w 6748930"/>
              <a:gd name="connsiteY67" fmla="*/ 302914 h 4350334"/>
              <a:gd name="connsiteX68" fmla="*/ 964794 w 6748930"/>
              <a:gd name="connsiteY68" fmla="*/ 506053 h 4350334"/>
              <a:gd name="connsiteX69" fmla="*/ 887664 w 6748930"/>
              <a:gd name="connsiteY69" fmla="*/ 741045 h 4350334"/>
              <a:gd name="connsiteX70" fmla="*/ 771100 w 6748930"/>
              <a:gd name="connsiteY70" fmla="*/ 1145067 h 4350334"/>
              <a:gd name="connsiteX71" fmla="*/ 541335 w 6748930"/>
              <a:gd name="connsiteY71" fmla="*/ 1043578 h 4350334"/>
              <a:gd name="connsiteX72" fmla="*/ 353890 w 6748930"/>
              <a:gd name="connsiteY72" fmla="*/ 1148878 h 4350334"/>
              <a:gd name="connsiteX73" fmla="*/ 237318 w 6748930"/>
              <a:gd name="connsiteY73" fmla="*/ 1061980 h 4350334"/>
              <a:gd name="connsiteX74" fmla="*/ 166867 w 6748930"/>
              <a:gd name="connsiteY74" fmla="*/ 1137185 h 4350334"/>
              <a:gd name="connsiteX75" fmla="*/ 113254 w 6748930"/>
              <a:gd name="connsiteY75" fmla="*/ 1256635 h 4350334"/>
              <a:gd name="connsiteX76" fmla="*/ 72176 w 6748930"/>
              <a:gd name="connsiteY76" fmla="*/ 1354616 h 4350334"/>
              <a:gd name="connsiteX77" fmla="*/ 68887 w 6748930"/>
              <a:gd name="connsiteY77" fmla="*/ 1468419 h 4350334"/>
              <a:gd name="connsiteX78" fmla="*/ 0 w 6748930"/>
              <a:gd name="connsiteY78" fmla="*/ 1568134 h 4350334"/>
              <a:gd name="connsiteX79" fmla="*/ 15717 w 6748930"/>
              <a:gd name="connsiteY79" fmla="*/ 1805502 h 4350334"/>
              <a:gd name="connsiteX80" fmla="*/ 124038 w 6748930"/>
              <a:gd name="connsiteY80" fmla="*/ 1793541 h 4350334"/>
              <a:gd name="connsiteX81" fmla="*/ 287427 w 6748930"/>
              <a:gd name="connsiteY81" fmla="*/ 1863950 h 4350334"/>
              <a:gd name="connsiteX82" fmla="*/ 477307 w 6748930"/>
              <a:gd name="connsiteY82" fmla="*/ 1976975 h 4350334"/>
              <a:gd name="connsiteX83" fmla="*/ 442078 w 6748930"/>
              <a:gd name="connsiteY83" fmla="*/ 2122418 h 4350334"/>
              <a:gd name="connsiteX84" fmla="*/ 632171 w 6748930"/>
              <a:gd name="connsiteY84" fmla="*/ 2352557 h 4350334"/>
              <a:gd name="connsiteX85" fmla="*/ 406603 w 6748930"/>
              <a:gd name="connsiteY85" fmla="*/ 2851407 h 4350334"/>
              <a:gd name="connsiteX86" fmla="*/ 553431 w 6748930"/>
              <a:gd name="connsiteY86"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997575 w 6748930"/>
              <a:gd name="connsiteY5" fmla="*/ 4019974 h 4350334"/>
              <a:gd name="connsiteX6" fmla="*/ 1286691 w 6748930"/>
              <a:gd name="connsiteY6" fmla="*/ 3900108 h 4350334"/>
              <a:gd name="connsiteX7" fmla="*/ 1442161 w 6748930"/>
              <a:gd name="connsiteY7" fmla="*/ 3697891 h 4350334"/>
              <a:gd name="connsiteX8" fmla="*/ 1468940 w 6748930"/>
              <a:gd name="connsiteY8" fmla="*/ 3668527 h 4350334"/>
              <a:gd name="connsiteX9" fmla="*/ 1513390 w 6748930"/>
              <a:gd name="connsiteY9" fmla="*/ 3681227 h 4350334"/>
              <a:gd name="connsiteX10" fmla="*/ 1487990 w 6748930"/>
              <a:gd name="connsiteY10" fmla="*/ 3719327 h 4350334"/>
              <a:gd name="connsiteX11" fmla="*/ 1649915 w 6748930"/>
              <a:gd name="connsiteY11" fmla="*/ 3801877 h 4350334"/>
              <a:gd name="connsiteX12" fmla="*/ 1859532 w 6748930"/>
              <a:gd name="connsiteY12" fmla="*/ 3865725 h 4350334"/>
              <a:gd name="connsiteX13" fmla="*/ 1854065 w 6748930"/>
              <a:gd name="connsiteY13" fmla="*/ 3788272 h 4350334"/>
              <a:gd name="connsiteX14" fmla="*/ 1879446 w 6748930"/>
              <a:gd name="connsiteY14" fmla="*/ 3702576 h 4350334"/>
              <a:gd name="connsiteX15" fmla="*/ 1994158 w 6748930"/>
              <a:gd name="connsiteY15" fmla="*/ 3211199 h 4350334"/>
              <a:gd name="connsiteX16" fmla="*/ 2804799 w 6748930"/>
              <a:gd name="connsiteY16" fmla="*/ 3895198 h 4350334"/>
              <a:gd name="connsiteX17" fmla="*/ 3013959 w 6748930"/>
              <a:gd name="connsiteY17" fmla="*/ 3957567 h 4350334"/>
              <a:gd name="connsiteX18" fmla="*/ 3183365 w 6748930"/>
              <a:gd name="connsiteY18" fmla="*/ 3989261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627591 w 6748930"/>
              <a:gd name="connsiteY33" fmla="*/ 3433289 h 4350334"/>
              <a:gd name="connsiteX34" fmla="*/ 5624512 w 6748930"/>
              <a:gd name="connsiteY34" fmla="*/ 3361802 h 4350334"/>
              <a:gd name="connsiteX35" fmla="*/ 5548697 w 6748930"/>
              <a:gd name="connsiteY35" fmla="*/ 3361609 h 4350334"/>
              <a:gd name="connsiteX36" fmla="*/ 5456718 w 6748930"/>
              <a:gd name="connsiteY36" fmla="*/ 3379602 h 4350334"/>
              <a:gd name="connsiteX37" fmla="*/ 5374127 w 6748930"/>
              <a:gd name="connsiteY37" fmla="*/ 3321063 h 4350334"/>
              <a:gd name="connsiteX38" fmla="*/ 5472635 w 6748930"/>
              <a:gd name="connsiteY38" fmla="*/ 3313752 h 4350334"/>
              <a:gd name="connsiteX39" fmla="*/ 5479694 w 6748930"/>
              <a:gd name="connsiteY39" fmla="*/ 3218524 h 4350334"/>
              <a:gd name="connsiteX40" fmla="*/ 5574193 w 6748930"/>
              <a:gd name="connsiteY40" fmla="*/ 3208152 h 4350334"/>
              <a:gd name="connsiteX41" fmla="*/ 5563128 w 6748930"/>
              <a:gd name="connsiteY41" fmla="*/ 3299745 h 4350334"/>
              <a:gd name="connsiteX42" fmla="*/ 5663093 w 6748930"/>
              <a:gd name="connsiteY42" fmla="*/ 3300614 h 4350334"/>
              <a:gd name="connsiteX43" fmla="*/ 5702199 w 6748930"/>
              <a:gd name="connsiteY43" fmla="*/ 3207531 h 4350334"/>
              <a:gd name="connsiteX44" fmla="*/ 5832576 w 6748930"/>
              <a:gd name="connsiteY44" fmla="*/ 3288889 h 4350334"/>
              <a:gd name="connsiteX45" fmla="*/ 5912633 w 6748930"/>
              <a:gd name="connsiteY45" fmla="*/ 3108519 h 4350334"/>
              <a:gd name="connsiteX46" fmla="*/ 6298015 w 6748930"/>
              <a:gd name="connsiteY46" fmla="*/ 3318069 h 4350334"/>
              <a:gd name="connsiteX47" fmla="*/ 6529868 w 6748930"/>
              <a:gd name="connsiteY47" fmla="*/ 3506602 h 4350334"/>
              <a:gd name="connsiteX48" fmla="*/ 6671535 w 6748930"/>
              <a:gd name="connsiteY48" fmla="*/ 3575848 h 4350334"/>
              <a:gd name="connsiteX49" fmla="*/ 6748930 w 6748930"/>
              <a:gd name="connsiteY49" fmla="*/ 3451799 h 4350334"/>
              <a:gd name="connsiteX50" fmla="*/ 5559681 w 6748930"/>
              <a:gd name="connsiteY50" fmla="*/ 2476539 h 4350334"/>
              <a:gd name="connsiteX51" fmla="*/ 4062794 w 6748930"/>
              <a:gd name="connsiteY51" fmla="*/ 1460218 h 4350334"/>
              <a:gd name="connsiteX52" fmla="*/ 3318797 w 6748930"/>
              <a:gd name="connsiteY52" fmla="*/ 999628 h 4350334"/>
              <a:gd name="connsiteX53" fmla="*/ 3612279 w 6748930"/>
              <a:gd name="connsiteY53" fmla="*/ 681673 h 4350334"/>
              <a:gd name="connsiteX54" fmla="*/ 3082778 w 6748930"/>
              <a:gd name="connsiteY54" fmla="*/ 637893 h 4350334"/>
              <a:gd name="connsiteX55" fmla="*/ 2924003 w 6748930"/>
              <a:gd name="connsiteY55" fmla="*/ 378784 h 4350334"/>
              <a:gd name="connsiteX56" fmla="*/ 2716765 w 6748930"/>
              <a:gd name="connsiteY56" fmla="*/ 0 h 4350334"/>
              <a:gd name="connsiteX57" fmla="*/ 2506088 w 6748930"/>
              <a:gd name="connsiteY57" fmla="*/ 471741 h 4350334"/>
              <a:gd name="connsiteX58" fmla="*/ 2221402 w 6748930"/>
              <a:gd name="connsiteY58" fmla="*/ 1069117 h 4350334"/>
              <a:gd name="connsiteX59" fmla="*/ 1989942 w 6748930"/>
              <a:gd name="connsiteY59" fmla="*/ 1081740 h 4350334"/>
              <a:gd name="connsiteX60" fmla="*/ 1922097 w 6748930"/>
              <a:gd name="connsiteY60" fmla="*/ 651154 h 4350334"/>
              <a:gd name="connsiteX61" fmla="*/ 1896109 w 6748930"/>
              <a:gd name="connsiteY61" fmla="*/ 384269 h 4350334"/>
              <a:gd name="connsiteX62" fmla="*/ 1412666 w 6748930"/>
              <a:gd name="connsiteY62" fmla="*/ 354574 h 4350334"/>
              <a:gd name="connsiteX63" fmla="*/ 1410121 w 6748930"/>
              <a:gd name="connsiteY63" fmla="*/ 191971 h 4350334"/>
              <a:gd name="connsiteX64" fmla="*/ 1289845 w 6748930"/>
              <a:gd name="connsiteY64" fmla="*/ 184626 h 4350334"/>
              <a:gd name="connsiteX65" fmla="*/ 1169632 w 6748930"/>
              <a:gd name="connsiteY65" fmla="*/ 166320 h 4350334"/>
              <a:gd name="connsiteX66" fmla="*/ 1170496 w 6748930"/>
              <a:gd name="connsiteY66" fmla="*/ 80778 h 4350334"/>
              <a:gd name="connsiteX67" fmla="*/ 1069010 w 6748930"/>
              <a:gd name="connsiteY67" fmla="*/ 302914 h 4350334"/>
              <a:gd name="connsiteX68" fmla="*/ 964794 w 6748930"/>
              <a:gd name="connsiteY68" fmla="*/ 506053 h 4350334"/>
              <a:gd name="connsiteX69" fmla="*/ 887664 w 6748930"/>
              <a:gd name="connsiteY69" fmla="*/ 741045 h 4350334"/>
              <a:gd name="connsiteX70" fmla="*/ 771100 w 6748930"/>
              <a:gd name="connsiteY70" fmla="*/ 1145067 h 4350334"/>
              <a:gd name="connsiteX71" fmla="*/ 541335 w 6748930"/>
              <a:gd name="connsiteY71" fmla="*/ 1043578 h 4350334"/>
              <a:gd name="connsiteX72" fmla="*/ 353890 w 6748930"/>
              <a:gd name="connsiteY72" fmla="*/ 1148878 h 4350334"/>
              <a:gd name="connsiteX73" fmla="*/ 237318 w 6748930"/>
              <a:gd name="connsiteY73" fmla="*/ 1061980 h 4350334"/>
              <a:gd name="connsiteX74" fmla="*/ 166867 w 6748930"/>
              <a:gd name="connsiteY74" fmla="*/ 1137185 h 4350334"/>
              <a:gd name="connsiteX75" fmla="*/ 113254 w 6748930"/>
              <a:gd name="connsiteY75" fmla="*/ 1256635 h 4350334"/>
              <a:gd name="connsiteX76" fmla="*/ 72176 w 6748930"/>
              <a:gd name="connsiteY76" fmla="*/ 1354616 h 4350334"/>
              <a:gd name="connsiteX77" fmla="*/ 68887 w 6748930"/>
              <a:gd name="connsiteY77" fmla="*/ 1468419 h 4350334"/>
              <a:gd name="connsiteX78" fmla="*/ 0 w 6748930"/>
              <a:gd name="connsiteY78" fmla="*/ 1568134 h 4350334"/>
              <a:gd name="connsiteX79" fmla="*/ 15717 w 6748930"/>
              <a:gd name="connsiteY79" fmla="*/ 1805502 h 4350334"/>
              <a:gd name="connsiteX80" fmla="*/ 124038 w 6748930"/>
              <a:gd name="connsiteY80" fmla="*/ 1793541 h 4350334"/>
              <a:gd name="connsiteX81" fmla="*/ 287427 w 6748930"/>
              <a:gd name="connsiteY81" fmla="*/ 1863950 h 4350334"/>
              <a:gd name="connsiteX82" fmla="*/ 477307 w 6748930"/>
              <a:gd name="connsiteY82" fmla="*/ 1976975 h 4350334"/>
              <a:gd name="connsiteX83" fmla="*/ 442078 w 6748930"/>
              <a:gd name="connsiteY83" fmla="*/ 2122418 h 4350334"/>
              <a:gd name="connsiteX84" fmla="*/ 632171 w 6748930"/>
              <a:gd name="connsiteY84" fmla="*/ 2352557 h 4350334"/>
              <a:gd name="connsiteX85" fmla="*/ 406603 w 6748930"/>
              <a:gd name="connsiteY85" fmla="*/ 2851407 h 4350334"/>
              <a:gd name="connsiteX86" fmla="*/ 553431 w 6748930"/>
              <a:gd name="connsiteY86"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997575 w 6748930"/>
              <a:gd name="connsiteY5" fmla="*/ 4019974 h 4350334"/>
              <a:gd name="connsiteX6" fmla="*/ 1286691 w 6748930"/>
              <a:gd name="connsiteY6" fmla="*/ 3900108 h 4350334"/>
              <a:gd name="connsiteX7" fmla="*/ 1442161 w 6748930"/>
              <a:gd name="connsiteY7" fmla="*/ 3697891 h 4350334"/>
              <a:gd name="connsiteX8" fmla="*/ 1468940 w 6748930"/>
              <a:gd name="connsiteY8" fmla="*/ 3668527 h 4350334"/>
              <a:gd name="connsiteX9" fmla="*/ 1513390 w 6748930"/>
              <a:gd name="connsiteY9" fmla="*/ 3681227 h 4350334"/>
              <a:gd name="connsiteX10" fmla="*/ 1487990 w 6748930"/>
              <a:gd name="connsiteY10" fmla="*/ 3719327 h 4350334"/>
              <a:gd name="connsiteX11" fmla="*/ 1649915 w 6748930"/>
              <a:gd name="connsiteY11" fmla="*/ 3792641 h 4350334"/>
              <a:gd name="connsiteX12" fmla="*/ 1859532 w 6748930"/>
              <a:gd name="connsiteY12" fmla="*/ 3865725 h 4350334"/>
              <a:gd name="connsiteX13" fmla="*/ 1854065 w 6748930"/>
              <a:gd name="connsiteY13" fmla="*/ 3788272 h 4350334"/>
              <a:gd name="connsiteX14" fmla="*/ 1879446 w 6748930"/>
              <a:gd name="connsiteY14" fmla="*/ 3702576 h 4350334"/>
              <a:gd name="connsiteX15" fmla="*/ 1994158 w 6748930"/>
              <a:gd name="connsiteY15" fmla="*/ 3211199 h 4350334"/>
              <a:gd name="connsiteX16" fmla="*/ 2804799 w 6748930"/>
              <a:gd name="connsiteY16" fmla="*/ 3895198 h 4350334"/>
              <a:gd name="connsiteX17" fmla="*/ 3013959 w 6748930"/>
              <a:gd name="connsiteY17" fmla="*/ 3957567 h 4350334"/>
              <a:gd name="connsiteX18" fmla="*/ 3183365 w 6748930"/>
              <a:gd name="connsiteY18" fmla="*/ 3989261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627591 w 6748930"/>
              <a:gd name="connsiteY33" fmla="*/ 3433289 h 4350334"/>
              <a:gd name="connsiteX34" fmla="*/ 5624512 w 6748930"/>
              <a:gd name="connsiteY34" fmla="*/ 3361802 h 4350334"/>
              <a:gd name="connsiteX35" fmla="*/ 5548697 w 6748930"/>
              <a:gd name="connsiteY35" fmla="*/ 3361609 h 4350334"/>
              <a:gd name="connsiteX36" fmla="*/ 5456718 w 6748930"/>
              <a:gd name="connsiteY36" fmla="*/ 3379602 h 4350334"/>
              <a:gd name="connsiteX37" fmla="*/ 5374127 w 6748930"/>
              <a:gd name="connsiteY37" fmla="*/ 3321063 h 4350334"/>
              <a:gd name="connsiteX38" fmla="*/ 5472635 w 6748930"/>
              <a:gd name="connsiteY38" fmla="*/ 3313752 h 4350334"/>
              <a:gd name="connsiteX39" fmla="*/ 5479694 w 6748930"/>
              <a:gd name="connsiteY39" fmla="*/ 3218524 h 4350334"/>
              <a:gd name="connsiteX40" fmla="*/ 5574193 w 6748930"/>
              <a:gd name="connsiteY40" fmla="*/ 3208152 h 4350334"/>
              <a:gd name="connsiteX41" fmla="*/ 5563128 w 6748930"/>
              <a:gd name="connsiteY41" fmla="*/ 3299745 h 4350334"/>
              <a:gd name="connsiteX42" fmla="*/ 5663093 w 6748930"/>
              <a:gd name="connsiteY42" fmla="*/ 3300614 h 4350334"/>
              <a:gd name="connsiteX43" fmla="*/ 5702199 w 6748930"/>
              <a:gd name="connsiteY43" fmla="*/ 3207531 h 4350334"/>
              <a:gd name="connsiteX44" fmla="*/ 5832576 w 6748930"/>
              <a:gd name="connsiteY44" fmla="*/ 3288889 h 4350334"/>
              <a:gd name="connsiteX45" fmla="*/ 5912633 w 6748930"/>
              <a:gd name="connsiteY45" fmla="*/ 3108519 h 4350334"/>
              <a:gd name="connsiteX46" fmla="*/ 6298015 w 6748930"/>
              <a:gd name="connsiteY46" fmla="*/ 3318069 h 4350334"/>
              <a:gd name="connsiteX47" fmla="*/ 6529868 w 6748930"/>
              <a:gd name="connsiteY47" fmla="*/ 3506602 h 4350334"/>
              <a:gd name="connsiteX48" fmla="*/ 6671535 w 6748930"/>
              <a:gd name="connsiteY48" fmla="*/ 3575848 h 4350334"/>
              <a:gd name="connsiteX49" fmla="*/ 6748930 w 6748930"/>
              <a:gd name="connsiteY49" fmla="*/ 3451799 h 4350334"/>
              <a:gd name="connsiteX50" fmla="*/ 5559681 w 6748930"/>
              <a:gd name="connsiteY50" fmla="*/ 2476539 h 4350334"/>
              <a:gd name="connsiteX51" fmla="*/ 4062794 w 6748930"/>
              <a:gd name="connsiteY51" fmla="*/ 1460218 h 4350334"/>
              <a:gd name="connsiteX52" fmla="*/ 3318797 w 6748930"/>
              <a:gd name="connsiteY52" fmla="*/ 999628 h 4350334"/>
              <a:gd name="connsiteX53" fmla="*/ 3612279 w 6748930"/>
              <a:gd name="connsiteY53" fmla="*/ 681673 h 4350334"/>
              <a:gd name="connsiteX54" fmla="*/ 3082778 w 6748930"/>
              <a:gd name="connsiteY54" fmla="*/ 637893 h 4350334"/>
              <a:gd name="connsiteX55" fmla="*/ 2924003 w 6748930"/>
              <a:gd name="connsiteY55" fmla="*/ 378784 h 4350334"/>
              <a:gd name="connsiteX56" fmla="*/ 2716765 w 6748930"/>
              <a:gd name="connsiteY56" fmla="*/ 0 h 4350334"/>
              <a:gd name="connsiteX57" fmla="*/ 2506088 w 6748930"/>
              <a:gd name="connsiteY57" fmla="*/ 471741 h 4350334"/>
              <a:gd name="connsiteX58" fmla="*/ 2221402 w 6748930"/>
              <a:gd name="connsiteY58" fmla="*/ 1069117 h 4350334"/>
              <a:gd name="connsiteX59" fmla="*/ 1989942 w 6748930"/>
              <a:gd name="connsiteY59" fmla="*/ 1081740 h 4350334"/>
              <a:gd name="connsiteX60" fmla="*/ 1922097 w 6748930"/>
              <a:gd name="connsiteY60" fmla="*/ 651154 h 4350334"/>
              <a:gd name="connsiteX61" fmla="*/ 1896109 w 6748930"/>
              <a:gd name="connsiteY61" fmla="*/ 384269 h 4350334"/>
              <a:gd name="connsiteX62" fmla="*/ 1412666 w 6748930"/>
              <a:gd name="connsiteY62" fmla="*/ 354574 h 4350334"/>
              <a:gd name="connsiteX63" fmla="*/ 1410121 w 6748930"/>
              <a:gd name="connsiteY63" fmla="*/ 191971 h 4350334"/>
              <a:gd name="connsiteX64" fmla="*/ 1289845 w 6748930"/>
              <a:gd name="connsiteY64" fmla="*/ 184626 h 4350334"/>
              <a:gd name="connsiteX65" fmla="*/ 1169632 w 6748930"/>
              <a:gd name="connsiteY65" fmla="*/ 166320 h 4350334"/>
              <a:gd name="connsiteX66" fmla="*/ 1170496 w 6748930"/>
              <a:gd name="connsiteY66" fmla="*/ 80778 h 4350334"/>
              <a:gd name="connsiteX67" fmla="*/ 1069010 w 6748930"/>
              <a:gd name="connsiteY67" fmla="*/ 302914 h 4350334"/>
              <a:gd name="connsiteX68" fmla="*/ 964794 w 6748930"/>
              <a:gd name="connsiteY68" fmla="*/ 506053 h 4350334"/>
              <a:gd name="connsiteX69" fmla="*/ 887664 w 6748930"/>
              <a:gd name="connsiteY69" fmla="*/ 741045 h 4350334"/>
              <a:gd name="connsiteX70" fmla="*/ 771100 w 6748930"/>
              <a:gd name="connsiteY70" fmla="*/ 1145067 h 4350334"/>
              <a:gd name="connsiteX71" fmla="*/ 541335 w 6748930"/>
              <a:gd name="connsiteY71" fmla="*/ 1043578 h 4350334"/>
              <a:gd name="connsiteX72" fmla="*/ 353890 w 6748930"/>
              <a:gd name="connsiteY72" fmla="*/ 1148878 h 4350334"/>
              <a:gd name="connsiteX73" fmla="*/ 237318 w 6748930"/>
              <a:gd name="connsiteY73" fmla="*/ 1061980 h 4350334"/>
              <a:gd name="connsiteX74" fmla="*/ 166867 w 6748930"/>
              <a:gd name="connsiteY74" fmla="*/ 1137185 h 4350334"/>
              <a:gd name="connsiteX75" fmla="*/ 113254 w 6748930"/>
              <a:gd name="connsiteY75" fmla="*/ 1256635 h 4350334"/>
              <a:gd name="connsiteX76" fmla="*/ 72176 w 6748930"/>
              <a:gd name="connsiteY76" fmla="*/ 1354616 h 4350334"/>
              <a:gd name="connsiteX77" fmla="*/ 68887 w 6748930"/>
              <a:gd name="connsiteY77" fmla="*/ 1468419 h 4350334"/>
              <a:gd name="connsiteX78" fmla="*/ 0 w 6748930"/>
              <a:gd name="connsiteY78" fmla="*/ 1568134 h 4350334"/>
              <a:gd name="connsiteX79" fmla="*/ 15717 w 6748930"/>
              <a:gd name="connsiteY79" fmla="*/ 1805502 h 4350334"/>
              <a:gd name="connsiteX80" fmla="*/ 124038 w 6748930"/>
              <a:gd name="connsiteY80" fmla="*/ 1793541 h 4350334"/>
              <a:gd name="connsiteX81" fmla="*/ 287427 w 6748930"/>
              <a:gd name="connsiteY81" fmla="*/ 1863950 h 4350334"/>
              <a:gd name="connsiteX82" fmla="*/ 477307 w 6748930"/>
              <a:gd name="connsiteY82" fmla="*/ 1976975 h 4350334"/>
              <a:gd name="connsiteX83" fmla="*/ 442078 w 6748930"/>
              <a:gd name="connsiteY83" fmla="*/ 2122418 h 4350334"/>
              <a:gd name="connsiteX84" fmla="*/ 632171 w 6748930"/>
              <a:gd name="connsiteY84" fmla="*/ 2352557 h 4350334"/>
              <a:gd name="connsiteX85" fmla="*/ 406603 w 6748930"/>
              <a:gd name="connsiteY85" fmla="*/ 2851407 h 4350334"/>
              <a:gd name="connsiteX86" fmla="*/ 553431 w 6748930"/>
              <a:gd name="connsiteY86"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997575 w 6748930"/>
              <a:gd name="connsiteY5" fmla="*/ 4019974 h 4350334"/>
              <a:gd name="connsiteX6" fmla="*/ 1286691 w 6748930"/>
              <a:gd name="connsiteY6" fmla="*/ 3900108 h 4350334"/>
              <a:gd name="connsiteX7" fmla="*/ 1442161 w 6748930"/>
              <a:gd name="connsiteY7" fmla="*/ 3697891 h 4350334"/>
              <a:gd name="connsiteX8" fmla="*/ 1468940 w 6748930"/>
              <a:gd name="connsiteY8" fmla="*/ 3668527 h 4350334"/>
              <a:gd name="connsiteX9" fmla="*/ 1513390 w 6748930"/>
              <a:gd name="connsiteY9" fmla="*/ 3681227 h 4350334"/>
              <a:gd name="connsiteX10" fmla="*/ 1487990 w 6748930"/>
              <a:gd name="connsiteY10" fmla="*/ 3719327 h 4350334"/>
              <a:gd name="connsiteX11" fmla="*/ 1649915 w 6748930"/>
              <a:gd name="connsiteY11" fmla="*/ 3792641 h 4350334"/>
              <a:gd name="connsiteX12" fmla="*/ 1859532 w 6748930"/>
              <a:gd name="connsiteY12" fmla="*/ 3865725 h 4350334"/>
              <a:gd name="connsiteX13" fmla="*/ 1854065 w 6748930"/>
              <a:gd name="connsiteY13" fmla="*/ 3788272 h 4350334"/>
              <a:gd name="connsiteX14" fmla="*/ 1879446 w 6748930"/>
              <a:gd name="connsiteY14" fmla="*/ 3702576 h 4350334"/>
              <a:gd name="connsiteX15" fmla="*/ 1994158 w 6748930"/>
              <a:gd name="connsiteY15" fmla="*/ 3211199 h 4350334"/>
              <a:gd name="connsiteX16" fmla="*/ 2804799 w 6748930"/>
              <a:gd name="connsiteY16" fmla="*/ 3895198 h 4350334"/>
              <a:gd name="connsiteX17" fmla="*/ 3013959 w 6748930"/>
              <a:gd name="connsiteY17" fmla="*/ 3957567 h 4350334"/>
              <a:gd name="connsiteX18" fmla="*/ 3183365 w 6748930"/>
              <a:gd name="connsiteY18" fmla="*/ 3989261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627591 w 6748930"/>
              <a:gd name="connsiteY33" fmla="*/ 3433289 h 4350334"/>
              <a:gd name="connsiteX34" fmla="*/ 5624512 w 6748930"/>
              <a:gd name="connsiteY34" fmla="*/ 3361802 h 4350334"/>
              <a:gd name="connsiteX35" fmla="*/ 5548697 w 6748930"/>
              <a:gd name="connsiteY35" fmla="*/ 3361609 h 4350334"/>
              <a:gd name="connsiteX36" fmla="*/ 5456718 w 6748930"/>
              <a:gd name="connsiteY36" fmla="*/ 3379602 h 4350334"/>
              <a:gd name="connsiteX37" fmla="*/ 5374127 w 6748930"/>
              <a:gd name="connsiteY37" fmla="*/ 3321063 h 4350334"/>
              <a:gd name="connsiteX38" fmla="*/ 5472635 w 6748930"/>
              <a:gd name="connsiteY38" fmla="*/ 3313752 h 4350334"/>
              <a:gd name="connsiteX39" fmla="*/ 5479694 w 6748930"/>
              <a:gd name="connsiteY39" fmla="*/ 3218524 h 4350334"/>
              <a:gd name="connsiteX40" fmla="*/ 5574193 w 6748930"/>
              <a:gd name="connsiteY40" fmla="*/ 3208152 h 4350334"/>
              <a:gd name="connsiteX41" fmla="*/ 5563128 w 6748930"/>
              <a:gd name="connsiteY41" fmla="*/ 3299745 h 4350334"/>
              <a:gd name="connsiteX42" fmla="*/ 5663093 w 6748930"/>
              <a:gd name="connsiteY42" fmla="*/ 3300614 h 4350334"/>
              <a:gd name="connsiteX43" fmla="*/ 5702199 w 6748930"/>
              <a:gd name="connsiteY43" fmla="*/ 3207531 h 4350334"/>
              <a:gd name="connsiteX44" fmla="*/ 5832576 w 6748930"/>
              <a:gd name="connsiteY44" fmla="*/ 3288889 h 4350334"/>
              <a:gd name="connsiteX45" fmla="*/ 5912633 w 6748930"/>
              <a:gd name="connsiteY45" fmla="*/ 3108519 h 4350334"/>
              <a:gd name="connsiteX46" fmla="*/ 6298015 w 6748930"/>
              <a:gd name="connsiteY46" fmla="*/ 3318069 h 4350334"/>
              <a:gd name="connsiteX47" fmla="*/ 6529868 w 6748930"/>
              <a:gd name="connsiteY47" fmla="*/ 3506602 h 4350334"/>
              <a:gd name="connsiteX48" fmla="*/ 6671535 w 6748930"/>
              <a:gd name="connsiteY48" fmla="*/ 3575848 h 4350334"/>
              <a:gd name="connsiteX49" fmla="*/ 6748930 w 6748930"/>
              <a:gd name="connsiteY49" fmla="*/ 3451799 h 4350334"/>
              <a:gd name="connsiteX50" fmla="*/ 5559681 w 6748930"/>
              <a:gd name="connsiteY50" fmla="*/ 2476539 h 4350334"/>
              <a:gd name="connsiteX51" fmla="*/ 4062794 w 6748930"/>
              <a:gd name="connsiteY51" fmla="*/ 1460218 h 4350334"/>
              <a:gd name="connsiteX52" fmla="*/ 3318797 w 6748930"/>
              <a:gd name="connsiteY52" fmla="*/ 999628 h 4350334"/>
              <a:gd name="connsiteX53" fmla="*/ 3612279 w 6748930"/>
              <a:gd name="connsiteY53" fmla="*/ 681673 h 4350334"/>
              <a:gd name="connsiteX54" fmla="*/ 3082778 w 6748930"/>
              <a:gd name="connsiteY54" fmla="*/ 637893 h 4350334"/>
              <a:gd name="connsiteX55" fmla="*/ 2924003 w 6748930"/>
              <a:gd name="connsiteY55" fmla="*/ 378784 h 4350334"/>
              <a:gd name="connsiteX56" fmla="*/ 2716765 w 6748930"/>
              <a:gd name="connsiteY56" fmla="*/ 0 h 4350334"/>
              <a:gd name="connsiteX57" fmla="*/ 2506088 w 6748930"/>
              <a:gd name="connsiteY57" fmla="*/ 471741 h 4350334"/>
              <a:gd name="connsiteX58" fmla="*/ 2221402 w 6748930"/>
              <a:gd name="connsiteY58" fmla="*/ 1069117 h 4350334"/>
              <a:gd name="connsiteX59" fmla="*/ 1989942 w 6748930"/>
              <a:gd name="connsiteY59" fmla="*/ 1081740 h 4350334"/>
              <a:gd name="connsiteX60" fmla="*/ 1922097 w 6748930"/>
              <a:gd name="connsiteY60" fmla="*/ 651154 h 4350334"/>
              <a:gd name="connsiteX61" fmla="*/ 1896109 w 6748930"/>
              <a:gd name="connsiteY61" fmla="*/ 384269 h 4350334"/>
              <a:gd name="connsiteX62" fmla="*/ 1412666 w 6748930"/>
              <a:gd name="connsiteY62" fmla="*/ 354574 h 4350334"/>
              <a:gd name="connsiteX63" fmla="*/ 1410121 w 6748930"/>
              <a:gd name="connsiteY63" fmla="*/ 191971 h 4350334"/>
              <a:gd name="connsiteX64" fmla="*/ 1280609 w 6748930"/>
              <a:gd name="connsiteY64" fmla="*/ 233886 h 4350334"/>
              <a:gd name="connsiteX65" fmla="*/ 1169632 w 6748930"/>
              <a:gd name="connsiteY65" fmla="*/ 166320 h 4350334"/>
              <a:gd name="connsiteX66" fmla="*/ 1170496 w 6748930"/>
              <a:gd name="connsiteY66" fmla="*/ 80778 h 4350334"/>
              <a:gd name="connsiteX67" fmla="*/ 1069010 w 6748930"/>
              <a:gd name="connsiteY67" fmla="*/ 302914 h 4350334"/>
              <a:gd name="connsiteX68" fmla="*/ 964794 w 6748930"/>
              <a:gd name="connsiteY68" fmla="*/ 506053 h 4350334"/>
              <a:gd name="connsiteX69" fmla="*/ 887664 w 6748930"/>
              <a:gd name="connsiteY69" fmla="*/ 741045 h 4350334"/>
              <a:gd name="connsiteX70" fmla="*/ 771100 w 6748930"/>
              <a:gd name="connsiteY70" fmla="*/ 1145067 h 4350334"/>
              <a:gd name="connsiteX71" fmla="*/ 541335 w 6748930"/>
              <a:gd name="connsiteY71" fmla="*/ 1043578 h 4350334"/>
              <a:gd name="connsiteX72" fmla="*/ 353890 w 6748930"/>
              <a:gd name="connsiteY72" fmla="*/ 1148878 h 4350334"/>
              <a:gd name="connsiteX73" fmla="*/ 237318 w 6748930"/>
              <a:gd name="connsiteY73" fmla="*/ 1061980 h 4350334"/>
              <a:gd name="connsiteX74" fmla="*/ 166867 w 6748930"/>
              <a:gd name="connsiteY74" fmla="*/ 1137185 h 4350334"/>
              <a:gd name="connsiteX75" fmla="*/ 113254 w 6748930"/>
              <a:gd name="connsiteY75" fmla="*/ 1256635 h 4350334"/>
              <a:gd name="connsiteX76" fmla="*/ 72176 w 6748930"/>
              <a:gd name="connsiteY76" fmla="*/ 1354616 h 4350334"/>
              <a:gd name="connsiteX77" fmla="*/ 68887 w 6748930"/>
              <a:gd name="connsiteY77" fmla="*/ 1468419 h 4350334"/>
              <a:gd name="connsiteX78" fmla="*/ 0 w 6748930"/>
              <a:gd name="connsiteY78" fmla="*/ 1568134 h 4350334"/>
              <a:gd name="connsiteX79" fmla="*/ 15717 w 6748930"/>
              <a:gd name="connsiteY79" fmla="*/ 1805502 h 4350334"/>
              <a:gd name="connsiteX80" fmla="*/ 124038 w 6748930"/>
              <a:gd name="connsiteY80" fmla="*/ 1793541 h 4350334"/>
              <a:gd name="connsiteX81" fmla="*/ 287427 w 6748930"/>
              <a:gd name="connsiteY81" fmla="*/ 1863950 h 4350334"/>
              <a:gd name="connsiteX82" fmla="*/ 477307 w 6748930"/>
              <a:gd name="connsiteY82" fmla="*/ 1976975 h 4350334"/>
              <a:gd name="connsiteX83" fmla="*/ 442078 w 6748930"/>
              <a:gd name="connsiteY83" fmla="*/ 2122418 h 4350334"/>
              <a:gd name="connsiteX84" fmla="*/ 632171 w 6748930"/>
              <a:gd name="connsiteY84" fmla="*/ 2352557 h 4350334"/>
              <a:gd name="connsiteX85" fmla="*/ 406603 w 6748930"/>
              <a:gd name="connsiteY85" fmla="*/ 2851407 h 4350334"/>
              <a:gd name="connsiteX86" fmla="*/ 553431 w 6748930"/>
              <a:gd name="connsiteY86"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997575 w 6748930"/>
              <a:gd name="connsiteY5" fmla="*/ 4019974 h 4350334"/>
              <a:gd name="connsiteX6" fmla="*/ 1286691 w 6748930"/>
              <a:gd name="connsiteY6" fmla="*/ 3900108 h 4350334"/>
              <a:gd name="connsiteX7" fmla="*/ 1442161 w 6748930"/>
              <a:gd name="connsiteY7" fmla="*/ 3697891 h 4350334"/>
              <a:gd name="connsiteX8" fmla="*/ 1468940 w 6748930"/>
              <a:gd name="connsiteY8" fmla="*/ 3668527 h 4350334"/>
              <a:gd name="connsiteX9" fmla="*/ 1513390 w 6748930"/>
              <a:gd name="connsiteY9" fmla="*/ 3681227 h 4350334"/>
              <a:gd name="connsiteX10" fmla="*/ 1487990 w 6748930"/>
              <a:gd name="connsiteY10" fmla="*/ 3719327 h 4350334"/>
              <a:gd name="connsiteX11" fmla="*/ 1649915 w 6748930"/>
              <a:gd name="connsiteY11" fmla="*/ 3792641 h 4350334"/>
              <a:gd name="connsiteX12" fmla="*/ 1859532 w 6748930"/>
              <a:gd name="connsiteY12" fmla="*/ 3865725 h 4350334"/>
              <a:gd name="connsiteX13" fmla="*/ 1854065 w 6748930"/>
              <a:gd name="connsiteY13" fmla="*/ 3788272 h 4350334"/>
              <a:gd name="connsiteX14" fmla="*/ 1879446 w 6748930"/>
              <a:gd name="connsiteY14" fmla="*/ 3702576 h 4350334"/>
              <a:gd name="connsiteX15" fmla="*/ 1994158 w 6748930"/>
              <a:gd name="connsiteY15" fmla="*/ 3211199 h 4350334"/>
              <a:gd name="connsiteX16" fmla="*/ 2804799 w 6748930"/>
              <a:gd name="connsiteY16" fmla="*/ 3895198 h 4350334"/>
              <a:gd name="connsiteX17" fmla="*/ 3013959 w 6748930"/>
              <a:gd name="connsiteY17" fmla="*/ 3957567 h 4350334"/>
              <a:gd name="connsiteX18" fmla="*/ 3183365 w 6748930"/>
              <a:gd name="connsiteY18" fmla="*/ 3989261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627591 w 6748930"/>
              <a:gd name="connsiteY33" fmla="*/ 3433289 h 4350334"/>
              <a:gd name="connsiteX34" fmla="*/ 5624512 w 6748930"/>
              <a:gd name="connsiteY34" fmla="*/ 3361802 h 4350334"/>
              <a:gd name="connsiteX35" fmla="*/ 5548697 w 6748930"/>
              <a:gd name="connsiteY35" fmla="*/ 3361609 h 4350334"/>
              <a:gd name="connsiteX36" fmla="*/ 5456718 w 6748930"/>
              <a:gd name="connsiteY36" fmla="*/ 3379602 h 4350334"/>
              <a:gd name="connsiteX37" fmla="*/ 5374127 w 6748930"/>
              <a:gd name="connsiteY37" fmla="*/ 3321063 h 4350334"/>
              <a:gd name="connsiteX38" fmla="*/ 5472635 w 6748930"/>
              <a:gd name="connsiteY38" fmla="*/ 3313752 h 4350334"/>
              <a:gd name="connsiteX39" fmla="*/ 5479694 w 6748930"/>
              <a:gd name="connsiteY39" fmla="*/ 3218524 h 4350334"/>
              <a:gd name="connsiteX40" fmla="*/ 5574193 w 6748930"/>
              <a:gd name="connsiteY40" fmla="*/ 3208152 h 4350334"/>
              <a:gd name="connsiteX41" fmla="*/ 5563128 w 6748930"/>
              <a:gd name="connsiteY41" fmla="*/ 3299745 h 4350334"/>
              <a:gd name="connsiteX42" fmla="*/ 5663093 w 6748930"/>
              <a:gd name="connsiteY42" fmla="*/ 3300614 h 4350334"/>
              <a:gd name="connsiteX43" fmla="*/ 5702199 w 6748930"/>
              <a:gd name="connsiteY43" fmla="*/ 3207531 h 4350334"/>
              <a:gd name="connsiteX44" fmla="*/ 5832576 w 6748930"/>
              <a:gd name="connsiteY44" fmla="*/ 3288889 h 4350334"/>
              <a:gd name="connsiteX45" fmla="*/ 5912633 w 6748930"/>
              <a:gd name="connsiteY45" fmla="*/ 3108519 h 4350334"/>
              <a:gd name="connsiteX46" fmla="*/ 6298015 w 6748930"/>
              <a:gd name="connsiteY46" fmla="*/ 3318069 h 4350334"/>
              <a:gd name="connsiteX47" fmla="*/ 6529868 w 6748930"/>
              <a:gd name="connsiteY47" fmla="*/ 3506602 h 4350334"/>
              <a:gd name="connsiteX48" fmla="*/ 6671535 w 6748930"/>
              <a:gd name="connsiteY48" fmla="*/ 3575848 h 4350334"/>
              <a:gd name="connsiteX49" fmla="*/ 6748930 w 6748930"/>
              <a:gd name="connsiteY49" fmla="*/ 3451799 h 4350334"/>
              <a:gd name="connsiteX50" fmla="*/ 5559681 w 6748930"/>
              <a:gd name="connsiteY50" fmla="*/ 2476539 h 4350334"/>
              <a:gd name="connsiteX51" fmla="*/ 4062794 w 6748930"/>
              <a:gd name="connsiteY51" fmla="*/ 1460218 h 4350334"/>
              <a:gd name="connsiteX52" fmla="*/ 3318797 w 6748930"/>
              <a:gd name="connsiteY52" fmla="*/ 999628 h 4350334"/>
              <a:gd name="connsiteX53" fmla="*/ 3612279 w 6748930"/>
              <a:gd name="connsiteY53" fmla="*/ 681673 h 4350334"/>
              <a:gd name="connsiteX54" fmla="*/ 3082778 w 6748930"/>
              <a:gd name="connsiteY54" fmla="*/ 637893 h 4350334"/>
              <a:gd name="connsiteX55" fmla="*/ 2924003 w 6748930"/>
              <a:gd name="connsiteY55" fmla="*/ 378784 h 4350334"/>
              <a:gd name="connsiteX56" fmla="*/ 2716765 w 6748930"/>
              <a:gd name="connsiteY56" fmla="*/ 0 h 4350334"/>
              <a:gd name="connsiteX57" fmla="*/ 2506088 w 6748930"/>
              <a:gd name="connsiteY57" fmla="*/ 471741 h 4350334"/>
              <a:gd name="connsiteX58" fmla="*/ 2221402 w 6748930"/>
              <a:gd name="connsiteY58" fmla="*/ 1069117 h 4350334"/>
              <a:gd name="connsiteX59" fmla="*/ 1989942 w 6748930"/>
              <a:gd name="connsiteY59" fmla="*/ 1081740 h 4350334"/>
              <a:gd name="connsiteX60" fmla="*/ 1922097 w 6748930"/>
              <a:gd name="connsiteY60" fmla="*/ 651154 h 4350334"/>
              <a:gd name="connsiteX61" fmla="*/ 1896109 w 6748930"/>
              <a:gd name="connsiteY61" fmla="*/ 384269 h 4350334"/>
              <a:gd name="connsiteX62" fmla="*/ 1412666 w 6748930"/>
              <a:gd name="connsiteY62" fmla="*/ 354574 h 4350334"/>
              <a:gd name="connsiteX63" fmla="*/ 1425515 w 6748930"/>
              <a:gd name="connsiteY63" fmla="*/ 250468 h 4350334"/>
              <a:gd name="connsiteX64" fmla="*/ 1280609 w 6748930"/>
              <a:gd name="connsiteY64" fmla="*/ 233886 h 4350334"/>
              <a:gd name="connsiteX65" fmla="*/ 1169632 w 6748930"/>
              <a:gd name="connsiteY65" fmla="*/ 166320 h 4350334"/>
              <a:gd name="connsiteX66" fmla="*/ 1170496 w 6748930"/>
              <a:gd name="connsiteY66" fmla="*/ 80778 h 4350334"/>
              <a:gd name="connsiteX67" fmla="*/ 1069010 w 6748930"/>
              <a:gd name="connsiteY67" fmla="*/ 302914 h 4350334"/>
              <a:gd name="connsiteX68" fmla="*/ 964794 w 6748930"/>
              <a:gd name="connsiteY68" fmla="*/ 506053 h 4350334"/>
              <a:gd name="connsiteX69" fmla="*/ 887664 w 6748930"/>
              <a:gd name="connsiteY69" fmla="*/ 741045 h 4350334"/>
              <a:gd name="connsiteX70" fmla="*/ 771100 w 6748930"/>
              <a:gd name="connsiteY70" fmla="*/ 1145067 h 4350334"/>
              <a:gd name="connsiteX71" fmla="*/ 541335 w 6748930"/>
              <a:gd name="connsiteY71" fmla="*/ 1043578 h 4350334"/>
              <a:gd name="connsiteX72" fmla="*/ 353890 w 6748930"/>
              <a:gd name="connsiteY72" fmla="*/ 1148878 h 4350334"/>
              <a:gd name="connsiteX73" fmla="*/ 237318 w 6748930"/>
              <a:gd name="connsiteY73" fmla="*/ 1061980 h 4350334"/>
              <a:gd name="connsiteX74" fmla="*/ 166867 w 6748930"/>
              <a:gd name="connsiteY74" fmla="*/ 1137185 h 4350334"/>
              <a:gd name="connsiteX75" fmla="*/ 113254 w 6748930"/>
              <a:gd name="connsiteY75" fmla="*/ 1256635 h 4350334"/>
              <a:gd name="connsiteX76" fmla="*/ 72176 w 6748930"/>
              <a:gd name="connsiteY76" fmla="*/ 1354616 h 4350334"/>
              <a:gd name="connsiteX77" fmla="*/ 68887 w 6748930"/>
              <a:gd name="connsiteY77" fmla="*/ 1468419 h 4350334"/>
              <a:gd name="connsiteX78" fmla="*/ 0 w 6748930"/>
              <a:gd name="connsiteY78" fmla="*/ 1568134 h 4350334"/>
              <a:gd name="connsiteX79" fmla="*/ 15717 w 6748930"/>
              <a:gd name="connsiteY79" fmla="*/ 1805502 h 4350334"/>
              <a:gd name="connsiteX80" fmla="*/ 124038 w 6748930"/>
              <a:gd name="connsiteY80" fmla="*/ 1793541 h 4350334"/>
              <a:gd name="connsiteX81" fmla="*/ 287427 w 6748930"/>
              <a:gd name="connsiteY81" fmla="*/ 1863950 h 4350334"/>
              <a:gd name="connsiteX82" fmla="*/ 477307 w 6748930"/>
              <a:gd name="connsiteY82" fmla="*/ 1976975 h 4350334"/>
              <a:gd name="connsiteX83" fmla="*/ 442078 w 6748930"/>
              <a:gd name="connsiteY83" fmla="*/ 2122418 h 4350334"/>
              <a:gd name="connsiteX84" fmla="*/ 632171 w 6748930"/>
              <a:gd name="connsiteY84" fmla="*/ 2352557 h 4350334"/>
              <a:gd name="connsiteX85" fmla="*/ 406603 w 6748930"/>
              <a:gd name="connsiteY85" fmla="*/ 2851407 h 4350334"/>
              <a:gd name="connsiteX86" fmla="*/ 553431 w 6748930"/>
              <a:gd name="connsiteY86"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997575 w 6748930"/>
              <a:gd name="connsiteY5" fmla="*/ 4019974 h 4350334"/>
              <a:gd name="connsiteX6" fmla="*/ 1286691 w 6748930"/>
              <a:gd name="connsiteY6" fmla="*/ 3900108 h 4350334"/>
              <a:gd name="connsiteX7" fmla="*/ 1442161 w 6748930"/>
              <a:gd name="connsiteY7" fmla="*/ 3697891 h 4350334"/>
              <a:gd name="connsiteX8" fmla="*/ 1468940 w 6748930"/>
              <a:gd name="connsiteY8" fmla="*/ 3668527 h 4350334"/>
              <a:gd name="connsiteX9" fmla="*/ 1513390 w 6748930"/>
              <a:gd name="connsiteY9" fmla="*/ 3681227 h 4350334"/>
              <a:gd name="connsiteX10" fmla="*/ 1487990 w 6748930"/>
              <a:gd name="connsiteY10" fmla="*/ 3719327 h 4350334"/>
              <a:gd name="connsiteX11" fmla="*/ 1649915 w 6748930"/>
              <a:gd name="connsiteY11" fmla="*/ 3792641 h 4350334"/>
              <a:gd name="connsiteX12" fmla="*/ 1859532 w 6748930"/>
              <a:gd name="connsiteY12" fmla="*/ 3865725 h 4350334"/>
              <a:gd name="connsiteX13" fmla="*/ 1854065 w 6748930"/>
              <a:gd name="connsiteY13" fmla="*/ 3788272 h 4350334"/>
              <a:gd name="connsiteX14" fmla="*/ 1879446 w 6748930"/>
              <a:gd name="connsiteY14" fmla="*/ 3702576 h 4350334"/>
              <a:gd name="connsiteX15" fmla="*/ 1994158 w 6748930"/>
              <a:gd name="connsiteY15" fmla="*/ 3211199 h 4350334"/>
              <a:gd name="connsiteX16" fmla="*/ 2804799 w 6748930"/>
              <a:gd name="connsiteY16" fmla="*/ 3895198 h 4350334"/>
              <a:gd name="connsiteX17" fmla="*/ 3013959 w 6748930"/>
              <a:gd name="connsiteY17" fmla="*/ 3957567 h 4350334"/>
              <a:gd name="connsiteX18" fmla="*/ 3183365 w 6748930"/>
              <a:gd name="connsiteY18" fmla="*/ 3989261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627591 w 6748930"/>
              <a:gd name="connsiteY33" fmla="*/ 3433289 h 4350334"/>
              <a:gd name="connsiteX34" fmla="*/ 5624512 w 6748930"/>
              <a:gd name="connsiteY34" fmla="*/ 3361802 h 4350334"/>
              <a:gd name="connsiteX35" fmla="*/ 5548697 w 6748930"/>
              <a:gd name="connsiteY35" fmla="*/ 3361609 h 4350334"/>
              <a:gd name="connsiteX36" fmla="*/ 5456718 w 6748930"/>
              <a:gd name="connsiteY36" fmla="*/ 3379602 h 4350334"/>
              <a:gd name="connsiteX37" fmla="*/ 5374127 w 6748930"/>
              <a:gd name="connsiteY37" fmla="*/ 3321063 h 4350334"/>
              <a:gd name="connsiteX38" fmla="*/ 5472635 w 6748930"/>
              <a:gd name="connsiteY38" fmla="*/ 3313752 h 4350334"/>
              <a:gd name="connsiteX39" fmla="*/ 5479694 w 6748930"/>
              <a:gd name="connsiteY39" fmla="*/ 3218524 h 4350334"/>
              <a:gd name="connsiteX40" fmla="*/ 5574193 w 6748930"/>
              <a:gd name="connsiteY40" fmla="*/ 3208152 h 4350334"/>
              <a:gd name="connsiteX41" fmla="*/ 5563128 w 6748930"/>
              <a:gd name="connsiteY41" fmla="*/ 3299745 h 4350334"/>
              <a:gd name="connsiteX42" fmla="*/ 5663093 w 6748930"/>
              <a:gd name="connsiteY42" fmla="*/ 3300614 h 4350334"/>
              <a:gd name="connsiteX43" fmla="*/ 5702199 w 6748930"/>
              <a:gd name="connsiteY43" fmla="*/ 3207531 h 4350334"/>
              <a:gd name="connsiteX44" fmla="*/ 5832576 w 6748930"/>
              <a:gd name="connsiteY44" fmla="*/ 3288889 h 4350334"/>
              <a:gd name="connsiteX45" fmla="*/ 5912633 w 6748930"/>
              <a:gd name="connsiteY45" fmla="*/ 3108519 h 4350334"/>
              <a:gd name="connsiteX46" fmla="*/ 6298015 w 6748930"/>
              <a:gd name="connsiteY46" fmla="*/ 3318069 h 4350334"/>
              <a:gd name="connsiteX47" fmla="*/ 6529868 w 6748930"/>
              <a:gd name="connsiteY47" fmla="*/ 3506602 h 4350334"/>
              <a:gd name="connsiteX48" fmla="*/ 6671535 w 6748930"/>
              <a:gd name="connsiteY48" fmla="*/ 3575848 h 4350334"/>
              <a:gd name="connsiteX49" fmla="*/ 6748930 w 6748930"/>
              <a:gd name="connsiteY49" fmla="*/ 3451799 h 4350334"/>
              <a:gd name="connsiteX50" fmla="*/ 5559681 w 6748930"/>
              <a:gd name="connsiteY50" fmla="*/ 2476539 h 4350334"/>
              <a:gd name="connsiteX51" fmla="*/ 4062794 w 6748930"/>
              <a:gd name="connsiteY51" fmla="*/ 1460218 h 4350334"/>
              <a:gd name="connsiteX52" fmla="*/ 3318797 w 6748930"/>
              <a:gd name="connsiteY52" fmla="*/ 999628 h 4350334"/>
              <a:gd name="connsiteX53" fmla="*/ 3612279 w 6748930"/>
              <a:gd name="connsiteY53" fmla="*/ 681673 h 4350334"/>
              <a:gd name="connsiteX54" fmla="*/ 3082778 w 6748930"/>
              <a:gd name="connsiteY54" fmla="*/ 637893 h 4350334"/>
              <a:gd name="connsiteX55" fmla="*/ 2924003 w 6748930"/>
              <a:gd name="connsiteY55" fmla="*/ 378784 h 4350334"/>
              <a:gd name="connsiteX56" fmla="*/ 2716765 w 6748930"/>
              <a:gd name="connsiteY56" fmla="*/ 0 h 4350334"/>
              <a:gd name="connsiteX57" fmla="*/ 2506088 w 6748930"/>
              <a:gd name="connsiteY57" fmla="*/ 471741 h 4350334"/>
              <a:gd name="connsiteX58" fmla="*/ 2221402 w 6748930"/>
              <a:gd name="connsiteY58" fmla="*/ 1069117 h 4350334"/>
              <a:gd name="connsiteX59" fmla="*/ 1989942 w 6748930"/>
              <a:gd name="connsiteY59" fmla="*/ 1081740 h 4350334"/>
              <a:gd name="connsiteX60" fmla="*/ 1922097 w 6748930"/>
              <a:gd name="connsiteY60" fmla="*/ 651154 h 4350334"/>
              <a:gd name="connsiteX61" fmla="*/ 1896109 w 6748930"/>
              <a:gd name="connsiteY61" fmla="*/ 384269 h 4350334"/>
              <a:gd name="connsiteX62" fmla="*/ 1412666 w 6748930"/>
              <a:gd name="connsiteY62" fmla="*/ 354574 h 4350334"/>
              <a:gd name="connsiteX63" fmla="*/ 1425515 w 6748930"/>
              <a:gd name="connsiteY63" fmla="*/ 250468 h 4350334"/>
              <a:gd name="connsiteX64" fmla="*/ 1280609 w 6748930"/>
              <a:gd name="connsiteY64" fmla="*/ 233886 h 4350334"/>
              <a:gd name="connsiteX65" fmla="*/ 1169632 w 6748930"/>
              <a:gd name="connsiteY65" fmla="*/ 166320 h 4350334"/>
              <a:gd name="connsiteX66" fmla="*/ 1170496 w 6748930"/>
              <a:gd name="connsiteY66" fmla="*/ 80778 h 4350334"/>
              <a:gd name="connsiteX67" fmla="*/ 1069010 w 6748930"/>
              <a:gd name="connsiteY67" fmla="*/ 302914 h 4350334"/>
              <a:gd name="connsiteX68" fmla="*/ 964794 w 6748930"/>
              <a:gd name="connsiteY68" fmla="*/ 506053 h 4350334"/>
              <a:gd name="connsiteX69" fmla="*/ 887664 w 6748930"/>
              <a:gd name="connsiteY69" fmla="*/ 741045 h 4350334"/>
              <a:gd name="connsiteX70" fmla="*/ 771100 w 6748930"/>
              <a:gd name="connsiteY70" fmla="*/ 1145067 h 4350334"/>
              <a:gd name="connsiteX71" fmla="*/ 541335 w 6748930"/>
              <a:gd name="connsiteY71" fmla="*/ 1043578 h 4350334"/>
              <a:gd name="connsiteX72" fmla="*/ 353890 w 6748930"/>
              <a:gd name="connsiteY72" fmla="*/ 1148878 h 4350334"/>
              <a:gd name="connsiteX73" fmla="*/ 237318 w 6748930"/>
              <a:gd name="connsiteY73" fmla="*/ 1061980 h 4350334"/>
              <a:gd name="connsiteX74" fmla="*/ 166867 w 6748930"/>
              <a:gd name="connsiteY74" fmla="*/ 1137185 h 4350334"/>
              <a:gd name="connsiteX75" fmla="*/ 113254 w 6748930"/>
              <a:gd name="connsiteY75" fmla="*/ 1256635 h 4350334"/>
              <a:gd name="connsiteX76" fmla="*/ 72176 w 6748930"/>
              <a:gd name="connsiteY76" fmla="*/ 1354616 h 4350334"/>
              <a:gd name="connsiteX77" fmla="*/ 68887 w 6748930"/>
              <a:gd name="connsiteY77" fmla="*/ 1468419 h 4350334"/>
              <a:gd name="connsiteX78" fmla="*/ 0 w 6748930"/>
              <a:gd name="connsiteY78" fmla="*/ 1568134 h 4350334"/>
              <a:gd name="connsiteX79" fmla="*/ 15717 w 6748930"/>
              <a:gd name="connsiteY79" fmla="*/ 1805502 h 4350334"/>
              <a:gd name="connsiteX80" fmla="*/ 124038 w 6748930"/>
              <a:gd name="connsiteY80" fmla="*/ 1793541 h 4350334"/>
              <a:gd name="connsiteX81" fmla="*/ 287427 w 6748930"/>
              <a:gd name="connsiteY81" fmla="*/ 1863950 h 4350334"/>
              <a:gd name="connsiteX82" fmla="*/ 477307 w 6748930"/>
              <a:gd name="connsiteY82" fmla="*/ 1976975 h 4350334"/>
              <a:gd name="connsiteX83" fmla="*/ 442078 w 6748930"/>
              <a:gd name="connsiteY83" fmla="*/ 2122418 h 4350334"/>
              <a:gd name="connsiteX84" fmla="*/ 632171 w 6748930"/>
              <a:gd name="connsiteY84" fmla="*/ 2352557 h 4350334"/>
              <a:gd name="connsiteX85" fmla="*/ 406603 w 6748930"/>
              <a:gd name="connsiteY85" fmla="*/ 2851407 h 4350334"/>
              <a:gd name="connsiteX86" fmla="*/ 553431 w 6748930"/>
              <a:gd name="connsiteY86"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997575 w 6748930"/>
              <a:gd name="connsiteY5" fmla="*/ 4019974 h 4350334"/>
              <a:gd name="connsiteX6" fmla="*/ 1286691 w 6748930"/>
              <a:gd name="connsiteY6" fmla="*/ 3900108 h 4350334"/>
              <a:gd name="connsiteX7" fmla="*/ 1442161 w 6748930"/>
              <a:gd name="connsiteY7" fmla="*/ 3697891 h 4350334"/>
              <a:gd name="connsiteX8" fmla="*/ 1468940 w 6748930"/>
              <a:gd name="connsiteY8" fmla="*/ 3668527 h 4350334"/>
              <a:gd name="connsiteX9" fmla="*/ 1513390 w 6748930"/>
              <a:gd name="connsiteY9" fmla="*/ 3681227 h 4350334"/>
              <a:gd name="connsiteX10" fmla="*/ 1487990 w 6748930"/>
              <a:gd name="connsiteY10" fmla="*/ 3719327 h 4350334"/>
              <a:gd name="connsiteX11" fmla="*/ 1649915 w 6748930"/>
              <a:gd name="connsiteY11" fmla="*/ 3792641 h 4350334"/>
              <a:gd name="connsiteX12" fmla="*/ 1859532 w 6748930"/>
              <a:gd name="connsiteY12" fmla="*/ 3865725 h 4350334"/>
              <a:gd name="connsiteX13" fmla="*/ 1854065 w 6748930"/>
              <a:gd name="connsiteY13" fmla="*/ 3788272 h 4350334"/>
              <a:gd name="connsiteX14" fmla="*/ 1879446 w 6748930"/>
              <a:gd name="connsiteY14" fmla="*/ 3702576 h 4350334"/>
              <a:gd name="connsiteX15" fmla="*/ 1994158 w 6748930"/>
              <a:gd name="connsiteY15" fmla="*/ 3211199 h 4350334"/>
              <a:gd name="connsiteX16" fmla="*/ 2804799 w 6748930"/>
              <a:gd name="connsiteY16" fmla="*/ 3895198 h 4350334"/>
              <a:gd name="connsiteX17" fmla="*/ 3013959 w 6748930"/>
              <a:gd name="connsiteY17" fmla="*/ 3957567 h 4350334"/>
              <a:gd name="connsiteX18" fmla="*/ 3183365 w 6748930"/>
              <a:gd name="connsiteY18" fmla="*/ 3989261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627591 w 6748930"/>
              <a:gd name="connsiteY33" fmla="*/ 3433289 h 4350334"/>
              <a:gd name="connsiteX34" fmla="*/ 5624512 w 6748930"/>
              <a:gd name="connsiteY34" fmla="*/ 3361802 h 4350334"/>
              <a:gd name="connsiteX35" fmla="*/ 5548697 w 6748930"/>
              <a:gd name="connsiteY35" fmla="*/ 3361609 h 4350334"/>
              <a:gd name="connsiteX36" fmla="*/ 5456718 w 6748930"/>
              <a:gd name="connsiteY36" fmla="*/ 3379602 h 4350334"/>
              <a:gd name="connsiteX37" fmla="*/ 5374127 w 6748930"/>
              <a:gd name="connsiteY37" fmla="*/ 3321063 h 4350334"/>
              <a:gd name="connsiteX38" fmla="*/ 5472635 w 6748930"/>
              <a:gd name="connsiteY38" fmla="*/ 3313752 h 4350334"/>
              <a:gd name="connsiteX39" fmla="*/ 5479694 w 6748930"/>
              <a:gd name="connsiteY39" fmla="*/ 3218524 h 4350334"/>
              <a:gd name="connsiteX40" fmla="*/ 5574193 w 6748930"/>
              <a:gd name="connsiteY40" fmla="*/ 3208152 h 4350334"/>
              <a:gd name="connsiteX41" fmla="*/ 5563128 w 6748930"/>
              <a:gd name="connsiteY41" fmla="*/ 3299745 h 4350334"/>
              <a:gd name="connsiteX42" fmla="*/ 5663093 w 6748930"/>
              <a:gd name="connsiteY42" fmla="*/ 3300614 h 4350334"/>
              <a:gd name="connsiteX43" fmla="*/ 5702199 w 6748930"/>
              <a:gd name="connsiteY43" fmla="*/ 3207531 h 4350334"/>
              <a:gd name="connsiteX44" fmla="*/ 5832576 w 6748930"/>
              <a:gd name="connsiteY44" fmla="*/ 3288889 h 4350334"/>
              <a:gd name="connsiteX45" fmla="*/ 5912633 w 6748930"/>
              <a:gd name="connsiteY45" fmla="*/ 3108519 h 4350334"/>
              <a:gd name="connsiteX46" fmla="*/ 6298015 w 6748930"/>
              <a:gd name="connsiteY46" fmla="*/ 3318069 h 4350334"/>
              <a:gd name="connsiteX47" fmla="*/ 6529868 w 6748930"/>
              <a:gd name="connsiteY47" fmla="*/ 3506602 h 4350334"/>
              <a:gd name="connsiteX48" fmla="*/ 6671535 w 6748930"/>
              <a:gd name="connsiteY48" fmla="*/ 3575848 h 4350334"/>
              <a:gd name="connsiteX49" fmla="*/ 6748930 w 6748930"/>
              <a:gd name="connsiteY49" fmla="*/ 3451799 h 4350334"/>
              <a:gd name="connsiteX50" fmla="*/ 5559681 w 6748930"/>
              <a:gd name="connsiteY50" fmla="*/ 2476539 h 4350334"/>
              <a:gd name="connsiteX51" fmla="*/ 4062794 w 6748930"/>
              <a:gd name="connsiteY51" fmla="*/ 1460218 h 4350334"/>
              <a:gd name="connsiteX52" fmla="*/ 3318797 w 6748930"/>
              <a:gd name="connsiteY52" fmla="*/ 999628 h 4350334"/>
              <a:gd name="connsiteX53" fmla="*/ 3612279 w 6748930"/>
              <a:gd name="connsiteY53" fmla="*/ 681673 h 4350334"/>
              <a:gd name="connsiteX54" fmla="*/ 3082778 w 6748930"/>
              <a:gd name="connsiteY54" fmla="*/ 637893 h 4350334"/>
              <a:gd name="connsiteX55" fmla="*/ 2924003 w 6748930"/>
              <a:gd name="connsiteY55" fmla="*/ 378784 h 4350334"/>
              <a:gd name="connsiteX56" fmla="*/ 2716765 w 6748930"/>
              <a:gd name="connsiteY56" fmla="*/ 0 h 4350334"/>
              <a:gd name="connsiteX57" fmla="*/ 2506088 w 6748930"/>
              <a:gd name="connsiteY57" fmla="*/ 471741 h 4350334"/>
              <a:gd name="connsiteX58" fmla="*/ 2221402 w 6748930"/>
              <a:gd name="connsiteY58" fmla="*/ 1069117 h 4350334"/>
              <a:gd name="connsiteX59" fmla="*/ 1989942 w 6748930"/>
              <a:gd name="connsiteY59" fmla="*/ 1081740 h 4350334"/>
              <a:gd name="connsiteX60" fmla="*/ 1922097 w 6748930"/>
              <a:gd name="connsiteY60" fmla="*/ 651154 h 4350334"/>
              <a:gd name="connsiteX61" fmla="*/ 1896109 w 6748930"/>
              <a:gd name="connsiteY61" fmla="*/ 384269 h 4350334"/>
              <a:gd name="connsiteX62" fmla="*/ 1412666 w 6748930"/>
              <a:gd name="connsiteY62" fmla="*/ 354574 h 4350334"/>
              <a:gd name="connsiteX63" fmla="*/ 1425515 w 6748930"/>
              <a:gd name="connsiteY63" fmla="*/ 250468 h 4350334"/>
              <a:gd name="connsiteX64" fmla="*/ 1280609 w 6748930"/>
              <a:gd name="connsiteY64" fmla="*/ 233886 h 4350334"/>
              <a:gd name="connsiteX65" fmla="*/ 1172711 w 6748930"/>
              <a:gd name="connsiteY65" fmla="*/ 200187 h 4350334"/>
              <a:gd name="connsiteX66" fmla="*/ 1170496 w 6748930"/>
              <a:gd name="connsiteY66" fmla="*/ 80778 h 4350334"/>
              <a:gd name="connsiteX67" fmla="*/ 1069010 w 6748930"/>
              <a:gd name="connsiteY67" fmla="*/ 302914 h 4350334"/>
              <a:gd name="connsiteX68" fmla="*/ 964794 w 6748930"/>
              <a:gd name="connsiteY68" fmla="*/ 506053 h 4350334"/>
              <a:gd name="connsiteX69" fmla="*/ 887664 w 6748930"/>
              <a:gd name="connsiteY69" fmla="*/ 741045 h 4350334"/>
              <a:gd name="connsiteX70" fmla="*/ 771100 w 6748930"/>
              <a:gd name="connsiteY70" fmla="*/ 1145067 h 4350334"/>
              <a:gd name="connsiteX71" fmla="*/ 541335 w 6748930"/>
              <a:gd name="connsiteY71" fmla="*/ 1043578 h 4350334"/>
              <a:gd name="connsiteX72" fmla="*/ 353890 w 6748930"/>
              <a:gd name="connsiteY72" fmla="*/ 1148878 h 4350334"/>
              <a:gd name="connsiteX73" fmla="*/ 237318 w 6748930"/>
              <a:gd name="connsiteY73" fmla="*/ 1061980 h 4350334"/>
              <a:gd name="connsiteX74" fmla="*/ 166867 w 6748930"/>
              <a:gd name="connsiteY74" fmla="*/ 1137185 h 4350334"/>
              <a:gd name="connsiteX75" fmla="*/ 113254 w 6748930"/>
              <a:gd name="connsiteY75" fmla="*/ 1256635 h 4350334"/>
              <a:gd name="connsiteX76" fmla="*/ 72176 w 6748930"/>
              <a:gd name="connsiteY76" fmla="*/ 1354616 h 4350334"/>
              <a:gd name="connsiteX77" fmla="*/ 68887 w 6748930"/>
              <a:gd name="connsiteY77" fmla="*/ 1468419 h 4350334"/>
              <a:gd name="connsiteX78" fmla="*/ 0 w 6748930"/>
              <a:gd name="connsiteY78" fmla="*/ 1568134 h 4350334"/>
              <a:gd name="connsiteX79" fmla="*/ 15717 w 6748930"/>
              <a:gd name="connsiteY79" fmla="*/ 1805502 h 4350334"/>
              <a:gd name="connsiteX80" fmla="*/ 124038 w 6748930"/>
              <a:gd name="connsiteY80" fmla="*/ 1793541 h 4350334"/>
              <a:gd name="connsiteX81" fmla="*/ 287427 w 6748930"/>
              <a:gd name="connsiteY81" fmla="*/ 1863950 h 4350334"/>
              <a:gd name="connsiteX82" fmla="*/ 477307 w 6748930"/>
              <a:gd name="connsiteY82" fmla="*/ 1976975 h 4350334"/>
              <a:gd name="connsiteX83" fmla="*/ 442078 w 6748930"/>
              <a:gd name="connsiteY83" fmla="*/ 2122418 h 4350334"/>
              <a:gd name="connsiteX84" fmla="*/ 632171 w 6748930"/>
              <a:gd name="connsiteY84" fmla="*/ 2352557 h 4350334"/>
              <a:gd name="connsiteX85" fmla="*/ 406603 w 6748930"/>
              <a:gd name="connsiteY85" fmla="*/ 2851407 h 4350334"/>
              <a:gd name="connsiteX86" fmla="*/ 553431 w 6748930"/>
              <a:gd name="connsiteY86"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997575 w 6748930"/>
              <a:gd name="connsiteY5" fmla="*/ 4019974 h 4350334"/>
              <a:gd name="connsiteX6" fmla="*/ 1286691 w 6748930"/>
              <a:gd name="connsiteY6" fmla="*/ 3900108 h 4350334"/>
              <a:gd name="connsiteX7" fmla="*/ 1442161 w 6748930"/>
              <a:gd name="connsiteY7" fmla="*/ 3697891 h 4350334"/>
              <a:gd name="connsiteX8" fmla="*/ 1468940 w 6748930"/>
              <a:gd name="connsiteY8" fmla="*/ 3668527 h 4350334"/>
              <a:gd name="connsiteX9" fmla="*/ 1513390 w 6748930"/>
              <a:gd name="connsiteY9" fmla="*/ 3681227 h 4350334"/>
              <a:gd name="connsiteX10" fmla="*/ 1487990 w 6748930"/>
              <a:gd name="connsiteY10" fmla="*/ 3719327 h 4350334"/>
              <a:gd name="connsiteX11" fmla="*/ 1649915 w 6748930"/>
              <a:gd name="connsiteY11" fmla="*/ 3792641 h 4350334"/>
              <a:gd name="connsiteX12" fmla="*/ 1859532 w 6748930"/>
              <a:gd name="connsiteY12" fmla="*/ 3865725 h 4350334"/>
              <a:gd name="connsiteX13" fmla="*/ 1854065 w 6748930"/>
              <a:gd name="connsiteY13" fmla="*/ 3788272 h 4350334"/>
              <a:gd name="connsiteX14" fmla="*/ 1879446 w 6748930"/>
              <a:gd name="connsiteY14" fmla="*/ 3702576 h 4350334"/>
              <a:gd name="connsiteX15" fmla="*/ 1994158 w 6748930"/>
              <a:gd name="connsiteY15" fmla="*/ 3211199 h 4350334"/>
              <a:gd name="connsiteX16" fmla="*/ 2804799 w 6748930"/>
              <a:gd name="connsiteY16" fmla="*/ 3895198 h 4350334"/>
              <a:gd name="connsiteX17" fmla="*/ 3013959 w 6748930"/>
              <a:gd name="connsiteY17" fmla="*/ 3957567 h 4350334"/>
              <a:gd name="connsiteX18" fmla="*/ 3183365 w 6748930"/>
              <a:gd name="connsiteY18" fmla="*/ 3989261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627591 w 6748930"/>
              <a:gd name="connsiteY33" fmla="*/ 3433289 h 4350334"/>
              <a:gd name="connsiteX34" fmla="*/ 5624512 w 6748930"/>
              <a:gd name="connsiteY34" fmla="*/ 3361802 h 4350334"/>
              <a:gd name="connsiteX35" fmla="*/ 5548697 w 6748930"/>
              <a:gd name="connsiteY35" fmla="*/ 3361609 h 4350334"/>
              <a:gd name="connsiteX36" fmla="*/ 5456718 w 6748930"/>
              <a:gd name="connsiteY36" fmla="*/ 3379602 h 4350334"/>
              <a:gd name="connsiteX37" fmla="*/ 5374127 w 6748930"/>
              <a:gd name="connsiteY37" fmla="*/ 3321063 h 4350334"/>
              <a:gd name="connsiteX38" fmla="*/ 5472635 w 6748930"/>
              <a:gd name="connsiteY38" fmla="*/ 3313752 h 4350334"/>
              <a:gd name="connsiteX39" fmla="*/ 5479694 w 6748930"/>
              <a:gd name="connsiteY39" fmla="*/ 3218524 h 4350334"/>
              <a:gd name="connsiteX40" fmla="*/ 5574193 w 6748930"/>
              <a:gd name="connsiteY40" fmla="*/ 3208152 h 4350334"/>
              <a:gd name="connsiteX41" fmla="*/ 5563128 w 6748930"/>
              <a:gd name="connsiteY41" fmla="*/ 3299745 h 4350334"/>
              <a:gd name="connsiteX42" fmla="*/ 5663093 w 6748930"/>
              <a:gd name="connsiteY42" fmla="*/ 3300614 h 4350334"/>
              <a:gd name="connsiteX43" fmla="*/ 5702199 w 6748930"/>
              <a:gd name="connsiteY43" fmla="*/ 3207531 h 4350334"/>
              <a:gd name="connsiteX44" fmla="*/ 5832576 w 6748930"/>
              <a:gd name="connsiteY44" fmla="*/ 3288889 h 4350334"/>
              <a:gd name="connsiteX45" fmla="*/ 5912633 w 6748930"/>
              <a:gd name="connsiteY45" fmla="*/ 3108519 h 4350334"/>
              <a:gd name="connsiteX46" fmla="*/ 6298015 w 6748930"/>
              <a:gd name="connsiteY46" fmla="*/ 3318069 h 4350334"/>
              <a:gd name="connsiteX47" fmla="*/ 6529868 w 6748930"/>
              <a:gd name="connsiteY47" fmla="*/ 3506602 h 4350334"/>
              <a:gd name="connsiteX48" fmla="*/ 6671535 w 6748930"/>
              <a:gd name="connsiteY48" fmla="*/ 3575848 h 4350334"/>
              <a:gd name="connsiteX49" fmla="*/ 6748930 w 6748930"/>
              <a:gd name="connsiteY49" fmla="*/ 3451799 h 4350334"/>
              <a:gd name="connsiteX50" fmla="*/ 5559681 w 6748930"/>
              <a:gd name="connsiteY50" fmla="*/ 2476539 h 4350334"/>
              <a:gd name="connsiteX51" fmla="*/ 4062794 w 6748930"/>
              <a:gd name="connsiteY51" fmla="*/ 1460218 h 4350334"/>
              <a:gd name="connsiteX52" fmla="*/ 3318797 w 6748930"/>
              <a:gd name="connsiteY52" fmla="*/ 999628 h 4350334"/>
              <a:gd name="connsiteX53" fmla="*/ 3612279 w 6748930"/>
              <a:gd name="connsiteY53" fmla="*/ 681673 h 4350334"/>
              <a:gd name="connsiteX54" fmla="*/ 3082778 w 6748930"/>
              <a:gd name="connsiteY54" fmla="*/ 637893 h 4350334"/>
              <a:gd name="connsiteX55" fmla="*/ 2924003 w 6748930"/>
              <a:gd name="connsiteY55" fmla="*/ 378784 h 4350334"/>
              <a:gd name="connsiteX56" fmla="*/ 2716765 w 6748930"/>
              <a:gd name="connsiteY56" fmla="*/ 0 h 4350334"/>
              <a:gd name="connsiteX57" fmla="*/ 2506088 w 6748930"/>
              <a:gd name="connsiteY57" fmla="*/ 471741 h 4350334"/>
              <a:gd name="connsiteX58" fmla="*/ 2221402 w 6748930"/>
              <a:gd name="connsiteY58" fmla="*/ 1069117 h 4350334"/>
              <a:gd name="connsiteX59" fmla="*/ 1989942 w 6748930"/>
              <a:gd name="connsiteY59" fmla="*/ 1081740 h 4350334"/>
              <a:gd name="connsiteX60" fmla="*/ 1922097 w 6748930"/>
              <a:gd name="connsiteY60" fmla="*/ 651154 h 4350334"/>
              <a:gd name="connsiteX61" fmla="*/ 1896109 w 6748930"/>
              <a:gd name="connsiteY61" fmla="*/ 384269 h 4350334"/>
              <a:gd name="connsiteX62" fmla="*/ 1412666 w 6748930"/>
              <a:gd name="connsiteY62" fmla="*/ 354574 h 4350334"/>
              <a:gd name="connsiteX63" fmla="*/ 1425515 w 6748930"/>
              <a:gd name="connsiteY63" fmla="*/ 250468 h 4350334"/>
              <a:gd name="connsiteX64" fmla="*/ 1280609 w 6748930"/>
              <a:gd name="connsiteY64" fmla="*/ 233886 h 4350334"/>
              <a:gd name="connsiteX65" fmla="*/ 1172711 w 6748930"/>
              <a:gd name="connsiteY65" fmla="*/ 200187 h 4350334"/>
              <a:gd name="connsiteX66" fmla="*/ 1170496 w 6748930"/>
              <a:gd name="connsiteY66" fmla="*/ 80778 h 4350334"/>
              <a:gd name="connsiteX67" fmla="*/ 1069010 w 6748930"/>
              <a:gd name="connsiteY67" fmla="*/ 302914 h 4350334"/>
              <a:gd name="connsiteX68" fmla="*/ 964794 w 6748930"/>
              <a:gd name="connsiteY68" fmla="*/ 506053 h 4350334"/>
              <a:gd name="connsiteX69" fmla="*/ 887664 w 6748930"/>
              <a:gd name="connsiteY69" fmla="*/ 741045 h 4350334"/>
              <a:gd name="connsiteX70" fmla="*/ 771100 w 6748930"/>
              <a:gd name="connsiteY70" fmla="*/ 1145067 h 4350334"/>
              <a:gd name="connsiteX71" fmla="*/ 541335 w 6748930"/>
              <a:gd name="connsiteY71" fmla="*/ 1043578 h 4350334"/>
              <a:gd name="connsiteX72" fmla="*/ 353890 w 6748930"/>
              <a:gd name="connsiteY72" fmla="*/ 1148878 h 4350334"/>
              <a:gd name="connsiteX73" fmla="*/ 237318 w 6748930"/>
              <a:gd name="connsiteY73" fmla="*/ 1061980 h 4350334"/>
              <a:gd name="connsiteX74" fmla="*/ 166867 w 6748930"/>
              <a:gd name="connsiteY74" fmla="*/ 1137185 h 4350334"/>
              <a:gd name="connsiteX75" fmla="*/ 113254 w 6748930"/>
              <a:gd name="connsiteY75" fmla="*/ 1256635 h 4350334"/>
              <a:gd name="connsiteX76" fmla="*/ 72176 w 6748930"/>
              <a:gd name="connsiteY76" fmla="*/ 1354616 h 4350334"/>
              <a:gd name="connsiteX77" fmla="*/ 68887 w 6748930"/>
              <a:gd name="connsiteY77" fmla="*/ 1468419 h 4350334"/>
              <a:gd name="connsiteX78" fmla="*/ 0 w 6748930"/>
              <a:gd name="connsiteY78" fmla="*/ 1568134 h 4350334"/>
              <a:gd name="connsiteX79" fmla="*/ 15717 w 6748930"/>
              <a:gd name="connsiteY79" fmla="*/ 1805502 h 4350334"/>
              <a:gd name="connsiteX80" fmla="*/ 124038 w 6748930"/>
              <a:gd name="connsiteY80" fmla="*/ 1793541 h 4350334"/>
              <a:gd name="connsiteX81" fmla="*/ 287427 w 6748930"/>
              <a:gd name="connsiteY81" fmla="*/ 1863950 h 4350334"/>
              <a:gd name="connsiteX82" fmla="*/ 477307 w 6748930"/>
              <a:gd name="connsiteY82" fmla="*/ 1976975 h 4350334"/>
              <a:gd name="connsiteX83" fmla="*/ 442078 w 6748930"/>
              <a:gd name="connsiteY83" fmla="*/ 2122418 h 4350334"/>
              <a:gd name="connsiteX84" fmla="*/ 632171 w 6748930"/>
              <a:gd name="connsiteY84" fmla="*/ 2352557 h 4350334"/>
              <a:gd name="connsiteX85" fmla="*/ 406603 w 6748930"/>
              <a:gd name="connsiteY85" fmla="*/ 2851407 h 4350334"/>
              <a:gd name="connsiteX86" fmla="*/ 553431 w 6748930"/>
              <a:gd name="connsiteY86"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997575 w 6748930"/>
              <a:gd name="connsiteY5" fmla="*/ 4019974 h 4350334"/>
              <a:gd name="connsiteX6" fmla="*/ 1286691 w 6748930"/>
              <a:gd name="connsiteY6" fmla="*/ 3900108 h 4350334"/>
              <a:gd name="connsiteX7" fmla="*/ 1442161 w 6748930"/>
              <a:gd name="connsiteY7" fmla="*/ 3697891 h 4350334"/>
              <a:gd name="connsiteX8" fmla="*/ 1468940 w 6748930"/>
              <a:gd name="connsiteY8" fmla="*/ 3668527 h 4350334"/>
              <a:gd name="connsiteX9" fmla="*/ 1513390 w 6748930"/>
              <a:gd name="connsiteY9" fmla="*/ 3681227 h 4350334"/>
              <a:gd name="connsiteX10" fmla="*/ 1487990 w 6748930"/>
              <a:gd name="connsiteY10" fmla="*/ 3719327 h 4350334"/>
              <a:gd name="connsiteX11" fmla="*/ 1649915 w 6748930"/>
              <a:gd name="connsiteY11" fmla="*/ 3792641 h 4350334"/>
              <a:gd name="connsiteX12" fmla="*/ 1859532 w 6748930"/>
              <a:gd name="connsiteY12" fmla="*/ 3865725 h 4350334"/>
              <a:gd name="connsiteX13" fmla="*/ 1854065 w 6748930"/>
              <a:gd name="connsiteY13" fmla="*/ 3788272 h 4350334"/>
              <a:gd name="connsiteX14" fmla="*/ 1879446 w 6748930"/>
              <a:gd name="connsiteY14" fmla="*/ 3702576 h 4350334"/>
              <a:gd name="connsiteX15" fmla="*/ 1994158 w 6748930"/>
              <a:gd name="connsiteY15" fmla="*/ 3211199 h 4350334"/>
              <a:gd name="connsiteX16" fmla="*/ 2804799 w 6748930"/>
              <a:gd name="connsiteY16" fmla="*/ 3895198 h 4350334"/>
              <a:gd name="connsiteX17" fmla="*/ 3013959 w 6748930"/>
              <a:gd name="connsiteY17" fmla="*/ 3957567 h 4350334"/>
              <a:gd name="connsiteX18" fmla="*/ 3183365 w 6748930"/>
              <a:gd name="connsiteY18" fmla="*/ 3989261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627591 w 6748930"/>
              <a:gd name="connsiteY33" fmla="*/ 3433289 h 4350334"/>
              <a:gd name="connsiteX34" fmla="*/ 5624512 w 6748930"/>
              <a:gd name="connsiteY34" fmla="*/ 3361802 h 4350334"/>
              <a:gd name="connsiteX35" fmla="*/ 5548697 w 6748930"/>
              <a:gd name="connsiteY35" fmla="*/ 3361609 h 4350334"/>
              <a:gd name="connsiteX36" fmla="*/ 5456718 w 6748930"/>
              <a:gd name="connsiteY36" fmla="*/ 3379602 h 4350334"/>
              <a:gd name="connsiteX37" fmla="*/ 5374127 w 6748930"/>
              <a:gd name="connsiteY37" fmla="*/ 3321063 h 4350334"/>
              <a:gd name="connsiteX38" fmla="*/ 5472635 w 6748930"/>
              <a:gd name="connsiteY38" fmla="*/ 3313752 h 4350334"/>
              <a:gd name="connsiteX39" fmla="*/ 5479694 w 6748930"/>
              <a:gd name="connsiteY39" fmla="*/ 3218524 h 4350334"/>
              <a:gd name="connsiteX40" fmla="*/ 5574193 w 6748930"/>
              <a:gd name="connsiteY40" fmla="*/ 3208152 h 4350334"/>
              <a:gd name="connsiteX41" fmla="*/ 5563128 w 6748930"/>
              <a:gd name="connsiteY41" fmla="*/ 3299745 h 4350334"/>
              <a:gd name="connsiteX42" fmla="*/ 5663093 w 6748930"/>
              <a:gd name="connsiteY42" fmla="*/ 3300614 h 4350334"/>
              <a:gd name="connsiteX43" fmla="*/ 5702199 w 6748930"/>
              <a:gd name="connsiteY43" fmla="*/ 3207531 h 4350334"/>
              <a:gd name="connsiteX44" fmla="*/ 5832576 w 6748930"/>
              <a:gd name="connsiteY44" fmla="*/ 3288889 h 4350334"/>
              <a:gd name="connsiteX45" fmla="*/ 5912633 w 6748930"/>
              <a:gd name="connsiteY45" fmla="*/ 3108519 h 4350334"/>
              <a:gd name="connsiteX46" fmla="*/ 6298015 w 6748930"/>
              <a:gd name="connsiteY46" fmla="*/ 3318069 h 4350334"/>
              <a:gd name="connsiteX47" fmla="*/ 6529868 w 6748930"/>
              <a:gd name="connsiteY47" fmla="*/ 3506602 h 4350334"/>
              <a:gd name="connsiteX48" fmla="*/ 6671535 w 6748930"/>
              <a:gd name="connsiteY48" fmla="*/ 3575848 h 4350334"/>
              <a:gd name="connsiteX49" fmla="*/ 6748930 w 6748930"/>
              <a:gd name="connsiteY49" fmla="*/ 3451799 h 4350334"/>
              <a:gd name="connsiteX50" fmla="*/ 5559681 w 6748930"/>
              <a:gd name="connsiteY50" fmla="*/ 2476539 h 4350334"/>
              <a:gd name="connsiteX51" fmla="*/ 4062794 w 6748930"/>
              <a:gd name="connsiteY51" fmla="*/ 1460218 h 4350334"/>
              <a:gd name="connsiteX52" fmla="*/ 3318797 w 6748930"/>
              <a:gd name="connsiteY52" fmla="*/ 999628 h 4350334"/>
              <a:gd name="connsiteX53" fmla="*/ 3612279 w 6748930"/>
              <a:gd name="connsiteY53" fmla="*/ 681673 h 4350334"/>
              <a:gd name="connsiteX54" fmla="*/ 3082778 w 6748930"/>
              <a:gd name="connsiteY54" fmla="*/ 637893 h 4350334"/>
              <a:gd name="connsiteX55" fmla="*/ 2924003 w 6748930"/>
              <a:gd name="connsiteY55" fmla="*/ 378784 h 4350334"/>
              <a:gd name="connsiteX56" fmla="*/ 2716765 w 6748930"/>
              <a:gd name="connsiteY56" fmla="*/ 0 h 4350334"/>
              <a:gd name="connsiteX57" fmla="*/ 2506088 w 6748930"/>
              <a:gd name="connsiteY57" fmla="*/ 471741 h 4350334"/>
              <a:gd name="connsiteX58" fmla="*/ 2221402 w 6748930"/>
              <a:gd name="connsiteY58" fmla="*/ 1069117 h 4350334"/>
              <a:gd name="connsiteX59" fmla="*/ 1989942 w 6748930"/>
              <a:gd name="connsiteY59" fmla="*/ 1081740 h 4350334"/>
              <a:gd name="connsiteX60" fmla="*/ 1922097 w 6748930"/>
              <a:gd name="connsiteY60" fmla="*/ 651154 h 4350334"/>
              <a:gd name="connsiteX61" fmla="*/ 1896109 w 6748930"/>
              <a:gd name="connsiteY61" fmla="*/ 384269 h 4350334"/>
              <a:gd name="connsiteX62" fmla="*/ 1412666 w 6748930"/>
              <a:gd name="connsiteY62" fmla="*/ 354574 h 4350334"/>
              <a:gd name="connsiteX63" fmla="*/ 1425515 w 6748930"/>
              <a:gd name="connsiteY63" fmla="*/ 250468 h 4350334"/>
              <a:gd name="connsiteX64" fmla="*/ 1280609 w 6748930"/>
              <a:gd name="connsiteY64" fmla="*/ 233886 h 4350334"/>
              <a:gd name="connsiteX65" fmla="*/ 1172711 w 6748930"/>
              <a:gd name="connsiteY65" fmla="*/ 200187 h 4350334"/>
              <a:gd name="connsiteX66" fmla="*/ 1170496 w 6748930"/>
              <a:gd name="connsiteY66" fmla="*/ 80778 h 4350334"/>
              <a:gd name="connsiteX67" fmla="*/ 1069010 w 6748930"/>
              <a:gd name="connsiteY67" fmla="*/ 302914 h 4350334"/>
              <a:gd name="connsiteX68" fmla="*/ 964794 w 6748930"/>
              <a:gd name="connsiteY68" fmla="*/ 506053 h 4350334"/>
              <a:gd name="connsiteX69" fmla="*/ 887664 w 6748930"/>
              <a:gd name="connsiteY69" fmla="*/ 741045 h 4350334"/>
              <a:gd name="connsiteX70" fmla="*/ 771100 w 6748930"/>
              <a:gd name="connsiteY70" fmla="*/ 1145067 h 4350334"/>
              <a:gd name="connsiteX71" fmla="*/ 541335 w 6748930"/>
              <a:gd name="connsiteY71" fmla="*/ 1043578 h 4350334"/>
              <a:gd name="connsiteX72" fmla="*/ 353890 w 6748930"/>
              <a:gd name="connsiteY72" fmla="*/ 1148878 h 4350334"/>
              <a:gd name="connsiteX73" fmla="*/ 237318 w 6748930"/>
              <a:gd name="connsiteY73" fmla="*/ 1061980 h 4350334"/>
              <a:gd name="connsiteX74" fmla="*/ 166867 w 6748930"/>
              <a:gd name="connsiteY74" fmla="*/ 1137185 h 4350334"/>
              <a:gd name="connsiteX75" fmla="*/ 113254 w 6748930"/>
              <a:gd name="connsiteY75" fmla="*/ 1256635 h 4350334"/>
              <a:gd name="connsiteX76" fmla="*/ 72176 w 6748930"/>
              <a:gd name="connsiteY76" fmla="*/ 1354616 h 4350334"/>
              <a:gd name="connsiteX77" fmla="*/ 68887 w 6748930"/>
              <a:gd name="connsiteY77" fmla="*/ 1468419 h 4350334"/>
              <a:gd name="connsiteX78" fmla="*/ 0 w 6748930"/>
              <a:gd name="connsiteY78" fmla="*/ 1568134 h 4350334"/>
              <a:gd name="connsiteX79" fmla="*/ 15717 w 6748930"/>
              <a:gd name="connsiteY79" fmla="*/ 1805502 h 4350334"/>
              <a:gd name="connsiteX80" fmla="*/ 124038 w 6748930"/>
              <a:gd name="connsiteY80" fmla="*/ 1793541 h 4350334"/>
              <a:gd name="connsiteX81" fmla="*/ 287427 w 6748930"/>
              <a:gd name="connsiteY81" fmla="*/ 1863950 h 4350334"/>
              <a:gd name="connsiteX82" fmla="*/ 477307 w 6748930"/>
              <a:gd name="connsiteY82" fmla="*/ 1976975 h 4350334"/>
              <a:gd name="connsiteX83" fmla="*/ 442078 w 6748930"/>
              <a:gd name="connsiteY83" fmla="*/ 2122418 h 4350334"/>
              <a:gd name="connsiteX84" fmla="*/ 632171 w 6748930"/>
              <a:gd name="connsiteY84" fmla="*/ 2352557 h 4350334"/>
              <a:gd name="connsiteX85" fmla="*/ 406603 w 6748930"/>
              <a:gd name="connsiteY85" fmla="*/ 2851407 h 4350334"/>
              <a:gd name="connsiteX86" fmla="*/ 553431 w 6748930"/>
              <a:gd name="connsiteY86"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997575 w 6748930"/>
              <a:gd name="connsiteY5" fmla="*/ 4019974 h 4350334"/>
              <a:gd name="connsiteX6" fmla="*/ 1286691 w 6748930"/>
              <a:gd name="connsiteY6" fmla="*/ 3900108 h 4350334"/>
              <a:gd name="connsiteX7" fmla="*/ 1442161 w 6748930"/>
              <a:gd name="connsiteY7" fmla="*/ 3697891 h 4350334"/>
              <a:gd name="connsiteX8" fmla="*/ 1468940 w 6748930"/>
              <a:gd name="connsiteY8" fmla="*/ 3668527 h 4350334"/>
              <a:gd name="connsiteX9" fmla="*/ 1513390 w 6748930"/>
              <a:gd name="connsiteY9" fmla="*/ 3681227 h 4350334"/>
              <a:gd name="connsiteX10" fmla="*/ 1487990 w 6748930"/>
              <a:gd name="connsiteY10" fmla="*/ 3719327 h 4350334"/>
              <a:gd name="connsiteX11" fmla="*/ 1649915 w 6748930"/>
              <a:gd name="connsiteY11" fmla="*/ 3792641 h 4350334"/>
              <a:gd name="connsiteX12" fmla="*/ 1859532 w 6748930"/>
              <a:gd name="connsiteY12" fmla="*/ 3865725 h 4350334"/>
              <a:gd name="connsiteX13" fmla="*/ 1854065 w 6748930"/>
              <a:gd name="connsiteY13" fmla="*/ 3788272 h 4350334"/>
              <a:gd name="connsiteX14" fmla="*/ 1879446 w 6748930"/>
              <a:gd name="connsiteY14" fmla="*/ 3702576 h 4350334"/>
              <a:gd name="connsiteX15" fmla="*/ 1994158 w 6748930"/>
              <a:gd name="connsiteY15" fmla="*/ 3211199 h 4350334"/>
              <a:gd name="connsiteX16" fmla="*/ 2804799 w 6748930"/>
              <a:gd name="connsiteY16" fmla="*/ 3895198 h 4350334"/>
              <a:gd name="connsiteX17" fmla="*/ 3013959 w 6748930"/>
              <a:gd name="connsiteY17" fmla="*/ 3957567 h 4350334"/>
              <a:gd name="connsiteX18" fmla="*/ 3183365 w 6748930"/>
              <a:gd name="connsiteY18" fmla="*/ 3989261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627591 w 6748930"/>
              <a:gd name="connsiteY33" fmla="*/ 3433289 h 4350334"/>
              <a:gd name="connsiteX34" fmla="*/ 5624512 w 6748930"/>
              <a:gd name="connsiteY34" fmla="*/ 3361802 h 4350334"/>
              <a:gd name="connsiteX35" fmla="*/ 5548697 w 6748930"/>
              <a:gd name="connsiteY35" fmla="*/ 3361609 h 4350334"/>
              <a:gd name="connsiteX36" fmla="*/ 5456718 w 6748930"/>
              <a:gd name="connsiteY36" fmla="*/ 3379602 h 4350334"/>
              <a:gd name="connsiteX37" fmla="*/ 5374127 w 6748930"/>
              <a:gd name="connsiteY37" fmla="*/ 3321063 h 4350334"/>
              <a:gd name="connsiteX38" fmla="*/ 5472635 w 6748930"/>
              <a:gd name="connsiteY38" fmla="*/ 3313752 h 4350334"/>
              <a:gd name="connsiteX39" fmla="*/ 5479694 w 6748930"/>
              <a:gd name="connsiteY39" fmla="*/ 3218524 h 4350334"/>
              <a:gd name="connsiteX40" fmla="*/ 5574193 w 6748930"/>
              <a:gd name="connsiteY40" fmla="*/ 3208152 h 4350334"/>
              <a:gd name="connsiteX41" fmla="*/ 5563128 w 6748930"/>
              <a:gd name="connsiteY41" fmla="*/ 3299745 h 4350334"/>
              <a:gd name="connsiteX42" fmla="*/ 5663093 w 6748930"/>
              <a:gd name="connsiteY42" fmla="*/ 3300614 h 4350334"/>
              <a:gd name="connsiteX43" fmla="*/ 5702199 w 6748930"/>
              <a:gd name="connsiteY43" fmla="*/ 3207531 h 4350334"/>
              <a:gd name="connsiteX44" fmla="*/ 5832576 w 6748930"/>
              <a:gd name="connsiteY44" fmla="*/ 3288889 h 4350334"/>
              <a:gd name="connsiteX45" fmla="*/ 5912633 w 6748930"/>
              <a:gd name="connsiteY45" fmla="*/ 3108519 h 4350334"/>
              <a:gd name="connsiteX46" fmla="*/ 6298015 w 6748930"/>
              <a:gd name="connsiteY46" fmla="*/ 3318069 h 4350334"/>
              <a:gd name="connsiteX47" fmla="*/ 6529868 w 6748930"/>
              <a:gd name="connsiteY47" fmla="*/ 3506602 h 4350334"/>
              <a:gd name="connsiteX48" fmla="*/ 6671535 w 6748930"/>
              <a:gd name="connsiteY48" fmla="*/ 3575848 h 4350334"/>
              <a:gd name="connsiteX49" fmla="*/ 6748930 w 6748930"/>
              <a:gd name="connsiteY49" fmla="*/ 3451799 h 4350334"/>
              <a:gd name="connsiteX50" fmla="*/ 5559681 w 6748930"/>
              <a:gd name="connsiteY50" fmla="*/ 2476539 h 4350334"/>
              <a:gd name="connsiteX51" fmla="*/ 4062794 w 6748930"/>
              <a:gd name="connsiteY51" fmla="*/ 1460218 h 4350334"/>
              <a:gd name="connsiteX52" fmla="*/ 3318797 w 6748930"/>
              <a:gd name="connsiteY52" fmla="*/ 999628 h 4350334"/>
              <a:gd name="connsiteX53" fmla="*/ 3612279 w 6748930"/>
              <a:gd name="connsiteY53" fmla="*/ 681673 h 4350334"/>
              <a:gd name="connsiteX54" fmla="*/ 3082778 w 6748930"/>
              <a:gd name="connsiteY54" fmla="*/ 637893 h 4350334"/>
              <a:gd name="connsiteX55" fmla="*/ 2924003 w 6748930"/>
              <a:gd name="connsiteY55" fmla="*/ 378784 h 4350334"/>
              <a:gd name="connsiteX56" fmla="*/ 2716765 w 6748930"/>
              <a:gd name="connsiteY56" fmla="*/ 0 h 4350334"/>
              <a:gd name="connsiteX57" fmla="*/ 2506088 w 6748930"/>
              <a:gd name="connsiteY57" fmla="*/ 471741 h 4350334"/>
              <a:gd name="connsiteX58" fmla="*/ 2221402 w 6748930"/>
              <a:gd name="connsiteY58" fmla="*/ 1069117 h 4350334"/>
              <a:gd name="connsiteX59" fmla="*/ 1989942 w 6748930"/>
              <a:gd name="connsiteY59" fmla="*/ 1081740 h 4350334"/>
              <a:gd name="connsiteX60" fmla="*/ 1922097 w 6748930"/>
              <a:gd name="connsiteY60" fmla="*/ 651154 h 4350334"/>
              <a:gd name="connsiteX61" fmla="*/ 1896109 w 6748930"/>
              <a:gd name="connsiteY61" fmla="*/ 384269 h 4350334"/>
              <a:gd name="connsiteX62" fmla="*/ 1412666 w 6748930"/>
              <a:gd name="connsiteY62" fmla="*/ 354574 h 4350334"/>
              <a:gd name="connsiteX63" fmla="*/ 1425515 w 6748930"/>
              <a:gd name="connsiteY63" fmla="*/ 250468 h 4350334"/>
              <a:gd name="connsiteX64" fmla="*/ 1280609 w 6748930"/>
              <a:gd name="connsiteY64" fmla="*/ 233886 h 4350334"/>
              <a:gd name="connsiteX65" fmla="*/ 1172711 w 6748930"/>
              <a:gd name="connsiteY65" fmla="*/ 200187 h 4350334"/>
              <a:gd name="connsiteX66" fmla="*/ 1170496 w 6748930"/>
              <a:gd name="connsiteY66" fmla="*/ 80778 h 4350334"/>
              <a:gd name="connsiteX67" fmla="*/ 1069010 w 6748930"/>
              <a:gd name="connsiteY67" fmla="*/ 302914 h 4350334"/>
              <a:gd name="connsiteX68" fmla="*/ 964794 w 6748930"/>
              <a:gd name="connsiteY68" fmla="*/ 506053 h 4350334"/>
              <a:gd name="connsiteX69" fmla="*/ 887664 w 6748930"/>
              <a:gd name="connsiteY69" fmla="*/ 741045 h 4350334"/>
              <a:gd name="connsiteX70" fmla="*/ 771100 w 6748930"/>
              <a:gd name="connsiteY70" fmla="*/ 1145067 h 4350334"/>
              <a:gd name="connsiteX71" fmla="*/ 541335 w 6748930"/>
              <a:gd name="connsiteY71" fmla="*/ 1043578 h 4350334"/>
              <a:gd name="connsiteX72" fmla="*/ 353890 w 6748930"/>
              <a:gd name="connsiteY72" fmla="*/ 1148878 h 4350334"/>
              <a:gd name="connsiteX73" fmla="*/ 237318 w 6748930"/>
              <a:gd name="connsiteY73" fmla="*/ 1061980 h 4350334"/>
              <a:gd name="connsiteX74" fmla="*/ 166867 w 6748930"/>
              <a:gd name="connsiteY74" fmla="*/ 1137185 h 4350334"/>
              <a:gd name="connsiteX75" fmla="*/ 113254 w 6748930"/>
              <a:gd name="connsiteY75" fmla="*/ 1256635 h 4350334"/>
              <a:gd name="connsiteX76" fmla="*/ 72176 w 6748930"/>
              <a:gd name="connsiteY76" fmla="*/ 1354616 h 4350334"/>
              <a:gd name="connsiteX77" fmla="*/ 68887 w 6748930"/>
              <a:gd name="connsiteY77" fmla="*/ 1468419 h 4350334"/>
              <a:gd name="connsiteX78" fmla="*/ 0 w 6748930"/>
              <a:gd name="connsiteY78" fmla="*/ 1568134 h 4350334"/>
              <a:gd name="connsiteX79" fmla="*/ 15717 w 6748930"/>
              <a:gd name="connsiteY79" fmla="*/ 1805502 h 4350334"/>
              <a:gd name="connsiteX80" fmla="*/ 124038 w 6748930"/>
              <a:gd name="connsiteY80" fmla="*/ 1793541 h 4350334"/>
              <a:gd name="connsiteX81" fmla="*/ 287427 w 6748930"/>
              <a:gd name="connsiteY81" fmla="*/ 1863950 h 4350334"/>
              <a:gd name="connsiteX82" fmla="*/ 477307 w 6748930"/>
              <a:gd name="connsiteY82" fmla="*/ 1976975 h 4350334"/>
              <a:gd name="connsiteX83" fmla="*/ 442078 w 6748930"/>
              <a:gd name="connsiteY83" fmla="*/ 2122418 h 4350334"/>
              <a:gd name="connsiteX84" fmla="*/ 632171 w 6748930"/>
              <a:gd name="connsiteY84" fmla="*/ 2352557 h 4350334"/>
              <a:gd name="connsiteX85" fmla="*/ 406603 w 6748930"/>
              <a:gd name="connsiteY85" fmla="*/ 2851407 h 4350334"/>
              <a:gd name="connsiteX86" fmla="*/ 553431 w 6748930"/>
              <a:gd name="connsiteY86"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997575 w 6748930"/>
              <a:gd name="connsiteY5" fmla="*/ 4019974 h 4350334"/>
              <a:gd name="connsiteX6" fmla="*/ 1286691 w 6748930"/>
              <a:gd name="connsiteY6" fmla="*/ 3900108 h 4350334"/>
              <a:gd name="connsiteX7" fmla="*/ 1442161 w 6748930"/>
              <a:gd name="connsiteY7" fmla="*/ 3697891 h 4350334"/>
              <a:gd name="connsiteX8" fmla="*/ 1468940 w 6748930"/>
              <a:gd name="connsiteY8" fmla="*/ 3668527 h 4350334"/>
              <a:gd name="connsiteX9" fmla="*/ 1513390 w 6748930"/>
              <a:gd name="connsiteY9" fmla="*/ 3681227 h 4350334"/>
              <a:gd name="connsiteX10" fmla="*/ 1487990 w 6748930"/>
              <a:gd name="connsiteY10" fmla="*/ 3719327 h 4350334"/>
              <a:gd name="connsiteX11" fmla="*/ 1649915 w 6748930"/>
              <a:gd name="connsiteY11" fmla="*/ 3792641 h 4350334"/>
              <a:gd name="connsiteX12" fmla="*/ 1859532 w 6748930"/>
              <a:gd name="connsiteY12" fmla="*/ 3865725 h 4350334"/>
              <a:gd name="connsiteX13" fmla="*/ 1854065 w 6748930"/>
              <a:gd name="connsiteY13" fmla="*/ 3788272 h 4350334"/>
              <a:gd name="connsiteX14" fmla="*/ 1879446 w 6748930"/>
              <a:gd name="connsiteY14" fmla="*/ 3702576 h 4350334"/>
              <a:gd name="connsiteX15" fmla="*/ 1994158 w 6748930"/>
              <a:gd name="connsiteY15" fmla="*/ 3211199 h 4350334"/>
              <a:gd name="connsiteX16" fmla="*/ 2804799 w 6748930"/>
              <a:gd name="connsiteY16" fmla="*/ 3895198 h 4350334"/>
              <a:gd name="connsiteX17" fmla="*/ 3013959 w 6748930"/>
              <a:gd name="connsiteY17" fmla="*/ 3957567 h 4350334"/>
              <a:gd name="connsiteX18" fmla="*/ 3183365 w 6748930"/>
              <a:gd name="connsiteY18" fmla="*/ 3989261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627591 w 6748930"/>
              <a:gd name="connsiteY33" fmla="*/ 3433289 h 4350334"/>
              <a:gd name="connsiteX34" fmla="*/ 5624512 w 6748930"/>
              <a:gd name="connsiteY34" fmla="*/ 3361802 h 4350334"/>
              <a:gd name="connsiteX35" fmla="*/ 5548697 w 6748930"/>
              <a:gd name="connsiteY35" fmla="*/ 3361609 h 4350334"/>
              <a:gd name="connsiteX36" fmla="*/ 5456718 w 6748930"/>
              <a:gd name="connsiteY36" fmla="*/ 3379602 h 4350334"/>
              <a:gd name="connsiteX37" fmla="*/ 5374127 w 6748930"/>
              <a:gd name="connsiteY37" fmla="*/ 3321063 h 4350334"/>
              <a:gd name="connsiteX38" fmla="*/ 5472635 w 6748930"/>
              <a:gd name="connsiteY38" fmla="*/ 3313752 h 4350334"/>
              <a:gd name="connsiteX39" fmla="*/ 5479694 w 6748930"/>
              <a:gd name="connsiteY39" fmla="*/ 3218524 h 4350334"/>
              <a:gd name="connsiteX40" fmla="*/ 5574193 w 6748930"/>
              <a:gd name="connsiteY40" fmla="*/ 3208152 h 4350334"/>
              <a:gd name="connsiteX41" fmla="*/ 5563128 w 6748930"/>
              <a:gd name="connsiteY41" fmla="*/ 3299745 h 4350334"/>
              <a:gd name="connsiteX42" fmla="*/ 5663093 w 6748930"/>
              <a:gd name="connsiteY42" fmla="*/ 3300614 h 4350334"/>
              <a:gd name="connsiteX43" fmla="*/ 5702199 w 6748930"/>
              <a:gd name="connsiteY43" fmla="*/ 3207531 h 4350334"/>
              <a:gd name="connsiteX44" fmla="*/ 5832576 w 6748930"/>
              <a:gd name="connsiteY44" fmla="*/ 3288889 h 4350334"/>
              <a:gd name="connsiteX45" fmla="*/ 5912633 w 6748930"/>
              <a:gd name="connsiteY45" fmla="*/ 3108519 h 4350334"/>
              <a:gd name="connsiteX46" fmla="*/ 6298015 w 6748930"/>
              <a:gd name="connsiteY46" fmla="*/ 3318069 h 4350334"/>
              <a:gd name="connsiteX47" fmla="*/ 6529868 w 6748930"/>
              <a:gd name="connsiteY47" fmla="*/ 3506602 h 4350334"/>
              <a:gd name="connsiteX48" fmla="*/ 6671535 w 6748930"/>
              <a:gd name="connsiteY48" fmla="*/ 3575848 h 4350334"/>
              <a:gd name="connsiteX49" fmla="*/ 6748930 w 6748930"/>
              <a:gd name="connsiteY49" fmla="*/ 3451799 h 4350334"/>
              <a:gd name="connsiteX50" fmla="*/ 5559681 w 6748930"/>
              <a:gd name="connsiteY50" fmla="*/ 2476539 h 4350334"/>
              <a:gd name="connsiteX51" fmla="*/ 4062794 w 6748930"/>
              <a:gd name="connsiteY51" fmla="*/ 1460218 h 4350334"/>
              <a:gd name="connsiteX52" fmla="*/ 3318797 w 6748930"/>
              <a:gd name="connsiteY52" fmla="*/ 999628 h 4350334"/>
              <a:gd name="connsiteX53" fmla="*/ 3612279 w 6748930"/>
              <a:gd name="connsiteY53" fmla="*/ 681673 h 4350334"/>
              <a:gd name="connsiteX54" fmla="*/ 3082778 w 6748930"/>
              <a:gd name="connsiteY54" fmla="*/ 637893 h 4350334"/>
              <a:gd name="connsiteX55" fmla="*/ 2924003 w 6748930"/>
              <a:gd name="connsiteY55" fmla="*/ 378784 h 4350334"/>
              <a:gd name="connsiteX56" fmla="*/ 2716765 w 6748930"/>
              <a:gd name="connsiteY56" fmla="*/ 0 h 4350334"/>
              <a:gd name="connsiteX57" fmla="*/ 2506088 w 6748930"/>
              <a:gd name="connsiteY57" fmla="*/ 471741 h 4350334"/>
              <a:gd name="connsiteX58" fmla="*/ 2221402 w 6748930"/>
              <a:gd name="connsiteY58" fmla="*/ 1069117 h 4350334"/>
              <a:gd name="connsiteX59" fmla="*/ 1989942 w 6748930"/>
              <a:gd name="connsiteY59" fmla="*/ 1081740 h 4350334"/>
              <a:gd name="connsiteX60" fmla="*/ 1922097 w 6748930"/>
              <a:gd name="connsiteY60" fmla="*/ 651154 h 4350334"/>
              <a:gd name="connsiteX61" fmla="*/ 1896109 w 6748930"/>
              <a:gd name="connsiteY61" fmla="*/ 384269 h 4350334"/>
              <a:gd name="connsiteX62" fmla="*/ 1412666 w 6748930"/>
              <a:gd name="connsiteY62" fmla="*/ 354574 h 4350334"/>
              <a:gd name="connsiteX63" fmla="*/ 1425515 w 6748930"/>
              <a:gd name="connsiteY63" fmla="*/ 250468 h 4350334"/>
              <a:gd name="connsiteX64" fmla="*/ 1280609 w 6748930"/>
              <a:gd name="connsiteY64" fmla="*/ 233886 h 4350334"/>
              <a:gd name="connsiteX65" fmla="*/ 1172711 w 6748930"/>
              <a:gd name="connsiteY65" fmla="*/ 200187 h 4350334"/>
              <a:gd name="connsiteX66" fmla="*/ 1170496 w 6748930"/>
              <a:gd name="connsiteY66" fmla="*/ 80778 h 4350334"/>
              <a:gd name="connsiteX67" fmla="*/ 1069010 w 6748930"/>
              <a:gd name="connsiteY67" fmla="*/ 302914 h 4350334"/>
              <a:gd name="connsiteX68" fmla="*/ 964794 w 6748930"/>
              <a:gd name="connsiteY68" fmla="*/ 506053 h 4350334"/>
              <a:gd name="connsiteX69" fmla="*/ 887664 w 6748930"/>
              <a:gd name="connsiteY69" fmla="*/ 741045 h 4350334"/>
              <a:gd name="connsiteX70" fmla="*/ 771100 w 6748930"/>
              <a:gd name="connsiteY70" fmla="*/ 1145067 h 4350334"/>
              <a:gd name="connsiteX71" fmla="*/ 541335 w 6748930"/>
              <a:gd name="connsiteY71" fmla="*/ 1043578 h 4350334"/>
              <a:gd name="connsiteX72" fmla="*/ 353890 w 6748930"/>
              <a:gd name="connsiteY72" fmla="*/ 1148878 h 4350334"/>
              <a:gd name="connsiteX73" fmla="*/ 237318 w 6748930"/>
              <a:gd name="connsiteY73" fmla="*/ 1061980 h 4350334"/>
              <a:gd name="connsiteX74" fmla="*/ 166867 w 6748930"/>
              <a:gd name="connsiteY74" fmla="*/ 1137185 h 4350334"/>
              <a:gd name="connsiteX75" fmla="*/ 113254 w 6748930"/>
              <a:gd name="connsiteY75" fmla="*/ 1256635 h 4350334"/>
              <a:gd name="connsiteX76" fmla="*/ 72176 w 6748930"/>
              <a:gd name="connsiteY76" fmla="*/ 1354616 h 4350334"/>
              <a:gd name="connsiteX77" fmla="*/ 68887 w 6748930"/>
              <a:gd name="connsiteY77" fmla="*/ 1468419 h 4350334"/>
              <a:gd name="connsiteX78" fmla="*/ 0 w 6748930"/>
              <a:gd name="connsiteY78" fmla="*/ 1568134 h 4350334"/>
              <a:gd name="connsiteX79" fmla="*/ 15717 w 6748930"/>
              <a:gd name="connsiteY79" fmla="*/ 1805502 h 4350334"/>
              <a:gd name="connsiteX80" fmla="*/ 124038 w 6748930"/>
              <a:gd name="connsiteY80" fmla="*/ 1793541 h 4350334"/>
              <a:gd name="connsiteX81" fmla="*/ 287427 w 6748930"/>
              <a:gd name="connsiteY81" fmla="*/ 1863950 h 4350334"/>
              <a:gd name="connsiteX82" fmla="*/ 477307 w 6748930"/>
              <a:gd name="connsiteY82" fmla="*/ 1976975 h 4350334"/>
              <a:gd name="connsiteX83" fmla="*/ 442078 w 6748930"/>
              <a:gd name="connsiteY83" fmla="*/ 2122418 h 4350334"/>
              <a:gd name="connsiteX84" fmla="*/ 632171 w 6748930"/>
              <a:gd name="connsiteY84" fmla="*/ 2352557 h 4350334"/>
              <a:gd name="connsiteX85" fmla="*/ 406603 w 6748930"/>
              <a:gd name="connsiteY85" fmla="*/ 2851407 h 4350334"/>
              <a:gd name="connsiteX86" fmla="*/ 553431 w 6748930"/>
              <a:gd name="connsiteY86"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997575 w 6748930"/>
              <a:gd name="connsiteY5" fmla="*/ 4019974 h 4350334"/>
              <a:gd name="connsiteX6" fmla="*/ 1286691 w 6748930"/>
              <a:gd name="connsiteY6" fmla="*/ 3900108 h 4350334"/>
              <a:gd name="connsiteX7" fmla="*/ 1442161 w 6748930"/>
              <a:gd name="connsiteY7" fmla="*/ 3697891 h 4350334"/>
              <a:gd name="connsiteX8" fmla="*/ 1468940 w 6748930"/>
              <a:gd name="connsiteY8" fmla="*/ 3668527 h 4350334"/>
              <a:gd name="connsiteX9" fmla="*/ 1513390 w 6748930"/>
              <a:gd name="connsiteY9" fmla="*/ 3681227 h 4350334"/>
              <a:gd name="connsiteX10" fmla="*/ 1487990 w 6748930"/>
              <a:gd name="connsiteY10" fmla="*/ 3719327 h 4350334"/>
              <a:gd name="connsiteX11" fmla="*/ 1649915 w 6748930"/>
              <a:gd name="connsiteY11" fmla="*/ 3792641 h 4350334"/>
              <a:gd name="connsiteX12" fmla="*/ 1859532 w 6748930"/>
              <a:gd name="connsiteY12" fmla="*/ 3865725 h 4350334"/>
              <a:gd name="connsiteX13" fmla="*/ 1854065 w 6748930"/>
              <a:gd name="connsiteY13" fmla="*/ 3788272 h 4350334"/>
              <a:gd name="connsiteX14" fmla="*/ 1879446 w 6748930"/>
              <a:gd name="connsiteY14" fmla="*/ 3702576 h 4350334"/>
              <a:gd name="connsiteX15" fmla="*/ 1994158 w 6748930"/>
              <a:gd name="connsiteY15" fmla="*/ 3211199 h 4350334"/>
              <a:gd name="connsiteX16" fmla="*/ 2804799 w 6748930"/>
              <a:gd name="connsiteY16" fmla="*/ 3895198 h 4350334"/>
              <a:gd name="connsiteX17" fmla="*/ 3013959 w 6748930"/>
              <a:gd name="connsiteY17" fmla="*/ 3957567 h 4350334"/>
              <a:gd name="connsiteX18" fmla="*/ 3183365 w 6748930"/>
              <a:gd name="connsiteY18" fmla="*/ 3989261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627591 w 6748930"/>
              <a:gd name="connsiteY33" fmla="*/ 3433289 h 4350334"/>
              <a:gd name="connsiteX34" fmla="*/ 5624512 w 6748930"/>
              <a:gd name="connsiteY34" fmla="*/ 3361802 h 4350334"/>
              <a:gd name="connsiteX35" fmla="*/ 5548697 w 6748930"/>
              <a:gd name="connsiteY35" fmla="*/ 3361609 h 4350334"/>
              <a:gd name="connsiteX36" fmla="*/ 5456718 w 6748930"/>
              <a:gd name="connsiteY36" fmla="*/ 3379602 h 4350334"/>
              <a:gd name="connsiteX37" fmla="*/ 5374127 w 6748930"/>
              <a:gd name="connsiteY37" fmla="*/ 3321063 h 4350334"/>
              <a:gd name="connsiteX38" fmla="*/ 5472635 w 6748930"/>
              <a:gd name="connsiteY38" fmla="*/ 3313752 h 4350334"/>
              <a:gd name="connsiteX39" fmla="*/ 5479694 w 6748930"/>
              <a:gd name="connsiteY39" fmla="*/ 3218524 h 4350334"/>
              <a:gd name="connsiteX40" fmla="*/ 5574193 w 6748930"/>
              <a:gd name="connsiteY40" fmla="*/ 3208152 h 4350334"/>
              <a:gd name="connsiteX41" fmla="*/ 5563128 w 6748930"/>
              <a:gd name="connsiteY41" fmla="*/ 3299745 h 4350334"/>
              <a:gd name="connsiteX42" fmla="*/ 5663093 w 6748930"/>
              <a:gd name="connsiteY42" fmla="*/ 3300614 h 4350334"/>
              <a:gd name="connsiteX43" fmla="*/ 5702199 w 6748930"/>
              <a:gd name="connsiteY43" fmla="*/ 3207531 h 4350334"/>
              <a:gd name="connsiteX44" fmla="*/ 5832576 w 6748930"/>
              <a:gd name="connsiteY44" fmla="*/ 3288889 h 4350334"/>
              <a:gd name="connsiteX45" fmla="*/ 5912633 w 6748930"/>
              <a:gd name="connsiteY45" fmla="*/ 3108519 h 4350334"/>
              <a:gd name="connsiteX46" fmla="*/ 6298015 w 6748930"/>
              <a:gd name="connsiteY46" fmla="*/ 3318069 h 4350334"/>
              <a:gd name="connsiteX47" fmla="*/ 6529868 w 6748930"/>
              <a:gd name="connsiteY47" fmla="*/ 3506602 h 4350334"/>
              <a:gd name="connsiteX48" fmla="*/ 6671535 w 6748930"/>
              <a:gd name="connsiteY48" fmla="*/ 3575848 h 4350334"/>
              <a:gd name="connsiteX49" fmla="*/ 6748930 w 6748930"/>
              <a:gd name="connsiteY49" fmla="*/ 3451799 h 4350334"/>
              <a:gd name="connsiteX50" fmla="*/ 5559681 w 6748930"/>
              <a:gd name="connsiteY50" fmla="*/ 2476539 h 4350334"/>
              <a:gd name="connsiteX51" fmla="*/ 4062794 w 6748930"/>
              <a:gd name="connsiteY51" fmla="*/ 1460218 h 4350334"/>
              <a:gd name="connsiteX52" fmla="*/ 3318797 w 6748930"/>
              <a:gd name="connsiteY52" fmla="*/ 999628 h 4350334"/>
              <a:gd name="connsiteX53" fmla="*/ 3612279 w 6748930"/>
              <a:gd name="connsiteY53" fmla="*/ 681673 h 4350334"/>
              <a:gd name="connsiteX54" fmla="*/ 3082778 w 6748930"/>
              <a:gd name="connsiteY54" fmla="*/ 637893 h 4350334"/>
              <a:gd name="connsiteX55" fmla="*/ 2924003 w 6748930"/>
              <a:gd name="connsiteY55" fmla="*/ 378784 h 4350334"/>
              <a:gd name="connsiteX56" fmla="*/ 2716765 w 6748930"/>
              <a:gd name="connsiteY56" fmla="*/ 0 h 4350334"/>
              <a:gd name="connsiteX57" fmla="*/ 2506088 w 6748930"/>
              <a:gd name="connsiteY57" fmla="*/ 471741 h 4350334"/>
              <a:gd name="connsiteX58" fmla="*/ 2221402 w 6748930"/>
              <a:gd name="connsiteY58" fmla="*/ 1069117 h 4350334"/>
              <a:gd name="connsiteX59" fmla="*/ 1989942 w 6748930"/>
              <a:gd name="connsiteY59" fmla="*/ 1081740 h 4350334"/>
              <a:gd name="connsiteX60" fmla="*/ 1922097 w 6748930"/>
              <a:gd name="connsiteY60" fmla="*/ 651154 h 4350334"/>
              <a:gd name="connsiteX61" fmla="*/ 1896109 w 6748930"/>
              <a:gd name="connsiteY61" fmla="*/ 384269 h 4350334"/>
              <a:gd name="connsiteX62" fmla="*/ 1412666 w 6748930"/>
              <a:gd name="connsiteY62" fmla="*/ 354574 h 4350334"/>
              <a:gd name="connsiteX63" fmla="*/ 1425515 w 6748930"/>
              <a:gd name="connsiteY63" fmla="*/ 250468 h 4350334"/>
              <a:gd name="connsiteX64" fmla="*/ 1280609 w 6748930"/>
              <a:gd name="connsiteY64" fmla="*/ 233886 h 4350334"/>
              <a:gd name="connsiteX65" fmla="*/ 1172711 w 6748930"/>
              <a:gd name="connsiteY65" fmla="*/ 200187 h 4350334"/>
              <a:gd name="connsiteX66" fmla="*/ 1170496 w 6748930"/>
              <a:gd name="connsiteY66" fmla="*/ 80778 h 4350334"/>
              <a:gd name="connsiteX67" fmla="*/ 1069010 w 6748930"/>
              <a:gd name="connsiteY67" fmla="*/ 302914 h 4350334"/>
              <a:gd name="connsiteX68" fmla="*/ 964794 w 6748930"/>
              <a:gd name="connsiteY68" fmla="*/ 506053 h 4350334"/>
              <a:gd name="connsiteX69" fmla="*/ 887664 w 6748930"/>
              <a:gd name="connsiteY69" fmla="*/ 741045 h 4350334"/>
              <a:gd name="connsiteX70" fmla="*/ 771100 w 6748930"/>
              <a:gd name="connsiteY70" fmla="*/ 1145067 h 4350334"/>
              <a:gd name="connsiteX71" fmla="*/ 541335 w 6748930"/>
              <a:gd name="connsiteY71" fmla="*/ 1043578 h 4350334"/>
              <a:gd name="connsiteX72" fmla="*/ 353890 w 6748930"/>
              <a:gd name="connsiteY72" fmla="*/ 1148878 h 4350334"/>
              <a:gd name="connsiteX73" fmla="*/ 237318 w 6748930"/>
              <a:gd name="connsiteY73" fmla="*/ 1061980 h 4350334"/>
              <a:gd name="connsiteX74" fmla="*/ 166867 w 6748930"/>
              <a:gd name="connsiteY74" fmla="*/ 1137185 h 4350334"/>
              <a:gd name="connsiteX75" fmla="*/ 113254 w 6748930"/>
              <a:gd name="connsiteY75" fmla="*/ 1256635 h 4350334"/>
              <a:gd name="connsiteX76" fmla="*/ 72176 w 6748930"/>
              <a:gd name="connsiteY76" fmla="*/ 1354616 h 4350334"/>
              <a:gd name="connsiteX77" fmla="*/ 68887 w 6748930"/>
              <a:gd name="connsiteY77" fmla="*/ 1468419 h 4350334"/>
              <a:gd name="connsiteX78" fmla="*/ 0 w 6748930"/>
              <a:gd name="connsiteY78" fmla="*/ 1568134 h 4350334"/>
              <a:gd name="connsiteX79" fmla="*/ 15717 w 6748930"/>
              <a:gd name="connsiteY79" fmla="*/ 1805502 h 4350334"/>
              <a:gd name="connsiteX80" fmla="*/ 124038 w 6748930"/>
              <a:gd name="connsiteY80" fmla="*/ 1793541 h 4350334"/>
              <a:gd name="connsiteX81" fmla="*/ 287427 w 6748930"/>
              <a:gd name="connsiteY81" fmla="*/ 1863950 h 4350334"/>
              <a:gd name="connsiteX82" fmla="*/ 477307 w 6748930"/>
              <a:gd name="connsiteY82" fmla="*/ 1976975 h 4350334"/>
              <a:gd name="connsiteX83" fmla="*/ 442078 w 6748930"/>
              <a:gd name="connsiteY83" fmla="*/ 2122418 h 4350334"/>
              <a:gd name="connsiteX84" fmla="*/ 632171 w 6748930"/>
              <a:gd name="connsiteY84" fmla="*/ 2352557 h 4350334"/>
              <a:gd name="connsiteX85" fmla="*/ 406603 w 6748930"/>
              <a:gd name="connsiteY85" fmla="*/ 2851407 h 4350334"/>
              <a:gd name="connsiteX86" fmla="*/ 553431 w 6748930"/>
              <a:gd name="connsiteY86"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997575 w 6748930"/>
              <a:gd name="connsiteY5" fmla="*/ 4019974 h 4350334"/>
              <a:gd name="connsiteX6" fmla="*/ 1286691 w 6748930"/>
              <a:gd name="connsiteY6" fmla="*/ 3900108 h 4350334"/>
              <a:gd name="connsiteX7" fmla="*/ 1442161 w 6748930"/>
              <a:gd name="connsiteY7" fmla="*/ 3697891 h 4350334"/>
              <a:gd name="connsiteX8" fmla="*/ 1468940 w 6748930"/>
              <a:gd name="connsiteY8" fmla="*/ 3668527 h 4350334"/>
              <a:gd name="connsiteX9" fmla="*/ 1513390 w 6748930"/>
              <a:gd name="connsiteY9" fmla="*/ 3681227 h 4350334"/>
              <a:gd name="connsiteX10" fmla="*/ 1487990 w 6748930"/>
              <a:gd name="connsiteY10" fmla="*/ 3719327 h 4350334"/>
              <a:gd name="connsiteX11" fmla="*/ 1649915 w 6748930"/>
              <a:gd name="connsiteY11" fmla="*/ 3792641 h 4350334"/>
              <a:gd name="connsiteX12" fmla="*/ 1859532 w 6748930"/>
              <a:gd name="connsiteY12" fmla="*/ 3865725 h 4350334"/>
              <a:gd name="connsiteX13" fmla="*/ 1854065 w 6748930"/>
              <a:gd name="connsiteY13" fmla="*/ 3788272 h 4350334"/>
              <a:gd name="connsiteX14" fmla="*/ 1879446 w 6748930"/>
              <a:gd name="connsiteY14" fmla="*/ 3702576 h 4350334"/>
              <a:gd name="connsiteX15" fmla="*/ 1994158 w 6748930"/>
              <a:gd name="connsiteY15" fmla="*/ 3211199 h 4350334"/>
              <a:gd name="connsiteX16" fmla="*/ 2804799 w 6748930"/>
              <a:gd name="connsiteY16" fmla="*/ 3895198 h 4350334"/>
              <a:gd name="connsiteX17" fmla="*/ 3013959 w 6748930"/>
              <a:gd name="connsiteY17" fmla="*/ 3957567 h 4350334"/>
              <a:gd name="connsiteX18" fmla="*/ 3183365 w 6748930"/>
              <a:gd name="connsiteY18" fmla="*/ 3989261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627591 w 6748930"/>
              <a:gd name="connsiteY33" fmla="*/ 3433289 h 4350334"/>
              <a:gd name="connsiteX34" fmla="*/ 5624512 w 6748930"/>
              <a:gd name="connsiteY34" fmla="*/ 3361802 h 4350334"/>
              <a:gd name="connsiteX35" fmla="*/ 5548697 w 6748930"/>
              <a:gd name="connsiteY35" fmla="*/ 3361609 h 4350334"/>
              <a:gd name="connsiteX36" fmla="*/ 5456718 w 6748930"/>
              <a:gd name="connsiteY36" fmla="*/ 3379602 h 4350334"/>
              <a:gd name="connsiteX37" fmla="*/ 5374127 w 6748930"/>
              <a:gd name="connsiteY37" fmla="*/ 3321063 h 4350334"/>
              <a:gd name="connsiteX38" fmla="*/ 5472635 w 6748930"/>
              <a:gd name="connsiteY38" fmla="*/ 3313752 h 4350334"/>
              <a:gd name="connsiteX39" fmla="*/ 5479694 w 6748930"/>
              <a:gd name="connsiteY39" fmla="*/ 3218524 h 4350334"/>
              <a:gd name="connsiteX40" fmla="*/ 5574193 w 6748930"/>
              <a:gd name="connsiteY40" fmla="*/ 3208152 h 4350334"/>
              <a:gd name="connsiteX41" fmla="*/ 5563128 w 6748930"/>
              <a:gd name="connsiteY41" fmla="*/ 3299745 h 4350334"/>
              <a:gd name="connsiteX42" fmla="*/ 5663093 w 6748930"/>
              <a:gd name="connsiteY42" fmla="*/ 3300614 h 4350334"/>
              <a:gd name="connsiteX43" fmla="*/ 5702199 w 6748930"/>
              <a:gd name="connsiteY43" fmla="*/ 3207531 h 4350334"/>
              <a:gd name="connsiteX44" fmla="*/ 5832576 w 6748930"/>
              <a:gd name="connsiteY44" fmla="*/ 3288889 h 4350334"/>
              <a:gd name="connsiteX45" fmla="*/ 5912633 w 6748930"/>
              <a:gd name="connsiteY45" fmla="*/ 3108519 h 4350334"/>
              <a:gd name="connsiteX46" fmla="*/ 6298015 w 6748930"/>
              <a:gd name="connsiteY46" fmla="*/ 3318069 h 4350334"/>
              <a:gd name="connsiteX47" fmla="*/ 6529868 w 6748930"/>
              <a:gd name="connsiteY47" fmla="*/ 3506602 h 4350334"/>
              <a:gd name="connsiteX48" fmla="*/ 6671535 w 6748930"/>
              <a:gd name="connsiteY48" fmla="*/ 3575848 h 4350334"/>
              <a:gd name="connsiteX49" fmla="*/ 6748930 w 6748930"/>
              <a:gd name="connsiteY49" fmla="*/ 3451799 h 4350334"/>
              <a:gd name="connsiteX50" fmla="*/ 5559681 w 6748930"/>
              <a:gd name="connsiteY50" fmla="*/ 2476539 h 4350334"/>
              <a:gd name="connsiteX51" fmla="*/ 4062794 w 6748930"/>
              <a:gd name="connsiteY51" fmla="*/ 1460218 h 4350334"/>
              <a:gd name="connsiteX52" fmla="*/ 3318797 w 6748930"/>
              <a:gd name="connsiteY52" fmla="*/ 999628 h 4350334"/>
              <a:gd name="connsiteX53" fmla="*/ 3612279 w 6748930"/>
              <a:gd name="connsiteY53" fmla="*/ 681673 h 4350334"/>
              <a:gd name="connsiteX54" fmla="*/ 3082778 w 6748930"/>
              <a:gd name="connsiteY54" fmla="*/ 637893 h 4350334"/>
              <a:gd name="connsiteX55" fmla="*/ 2924003 w 6748930"/>
              <a:gd name="connsiteY55" fmla="*/ 378784 h 4350334"/>
              <a:gd name="connsiteX56" fmla="*/ 2716765 w 6748930"/>
              <a:gd name="connsiteY56" fmla="*/ 0 h 4350334"/>
              <a:gd name="connsiteX57" fmla="*/ 2506088 w 6748930"/>
              <a:gd name="connsiteY57" fmla="*/ 471741 h 4350334"/>
              <a:gd name="connsiteX58" fmla="*/ 2221402 w 6748930"/>
              <a:gd name="connsiteY58" fmla="*/ 1069117 h 4350334"/>
              <a:gd name="connsiteX59" fmla="*/ 1989942 w 6748930"/>
              <a:gd name="connsiteY59" fmla="*/ 1081740 h 4350334"/>
              <a:gd name="connsiteX60" fmla="*/ 1922097 w 6748930"/>
              <a:gd name="connsiteY60" fmla="*/ 651154 h 4350334"/>
              <a:gd name="connsiteX61" fmla="*/ 1896109 w 6748930"/>
              <a:gd name="connsiteY61" fmla="*/ 384269 h 4350334"/>
              <a:gd name="connsiteX62" fmla="*/ 1412666 w 6748930"/>
              <a:gd name="connsiteY62" fmla="*/ 354574 h 4350334"/>
              <a:gd name="connsiteX63" fmla="*/ 1425515 w 6748930"/>
              <a:gd name="connsiteY63" fmla="*/ 250468 h 4350334"/>
              <a:gd name="connsiteX64" fmla="*/ 1280609 w 6748930"/>
              <a:gd name="connsiteY64" fmla="*/ 233886 h 4350334"/>
              <a:gd name="connsiteX65" fmla="*/ 1172711 w 6748930"/>
              <a:gd name="connsiteY65" fmla="*/ 200187 h 4350334"/>
              <a:gd name="connsiteX66" fmla="*/ 1170496 w 6748930"/>
              <a:gd name="connsiteY66" fmla="*/ 80778 h 4350334"/>
              <a:gd name="connsiteX67" fmla="*/ 1069010 w 6748930"/>
              <a:gd name="connsiteY67" fmla="*/ 302914 h 4350334"/>
              <a:gd name="connsiteX68" fmla="*/ 964794 w 6748930"/>
              <a:gd name="connsiteY68" fmla="*/ 506053 h 4350334"/>
              <a:gd name="connsiteX69" fmla="*/ 887664 w 6748930"/>
              <a:gd name="connsiteY69" fmla="*/ 741045 h 4350334"/>
              <a:gd name="connsiteX70" fmla="*/ 771100 w 6748930"/>
              <a:gd name="connsiteY70" fmla="*/ 1145067 h 4350334"/>
              <a:gd name="connsiteX71" fmla="*/ 541335 w 6748930"/>
              <a:gd name="connsiteY71" fmla="*/ 1043578 h 4350334"/>
              <a:gd name="connsiteX72" fmla="*/ 353890 w 6748930"/>
              <a:gd name="connsiteY72" fmla="*/ 1148878 h 4350334"/>
              <a:gd name="connsiteX73" fmla="*/ 237318 w 6748930"/>
              <a:gd name="connsiteY73" fmla="*/ 1061980 h 4350334"/>
              <a:gd name="connsiteX74" fmla="*/ 166867 w 6748930"/>
              <a:gd name="connsiteY74" fmla="*/ 1137185 h 4350334"/>
              <a:gd name="connsiteX75" fmla="*/ 113254 w 6748930"/>
              <a:gd name="connsiteY75" fmla="*/ 1256635 h 4350334"/>
              <a:gd name="connsiteX76" fmla="*/ 72176 w 6748930"/>
              <a:gd name="connsiteY76" fmla="*/ 1354616 h 4350334"/>
              <a:gd name="connsiteX77" fmla="*/ 68887 w 6748930"/>
              <a:gd name="connsiteY77" fmla="*/ 1468419 h 4350334"/>
              <a:gd name="connsiteX78" fmla="*/ 0 w 6748930"/>
              <a:gd name="connsiteY78" fmla="*/ 1568134 h 4350334"/>
              <a:gd name="connsiteX79" fmla="*/ 15717 w 6748930"/>
              <a:gd name="connsiteY79" fmla="*/ 1805502 h 4350334"/>
              <a:gd name="connsiteX80" fmla="*/ 124038 w 6748930"/>
              <a:gd name="connsiteY80" fmla="*/ 1793541 h 4350334"/>
              <a:gd name="connsiteX81" fmla="*/ 287427 w 6748930"/>
              <a:gd name="connsiteY81" fmla="*/ 1863950 h 4350334"/>
              <a:gd name="connsiteX82" fmla="*/ 477307 w 6748930"/>
              <a:gd name="connsiteY82" fmla="*/ 1976975 h 4350334"/>
              <a:gd name="connsiteX83" fmla="*/ 442078 w 6748930"/>
              <a:gd name="connsiteY83" fmla="*/ 2122418 h 4350334"/>
              <a:gd name="connsiteX84" fmla="*/ 632171 w 6748930"/>
              <a:gd name="connsiteY84" fmla="*/ 2352557 h 4350334"/>
              <a:gd name="connsiteX85" fmla="*/ 406603 w 6748930"/>
              <a:gd name="connsiteY85" fmla="*/ 2851407 h 4350334"/>
              <a:gd name="connsiteX86" fmla="*/ 553431 w 6748930"/>
              <a:gd name="connsiteY86"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997575 w 6748930"/>
              <a:gd name="connsiteY5" fmla="*/ 4019974 h 4350334"/>
              <a:gd name="connsiteX6" fmla="*/ 1286691 w 6748930"/>
              <a:gd name="connsiteY6" fmla="*/ 3900108 h 4350334"/>
              <a:gd name="connsiteX7" fmla="*/ 1442161 w 6748930"/>
              <a:gd name="connsiteY7" fmla="*/ 3697891 h 4350334"/>
              <a:gd name="connsiteX8" fmla="*/ 1468940 w 6748930"/>
              <a:gd name="connsiteY8" fmla="*/ 3668527 h 4350334"/>
              <a:gd name="connsiteX9" fmla="*/ 1513390 w 6748930"/>
              <a:gd name="connsiteY9" fmla="*/ 3681227 h 4350334"/>
              <a:gd name="connsiteX10" fmla="*/ 1487990 w 6748930"/>
              <a:gd name="connsiteY10" fmla="*/ 3719327 h 4350334"/>
              <a:gd name="connsiteX11" fmla="*/ 1649915 w 6748930"/>
              <a:gd name="connsiteY11" fmla="*/ 3792641 h 4350334"/>
              <a:gd name="connsiteX12" fmla="*/ 1859532 w 6748930"/>
              <a:gd name="connsiteY12" fmla="*/ 3865725 h 4350334"/>
              <a:gd name="connsiteX13" fmla="*/ 1854065 w 6748930"/>
              <a:gd name="connsiteY13" fmla="*/ 3788272 h 4350334"/>
              <a:gd name="connsiteX14" fmla="*/ 1879446 w 6748930"/>
              <a:gd name="connsiteY14" fmla="*/ 3702576 h 4350334"/>
              <a:gd name="connsiteX15" fmla="*/ 1994158 w 6748930"/>
              <a:gd name="connsiteY15" fmla="*/ 3211199 h 4350334"/>
              <a:gd name="connsiteX16" fmla="*/ 2804799 w 6748930"/>
              <a:gd name="connsiteY16" fmla="*/ 3895198 h 4350334"/>
              <a:gd name="connsiteX17" fmla="*/ 3013959 w 6748930"/>
              <a:gd name="connsiteY17" fmla="*/ 3957567 h 4350334"/>
              <a:gd name="connsiteX18" fmla="*/ 3183365 w 6748930"/>
              <a:gd name="connsiteY18" fmla="*/ 3989261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627591 w 6748930"/>
              <a:gd name="connsiteY33" fmla="*/ 3433289 h 4350334"/>
              <a:gd name="connsiteX34" fmla="*/ 5624512 w 6748930"/>
              <a:gd name="connsiteY34" fmla="*/ 3361802 h 4350334"/>
              <a:gd name="connsiteX35" fmla="*/ 5548697 w 6748930"/>
              <a:gd name="connsiteY35" fmla="*/ 3361609 h 4350334"/>
              <a:gd name="connsiteX36" fmla="*/ 5456718 w 6748930"/>
              <a:gd name="connsiteY36" fmla="*/ 3379602 h 4350334"/>
              <a:gd name="connsiteX37" fmla="*/ 5374127 w 6748930"/>
              <a:gd name="connsiteY37" fmla="*/ 3321063 h 4350334"/>
              <a:gd name="connsiteX38" fmla="*/ 5472635 w 6748930"/>
              <a:gd name="connsiteY38" fmla="*/ 3313752 h 4350334"/>
              <a:gd name="connsiteX39" fmla="*/ 5479694 w 6748930"/>
              <a:gd name="connsiteY39" fmla="*/ 3218524 h 4350334"/>
              <a:gd name="connsiteX40" fmla="*/ 5574193 w 6748930"/>
              <a:gd name="connsiteY40" fmla="*/ 3208152 h 4350334"/>
              <a:gd name="connsiteX41" fmla="*/ 5563128 w 6748930"/>
              <a:gd name="connsiteY41" fmla="*/ 3299745 h 4350334"/>
              <a:gd name="connsiteX42" fmla="*/ 5663093 w 6748930"/>
              <a:gd name="connsiteY42" fmla="*/ 3300614 h 4350334"/>
              <a:gd name="connsiteX43" fmla="*/ 5702199 w 6748930"/>
              <a:gd name="connsiteY43" fmla="*/ 3207531 h 4350334"/>
              <a:gd name="connsiteX44" fmla="*/ 5832576 w 6748930"/>
              <a:gd name="connsiteY44" fmla="*/ 3288889 h 4350334"/>
              <a:gd name="connsiteX45" fmla="*/ 5912633 w 6748930"/>
              <a:gd name="connsiteY45" fmla="*/ 3108519 h 4350334"/>
              <a:gd name="connsiteX46" fmla="*/ 6298015 w 6748930"/>
              <a:gd name="connsiteY46" fmla="*/ 3318069 h 4350334"/>
              <a:gd name="connsiteX47" fmla="*/ 6529868 w 6748930"/>
              <a:gd name="connsiteY47" fmla="*/ 3506602 h 4350334"/>
              <a:gd name="connsiteX48" fmla="*/ 6671535 w 6748930"/>
              <a:gd name="connsiteY48" fmla="*/ 3575848 h 4350334"/>
              <a:gd name="connsiteX49" fmla="*/ 6748930 w 6748930"/>
              <a:gd name="connsiteY49" fmla="*/ 3451799 h 4350334"/>
              <a:gd name="connsiteX50" fmla="*/ 5559681 w 6748930"/>
              <a:gd name="connsiteY50" fmla="*/ 2476539 h 4350334"/>
              <a:gd name="connsiteX51" fmla="*/ 4062794 w 6748930"/>
              <a:gd name="connsiteY51" fmla="*/ 1460218 h 4350334"/>
              <a:gd name="connsiteX52" fmla="*/ 3318797 w 6748930"/>
              <a:gd name="connsiteY52" fmla="*/ 999628 h 4350334"/>
              <a:gd name="connsiteX53" fmla="*/ 3612279 w 6748930"/>
              <a:gd name="connsiteY53" fmla="*/ 681673 h 4350334"/>
              <a:gd name="connsiteX54" fmla="*/ 3082778 w 6748930"/>
              <a:gd name="connsiteY54" fmla="*/ 637893 h 4350334"/>
              <a:gd name="connsiteX55" fmla="*/ 2924003 w 6748930"/>
              <a:gd name="connsiteY55" fmla="*/ 378784 h 4350334"/>
              <a:gd name="connsiteX56" fmla="*/ 2716765 w 6748930"/>
              <a:gd name="connsiteY56" fmla="*/ 0 h 4350334"/>
              <a:gd name="connsiteX57" fmla="*/ 2506088 w 6748930"/>
              <a:gd name="connsiteY57" fmla="*/ 471741 h 4350334"/>
              <a:gd name="connsiteX58" fmla="*/ 2221402 w 6748930"/>
              <a:gd name="connsiteY58" fmla="*/ 1069117 h 4350334"/>
              <a:gd name="connsiteX59" fmla="*/ 1989942 w 6748930"/>
              <a:gd name="connsiteY59" fmla="*/ 1081740 h 4350334"/>
              <a:gd name="connsiteX60" fmla="*/ 1922097 w 6748930"/>
              <a:gd name="connsiteY60" fmla="*/ 651154 h 4350334"/>
              <a:gd name="connsiteX61" fmla="*/ 1896109 w 6748930"/>
              <a:gd name="connsiteY61" fmla="*/ 384269 h 4350334"/>
              <a:gd name="connsiteX62" fmla="*/ 1412666 w 6748930"/>
              <a:gd name="connsiteY62" fmla="*/ 354574 h 4350334"/>
              <a:gd name="connsiteX63" fmla="*/ 1425515 w 6748930"/>
              <a:gd name="connsiteY63" fmla="*/ 250468 h 4350334"/>
              <a:gd name="connsiteX64" fmla="*/ 1280609 w 6748930"/>
              <a:gd name="connsiteY64" fmla="*/ 233886 h 4350334"/>
              <a:gd name="connsiteX65" fmla="*/ 1172711 w 6748930"/>
              <a:gd name="connsiteY65" fmla="*/ 200187 h 4350334"/>
              <a:gd name="connsiteX66" fmla="*/ 1176653 w 6748930"/>
              <a:gd name="connsiteY66" fmla="*/ 83856 h 4350334"/>
              <a:gd name="connsiteX67" fmla="*/ 1069010 w 6748930"/>
              <a:gd name="connsiteY67" fmla="*/ 302914 h 4350334"/>
              <a:gd name="connsiteX68" fmla="*/ 964794 w 6748930"/>
              <a:gd name="connsiteY68" fmla="*/ 506053 h 4350334"/>
              <a:gd name="connsiteX69" fmla="*/ 887664 w 6748930"/>
              <a:gd name="connsiteY69" fmla="*/ 741045 h 4350334"/>
              <a:gd name="connsiteX70" fmla="*/ 771100 w 6748930"/>
              <a:gd name="connsiteY70" fmla="*/ 1145067 h 4350334"/>
              <a:gd name="connsiteX71" fmla="*/ 541335 w 6748930"/>
              <a:gd name="connsiteY71" fmla="*/ 1043578 h 4350334"/>
              <a:gd name="connsiteX72" fmla="*/ 353890 w 6748930"/>
              <a:gd name="connsiteY72" fmla="*/ 1148878 h 4350334"/>
              <a:gd name="connsiteX73" fmla="*/ 237318 w 6748930"/>
              <a:gd name="connsiteY73" fmla="*/ 1061980 h 4350334"/>
              <a:gd name="connsiteX74" fmla="*/ 166867 w 6748930"/>
              <a:gd name="connsiteY74" fmla="*/ 1137185 h 4350334"/>
              <a:gd name="connsiteX75" fmla="*/ 113254 w 6748930"/>
              <a:gd name="connsiteY75" fmla="*/ 1256635 h 4350334"/>
              <a:gd name="connsiteX76" fmla="*/ 72176 w 6748930"/>
              <a:gd name="connsiteY76" fmla="*/ 1354616 h 4350334"/>
              <a:gd name="connsiteX77" fmla="*/ 68887 w 6748930"/>
              <a:gd name="connsiteY77" fmla="*/ 1468419 h 4350334"/>
              <a:gd name="connsiteX78" fmla="*/ 0 w 6748930"/>
              <a:gd name="connsiteY78" fmla="*/ 1568134 h 4350334"/>
              <a:gd name="connsiteX79" fmla="*/ 15717 w 6748930"/>
              <a:gd name="connsiteY79" fmla="*/ 1805502 h 4350334"/>
              <a:gd name="connsiteX80" fmla="*/ 124038 w 6748930"/>
              <a:gd name="connsiteY80" fmla="*/ 1793541 h 4350334"/>
              <a:gd name="connsiteX81" fmla="*/ 287427 w 6748930"/>
              <a:gd name="connsiteY81" fmla="*/ 1863950 h 4350334"/>
              <a:gd name="connsiteX82" fmla="*/ 477307 w 6748930"/>
              <a:gd name="connsiteY82" fmla="*/ 1976975 h 4350334"/>
              <a:gd name="connsiteX83" fmla="*/ 442078 w 6748930"/>
              <a:gd name="connsiteY83" fmla="*/ 2122418 h 4350334"/>
              <a:gd name="connsiteX84" fmla="*/ 632171 w 6748930"/>
              <a:gd name="connsiteY84" fmla="*/ 2352557 h 4350334"/>
              <a:gd name="connsiteX85" fmla="*/ 406603 w 6748930"/>
              <a:gd name="connsiteY85" fmla="*/ 2851407 h 4350334"/>
              <a:gd name="connsiteX86" fmla="*/ 553431 w 6748930"/>
              <a:gd name="connsiteY86"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997575 w 6748930"/>
              <a:gd name="connsiteY5" fmla="*/ 4019974 h 4350334"/>
              <a:gd name="connsiteX6" fmla="*/ 1286691 w 6748930"/>
              <a:gd name="connsiteY6" fmla="*/ 3900108 h 4350334"/>
              <a:gd name="connsiteX7" fmla="*/ 1442161 w 6748930"/>
              <a:gd name="connsiteY7" fmla="*/ 3697891 h 4350334"/>
              <a:gd name="connsiteX8" fmla="*/ 1468940 w 6748930"/>
              <a:gd name="connsiteY8" fmla="*/ 3668527 h 4350334"/>
              <a:gd name="connsiteX9" fmla="*/ 1513390 w 6748930"/>
              <a:gd name="connsiteY9" fmla="*/ 3681227 h 4350334"/>
              <a:gd name="connsiteX10" fmla="*/ 1487990 w 6748930"/>
              <a:gd name="connsiteY10" fmla="*/ 3719327 h 4350334"/>
              <a:gd name="connsiteX11" fmla="*/ 1649915 w 6748930"/>
              <a:gd name="connsiteY11" fmla="*/ 3792641 h 4350334"/>
              <a:gd name="connsiteX12" fmla="*/ 1859532 w 6748930"/>
              <a:gd name="connsiteY12" fmla="*/ 3865725 h 4350334"/>
              <a:gd name="connsiteX13" fmla="*/ 1854065 w 6748930"/>
              <a:gd name="connsiteY13" fmla="*/ 3788272 h 4350334"/>
              <a:gd name="connsiteX14" fmla="*/ 1879446 w 6748930"/>
              <a:gd name="connsiteY14" fmla="*/ 3702576 h 4350334"/>
              <a:gd name="connsiteX15" fmla="*/ 1994158 w 6748930"/>
              <a:gd name="connsiteY15" fmla="*/ 3211199 h 4350334"/>
              <a:gd name="connsiteX16" fmla="*/ 2804799 w 6748930"/>
              <a:gd name="connsiteY16" fmla="*/ 3895198 h 4350334"/>
              <a:gd name="connsiteX17" fmla="*/ 3013959 w 6748930"/>
              <a:gd name="connsiteY17" fmla="*/ 3957567 h 4350334"/>
              <a:gd name="connsiteX18" fmla="*/ 3183365 w 6748930"/>
              <a:gd name="connsiteY18" fmla="*/ 3989261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627591 w 6748930"/>
              <a:gd name="connsiteY33" fmla="*/ 3433289 h 4350334"/>
              <a:gd name="connsiteX34" fmla="*/ 5624512 w 6748930"/>
              <a:gd name="connsiteY34" fmla="*/ 3361802 h 4350334"/>
              <a:gd name="connsiteX35" fmla="*/ 5548697 w 6748930"/>
              <a:gd name="connsiteY35" fmla="*/ 3361609 h 4350334"/>
              <a:gd name="connsiteX36" fmla="*/ 5456718 w 6748930"/>
              <a:gd name="connsiteY36" fmla="*/ 3379602 h 4350334"/>
              <a:gd name="connsiteX37" fmla="*/ 5374127 w 6748930"/>
              <a:gd name="connsiteY37" fmla="*/ 3321063 h 4350334"/>
              <a:gd name="connsiteX38" fmla="*/ 5472635 w 6748930"/>
              <a:gd name="connsiteY38" fmla="*/ 3313752 h 4350334"/>
              <a:gd name="connsiteX39" fmla="*/ 5479694 w 6748930"/>
              <a:gd name="connsiteY39" fmla="*/ 3218524 h 4350334"/>
              <a:gd name="connsiteX40" fmla="*/ 5574193 w 6748930"/>
              <a:gd name="connsiteY40" fmla="*/ 3208152 h 4350334"/>
              <a:gd name="connsiteX41" fmla="*/ 5563128 w 6748930"/>
              <a:gd name="connsiteY41" fmla="*/ 3299745 h 4350334"/>
              <a:gd name="connsiteX42" fmla="*/ 5663093 w 6748930"/>
              <a:gd name="connsiteY42" fmla="*/ 3300614 h 4350334"/>
              <a:gd name="connsiteX43" fmla="*/ 5702199 w 6748930"/>
              <a:gd name="connsiteY43" fmla="*/ 3207531 h 4350334"/>
              <a:gd name="connsiteX44" fmla="*/ 5832576 w 6748930"/>
              <a:gd name="connsiteY44" fmla="*/ 3288889 h 4350334"/>
              <a:gd name="connsiteX45" fmla="*/ 5912633 w 6748930"/>
              <a:gd name="connsiteY45" fmla="*/ 3108519 h 4350334"/>
              <a:gd name="connsiteX46" fmla="*/ 6298015 w 6748930"/>
              <a:gd name="connsiteY46" fmla="*/ 3318069 h 4350334"/>
              <a:gd name="connsiteX47" fmla="*/ 6529868 w 6748930"/>
              <a:gd name="connsiteY47" fmla="*/ 3506602 h 4350334"/>
              <a:gd name="connsiteX48" fmla="*/ 6671535 w 6748930"/>
              <a:gd name="connsiteY48" fmla="*/ 3575848 h 4350334"/>
              <a:gd name="connsiteX49" fmla="*/ 6748930 w 6748930"/>
              <a:gd name="connsiteY49" fmla="*/ 3451799 h 4350334"/>
              <a:gd name="connsiteX50" fmla="*/ 5559681 w 6748930"/>
              <a:gd name="connsiteY50" fmla="*/ 2476539 h 4350334"/>
              <a:gd name="connsiteX51" fmla="*/ 4062794 w 6748930"/>
              <a:gd name="connsiteY51" fmla="*/ 1460218 h 4350334"/>
              <a:gd name="connsiteX52" fmla="*/ 3318797 w 6748930"/>
              <a:gd name="connsiteY52" fmla="*/ 999628 h 4350334"/>
              <a:gd name="connsiteX53" fmla="*/ 3612279 w 6748930"/>
              <a:gd name="connsiteY53" fmla="*/ 681673 h 4350334"/>
              <a:gd name="connsiteX54" fmla="*/ 3082778 w 6748930"/>
              <a:gd name="connsiteY54" fmla="*/ 637893 h 4350334"/>
              <a:gd name="connsiteX55" fmla="*/ 2924003 w 6748930"/>
              <a:gd name="connsiteY55" fmla="*/ 378784 h 4350334"/>
              <a:gd name="connsiteX56" fmla="*/ 2716765 w 6748930"/>
              <a:gd name="connsiteY56" fmla="*/ 0 h 4350334"/>
              <a:gd name="connsiteX57" fmla="*/ 2506088 w 6748930"/>
              <a:gd name="connsiteY57" fmla="*/ 471741 h 4350334"/>
              <a:gd name="connsiteX58" fmla="*/ 2221402 w 6748930"/>
              <a:gd name="connsiteY58" fmla="*/ 1069117 h 4350334"/>
              <a:gd name="connsiteX59" fmla="*/ 1989942 w 6748930"/>
              <a:gd name="connsiteY59" fmla="*/ 1081740 h 4350334"/>
              <a:gd name="connsiteX60" fmla="*/ 1922097 w 6748930"/>
              <a:gd name="connsiteY60" fmla="*/ 651154 h 4350334"/>
              <a:gd name="connsiteX61" fmla="*/ 1896109 w 6748930"/>
              <a:gd name="connsiteY61" fmla="*/ 384269 h 4350334"/>
              <a:gd name="connsiteX62" fmla="*/ 1412666 w 6748930"/>
              <a:gd name="connsiteY62" fmla="*/ 354574 h 4350334"/>
              <a:gd name="connsiteX63" fmla="*/ 1425515 w 6748930"/>
              <a:gd name="connsiteY63" fmla="*/ 250468 h 4350334"/>
              <a:gd name="connsiteX64" fmla="*/ 1280609 w 6748930"/>
              <a:gd name="connsiteY64" fmla="*/ 233886 h 4350334"/>
              <a:gd name="connsiteX65" fmla="*/ 1172711 w 6748930"/>
              <a:gd name="connsiteY65" fmla="*/ 200187 h 4350334"/>
              <a:gd name="connsiteX66" fmla="*/ 1176653 w 6748930"/>
              <a:gd name="connsiteY66" fmla="*/ 83856 h 4350334"/>
              <a:gd name="connsiteX67" fmla="*/ 1069010 w 6748930"/>
              <a:gd name="connsiteY67" fmla="*/ 302914 h 4350334"/>
              <a:gd name="connsiteX68" fmla="*/ 964794 w 6748930"/>
              <a:gd name="connsiteY68" fmla="*/ 506053 h 4350334"/>
              <a:gd name="connsiteX69" fmla="*/ 887664 w 6748930"/>
              <a:gd name="connsiteY69" fmla="*/ 741045 h 4350334"/>
              <a:gd name="connsiteX70" fmla="*/ 771100 w 6748930"/>
              <a:gd name="connsiteY70" fmla="*/ 1145067 h 4350334"/>
              <a:gd name="connsiteX71" fmla="*/ 541335 w 6748930"/>
              <a:gd name="connsiteY71" fmla="*/ 1043578 h 4350334"/>
              <a:gd name="connsiteX72" fmla="*/ 353890 w 6748930"/>
              <a:gd name="connsiteY72" fmla="*/ 1148878 h 4350334"/>
              <a:gd name="connsiteX73" fmla="*/ 237318 w 6748930"/>
              <a:gd name="connsiteY73" fmla="*/ 1061980 h 4350334"/>
              <a:gd name="connsiteX74" fmla="*/ 166867 w 6748930"/>
              <a:gd name="connsiteY74" fmla="*/ 1137185 h 4350334"/>
              <a:gd name="connsiteX75" fmla="*/ 113254 w 6748930"/>
              <a:gd name="connsiteY75" fmla="*/ 1256635 h 4350334"/>
              <a:gd name="connsiteX76" fmla="*/ 72176 w 6748930"/>
              <a:gd name="connsiteY76" fmla="*/ 1354616 h 4350334"/>
              <a:gd name="connsiteX77" fmla="*/ 68887 w 6748930"/>
              <a:gd name="connsiteY77" fmla="*/ 1468419 h 4350334"/>
              <a:gd name="connsiteX78" fmla="*/ 0 w 6748930"/>
              <a:gd name="connsiteY78" fmla="*/ 1568134 h 4350334"/>
              <a:gd name="connsiteX79" fmla="*/ 15717 w 6748930"/>
              <a:gd name="connsiteY79" fmla="*/ 1805502 h 4350334"/>
              <a:gd name="connsiteX80" fmla="*/ 124038 w 6748930"/>
              <a:gd name="connsiteY80" fmla="*/ 1793541 h 4350334"/>
              <a:gd name="connsiteX81" fmla="*/ 287427 w 6748930"/>
              <a:gd name="connsiteY81" fmla="*/ 1863950 h 4350334"/>
              <a:gd name="connsiteX82" fmla="*/ 477307 w 6748930"/>
              <a:gd name="connsiteY82" fmla="*/ 1976975 h 4350334"/>
              <a:gd name="connsiteX83" fmla="*/ 442078 w 6748930"/>
              <a:gd name="connsiteY83" fmla="*/ 2122418 h 4350334"/>
              <a:gd name="connsiteX84" fmla="*/ 632171 w 6748930"/>
              <a:gd name="connsiteY84" fmla="*/ 2352557 h 4350334"/>
              <a:gd name="connsiteX85" fmla="*/ 406603 w 6748930"/>
              <a:gd name="connsiteY85" fmla="*/ 2851407 h 4350334"/>
              <a:gd name="connsiteX86" fmla="*/ 553431 w 6748930"/>
              <a:gd name="connsiteY86"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997575 w 6748930"/>
              <a:gd name="connsiteY5" fmla="*/ 4019974 h 4350334"/>
              <a:gd name="connsiteX6" fmla="*/ 1286691 w 6748930"/>
              <a:gd name="connsiteY6" fmla="*/ 3900108 h 4350334"/>
              <a:gd name="connsiteX7" fmla="*/ 1442161 w 6748930"/>
              <a:gd name="connsiteY7" fmla="*/ 3697891 h 4350334"/>
              <a:gd name="connsiteX8" fmla="*/ 1468940 w 6748930"/>
              <a:gd name="connsiteY8" fmla="*/ 3668527 h 4350334"/>
              <a:gd name="connsiteX9" fmla="*/ 1513390 w 6748930"/>
              <a:gd name="connsiteY9" fmla="*/ 3681227 h 4350334"/>
              <a:gd name="connsiteX10" fmla="*/ 1487990 w 6748930"/>
              <a:gd name="connsiteY10" fmla="*/ 3719327 h 4350334"/>
              <a:gd name="connsiteX11" fmla="*/ 1649915 w 6748930"/>
              <a:gd name="connsiteY11" fmla="*/ 3792641 h 4350334"/>
              <a:gd name="connsiteX12" fmla="*/ 1859532 w 6748930"/>
              <a:gd name="connsiteY12" fmla="*/ 3865725 h 4350334"/>
              <a:gd name="connsiteX13" fmla="*/ 1854065 w 6748930"/>
              <a:gd name="connsiteY13" fmla="*/ 3788272 h 4350334"/>
              <a:gd name="connsiteX14" fmla="*/ 1879446 w 6748930"/>
              <a:gd name="connsiteY14" fmla="*/ 3702576 h 4350334"/>
              <a:gd name="connsiteX15" fmla="*/ 1994158 w 6748930"/>
              <a:gd name="connsiteY15" fmla="*/ 3211199 h 4350334"/>
              <a:gd name="connsiteX16" fmla="*/ 2804799 w 6748930"/>
              <a:gd name="connsiteY16" fmla="*/ 3895198 h 4350334"/>
              <a:gd name="connsiteX17" fmla="*/ 3013959 w 6748930"/>
              <a:gd name="connsiteY17" fmla="*/ 3957567 h 4350334"/>
              <a:gd name="connsiteX18" fmla="*/ 3183365 w 6748930"/>
              <a:gd name="connsiteY18" fmla="*/ 3989261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627591 w 6748930"/>
              <a:gd name="connsiteY33" fmla="*/ 3433289 h 4350334"/>
              <a:gd name="connsiteX34" fmla="*/ 5624512 w 6748930"/>
              <a:gd name="connsiteY34" fmla="*/ 3361802 h 4350334"/>
              <a:gd name="connsiteX35" fmla="*/ 5548697 w 6748930"/>
              <a:gd name="connsiteY35" fmla="*/ 3361609 h 4350334"/>
              <a:gd name="connsiteX36" fmla="*/ 5456718 w 6748930"/>
              <a:gd name="connsiteY36" fmla="*/ 3379602 h 4350334"/>
              <a:gd name="connsiteX37" fmla="*/ 5374127 w 6748930"/>
              <a:gd name="connsiteY37" fmla="*/ 3321063 h 4350334"/>
              <a:gd name="connsiteX38" fmla="*/ 5472635 w 6748930"/>
              <a:gd name="connsiteY38" fmla="*/ 3313752 h 4350334"/>
              <a:gd name="connsiteX39" fmla="*/ 5479694 w 6748930"/>
              <a:gd name="connsiteY39" fmla="*/ 3218524 h 4350334"/>
              <a:gd name="connsiteX40" fmla="*/ 5574193 w 6748930"/>
              <a:gd name="connsiteY40" fmla="*/ 3208152 h 4350334"/>
              <a:gd name="connsiteX41" fmla="*/ 5563128 w 6748930"/>
              <a:gd name="connsiteY41" fmla="*/ 3299745 h 4350334"/>
              <a:gd name="connsiteX42" fmla="*/ 5663093 w 6748930"/>
              <a:gd name="connsiteY42" fmla="*/ 3300614 h 4350334"/>
              <a:gd name="connsiteX43" fmla="*/ 5702199 w 6748930"/>
              <a:gd name="connsiteY43" fmla="*/ 3207531 h 4350334"/>
              <a:gd name="connsiteX44" fmla="*/ 5832576 w 6748930"/>
              <a:gd name="connsiteY44" fmla="*/ 3288889 h 4350334"/>
              <a:gd name="connsiteX45" fmla="*/ 5912633 w 6748930"/>
              <a:gd name="connsiteY45" fmla="*/ 3108519 h 4350334"/>
              <a:gd name="connsiteX46" fmla="*/ 6298015 w 6748930"/>
              <a:gd name="connsiteY46" fmla="*/ 3318069 h 4350334"/>
              <a:gd name="connsiteX47" fmla="*/ 6529868 w 6748930"/>
              <a:gd name="connsiteY47" fmla="*/ 3506602 h 4350334"/>
              <a:gd name="connsiteX48" fmla="*/ 6671535 w 6748930"/>
              <a:gd name="connsiteY48" fmla="*/ 3575848 h 4350334"/>
              <a:gd name="connsiteX49" fmla="*/ 6748930 w 6748930"/>
              <a:gd name="connsiteY49" fmla="*/ 3451799 h 4350334"/>
              <a:gd name="connsiteX50" fmla="*/ 5559681 w 6748930"/>
              <a:gd name="connsiteY50" fmla="*/ 2476539 h 4350334"/>
              <a:gd name="connsiteX51" fmla="*/ 4062794 w 6748930"/>
              <a:gd name="connsiteY51" fmla="*/ 1460218 h 4350334"/>
              <a:gd name="connsiteX52" fmla="*/ 3318797 w 6748930"/>
              <a:gd name="connsiteY52" fmla="*/ 999628 h 4350334"/>
              <a:gd name="connsiteX53" fmla="*/ 3612279 w 6748930"/>
              <a:gd name="connsiteY53" fmla="*/ 681673 h 4350334"/>
              <a:gd name="connsiteX54" fmla="*/ 3082778 w 6748930"/>
              <a:gd name="connsiteY54" fmla="*/ 637893 h 4350334"/>
              <a:gd name="connsiteX55" fmla="*/ 2924003 w 6748930"/>
              <a:gd name="connsiteY55" fmla="*/ 378784 h 4350334"/>
              <a:gd name="connsiteX56" fmla="*/ 2716765 w 6748930"/>
              <a:gd name="connsiteY56" fmla="*/ 0 h 4350334"/>
              <a:gd name="connsiteX57" fmla="*/ 2506088 w 6748930"/>
              <a:gd name="connsiteY57" fmla="*/ 471741 h 4350334"/>
              <a:gd name="connsiteX58" fmla="*/ 2221402 w 6748930"/>
              <a:gd name="connsiteY58" fmla="*/ 1069117 h 4350334"/>
              <a:gd name="connsiteX59" fmla="*/ 1989942 w 6748930"/>
              <a:gd name="connsiteY59" fmla="*/ 1081740 h 4350334"/>
              <a:gd name="connsiteX60" fmla="*/ 1922097 w 6748930"/>
              <a:gd name="connsiteY60" fmla="*/ 651154 h 4350334"/>
              <a:gd name="connsiteX61" fmla="*/ 1896109 w 6748930"/>
              <a:gd name="connsiteY61" fmla="*/ 384269 h 4350334"/>
              <a:gd name="connsiteX62" fmla="*/ 1412666 w 6748930"/>
              <a:gd name="connsiteY62" fmla="*/ 354574 h 4350334"/>
              <a:gd name="connsiteX63" fmla="*/ 1425515 w 6748930"/>
              <a:gd name="connsiteY63" fmla="*/ 250468 h 4350334"/>
              <a:gd name="connsiteX64" fmla="*/ 1280609 w 6748930"/>
              <a:gd name="connsiteY64" fmla="*/ 233886 h 4350334"/>
              <a:gd name="connsiteX65" fmla="*/ 1172711 w 6748930"/>
              <a:gd name="connsiteY65" fmla="*/ 200187 h 4350334"/>
              <a:gd name="connsiteX66" fmla="*/ 1176653 w 6748930"/>
              <a:gd name="connsiteY66" fmla="*/ 83856 h 4350334"/>
              <a:gd name="connsiteX67" fmla="*/ 1069010 w 6748930"/>
              <a:gd name="connsiteY67" fmla="*/ 302914 h 4350334"/>
              <a:gd name="connsiteX68" fmla="*/ 964794 w 6748930"/>
              <a:gd name="connsiteY68" fmla="*/ 506053 h 4350334"/>
              <a:gd name="connsiteX69" fmla="*/ 887664 w 6748930"/>
              <a:gd name="connsiteY69" fmla="*/ 741045 h 4350334"/>
              <a:gd name="connsiteX70" fmla="*/ 771100 w 6748930"/>
              <a:gd name="connsiteY70" fmla="*/ 1145067 h 4350334"/>
              <a:gd name="connsiteX71" fmla="*/ 541335 w 6748930"/>
              <a:gd name="connsiteY71" fmla="*/ 1043578 h 4350334"/>
              <a:gd name="connsiteX72" fmla="*/ 353890 w 6748930"/>
              <a:gd name="connsiteY72" fmla="*/ 1148878 h 4350334"/>
              <a:gd name="connsiteX73" fmla="*/ 237318 w 6748930"/>
              <a:gd name="connsiteY73" fmla="*/ 1061980 h 4350334"/>
              <a:gd name="connsiteX74" fmla="*/ 166867 w 6748930"/>
              <a:gd name="connsiteY74" fmla="*/ 1137185 h 4350334"/>
              <a:gd name="connsiteX75" fmla="*/ 113254 w 6748930"/>
              <a:gd name="connsiteY75" fmla="*/ 1256635 h 4350334"/>
              <a:gd name="connsiteX76" fmla="*/ 72176 w 6748930"/>
              <a:gd name="connsiteY76" fmla="*/ 1354616 h 4350334"/>
              <a:gd name="connsiteX77" fmla="*/ 68887 w 6748930"/>
              <a:gd name="connsiteY77" fmla="*/ 1468419 h 4350334"/>
              <a:gd name="connsiteX78" fmla="*/ 0 w 6748930"/>
              <a:gd name="connsiteY78" fmla="*/ 1568134 h 4350334"/>
              <a:gd name="connsiteX79" fmla="*/ 15717 w 6748930"/>
              <a:gd name="connsiteY79" fmla="*/ 1805502 h 4350334"/>
              <a:gd name="connsiteX80" fmla="*/ 124038 w 6748930"/>
              <a:gd name="connsiteY80" fmla="*/ 1793541 h 4350334"/>
              <a:gd name="connsiteX81" fmla="*/ 287427 w 6748930"/>
              <a:gd name="connsiteY81" fmla="*/ 1863950 h 4350334"/>
              <a:gd name="connsiteX82" fmla="*/ 477307 w 6748930"/>
              <a:gd name="connsiteY82" fmla="*/ 1976975 h 4350334"/>
              <a:gd name="connsiteX83" fmla="*/ 442078 w 6748930"/>
              <a:gd name="connsiteY83" fmla="*/ 2122418 h 4350334"/>
              <a:gd name="connsiteX84" fmla="*/ 632171 w 6748930"/>
              <a:gd name="connsiteY84" fmla="*/ 2352557 h 4350334"/>
              <a:gd name="connsiteX85" fmla="*/ 406603 w 6748930"/>
              <a:gd name="connsiteY85" fmla="*/ 2851407 h 4350334"/>
              <a:gd name="connsiteX86" fmla="*/ 553431 w 6748930"/>
              <a:gd name="connsiteY86"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997575 w 6748930"/>
              <a:gd name="connsiteY5" fmla="*/ 4019974 h 4350334"/>
              <a:gd name="connsiteX6" fmla="*/ 1286691 w 6748930"/>
              <a:gd name="connsiteY6" fmla="*/ 3900108 h 4350334"/>
              <a:gd name="connsiteX7" fmla="*/ 1442161 w 6748930"/>
              <a:gd name="connsiteY7" fmla="*/ 3697891 h 4350334"/>
              <a:gd name="connsiteX8" fmla="*/ 1468940 w 6748930"/>
              <a:gd name="connsiteY8" fmla="*/ 3668527 h 4350334"/>
              <a:gd name="connsiteX9" fmla="*/ 1513390 w 6748930"/>
              <a:gd name="connsiteY9" fmla="*/ 3681227 h 4350334"/>
              <a:gd name="connsiteX10" fmla="*/ 1487990 w 6748930"/>
              <a:gd name="connsiteY10" fmla="*/ 3719327 h 4350334"/>
              <a:gd name="connsiteX11" fmla="*/ 1649915 w 6748930"/>
              <a:gd name="connsiteY11" fmla="*/ 3792641 h 4350334"/>
              <a:gd name="connsiteX12" fmla="*/ 1859532 w 6748930"/>
              <a:gd name="connsiteY12" fmla="*/ 3865725 h 4350334"/>
              <a:gd name="connsiteX13" fmla="*/ 1854065 w 6748930"/>
              <a:gd name="connsiteY13" fmla="*/ 3788272 h 4350334"/>
              <a:gd name="connsiteX14" fmla="*/ 1879446 w 6748930"/>
              <a:gd name="connsiteY14" fmla="*/ 3702576 h 4350334"/>
              <a:gd name="connsiteX15" fmla="*/ 1994158 w 6748930"/>
              <a:gd name="connsiteY15" fmla="*/ 3211199 h 4350334"/>
              <a:gd name="connsiteX16" fmla="*/ 2804799 w 6748930"/>
              <a:gd name="connsiteY16" fmla="*/ 3895198 h 4350334"/>
              <a:gd name="connsiteX17" fmla="*/ 3013959 w 6748930"/>
              <a:gd name="connsiteY17" fmla="*/ 3957567 h 4350334"/>
              <a:gd name="connsiteX18" fmla="*/ 3183365 w 6748930"/>
              <a:gd name="connsiteY18" fmla="*/ 3989261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627591 w 6748930"/>
              <a:gd name="connsiteY33" fmla="*/ 3433289 h 4350334"/>
              <a:gd name="connsiteX34" fmla="*/ 5624512 w 6748930"/>
              <a:gd name="connsiteY34" fmla="*/ 3361802 h 4350334"/>
              <a:gd name="connsiteX35" fmla="*/ 5548697 w 6748930"/>
              <a:gd name="connsiteY35" fmla="*/ 3361609 h 4350334"/>
              <a:gd name="connsiteX36" fmla="*/ 5456718 w 6748930"/>
              <a:gd name="connsiteY36" fmla="*/ 3379602 h 4350334"/>
              <a:gd name="connsiteX37" fmla="*/ 5374127 w 6748930"/>
              <a:gd name="connsiteY37" fmla="*/ 3321063 h 4350334"/>
              <a:gd name="connsiteX38" fmla="*/ 5472635 w 6748930"/>
              <a:gd name="connsiteY38" fmla="*/ 3313752 h 4350334"/>
              <a:gd name="connsiteX39" fmla="*/ 5479694 w 6748930"/>
              <a:gd name="connsiteY39" fmla="*/ 3218524 h 4350334"/>
              <a:gd name="connsiteX40" fmla="*/ 5574193 w 6748930"/>
              <a:gd name="connsiteY40" fmla="*/ 3208152 h 4350334"/>
              <a:gd name="connsiteX41" fmla="*/ 5563128 w 6748930"/>
              <a:gd name="connsiteY41" fmla="*/ 3299745 h 4350334"/>
              <a:gd name="connsiteX42" fmla="*/ 5663093 w 6748930"/>
              <a:gd name="connsiteY42" fmla="*/ 3300614 h 4350334"/>
              <a:gd name="connsiteX43" fmla="*/ 5702199 w 6748930"/>
              <a:gd name="connsiteY43" fmla="*/ 3207531 h 4350334"/>
              <a:gd name="connsiteX44" fmla="*/ 5832576 w 6748930"/>
              <a:gd name="connsiteY44" fmla="*/ 3288889 h 4350334"/>
              <a:gd name="connsiteX45" fmla="*/ 5912633 w 6748930"/>
              <a:gd name="connsiteY45" fmla="*/ 3108519 h 4350334"/>
              <a:gd name="connsiteX46" fmla="*/ 6298015 w 6748930"/>
              <a:gd name="connsiteY46" fmla="*/ 3318069 h 4350334"/>
              <a:gd name="connsiteX47" fmla="*/ 6529868 w 6748930"/>
              <a:gd name="connsiteY47" fmla="*/ 3506602 h 4350334"/>
              <a:gd name="connsiteX48" fmla="*/ 6671535 w 6748930"/>
              <a:gd name="connsiteY48" fmla="*/ 3575848 h 4350334"/>
              <a:gd name="connsiteX49" fmla="*/ 6748930 w 6748930"/>
              <a:gd name="connsiteY49" fmla="*/ 3451799 h 4350334"/>
              <a:gd name="connsiteX50" fmla="*/ 5559681 w 6748930"/>
              <a:gd name="connsiteY50" fmla="*/ 2476539 h 4350334"/>
              <a:gd name="connsiteX51" fmla="*/ 4062794 w 6748930"/>
              <a:gd name="connsiteY51" fmla="*/ 1460218 h 4350334"/>
              <a:gd name="connsiteX52" fmla="*/ 3318797 w 6748930"/>
              <a:gd name="connsiteY52" fmla="*/ 999628 h 4350334"/>
              <a:gd name="connsiteX53" fmla="*/ 3612279 w 6748930"/>
              <a:gd name="connsiteY53" fmla="*/ 681673 h 4350334"/>
              <a:gd name="connsiteX54" fmla="*/ 3082778 w 6748930"/>
              <a:gd name="connsiteY54" fmla="*/ 637893 h 4350334"/>
              <a:gd name="connsiteX55" fmla="*/ 2924003 w 6748930"/>
              <a:gd name="connsiteY55" fmla="*/ 378784 h 4350334"/>
              <a:gd name="connsiteX56" fmla="*/ 2716765 w 6748930"/>
              <a:gd name="connsiteY56" fmla="*/ 0 h 4350334"/>
              <a:gd name="connsiteX57" fmla="*/ 2506088 w 6748930"/>
              <a:gd name="connsiteY57" fmla="*/ 471741 h 4350334"/>
              <a:gd name="connsiteX58" fmla="*/ 2221402 w 6748930"/>
              <a:gd name="connsiteY58" fmla="*/ 1069117 h 4350334"/>
              <a:gd name="connsiteX59" fmla="*/ 1989942 w 6748930"/>
              <a:gd name="connsiteY59" fmla="*/ 1081740 h 4350334"/>
              <a:gd name="connsiteX60" fmla="*/ 1922097 w 6748930"/>
              <a:gd name="connsiteY60" fmla="*/ 651154 h 4350334"/>
              <a:gd name="connsiteX61" fmla="*/ 1896109 w 6748930"/>
              <a:gd name="connsiteY61" fmla="*/ 384269 h 4350334"/>
              <a:gd name="connsiteX62" fmla="*/ 1412666 w 6748930"/>
              <a:gd name="connsiteY62" fmla="*/ 354574 h 4350334"/>
              <a:gd name="connsiteX63" fmla="*/ 1425515 w 6748930"/>
              <a:gd name="connsiteY63" fmla="*/ 250468 h 4350334"/>
              <a:gd name="connsiteX64" fmla="*/ 1280609 w 6748930"/>
              <a:gd name="connsiteY64" fmla="*/ 233886 h 4350334"/>
              <a:gd name="connsiteX65" fmla="*/ 1172711 w 6748930"/>
              <a:gd name="connsiteY65" fmla="*/ 200187 h 4350334"/>
              <a:gd name="connsiteX66" fmla="*/ 1176653 w 6748930"/>
              <a:gd name="connsiteY66" fmla="*/ 83856 h 4350334"/>
              <a:gd name="connsiteX67" fmla="*/ 1069010 w 6748930"/>
              <a:gd name="connsiteY67" fmla="*/ 302914 h 4350334"/>
              <a:gd name="connsiteX68" fmla="*/ 964794 w 6748930"/>
              <a:gd name="connsiteY68" fmla="*/ 506053 h 4350334"/>
              <a:gd name="connsiteX69" fmla="*/ 887664 w 6748930"/>
              <a:gd name="connsiteY69" fmla="*/ 741045 h 4350334"/>
              <a:gd name="connsiteX70" fmla="*/ 771100 w 6748930"/>
              <a:gd name="connsiteY70" fmla="*/ 1145067 h 4350334"/>
              <a:gd name="connsiteX71" fmla="*/ 541335 w 6748930"/>
              <a:gd name="connsiteY71" fmla="*/ 1043578 h 4350334"/>
              <a:gd name="connsiteX72" fmla="*/ 353890 w 6748930"/>
              <a:gd name="connsiteY72" fmla="*/ 1148878 h 4350334"/>
              <a:gd name="connsiteX73" fmla="*/ 237318 w 6748930"/>
              <a:gd name="connsiteY73" fmla="*/ 1061980 h 4350334"/>
              <a:gd name="connsiteX74" fmla="*/ 166867 w 6748930"/>
              <a:gd name="connsiteY74" fmla="*/ 1137185 h 4350334"/>
              <a:gd name="connsiteX75" fmla="*/ 113254 w 6748930"/>
              <a:gd name="connsiteY75" fmla="*/ 1256635 h 4350334"/>
              <a:gd name="connsiteX76" fmla="*/ 72176 w 6748930"/>
              <a:gd name="connsiteY76" fmla="*/ 1354616 h 4350334"/>
              <a:gd name="connsiteX77" fmla="*/ 68887 w 6748930"/>
              <a:gd name="connsiteY77" fmla="*/ 1468419 h 4350334"/>
              <a:gd name="connsiteX78" fmla="*/ 0 w 6748930"/>
              <a:gd name="connsiteY78" fmla="*/ 1568134 h 4350334"/>
              <a:gd name="connsiteX79" fmla="*/ 15717 w 6748930"/>
              <a:gd name="connsiteY79" fmla="*/ 1805502 h 4350334"/>
              <a:gd name="connsiteX80" fmla="*/ 124038 w 6748930"/>
              <a:gd name="connsiteY80" fmla="*/ 1793541 h 4350334"/>
              <a:gd name="connsiteX81" fmla="*/ 287427 w 6748930"/>
              <a:gd name="connsiteY81" fmla="*/ 1863950 h 4350334"/>
              <a:gd name="connsiteX82" fmla="*/ 477307 w 6748930"/>
              <a:gd name="connsiteY82" fmla="*/ 1976975 h 4350334"/>
              <a:gd name="connsiteX83" fmla="*/ 442078 w 6748930"/>
              <a:gd name="connsiteY83" fmla="*/ 2122418 h 4350334"/>
              <a:gd name="connsiteX84" fmla="*/ 632171 w 6748930"/>
              <a:gd name="connsiteY84" fmla="*/ 2352557 h 4350334"/>
              <a:gd name="connsiteX85" fmla="*/ 406603 w 6748930"/>
              <a:gd name="connsiteY85" fmla="*/ 2851407 h 4350334"/>
              <a:gd name="connsiteX86" fmla="*/ 553431 w 6748930"/>
              <a:gd name="connsiteY86"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997575 w 6748930"/>
              <a:gd name="connsiteY5" fmla="*/ 4019974 h 4350334"/>
              <a:gd name="connsiteX6" fmla="*/ 1286691 w 6748930"/>
              <a:gd name="connsiteY6" fmla="*/ 3900108 h 4350334"/>
              <a:gd name="connsiteX7" fmla="*/ 1442161 w 6748930"/>
              <a:gd name="connsiteY7" fmla="*/ 3697891 h 4350334"/>
              <a:gd name="connsiteX8" fmla="*/ 1468940 w 6748930"/>
              <a:gd name="connsiteY8" fmla="*/ 3668527 h 4350334"/>
              <a:gd name="connsiteX9" fmla="*/ 1513390 w 6748930"/>
              <a:gd name="connsiteY9" fmla="*/ 3681227 h 4350334"/>
              <a:gd name="connsiteX10" fmla="*/ 1487990 w 6748930"/>
              <a:gd name="connsiteY10" fmla="*/ 3719327 h 4350334"/>
              <a:gd name="connsiteX11" fmla="*/ 1649915 w 6748930"/>
              <a:gd name="connsiteY11" fmla="*/ 3792641 h 4350334"/>
              <a:gd name="connsiteX12" fmla="*/ 1859532 w 6748930"/>
              <a:gd name="connsiteY12" fmla="*/ 3865725 h 4350334"/>
              <a:gd name="connsiteX13" fmla="*/ 1854065 w 6748930"/>
              <a:gd name="connsiteY13" fmla="*/ 3788272 h 4350334"/>
              <a:gd name="connsiteX14" fmla="*/ 1879446 w 6748930"/>
              <a:gd name="connsiteY14" fmla="*/ 3702576 h 4350334"/>
              <a:gd name="connsiteX15" fmla="*/ 1994158 w 6748930"/>
              <a:gd name="connsiteY15" fmla="*/ 3211199 h 4350334"/>
              <a:gd name="connsiteX16" fmla="*/ 2804799 w 6748930"/>
              <a:gd name="connsiteY16" fmla="*/ 3895198 h 4350334"/>
              <a:gd name="connsiteX17" fmla="*/ 3013959 w 6748930"/>
              <a:gd name="connsiteY17" fmla="*/ 3957567 h 4350334"/>
              <a:gd name="connsiteX18" fmla="*/ 3183365 w 6748930"/>
              <a:gd name="connsiteY18" fmla="*/ 3989261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627591 w 6748930"/>
              <a:gd name="connsiteY33" fmla="*/ 3433289 h 4350334"/>
              <a:gd name="connsiteX34" fmla="*/ 5624512 w 6748930"/>
              <a:gd name="connsiteY34" fmla="*/ 3361802 h 4350334"/>
              <a:gd name="connsiteX35" fmla="*/ 5548697 w 6748930"/>
              <a:gd name="connsiteY35" fmla="*/ 3361609 h 4350334"/>
              <a:gd name="connsiteX36" fmla="*/ 5456718 w 6748930"/>
              <a:gd name="connsiteY36" fmla="*/ 3379602 h 4350334"/>
              <a:gd name="connsiteX37" fmla="*/ 5374127 w 6748930"/>
              <a:gd name="connsiteY37" fmla="*/ 3321063 h 4350334"/>
              <a:gd name="connsiteX38" fmla="*/ 5472635 w 6748930"/>
              <a:gd name="connsiteY38" fmla="*/ 3313752 h 4350334"/>
              <a:gd name="connsiteX39" fmla="*/ 5479694 w 6748930"/>
              <a:gd name="connsiteY39" fmla="*/ 3218524 h 4350334"/>
              <a:gd name="connsiteX40" fmla="*/ 5574193 w 6748930"/>
              <a:gd name="connsiteY40" fmla="*/ 3208152 h 4350334"/>
              <a:gd name="connsiteX41" fmla="*/ 5563128 w 6748930"/>
              <a:gd name="connsiteY41" fmla="*/ 3299745 h 4350334"/>
              <a:gd name="connsiteX42" fmla="*/ 5663093 w 6748930"/>
              <a:gd name="connsiteY42" fmla="*/ 3300614 h 4350334"/>
              <a:gd name="connsiteX43" fmla="*/ 5702199 w 6748930"/>
              <a:gd name="connsiteY43" fmla="*/ 3207531 h 4350334"/>
              <a:gd name="connsiteX44" fmla="*/ 5832576 w 6748930"/>
              <a:gd name="connsiteY44" fmla="*/ 3288889 h 4350334"/>
              <a:gd name="connsiteX45" fmla="*/ 5912633 w 6748930"/>
              <a:gd name="connsiteY45" fmla="*/ 3108519 h 4350334"/>
              <a:gd name="connsiteX46" fmla="*/ 6298015 w 6748930"/>
              <a:gd name="connsiteY46" fmla="*/ 3318069 h 4350334"/>
              <a:gd name="connsiteX47" fmla="*/ 6529868 w 6748930"/>
              <a:gd name="connsiteY47" fmla="*/ 3506602 h 4350334"/>
              <a:gd name="connsiteX48" fmla="*/ 6671535 w 6748930"/>
              <a:gd name="connsiteY48" fmla="*/ 3575848 h 4350334"/>
              <a:gd name="connsiteX49" fmla="*/ 6748930 w 6748930"/>
              <a:gd name="connsiteY49" fmla="*/ 3451799 h 4350334"/>
              <a:gd name="connsiteX50" fmla="*/ 5559681 w 6748930"/>
              <a:gd name="connsiteY50" fmla="*/ 2476539 h 4350334"/>
              <a:gd name="connsiteX51" fmla="*/ 4062794 w 6748930"/>
              <a:gd name="connsiteY51" fmla="*/ 1460218 h 4350334"/>
              <a:gd name="connsiteX52" fmla="*/ 3318797 w 6748930"/>
              <a:gd name="connsiteY52" fmla="*/ 999628 h 4350334"/>
              <a:gd name="connsiteX53" fmla="*/ 3612279 w 6748930"/>
              <a:gd name="connsiteY53" fmla="*/ 681673 h 4350334"/>
              <a:gd name="connsiteX54" fmla="*/ 3082778 w 6748930"/>
              <a:gd name="connsiteY54" fmla="*/ 637893 h 4350334"/>
              <a:gd name="connsiteX55" fmla="*/ 2924003 w 6748930"/>
              <a:gd name="connsiteY55" fmla="*/ 378784 h 4350334"/>
              <a:gd name="connsiteX56" fmla="*/ 2716765 w 6748930"/>
              <a:gd name="connsiteY56" fmla="*/ 0 h 4350334"/>
              <a:gd name="connsiteX57" fmla="*/ 2506088 w 6748930"/>
              <a:gd name="connsiteY57" fmla="*/ 471741 h 4350334"/>
              <a:gd name="connsiteX58" fmla="*/ 2221402 w 6748930"/>
              <a:gd name="connsiteY58" fmla="*/ 1069117 h 4350334"/>
              <a:gd name="connsiteX59" fmla="*/ 1989942 w 6748930"/>
              <a:gd name="connsiteY59" fmla="*/ 1081740 h 4350334"/>
              <a:gd name="connsiteX60" fmla="*/ 1922097 w 6748930"/>
              <a:gd name="connsiteY60" fmla="*/ 651154 h 4350334"/>
              <a:gd name="connsiteX61" fmla="*/ 1896109 w 6748930"/>
              <a:gd name="connsiteY61" fmla="*/ 384269 h 4350334"/>
              <a:gd name="connsiteX62" fmla="*/ 1412666 w 6748930"/>
              <a:gd name="connsiteY62" fmla="*/ 354574 h 4350334"/>
              <a:gd name="connsiteX63" fmla="*/ 1425515 w 6748930"/>
              <a:gd name="connsiteY63" fmla="*/ 250468 h 4350334"/>
              <a:gd name="connsiteX64" fmla="*/ 1280609 w 6748930"/>
              <a:gd name="connsiteY64" fmla="*/ 233886 h 4350334"/>
              <a:gd name="connsiteX65" fmla="*/ 1172711 w 6748930"/>
              <a:gd name="connsiteY65" fmla="*/ 200187 h 4350334"/>
              <a:gd name="connsiteX66" fmla="*/ 1176653 w 6748930"/>
              <a:gd name="connsiteY66" fmla="*/ 83856 h 4350334"/>
              <a:gd name="connsiteX67" fmla="*/ 1069010 w 6748930"/>
              <a:gd name="connsiteY67" fmla="*/ 302914 h 4350334"/>
              <a:gd name="connsiteX68" fmla="*/ 964794 w 6748930"/>
              <a:gd name="connsiteY68" fmla="*/ 506053 h 4350334"/>
              <a:gd name="connsiteX69" fmla="*/ 887664 w 6748930"/>
              <a:gd name="connsiteY69" fmla="*/ 741045 h 4350334"/>
              <a:gd name="connsiteX70" fmla="*/ 771100 w 6748930"/>
              <a:gd name="connsiteY70" fmla="*/ 1145067 h 4350334"/>
              <a:gd name="connsiteX71" fmla="*/ 541335 w 6748930"/>
              <a:gd name="connsiteY71" fmla="*/ 1043578 h 4350334"/>
              <a:gd name="connsiteX72" fmla="*/ 353890 w 6748930"/>
              <a:gd name="connsiteY72" fmla="*/ 1148878 h 4350334"/>
              <a:gd name="connsiteX73" fmla="*/ 237318 w 6748930"/>
              <a:gd name="connsiteY73" fmla="*/ 1061980 h 4350334"/>
              <a:gd name="connsiteX74" fmla="*/ 166867 w 6748930"/>
              <a:gd name="connsiteY74" fmla="*/ 1137185 h 4350334"/>
              <a:gd name="connsiteX75" fmla="*/ 113254 w 6748930"/>
              <a:gd name="connsiteY75" fmla="*/ 1256635 h 4350334"/>
              <a:gd name="connsiteX76" fmla="*/ 72176 w 6748930"/>
              <a:gd name="connsiteY76" fmla="*/ 1354616 h 4350334"/>
              <a:gd name="connsiteX77" fmla="*/ 68887 w 6748930"/>
              <a:gd name="connsiteY77" fmla="*/ 1468419 h 4350334"/>
              <a:gd name="connsiteX78" fmla="*/ 0 w 6748930"/>
              <a:gd name="connsiteY78" fmla="*/ 1568134 h 4350334"/>
              <a:gd name="connsiteX79" fmla="*/ 15717 w 6748930"/>
              <a:gd name="connsiteY79" fmla="*/ 1805502 h 4350334"/>
              <a:gd name="connsiteX80" fmla="*/ 124038 w 6748930"/>
              <a:gd name="connsiteY80" fmla="*/ 1793541 h 4350334"/>
              <a:gd name="connsiteX81" fmla="*/ 287427 w 6748930"/>
              <a:gd name="connsiteY81" fmla="*/ 1863950 h 4350334"/>
              <a:gd name="connsiteX82" fmla="*/ 477307 w 6748930"/>
              <a:gd name="connsiteY82" fmla="*/ 1976975 h 4350334"/>
              <a:gd name="connsiteX83" fmla="*/ 442078 w 6748930"/>
              <a:gd name="connsiteY83" fmla="*/ 2122418 h 4350334"/>
              <a:gd name="connsiteX84" fmla="*/ 632171 w 6748930"/>
              <a:gd name="connsiteY84" fmla="*/ 2352557 h 4350334"/>
              <a:gd name="connsiteX85" fmla="*/ 406603 w 6748930"/>
              <a:gd name="connsiteY85" fmla="*/ 2851407 h 4350334"/>
              <a:gd name="connsiteX86" fmla="*/ 553431 w 6748930"/>
              <a:gd name="connsiteY86"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997575 w 6748930"/>
              <a:gd name="connsiteY5" fmla="*/ 4019974 h 4350334"/>
              <a:gd name="connsiteX6" fmla="*/ 1286691 w 6748930"/>
              <a:gd name="connsiteY6" fmla="*/ 3900108 h 4350334"/>
              <a:gd name="connsiteX7" fmla="*/ 1442161 w 6748930"/>
              <a:gd name="connsiteY7" fmla="*/ 3697891 h 4350334"/>
              <a:gd name="connsiteX8" fmla="*/ 1468940 w 6748930"/>
              <a:gd name="connsiteY8" fmla="*/ 3668527 h 4350334"/>
              <a:gd name="connsiteX9" fmla="*/ 1513390 w 6748930"/>
              <a:gd name="connsiteY9" fmla="*/ 3681227 h 4350334"/>
              <a:gd name="connsiteX10" fmla="*/ 1487990 w 6748930"/>
              <a:gd name="connsiteY10" fmla="*/ 3719327 h 4350334"/>
              <a:gd name="connsiteX11" fmla="*/ 1649915 w 6748930"/>
              <a:gd name="connsiteY11" fmla="*/ 3792641 h 4350334"/>
              <a:gd name="connsiteX12" fmla="*/ 1859532 w 6748930"/>
              <a:gd name="connsiteY12" fmla="*/ 3865725 h 4350334"/>
              <a:gd name="connsiteX13" fmla="*/ 1854065 w 6748930"/>
              <a:gd name="connsiteY13" fmla="*/ 3788272 h 4350334"/>
              <a:gd name="connsiteX14" fmla="*/ 1879446 w 6748930"/>
              <a:gd name="connsiteY14" fmla="*/ 3702576 h 4350334"/>
              <a:gd name="connsiteX15" fmla="*/ 1994158 w 6748930"/>
              <a:gd name="connsiteY15" fmla="*/ 3211199 h 4350334"/>
              <a:gd name="connsiteX16" fmla="*/ 2804799 w 6748930"/>
              <a:gd name="connsiteY16" fmla="*/ 3895198 h 4350334"/>
              <a:gd name="connsiteX17" fmla="*/ 3013959 w 6748930"/>
              <a:gd name="connsiteY17" fmla="*/ 3957567 h 4350334"/>
              <a:gd name="connsiteX18" fmla="*/ 3183365 w 6748930"/>
              <a:gd name="connsiteY18" fmla="*/ 3989261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627591 w 6748930"/>
              <a:gd name="connsiteY33" fmla="*/ 3433289 h 4350334"/>
              <a:gd name="connsiteX34" fmla="*/ 5624512 w 6748930"/>
              <a:gd name="connsiteY34" fmla="*/ 3361802 h 4350334"/>
              <a:gd name="connsiteX35" fmla="*/ 5548697 w 6748930"/>
              <a:gd name="connsiteY35" fmla="*/ 3361609 h 4350334"/>
              <a:gd name="connsiteX36" fmla="*/ 5456718 w 6748930"/>
              <a:gd name="connsiteY36" fmla="*/ 3379602 h 4350334"/>
              <a:gd name="connsiteX37" fmla="*/ 5374127 w 6748930"/>
              <a:gd name="connsiteY37" fmla="*/ 3321063 h 4350334"/>
              <a:gd name="connsiteX38" fmla="*/ 5472635 w 6748930"/>
              <a:gd name="connsiteY38" fmla="*/ 3313752 h 4350334"/>
              <a:gd name="connsiteX39" fmla="*/ 5479694 w 6748930"/>
              <a:gd name="connsiteY39" fmla="*/ 3218524 h 4350334"/>
              <a:gd name="connsiteX40" fmla="*/ 5574193 w 6748930"/>
              <a:gd name="connsiteY40" fmla="*/ 3208152 h 4350334"/>
              <a:gd name="connsiteX41" fmla="*/ 5563128 w 6748930"/>
              <a:gd name="connsiteY41" fmla="*/ 3299745 h 4350334"/>
              <a:gd name="connsiteX42" fmla="*/ 5663093 w 6748930"/>
              <a:gd name="connsiteY42" fmla="*/ 3300614 h 4350334"/>
              <a:gd name="connsiteX43" fmla="*/ 5702199 w 6748930"/>
              <a:gd name="connsiteY43" fmla="*/ 3207531 h 4350334"/>
              <a:gd name="connsiteX44" fmla="*/ 5832576 w 6748930"/>
              <a:gd name="connsiteY44" fmla="*/ 3288889 h 4350334"/>
              <a:gd name="connsiteX45" fmla="*/ 5912633 w 6748930"/>
              <a:gd name="connsiteY45" fmla="*/ 3108519 h 4350334"/>
              <a:gd name="connsiteX46" fmla="*/ 6298015 w 6748930"/>
              <a:gd name="connsiteY46" fmla="*/ 3318069 h 4350334"/>
              <a:gd name="connsiteX47" fmla="*/ 6529868 w 6748930"/>
              <a:gd name="connsiteY47" fmla="*/ 3506602 h 4350334"/>
              <a:gd name="connsiteX48" fmla="*/ 6671535 w 6748930"/>
              <a:gd name="connsiteY48" fmla="*/ 3575848 h 4350334"/>
              <a:gd name="connsiteX49" fmla="*/ 6748930 w 6748930"/>
              <a:gd name="connsiteY49" fmla="*/ 3451799 h 4350334"/>
              <a:gd name="connsiteX50" fmla="*/ 5559681 w 6748930"/>
              <a:gd name="connsiteY50" fmla="*/ 2476539 h 4350334"/>
              <a:gd name="connsiteX51" fmla="*/ 4062794 w 6748930"/>
              <a:gd name="connsiteY51" fmla="*/ 1460218 h 4350334"/>
              <a:gd name="connsiteX52" fmla="*/ 3318797 w 6748930"/>
              <a:gd name="connsiteY52" fmla="*/ 999628 h 4350334"/>
              <a:gd name="connsiteX53" fmla="*/ 3612279 w 6748930"/>
              <a:gd name="connsiteY53" fmla="*/ 681673 h 4350334"/>
              <a:gd name="connsiteX54" fmla="*/ 3082778 w 6748930"/>
              <a:gd name="connsiteY54" fmla="*/ 637893 h 4350334"/>
              <a:gd name="connsiteX55" fmla="*/ 2924003 w 6748930"/>
              <a:gd name="connsiteY55" fmla="*/ 378784 h 4350334"/>
              <a:gd name="connsiteX56" fmla="*/ 2716765 w 6748930"/>
              <a:gd name="connsiteY56" fmla="*/ 0 h 4350334"/>
              <a:gd name="connsiteX57" fmla="*/ 2506088 w 6748930"/>
              <a:gd name="connsiteY57" fmla="*/ 471741 h 4350334"/>
              <a:gd name="connsiteX58" fmla="*/ 2221402 w 6748930"/>
              <a:gd name="connsiteY58" fmla="*/ 1069117 h 4350334"/>
              <a:gd name="connsiteX59" fmla="*/ 1989942 w 6748930"/>
              <a:gd name="connsiteY59" fmla="*/ 1081740 h 4350334"/>
              <a:gd name="connsiteX60" fmla="*/ 1922097 w 6748930"/>
              <a:gd name="connsiteY60" fmla="*/ 651154 h 4350334"/>
              <a:gd name="connsiteX61" fmla="*/ 1896109 w 6748930"/>
              <a:gd name="connsiteY61" fmla="*/ 384269 h 4350334"/>
              <a:gd name="connsiteX62" fmla="*/ 1412666 w 6748930"/>
              <a:gd name="connsiteY62" fmla="*/ 354574 h 4350334"/>
              <a:gd name="connsiteX63" fmla="*/ 1425515 w 6748930"/>
              <a:gd name="connsiteY63" fmla="*/ 250468 h 4350334"/>
              <a:gd name="connsiteX64" fmla="*/ 1280609 w 6748930"/>
              <a:gd name="connsiteY64" fmla="*/ 233886 h 4350334"/>
              <a:gd name="connsiteX65" fmla="*/ 1172711 w 6748930"/>
              <a:gd name="connsiteY65" fmla="*/ 200187 h 4350334"/>
              <a:gd name="connsiteX66" fmla="*/ 1176653 w 6748930"/>
              <a:gd name="connsiteY66" fmla="*/ 83856 h 4350334"/>
              <a:gd name="connsiteX67" fmla="*/ 1069010 w 6748930"/>
              <a:gd name="connsiteY67" fmla="*/ 302914 h 4350334"/>
              <a:gd name="connsiteX68" fmla="*/ 964794 w 6748930"/>
              <a:gd name="connsiteY68" fmla="*/ 506053 h 4350334"/>
              <a:gd name="connsiteX69" fmla="*/ 887664 w 6748930"/>
              <a:gd name="connsiteY69" fmla="*/ 741045 h 4350334"/>
              <a:gd name="connsiteX70" fmla="*/ 771100 w 6748930"/>
              <a:gd name="connsiteY70" fmla="*/ 1145067 h 4350334"/>
              <a:gd name="connsiteX71" fmla="*/ 541335 w 6748930"/>
              <a:gd name="connsiteY71" fmla="*/ 1043578 h 4350334"/>
              <a:gd name="connsiteX72" fmla="*/ 353890 w 6748930"/>
              <a:gd name="connsiteY72" fmla="*/ 1148878 h 4350334"/>
              <a:gd name="connsiteX73" fmla="*/ 237318 w 6748930"/>
              <a:gd name="connsiteY73" fmla="*/ 1061980 h 4350334"/>
              <a:gd name="connsiteX74" fmla="*/ 166867 w 6748930"/>
              <a:gd name="connsiteY74" fmla="*/ 1137185 h 4350334"/>
              <a:gd name="connsiteX75" fmla="*/ 113254 w 6748930"/>
              <a:gd name="connsiteY75" fmla="*/ 1256635 h 4350334"/>
              <a:gd name="connsiteX76" fmla="*/ 72176 w 6748930"/>
              <a:gd name="connsiteY76" fmla="*/ 1354616 h 4350334"/>
              <a:gd name="connsiteX77" fmla="*/ 68887 w 6748930"/>
              <a:gd name="connsiteY77" fmla="*/ 1468419 h 4350334"/>
              <a:gd name="connsiteX78" fmla="*/ 0 w 6748930"/>
              <a:gd name="connsiteY78" fmla="*/ 1568134 h 4350334"/>
              <a:gd name="connsiteX79" fmla="*/ 15717 w 6748930"/>
              <a:gd name="connsiteY79" fmla="*/ 1805502 h 4350334"/>
              <a:gd name="connsiteX80" fmla="*/ 124038 w 6748930"/>
              <a:gd name="connsiteY80" fmla="*/ 1793541 h 4350334"/>
              <a:gd name="connsiteX81" fmla="*/ 287427 w 6748930"/>
              <a:gd name="connsiteY81" fmla="*/ 1863950 h 4350334"/>
              <a:gd name="connsiteX82" fmla="*/ 477307 w 6748930"/>
              <a:gd name="connsiteY82" fmla="*/ 1976975 h 4350334"/>
              <a:gd name="connsiteX83" fmla="*/ 442078 w 6748930"/>
              <a:gd name="connsiteY83" fmla="*/ 2122418 h 4350334"/>
              <a:gd name="connsiteX84" fmla="*/ 632171 w 6748930"/>
              <a:gd name="connsiteY84" fmla="*/ 2352557 h 4350334"/>
              <a:gd name="connsiteX85" fmla="*/ 406603 w 6748930"/>
              <a:gd name="connsiteY85" fmla="*/ 2851407 h 4350334"/>
              <a:gd name="connsiteX86" fmla="*/ 553431 w 6748930"/>
              <a:gd name="connsiteY86"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997575 w 6748930"/>
              <a:gd name="connsiteY5" fmla="*/ 4019974 h 4350334"/>
              <a:gd name="connsiteX6" fmla="*/ 1286691 w 6748930"/>
              <a:gd name="connsiteY6" fmla="*/ 3900108 h 4350334"/>
              <a:gd name="connsiteX7" fmla="*/ 1442161 w 6748930"/>
              <a:gd name="connsiteY7" fmla="*/ 3697891 h 4350334"/>
              <a:gd name="connsiteX8" fmla="*/ 1468940 w 6748930"/>
              <a:gd name="connsiteY8" fmla="*/ 3668527 h 4350334"/>
              <a:gd name="connsiteX9" fmla="*/ 1513390 w 6748930"/>
              <a:gd name="connsiteY9" fmla="*/ 3681227 h 4350334"/>
              <a:gd name="connsiteX10" fmla="*/ 1487990 w 6748930"/>
              <a:gd name="connsiteY10" fmla="*/ 3719327 h 4350334"/>
              <a:gd name="connsiteX11" fmla="*/ 1649915 w 6748930"/>
              <a:gd name="connsiteY11" fmla="*/ 3792641 h 4350334"/>
              <a:gd name="connsiteX12" fmla="*/ 1859532 w 6748930"/>
              <a:gd name="connsiteY12" fmla="*/ 3865725 h 4350334"/>
              <a:gd name="connsiteX13" fmla="*/ 1854065 w 6748930"/>
              <a:gd name="connsiteY13" fmla="*/ 3788272 h 4350334"/>
              <a:gd name="connsiteX14" fmla="*/ 1879446 w 6748930"/>
              <a:gd name="connsiteY14" fmla="*/ 3702576 h 4350334"/>
              <a:gd name="connsiteX15" fmla="*/ 1994158 w 6748930"/>
              <a:gd name="connsiteY15" fmla="*/ 3211199 h 4350334"/>
              <a:gd name="connsiteX16" fmla="*/ 2804799 w 6748930"/>
              <a:gd name="connsiteY16" fmla="*/ 3895198 h 4350334"/>
              <a:gd name="connsiteX17" fmla="*/ 3013959 w 6748930"/>
              <a:gd name="connsiteY17" fmla="*/ 3957567 h 4350334"/>
              <a:gd name="connsiteX18" fmla="*/ 3183365 w 6748930"/>
              <a:gd name="connsiteY18" fmla="*/ 3989261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627591 w 6748930"/>
              <a:gd name="connsiteY33" fmla="*/ 3433289 h 4350334"/>
              <a:gd name="connsiteX34" fmla="*/ 5624512 w 6748930"/>
              <a:gd name="connsiteY34" fmla="*/ 3361802 h 4350334"/>
              <a:gd name="connsiteX35" fmla="*/ 5548697 w 6748930"/>
              <a:gd name="connsiteY35" fmla="*/ 3361609 h 4350334"/>
              <a:gd name="connsiteX36" fmla="*/ 5456718 w 6748930"/>
              <a:gd name="connsiteY36" fmla="*/ 3379602 h 4350334"/>
              <a:gd name="connsiteX37" fmla="*/ 5374127 w 6748930"/>
              <a:gd name="connsiteY37" fmla="*/ 3321063 h 4350334"/>
              <a:gd name="connsiteX38" fmla="*/ 5472635 w 6748930"/>
              <a:gd name="connsiteY38" fmla="*/ 3313752 h 4350334"/>
              <a:gd name="connsiteX39" fmla="*/ 5479694 w 6748930"/>
              <a:gd name="connsiteY39" fmla="*/ 3218524 h 4350334"/>
              <a:gd name="connsiteX40" fmla="*/ 5563128 w 6748930"/>
              <a:gd name="connsiteY40" fmla="*/ 3299745 h 4350334"/>
              <a:gd name="connsiteX41" fmla="*/ 5663093 w 6748930"/>
              <a:gd name="connsiteY41" fmla="*/ 3300614 h 4350334"/>
              <a:gd name="connsiteX42" fmla="*/ 5702199 w 6748930"/>
              <a:gd name="connsiteY42" fmla="*/ 3207531 h 4350334"/>
              <a:gd name="connsiteX43" fmla="*/ 5832576 w 6748930"/>
              <a:gd name="connsiteY43" fmla="*/ 3288889 h 4350334"/>
              <a:gd name="connsiteX44" fmla="*/ 5912633 w 6748930"/>
              <a:gd name="connsiteY44" fmla="*/ 3108519 h 4350334"/>
              <a:gd name="connsiteX45" fmla="*/ 6298015 w 6748930"/>
              <a:gd name="connsiteY45" fmla="*/ 3318069 h 4350334"/>
              <a:gd name="connsiteX46" fmla="*/ 6529868 w 6748930"/>
              <a:gd name="connsiteY46" fmla="*/ 3506602 h 4350334"/>
              <a:gd name="connsiteX47" fmla="*/ 6671535 w 6748930"/>
              <a:gd name="connsiteY47" fmla="*/ 3575848 h 4350334"/>
              <a:gd name="connsiteX48" fmla="*/ 6748930 w 6748930"/>
              <a:gd name="connsiteY48" fmla="*/ 3451799 h 4350334"/>
              <a:gd name="connsiteX49" fmla="*/ 5559681 w 6748930"/>
              <a:gd name="connsiteY49" fmla="*/ 2476539 h 4350334"/>
              <a:gd name="connsiteX50" fmla="*/ 4062794 w 6748930"/>
              <a:gd name="connsiteY50" fmla="*/ 1460218 h 4350334"/>
              <a:gd name="connsiteX51" fmla="*/ 3318797 w 6748930"/>
              <a:gd name="connsiteY51" fmla="*/ 999628 h 4350334"/>
              <a:gd name="connsiteX52" fmla="*/ 3612279 w 6748930"/>
              <a:gd name="connsiteY52" fmla="*/ 681673 h 4350334"/>
              <a:gd name="connsiteX53" fmla="*/ 3082778 w 6748930"/>
              <a:gd name="connsiteY53" fmla="*/ 637893 h 4350334"/>
              <a:gd name="connsiteX54" fmla="*/ 2924003 w 6748930"/>
              <a:gd name="connsiteY54" fmla="*/ 378784 h 4350334"/>
              <a:gd name="connsiteX55" fmla="*/ 2716765 w 6748930"/>
              <a:gd name="connsiteY55" fmla="*/ 0 h 4350334"/>
              <a:gd name="connsiteX56" fmla="*/ 2506088 w 6748930"/>
              <a:gd name="connsiteY56" fmla="*/ 471741 h 4350334"/>
              <a:gd name="connsiteX57" fmla="*/ 2221402 w 6748930"/>
              <a:gd name="connsiteY57" fmla="*/ 1069117 h 4350334"/>
              <a:gd name="connsiteX58" fmla="*/ 1989942 w 6748930"/>
              <a:gd name="connsiteY58" fmla="*/ 1081740 h 4350334"/>
              <a:gd name="connsiteX59" fmla="*/ 1922097 w 6748930"/>
              <a:gd name="connsiteY59" fmla="*/ 651154 h 4350334"/>
              <a:gd name="connsiteX60" fmla="*/ 1896109 w 6748930"/>
              <a:gd name="connsiteY60" fmla="*/ 384269 h 4350334"/>
              <a:gd name="connsiteX61" fmla="*/ 1412666 w 6748930"/>
              <a:gd name="connsiteY61" fmla="*/ 354574 h 4350334"/>
              <a:gd name="connsiteX62" fmla="*/ 1425515 w 6748930"/>
              <a:gd name="connsiteY62" fmla="*/ 250468 h 4350334"/>
              <a:gd name="connsiteX63" fmla="*/ 1280609 w 6748930"/>
              <a:gd name="connsiteY63" fmla="*/ 233886 h 4350334"/>
              <a:gd name="connsiteX64" fmla="*/ 1172711 w 6748930"/>
              <a:gd name="connsiteY64" fmla="*/ 200187 h 4350334"/>
              <a:gd name="connsiteX65" fmla="*/ 1176653 w 6748930"/>
              <a:gd name="connsiteY65" fmla="*/ 83856 h 4350334"/>
              <a:gd name="connsiteX66" fmla="*/ 1069010 w 6748930"/>
              <a:gd name="connsiteY66" fmla="*/ 302914 h 4350334"/>
              <a:gd name="connsiteX67" fmla="*/ 964794 w 6748930"/>
              <a:gd name="connsiteY67" fmla="*/ 506053 h 4350334"/>
              <a:gd name="connsiteX68" fmla="*/ 887664 w 6748930"/>
              <a:gd name="connsiteY68" fmla="*/ 741045 h 4350334"/>
              <a:gd name="connsiteX69" fmla="*/ 771100 w 6748930"/>
              <a:gd name="connsiteY69" fmla="*/ 1145067 h 4350334"/>
              <a:gd name="connsiteX70" fmla="*/ 541335 w 6748930"/>
              <a:gd name="connsiteY70" fmla="*/ 1043578 h 4350334"/>
              <a:gd name="connsiteX71" fmla="*/ 353890 w 6748930"/>
              <a:gd name="connsiteY71" fmla="*/ 1148878 h 4350334"/>
              <a:gd name="connsiteX72" fmla="*/ 237318 w 6748930"/>
              <a:gd name="connsiteY72" fmla="*/ 1061980 h 4350334"/>
              <a:gd name="connsiteX73" fmla="*/ 166867 w 6748930"/>
              <a:gd name="connsiteY73" fmla="*/ 1137185 h 4350334"/>
              <a:gd name="connsiteX74" fmla="*/ 113254 w 6748930"/>
              <a:gd name="connsiteY74" fmla="*/ 1256635 h 4350334"/>
              <a:gd name="connsiteX75" fmla="*/ 72176 w 6748930"/>
              <a:gd name="connsiteY75" fmla="*/ 1354616 h 4350334"/>
              <a:gd name="connsiteX76" fmla="*/ 68887 w 6748930"/>
              <a:gd name="connsiteY76" fmla="*/ 1468419 h 4350334"/>
              <a:gd name="connsiteX77" fmla="*/ 0 w 6748930"/>
              <a:gd name="connsiteY77" fmla="*/ 1568134 h 4350334"/>
              <a:gd name="connsiteX78" fmla="*/ 15717 w 6748930"/>
              <a:gd name="connsiteY78" fmla="*/ 1805502 h 4350334"/>
              <a:gd name="connsiteX79" fmla="*/ 124038 w 6748930"/>
              <a:gd name="connsiteY79" fmla="*/ 1793541 h 4350334"/>
              <a:gd name="connsiteX80" fmla="*/ 287427 w 6748930"/>
              <a:gd name="connsiteY80" fmla="*/ 1863950 h 4350334"/>
              <a:gd name="connsiteX81" fmla="*/ 477307 w 6748930"/>
              <a:gd name="connsiteY81" fmla="*/ 1976975 h 4350334"/>
              <a:gd name="connsiteX82" fmla="*/ 442078 w 6748930"/>
              <a:gd name="connsiteY82" fmla="*/ 2122418 h 4350334"/>
              <a:gd name="connsiteX83" fmla="*/ 632171 w 6748930"/>
              <a:gd name="connsiteY83" fmla="*/ 2352557 h 4350334"/>
              <a:gd name="connsiteX84" fmla="*/ 406603 w 6748930"/>
              <a:gd name="connsiteY84" fmla="*/ 2851407 h 4350334"/>
              <a:gd name="connsiteX85" fmla="*/ 553431 w 6748930"/>
              <a:gd name="connsiteY85"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997575 w 6748930"/>
              <a:gd name="connsiteY5" fmla="*/ 4019974 h 4350334"/>
              <a:gd name="connsiteX6" fmla="*/ 1286691 w 6748930"/>
              <a:gd name="connsiteY6" fmla="*/ 3900108 h 4350334"/>
              <a:gd name="connsiteX7" fmla="*/ 1442161 w 6748930"/>
              <a:gd name="connsiteY7" fmla="*/ 3697891 h 4350334"/>
              <a:gd name="connsiteX8" fmla="*/ 1468940 w 6748930"/>
              <a:gd name="connsiteY8" fmla="*/ 3668527 h 4350334"/>
              <a:gd name="connsiteX9" fmla="*/ 1513390 w 6748930"/>
              <a:gd name="connsiteY9" fmla="*/ 3681227 h 4350334"/>
              <a:gd name="connsiteX10" fmla="*/ 1487990 w 6748930"/>
              <a:gd name="connsiteY10" fmla="*/ 3719327 h 4350334"/>
              <a:gd name="connsiteX11" fmla="*/ 1649915 w 6748930"/>
              <a:gd name="connsiteY11" fmla="*/ 3792641 h 4350334"/>
              <a:gd name="connsiteX12" fmla="*/ 1859532 w 6748930"/>
              <a:gd name="connsiteY12" fmla="*/ 3865725 h 4350334"/>
              <a:gd name="connsiteX13" fmla="*/ 1854065 w 6748930"/>
              <a:gd name="connsiteY13" fmla="*/ 3788272 h 4350334"/>
              <a:gd name="connsiteX14" fmla="*/ 1879446 w 6748930"/>
              <a:gd name="connsiteY14" fmla="*/ 3702576 h 4350334"/>
              <a:gd name="connsiteX15" fmla="*/ 1994158 w 6748930"/>
              <a:gd name="connsiteY15" fmla="*/ 3211199 h 4350334"/>
              <a:gd name="connsiteX16" fmla="*/ 2804799 w 6748930"/>
              <a:gd name="connsiteY16" fmla="*/ 3895198 h 4350334"/>
              <a:gd name="connsiteX17" fmla="*/ 3013959 w 6748930"/>
              <a:gd name="connsiteY17" fmla="*/ 3957567 h 4350334"/>
              <a:gd name="connsiteX18" fmla="*/ 3183365 w 6748930"/>
              <a:gd name="connsiteY18" fmla="*/ 3989261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627591 w 6748930"/>
              <a:gd name="connsiteY33" fmla="*/ 3433289 h 4350334"/>
              <a:gd name="connsiteX34" fmla="*/ 5624512 w 6748930"/>
              <a:gd name="connsiteY34" fmla="*/ 3361802 h 4350334"/>
              <a:gd name="connsiteX35" fmla="*/ 5548697 w 6748930"/>
              <a:gd name="connsiteY35" fmla="*/ 3361609 h 4350334"/>
              <a:gd name="connsiteX36" fmla="*/ 5456718 w 6748930"/>
              <a:gd name="connsiteY36" fmla="*/ 3379602 h 4350334"/>
              <a:gd name="connsiteX37" fmla="*/ 5374127 w 6748930"/>
              <a:gd name="connsiteY37" fmla="*/ 3321063 h 4350334"/>
              <a:gd name="connsiteX38" fmla="*/ 5472635 w 6748930"/>
              <a:gd name="connsiteY38" fmla="*/ 3313752 h 4350334"/>
              <a:gd name="connsiteX39" fmla="*/ 5479694 w 6748930"/>
              <a:gd name="connsiteY39" fmla="*/ 3218524 h 4350334"/>
              <a:gd name="connsiteX40" fmla="*/ 5563128 w 6748930"/>
              <a:gd name="connsiteY40" fmla="*/ 3299745 h 4350334"/>
              <a:gd name="connsiteX41" fmla="*/ 5663093 w 6748930"/>
              <a:gd name="connsiteY41" fmla="*/ 3300614 h 4350334"/>
              <a:gd name="connsiteX42" fmla="*/ 5702199 w 6748930"/>
              <a:gd name="connsiteY42" fmla="*/ 3207531 h 4350334"/>
              <a:gd name="connsiteX43" fmla="*/ 5832576 w 6748930"/>
              <a:gd name="connsiteY43" fmla="*/ 3288889 h 4350334"/>
              <a:gd name="connsiteX44" fmla="*/ 5912633 w 6748930"/>
              <a:gd name="connsiteY44" fmla="*/ 3108519 h 4350334"/>
              <a:gd name="connsiteX45" fmla="*/ 6298015 w 6748930"/>
              <a:gd name="connsiteY45" fmla="*/ 3318069 h 4350334"/>
              <a:gd name="connsiteX46" fmla="*/ 6529868 w 6748930"/>
              <a:gd name="connsiteY46" fmla="*/ 3506602 h 4350334"/>
              <a:gd name="connsiteX47" fmla="*/ 6671535 w 6748930"/>
              <a:gd name="connsiteY47" fmla="*/ 3575848 h 4350334"/>
              <a:gd name="connsiteX48" fmla="*/ 6748930 w 6748930"/>
              <a:gd name="connsiteY48" fmla="*/ 3451799 h 4350334"/>
              <a:gd name="connsiteX49" fmla="*/ 5559681 w 6748930"/>
              <a:gd name="connsiteY49" fmla="*/ 2476539 h 4350334"/>
              <a:gd name="connsiteX50" fmla="*/ 4062794 w 6748930"/>
              <a:gd name="connsiteY50" fmla="*/ 1460218 h 4350334"/>
              <a:gd name="connsiteX51" fmla="*/ 3318797 w 6748930"/>
              <a:gd name="connsiteY51" fmla="*/ 999628 h 4350334"/>
              <a:gd name="connsiteX52" fmla="*/ 3612279 w 6748930"/>
              <a:gd name="connsiteY52" fmla="*/ 681673 h 4350334"/>
              <a:gd name="connsiteX53" fmla="*/ 3082778 w 6748930"/>
              <a:gd name="connsiteY53" fmla="*/ 637893 h 4350334"/>
              <a:gd name="connsiteX54" fmla="*/ 2924003 w 6748930"/>
              <a:gd name="connsiteY54" fmla="*/ 378784 h 4350334"/>
              <a:gd name="connsiteX55" fmla="*/ 2716765 w 6748930"/>
              <a:gd name="connsiteY55" fmla="*/ 0 h 4350334"/>
              <a:gd name="connsiteX56" fmla="*/ 2506088 w 6748930"/>
              <a:gd name="connsiteY56" fmla="*/ 471741 h 4350334"/>
              <a:gd name="connsiteX57" fmla="*/ 2221402 w 6748930"/>
              <a:gd name="connsiteY57" fmla="*/ 1069117 h 4350334"/>
              <a:gd name="connsiteX58" fmla="*/ 1989942 w 6748930"/>
              <a:gd name="connsiteY58" fmla="*/ 1081740 h 4350334"/>
              <a:gd name="connsiteX59" fmla="*/ 1922097 w 6748930"/>
              <a:gd name="connsiteY59" fmla="*/ 651154 h 4350334"/>
              <a:gd name="connsiteX60" fmla="*/ 1896109 w 6748930"/>
              <a:gd name="connsiteY60" fmla="*/ 384269 h 4350334"/>
              <a:gd name="connsiteX61" fmla="*/ 1412666 w 6748930"/>
              <a:gd name="connsiteY61" fmla="*/ 354574 h 4350334"/>
              <a:gd name="connsiteX62" fmla="*/ 1425515 w 6748930"/>
              <a:gd name="connsiteY62" fmla="*/ 250468 h 4350334"/>
              <a:gd name="connsiteX63" fmla="*/ 1280609 w 6748930"/>
              <a:gd name="connsiteY63" fmla="*/ 233886 h 4350334"/>
              <a:gd name="connsiteX64" fmla="*/ 1172711 w 6748930"/>
              <a:gd name="connsiteY64" fmla="*/ 200187 h 4350334"/>
              <a:gd name="connsiteX65" fmla="*/ 1176653 w 6748930"/>
              <a:gd name="connsiteY65" fmla="*/ 83856 h 4350334"/>
              <a:gd name="connsiteX66" fmla="*/ 1069010 w 6748930"/>
              <a:gd name="connsiteY66" fmla="*/ 302914 h 4350334"/>
              <a:gd name="connsiteX67" fmla="*/ 964794 w 6748930"/>
              <a:gd name="connsiteY67" fmla="*/ 506053 h 4350334"/>
              <a:gd name="connsiteX68" fmla="*/ 887664 w 6748930"/>
              <a:gd name="connsiteY68" fmla="*/ 741045 h 4350334"/>
              <a:gd name="connsiteX69" fmla="*/ 771100 w 6748930"/>
              <a:gd name="connsiteY69" fmla="*/ 1145067 h 4350334"/>
              <a:gd name="connsiteX70" fmla="*/ 541335 w 6748930"/>
              <a:gd name="connsiteY70" fmla="*/ 1043578 h 4350334"/>
              <a:gd name="connsiteX71" fmla="*/ 353890 w 6748930"/>
              <a:gd name="connsiteY71" fmla="*/ 1148878 h 4350334"/>
              <a:gd name="connsiteX72" fmla="*/ 237318 w 6748930"/>
              <a:gd name="connsiteY72" fmla="*/ 1061980 h 4350334"/>
              <a:gd name="connsiteX73" fmla="*/ 166867 w 6748930"/>
              <a:gd name="connsiteY73" fmla="*/ 1137185 h 4350334"/>
              <a:gd name="connsiteX74" fmla="*/ 113254 w 6748930"/>
              <a:gd name="connsiteY74" fmla="*/ 1256635 h 4350334"/>
              <a:gd name="connsiteX75" fmla="*/ 72176 w 6748930"/>
              <a:gd name="connsiteY75" fmla="*/ 1354616 h 4350334"/>
              <a:gd name="connsiteX76" fmla="*/ 68887 w 6748930"/>
              <a:gd name="connsiteY76" fmla="*/ 1468419 h 4350334"/>
              <a:gd name="connsiteX77" fmla="*/ 0 w 6748930"/>
              <a:gd name="connsiteY77" fmla="*/ 1568134 h 4350334"/>
              <a:gd name="connsiteX78" fmla="*/ 15717 w 6748930"/>
              <a:gd name="connsiteY78" fmla="*/ 1805502 h 4350334"/>
              <a:gd name="connsiteX79" fmla="*/ 124038 w 6748930"/>
              <a:gd name="connsiteY79" fmla="*/ 1793541 h 4350334"/>
              <a:gd name="connsiteX80" fmla="*/ 287427 w 6748930"/>
              <a:gd name="connsiteY80" fmla="*/ 1863950 h 4350334"/>
              <a:gd name="connsiteX81" fmla="*/ 477307 w 6748930"/>
              <a:gd name="connsiteY81" fmla="*/ 1976975 h 4350334"/>
              <a:gd name="connsiteX82" fmla="*/ 442078 w 6748930"/>
              <a:gd name="connsiteY82" fmla="*/ 2122418 h 4350334"/>
              <a:gd name="connsiteX83" fmla="*/ 632171 w 6748930"/>
              <a:gd name="connsiteY83" fmla="*/ 2352557 h 4350334"/>
              <a:gd name="connsiteX84" fmla="*/ 406603 w 6748930"/>
              <a:gd name="connsiteY84" fmla="*/ 2851407 h 4350334"/>
              <a:gd name="connsiteX85" fmla="*/ 553431 w 6748930"/>
              <a:gd name="connsiteY85"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997575 w 6748930"/>
              <a:gd name="connsiteY5" fmla="*/ 4019974 h 4350334"/>
              <a:gd name="connsiteX6" fmla="*/ 1286691 w 6748930"/>
              <a:gd name="connsiteY6" fmla="*/ 3900108 h 4350334"/>
              <a:gd name="connsiteX7" fmla="*/ 1442161 w 6748930"/>
              <a:gd name="connsiteY7" fmla="*/ 3697891 h 4350334"/>
              <a:gd name="connsiteX8" fmla="*/ 1468940 w 6748930"/>
              <a:gd name="connsiteY8" fmla="*/ 3668527 h 4350334"/>
              <a:gd name="connsiteX9" fmla="*/ 1513390 w 6748930"/>
              <a:gd name="connsiteY9" fmla="*/ 3681227 h 4350334"/>
              <a:gd name="connsiteX10" fmla="*/ 1487990 w 6748930"/>
              <a:gd name="connsiteY10" fmla="*/ 3719327 h 4350334"/>
              <a:gd name="connsiteX11" fmla="*/ 1649915 w 6748930"/>
              <a:gd name="connsiteY11" fmla="*/ 3792641 h 4350334"/>
              <a:gd name="connsiteX12" fmla="*/ 1859532 w 6748930"/>
              <a:gd name="connsiteY12" fmla="*/ 3865725 h 4350334"/>
              <a:gd name="connsiteX13" fmla="*/ 1854065 w 6748930"/>
              <a:gd name="connsiteY13" fmla="*/ 3788272 h 4350334"/>
              <a:gd name="connsiteX14" fmla="*/ 1879446 w 6748930"/>
              <a:gd name="connsiteY14" fmla="*/ 3702576 h 4350334"/>
              <a:gd name="connsiteX15" fmla="*/ 1994158 w 6748930"/>
              <a:gd name="connsiteY15" fmla="*/ 3211199 h 4350334"/>
              <a:gd name="connsiteX16" fmla="*/ 2804799 w 6748930"/>
              <a:gd name="connsiteY16" fmla="*/ 3895198 h 4350334"/>
              <a:gd name="connsiteX17" fmla="*/ 3013959 w 6748930"/>
              <a:gd name="connsiteY17" fmla="*/ 3957567 h 4350334"/>
              <a:gd name="connsiteX18" fmla="*/ 3183365 w 6748930"/>
              <a:gd name="connsiteY18" fmla="*/ 3989261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627591 w 6748930"/>
              <a:gd name="connsiteY33" fmla="*/ 3433289 h 4350334"/>
              <a:gd name="connsiteX34" fmla="*/ 5624512 w 6748930"/>
              <a:gd name="connsiteY34" fmla="*/ 3361802 h 4350334"/>
              <a:gd name="connsiteX35" fmla="*/ 5456718 w 6748930"/>
              <a:gd name="connsiteY35" fmla="*/ 3379602 h 4350334"/>
              <a:gd name="connsiteX36" fmla="*/ 5374127 w 6748930"/>
              <a:gd name="connsiteY36" fmla="*/ 3321063 h 4350334"/>
              <a:gd name="connsiteX37" fmla="*/ 5472635 w 6748930"/>
              <a:gd name="connsiteY37" fmla="*/ 3313752 h 4350334"/>
              <a:gd name="connsiteX38" fmla="*/ 5479694 w 6748930"/>
              <a:gd name="connsiteY38" fmla="*/ 3218524 h 4350334"/>
              <a:gd name="connsiteX39" fmla="*/ 5563128 w 6748930"/>
              <a:gd name="connsiteY39" fmla="*/ 3299745 h 4350334"/>
              <a:gd name="connsiteX40" fmla="*/ 5663093 w 6748930"/>
              <a:gd name="connsiteY40" fmla="*/ 3300614 h 4350334"/>
              <a:gd name="connsiteX41" fmla="*/ 5702199 w 6748930"/>
              <a:gd name="connsiteY41" fmla="*/ 3207531 h 4350334"/>
              <a:gd name="connsiteX42" fmla="*/ 5832576 w 6748930"/>
              <a:gd name="connsiteY42" fmla="*/ 3288889 h 4350334"/>
              <a:gd name="connsiteX43" fmla="*/ 5912633 w 6748930"/>
              <a:gd name="connsiteY43" fmla="*/ 3108519 h 4350334"/>
              <a:gd name="connsiteX44" fmla="*/ 6298015 w 6748930"/>
              <a:gd name="connsiteY44" fmla="*/ 3318069 h 4350334"/>
              <a:gd name="connsiteX45" fmla="*/ 6529868 w 6748930"/>
              <a:gd name="connsiteY45" fmla="*/ 3506602 h 4350334"/>
              <a:gd name="connsiteX46" fmla="*/ 6671535 w 6748930"/>
              <a:gd name="connsiteY46" fmla="*/ 3575848 h 4350334"/>
              <a:gd name="connsiteX47" fmla="*/ 6748930 w 6748930"/>
              <a:gd name="connsiteY47" fmla="*/ 3451799 h 4350334"/>
              <a:gd name="connsiteX48" fmla="*/ 5559681 w 6748930"/>
              <a:gd name="connsiteY48" fmla="*/ 2476539 h 4350334"/>
              <a:gd name="connsiteX49" fmla="*/ 4062794 w 6748930"/>
              <a:gd name="connsiteY49" fmla="*/ 1460218 h 4350334"/>
              <a:gd name="connsiteX50" fmla="*/ 3318797 w 6748930"/>
              <a:gd name="connsiteY50" fmla="*/ 999628 h 4350334"/>
              <a:gd name="connsiteX51" fmla="*/ 3612279 w 6748930"/>
              <a:gd name="connsiteY51" fmla="*/ 681673 h 4350334"/>
              <a:gd name="connsiteX52" fmla="*/ 3082778 w 6748930"/>
              <a:gd name="connsiteY52" fmla="*/ 637893 h 4350334"/>
              <a:gd name="connsiteX53" fmla="*/ 2924003 w 6748930"/>
              <a:gd name="connsiteY53" fmla="*/ 378784 h 4350334"/>
              <a:gd name="connsiteX54" fmla="*/ 2716765 w 6748930"/>
              <a:gd name="connsiteY54" fmla="*/ 0 h 4350334"/>
              <a:gd name="connsiteX55" fmla="*/ 2506088 w 6748930"/>
              <a:gd name="connsiteY55" fmla="*/ 471741 h 4350334"/>
              <a:gd name="connsiteX56" fmla="*/ 2221402 w 6748930"/>
              <a:gd name="connsiteY56" fmla="*/ 1069117 h 4350334"/>
              <a:gd name="connsiteX57" fmla="*/ 1989942 w 6748930"/>
              <a:gd name="connsiteY57" fmla="*/ 1081740 h 4350334"/>
              <a:gd name="connsiteX58" fmla="*/ 1922097 w 6748930"/>
              <a:gd name="connsiteY58" fmla="*/ 651154 h 4350334"/>
              <a:gd name="connsiteX59" fmla="*/ 1896109 w 6748930"/>
              <a:gd name="connsiteY59" fmla="*/ 384269 h 4350334"/>
              <a:gd name="connsiteX60" fmla="*/ 1412666 w 6748930"/>
              <a:gd name="connsiteY60" fmla="*/ 354574 h 4350334"/>
              <a:gd name="connsiteX61" fmla="*/ 1425515 w 6748930"/>
              <a:gd name="connsiteY61" fmla="*/ 250468 h 4350334"/>
              <a:gd name="connsiteX62" fmla="*/ 1280609 w 6748930"/>
              <a:gd name="connsiteY62" fmla="*/ 233886 h 4350334"/>
              <a:gd name="connsiteX63" fmla="*/ 1172711 w 6748930"/>
              <a:gd name="connsiteY63" fmla="*/ 200187 h 4350334"/>
              <a:gd name="connsiteX64" fmla="*/ 1176653 w 6748930"/>
              <a:gd name="connsiteY64" fmla="*/ 83856 h 4350334"/>
              <a:gd name="connsiteX65" fmla="*/ 1069010 w 6748930"/>
              <a:gd name="connsiteY65" fmla="*/ 302914 h 4350334"/>
              <a:gd name="connsiteX66" fmla="*/ 964794 w 6748930"/>
              <a:gd name="connsiteY66" fmla="*/ 506053 h 4350334"/>
              <a:gd name="connsiteX67" fmla="*/ 887664 w 6748930"/>
              <a:gd name="connsiteY67" fmla="*/ 741045 h 4350334"/>
              <a:gd name="connsiteX68" fmla="*/ 771100 w 6748930"/>
              <a:gd name="connsiteY68" fmla="*/ 1145067 h 4350334"/>
              <a:gd name="connsiteX69" fmla="*/ 541335 w 6748930"/>
              <a:gd name="connsiteY69" fmla="*/ 1043578 h 4350334"/>
              <a:gd name="connsiteX70" fmla="*/ 353890 w 6748930"/>
              <a:gd name="connsiteY70" fmla="*/ 1148878 h 4350334"/>
              <a:gd name="connsiteX71" fmla="*/ 237318 w 6748930"/>
              <a:gd name="connsiteY71" fmla="*/ 1061980 h 4350334"/>
              <a:gd name="connsiteX72" fmla="*/ 166867 w 6748930"/>
              <a:gd name="connsiteY72" fmla="*/ 1137185 h 4350334"/>
              <a:gd name="connsiteX73" fmla="*/ 113254 w 6748930"/>
              <a:gd name="connsiteY73" fmla="*/ 1256635 h 4350334"/>
              <a:gd name="connsiteX74" fmla="*/ 72176 w 6748930"/>
              <a:gd name="connsiteY74" fmla="*/ 1354616 h 4350334"/>
              <a:gd name="connsiteX75" fmla="*/ 68887 w 6748930"/>
              <a:gd name="connsiteY75" fmla="*/ 1468419 h 4350334"/>
              <a:gd name="connsiteX76" fmla="*/ 0 w 6748930"/>
              <a:gd name="connsiteY76" fmla="*/ 1568134 h 4350334"/>
              <a:gd name="connsiteX77" fmla="*/ 15717 w 6748930"/>
              <a:gd name="connsiteY77" fmla="*/ 1805502 h 4350334"/>
              <a:gd name="connsiteX78" fmla="*/ 124038 w 6748930"/>
              <a:gd name="connsiteY78" fmla="*/ 1793541 h 4350334"/>
              <a:gd name="connsiteX79" fmla="*/ 287427 w 6748930"/>
              <a:gd name="connsiteY79" fmla="*/ 1863950 h 4350334"/>
              <a:gd name="connsiteX80" fmla="*/ 477307 w 6748930"/>
              <a:gd name="connsiteY80" fmla="*/ 1976975 h 4350334"/>
              <a:gd name="connsiteX81" fmla="*/ 442078 w 6748930"/>
              <a:gd name="connsiteY81" fmla="*/ 2122418 h 4350334"/>
              <a:gd name="connsiteX82" fmla="*/ 632171 w 6748930"/>
              <a:gd name="connsiteY82" fmla="*/ 2352557 h 4350334"/>
              <a:gd name="connsiteX83" fmla="*/ 406603 w 6748930"/>
              <a:gd name="connsiteY83" fmla="*/ 2851407 h 4350334"/>
              <a:gd name="connsiteX84" fmla="*/ 553431 w 6748930"/>
              <a:gd name="connsiteY84"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997575 w 6748930"/>
              <a:gd name="connsiteY5" fmla="*/ 4019974 h 4350334"/>
              <a:gd name="connsiteX6" fmla="*/ 1286691 w 6748930"/>
              <a:gd name="connsiteY6" fmla="*/ 3900108 h 4350334"/>
              <a:gd name="connsiteX7" fmla="*/ 1442161 w 6748930"/>
              <a:gd name="connsiteY7" fmla="*/ 3697891 h 4350334"/>
              <a:gd name="connsiteX8" fmla="*/ 1468940 w 6748930"/>
              <a:gd name="connsiteY8" fmla="*/ 3668527 h 4350334"/>
              <a:gd name="connsiteX9" fmla="*/ 1513390 w 6748930"/>
              <a:gd name="connsiteY9" fmla="*/ 3681227 h 4350334"/>
              <a:gd name="connsiteX10" fmla="*/ 1487990 w 6748930"/>
              <a:gd name="connsiteY10" fmla="*/ 3719327 h 4350334"/>
              <a:gd name="connsiteX11" fmla="*/ 1649915 w 6748930"/>
              <a:gd name="connsiteY11" fmla="*/ 3792641 h 4350334"/>
              <a:gd name="connsiteX12" fmla="*/ 1859532 w 6748930"/>
              <a:gd name="connsiteY12" fmla="*/ 3865725 h 4350334"/>
              <a:gd name="connsiteX13" fmla="*/ 1854065 w 6748930"/>
              <a:gd name="connsiteY13" fmla="*/ 3788272 h 4350334"/>
              <a:gd name="connsiteX14" fmla="*/ 1879446 w 6748930"/>
              <a:gd name="connsiteY14" fmla="*/ 3702576 h 4350334"/>
              <a:gd name="connsiteX15" fmla="*/ 1994158 w 6748930"/>
              <a:gd name="connsiteY15" fmla="*/ 3211199 h 4350334"/>
              <a:gd name="connsiteX16" fmla="*/ 2804799 w 6748930"/>
              <a:gd name="connsiteY16" fmla="*/ 3895198 h 4350334"/>
              <a:gd name="connsiteX17" fmla="*/ 3013959 w 6748930"/>
              <a:gd name="connsiteY17" fmla="*/ 3957567 h 4350334"/>
              <a:gd name="connsiteX18" fmla="*/ 3183365 w 6748930"/>
              <a:gd name="connsiteY18" fmla="*/ 3989261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627591 w 6748930"/>
              <a:gd name="connsiteY33" fmla="*/ 3433289 h 4350334"/>
              <a:gd name="connsiteX34" fmla="*/ 5624512 w 6748930"/>
              <a:gd name="connsiteY34" fmla="*/ 3361802 h 4350334"/>
              <a:gd name="connsiteX35" fmla="*/ 5456718 w 6748930"/>
              <a:gd name="connsiteY35" fmla="*/ 3379602 h 4350334"/>
              <a:gd name="connsiteX36" fmla="*/ 5374127 w 6748930"/>
              <a:gd name="connsiteY36" fmla="*/ 3321063 h 4350334"/>
              <a:gd name="connsiteX37" fmla="*/ 5448493 w 6748930"/>
              <a:gd name="connsiteY37" fmla="*/ 3292628 h 4350334"/>
              <a:gd name="connsiteX38" fmla="*/ 5479694 w 6748930"/>
              <a:gd name="connsiteY38" fmla="*/ 3218524 h 4350334"/>
              <a:gd name="connsiteX39" fmla="*/ 5563128 w 6748930"/>
              <a:gd name="connsiteY39" fmla="*/ 3299745 h 4350334"/>
              <a:gd name="connsiteX40" fmla="*/ 5663093 w 6748930"/>
              <a:gd name="connsiteY40" fmla="*/ 3300614 h 4350334"/>
              <a:gd name="connsiteX41" fmla="*/ 5702199 w 6748930"/>
              <a:gd name="connsiteY41" fmla="*/ 3207531 h 4350334"/>
              <a:gd name="connsiteX42" fmla="*/ 5832576 w 6748930"/>
              <a:gd name="connsiteY42" fmla="*/ 3288889 h 4350334"/>
              <a:gd name="connsiteX43" fmla="*/ 5912633 w 6748930"/>
              <a:gd name="connsiteY43" fmla="*/ 3108519 h 4350334"/>
              <a:gd name="connsiteX44" fmla="*/ 6298015 w 6748930"/>
              <a:gd name="connsiteY44" fmla="*/ 3318069 h 4350334"/>
              <a:gd name="connsiteX45" fmla="*/ 6529868 w 6748930"/>
              <a:gd name="connsiteY45" fmla="*/ 3506602 h 4350334"/>
              <a:gd name="connsiteX46" fmla="*/ 6671535 w 6748930"/>
              <a:gd name="connsiteY46" fmla="*/ 3575848 h 4350334"/>
              <a:gd name="connsiteX47" fmla="*/ 6748930 w 6748930"/>
              <a:gd name="connsiteY47" fmla="*/ 3451799 h 4350334"/>
              <a:gd name="connsiteX48" fmla="*/ 5559681 w 6748930"/>
              <a:gd name="connsiteY48" fmla="*/ 2476539 h 4350334"/>
              <a:gd name="connsiteX49" fmla="*/ 4062794 w 6748930"/>
              <a:gd name="connsiteY49" fmla="*/ 1460218 h 4350334"/>
              <a:gd name="connsiteX50" fmla="*/ 3318797 w 6748930"/>
              <a:gd name="connsiteY50" fmla="*/ 999628 h 4350334"/>
              <a:gd name="connsiteX51" fmla="*/ 3612279 w 6748930"/>
              <a:gd name="connsiteY51" fmla="*/ 681673 h 4350334"/>
              <a:gd name="connsiteX52" fmla="*/ 3082778 w 6748930"/>
              <a:gd name="connsiteY52" fmla="*/ 637893 h 4350334"/>
              <a:gd name="connsiteX53" fmla="*/ 2924003 w 6748930"/>
              <a:gd name="connsiteY53" fmla="*/ 378784 h 4350334"/>
              <a:gd name="connsiteX54" fmla="*/ 2716765 w 6748930"/>
              <a:gd name="connsiteY54" fmla="*/ 0 h 4350334"/>
              <a:gd name="connsiteX55" fmla="*/ 2506088 w 6748930"/>
              <a:gd name="connsiteY55" fmla="*/ 471741 h 4350334"/>
              <a:gd name="connsiteX56" fmla="*/ 2221402 w 6748930"/>
              <a:gd name="connsiteY56" fmla="*/ 1069117 h 4350334"/>
              <a:gd name="connsiteX57" fmla="*/ 1989942 w 6748930"/>
              <a:gd name="connsiteY57" fmla="*/ 1081740 h 4350334"/>
              <a:gd name="connsiteX58" fmla="*/ 1922097 w 6748930"/>
              <a:gd name="connsiteY58" fmla="*/ 651154 h 4350334"/>
              <a:gd name="connsiteX59" fmla="*/ 1896109 w 6748930"/>
              <a:gd name="connsiteY59" fmla="*/ 384269 h 4350334"/>
              <a:gd name="connsiteX60" fmla="*/ 1412666 w 6748930"/>
              <a:gd name="connsiteY60" fmla="*/ 354574 h 4350334"/>
              <a:gd name="connsiteX61" fmla="*/ 1425515 w 6748930"/>
              <a:gd name="connsiteY61" fmla="*/ 250468 h 4350334"/>
              <a:gd name="connsiteX62" fmla="*/ 1280609 w 6748930"/>
              <a:gd name="connsiteY62" fmla="*/ 233886 h 4350334"/>
              <a:gd name="connsiteX63" fmla="*/ 1172711 w 6748930"/>
              <a:gd name="connsiteY63" fmla="*/ 200187 h 4350334"/>
              <a:gd name="connsiteX64" fmla="*/ 1176653 w 6748930"/>
              <a:gd name="connsiteY64" fmla="*/ 83856 h 4350334"/>
              <a:gd name="connsiteX65" fmla="*/ 1069010 w 6748930"/>
              <a:gd name="connsiteY65" fmla="*/ 302914 h 4350334"/>
              <a:gd name="connsiteX66" fmla="*/ 964794 w 6748930"/>
              <a:gd name="connsiteY66" fmla="*/ 506053 h 4350334"/>
              <a:gd name="connsiteX67" fmla="*/ 887664 w 6748930"/>
              <a:gd name="connsiteY67" fmla="*/ 741045 h 4350334"/>
              <a:gd name="connsiteX68" fmla="*/ 771100 w 6748930"/>
              <a:gd name="connsiteY68" fmla="*/ 1145067 h 4350334"/>
              <a:gd name="connsiteX69" fmla="*/ 541335 w 6748930"/>
              <a:gd name="connsiteY69" fmla="*/ 1043578 h 4350334"/>
              <a:gd name="connsiteX70" fmla="*/ 353890 w 6748930"/>
              <a:gd name="connsiteY70" fmla="*/ 1148878 h 4350334"/>
              <a:gd name="connsiteX71" fmla="*/ 237318 w 6748930"/>
              <a:gd name="connsiteY71" fmla="*/ 1061980 h 4350334"/>
              <a:gd name="connsiteX72" fmla="*/ 166867 w 6748930"/>
              <a:gd name="connsiteY72" fmla="*/ 1137185 h 4350334"/>
              <a:gd name="connsiteX73" fmla="*/ 113254 w 6748930"/>
              <a:gd name="connsiteY73" fmla="*/ 1256635 h 4350334"/>
              <a:gd name="connsiteX74" fmla="*/ 72176 w 6748930"/>
              <a:gd name="connsiteY74" fmla="*/ 1354616 h 4350334"/>
              <a:gd name="connsiteX75" fmla="*/ 68887 w 6748930"/>
              <a:gd name="connsiteY75" fmla="*/ 1468419 h 4350334"/>
              <a:gd name="connsiteX76" fmla="*/ 0 w 6748930"/>
              <a:gd name="connsiteY76" fmla="*/ 1568134 h 4350334"/>
              <a:gd name="connsiteX77" fmla="*/ 15717 w 6748930"/>
              <a:gd name="connsiteY77" fmla="*/ 1805502 h 4350334"/>
              <a:gd name="connsiteX78" fmla="*/ 124038 w 6748930"/>
              <a:gd name="connsiteY78" fmla="*/ 1793541 h 4350334"/>
              <a:gd name="connsiteX79" fmla="*/ 287427 w 6748930"/>
              <a:gd name="connsiteY79" fmla="*/ 1863950 h 4350334"/>
              <a:gd name="connsiteX80" fmla="*/ 477307 w 6748930"/>
              <a:gd name="connsiteY80" fmla="*/ 1976975 h 4350334"/>
              <a:gd name="connsiteX81" fmla="*/ 442078 w 6748930"/>
              <a:gd name="connsiteY81" fmla="*/ 2122418 h 4350334"/>
              <a:gd name="connsiteX82" fmla="*/ 632171 w 6748930"/>
              <a:gd name="connsiteY82" fmla="*/ 2352557 h 4350334"/>
              <a:gd name="connsiteX83" fmla="*/ 406603 w 6748930"/>
              <a:gd name="connsiteY83" fmla="*/ 2851407 h 4350334"/>
              <a:gd name="connsiteX84" fmla="*/ 553431 w 6748930"/>
              <a:gd name="connsiteY84"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997575 w 6748930"/>
              <a:gd name="connsiteY5" fmla="*/ 4019974 h 4350334"/>
              <a:gd name="connsiteX6" fmla="*/ 1286691 w 6748930"/>
              <a:gd name="connsiteY6" fmla="*/ 3900108 h 4350334"/>
              <a:gd name="connsiteX7" fmla="*/ 1442161 w 6748930"/>
              <a:gd name="connsiteY7" fmla="*/ 3697891 h 4350334"/>
              <a:gd name="connsiteX8" fmla="*/ 1468940 w 6748930"/>
              <a:gd name="connsiteY8" fmla="*/ 3668527 h 4350334"/>
              <a:gd name="connsiteX9" fmla="*/ 1513390 w 6748930"/>
              <a:gd name="connsiteY9" fmla="*/ 3681227 h 4350334"/>
              <a:gd name="connsiteX10" fmla="*/ 1487990 w 6748930"/>
              <a:gd name="connsiteY10" fmla="*/ 3719327 h 4350334"/>
              <a:gd name="connsiteX11" fmla="*/ 1649915 w 6748930"/>
              <a:gd name="connsiteY11" fmla="*/ 3792641 h 4350334"/>
              <a:gd name="connsiteX12" fmla="*/ 1859532 w 6748930"/>
              <a:gd name="connsiteY12" fmla="*/ 3865725 h 4350334"/>
              <a:gd name="connsiteX13" fmla="*/ 1854065 w 6748930"/>
              <a:gd name="connsiteY13" fmla="*/ 3788272 h 4350334"/>
              <a:gd name="connsiteX14" fmla="*/ 1879446 w 6748930"/>
              <a:gd name="connsiteY14" fmla="*/ 3702576 h 4350334"/>
              <a:gd name="connsiteX15" fmla="*/ 1994158 w 6748930"/>
              <a:gd name="connsiteY15" fmla="*/ 3211199 h 4350334"/>
              <a:gd name="connsiteX16" fmla="*/ 2804799 w 6748930"/>
              <a:gd name="connsiteY16" fmla="*/ 3895198 h 4350334"/>
              <a:gd name="connsiteX17" fmla="*/ 3013959 w 6748930"/>
              <a:gd name="connsiteY17" fmla="*/ 3957567 h 4350334"/>
              <a:gd name="connsiteX18" fmla="*/ 3183365 w 6748930"/>
              <a:gd name="connsiteY18" fmla="*/ 3989261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627591 w 6748930"/>
              <a:gd name="connsiteY33" fmla="*/ 3433289 h 4350334"/>
              <a:gd name="connsiteX34" fmla="*/ 5624512 w 6748930"/>
              <a:gd name="connsiteY34" fmla="*/ 3391981 h 4350334"/>
              <a:gd name="connsiteX35" fmla="*/ 5456718 w 6748930"/>
              <a:gd name="connsiteY35" fmla="*/ 3379602 h 4350334"/>
              <a:gd name="connsiteX36" fmla="*/ 5374127 w 6748930"/>
              <a:gd name="connsiteY36" fmla="*/ 3321063 h 4350334"/>
              <a:gd name="connsiteX37" fmla="*/ 5448493 w 6748930"/>
              <a:gd name="connsiteY37" fmla="*/ 3292628 h 4350334"/>
              <a:gd name="connsiteX38" fmla="*/ 5479694 w 6748930"/>
              <a:gd name="connsiteY38" fmla="*/ 3218524 h 4350334"/>
              <a:gd name="connsiteX39" fmla="*/ 5563128 w 6748930"/>
              <a:gd name="connsiteY39" fmla="*/ 3299745 h 4350334"/>
              <a:gd name="connsiteX40" fmla="*/ 5663093 w 6748930"/>
              <a:gd name="connsiteY40" fmla="*/ 3300614 h 4350334"/>
              <a:gd name="connsiteX41" fmla="*/ 5702199 w 6748930"/>
              <a:gd name="connsiteY41" fmla="*/ 3207531 h 4350334"/>
              <a:gd name="connsiteX42" fmla="*/ 5832576 w 6748930"/>
              <a:gd name="connsiteY42" fmla="*/ 3288889 h 4350334"/>
              <a:gd name="connsiteX43" fmla="*/ 5912633 w 6748930"/>
              <a:gd name="connsiteY43" fmla="*/ 3108519 h 4350334"/>
              <a:gd name="connsiteX44" fmla="*/ 6298015 w 6748930"/>
              <a:gd name="connsiteY44" fmla="*/ 3318069 h 4350334"/>
              <a:gd name="connsiteX45" fmla="*/ 6529868 w 6748930"/>
              <a:gd name="connsiteY45" fmla="*/ 3506602 h 4350334"/>
              <a:gd name="connsiteX46" fmla="*/ 6671535 w 6748930"/>
              <a:gd name="connsiteY46" fmla="*/ 3575848 h 4350334"/>
              <a:gd name="connsiteX47" fmla="*/ 6748930 w 6748930"/>
              <a:gd name="connsiteY47" fmla="*/ 3451799 h 4350334"/>
              <a:gd name="connsiteX48" fmla="*/ 5559681 w 6748930"/>
              <a:gd name="connsiteY48" fmla="*/ 2476539 h 4350334"/>
              <a:gd name="connsiteX49" fmla="*/ 4062794 w 6748930"/>
              <a:gd name="connsiteY49" fmla="*/ 1460218 h 4350334"/>
              <a:gd name="connsiteX50" fmla="*/ 3318797 w 6748930"/>
              <a:gd name="connsiteY50" fmla="*/ 999628 h 4350334"/>
              <a:gd name="connsiteX51" fmla="*/ 3612279 w 6748930"/>
              <a:gd name="connsiteY51" fmla="*/ 681673 h 4350334"/>
              <a:gd name="connsiteX52" fmla="*/ 3082778 w 6748930"/>
              <a:gd name="connsiteY52" fmla="*/ 637893 h 4350334"/>
              <a:gd name="connsiteX53" fmla="*/ 2924003 w 6748930"/>
              <a:gd name="connsiteY53" fmla="*/ 378784 h 4350334"/>
              <a:gd name="connsiteX54" fmla="*/ 2716765 w 6748930"/>
              <a:gd name="connsiteY54" fmla="*/ 0 h 4350334"/>
              <a:gd name="connsiteX55" fmla="*/ 2506088 w 6748930"/>
              <a:gd name="connsiteY55" fmla="*/ 471741 h 4350334"/>
              <a:gd name="connsiteX56" fmla="*/ 2221402 w 6748930"/>
              <a:gd name="connsiteY56" fmla="*/ 1069117 h 4350334"/>
              <a:gd name="connsiteX57" fmla="*/ 1989942 w 6748930"/>
              <a:gd name="connsiteY57" fmla="*/ 1081740 h 4350334"/>
              <a:gd name="connsiteX58" fmla="*/ 1922097 w 6748930"/>
              <a:gd name="connsiteY58" fmla="*/ 651154 h 4350334"/>
              <a:gd name="connsiteX59" fmla="*/ 1896109 w 6748930"/>
              <a:gd name="connsiteY59" fmla="*/ 384269 h 4350334"/>
              <a:gd name="connsiteX60" fmla="*/ 1412666 w 6748930"/>
              <a:gd name="connsiteY60" fmla="*/ 354574 h 4350334"/>
              <a:gd name="connsiteX61" fmla="*/ 1425515 w 6748930"/>
              <a:gd name="connsiteY61" fmla="*/ 250468 h 4350334"/>
              <a:gd name="connsiteX62" fmla="*/ 1280609 w 6748930"/>
              <a:gd name="connsiteY62" fmla="*/ 233886 h 4350334"/>
              <a:gd name="connsiteX63" fmla="*/ 1172711 w 6748930"/>
              <a:gd name="connsiteY63" fmla="*/ 200187 h 4350334"/>
              <a:gd name="connsiteX64" fmla="*/ 1176653 w 6748930"/>
              <a:gd name="connsiteY64" fmla="*/ 83856 h 4350334"/>
              <a:gd name="connsiteX65" fmla="*/ 1069010 w 6748930"/>
              <a:gd name="connsiteY65" fmla="*/ 302914 h 4350334"/>
              <a:gd name="connsiteX66" fmla="*/ 964794 w 6748930"/>
              <a:gd name="connsiteY66" fmla="*/ 506053 h 4350334"/>
              <a:gd name="connsiteX67" fmla="*/ 887664 w 6748930"/>
              <a:gd name="connsiteY67" fmla="*/ 741045 h 4350334"/>
              <a:gd name="connsiteX68" fmla="*/ 771100 w 6748930"/>
              <a:gd name="connsiteY68" fmla="*/ 1145067 h 4350334"/>
              <a:gd name="connsiteX69" fmla="*/ 541335 w 6748930"/>
              <a:gd name="connsiteY69" fmla="*/ 1043578 h 4350334"/>
              <a:gd name="connsiteX70" fmla="*/ 353890 w 6748930"/>
              <a:gd name="connsiteY70" fmla="*/ 1148878 h 4350334"/>
              <a:gd name="connsiteX71" fmla="*/ 237318 w 6748930"/>
              <a:gd name="connsiteY71" fmla="*/ 1061980 h 4350334"/>
              <a:gd name="connsiteX72" fmla="*/ 166867 w 6748930"/>
              <a:gd name="connsiteY72" fmla="*/ 1137185 h 4350334"/>
              <a:gd name="connsiteX73" fmla="*/ 113254 w 6748930"/>
              <a:gd name="connsiteY73" fmla="*/ 1256635 h 4350334"/>
              <a:gd name="connsiteX74" fmla="*/ 72176 w 6748930"/>
              <a:gd name="connsiteY74" fmla="*/ 1354616 h 4350334"/>
              <a:gd name="connsiteX75" fmla="*/ 68887 w 6748930"/>
              <a:gd name="connsiteY75" fmla="*/ 1468419 h 4350334"/>
              <a:gd name="connsiteX76" fmla="*/ 0 w 6748930"/>
              <a:gd name="connsiteY76" fmla="*/ 1568134 h 4350334"/>
              <a:gd name="connsiteX77" fmla="*/ 15717 w 6748930"/>
              <a:gd name="connsiteY77" fmla="*/ 1805502 h 4350334"/>
              <a:gd name="connsiteX78" fmla="*/ 124038 w 6748930"/>
              <a:gd name="connsiteY78" fmla="*/ 1793541 h 4350334"/>
              <a:gd name="connsiteX79" fmla="*/ 287427 w 6748930"/>
              <a:gd name="connsiteY79" fmla="*/ 1863950 h 4350334"/>
              <a:gd name="connsiteX80" fmla="*/ 477307 w 6748930"/>
              <a:gd name="connsiteY80" fmla="*/ 1976975 h 4350334"/>
              <a:gd name="connsiteX81" fmla="*/ 442078 w 6748930"/>
              <a:gd name="connsiteY81" fmla="*/ 2122418 h 4350334"/>
              <a:gd name="connsiteX82" fmla="*/ 632171 w 6748930"/>
              <a:gd name="connsiteY82" fmla="*/ 2352557 h 4350334"/>
              <a:gd name="connsiteX83" fmla="*/ 406603 w 6748930"/>
              <a:gd name="connsiteY83" fmla="*/ 2851407 h 4350334"/>
              <a:gd name="connsiteX84" fmla="*/ 553431 w 6748930"/>
              <a:gd name="connsiteY84"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997575 w 6748930"/>
              <a:gd name="connsiteY5" fmla="*/ 4019974 h 4350334"/>
              <a:gd name="connsiteX6" fmla="*/ 1286691 w 6748930"/>
              <a:gd name="connsiteY6" fmla="*/ 3900108 h 4350334"/>
              <a:gd name="connsiteX7" fmla="*/ 1442161 w 6748930"/>
              <a:gd name="connsiteY7" fmla="*/ 3697891 h 4350334"/>
              <a:gd name="connsiteX8" fmla="*/ 1468940 w 6748930"/>
              <a:gd name="connsiteY8" fmla="*/ 3668527 h 4350334"/>
              <a:gd name="connsiteX9" fmla="*/ 1513390 w 6748930"/>
              <a:gd name="connsiteY9" fmla="*/ 3681227 h 4350334"/>
              <a:gd name="connsiteX10" fmla="*/ 1487990 w 6748930"/>
              <a:gd name="connsiteY10" fmla="*/ 3719327 h 4350334"/>
              <a:gd name="connsiteX11" fmla="*/ 1649915 w 6748930"/>
              <a:gd name="connsiteY11" fmla="*/ 3792641 h 4350334"/>
              <a:gd name="connsiteX12" fmla="*/ 1859532 w 6748930"/>
              <a:gd name="connsiteY12" fmla="*/ 3865725 h 4350334"/>
              <a:gd name="connsiteX13" fmla="*/ 1854065 w 6748930"/>
              <a:gd name="connsiteY13" fmla="*/ 3788272 h 4350334"/>
              <a:gd name="connsiteX14" fmla="*/ 1879446 w 6748930"/>
              <a:gd name="connsiteY14" fmla="*/ 3702576 h 4350334"/>
              <a:gd name="connsiteX15" fmla="*/ 1994158 w 6748930"/>
              <a:gd name="connsiteY15" fmla="*/ 3211199 h 4350334"/>
              <a:gd name="connsiteX16" fmla="*/ 2804799 w 6748930"/>
              <a:gd name="connsiteY16" fmla="*/ 3895198 h 4350334"/>
              <a:gd name="connsiteX17" fmla="*/ 3013959 w 6748930"/>
              <a:gd name="connsiteY17" fmla="*/ 3957567 h 4350334"/>
              <a:gd name="connsiteX18" fmla="*/ 3183365 w 6748930"/>
              <a:gd name="connsiteY18" fmla="*/ 3989261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627591 w 6748930"/>
              <a:gd name="connsiteY33" fmla="*/ 3433289 h 4350334"/>
              <a:gd name="connsiteX34" fmla="*/ 5624512 w 6748930"/>
              <a:gd name="connsiteY34" fmla="*/ 3391981 h 4350334"/>
              <a:gd name="connsiteX35" fmla="*/ 5456718 w 6748930"/>
              <a:gd name="connsiteY35" fmla="*/ 3379602 h 4350334"/>
              <a:gd name="connsiteX36" fmla="*/ 5374127 w 6748930"/>
              <a:gd name="connsiteY36" fmla="*/ 3321063 h 4350334"/>
              <a:gd name="connsiteX37" fmla="*/ 5448493 w 6748930"/>
              <a:gd name="connsiteY37" fmla="*/ 3292628 h 4350334"/>
              <a:gd name="connsiteX38" fmla="*/ 5479694 w 6748930"/>
              <a:gd name="connsiteY38" fmla="*/ 3218524 h 4350334"/>
              <a:gd name="connsiteX39" fmla="*/ 5563128 w 6748930"/>
              <a:gd name="connsiteY39" fmla="*/ 3299745 h 4350334"/>
              <a:gd name="connsiteX40" fmla="*/ 5663093 w 6748930"/>
              <a:gd name="connsiteY40" fmla="*/ 3300614 h 4350334"/>
              <a:gd name="connsiteX41" fmla="*/ 5702199 w 6748930"/>
              <a:gd name="connsiteY41" fmla="*/ 3207531 h 4350334"/>
              <a:gd name="connsiteX42" fmla="*/ 5832576 w 6748930"/>
              <a:gd name="connsiteY42" fmla="*/ 3288889 h 4350334"/>
              <a:gd name="connsiteX43" fmla="*/ 5912633 w 6748930"/>
              <a:gd name="connsiteY43" fmla="*/ 3108519 h 4350334"/>
              <a:gd name="connsiteX44" fmla="*/ 6298015 w 6748930"/>
              <a:gd name="connsiteY44" fmla="*/ 3318069 h 4350334"/>
              <a:gd name="connsiteX45" fmla="*/ 6529868 w 6748930"/>
              <a:gd name="connsiteY45" fmla="*/ 3506602 h 4350334"/>
              <a:gd name="connsiteX46" fmla="*/ 6671535 w 6748930"/>
              <a:gd name="connsiteY46" fmla="*/ 3575848 h 4350334"/>
              <a:gd name="connsiteX47" fmla="*/ 6748930 w 6748930"/>
              <a:gd name="connsiteY47" fmla="*/ 3451799 h 4350334"/>
              <a:gd name="connsiteX48" fmla="*/ 5559681 w 6748930"/>
              <a:gd name="connsiteY48" fmla="*/ 2476539 h 4350334"/>
              <a:gd name="connsiteX49" fmla="*/ 4062794 w 6748930"/>
              <a:gd name="connsiteY49" fmla="*/ 1460218 h 4350334"/>
              <a:gd name="connsiteX50" fmla="*/ 3318797 w 6748930"/>
              <a:gd name="connsiteY50" fmla="*/ 999628 h 4350334"/>
              <a:gd name="connsiteX51" fmla="*/ 3612279 w 6748930"/>
              <a:gd name="connsiteY51" fmla="*/ 681673 h 4350334"/>
              <a:gd name="connsiteX52" fmla="*/ 3082778 w 6748930"/>
              <a:gd name="connsiteY52" fmla="*/ 637893 h 4350334"/>
              <a:gd name="connsiteX53" fmla="*/ 2924003 w 6748930"/>
              <a:gd name="connsiteY53" fmla="*/ 378784 h 4350334"/>
              <a:gd name="connsiteX54" fmla="*/ 2716765 w 6748930"/>
              <a:gd name="connsiteY54" fmla="*/ 0 h 4350334"/>
              <a:gd name="connsiteX55" fmla="*/ 2506088 w 6748930"/>
              <a:gd name="connsiteY55" fmla="*/ 471741 h 4350334"/>
              <a:gd name="connsiteX56" fmla="*/ 2221402 w 6748930"/>
              <a:gd name="connsiteY56" fmla="*/ 1069117 h 4350334"/>
              <a:gd name="connsiteX57" fmla="*/ 1989942 w 6748930"/>
              <a:gd name="connsiteY57" fmla="*/ 1081740 h 4350334"/>
              <a:gd name="connsiteX58" fmla="*/ 1922097 w 6748930"/>
              <a:gd name="connsiteY58" fmla="*/ 651154 h 4350334"/>
              <a:gd name="connsiteX59" fmla="*/ 1896109 w 6748930"/>
              <a:gd name="connsiteY59" fmla="*/ 384269 h 4350334"/>
              <a:gd name="connsiteX60" fmla="*/ 1412666 w 6748930"/>
              <a:gd name="connsiteY60" fmla="*/ 354574 h 4350334"/>
              <a:gd name="connsiteX61" fmla="*/ 1425515 w 6748930"/>
              <a:gd name="connsiteY61" fmla="*/ 250468 h 4350334"/>
              <a:gd name="connsiteX62" fmla="*/ 1280609 w 6748930"/>
              <a:gd name="connsiteY62" fmla="*/ 233886 h 4350334"/>
              <a:gd name="connsiteX63" fmla="*/ 1172711 w 6748930"/>
              <a:gd name="connsiteY63" fmla="*/ 200187 h 4350334"/>
              <a:gd name="connsiteX64" fmla="*/ 1176653 w 6748930"/>
              <a:gd name="connsiteY64" fmla="*/ 83856 h 4350334"/>
              <a:gd name="connsiteX65" fmla="*/ 1069010 w 6748930"/>
              <a:gd name="connsiteY65" fmla="*/ 302914 h 4350334"/>
              <a:gd name="connsiteX66" fmla="*/ 964794 w 6748930"/>
              <a:gd name="connsiteY66" fmla="*/ 506053 h 4350334"/>
              <a:gd name="connsiteX67" fmla="*/ 887664 w 6748930"/>
              <a:gd name="connsiteY67" fmla="*/ 741045 h 4350334"/>
              <a:gd name="connsiteX68" fmla="*/ 771100 w 6748930"/>
              <a:gd name="connsiteY68" fmla="*/ 1145067 h 4350334"/>
              <a:gd name="connsiteX69" fmla="*/ 541335 w 6748930"/>
              <a:gd name="connsiteY69" fmla="*/ 1043578 h 4350334"/>
              <a:gd name="connsiteX70" fmla="*/ 353890 w 6748930"/>
              <a:gd name="connsiteY70" fmla="*/ 1148878 h 4350334"/>
              <a:gd name="connsiteX71" fmla="*/ 237318 w 6748930"/>
              <a:gd name="connsiteY71" fmla="*/ 1061980 h 4350334"/>
              <a:gd name="connsiteX72" fmla="*/ 166867 w 6748930"/>
              <a:gd name="connsiteY72" fmla="*/ 1137185 h 4350334"/>
              <a:gd name="connsiteX73" fmla="*/ 113254 w 6748930"/>
              <a:gd name="connsiteY73" fmla="*/ 1256635 h 4350334"/>
              <a:gd name="connsiteX74" fmla="*/ 72176 w 6748930"/>
              <a:gd name="connsiteY74" fmla="*/ 1354616 h 4350334"/>
              <a:gd name="connsiteX75" fmla="*/ 68887 w 6748930"/>
              <a:gd name="connsiteY75" fmla="*/ 1468419 h 4350334"/>
              <a:gd name="connsiteX76" fmla="*/ 0 w 6748930"/>
              <a:gd name="connsiteY76" fmla="*/ 1568134 h 4350334"/>
              <a:gd name="connsiteX77" fmla="*/ 15717 w 6748930"/>
              <a:gd name="connsiteY77" fmla="*/ 1805502 h 4350334"/>
              <a:gd name="connsiteX78" fmla="*/ 124038 w 6748930"/>
              <a:gd name="connsiteY78" fmla="*/ 1793541 h 4350334"/>
              <a:gd name="connsiteX79" fmla="*/ 287427 w 6748930"/>
              <a:gd name="connsiteY79" fmla="*/ 1863950 h 4350334"/>
              <a:gd name="connsiteX80" fmla="*/ 477307 w 6748930"/>
              <a:gd name="connsiteY80" fmla="*/ 1976975 h 4350334"/>
              <a:gd name="connsiteX81" fmla="*/ 442078 w 6748930"/>
              <a:gd name="connsiteY81" fmla="*/ 2122418 h 4350334"/>
              <a:gd name="connsiteX82" fmla="*/ 632171 w 6748930"/>
              <a:gd name="connsiteY82" fmla="*/ 2352557 h 4350334"/>
              <a:gd name="connsiteX83" fmla="*/ 406603 w 6748930"/>
              <a:gd name="connsiteY83" fmla="*/ 2851407 h 4350334"/>
              <a:gd name="connsiteX84" fmla="*/ 553431 w 6748930"/>
              <a:gd name="connsiteY84"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997575 w 6748930"/>
              <a:gd name="connsiteY5" fmla="*/ 4019974 h 4350334"/>
              <a:gd name="connsiteX6" fmla="*/ 1286691 w 6748930"/>
              <a:gd name="connsiteY6" fmla="*/ 3900108 h 4350334"/>
              <a:gd name="connsiteX7" fmla="*/ 1442161 w 6748930"/>
              <a:gd name="connsiteY7" fmla="*/ 3697891 h 4350334"/>
              <a:gd name="connsiteX8" fmla="*/ 1468940 w 6748930"/>
              <a:gd name="connsiteY8" fmla="*/ 3668527 h 4350334"/>
              <a:gd name="connsiteX9" fmla="*/ 1513390 w 6748930"/>
              <a:gd name="connsiteY9" fmla="*/ 3681227 h 4350334"/>
              <a:gd name="connsiteX10" fmla="*/ 1487990 w 6748930"/>
              <a:gd name="connsiteY10" fmla="*/ 3719327 h 4350334"/>
              <a:gd name="connsiteX11" fmla="*/ 1649915 w 6748930"/>
              <a:gd name="connsiteY11" fmla="*/ 3792641 h 4350334"/>
              <a:gd name="connsiteX12" fmla="*/ 1859532 w 6748930"/>
              <a:gd name="connsiteY12" fmla="*/ 3865725 h 4350334"/>
              <a:gd name="connsiteX13" fmla="*/ 1854065 w 6748930"/>
              <a:gd name="connsiteY13" fmla="*/ 3788272 h 4350334"/>
              <a:gd name="connsiteX14" fmla="*/ 1879446 w 6748930"/>
              <a:gd name="connsiteY14" fmla="*/ 3702576 h 4350334"/>
              <a:gd name="connsiteX15" fmla="*/ 1994158 w 6748930"/>
              <a:gd name="connsiteY15" fmla="*/ 3211199 h 4350334"/>
              <a:gd name="connsiteX16" fmla="*/ 2804799 w 6748930"/>
              <a:gd name="connsiteY16" fmla="*/ 3895198 h 4350334"/>
              <a:gd name="connsiteX17" fmla="*/ 3013959 w 6748930"/>
              <a:gd name="connsiteY17" fmla="*/ 3957567 h 4350334"/>
              <a:gd name="connsiteX18" fmla="*/ 3183365 w 6748930"/>
              <a:gd name="connsiteY18" fmla="*/ 3989261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627591 w 6748930"/>
              <a:gd name="connsiteY33" fmla="*/ 3433289 h 4350334"/>
              <a:gd name="connsiteX34" fmla="*/ 5624512 w 6748930"/>
              <a:gd name="connsiteY34" fmla="*/ 3391981 h 4350334"/>
              <a:gd name="connsiteX35" fmla="*/ 5450683 w 6748930"/>
              <a:gd name="connsiteY35" fmla="*/ 3391674 h 4350334"/>
              <a:gd name="connsiteX36" fmla="*/ 5374127 w 6748930"/>
              <a:gd name="connsiteY36" fmla="*/ 3321063 h 4350334"/>
              <a:gd name="connsiteX37" fmla="*/ 5448493 w 6748930"/>
              <a:gd name="connsiteY37" fmla="*/ 3292628 h 4350334"/>
              <a:gd name="connsiteX38" fmla="*/ 5479694 w 6748930"/>
              <a:gd name="connsiteY38" fmla="*/ 3218524 h 4350334"/>
              <a:gd name="connsiteX39" fmla="*/ 5563128 w 6748930"/>
              <a:gd name="connsiteY39" fmla="*/ 3299745 h 4350334"/>
              <a:gd name="connsiteX40" fmla="*/ 5663093 w 6748930"/>
              <a:gd name="connsiteY40" fmla="*/ 3300614 h 4350334"/>
              <a:gd name="connsiteX41" fmla="*/ 5702199 w 6748930"/>
              <a:gd name="connsiteY41" fmla="*/ 3207531 h 4350334"/>
              <a:gd name="connsiteX42" fmla="*/ 5832576 w 6748930"/>
              <a:gd name="connsiteY42" fmla="*/ 3288889 h 4350334"/>
              <a:gd name="connsiteX43" fmla="*/ 5912633 w 6748930"/>
              <a:gd name="connsiteY43" fmla="*/ 3108519 h 4350334"/>
              <a:gd name="connsiteX44" fmla="*/ 6298015 w 6748930"/>
              <a:gd name="connsiteY44" fmla="*/ 3318069 h 4350334"/>
              <a:gd name="connsiteX45" fmla="*/ 6529868 w 6748930"/>
              <a:gd name="connsiteY45" fmla="*/ 3506602 h 4350334"/>
              <a:gd name="connsiteX46" fmla="*/ 6671535 w 6748930"/>
              <a:gd name="connsiteY46" fmla="*/ 3575848 h 4350334"/>
              <a:gd name="connsiteX47" fmla="*/ 6748930 w 6748930"/>
              <a:gd name="connsiteY47" fmla="*/ 3451799 h 4350334"/>
              <a:gd name="connsiteX48" fmla="*/ 5559681 w 6748930"/>
              <a:gd name="connsiteY48" fmla="*/ 2476539 h 4350334"/>
              <a:gd name="connsiteX49" fmla="*/ 4062794 w 6748930"/>
              <a:gd name="connsiteY49" fmla="*/ 1460218 h 4350334"/>
              <a:gd name="connsiteX50" fmla="*/ 3318797 w 6748930"/>
              <a:gd name="connsiteY50" fmla="*/ 999628 h 4350334"/>
              <a:gd name="connsiteX51" fmla="*/ 3612279 w 6748930"/>
              <a:gd name="connsiteY51" fmla="*/ 681673 h 4350334"/>
              <a:gd name="connsiteX52" fmla="*/ 3082778 w 6748930"/>
              <a:gd name="connsiteY52" fmla="*/ 637893 h 4350334"/>
              <a:gd name="connsiteX53" fmla="*/ 2924003 w 6748930"/>
              <a:gd name="connsiteY53" fmla="*/ 378784 h 4350334"/>
              <a:gd name="connsiteX54" fmla="*/ 2716765 w 6748930"/>
              <a:gd name="connsiteY54" fmla="*/ 0 h 4350334"/>
              <a:gd name="connsiteX55" fmla="*/ 2506088 w 6748930"/>
              <a:gd name="connsiteY55" fmla="*/ 471741 h 4350334"/>
              <a:gd name="connsiteX56" fmla="*/ 2221402 w 6748930"/>
              <a:gd name="connsiteY56" fmla="*/ 1069117 h 4350334"/>
              <a:gd name="connsiteX57" fmla="*/ 1989942 w 6748930"/>
              <a:gd name="connsiteY57" fmla="*/ 1081740 h 4350334"/>
              <a:gd name="connsiteX58" fmla="*/ 1922097 w 6748930"/>
              <a:gd name="connsiteY58" fmla="*/ 651154 h 4350334"/>
              <a:gd name="connsiteX59" fmla="*/ 1896109 w 6748930"/>
              <a:gd name="connsiteY59" fmla="*/ 384269 h 4350334"/>
              <a:gd name="connsiteX60" fmla="*/ 1412666 w 6748930"/>
              <a:gd name="connsiteY60" fmla="*/ 354574 h 4350334"/>
              <a:gd name="connsiteX61" fmla="*/ 1425515 w 6748930"/>
              <a:gd name="connsiteY61" fmla="*/ 250468 h 4350334"/>
              <a:gd name="connsiteX62" fmla="*/ 1280609 w 6748930"/>
              <a:gd name="connsiteY62" fmla="*/ 233886 h 4350334"/>
              <a:gd name="connsiteX63" fmla="*/ 1172711 w 6748930"/>
              <a:gd name="connsiteY63" fmla="*/ 200187 h 4350334"/>
              <a:gd name="connsiteX64" fmla="*/ 1176653 w 6748930"/>
              <a:gd name="connsiteY64" fmla="*/ 83856 h 4350334"/>
              <a:gd name="connsiteX65" fmla="*/ 1069010 w 6748930"/>
              <a:gd name="connsiteY65" fmla="*/ 302914 h 4350334"/>
              <a:gd name="connsiteX66" fmla="*/ 964794 w 6748930"/>
              <a:gd name="connsiteY66" fmla="*/ 506053 h 4350334"/>
              <a:gd name="connsiteX67" fmla="*/ 887664 w 6748930"/>
              <a:gd name="connsiteY67" fmla="*/ 741045 h 4350334"/>
              <a:gd name="connsiteX68" fmla="*/ 771100 w 6748930"/>
              <a:gd name="connsiteY68" fmla="*/ 1145067 h 4350334"/>
              <a:gd name="connsiteX69" fmla="*/ 541335 w 6748930"/>
              <a:gd name="connsiteY69" fmla="*/ 1043578 h 4350334"/>
              <a:gd name="connsiteX70" fmla="*/ 353890 w 6748930"/>
              <a:gd name="connsiteY70" fmla="*/ 1148878 h 4350334"/>
              <a:gd name="connsiteX71" fmla="*/ 237318 w 6748930"/>
              <a:gd name="connsiteY71" fmla="*/ 1061980 h 4350334"/>
              <a:gd name="connsiteX72" fmla="*/ 166867 w 6748930"/>
              <a:gd name="connsiteY72" fmla="*/ 1137185 h 4350334"/>
              <a:gd name="connsiteX73" fmla="*/ 113254 w 6748930"/>
              <a:gd name="connsiteY73" fmla="*/ 1256635 h 4350334"/>
              <a:gd name="connsiteX74" fmla="*/ 72176 w 6748930"/>
              <a:gd name="connsiteY74" fmla="*/ 1354616 h 4350334"/>
              <a:gd name="connsiteX75" fmla="*/ 68887 w 6748930"/>
              <a:gd name="connsiteY75" fmla="*/ 1468419 h 4350334"/>
              <a:gd name="connsiteX76" fmla="*/ 0 w 6748930"/>
              <a:gd name="connsiteY76" fmla="*/ 1568134 h 4350334"/>
              <a:gd name="connsiteX77" fmla="*/ 15717 w 6748930"/>
              <a:gd name="connsiteY77" fmla="*/ 1805502 h 4350334"/>
              <a:gd name="connsiteX78" fmla="*/ 124038 w 6748930"/>
              <a:gd name="connsiteY78" fmla="*/ 1793541 h 4350334"/>
              <a:gd name="connsiteX79" fmla="*/ 287427 w 6748930"/>
              <a:gd name="connsiteY79" fmla="*/ 1863950 h 4350334"/>
              <a:gd name="connsiteX80" fmla="*/ 477307 w 6748930"/>
              <a:gd name="connsiteY80" fmla="*/ 1976975 h 4350334"/>
              <a:gd name="connsiteX81" fmla="*/ 442078 w 6748930"/>
              <a:gd name="connsiteY81" fmla="*/ 2122418 h 4350334"/>
              <a:gd name="connsiteX82" fmla="*/ 632171 w 6748930"/>
              <a:gd name="connsiteY82" fmla="*/ 2352557 h 4350334"/>
              <a:gd name="connsiteX83" fmla="*/ 406603 w 6748930"/>
              <a:gd name="connsiteY83" fmla="*/ 2851407 h 4350334"/>
              <a:gd name="connsiteX84" fmla="*/ 553431 w 6748930"/>
              <a:gd name="connsiteY84"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997575 w 6748930"/>
              <a:gd name="connsiteY5" fmla="*/ 4019974 h 4350334"/>
              <a:gd name="connsiteX6" fmla="*/ 1286691 w 6748930"/>
              <a:gd name="connsiteY6" fmla="*/ 3900108 h 4350334"/>
              <a:gd name="connsiteX7" fmla="*/ 1442161 w 6748930"/>
              <a:gd name="connsiteY7" fmla="*/ 3697891 h 4350334"/>
              <a:gd name="connsiteX8" fmla="*/ 1468940 w 6748930"/>
              <a:gd name="connsiteY8" fmla="*/ 3668527 h 4350334"/>
              <a:gd name="connsiteX9" fmla="*/ 1513390 w 6748930"/>
              <a:gd name="connsiteY9" fmla="*/ 3681227 h 4350334"/>
              <a:gd name="connsiteX10" fmla="*/ 1487990 w 6748930"/>
              <a:gd name="connsiteY10" fmla="*/ 3719327 h 4350334"/>
              <a:gd name="connsiteX11" fmla="*/ 1649915 w 6748930"/>
              <a:gd name="connsiteY11" fmla="*/ 3792641 h 4350334"/>
              <a:gd name="connsiteX12" fmla="*/ 1859532 w 6748930"/>
              <a:gd name="connsiteY12" fmla="*/ 3865725 h 4350334"/>
              <a:gd name="connsiteX13" fmla="*/ 1854065 w 6748930"/>
              <a:gd name="connsiteY13" fmla="*/ 3788272 h 4350334"/>
              <a:gd name="connsiteX14" fmla="*/ 1879446 w 6748930"/>
              <a:gd name="connsiteY14" fmla="*/ 3702576 h 4350334"/>
              <a:gd name="connsiteX15" fmla="*/ 1994158 w 6748930"/>
              <a:gd name="connsiteY15" fmla="*/ 3211199 h 4350334"/>
              <a:gd name="connsiteX16" fmla="*/ 2804799 w 6748930"/>
              <a:gd name="connsiteY16" fmla="*/ 3895198 h 4350334"/>
              <a:gd name="connsiteX17" fmla="*/ 3013959 w 6748930"/>
              <a:gd name="connsiteY17" fmla="*/ 3957567 h 4350334"/>
              <a:gd name="connsiteX18" fmla="*/ 3183365 w 6748930"/>
              <a:gd name="connsiteY18" fmla="*/ 3989261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627591 w 6748930"/>
              <a:gd name="connsiteY33" fmla="*/ 3433289 h 4350334"/>
              <a:gd name="connsiteX34" fmla="*/ 5624512 w 6748930"/>
              <a:gd name="connsiteY34" fmla="*/ 3391981 h 4350334"/>
              <a:gd name="connsiteX35" fmla="*/ 5450683 w 6748930"/>
              <a:gd name="connsiteY35" fmla="*/ 3391674 h 4350334"/>
              <a:gd name="connsiteX36" fmla="*/ 5374127 w 6748930"/>
              <a:gd name="connsiteY36" fmla="*/ 3321063 h 4350334"/>
              <a:gd name="connsiteX37" fmla="*/ 5448493 w 6748930"/>
              <a:gd name="connsiteY37" fmla="*/ 3292628 h 4350334"/>
              <a:gd name="connsiteX38" fmla="*/ 5479694 w 6748930"/>
              <a:gd name="connsiteY38" fmla="*/ 3218524 h 4350334"/>
              <a:gd name="connsiteX39" fmla="*/ 5563128 w 6748930"/>
              <a:gd name="connsiteY39" fmla="*/ 3299745 h 4350334"/>
              <a:gd name="connsiteX40" fmla="*/ 5663093 w 6748930"/>
              <a:gd name="connsiteY40" fmla="*/ 3300614 h 4350334"/>
              <a:gd name="connsiteX41" fmla="*/ 5702199 w 6748930"/>
              <a:gd name="connsiteY41" fmla="*/ 3207531 h 4350334"/>
              <a:gd name="connsiteX42" fmla="*/ 5832576 w 6748930"/>
              <a:gd name="connsiteY42" fmla="*/ 3288889 h 4350334"/>
              <a:gd name="connsiteX43" fmla="*/ 5912633 w 6748930"/>
              <a:gd name="connsiteY43" fmla="*/ 3108519 h 4350334"/>
              <a:gd name="connsiteX44" fmla="*/ 6298015 w 6748930"/>
              <a:gd name="connsiteY44" fmla="*/ 3318069 h 4350334"/>
              <a:gd name="connsiteX45" fmla="*/ 6529868 w 6748930"/>
              <a:gd name="connsiteY45" fmla="*/ 3506602 h 4350334"/>
              <a:gd name="connsiteX46" fmla="*/ 6671535 w 6748930"/>
              <a:gd name="connsiteY46" fmla="*/ 3575848 h 4350334"/>
              <a:gd name="connsiteX47" fmla="*/ 6748930 w 6748930"/>
              <a:gd name="connsiteY47" fmla="*/ 3451799 h 4350334"/>
              <a:gd name="connsiteX48" fmla="*/ 5559681 w 6748930"/>
              <a:gd name="connsiteY48" fmla="*/ 2476539 h 4350334"/>
              <a:gd name="connsiteX49" fmla="*/ 4062794 w 6748930"/>
              <a:gd name="connsiteY49" fmla="*/ 1460218 h 4350334"/>
              <a:gd name="connsiteX50" fmla="*/ 3318797 w 6748930"/>
              <a:gd name="connsiteY50" fmla="*/ 999628 h 4350334"/>
              <a:gd name="connsiteX51" fmla="*/ 3612279 w 6748930"/>
              <a:gd name="connsiteY51" fmla="*/ 681673 h 4350334"/>
              <a:gd name="connsiteX52" fmla="*/ 3082778 w 6748930"/>
              <a:gd name="connsiteY52" fmla="*/ 637893 h 4350334"/>
              <a:gd name="connsiteX53" fmla="*/ 2924003 w 6748930"/>
              <a:gd name="connsiteY53" fmla="*/ 378784 h 4350334"/>
              <a:gd name="connsiteX54" fmla="*/ 2716765 w 6748930"/>
              <a:gd name="connsiteY54" fmla="*/ 0 h 4350334"/>
              <a:gd name="connsiteX55" fmla="*/ 2506088 w 6748930"/>
              <a:gd name="connsiteY55" fmla="*/ 471741 h 4350334"/>
              <a:gd name="connsiteX56" fmla="*/ 2221402 w 6748930"/>
              <a:gd name="connsiteY56" fmla="*/ 1069117 h 4350334"/>
              <a:gd name="connsiteX57" fmla="*/ 1989942 w 6748930"/>
              <a:gd name="connsiteY57" fmla="*/ 1081740 h 4350334"/>
              <a:gd name="connsiteX58" fmla="*/ 1922097 w 6748930"/>
              <a:gd name="connsiteY58" fmla="*/ 651154 h 4350334"/>
              <a:gd name="connsiteX59" fmla="*/ 1896109 w 6748930"/>
              <a:gd name="connsiteY59" fmla="*/ 384269 h 4350334"/>
              <a:gd name="connsiteX60" fmla="*/ 1412666 w 6748930"/>
              <a:gd name="connsiteY60" fmla="*/ 354574 h 4350334"/>
              <a:gd name="connsiteX61" fmla="*/ 1425515 w 6748930"/>
              <a:gd name="connsiteY61" fmla="*/ 250468 h 4350334"/>
              <a:gd name="connsiteX62" fmla="*/ 1280609 w 6748930"/>
              <a:gd name="connsiteY62" fmla="*/ 233886 h 4350334"/>
              <a:gd name="connsiteX63" fmla="*/ 1172711 w 6748930"/>
              <a:gd name="connsiteY63" fmla="*/ 200187 h 4350334"/>
              <a:gd name="connsiteX64" fmla="*/ 1176653 w 6748930"/>
              <a:gd name="connsiteY64" fmla="*/ 83856 h 4350334"/>
              <a:gd name="connsiteX65" fmla="*/ 1069010 w 6748930"/>
              <a:gd name="connsiteY65" fmla="*/ 302914 h 4350334"/>
              <a:gd name="connsiteX66" fmla="*/ 964794 w 6748930"/>
              <a:gd name="connsiteY66" fmla="*/ 506053 h 4350334"/>
              <a:gd name="connsiteX67" fmla="*/ 887664 w 6748930"/>
              <a:gd name="connsiteY67" fmla="*/ 741045 h 4350334"/>
              <a:gd name="connsiteX68" fmla="*/ 771100 w 6748930"/>
              <a:gd name="connsiteY68" fmla="*/ 1145067 h 4350334"/>
              <a:gd name="connsiteX69" fmla="*/ 541335 w 6748930"/>
              <a:gd name="connsiteY69" fmla="*/ 1043578 h 4350334"/>
              <a:gd name="connsiteX70" fmla="*/ 353890 w 6748930"/>
              <a:gd name="connsiteY70" fmla="*/ 1148878 h 4350334"/>
              <a:gd name="connsiteX71" fmla="*/ 237318 w 6748930"/>
              <a:gd name="connsiteY71" fmla="*/ 1061980 h 4350334"/>
              <a:gd name="connsiteX72" fmla="*/ 166867 w 6748930"/>
              <a:gd name="connsiteY72" fmla="*/ 1137185 h 4350334"/>
              <a:gd name="connsiteX73" fmla="*/ 113254 w 6748930"/>
              <a:gd name="connsiteY73" fmla="*/ 1256635 h 4350334"/>
              <a:gd name="connsiteX74" fmla="*/ 72176 w 6748930"/>
              <a:gd name="connsiteY74" fmla="*/ 1354616 h 4350334"/>
              <a:gd name="connsiteX75" fmla="*/ 68887 w 6748930"/>
              <a:gd name="connsiteY75" fmla="*/ 1468419 h 4350334"/>
              <a:gd name="connsiteX76" fmla="*/ 0 w 6748930"/>
              <a:gd name="connsiteY76" fmla="*/ 1568134 h 4350334"/>
              <a:gd name="connsiteX77" fmla="*/ 15717 w 6748930"/>
              <a:gd name="connsiteY77" fmla="*/ 1805502 h 4350334"/>
              <a:gd name="connsiteX78" fmla="*/ 124038 w 6748930"/>
              <a:gd name="connsiteY78" fmla="*/ 1793541 h 4350334"/>
              <a:gd name="connsiteX79" fmla="*/ 287427 w 6748930"/>
              <a:gd name="connsiteY79" fmla="*/ 1863950 h 4350334"/>
              <a:gd name="connsiteX80" fmla="*/ 477307 w 6748930"/>
              <a:gd name="connsiteY80" fmla="*/ 1976975 h 4350334"/>
              <a:gd name="connsiteX81" fmla="*/ 442078 w 6748930"/>
              <a:gd name="connsiteY81" fmla="*/ 2122418 h 4350334"/>
              <a:gd name="connsiteX82" fmla="*/ 632171 w 6748930"/>
              <a:gd name="connsiteY82" fmla="*/ 2352557 h 4350334"/>
              <a:gd name="connsiteX83" fmla="*/ 406603 w 6748930"/>
              <a:gd name="connsiteY83" fmla="*/ 2851407 h 4350334"/>
              <a:gd name="connsiteX84" fmla="*/ 553431 w 6748930"/>
              <a:gd name="connsiteY84"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997575 w 6748930"/>
              <a:gd name="connsiteY5" fmla="*/ 4019974 h 4350334"/>
              <a:gd name="connsiteX6" fmla="*/ 1286691 w 6748930"/>
              <a:gd name="connsiteY6" fmla="*/ 3900108 h 4350334"/>
              <a:gd name="connsiteX7" fmla="*/ 1442161 w 6748930"/>
              <a:gd name="connsiteY7" fmla="*/ 3697891 h 4350334"/>
              <a:gd name="connsiteX8" fmla="*/ 1468940 w 6748930"/>
              <a:gd name="connsiteY8" fmla="*/ 3668527 h 4350334"/>
              <a:gd name="connsiteX9" fmla="*/ 1513390 w 6748930"/>
              <a:gd name="connsiteY9" fmla="*/ 3681227 h 4350334"/>
              <a:gd name="connsiteX10" fmla="*/ 1487990 w 6748930"/>
              <a:gd name="connsiteY10" fmla="*/ 3719327 h 4350334"/>
              <a:gd name="connsiteX11" fmla="*/ 1649915 w 6748930"/>
              <a:gd name="connsiteY11" fmla="*/ 3792641 h 4350334"/>
              <a:gd name="connsiteX12" fmla="*/ 1859532 w 6748930"/>
              <a:gd name="connsiteY12" fmla="*/ 3865725 h 4350334"/>
              <a:gd name="connsiteX13" fmla="*/ 1854065 w 6748930"/>
              <a:gd name="connsiteY13" fmla="*/ 3788272 h 4350334"/>
              <a:gd name="connsiteX14" fmla="*/ 1879446 w 6748930"/>
              <a:gd name="connsiteY14" fmla="*/ 3702576 h 4350334"/>
              <a:gd name="connsiteX15" fmla="*/ 1994158 w 6748930"/>
              <a:gd name="connsiteY15" fmla="*/ 3211199 h 4350334"/>
              <a:gd name="connsiteX16" fmla="*/ 2804799 w 6748930"/>
              <a:gd name="connsiteY16" fmla="*/ 3895198 h 4350334"/>
              <a:gd name="connsiteX17" fmla="*/ 3013959 w 6748930"/>
              <a:gd name="connsiteY17" fmla="*/ 3957567 h 4350334"/>
              <a:gd name="connsiteX18" fmla="*/ 3183365 w 6748930"/>
              <a:gd name="connsiteY18" fmla="*/ 3989261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627591 w 6748930"/>
              <a:gd name="connsiteY33" fmla="*/ 3433289 h 4350334"/>
              <a:gd name="connsiteX34" fmla="*/ 5624512 w 6748930"/>
              <a:gd name="connsiteY34" fmla="*/ 3391981 h 4350334"/>
              <a:gd name="connsiteX35" fmla="*/ 5450683 w 6748930"/>
              <a:gd name="connsiteY35" fmla="*/ 3391674 h 4350334"/>
              <a:gd name="connsiteX36" fmla="*/ 5374127 w 6748930"/>
              <a:gd name="connsiteY36" fmla="*/ 3321063 h 4350334"/>
              <a:gd name="connsiteX37" fmla="*/ 5448493 w 6748930"/>
              <a:gd name="connsiteY37" fmla="*/ 3292628 h 4350334"/>
              <a:gd name="connsiteX38" fmla="*/ 5479694 w 6748930"/>
              <a:gd name="connsiteY38" fmla="*/ 3218524 h 4350334"/>
              <a:gd name="connsiteX39" fmla="*/ 5563128 w 6748930"/>
              <a:gd name="connsiteY39" fmla="*/ 3299745 h 4350334"/>
              <a:gd name="connsiteX40" fmla="*/ 5663093 w 6748930"/>
              <a:gd name="connsiteY40" fmla="*/ 3300614 h 4350334"/>
              <a:gd name="connsiteX41" fmla="*/ 5702199 w 6748930"/>
              <a:gd name="connsiteY41" fmla="*/ 3207531 h 4350334"/>
              <a:gd name="connsiteX42" fmla="*/ 5832576 w 6748930"/>
              <a:gd name="connsiteY42" fmla="*/ 3288889 h 4350334"/>
              <a:gd name="connsiteX43" fmla="*/ 5912633 w 6748930"/>
              <a:gd name="connsiteY43" fmla="*/ 3108519 h 4350334"/>
              <a:gd name="connsiteX44" fmla="*/ 6298015 w 6748930"/>
              <a:gd name="connsiteY44" fmla="*/ 3318069 h 4350334"/>
              <a:gd name="connsiteX45" fmla="*/ 6529868 w 6748930"/>
              <a:gd name="connsiteY45" fmla="*/ 3506602 h 4350334"/>
              <a:gd name="connsiteX46" fmla="*/ 6671535 w 6748930"/>
              <a:gd name="connsiteY46" fmla="*/ 3575848 h 4350334"/>
              <a:gd name="connsiteX47" fmla="*/ 6748930 w 6748930"/>
              <a:gd name="connsiteY47" fmla="*/ 3451799 h 4350334"/>
              <a:gd name="connsiteX48" fmla="*/ 5559681 w 6748930"/>
              <a:gd name="connsiteY48" fmla="*/ 2476539 h 4350334"/>
              <a:gd name="connsiteX49" fmla="*/ 4062794 w 6748930"/>
              <a:gd name="connsiteY49" fmla="*/ 1460218 h 4350334"/>
              <a:gd name="connsiteX50" fmla="*/ 3318797 w 6748930"/>
              <a:gd name="connsiteY50" fmla="*/ 999628 h 4350334"/>
              <a:gd name="connsiteX51" fmla="*/ 3612279 w 6748930"/>
              <a:gd name="connsiteY51" fmla="*/ 681673 h 4350334"/>
              <a:gd name="connsiteX52" fmla="*/ 3082778 w 6748930"/>
              <a:gd name="connsiteY52" fmla="*/ 637893 h 4350334"/>
              <a:gd name="connsiteX53" fmla="*/ 2924003 w 6748930"/>
              <a:gd name="connsiteY53" fmla="*/ 378784 h 4350334"/>
              <a:gd name="connsiteX54" fmla="*/ 2716765 w 6748930"/>
              <a:gd name="connsiteY54" fmla="*/ 0 h 4350334"/>
              <a:gd name="connsiteX55" fmla="*/ 2506088 w 6748930"/>
              <a:gd name="connsiteY55" fmla="*/ 471741 h 4350334"/>
              <a:gd name="connsiteX56" fmla="*/ 2221402 w 6748930"/>
              <a:gd name="connsiteY56" fmla="*/ 1069117 h 4350334"/>
              <a:gd name="connsiteX57" fmla="*/ 1989942 w 6748930"/>
              <a:gd name="connsiteY57" fmla="*/ 1081740 h 4350334"/>
              <a:gd name="connsiteX58" fmla="*/ 1922097 w 6748930"/>
              <a:gd name="connsiteY58" fmla="*/ 651154 h 4350334"/>
              <a:gd name="connsiteX59" fmla="*/ 1896109 w 6748930"/>
              <a:gd name="connsiteY59" fmla="*/ 384269 h 4350334"/>
              <a:gd name="connsiteX60" fmla="*/ 1412666 w 6748930"/>
              <a:gd name="connsiteY60" fmla="*/ 354574 h 4350334"/>
              <a:gd name="connsiteX61" fmla="*/ 1425515 w 6748930"/>
              <a:gd name="connsiteY61" fmla="*/ 250468 h 4350334"/>
              <a:gd name="connsiteX62" fmla="*/ 1280609 w 6748930"/>
              <a:gd name="connsiteY62" fmla="*/ 233886 h 4350334"/>
              <a:gd name="connsiteX63" fmla="*/ 1172711 w 6748930"/>
              <a:gd name="connsiteY63" fmla="*/ 200187 h 4350334"/>
              <a:gd name="connsiteX64" fmla="*/ 1176653 w 6748930"/>
              <a:gd name="connsiteY64" fmla="*/ 83856 h 4350334"/>
              <a:gd name="connsiteX65" fmla="*/ 1069010 w 6748930"/>
              <a:gd name="connsiteY65" fmla="*/ 302914 h 4350334"/>
              <a:gd name="connsiteX66" fmla="*/ 964794 w 6748930"/>
              <a:gd name="connsiteY66" fmla="*/ 506053 h 4350334"/>
              <a:gd name="connsiteX67" fmla="*/ 887664 w 6748930"/>
              <a:gd name="connsiteY67" fmla="*/ 741045 h 4350334"/>
              <a:gd name="connsiteX68" fmla="*/ 771100 w 6748930"/>
              <a:gd name="connsiteY68" fmla="*/ 1145067 h 4350334"/>
              <a:gd name="connsiteX69" fmla="*/ 541335 w 6748930"/>
              <a:gd name="connsiteY69" fmla="*/ 1043578 h 4350334"/>
              <a:gd name="connsiteX70" fmla="*/ 353890 w 6748930"/>
              <a:gd name="connsiteY70" fmla="*/ 1148878 h 4350334"/>
              <a:gd name="connsiteX71" fmla="*/ 237318 w 6748930"/>
              <a:gd name="connsiteY71" fmla="*/ 1061980 h 4350334"/>
              <a:gd name="connsiteX72" fmla="*/ 166867 w 6748930"/>
              <a:gd name="connsiteY72" fmla="*/ 1137185 h 4350334"/>
              <a:gd name="connsiteX73" fmla="*/ 113254 w 6748930"/>
              <a:gd name="connsiteY73" fmla="*/ 1256635 h 4350334"/>
              <a:gd name="connsiteX74" fmla="*/ 72176 w 6748930"/>
              <a:gd name="connsiteY74" fmla="*/ 1354616 h 4350334"/>
              <a:gd name="connsiteX75" fmla="*/ 68887 w 6748930"/>
              <a:gd name="connsiteY75" fmla="*/ 1468419 h 4350334"/>
              <a:gd name="connsiteX76" fmla="*/ 0 w 6748930"/>
              <a:gd name="connsiteY76" fmla="*/ 1568134 h 4350334"/>
              <a:gd name="connsiteX77" fmla="*/ 15717 w 6748930"/>
              <a:gd name="connsiteY77" fmla="*/ 1805502 h 4350334"/>
              <a:gd name="connsiteX78" fmla="*/ 124038 w 6748930"/>
              <a:gd name="connsiteY78" fmla="*/ 1793541 h 4350334"/>
              <a:gd name="connsiteX79" fmla="*/ 287427 w 6748930"/>
              <a:gd name="connsiteY79" fmla="*/ 1863950 h 4350334"/>
              <a:gd name="connsiteX80" fmla="*/ 477307 w 6748930"/>
              <a:gd name="connsiteY80" fmla="*/ 1976975 h 4350334"/>
              <a:gd name="connsiteX81" fmla="*/ 442078 w 6748930"/>
              <a:gd name="connsiteY81" fmla="*/ 2122418 h 4350334"/>
              <a:gd name="connsiteX82" fmla="*/ 632171 w 6748930"/>
              <a:gd name="connsiteY82" fmla="*/ 2352557 h 4350334"/>
              <a:gd name="connsiteX83" fmla="*/ 406603 w 6748930"/>
              <a:gd name="connsiteY83" fmla="*/ 2851407 h 4350334"/>
              <a:gd name="connsiteX84" fmla="*/ 553431 w 6748930"/>
              <a:gd name="connsiteY84"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997575 w 6748930"/>
              <a:gd name="connsiteY5" fmla="*/ 4019974 h 4350334"/>
              <a:gd name="connsiteX6" fmla="*/ 1286691 w 6748930"/>
              <a:gd name="connsiteY6" fmla="*/ 3900108 h 4350334"/>
              <a:gd name="connsiteX7" fmla="*/ 1442161 w 6748930"/>
              <a:gd name="connsiteY7" fmla="*/ 3697891 h 4350334"/>
              <a:gd name="connsiteX8" fmla="*/ 1468940 w 6748930"/>
              <a:gd name="connsiteY8" fmla="*/ 3668527 h 4350334"/>
              <a:gd name="connsiteX9" fmla="*/ 1513390 w 6748930"/>
              <a:gd name="connsiteY9" fmla="*/ 3681227 h 4350334"/>
              <a:gd name="connsiteX10" fmla="*/ 1487990 w 6748930"/>
              <a:gd name="connsiteY10" fmla="*/ 3719327 h 4350334"/>
              <a:gd name="connsiteX11" fmla="*/ 1649915 w 6748930"/>
              <a:gd name="connsiteY11" fmla="*/ 3792641 h 4350334"/>
              <a:gd name="connsiteX12" fmla="*/ 1859532 w 6748930"/>
              <a:gd name="connsiteY12" fmla="*/ 3865725 h 4350334"/>
              <a:gd name="connsiteX13" fmla="*/ 1854065 w 6748930"/>
              <a:gd name="connsiteY13" fmla="*/ 3788272 h 4350334"/>
              <a:gd name="connsiteX14" fmla="*/ 1879446 w 6748930"/>
              <a:gd name="connsiteY14" fmla="*/ 3702576 h 4350334"/>
              <a:gd name="connsiteX15" fmla="*/ 1994158 w 6748930"/>
              <a:gd name="connsiteY15" fmla="*/ 3211199 h 4350334"/>
              <a:gd name="connsiteX16" fmla="*/ 2804799 w 6748930"/>
              <a:gd name="connsiteY16" fmla="*/ 3895198 h 4350334"/>
              <a:gd name="connsiteX17" fmla="*/ 3013959 w 6748930"/>
              <a:gd name="connsiteY17" fmla="*/ 3957567 h 4350334"/>
              <a:gd name="connsiteX18" fmla="*/ 3183365 w 6748930"/>
              <a:gd name="connsiteY18" fmla="*/ 3989261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627591 w 6748930"/>
              <a:gd name="connsiteY33" fmla="*/ 3433289 h 4350334"/>
              <a:gd name="connsiteX34" fmla="*/ 5624512 w 6748930"/>
              <a:gd name="connsiteY34" fmla="*/ 3391981 h 4350334"/>
              <a:gd name="connsiteX35" fmla="*/ 5450683 w 6748930"/>
              <a:gd name="connsiteY35" fmla="*/ 3391674 h 4350334"/>
              <a:gd name="connsiteX36" fmla="*/ 5374127 w 6748930"/>
              <a:gd name="connsiteY36" fmla="*/ 3321063 h 4350334"/>
              <a:gd name="connsiteX37" fmla="*/ 5448493 w 6748930"/>
              <a:gd name="connsiteY37" fmla="*/ 3292628 h 4350334"/>
              <a:gd name="connsiteX38" fmla="*/ 5479694 w 6748930"/>
              <a:gd name="connsiteY38" fmla="*/ 3218524 h 4350334"/>
              <a:gd name="connsiteX39" fmla="*/ 5563128 w 6748930"/>
              <a:gd name="connsiteY39" fmla="*/ 3299745 h 4350334"/>
              <a:gd name="connsiteX40" fmla="*/ 5663093 w 6748930"/>
              <a:gd name="connsiteY40" fmla="*/ 3300614 h 4350334"/>
              <a:gd name="connsiteX41" fmla="*/ 5702199 w 6748930"/>
              <a:gd name="connsiteY41" fmla="*/ 3207531 h 4350334"/>
              <a:gd name="connsiteX42" fmla="*/ 5832576 w 6748930"/>
              <a:gd name="connsiteY42" fmla="*/ 3288889 h 4350334"/>
              <a:gd name="connsiteX43" fmla="*/ 5912633 w 6748930"/>
              <a:gd name="connsiteY43" fmla="*/ 3108519 h 4350334"/>
              <a:gd name="connsiteX44" fmla="*/ 6298015 w 6748930"/>
              <a:gd name="connsiteY44" fmla="*/ 3318069 h 4350334"/>
              <a:gd name="connsiteX45" fmla="*/ 6529868 w 6748930"/>
              <a:gd name="connsiteY45" fmla="*/ 3506602 h 4350334"/>
              <a:gd name="connsiteX46" fmla="*/ 6671535 w 6748930"/>
              <a:gd name="connsiteY46" fmla="*/ 3575848 h 4350334"/>
              <a:gd name="connsiteX47" fmla="*/ 6748930 w 6748930"/>
              <a:gd name="connsiteY47" fmla="*/ 3451799 h 4350334"/>
              <a:gd name="connsiteX48" fmla="*/ 5559681 w 6748930"/>
              <a:gd name="connsiteY48" fmla="*/ 2476539 h 4350334"/>
              <a:gd name="connsiteX49" fmla="*/ 4062794 w 6748930"/>
              <a:gd name="connsiteY49" fmla="*/ 1460218 h 4350334"/>
              <a:gd name="connsiteX50" fmla="*/ 3318797 w 6748930"/>
              <a:gd name="connsiteY50" fmla="*/ 999628 h 4350334"/>
              <a:gd name="connsiteX51" fmla="*/ 3612279 w 6748930"/>
              <a:gd name="connsiteY51" fmla="*/ 681673 h 4350334"/>
              <a:gd name="connsiteX52" fmla="*/ 3082778 w 6748930"/>
              <a:gd name="connsiteY52" fmla="*/ 637893 h 4350334"/>
              <a:gd name="connsiteX53" fmla="*/ 2924003 w 6748930"/>
              <a:gd name="connsiteY53" fmla="*/ 378784 h 4350334"/>
              <a:gd name="connsiteX54" fmla="*/ 2716765 w 6748930"/>
              <a:gd name="connsiteY54" fmla="*/ 0 h 4350334"/>
              <a:gd name="connsiteX55" fmla="*/ 2506088 w 6748930"/>
              <a:gd name="connsiteY55" fmla="*/ 471741 h 4350334"/>
              <a:gd name="connsiteX56" fmla="*/ 2221402 w 6748930"/>
              <a:gd name="connsiteY56" fmla="*/ 1069117 h 4350334"/>
              <a:gd name="connsiteX57" fmla="*/ 1989942 w 6748930"/>
              <a:gd name="connsiteY57" fmla="*/ 1081740 h 4350334"/>
              <a:gd name="connsiteX58" fmla="*/ 1922097 w 6748930"/>
              <a:gd name="connsiteY58" fmla="*/ 651154 h 4350334"/>
              <a:gd name="connsiteX59" fmla="*/ 1896109 w 6748930"/>
              <a:gd name="connsiteY59" fmla="*/ 384269 h 4350334"/>
              <a:gd name="connsiteX60" fmla="*/ 1412666 w 6748930"/>
              <a:gd name="connsiteY60" fmla="*/ 354574 h 4350334"/>
              <a:gd name="connsiteX61" fmla="*/ 1425515 w 6748930"/>
              <a:gd name="connsiteY61" fmla="*/ 250468 h 4350334"/>
              <a:gd name="connsiteX62" fmla="*/ 1280609 w 6748930"/>
              <a:gd name="connsiteY62" fmla="*/ 233886 h 4350334"/>
              <a:gd name="connsiteX63" fmla="*/ 1172711 w 6748930"/>
              <a:gd name="connsiteY63" fmla="*/ 200187 h 4350334"/>
              <a:gd name="connsiteX64" fmla="*/ 1176653 w 6748930"/>
              <a:gd name="connsiteY64" fmla="*/ 83856 h 4350334"/>
              <a:gd name="connsiteX65" fmla="*/ 1069010 w 6748930"/>
              <a:gd name="connsiteY65" fmla="*/ 302914 h 4350334"/>
              <a:gd name="connsiteX66" fmla="*/ 964794 w 6748930"/>
              <a:gd name="connsiteY66" fmla="*/ 506053 h 4350334"/>
              <a:gd name="connsiteX67" fmla="*/ 887664 w 6748930"/>
              <a:gd name="connsiteY67" fmla="*/ 741045 h 4350334"/>
              <a:gd name="connsiteX68" fmla="*/ 771100 w 6748930"/>
              <a:gd name="connsiteY68" fmla="*/ 1145067 h 4350334"/>
              <a:gd name="connsiteX69" fmla="*/ 541335 w 6748930"/>
              <a:gd name="connsiteY69" fmla="*/ 1043578 h 4350334"/>
              <a:gd name="connsiteX70" fmla="*/ 353890 w 6748930"/>
              <a:gd name="connsiteY70" fmla="*/ 1148878 h 4350334"/>
              <a:gd name="connsiteX71" fmla="*/ 237318 w 6748930"/>
              <a:gd name="connsiteY71" fmla="*/ 1061980 h 4350334"/>
              <a:gd name="connsiteX72" fmla="*/ 166867 w 6748930"/>
              <a:gd name="connsiteY72" fmla="*/ 1137185 h 4350334"/>
              <a:gd name="connsiteX73" fmla="*/ 113254 w 6748930"/>
              <a:gd name="connsiteY73" fmla="*/ 1256635 h 4350334"/>
              <a:gd name="connsiteX74" fmla="*/ 72176 w 6748930"/>
              <a:gd name="connsiteY74" fmla="*/ 1354616 h 4350334"/>
              <a:gd name="connsiteX75" fmla="*/ 68887 w 6748930"/>
              <a:gd name="connsiteY75" fmla="*/ 1468419 h 4350334"/>
              <a:gd name="connsiteX76" fmla="*/ 0 w 6748930"/>
              <a:gd name="connsiteY76" fmla="*/ 1568134 h 4350334"/>
              <a:gd name="connsiteX77" fmla="*/ 15717 w 6748930"/>
              <a:gd name="connsiteY77" fmla="*/ 1805502 h 4350334"/>
              <a:gd name="connsiteX78" fmla="*/ 124038 w 6748930"/>
              <a:gd name="connsiteY78" fmla="*/ 1793541 h 4350334"/>
              <a:gd name="connsiteX79" fmla="*/ 287427 w 6748930"/>
              <a:gd name="connsiteY79" fmla="*/ 1863950 h 4350334"/>
              <a:gd name="connsiteX80" fmla="*/ 477307 w 6748930"/>
              <a:gd name="connsiteY80" fmla="*/ 1976975 h 4350334"/>
              <a:gd name="connsiteX81" fmla="*/ 442078 w 6748930"/>
              <a:gd name="connsiteY81" fmla="*/ 2122418 h 4350334"/>
              <a:gd name="connsiteX82" fmla="*/ 632171 w 6748930"/>
              <a:gd name="connsiteY82" fmla="*/ 2352557 h 4350334"/>
              <a:gd name="connsiteX83" fmla="*/ 406603 w 6748930"/>
              <a:gd name="connsiteY83" fmla="*/ 2851407 h 4350334"/>
              <a:gd name="connsiteX84" fmla="*/ 553431 w 6748930"/>
              <a:gd name="connsiteY84"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997575 w 6748930"/>
              <a:gd name="connsiteY5" fmla="*/ 4019974 h 4350334"/>
              <a:gd name="connsiteX6" fmla="*/ 1286691 w 6748930"/>
              <a:gd name="connsiteY6" fmla="*/ 3900108 h 4350334"/>
              <a:gd name="connsiteX7" fmla="*/ 1442161 w 6748930"/>
              <a:gd name="connsiteY7" fmla="*/ 3697891 h 4350334"/>
              <a:gd name="connsiteX8" fmla="*/ 1468940 w 6748930"/>
              <a:gd name="connsiteY8" fmla="*/ 3668527 h 4350334"/>
              <a:gd name="connsiteX9" fmla="*/ 1513390 w 6748930"/>
              <a:gd name="connsiteY9" fmla="*/ 3681227 h 4350334"/>
              <a:gd name="connsiteX10" fmla="*/ 1487990 w 6748930"/>
              <a:gd name="connsiteY10" fmla="*/ 3719327 h 4350334"/>
              <a:gd name="connsiteX11" fmla="*/ 1649915 w 6748930"/>
              <a:gd name="connsiteY11" fmla="*/ 3792641 h 4350334"/>
              <a:gd name="connsiteX12" fmla="*/ 1859532 w 6748930"/>
              <a:gd name="connsiteY12" fmla="*/ 3865725 h 4350334"/>
              <a:gd name="connsiteX13" fmla="*/ 1854065 w 6748930"/>
              <a:gd name="connsiteY13" fmla="*/ 3788272 h 4350334"/>
              <a:gd name="connsiteX14" fmla="*/ 1879446 w 6748930"/>
              <a:gd name="connsiteY14" fmla="*/ 3702576 h 4350334"/>
              <a:gd name="connsiteX15" fmla="*/ 1994158 w 6748930"/>
              <a:gd name="connsiteY15" fmla="*/ 3211199 h 4350334"/>
              <a:gd name="connsiteX16" fmla="*/ 2804799 w 6748930"/>
              <a:gd name="connsiteY16" fmla="*/ 3895198 h 4350334"/>
              <a:gd name="connsiteX17" fmla="*/ 3013959 w 6748930"/>
              <a:gd name="connsiteY17" fmla="*/ 3957567 h 4350334"/>
              <a:gd name="connsiteX18" fmla="*/ 3183365 w 6748930"/>
              <a:gd name="connsiteY18" fmla="*/ 3989261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627591 w 6748930"/>
              <a:gd name="connsiteY33" fmla="*/ 3433289 h 4350334"/>
              <a:gd name="connsiteX34" fmla="*/ 5639601 w 6748930"/>
              <a:gd name="connsiteY34" fmla="*/ 3388963 h 4350334"/>
              <a:gd name="connsiteX35" fmla="*/ 5450683 w 6748930"/>
              <a:gd name="connsiteY35" fmla="*/ 3391674 h 4350334"/>
              <a:gd name="connsiteX36" fmla="*/ 5374127 w 6748930"/>
              <a:gd name="connsiteY36" fmla="*/ 3321063 h 4350334"/>
              <a:gd name="connsiteX37" fmla="*/ 5448493 w 6748930"/>
              <a:gd name="connsiteY37" fmla="*/ 3292628 h 4350334"/>
              <a:gd name="connsiteX38" fmla="*/ 5479694 w 6748930"/>
              <a:gd name="connsiteY38" fmla="*/ 3218524 h 4350334"/>
              <a:gd name="connsiteX39" fmla="*/ 5563128 w 6748930"/>
              <a:gd name="connsiteY39" fmla="*/ 3299745 h 4350334"/>
              <a:gd name="connsiteX40" fmla="*/ 5663093 w 6748930"/>
              <a:gd name="connsiteY40" fmla="*/ 3300614 h 4350334"/>
              <a:gd name="connsiteX41" fmla="*/ 5702199 w 6748930"/>
              <a:gd name="connsiteY41" fmla="*/ 3207531 h 4350334"/>
              <a:gd name="connsiteX42" fmla="*/ 5832576 w 6748930"/>
              <a:gd name="connsiteY42" fmla="*/ 3288889 h 4350334"/>
              <a:gd name="connsiteX43" fmla="*/ 5912633 w 6748930"/>
              <a:gd name="connsiteY43" fmla="*/ 3108519 h 4350334"/>
              <a:gd name="connsiteX44" fmla="*/ 6298015 w 6748930"/>
              <a:gd name="connsiteY44" fmla="*/ 3318069 h 4350334"/>
              <a:gd name="connsiteX45" fmla="*/ 6529868 w 6748930"/>
              <a:gd name="connsiteY45" fmla="*/ 3506602 h 4350334"/>
              <a:gd name="connsiteX46" fmla="*/ 6671535 w 6748930"/>
              <a:gd name="connsiteY46" fmla="*/ 3575848 h 4350334"/>
              <a:gd name="connsiteX47" fmla="*/ 6748930 w 6748930"/>
              <a:gd name="connsiteY47" fmla="*/ 3451799 h 4350334"/>
              <a:gd name="connsiteX48" fmla="*/ 5559681 w 6748930"/>
              <a:gd name="connsiteY48" fmla="*/ 2476539 h 4350334"/>
              <a:gd name="connsiteX49" fmla="*/ 4062794 w 6748930"/>
              <a:gd name="connsiteY49" fmla="*/ 1460218 h 4350334"/>
              <a:gd name="connsiteX50" fmla="*/ 3318797 w 6748930"/>
              <a:gd name="connsiteY50" fmla="*/ 999628 h 4350334"/>
              <a:gd name="connsiteX51" fmla="*/ 3612279 w 6748930"/>
              <a:gd name="connsiteY51" fmla="*/ 681673 h 4350334"/>
              <a:gd name="connsiteX52" fmla="*/ 3082778 w 6748930"/>
              <a:gd name="connsiteY52" fmla="*/ 637893 h 4350334"/>
              <a:gd name="connsiteX53" fmla="*/ 2924003 w 6748930"/>
              <a:gd name="connsiteY53" fmla="*/ 378784 h 4350334"/>
              <a:gd name="connsiteX54" fmla="*/ 2716765 w 6748930"/>
              <a:gd name="connsiteY54" fmla="*/ 0 h 4350334"/>
              <a:gd name="connsiteX55" fmla="*/ 2506088 w 6748930"/>
              <a:gd name="connsiteY55" fmla="*/ 471741 h 4350334"/>
              <a:gd name="connsiteX56" fmla="*/ 2221402 w 6748930"/>
              <a:gd name="connsiteY56" fmla="*/ 1069117 h 4350334"/>
              <a:gd name="connsiteX57" fmla="*/ 1989942 w 6748930"/>
              <a:gd name="connsiteY57" fmla="*/ 1081740 h 4350334"/>
              <a:gd name="connsiteX58" fmla="*/ 1922097 w 6748930"/>
              <a:gd name="connsiteY58" fmla="*/ 651154 h 4350334"/>
              <a:gd name="connsiteX59" fmla="*/ 1896109 w 6748930"/>
              <a:gd name="connsiteY59" fmla="*/ 384269 h 4350334"/>
              <a:gd name="connsiteX60" fmla="*/ 1412666 w 6748930"/>
              <a:gd name="connsiteY60" fmla="*/ 354574 h 4350334"/>
              <a:gd name="connsiteX61" fmla="*/ 1425515 w 6748930"/>
              <a:gd name="connsiteY61" fmla="*/ 250468 h 4350334"/>
              <a:gd name="connsiteX62" fmla="*/ 1280609 w 6748930"/>
              <a:gd name="connsiteY62" fmla="*/ 233886 h 4350334"/>
              <a:gd name="connsiteX63" fmla="*/ 1172711 w 6748930"/>
              <a:gd name="connsiteY63" fmla="*/ 200187 h 4350334"/>
              <a:gd name="connsiteX64" fmla="*/ 1176653 w 6748930"/>
              <a:gd name="connsiteY64" fmla="*/ 83856 h 4350334"/>
              <a:gd name="connsiteX65" fmla="*/ 1069010 w 6748930"/>
              <a:gd name="connsiteY65" fmla="*/ 302914 h 4350334"/>
              <a:gd name="connsiteX66" fmla="*/ 964794 w 6748930"/>
              <a:gd name="connsiteY66" fmla="*/ 506053 h 4350334"/>
              <a:gd name="connsiteX67" fmla="*/ 887664 w 6748930"/>
              <a:gd name="connsiteY67" fmla="*/ 741045 h 4350334"/>
              <a:gd name="connsiteX68" fmla="*/ 771100 w 6748930"/>
              <a:gd name="connsiteY68" fmla="*/ 1145067 h 4350334"/>
              <a:gd name="connsiteX69" fmla="*/ 541335 w 6748930"/>
              <a:gd name="connsiteY69" fmla="*/ 1043578 h 4350334"/>
              <a:gd name="connsiteX70" fmla="*/ 353890 w 6748930"/>
              <a:gd name="connsiteY70" fmla="*/ 1148878 h 4350334"/>
              <a:gd name="connsiteX71" fmla="*/ 237318 w 6748930"/>
              <a:gd name="connsiteY71" fmla="*/ 1061980 h 4350334"/>
              <a:gd name="connsiteX72" fmla="*/ 166867 w 6748930"/>
              <a:gd name="connsiteY72" fmla="*/ 1137185 h 4350334"/>
              <a:gd name="connsiteX73" fmla="*/ 113254 w 6748930"/>
              <a:gd name="connsiteY73" fmla="*/ 1256635 h 4350334"/>
              <a:gd name="connsiteX74" fmla="*/ 72176 w 6748930"/>
              <a:gd name="connsiteY74" fmla="*/ 1354616 h 4350334"/>
              <a:gd name="connsiteX75" fmla="*/ 68887 w 6748930"/>
              <a:gd name="connsiteY75" fmla="*/ 1468419 h 4350334"/>
              <a:gd name="connsiteX76" fmla="*/ 0 w 6748930"/>
              <a:gd name="connsiteY76" fmla="*/ 1568134 h 4350334"/>
              <a:gd name="connsiteX77" fmla="*/ 15717 w 6748930"/>
              <a:gd name="connsiteY77" fmla="*/ 1805502 h 4350334"/>
              <a:gd name="connsiteX78" fmla="*/ 124038 w 6748930"/>
              <a:gd name="connsiteY78" fmla="*/ 1793541 h 4350334"/>
              <a:gd name="connsiteX79" fmla="*/ 287427 w 6748930"/>
              <a:gd name="connsiteY79" fmla="*/ 1863950 h 4350334"/>
              <a:gd name="connsiteX80" fmla="*/ 477307 w 6748930"/>
              <a:gd name="connsiteY80" fmla="*/ 1976975 h 4350334"/>
              <a:gd name="connsiteX81" fmla="*/ 442078 w 6748930"/>
              <a:gd name="connsiteY81" fmla="*/ 2122418 h 4350334"/>
              <a:gd name="connsiteX82" fmla="*/ 632171 w 6748930"/>
              <a:gd name="connsiteY82" fmla="*/ 2352557 h 4350334"/>
              <a:gd name="connsiteX83" fmla="*/ 406603 w 6748930"/>
              <a:gd name="connsiteY83" fmla="*/ 2851407 h 4350334"/>
              <a:gd name="connsiteX84" fmla="*/ 553431 w 6748930"/>
              <a:gd name="connsiteY84"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997575 w 6748930"/>
              <a:gd name="connsiteY5" fmla="*/ 4019974 h 4350334"/>
              <a:gd name="connsiteX6" fmla="*/ 1286691 w 6748930"/>
              <a:gd name="connsiteY6" fmla="*/ 3900108 h 4350334"/>
              <a:gd name="connsiteX7" fmla="*/ 1442161 w 6748930"/>
              <a:gd name="connsiteY7" fmla="*/ 3697891 h 4350334"/>
              <a:gd name="connsiteX8" fmla="*/ 1468940 w 6748930"/>
              <a:gd name="connsiteY8" fmla="*/ 3668527 h 4350334"/>
              <a:gd name="connsiteX9" fmla="*/ 1513390 w 6748930"/>
              <a:gd name="connsiteY9" fmla="*/ 3681227 h 4350334"/>
              <a:gd name="connsiteX10" fmla="*/ 1487990 w 6748930"/>
              <a:gd name="connsiteY10" fmla="*/ 3719327 h 4350334"/>
              <a:gd name="connsiteX11" fmla="*/ 1649915 w 6748930"/>
              <a:gd name="connsiteY11" fmla="*/ 3792641 h 4350334"/>
              <a:gd name="connsiteX12" fmla="*/ 1859532 w 6748930"/>
              <a:gd name="connsiteY12" fmla="*/ 3865725 h 4350334"/>
              <a:gd name="connsiteX13" fmla="*/ 1854065 w 6748930"/>
              <a:gd name="connsiteY13" fmla="*/ 3788272 h 4350334"/>
              <a:gd name="connsiteX14" fmla="*/ 1879446 w 6748930"/>
              <a:gd name="connsiteY14" fmla="*/ 3702576 h 4350334"/>
              <a:gd name="connsiteX15" fmla="*/ 1994158 w 6748930"/>
              <a:gd name="connsiteY15" fmla="*/ 3211199 h 4350334"/>
              <a:gd name="connsiteX16" fmla="*/ 2804799 w 6748930"/>
              <a:gd name="connsiteY16" fmla="*/ 3895198 h 4350334"/>
              <a:gd name="connsiteX17" fmla="*/ 3013959 w 6748930"/>
              <a:gd name="connsiteY17" fmla="*/ 3957567 h 4350334"/>
              <a:gd name="connsiteX18" fmla="*/ 3183365 w 6748930"/>
              <a:gd name="connsiteY18" fmla="*/ 3989261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627591 w 6748930"/>
              <a:gd name="connsiteY33" fmla="*/ 3433289 h 4350334"/>
              <a:gd name="connsiteX34" fmla="*/ 5639601 w 6748930"/>
              <a:gd name="connsiteY34" fmla="*/ 3388963 h 4350334"/>
              <a:gd name="connsiteX35" fmla="*/ 5450683 w 6748930"/>
              <a:gd name="connsiteY35" fmla="*/ 3391674 h 4350334"/>
              <a:gd name="connsiteX36" fmla="*/ 5374127 w 6748930"/>
              <a:gd name="connsiteY36" fmla="*/ 3321063 h 4350334"/>
              <a:gd name="connsiteX37" fmla="*/ 5479694 w 6748930"/>
              <a:gd name="connsiteY37" fmla="*/ 3218524 h 4350334"/>
              <a:gd name="connsiteX38" fmla="*/ 5563128 w 6748930"/>
              <a:gd name="connsiteY38" fmla="*/ 3299745 h 4350334"/>
              <a:gd name="connsiteX39" fmla="*/ 5663093 w 6748930"/>
              <a:gd name="connsiteY39" fmla="*/ 3300614 h 4350334"/>
              <a:gd name="connsiteX40" fmla="*/ 5702199 w 6748930"/>
              <a:gd name="connsiteY40" fmla="*/ 3207531 h 4350334"/>
              <a:gd name="connsiteX41" fmla="*/ 5832576 w 6748930"/>
              <a:gd name="connsiteY41" fmla="*/ 3288889 h 4350334"/>
              <a:gd name="connsiteX42" fmla="*/ 5912633 w 6748930"/>
              <a:gd name="connsiteY42" fmla="*/ 3108519 h 4350334"/>
              <a:gd name="connsiteX43" fmla="*/ 6298015 w 6748930"/>
              <a:gd name="connsiteY43" fmla="*/ 3318069 h 4350334"/>
              <a:gd name="connsiteX44" fmla="*/ 6529868 w 6748930"/>
              <a:gd name="connsiteY44" fmla="*/ 3506602 h 4350334"/>
              <a:gd name="connsiteX45" fmla="*/ 6671535 w 6748930"/>
              <a:gd name="connsiteY45" fmla="*/ 3575848 h 4350334"/>
              <a:gd name="connsiteX46" fmla="*/ 6748930 w 6748930"/>
              <a:gd name="connsiteY46" fmla="*/ 3451799 h 4350334"/>
              <a:gd name="connsiteX47" fmla="*/ 5559681 w 6748930"/>
              <a:gd name="connsiteY47" fmla="*/ 2476539 h 4350334"/>
              <a:gd name="connsiteX48" fmla="*/ 4062794 w 6748930"/>
              <a:gd name="connsiteY48" fmla="*/ 1460218 h 4350334"/>
              <a:gd name="connsiteX49" fmla="*/ 3318797 w 6748930"/>
              <a:gd name="connsiteY49" fmla="*/ 999628 h 4350334"/>
              <a:gd name="connsiteX50" fmla="*/ 3612279 w 6748930"/>
              <a:gd name="connsiteY50" fmla="*/ 681673 h 4350334"/>
              <a:gd name="connsiteX51" fmla="*/ 3082778 w 6748930"/>
              <a:gd name="connsiteY51" fmla="*/ 637893 h 4350334"/>
              <a:gd name="connsiteX52" fmla="*/ 2924003 w 6748930"/>
              <a:gd name="connsiteY52" fmla="*/ 378784 h 4350334"/>
              <a:gd name="connsiteX53" fmla="*/ 2716765 w 6748930"/>
              <a:gd name="connsiteY53" fmla="*/ 0 h 4350334"/>
              <a:gd name="connsiteX54" fmla="*/ 2506088 w 6748930"/>
              <a:gd name="connsiteY54" fmla="*/ 471741 h 4350334"/>
              <a:gd name="connsiteX55" fmla="*/ 2221402 w 6748930"/>
              <a:gd name="connsiteY55" fmla="*/ 1069117 h 4350334"/>
              <a:gd name="connsiteX56" fmla="*/ 1989942 w 6748930"/>
              <a:gd name="connsiteY56" fmla="*/ 1081740 h 4350334"/>
              <a:gd name="connsiteX57" fmla="*/ 1922097 w 6748930"/>
              <a:gd name="connsiteY57" fmla="*/ 651154 h 4350334"/>
              <a:gd name="connsiteX58" fmla="*/ 1896109 w 6748930"/>
              <a:gd name="connsiteY58" fmla="*/ 384269 h 4350334"/>
              <a:gd name="connsiteX59" fmla="*/ 1412666 w 6748930"/>
              <a:gd name="connsiteY59" fmla="*/ 354574 h 4350334"/>
              <a:gd name="connsiteX60" fmla="*/ 1425515 w 6748930"/>
              <a:gd name="connsiteY60" fmla="*/ 250468 h 4350334"/>
              <a:gd name="connsiteX61" fmla="*/ 1280609 w 6748930"/>
              <a:gd name="connsiteY61" fmla="*/ 233886 h 4350334"/>
              <a:gd name="connsiteX62" fmla="*/ 1172711 w 6748930"/>
              <a:gd name="connsiteY62" fmla="*/ 200187 h 4350334"/>
              <a:gd name="connsiteX63" fmla="*/ 1176653 w 6748930"/>
              <a:gd name="connsiteY63" fmla="*/ 83856 h 4350334"/>
              <a:gd name="connsiteX64" fmla="*/ 1069010 w 6748930"/>
              <a:gd name="connsiteY64" fmla="*/ 302914 h 4350334"/>
              <a:gd name="connsiteX65" fmla="*/ 964794 w 6748930"/>
              <a:gd name="connsiteY65" fmla="*/ 506053 h 4350334"/>
              <a:gd name="connsiteX66" fmla="*/ 887664 w 6748930"/>
              <a:gd name="connsiteY66" fmla="*/ 741045 h 4350334"/>
              <a:gd name="connsiteX67" fmla="*/ 771100 w 6748930"/>
              <a:gd name="connsiteY67" fmla="*/ 1145067 h 4350334"/>
              <a:gd name="connsiteX68" fmla="*/ 541335 w 6748930"/>
              <a:gd name="connsiteY68" fmla="*/ 1043578 h 4350334"/>
              <a:gd name="connsiteX69" fmla="*/ 353890 w 6748930"/>
              <a:gd name="connsiteY69" fmla="*/ 1148878 h 4350334"/>
              <a:gd name="connsiteX70" fmla="*/ 237318 w 6748930"/>
              <a:gd name="connsiteY70" fmla="*/ 1061980 h 4350334"/>
              <a:gd name="connsiteX71" fmla="*/ 166867 w 6748930"/>
              <a:gd name="connsiteY71" fmla="*/ 1137185 h 4350334"/>
              <a:gd name="connsiteX72" fmla="*/ 113254 w 6748930"/>
              <a:gd name="connsiteY72" fmla="*/ 1256635 h 4350334"/>
              <a:gd name="connsiteX73" fmla="*/ 72176 w 6748930"/>
              <a:gd name="connsiteY73" fmla="*/ 1354616 h 4350334"/>
              <a:gd name="connsiteX74" fmla="*/ 68887 w 6748930"/>
              <a:gd name="connsiteY74" fmla="*/ 1468419 h 4350334"/>
              <a:gd name="connsiteX75" fmla="*/ 0 w 6748930"/>
              <a:gd name="connsiteY75" fmla="*/ 1568134 h 4350334"/>
              <a:gd name="connsiteX76" fmla="*/ 15717 w 6748930"/>
              <a:gd name="connsiteY76" fmla="*/ 1805502 h 4350334"/>
              <a:gd name="connsiteX77" fmla="*/ 124038 w 6748930"/>
              <a:gd name="connsiteY77" fmla="*/ 1793541 h 4350334"/>
              <a:gd name="connsiteX78" fmla="*/ 287427 w 6748930"/>
              <a:gd name="connsiteY78" fmla="*/ 1863950 h 4350334"/>
              <a:gd name="connsiteX79" fmla="*/ 477307 w 6748930"/>
              <a:gd name="connsiteY79" fmla="*/ 1976975 h 4350334"/>
              <a:gd name="connsiteX80" fmla="*/ 442078 w 6748930"/>
              <a:gd name="connsiteY80" fmla="*/ 2122418 h 4350334"/>
              <a:gd name="connsiteX81" fmla="*/ 632171 w 6748930"/>
              <a:gd name="connsiteY81" fmla="*/ 2352557 h 4350334"/>
              <a:gd name="connsiteX82" fmla="*/ 406603 w 6748930"/>
              <a:gd name="connsiteY82" fmla="*/ 2851407 h 4350334"/>
              <a:gd name="connsiteX83" fmla="*/ 553431 w 6748930"/>
              <a:gd name="connsiteY83"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997575 w 6748930"/>
              <a:gd name="connsiteY5" fmla="*/ 4019974 h 4350334"/>
              <a:gd name="connsiteX6" fmla="*/ 1286691 w 6748930"/>
              <a:gd name="connsiteY6" fmla="*/ 3900108 h 4350334"/>
              <a:gd name="connsiteX7" fmla="*/ 1442161 w 6748930"/>
              <a:gd name="connsiteY7" fmla="*/ 3697891 h 4350334"/>
              <a:gd name="connsiteX8" fmla="*/ 1468940 w 6748930"/>
              <a:gd name="connsiteY8" fmla="*/ 3668527 h 4350334"/>
              <a:gd name="connsiteX9" fmla="*/ 1513390 w 6748930"/>
              <a:gd name="connsiteY9" fmla="*/ 3681227 h 4350334"/>
              <a:gd name="connsiteX10" fmla="*/ 1487990 w 6748930"/>
              <a:gd name="connsiteY10" fmla="*/ 3719327 h 4350334"/>
              <a:gd name="connsiteX11" fmla="*/ 1649915 w 6748930"/>
              <a:gd name="connsiteY11" fmla="*/ 3792641 h 4350334"/>
              <a:gd name="connsiteX12" fmla="*/ 1859532 w 6748930"/>
              <a:gd name="connsiteY12" fmla="*/ 3865725 h 4350334"/>
              <a:gd name="connsiteX13" fmla="*/ 1854065 w 6748930"/>
              <a:gd name="connsiteY13" fmla="*/ 3788272 h 4350334"/>
              <a:gd name="connsiteX14" fmla="*/ 1879446 w 6748930"/>
              <a:gd name="connsiteY14" fmla="*/ 3702576 h 4350334"/>
              <a:gd name="connsiteX15" fmla="*/ 1994158 w 6748930"/>
              <a:gd name="connsiteY15" fmla="*/ 3211199 h 4350334"/>
              <a:gd name="connsiteX16" fmla="*/ 2804799 w 6748930"/>
              <a:gd name="connsiteY16" fmla="*/ 3895198 h 4350334"/>
              <a:gd name="connsiteX17" fmla="*/ 3013959 w 6748930"/>
              <a:gd name="connsiteY17" fmla="*/ 3957567 h 4350334"/>
              <a:gd name="connsiteX18" fmla="*/ 3183365 w 6748930"/>
              <a:gd name="connsiteY18" fmla="*/ 3989261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627591 w 6748930"/>
              <a:gd name="connsiteY33" fmla="*/ 3433289 h 4350334"/>
              <a:gd name="connsiteX34" fmla="*/ 5639601 w 6748930"/>
              <a:gd name="connsiteY34" fmla="*/ 3388963 h 4350334"/>
              <a:gd name="connsiteX35" fmla="*/ 5450683 w 6748930"/>
              <a:gd name="connsiteY35" fmla="*/ 3391674 h 4350334"/>
              <a:gd name="connsiteX36" fmla="*/ 5383180 w 6748930"/>
              <a:gd name="connsiteY36" fmla="*/ 3342188 h 4350334"/>
              <a:gd name="connsiteX37" fmla="*/ 5479694 w 6748930"/>
              <a:gd name="connsiteY37" fmla="*/ 3218524 h 4350334"/>
              <a:gd name="connsiteX38" fmla="*/ 5563128 w 6748930"/>
              <a:gd name="connsiteY38" fmla="*/ 3299745 h 4350334"/>
              <a:gd name="connsiteX39" fmla="*/ 5663093 w 6748930"/>
              <a:gd name="connsiteY39" fmla="*/ 3300614 h 4350334"/>
              <a:gd name="connsiteX40" fmla="*/ 5702199 w 6748930"/>
              <a:gd name="connsiteY40" fmla="*/ 3207531 h 4350334"/>
              <a:gd name="connsiteX41" fmla="*/ 5832576 w 6748930"/>
              <a:gd name="connsiteY41" fmla="*/ 3288889 h 4350334"/>
              <a:gd name="connsiteX42" fmla="*/ 5912633 w 6748930"/>
              <a:gd name="connsiteY42" fmla="*/ 3108519 h 4350334"/>
              <a:gd name="connsiteX43" fmla="*/ 6298015 w 6748930"/>
              <a:gd name="connsiteY43" fmla="*/ 3318069 h 4350334"/>
              <a:gd name="connsiteX44" fmla="*/ 6529868 w 6748930"/>
              <a:gd name="connsiteY44" fmla="*/ 3506602 h 4350334"/>
              <a:gd name="connsiteX45" fmla="*/ 6671535 w 6748930"/>
              <a:gd name="connsiteY45" fmla="*/ 3575848 h 4350334"/>
              <a:gd name="connsiteX46" fmla="*/ 6748930 w 6748930"/>
              <a:gd name="connsiteY46" fmla="*/ 3451799 h 4350334"/>
              <a:gd name="connsiteX47" fmla="*/ 5559681 w 6748930"/>
              <a:gd name="connsiteY47" fmla="*/ 2476539 h 4350334"/>
              <a:gd name="connsiteX48" fmla="*/ 4062794 w 6748930"/>
              <a:gd name="connsiteY48" fmla="*/ 1460218 h 4350334"/>
              <a:gd name="connsiteX49" fmla="*/ 3318797 w 6748930"/>
              <a:gd name="connsiteY49" fmla="*/ 999628 h 4350334"/>
              <a:gd name="connsiteX50" fmla="*/ 3612279 w 6748930"/>
              <a:gd name="connsiteY50" fmla="*/ 681673 h 4350334"/>
              <a:gd name="connsiteX51" fmla="*/ 3082778 w 6748930"/>
              <a:gd name="connsiteY51" fmla="*/ 637893 h 4350334"/>
              <a:gd name="connsiteX52" fmla="*/ 2924003 w 6748930"/>
              <a:gd name="connsiteY52" fmla="*/ 378784 h 4350334"/>
              <a:gd name="connsiteX53" fmla="*/ 2716765 w 6748930"/>
              <a:gd name="connsiteY53" fmla="*/ 0 h 4350334"/>
              <a:gd name="connsiteX54" fmla="*/ 2506088 w 6748930"/>
              <a:gd name="connsiteY54" fmla="*/ 471741 h 4350334"/>
              <a:gd name="connsiteX55" fmla="*/ 2221402 w 6748930"/>
              <a:gd name="connsiteY55" fmla="*/ 1069117 h 4350334"/>
              <a:gd name="connsiteX56" fmla="*/ 1989942 w 6748930"/>
              <a:gd name="connsiteY56" fmla="*/ 1081740 h 4350334"/>
              <a:gd name="connsiteX57" fmla="*/ 1922097 w 6748930"/>
              <a:gd name="connsiteY57" fmla="*/ 651154 h 4350334"/>
              <a:gd name="connsiteX58" fmla="*/ 1896109 w 6748930"/>
              <a:gd name="connsiteY58" fmla="*/ 384269 h 4350334"/>
              <a:gd name="connsiteX59" fmla="*/ 1412666 w 6748930"/>
              <a:gd name="connsiteY59" fmla="*/ 354574 h 4350334"/>
              <a:gd name="connsiteX60" fmla="*/ 1425515 w 6748930"/>
              <a:gd name="connsiteY60" fmla="*/ 250468 h 4350334"/>
              <a:gd name="connsiteX61" fmla="*/ 1280609 w 6748930"/>
              <a:gd name="connsiteY61" fmla="*/ 233886 h 4350334"/>
              <a:gd name="connsiteX62" fmla="*/ 1172711 w 6748930"/>
              <a:gd name="connsiteY62" fmla="*/ 200187 h 4350334"/>
              <a:gd name="connsiteX63" fmla="*/ 1176653 w 6748930"/>
              <a:gd name="connsiteY63" fmla="*/ 83856 h 4350334"/>
              <a:gd name="connsiteX64" fmla="*/ 1069010 w 6748930"/>
              <a:gd name="connsiteY64" fmla="*/ 302914 h 4350334"/>
              <a:gd name="connsiteX65" fmla="*/ 964794 w 6748930"/>
              <a:gd name="connsiteY65" fmla="*/ 506053 h 4350334"/>
              <a:gd name="connsiteX66" fmla="*/ 887664 w 6748930"/>
              <a:gd name="connsiteY66" fmla="*/ 741045 h 4350334"/>
              <a:gd name="connsiteX67" fmla="*/ 771100 w 6748930"/>
              <a:gd name="connsiteY67" fmla="*/ 1145067 h 4350334"/>
              <a:gd name="connsiteX68" fmla="*/ 541335 w 6748930"/>
              <a:gd name="connsiteY68" fmla="*/ 1043578 h 4350334"/>
              <a:gd name="connsiteX69" fmla="*/ 353890 w 6748930"/>
              <a:gd name="connsiteY69" fmla="*/ 1148878 h 4350334"/>
              <a:gd name="connsiteX70" fmla="*/ 237318 w 6748930"/>
              <a:gd name="connsiteY70" fmla="*/ 1061980 h 4350334"/>
              <a:gd name="connsiteX71" fmla="*/ 166867 w 6748930"/>
              <a:gd name="connsiteY71" fmla="*/ 1137185 h 4350334"/>
              <a:gd name="connsiteX72" fmla="*/ 113254 w 6748930"/>
              <a:gd name="connsiteY72" fmla="*/ 1256635 h 4350334"/>
              <a:gd name="connsiteX73" fmla="*/ 72176 w 6748930"/>
              <a:gd name="connsiteY73" fmla="*/ 1354616 h 4350334"/>
              <a:gd name="connsiteX74" fmla="*/ 68887 w 6748930"/>
              <a:gd name="connsiteY74" fmla="*/ 1468419 h 4350334"/>
              <a:gd name="connsiteX75" fmla="*/ 0 w 6748930"/>
              <a:gd name="connsiteY75" fmla="*/ 1568134 h 4350334"/>
              <a:gd name="connsiteX76" fmla="*/ 15717 w 6748930"/>
              <a:gd name="connsiteY76" fmla="*/ 1805502 h 4350334"/>
              <a:gd name="connsiteX77" fmla="*/ 124038 w 6748930"/>
              <a:gd name="connsiteY77" fmla="*/ 1793541 h 4350334"/>
              <a:gd name="connsiteX78" fmla="*/ 287427 w 6748930"/>
              <a:gd name="connsiteY78" fmla="*/ 1863950 h 4350334"/>
              <a:gd name="connsiteX79" fmla="*/ 477307 w 6748930"/>
              <a:gd name="connsiteY79" fmla="*/ 1976975 h 4350334"/>
              <a:gd name="connsiteX80" fmla="*/ 442078 w 6748930"/>
              <a:gd name="connsiteY80" fmla="*/ 2122418 h 4350334"/>
              <a:gd name="connsiteX81" fmla="*/ 632171 w 6748930"/>
              <a:gd name="connsiteY81" fmla="*/ 2352557 h 4350334"/>
              <a:gd name="connsiteX82" fmla="*/ 406603 w 6748930"/>
              <a:gd name="connsiteY82" fmla="*/ 2851407 h 4350334"/>
              <a:gd name="connsiteX83" fmla="*/ 553431 w 6748930"/>
              <a:gd name="connsiteY83"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997575 w 6748930"/>
              <a:gd name="connsiteY5" fmla="*/ 4019974 h 4350334"/>
              <a:gd name="connsiteX6" fmla="*/ 1286691 w 6748930"/>
              <a:gd name="connsiteY6" fmla="*/ 3900108 h 4350334"/>
              <a:gd name="connsiteX7" fmla="*/ 1442161 w 6748930"/>
              <a:gd name="connsiteY7" fmla="*/ 3697891 h 4350334"/>
              <a:gd name="connsiteX8" fmla="*/ 1468940 w 6748930"/>
              <a:gd name="connsiteY8" fmla="*/ 3668527 h 4350334"/>
              <a:gd name="connsiteX9" fmla="*/ 1513390 w 6748930"/>
              <a:gd name="connsiteY9" fmla="*/ 3681227 h 4350334"/>
              <a:gd name="connsiteX10" fmla="*/ 1487990 w 6748930"/>
              <a:gd name="connsiteY10" fmla="*/ 3719327 h 4350334"/>
              <a:gd name="connsiteX11" fmla="*/ 1649915 w 6748930"/>
              <a:gd name="connsiteY11" fmla="*/ 3792641 h 4350334"/>
              <a:gd name="connsiteX12" fmla="*/ 1859532 w 6748930"/>
              <a:gd name="connsiteY12" fmla="*/ 3865725 h 4350334"/>
              <a:gd name="connsiteX13" fmla="*/ 1854065 w 6748930"/>
              <a:gd name="connsiteY13" fmla="*/ 3788272 h 4350334"/>
              <a:gd name="connsiteX14" fmla="*/ 1879446 w 6748930"/>
              <a:gd name="connsiteY14" fmla="*/ 3702576 h 4350334"/>
              <a:gd name="connsiteX15" fmla="*/ 1994158 w 6748930"/>
              <a:gd name="connsiteY15" fmla="*/ 3211199 h 4350334"/>
              <a:gd name="connsiteX16" fmla="*/ 2804799 w 6748930"/>
              <a:gd name="connsiteY16" fmla="*/ 3895198 h 4350334"/>
              <a:gd name="connsiteX17" fmla="*/ 3013959 w 6748930"/>
              <a:gd name="connsiteY17" fmla="*/ 3957567 h 4350334"/>
              <a:gd name="connsiteX18" fmla="*/ 3183365 w 6748930"/>
              <a:gd name="connsiteY18" fmla="*/ 3989261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627591 w 6748930"/>
              <a:gd name="connsiteY33" fmla="*/ 3433289 h 4350334"/>
              <a:gd name="connsiteX34" fmla="*/ 5639601 w 6748930"/>
              <a:gd name="connsiteY34" fmla="*/ 3388963 h 4350334"/>
              <a:gd name="connsiteX35" fmla="*/ 5450683 w 6748930"/>
              <a:gd name="connsiteY35" fmla="*/ 3391674 h 4350334"/>
              <a:gd name="connsiteX36" fmla="*/ 5386198 w 6748930"/>
              <a:gd name="connsiteY36" fmla="*/ 3333134 h 4350334"/>
              <a:gd name="connsiteX37" fmla="*/ 5479694 w 6748930"/>
              <a:gd name="connsiteY37" fmla="*/ 3218524 h 4350334"/>
              <a:gd name="connsiteX38" fmla="*/ 5563128 w 6748930"/>
              <a:gd name="connsiteY38" fmla="*/ 3299745 h 4350334"/>
              <a:gd name="connsiteX39" fmla="*/ 5663093 w 6748930"/>
              <a:gd name="connsiteY39" fmla="*/ 3300614 h 4350334"/>
              <a:gd name="connsiteX40" fmla="*/ 5702199 w 6748930"/>
              <a:gd name="connsiteY40" fmla="*/ 3207531 h 4350334"/>
              <a:gd name="connsiteX41" fmla="*/ 5832576 w 6748930"/>
              <a:gd name="connsiteY41" fmla="*/ 3288889 h 4350334"/>
              <a:gd name="connsiteX42" fmla="*/ 5912633 w 6748930"/>
              <a:gd name="connsiteY42" fmla="*/ 3108519 h 4350334"/>
              <a:gd name="connsiteX43" fmla="*/ 6298015 w 6748930"/>
              <a:gd name="connsiteY43" fmla="*/ 3318069 h 4350334"/>
              <a:gd name="connsiteX44" fmla="*/ 6529868 w 6748930"/>
              <a:gd name="connsiteY44" fmla="*/ 3506602 h 4350334"/>
              <a:gd name="connsiteX45" fmla="*/ 6671535 w 6748930"/>
              <a:gd name="connsiteY45" fmla="*/ 3575848 h 4350334"/>
              <a:gd name="connsiteX46" fmla="*/ 6748930 w 6748930"/>
              <a:gd name="connsiteY46" fmla="*/ 3451799 h 4350334"/>
              <a:gd name="connsiteX47" fmla="*/ 5559681 w 6748930"/>
              <a:gd name="connsiteY47" fmla="*/ 2476539 h 4350334"/>
              <a:gd name="connsiteX48" fmla="*/ 4062794 w 6748930"/>
              <a:gd name="connsiteY48" fmla="*/ 1460218 h 4350334"/>
              <a:gd name="connsiteX49" fmla="*/ 3318797 w 6748930"/>
              <a:gd name="connsiteY49" fmla="*/ 999628 h 4350334"/>
              <a:gd name="connsiteX50" fmla="*/ 3612279 w 6748930"/>
              <a:gd name="connsiteY50" fmla="*/ 681673 h 4350334"/>
              <a:gd name="connsiteX51" fmla="*/ 3082778 w 6748930"/>
              <a:gd name="connsiteY51" fmla="*/ 637893 h 4350334"/>
              <a:gd name="connsiteX52" fmla="*/ 2924003 w 6748930"/>
              <a:gd name="connsiteY52" fmla="*/ 378784 h 4350334"/>
              <a:gd name="connsiteX53" fmla="*/ 2716765 w 6748930"/>
              <a:gd name="connsiteY53" fmla="*/ 0 h 4350334"/>
              <a:gd name="connsiteX54" fmla="*/ 2506088 w 6748930"/>
              <a:gd name="connsiteY54" fmla="*/ 471741 h 4350334"/>
              <a:gd name="connsiteX55" fmla="*/ 2221402 w 6748930"/>
              <a:gd name="connsiteY55" fmla="*/ 1069117 h 4350334"/>
              <a:gd name="connsiteX56" fmla="*/ 1989942 w 6748930"/>
              <a:gd name="connsiteY56" fmla="*/ 1081740 h 4350334"/>
              <a:gd name="connsiteX57" fmla="*/ 1922097 w 6748930"/>
              <a:gd name="connsiteY57" fmla="*/ 651154 h 4350334"/>
              <a:gd name="connsiteX58" fmla="*/ 1896109 w 6748930"/>
              <a:gd name="connsiteY58" fmla="*/ 384269 h 4350334"/>
              <a:gd name="connsiteX59" fmla="*/ 1412666 w 6748930"/>
              <a:gd name="connsiteY59" fmla="*/ 354574 h 4350334"/>
              <a:gd name="connsiteX60" fmla="*/ 1425515 w 6748930"/>
              <a:gd name="connsiteY60" fmla="*/ 250468 h 4350334"/>
              <a:gd name="connsiteX61" fmla="*/ 1280609 w 6748930"/>
              <a:gd name="connsiteY61" fmla="*/ 233886 h 4350334"/>
              <a:gd name="connsiteX62" fmla="*/ 1172711 w 6748930"/>
              <a:gd name="connsiteY62" fmla="*/ 200187 h 4350334"/>
              <a:gd name="connsiteX63" fmla="*/ 1176653 w 6748930"/>
              <a:gd name="connsiteY63" fmla="*/ 83856 h 4350334"/>
              <a:gd name="connsiteX64" fmla="*/ 1069010 w 6748930"/>
              <a:gd name="connsiteY64" fmla="*/ 302914 h 4350334"/>
              <a:gd name="connsiteX65" fmla="*/ 964794 w 6748930"/>
              <a:gd name="connsiteY65" fmla="*/ 506053 h 4350334"/>
              <a:gd name="connsiteX66" fmla="*/ 887664 w 6748930"/>
              <a:gd name="connsiteY66" fmla="*/ 741045 h 4350334"/>
              <a:gd name="connsiteX67" fmla="*/ 771100 w 6748930"/>
              <a:gd name="connsiteY67" fmla="*/ 1145067 h 4350334"/>
              <a:gd name="connsiteX68" fmla="*/ 541335 w 6748930"/>
              <a:gd name="connsiteY68" fmla="*/ 1043578 h 4350334"/>
              <a:gd name="connsiteX69" fmla="*/ 353890 w 6748930"/>
              <a:gd name="connsiteY69" fmla="*/ 1148878 h 4350334"/>
              <a:gd name="connsiteX70" fmla="*/ 237318 w 6748930"/>
              <a:gd name="connsiteY70" fmla="*/ 1061980 h 4350334"/>
              <a:gd name="connsiteX71" fmla="*/ 166867 w 6748930"/>
              <a:gd name="connsiteY71" fmla="*/ 1137185 h 4350334"/>
              <a:gd name="connsiteX72" fmla="*/ 113254 w 6748930"/>
              <a:gd name="connsiteY72" fmla="*/ 1256635 h 4350334"/>
              <a:gd name="connsiteX73" fmla="*/ 72176 w 6748930"/>
              <a:gd name="connsiteY73" fmla="*/ 1354616 h 4350334"/>
              <a:gd name="connsiteX74" fmla="*/ 68887 w 6748930"/>
              <a:gd name="connsiteY74" fmla="*/ 1468419 h 4350334"/>
              <a:gd name="connsiteX75" fmla="*/ 0 w 6748930"/>
              <a:gd name="connsiteY75" fmla="*/ 1568134 h 4350334"/>
              <a:gd name="connsiteX76" fmla="*/ 15717 w 6748930"/>
              <a:gd name="connsiteY76" fmla="*/ 1805502 h 4350334"/>
              <a:gd name="connsiteX77" fmla="*/ 124038 w 6748930"/>
              <a:gd name="connsiteY77" fmla="*/ 1793541 h 4350334"/>
              <a:gd name="connsiteX78" fmla="*/ 287427 w 6748930"/>
              <a:gd name="connsiteY78" fmla="*/ 1863950 h 4350334"/>
              <a:gd name="connsiteX79" fmla="*/ 477307 w 6748930"/>
              <a:gd name="connsiteY79" fmla="*/ 1976975 h 4350334"/>
              <a:gd name="connsiteX80" fmla="*/ 442078 w 6748930"/>
              <a:gd name="connsiteY80" fmla="*/ 2122418 h 4350334"/>
              <a:gd name="connsiteX81" fmla="*/ 632171 w 6748930"/>
              <a:gd name="connsiteY81" fmla="*/ 2352557 h 4350334"/>
              <a:gd name="connsiteX82" fmla="*/ 406603 w 6748930"/>
              <a:gd name="connsiteY82" fmla="*/ 2851407 h 4350334"/>
              <a:gd name="connsiteX83" fmla="*/ 553431 w 6748930"/>
              <a:gd name="connsiteY83"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997575 w 6748930"/>
              <a:gd name="connsiteY5" fmla="*/ 4019974 h 4350334"/>
              <a:gd name="connsiteX6" fmla="*/ 1286691 w 6748930"/>
              <a:gd name="connsiteY6" fmla="*/ 3900108 h 4350334"/>
              <a:gd name="connsiteX7" fmla="*/ 1442161 w 6748930"/>
              <a:gd name="connsiteY7" fmla="*/ 3697891 h 4350334"/>
              <a:gd name="connsiteX8" fmla="*/ 1468940 w 6748930"/>
              <a:gd name="connsiteY8" fmla="*/ 3668527 h 4350334"/>
              <a:gd name="connsiteX9" fmla="*/ 1513390 w 6748930"/>
              <a:gd name="connsiteY9" fmla="*/ 3681227 h 4350334"/>
              <a:gd name="connsiteX10" fmla="*/ 1487990 w 6748930"/>
              <a:gd name="connsiteY10" fmla="*/ 3719327 h 4350334"/>
              <a:gd name="connsiteX11" fmla="*/ 1649915 w 6748930"/>
              <a:gd name="connsiteY11" fmla="*/ 3792641 h 4350334"/>
              <a:gd name="connsiteX12" fmla="*/ 1859532 w 6748930"/>
              <a:gd name="connsiteY12" fmla="*/ 3865725 h 4350334"/>
              <a:gd name="connsiteX13" fmla="*/ 1854065 w 6748930"/>
              <a:gd name="connsiteY13" fmla="*/ 3788272 h 4350334"/>
              <a:gd name="connsiteX14" fmla="*/ 1879446 w 6748930"/>
              <a:gd name="connsiteY14" fmla="*/ 3702576 h 4350334"/>
              <a:gd name="connsiteX15" fmla="*/ 1994158 w 6748930"/>
              <a:gd name="connsiteY15" fmla="*/ 3211199 h 4350334"/>
              <a:gd name="connsiteX16" fmla="*/ 2804799 w 6748930"/>
              <a:gd name="connsiteY16" fmla="*/ 3895198 h 4350334"/>
              <a:gd name="connsiteX17" fmla="*/ 3013959 w 6748930"/>
              <a:gd name="connsiteY17" fmla="*/ 3957567 h 4350334"/>
              <a:gd name="connsiteX18" fmla="*/ 3183365 w 6748930"/>
              <a:gd name="connsiteY18" fmla="*/ 3989261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627591 w 6748930"/>
              <a:gd name="connsiteY33" fmla="*/ 3433289 h 4350334"/>
              <a:gd name="connsiteX34" fmla="*/ 5639601 w 6748930"/>
              <a:gd name="connsiteY34" fmla="*/ 3388963 h 4350334"/>
              <a:gd name="connsiteX35" fmla="*/ 5450683 w 6748930"/>
              <a:gd name="connsiteY35" fmla="*/ 3391674 h 4350334"/>
              <a:gd name="connsiteX36" fmla="*/ 5386198 w 6748930"/>
              <a:gd name="connsiteY36" fmla="*/ 3333134 h 4350334"/>
              <a:gd name="connsiteX37" fmla="*/ 5479694 w 6748930"/>
              <a:gd name="connsiteY37" fmla="*/ 3218524 h 4350334"/>
              <a:gd name="connsiteX38" fmla="*/ 5563128 w 6748930"/>
              <a:gd name="connsiteY38" fmla="*/ 3299745 h 4350334"/>
              <a:gd name="connsiteX39" fmla="*/ 5663093 w 6748930"/>
              <a:gd name="connsiteY39" fmla="*/ 3300614 h 4350334"/>
              <a:gd name="connsiteX40" fmla="*/ 5702199 w 6748930"/>
              <a:gd name="connsiteY40" fmla="*/ 3207531 h 4350334"/>
              <a:gd name="connsiteX41" fmla="*/ 5832576 w 6748930"/>
              <a:gd name="connsiteY41" fmla="*/ 3288889 h 4350334"/>
              <a:gd name="connsiteX42" fmla="*/ 5912633 w 6748930"/>
              <a:gd name="connsiteY42" fmla="*/ 3108519 h 4350334"/>
              <a:gd name="connsiteX43" fmla="*/ 6298015 w 6748930"/>
              <a:gd name="connsiteY43" fmla="*/ 3318069 h 4350334"/>
              <a:gd name="connsiteX44" fmla="*/ 6529868 w 6748930"/>
              <a:gd name="connsiteY44" fmla="*/ 3506602 h 4350334"/>
              <a:gd name="connsiteX45" fmla="*/ 6671535 w 6748930"/>
              <a:gd name="connsiteY45" fmla="*/ 3575848 h 4350334"/>
              <a:gd name="connsiteX46" fmla="*/ 6748930 w 6748930"/>
              <a:gd name="connsiteY46" fmla="*/ 3451799 h 4350334"/>
              <a:gd name="connsiteX47" fmla="*/ 5559681 w 6748930"/>
              <a:gd name="connsiteY47" fmla="*/ 2476539 h 4350334"/>
              <a:gd name="connsiteX48" fmla="*/ 4062794 w 6748930"/>
              <a:gd name="connsiteY48" fmla="*/ 1460218 h 4350334"/>
              <a:gd name="connsiteX49" fmla="*/ 3318797 w 6748930"/>
              <a:gd name="connsiteY49" fmla="*/ 999628 h 4350334"/>
              <a:gd name="connsiteX50" fmla="*/ 3612279 w 6748930"/>
              <a:gd name="connsiteY50" fmla="*/ 681673 h 4350334"/>
              <a:gd name="connsiteX51" fmla="*/ 3082778 w 6748930"/>
              <a:gd name="connsiteY51" fmla="*/ 637893 h 4350334"/>
              <a:gd name="connsiteX52" fmla="*/ 2924003 w 6748930"/>
              <a:gd name="connsiteY52" fmla="*/ 378784 h 4350334"/>
              <a:gd name="connsiteX53" fmla="*/ 2716765 w 6748930"/>
              <a:gd name="connsiteY53" fmla="*/ 0 h 4350334"/>
              <a:gd name="connsiteX54" fmla="*/ 2506088 w 6748930"/>
              <a:gd name="connsiteY54" fmla="*/ 471741 h 4350334"/>
              <a:gd name="connsiteX55" fmla="*/ 2221402 w 6748930"/>
              <a:gd name="connsiteY55" fmla="*/ 1069117 h 4350334"/>
              <a:gd name="connsiteX56" fmla="*/ 1989942 w 6748930"/>
              <a:gd name="connsiteY56" fmla="*/ 1081740 h 4350334"/>
              <a:gd name="connsiteX57" fmla="*/ 1922097 w 6748930"/>
              <a:gd name="connsiteY57" fmla="*/ 651154 h 4350334"/>
              <a:gd name="connsiteX58" fmla="*/ 1896109 w 6748930"/>
              <a:gd name="connsiteY58" fmla="*/ 384269 h 4350334"/>
              <a:gd name="connsiteX59" fmla="*/ 1412666 w 6748930"/>
              <a:gd name="connsiteY59" fmla="*/ 354574 h 4350334"/>
              <a:gd name="connsiteX60" fmla="*/ 1425515 w 6748930"/>
              <a:gd name="connsiteY60" fmla="*/ 250468 h 4350334"/>
              <a:gd name="connsiteX61" fmla="*/ 1280609 w 6748930"/>
              <a:gd name="connsiteY61" fmla="*/ 233886 h 4350334"/>
              <a:gd name="connsiteX62" fmla="*/ 1172711 w 6748930"/>
              <a:gd name="connsiteY62" fmla="*/ 200187 h 4350334"/>
              <a:gd name="connsiteX63" fmla="*/ 1176653 w 6748930"/>
              <a:gd name="connsiteY63" fmla="*/ 83856 h 4350334"/>
              <a:gd name="connsiteX64" fmla="*/ 1069010 w 6748930"/>
              <a:gd name="connsiteY64" fmla="*/ 302914 h 4350334"/>
              <a:gd name="connsiteX65" fmla="*/ 964794 w 6748930"/>
              <a:gd name="connsiteY65" fmla="*/ 506053 h 4350334"/>
              <a:gd name="connsiteX66" fmla="*/ 887664 w 6748930"/>
              <a:gd name="connsiteY66" fmla="*/ 741045 h 4350334"/>
              <a:gd name="connsiteX67" fmla="*/ 771100 w 6748930"/>
              <a:gd name="connsiteY67" fmla="*/ 1145067 h 4350334"/>
              <a:gd name="connsiteX68" fmla="*/ 541335 w 6748930"/>
              <a:gd name="connsiteY68" fmla="*/ 1043578 h 4350334"/>
              <a:gd name="connsiteX69" fmla="*/ 353890 w 6748930"/>
              <a:gd name="connsiteY69" fmla="*/ 1148878 h 4350334"/>
              <a:gd name="connsiteX70" fmla="*/ 237318 w 6748930"/>
              <a:gd name="connsiteY70" fmla="*/ 1061980 h 4350334"/>
              <a:gd name="connsiteX71" fmla="*/ 166867 w 6748930"/>
              <a:gd name="connsiteY71" fmla="*/ 1137185 h 4350334"/>
              <a:gd name="connsiteX72" fmla="*/ 113254 w 6748930"/>
              <a:gd name="connsiteY72" fmla="*/ 1256635 h 4350334"/>
              <a:gd name="connsiteX73" fmla="*/ 72176 w 6748930"/>
              <a:gd name="connsiteY73" fmla="*/ 1354616 h 4350334"/>
              <a:gd name="connsiteX74" fmla="*/ 68887 w 6748930"/>
              <a:gd name="connsiteY74" fmla="*/ 1468419 h 4350334"/>
              <a:gd name="connsiteX75" fmla="*/ 0 w 6748930"/>
              <a:gd name="connsiteY75" fmla="*/ 1568134 h 4350334"/>
              <a:gd name="connsiteX76" fmla="*/ 15717 w 6748930"/>
              <a:gd name="connsiteY76" fmla="*/ 1805502 h 4350334"/>
              <a:gd name="connsiteX77" fmla="*/ 124038 w 6748930"/>
              <a:gd name="connsiteY77" fmla="*/ 1793541 h 4350334"/>
              <a:gd name="connsiteX78" fmla="*/ 287427 w 6748930"/>
              <a:gd name="connsiteY78" fmla="*/ 1863950 h 4350334"/>
              <a:gd name="connsiteX79" fmla="*/ 477307 w 6748930"/>
              <a:gd name="connsiteY79" fmla="*/ 1976975 h 4350334"/>
              <a:gd name="connsiteX80" fmla="*/ 442078 w 6748930"/>
              <a:gd name="connsiteY80" fmla="*/ 2122418 h 4350334"/>
              <a:gd name="connsiteX81" fmla="*/ 632171 w 6748930"/>
              <a:gd name="connsiteY81" fmla="*/ 2352557 h 4350334"/>
              <a:gd name="connsiteX82" fmla="*/ 406603 w 6748930"/>
              <a:gd name="connsiteY82" fmla="*/ 2851407 h 4350334"/>
              <a:gd name="connsiteX83" fmla="*/ 553431 w 6748930"/>
              <a:gd name="connsiteY83"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997575 w 6748930"/>
              <a:gd name="connsiteY5" fmla="*/ 4019974 h 4350334"/>
              <a:gd name="connsiteX6" fmla="*/ 1286691 w 6748930"/>
              <a:gd name="connsiteY6" fmla="*/ 3900108 h 4350334"/>
              <a:gd name="connsiteX7" fmla="*/ 1442161 w 6748930"/>
              <a:gd name="connsiteY7" fmla="*/ 3697891 h 4350334"/>
              <a:gd name="connsiteX8" fmla="*/ 1468940 w 6748930"/>
              <a:gd name="connsiteY8" fmla="*/ 3668527 h 4350334"/>
              <a:gd name="connsiteX9" fmla="*/ 1513390 w 6748930"/>
              <a:gd name="connsiteY9" fmla="*/ 3681227 h 4350334"/>
              <a:gd name="connsiteX10" fmla="*/ 1487990 w 6748930"/>
              <a:gd name="connsiteY10" fmla="*/ 3719327 h 4350334"/>
              <a:gd name="connsiteX11" fmla="*/ 1649915 w 6748930"/>
              <a:gd name="connsiteY11" fmla="*/ 3792641 h 4350334"/>
              <a:gd name="connsiteX12" fmla="*/ 1859532 w 6748930"/>
              <a:gd name="connsiteY12" fmla="*/ 3865725 h 4350334"/>
              <a:gd name="connsiteX13" fmla="*/ 1854065 w 6748930"/>
              <a:gd name="connsiteY13" fmla="*/ 3788272 h 4350334"/>
              <a:gd name="connsiteX14" fmla="*/ 1879446 w 6748930"/>
              <a:gd name="connsiteY14" fmla="*/ 3702576 h 4350334"/>
              <a:gd name="connsiteX15" fmla="*/ 1994158 w 6748930"/>
              <a:gd name="connsiteY15" fmla="*/ 3211199 h 4350334"/>
              <a:gd name="connsiteX16" fmla="*/ 2804799 w 6748930"/>
              <a:gd name="connsiteY16" fmla="*/ 3895198 h 4350334"/>
              <a:gd name="connsiteX17" fmla="*/ 3013959 w 6748930"/>
              <a:gd name="connsiteY17" fmla="*/ 3957567 h 4350334"/>
              <a:gd name="connsiteX18" fmla="*/ 3183365 w 6748930"/>
              <a:gd name="connsiteY18" fmla="*/ 3989261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627591 w 6748930"/>
              <a:gd name="connsiteY33" fmla="*/ 3433289 h 4350334"/>
              <a:gd name="connsiteX34" fmla="*/ 5639601 w 6748930"/>
              <a:gd name="connsiteY34" fmla="*/ 3388963 h 4350334"/>
              <a:gd name="connsiteX35" fmla="*/ 5450683 w 6748930"/>
              <a:gd name="connsiteY35" fmla="*/ 3391674 h 4350334"/>
              <a:gd name="connsiteX36" fmla="*/ 5386198 w 6748930"/>
              <a:gd name="connsiteY36" fmla="*/ 3333134 h 4350334"/>
              <a:gd name="connsiteX37" fmla="*/ 5479694 w 6748930"/>
              <a:gd name="connsiteY37" fmla="*/ 3218524 h 4350334"/>
              <a:gd name="connsiteX38" fmla="*/ 5563128 w 6748930"/>
              <a:gd name="connsiteY38" fmla="*/ 3299745 h 4350334"/>
              <a:gd name="connsiteX39" fmla="*/ 5663093 w 6748930"/>
              <a:gd name="connsiteY39" fmla="*/ 3300614 h 4350334"/>
              <a:gd name="connsiteX40" fmla="*/ 5702199 w 6748930"/>
              <a:gd name="connsiteY40" fmla="*/ 3204513 h 4350334"/>
              <a:gd name="connsiteX41" fmla="*/ 5832576 w 6748930"/>
              <a:gd name="connsiteY41" fmla="*/ 3288889 h 4350334"/>
              <a:gd name="connsiteX42" fmla="*/ 5912633 w 6748930"/>
              <a:gd name="connsiteY42" fmla="*/ 3108519 h 4350334"/>
              <a:gd name="connsiteX43" fmla="*/ 6298015 w 6748930"/>
              <a:gd name="connsiteY43" fmla="*/ 3318069 h 4350334"/>
              <a:gd name="connsiteX44" fmla="*/ 6529868 w 6748930"/>
              <a:gd name="connsiteY44" fmla="*/ 3506602 h 4350334"/>
              <a:gd name="connsiteX45" fmla="*/ 6671535 w 6748930"/>
              <a:gd name="connsiteY45" fmla="*/ 3575848 h 4350334"/>
              <a:gd name="connsiteX46" fmla="*/ 6748930 w 6748930"/>
              <a:gd name="connsiteY46" fmla="*/ 3451799 h 4350334"/>
              <a:gd name="connsiteX47" fmla="*/ 5559681 w 6748930"/>
              <a:gd name="connsiteY47" fmla="*/ 2476539 h 4350334"/>
              <a:gd name="connsiteX48" fmla="*/ 4062794 w 6748930"/>
              <a:gd name="connsiteY48" fmla="*/ 1460218 h 4350334"/>
              <a:gd name="connsiteX49" fmla="*/ 3318797 w 6748930"/>
              <a:gd name="connsiteY49" fmla="*/ 999628 h 4350334"/>
              <a:gd name="connsiteX50" fmla="*/ 3612279 w 6748930"/>
              <a:gd name="connsiteY50" fmla="*/ 681673 h 4350334"/>
              <a:gd name="connsiteX51" fmla="*/ 3082778 w 6748930"/>
              <a:gd name="connsiteY51" fmla="*/ 637893 h 4350334"/>
              <a:gd name="connsiteX52" fmla="*/ 2924003 w 6748930"/>
              <a:gd name="connsiteY52" fmla="*/ 378784 h 4350334"/>
              <a:gd name="connsiteX53" fmla="*/ 2716765 w 6748930"/>
              <a:gd name="connsiteY53" fmla="*/ 0 h 4350334"/>
              <a:gd name="connsiteX54" fmla="*/ 2506088 w 6748930"/>
              <a:gd name="connsiteY54" fmla="*/ 471741 h 4350334"/>
              <a:gd name="connsiteX55" fmla="*/ 2221402 w 6748930"/>
              <a:gd name="connsiteY55" fmla="*/ 1069117 h 4350334"/>
              <a:gd name="connsiteX56" fmla="*/ 1989942 w 6748930"/>
              <a:gd name="connsiteY56" fmla="*/ 1081740 h 4350334"/>
              <a:gd name="connsiteX57" fmla="*/ 1922097 w 6748930"/>
              <a:gd name="connsiteY57" fmla="*/ 651154 h 4350334"/>
              <a:gd name="connsiteX58" fmla="*/ 1896109 w 6748930"/>
              <a:gd name="connsiteY58" fmla="*/ 384269 h 4350334"/>
              <a:gd name="connsiteX59" fmla="*/ 1412666 w 6748930"/>
              <a:gd name="connsiteY59" fmla="*/ 354574 h 4350334"/>
              <a:gd name="connsiteX60" fmla="*/ 1425515 w 6748930"/>
              <a:gd name="connsiteY60" fmla="*/ 250468 h 4350334"/>
              <a:gd name="connsiteX61" fmla="*/ 1280609 w 6748930"/>
              <a:gd name="connsiteY61" fmla="*/ 233886 h 4350334"/>
              <a:gd name="connsiteX62" fmla="*/ 1172711 w 6748930"/>
              <a:gd name="connsiteY62" fmla="*/ 200187 h 4350334"/>
              <a:gd name="connsiteX63" fmla="*/ 1176653 w 6748930"/>
              <a:gd name="connsiteY63" fmla="*/ 83856 h 4350334"/>
              <a:gd name="connsiteX64" fmla="*/ 1069010 w 6748930"/>
              <a:gd name="connsiteY64" fmla="*/ 302914 h 4350334"/>
              <a:gd name="connsiteX65" fmla="*/ 964794 w 6748930"/>
              <a:gd name="connsiteY65" fmla="*/ 506053 h 4350334"/>
              <a:gd name="connsiteX66" fmla="*/ 887664 w 6748930"/>
              <a:gd name="connsiteY66" fmla="*/ 741045 h 4350334"/>
              <a:gd name="connsiteX67" fmla="*/ 771100 w 6748930"/>
              <a:gd name="connsiteY67" fmla="*/ 1145067 h 4350334"/>
              <a:gd name="connsiteX68" fmla="*/ 541335 w 6748930"/>
              <a:gd name="connsiteY68" fmla="*/ 1043578 h 4350334"/>
              <a:gd name="connsiteX69" fmla="*/ 353890 w 6748930"/>
              <a:gd name="connsiteY69" fmla="*/ 1148878 h 4350334"/>
              <a:gd name="connsiteX70" fmla="*/ 237318 w 6748930"/>
              <a:gd name="connsiteY70" fmla="*/ 1061980 h 4350334"/>
              <a:gd name="connsiteX71" fmla="*/ 166867 w 6748930"/>
              <a:gd name="connsiteY71" fmla="*/ 1137185 h 4350334"/>
              <a:gd name="connsiteX72" fmla="*/ 113254 w 6748930"/>
              <a:gd name="connsiteY72" fmla="*/ 1256635 h 4350334"/>
              <a:gd name="connsiteX73" fmla="*/ 72176 w 6748930"/>
              <a:gd name="connsiteY73" fmla="*/ 1354616 h 4350334"/>
              <a:gd name="connsiteX74" fmla="*/ 68887 w 6748930"/>
              <a:gd name="connsiteY74" fmla="*/ 1468419 h 4350334"/>
              <a:gd name="connsiteX75" fmla="*/ 0 w 6748930"/>
              <a:gd name="connsiteY75" fmla="*/ 1568134 h 4350334"/>
              <a:gd name="connsiteX76" fmla="*/ 15717 w 6748930"/>
              <a:gd name="connsiteY76" fmla="*/ 1805502 h 4350334"/>
              <a:gd name="connsiteX77" fmla="*/ 124038 w 6748930"/>
              <a:gd name="connsiteY77" fmla="*/ 1793541 h 4350334"/>
              <a:gd name="connsiteX78" fmla="*/ 287427 w 6748930"/>
              <a:gd name="connsiteY78" fmla="*/ 1863950 h 4350334"/>
              <a:gd name="connsiteX79" fmla="*/ 477307 w 6748930"/>
              <a:gd name="connsiteY79" fmla="*/ 1976975 h 4350334"/>
              <a:gd name="connsiteX80" fmla="*/ 442078 w 6748930"/>
              <a:gd name="connsiteY80" fmla="*/ 2122418 h 4350334"/>
              <a:gd name="connsiteX81" fmla="*/ 632171 w 6748930"/>
              <a:gd name="connsiteY81" fmla="*/ 2352557 h 4350334"/>
              <a:gd name="connsiteX82" fmla="*/ 406603 w 6748930"/>
              <a:gd name="connsiteY82" fmla="*/ 2851407 h 4350334"/>
              <a:gd name="connsiteX83" fmla="*/ 553431 w 6748930"/>
              <a:gd name="connsiteY83"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997575 w 6748930"/>
              <a:gd name="connsiteY5" fmla="*/ 4019974 h 4350334"/>
              <a:gd name="connsiteX6" fmla="*/ 1286691 w 6748930"/>
              <a:gd name="connsiteY6" fmla="*/ 3900108 h 4350334"/>
              <a:gd name="connsiteX7" fmla="*/ 1442161 w 6748930"/>
              <a:gd name="connsiteY7" fmla="*/ 3697891 h 4350334"/>
              <a:gd name="connsiteX8" fmla="*/ 1468940 w 6748930"/>
              <a:gd name="connsiteY8" fmla="*/ 3668527 h 4350334"/>
              <a:gd name="connsiteX9" fmla="*/ 1513390 w 6748930"/>
              <a:gd name="connsiteY9" fmla="*/ 3681227 h 4350334"/>
              <a:gd name="connsiteX10" fmla="*/ 1487990 w 6748930"/>
              <a:gd name="connsiteY10" fmla="*/ 3719327 h 4350334"/>
              <a:gd name="connsiteX11" fmla="*/ 1649915 w 6748930"/>
              <a:gd name="connsiteY11" fmla="*/ 3792641 h 4350334"/>
              <a:gd name="connsiteX12" fmla="*/ 1859532 w 6748930"/>
              <a:gd name="connsiteY12" fmla="*/ 3865725 h 4350334"/>
              <a:gd name="connsiteX13" fmla="*/ 1854065 w 6748930"/>
              <a:gd name="connsiteY13" fmla="*/ 3788272 h 4350334"/>
              <a:gd name="connsiteX14" fmla="*/ 1879446 w 6748930"/>
              <a:gd name="connsiteY14" fmla="*/ 3702576 h 4350334"/>
              <a:gd name="connsiteX15" fmla="*/ 1994158 w 6748930"/>
              <a:gd name="connsiteY15" fmla="*/ 3211199 h 4350334"/>
              <a:gd name="connsiteX16" fmla="*/ 2804799 w 6748930"/>
              <a:gd name="connsiteY16" fmla="*/ 3895198 h 4350334"/>
              <a:gd name="connsiteX17" fmla="*/ 3013959 w 6748930"/>
              <a:gd name="connsiteY17" fmla="*/ 3957567 h 4350334"/>
              <a:gd name="connsiteX18" fmla="*/ 3183365 w 6748930"/>
              <a:gd name="connsiteY18" fmla="*/ 3989261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627591 w 6748930"/>
              <a:gd name="connsiteY33" fmla="*/ 3433289 h 4350334"/>
              <a:gd name="connsiteX34" fmla="*/ 5639601 w 6748930"/>
              <a:gd name="connsiteY34" fmla="*/ 3388963 h 4350334"/>
              <a:gd name="connsiteX35" fmla="*/ 5450683 w 6748930"/>
              <a:gd name="connsiteY35" fmla="*/ 3391674 h 4350334"/>
              <a:gd name="connsiteX36" fmla="*/ 5386198 w 6748930"/>
              <a:gd name="connsiteY36" fmla="*/ 3333134 h 4350334"/>
              <a:gd name="connsiteX37" fmla="*/ 5479694 w 6748930"/>
              <a:gd name="connsiteY37" fmla="*/ 3218524 h 4350334"/>
              <a:gd name="connsiteX38" fmla="*/ 5563128 w 6748930"/>
              <a:gd name="connsiteY38" fmla="*/ 3299745 h 4350334"/>
              <a:gd name="connsiteX39" fmla="*/ 5663093 w 6748930"/>
              <a:gd name="connsiteY39" fmla="*/ 3300614 h 4350334"/>
              <a:gd name="connsiteX40" fmla="*/ 5702199 w 6748930"/>
              <a:gd name="connsiteY40" fmla="*/ 3204513 h 4350334"/>
              <a:gd name="connsiteX41" fmla="*/ 5832576 w 6748930"/>
              <a:gd name="connsiteY41" fmla="*/ 3288889 h 4350334"/>
              <a:gd name="connsiteX42" fmla="*/ 5912633 w 6748930"/>
              <a:gd name="connsiteY42" fmla="*/ 3108519 h 4350334"/>
              <a:gd name="connsiteX43" fmla="*/ 6298015 w 6748930"/>
              <a:gd name="connsiteY43" fmla="*/ 3318069 h 4350334"/>
              <a:gd name="connsiteX44" fmla="*/ 6529868 w 6748930"/>
              <a:gd name="connsiteY44" fmla="*/ 3506602 h 4350334"/>
              <a:gd name="connsiteX45" fmla="*/ 6671535 w 6748930"/>
              <a:gd name="connsiteY45" fmla="*/ 3575848 h 4350334"/>
              <a:gd name="connsiteX46" fmla="*/ 6748930 w 6748930"/>
              <a:gd name="connsiteY46" fmla="*/ 3451799 h 4350334"/>
              <a:gd name="connsiteX47" fmla="*/ 5559681 w 6748930"/>
              <a:gd name="connsiteY47" fmla="*/ 2476539 h 4350334"/>
              <a:gd name="connsiteX48" fmla="*/ 4062794 w 6748930"/>
              <a:gd name="connsiteY48" fmla="*/ 1460218 h 4350334"/>
              <a:gd name="connsiteX49" fmla="*/ 3318797 w 6748930"/>
              <a:gd name="connsiteY49" fmla="*/ 999628 h 4350334"/>
              <a:gd name="connsiteX50" fmla="*/ 3612279 w 6748930"/>
              <a:gd name="connsiteY50" fmla="*/ 681673 h 4350334"/>
              <a:gd name="connsiteX51" fmla="*/ 3082778 w 6748930"/>
              <a:gd name="connsiteY51" fmla="*/ 637893 h 4350334"/>
              <a:gd name="connsiteX52" fmla="*/ 2924003 w 6748930"/>
              <a:gd name="connsiteY52" fmla="*/ 378784 h 4350334"/>
              <a:gd name="connsiteX53" fmla="*/ 2716765 w 6748930"/>
              <a:gd name="connsiteY53" fmla="*/ 0 h 4350334"/>
              <a:gd name="connsiteX54" fmla="*/ 2506088 w 6748930"/>
              <a:gd name="connsiteY54" fmla="*/ 471741 h 4350334"/>
              <a:gd name="connsiteX55" fmla="*/ 2221402 w 6748930"/>
              <a:gd name="connsiteY55" fmla="*/ 1069117 h 4350334"/>
              <a:gd name="connsiteX56" fmla="*/ 1989942 w 6748930"/>
              <a:gd name="connsiteY56" fmla="*/ 1081740 h 4350334"/>
              <a:gd name="connsiteX57" fmla="*/ 1922097 w 6748930"/>
              <a:gd name="connsiteY57" fmla="*/ 651154 h 4350334"/>
              <a:gd name="connsiteX58" fmla="*/ 1896109 w 6748930"/>
              <a:gd name="connsiteY58" fmla="*/ 384269 h 4350334"/>
              <a:gd name="connsiteX59" fmla="*/ 1412666 w 6748930"/>
              <a:gd name="connsiteY59" fmla="*/ 354574 h 4350334"/>
              <a:gd name="connsiteX60" fmla="*/ 1425515 w 6748930"/>
              <a:gd name="connsiteY60" fmla="*/ 250468 h 4350334"/>
              <a:gd name="connsiteX61" fmla="*/ 1280609 w 6748930"/>
              <a:gd name="connsiteY61" fmla="*/ 233886 h 4350334"/>
              <a:gd name="connsiteX62" fmla="*/ 1172711 w 6748930"/>
              <a:gd name="connsiteY62" fmla="*/ 200187 h 4350334"/>
              <a:gd name="connsiteX63" fmla="*/ 1176653 w 6748930"/>
              <a:gd name="connsiteY63" fmla="*/ 83856 h 4350334"/>
              <a:gd name="connsiteX64" fmla="*/ 1069010 w 6748930"/>
              <a:gd name="connsiteY64" fmla="*/ 302914 h 4350334"/>
              <a:gd name="connsiteX65" fmla="*/ 964794 w 6748930"/>
              <a:gd name="connsiteY65" fmla="*/ 506053 h 4350334"/>
              <a:gd name="connsiteX66" fmla="*/ 887664 w 6748930"/>
              <a:gd name="connsiteY66" fmla="*/ 741045 h 4350334"/>
              <a:gd name="connsiteX67" fmla="*/ 771100 w 6748930"/>
              <a:gd name="connsiteY67" fmla="*/ 1145067 h 4350334"/>
              <a:gd name="connsiteX68" fmla="*/ 541335 w 6748930"/>
              <a:gd name="connsiteY68" fmla="*/ 1043578 h 4350334"/>
              <a:gd name="connsiteX69" fmla="*/ 353890 w 6748930"/>
              <a:gd name="connsiteY69" fmla="*/ 1148878 h 4350334"/>
              <a:gd name="connsiteX70" fmla="*/ 237318 w 6748930"/>
              <a:gd name="connsiteY70" fmla="*/ 1061980 h 4350334"/>
              <a:gd name="connsiteX71" fmla="*/ 166867 w 6748930"/>
              <a:gd name="connsiteY71" fmla="*/ 1137185 h 4350334"/>
              <a:gd name="connsiteX72" fmla="*/ 113254 w 6748930"/>
              <a:gd name="connsiteY72" fmla="*/ 1256635 h 4350334"/>
              <a:gd name="connsiteX73" fmla="*/ 72176 w 6748930"/>
              <a:gd name="connsiteY73" fmla="*/ 1354616 h 4350334"/>
              <a:gd name="connsiteX74" fmla="*/ 68887 w 6748930"/>
              <a:gd name="connsiteY74" fmla="*/ 1468419 h 4350334"/>
              <a:gd name="connsiteX75" fmla="*/ 0 w 6748930"/>
              <a:gd name="connsiteY75" fmla="*/ 1568134 h 4350334"/>
              <a:gd name="connsiteX76" fmla="*/ 15717 w 6748930"/>
              <a:gd name="connsiteY76" fmla="*/ 1805502 h 4350334"/>
              <a:gd name="connsiteX77" fmla="*/ 124038 w 6748930"/>
              <a:gd name="connsiteY77" fmla="*/ 1793541 h 4350334"/>
              <a:gd name="connsiteX78" fmla="*/ 287427 w 6748930"/>
              <a:gd name="connsiteY78" fmla="*/ 1863950 h 4350334"/>
              <a:gd name="connsiteX79" fmla="*/ 477307 w 6748930"/>
              <a:gd name="connsiteY79" fmla="*/ 1976975 h 4350334"/>
              <a:gd name="connsiteX80" fmla="*/ 442078 w 6748930"/>
              <a:gd name="connsiteY80" fmla="*/ 2122418 h 4350334"/>
              <a:gd name="connsiteX81" fmla="*/ 632171 w 6748930"/>
              <a:gd name="connsiteY81" fmla="*/ 2352557 h 4350334"/>
              <a:gd name="connsiteX82" fmla="*/ 406603 w 6748930"/>
              <a:gd name="connsiteY82" fmla="*/ 2851407 h 4350334"/>
              <a:gd name="connsiteX83" fmla="*/ 553431 w 6748930"/>
              <a:gd name="connsiteY83"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997575 w 6748930"/>
              <a:gd name="connsiteY5" fmla="*/ 4019974 h 4350334"/>
              <a:gd name="connsiteX6" fmla="*/ 1286691 w 6748930"/>
              <a:gd name="connsiteY6" fmla="*/ 3900108 h 4350334"/>
              <a:gd name="connsiteX7" fmla="*/ 1442161 w 6748930"/>
              <a:gd name="connsiteY7" fmla="*/ 3697891 h 4350334"/>
              <a:gd name="connsiteX8" fmla="*/ 1468940 w 6748930"/>
              <a:gd name="connsiteY8" fmla="*/ 3668527 h 4350334"/>
              <a:gd name="connsiteX9" fmla="*/ 1513390 w 6748930"/>
              <a:gd name="connsiteY9" fmla="*/ 3681227 h 4350334"/>
              <a:gd name="connsiteX10" fmla="*/ 1487990 w 6748930"/>
              <a:gd name="connsiteY10" fmla="*/ 3719327 h 4350334"/>
              <a:gd name="connsiteX11" fmla="*/ 1649915 w 6748930"/>
              <a:gd name="connsiteY11" fmla="*/ 3792641 h 4350334"/>
              <a:gd name="connsiteX12" fmla="*/ 1859532 w 6748930"/>
              <a:gd name="connsiteY12" fmla="*/ 3865725 h 4350334"/>
              <a:gd name="connsiteX13" fmla="*/ 1854065 w 6748930"/>
              <a:gd name="connsiteY13" fmla="*/ 3788272 h 4350334"/>
              <a:gd name="connsiteX14" fmla="*/ 1879446 w 6748930"/>
              <a:gd name="connsiteY14" fmla="*/ 3702576 h 4350334"/>
              <a:gd name="connsiteX15" fmla="*/ 1994158 w 6748930"/>
              <a:gd name="connsiteY15" fmla="*/ 3211199 h 4350334"/>
              <a:gd name="connsiteX16" fmla="*/ 2804799 w 6748930"/>
              <a:gd name="connsiteY16" fmla="*/ 3895198 h 4350334"/>
              <a:gd name="connsiteX17" fmla="*/ 3013959 w 6748930"/>
              <a:gd name="connsiteY17" fmla="*/ 3957567 h 4350334"/>
              <a:gd name="connsiteX18" fmla="*/ 3183365 w 6748930"/>
              <a:gd name="connsiteY18" fmla="*/ 3989261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627591 w 6748930"/>
              <a:gd name="connsiteY33" fmla="*/ 3433289 h 4350334"/>
              <a:gd name="connsiteX34" fmla="*/ 5639601 w 6748930"/>
              <a:gd name="connsiteY34" fmla="*/ 3388963 h 4350334"/>
              <a:gd name="connsiteX35" fmla="*/ 5450683 w 6748930"/>
              <a:gd name="connsiteY35" fmla="*/ 3391674 h 4350334"/>
              <a:gd name="connsiteX36" fmla="*/ 5386198 w 6748930"/>
              <a:gd name="connsiteY36" fmla="*/ 3333134 h 4350334"/>
              <a:gd name="connsiteX37" fmla="*/ 5479694 w 6748930"/>
              <a:gd name="connsiteY37" fmla="*/ 3218524 h 4350334"/>
              <a:gd name="connsiteX38" fmla="*/ 5563128 w 6748930"/>
              <a:gd name="connsiteY38" fmla="*/ 3299745 h 4350334"/>
              <a:gd name="connsiteX39" fmla="*/ 5657058 w 6748930"/>
              <a:gd name="connsiteY39" fmla="*/ 3297596 h 4350334"/>
              <a:gd name="connsiteX40" fmla="*/ 5702199 w 6748930"/>
              <a:gd name="connsiteY40" fmla="*/ 3204513 h 4350334"/>
              <a:gd name="connsiteX41" fmla="*/ 5832576 w 6748930"/>
              <a:gd name="connsiteY41" fmla="*/ 3288889 h 4350334"/>
              <a:gd name="connsiteX42" fmla="*/ 5912633 w 6748930"/>
              <a:gd name="connsiteY42" fmla="*/ 3108519 h 4350334"/>
              <a:gd name="connsiteX43" fmla="*/ 6298015 w 6748930"/>
              <a:gd name="connsiteY43" fmla="*/ 3318069 h 4350334"/>
              <a:gd name="connsiteX44" fmla="*/ 6529868 w 6748930"/>
              <a:gd name="connsiteY44" fmla="*/ 3506602 h 4350334"/>
              <a:gd name="connsiteX45" fmla="*/ 6671535 w 6748930"/>
              <a:gd name="connsiteY45" fmla="*/ 3575848 h 4350334"/>
              <a:gd name="connsiteX46" fmla="*/ 6748930 w 6748930"/>
              <a:gd name="connsiteY46" fmla="*/ 3451799 h 4350334"/>
              <a:gd name="connsiteX47" fmla="*/ 5559681 w 6748930"/>
              <a:gd name="connsiteY47" fmla="*/ 2476539 h 4350334"/>
              <a:gd name="connsiteX48" fmla="*/ 4062794 w 6748930"/>
              <a:gd name="connsiteY48" fmla="*/ 1460218 h 4350334"/>
              <a:gd name="connsiteX49" fmla="*/ 3318797 w 6748930"/>
              <a:gd name="connsiteY49" fmla="*/ 999628 h 4350334"/>
              <a:gd name="connsiteX50" fmla="*/ 3612279 w 6748930"/>
              <a:gd name="connsiteY50" fmla="*/ 681673 h 4350334"/>
              <a:gd name="connsiteX51" fmla="*/ 3082778 w 6748930"/>
              <a:gd name="connsiteY51" fmla="*/ 637893 h 4350334"/>
              <a:gd name="connsiteX52" fmla="*/ 2924003 w 6748930"/>
              <a:gd name="connsiteY52" fmla="*/ 378784 h 4350334"/>
              <a:gd name="connsiteX53" fmla="*/ 2716765 w 6748930"/>
              <a:gd name="connsiteY53" fmla="*/ 0 h 4350334"/>
              <a:gd name="connsiteX54" fmla="*/ 2506088 w 6748930"/>
              <a:gd name="connsiteY54" fmla="*/ 471741 h 4350334"/>
              <a:gd name="connsiteX55" fmla="*/ 2221402 w 6748930"/>
              <a:gd name="connsiteY55" fmla="*/ 1069117 h 4350334"/>
              <a:gd name="connsiteX56" fmla="*/ 1989942 w 6748930"/>
              <a:gd name="connsiteY56" fmla="*/ 1081740 h 4350334"/>
              <a:gd name="connsiteX57" fmla="*/ 1922097 w 6748930"/>
              <a:gd name="connsiteY57" fmla="*/ 651154 h 4350334"/>
              <a:gd name="connsiteX58" fmla="*/ 1896109 w 6748930"/>
              <a:gd name="connsiteY58" fmla="*/ 384269 h 4350334"/>
              <a:gd name="connsiteX59" fmla="*/ 1412666 w 6748930"/>
              <a:gd name="connsiteY59" fmla="*/ 354574 h 4350334"/>
              <a:gd name="connsiteX60" fmla="*/ 1425515 w 6748930"/>
              <a:gd name="connsiteY60" fmla="*/ 250468 h 4350334"/>
              <a:gd name="connsiteX61" fmla="*/ 1280609 w 6748930"/>
              <a:gd name="connsiteY61" fmla="*/ 233886 h 4350334"/>
              <a:gd name="connsiteX62" fmla="*/ 1172711 w 6748930"/>
              <a:gd name="connsiteY62" fmla="*/ 200187 h 4350334"/>
              <a:gd name="connsiteX63" fmla="*/ 1176653 w 6748930"/>
              <a:gd name="connsiteY63" fmla="*/ 83856 h 4350334"/>
              <a:gd name="connsiteX64" fmla="*/ 1069010 w 6748930"/>
              <a:gd name="connsiteY64" fmla="*/ 302914 h 4350334"/>
              <a:gd name="connsiteX65" fmla="*/ 964794 w 6748930"/>
              <a:gd name="connsiteY65" fmla="*/ 506053 h 4350334"/>
              <a:gd name="connsiteX66" fmla="*/ 887664 w 6748930"/>
              <a:gd name="connsiteY66" fmla="*/ 741045 h 4350334"/>
              <a:gd name="connsiteX67" fmla="*/ 771100 w 6748930"/>
              <a:gd name="connsiteY67" fmla="*/ 1145067 h 4350334"/>
              <a:gd name="connsiteX68" fmla="*/ 541335 w 6748930"/>
              <a:gd name="connsiteY68" fmla="*/ 1043578 h 4350334"/>
              <a:gd name="connsiteX69" fmla="*/ 353890 w 6748930"/>
              <a:gd name="connsiteY69" fmla="*/ 1148878 h 4350334"/>
              <a:gd name="connsiteX70" fmla="*/ 237318 w 6748930"/>
              <a:gd name="connsiteY70" fmla="*/ 1061980 h 4350334"/>
              <a:gd name="connsiteX71" fmla="*/ 166867 w 6748930"/>
              <a:gd name="connsiteY71" fmla="*/ 1137185 h 4350334"/>
              <a:gd name="connsiteX72" fmla="*/ 113254 w 6748930"/>
              <a:gd name="connsiteY72" fmla="*/ 1256635 h 4350334"/>
              <a:gd name="connsiteX73" fmla="*/ 72176 w 6748930"/>
              <a:gd name="connsiteY73" fmla="*/ 1354616 h 4350334"/>
              <a:gd name="connsiteX74" fmla="*/ 68887 w 6748930"/>
              <a:gd name="connsiteY74" fmla="*/ 1468419 h 4350334"/>
              <a:gd name="connsiteX75" fmla="*/ 0 w 6748930"/>
              <a:gd name="connsiteY75" fmla="*/ 1568134 h 4350334"/>
              <a:gd name="connsiteX76" fmla="*/ 15717 w 6748930"/>
              <a:gd name="connsiteY76" fmla="*/ 1805502 h 4350334"/>
              <a:gd name="connsiteX77" fmla="*/ 124038 w 6748930"/>
              <a:gd name="connsiteY77" fmla="*/ 1793541 h 4350334"/>
              <a:gd name="connsiteX78" fmla="*/ 287427 w 6748930"/>
              <a:gd name="connsiteY78" fmla="*/ 1863950 h 4350334"/>
              <a:gd name="connsiteX79" fmla="*/ 477307 w 6748930"/>
              <a:gd name="connsiteY79" fmla="*/ 1976975 h 4350334"/>
              <a:gd name="connsiteX80" fmla="*/ 442078 w 6748930"/>
              <a:gd name="connsiteY80" fmla="*/ 2122418 h 4350334"/>
              <a:gd name="connsiteX81" fmla="*/ 632171 w 6748930"/>
              <a:gd name="connsiteY81" fmla="*/ 2352557 h 4350334"/>
              <a:gd name="connsiteX82" fmla="*/ 406603 w 6748930"/>
              <a:gd name="connsiteY82" fmla="*/ 2851407 h 4350334"/>
              <a:gd name="connsiteX83" fmla="*/ 553431 w 6748930"/>
              <a:gd name="connsiteY83"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997575 w 6748930"/>
              <a:gd name="connsiteY5" fmla="*/ 4019974 h 4350334"/>
              <a:gd name="connsiteX6" fmla="*/ 1286691 w 6748930"/>
              <a:gd name="connsiteY6" fmla="*/ 3900108 h 4350334"/>
              <a:gd name="connsiteX7" fmla="*/ 1442161 w 6748930"/>
              <a:gd name="connsiteY7" fmla="*/ 3697891 h 4350334"/>
              <a:gd name="connsiteX8" fmla="*/ 1468940 w 6748930"/>
              <a:gd name="connsiteY8" fmla="*/ 3668527 h 4350334"/>
              <a:gd name="connsiteX9" fmla="*/ 1513390 w 6748930"/>
              <a:gd name="connsiteY9" fmla="*/ 3681227 h 4350334"/>
              <a:gd name="connsiteX10" fmla="*/ 1487990 w 6748930"/>
              <a:gd name="connsiteY10" fmla="*/ 3719327 h 4350334"/>
              <a:gd name="connsiteX11" fmla="*/ 1649915 w 6748930"/>
              <a:gd name="connsiteY11" fmla="*/ 3792641 h 4350334"/>
              <a:gd name="connsiteX12" fmla="*/ 1859532 w 6748930"/>
              <a:gd name="connsiteY12" fmla="*/ 3865725 h 4350334"/>
              <a:gd name="connsiteX13" fmla="*/ 1854065 w 6748930"/>
              <a:gd name="connsiteY13" fmla="*/ 3788272 h 4350334"/>
              <a:gd name="connsiteX14" fmla="*/ 1879446 w 6748930"/>
              <a:gd name="connsiteY14" fmla="*/ 3702576 h 4350334"/>
              <a:gd name="connsiteX15" fmla="*/ 1994158 w 6748930"/>
              <a:gd name="connsiteY15" fmla="*/ 3211199 h 4350334"/>
              <a:gd name="connsiteX16" fmla="*/ 2804799 w 6748930"/>
              <a:gd name="connsiteY16" fmla="*/ 3895198 h 4350334"/>
              <a:gd name="connsiteX17" fmla="*/ 3013959 w 6748930"/>
              <a:gd name="connsiteY17" fmla="*/ 3957567 h 4350334"/>
              <a:gd name="connsiteX18" fmla="*/ 3183365 w 6748930"/>
              <a:gd name="connsiteY18" fmla="*/ 3989261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627591 w 6748930"/>
              <a:gd name="connsiteY33" fmla="*/ 3433289 h 4350334"/>
              <a:gd name="connsiteX34" fmla="*/ 5639601 w 6748930"/>
              <a:gd name="connsiteY34" fmla="*/ 3388963 h 4350334"/>
              <a:gd name="connsiteX35" fmla="*/ 5450683 w 6748930"/>
              <a:gd name="connsiteY35" fmla="*/ 3391674 h 4350334"/>
              <a:gd name="connsiteX36" fmla="*/ 5386198 w 6748930"/>
              <a:gd name="connsiteY36" fmla="*/ 3333134 h 4350334"/>
              <a:gd name="connsiteX37" fmla="*/ 5479694 w 6748930"/>
              <a:gd name="connsiteY37" fmla="*/ 3218524 h 4350334"/>
              <a:gd name="connsiteX38" fmla="*/ 5563128 w 6748930"/>
              <a:gd name="connsiteY38" fmla="*/ 3299745 h 4350334"/>
              <a:gd name="connsiteX39" fmla="*/ 5657058 w 6748930"/>
              <a:gd name="connsiteY39" fmla="*/ 3297596 h 4350334"/>
              <a:gd name="connsiteX40" fmla="*/ 5702199 w 6748930"/>
              <a:gd name="connsiteY40" fmla="*/ 3204513 h 4350334"/>
              <a:gd name="connsiteX41" fmla="*/ 5832576 w 6748930"/>
              <a:gd name="connsiteY41" fmla="*/ 3288889 h 4350334"/>
              <a:gd name="connsiteX42" fmla="*/ 5912633 w 6748930"/>
              <a:gd name="connsiteY42" fmla="*/ 3108519 h 4350334"/>
              <a:gd name="connsiteX43" fmla="*/ 6298015 w 6748930"/>
              <a:gd name="connsiteY43" fmla="*/ 3318069 h 4350334"/>
              <a:gd name="connsiteX44" fmla="*/ 6529868 w 6748930"/>
              <a:gd name="connsiteY44" fmla="*/ 3506602 h 4350334"/>
              <a:gd name="connsiteX45" fmla="*/ 6671535 w 6748930"/>
              <a:gd name="connsiteY45" fmla="*/ 3575848 h 4350334"/>
              <a:gd name="connsiteX46" fmla="*/ 6748930 w 6748930"/>
              <a:gd name="connsiteY46" fmla="*/ 3451799 h 4350334"/>
              <a:gd name="connsiteX47" fmla="*/ 5559681 w 6748930"/>
              <a:gd name="connsiteY47" fmla="*/ 2476539 h 4350334"/>
              <a:gd name="connsiteX48" fmla="*/ 4062794 w 6748930"/>
              <a:gd name="connsiteY48" fmla="*/ 1460218 h 4350334"/>
              <a:gd name="connsiteX49" fmla="*/ 3318797 w 6748930"/>
              <a:gd name="connsiteY49" fmla="*/ 999628 h 4350334"/>
              <a:gd name="connsiteX50" fmla="*/ 3612279 w 6748930"/>
              <a:gd name="connsiteY50" fmla="*/ 681673 h 4350334"/>
              <a:gd name="connsiteX51" fmla="*/ 3082778 w 6748930"/>
              <a:gd name="connsiteY51" fmla="*/ 637893 h 4350334"/>
              <a:gd name="connsiteX52" fmla="*/ 2924003 w 6748930"/>
              <a:gd name="connsiteY52" fmla="*/ 378784 h 4350334"/>
              <a:gd name="connsiteX53" fmla="*/ 2716765 w 6748930"/>
              <a:gd name="connsiteY53" fmla="*/ 0 h 4350334"/>
              <a:gd name="connsiteX54" fmla="*/ 2506088 w 6748930"/>
              <a:gd name="connsiteY54" fmla="*/ 471741 h 4350334"/>
              <a:gd name="connsiteX55" fmla="*/ 2221402 w 6748930"/>
              <a:gd name="connsiteY55" fmla="*/ 1069117 h 4350334"/>
              <a:gd name="connsiteX56" fmla="*/ 1989942 w 6748930"/>
              <a:gd name="connsiteY56" fmla="*/ 1081740 h 4350334"/>
              <a:gd name="connsiteX57" fmla="*/ 1922097 w 6748930"/>
              <a:gd name="connsiteY57" fmla="*/ 651154 h 4350334"/>
              <a:gd name="connsiteX58" fmla="*/ 1896109 w 6748930"/>
              <a:gd name="connsiteY58" fmla="*/ 384269 h 4350334"/>
              <a:gd name="connsiteX59" fmla="*/ 1412666 w 6748930"/>
              <a:gd name="connsiteY59" fmla="*/ 354574 h 4350334"/>
              <a:gd name="connsiteX60" fmla="*/ 1425515 w 6748930"/>
              <a:gd name="connsiteY60" fmla="*/ 250468 h 4350334"/>
              <a:gd name="connsiteX61" fmla="*/ 1280609 w 6748930"/>
              <a:gd name="connsiteY61" fmla="*/ 233886 h 4350334"/>
              <a:gd name="connsiteX62" fmla="*/ 1172711 w 6748930"/>
              <a:gd name="connsiteY62" fmla="*/ 200187 h 4350334"/>
              <a:gd name="connsiteX63" fmla="*/ 1176653 w 6748930"/>
              <a:gd name="connsiteY63" fmla="*/ 83856 h 4350334"/>
              <a:gd name="connsiteX64" fmla="*/ 1069010 w 6748930"/>
              <a:gd name="connsiteY64" fmla="*/ 302914 h 4350334"/>
              <a:gd name="connsiteX65" fmla="*/ 964794 w 6748930"/>
              <a:gd name="connsiteY65" fmla="*/ 506053 h 4350334"/>
              <a:gd name="connsiteX66" fmla="*/ 887664 w 6748930"/>
              <a:gd name="connsiteY66" fmla="*/ 741045 h 4350334"/>
              <a:gd name="connsiteX67" fmla="*/ 771100 w 6748930"/>
              <a:gd name="connsiteY67" fmla="*/ 1145067 h 4350334"/>
              <a:gd name="connsiteX68" fmla="*/ 541335 w 6748930"/>
              <a:gd name="connsiteY68" fmla="*/ 1043578 h 4350334"/>
              <a:gd name="connsiteX69" fmla="*/ 353890 w 6748930"/>
              <a:gd name="connsiteY69" fmla="*/ 1148878 h 4350334"/>
              <a:gd name="connsiteX70" fmla="*/ 237318 w 6748930"/>
              <a:gd name="connsiteY70" fmla="*/ 1061980 h 4350334"/>
              <a:gd name="connsiteX71" fmla="*/ 166867 w 6748930"/>
              <a:gd name="connsiteY71" fmla="*/ 1137185 h 4350334"/>
              <a:gd name="connsiteX72" fmla="*/ 113254 w 6748930"/>
              <a:gd name="connsiteY72" fmla="*/ 1256635 h 4350334"/>
              <a:gd name="connsiteX73" fmla="*/ 72176 w 6748930"/>
              <a:gd name="connsiteY73" fmla="*/ 1354616 h 4350334"/>
              <a:gd name="connsiteX74" fmla="*/ 68887 w 6748930"/>
              <a:gd name="connsiteY74" fmla="*/ 1468419 h 4350334"/>
              <a:gd name="connsiteX75" fmla="*/ 0 w 6748930"/>
              <a:gd name="connsiteY75" fmla="*/ 1568134 h 4350334"/>
              <a:gd name="connsiteX76" fmla="*/ 15717 w 6748930"/>
              <a:gd name="connsiteY76" fmla="*/ 1805502 h 4350334"/>
              <a:gd name="connsiteX77" fmla="*/ 124038 w 6748930"/>
              <a:gd name="connsiteY77" fmla="*/ 1793541 h 4350334"/>
              <a:gd name="connsiteX78" fmla="*/ 287427 w 6748930"/>
              <a:gd name="connsiteY78" fmla="*/ 1863950 h 4350334"/>
              <a:gd name="connsiteX79" fmla="*/ 477307 w 6748930"/>
              <a:gd name="connsiteY79" fmla="*/ 1976975 h 4350334"/>
              <a:gd name="connsiteX80" fmla="*/ 442078 w 6748930"/>
              <a:gd name="connsiteY80" fmla="*/ 2122418 h 4350334"/>
              <a:gd name="connsiteX81" fmla="*/ 632171 w 6748930"/>
              <a:gd name="connsiteY81" fmla="*/ 2352557 h 4350334"/>
              <a:gd name="connsiteX82" fmla="*/ 406603 w 6748930"/>
              <a:gd name="connsiteY82" fmla="*/ 2851407 h 4350334"/>
              <a:gd name="connsiteX83" fmla="*/ 553431 w 6748930"/>
              <a:gd name="connsiteY83"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997575 w 6748930"/>
              <a:gd name="connsiteY5" fmla="*/ 4019974 h 4350334"/>
              <a:gd name="connsiteX6" fmla="*/ 1286691 w 6748930"/>
              <a:gd name="connsiteY6" fmla="*/ 3900108 h 4350334"/>
              <a:gd name="connsiteX7" fmla="*/ 1442161 w 6748930"/>
              <a:gd name="connsiteY7" fmla="*/ 3697891 h 4350334"/>
              <a:gd name="connsiteX8" fmla="*/ 1468940 w 6748930"/>
              <a:gd name="connsiteY8" fmla="*/ 3668527 h 4350334"/>
              <a:gd name="connsiteX9" fmla="*/ 1513390 w 6748930"/>
              <a:gd name="connsiteY9" fmla="*/ 3681227 h 4350334"/>
              <a:gd name="connsiteX10" fmla="*/ 1487990 w 6748930"/>
              <a:gd name="connsiteY10" fmla="*/ 3719327 h 4350334"/>
              <a:gd name="connsiteX11" fmla="*/ 1649915 w 6748930"/>
              <a:gd name="connsiteY11" fmla="*/ 3792641 h 4350334"/>
              <a:gd name="connsiteX12" fmla="*/ 1859532 w 6748930"/>
              <a:gd name="connsiteY12" fmla="*/ 3865725 h 4350334"/>
              <a:gd name="connsiteX13" fmla="*/ 1854065 w 6748930"/>
              <a:gd name="connsiteY13" fmla="*/ 3788272 h 4350334"/>
              <a:gd name="connsiteX14" fmla="*/ 1879446 w 6748930"/>
              <a:gd name="connsiteY14" fmla="*/ 3702576 h 4350334"/>
              <a:gd name="connsiteX15" fmla="*/ 1994158 w 6748930"/>
              <a:gd name="connsiteY15" fmla="*/ 3211199 h 4350334"/>
              <a:gd name="connsiteX16" fmla="*/ 2804799 w 6748930"/>
              <a:gd name="connsiteY16" fmla="*/ 3895198 h 4350334"/>
              <a:gd name="connsiteX17" fmla="*/ 3013959 w 6748930"/>
              <a:gd name="connsiteY17" fmla="*/ 3957567 h 4350334"/>
              <a:gd name="connsiteX18" fmla="*/ 3183365 w 6748930"/>
              <a:gd name="connsiteY18" fmla="*/ 3989261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627591 w 6748930"/>
              <a:gd name="connsiteY33" fmla="*/ 3433289 h 4350334"/>
              <a:gd name="connsiteX34" fmla="*/ 5639601 w 6748930"/>
              <a:gd name="connsiteY34" fmla="*/ 3388963 h 4350334"/>
              <a:gd name="connsiteX35" fmla="*/ 5450683 w 6748930"/>
              <a:gd name="connsiteY35" fmla="*/ 3391674 h 4350334"/>
              <a:gd name="connsiteX36" fmla="*/ 5386198 w 6748930"/>
              <a:gd name="connsiteY36" fmla="*/ 3333134 h 4350334"/>
              <a:gd name="connsiteX37" fmla="*/ 5479694 w 6748930"/>
              <a:gd name="connsiteY37" fmla="*/ 3218524 h 4350334"/>
              <a:gd name="connsiteX38" fmla="*/ 5563128 w 6748930"/>
              <a:gd name="connsiteY38" fmla="*/ 3299745 h 4350334"/>
              <a:gd name="connsiteX39" fmla="*/ 5657058 w 6748930"/>
              <a:gd name="connsiteY39" fmla="*/ 3297596 h 4350334"/>
              <a:gd name="connsiteX40" fmla="*/ 5702199 w 6748930"/>
              <a:gd name="connsiteY40" fmla="*/ 3204513 h 4350334"/>
              <a:gd name="connsiteX41" fmla="*/ 5832576 w 6748930"/>
              <a:gd name="connsiteY41" fmla="*/ 3288889 h 4350334"/>
              <a:gd name="connsiteX42" fmla="*/ 5912633 w 6748930"/>
              <a:gd name="connsiteY42" fmla="*/ 3108519 h 4350334"/>
              <a:gd name="connsiteX43" fmla="*/ 6298015 w 6748930"/>
              <a:gd name="connsiteY43" fmla="*/ 3318069 h 4350334"/>
              <a:gd name="connsiteX44" fmla="*/ 6529868 w 6748930"/>
              <a:gd name="connsiteY44" fmla="*/ 3506602 h 4350334"/>
              <a:gd name="connsiteX45" fmla="*/ 6671535 w 6748930"/>
              <a:gd name="connsiteY45" fmla="*/ 3575848 h 4350334"/>
              <a:gd name="connsiteX46" fmla="*/ 6748930 w 6748930"/>
              <a:gd name="connsiteY46" fmla="*/ 3451799 h 4350334"/>
              <a:gd name="connsiteX47" fmla="*/ 5559681 w 6748930"/>
              <a:gd name="connsiteY47" fmla="*/ 2476539 h 4350334"/>
              <a:gd name="connsiteX48" fmla="*/ 4062794 w 6748930"/>
              <a:gd name="connsiteY48" fmla="*/ 1460218 h 4350334"/>
              <a:gd name="connsiteX49" fmla="*/ 3318797 w 6748930"/>
              <a:gd name="connsiteY49" fmla="*/ 999628 h 4350334"/>
              <a:gd name="connsiteX50" fmla="*/ 3612279 w 6748930"/>
              <a:gd name="connsiteY50" fmla="*/ 681673 h 4350334"/>
              <a:gd name="connsiteX51" fmla="*/ 3082778 w 6748930"/>
              <a:gd name="connsiteY51" fmla="*/ 637893 h 4350334"/>
              <a:gd name="connsiteX52" fmla="*/ 2924003 w 6748930"/>
              <a:gd name="connsiteY52" fmla="*/ 378784 h 4350334"/>
              <a:gd name="connsiteX53" fmla="*/ 2716765 w 6748930"/>
              <a:gd name="connsiteY53" fmla="*/ 0 h 4350334"/>
              <a:gd name="connsiteX54" fmla="*/ 2506088 w 6748930"/>
              <a:gd name="connsiteY54" fmla="*/ 471741 h 4350334"/>
              <a:gd name="connsiteX55" fmla="*/ 2221402 w 6748930"/>
              <a:gd name="connsiteY55" fmla="*/ 1069117 h 4350334"/>
              <a:gd name="connsiteX56" fmla="*/ 1989942 w 6748930"/>
              <a:gd name="connsiteY56" fmla="*/ 1081740 h 4350334"/>
              <a:gd name="connsiteX57" fmla="*/ 1922097 w 6748930"/>
              <a:gd name="connsiteY57" fmla="*/ 651154 h 4350334"/>
              <a:gd name="connsiteX58" fmla="*/ 1896109 w 6748930"/>
              <a:gd name="connsiteY58" fmla="*/ 384269 h 4350334"/>
              <a:gd name="connsiteX59" fmla="*/ 1412666 w 6748930"/>
              <a:gd name="connsiteY59" fmla="*/ 354574 h 4350334"/>
              <a:gd name="connsiteX60" fmla="*/ 1425515 w 6748930"/>
              <a:gd name="connsiteY60" fmla="*/ 250468 h 4350334"/>
              <a:gd name="connsiteX61" fmla="*/ 1280609 w 6748930"/>
              <a:gd name="connsiteY61" fmla="*/ 233886 h 4350334"/>
              <a:gd name="connsiteX62" fmla="*/ 1172711 w 6748930"/>
              <a:gd name="connsiteY62" fmla="*/ 200187 h 4350334"/>
              <a:gd name="connsiteX63" fmla="*/ 1176653 w 6748930"/>
              <a:gd name="connsiteY63" fmla="*/ 83856 h 4350334"/>
              <a:gd name="connsiteX64" fmla="*/ 1069010 w 6748930"/>
              <a:gd name="connsiteY64" fmla="*/ 302914 h 4350334"/>
              <a:gd name="connsiteX65" fmla="*/ 964794 w 6748930"/>
              <a:gd name="connsiteY65" fmla="*/ 506053 h 4350334"/>
              <a:gd name="connsiteX66" fmla="*/ 887664 w 6748930"/>
              <a:gd name="connsiteY66" fmla="*/ 741045 h 4350334"/>
              <a:gd name="connsiteX67" fmla="*/ 771100 w 6748930"/>
              <a:gd name="connsiteY67" fmla="*/ 1145067 h 4350334"/>
              <a:gd name="connsiteX68" fmla="*/ 541335 w 6748930"/>
              <a:gd name="connsiteY68" fmla="*/ 1043578 h 4350334"/>
              <a:gd name="connsiteX69" fmla="*/ 353890 w 6748930"/>
              <a:gd name="connsiteY69" fmla="*/ 1148878 h 4350334"/>
              <a:gd name="connsiteX70" fmla="*/ 237318 w 6748930"/>
              <a:gd name="connsiteY70" fmla="*/ 1061980 h 4350334"/>
              <a:gd name="connsiteX71" fmla="*/ 166867 w 6748930"/>
              <a:gd name="connsiteY71" fmla="*/ 1137185 h 4350334"/>
              <a:gd name="connsiteX72" fmla="*/ 113254 w 6748930"/>
              <a:gd name="connsiteY72" fmla="*/ 1256635 h 4350334"/>
              <a:gd name="connsiteX73" fmla="*/ 72176 w 6748930"/>
              <a:gd name="connsiteY73" fmla="*/ 1354616 h 4350334"/>
              <a:gd name="connsiteX74" fmla="*/ 68887 w 6748930"/>
              <a:gd name="connsiteY74" fmla="*/ 1468419 h 4350334"/>
              <a:gd name="connsiteX75" fmla="*/ 0 w 6748930"/>
              <a:gd name="connsiteY75" fmla="*/ 1568134 h 4350334"/>
              <a:gd name="connsiteX76" fmla="*/ 15717 w 6748930"/>
              <a:gd name="connsiteY76" fmla="*/ 1805502 h 4350334"/>
              <a:gd name="connsiteX77" fmla="*/ 124038 w 6748930"/>
              <a:gd name="connsiteY77" fmla="*/ 1793541 h 4350334"/>
              <a:gd name="connsiteX78" fmla="*/ 287427 w 6748930"/>
              <a:gd name="connsiteY78" fmla="*/ 1863950 h 4350334"/>
              <a:gd name="connsiteX79" fmla="*/ 477307 w 6748930"/>
              <a:gd name="connsiteY79" fmla="*/ 1976975 h 4350334"/>
              <a:gd name="connsiteX80" fmla="*/ 442078 w 6748930"/>
              <a:gd name="connsiteY80" fmla="*/ 2122418 h 4350334"/>
              <a:gd name="connsiteX81" fmla="*/ 632171 w 6748930"/>
              <a:gd name="connsiteY81" fmla="*/ 2352557 h 4350334"/>
              <a:gd name="connsiteX82" fmla="*/ 406603 w 6748930"/>
              <a:gd name="connsiteY82" fmla="*/ 2851407 h 4350334"/>
              <a:gd name="connsiteX83" fmla="*/ 553431 w 6748930"/>
              <a:gd name="connsiteY83"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997575 w 6748930"/>
              <a:gd name="connsiteY5" fmla="*/ 4019974 h 4350334"/>
              <a:gd name="connsiteX6" fmla="*/ 1286691 w 6748930"/>
              <a:gd name="connsiteY6" fmla="*/ 3900108 h 4350334"/>
              <a:gd name="connsiteX7" fmla="*/ 1442161 w 6748930"/>
              <a:gd name="connsiteY7" fmla="*/ 3697891 h 4350334"/>
              <a:gd name="connsiteX8" fmla="*/ 1468940 w 6748930"/>
              <a:gd name="connsiteY8" fmla="*/ 3668527 h 4350334"/>
              <a:gd name="connsiteX9" fmla="*/ 1513390 w 6748930"/>
              <a:gd name="connsiteY9" fmla="*/ 3681227 h 4350334"/>
              <a:gd name="connsiteX10" fmla="*/ 1487990 w 6748930"/>
              <a:gd name="connsiteY10" fmla="*/ 3719327 h 4350334"/>
              <a:gd name="connsiteX11" fmla="*/ 1649915 w 6748930"/>
              <a:gd name="connsiteY11" fmla="*/ 3792641 h 4350334"/>
              <a:gd name="connsiteX12" fmla="*/ 1859532 w 6748930"/>
              <a:gd name="connsiteY12" fmla="*/ 3865725 h 4350334"/>
              <a:gd name="connsiteX13" fmla="*/ 1854065 w 6748930"/>
              <a:gd name="connsiteY13" fmla="*/ 3788272 h 4350334"/>
              <a:gd name="connsiteX14" fmla="*/ 1879446 w 6748930"/>
              <a:gd name="connsiteY14" fmla="*/ 3702576 h 4350334"/>
              <a:gd name="connsiteX15" fmla="*/ 1994158 w 6748930"/>
              <a:gd name="connsiteY15" fmla="*/ 3211199 h 4350334"/>
              <a:gd name="connsiteX16" fmla="*/ 2804799 w 6748930"/>
              <a:gd name="connsiteY16" fmla="*/ 3895198 h 4350334"/>
              <a:gd name="connsiteX17" fmla="*/ 3013959 w 6748930"/>
              <a:gd name="connsiteY17" fmla="*/ 3957567 h 4350334"/>
              <a:gd name="connsiteX18" fmla="*/ 3183365 w 6748930"/>
              <a:gd name="connsiteY18" fmla="*/ 3989261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627591 w 6748930"/>
              <a:gd name="connsiteY33" fmla="*/ 3433289 h 4350334"/>
              <a:gd name="connsiteX34" fmla="*/ 5639601 w 6748930"/>
              <a:gd name="connsiteY34" fmla="*/ 3388963 h 4350334"/>
              <a:gd name="connsiteX35" fmla="*/ 5450683 w 6748930"/>
              <a:gd name="connsiteY35" fmla="*/ 3391674 h 4350334"/>
              <a:gd name="connsiteX36" fmla="*/ 5386198 w 6748930"/>
              <a:gd name="connsiteY36" fmla="*/ 3333134 h 4350334"/>
              <a:gd name="connsiteX37" fmla="*/ 5479694 w 6748930"/>
              <a:gd name="connsiteY37" fmla="*/ 3218524 h 4350334"/>
              <a:gd name="connsiteX38" fmla="*/ 5563128 w 6748930"/>
              <a:gd name="connsiteY38" fmla="*/ 3299745 h 4350334"/>
              <a:gd name="connsiteX39" fmla="*/ 5657058 w 6748930"/>
              <a:gd name="connsiteY39" fmla="*/ 3297596 h 4350334"/>
              <a:gd name="connsiteX40" fmla="*/ 5702199 w 6748930"/>
              <a:gd name="connsiteY40" fmla="*/ 3204513 h 4350334"/>
              <a:gd name="connsiteX41" fmla="*/ 5832576 w 6748930"/>
              <a:gd name="connsiteY41" fmla="*/ 3288889 h 4350334"/>
              <a:gd name="connsiteX42" fmla="*/ 5912633 w 6748930"/>
              <a:gd name="connsiteY42" fmla="*/ 3108519 h 4350334"/>
              <a:gd name="connsiteX43" fmla="*/ 6298015 w 6748930"/>
              <a:gd name="connsiteY43" fmla="*/ 3318069 h 4350334"/>
              <a:gd name="connsiteX44" fmla="*/ 6529868 w 6748930"/>
              <a:gd name="connsiteY44" fmla="*/ 3506602 h 4350334"/>
              <a:gd name="connsiteX45" fmla="*/ 6671535 w 6748930"/>
              <a:gd name="connsiteY45" fmla="*/ 3575848 h 4350334"/>
              <a:gd name="connsiteX46" fmla="*/ 6748930 w 6748930"/>
              <a:gd name="connsiteY46" fmla="*/ 3451799 h 4350334"/>
              <a:gd name="connsiteX47" fmla="*/ 5559681 w 6748930"/>
              <a:gd name="connsiteY47" fmla="*/ 2476539 h 4350334"/>
              <a:gd name="connsiteX48" fmla="*/ 4062794 w 6748930"/>
              <a:gd name="connsiteY48" fmla="*/ 1460218 h 4350334"/>
              <a:gd name="connsiteX49" fmla="*/ 3318797 w 6748930"/>
              <a:gd name="connsiteY49" fmla="*/ 999628 h 4350334"/>
              <a:gd name="connsiteX50" fmla="*/ 3612279 w 6748930"/>
              <a:gd name="connsiteY50" fmla="*/ 681673 h 4350334"/>
              <a:gd name="connsiteX51" fmla="*/ 3082778 w 6748930"/>
              <a:gd name="connsiteY51" fmla="*/ 637893 h 4350334"/>
              <a:gd name="connsiteX52" fmla="*/ 2924003 w 6748930"/>
              <a:gd name="connsiteY52" fmla="*/ 378784 h 4350334"/>
              <a:gd name="connsiteX53" fmla="*/ 2716765 w 6748930"/>
              <a:gd name="connsiteY53" fmla="*/ 0 h 4350334"/>
              <a:gd name="connsiteX54" fmla="*/ 2506088 w 6748930"/>
              <a:gd name="connsiteY54" fmla="*/ 471741 h 4350334"/>
              <a:gd name="connsiteX55" fmla="*/ 2221402 w 6748930"/>
              <a:gd name="connsiteY55" fmla="*/ 1069117 h 4350334"/>
              <a:gd name="connsiteX56" fmla="*/ 1989942 w 6748930"/>
              <a:gd name="connsiteY56" fmla="*/ 1081740 h 4350334"/>
              <a:gd name="connsiteX57" fmla="*/ 1922097 w 6748930"/>
              <a:gd name="connsiteY57" fmla="*/ 651154 h 4350334"/>
              <a:gd name="connsiteX58" fmla="*/ 1896109 w 6748930"/>
              <a:gd name="connsiteY58" fmla="*/ 384269 h 4350334"/>
              <a:gd name="connsiteX59" fmla="*/ 1412666 w 6748930"/>
              <a:gd name="connsiteY59" fmla="*/ 354574 h 4350334"/>
              <a:gd name="connsiteX60" fmla="*/ 1425515 w 6748930"/>
              <a:gd name="connsiteY60" fmla="*/ 250468 h 4350334"/>
              <a:gd name="connsiteX61" fmla="*/ 1280609 w 6748930"/>
              <a:gd name="connsiteY61" fmla="*/ 233886 h 4350334"/>
              <a:gd name="connsiteX62" fmla="*/ 1172711 w 6748930"/>
              <a:gd name="connsiteY62" fmla="*/ 200187 h 4350334"/>
              <a:gd name="connsiteX63" fmla="*/ 1176653 w 6748930"/>
              <a:gd name="connsiteY63" fmla="*/ 83856 h 4350334"/>
              <a:gd name="connsiteX64" fmla="*/ 1069010 w 6748930"/>
              <a:gd name="connsiteY64" fmla="*/ 302914 h 4350334"/>
              <a:gd name="connsiteX65" fmla="*/ 964794 w 6748930"/>
              <a:gd name="connsiteY65" fmla="*/ 506053 h 4350334"/>
              <a:gd name="connsiteX66" fmla="*/ 887664 w 6748930"/>
              <a:gd name="connsiteY66" fmla="*/ 741045 h 4350334"/>
              <a:gd name="connsiteX67" fmla="*/ 771100 w 6748930"/>
              <a:gd name="connsiteY67" fmla="*/ 1145067 h 4350334"/>
              <a:gd name="connsiteX68" fmla="*/ 541335 w 6748930"/>
              <a:gd name="connsiteY68" fmla="*/ 1043578 h 4350334"/>
              <a:gd name="connsiteX69" fmla="*/ 353890 w 6748930"/>
              <a:gd name="connsiteY69" fmla="*/ 1148878 h 4350334"/>
              <a:gd name="connsiteX70" fmla="*/ 237318 w 6748930"/>
              <a:gd name="connsiteY70" fmla="*/ 1061980 h 4350334"/>
              <a:gd name="connsiteX71" fmla="*/ 166867 w 6748930"/>
              <a:gd name="connsiteY71" fmla="*/ 1137185 h 4350334"/>
              <a:gd name="connsiteX72" fmla="*/ 113254 w 6748930"/>
              <a:gd name="connsiteY72" fmla="*/ 1256635 h 4350334"/>
              <a:gd name="connsiteX73" fmla="*/ 72176 w 6748930"/>
              <a:gd name="connsiteY73" fmla="*/ 1354616 h 4350334"/>
              <a:gd name="connsiteX74" fmla="*/ 68887 w 6748930"/>
              <a:gd name="connsiteY74" fmla="*/ 1468419 h 4350334"/>
              <a:gd name="connsiteX75" fmla="*/ 0 w 6748930"/>
              <a:gd name="connsiteY75" fmla="*/ 1568134 h 4350334"/>
              <a:gd name="connsiteX76" fmla="*/ 15717 w 6748930"/>
              <a:gd name="connsiteY76" fmla="*/ 1805502 h 4350334"/>
              <a:gd name="connsiteX77" fmla="*/ 124038 w 6748930"/>
              <a:gd name="connsiteY77" fmla="*/ 1793541 h 4350334"/>
              <a:gd name="connsiteX78" fmla="*/ 287427 w 6748930"/>
              <a:gd name="connsiteY78" fmla="*/ 1863950 h 4350334"/>
              <a:gd name="connsiteX79" fmla="*/ 477307 w 6748930"/>
              <a:gd name="connsiteY79" fmla="*/ 1976975 h 4350334"/>
              <a:gd name="connsiteX80" fmla="*/ 442078 w 6748930"/>
              <a:gd name="connsiteY80" fmla="*/ 2122418 h 4350334"/>
              <a:gd name="connsiteX81" fmla="*/ 632171 w 6748930"/>
              <a:gd name="connsiteY81" fmla="*/ 2352557 h 4350334"/>
              <a:gd name="connsiteX82" fmla="*/ 406603 w 6748930"/>
              <a:gd name="connsiteY82" fmla="*/ 2851407 h 4350334"/>
              <a:gd name="connsiteX83" fmla="*/ 553431 w 6748930"/>
              <a:gd name="connsiteY83"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997575 w 6748930"/>
              <a:gd name="connsiteY5" fmla="*/ 4019974 h 4350334"/>
              <a:gd name="connsiteX6" fmla="*/ 1286691 w 6748930"/>
              <a:gd name="connsiteY6" fmla="*/ 3900108 h 4350334"/>
              <a:gd name="connsiteX7" fmla="*/ 1442161 w 6748930"/>
              <a:gd name="connsiteY7" fmla="*/ 3697891 h 4350334"/>
              <a:gd name="connsiteX8" fmla="*/ 1468940 w 6748930"/>
              <a:gd name="connsiteY8" fmla="*/ 3668527 h 4350334"/>
              <a:gd name="connsiteX9" fmla="*/ 1513390 w 6748930"/>
              <a:gd name="connsiteY9" fmla="*/ 3681227 h 4350334"/>
              <a:gd name="connsiteX10" fmla="*/ 1487990 w 6748930"/>
              <a:gd name="connsiteY10" fmla="*/ 3719327 h 4350334"/>
              <a:gd name="connsiteX11" fmla="*/ 1649915 w 6748930"/>
              <a:gd name="connsiteY11" fmla="*/ 3792641 h 4350334"/>
              <a:gd name="connsiteX12" fmla="*/ 1859532 w 6748930"/>
              <a:gd name="connsiteY12" fmla="*/ 3865725 h 4350334"/>
              <a:gd name="connsiteX13" fmla="*/ 1854065 w 6748930"/>
              <a:gd name="connsiteY13" fmla="*/ 3788272 h 4350334"/>
              <a:gd name="connsiteX14" fmla="*/ 1879446 w 6748930"/>
              <a:gd name="connsiteY14" fmla="*/ 3702576 h 4350334"/>
              <a:gd name="connsiteX15" fmla="*/ 1994158 w 6748930"/>
              <a:gd name="connsiteY15" fmla="*/ 3211199 h 4350334"/>
              <a:gd name="connsiteX16" fmla="*/ 2804799 w 6748930"/>
              <a:gd name="connsiteY16" fmla="*/ 3895198 h 4350334"/>
              <a:gd name="connsiteX17" fmla="*/ 3013959 w 6748930"/>
              <a:gd name="connsiteY17" fmla="*/ 3957567 h 4350334"/>
              <a:gd name="connsiteX18" fmla="*/ 3183365 w 6748930"/>
              <a:gd name="connsiteY18" fmla="*/ 3989261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627591 w 6748930"/>
              <a:gd name="connsiteY33" fmla="*/ 3433289 h 4350334"/>
              <a:gd name="connsiteX34" fmla="*/ 5639601 w 6748930"/>
              <a:gd name="connsiteY34" fmla="*/ 3388963 h 4350334"/>
              <a:gd name="connsiteX35" fmla="*/ 5450683 w 6748930"/>
              <a:gd name="connsiteY35" fmla="*/ 3391674 h 4350334"/>
              <a:gd name="connsiteX36" fmla="*/ 5386198 w 6748930"/>
              <a:gd name="connsiteY36" fmla="*/ 3333134 h 4350334"/>
              <a:gd name="connsiteX37" fmla="*/ 5479694 w 6748930"/>
              <a:gd name="connsiteY37" fmla="*/ 3218524 h 4350334"/>
              <a:gd name="connsiteX38" fmla="*/ 5563128 w 6748930"/>
              <a:gd name="connsiteY38" fmla="*/ 3299745 h 4350334"/>
              <a:gd name="connsiteX39" fmla="*/ 5657058 w 6748930"/>
              <a:gd name="connsiteY39" fmla="*/ 3297596 h 4350334"/>
              <a:gd name="connsiteX40" fmla="*/ 5702199 w 6748930"/>
              <a:gd name="connsiteY40" fmla="*/ 3204513 h 4350334"/>
              <a:gd name="connsiteX41" fmla="*/ 5832576 w 6748930"/>
              <a:gd name="connsiteY41" fmla="*/ 3288889 h 4350334"/>
              <a:gd name="connsiteX42" fmla="*/ 5912633 w 6748930"/>
              <a:gd name="connsiteY42" fmla="*/ 3108519 h 4350334"/>
              <a:gd name="connsiteX43" fmla="*/ 6298015 w 6748930"/>
              <a:gd name="connsiteY43" fmla="*/ 3318069 h 4350334"/>
              <a:gd name="connsiteX44" fmla="*/ 6529868 w 6748930"/>
              <a:gd name="connsiteY44" fmla="*/ 3506602 h 4350334"/>
              <a:gd name="connsiteX45" fmla="*/ 6671535 w 6748930"/>
              <a:gd name="connsiteY45" fmla="*/ 3575848 h 4350334"/>
              <a:gd name="connsiteX46" fmla="*/ 6748930 w 6748930"/>
              <a:gd name="connsiteY46" fmla="*/ 3451799 h 4350334"/>
              <a:gd name="connsiteX47" fmla="*/ 5559681 w 6748930"/>
              <a:gd name="connsiteY47" fmla="*/ 2476539 h 4350334"/>
              <a:gd name="connsiteX48" fmla="*/ 4062794 w 6748930"/>
              <a:gd name="connsiteY48" fmla="*/ 1460218 h 4350334"/>
              <a:gd name="connsiteX49" fmla="*/ 3318797 w 6748930"/>
              <a:gd name="connsiteY49" fmla="*/ 999628 h 4350334"/>
              <a:gd name="connsiteX50" fmla="*/ 3612279 w 6748930"/>
              <a:gd name="connsiteY50" fmla="*/ 681673 h 4350334"/>
              <a:gd name="connsiteX51" fmla="*/ 3082778 w 6748930"/>
              <a:gd name="connsiteY51" fmla="*/ 637893 h 4350334"/>
              <a:gd name="connsiteX52" fmla="*/ 2924003 w 6748930"/>
              <a:gd name="connsiteY52" fmla="*/ 378784 h 4350334"/>
              <a:gd name="connsiteX53" fmla="*/ 2716765 w 6748930"/>
              <a:gd name="connsiteY53" fmla="*/ 0 h 4350334"/>
              <a:gd name="connsiteX54" fmla="*/ 2506088 w 6748930"/>
              <a:gd name="connsiteY54" fmla="*/ 471741 h 4350334"/>
              <a:gd name="connsiteX55" fmla="*/ 2221402 w 6748930"/>
              <a:gd name="connsiteY55" fmla="*/ 1069117 h 4350334"/>
              <a:gd name="connsiteX56" fmla="*/ 1989942 w 6748930"/>
              <a:gd name="connsiteY56" fmla="*/ 1081740 h 4350334"/>
              <a:gd name="connsiteX57" fmla="*/ 1922097 w 6748930"/>
              <a:gd name="connsiteY57" fmla="*/ 651154 h 4350334"/>
              <a:gd name="connsiteX58" fmla="*/ 1896109 w 6748930"/>
              <a:gd name="connsiteY58" fmla="*/ 384269 h 4350334"/>
              <a:gd name="connsiteX59" fmla="*/ 1412666 w 6748930"/>
              <a:gd name="connsiteY59" fmla="*/ 354574 h 4350334"/>
              <a:gd name="connsiteX60" fmla="*/ 1425515 w 6748930"/>
              <a:gd name="connsiteY60" fmla="*/ 250468 h 4350334"/>
              <a:gd name="connsiteX61" fmla="*/ 1280609 w 6748930"/>
              <a:gd name="connsiteY61" fmla="*/ 233886 h 4350334"/>
              <a:gd name="connsiteX62" fmla="*/ 1172711 w 6748930"/>
              <a:gd name="connsiteY62" fmla="*/ 200187 h 4350334"/>
              <a:gd name="connsiteX63" fmla="*/ 1176653 w 6748930"/>
              <a:gd name="connsiteY63" fmla="*/ 83856 h 4350334"/>
              <a:gd name="connsiteX64" fmla="*/ 1069010 w 6748930"/>
              <a:gd name="connsiteY64" fmla="*/ 302914 h 4350334"/>
              <a:gd name="connsiteX65" fmla="*/ 964794 w 6748930"/>
              <a:gd name="connsiteY65" fmla="*/ 506053 h 4350334"/>
              <a:gd name="connsiteX66" fmla="*/ 887664 w 6748930"/>
              <a:gd name="connsiteY66" fmla="*/ 741045 h 4350334"/>
              <a:gd name="connsiteX67" fmla="*/ 771100 w 6748930"/>
              <a:gd name="connsiteY67" fmla="*/ 1145067 h 4350334"/>
              <a:gd name="connsiteX68" fmla="*/ 541335 w 6748930"/>
              <a:gd name="connsiteY68" fmla="*/ 1043578 h 4350334"/>
              <a:gd name="connsiteX69" fmla="*/ 353890 w 6748930"/>
              <a:gd name="connsiteY69" fmla="*/ 1148878 h 4350334"/>
              <a:gd name="connsiteX70" fmla="*/ 237318 w 6748930"/>
              <a:gd name="connsiteY70" fmla="*/ 1061980 h 4350334"/>
              <a:gd name="connsiteX71" fmla="*/ 166867 w 6748930"/>
              <a:gd name="connsiteY71" fmla="*/ 1137185 h 4350334"/>
              <a:gd name="connsiteX72" fmla="*/ 113254 w 6748930"/>
              <a:gd name="connsiteY72" fmla="*/ 1256635 h 4350334"/>
              <a:gd name="connsiteX73" fmla="*/ 72176 w 6748930"/>
              <a:gd name="connsiteY73" fmla="*/ 1354616 h 4350334"/>
              <a:gd name="connsiteX74" fmla="*/ 68887 w 6748930"/>
              <a:gd name="connsiteY74" fmla="*/ 1468419 h 4350334"/>
              <a:gd name="connsiteX75" fmla="*/ 0 w 6748930"/>
              <a:gd name="connsiteY75" fmla="*/ 1568134 h 4350334"/>
              <a:gd name="connsiteX76" fmla="*/ 15717 w 6748930"/>
              <a:gd name="connsiteY76" fmla="*/ 1805502 h 4350334"/>
              <a:gd name="connsiteX77" fmla="*/ 124038 w 6748930"/>
              <a:gd name="connsiteY77" fmla="*/ 1793541 h 4350334"/>
              <a:gd name="connsiteX78" fmla="*/ 287427 w 6748930"/>
              <a:gd name="connsiteY78" fmla="*/ 1863950 h 4350334"/>
              <a:gd name="connsiteX79" fmla="*/ 477307 w 6748930"/>
              <a:gd name="connsiteY79" fmla="*/ 1976975 h 4350334"/>
              <a:gd name="connsiteX80" fmla="*/ 442078 w 6748930"/>
              <a:gd name="connsiteY80" fmla="*/ 2122418 h 4350334"/>
              <a:gd name="connsiteX81" fmla="*/ 632171 w 6748930"/>
              <a:gd name="connsiteY81" fmla="*/ 2352557 h 4350334"/>
              <a:gd name="connsiteX82" fmla="*/ 406603 w 6748930"/>
              <a:gd name="connsiteY82" fmla="*/ 2851407 h 4350334"/>
              <a:gd name="connsiteX83" fmla="*/ 553431 w 6748930"/>
              <a:gd name="connsiteY83"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997575 w 6748930"/>
              <a:gd name="connsiteY5" fmla="*/ 4019974 h 4350334"/>
              <a:gd name="connsiteX6" fmla="*/ 1286691 w 6748930"/>
              <a:gd name="connsiteY6" fmla="*/ 3900108 h 4350334"/>
              <a:gd name="connsiteX7" fmla="*/ 1442161 w 6748930"/>
              <a:gd name="connsiteY7" fmla="*/ 3697891 h 4350334"/>
              <a:gd name="connsiteX8" fmla="*/ 1468940 w 6748930"/>
              <a:gd name="connsiteY8" fmla="*/ 3668527 h 4350334"/>
              <a:gd name="connsiteX9" fmla="*/ 1513390 w 6748930"/>
              <a:gd name="connsiteY9" fmla="*/ 3681227 h 4350334"/>
              <a:gd name="connsiteX10" fmla="*/ 1487990 w 6748930"/>
              <a:gd name="connsiteY10" fmla="*/ 3719327 h 4350334"/>
              <a:gd name="connsiteX11" fmla="*/ 1649915 w 6748930"/>
              <a:gd name="connsiteY11" fmla="*/ 3792641 h 4350334"/>
              <a:gd name="connsiteX12" fmla="*/ 1859532 w 6748930"/>
              <a:gd name="connsiteY12" fmla="*/ 3865725 h 4350334"/>
              <a:gd name="connsiteX13" fmla="*/ 1854065 w 6748930"/>
              <a:gd name="connsiteY13" fmla="*/ 3788272 h 4350334"/>
              <a:gd name="connsiteX14" fmla="*/ 1879446 w 6748930"/>
              <a:gd name="connsiteY14" fmla="*/ 3702576 h 4350334"/>
              <a:gd name="connsiteX15" fmla="*/ 1994158 w 6748930"/>
              <a:gd name="connsiteY15" fmla="*/ 3211199 h 4350334"/>
              <a:gd name="connsiteX16" fmla="*/ 2804799 w 6748930"/>
              <a:gd name="connsiteY16" fmla="*/ 3895198 h 4350334"/>
              <a:gd name="connsiteX17" fmla="*/ 3013959 w 6748930"/>
              <a:gd name="connsiteY17" fmla="*/ 3957567 h 4350334"/>
              <a:gd name="connsiteX18" fmla="*/ 3183365 w 6748930"/>
              <a:gd name="connsiteY18" fmla="*/ 3989261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627591 w 6748930"/>
              <a:gd name="connsiteY33" fmla="*/ 3433289 h 4350334"/>
              <a:gd name="connsiteX34" fmla="*/ 5639601 w 6748930"/>
              <a:gd name="connsiteY34" fmla="*/ 3388963 h 4350334"/>
              <a:gd name="connsiteX35" fmla="*/ 5450683 w 6748930"/>
              <a:gd name="connsiteY35" fmla="*/ 3391674 h 4350334"/>
              <a:gd name="connsiteX36" fmla="*/ 5386198 w 6748930"/>
              <a:gd name="connsiteY36" fmla="*/ 3333134 h 4350334"/>
              <a:gd name="connsiteX37" fmla="*/ 5479694 w 6748930"/>
              <a:gd name="connsiteY37" fmla="*/ 3218524 h 4350334"/>
              <a:gd name="connsiteX38" fmla="*/ 5563128 w 6748930"/>
              <a:gd name="connsiteY38" fmla="*/ 3299745 h 4350334"/>
              <a:gd name="connsiteX39" fmla="*/ 5657058 w 6748930"/>
              <a:gd name="connsiteY39" fmla="*/ 3297596 h 4350334"/>
              <a:gd name="connsiteX40" fmla="*/ 5702199 w 6748930"/>
              <a:gd name="connsiteY40" fmla="*/ 3204513 h 4350334"/>
              <a:gd name="connsiteX41" fmla="*/ 5832576 w 6748930"/>
              <a:gd name="connsiteY41" fmla="*/ 3288889 h 4350334"/>
              <a:gd name="connsiteX42" fmla="*/ 5912633 w 6748930"/>
              <a:gd name="connsiteY42" fmla="*/ 3108519 h 4350334"/>
              <a:gd name="connsiteX43" fmla="*/ 6298015 w 6748930"/>
              <a:gd name="connsiteY43" fmla="*/ 3318069 h 4350334"/>
              <a:gd name="connsiteX44" fmla="*/ 6529868 w 6748930"/>
              <a:gd name="connsiteY44" fmla="*/ 3506602 h 4350334"/>
              <a:gd name="connsiteX45" fmla="*/ 6671535 w 6748930"/>
              <a:gd name="connsiteY45" fmla="*/ 3575848 h 4350334"/>
              <a:gd name="connsiteX46" fmla="*/ 6748930 w 6748930"/>
              <a:gd name="connsiteY46" fmla="*/ 3451799 h 4350334"/>
              <a:gd name="connsiteX47" fmla="*/ 5559681 w 6748930"/>
              <a:gd name="connsiteY47" fmla="*/ 2476539 h 4350334"/>
              <a:gd name="connsiteX48" fmla="*/ 4062794 w 6748930"/>
              <a:gd name="connsiteY48" fmla="*/ 1460218 h 4350334"/>
              <a:gd name="connsiteX49" fmla="*/ 3318797 w 6748930"/>
              <a:gd name="connsiteY49" fmla="*/ 999628 h 4350334"/>
              <a:gd name="connsiteX50" fmla="*/ 3612279 w 6748930"/>
              <a:gd name="connsiteY50" fmla="*/ 681673 h 4350334"/>
              <a:gd name="connsiteX51" fmla="*/ 3082778 w 6748930"/>
              <a:gd name="connsiteY51" fmla="*/ 637893 h 4350334"/>
              <a:gd name="connsiteX52" fmla="*/ 2924003 w 6748930"/>
              <a:gd name="connsiteY52" fmla="*/ 378784 h 4350334"/>
              <a:gd name="connsiteX53" fmla="*/ 2716765 w 6748930"/>
              <a:gd name="connsiteY53" fmla="*/ 0 h 4350334"/>
              <a:gd name="connsiteX54" fmla="*/ 2506088 w 6748930"/>
              <a:gd name="connsiteY54" fmla="*/ 471741 h 4350334"/>
              <a:gd name="connsiteX55" fmla="*/ 2221402 w 6748930"/>
              <a:gd name="connsiteY55" fmla="*/ 1069117 h 4350334"/>
              <a:gd name="connsiteX56" fmla="*/ 1989942 w 6748930"/>
              <a:gd name="connsiteY56" fmla="*/ 1081740 h 4350334"/>
              <a:gd name="connsiteX57" fmla="*/ 1922097 w 6748930"/>
              <a:gd name="connsiteY57" fmla="*/ 651154 h 4350334"/>
              <a:gd name="connsiteX58" fmla="*/ 1896109 w 6748930"/>
              <a:gd name="connsiteY58" fmla="*/ 384269 h 4350334"/>
              <a:gd name="connsiteX59" fmla="*/ 1412666 w 6748930"/>
              <a:gd name="connsiteY59" fmla="*/ 354574 h 4350334"/>
              <a:gd name="connsiteX60" fmla="*/ 1425515 w 6748930"/>
              <a:gd name="connsiteY60" fmla="*/ 250468 h 4350334"/>
              <a:gd name="connsiteX61" fmla="*/ 1280609 w 6748930"/>
              <a:gd name="connsiteY61" fmla="*/ 233886 h 4350334"/>
              <a:gd name="connsiteX62" fmla="*/ 1172711 w 6748930"/>
              <a:gd name="connsiteY62" fmla="*/ 200187 h 4350334"/>
              <a:gd name="connsiteX63" fmla="*/ 1176653 w 6748930"/>
              <a:gd name="connsiteY63" fmla="*/ 83856 h 4350334"/>
              <a:gd name="connsiteX64" fmla="*/ 1069010 w 6748930"/>
              <a:gd name="connsiteY64" fmla="*/ 302914 h 4350334"/>
              <a:gd name="connsiteX65" fmla="*/ 964794 w 6748930"/>
              <a:gd name="connsiteY65" fmla="*/ 506053 h 4350334"/>
              <a:gd name="connsiteX66" fmla="*/ 887664 w 6748930"/>
              <a:gd name="connsiteY66" fmla="*/ 741045 h 4350334"/>
              <a:gd name="connsiteX67" fmla="*/ 771100 w 6748930"/>
              <a:gd name="connsiteY67" fmla="*/ 1145067 h 4350334"/>
              <a:gd name="connsiteX68" fmla="*/ 541335 w 6748930"/>
              <a:gd name="connsiteY68" fmla="*/ 1043578 h 4350334"/>
              <a:gd name="connsiteX69" fmla="*/ 353890 w 6748930"/>
              <a:gd name="connsiteY69" fmla="*/ 1148878 h 4350334"/>
              <a:gd name="connsiteX70" fmla="*/ 237318 w 6748930"/>
              <a:gd name="connsiteY70" fmla="*/ 1061980 h 4350334"/>
              <a:gd name="connsiteX71" fmla="*/ 166867 w 6748930"/>
              <a:gd name="connsiteY71" fmla="*/ 1137185 h 4350334"/>
              <a:gd name="connsiteX72" fmla="*/ 113254 w 6748930"/>
              <a:gd name="connsiteY72" fmla="*/ 1256635 h 4350334"/>
              <a:gd name="connsiteX73" fmla="*/ 72176 w 6748930"/>
              <a:gd name="connsiteY73" fmla="*/ 1354616 h 4350334"/>
              <a:gd name="connsiteX74" fmla="*/ 68887 w 6748930"/>
              <a:gd name="connsiteY74" fmla="*/ 1468419 h 4350334"/>
              <a:gd name="connsiteX75" fmla="*/ 0 w 6748930"/>
              <a:gd name="connsiteY75" fmla="*/ 1568134 h 4350334"/>
              <a:gd name="connsiteX76" fmla="*/ 15717 w 6748930"/>
              <a:gd name="connsiteY76" fmla="*/ 1805502 h 4350334"/>
              <a:gd name="connsiteX77" fmla="*/ 124038 w 6748930"/>
              <a:gd name="connsiteY77" fmla="*/ 1793541 h 4350334"/>
              <a:gd name="connsiteX78" fmla="*/ 287427 w 6748930"/>
              <a:gd name="connsiteY78" fmla="*/ 1863950 h 4350334"/>
              <a:gd name="connsiteX79" fmla="*/ 477307 w 6748930"/>
              <a:gd name="connsiteY79" fmla="*/ 1976975 h 4350334"/>
              <a:gd name="connsiteX80" fmla="*/ 442078 w 6748930"/>
              <a:gd name="connsiteY80" fmla="*/ 2122418 h 4350334"/>
              <a:gd name="connsiteX81" fmla="*/ 632171 w 6748930"/>
              <a:gd name="connsiteY81" fmla="*/ 2352557 h 4350334"/>
              <a:gd name="connsiteX82" fmla="*/ 406603 w 6748930"/>
              <a:gd name="connsiteY82" fmla="*/ 2851407 h 4350334"/>
              <a:gd name="connsiteX83" fmla="*/ 553431 w 6748930"/>
              <a:gd name="connsiteY83"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997575 w 6748930"/>
              <a:gd name="connsiteY5" fmla="*/ 4019974 h 4350334"/>
              <a:gd name="connsiteX6" fmla="*/ 1286691 w 6748930"/>
              <a:gd name="connsiteY6" fmla="*/ 3900108 h 4350334"/>
              <a:gd name="connsiteX7" fmla="*/ 1442161 w 6748930"/>
              <a:gd name="connsiteY7" fmla="*/ 3697891 h 4350334"/>
              <a:gd name="connsiteX8" fmla="*/ 1468940 w 6748930"/>
              <a:gd name="connsiteY8" fmla="*/ 3668527 h 4350334"/>
              <a:gd name="connsiteX9" fmla="*/ 1513390 w 6748930"/>
              <a:gd name="connsiteY9" fmla="*/ 3681227 h 4350334"/>
              <a:gd name="connsiteX10" fmla="*/ 1487990 w 6748930"/>
              <a:gd name="connsiteY10" fmla="*/ 3719327 h 4350334"/>
              <a:gd name="connsiteX11" fmla="*/ 1649915 w 6748930"/>
              <a:gd name="connsiteY11" fmla="*/ 3792641 h 4350334"/>
              <a:gd name="connsiteX12" fmla="*/ 1859532 w 6748930"/>
              <a:gd name="connsiteY12" fmla="*/ 3865725 h 4350334"/>
              <a:gd name="connsiteX13" fmla="*/ 1854065 w 6748930"/>
              <a:gd name="connsiteY13" fmla="*/ 3788272 h 4350334"/>
              <a:gd name="connsiteX14" fmla="*/ 1879446 w 6748930"/>
              <a:gd name="connsiteY14" fmla="*/ 3702576 h 4350334"/>
              <a:gd name="connsiteX15" fmla="*/ 1994158 w 6748930"/>
              <a:gd name="connsiteY15" fmla="*/ 3211199 h 4350334"/>
              <a:gd name="connsiteX16" fmla="*/ 2804799 w 6748930"/>
              <a:gd name="connsiteY16" fmla="*/ 3895198 h 4350334"/>
              <a:gd name="connsiteX17" fmla="*/ 3013959 w 6748930"/>
              <a:gd name="connsiteY17" fmla="*/ 3957567 h 4350334"/>
              <a:gd name="connsiteX18" fmla="*/ 3183365 w 6748930"/>
              <a:gd name="connsiteY18" fmla="*/ 3989261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627591 w 6748930"/>
              <a:gd name="connsiteY33" fmla="*/ 3433289 h 4350334"/>
              <a:gd name="connsiteX34" fmla="*/ 5639601 w 6748930"/>
              <a:gd name="connsiteY34" fmla="*/ 3388963 h 4350334"/>
              <a:gd name="connsiteX35" fmla="*/ 5450683 w 6748930"/>
              <a:gd name="connsiteY35" fmla="*/ 3391674 h 4350334"/>
              <a:gd name="connsiteX36" fmla="*/ 5386198 w 6748930"/>
              <a:gd name="connsiteY36" fmla="*/ 3333134 h 4350334"/>
              <a:gd name="connsiteX37" fmla="*/ 5479694 w 6748930"/>
              <a:gd name="connsiteY37" fmla="*/ 3218524 h 4350334"/>
              <a:gd name="connsiteX38" fmla="*/ 5563128 w 6748930"/>
              <a:gd name="connsiteY38" fmla="*/ 3299745 h 4350334"/>
              <a:gd name="connsiteX39" fmla="*/ 5657058 w 6748930"/>
              <a:gd name="connsiteY39" fmla="*/ 3297596 h 4350334"/>
              <a:gd name="connsiteX40" fmla="*/ 5702199 w 6748930"/>
              <a:gd name="connsiteY40" fmla="*/ 3204513 h 4350334"/>
              <a:gd name="connsiteX41" fmla="*/ 5832576 w 6748930"/>
              <a:gd name="connsiteY41" fmla="*/ 3288889 h 4350334"/>
              <a:gd name="connsiteX42" fmla="*/ 5912633 w 6748930"/>
              <a:gd name="connsiteY42" fmla="*/ 3108519 h 4350334"/>
              <a:gd name="connsiteX43" fmla="*/ 6298015 w 6748930"/>
              <a:gd name="connsiteY43" fmla="*/ 3318069 h 4350334"/>
              <a:gd name="connsiteX44" fmla="*/ 6529868 w 6748930"/>
              <a:gd name="connsiteY44" fmla="*/ 3506602 h 4350334"/>
              <a:gd name="connsiteX45" fmla="*/ 6671535 w 6748930"/>
              <a:gd name="connsiteY45" fmla="*/ 3575848 h 4350334"/>
              <a:gd name="connsiteX46" fmla="*/ 6748930 w 6748930"/>
              <a:gd name="connsiteY46" fmla="*/ 3451799 h 4350334"/>
              <a:gd name="connsiteX47" fmla="*/ 5559681 w 6748930"/>
              <a:gd name="connsiteY47" fmla="*/ 2476539 h 4350334"/>
              <a:gd name="connsiteX48" fmla="*/ 4062794 w 6748930"/>
              <a:gd name="connsiteY48" fmla="*/ 1460218 h 4350334"/>
              <a:gd name="connsiteX49" fmla="*/ 3318797 w 6748930"/>
              <a:gd name="connsiteY49" fmla="*/ 999628 h 4350334"/>
              <a:gd name="connsiteX50" fmla="*/ 3612279 w 6748930"/>
              <a:gd name="connsiteY50" fmla="*/ 681673 h 4350334"/>
              <a:gd name="connsiteX51" fmla="*/ 3082778 w 6748930"/>
              <a:gd name="connsiteY51" fmla="*/ 637893 h 4350334"/>
              <a:gd name="connsiteX52" fmla="*/ 2924003 w 6748930"/>
              <a:gd name="connsiteY52" fmla="*/ 378784 h 4350334"/>
              <a:gd name="connsiteX53" fmla="*/ 2716765 w 6748930"/>
              <a:gd name="connsiteY53" fmla="*/ 0 h 4350334"/>
              <a:gd name="connsiteX54" fmla="*/ 2506088 w 6748930"/>
              <a:gd name="connsiteY54" fmla="*/ 471741 h 4350334"/>
              <a:gd name="connsiteX55" fmla="*/ 2221402 w 6748930"/>
              <a:gd name="connsiteY55" fmla="*/ 1069117 h 4350334"/>
              <a:gd name="connsiteX56" fmla="*/ 1989942 w 6748930"/>
              <a:gd name="connsiteY56" fmla="*/ 1081740 h 4350334"/>
              <a:gd name="connsiteX57" fmla="*/ 1922097 w 6748930"/>
              <a:gd name="connsiteY57" fmla="*/ 651154 h 4350334"/>
              <a:gd name="connsiteX58" fmla="*/ 1896109 w 6748930"/>
              <a:gd name="connsiteY58" fmla="*/ 384269 h 4350334"/>
              <a:gd name="connsiteX59" fmla="*/ 1412666 w 6748930"/>
              <a:gd name="connsiteY59" fmla="*/ 354574 h 4350334"/>
              <a:gd name="connsiteX60" fmla="*/ 1425515 w 6748930"/>
              <a:gd name="connsiteY60" fmla="*/ 250468 h 4350334"/>
              <a:gd name="connsiteX61" fmla="*/ 1280609 w 6748930"/>
              <a:gd name="connsiteY61" fmla="*/ 233886 h 4350334"/>
              <a:gd name="connsiteX62" fmla="*/ 1172711 w 6748930"/>
              <a:gd name="connsiteY62" fmla="*/ 200187 h 4350334"/>
              <a:gd name="connsiteX63" fmla="*/ 1176653 w 6748930"/>
              <a:gd name="connsiteY63" fmla="*/ 83856 h 4350334"/>
              <a:gd name="connsiteX64" fmla="*/ 1069010 w 6748930"/>
              <a:gd name="connsiteY64" fmla="*/ 302914 h 4350334"/>
              <a:gd name="connsiteX65" fmla="*/ 964794 w 6748930"/>
              <a:gd name="connsiteY65" fmla="*/ 506053 h 4350334"/>
              <a:gd name="connsiteX66" fmla="*/ 887664 w 6748930"/>
              <a:gd name="connsiteY66" fmla="*/ 741045 h 4350334"/>
              <a:gd name="connsiteX67" fmla="*/ 771100 w 6748930"/>
              <a:gd name="connsiteY67" fmla="*/ 1145067 h 4350334"/>
              <a:gd name="connsiteX68" fmla="*/ 541335 w 6748930"/>
              <a:gd name="connsiteY68" fmla="*/ 1043578 h 4350334"/>
              <a:gd name="connsiteX69" fmla="*/ 353890 w 6748930"/>
              <a:gd name="connsiteY69" fmla="*/ 1148878 h 4350334"/>
              <a:gd name="connsiteX70" fmla="*/ 237318 w 6748930"/>
              <a:gd name="connsiteY70" fmla="*/ 1061980 h 4350334"/>
              <a:gd name="connsiteX71" fmla="*/ 166867 w 6748930"/>
              <a:gd name="connsiteY71" fmla="*/ 1137185 h 4350334"/>
              <a:gd name="connsiteX72" fmla="*/ 113254 w 6748930"/>
              <a:gd name="connsiteY72" fmla="*/ 1256635 h 4350334"/>
              <a:gd name="connsiteX73" fmla="*/ 72176 w 6748930"/>
              <a:gd name="connsiteY73" fmla="*/ 1354616 h 4350334"/>
              <a:gd name="connsiteX74" fmla="*/ 68887 w 6748930"/>
              <a:gd name="connsiteY74" fmla="*/ 1468419 h 4350334"/>
              <a:gd name="connsiteX75" fmla="*/ 0 w 6748930"/>
              <a:gd name="connsiteY75" fmla="*/ 1568134 h 4350334"/>
              <a:gd name="connsiteX76" fmla="*/ 15717 w 6748930"/>
              <a:gd name="connsiteY76" fmla="*/ 1805502 h 4350334"/>
              <a:gd name="connsiteX77" fmla="*/ 124038 w 6748930"/>
              <a:gd name="connsiteY77" fmla="*/ 1793541 h 4350334"/>
              <a:gd name="connsiteX78" fmla="*/ 287427 w 6748930"/>
              <a:gd name="connsiteY78" fmla="*/ 1863950 h 4350334"/>
              <a:gd name="connsiteX79" fmla="*/ 477307 w 6748930"/>
              <a:gd name="connsiteY79" fmla="*/ 1976975 h 4350334"/>
              <a:gd name="connsiteX80" fmla="*/ 442078 w 6748930"/>
              <a:gd name="connsiteY80" fmla="*/ 2122418 h 4350334"/>
              <a:gd name="connsiteX81" fmla="*/ 632171 w 6748930"/>
              <a:gd name="connsiteY81" fmla="*/ 2352557 h 4350334"/>
              <a:gd name="connsiteX82" fmla="*/ 406603 w 6748930"/>
              <a:gd name="connsiteY82" fmla="*/ 2851407 h 4350334"/>
              <a:gd name="connsiteX83" fmla="*/ 553431 w 6748930"/>
              <a:gd name="connsiteY83"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997575 w 6748930"/>
              <a:gd name="connsiteY5" fmla="*/ 4019974 h 4350334"/>
              <a:gd name="connsiteX6" fmla="*/ 1286691 w 6748930"/>
              <a:gd name="connsiteY6" fmla="*/ 3900108 h 4350334"/>
              <a:gd name="connsiteX7" fmla="*/ 1442161 w 6748930"/>
              <a:gd name="connsiteY7" fmla="*/ 3697891 h 4350334"/>
              <a:gd name="connsiteX8" fmla="*/ 1468940 w 6748930"/>
              <a:gd name="connsiteY8" fmla="*/ 3668527 h 4350334"/>
              <a:gd name="connsiteX9" fmla="*/ 1513390 w 6748930"/>
              <a:gd name="connsiteY9" fmla="*/ 3681227 h 4350334"/>
              <a:gd name="connsiteX10" fmla="*/ 1487990 w 6748930"/>
              <a:gd name="connsiteY10" fmla="*/ 3719327 h 4350334"/>
              <a:gd name="connsiteX11" fmla="*/ 1649915 w 6748930"/>
              <a:gd name="connsiteY11" fmla="*/ 3792641 h 4350334"/>
              <a:gd name="connsiteX12" fmla="*/ 1859532 w 6748930"/>
              <a:gd name="connsiteY12" fmla="*/ 3865725 h 4350334"/>
              <a:gd name="connsiteX13" fmla="*/ 1854065 w 6748930"/>
              <a:gd name="connsiteY13" fmla="*/ 3788272 h 4350334"/>
              <a:gd name="connsiteX14" fmla="*/ 1879446 w 6748930"/>
              <a:gd name="connsiteY14" fmla="*/ 3702576 h 4350334"/>
              <a:gd name="connsiteX15" fmla="*/ 1994158 w 6748930"/>
              <a:gd name="connsiteY15" fmla="*/ 3211199 h 4350334"/>
              <a:gd name="connsiteX16" fmla="*/ 2804799 w 6748930"/>
              <a:gd name="connsiteY16" fmla="*/ 3895198 h 4350334"/>
              <a:gd name="connsiteX17" fmla="*/ 3013959 w 6748930"/>
              <a:gd name="connsiteY17" fmla="*/ 3957567 h 4350334"/>
              <a:gd name="connsiteX18" fmla="*/ 3183365 w 6748930"/>
              <a:gd name="connsiteY18" fmla="*/ 3989261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627591 w 6748930"/>
              <a:gd name="connsiteY33" fmla="*/ 3433289 h 4350334"/>
              <a:gd name="connsiteX34" fmla="*/ 5639601 w 6748930"/>
              <a:gd name="connsiteY34" fmla="*/ 3388963 h 4350334"/>
              <a:gd name="connsiteX35" fmla="*/ 5450683 w 6748930"/>
              <a:gd name="connsiteY35" fmla="*/ 3391674 h 4350334"/>
              <a:gd name="connsiteX36" fmla="*/ 5386198 w 6748930"/>
              <a:gd name="connsiteY36" fmla="*/ 3333134 h 4350334"/>
              <a:gd name="connsiteX37" fmla="*/ 5479694 w 6748930"/>
              <a:gd name="connsiteY37" fmla="*/ 3218524 h 4350334"/>
              <a:gd name="connsiteX38" fmla="*/ 5563128 w 6748930"/>
              <a:gd name="connsiteY38" fmla="*/ 3299745 h 4350334"/>
              <a:gd name="connsiteX39" fmla="*/ 5657058 w 6748930"/>
              <a:gd name="connsiteY39" fmla="*/ 3297596 h 4350334"/>
              <a:gd name="connsiteX40" fmla="*/ 5702199 w 6748930"/>
              <a:gd name="connsiteY40" fmla="*/ 3204513 h 4350334"/>
              <a:gd name="connsiteX41" fmla="*/ 5832576 w 6748930"/>
              <a:gd name="connsiteY41" fmla="*/ 3288889 h 4350334"/>
              <a:gd name="connsiteX42" fmla="*/ 5912633 w 6748930"/>
              <a:gd name="connsiteY42" fmla="*/ 3108519 h 4350334"/>
              <a:gd name="connsiteX43" fmla="*/ 6298015 w 6748930"/>
              <a:gd name="connsiteY43" fmla="*/ 3318069 h 4350334"/>
              <a:gd name="connsiteX44" fmla="*/ 6529868 w 6748930"/>
              <a:gd name="connsiteY44" fmla="*/ 3506602 h 4350334"/>
              <a:gd name="connsiteX45" fmla="*/ 6671535 w 6748930"/>
              <a:gd name="connsiteY45" fmla="*/ 3575848 h 4350334"/>
              <a:gd name="connsiteX46" fmla="*/ 6748930 w 6748930"/>
              <a:gd name="connsiteY46" fmla="*/ 3451799 h 4350334"/>
              <a:gd name="connsiteX47" fmla="*/ 5559681 w 6748930"/>
              <a:gd name="connsiteY47" fmla="*/ 2476539 h 4350334"/>
              <a:gd name="connsiteX48" fmla="*/ 4062794 w 6748930"/>
              <a:gd name="connsiteY48" fmla="*/ 1460218 h 4350334"/>
              <a:gd name="connsiteX49" fmla="*/ 3318797 w 6748930"/>
              <a:gd name="connsiteY49" fmla="*/ 999628 h 4350334"/>
              <a:gd name="connsiteX50" fmla="*/ 3612279 w 6748930"/>
              <a:gd name="connsiteY50" fmla="*/ 681673 h 4350334"/>
              <a:gd name="connsiteX51" fmla="*/ 3082778 w 6748930"/>
              <a:gd name="connsiteY51" fmla="*/ 637893 h 4350334"/>
              <a:gd name="connsiteX52" fmla="*/ 2924003 w 6748930"/>
              <a:gd name="connsiteY52" fmla="*/ 378784 h 4350334"/>
              <a:gd name="connsiteX53" fmla="*/ 2716765 w 6748930"/>
              <a:gd name="connsiteY53" fmla="*/ 0 h 4350334"/>
              <a:gd name="connsiteX54" fmla="*/ 2506088 w 6748930"/>
              <a:gd name="connsiteY54" fmla="*/ 471741 h 4350334"/>
              <a:gd name="connsiteX55" fmla="*/ 2221402 w 6748930"/>
              <a:gd name="connsiteY55" fmla="*/ 1069117 h 4350334"/>
              <a:gd name="connsiteX56" fmla="*/ 1989942 w 6748930"/>
              <a:gd name="connsiteY56" fmla="*/ 1081740 h 4350334"/>
              <a:gd name="connsiteX57" fmla="*/ 1922097 w 6748930"/>
              <a:gd name="connsiteY57" fmla="*/ 651154 h 4350334"/>
              <a:gd name="connsiteX58" fmla="*/ 1896109 w 6748930"/>
              <a:gd name="connsiteY58" fmla="*/ 384269 h 4350334"/>
              <a:gd name="connsiteX59" fmla="*/ 1412666 w 6748930"/>
              <a:gd name="connsiteY59" fmla="*/ 354574 h 4350334"/>
              <a:gd name="connsiteX60" fmla="*/ 1425515 w 6748930"/>
              <a:gd name="connsiteY60" fmla="*/ 250468 h 4350334"/>
              <a:gd name="connsiteX61" fmla="*/ 1280609 w 6748930"/>
              <a:gd name="connsiteY61" fmla="*/ 233886 h 4350334"/>
              <a:gd name="connsiteX62" fmla="*/ 1172711 w 6748930"/>
              <a:gd name="connsiteY62" fmla="*/ 200187 h 4350334"/>
              <a:gd name="connsiteX63" fmla="*/ 1176653 w 6748930"/>
              <a:gd name="connsiteY63" fmla="*/ 83856 h 4350334"/>
              <a:gd name="connsiteX64" fmla="*/ 1069010 w 6748930"/>
              <a:gd name="connsiteY64" fmla="*/ 302914 h 4350334"/>
              <a:gd name="connsiteX65" fmla="*/ 964794 w 6748930"/>
              <a:gd name="connsiteY65" fmla="*/ 506053 h 4350334"/>
              <a:gd name="connsiteX66" fmla="*/ 887664 w 6748930"/>
              <a:gd name="connsiteY66" fmla="*/ 741045 h 4350334"/>
              <a:gd name="connsiteX67" fmla="*/ 771100 w 6748930"/>
              <a:gd name="connsiteY67" fmla="*/ 1145067 h 4350334"/>
              <a:gd name="connsiteX68" fmla="*/ 541335 w 6748930"/>
              <a:gd name="connsiteY68" fmla="*/ 1043578 h 4350334"/>
              <a:gd name="connsiteX69" fmla="*/ 353890 w 6748930"/>
              <a:gd name="connsiteY69" fmla="*/ 1148878 h 4350334"/>
              <a:gd name="connsiteX70" fmla="*/ 237318 w 6748930"/>
              <a:gd name="connsiteY70" fmla="*/ 1061980 h 4350334"/>
              <a:gd name="connsiteX71" fmla="*/ 166867 w 6748930"/>
              <a:gd name="connsiteY71" fmla="*/ 1137185 h 4350334"/>
              <a:gd name="connsiteX72" fmla="*/ 113254 w 6748930"/>
              <a:gd name="connsiteY72" fmla="*/ 1256635 h 4350334"/>
              <a:gd name="connsiteX73" fmla="*/ 72176 w 6748930"/>
              <a:gd name="connsiteY73" fmla="*/ 1354616 h 4350334"/>
              <a:gd name="connsiteX74" fmla="*/ 68887 w 6748930"/>
              <a:gd name="connsiteY74" fmla="*/ 1468419 h 4350334"/>
              <a:gd name="connsiteX75" fmla="*/ 0 w 6748930"/>
              <a:gd name="connsiteY75" fmla="*/ 1568134 h 4350334"/>
              <a:gd name="connsiteX76" fmla="*/ 15717 w 6748930"/>
              <a:gd name="connsiteY76" fmla="*/ 1805502 h 4350334"/>
              <a:gd name="connsiteX77" fmla="*/ 124038 w 6748930"/>
              <a:gd name="connsiteY77" fmla="*/ 1793541 h 4350334"/>
              <a:gd name="connsiteX78" fmla="*/ 287427 w 6748930"/>
              <a:gd name="connsiteY78" fmla="*/ 1863950 h 4350334"/>
              <a:gd name="connsiteX79" fmla="*/ 477307 w 6748930"/>
              <a:gd name="connsiteY79" fmla="*/ 1976975 h 4350334"/>
              <a:gd name="connsiteX80" fmla="*/ 442078 w 6748930"/>
              <a:gd name="connsiteY80" fmla="*/ 2122418 h 4350334"/>
              <a:gd name="connsiteX81" fmla="*/ 632171 w 6748930"/>
              <a:gd name="connsiteY81" fmla="*/ 2352557 h 4350334"/>
              <a:gd name="connsiteX82" fmla="*/ 406603 w 6748930"/>
              <a:gd name="connsiteY82" fmla="*/ 2851407 h 4350334"/>
              <a:gd name="connsiteX83" fmla="*/ 553431 w 6748930"/>
              <a:gd name="connsiteY83"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997575 w 6748930"/>
              <a:gd name="connsiteY5" fmla="*/ 4019974 h 4350334"/>
              <a:gd name="connsiteX6" fmla="*/ 1286691 w 6748930"/>
              <a:gd name="connsiteY6" fmla="*/ 3900108 h 4350334"/>
              <a:gd name="connsiteX7" fmla="*/ 1442161 w 6748930"/>
              <a:gd name="connsiteY7" fmla="*/ 3697891 h 4350334"/>
              <a:gd name="connsiteX8" fmla="*/ 1468940 w 6748930"/>
              <a:gd name="connsiteY8" fmla="*/ 3668527 h 4350334"/>
              <a:gd name="connsiteX9" fmla="*/ 1513390 w 6748930"/>
              <a:gd name="connsiteY9" fmla="*/ 3681227 h 4350334"/>
              <a:gd name="connsiteX10" fmla="*/ 1487990 w 6748930"/>
              <a:gd name="connsiteY10" fmla="*/ 3719327 h 4350334"/>
              <a:gd name="connsiteX11" fmla="*/ 1649915 w 6748930"/>
              <a:gd name="connsiteY11" fmla="*/ 3792641 h 4350334"/>
              <a:gd name="connsiteX12" fmla="*/ 1859532 w 6748930"/>
              <a:gd name="connsiteY12" fmla="*/ 3865725 h 4350334"/>
              <a:gd name="connsiteX13" fmla="*/ 1854065 w 6748930"/>
              <a:gd name="connsiteY13" fmla="*/ 3788272 h 4350334"/>
              <a:gd name="connsiteX14" fmla="*/ 1879446 w 6748930"/>
              <a:gd name="connsiteY14" fmla="*/ 3702576 h 4350334"/>
              <a:gd name="connsiteX15" fmla="*/ 1994158 w 6748930"/>
              <a:gd name="connsiteY15" fmla="*/ 3211199 h 4350334"/>
              <a:gd name="connsiteX16" fmla="*/ 2804799 w 6748930"/>
              <a:gd name="connsiteY16" fmla="*/ 3895198 h 4350334"/>
              <a:gd name="connsiteX17" fmla="*/ 3013959 w 6748930"/>
              <a:gd name="connsiteY17" fmla="*/ 3957567 h 4350334"/>
              <a:gd name="connsiteX18" fmla="*/ 3183365 w 6748930"/>
              <a:gd name="connsiteY18" fmla="*/ 3989261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627591 w 6748930"/>
              <a:gd name="connsiteY33" fmla="*/ 3433289 h 4350334"/>
              <a:gd name="connsiteX34" fmla="*/ 5639601 w 6748930"/>
              <a:gd name="connsiteY34" fmla="*/ 3388963 h 4350334"/>
              <a:gd name="connsiteX35" fmla="*/ 5450683 w 6748930"/>
              <a:gd name="connsiteY35" fmla="*/ 3391674 h 4350334"/>
              <a:gd name="connsiteX36" fmla="*/ 5386198 w 6748930"/>
              <a:gd name="connsiteY36" fmla="*/ 3333134 h 4350334"/>
              <a:gd name="connsiteX37" fmla="*/ 5479694 w 6748930"/>
              <a:gd name="connsiteY37" fmla="*/ 3218524 h 4350334"/>
              <a:gd name="connsiteX38" fmla="*/ 5563128 w 6748930"/>
              <a:gd name="connsiteY38" fmla="*/ 3299745 h 4350334"/>
              <a:gd name="connsiteX39" fmla="*/ 5657058 w 6748930"/>
              <a:gd name="connsiteY39" fmla="*/ 3297596 h 4350334"/>
              <a:gd name="connsiteX40" fmla="*/ 5702199 w 6748930"/>
              <a:gd name="connsiteY40" fmla="*/ 3204513 h 4350334"/>
              <a:gd name="connsiteX41" fmla="*/ 5832576 w 6748930"/>
              <a:gd name="connsiteY41" fmla="*/ 3288889 h 4350334"/>
              <a:gd name="connsiteX42" fmla="*/ 5912633 w 6748930"/>
              <a:gd name="connsiteY42" fmla="*/ 3108519 h 4350334"/>
              <a:gd name="connsiteX43" fmla="*/ 6298015 w 6748930"/>
              <a:gd name="connsiteY43" fmla="*/ 3318069 h 4350334"/>
              <a:gd name="connsiteX44" fmla="*/ 6529868 w 6748930"/>
              <a:gd name="connsiteY44" fmla="*/ 3506602 h 4350334"/>
              <a:gd name="connsiteX45" fmla="*/ 6671535 w 6748930"/>
              <a:gd name="connsiteY45" fmla="*/ 3575848 h 4350334"/>
              <a:gd name="connsiteX46" fmla="*/ 6748930 w 6748930"/>
              <a:gd name="connsiteY46" fmla="*/ 3451799 h 4350334"/>
              <a:gd name="connsiteX47" fmla="*/ 5559681 w 6748930"/>
              <a:gd name="connsiteY47" fmla="*/ 2476539 h 4350334"/>
              <a:gd name="connsiteX48" fmla="*/ 4062794 w 6748930"/>
              <a:gd name="connsiteY48" fmla="*/ 1460218 h 4350334"/>
              <a:gd name="connsiteX49" fmla="*/ 3318797 w 6748930"/>
              <a:gd name="connsiteY49" fmla="*/ 999628 h 4350334"/>
              <a:gd name="connsiteX50" fmla="*/ 3612279 w 6748930"/>
              <a:gd name="connsiteY50" fmla="*/ 681673 h 4350334"/>
              <a:gd name="connsiteX51" fmla="*/ 3082778 w 6748930"/>
              <a:gd name="connsiteY51" fmla="*/ 637893 h 4350334"/>
              <a:gd name="connsiteX52" fmla="*/ 2924003 w 6748930"/>
              <a:gd name="connsiteY52" fmla="*/ 378784 h 4350334"/>
              <a:gd name="connsiteX53" fmla="*/ 2716765 w 6748930"/>
              <a:gd name="connsiteY53" fmla="*/ 0 h 4350334"/>
              <a:gd name="connsiteX54" fmla="*/ 2506088 w 6748930"/>
              <a:gd name="connsiteY54" fmla="*/ 471741 h 4350334"/>
              <a:gd name="connsiteX55" fmla="*/ 2221402 w 6748930"/>
              <a:gd name="connsiteY55" fmla="*/ 1069117 h 4350334"/>
              <a:gd name="connsiteX56" fmla="*/ 1989942 w 6748930"/>
              <a:gd name="connsiteY56" fmla="*/ 1081740 h 4350334"/>
              <a:gd name="connsiteX57" fmla="*/ 1922097 w 6748930"/>
              <a:gd name="connsiteY57" fmla="*/ 651154 h 4350334"/>
              <a:gd name="connsiteX58" fmla="*/ 1896109 w 6748930"/>
              <a:gd name="connsiteY58" fmla="*/ 384269 h 4350334"/>
              <a:gd name="connsiteX59" fmla="*/ 1412666 w 6748930"/>
              <a:gd name="connsiteY59" fmla="*/ 354574 h 4350334"/>
              <a:gd name="connsiteX60" fmla="*/ 1425515 w 6748930"/>
              <a:gd name="connsiteY60" fmla="*/ 250468 h 4350334"/>
              <a:gd name="connsiteX61" fmla="*/ 1280609 w 6748930"/>
              <a:gd name="connsiteY61" fmla="*/ 233886 h 4350334"/>
              <a:gd name="connsiteX62" fmla="*/ 1172711 w 6748930"/>
              <a:gd name="connsiteY62" fmla="*/ 200187 h 4350334"/>
              <a:gd name="connsiteX63" fmla="*/ 1176653 w 6748930"/>
              <a:gd name="connsiteY63" fmla="*/ 83856 h 4350334"/>
              <a:gd name="connsiteX64" fmla="*/ 1069010 w 6748930"/>
              <a:gd name="connsiteY64" fmla="*/ 302914 h 4350334"/>
              <a:gd name="connsiteX65" fmla="*/ 964794 w 6748930"/>
              <a:gd name="connsiteY65" fmla="*/ 506053 h 4350334"/>
              <a:gd name="connsiteX66" fmla="*/ 887664 w 6748930"/>
              <a:gd name="connsiteY66" fmla="*/ 741045 h 4350334"/>
              <a:gd name="connsiteX67" fmla="*/ 771100 w 6748930"/>
              <a:gd name="connsiteY67" fmla="*/ 1145067 h 4350334"/>
              <a:gd name="connsiteX68" fmla="*/ 541335 w 6748930"/>
              <a:gd name="connsiteY68" fmla="*/ 1043578 h 4350334"/>
              <a:gd name="connsiteX69" fmla="*/ 353890 w 6748930"/>
              <a:gd name="connsiteY69" fmla="*/ 1148878 h 4350334"/>
              <a:gd name="connsiteX70" fmla="*/ 237318 w 6748930"/>
              <a:gd name="connsiteY70" fmla="*/ 1061980 h 4350334"/>
              <a:gd name="connsiteX71" fmla="*/ 166867 w 6748930"/>
              <a:gd name="connsiteY71" fmla="*/ 1137185 h 4350334"/>
              <a:gd name="connsiteX72" fmla="*/ 113254 w 6748930"/>
              <a:gd name="connsiteY72" fmla="*/ 1256635 h 4350334"/>
              <a:gd name="connsiteX73" fmla="*/ 72176 w 6748930"/>
              <a:gd name="connsiteY73" fmla="*/ 1354616 h 4350334"/>
              <a:gd name="connsiteX74" fmla="*/ 68887 w 6748930"/>
              <a:gd name="connsiteY74" fmla="*/ 1468419 h 4350334"/>
              <a:gd name="connsiteX75" fmla="*/ 0 w 6748930"/>
              <a:gd name="connsiteY75" fmla="*/ 1568134 h 4350334"/>
              <a:gd name="connsiteX76" fmla="*/ 15717 w 6748930"/>
              <a:gd name="connsiteY76" fmla="*/ 1805502 h 4350334"/>
              <a:gd name="connsiteX77" fmla="*/ 124038 w 6748930"/>
              <a:gd name="connsiteY77" fmla="*/ 1793541 h 4350334"/>
              <a:gd name="connsiteX78" fmla="*/ 287427 w 6748930"/>
              <a:gd name="connsiteY78" fmla="*/ 1863950 h 4350334"/>
              <a:gd name="connsiteX79" fmla="*/ 477307 w 6748930"/>
              <a:gd name="connsiteY79" fmla="*/ 1976975 h 4350334"/>
              <a:gd name="connsiteX80" fmla="*/ 442078 w 6748930"/>
              <a:gd name="connsiteY80" fmla="*/ 2122418 h 4350334"/>
              <a:gd name="connsiteX81" fmla="*/ 632171 w 6748930"/>
              <a:gd name="connsiteY81" fmla="*/ 2352557 h 4350334"/>
              <a:gd name="connsiteX82" fmla="*/ 406603 w 6748930"/>
              <a:gd name="connsiteY82" fmla="*/ 2851407 h 4350334"/>
              <a:gd name="connsiteX83" fmla="*/ 553431 w 6748930"/>
              <a:gd name="connsiteY83"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997575 w 6748930"/>
              <a:gd name="connsiteY5" fmla="*/ 4019974 h 4350334"/>
              <a:gd name="connsiteX6" fmla="*/ 1286691 w 6748930"/>
              <a:gd name="connsiteY6" fmla="*/ 3900108 h 4350334"/>
              <a:gd name="connsiteX7" fmla="*/ 1442161 w 6748930"/>
              <a:gd name="connsiteY7" fmla="*/ 3697891 h 4350334"/>
              <a:gd name="connsiteX8" fmla="*/ 1468940 w 6748930"/>
              <a:gd name="connsiteY8" fmla="*/ 3668527 h 4350334"/>
              <a:gd name="connsiteX9" fmla="*/ 1513390 w 6748930"/>
              <a:gd name="connsiteY9" fmla="*/ 3681227 h 4350334"/>
              <a:gd name="connsiteX10" fmla="*/ 1487990 w 6748930"/>
              <a:gd name="connsiteY10" fmla="*/ 3719327 h 4350334"/>
              <a:gd name="connsiteX11" fmla="*/ 1649915 w 6748930"/>
              <a:gd name="connsiteY11" fmla="*/ 3792641 h 4350334"/>
              <a:gd name="connsiteX12" fmla="*/ 1859532 w 6748930"/>
              <a:gd name="connsiteY12" fmla="*/ 3865725 h 4350334"/>
              <a:gd name="connsiteX13" fmla="*/ 1854065 w 6748930"/>
              <a:gd name="connsiteY13" fmla="*/ 3788272 h 4350334"/>
              <a:gd name="connsiteX14" fmla="*/ 1879446 w 6748930"/>
              <a:gd name="connsiteY14" fmla="*/ 3702576 h 4350334"/>
              <a:gd name="connsiteX15" fmla="*/ 1994158 w 6748930"/>
              <a:gd name="connsiteY15" fmla="*/ 3211199 h 4350334"/>
              <a:gd name="connsiteX16" fmla="*/ 2804799 w 6748930"/>
              <a:gd name="connsiteY16" fmla="*/ 3895198 h 4350334"/>
              <a:gd name="connsiteX17" fmla="*/ 3013959 w 6748930"/>
              <a:gd name="connsiteY17" fmla="*/ 3957567 h 4350334"/>
              <a:gd name="connsiteX18" fmla="*/ 3183365 w 6748930"/>
              <a:gd name="connsiteY18" fmla="*/ 3989261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627591 w 6748930"/>
              <a:gd name="connsiteY33" fmla="*/ 3433289 h 4350334"/>
              <a:gd name="connsiteX34" fmla="*/ 5639601 w 6748930"/>
              <a:gd name="connsiteY34" fmla="*/ 3388963 h 4350334"/>
              <a:gd name="connsiteX35" fmla="*/ 5450683 w 6748930"/>
              <a:gd name="connsiteY35" fmla="*/ 3391674 h 4350334"/>
              <a:gd name="connsiteX36" fmla="*/ 5386198 w 6748930"/>
              <a:gd name="connsiteY36" fmla="*/ 3333134 h 4350334"/>
              <a:gd name="connsiteX37" fmla="*/ 5479694 w 6748930"/>
              <a:gd name="connsiteY37" fmla="*/ 3218524 h 4350334"/>
              <a:gd name="connsiteX38" fmla="*/ 5563128 w 6748930"/>
              <a:gd name="connsiteY38" fmla="*/ 3299745 h 4350334"/>
              <a:gd name="connsiteX39" fmla="*/ 5657058 w 6748930"/>
              <a:gd name="connsiteY39" fmla="*/ 3297596 h 4350334"/>
              <a:gd name="connsiteX40" fmla="*/ 5699181 w 6748930"/>
              <a:gd name="connsiteY40" fmla="*/ 3195460 h 4350334"/>
              <a:gd name="connsiteX41" fmla="*/ 5832576 w 6748930"/>
              <a:gd name="connsiteY41" fmla="*/ 3288889 h 4350334"/>
              <a:gd name="connsiteX42" fmla="*/ 5912633 w 6748930"/>
              <a:gd name="connsiteY42" fmla="*/ 3108519 h 4350334"/>
              <a:gd name="connsiteX43" fmla="*/ 6298015 w 6748930"/>
              <a:gd name="connsiteY43" fmla="*/ 3318069 h 4350334"/>
              <a:gd name="connsiteX44" fmla="*/ 6529868 w 6748930"/>
              <a:gd name="connsiteY44" fmla="*/ 3506602 h 4350334"/>
              <a:gd name="connsiteX45" fmla="*/ 6671535 w 6748930"/>
              <a:gd name="connsiteY45" fmla="*/ 3575848 h 4350334"/>
              <a:gd name="connsiteX46" fmla="*/ 6748930 w 6748930"/>
              <a:gd name="connsiteY46" fmla="*/ 3451799 h 4350334"/>
              <a:gd name="connsiteX47" fmla="*/ 5559681 w 6748930"/>
              <a:gd name="connsiteY47" fmla="*/ 2476539 h 4350334"/>
              <a:gd name="connsiteX48" fmla="*/ 4062794 w 6748930"/>
              <a:gd name="connsiteY48" fmla="*/ 1460218 h 4350334"/>
              <a:gd name="connsiteX49" fmla="*/ 3318797 w 6748930"/>
              <a:gd name="connsiteY49" fmla="*/ 999628 h 4350334"/>
              <a:gd name="connsiteX50" fmla="*/ 3612279 w 6748930"/>
              <a:gd name="connsiteY50" fmla="*/ 681673 h 4350334"/>
              <a:gd name="connsiteX51" fmla="*/ 3082778 w 6748930"/>
              <a:gd name="connsiteY51" fmla="*/ 637893 h 4350334"/>
              <a:gd name="connsiteX52" fmla="*/ 2924003 w 6748930"/>
              <a:gd name="connsiteY52" fmla="*/ 378784 h 4350334"/>
              <a:gd name="connsiteX53" fmla="*/ 2716765 w 6748930"/>
              <a:gd name="connsiteY53" fmla="*/ 0 h 4350334"/>
              <a:gd name="connsiteX54" fmla="*/ 2506088 w 6748930"/>
              <a:gd name="connsiteY54" fmla="*/ 471741 h 4350334"/>
              <a:gd name="connsiteX55" fmla="*/ 2221402 w 6748930"/>
              <a:gd name="connsiteY55" fmla="*/ 1069117 h 4350334"/>
              <a:gd name="connsiteX56" fmla="*/ 1989942 w 6748930"/>
              <a:gd name="connsiteY56" fmla="*/ 1081740 h 4350334"/>
              <a:gd name="connsiteX57" fmla="*/ 1922097 w 6748930"/>
              <a:gd name="connsiteY57" fmla="*/ 651154 h 4350334"/>
              <a:gd name="connsiteX58" fmla="*/ 1896109 w 6748930"/>
              <a:gd name="connsiteY58" fmla="*/ 384269 h 4350334"/>
              <a:gd name="connsiteX59" fmla="*/ 1412666 w 6748930"/>
              <a:gd name="connsiteY59" fmla="*/ 354574 h 4350334"/>
              <a:gd name="connsiteX60" fmla="*/ 1425515 w 6748930"/>
              <a:gd name="connsiteY60" fmla="*/ 250468 h 4350334"/>
              <a:gd name="connsiteX61" fmla="*/ 1280609 w 6748930"/>
              <a:gd name="connsiteY61" fmla="*/ 233886 h 4350334"/>
              <a:gd name="connsiteX62" fmla="*/ 1172711 w 6748930"/>
              <a:gd name="connsiteY62" fmla="*/ 200187 h 4350334"/>
              <a:gd name="connsiteX63" fmla="*/ 1176653 w 6748930"/>
              <a:gd name="connsiteY63" fmla="*/ 83856 h 4350334"/>
              <a:gd name="connsiteX64" fmla="*/ 1069010 w 6748930"/>
              <a:gd name="connsiteY64" fmla="*/ 302914 h 4350334"/>
              <a:gd name="connsiteX65" fmla="*/ 964794 w 6748930"/>
              <a:gd name="connsiteY65" fmla="*/ 506053 h 4350334"/>
              <a:gd name="connsiteX66" fmla="*/ 887664 w 6748930"/>
              <a:gd name="connsiteY66" fmla="*/ 741045 h 4350334"/>
              <a:gd name="connsiteX67" fmla="*/ 771100 w 6748930"/>
              <a:gd name="connsiteY67" fmla="*/ 1145067 h 4350334"/>
              <a:gd name="connsiteX68" fmla="*/ 541335 w 6748930"/>
              <a:gd name="connsiteY68" fmla="*/ 1043578 h 4350334"/>
              <a:gd name="connsiteX69" fmla="*/ 353890 w 6748930"/>
              <a:gd name="connsiteY69" fmla="*/ 1148878 h 4350334"/>
              <a:gd name="connsiteX70" fmla="*/ 237318 w 6748930"/>
              <a:gd name="connsiteY70" fmla="*/ 1061980 h 4350334"/>
              <a:gd name="connsiteX71" fmla="*/ 166867 w 6748930"/>
              <a:gd name="connsiteY71" fmla="*/ 1137185 h 4350334"/>
              <a:gd name="connsiteX72" fmla="*/ 113254 w 6748930"/>
              <a:gd name="connsiteY72" fmla="*/ 1256635 h 4350334"/>
              <a:gd name="connsiteX73" fmla="*/ 72176 w 6748930"/>
              <a:gd name="connsiteY73" fmla="*/ 1354616 h 4350334"/>
              <a:gd name="connsiteX74" fmla="*/ 68887 w 6748930"/>
              <a:gd name="connsiteY74" fmla="*/ 1468419 h 4350334"/>
              <a:gd name="connsiteX75" fmla="*/ 0 w 6748930"/>
              <a:gd name="connsiteY75" fmla="*/ 1568134 h 4350334"/>
              <a:gd name="connsiteX76" fmla="*/ 15717 w 6748930"/>
              <a:gd name="connsiteY76" fmla="*/ 1805502 h 4350334"/>
              <a:gd name="connsiteX77" fmla="*/ 124038 w 6748930"/>
              <a:gd name="connsiteY77" fmla="*/ 1793541 h 4350334"/>
              <a:gd name="connsiteX78" fmla="*/ 287427 w 6748930"/>
              <a:gd name="connsiteY78" fmla="*/ 1863950 h 4350334"/>
              <a:gd name="connsiteX79" fmla="*/ 477307 w 6748930"/>
              <a:gd name="connsiteY79" fmla="*/ 1976975 h 4350334"/>
              <a:gd name="connsiteX80" fmla="*/ 442078 w 6748930"/>
              <a:gd name="connsiteY80" fmla="*/ 2122418 h 4350334"/>
              <a:gd name="connsiteX81" fmla="*/ 632171 w 6748930"/>
              <a:gd name="connsiteY81" fmla="*/ 2352557 h 4350334"/>
              <a:gd name="connsiteX82" fmla="*/ 406603 w 6748930"/>
              <a:gd name="connsiteY82" fmla="*/ 2851407 h 4350334"/>
              <a:gd name="connsiteX83" fmla="*/ 553431 w 6748930"/>
              <a:gd name="connsiteY83"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997575 w 6748930"/>
              <a:gd name="connsiteY5" fmla="*/ 4019974 h 4350334"/>
              <a:gd name="connsiteX6" fmla="*/ 1286691 w 6748930"/>
              <a:gd name="connsiteY6" fmla="*/ 3900108 h 4350334"/>
              <a:gd name="connsiteX7" fmla="*/ 1442161 w 6748930"/>
              <a:gd name="connsiteY7" fmla="*/ 3697891 h 4350334"/>
              <a:gd name="connsiteX8" fmla="*/ 1468940 w 6748930"/>
              <a:gd name="connsiteY8" fmla="*/ 3668527 h 4350334"/>
              <a:gd name="connsiteX9" fmla="*/ 1513390 w 6748930"/>
              <a:gd name="connsiteY9" fmla="*/ 3681227 h 4350334"/>
              <a:gd name="connsiteX10" fmla="*/ 1487990 w 6748930"/>
              <a:gd name="connsiteY10" fmla="*/ 3719327 h 4350334"/>
              <a:gd name="connsiteX11" fmla="*/ 1649915 w 6748930"/>
              <a:gd name="connsiteY11" fmla="*/ 3792641 h 4350334"/>
              <a:gd name="connsiteX12" fmla="*/ 1859532 w 6748930"/>
              <a:gd name="connsiteY12" fmla="*/ 3865725 h 4350334"/>
              <a:gd name="connsiteX13" fmla="*/ 1854065 w 6748930"/>
              <a:gd name="connsiteY13" fmla="*/ 3788272 h 4350334"/>
              <a:gd name="connsiteX14" fmla="*/ 1879446 w 6748930"/>
              <a:gd name="connsiteY14" fmla="*/ 3702576 h 4350334"/>
              <a:gd name="connsiteX15" fmla="*/ 1994158 w 6748930"/>
              <a:gd name="connsiteY15" fmla="*/ 3211199 h 4350334"/>
              <a:gd name="connsiteX16" fmla="*/ 2804799 w 6748930"/>
              <a:gd name="connsiteY16" fmla="*/ 3895198 h 4350334"/>
              <a:gd name="connsiteX17" fmla="*/ 3013959 w 6748930"/>
              <a:gd name="connsiteY17" fmla="*/ 3957567 h 4350334"/>
              <a:gd name="connsiteX18" fmla="*/ 3183365 w 6748930"/>
              <a:gd name="connsiteY18" fmla="*/ 3989261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627591 w 6748930"/>
              <a:gd name="connsiteY33" fmla="*/ 3433289 h 4350334"/>
              <a:gd name="connsiteX34" fmla="*/ 5639601 w 6748930"/>
              <a:gd name="connsiteY34" fmla="*/ 3388963 h 4350334"/>
              <a:gd name="connsiteX35" fmla="*/ 5450683 w 6748930"/>
              <a:gd name="connsiteY35" fmla="*/ 3391674 h 4350334"/>
              <a:gd name="connsiteX36" fmla="*/ 5386198 w 6748930"/>
              <a:gd name="connsiteY36" fmla="*/ 3333134 h 4350334"/>
              <a:gd name="connsiteX37" fmla="*/ 5479694 w 6748930"/>
              <a:gd name="connsiteY37" fmla="*/ 3218524 h 4350334"/>
              <a:gd name="connsiteX38" fmla="*/ 5563128 w 6748930"/>
              <a:gd name="connsiteY38" fmla="*/ 3299745 h 4350334"/>
              <a:gd name="connsiteX39" fmla="*/ 5657058 w 6748930"/>
              <a:gd name="connsiteY39" fmla="*/ 3297596 h 4350334"/>
              <a:gd name="connsiteX40" fmla="*/ 5699181 w 6748930"/>
              <a:gd name="connsiteY40" fmla="*/ 3195460 h 4350334"/>
              <a:gd name="connsiteX41" fmla="*/ 5832576 w 6748930"/>
              <a:gd name="connsiteY41" fmla="*/ 3288889 h 4350334"/>
              <a:gd name="connsiteX42" fmla="*/ 5912633 w 6748930"/>
              <a:gd name="connsiteY42" fmla="*/ 3108519 h 4350334"/>
              <a:gd name="connsiteX43" fmla="*/ 6298015 w 6748930"/>
              <a:gd name="connsiteY43" fmla="*/ 3318069 h 4350334"/>
              <a:gd name="connsiteX44" fmla="*/ 6529868 w 6748930"/>
              <a:gd name="connsiteY44" fmla="*/ 3506602 h 4350334"/>
              <a:gd name="connsiteX45" fmla="*/ 6671535 w 6748930"/>
              <a:gd name="connsiteY45" fmla="*/ 3575848 h 4350334"/>
              <a:gd name="connsiteX46" fmla="*/ 6748930 w 6748930"/>
              <a:gd name="connsiteY46" fmla="*/ 3451799 h 4350334"/>
              <a:gd name="connsiteX47" fmla="*/ 5559681 w 6748930"/>
              <a:gd name="connsiteY47" fmla="*/ 2476539 h 4350334"/>
              <a:gd name="connsiteX48" fmla="*/ 4062794 w 6748930"/>
              <a:gd name="connsiteY48" fmla="*/ 1460218 h 4350334"/>
              <a:gd name="connsiteX49" fmla="*/ 3318797 w 6748930"/>
              <a:gd name="connsiteY49" fmla="*/ 999628 h 4350334"/>
              <a:gd name="connsiteX50" fmla="*/ 3612279 w 6748930"/>
              <a:gd name="connsiteY50" fmla="*/ 681673 h 4350334"/>
              <a:gd name="connsiteX51" fmla="*/ 3082778 w 6748930"/>
              <a:gd name="connsiteY51" fmla="*/ 637893 h 4350334"/>
              <a:gd name="connsiteX52" fmla="*/ 2924003 w 6748930"/>
              <a:gd name="connsiteY52" fmla="*/ 378784 h 4350334"/>
              <a:gd name="connsiteX53" fmla="*/ 2716765 w 6748930"/>
              <a:gd name="connsiteY53" fmla="*/ 0 h 4350334"/>
              <a:gd name="connsiteX54" fmla="*/ 2506088 w 6748930"/>
              <a:gd name="connsiteY54" fmla="*/ 471741 h 4350334"/>
              <a:gd name="connsiteX55" fmla="*/ 2221402 w 6748930"/>
              <a:gd name="connsiteY55" fmla="*/ 1069117 h 4350334"/>
              <a:gd name="connsiteX56" fmla="*/ 1989942 w 6748930"/>
              <a:gd name="connsiteY56" fmla="*/ 1081740 h 4350334"/>
              <a:gd name="connsiteX57" fmla="*/ 1922097 w 6748930"/>
              <a:gd name="connsiteY57" fmla="*/ 651154 h 4350334"/>
              <a:gd name="connsiteX58" fmla="*/ 1896109 w 6748930"/>
              <a:gd name="connsiteY58" fmla="*/ 384269 h 4350334"/>
              <a:gd name="connsiteX59" fmla="*/ 1412666 w 6748930"/>
              <a:gd name="connsiteY59" fmla="*/ 354574 h 4350334"/>
              <a:gd name="connsiteX60" fmla="*/ 1425515 w 6748930"/>
              <a:gd name="connsiteY60" fmla="*/ 250468 h 4350334"/>
              <a:gd name="connsiteX61" fmla="*/ 1280609 w 6748930"/>
              <a:gd name="connsiteY61" fmla="*/ 233886 h 4350334"/>
              <a:gd name="connsiteX62" fmla="*/ 1172711 w 6748930"/>
              <a:gd name="connsiteY62" fmla="*/ 200187 h 4350334"/>
              <a:gd name="connsiteX63" fmla="*/ 1176653 w 6748930"/>
              <a:gd name="connsiteY63" fmla="*/ 83856 h 4350334"/>
              <a:gd name="connsiteX64" fmla="*/ 1069010 w 6748930"/>
              <a:gd name="connsiteY64" fmla="*/ 302914 h 4350334"/>
              <a:gd name="connsiteX65" fmla="*/ 964794 w 6748930"/>
              <a:gd name="connsiteY65" fmla="*/ 506053 h 4350334"/>
              <a:gd name="connsiteX66" fmla="*/ 887664 w 6748930"/>
              <a:gd name="connsiteY66" fmla="*/ 741045 h 4350334"/>
              <a:gd name="connsiteX67" fmla="*/ 771100 w 6748930"/>
              <a:gd name="connsiteY67" fmla="*/ 1145067 h 4350334"/>
              <a:gd name="connsiteX68" fmla="*/ 541335 w 6748930"/>
              <a:gd name="connsiteY68" fmla="*/ 1043578 h 4350334"/>
              <a:gd name="connsiteX69" fmla="*/ 353890 w 6748930"/>
              <a:gd name="connsiteY69" fmla="*/ 1148878 h 4350334"/>
              <a:gd name="connsiteX70" fmla="*/ 237318 w 6748930"/>
              <a:gd name="connsiteY70" fmla="*/ 1061980 h 4350334"/>
              <a:gd name="connsiteX71" fmla="*/ 166867 w 6748930"/>
              <a:gd name="connsiteY71" fmla="*/ 1137185 h 4350334"/>
              <a:gd name="connsiteX72" fmla="*/ 113254 w 6748930"/>
              <a:gd name="connsiteY72" fmla="*/ 1256635 h 4350334"/>
              <a:gd name="connsiteX73" fmla="*/ 72176 w 6748930"/>
              <a:gd name="connsiteY73" fmla="*/ 1354616 h 4350334"/>
              <a:gd name="connsiteX74" fmla="*/ 68887 w 6748930"/>
              <a:gd name="connsiteY74" fmla="*/ 1468419 h 4350334"/>
              <a:gd name="connsiteX75" fmla="*/ 0 w 6748930"/>
              <a:gd name="connsiteY75" fmla="*/ 1568134 h 4350334"/>
              <a:gd name="connsiteX76" fmla="*/ 15717 w 6748930"/>
              <a:gd name="connsiteY76" fmla="*/ 1805502 h 4350334"/>
              <a:gd name="connsiteX77" fmla="*/ 124038 w 6748930"/>
              <a:gd name="connsiteY77" fmla="*/ 1793541 h 4350334"/>
              <a:gd name="connsiteX78" fmla="*/ 287427 w 6748930"/>
              <a:gd name="connsiteY78" fmla="*/ 1863950 h 4350334"/>
              <a:gd name="connsiteX79" fmla="*/ 477307 w 6748930"/>
              <a:gd name="connsiteY79" fmla="*/ 1976975 h 4350334"/>
              <a:gd name="connsiteX80" fmla="*/ 442078 w 6748930"/>
              <a:gd name="connsiteY80" fmla="*/ 2122418 h 4350334"/>
              <a:gd name="connsiteX81" fmla="*/ 632171 w 6748930"/>
              <a:gd name="connsiteY81" fmla="*/ 2352557 h 4350334"/>
              <a:gd name="connsiteX82" fmla="*/ 406603 w 6748930"/>
              <a:gd name="connsiteY82" fmla="*/ 2851407 h 4350334"/>
              <a:gd name="connsiteX83" fmla="*/ 553431 w 6748930"/>
              <a:gd name="connsiteY83"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997575 w 6748930"/>
              <a:gd name="connsiteY5" fmla="*/ 4019974 h 4350334"/>
              <a:gd name="connsiteX6" fmla="*/ 1286691 w 6748930"/>
              <a:gd name="connsiteY6" fmla="*/ 3900108 h 4350334"/>
              <a:gd name="connsiteX7" fmla="*/ 1442161 w 6748930"/>
              <a:gd name="connsiteY7" fmla="*/ 3697891 h 4350334"/>
              <a:gd name="connsiteX8" fmla="*/ 1468940 w 6748930"/>
              <a:gd name="connsiteY8" fmla="*/ 3668527 h 4350334"/>
              <a:gd name="connsiteX9" fmla="*/ 1513390 w 6748930"/>
              <a:gd name="connsiteY9" fmla="*/ 3681227 h 4350334"/>
              <a:gd name="connsiteX10" fmla="*/ 1487990 w 6748930"/>
              <a:gd name="connsiteY10" fmla="*/ 3719327 h 4350334"/>
              <a:gd name="connsiteX11" fmla="*/ 1649915 w 6748930"/>
              <a:gd name="connsiteY11" fmla="*/ 3792641 h 4350334"/>
              <a:gd name="connsiteX12" fmla="*/ 1859532 w 6748930"/>
              <a:gd name="connsiteY12" fmla="*/ 3865725 h 4350334"/>
              <a:gd name="connsiteX13" fmla="*/ 1854065 w 6748930"/>
              <a:gd name="connsiteY13" fmla="*/ 3788272 h 4350334"/>
              <a:gd name="connsiteX14" fmla="*/ 1879446 w 6748930"/>
              <a:gd name="connsiteY14" fmla="*/ 3702576 h 4350334"/>
              <a:gd name="connsiteX15" fmla="*/ 1994158 w 6748930"/>
              <a:gd name="connsiteY15" fmla="*/ 3211199 h 4350334"/>
              <a:gd name="connsiteX16" fmla="*/ 2804799 w 6748930"/>
              <a:gd name="connsiteY16" fmla="*/ 3895198 h 4350334"/>
              <a:gd name="connsiteX17" fmla="*/ 3013959 w 6748930"/>
              <a:gd name="connsiteY17" fmla="*/ 3957567 h 4350334"/>
              <a:gd name="connsiteX18" fmla="*/ 3183365 w 6748930"/>
              <a:gd name="connsiteY18" fmla="*/ 3989261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627591 w 6748930"/>
              <a:gd name="connsiteY33" fmla="*/ 3433289 h 4350334"/>
              <a:gd name="connsiteX34" fmla="*/ 5639601 w 6748930"/>
              <a:gd name="connsiteY34" fmla="*/ 3388963 h 4350334"/>
              <a:gd name="connsiteX35" fmla="*/ 5450683 w 6748930"/>
              <a:gd name="connsiteY35" fmla="*/ 3391674 h 4350334"/>
              <a:gd name="connsiteX36" fmla="*/ 5386198 w 6748930"/>
              <a:gd name="connsiteY36" fmla="*/ 3333134 h 4350334"/>
              <a:gd name="connsiteX37" fmla="*/ 5479694 w 6748930"/>
              <a:gd name="connsiteY37" fmla="*/ 3218524 h 4350334"/>
              <a:gd name="connsiteX38" fmla="*/ 5563128 w 6748930"/>
              <a:gd name="connsiteY38" fmla="*/ 3299745 h 4350334"/>
              <a:gd name="connsiteX39" fmla="*/ 5657058 w 6748930"/>
              <a:gd name="connsiteY39" fmla="*/ 3297596 h 4350334"/>
              <a:gd name="connsiteX40" fmla="*/ 5699181 w 6748930"/>
              <a:gd name="connsiteY40" fmla="*/ 3195460 h 4350334"/>
              <a:gd name="connsiteX41" fmla="*/ 5832576 w 6748930"/>
              <a:gd name="connsiteY41" fmla="*/ 3288889 h 4350334"/>
              <a:gd name="connsiteX42" fmla="*/ 5912633 w 6748930"/>
              <a:gd name="connsiteY42" fmla="*/ 3108519 h 4350334"/>
              <a:gd name="connsiteX43" fmla="*/ 6298015 w 6748930"/>
              <a:gd name="connsiteY43" fmla="*/ 3318069 h 4350334"/>
              <a:gd name="connsiteX44" fmla="*/ 6529868 w 6748930"/>
              <a:gd name="connsiteY44" fmla="*/ 3506602 h 4350334"/>
              <a:gd name="connsiteX45" fmla="*/ 6671535 w 6748930"/>
              <a:gd name="connsiteY45" fmla="*/ 3575848 h 4350334"/>
              <a:gd name="connsiteX46" fmla="*/ 6748930 w 6748930"/>
              <a:gd name="connsiteY46" fmla="*/ 3451799 h 4350334"/>
              <a:gd name="connsiteX47" fmla="*/ 5559681 w 6748930"/>
              <a:gd name="connsiteY47" fmla="*/ 2476539 h 4350334"/>
              <a:gd name="connsiteX48" fmla="*/ 4062794 w 6748930"/>
              <a:gd name="connsiteY48" fmla="*/ 1460218 h 4350334"/>
              <a:gd name="connsiteX49" fmla="*/ 3318797 w 6748930"/>
              <a:gd name="connsiteY49" fmla="*/ 999628 h 4350334"/>
              <a:gd name="connsiteX50" fmla="*/ 3612279 w 6748930"/>
              <a:gd name="connsiteY50" fmla="*/ 681673 h 4350334"/>
              <a:gd name="connsiteX51" fmla="*/ 3082778 w 6748930"/>
              <a:gd name="connsiteY51" fmla="*/ 637893 h 4350334"/>
              <a:gd name="connsiteX52" fmla="*/ 2924003 w 6748930"/>
              <a:gd name="connsiteY52" fmla="*/ 378784 h 4350334"/>
              <a:gd name="connsiteX53" fmla="*/ 2716765 w 6748930"/>
              <a:gd name="connsiteY53" fmla="*/ 0 h 4350334"/>
              <a:gd name="connsiteX54" fmla="*/ 2506088 w 6748930"/>
              <a:gd name="connsiteY54" fmla="*/ 471741 h 4350334"/>
              <a:gd name="connsiteX55" fmla="*/ 2221402 w 6748930"/>
              <a:gd name="connsiteY55" fmla="*/ 1069117 h 4350334"/>
              <a:gd name="connsiteX56" fmla="*/ 1989942 w 6748930"/>
              <a:gd name="connsiteY56" fmla="*/ 1081740 h 4350334"/>
              <a:gd name="connsiteX57" fmla="*/ 1922097 w 6748930"/>
              <a:gd name="connsiteY57" fmla="*/ 651154 h 4350334"/>
              <a:gd name="connsiteX58" fmla="*/ 1896109 w 6748930"/>
              <a:gd name="connsiteY58" fmla="*/ 384269 h 4350334"/>
              <a:gd name="connsiteX59" fmla="*/ 1412666 w 6748930"/>
              <a:gd name="connsiteY59" fmla="*/ 354574 h 4350334"/>
              <a:gd name="connsiteX60" fmla="*/ 1425515 w 6748930"/>
              <a:gd name="connsiteY60" fmla="*/ 250468 h 4350334"/>
              <a:gd name="connsiteX61" fmla="*/ 1280609 w 6748930"/>
              <a:gd name="connsiteY61" fmla="*/ 233886 h 4350334"/>
              <a:gd name="connsiteX62" fmla="*/ 1172711 w 6748930"/>
              <a:gd name="connsiteY62" fmla="*/ 200187 h 4350334"/>
              <a:gd name="connsiteX63" fmla="*/ 1176653 w 6748930"/>
              <a:gd name="connsiteY63" fmla="*/ 83856 h 4350334"/>
              <a:gd name="connsiteX64" fmla="*/ 1069010 w 6748930"/>
              <a:gd name="connsiteY64" fmla="*/ 302914 h 4350334"/>
              <a:gd name="connsiteX65" fmla="*/ 964794 w 6748930"/>
              <a:gd name="connsiteY65" fmla="*/ 506053 h 4350334"/>
              <a:gd name="connsiteX66" fmla="*/ 887664 w 6748930"/>
              <a:gd name="connsiteY66" fmla="*/ 741045 h 4350334"/>
              <a:gd name="connsiteX67" fmla="*/ 771100 w 6748930"/>
              <a:gd name="connsiteY67" fmla="*/ 1145067 h 4350334"/>
              <a:gd name="connsiteX68" fmla="*/ 541335 w 6748930"/>
              <a:gd name="connsiteY68" fmla="*/ 1043578 h 4350334"/>
              <a:gd name="connsiteX69" fmla="*/ 353890 w 6748930"/>
              <a:gd name="connsiteY69" fmla="*/ 1148878 h 4350334"/>
              <a:gd name="connsiteX70" fmla="*/ 237318 w 6748930"/>
              <a:gd name="connsiteY70" fmla="*/ 1061980 h 4350334"/>
              <a:gd name="connsiteX71" fmla="*/ 166867 w 6748930"/>
              <a:gd name="connsiteY71" fmla="*/ 1137185 h 4350334"/>
              <a:gd name="connsiteX72" fmla="*/ 113254 w 6748930"/>
              <a:gd name="connsiteY72" fmla="*/ 1256635 h 4350334"/>
              <a:gd name="connsiteX73" fmla="*/ 72176 w 6748930"/>
              <a:gd name="connsiteY73" fmla="*/ 1354616 h 4350334"/>
              <a:gd name="connsiteX74" fmla="*/ 68887 w 6748930"/>
              <a:gd name="connsiteY74" fmla="*/ 1468419 h 4350334"/>
              <a:gd name="connsiteX75" fmla="*/ 0 w 6748930"/>
              <a:gd name="connsiteY75" fmla="*/ 1568134 h 4350334"/>
              <a:gd name="connsiteX76" fmla="*/ 15717 w 6748930"/>
              <a:gd name="connsiteY76" fmla="*/ 1805502 h 4350334"/>
              <a:gd name="connsiteX77" fmla="*/ 124038 w 6748930"/>
              <a:gd name="connsiteY77" fmla="*/ 1793541 h 4350334"/>
              <a:gd name="connsiteX78" fmla="*/ 287427 w 6748930"/>
              <a:gd name="connsiteY78" fmla="*/ 1863950 h 4350334"/>
              <a:gd name="connsiteX79" fmla="*/ 477307 w 6748930"/>
              <a:gd name="connsiteY79" fmla="*/ 1976975 h 4350334"/>
              <a:gd name="connsiteX80" fmla="*/ 442078 w 6748930"/>
              <a:gd name="connsiteY80" fmla="*/ 2122418 h 4350334"/>
              <a:gd name="connsiteX81" fmla="*/ 632171 w 6748930"/>
              <a:gd name="connsiteY81" fmla="*/ 2352557 h 4350334"/>
              <a:gd name="connsiteX82" fmla="*/ 406603 w 6748930"/>
              <a:gd name="connsiteY82" fmla="*/ 2851407 h 4350334"/>
              <a:gd name="connsiteX83" fmla="*/ 553431 w 6748930"/>
              <a:gd name="connsiteY83"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997575 w 6748930"/>
              <a:gd name="connsiteY5" fmla="*/ 4019974 h 4350334"/>
              <a:gd name="connsiteX6" fmla="*/ 1286691 w 6748930"/>
              <a:gd name="connsiteY6" fmla="*/ 3900108 h 4350334"/>
              <a:gd name="connsiteX7" fmla="*/ 1442161 w 6748930"/>
              <a:gd name="connsiteY7" fmla="*/ 3697891 h 4350334"/>
              <a:gd name="connsiteX8" fmla="*/ 1468940 w 6748930"/>
              <a:gd name="connsiteY8" fmla="*/ 3668527 h 4350334"/>
              <a:gd name="connsiteX9" fmla="*/ 1513390 w 6748930"/>
              <a:gd name="connsiteY9" fmla="*/ 3681227 h 4350334"/>
              <a:gd name="connsiteX10" fmla="*/ 1487990 w 6748930"/>
              <a:gd name="connsiteY10" fmla="*/ 3719327 h 4350334"/>
              <a:gd name="connsiteX11" fmla="*/ 1649915 w 6748930"/>
              <a:gd name="connsiteY11" fmla="*/ 3792641 h 4350334"/>
              <a:gd name="connsiteX12" fmla="*/ 1859532 w 6748930"/>
              <a:gd name="connsiteY12" fmla="*/ 3865725 h 4350334"/>
              <a:gd name="connsiteX13" fmla="*/ 1854065 w 6748930"/>
              <a:gd name="connsiteY13" fmla="*/ 3788272 h 4350334"/>
              <a:gd name="connsiteX14" fmla="*/ 1879446 w 6748930"/>
              <a:gd name="connsiteY14" fmla="*/ 3702576 h 4350334"/>
              <a:gd name="connsiteX15" fmla="*/ 1994158 w 6748930"/>
              <a:gd name="connsiteY15" fmla="*/ 3211199 h 4350334"/>
              <a:gd name="connsiteX16" fmla="*/ 2804799 w 6748930"/>
              <a:gd name="connsiteY16" fmla="*/ 3895198 h 4350334"/>
              <a:gd name="connsiteX17" fmla="*/ 3013959 w 6748930"/>
              <a:gd name="connsiteY17" fmla="*/ 3957567 h 4350334"/>
              <a:gd name="connsiteX18" fmla="*/ 3183365 w 6748930"/>
              <a:gd name="connsiteY18" fmla="*/ 3989261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627591 w 6748930"/>
              <a:gd name="connsiteY33" fmla="*/ 3433289 h 4350334"/>
              <a:gd name="connsiteX34" fmla="*/ 5639601 w 6748930"/>
              <a:gd name="connsiteY34" fmla="*/ 3388963 h 4350334"/>
              <a:gd name="connsiteX35" fmla="*/ 5450683 w 6748930"/>
              <a:gd name="connsiteY35" fmla="*/ 3391674 h 4350334"/>
              <a:gd name="connsiteX36" fmla="*/ 5386198 w 6748930"/>
              <a:gd name="connsiteY36" fmla="*/ 3333134 h 4350334"/>
              <a:gd name="connsiteX37" fmla="*/ 5479694 w 6748930"/>
              <a:gd name="connsiteY37" fmla="*/ 3218524 h 4350334"/>
              <a:gd name="connsiteX38" fmla="*/ 5563128 w 6748930"/>
              <a:gd name="connsiteY38" fmla="*/ 3299745 h 4350334"/>
              <a:gd name="connsiteX39" fmla="*/ 5657058 w 6748930"/>
              <a:gd name="connsiteY39" fmla="*/ 3297596 h 4350334"/>
              <a:gd name="connsiteX40" fmla="*/ 5699181 w 6748930"/>
              <a:gd name="connsiteY40" fmla="*/ 3195460 h 4350334"/>
              <a:gd name="connsiteX41" fmla="*/ 5832576 w 6748930"/>
              <a:gd name="connsiteY41" fmla="*/ 3288889 h 4350334"/>
              <a:gd name="connsiteX42" fmla="*/ 5912633 w 6748930"/>
              <a:gd name="connsiteY42" fmla="*/ 3108519 h 4350334"/>
              <a:gd name="connsiteX43" fmla="*/ 6298015 w 6748930"/>
              <a:gd name="connsiteY43" fmla="*/ 3318069 h 4350334"/>
              <a:gd name="connsiteX44" fmla="*/ 6529868 w 6748930"/>
              <a:gd name="connsiteY44" fmla="*/ 3506602 h 4350334"/>
              <a:gd name="connsiteX45" fmla="*/ 6671535 w 6748930"/>
              <a:gd name="connsiteY45" fmla="*/ 3575848 h 4350334"/>
              <a:gd name="connsiteX46" fmla="*/ 6748930 w 6748930"/>
              <a:gd name="connsiteY46" fmla="*/ 3451799 h 4350334"/>
              <a:gd name="connsiteX47" fmla="*/ 5559681 w 6748930"/>
              <a:gd name="connsiteY47" fmla="*/ 2476539 h 4350334"/>
              <a:gd name="connsiteX48" fmla="*/ 4062794 w 6748930"/>
              <a:gd name="connsiteY48" fmla="*/ 1460218 h 4350334"/>
              <a:gd name="connsiteX49" fmla="*/ 3318797 w 6748930"/>
              <a:gd name="connsiteY49" fmla="*/ 999628 h 4350334"/>
              <a:gd name="connsiteX50" fmla="*/ 3612279 w 6748930"/>
              <a:gd name="connsiteY50" fmla="*/ 681673 h 4350334"/>
              <a:gd name="connsiteX51" fmla="*/ 3082778 w 6748930"/>
              <a:gd name="connsiteY51" fmla="*/ 637893 h 4350334"/>
              <a:gd name="connsiteX52" fmla="*/ 2924003 w 6748930"/>
              <a:gd name="connsiteY52" fmla="*/ 378784 h 4350334"/>
              <a:gd name="connsiteX53" fmla="*/ 2716765 w 6748930"/>
              <a:gd name="connsiteY53" fmla="*/ 0 h 4350334"/>
              <a:gd name="connsiteX54" fmla="*/ 2506088 w 6748930"/>
              <a:gd name="connsiteY54" fmla="*/ 471741 h 4350334"/>
              <a:gd name="connsiteX55" fmla="*/ 2221402 w 6748930"/>
              <a:gd name="connsiteY55" fmla="*/ 1069117 h 4350334"/>
              <a:gd name="connsiteX56" fmla="*/ 1989942 w 6748930"/>
              <a:gd name="connsiteY56" fmla="*/ 1081740 h 4350334"/>
              <a:gd name="connsiteX57" fmla="*/ 1922097 w 6748930"/>
              <a:gd name="connsiteY57" fmla="*/ 651154 h 4350334"/>
              <a:gd name="connsiteX58" fmla="*/ 1896109 w 6748930"/>
              <a:gd name="connsiteY58" fmla="*/ 384269 h 4350334"/>
              <a:gd name="connsiteX59" fmla="*/ 1412666 w 6748930"/>
              <a:gd name="connsiteY59" fmla="*/ 354574 h 4350334"/>
              <a:gd name="connsiteX60" fmla="*/ 1425515 w 6748930"/>
              <a:gd name="connsiteY60" fmla="*/ 250468 h 4350334"/>
              <a:gd name="connsiteX61" fmla="*/ 1280609 w 6748930"/>
              <a:gd name="connsiteY61" fmla="*/ 233886 h 4350334"/>
              <a:gd name="connsiteX62" fmla="*/ 1172711 w 6748930"/>
              <a:gd name="connsiteY62" fmla="*/ 200187 h 4350334"/>
              <a:gd name="connsiteX63" fmla="*/ 1176653 w 6748930"/>
              <a:gd name="connsiteY63" fmla="*/ 83856 h 4350334"/>
              <a:gd name="connsiteX64" fmla="*/ 1069010 w 6748930"/>
              <a:gd name="connsiteY64" fmla="*/ 302914 h 4350334"/>
              <a:gd name="connsiteX65" fmla="*/ 964794 w 6748930"/>
              <a:gd name="connsiteY65" fmla="*/ 506053 h 4350334"/>
              <a:gd name="connsiteX66" fmla="*/ 887664 w 6748930"/>
              <a:gd name="connsiteY66" fmla="*/ 741045 h 4350334"/>
              <a:gd name="connsiteX67" fmla="*/ 771100 w 6748930"/>
              <a:gd name="connsiteY67" fmla="*/ 1145067 h 4350334"/>
              <a:gd name="connsiteX68" fmla="*/ 541335 w 6748930"/>
              <a:gd name="connsiteY68" fmla="*/ 1043578 h 4350334"/>
              <a:gd name="connsiteX69" fmla="*/ 353890 w 6748930"/>
              <a:gd name="connsiteY69" fmla="*/ 1148878 h 4350334"/>
              <a:gd name="connsiteX70" fmla="*/ 237318 w 6748930"/>
              <a:gd name="connsiteY70" fmla="*/ 1061980 h 4350334"/>
              <a:gd name="connsiteX71" fmla="*/ 166867 w 6748930"/>
              <a:gd name="connsiteY71" fmla="*/ 1137185 h 4350334"/>
              <a:gd name="connsiteX72" fmla="*/ 113254 w 6748930"/>
              <a:gd name="connsiteY72" fmla="*/ 1256635 h 4350334"/>
              <a:gd name="connsiteX73" fmla="*/ 72176 w 6748930"/>
              <a:gd name="connsiteY73" fmla="*/ 1354616 h 4350334"/>
              <a:gd name="connsiteX74" fmla="*/ 68887 w 6748930"/>
              <a:gd name="connsiteY74" fmla="*/ 1468419 h 4350334"/>
              <a:gd name="connsiteX75" fmla="*/ 0 w 6748930"/>
              <a:gd name="connsiteY75" fmla="*/ 1568134 h 4350334"/>
              <a:gd name="connsiteX76" fmla="*/ 15717 w 6748930"/>
              <a:gd name="connsiteY76" fmla="*/ 1805502 h 4350334"/>
              <a:gd name="connsiteX77" fmla="*/ 124038 w 6748930"/>
              <a:gd name="connsiteY77" fmla="*/ 1793541 h 4350334"/>
              <a:gd name="connsiteX78" fmla="*/ 287427 w 6748930"/>
              <a:gd name="connsiteY78" fmla="*/ 1863950 h 4350334"/>
              <a:gd name="connsiteX79" fmla="*/ 477307 w 6748930"/>
              <a:gd name="connsiteY79" fmla="*/ 1976975 h 4350334"/>
              <a:gd name="connsiteX80" fmla="*/ 442078 w 6748930"/>
              <a:gd name="connsiteY80" fmla="*/ 2122418 h 4350334"/>
              <a:gd name="connsiteX81" fmla="*/ 632171 w 6748930"/>
              <a:gd name="connsiteY81" fmla="*/ 2352557 h 4350334"/>
              <a:gd name="connsiteX82" fmla="*/ 406603 w 6748930"/>
              <a:gd name="connsiteY82" fmla="*/ 2851407 h 4350334"/>
              <a:gd name="connsiteX83" fmla="*/ 553431 w 6748930"/>
              <a:gd name="connsiteY83"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997575 w 6748930"/>
              <a:gd name="connsiteY5" fmla="*/ 4019974 h 4350334"/>
              <a:gd name="connsiteX6" fmla="*/ 1286691 w 6748930"/>
              <a:gd name="connsiteY6" fmla="*/ 3900108 h 4350334"/>
              <a:gd name="connsiteX7" fmla="*/ 1442161 w 6748930"/>
              <a:gd name="connsiteY7" fmla="*/ 3697891 h 4350334"/>
              <a:gd name="connsiteX8" fmla="*/ 1468940 w 6748930"/>
              <a:gd name="connsiteY8" fmla="*/ 3668527 h 4350334"/>
              <a:gd name="connsiteX9" fmla="*/ 1513390 w 6748930"/>
              <a:gd name="connsiteY9" fmla="*/ 3681227 h 4350334"/>
              <a:gd name="connsiteX10" fmla="*/ 1487990 w 6748930"/>
              <a:gd name="connsiteY10" fmla="*/ 3719327 h 4350334"/>
              <a:gd name="connsiteX11" fmla="*/ 1649915 w 6748930"/>
              <a:gd name="connsiteY11" fmla="*/ 3792641 h 4350334"/>
              <a:gd name="connsiteX12" fmla="*/ 1859532 w 6748930"/>
              <a:gd name="connsiteY12" fmla="*/ 3865725 h 4350334"/>
              <a:gd name="connsiteX13" fmla="*/ 1854065 w 6748930"/>
              <a:gd name="connsiteY13" fmla="*/ 3788272 h 4350334"/>
              <a:gd name="connsiteX14" fmla="*/ 1879446 w 6748930"/>
              <a:gd name="connsiteY14" fmla="*/ 3702576 h 4350334"/>
              <a:gd name="connsiteX15" fmla="*/ 1994158 w 6748930"/>
              <a:gd name="connsiteY15" fmla="*/ 3211199 h 4350334"/>
              <a:gd name="connsiteX16" fmla="*/ 2804799 w 6748930"/>
              <a:gd name="connsiteY16" fmla="*/ 3895198 h 4350334"/>
              <a:gd name="connsiteX17" fmla="*/ 3013959 w 6748930"/>
              <a:gd name="connsiteY17" fmla="*/ 3957567 h 4350334"/>
              <a:gd name="connsiteX18" fmla="*/ 3183365 w 6748930"/>
              <a:gd name="connsiteY18" fmla="*/ 3989261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627591 w 6748930"/>
              <a:gd name="connsiteY33" fmla="*/ 3433289 h 4350334"/>
              <a:gd name="connsiteX34" fmla="*/ 5639601 w 6748930"/>
              <a:gd name="connsiteY34" fmla="*/ 3388963 h 4350334"/>
              <a:gd name="connsiteX35" fmla="*/ 5450683 w 6748930"/>
              <a:gd name="connsiteY35" fmla="*/ 3391674 h 4350334"/>
              <a:gd name="connsiteX36" fmla="*/ 5386198 w 6748930"/>
              <a:gd name="connsiteY36" fmla="*/ 3333134 h 4350334"/>
              <a:gd name="connsiteX37" fmla="*/ 5479694 w 6748930"/>
              <a:gd name="connsiteY37" fmla="*/ 3218524 h 4350334"/>
              <a:gd name="connsiteX38" fmla="*/ 5563128 w 6748930"/>
              <a:gd name="connsiteY38" fmla="*/ 3299745 h 4350334"/>
              <a:gd name="connsiteX39" fmla="*/ 5657058 w 6748930"/>
              <a:gd name="connsiteY39" fmla="*/ 3297596 h 4350334"/>
              <a:gd name="connsiteX40" fmla="*/ 5699181 w 6748930"/>
              <a:gd name="connsiteY40" fmla="*/ 3195460 h 4350334"/>
              <a:gd name="connsiteX41" fmla="*/ 5832576 w 6748930"/>
              <a:gd name="connsiteY41" fmla="*/ 3288889 h 4350334"/>
              <a:gd name="connsiteX42" fmla="*/ 5912633 w 6748930"/>
              <a:gd name="connsiteY42" fmla="*/ 3108519 h 4350334"/>
              <a:gd name="connsiteX43" fmla="*/ 6298015 w 6748930"/>
              <a:gd name="connsiteY43" fmla="*/ 3318069 h 4350334"/>
              <a:gd name="connsiteX44" fmla="*/ 6529868 w 6748930"/>
              <a:gd name="connsiteY44" fmla="*/ 3506602 h 4350334"/>
              <a:gd name="connsiteX45" fmla="*/ 6671535 w 6748930"/>
              <a:gd name="connsiteY45" fmla="*/ 3575848 h 4350334"/>
              <a:gd name="connsiteX46" fmla="*/ 6748930 w 6748930"/>
              <a:gd name="connsiteY46" fmla="*/ 3451799 h 4350334"/>
              <a:gd name="connsiteX47" fmla="*/ 5559681 w 6748930"/>
              <a:gd name="connsiteY47" fmla="*/ 2476539 h 4350334"/>
              <a:gd name="connsiteX48" fmla="*/ 4062794 w 6748930"/>
              <a:gd name="connsiteY48" fmla="*/ 1460218 h 4350334"/>
              <a:gd name="connsiteX49" fmla="*/ 3318797 w 6748930"/>
              <a:gd name="connsiteY49" fmla="*/ 999628 h 4350334"/>
              <a:gd name="connsiteX50" fmla="*/ 3612279 w 6748930"/>
              <a:gd name="connsiteY50" fmla="*/ 681673 h 4350334"/>
              <a:gd name="connsiteX51" fmla="*/ 3082778 w 6748930"/>
              <a:gd name="connsiteY51" fmla="*/ 637893 h 4350334"/>
              <a:gd name="connsiteX52" fmla="*/ 2924003 w 6748930"/>
              <a:gd name="connsiteY52" fmla="*/ 378784 h 4350334"/>
              <a:gd name="connsiteX53" fmla="*/ 2716765 w 6748930"/>
              <a:gd name="connsiteY53" fmla="*/ 0 h 4350334"/>
              <a:gd name="connsiteX54" fmla="*/ 2506088 w 6748930"/>
              <a:gd name="connsiteY54" fmla="*/ 471741 h 4350334"/>
              <a:gd name="connsiteX55" fmla="*/ 2221402 w 6748930"/>
              <a:gd name="connsiteY55" fmla="*/ 1069117 h 4350334"/>
              <a:gd name="connsiteX56" fmla="*/ 1989942 w 6748930"/>
              <a:gd name="connsiteY56" fmla="*/ 1081740 h 4350334"/>
              <a:gd name="connsiteX57" fmla="*/ 1922097 w 6748930"/>
              <a:gd name="connsiteY57" fmla="*/ 651154 h 4350334"/>
              <a:gd name="connsiteX58" fmla="*/ 1896109 w 6748930"/>
              <a:gd name="connsiteY58" fmla="*/ 384269 h 4350334"/>
              <a:gd name="connsiteX59" fmla="*/ 1412666 w 6748930"/>
              <a:gd name="connsiteY59" fmla="*/ 354574 h 4350334"/>
              <a:gd name="connsiteX60" fmla="*/ 1425515 w 6748930"/>
              <a:gd name="connsiteY60" fmla="*/ 250468 h 4350334"/>
              <a:gd name="connsiteX61" fmla="*/ 1280609 w 6748930"/>
              <a:gd name="connsiteY61" fmla="*/ 233886 h 4350334"/>
              <a:gd name="connsiteX62" fmla="*/ 1172711 w 6748930"/>
              <a:gd name="connsiteY62" fmla="*/ 200187 h 4350334"/>
              <a:gd name="connsiteX63" fmla="*/ 1176653 w 6748930"/>
              <a:gd name="connsiteY63" fmla="*/ 83856 h 4350334"/>
              <a:gd name="connsiteX64" fmla="*/ 1069010 w 6748930"/>
              <a:gd name="connsiteY64" fmla="*/ 302914 h 4350334"/>
              <a:gd name="connsiteX65" fmla="*/ 964794 w 6748930"/>
              <a:gd name="connsiteY65" fmla="*/ 506053 h 4350334"/>
              <a:gd name="connsiteX66" fmla="*/ 887664 w 6748930"/>
              <a:gd name="connsiteY66" fmla="*/ 741045 h 4350334"/>
              <a:gd name="connsiteX67" fmla="*/ 771100 w 6748930"/>
              <a:gd name="connsiteY67" fmla="*/ 1145067 h 4350334"/>
              <a:gd name="connsiteX68" fmla="*/ 541335 w 6748930"/>
              <a:gd name="connsiteY68" fmla="*/ 1043578 h 4350334"/>
              <a:gd name="connsiteX69" fmla="*/ 353890 w 6748930"/>
              <a:gd name="connsiteY69" fmla="*/ 1148878 h 4350334"/>
              <a:gd name="connsiteX70" fmla="*/ 237318 w 6748930"/>
              <a:gd name="connsiteY70" fmla="*/ 1061980 h 4350334"/>
              <a:gd name="connsiteX71" fmla="*/ 166867 w 6748930"/>
              <a:gd name="connsiteY71" fmla="*/ 1137185 h 4350334"/>
              <a:gd name="connsiteX72" fmla="*/ 113254 w 6748930"/>
              <a:gd name="connsiteY72" fmla="*/ 1256635 h 4350334"/>
              <a:gd name="connsiteX73" fmla="*/ 72176 w 6748930"/>
              <a:gd name="connsiteY73" fmla="*/ 1354616 h 4350334"/>
              <a:gd name="connsiteX74" fmla="*/ 68887 w 6748930"/>
              <a:gd name="connsiteY74" fmla="*/ 1468419 h 4350334"/>
              <a:gd name="connsiteX75" fmla="*/ 0 w 6748930"/>
              <a:gd name="connsiteY75" fmla="*/ 1568134 h 4350334"/>
              <a:gd name="connsiteX76" fmla="*/ 15717 w 6748930"/>
              <a:gd name="connsiteY76" fmla="*/ 1805502 h 4350334"/>
              <a:gd name="connsiteX77" fmla="*/ 124038 w 6748930"/>
              <a:gd name="connsiteY77" fmla="*/ 1793541 h 4350334"/>
              <a:gd name="connsiteX78" fmla="*/ 287427 w 6748930"/>
              <a:gd name="connsiteY78" fmla="*/ 1863950 h 4350334"/>
              <a:gd name="connsiteX79" fmla="*/ 477307 w 6748930"/>
              <a:gd name="connsiteY79" fmla="*/ 1976975 h 4350334"/>
              <a:gd name="connsiteX80" fmla="*/ 442078 w 6748930"/>
              <a:gd name="connsiteY80" fmla="*/ 2122418 h 4350334"/>
              <a:gd name="connsiteX81" fmla="*/ 632171 w 6748930"/>
              <a:gd name="connsiteY81" fmla="*/ 2352557 h 4350334"/>
              <a:gd name="connsiteX82" fmla="*/ 406603 w 6748930"/>
              <a:gd name="connsiteY82" fmla="*/ 2851407 h 4350334"/>
              <a:gd name="connsiteX83" fmla="*/ 553431 w 6748930"/>
              <a:gd name="connsiteY83"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997575 w 6748930"/>
              <a:gd name="connsiteY5" fmla="*/ 4019974 h 4350334"/>
              <a:gd name="connsiteX6" fmla="*/ 1286691 w 6748930"/>
              <a:gd name="connsiteY6" fmla="*/ 3900108 h 4350334"/>
              <a:gd name="connsiteX7" fmla="*/ 1442161 w 6748930"/>
              <a:gd name="connsiteY7" fmla="*/ 3697891 h 4350334"/>
              <a:gd name="connsiteX8" fmla="*/ 1468940 w 6748930"/>
              <a:gd name="connsiteY8" fmla="*/ 3668527 h 4350334"/>
              <a:gd name="connsiteX9" fmla="*/ 1513390 w 6748930"/>
              <a:gd name="connsiteY9" fmla="*/ 3681227 h 4350334"/>
              <a:gd name="connsiteX10" fmla="*/ 1487990 w 6748930"/>
              <a:gd name="connsiteY10" fmla="*/ 3719327 h 4350334"/>
              <a:gd name="connsiteX11" fmla="*/ 1649915 w 6748930"/>
              <a:gd name="connsiteY11" fmla="*/ 3792641 h 4350334"/>
              <a:gd name="connsiteX12" fmla="*/ 1859532 w 6748930"/>
              <a:gd name="connsiteY12" fmla="*/ 3865725 h 4350334"/>
              <a:gd name="connsiteX13" fmla="*/ 1854065 w 6748930"/>
              <a:gd name="connsiteY13" fmla="*/ 3788272 h 4350334"/>
              <a:gd name="connsiteX14" fmla="*/ 1879446 w 6748930"/>
              <a:gd name="connsiteY14" fmla="*/ 3702576 h 4350334"/>
              <a:gd name="connsiteX15" fmla="*/ 1994158 w 6748930"/>
              <a:gd name="connsiteY15" fmla="*/ 3211199 h 4350334"/>
              <a:gd name="connsiteX16" fmla="*/ 2804799 w 6748930"/>
              <a:gd name="connsiteY16" fmla="*/ 3895198 h 4350334"/>
              <a:gd name="connsiteX17" fmla="*/ 3013959 w 6748930"/>
              <a:gd name="connsiteY17" fmla="*/ 3957567 h 4350334"/>
              <a:gd name="connsiteX18" fmla="*/ 3183365 w 6748930"/>
              <a:gd name="connsiteY18" fmla="*/ 3989261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627591 w 6748930"/>
              <a:gd name="connsiteY33" fmla="*/ 3433289 h 4350334"/>
              <a:gd name="connsiteX34" fmla="*/ 5639601 w 6748930"/>
              <a:gd name="connsiteY34" fmla="*/ 3388963 h 4350334"/>
              <a:gd name="connsiteX35" fmla="*/ 5450683 w 6748930"/>
              <a:gd name="connsiteY35" fmla="*/ 3391674 h 4350334"/>
              <a:gd name="connsiteX36" fmla="*/ 5386198 w 6748930"/>
              <a:gd name="connsiteY36" fmla="*/ 3333134 h 4350334"/>
              <a:gd name="connsiteX37" fmla="*/ 5479694 w 6748930"/>
              <a:gd name="connsiteY37" fmla="*/ 3218524 h 4350334"/>
              <a:gd name="connsiteX38" fmla="*/ 5563128 w 6748930"/>
              <a:gd name="connsiteY38" fmla="*/ 3299745 h 4350334"/>
              <a:gd name="connsiteX39" fmla="*/ 5657058 w 6748930"/>
              <a:gd name="connsiteY39" fmla="*/ 3297596 h 4350334"/>
              <a:gd name="connsiteX40" fmla="*/ 5699181 w 6748930"/>
              <a:gd name="connsiteY40" fmla="*/ 3195460 h 4350334"/>
              <a:gd name="connsiteX41" fmla="*/ 5832576 w 6748930"/>
              <a:gd name="connsiteY41" fmla="*/ 3288889 h 4350334"/>
              <a:gd name="connsiteX42" fmla="*/ 5912633 w 6748930"/>
              <a:gd name="connsiteY42" fmla="*/ 3108519 h 4350334"/>
              <a:gd name="connsiteX43" fmla="*/ 6298015 w 6748930"/>
              <a:gd name="connsiteY43" fmla="*/ 3318069 h 4350334"/>
              <a:gd name="connsiteX44" fmla="*/ 6529868 w 6748930"/>
              <a:gd name="connsiteY44" fmla="*/ 3506602 h 4350334"/>
              <a:gd name="connsiteX45" fmla="*/ 6671535 w 6748930"/>
              <a:gd name="connsiteY45" fmla="*/ 3575848 h 4350334"/>
              <a:gd name="connsiteX46" fmla="*/ 6748930 w 6748930"/>
              <a:gd name="connsiteY46" fmla="*/ 3451799 h 4350334"/>
              <a:gd name="connsiteX47" fmla="*/ 5559681 w 6748930"/>
              <a:gd name="connsiteY47" fmla="*/ 2476539 h 4350334"/>
              <a:gd name="connsiteX48" fmla="*/ 4062794 w 6748930"/>
              <a:gd name="connsiteY48" fmla="*/ 1460218 h 4350334"/>
              <a:gd name="connsiteX49" fmla="*/ 3318797 w 6748930"/>
              <a:gd name="connsiteY49" fmla="*/ 999628 h 4350334"/>
              <a:gd name="connsiteX50" fmla="*/ 3612279 w 6748930"/>
              <a:gd name="connsiteY50" fmla="*/ 681673 h 4350334"/>
              <a:gd name="connsiteX51" fmla="*/ 3082778 w 6748930"/>
              <a:gd name="connsiteY51" fmla="*/ 637893 h 4350334"/>
              <a:gd name="connsiteX52" fmla="*/ 2924003 w 6748930"/>
              <a:gd name="connsiteY52" fmla="*/ 378784 h 4350334"/>
              <a:gd name="connsiteX53" fmla="*/ 2716765 w 6748930"/>
              <a:gd name="connsiteY53" fmla="*/ 0 h 4350334"/>
              <a:gd name="connsiteX54" fmla="*/ 2506088 w 6748930"/>
              <a:gd name="connsiteY54" fmla="*/ 471741 h 4350334"/>
              <a:gd name="connsiteX55" fmla="*/ 2221402 w 6748930"/>
              <a:gd name="connsiteY55" fmla="*/ 1069117 h 4350334"/>
              <a:gd name="connsiteX56" fmla="*/ 1989942 w 6748930"/>
              <a:gd name="connsiteY56" fmla="*/ 1081740 h 4350334"/>
              <a:gd name="connsiteX57" fmla="*/ 1922097 w 6748930"/>
              <a:gd name="connsiteY57" fmla="*/ 651154 h 4350334"/>
              <a:gd name="connsiteX58" fmla="*/ 1896109 w 6748930"/>
              <a:gd name="connsiteY58" fmla="*/ 384269 h 4350334"/>
              <a:gd name="connsiteX59" fmla="*/ 1412666 w 6748930"/>
              <a:gd name="connsiteY59" fmla="*/ 354574 h 4350334"/>
              <a:gd name="connsiteX60" fmla="*/ 1425515 w 6748930"/>
              <a:gd name="connsiteY60" fmla="*/ 250468 h 4350334"/>
              <a:gd name="connsiteX61" fmla="*/ 1280609 w 6748930"/>
              <a:gd name="connsiteY61" fmla="*/ 233886 h 4350334"/>
              <a:gd name="connsiteX62" fmla="*/ 1172711 w 6748930"/>
              <a:gd name="connsiteY62" fmla="*/ 200187 h 4350334"/>
              <a:gd name="connsiteX63" fmla="*/ 1176653 w 6748930"/>
              <a:gd name="connsiteY63" fmla="*/ 83856 h 4350334"/>
              <a:gd name="connsiteX64" fmla="*/ 1069010 w 6748930"/>
              <a:gd name="connsiteY64" fmla="*/ 302914 h 4350334"/>
              <a:gd name="connsiteX65" fmla="*/ 964794 w 6748930"/>
              <a:gd name="connsiteY65" fmla="*/ 506053 h 4350334"/>
              <a:gd name="connsiteX66" fmla="*/ 887664 w 6748930"/>
              <a:gd name="connsiteY66" fmla="*/ 741045 h 4350334"/>
              <a:gd name="connsiteX67" fmla="*/ 771100 w 6748930"/>
              <a:gd name="connsiteY67" fmla="*/ 1145067 h 4350334"/>
              <a:gd name="connsiteX68" fmla="*/ 541335 w 6748930"/>
              <a:gd name="connsiteY68" fmla="*/ 1043578 h 4350334"/>
              <a:gd name="connsiteX69" fmla="*/ 353890 w 6748930"/>
              <a:gd name="connsiteY69" fmla="*/ 1148878 h 4350334"/>
              <a:gd name="connsiteX70" fmla="*/ 237318 w 6748930"/>
              <a:gd name="connsiteY70" fmla="*/ 1061980 h 4350334"/>
              <a:gd name="connsiteX71" fmla="*/ 166867 w 6748930"/>
              <a:gd name="connsiteY71" fmla="*/ 1137185 h 4350334"/>
              <a:gd name="connsiteX72" fmla="*/ 113254 w 6748930"/>
              <a:gd name="connsiteY72" fmla="*/ 1256635 h 4350334"/>
              <a:gd name="connsiteX73" fmla="*/ 72176 w 6748930"/>
              <a:gd name="connsiteY73" fmla="*/ 1354616 h 4350334"/>
              <a:gd name="connsiteX74" fmla="*/ 68887 w 6748930"/>
              <a:gd name="connsiteY74" fmla="*/ 1468419 h 4350334"/>
              <a:gd name="connsiteX75" fmla="*/ 0 w 6748930"/>
              <a:gd name="connsiteY75" fmla="*/ 1568134 h 4350334"/>
              <a:gd name="connsiteX76" fmla="*/ 15717 w 6748930"/>
              <a:gd name="connsiteY76" fmla="*/ 1805502 h 4350334"/>
              <a:gd name="connsiteX77" fmla="*/ 124038 w 6748930"/>
              <a:gd name="connsiteY77" fmla="*/ 1793541 h 4350334"/>
              <a:gd name="connsiteX78" fmla="*/ 287427 w 6748930"/>
              <a:gd name="connsiteY78" fmla="*/ 1863950 h 4350334"/>
              <a:gd name="connsiteX79" fmla="*/ 477307 w 6748930"/>
              <a:gd name="connsiteY79" fmla="*/ 1976975 h 4350334"/>
              <a:gd name="connsiteX80" fmla="*/ 442078 w 6748930"/>
              <a:gd name="connsiteY80" fmla="*/ 2122418 h 4350334"/>
              <a:gd name="connsiteX81" fmla="*/ 632171 w 6748930"/>
              <a:gd name="connsiteY81" fmla="*/ 2352557 h 4350334"/>
              <a:gd name="connsiteX82" fmla="*/ 406603 w 6748930"/>
              <a:gd name="connsiteY82" fmla="*/ 2851407 h 4350334"/>
              <a:gd name="connsiteX83" fmla="*/ 553431 w 6748930"/>
              <a:gd name="connsiteY83"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997575 w 6748930"/>
              <a:gd name="connsiteY5" fmla="*/ 4019974 h 4350334"/>
              <a:gd name="connsiteX6" fmla="*/ 1286691 w 6748930"/>
              <a:gd name="connsiteY6" fmla="*/ 3900108 h 4350334"/>
              <a:gd name="connsiteX7" fmla="*/ 1442161 w 6748930"/>
              <a:gd name="connsiteY7" fmla="*/ 3697891 h 4350334"/>
              <a:gd name="connsiteX8" fmla="*/ 1468940 w 6748930"/>
              <a:gd name="connsiteY8" fmla="*/ 3668527 h 4350334"/>
              <a:gd name="connsiteX9" fmla="*/ 1513390 w 6748930"/>
              <a:gd name="connsiteY9" fmla="*/ 3681227 h 4350334"/>
              <a:gd name="connsiteX10" fmla="*/ 1487990 w 6748930"/>
              <a:gd name="connsiteY10" fmla="*/ 3719327 h 4350334"/>
              <a:gd name="connsiteX11" fmla="*/ 1649915 w 6748930"/>
              <a:gd name="connsiteY11" fmla="*/ 3792641 h 4350334"/>
              <a:gd name="connsiteX12" fmla="*/ 1859532 w 6748930"/>
              <a:gd name="connsiteY12" fmla="*/ 3865725 h 4350334"/>
              <a:gd name="connsiteX13" fmla="*/ 1854065 w 6748930"/>
              <a:gd name="connsiteY13" fmla="*/ 3788272 h 4350334"/>
              <a:gd name="connsiteX14" fmla="*/ 1879446 w 6748930"/>
              <a:gd name="connsiteY14" fmla="*/ 3702576 h 4350334"/>
              <a:gd name="connsiteX15" fmla="*/ 1994158 w 6748930"/>
              <a:gd name="connsiteY15" fmla="*/ 3211199 h 4350334"/>
              <a:gd name="connsiteX16" fmla="*/ 2804799 w 6748930"/>
              <a:gd name="connsiteY16" fmla="*/ 3895198 h 4350334"/>
              <a:gd name="connsiteX17" fmla="*/ 3013959 w 6748930"/>
              <a:gd name="connsiteY17" fmla="*/ 3957567 h 4350334"/>
              <a:gd name="connsiteX18" fmla="*/ 3183365 w 6748930"/>
              <a:gd name="connsiteY18" fmla="*/ 3989261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627591 w 6748930"/>
              <a:gd name="connsiteY33" fmla="*/ 3433289 h 4350334"/>
              <a:gd name="connsiteX34" fmla="*/ 5639601 w 6748930"/>
              <a:gd name="connsiteY34" fmla="*/ 3388963 h 4350334"/>
              <a:gd name="connsiteX35" fmla="*/ 5450683 w 6748930"/>
              <a:gd name="connsiteY35" fmla="*/ 3391674 h 4350334"/>
              <a:gd name="connsiteX36" fmla="*/ 5386198 w 6748930"/>
              <a:gd name="connsiteY36" fmla="*/ 3333134 h 4350334"/>
              <a:gd name="connsiteX37" fmla="*/ 5479694 w 6748930"/>
              <a:gd name="connsiteY37" fmla="*/ 3218524 h 4350334"/>
              <a:gd name="connsiteX38" fmla="*/ 5563128 w 6748930"/>
              <a:gd name="connsiteY38" fmla="*/ 3299745 h 4350334"/>
              <a:gd name="connsiteX39" fmla="*/ 5657058 w 6748930"/>
              <a:gd name="connsiteY39" fmla="*/ 3297596 h 4350334"/>
              <a:gd name="connsiteX40" fmla="*/ 5699181 w 6748930"/>
              <a:gd name="connsiteY40" fmla="*/ 3195460 h 4350334"/>
              <a:gd name="connsiteX41" fmla="*/ 5832576 w 6748930"/>
              <a:gd name="connsiteY41" fmla="*/ 3288889 h 4350334"/>
              <a:gd name="connsiteX42" fmla="*/ 5912633 w 6748930"/>
              <a:gd name="connsiteY42" fmla="*/ 3108519 h 4350334"/>
              <a:gd name="connsiteX43" fmla="*/ 6298015 w 6748930"/>
              <a:gd name="connsiteY43" fmla="*/ 3318069 h 4350334"/>
              <a:gd name="connsiteX44" fmla="*/ 6529868 w 6748930"/>
              <a:gd name="connsiteY44" fmla="*/ 3506602 h 4350334"/>
              <a:gd name="connsiteX45" fmla="*/ 6671535 w 6748930"/>
              <a:gd name="connsiteY45" fmla="*/ 3575848 h 4350334"/>
              <a:gd name="connsiteX46" fmla="*/ 6748930 w 6748930"/>
              <a:gd name="connsiteY46" fmla="*/ 3451799 h 4350334"/>
              <a:gd name="connsiteX47" fmla="*/ 5559681 w 6748930"/>
              <a:gd name="connsiteY47" fmla="*/ 2476539 h 4350334"/>
              <a:gd name="connsiteX48" fmla="*/ 4062794 w 6748930"/>
              <a:gd name="connsiteY48" fmla="*/ 1460218 h 4350334"/>
              <a:gd name="connsiteX49" fmla="*/ 3318797 w 6748930"/>
              <a:gd name="connsiteY49" fmla="*/ 999628 h 4350334"/>
              <a:gd name="connsiteX50" fmla="*/ 3612279 w 6748930"/>
              <a:gd name="connsiteY50" fmla="*/ 681673 h 4350334"/>
              <a:gd name="connsiteX51" fmla="*/ 3082778 w 6748930"/>
              <a:gd name="connsiteY51" fmla="*/ 637893 h 4350334"/>
              <a:gd name="connsiteX52" fmla="*/ 2924003 w 6748930"/>
              <a:gd name="connsiteY52" fmla="*/ 378784 h 4350334"/>
              <a:gd name="connsiteX53" fmla="*/ 2716765 w 6748930"/>
              <a:gd name="connsiteY53" fmla="*/ 0 h 4350334"/>
              <a:gd name="connsiteX54" fmla="*/ 2506088 w 6748930"/>
              <a:gd name="connsiteY54" fmla="*/ 471741 h 4350334"/>
              <a:gd name="connsiteX55" fmla="*/ 2221402 w 6748930"/>
              <a:gd name="connsiteY55" fmla="*/ 1069117 h 4350334"/>
              <a:gd name="connsiteX56" fmla="*/ 1989942 w 6748930"/>
              <a:gd name="connsiteY56" fmla="*/ 1081740 h 4350334"/>
              <a:gd name="connsiteX57" fmla="*/ 1922097 w 6748930"/>
              <a:gd name="connsiteY57" fmla="*/ 651154 h 4350334"/>
              <a:gd name="connsiteX58" fmla="*/ 1896109 w 6748930"/>
              <a:gd name="connsiteY58" fmla="*/ 384269 h 4350334"/>
              <a:gd name="connsiteX59" fmla="*/ 1412666 w 6748930"/>
              <a:gd name="connsiteY59" fmla="*/ 354574 h 4350334"/>
              <a:gd name="connsiteX60" fmla="*/ 1425515 w 6748930"/>
              <a:gd name="connsiteY60" fmla="*/ 250468 h 4350334"/>
              <a:gd name="connsiteX61" fmla="*/ 1280609 w 6748930"/>
              <a:gd name="connsiteY61" fmla="*/ 233886 h 4350334"/>
              <a:gd name="connsiteX62" fmla="*/ 1172711 w 6748930"/>
              <a:gd name="connsiteY62" fmla="*/ 200187 h 4350334"/>
              <a:gd name="connsiteX63" fmla="*/ 1176653 w 6748930"/>
              <a:gd name="connsiteY63" fmla="*/ 83856 h 4350334"/>
              <a:gd name="connsiteX64" fmla="*/ 1069010 w 6748930"/>
              <a:gd name="connsiteY64" fmla="*/ 302914 h 4350334"/>
              <a:gd name="connsiteX65" fmla="*/ 964794 w 6748930"/>
              <a:gd name="connsiteY65" fmla="*/ 506053 h 4350334"/>
              <a:gd name="connsiteX66" fmla="*/ 887664 w 6748930"/>
              <a:gd name="connsiteY66" fmla="*/ 741045 h 4350334"/>
              <a:gd name="connsiteX67" fmla="*/ 771100 w 6748930"/>
              <a:gd name="connsiteY67" fmla="*/ 1145067 h 4350334"/>
              <a:gd name="connsiteX68" fmla="*/ 541335 w 6748930"/>
              <a:gd name="connsiteY68" fmla="*/ 1043578 h 4350334"/>
              <a:gd name="connsiteX69" fmla="*/ 353890 w 6748930"/>
              <a:gd name="connsiteY69" fmla="*/ 1148878 h 4350334"/>
              <a:gd name="connsiteX70" fmla="*/ 237318 w 6748930"/>
              <a:gd name="connsiteY70" fmla="*/ 1061980 h 4350334"/>
              <a:gd name="connsiteX71" fmla="*/ 166867 w 6748930"/>
              <a:gd name="connsiteY71" fmla="*/ 1137185 h 4350334"/>
              <a:gd name="connsiteX72" fmla="*/ 113254 w 6748930"/>
              <a:gd name="connsiteY72" fmla="*/ 1256635 h 4350334"/>
              <a:gd name="connsiteX73" fmla="*/ 72176 w 6748930"/>
              <a:gd name="connsiteY73" fmla="*/ 1354616 h 4350334"/>
              <a:gd name="connsiteX74" fmla="*/ 68887 w 6748930"/>
              <a:gd name="connsiteY74" fmla="*/ 1468419 h 4350334"/>
              <a:gd name="connsiteX75" fmla="*/ 0 w 6748930"/>
              <a:gd name="connsiteY75" fmla="*/ 1568134 h 4350334"/>
              <a:gd name="connsiteX76" fmla="*/ 15717 w 6748930"/>
              <a:gd name="connsiteY76" fmla="*/ 1805502 h 4350334"/>
              <a:gd name="connsiteX77" fmla="*/ 124038 w 6748930"/>
              <a:gd name="connsiteY77" fmla="*/ 1793541 h 4350334"/>
              <a:gd name="connsiteX78" fmla="*/ 287427 w 6748930"/>
              <a:gd name="connsiteY78" fmla="*/ 1863950 h 4350334"/>
              <a:gd name="connsiteX79" fmla="*/ 477307 w 6748930"/>
              <a:gd name="connsiteY79" fmla="*/ 1976975 h 4350334"/>
              <a:gd name="connsiteX80" fmla="*/ 442078 w 6748930"/>
              <a:gd name="connsiteY80" fmla="*/ 2122418 h 4350334"/>
              <a:gd name="connsiteX81" fmla="*/ 632171 w 6748930"/>
              <a:gd name="connsiteY81" fmla="*/ 2352557 h 4350334"/>
              <a:gd name="connsiteX82" fmla="*/ 406603 w 6748930"/>
              <a:gd name="connsiteY82" fmla="*/ 2851407 h 4350334"/>
              <a:gd name="connsiteX83" fmla="*/ 553431 w 6748930"/>
              <a:gd name="connsiteY83"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997575 w 6748930"/>
              <a:gd name="connsiteY5" fmla="*/ 4019974 h 4350334"/>
              <a:gd name="connsiteX6" fmla="*/ 1286691 w 6748930"/>
              <a:gd name="connsiteY6" fmla="*/ 3900108 h 4350334"/>
              <a:gd name="connsiteX7" fmla="*/ 1442161 w 6748930"/>
              <a:gd name="connsiteY7" fmla="*/ 3697891 h 4350334"/>
              <a:gd name="connsiteX8" fmla="*/ 1468940 w 6748930"/>
              <a:gd name="connsiteY8" fmla="*/ 3668527 h 4350334"/>
              <a:gd name="connsiteX9" fmla="*/ 1513390 w 6748930"/>
              <a:gd name="connsiteY9" fmla="*/ 3681227 h 4350334"/>
              <a:gd name="connsiteX10" fmla="*/ 1487990 w 6748930"/>
              <a:gd name="connsiteY10" fmla="*/ 3719327 h 4350334"/>
              <a:gd name="connsiteX11" fmla="*/ 1649915 w 6748930"/>
              <a:gd name="connsiteY11" fmla="*/ 3792641 h 4350334"/>
              <a:gd name="connsiteX12" fmla="*/ 1859532 w 6748930"/>
              <a:gd name="connsiteY12" fmla="*/ 3865725 h 4350334"/>
              <a:gd name="connsiteX13" fmla="*/ 1854065 w 6748930"/>
              <a:gd name="connsiteY13" fmla="*/ 3788272 h 4350334"/>
              <a:gd name="connsiteX14" fmla="*/ 1879446 w 6748930"/>
              <a:gd name="connsiteY14" fmla="*/ 3702576 h 4350334"/>
              <a:gd name="connsiteX15" fmla="*/ 1994158 w 6748930"/>
              <a:gd name="connsiteY15" fmla="*/ 3211199 h 4350334"/>
              <a:gd name="connsiteX16" fmla="*/ 2804799 w 6748930"/>
              <a:gd name="connsiteY16" fmla="*/ 3895198 h 4350334"/>
              <a:gd name="connsiteX17" fmla="*/ 3013959 w 6748930"/>
              <a:gd name="connsiteY17" fmla="*/ 3957567 h 4350334"/>
              <a:gd name="connsiteX18" fmla="*/ 3183365 w 6748930"/>
              <a:gd name="connsiteY18" fmla="*/ 3989261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627591 w 6748930"/>
              <a:gd name="connsiteY33" fmla="*/ 3433289 h 4350334"/>
              <a:gd name="connsiteX34" fmla="*/ 5617567 w 6748930"/>
              <a:gd name="connsiteY34" fmla="*/ 3353159 h 4350334"/>
              <a:gd name="connsiteX35" fmla="*/ 5450683 w 6748930"/>
              <a:gd name="connsiteY35" fmla="*/ 3391674 h 4350334"/>
              <a:gd name="connsiteX36" fmla="*/ 5386198 w 6748930"/>
              <a:gd name="connsiteY36" fmla="*/ 3333134 h 4350334"/>
              <a:gd name="connsiteX37" fmla="*/ 5479694 w 6748930"/>
              <a:gd name="connsiteY37" fmla="*/ 3218524 h 4350334"/>
              <a:gd name="connsiteX38" fmla="*/ 5563128 w 6748930"/>
              <a:gd name="connsiteY38" fmla="*/ 3299745 h 4350334"/>
              <a:gd name="connsiteX39" fmla="*/ 5657058 w 6748930"/>
              <a:gd name="connsiteY39" fmla="*/ 3297596 h 4350334"/>
              <a:gd name="connsiteX40" fmla="*/ 5699181 w 6748930"/>
              <a:gd name="connsiteY40" fmla="*/ 3195460 h 4350334"/>
              <a:gd name="connsiteX41" fmla="*/ 5832576 w 6748930"/>
              <a:gd name="connsiteY41" fmla="*/ 3288889 h 4350334"/>
              <a:gd name="connsiteX42" fmla="*/ 5912633 w 6748930"/>
              <a:gd name="connsiteY42" fmla="*/ 3108519 h 4350334"/>
              <a:gd name="connsiteX43" fmla="*/ 6298015 w 6748930"/>
              <a:gd name="connsiteY43" fmla="*/ 3318069 h 4350334"/>
              <a:gd name="connsiteX44" fmla="*/ 6529868 w 6748930"/>
              <a:gd name="connsiteY44" fmla="*/ 3506602 h 4350334"/>
              <a:gd name="connsiteX45" fmla="*/ 6671535 w 6748930"/>
              <a:gd name="connsiteY45" fmla="*/ 3575848 h 4350334"/>
              <a:gd name="connsiteX46" fmla="*/ 6748930 w 6748930"/>
              <a:gd name="connsiteY46" fmla="*/ 3451799 h 4350334"/>
              <a:gd name="connsiteX47" fmla="*/ 5559681 w 6748930"/>
              <a:gd name="connsiteY47" fmla="*/ 2476539 h 4350334"/>
              <a:gd name="connsiteX48" fmla="*/ 4062794 w 6748930"/>
              <a:gd name="connsiteY48" fmla="*/ 1460218 h 4350334"/>
              <a:gd name="connsiteX49" fmla="*/ 3318797 w 6748930"/>
              <a:gd name="connsiteY49" fmla="*/ 999628 h 4350334"/>
              <a:gd name="connsiteX50" fmla="*/ 3612279 w 6748930"/>
              <a:gd name="connsiteY50" fmla="*/ 681673 h 4350334"/>
              <a:gd name="connsiteX51" fmla="*/ 3082778 w 6748930"/>
              <a:gd name="connsiteY51" fmla="*/ 637893 h 4350334"/>
              <a:gd name="connsiteX52" fmla="*/ 2924003 w 6748930"/>
              <a:gd name="connsiteY52" fmla="*/ 378784 h 4350334"/>
              <a:gd name="connsiteX53" fmla="*/ 2716765 w 6748930"/>
              <a:gd name="connsiteY53" fmla="*/ 0 h 4350334"/>
              <a:gd name="connsiteX54" fmla="*/ 2506088 w 6748930"/>
              <a:gd name="connsiteY54" fmla="*/ 471741 h 4350334"/>
              <a:gd name="connsiteX55" fmla="*/ 2221402 w 6748930"/>
              <a:gd name="connsiteY55" fmla="*/ 1069117 h 4350334"/>
              <a:gd name="connsiteX56" fmla="*/ 1989942 w 6748930"/>
              <a:gd name="connsiteY56" fmla="*/ 1081740 h 4350334"/>
              <a:gd name="connsiteX57" fmla="*/ 1922097 w 6748930"/>
              <a:gd name="connsiteY57" fmla="*/ 651154 h 4350334"/>
              <a:gd name="connsiteX58" fmla="*/ 1896109 w 6748930"/>
              <a:gd name="connsiteY58" fmla="*/ 384269 h 4350334"/>
              <a:gd name="connsiteX59" fmla="*/ 1412666 w 6748930"/>
              <a:gd name="connsiteY59" fmla="*/ 354574 h 4350334"/>
              <a:gd name="connsiteX60" fmla="*/ 1425515 w 6748930"/>
              <a:gd name="connsiteY60" fmla="*/ 250468 h 4350334"/>
              <a:gd name="connsiteX61" fmla="*/ 1280609 w 6748930"/>
              <a:gd name="connsiteY61" fmla="*/ 233886 h 4350334"/>
              <a:gd name="connsiteX62" fmla="*/ 1172711 w 6748930"/>
              <a:gd name="connsiteY62" fmla="*/ 200187 h 4350334"/>
              <a:gd name="connsiteX63" fmla="*/ 1176653 w 6748930"/>
              <a:gd name="connsiteY63" fmla="*/ 83856 h 4350334"/>
              <a:gd name="connsiteX64" fmla="*/ 1069010 w 6748930"/>
              <a:gd name="connsiteY64" fmla="*/ 302914 h 4350334"/>
              <a:gd name="connsiteX65" fmla="*/ 964794 w 6748930"/>
              <a:gd name="connsiteY65" fmla="*/ 506053 h 4350334"/>
              <a:gd name="connsiteX66" fmla="*/ 887664 w 6748930"/>
              <a:gd name="connsiteY66" fmla="*/ 741045 h 4350334"/>
              <a:gd name="connsiteX67" fmla="*/ 771100 w 6748930"/>
              <a:gd name="connsiteY67" fmla="*/ 1145067 h 4350334"/>
              <a:gd name="connsiteX68" fmla="*/ 541335 w 6748930"/>
              <a:gd name="connsiteY68" fmla="*/ 1043578 h 4350334"/>
              <a:gd name="connsiteX69" fmla="*/ 353890 w 6748930"/>
              <a:gd name="connsiteY69" fmla="*/ 1148878 h 4350334"/>
              <a:gd name="connsiteX70" fmla="*/ 237318 w 6748930"/>
              <a:gd name="connsiteY70" fmla="*/ 1061980 h 4350334"/>
              <a:gd name="connsiteX71" fmla="*/ 166867 w 6748930"/>
              <a:gd name="connsiteY71" fmla="*/ 1137185 h 4350334"/>
              <a:gd name="connsiteX72" fmla="*/ 113254 w 6748930"/>
              <a:gd name="connsiteY72" fmla="*/ 1256635 h 4350334"/>
              <a:gd name="connsiteX73" fmla="*/ 72176 w 6748930"/>
              <a:gd name="connsiteY73" fmla="*/ 1354616 h 4350334"/>
              <a:gd name="connsiteX74" fmla="*/ 68887 w 6748930"/>
              <a:gd name="connsiteY74" fmla="*/ 1468419 h 4350334"/>
              <a:gd name="connsiteX75" fmla="*/ 0 w 6748930"/>
              <a:gd name="connsiteY75" fmla="*/ 1568134 h 4350334"/>
              <a:gd name="connsiteX76" fmla="*/ 15717 w 6748930"/>
              <a:gd name="connsiteY76" fmla="*/ 1805502 h 4350334"/>
              <a:gd name="connsiteX77" fmla="*/ 124038 w 6748930"/>
              <a:gd name="connsiteY77" fmla="*/ 1793541 h 4350334"/>
              <a:gd name="connsiteX78" fmla="*/ 287427 w 6748930"/>
              <a:gd name="connsiteY78" fmla="*/ 1863950 h 4350334"/>
              <a:gd name="connsiteX79" fmla="*/ 477307 w 6748930"/>
              <a:gd name="connsiteY79" fmla="*/ 1976975 h 4350334"/>
              <a:gd name="connsiteX80" fmla="*/ 442078 w 6748930"/>
              <a:gd name="connsiteY80" fmla="*/ 2122418 h 4350334"/>
              <a:gd name="connsiteX81" fmla="*/ 632171 w 6748930"/>
              <a:gd name="connsiteY81" fmla="*/ 2352557 h 4350334"/>
              <a:gd name="connsiteX82" fmla="*/ 406603 w 6748930"/>
              <a:gd name="connsiteY82" fmla="*/ 2851407 h 4350334"/>
              <a:gd name="connsiteX83" fmla="*/ 553431 w 6748930"/>
              <a:gd name="connsiteY83"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997575 w 6748930"/>
              <a:gd name="connsiteY5" fmla="*/ 4019974 h 4350334"/>
              <a:gd name="connsiteX6" fmla="*/ 1286691 w 6748930"/>
              <a:gd name="connsiteY6" fmla="*/ 3900108 h 4350334"/>
              <a:gd name="connsiteX7" fmla="*/ 1442161 w 6748930"/>
              <a:gd name="connsiteY7" fmla="*/ 3697891 h 4350334"/>
              <a:gd name="connsiteX8" fmla="*/ 1468940 w 6748930"/>
              <a:gd name="connsiteY8" fmla="*/ 3668527 h 4350334"/>
              <a:gd name="connsiteX9" fmla="*/ 1513390 w 6748930"/>
              <a:gd name="connsiteY9" fmla="*/ 3681227 h 4350334"/>
              <a:gd name="connsiteX10" fmla="*/ 1487990 w 6748930"/>
              <a:gd name="connsiteY10" fmla="*/ 3719327 h 4350334"/>
              <a:gd name="connsiteX11" fmla="*/ 1649915 w 6748930"/>
              <a:gd name="connsiteY11" fmla="*/ 3792641 h 4350334"/>
              <a:gd name="connsiteX12" fmla="*/ 1859532 w 6748930"/>
              <a:gd name="connsiteY12" fmla="*/ 3865725 h 4350334"/>
              <a:gd name="connsiteX13" fmla="*/ 1854065 w 6748930"/>
              <a:gd name="connsiteY13" fmla="*/ 3788272 h 4350334"/>
              <a:gd name="connsiteX14" fmla="*/ 1879446 w 6748930"/>
              <a:gd name="connsiteY14" fmla="*/ 3702576 h 4350334"/>
              <a:gd name="connsiteX15" fmla="*/ 1994158 w 6748930"/>
              <a:gd name="connsiteY15" fmla="*/ 3211199 h 4350334"/>
              <a:gd name="connsiteX16" fmla="*/ 2804799 w 6748930"/>
              <a:gd name="connsiteY16" fmla="*/ 3895198 h 4350334"/>
              <a:gd name="connsiteX17" fmla="*/ 3013959 w 6748930"/>
              <a:gd name="connsiteY17" fmla="*/ 3957567 h 4350334"/>
              <a:gd name="connsiteX18" fmla="*/ 3183365 w 6748930"/>
              <a:gd name="connsiteY18" fmla="*/ 3989261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627591 w 6748930"/>
              <a:gd name="connsiteY33" fmla="*/ 3433289 h 4350334"/>
              <a:gd name="connsiteX34" fmla="*/ 5617567 w 6748930"/>
              <a:gd name="connsiteY34" fmla="*/ 3353159 h 4350334"/>
              <a:gd name="connsiteX35" fmla="*/ 5450683 w 6748930"/>
              <a:gd name="connsiteY35" fmla="*/ 3391674 h 4350334"/>
              <a:gd name="connsiteX36" fmla="*/ 5386198 w 6748930"/>
              <a:gd name="connsiteY36" fmla="*/ 3333134 h 4350334"/>
              <a:gd name="connsiteX37" fmla="*/ 5479694 w 6748930"/>
              <a:gd name="connsiteY37" fmla="*/ 3218524 h 4350334"/>
              <a:gd name="connsiteX38" fmla="*/ 5563128 w 6748930"/>
              <a:gd name="connsiteY38" fmla="*/ 3299745 h 4350334"/>
              <a:gd name="connsiteX39" fmla="*/ 5657058 w 6748930"/>
              <a:gd name="connsiteY39" fmla="*/ 3297596 h 4350334"/>
              <a:gd name="connsiteX40" fmla="*/ 5699181 w 6748930"/>
              <a:gd name="connsiteY40" fmla="*/ 3195460 h 4350334"/>
              <a:gd name="connsiteX41" fmla="*/ 5832576 w 6748930"/>
              <a:gd name="connsiteY41" fmla="*/ 3288889 h 4350334"/>
              <a:gd name="connsiteX42" fmla="*/ 5912633 w 6748930"/>
              <a:gd name="connsiteY42" fmla="*/ 3108519 h 4350334"/>
              <a:gd name="connsiteX43" fmla="*/ 6298015 w 6748930"/>
              <a:gd name="connsiteY43" fmla="*/ 3318069 h 4350334"/>
              <a:gd name="connsiteX44" fmla="*/ 6529868 w 6748930"/>
              <a:gd name="connsiteY44" fmla="*/ 3506602 h 4350334"/>
              <a:gd name="connsiteX45" fmla="*/ 6671535 w 6748930"/>
              <a:gd name="connsiteY45" fmla="*/ 3575848 h 4350334"/>
              <a:gd name="connsiteX46" fmla="*/ 6748930 w 6748930"/>
              <a:gd name="connsiteY46" fmla="*/ 3451799 h 4350334"/>
              <a:gd name="connsiteX47" fmla="*/ 5559681 w 6748930"/>
              <a:gd name="connsiteY47" fmla="*/ 2476539 h 4350334"/>
              <a:gd name="connsiteX48" fmla="*/ 4062794 w 6748930"/>
              <a:gd name="connsiteY48" fmla="*/ 1460218 h 4350334"/>
              <a:gd name="connsiteX49" fmla="*/ 3318797 w 6748930"/>
              <a:gd name="connsiteY49" fmla="*/ 999628 h 4350334"/>
              <a:gd name="connsiteX50" fmla="*/ 3612279 w 6748930"/>
              <a:gd name="connsiteY50" fmla="*/ 681673 h 4350334"/>
              <a:gd name="connsiteX51" fmla="*/ 3082778 w 6748930"/>
              <a:gd name="connsiteY51" fmla="*/ 637893 h 4350334"/>
              <a:gd name="connsiteX52" fmla="*/ 2924003 w 6748930"/>
              <a:gd name="connsiteY52" fmla="*/ 378784 h 4350334"/>
              <a:gd name="connsiteX53" fmla="*/ 2716765 w 6748930"/>
              <a:gd name="connsiteY53" fmla="*/ 0 h 4350334"/>
              <a:gd name="connsiteX54" fmla="*/ 2506088 w 6748930"/>
              <a:gd name="connsiteY54" fmla="*/ 471741 h 4350334"/>
              <a:gd name="connsiteX55" fmla="*/ 2221402 w 6748930"/>
              <a:gd name="connsiteY55" fmla="*/ 1069117 h 4350334"/>
              <a:gd name="connsiteX56" fmla="*/ 1989942 w 6748930"/>
              <a:gd name="connsiteY56" fmla="*/ 1081740 h 4350334"/>
              <a:gd name="connsiteX57" fmla="*/ 1922097 w 6748930"/>
              <a:gd name="connsiteY57" fmla="*/ 651154 h 4350334"/>
              <a:gd name="connsiteX58" fmla="*/ 1896109 w 6748930"/>
              <a:gd name="connsiteY58" fmla="*/ 384269 h 4350334"/>
              <a:gd name="connsiteX59" fmla="*/ 1412666 w 6748930"/>
              <a:gd name="connsiteY59" fmla="*/ 354574 h 4350334"/>
              <a:gd name="connsiteX60" fmla="*/ 1425515 w 6748930"/>
              <a:gd name="connsiteY60" fmla="*/ 250468 h 4350334"/>
              <a:gd name="connsiteX61" fmla="*/ 1280609 w 6748930"/>
              <a:gd name="connsiteY61" fmla="*/ 233886 h 4350334"/>
              <a:gd name="connsiteX62" fmla="*/ 1172711 w 6748930"/>
              <a:gd name="connsiteY62" fmla="*/ 200187 h 4350334"/>
              <a:gd name="connsiteX63" fmla="*/ 1176653 w 6748930"/>
              <a:gd name="connsiteY63" fmla="*/ 83856 h 4350334"/>
              <a:gd name="connsiteX64" fmla="*/ 1069010 w 6748930"/>
              <a:gd name="connsiteY64" fmla="*/ 302914 h 4350334"/>
              <a:gd name="connsiteX65" fmla="*/ 964794 w 6748930"/>
              <a:gd name="connsiteY65" fmla="*/ 506053 h 4350334"/>
              <a:gd name="connsiteX66" fmla="*/ 887664 w 6748930"/>
              <a:gd name="connsiteY66" fmla="*/ 741045 h 4350334"/>
              <a:gd name="connsiteX67" fmla="*/ 771100 w 6748930"/>
              <a:gd name="connsiteY67" fmla="*/ 1145067 h 4350334"/>
              <a:gd name="connsiteX68" fmla="*/ 541335 w 6748930"/>
              <a:gd name="connsiteY68" fmla="*/ 1043578 h 4350334"/>
              <a:gd name="connsiteX69" fmla="*/ 353890 w 6748930"/>
              <a:gd name="connsiteY69" fmla="*/ 1148878 h 4350334"/>
              <a:gd name="connsiteX70" fmla="*/ 237318 w 6748930"/>
              <a:gd name="connsiteY70" fmla="*/ 1061980 h 4350334"/>
              <a:gd name="connsiteX71" fmla="*/ 166867 w 6748930"/>
              <a:gd name="connsiteY71" fmla="*/ 1137185 h 4350334"/>
              <a:gd name="connsiteX72" fmla="*/ 113254 w 6748930"/>
              <a:gd name="connsiteY72" fmla="*/ 1256635 h 4350334"/>
              <a:gd name="connsiteX73" fmla="*/ 72176 w 6748930"/>
              <a:gd name="connsiteY73" fmla="*/ 1354616 h 4350334"/>
              <a:gd name="connsiteX74" fmla="*/ 68887 w 6748930"/>
              <a:gd name="connsiteY74" fmla="*/ 1468419 h 4350334"/>
              <a:gd name="connsiteX75" fmla="*/ 0 w 6748930"/>
              <a:gd name="connsiteY75" fmla="*/ 1568134 h 4350334"/>
              <a:gd name="connsiteX76" fmla="*/ 15717 w 6748930"/>
              <a:gd name="connsiteY76" fmla="*/ 1805502 h 4350334"/>
              <a:gd name="connsiteX77" fmla="*/ 124038 w 6748930"/>
              <a:gd name="connsiteY77" fmla="*/ 1793541 h 4350334"/>
              <a:gd name="connsiteX78" fmla="*/ 287427 w 6748930"/>
              <a:gd name="connsiteY78" fmla="*/ 1863950 h 4350334"/>
              <a:gd name="connsiteX79" fmla="*/ 477307 w 6748930"/>
              <a:gd name="connsiteY79" fmla="*/ 1976975 h 4350334"/>
              <a:gd name="connsiteX80" fmla="*/ 442078 w 6748930"/>
              <a:gd name="connsiteY80" fmla="*/ 2122418 h 4350334"/>
              <a:gd name="connsiteX81" fmla="*/ 632171 w 6748930"/>
              <a:gd name="connsiteY81" fmla="*/ 2352557 h 4350334"/>
              <a:gd name="connsiteX82" fmla="*/ 406603 w 6748930"/>
              <a:gd name="connsiteY82" fmla="*/ 2851407 h 4350334"/>
              <a:gd name="connsiteX83" fmla="*/ 553431 w 6748930"/>
              <a:gd name="connsiteY83"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997575 w 6748930"/>
              <a:gd name="connsiteY5" fmla="*/ 4019974 h 4350334"/>
              <a:gd name="connsiteX6" fmla="*/ 1286691 w 6748930"/>
              <a:gd name="connsiteY6" fmla="*/ 3900108 h 4350334"/>
              <a:gd name="connsiteX7" fmla="*/ 1442161 w 6748930"/>
              <a:gd name="connsiteY7" fmla="*/ 3697891 h 4350334"/>
              <a:gd name="connsiteX8" fmla="*/ 1468940 w 6748930"/>
              <a:gd name="connsiteY8" fmla="*/ 3668527 h 4350334"/>
              <a:gd name="connsiteX9" fmla="*/ 1513390 w 6748930"/>
              <a:gd name="connsiteY9" fmla="*/ 3681227 h 4350334"/>
              <a:gd name="connsiteX10" fmla="*/ 1487990 w 6748930"/>
              <a:gd name="connsiteY10" fmla="*/ 3719327 h 4350334"/>
              <a:gd name="connsiteX11" fmla="*/ 1649915 w 6748930"/>
              <a:gd name="connsiteY11" fmla="*/ 3792641 h 4350334"/>
              <a:gd name="connsiteX12" fmla="*/ 1859532 w 6748930"/>
              <a:gd name="connsiteY12" fmla="*/ 3865725 h 4350334"/>
              <a:gd name="connsiteX13" fmla="*/ 1854065 w 6748930"/>
              <a:gd name="connsiteY13" fmla="*/ 3788272 h 4350334"/>
              <a:gd name="connsiteX14" fmla="*/ 1879446 w 6748930"/>
              <a:gd name="connsiteY14" fmla="*/ 3702576 h 4350334"/>
              <a:gd name="connsiteX15" fmla="*/ 1994158 w 6748930"/>
              <a:gd name="connsiteY15" fmla="*/ 3211199 h 4350334"/>
              <a:gd name="connsiteX16" fmla="*/ 2804799 w 6748930"/>
              <a:gd name="connsiteY16" fmla="*/ 3895198 h 4350334"/>
              <a:gd name="connsiteX17" fmla="*/ 3013959 w 6748930"/>
              <a:gd name="connsiteY17" fmla="*/ 3957567 h 4350334"/>
              <a:gd name="connsiteX18" fmla="*/ 3183365 w 6748930"/>
              <a:gd name="connsiteY18" fmla="*/ 3989261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627591 w 6748930"/>
              <a:gd name="connsiteY33" fmla="*/ 3433289 h 4350334"/>
              <a:gd name="connsiteX34" fmla="*/ 5620321 w 6748930"/>
              <a:gd name="connsiteY34" fmla="*/ 3394473 h 4350334"/>
              <a:gd name="connsiteX35" fmla="*/ 5450683 w 6748930"/>
              <a:gd name="connsiteY35" fmla="*/ 3391674 h 4350334"/>
              <a:gd name="connsiteX36" fmla="*/ 5386198 w 6748930"/>
              <a:gd name="connsiteY36" fmla="*/ 3333134 h 4350334"/>
              <a:gd name="connsiteX37" fmla="*/ 5479694 w 6748930"/>
              <a:gd name="connsiteY37" fmla="*/ 3218524 h 4350334"/>
              <a:gd name="connsiteX38" fmla="*/ 5563128 w 6748930"/>
              <a:gd name="connsiteY38" fmla="*/ 3299745 h 4350334"/>
              <a:gd name="connsiteX39" fmla="*/ 5657058 w 6748930"/>
              <a:gd name="connsiteY39" fmla="*/ 3297596 h 4350334"/>
              <a:gd name="connsiteX40" fmla="*/ 5699181 w 6748930"/>
              <a:gd name="connsiteY40" fmla="*/ 3195460 h 4350334"/>
              <a:gd name="connsiteX41" fmla="*/ 5832576 w 6748930"/>
              <a:gd name="connsiteY41" fmla="*/ 3288889 h 4350334"/>
              <a:gd name="connsiteX42" fmla="*/ 5912633 w 6748930"/>
              <a:gd name="connsiteY42" fmla="*/ 3108519 h 4350334"/>
              <a:gd name="connsiteX43" fmla="*/ 6298015 w 6748930"/>
              <a:gd name="connsiteY43" fmla="*/ 3318069 h 4350334"/>
              <a:gd name="connsiteX44" fmla="*/ 6529868 w 6748930"/>
              <a:gd name="connsiteY44" fmla="*/ 3506602 h 4350334"/>
              <a:gd name="connsiteX45" fmla="*/ 6671535 w 6748930"/>
              <a:gd name="connsiteY45" fmla="*/ 3575848 h 4350334"/>
              <a:gd name="connsiteX46" fmla="*/ 6748930 w 6748930"/>
              <a:gd name="connsiteY46" fmla="*/ 3451799 h 4350334"/>
              <a:gd name="connsiteX47" fmla="*/ 5559681 w 6748930"/>
              <a:gd name="connsiteY47" fmla="*/ 2476539 h 4350334"/>
              <a:gd name="connsiteX48" fmla="*/ 4062794 w 6748930"/>
              <a:gd name="connsiteY48" fmla="*/ 1460218 h 4350334"/>
              <a:gd name="connsiteX49" fmla="*/ 3318797 w 6748930"/>
              <a:gd name="connsiteY49" fmla="*/ 999628 h 4350334"/>
              <a:gd name="connsiteX50" fmla="*/ 3612279 w 6748930"/>
              <a:gd name="connsiteY50" fmla="*/ 681673 h 4350334"/>
              <a:gd name="connsiteX51" fmla="*/ 3082778 w 6748930"/>
              <a:gd name="connsiteY51" fmla="*/ 637893 h 4350334"/>
              <a:gd name="connsiteX52" fmla="*/ 2924003 w 6748930"/>
              <a:gd name="connsiteY52" fmla="*/ 378784 h 4350334"/>
              <a:gd name="connsiteX53" fmla="*/ 2716765 w 6748930"/>
              <a:gd name="connsiteY53" fmla="*/ 0 h 4350334"/>
              <a:gd name="connsiteX54" fmla="*/ 2506088 w 6748930"/>
              <a:gd name="connsiteY54" fmla="*/ 471741 h 4350334"/>
              <a:gd name="connsiteX55" fmla="*/ 2221402 w 6748930"/>
              <a:gd name="connsiteY55" fmla="*/ 1069117 h 4350334"/>
              <a:gd name="connsiteX56" fmla="*/ 1989942 w 6748930"/>
              <a:gd name="connsiteY56" fmla="*/ 1081740 h 4350334"/>
              <a:gd name="connsiteX57" fmla="*/ 1922097 w 6748930"/>
              <a:gd name="connsiteY57" fmla="*/ 651154 h 4350334"/>
              <a:gd name="connsiteX58" fmla="*/ 1896109 w 6748930"/>
              <a:gd name="connsiteY58" fmla="*/ 384269 h 4350334"/>
              <a:gd name="connsiteX59" fmla="*/ 1412666 w 6748930"/>
              <a:gd name="connsiteY59" fmla="*/ 354574 h 4350334"/>
              <a:gd name="connsiteX60" fmla="*/ 1425515 w 6748930"/>
              <a:gd name="connsiteY60" fmla="*/ 250468 h 4350334"/>
              <a:gd name="connsiteX61" fmla="*/ 1280609 w 6748930"/>
              <a:gd name="connsiteY61" fmla="*/ 233886 h 4350334"/>
              <a:gd name="connsiteX62" fmla="*/ 1172711 w 6748930"/>
              <a:gd name="connsiteY62" fmla="*/ 200187 h 4350334"/>
              <a:gd name="connsiteX63" fmla="*/ 1176653 w 6748930"/>
              <a:gd name="connsiteY63" fmla="*/ 83856 h 4350334"/>
              <a:gd name="connsiteX64" fmla="*/ 1069010 w 6748930"/>
              <a:gd name="connsiteY64" fmla="*/ 302914 h 4350334"/>
              <a:gd name="connsiteX65" fmla="*/ 964794 w 6748930"/>
              <a:gd name="connsiteY65" fmla="*/ 506053 h 4350334"/>
              <a:gd name="connsiteX66" fmla="*/ 887664 w 6748930"/>
              <a:gd name="connsiteY66" fmla="*/ 741045 h 4350334"/>
              <a:gd name="connsiteX67" fmla="*/ 771100 w 6748930"/>
              <a:gd name="connsiteY67" fmla="*/ 1145067 h 4350334"/>
              <a:gd name="connsiteX68" fmla="*/ 541335 w 6748930"/>
              <a:gd name="connsiteY68" fmla="*/ 1043578 h 4350334"/>
              <a:gd name="connsiteX69" fmla="*/ 353890 w 6748930"/>
              <a:gd name="connsiteY69" fmla="*/ 1148878 h 4350334"/>
              <a:gd name="connsiteX70" fmla="*/ 237318 w 6748930"/>
              <a:gd name="connsiteY70" fmla="*/ 1061980 h 4350334"/>
              <a:gd name="connsiteX71" fmla="*/ 166867 w 6748930"/>
              <a:gd name="connsiteY71" fmla="*/ 1137185 h 4350334"/>
              <a:gd name="connsiteX72" fmla="*/ 113254 w 6748930"/>
              <a:gd name="connsiteY72" fmla="*/ 1256635 h 4350334"/>
              <a:gd name="connsiteX73" fmla="*/ 72176 w 6748930"/>
              <a:gd name="connsiteY73" fmla="*/ 1354616 h 4350334"/>
              <a:gd name="connsiteX74" fmla="*/ 68887 w 6748930"/>
              <a:gd name="connsiteY74" fmla="*/ 1468419 h 4350334"/>
              <a:gd name="connsiteX75" fmla="*/ 0 w 6748930"/>
              <a:gd name="connsiteY75" fmla="*/ 1568134 h 4350334"/>
              <a:gd name="connsiteX76" fmla="*/ 15717 w 6748930"/>
              <a:gd name="connsiteY76" fmla="*/ 1805502 h 4350334"/>
              <a:gd name="connsiteX77" fmla="*/ 124038 w 6748930"/>
              <a:gd name="connsiteY77" fmla="*/ 1793541 h 4350334"/>
              <a:gd name="connsiteX78" fmla="*/ 287427 w 6748930"/>
              <a:gd name="connsiteY78" fmla="*/ 1863950 h 4350334"/>
              <a:gd name="connsiteX79" fmla="*/ 477307 w 6748930"/>
              <a:gd name="connsiteY79" fmla="*/ 1976975 h 4350334"/>
              <a:gd name="connsiteX80" fmla="*/ 442078 w 6748930"/>
              <a:gd name="connsiteY80" fmla="*/ 2122418 h 4350334"/>
              <a:gd name="connsiteX81" fmla="*/ 632171 w 6748930"/>
              <a:gd name="connsiteY81" fmla="*/ 2352557 h 4350334"/>
              <a:gd name="connsiteX82" fmla="*/ 406603 w 6748930"/>
              <a:gd name="connsiteY82" fmla="*/ 2851407 h 4350334"/>
              <a:gd name="connsiteX83" fmla="*/ 553431 w 6748930"/>
              <a:gd name="connsiteY83"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997575 w 6748930"/>
              <a:gd name="connsiteY5" fmla="*/ 4019974 h 4350334"/>
              <a:gd name="connsiteX6" fmla="*/ 1286691 w 6748930"/>
              <a:gd name="connsiteY6" fmla="*/ 3900108 h 4350334"/>
              <a:gd name="connsiteX7" fmla="*/ 1442161 w 6748930"/>
              <a:gd name="connsiteY7" fmla="*/ 3697891 h 4350334"/>
              <a:gd name="connsiteX8" fmla="*/ 1468940 w 6748930"/>
              <a:gd name="connsiteY8" fmla="*/ 3668527 h 4350334"/>
              <a:gd name="connsiteX9" fmla="*/ 1513390 w 6748930"/>
              <a:gd name="connsiteY9" fmla="*/ 3681227 h 4350334"/>
              <a:gd name="connsiteX10" fmla="*/ 1487990 w 6748930"/>
              <a:gd name="connsiteY10" fmla="*/ 3719327 h 4350334"/>
              <a:gd name="connsiteX11" fmla="*/ 1649915 w 6748930"/>
              <a:gd name="connsiteY11" fmla="*/ 3792641 h 4350334"/>
              <a:gd name="connsiteX12" fmla="*/ 1859532 w 6748930"/>
              <a:gd name="connsiteY12" fmla="*/ 3865725 h 4350334"/>
              <a:gd name="connsiteX13" fmla="*/ 1854065 w 6748930"/>
              <a:gd name="connsiteY13" fmla="*/ 3788272 h 4350334"/>
              <a:gd name="connsiteX14" fmla="*/ 1879446 w 6748930"/>
              <a:gd name="connsiteY14" fmla="*/ 3702576 h 4350334"/>
              <a:gd name="connsiteX15" fmla="*/ 1994158 w 6748930"/>
              <a:gd name="connsiteY15" fmla="*/ 3211199 h 4350334"/>
              <a:gd name="connsiteX16" fmla="*/ 2804799 w 6748930"/>
              <a:gd name="connsiteY16" fmla="*/ 3895198 h 4350334"/>
              <a:gd name="connsiteX17" fmla="*/ 3013959 w 6748930"/>
              <a:gd name="connsiteY17" fmla="*/ 3957567 h 4350334"/>
              <a:gd name="connsiteX18" fmla="*/ 3183365 w 6748930"/>
              <a:gd name="connsiteY18" fmla="*/ 3989261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627591 w 6748930"/>
              <a:gd name="connsiteY33" fmla="*/ 3433289 h 4350334"/>
              <a:gd name="connsiteX34" fmla="*/ 5620321 w 6748930"/>
              <a:gd name="connsiteY34" fmla="*/ 3394473 h 4350334"/>
              <a:gd name="connsiteX35" fmla="*/ 5450683 w 6748930"/>
              <a:gd name="connsiteY35" fmla="*/ 3391674 h 4350334"/>
              <a:gd name="connsiteX36" fmla="*/ 5386198 w 6748930"/>
              <a:gd name="connsiteY36" fmla="*/ 3333134 h 4350334"/>
              <a:gd name="connsiteX37" fmla="*/ 5479694 w 6748930"/>
              <a:gd name="connsiteY37" fmla="*/ 3218524 h 4350334"/>
              <a:gd name="connsiteX38" fmla="*/ 5563128 w 6748930"/>
              <a:gd name="connsiteY38" fmla="*/ 3299745 h 4350334"/>
              <a:gd name="connsiteX39" fmla="*/ 5657058 w 6748930"/>
              <a:gd name="connsiteY39" fmla="*/ 3297596 h 4350334"/>
              <a:gd name="connsiteX40" fmla="*/ 5699181 w 6748930"/>
              <a:gd name="connsiteY40" fmla="*/ 3195460 h 4350334"/>
              <a:gd name="connsiteX41" fmla="*/ 5832576 w 6748930"/>
              <a:gd name="connsiteY41" fmla="*/ 3288889 h 4350334"/>
              <a:gd name="connsiteX42" fmla="*/ 5912633 w 6748930"/>
              <a:gd name="connsiteY42" fmla="*/ 3108519 h 4350334"/>
              <a:gd name="connsiteX43" fmla="*/ 6298015 w 6748930"/>
              <a:gd name="connsiteY43" fmla="*/ 3318069 h 4350334"/>
              <a:gd name="connsiteX44" fmla="*/ 6529868 w 6748930"/>
              <a:gd name="connsiteY44" fmla="*/ 3506602 h 4350334"/>
              <a:gd name="connsiteX45" fmla="*/ 6671535 w 6748930"/>
              <a:gd name="connsiteY45" fmla="*/ 3575848 h 4350334"/>
              <a:gd name="connsiteX46" fmla="*/ 6748930 w 6748930"/>
              <a:gd name="connsiteY46" fmla="*/ 3451799 h 4350334"/>
              <a:gd name="connsiteX47" fmla="*/ 5559681 w 6748930"/>
              <a:gd name="connsiteY47" fmla="*/ 2476539 h 4350334"/>
              <a:gd name="connsiteX48" fmla="*/ 4062794 w 6748930"/>
              <a:gd name="connsiteY48" fmla="*/ 1460218 h 4350334"/>
              <a:gd name="connsiteX49" fmla="*/ 3318797 w 6748930"/>
              <a:gd name="connsiteY49" fmla="*/ 999628 h 4350334"/>
              <a:gd name="connsiteX50" fmla="*/ 3612279 w 6748930"/>
              <a:gd name="connsiteY50" fmla="*/ 681673 h 4350334"/>
              <a:gd name="connsiteX51" fmla="*/ 3082778 w 6748930"/>
              <a:gd name="connsiteY51" fmla="*/ 637893 h 4350334"/>
              <a:gd name="connsiteX52" fmla="*/ 2924003 w 6748930"/>
              <a:gd name="connsiteY52" fmla="*/ 378784 h 4350334"/>
              <a:gd name="connsiteX53" fmla="*/ 2716765 w 6748930"/>
              <a:gd name="connsiteY53" fmla="*/ 0 h 4350334"/>
              <a:gd name="connsiteX54" fmla="*/ 2506088 w 6748930"/>
              <a:gd name="connsiteY54" fmla="*/ 471741 h 4350334"/>
              <a:gd name="connsiteX55" fmla="*/ 2221402 w 6748930"/>
              <a:gd name="connsiteY55" fmla="*/ 1069117 h 4350334"/>
              <a:gd name="connsiteX56" fmla="*/ 1989942 w 6748930"/>
              <a:gd name="connsiteY56" fmla="*/ 1081740 h 4350334"/>
              <a:gd name="connsiteX57" fmla="*/ 1922097 w 6748930"/>
              <a:gd name="connsiteY57" fmla="*/ 651154 h 4350334"/>
              <a:gd name="connsiteX58" fmla="*/ 1896109 w 6748930"/>
              <a:gd name="connsiteY58" fmla="*/ 384269 h 4350334"/>
              <a:gd name="connsiteX59" fmla="*/ 1412666 w 6748930"/>
              <a:gd name="connsiteY59" fmla="*/ 354574 h 4350334"/>
              <a:gd name="connsiteX60" fmla="*/ 1425515 w 6748930"/>
              <a:gd name="connsiteY60" fmla="*/ 250468 h 4350334"/>
              <a:gd name="connsiteX61" fmla="*/ 1280609 w 6748930"/>
              <a:gd name="connsiteY61" fmla="*/ 233886 h 4350334"/>
              <a:gd name="connsiteX62" fmla="*/ 1172711 w 6748930"/>
              <a:gd name="connsiteY62" fmla="*/ 200187 h 4350334"/>
              <a:gd name="connsiteX63" fmla="*/ 1176653 w 6748930"/>
              <a:gd name="connsiteY63" fmla="*/ 83856 h 4350334"/>
              <a:gd name="connsiteX64" fmla="*/ 1069010 w 6748930"/>
              <a:gd name="connsiteY64" fmla="*/ 302914 h 4350334"/>
              <a:gd name="connsiteX65" fmla="*/ 964794 w 6748930"/>
              <a:gd name="connsiteY65" fmla="*/ 506053 h 4350334"/>
              <a:gd name="connsiteX66" fmla="*/ 887664 w 6748930"/>
              <a:gd name="connsiteY66" fmla="*/ 741045 h 4350334"/>
              <a:gd name="connsiteX67" fmla="*/ 771100 w 6748930"/>
              <a:gd name="connsiteY67" fmla="*/ 1145067 h 4350334"/>
              <a:gd name="connsiteX68" fmla="*/ 541335 w 6748930"/>
              <a:gd name="connsiteY68" fmla="*/ 1043578 h 4350334"/>
              <a:gd name="connsiteX69" fmla="*/ 353890 w 6748930"/>
              <a:gd name="connsiteY69" fmla="*/ 1148878 h 4350334"/>
              <a:gd name="connsiteX70" fmla="*/ 237318 w 6748930"/>
              <a:gd name="connsiteY70" fmla="*/ 1061980 h 4350334"/>
              <a:gd name="connsiteX71" fmla="*/ 166867 w 6748930"/>
              <a:gd name="connsiteY71" fmla="*/ 1137185 h 4350334"/>
              <a:gd name="connsiteX72" fmla="*/ 113254 w 6748930"/>
              <a:gd name="connsiteY72" fmla="*/ 1256635 h 4350334"/>
              <a:gd name="connsiteX73" fmla="*/ 72176 w 6748930"/>
              <a:gd name="connsiteY73" fmla="*/ 1354616 h 4350334"/>
              <a:gd name="connsiteX74" fmla="*/ 68887 w 6748930"/>
              <a:gd name="connsiteY74" fmla="*/ 1468419 h 4350334"/>
              <a:gd name="connsiteX75" fmla="*/ 0 w 6748930"/>
              <a:gd name="connsiteY75" fmla="*/ 1568134 h 4350334"/>
              <a:gd name="connsiteX76" fmla="*/ 15717 w 6748930"/>
              <a:gd name="connsiteY76" fmla="*/ 1805502 h 4350334"/>
              <a:gd name="connsiteX77" fmla="*/ 124038 w 6748930"/>
              <a:gd name="connsiteY77" fmla="*/ 1793541 h 4350334"/>
              <a:gd name="connsiteX78" fmla="*/ 287427 w 6748930"/>
              <a:gd name="connsiteY78" fmla="*/ 1863950 h 4350334"/>
              <a:gd name="connsiteX79" fmla="*/ 477307 w 6748930"/>
              <a:gd name="connsiteY79" fmla="*/ 1976975 h 4350334"/>
              <a:gd name="connsiteX80" fmla="*/ 442078 w 6748930"/>
              <a:gd name="connsiteY80" fmla="*/ 2122418 h 4350334"/>
              <a:gd name="connsiteX81" fmla="*/ 632171 w 6748930"/>
              <a:gd name="connsiteY81" fmla="*/ 2352557 h 4350334"/>
              <a:gd name="connsiteX82" fmla="*/ 406603 w 6748930"/>
              <a:gd name="connsiteY82" fmla="*/ 2851407 h 4350334"/>
              <a:gd name="connsiteX83" fmla="*/ 553431 w 6748930"/>
              <a:gd name="connsiteY83"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997575 w 6748930"/>
              <a:gd name="connsiteY5" fmla="*/ 4019974 h 4350334"/>
              <a:gd name="connsiteX6" fmla="*/ 1286691 w 6748930"/>
              <a:gd name="connsiteY6" fmla="*/ 3900108 h 4350334"/>
              <a:gd name="connsiteX7" fmla="*/ 1442161 w 6748930"/>
              <a:gd name="connsiteY7" fmla="*/ 3697891 h 4350334"/>
              <a:gd name="connsiteX8" fmla="*/ 1468940 w 6748930"/>
              <a:gd name="connsiteY8" fmla="*/ 3668527 h 4350334"/>
              <a:gd name="connsiteX9" fmla="*/ 1513390 w 6748930"/>
              <a:gd name="connsiteY9" fmla="*/ 3681227 h 4350334"/>
              <a:gd name="connsiteX10" fmla="*/ 1487990 w 6748930"/>
              <a:gd name="connsiteY10" fmla="*/ 3719327 h 4350334"/>
              <a:gd name="connsiteX11" fmla="*/ 1649915 w 6748930"/>
              <a:gd name="connsiteY11" fmla="*/ 3792641 h 4350334"/>
              <a:gd name="connsiteX12" fmla="*/ 1859532 w 6748930"/>
              <a:gd name="connsiteY12" fmla="*/ 3865725 h 4350334"/>
              <a:gd name="connsiteX13" fmla="*/ 1854065 w 6748930"/>
              <a:gd name="connsiteY13" fmla="*/ 3788272 h 4350334"/>
              <a:gd name="connsiteX14" fmla="*/ 1879446 w 6748930"/>
              <a:gd name="connsiteY14" fmla="*/ 3702576 h 4350334"/>
              <a:gd name="connsiteX15" fmla="*/ 1994158 w 6748930"/>
              <a:gd name="connsiteY15" fmla="*/ 3211199 h 4350334"/>
              <a:gd name="connsiteX16" fmla="*/ 2804799 w 6748930"/>
              <a:gd name="connsiteY16" fmla="*/ 3895198 h 4350334"/>
              <a:gd name="connsiteX17" fmla="*/ 3013959 w 6748930"/>
              <a:gd name="connsiteY17" fmla="*/ 3957567 h 4350334"/>
              <a:gd name="connsiteX18" fmla="*/ 3183365 w 6748930"/>
              <a:gd name="connsiteY18" fmla="*/ 3989261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627591 w 6748930"/>
              <a:gd name="connsiteY33" fmla="*/ 3433289 h 4350334"/>
              <a:gd name="connsiteX34" fmla="*/ 5636847 w 6748930"/>
              <a:gd name="connsiteY34" fmla="*/ 3388964 h 4350334"/>
              <a:gd name="connsiteX35" fmla="*/ 5450683 w 6748930"/>
              <a:gd name="connsiteY35" fmla="*/ 3391674 h 4350334"/>
              <a:gd name="connsiteX36" fmla="*/ 5386198 w 6748930"/>
              <a:gd name="connsiteY36" fmla="*/ 3333134 h 4350334"/>
              <a:gd name="connsiteX37" fmla="*/ 5479694 w 6748930"/>
              <a:gd name="connsiteY37" fmla="*/ 3218524 h 4350334"/>
              <a:gd name="connsiteX38" fmla="*/ 5563128 w 6748930"/>
              <a:gd name="connsiteY38" fmla="*/ 3299745 h 4350334"/>
              <a:gd name="connsiteX39" fmla="*/ 5657058 w 6748930"/>
              <a:gd name="connsiteY39" fmla="*/ 3297596 h 4350334"/>
              <a:gd name="connsiteX40" fmla="*/ 5699181 w 6748930"/>
              <a:gd name="connsiteY40" fmla="*/ 3195460 h 4350334"/>
              <a:gd name="connsiteX41" fmla="*/ 5832576 w 6748930"/>
              <a:gd name="connsiteY41" fmla="*/ 3288889 h 4350334"/>
              <a:gd name="connsiteX42" fmla="*/ 5912633 w 6748930"/>
              <a:gd name="connsiteY42" fmla="*/ 3108519 h 4350334"/>
              <a:gd name="connsiteX43" fmla="*/ 6298015 w 6748930"/>
              <a:gd name="connsiteY43" fmla="*/ 3318069 h 4350334"/>
              <a:gd name="connsiteX44" fmla="*/ 6529868 w 6748930"/>
              <a:gd name="connsiteY44" fmla="*/ 3506602 h 4350334"/>
              <a:gd name="connsiteX45" fmla="*/ 6671535 w 6748930"/>
              <a:gd name="connsiteY45" fmla="*/ 3575848 h 4350334"/>
              <a:gd name="connsiteX46" fmla="*/ 6748930 w 6748930"/>
              <a:gd name="connsiteY46" fmla="*/ 3451799 h 4350334"/>
              <a:gd name="connsiteX47" fmla="*/ 5559681 w 6748930"/>
              <a:gd name="connsiteY47" fmla="*/ 2476539 h 4350334"/>
              <a:gd name="connsiteX48" fmla="*/ 4062794 w 6748930"/>
              <a:gd name="connsiteY48" fmla="*/ 1460218 h 4350334"/>
              <a:gd name="connsiteX49" fmla="*/ 3318797 w 6748930"/>
              <a:gd name="connsiteY49" fmla="*/ 999628 h 4350334"/>
              <a:gd name="connsiteX50" fmla="*/ 3612279 w 6748930"/>
              <a:gd name="connsiteY50" fmla="*/ 681673 h 4350334"/>
              <a:gd name="connsiteX51" fmla="*/ 3082778 w 6748930"/>
              <a:gd name="connsiteY51" fmla="*/ 637893 h 4350334"/>
              <a:gd name="connsiteX52" fmla="*/ 2924003 w 6748930"/>
              <a:gd name="connsiteY52" fmla="*/ 378784 h 4350334"/>
              <a:gd name="connsiteX53" fmla="*/ 2716765 w 6748930"/>
              <a:gd name="connsiteY53" fmla="*/ 0 h 4350334"/>
              <a:gd name="connsiteX54" fmla="*/ 2506088 w 6748930"/>
              <a:gd name="connsiteY54" fmla="*/ 471741 h 4350334"/>
              <a:gd name="connsiteX55" fmla="*/ 2221402 w 6748930"/>
              <a:gd name="connsiteY55" fmla="*/ 1069117 h 4350334"/>
              <a:gd name="connsiteX56" fmla="*/ 1989942 w 6748930"/>
              <a:gd name="connsiteY56" fmla="*/ 1081740 h 4350334"/>
              <a:gd name="connsiteX57" fmla="*/ 1922097 w 6748930"/>
              <a:gd name="connsiteY57" fmla="*/ 651154 h 4350334"/>
              <a:gd name="connsiteX58" fmla="*/ 1896109 w 6748930"/>
              <a:gd name="connsiteY58" fmla="*/ 384269 h 4350334"/>
              <a:gd name="connsiteX59" fmla="*/ 1412666 w 6748930"/>
              <a:gd name="connsiteY59" fmla="*/ 354574 h 4350334"/>
              <a:gd name="connsiteX60" fmla="*/ 1425515 w 6748930"/>
              <a:gd name="connsiteY60" fmla="*/ 250468 h 4350334"/>
              <a:gd name="connsiteX61" fmla="*/ 1280609 w 6748930"/>
              <a:gd name="connsiteY61" fmla="*/ 233886 h 4350334"/>
              <a:gd name="connsiteX62" fmla="*/ 1172711 w 6748930"/>
              <a:gd name="connsiteY62" fmla="*/ 200187 h 4350334"/>
              <a:gd name="connsiteX63" fmla="*/ 1176653 w 6748930"/>
              <a:gd name="connsiteY63" fmla="*/ 83856 h 4350334"/>
              <a:gd name="connsiteX64" fmla="*/ 1069010 w 6748930"/>
              <a:gd name="connsiteY64" fmla="*/ 302914 h 4350334"/>
              <a:gd name="connsiteX65" fmla="*/ 964794 w 6748930"/>
              <a:gd name="connsiteY65" fmla="*/ 506053 h 4350334"/>
              <a:gd name="connsiteX66" fmla="*/ 887664 w 6748930"/>
              <a:gd name="connsiteY66" fmla="*/ 741045 h 4350334"/>
              <a:gd name="connsiteX67" fmla="*/ 771100 w 6748930"/>
              <a:gd name="connsiteY67" fmla="*/ 1145067 h 4350334"/>
              <a:gd name="connsiteX68" fmla="*/ 541335 w 6748930"/>
              <a:gd name="connsiteY68" fmla="*/ 1043578 h 4350334"/>
              <a:gd name="connsiteX69" fmla="*/ 353890 w 6748930"/>
              <a:gd name="connsiteY69" fmla="*/ 1148878 h 4350334"/>
              <a:gd name="connsiteX70" fmla="*/ 237318 w 6748930"/>
              <a:gd name="connsiteY70" fmla="*/ 1061980 h 4350334"/>
              <a:gd name="connsiteX71" fmla="*/ 166867 w 6748930"/>
              <a:gd name="connsiteY71" fmla="*/ 1137185 h 4350334"/>
              <a:gd name="connsiteX72" fmla="*/ 113254 w 6748930"/>
              <a:gd name="connsiteY72" fmla="*/ 1256635 h 4350334"/>
              <a:gd name="connsiteX73" fmla="*/ 72176 w 6748930"/>
              <a:gd name="connsiteY73" fmla="*/ 1354616 h 4350334"/>
              <a:gd name="connsiteX74" fmla="*/ 68887 w 6748930"/>
              <a:gd name="connsiteY74" fmla="*/ 1468419 h 4350334"/>
              <a:gd name="connsiteX75" fmla="*/ 0 w 6748930"/>
              <a:gd name="connsiteY75" fmla="*/ 1568134 h 4350334"/>
              <a:gd name="connsiteX76" fmla="*/ 15717 w 6748930"/>
              <a:gd name="connsiteY76" fmla="*/ 1805502 h 4350334"/>
              <a:gd name="connsiteX77" fmla="*/ 124038 w 6748930"/>
              <a:gd name="connsiteY77" fmla="*/ 1793541 h 4350334"/>
              <a:gd name="connsiteX78" fmla="*/ 287427 w 6748930"/>
              <a:gd name="connsiteY78" fmla="*/ 1863950 h 4350334"/>
              <a:gd name="connsiteX79" fmla="*/ 477307 w 6748930"/>
              <a:gd name="connsiteY79" fmla="*/ 1976975 h 4350334"/>
              <a:gd name="connsiteX80" fmla="*/ 442078 w 6748930"/>
              <a:gd name="connsiteY80" fmla="*/ 2122418 h 4350334"/>
              <a:gd name="connsiteX81" fmla="*/ 632171 w 6748930"/>
              <a:gd name="connsiteY81" fmla="*/ 2352557 h 4350334"/>
              <a:gd name="connsiteX82" fmla="*/ 406603 w 6748930"/>
              <a:gd name="connsiteY82" fmla="*/ 2851407 h 4350334"/>
              <a:gd name="connsiteX83" fmla="*/ 553431 w 6748930"/>
              <a:gd name="connsiteY83"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997575 w 6748930"/>
              <a:gd name="connsiteY5" fmla="*/ 4019974 h 4350334"/>
              <a:gd name="connsiteX6" fmla="*/ 1286691 w 6748930"/>
              <a:gd name="connsiteY6" fmla="*/ 3900108 h 4350334"/>
              <a:gd name="connsiteX7" fmla="*/ 1442161 w 6748930"/>
              <a:gd name="connsiteY7" fmla="*/ 3697891 h 4350334"/>
              <a:gd name="connsiteX8" fmla="*/ 1468940 w 6748930"/>
              <a:gd name="connsiteY8" fmla="*/ 3668527 h 4350334"/>
              <a:gd name="connsiteX9" fmla="*/ 1513390 w 6748930"/>
              <a:gd name="connsiteY9" fmla="*/ 3681227 h 4350334"/>
              <a:gd name="connsiteX10" fmla="*/ 1487990 w 6748930"/>
              <a:gd name="connsiteY10" fmla="*/ 3719327 h 4350334"/>
              <a:gd name="connsiteX11" fmla="*/ 1649915 w 6748930"/>
              <a:gd name="connsiteY11" fmla="*/ 3792641 h 4350334"/>
              <a:gd name="connsiteX12" fmla="*/ 1859532 w 6748930"/>
              <a:gd name="connsiteY12" fmla="*/ 3865725 h 4350334"/>
              <a:gd name="connsiteX13" fmla="*/ 1854065 w 6748930"/>
              <a:gd name="connsiteY13" fmla="*/ 3788272 h 4350334"/>
              <a:gd name="connsiteX14" fmla="*/ 1879446 w 6748930"/>
              <a:gd name="connsiteY14" fmla="*/ 3702576 h 4350334"/>
              <a:gd name="connsiteX15" fmla="*/ 1994158 w 6748930"/>
              <a:gd name="connsiteY15" fmla="*/ 3211199 h 4350334"/>
              <a:gd name="connsiteX16" fmla="*/ 2804799 w 6748930"/>
              <a:gd name="connsiteY16" fmla="*/ 3895198 h 4350334"/>
              <a:gd name="connsiteX17" fmla="*/ 3013959 w 6748930"/>
              <a:gd name="connsiteY17" fmla="*/ 3957567 h 4350334"/>
              <a:gd name="connsiteX18" fmla="*/ 3183365 w 6748930"/>
              <a:gd name="connsiteY18" fmla="*/ 3989261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627591 w 6748930"/>
              <a:gd name="connsiteY33" fmla="*/ 3433289 h 4350334"/>
              <a:gd name="connsiteX34" fmla="*/ 5636847 w 6748930"/>
              <a:gd name="connsiteY34" fmla="*/ 3388964 h 4350334"/>
              <a:gd name="connsiteX35" fmla="*/ 5450683 w 6748930"/>
              <a:gd name="connsiteY35" fmla="*/ 3391674 h 4350334"/>
              <a:gd name="connsiteX36" fmla="*/ 5386198 w 6748930"/>
              <a:gd name="connsiteY36" fmla="*/ 3333134 h 4350334"/>
              <a:gd name="connsiteX37" fmla="*/ 5479694 w 6748930"/>
              <a:gd name="connsiteY37" fmla="*/ 3218524 h 4350334"/>
              <a:gd name="connsiteX38" fmla="*/ 5563128 w 6748930"/>
              <a:gd name="connsiteY38" fmla="*/ 3299745 h 4350334"/>
              <a:gd name="connsiteX39" fmla="*/ 5657058 w 6748930"/>
              <a:gd name="connsiteY39" fmla="*/ 3297596 h 4350334"/>
              <a:gd name="connsiteX40" fmla="*/ 5699181 w 6748930"/>
              <a:gd name="connsiteY40" fmla="*/ 3195460 h 4350334"/>
              <a:gd name="connsiteX41" fmla="*/ 5832576 w 6748930"/>
              <a:gd name="connsiteY41" fmla="*/ 3288889 h 4350334"/>
              <a:gd name="connsiteX42" fmla="*/ 5912633 w 6748930"/>
              <a:gd name="connsiteY42" fmla="*/ 3108519 h 4350334"/>
              <a:gd name="connsiteX43" fmla="*/ 6298015 w 6748930"/>
              <a:gd name="connsiteY43" fmla="*/ 3318069 h 4350334"/>
              <a:gd name="connsiteX44" fmla="*/ 6529868 w 6748930"/>
              <a:gd name="connsiteY44" fmla="*/ 3506602 h 4350334"/>
              <a:gd name="connsiteX45" fmla="*/ 6671535 w 6748930"/>
              <a:gd name="connsiteY45" fmla="*/ 3575848 h 4350334"/>
              <a:gd name="connsiteX46" fmla="*/ 6748930 w 6748930"/>
              <a:gd name="connsiteY46" fmla="*/ 3451799 h 4350334"/>
              <a:gd name="connsiteX47" fmla="*/ 5559681 w 6748930"/>
              <a:gd name="connsiteY47" fmla="*/ 2476539 h 4350334"/>
              <a:gd name="connsiteX48" fmla="*/ 4062794 w 6748930"/>
              <a:gd name="connsiteY48" fmla="*/ 1460218 h 4350334"/>
              <a:gd name="connsiteX49" fmla="*/ 3318797 w 6748930"/>
              <a:gd name="connsiteY49" fmla="*/ 999628 h 4350334"/>
              <a:gd name="connsiteX50" fmla="*/ 3612279 w 6748930"/>
              <a:gd name="connsiteY50" fmla="*/ 681673 h 4350334"/>
              <a:gd name="connsiteX51" fmla="*/ 3082778 w 6748930"/>
              <a:gd name="connsiteY51" fmla="*/ 637893 h 4350334"/>
              <a:gd name="connsiteX52" fmla="*/ 2924003 w 6748930"/>
              <a:gd name="connsiteY52" fmla="*/ 378784 h 4350334"/>
              <a:gd name="connsiteX53" fmla="*/ 2716765 w 6748930"/>
              <a:gd name="connsiteY53" fmla="*/ 0 h 4350334"/>
              <a:gd name="connsiteX54" fmla="*/ 2506088 w 6748930"/>
              <a:gd name="connsiteY54" fmla="*/ 471741 h 4350334"/>
              <a:gd name="connsiteX55" fmla="*/ 2221402 w 6748930"/>
              <a:gd name="connsiteY55" fmla="*/ 1069117 h 4350334"/>
              <a:gd name="connsiteX56" fmla="*/ 1989942 w 6748930"/>
              <a:gd name="connsiteY56" fmla="*/ 1081740 h 4350334"/>
              <a:gd name="connsiteX57" fmla="*/ 1922097 w 6748930"/>
              <a:gd name="connsiteY57" fmla="*/ 651154 h 4350334"/>
              <a:gd name="connsiteX58" fmla="*/ 1896109 w 6748930"/>
              <a:gd name="connsiteY58" fmla="*/ 384269 h 4350334"/>
              <a:gd name="connsiteX59" fmla="*/ 1412666 w 6748930"/>
              <a:gd name="connsiteY59" fmla="*/ 354574 h 4350334"/>
              <a:gd name="connsiteX60" fmla="*/ 1425515 w 6748930"/>
              <a:gd name="connsiteY60" fmla="*/ 250468 h 4350334"/>
              <a:gd name="connsiteX61" fmla="*/ 1280609 w 6748930"/>
              <a:gd name="connsiteY61" fmla="*/ 233886 h 4350334"/>
              <a:gd name="connsiteX62" fmla="*/ 1172711 w 6748930"/>
              <a:gd name="connsiteY62" fmla="*/ 200187 h 4350334"/>
              <a:gd name="connsiteX63" fmla="*/ 1176653 w 6748930"/>
              <a:gd name="connsiteY63" fmla="*/ 83856 h 4350334"/>
              <a:gd name="connsiteX64" fmla="*/ 1069010 w 6748930"/>
              <a:gd name="connsiteY64" fmla="*/ 302914 h 4350334"/>
              <a:gd name="connsiteX65" fmla="*/ 964794 w 6748930"/>
              <a:gd name="connsiteY65" fmla="*/ 506053 h 4350334"/>
              <a:gd name="connsiteX66" fmla="*/ 887664 w 6748930"/>
              <a:gd name="connsiteY66" fmla="*/ 741045 h 4350334"/>
              <a:gd name="connsiteX67" fmla="*/ 771100 w 6748930"/>
              <a:gd name="connsiteY67" fmla="*/ 1145067 h 4350334"/>
              <a:gd name="connsiteX68" fmla="*/ 541335 w 6748930"/>
              <a:gd name="connsiteY68" fmla="*/ 1043578 h 4350334"/>
              <a:gd name="connsiteX69" fmla="*/ 353890 w 6748930"/>
              <a:gd name="connsiteY69" fmla="*/ 1148878 h 4350334"/>
              <a:gd name="connsiteX70" fmla="*/ 237318 w 6748930"/>
              <a:gd name="connsiteY70" fmla="*/ 1061980 h 4350334"/>
              <a:gd name="connsiteX71" fmla="*/ 166867 w 6748930"/>
              <a:gd name="connsiteY71" fmla="*/ 1137185 h 4350334"/>
              <a:gd name="connsiteX72" fmla="*/ 113254 w 6748930"/>
              <a:gd name="connsiteY72" fmla="*/ 1256635 h 4350334"/>
              <a:gd name="connsiteX73" fmla="*/ 72176 w 6748930"/>
              <a:gd name="connsiteY73" fmla="*/ 1354616 h 4350334"/>
              <a:gd name="connsiteX74" fmla="*/ 68887 w 6748930"/>
              <a:gd name="connsiteY74" fmla="*/ 1468419 h 4350334"/>
              <a:gd name="connsiteX75" fmla="*/ 0 w 6748930"/>
              <a:gd name="connsiteY75" fmla="*/ 1568134 h 4350334"/>
              <a:gd name="connsiteX76" fmla="*/ 15717 w 6748930"/>
              <a:gd name="connsiteY76" fmla="*/ 1805502 h 4350334"/>
              <a:gd name="connsiteX77" fmla="*/ 124038 w 6748930"/>
              <a:gd name="connsiteY77" fmla="*/ 1793541 h 4350334"/>
              <a:gd name="connsiteX78" fmla="*/ 287427 w 6748930"/>
              <a:gd name="connsiteY78" fmla="*/ 1863950 h 4350334"/>
              <a:gd name="connsiteX79" fmla="*/ 477307 w 6748930"/>
              <a:gd name="connsiteY79" fmla="*/ 1976975 h 4350334"/>
              <a:gd name="connsiteX80" fmla="*/ 442078 w 6748930"/>
              <a:gd name="connsiteY80" fmla="*/ 2122418 h 4350334"/>
              <a:gd name="connsiteX81" fmla="*/ 632171 w 6748930"/>
              <a:gd name="connsiteY81" fmla="*/ 2352557 h 4350334"/>
              <a:gd name="connsiteX82" fmla="*/ 406603 w 6748930"/>
              <a:gd name="connsiteY82" fmla="*/ 2851407 h 4350334"/>
              <a:gd name="connsiteX83" fmla="*/ 553431 w 6748930"/>
              <a:gd name="connsiteY83"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997575 w 6748930"/>
              <a:gd name="connsiteY5" fmla="*/ 4019974 h 4350334"/>
              <a:gd name="connsiteX6" fmla="*/ 1286691 w 6748930"/>
              <a:gd name="connsiteY6" fmla="*/ 3900108 h 4350334"/>
              <a:gd name="connsiteX7" fmla="*/ 1442161 w 6748930"/>
              <a:gd name="connsiteY7" fmla="*/ 3697891 h 4350334"/>
              <a:gd name="connsiteX8" fmla="*/ 1468940 w 6748930"/>
              <a:gd name="connsiteY8" fmla="*/ 3668527 h 4350334"/>
              <a:gd name="connsiteX9" fmla="*/ 1513390 w 6748930"/>
              <a:gd name="connsiteY9" fmla="*/ 3681227 h 4350334"/>
              <a:gd name="connsiteX10" fmla="*/ 1487990 w 6748930"/>
              <a:gd name="connsiteY10" fmla="*/ 3719327 h 4350334"/>
              <a:gd name="connsiteX11" fmla="*/ 1649915 w 6748930"/>
              <a:gd name="connsiteY11" fmla="*/ 3792641 h 4350334"/>
              <a:gd name="connsiteX12" fmla="*/ 1859532 w 6748930"/>
              <a:gd name="connsiteY12" fmla="*/ 3865725 h 4350334"/>
              <a:gd name="connsiteX13" fmla="*/ 1854065 w 6748930"/>
              <a:gd name="connsiteY13" fmla="*/ 3788272 h 4350334"/>
              <a:gd name="connsiteX14" fmla="*/ 1879446 w 6748930"/>
              <a:gd name="connsiteY14" fmla="*/ 3702576 h 4350334"/>
              <a:gd name="connsiteX15" fmla="*/ 1994158 w 6748930"/>
              <a:gd name="connsiteY15" fmla="*/ 3211199 h 4350334"/>
              <a:gd name="connsiteX16" fmla="*/ 2804799 w 6748930"/>
              <a:gd name="connsiteY16" fmla="*/ 3895198 h 4350334"/>
              <a:gd name="connsiteX17" fmla="*/ 3013959 w 6748930"/>
              <a:gd name="connsiteY17" fmla="*/ 3957567 h 4350334"/>
              <a:gd name="connsiteX18" fmla="*/ 3183365 w 6748930"/>
              <a:gd name="connsiteY18" fmla="*/ 3989261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627591 w 6748930"/>
              <a:gd name="connsiteY33" fmla="*/ 3433289 h 4350334"/>
              <a:gd name="connsiteX34" fmla="*/ 5636847 w 6748930"/>
              <a:gd name="connsiteY34" fmla="*/ 3388964 h 4350334"/>
              <a:gd name="connsiteX35" fmla="*/ 5450683 w 6748930"/>
              <a:gd name="connsiteY35" fmla="*/ 3391674 h 4350334"/>
              <a:gd name="connsiteX36" fmla="*/ 5386198 w 6748930"/>
              <a:gd name="connsiteY36" fmla="*/ 3333134 h 4350334"/>
              <a:gd name="connsiteX37" fmla="*/ 5479694 w 6748930"/>
              <a:gd name="connsiteY37" fmla="*/ 3218524 h 4350334"/>
              <a:gd name="connsiteX38" fmla="*/ 5563128 w 6748930"/>
              <a:gd name="connsiteY38" fmla="*/ 3299745 h 4350334"/>
              <a:gd name="connsiteX39" fmla="*/ 5657058 w 6748930"/>
              <a:gd name="connsiteY39" fmla="*/ 3297596 h 4350334"/>
              <a:gd name="connsiteX40" fmla="*/ 5699181 w 6748930"/>
              <a:gd name="connsiteY40" fmla="*/ 3195460 h 4350334"/>
              <a:gd name="connsiteX41" fmla="*/ 5832576 w 6748930"/>
              <a:gd name="connsiteY41" fmla="*/ 3288889 h 4350334"/>
              <a:gd name="connsiteX42" fmla="*/ 5912633 w 6748930"/>
              <a:gd name="connsiteY42" fmla="*/ 3108519 h 4350334"/>
              <a:gd name="connsiteX43" fmla="*/ 6298015 w 6748930"/>
              <a:gd name="connsiteY43" fmla="*/ 3318069 h 4350334"/>
              <a:gd name="connsiteX44" fmla="*/ 6529868 w 6748930"/>
              <a:gd name="connsiteY44" fmla="*/ 3506602 h 4350334"/>
              <a:gd name="connsiteX45" fmla="*/ 6671535 w 6748930"/>
              <a:gd name="connsiteY45" fmla="*/ 3575848 h 4350334"/>
              <a:gd name="connsiteX46" fmla="*/ 6748930 w 6748930"/>
              <a:gd name="connsiteY46" fmla="*/ 3451799 h 4350334"/>
              <a:gd name="connsiteX47" fmla="*/ 5559681 w 6748930"/>
              <a:gd name="connsiteY47" fmla="*/ 2476539 h 4350334"/>
              <a:gd name="connsiteX48" fmla="*/ 4062794 w 6748930"/>
              <a:gd name="connsiteY48" fmla="*/ 1460218 h 4350334"/>
              <a:gd name="connsiteX49" fmla="*/ 3318797 w 6748930"/>
              <a:gd name="connsiteY49" fmla="*/ 999628 h 4350334"/>
              <a:gd name="connsiteX50" fmla="*/ 3612279 w 6748930"/>
              <a:gd name="connsiteY50" fmla="*/ 681673 h 4350334"/>
              <a:gd name="connsiteX51" fmla="*/ 3082778 w 6748930"/>
              <a:gd name="connsiteY51" fmla="*/ 637893 h 4350334"/>
              <a:gd name="connsiteX52" fmla="*/ 2924003 w 6748930"/>
              <a:gd name="connsiteY52" fmla="*/ 378784 h 4350334"/>
              <a:gd name="connsiteX53" fmla="*/ 2716765 w 6748930"/>
              <a:gd name="connsiteY53" fmla="*/ 0 h 4350334"/>
              <a:gd name="connsiteX54" fmla="*/ 2506088 w 6748930"/>
              <a:gd name="connsiteY54" fmla="*/ 471741 h 4350334"/>
              <a:gd name="connsiteX55" fmla="*/ 2221402 w 6748930"/>
              <a:gd name="connsiteY55" fmla="*/ 1069117 h 4350334"/>
              <a:gd name="connsiteX56" fmla="*/ 1989942 w 6748930"/>
              <a:gd name="connsiteY56" fmla="*/ 1081740 h 4350334"/>
              <a:gd name="connsiteX57" fmla="*/ 1922097 w 6748930"/>
              <a:gd name="connsiteY57" fmla="*/ 651154 h 4350334"/>
              <a:gd name="connsiteX58" fmla="*/ 1896109 w 6748930"/>
              <a:gd name="connsiteY58" fmla="*/ 384269 h 4350334"/>
              <a:gd name="connsiteX59" fmla="*/ 1412666 w 6748930"/>
              <a:gd name="connsiteY59" fmla="*/ 354574 h 4350334"/>
              <a:gd name="connsiteX60" fmla="*/ 1425515 w 6748930"/>
              <a:gd name="connsiteY60" fmla="*/ 250468 h 4350334"/>
              <a:gd name="connsiteX61" fmla="*/ 1280609 w 6748930"/>
              <a:gd name="connsiteY61" fmla="*/ 233886 h 4350334"/>
              <a:gd name="connsiteX62" fmla="*/ 1172711 w 6748930"/>
              <a:gd name="connsiteY62" fmla="*/ 200187 h 4350334"/>
              <a:gd name="connsiteX63" fmla="*/ 1176653 w 6748930"/>
              <a:gd name="connsiteY63" fmla="*/ 83856 h 4350334"/>
              <a:gd name="connsiteX64" fmla="*/ 1069010 w 6748930"/>
              <a:gd name="connsiteY64" fmla="*/ 302914 h 4350334"/>
              <a:gd name="connsiteX65" fmla="*/ 964794 w 6748930"/>
              <a:gd name="connsiteY65" fmla="*/ 506053 h 4350334"/>
              <a:gd name="connsiteX66" fmla="*/ 887664 w 6748930"/>
              <a:gd name="connsiteY66" fmla="*/ 741045 h 4350334"/>
              <a:gd name="connsiteX67" fmla="*/ 771100 w 6748930"/>
              <a:gd name="connsiteY67" fmla="*/ 1145067 h 4350334"/>
              <a:gd name="connsiteX68" fmla="*/ 541335 w 6748930"/>
              <a:gd name="connsiteY68" fmla="*/ 1043578 h 4350334"/>
              <a:gd name="connsiteX69" fmla="*/ 353890 w 6748930"/>
              <a:gd name="connsiteY69" fmla="*/ 1148878 h 4350334"/>
              <a:gd name="connsiteX70" fmla="*/ 237318 w 6748930"/>
              <a:gd name="connsiteY70" fmla="*/ 1061980 h 4350334"/>
              <a:gd name="connsiteX71" fmla="*/ 166867 w 6748930"/>
              <a:gd name="connsiteY71" fmla="*/ 1137185 h 4350334"/>
              <a:gd name="connsiteX72" fmla="*/ 113254 w 6748930"/>
              <a:gd name="connsiteY72" fmla="*/ 1256635 h 4350334"/>
              <a:gd name="connsiteX73" fmla="*/ 72176 w 6748930"/>
              <a:gd name="connsiteY73" fmla="*/ 1354616 h 4350334"/>
              <a:gd name="connsiteX74" fmla="*/ 68887 w 6748930"/>
              <a:gd name="connsiteY74" fmla="*/ 1468419 h 4350334"/>
              <a:gd name="connsiteX75" fmla="*/ 0 w 6748930"/>
              <a:gd name="connsiteY75" fmla="*/ 1568134 h 4350334"/>
              <a:gd name="connsiteX76" fmla="*/ 15717 w 6748930"/>
              <a:gd name="connsiteY76" fmla="*/ 1805502 h 4350334"/>
              <a:gd name="connsiteX77" fmla="*/ 124038 w 6748930"/>
              <a:gd name="connsiteY77" fmla="*/ 1793541 h 4350334"/>
              <a:gd name="connsiteX78" fmla="*/ 287427 w 6748930"/>
              <a:gd name="connsiteY78" fmla="*/ 1863950 h 4350334"/>
              <a:gd name="connsiteX79" fmla="*/ 477307 w 6748930"/>
              <a:gd name="connsiteY79" fmla="*/ 1976975 h 4350334"/>
              <a:gd name="connsiteX80" fmla="*/ 442078 w 6748930"/>
              <a:gd name="connsiteY80" fmla="*/ 2122418 h 4350334"/>
              <a:gd name="connsiteX81" fmla="*/ 632171 w 6748930"/>
              <a:gd name="connsiteY81" fmla="*/ 2352557 h 4350334"/>
              <a:gd name="connsiteX82" fmla="*/ 406603 w 6748930"/>
              <a:gd name="connsiteY82" fmla="*/ 2851407 h 4350334"/>
              <a:gd name="connsiteX83" fmla="*/ 553431 w 6748930"/>
              <a:gd name="connsiteY83"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997575 w 6748930"/>
              <a:gd name="connsiteY5" fmla="*/ 4019974 h 4350334"/>
              <a:gd name="connsiteX6" fmla="*/ 1286691 w 6748930"/>
              <a:gd name="connsiteY6" fmla="*/ 3900108 h 4350334"/>
              <a:gd name="connsiteX7" fmla="*/ 1442161 w 6748930"/>
              <a:gd name="connsiteY7" fmla="*/ 3697891 h 4350334"/>
              <a:gd name="connsiteX8" fmla="*/ 1468940 w 6748930"/>
              <a:gd name="connsiteY8" fmla="*/ 3668527 h 4350334"/>
              <a:gd name="connsiteX9" fmla="*/ 1513390 w 6748930"/>
              <a:gd name="connsiteY9" fmla="*/ 3681227 h 4350334"/>
              <a:gd name="connsiteX10" fmla="*/ 1487990 w 6748930"/>
              <a:gd name="connsiteY10" fmla="*/ 3719327 h 4350334"/>
              <a:gd name="connsiteX11" fmla="*/ 1649915 w 6748930"/>
              <a:gd name="connsiteY11" fmla="*/ 3792641 h 4350334"/>
              <a:gd name="connsiteX12" fmla="*/ 1859532 w 6748930"/>
              <a:gd name="connsiteY12" fmla="*/ 3865725 h 4350334"/>
              <a:gd name="connsiteX13" fmla="*/ 1854065 w 6748930"/>
              <a:gd name="connsiteY13" fmla="*/ 3788272 h 4350334"/>
              <a:gd name="connsiteX14" fmla="*/ 1879446 w 6748930"/>
              <a:gd name="connsiteY14" fmla="*/ 3702576 h 4350334"/>
              <a:gd name="connsiteX15" fmla="*/ 1994158 w 6748930"/>
              <a:gd name="connsiteY15" fmla="*/ 3211199 h 4350334"/>
              <a:gd name="connsiteX16" fmla="*/ 2804799 w 6748930"/>
              <a:gd name="connsiteY16" fmla="*/ 3895198 h 4350334"/>
              <a:gd name="connsiteX17" fmla="*/ 3013959 w 6748930"/>
              <a:gd name="connsiteY17" fmla="*/ 3957567 h 4350334"/>
              <a:gd name="connsiteX18" fmla="*/ 3183365 w 6748930"/>
              <a:gd name="connsiteY18" fmla="*/ 3989261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627591 w 6748930"/>
              <a:gd name="connsiteY33" fmla="*/ 3433289 h 4350334"/>
              <a:gd name="connsiteX34" fmla="*/ 5636847 w 6748930"/>
              <a:gd name="connsiteY34" fmla="*/ 3388964 h 4350334"/>
              <a:gd name="connsiteX35" fmla="*/ 5450683 w 6748930"/>
              <a:gd name="connsiteY35" fmla="*/ 3391674 h 4350334"/>
              <a:gd name="connsiteX36" fmla="*/ 5397215 w 6748930"/>
              <a:gd name="connsiteY36" fmla="*/ 3333134 h 4350334"/>
              <a:gd name="connsiteX37" fmla="*/ 5479694 w 6748930"/>
              <a:gd name="connsiteY37" fmla="*/ 3218524 h 4350334"/>
              <a:gd name="connsiteX38" fmla="*/ 5563128 w 6748930"/>
              <a:gd name="connsiteY38" fmla="*/ 3299745 h 4350334"/>
              <a:gd name="connsiteX39" fmla="*/ 5657058 w 6748930"/>
              <a:gd name="connsiteY39" fmla="*/ 3297596 h 4350334"/>
              <a:gd name="connsiteX40" fmla="*/ 5699181 w 6748930"/>
              <a:gd name="connsiteY40" fmla="*/ 3195460 h 4350334"/>
              <a:gd name="connsiteX41" fmla="*/ 5832576 w 6748930"/>
              <a:gd name="connsiteY41" fmla="*/ 3288889 h 4350334"/>
              <a:gd name="connsiteX42" fmla="*/ 5912633 w 6748930"/>
              <a:gd name="connsiteY42" fmla="*/ 3108519 h 4350334"/>
              <a:gd name="connsiteX43" fmla="*/ 6298015 w 6748930"/>
              <a:gd name="connsiteY43" fmla="*/ 3318069 h 4350334"/>
              <a:gd name="connsiteX44" fmla="*/ 6529868 w 6748930"/>
              <a:gd name="connsiteY44" fmla="*/ 3506602 h 4350334"/>
              <a:gd name="connsiteX45" fmla="*/ 6671535 w 6748930"/>
              <a:gd name="connsiteY45" fmla="*/ 3575848 h 4350334"/>
              <a:gd name="connsiteX46" fmla="*/ 6748930 w 6748930"/>
              <a:gd name="connsiteY46" fmla="*/ 3451799 h 4350334"/>
              <a:gd name="connsiteX47" fmla="*/ 5559681 w 6748930"/>
              <a:gd name="connsiteY47" fmla="*/ 2476539 h 4350334"/>
              <a:gd name="connsiteX48" fmla="*/ 4062794 w 6748930"/>
              <a:gd name="connsiteY48" fmla="*/ 1460218 h 4350334"/>
              <a:gd name="connsiteX49" fmla="*/ 3318797 w 6748930"/>
              <a:gd name="connsiteY49" fmla="*/ 999628 h 4350334"/>
              <a:gd name="connsiteX50" fmla="*/ 3612279 w 6748930"/>
              <a:gd name="connsiteY50" fmla="*/ 681673 h 4350334"/>
              <a:gd name="connsiteX51" fmla="*/ 3082778 w 6748930"/>
              <a:gd name="connsiteY51" fmla="*/ 637893 h 4350334"/>
              <a:gd name="connsiteX52" fmla="*/ 2924003 w 6748930"/>
              <a:gd name="connsiteY52" fmla="*/ 378784 h 4350334"/>
              <a:gd name="connsiteX53" fmla="*/ 2716765 w 6748930"/>
              <a:gd name="connsiteY53" fmla="*/ 0 h 4350334"/>
              <a:gd name="connsiteX54" fmla="*/ 2506088 w 6748930"/>
              <a:gd name="connsiteY54" fmla="*/ 471741 h 4350334"/>
              <a:gd name="connsiteX55" fmla="*/ 2221402 w 6748930"/>
              <a:gd name="connsiteY55" fmla="*/ 1069117 h 4350334"/>
              <a:gd name="connsiteX56" fmla="*/ 1989942 w 6748930"/>
              <a:gd name="connsiteY56" fmla="*/ 1081740 h 4350334"/>
              <a:gd name="connsiteX57" fmla="*/ 1922097 w 6748930"/>
              <a:gd name="connsiteY57" fmla="*/ 651154 h 4350334"/>
              <a:gd name="connsiteX58" fmla="*/ 1896109 w 6748930"/>
              <a:gd name="connsiteY58" fmla="*/ 384269 h 4350334"/>
              <a:gd name="connsiteX59" fmla="*/ 1412666 w 6748930"/>
              <a:gd name="connsiteY59" fmla="*/ 354574 h 4350334"/>
              <a:gd name="connsiteX60" fmla="*/ 1425515 w 6748930"/>
              <a:gd name="connsiteY60" fmla="*/ 250468 h 4350334"/>
              <a:gd name="connsiteX61" fmla="*/ 1280609 w 6748930"/>
              <a:gd name="connsiteY61" fmla="*/ 233886 h 4350334"/>
              <a:gd name="connsiteX62" fmla="*/ 1172711 w 6748930"/>
              <a:gd name="connsiteY62" fmla="*/ 200187 h 4350334"/>
              <a:gd name="connsiteX63" fmla="*/ 1176653 w 6748930"/>
              <a:gd name="connsiteY63" fmla="*/ 83856 h 4350334"/>
              <a:gd name="connsiteX64" fmla="*/ 1069010 w 6748930"/>
              <a:gd name="connsiteY64" fmla="*/ 302914 h 4350334"/>
              <a:gd name="connsiteX65" fmla="*/ 964794 w 6748930"/>
              <a:gd name="connsiteY65" fmla="*/ 506053 h 4350334"/>
              <a:gd name="connsiteX66" fmla="*/ 887664 w 6748930"/>
              <a:gd name="connsiteY66" fmla="*/ 741045 h 4350334"/>
              <a:gd name="connsiteX67" fmla="*/ 771100 w 6748930"/>
              <a:gd name="connsiteY67" fmla="*/ 1145067 h 4350334"/>
              <a:gd name="connsiteX68" fmla="*/ 541335 w 6748930"/>
              <a:gd name="connsiteY68" fmla="*/ 1043578 h 4350334"/>
              <a:gd name="connsiteX69" fmla="*/ 353890 w 6748930"/>
              <a:gd name="connsiteY69" fmla="*/ 1148878 h 4350334"/>
              <a:gd name="connsiteX70" fmla="*/ 237318 w 6748930"/>
              <a:gd name="connsiteY70" fmla="*/ 1061980 h 4350334"/>
              <a:gd name="connsiteX71" fmla="*/ 166867 w 6748930"/>
              <a:gd name="connsiteY71" fmla="*/ 1137185 h 4350334"/>
              <a:gd name="connsiteX72" fmla="*/ 113254 w 6748930"/>
              <a:gd name="connsiteY72" fmla="*/ 1256635 h 4350334"/>
              <a:gd name="connsiteX73" fmla="*/ 72176 w 6748930"/>
              <a:gd name="connsiteY73" fmla="*/ 1354616 h 4350334"/>
              <a:gd name="connsiteX74" fmla="*/ 68887 w 6748930"/>
              <a:gd name="connsiteY74" fmla="*/ 1468419 h 4350334"/>
              <a:gd name="connsiteX75" fmla="*/ 0 w 6748930"/>
              <a:gd name="connsiteY75" fmla="*/ 1568134 h 4350334"/>
              <a:gd name="connsiteX76" fmla="*/ 15717 w 6748930"/>
              <a:gd name="connsiteY76" fmla="*/ 1805502 h 4350334"/>
              <a:gd name="connsiteX77" fmla="*/ 124038 w 6748930"/>
              <a:gd name="connsiteY77" fmla="*/ 1793541 h 4350334"/>
              <a:gd name="connsiteX78" fmla="*/ 287427 w 6748930"/>
              <a:gd name="connsiteY78" fmla="*/ 1863950 h 4350334"/>
              <a:gd name="connsiteX79" fmla="*/ 477307 w 6748930"/>
              <a:gd name="connsiteY79" fmla="*/ 1976975 h 4350334"/>
              <a:gd name="connsiteX80" fmla="*/ 442078 w 6748930"/>
              <a:gd name="connsiteY80" fmla="*/ 2122418 h 4350334"/>
              <a:gd name="connsiteX81" fmla="*/ 632171 w 6748930"/>
              <a:gd name="connsiteY81" fmla="*/ 2352557 h 4350334"/>
              <a:gd name="connsiteX82" fmla="*/ 406603 w 6748930"/>
              <a:gd name="connsiteY82" fmla="*/ 2851407 h 4350334"/>
              <a:gd name="connsiteX83" fmla="*/ 553431 w 6748930"/>
              <a:gd name="connsiteY83"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997575 w 6748930"/>
              <a:gd name="connsiteY5" fmla="*/ 4019974 h 4350334"/>
              <a:gd name="connsiteX6" fmla="*/ 1286691 w 6748930"/>
              <a:gd name="connsiteY6" fmla="*/ 3900108 h 4350334"/>
              <a:gd name="connsiteX7" fmla="*/ 1442161 w 6748930"/>
              <a:gd name="connsiteY7" fmla="*/ 3697891 h 4350334"/>
              <a:gd name="connsiteX8" fmla="*/ 1468940 w 6748930"/>
              <a:gd name="connsiteY8" fmla="*/ 3668527 h 4350334"/>
              <a:gd name="connsiteX9" fmla="*/ 1513390 w 6748930"/>
              <a:gd name="connsiteY9" fmla="*/ 3681227 h 4350334"/>
              <a:gd name="connsiteX10" fmla="*/ 1487990 w 6748930"/>
              <a:gd name="connsiteY10" fmla="*/ 3719327 h 4350334"/>
              <a:gd name="connsiteX11" fmla="*/ 1649915 w 6748930"/>
              <a:gd name="connsiteY11" fmla="*/ 3792641 h 4350334"/>
              <a:gd name="connsiteX12" fmla="*/ 1859532 w 6748930"/>
              <a:gd name="connsiteY12" fmla="*/ 3865725 h 4350334"/>
              <a:gd name="connsiteX13" fmla="*/ 1854065 w 6748930"/>
              <a:gd name="connsiteY13" fmla="*/ 3788272 h 4350334"/>
              <a:gd name="connsiteX14" fmla="*/ 1879446 w 6748930"/>
              <a:gd name="connsiteY14" fmla="*/ 3702576 h 4350334"/>
              <a:gd name="connsiteX15" fmla="*/ 1994158 w 6748930"/>
              <a:gd name="connsiteY15" fmla="*/ 3211199 h 4350334"/>
              <a:gd name="connsiteX16" fmla="*/ 2804799 w 6748930"/>
              <a:gd name="connsiteY16" fmla="*/ 3895198 h 4350334"/>
              <a:gd name="connsiteX17" fmla="*/ 3013959 w 6748930"/>
              <a:gd name="connsiteY17" fmla="*/ 3957567 h 4350334"/>
              <a:gd name="connsiteX18" fmla="*/ 3183365 w 6748930"/>
              <a:gd name="connsiteY18" fmla="*/ 3989261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627591 w 6748930"/>
              <a:gd name="connsiteY33" fmla="*/ 3433289 h 4350334"/>
              <a:gd name="connsiteX34" fmla="*/ 5636847 w 6748930"/>
              <a:gd name="connsiteY34" fmla="*/ 3388964 h 4350334"/>
              <a:gd name="connsiteX35" fmla="*/ 5450683 w 6748930"/>
              <a:gd name="connsiteY35" fmla="*/ 3391674 h 4350334"/>
              <a:gd name="connsiteX36" fmla="*/ 5397215 w 6748930"/>
              <a:gd name="connsiteY36" fmla="*/ 3333134 h 4350334"/>
              <a:gd name="connsiteX37" fmla="*/ 5479694 w 6748930"/>
              <a:gd name="connsiteY37" fmla="*/ 3218524 h 4350334"/>
              <a:gd name="connsiteX38" fmla="*/ 5563128 w 6748930"/>
              <a:gd name="connsiteY38" fmla="*/ 3299745 h 4350334"/>
              <a:gd name="connsiteX39" fmla="*/ 5654304 w 6748930"/>
              <a:gd name="connsiteY39" fmla="*/ 3283825 h 4350334"/>
              <a:gd name="connsiteX40" fmla="*/ 5699181 w 6748930"/>
              <a:gd name="connsiteY40" fmla="*/ 3195460 h 4350334"/>
              <a:gd name="connsiteX41" fmla="*/ 5832576 w 6748930"/>
              <a:gd name="connsiteY41" fmla="*/ 3288889 h 4350334"/>
              <a:gd name="connsiteX42" fmla="*/ 5912633 w 6748930"/>
              <a:gd name="connsiteY42" fmla="*/ 3108519 h 4350334"/>
              <a:gd name="connsiteX43" fmla="*/ 6298015 w 6748930"/>
              <a:gd name="connsiteY43" fmla="*/ 3318069 h 4350334"/>
              <a:gd name="connsiteX44" fmla="*/ 6529868 w 6748930"/>
              <a:gd name="connsiteY44" fmla="*/ 3506602 h 4350334"/>
              <a:gd name="connsiteX45" fmla="*/ 6671535 w 6748930"/>
              <a:gd name="connsiteY45" fmla="*/ 3575848 h 4350334"/>
              <a:gd name="connsiteX46" fmla="*/ 6748930 w 6748930"/>
              <a:gd name="connsiteY46" fmla="*/ 3451799 h 4350334"/>
              <a:gd name="connsiteX47" fmla="*/ 5559681 w 6748930"/>
              <a:gd name="connsiteY47" fmla="*/ 2476539 h 4350334"/>
              <a:gd name="connsiteX48" fmla="*/ 4062794 w 6748930"/>
              <a:gd name="connsiteY48" fmla="*/ 1460218 h 4350334"/>
              <a:gd name="connsiteX49" fmla="*/ 3318797 w 6748930"/>
              <a:gd name="connsiteY49" fmla="*/ 999628 h 4350334"/>
              <a:gd name="connsiteX50" fmla="*/ 3612279 w 6748930"/>
              <a:gd name="connsiteY50" fmla="*/ 681673 h 4350334"/>
              <a:gd name="connsiteX51" fmla="*/ 3082778 w 6748930"/>
              <a:gd name="connsiteY51" fmla="*/ 637893 h 4350334"/>
              <a:gd name="connsiteX52" fmla="*/ 2924003 w 6748930"/>
              <a:gd name="connsiteY52" fmla="*/ 378784 h 4350334"/>
              <a:gd name="connsiteX53" fmla="*/ 2716765 w 6748930"/>
              <a:gd name="connsiteY53" fmla="*/ 0 h 4350334"/>
              <a:gd name="connsiteX54" fmla="*/ 2506088 w 6748930"/>
              <a:gd name="connsiteY54" fmla="*/ 471741 h 4350334"/>
              <a:gd name="connsiteX55" fmla="*/ 2221402 w 6748930"/>
              <a:gd name="connsiteY55" fmla="*/ 1069117 h 4350334"/>
              <a:gd name="connsiteX56" fmla="*/ 1989942 w 6748930"/>
              <a:gd name="connsiteY56" fmla="*/ 1081740 h 4350334"/>
              <a:gd name="connsiteX57" fmla="*/ 1922097 w 6748930"/>
              <a:gd name="connsiteY57" fmla="*/ 651154 h 4350334"/>
              <a:gd name="connsiteX58" fmla="*/ 1896109 w 6748930"/>
              <a:gd name="connsiteY58" fmla="*/ 384269 h 4350334"/>
              <a:gd name="connsiteX59" fmla="*/ 1412666 w 6748930"/>
              <a:gd name="connsiteY59" fmla="*/ 354574 h 4350334"/>
              <a:gd name="connsiteX60" fmla="*/ 1425515 w 6748930"/>
              <a:gd name="connsiteY60" fmla="*/ 250468 h 4350334"/>
              <a:gd name="connsiteX61" fmla="*/ 1280609 w 6748930"/>
              <a:gd name="connsiteY61" fmla="*/ 233886 h 4350334"/>
              <a:gd name="connsiteX62" fmla="*/ 1172711 w 6748930"/>
              <a:gd name="connsiteY62" fmla="*/ 200187 h 4350334"/>
              <a:gd name="connsiteX63" fmla="*/ 1176653 w 6748930"/>
              <a:gd name="connsiteY63" fmla="*/ 83856 h 4350334"/>
              <a:gd name="connsiteX64" fmla="*/ 1069010 w 6748930"/>
              <a:gd name="connsiteY64" fmla="*/ 302914 h 4350334"/>
              <a:gd name="connsiteX65" fmla="*/ 964794 w 6748930"/>
              <a:gd name="connsiteY65" fmla="*/ 506053 h 4350334"/>
              <a:gd name="connsiteX66" fmla="*/ 887664 w 6748930"/>
              <a:gd name="connsiteY66" fmla="*/ 741045 h 4350334"/>
              <a:gd name="connsiteX67" fmla="*/ 771100 w 6748930"/>
              <a:gd name="connsiteY67" fmla="*/ 1145067 h 4350334"/>
              <a:gd name="connsiteX68" fmla="*/ 541335 w 6748930"/>
              <a:gd name="connsiteY68" fmla="*/ 1043578 h 4350334"/>
              <a:gd name="connsiteX69" fmla="*/ 353890 w 6748930"/>
              <a:gd name="connsiteY69" fmla="*/ 1148878 h 4350334"/>
              <a:gd name="connsiteX70" fmla="*/ 237318 w 6748930"/>
              <a:gd name="connsiteY70" fmla="*/ 1061980 h 4350334"/>
              <a:gd name="connsiteX71" fmla="*/ 166867 w 6748930"/>
              <a:gd name="connsiteY71" fmla="*/ 1137185 h 4350334"/>
              <a:gd name="connsiteX72" fmla="*/ 113254 w 6748930"/>
              <a:gd name="connsiteY72" fmla="*/ 1256635 h 4350334"/>
              <a:gd name="connsiteX73" fmla="*/ 72176 w 6748930"/>
              <a:gd name="connsiteY73" fmla="*/ 1354616 h 4350334"/>
              <a:gd name="connsiteX74" fmla="*/ 68887 w 6748930"/>
              <a:gd name="connsiteY74" fmla="*/ 1468419 h 4350334"/>
              <a:gd name="connsiteX75" fmla="*/ 0 w 6748930"/>
              <a:gd name="connsiteY75" fmla="*/ 1568134 h 4350334"/>
              <a:gd name="connsiteX76" fmla="*/ 15717 w 6748930"/>
              <a:gd name="connsiteY76" fmla="*/ 1805502 h 4350334"/>
              <a:gd name="connsiteX77" fmla="*/ 124038 w 6748930"/>
              <a:gd name="connsiteY77" fmla="*/ 1793541 h 4350334"/>
              <a:gd name="connsiteX78" fmla="*/ 287427 w 6748930"/>
              <a:gd name="connsiteY78" fmla="*/ 1863950 h 4350334"/>
              <a:gd name="connsiteX79" fmla="*/ 477307 w 6748930"/>
              <a:gd name="connsiteY79" fmla="*/ 1976975 h 4350334"/>
              <a:gd name="connsiteX80" fmla="*/ 442078 w 6748930"/>
              <a:gd name="connsiteY80" fmla="*/ 2122418 h 4350334"/>
              <a:gd name="connsiteX81" fmla="*/ 632171 w 6748930"/>
              <a:gd name="connsiteY81" fmla="*/ 2352557 h 4350334"/>
              <a:gd name="connsiteX82" fmla="*/ 406603 w 6748930"/>
              <a:gd name="connsiteY82" fmla="*/ 2851407 h 4350334"/>
              <a:gd name="connsiteX83" fmla="*/ 553431 w 6748930"/>
              <a:gd name="connsiteY83"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997575 w 6748930"/>
              <a:gd name="connsiteY5" fmla="*/ 4019974 h 4350334"/>
              <a:gd name="connsiteX6" fmla="*/ 1286691 w 6748930"/>
              <a:gd name="connsiteY6" fmla="*/ 3900108 h 4350334"/>
              <a:gd name="connsiteX7" fmla="*/ 1442161 w 6748930"/>
              <a:gd name="connsiteY7" fmla="*/ 3697891 h 4350334"/>
              <a:gd name="connsiteX8" fmla="*/ 1468940 w 6748930"/>
              <a:gd name="connsiteY8" fmla="*/ 3668527 h 4350334"/>
              <a:gd name="connsiteX9" fmla="*/ 1513390 w 6748930"/>
              <a:gd name="connsiteY9" fmla="*/ 3681227 h 4350334"/>
              <a:gd name="connsiteX10" fmla="*/ 1487990 w 6748930"/>
              <a:gd name="connsiteY10" fmla="*/ 3719327 h 4350334"/>
              <a:gd name="connsiteX11" fmla="*/ 1649915 w 6748930"/>
              <a:gd name="connsiteY11" fmla="*/ 3792641 h 4350334"/>
              <a:gd name="connsiteX12" fmla="*/ 1859532 w 6748930"/>
              <a:gd name="connsiteY12" fmla="*/ 3865725 h 4350334"/>
              <a:gd name="connsiteX13" fmla="*/ 1854065 w 6748930"/>
              <a:gd name="connsiteY13" fmla="*/ 3788272 h 4350334"/>
              <a:gd name="connsiteX14" fmla="*/ 1879446 w 6748930"/>
              <a:gd name="connsiteY14" fmla="*/ 3702576 h 4350334"/>
              <a:gd name="connsiteX15" fmla="*/ 1994158 w 6748930"/>
              <a:gd name="connsiteY15" fmla="*/ 3211199 h 4350334"/>
              <a:gd name="connsiteX16" fmla="*/ 2804799 w 6748930"/>
              <a:gd name="connsiteY16" fmla="*/ 3895198 h 4350334"/>
              <a:gd name="connsiteX17" fmla="*/ 3013959 w 6748930"/>
              <a:gd name="connsiteY17" fmla="*/ 3957567 h 4350334"/>
              <a:gd name="connsiteX18" fmla="*/ 3183365 w 6748930"/>
              <a:gd name="connsiteY18" fmla="*/ 3989261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627591 w 6748930"/>
              <a:gd name="connsiteY33" fmla="*/ 3433289 h 4350334"/>
              <a:gd name="connsiteX34" fmla="*/ 5602980 w 6748930"/>
              <a:gd name="connsiteY34" fmla="*/ 3388964 h 4350334"/>
              <a:gd name="connsiteX35" fmla="*/ 5450683 w 6748930"/>
              <a:gd name="connsiteY35" fmla="*/ 3391674 h 4350334"/>
              <a:gd name="connsiteX36" fmla="*/ 5397215 w 6748930"/>
              <a:gd name="connsiteY36" fmla="*/ 3333134 h 4350334"/>
              <a:gd name="connsiteX37" fmla="*/ 5479694 w 6748930"/>
              <a:gd name="connsiteY37" fmla="*/ 3218524 h 4350334"/>
              <a:gd name="connsiteX38" fmla="*/ 5563128 w 6748930"/>
              <a:gd name="connsiteY38" fmla="*/ 3299745 h 4350334"/>
              <a:gd name="connsiteX39" fmla="*/ 5654304 w 6748930"/>
              <a:gd name="connsiteY39" fmla="*/ 3283825 h 4350334"/>
              <a:gd name="connsiteX40" fmla="*/ 5699181 w 6748930"/>
              <a:gd name="connsiteY40" fmla="*/ 3195460 h 4350334"/>
              <a:gd name="connsiteX41" fmla="*/ 5832576 w 6748930"/>
              <a:gd name="connsiteY41" fmla="*/ 3288889 h 4350334"/>
              <a:gd name="connsiteX42" fmla="*/ 5912633 w 6748930"/>
              <a:gd name="connsiteY42" fmla="*/ 3108519 h 4350334"/>
              <a:gd name="connsiteX43" fmla="*/ 6298015 w 6748930"/>
              <a:gd name="connsiteY43" fmla="*/ 3318069 h 4350334"/>
              <a:gd name="connsiteX44" fmla="*/ 6529868 w 6748930"/>
              <a:gd name="connsiteY44" fmla="*/ 3506602 h 4350334"/>
              <a:gd name="connsiteX45" fmla="*/ 6671535 w 6748930"/>
              <a:gd name="connsiteY45" fmla="*/ 3575848 h 4350334"/>
              <a:gd name="connsiteX46" fmla="*/ 6748930 w 6748930"/>
              <a:gd name="connsiteY46" fmla="*/ 3451799 h 4350334"/>
              <a:gd name="connsiteX47" fmla="*/ 5559681 w 6748930"/>
              <a:gd name="connsiteY47" fmla="*/ 2476539 h 4350334"/>
              <a:gd name="connsiteX48" fmla="*/ 4062794 w 6748930"/>
              <a:gd name="connsiteY48" fmla="*/ 1460218 h 4350334"/>
              <a:gd name="connsiteX49" fmla="*/ 3318797 w 6748930"/>
              <a:gd name="connsiteY49" fmla="*/ 999628 h 4350334"/>
              <a:gd name="connsiteX50" fmla="*/ 3612279 w 6748930"/>
              <a:gd name="connsiteY50" fmla="*/ 681673 h 4350334"/>
              <a:gd name="connsiteX51" fmla="*/ 3082778 w 6748930"/>
              <a:gd name="connsiteY51" fmla="*/ 637893 h 4350334"/>
              <a:gd name="connsiteX52" fmla="*/ 2924003 w 6748930"/>
              <a:gd name="connsiteY52" fmla="*/ 378784 h 4350334"/>
              <a:gd name="connsiteX53" fmla="*/ 2716765 w 6748930"/>
              <a:gd name="connsiteY53" fmla="*/ 0 h 4350334"/>
              <a:gd name="connsiteX54" fmla="*/ 2506088 w 6748930"/>
              <a:gd name="connsiteY54" fmla="*/ 471741 h 4350334"/>
              <a:gd name="connsiteX55" fmla="*/ 2221402 w 6748930"/>
              <a:gd name="connsiteY55" fmla="*/ 1069117 h 4350334"/>
              <a:gd name="connsiteX56" fmla="*/ 1989942 w 6748930"/>
              <a:gd name="connsiteY56" fmla="*/ 1081740 h 4350334"/>
              <a:gd name="connsiteX57" fmla="*/ 1922097 w 6748930"/>
              <a:gd name="connsiteY57" fmla="*/ 651154 h 4350334"/>
              <a:gd name="connsiteX58" fmla="*/ 1896109 w 6748930"/>
              <a:gd name="connsiteY58" fmla="*/ 384269 h 4350334"/>
              <a:gd name="connsiteX59" fmla="*/ 1412666 w 6748930"/>
              <a:gd name="connsiteY59" fmla="*/ 354574 h 4350334"/>
              <a:gd name="connsiteX60" fmla="*/ 1425515 w 6748930"/>
              <a:gd name="connsiteY60" fmla="*/ 250468 h 4350334"/>
              <a:gd name="connsiteX61" fmla="*/ 1280609 w 6748930"/>
              <a:gd name="connsiteY61" fmla="*/ 233886 h 4350334"/>
              <a:gd name="connsiteX62" fmla="*/ 1172711 w 6748930"/>
              <a:gd name="connsiteY62" fmla="*/ 200187 h 4350334"/>
              <a:gd name="connsiteX63" fmla="*/ 1176653 w 6748930"/>
              <a:gd name="connsiteY63" fmla="*/ 83856 h 4350334"/>
              <a:gd name="connsiteX64" fmla="*/ 1069010 w 6748930"/>
              <a:gd name="connsiteY64" fmla="*/ 302914 h 4350334"/>
              <a:gd name="connsiteX65" fmla="*/ 964794 w 6748930"/>
              <a:gd name="connsiteY65" fmla="*/ 506053 h 4350334"/>
              <a:gd name="connsiteX66" fmla="*/ 887664 w 6748930"/>
              <a:gd name="connsiteY66" fmla="*/ 741045 h 4350334"/>
              <a:gd name="connsiteX67" fmla="*/ 771100 w 6748930"/>
              <a:gd name="connsiteY67" fmla="*/ 1145067 h 4350334"/>
              <a:gd name="connsiteX68" fmla="*/ 541335 w 6748930"/>
              <a:gd name="connsiteY68" fmla="*/ 1043578 h 4350334"/>
              <a:gd name="connsiteX69" fmla="*/ 353890 w 6748930"/>
              <a:gd name="connsiteY69" fmla="*/ 1148878 h 4350334"/>
              <a:gd name="connsiteX70" fmla="*/ 237318 w 6748930"/>
              <a:gd name="connsiteY70" fmla="*/ 1061980 h 4350334"/>
              <a:gd name="connsiteX71" fmla="*/ 166867 w 6748930"/>
              <a:gd name="connsiteY71" fmla="*/ 1137185 h 4350334"/>
              <a:gd name="connsiteX72" fmla="*/ 113254 w 6748930"/>
              <a:gd name="connsiteY72" fmla="*/ 1256635 h 4350334"/>
              <a:gd name="connsiteX73" fmla="*/ 72176 w 6748930"/>
              <a:gd name="connsiteY73" fmla="*/ 1354616 h 4350334"/>
              <a:gd name="connsiteX74" fmla="*/ 68887 w 6748930"/>
              <a:gd name="connsiteY74" fmla="*/ 1468419 h 4350334"/>
              <a:gd name="connsiteX75" fmla="*/ 0 w 6748930"/>
              <a:gd name="connsiteY75" fmla="*/ 1568134 h 4350334"/>
              <a:gd name="connsiteX76" fmla="*/ 15717 w 6748930"/>
              <a:gd name="connsiteY76" fmla="*/ 1805502 h 4350334"/>
              <a:gd name="connsiteX77" fmla="*/ 124038 w 6748930"/>
              <a:gd name="connsiteY77" fmla="*/ 1793541 h 4350334"/>
              <a:gd name="connsiteX78" fmla="*/ 287427 w 6748930"/>
              <a:gd name="connsiteY78" fmla="*/ 1863950 h 4350334"/>
              <a:gd name="connsiteX79" fmla="*/ 477307 w 6748930"/>
              <a:gd name="connsiteY79" fmla="*/ 1976975 h 4350334"/>
              <a:gd name="connsiteX80" fmla="*/ 442078 w 6748930"/>
              <a:gd name="connsiteY80" fmla="*/ 2122418 h 4350334"/>
              <a:gd name="connsiteX81" fmla="*/ 632171 w 6748930"/>
              <a:gd name="connsiteY81" fmla="*/ 2352557 h 4350334"/>
              <a:gd name="connsiteX82" fmla="*/ 406603 w 6748930"/>
              <a:gd name="connsiteY82" fmla="*/ 2851407 h 4350334"/>
              <a:gd name="connsiteX83" fmla="*/ 553431 w 6748930"/>
              <a:gd name="connsiteY83"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997575 w 6748930"/>
              <a:gd name="connsiteY5" fmla="*/ 4019974 h 4350334"/>
              <a:gd name="connsiteX6" fmla="*/ 1286691 w 6748930"/>
              <a:gd name="connsiteY6" fmla="*/ 3900108 h 4350334"/>
              <a:gd name="connsiteX7" fmla="*/ 1442161 w 6748930"/>
              <a:gd name="connsiteY7" fmla="*/ 3697891 h 4350334"/>
              <a:gd name="connsiteX8" fmla="*/ 1468940 w 6748930"/>
              <a:gd name="connsiteY8" fmla="*/ 3668527 h 4350334"/>
              <a:gd name="connsiteX9" fmla="*/ 1513390 w 6748930"/>
              <a:gd name="connsiteY9" fmla="*/ 3681227 h 4350334"/>
              <a:gd name="connsiteX10" fmla="*/ 1487990 w 6748930"/>
              <a:gd name="connsiteY10" fmla="*/ 3719327 h 4350334"/>
              <a:gd name="connsiteX11" fmla="*/ 1649915 w 6748930"/>
              <a:gd name="connsiteY11" fmla="*/ 3792641 h 4350334"/>
              <a:gd name="connsiteX12" fmla="*/ 1859532 w 6748930"/>
              <a:gd name="connsiteY12" fmla="*/ 3865725 h 4350334"/>
              <a:gd name="connsiteX13" fmla="*/ 1854065 w 6748930"/>
              <a:gd name="connsiteY13" fmla="*/ 3788272 h 4350334"/>
              <a:gd name="connsiteX14" fmla="*/ 1879446 w 6748930"/>
              <a:gd name="connsiteY14" fmla="*/ 3702576 h 4350334"/>
              <a:gd name="connsiteX15" fmla="*/ 1994158 w 6748930"/>
              <a:gd name="connsiteY15" fmla="*/ 3211199 h 4350334"/>
              <a:gd name="connsiteX16" fmla="*/ 2804799 w 6748930"/>
              <a:gd name="connsiteY16" fmla="*/ 3895198 h 4350334"/>
              <a:gd name="connsiteX17" fmla="*/ 3013959 w 6748930"/>
              <a:gd name="connsiteY17" fmla="*/ 3957567 h 4350334"/>
              <a:gd name="connsiteX18" fmla="*/ 3183365 w 6748930"/>
              <a:gd name="connsiteY18" fmla="*/ 3989261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596803 w 6748930"/>
              <a:gd name="connsiteY33" fmla="*/ 3433289 h 4350334"/>
              <a:gd name="connsiteX34" fmla="*/ 5602980 w 6748930"/>
              <a:gd name="connsiteY34" fmla="*/ 3388964 h 4350334"/>
              <a:gd name="connsiteX35" fmla="*/ 5450683 w 6748930"/>
              <a:gd name="connsiteY35" fmla="*/ 3391674 h 4350334"/>
              <a:gd name="connsiteX36" fmla="*/ 5397215 w 6748930"/>
              <a:gd name="connsiteY36" fmla="*/ 3333134 h 4350334"/>
              <a:gd name="connsiteX37" fmla="*/ 5479694 w 6748930"/>
              <a:gd name="connsiteY37" fmla="*/ 3218524 h 4350334"/>
              <a:gd name="connsiteX38" fmla="*/ 5563128 w 6748930"/>
              <a:gd name="connsiteY38" fmla="*/ 3299745 h 4350334"/>
              <a:gd name="connsiteX39" fmla="*/ 5654304 w 6748930"/>
              <a:gd name="connsiteY39" fmla="*/ 3283825 h 4350334"/>
              <a:gd name="connsiteX40" fmla="*/ 5699181 w 6748930"/>
              <a:gd name="connsiteY40" fmla="*/ 3195460 h 4350334"/>
              <a:gd name="connsiteX41" fmla="*/ 5832576 w 6748930"/>
              <a:gd name="connsiteY41" fmla="*/ 3288889 h 4350334"/>
              <a:gd name="connsiteX42" fmla="*/ 5912633 w 6748930"/>
              <a:gd name="connsiteY42" fmla="*/ 3108519 h 4350334"/>
              <a:gd name="connsiteX43" fmla="*/ 6298015 w 6748930"/>
              <a:gd name="connsiteY43" fmla="*/ 3318069 h 4350334"/>
              <a:gd name="connsiteX44" fmla="*/ 6529868 w 6748930"/>
              <a:gd name="connsiteY44" fmla="*/ 3506602 h 4350334"/>
              <a:gd name="connsiteX45" fmla="*/ 6671535 w 6748930"/>
              <a:gd name="connsiteY45" fmla="*/ 3575848 h 4350334"/>
              <a:gd name="connsiteX46" fmla="*/ 6748930 w 6748930"/>
              <a:gd name="connsiteY46" fmla="*/ 3451799 h 4350334"/>
              <a:gd name="connsiteX47" fmla="*/ 5559681 w 6748930"/>
              <a:gd name="connsiteY47" fmla="*/ 2476539 h 4350334"/>
              <a:gd name="connsiteX48" fmla="*/ 4062794 w 6748930"/>
              <a:gd name="connsiteY48" fmla="*/ 1460218 h 4350334"/>
              <a:gd name="connsiteX49" fmla="*/ 3318797 w 6748930"/>
              <a:gd name="connsiteY49" fmla="*/ 999628 h 4350334"/>
              <a:gd name="connsiteX50" fmla="*/ 3612279 w 6748930"/>
              <a:gd name="connsiteY50" fmla="*/ 681673 h 4350334"/>
              <a:gd name="connsiteX51" fmla="*/ 3082778 w 6748930"/>
              <a:gd name="connsiteY51" fmla="*/ 637893 h 4350334"/>
              <a:gd name="connsiteX52" fmla="*/ 2924003 w 6748930"/>
              <a:gd name="connsiteY52" fmla="*/ 378784 h 4350334"/>
              <a:gd name="connsiteX53" fmla="*/ 2716765 w 6748930"/>
              <a:gd name="connsiteY53" fmla="*/ 0 h 4350334"/>
              <a:gd name="connsiteX54" fmla="*/ 2506088 w 6748930"/>
              <a:gd name="connsiteY54" fmla="*/ 471741 h 4350334"/>
              <a:gd name="connsiteX55" fmla="*/ 2221402 w 6748930"/>
              <a:gd name="connsiteY55" fmla="*/ 1069117 h 4350334"/>
              <a:gd name="connsiteX56" fmla="*/ 1989942 w 6748930"/>
              <a:gd name="connsiteY56" fmla="*/ 1081740 h 4350334"/>
              <a:gd name="connsiteX57" fmla="*/ 1922097 w 6748930"/>
              <a:gd name="connsiteY57" fmla="*/ 651154 h 4350334"/>
              <a:gd name="connsiteX58" fmla="*/ 1896109 w 6748930"/>
              <a:gd name="connsiteY58" fmla="*/ 384269 h 4350334"/>
              <a:gd name="connsiteX59" fmla="*/ 1412666 w 6748930"/>
              <a:gd name="connsiteY59" fmla="*/ 354574 h 4350334"/>
              <a:gd name="connsiteX60" fmla="*/ 1425515 w 6748930"/>
              <a:gd name="connsiteY60" fmla="*/ 250468 h 4350334"/>
              <a:gd name="connsiteX61" fmla="*/ 1280609 w 6748930"/>
              <a:gd name="connsiteY61" fmla="*/ 233886 h 4350334"/>
              <a:gd name="connsiteX62" fmla="*/ 1172711 w 6748930"/>
              <a:gd name="connsiteY62" fmla="*/ 200187 h 4350334"/>
              <a:gd name="connsiteX63" fmla="*/ 1176653 w 6748930"/>
              <a:gd name="connsiteY63" fmla="*/ 83856 h 4350334"/>
              <a:gd name="connsiteX64" fmla="*/ 1069010 w 6748930"/>
              <a:gd name="connsiteY64" fmla="*/ 302914 h 4350334"/>
              <a:gd name="connsiteX65" fmla="*/ 964794 w 6748930"/>
              <a:gd name="connsiteY65" fmla="*/ 506053 h 4350334"/>
              <a:gd name="connsiteX66" fmla="*/ 887664 w 6748930"/>
              <a:gd name="connsiteY66" fmla="*/ 741045 h 4350334"/>
              <a:gd name="connsiteX67" fmla="*/ 771100 w 6748930"/>
              <a:gd name="connsiteY67" fmla="*/ 1145067 h 4350334"/>
              <a:gd name="connsiteX68" fmla="*/ 541335 w 6748930"/>
              <a:gd name="connsiteY68" fmla="*/ 1043578 h 4350334"/>
              <a:gd name="connsiteX69" fmla="*/ 353890 w 6748930"/>
              <a:gd name="connsiteY69" fmla="*/ 1148878 h 4350334"/>
              <a:gd name="connsiteX70" fmla="*/ 237318 w 6748930"/>
              <a:gd name="connsiteY70" fmla="*/ 1061980 h 4350334"/>
              <a:gd name="connsiteX71" fmla="*/ 166867 w 6748930"/>
              <a:gd name="connsiteY71" fmla="*/ 1137185 h 4350334"/>
              <a:gd name="connsiteX72" fmla="*/ 113254 w 6748930"/>
              <a:gd name="connsiteY72" fmla="*/ 1256635 h 4350334"/>
              <a:gd name="connsiteX73" fmla="*/ 72176 w 6748930"/>
              <a:gd name="connsiteY73" fmla="*/ 1354616 h 4350334"/>
              <a:gd name="connsiteX74" fmla="*/ 68887 w 6748930"/>
              <a:gd name="connsiteY74" fmla="*/ 1468419 h 4350334"/>
              <a:gd name="connsiteX75" fmla="*/ 0 w 6748930"/>
              <a:gd name="connsiteY75" fmla="*/ 1568134 h 4350334"/>
              <a:gd name="connsiteX76" fmla="*/ 15717 w 6748930"/>
              <a:gd name="connsiteY76" fmla="*/ 1805502 h 4350334"/>
              <a:gd name="connsiteX77" fmla="*/ 124038 w 6748930"/>
              <a:gd name="connsiteY77" fmla="*/ 1793541 h 4350334"/>
              <a:gd name="connsiteX78" fmla="*/ 287427 w 6748930"/>
              <a:gd name="connsiteY78" fmla="*/ 1863950 h 4350334"/>
              <a:gd name="connsiteX79" fmla="*/ 477307 w 6748930"/>
              <a:gd name="connsiteY79" fmla="*/ 1976975 h 4350334"/>
              <a:gd name="connsiteX80" fmla="*/ 442078 w 6748930"/>
              <a:gd name="connsiteY80" fmla="*/ 2122418 h 4350334"/>
              <a:gd name="connsiteX81" fmla="*/ 632171 w 6748930"/>
              <a:gd name="connsiteY81" fmla="*/ 2352557 h 4350334"/>
              <a:gd name="connsiteX82" fmla="*/ 406603 w 6748930"/>
              <a:gd name="connsiteY82" fmla="*/ 2851407 h 4350334"/>
              <a:gd name="connsiteX83" fmla="*/ 553431 w 6748930"/>
              <a:gd name="connsiteY83"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997575 w 6748930"/>
              <a:gd name="connsiteY5" fmla="*/ 4019974 h 4350334"/>
              <a:gd name="connsiteX6" fmla="*/ 1286691 w 6748930"/>
              <a:gd name="connsiteY6" fmla="*/ 3900108 h 4350334"/>
              <a:gd name="connsiteX7" fmla="*/ 1442161 w 6748930"/>
              <a:gd name="connsiteY7" fmla="*/ 3697891 h 4350334"/>
              <a:gd name="connsiteX8" fmla="*/ 1468940 w 6748930"/>
              <a:gd name="connsiteY8" fmla="*/ 3668527 h 4350334"/>
              <a:gd name="connsiteX9" fmla="*/ 1513390 w 6748930"/>
              <a:gd name="connsiteY9" fmla="*/ 3681227 h 4350334"/>
              <a:gd name="connsiteX10" fmla="*/ 1487990 w 6748930"/>
              <a:gd name="connsiteY10" fmla="*/ 3719327 h 4350334"/>
              <a:gd name="connsiteX11" fmla="*/ 1649915 w 6748930"/>
              <a:gd name="connsiteY11" fmla="*/ 3792641 h 4350334"/>
              <a:gd name="connsiteX12" fmla="*/ 1859532 w 6748930"/>
              <a:gd name="connsiteY12" fmla="*/ 3865725 h 4350334"/>
              <a:gd name="connsiteX13" fmla="*/ 1854065 w 6748930"/>
              <a:gd name="connsiteY13" fmla="*/ 3788272 h 4350334"/>
              <a:gd name="connsiteX14" fmla="*/ 1879446 w 6748930"/>
              <a:gd name="connsiteY14" fmla="*/ 3702576 h 4350334"/>
              <a:gd name="connsiteX15" fmla="*/ 1994158 w 6748930"/>
              <a:gd name="connsiteY15" fmla="*/ 3211199 h 4350334"/>
              <a:gd name="connsiteX16" fmla="*/ 2804799 w 6748930"/>
              <a:gd name="connsiteY16" fmla="*/ 3895198 h 4350334"/>
              <a:gd name="connsiteX17" fmla="*/ 3013959 w 6748930"/>
              <a:gd name="connsiteY17" fmla="*/ 3957567 h 4350334"/>
              <a:gd name="connsiteX18" fmla="*/ 3183365 w 6748930"/>
              <a:gd name="connsiteY18" fmla="*/ 3989261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596803 w 6748930"/>
              <a:gd name="connsiteY33" fmla="*/ 3433289 h 4350334"/>
              <a:gd name="connsiteX34" fmla="*/ 5602980 w 6748930"/>
              <a:gd name="connsiteY34" fmla="*/ 3388964 h 4350334"/>
              <a:gd name="connsiteX35" fmla="*/ 5450683 w 6748930"/>
              <a:gd name="connsiteY35" fmla="*/ 3391674 h 4350334"/>
              <a:gd name="connsiteX36" fmla="*/ 5397215 w 6748930"/>
              <a:gd name="connsiteY36" fmla="*/ 3333134 h 4350334"/>
              <a:gd name="connsiteX37" fmla="*/ 5479694 w 6748930"/>
              <a:gd name="connsiteY37" fmla="*/ 3218524 h 4350334"/>
              <a:gd name="connsiteX38" fmla="*/ 5563128 w 6748930"/>
              <a:gd name="connsiteY38" fmla="*/ 3299745 h 4350334"/>
              <a:gd name="connsiteX39" fmla="*/ 5654304 w 6748930"/>
              <a:gd name="connsiteY39" fmla="*/ 3283825 h 4350334"/>
              <a:gd name="connsiteX40" fmla="*/ 5699181 w 6748930"/>
              <a:gd name="connsiteY40" fmla="*/ 3195460 h 4350334"/>
              <a:gd name="connsiteX41" fmla="*/ 5832576 w 6748930"/>
              <a:gd name="connsiteY41" fmla="*/ 3288889 h 4350334"/>
              <a:gd name="connsiteX42" fmla="*/ 5912633 w 6748930"/>
              <a:gd name="connsiteY42" fmla="*/ 3108519 h 4350334"/>
              <a:gd name="connsiteX43" fmla="*/ 6298015 w 6748930"/>
              <a:gd name="connsiteY43" fmla="*/ 3318069 h 4350334"/>
              <a:gd name="connsiteX44" fmla="*/ 6529868 w 6748930"/>
              <a:gd name="connsiteY44" fmla="*/ 3506602 h 4350334"/>
              <a:gd name="connsiteX45" fmla="*/ 6671535 w 6748930"/>
              <a:gd name="connsiteY45" fmla="*/ 3575848 h 4350334"/>
              <a:gd name="connsiteX46" fmla="*/ 6748930 w 6748930"/>
              <a:gd name="connsiteY46" fmla="*/ 3451799 h 4350334"/>
              <a:gd name="connsiteX47" fmla="*/ 5559681 w 6748930"/>
              <a:gd name="connsiteY47" fmla="*/ 2476539 h 4350334"/>
              <a:gd name="connsiteX48" fmla="*/ 4062794 w 6748930"/>
              <a:gd name="connsiteY48" fmla="*/ 1460218 h 4350334"/>
              <a:gd name="connsiteX49" fmla="*/ 3318797 w 6748930"/>
              <a:gd name="connsiteY49" fmla="*/ 999628 h 4350334"/>
              <a:gd name="connsiteX50" fmla="*/ 3612279 w 6748930"/>
              <a:gd name="connsiteY50" fmla="*/ 681673 h 4350334"/>
              <a:gd name="connsiteX51" fmla="*/ 3082778 w 6748930"/>
              <a:gd name="connsiteY51" fmla="*/ 637893 h 4350334"/>
              <a:gd name="connsiteX52" fmla="*/ 2924003 w 6748930"/>
              <a:gd name="connsiteY52" fmla="*/ 378784 h 4350334"/>
              <a:gd name="connsiteX53" fmla="*/ 2716765 w 6748930"/>
              <a:gd name="connsiteY53" fmla="*/ 0 h 4350334"/>
              <a:gd name="connsiteX54" fmla="*/ 2506088 w 6748930"/>
              <a:gd name="connsiteY54" fmla="*/ 471741 h 4350334"/>
              <a:gd name="connsiteX55" fmla="*/ 2221402 w 6748930"/>
              <a:gd name="connsiteY55" fmla="*/ 1069117 h 4350334"/>
              <a:gd name="connsiteX56" fmla="*/ 1989942 w 6748930"/>
              <a:gd name="connsiteY56" fmla="*/ 1081740 h 4350334"/>
              <a:gd name="connsiteX57" fmla="*/ 1922097 w 6748930"/>
              <a:gd name="connsiteY57" fmla="*/ 651154 h 4350334"/>
              <a:gd name="connsiteX58" fmla="*/ 1896109 w 6748930"/>
              <a:gd name="connsiteY58" fmla="*/ 384269 h 4350334"/>
              <a:gd name="connsiteX59" fmla="*/ 1412666 w 6748930"/>
              <a:gd name="connsiteY59" fmla="*/ 354574 h 4350334"/>
              <a:gd name="connsiteX60" fmla="*/ 1425515 w 6748930"/>
              <a:gd name="connsiteY60" fmla="*/ 250468 h 4350334"/>
              <a:gd name="connsiteX61" fmla="*/ 1280609 w 6748930"/>
              <a:gd name="connsiteY61" fmla="*/ 233886 h 4350334"/>
              <a:gd name="connsiteX62" fmla="*/ 1172711 w 6748930"/>
              <a:gd name="connsiteY62" fmla="*/ 200187 h 4350334"/>
              <a:gd name="connsiteX63" fmla="*/ 1176653 w 6748930"/>
              <a:gd name="connsiteY63" fmla="*/ 83856 h 4350334"/>
              <a:gd name="connsiteX64" fmla="*/ 1069010 w 6748930"/>
              <a:gd name="connsiteY64" fmla="*/ 302914 h 4350334"/>
              <a:gd name="connsiteX65" fmla="*/ 964794 w 6748930"/>
              <a:gd name="connsiteY65" fmla="*/ 506053 h 4350334"/>
              <a:gd name="connsiteX66" fmla="*/ 887664 w 6748930"/>
              <a:gd name="connsiteY66" fmla="*/ 741045 h 4350334"/>
              <a:gd name="connsiteX67" fmla="*/ 771100 w 6748930"/>
              <a:gd name="connsiteY67" fmla="*/ 1145067 h 4350334"/>
              <a:gd name="connsiteX68" fmla="*/ 541335 w 6748930"/>
              <a:gd name="connsiteY68" fmla="*/ 1043578 h 4350334"/>
              <a:gd name="connsiteX69" fmla="*/ 353890 w 6748930"/>
              <a:gd name="connsiteY69" fmla="*/ 1148878 h 4350334"/>
              <a:gd name="connsiteX70" fmla="*/ 237318 w 6748930"/>
              <a:gd name="connsiteY70" fmla="*/ 1061980 h 4350334"/>
              <a:gd name="connsiteX71" fmla="*/ 166867 w 6748930"/>
              <a:gd name="connsiteY71" fmla="*/ 1137185 h 4350334"/>
              <a:gd name="connsiteX72" fmla="*/ 113254 w 6748930"/>
              <a:gd name="connsiteY72" fmla="*/ 1256635 h 4350334"/>
              <a:gd name="connsiteX73" fmla="*/ 72176 w 6748930"/>
              <a:gd name="connsiteY73" fmla="*/ 1354616 h 4350334"/>
              <a:gd name="connsiteX74" fmla="*/ 68887 w 6748930"/>
              <a:gd name="connsiteY74" fmla="*/ 1468419 h 4350334"/>
              <a:gd name="connsiteX75" fmla="*/ 0 w 6748930"/>
              <a:gd name="connsiteY75" fmla="*/ 1568134 h 4350334"/>
              <a:gd name="connsiteX76" fmla="*/ 15717 w 6748930"/>
              <a:gd name="connsiteY76" fmla="*/ 1805502 h 4350334"/>
              <a:gd name="connsiteX77" fmla="*/ 124038 w 6748930"/>
              <a:gd name="connsiteY77" fmla="*/ 1793541 h 4350334"/>
              <a:gd name="connsiteX78" fmla="*/ 287427 w 6748930"/>
              <a:gd name="connsiteY78" fmla="*/ 1863950 h 4350334"/>
              <a:gd name="connsiteX79" fmla="*/ 477307 w 6748930"/>
              <a:gd name="connsiteY79" fmla="*/ 1976975 h 4350334"/>
              <a:gd name="connsiteX80" fmla="*/ 442078 w 6748930"/>
              <a:gd name="connsiteY80" fmla="*/ 2122418 h 4350334"/>
              <a:gd name="connsiteX81" fmla="*/ 632171 w 6748930"/>
              <a:gd name="connsiteY81" fmla="*/ 2352557 h 4350334"/>
              <a:gd name="connsiteX82" fmla="*/ 406603 w 6748930"/>
              <a:gd name="connsiteY82" fmla="*/ 2851407 h 4350334"/>
              <a:gd name="connsiteX83" fmla="*/ 553431 w 6748930"/>
              <a:gd name="connsiteY83"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997575 w 6748930"/>
              <a:gd name="connsiteY5" fmla="*/ 4019974 h 4350334"/>
              <a:gd name="connsiteX6" fmla="*/ 1286691 w 6748930"/>
              <a:gd name="connsiteY6" fmla="*/ 3900108 h 4350334"/>
              <a:gd name="connsiteX7" fmla="*/ 1442161 w 6748930"/>
              <a:gd name="connsiteY7" fmla="*/ 3697891 h 4350334"/>
              <a:gd name="connsiteX8" fmla="*/ 1468940 w 6748930"/>
              <a:gd name="connsiteY8" fmla="*/ 3668527 h 4350334"/>
              <a:gd name="connsiteX9" fmla="*/ 1513390 w 6748930"/>
              <a:gd name="connsiteY9" fmla="*/ 3681227 h 4350334"/>
              <a:gd name="connsiteX10" fmla="*/ 1487990 w 6748930"/>
              <a:gd name="connsiteY10" fmla="*/ 3719327 h 4350334"/>
              <a:gd name="connsiteX11" fmla="*/ 1649915 w 6748930"/>
              <a:gd name="connsiteY11" fmla="*/ 3792641 h 4350334"/>
              <a:gd name="connsiteX12" fmla="*/ 1859532 w 6748930"/>
              <a:gd name="connsiteY12" fmla="*/ 3865725 h 4350334"/>
              <a:gd name="connsiteX13" fmla="*/ 1854065 w 6748930"/>
              <a:gd name="connsiteY13" fmla="*/ 3788272 h 4350334"/>
              <a:gd name="connsiteX14" fmla="*/ 1879446 w 6748930"/>
              <a:gd name="connsiteY14" fmla="*/ 3702576 h 4350334"/>
              <a:gd name="connsiteX15" fmla="*/ 1994158 w 6748930"/>
              <a:gd name="connsiteY15" fmla="*/ 3211199 h 4350334"/>
              <a:gd name="connsiteX16" fmla="*/ 2804799 w 6748930"/>
              <a:gd name="connsiteY16" fmla="*/ 3895198 h 4350334"/>
              <a:gd name="connsiteX17" fmla="*/ 3013959 w 6748930"/>
              <a:gd name="connsiteY17" fmla="*/ 3957567 h 4350334"/>
              <a:gd name="connsiteX18" fmla="*/ 3183365 w 6748930"/>
              <a:gd name="connsiteY18" fmla="*/ 3989261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596803 w 6748930"/>
              <a:gd name="connsiteY33" fmla="*/ 3433289 h 4350334"/>
              <a:gd name="connsiteX34" fmla="*/ 5602980 w 6748930"/>
              <a:gd name="connsiteY34" fmla="*/ 3388964 h 4350334"/>
              <a:gd name="connsiteX35" fmla="*/ 5450683 w 6748930"/>
              <a:gd name="connsiteY35" fmla="*/ 3391674 h 4350334"/>
              <a:gd name="connsiteX36" fmla="*/ 5397215 w 6748930"/>
              <a:gd name="connsiteY36" fmla="*/ 3333134 h 4350334"/>
              <a:gd name="connsiteX37" fmla="*/ 5479694 w 6748930"/>
              <a:gd name="connsiteY37" fmla="*/ 3218524 h 4350334"/>
              <a:gd name="connsiteX38" fmla="*/ 5563128 w 6748930"/>
              <a:gd name="connsiteY38" fmla="*/ 3299745 h 4350334"/>
              <a:gd name="connsiteX39" fmla="*/ 5654304 w 6748930"/>
              <a:gd name="connsiteY39" fmla="*/ 3283825 h 4350334"/>
              <a:gd name="connsiteX40" fmla="*/ 5699181 w 6748930"/>
              <a:gd name="connsiteY40" fmla="*/ 3195460 h 4350334"/>
              <a:gd name="connsiteX41" fmla="*/ 5832576 w 6748930"/>
              <a:gd name="connsiteY41" fmla="*/ 3288889 h 4350334"/>
              <a:gd name="connsiteX42" fmla="*/ 5912633 w 6748930"/>
              <a:gd name="connsiteY42" fmla="*/ 3108519 h 4350334"/>
              <a:gd name="connsiteX43" fmla="*/ 6298015 w 6748930"/>
              <a:gd name="connsiteY43" fmla="*/ 3318069 h 4350334"/>
              <a:gd name="connsiteX44" fmla="*/ 6529868 w 6748930"/>
              <a:gd name="connsiteY44" fmla="*/ 3506602 h 4350334"/>
              <a:gd name="connsiteX45" fmla="*/ 6671535 w 6748930"/>
              <a:gd name="connsiteY45" fmla="*/ 3575848 h 4350334"/>
              <a:gd name="connsiteX46" fmla="*/ 6748930 w 6748930"/>
              <a:gd name="connsiteY46" fmla="*/ 3451799 h 4350334"/>
              <a:gd name="connsiteX47" fmla="*/ 5559681 w 6748930"/>
              <a:gd name="connsiteY47" fmla="*/ 2476539 h 4350334"/>
              <a:gd name="connsiteX48" fmla="*/ 4062794 w 6748930"/>
              <a:gd name="connsiteY48" fmla="*/ 1460218 h 4350334"/>
              <a:gd name="connsiteX49" fmla="*/ 3318797 w 6748930"/>
              <a:gd name="connsiteY49" fmla="*/ 999628 h 4350334"/>
              <a:gd name="connsiteX50" fmla="*/ 3612279 w 6748930"/>
              <a:gd name="connsiteY50" fmla="*/ 681673 h 4350334"/>
              <a:gd name="connsiteX51" fmla="*/ 3082778 w 6748930"/>
              <a:gd name="connsiteY51" fmla="*/ 637893 h 4350334"/>
              <a:gd name="connsiteX52" fmla="*/ 2924003 w 6748930"/>
              <a:gd name="connsiteY52" fmla="*/ 378784 h 4350334"/>
              <a:gd name="connsiteX53" fmla="*/ 2716765 w 6748930"/>
              <a:gd name="connsiteY53" fmla="*/ 0 h 4350334"/>
              <a:gd name="connsiteX54" fmla="*/ 2506088 w 6748930"/>
              <a:gd name="connsiteY54" fmla="*/ 471741 h 4350334"/>
              <a:gd name="connsiteX55" fmla="*/ 2221402 w 6748930"/>
              <a:gd name="connsiteY55" fmla="*/ 1069117 h 4350334"/>
              <a:gd name="connsiteX56" fmla="*/ 1989942 w 6748930"/>
              <a:gd name="connsiteY56" fmla="*/ 1081740 h 4350334"/>
              <a:gd name="connsiteX57" fmla="*/ 1922097 w 6748930"/>
              <a:gd name="connsiteY57" fmla="*/ 651154 h 4350334"/>
              <a:gd name="connsiteX58" fmla="*/ 1896109 w 6748930"/>
              <a:gd name="connsiteY58" fmla="*/ 384269 h 4350334"/>
              <a:gd name="connsiteX59" fmla="*/ 1412666 w 6748930"/>
              <a:gd name="connsiteY59" fmla="*/ 354574 h 4350334"/>
              <a:gd name="connsiteX60" fmla="*/ 1425515 w 6748930"/>
              <a:gd name="connsiteY60" fmla="*/ 250468 h 4350334"/>
              <a:gd name="connsiteX61" fmla="*/ 1280609 w 6748930"/>
              <a:gd name="connsiteY61" fmla="*/ 233886 h 4350334"/>
              <a:gd name="connsiteX62" fmla="*/ 1172711 w 6748930"/>
              <a:gd name="connsiteY62" fmla="*/ 200187 h 4350334"/>
              <a:gd name="connsiteX63" fmla="*/ 1176653 w 6748930"/>
              <a:gd name="connsiteY63" fmla="*/ 83856 h 4350334"/>
              <a:gd name="connsiteX64" fmla="*/ 1069010 w 6748930"/>
              <a:gd name="connsiteY64" fmla="*/ 302914 h 4350334"/>
              <a:gd name="connsiteX65" fmla="*/ 964794 w 6748930"/>
              <a:gd name="connsiteY65" fmla="*/ 506053 h 4350334"/>
              <a:gd name="connsiteX66" fmla="*/ 887664 w 6748930"/>
              <a:gd name="connsiteY66" fmla="*/ 741045 h 4350334"/>
              <a:gd name="connsiteX67" fmla="*/ 771100 w 6748930"/>
              <a:gd name="connsiteY67" fmla="*/ 1145067 h 4350334"/>
              <a:gd name="connsiteX68" fmla="*/ 541335 w 6748930"/>
              <a:gd name="connsiteY68" fmla="*/ 1043578 h 4350334"/>
              <a:gd name="connsiteX69" fmla="*/ 353890 w 6748930"/>
              <a:gd name="connsiteY69" fmla="*/ 1148878 h 4350334"/>
              <a:gd name="connsiteX70" fmla="*/ 237318 w 6748930"/>
              <a:gd name="connsiteY70" fmla="*/ 1061980 h 4350334"/>
              <a:gd name="connsiteX71" fmla="*/ 166867 w 6748930"/>
              <a:gd name="connsiteY71" fmla="*/ 1137185 h 4350334"/>
              <a:gd name="connsiteX72" fmla="*/ 113254 w 6748930"/>
              <a:gd name="connsiteY72" fmla="*/ 1256635 h 4350334"/>
              <a:gd name="connsiteX73" fmla="*/ 72176 w 6748930"/>
              <a:gd name="connsiteY73" fmla="*/ 1354616 h 4350334"/>
              <a:gd name="connsiteX74" fmla="*/ 68887 w 6748930"/>
              <a:gd name="connsiteY74" fmla="*/ 1468419 h 4350334"/>
              <a:gd name="connsiteX75" fmla="*/ 0 w 6748930"/>
              <a:gd name="connsiteY75" fmla="*/ 1568134 h 4350334"/>
              <a:gd name="connsiteX76" fmla="*/ 15717 w 6748930"/>
              <a:gd name="connsiteY76" fmla="*/ 1805502 h 4350334"/>
              <a:gd name="connsiteX77" fmla="*/ 124038 w 6748930"/>
              <a:gd name="connsiteY77" fmla="*/ 1793541 h 4350334"/>
              <a:gd name="connsiteX78" fmla="*/ 287427 w 6748930"/>
              <a:gd name="connsiteY78" fmla="*/ 1863950 h 4350334"/>
              <a:gd name="connsiteX79" fmla="*/ 477307 w 6748930"/>
              <a:gd name="connsiteY79" fmla="*/ 1976975 h 4350334"/>
              <a:gd name="connsiteX80" fmla="*/ 442078 w 6748930"/>
              <a:gd name="connsiteY80" fmla="*/ 2122418 h 4350334"/>
              <a:gd name="connsiteX81" fmla="*/ 632171 w 6748930"/>
              <a:gd name="connsiteY81" fmla="*/ 2352557 h 4350334"/>
              <a:gd name="connsiteX82" fmla="*/ 406603 w 6748930"/>
              <a:gd name="connsiteY82" fmla="*/ 2851407 h 4350334"/>
              <a:gd name="connsiteX83" fmla="*/ 553431 w 6748930"/>
              <a:gd name="connsiteY83"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997575 w 6748930"/>
              <a:gd name="connsiteY5" fmla="*/ 4019974 h 4350334"/>
              <a:gd name="connsiteX6" fmla="*/ 1286691 w 6748930"/>
              <a:gd name="connsiteY6" fmla="*/ 3900108 h 4350334"/>
              <a:gd name="connsiteX7" fmla="*/ 1442161 w 6748930"/>
              <a:gd name="connsiteY7" fmla="*/ 3697891 h 4350334"/>
              <a:gd name="connsiteX8" fmla="*/ 1468940 w 6748930"/>
              <a:gd name="connsiteY8" fmla="*/ 3668527 h 4350334"/>
              <a:gd name="connsiteX9" fmla="*/ 1513390 w 6748930"/>
              <a:gd name="connsiteY9" fmla="*/ 3681227 h 4350334"/>
              <a:gd name="connsiteX10" fmla="*/ 1487990 w 6748930"/>
              <a:gd name="connsiteY10" fmla="*/ 3719327 h 4350334"/>
              <a:gd name="connsiteX11" fmla="*/ 1649915 w 6748930"/>
              <a:gd name="connsiteY11" fmla="*/ 3792641 h 4350334"/>
              <a:gd name="connsiteX12" fmla="*/ 1859532 w 6748930"/>
              <a:gd name="connsiteY12" fmla="*/ 3865725 h 4350334"/>
              <a:gd name="connsiteX13" fmla="*/ 1854065 w 6748930"/>
              <a:gd name="connsiteY13" fmla="*/ 3788272 h 4350334"/>
              <a:gd name="connsiteX14" fmla="*/ 1879446 w 6748930"/>
              <a:gd name="connsiteY14" fmla="*/ 3702576 h 4350334"/>
              <a:gd name="connsiteX15" fmla="*/ 1994158 w 6748930"/>
              <a:gd name="connsiteY15" fmla="*/ 3211199 h 4350334"/>
              <a:gd name="connsiteX16" fmla="*/ 2804799 w 6748930"/>
              <a:gd name="connsiteY16" fmla="*/ 3895198 h 4350334"/>
              <a:gd name="connsiteX17" fmla="*/ 3013959 w 6748930"/>
              <a:gd name="connsiteY17" fmla="*/ 3957567 h 4350334"/>
              <a:gd name="connsiteX18" fmla="*/ 3183365 w 6748930"/>
              <a:gd name="connsiteY18" fmla="*/ 3989261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596803 w 6748930"/>
              <a:gd name="connsiteY33" fmla="*/ 3433289 h 4350334"/>
              <a:gd name="connsiteX34" fmla="*/ 5602980 w 6748930"/>
              <a:gd name="connsiteY34" fmla="*/ 3388964 h 4350334"/>
              <a:gd name="connsiteX35" fmla="*/ 5450683 w 6748930"/>
              <a:gd name="connsiteY35" fmla="*/ 3391674 h 4350334"/>
              <a:gd name="connsiteX36" fmla="*/ 5397215 w 6748930"/>
              <a:gd name="connsiteY36" fmla="*/ 3333134 h 4350334"/>
              <a:gd name="connsiteX37" fmla="*/ 5479694 w 6748930"/>
              <a:gd name="connsiteY37" fmla="*/ 3218524 h 4350334"/>
              <a:gd name="connsiteX38" fmla="*/ 5563128 w 6748930"/>
              <a:gd name="connsiteY38" fmla="*/ 3299745 h 4350334"/>
              <a:gd name="connsiteX39" fmla="*/ 5654304 w 6748930"/>
              <a:gd name="connsiteY39" fmla="*/ 3283825 h 4350334"/>
              <a:gd name="connsiteX40" fmla="*/ 5699181 w 6748930"/>
              <a:gd name="connsiteY40" fmla="*/ 3195460 h 4350334"/>
              <a:gd name="connsiteX41" fmla="*/ 5832576 w 6748930"/>
              <a:gd name="connsiteY41" fmla="*/ 3288889 h 4350334"/>
              <a:gd name="connsiteX42" fmla="*/ 5912633 w 6748930"/>
              <a:gd name="connsiteY42" fmla="*/ 3108519 h 4350334"/>
              <a:gd name="connsiteX43" fmla="*/ 6298015 w 6748930"/>
              <a:gd name="connsiteY43" fmla="*/ 3318069 h 4350334"/>
              <a:gd name="connsiteX44" fmla="*/ 6529868 w 6748930"/>
              <a:gd name="connsiteY44" fmla="*/ 3506602 h 4350334"/>
              <a:gd name="connsiteX45" fmla="*/ 6671535 w 6748930"/>
              <a:gd name="connsiteY45" fmla="*/ 3575848 h 4350334"/>
              <a:gd name="connsiteX46" fmla="*/ 6748930 w 6748930"/>
              <a:gd name="connsiteY46" fmla="*/ 3451799 h 4350334"/>
              <a:gd name="connsiteX47" fmla="*/ 5559681 w 6748930"/>
              <a:gd name="connsiteY47" fmla="*/ 2476539 h 4350334"/>
              <a:gd name="connsiteX48" fmla="*/ 4062794 w 6748930"/>
              <a:gd name="connsiteY48" fmla="*/ 1460218 h 4350334"/>
              <a:gd name="connsiteX49" fmla="*/ 3318797 w 6748930"/>
              <a:gd name="connsiteY49" fmla="*/ 999628 h 4350334"/>
              <a:gd name="connsiteX50" fmla="*/ 3612279 w 6748930"/>
              <a:gd name="connsiteY50" fmla="*/ 681673 h 4350334"/>
              <a:gd name="connsiteX51" fmla="*/ 3082778 w 6748930"/>
              <a:gd name="connsiteY51" fmla="*/ 637893 h 4350334"/>
              <a:gd name="connsiteX52" fmla="*/ 2924003 w 6748930"/>
              <a:gd name="connsiteY52" fmla="*/ 378784 h 4350334"/>
              <a:gd name="connsiteX53" fmla="*/ 2716765 w 6748930"/>
              <a:gd name="connsiteY53" fmla="*/ 0 h 4350334"/>
              <a:gd name="connsiteX54" fmla="*/ 2506088 w 6748930"/>
              <a:gd name="connsiteY54" fmla="*/ 471741 h 4350334"/>
              <a:gd name="connsiteX55" fmla="*/ 2221402 w 6748930"/>
              <a:gd name="connsiteY55" fmla="*/ 1069117 h 4350334"/>
              <a:gd name="connsiteX56" fmla="*/ 1989942 w 6748930"/>
              <a:gd name="connsiteY56" fmla="*/ 1081740 h 4350334"/>
              <a:gd name="connsiteX57" fmla="*/ 1922097 w 6748930"/>
              <a:gd name="connsiteY57" fmla="*/ 651154 h 4350334"/>
              <a:gd name="connsiteX58" fmla="*/ 1896109 w 6748930"/>
              <a:gd name="connsiteY58" fmla="*/ 384269 h 4350334"/>
              <a:gd name="connsiteX59" fmla="*/ 1412666 w 6748930"/>
              <a:gd name="connsiteY59" fmla="*/ 354574 h 4350334"/>
              <a:gd name="connsiteX60" fmla="*/ 1425515 w 6748930"/>
              <a:gd name="connsiteY60" fmla="*/ 250468 h 4350334"/>
              <a:gd name="connsiteX61" fmla="*/ 1280609 w 6748930"/>
              <a:gd name="connsiteY61" fmla="*/ 233886 h 4350334"/>
              <a:gd name="connsiteX62" fmla="*/ 1172711 w 6748930"/>
              <a:gd name="connsiteY62" fmla="*/ 200187 h 4350334"/>
              <a:gd name="connsiteX63" fmla="*/ 1176653 w 6748930"/>
              <a:gd name="connsiteY63" fmla="*/ 83856 h 4350334"/>
              <a:gd name="connsiteX64" fmla="*/ 1069010 w 6748930"/>
              <a:gd name="connsiteY64" fmla="*/ 302914 h 4350334"/>
              <a:gd name="connsiteX65" fmla="*/ 964794 w 6748930"/>
              <a:gd name="connsiteY65" fmla="*/ 506053 h 4350334"/>
              <a:gd name="connsiteX66" fmla="*/ 887664 w 6748930"/>
              <a:gd name="connsiteY66" fmla="*/ 741045 h 4350334"/>
              <a:gd name="connsiteX67" fmla="*/ 771100 w 6748930"/>
              <a:gd name="connsiteY67" fmla="*/ 1145067 h 4350334"/>
              <a:gd name="connsiteX68" fmla="*/ 541335 w 6748930"/>
              <a:gd name="connsiteY68" fmla="*/ 1043578 h 4350334"/>
              <a:gd name="connsiteX69" fmla="*/ 353890 w 6748930"/>
              <a:gd name="connsiteY69" fmla="*/ 1148878 h 4350334"/>
              <a:gd name="connsiteX70" fmla="*/ 237318 w 6748930"/>
              <a:gd name="connsiteY70" fmla="*/ 1061980 h 4350334"/>
              <a:gd name="connsiteX71" fmla="*/ 166867 w 6748930"/>
              <a:gd name="connsiteY71" fmla="*/ 1137185 h 4350334"/>
              <a:gd name="connsiteX72" fmla="*/ 113254 w 6748930"/>
              <a:gd name="connsiteY72" fmla="*/ 1256635 h 4350334"/>
              <a:gd name="connsiteX73" fmla="*/ 72176 w 6748930"/>
              <a:gd name="connsiteY73" fmla="*/ 1354616 h 4350334"/>
              <a:gd name="connsiteX74" fmla="*/ 68887 w 6748930"/>
              <a:gd name="connsiteY74" fmla="*/ 1468419 h 4350334"/>
              <a:gd name="connsiteX75" fmla="*/ 0 w 6748930"/>
              <a:gd name="connsiteY75" fmla="*/ 1568134 h 4350334"/>
              <a:gd name="connsiteX76" fmla="*/ 15717 w 6748930"/>
              <a:gd name="connsiteY76" fmla="*/ 1805502 h 4350334"/>
              <a:gd name="connsiteX77" fmla="*/ 124038 w 6748930"/>
              <a:gd name="connsiteY77" fmla="*/ 1793541 h 4350334"/>
              <a:gd name="connsiteX78" fmla="*/ 287427 w 6748930"/>
              <a:gd name="connsiteY78" fmla="*/ 1863950 h 4350334"/>
              <a:gd name="connsiteX79" fmla="*/ 477307 w 6748930"/>
              <a:gd name="connsiteY79" fmla="*/ 1976975 h 4350334"/>
              <a:gd name="connsiteX80" fmla="*/ 442078 w 6748930"/>
              <a:gd name="connsiteY80" fmla="*/ 2122418 h 4350334"/>
              <a:gd name="connsiteX81" fmla="*/ 632171 w 6748930"/>
              <a:gd name="connsiteY81" fmla="*/ 2352557 h 4350334"/>
              <a:gd name="connsiteX82" fmla="*/ 406603 w 6748930"/>
              <a:gd name="connsiteY82" fmla="*/ 2851407 h 4350334"/>
              <a:gd name="connsiteX83" fmla="*/ 553431 w 6748930"/>
              <a:gd name="connsiteY83"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997575 w 6748930"/>
              <a:gd name="connsiteY5" fmla="*/ 4019974 h 4350334"/>
              <a:gd name="connsiteX6" fmla="*/ 1286691 w 6748930"/>
              <a:gd name="connsiteY6" fmla="*/ 3900108 h 4350334"/>
              <a:gd name="connsiteX7" fmla="*/ 1442161 w 6748930"/>
              <a:gd name="connsiteY7" fmla="*/ 3697891 h 4350334"/>
              <a:gd name="connsiteX8" fmla="*/ 1468940 w 6748930"/>
              <a:gd name="connsiteY8" fmla="*/ 3668527 h 4350334"/>
              <a:gd name="connsiteX9" fmla="*/ 1513390 w 6748930"/>
              <a:gd name="connsiteY9" fmla="*/ 3681227 h 4350334"/>
              <a:gd name="connsiteX10" fmla="*/ 1487990 w 6748930"/>
              <a:gd name="connsiteY10" fmla="*/ 3719327 h 4350334"/>
              <a:gd name="connsiteX11" fmla="*/ 1649915 w 6748930"/>
              <a:gd name="connsiteY11" fmla="*/ 3792641 h 4350334"/>
              <a:gd name="connsiteX12" fmla="*/ 1859532 w 6748930"/>
              <a:gd name="connsiteY12" fmla="*/ 3865725 h 4350334"/>
              <a:gd name="connsiteX13" fmla="*/ 1854065 w 6748930"/>
              <a:gd name="connsiteY13" fmla="*/ 3788272 h 4350334"/>
              <a:gd name="connsiteX14" fmla="*/ 1879446 w 6748930"/>
              <a:gd name="connsiteY14" fmla="*/ 3702576 h 4350334"/>
              <a:gd name="connsiteX15" fmla="*/ 1994158 w 6748930"/>
              <a:gd name="connsiteY15" fmla="*/ 3211199 h 4350334"/>
              <a:gd name="connsiteX16" fmla="*/ 2804799 w 6748930"/>
              <a:gd name="connsiteY16" fmla="*/ 3895198 h 4350334"/>
              <a:gd name="connsiteX17" fmla="*/ 3013959 w 6748930"/>
              <a:gd name="connsiteY17" fmla="*/ 3957567 h 4350334"/>
              <a:gd name="connsiteX18" fmla="*/ 3183365 w 6748930"/>
              <a:gd name="connsiteY18" fmla="*/ 3989261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8293 w 6748930"/>
              <a:gd name="connsiteY32" fmla="*/ 3439927 h 4350334"/>
              <a:gd name="connsiteX33" fmla="*/ 5596803 w 6748930"/>
              <a:gd name="connsiteY33" fmla="*/ 3433289 h 4350334"/>
              <a:gd name="connsiteX34" fmla="*/ 5602980 w 6748930"/>
              <a:gd name="connsiteY34" fmla="*/ 3388964 h 4350334"/>
              <a:gd name="connsiteX35" fmla="*/ 5450683 w 6748930"/>
              <a:gd name="connsiteY35" fmla="*/ 3391674 h 4350334"/>
              <a:gd name="connsiteX36" fmla="*/ 5397215 w 6748930"/>
              <a:gd name="connsiteY36" fmla="*/ 3333134 h 4350334"/>
              <a:gd name="connsiteX37" fmla="*/ 5479694 w 6748930"/>
              <a:gd name="connsiteY37" fmla="*/ 3218524 h 4350334"/>
              <a:gd name="connsiteX38" fmla="*/ 5563128 w 6748930"/>
              <a:gd name="connsiteY38" fmla="*/ 3299745 h 4350334"/>
              <a:gd name="connsiteX39" fmla="*/ 5654304 w 6748930"/>
              <a:gd name="connsiteY39" fmla="*/ 3283825 h 4350334"/>
              <a:gd name="connsiteX40" fmla="*/ 5699181 w 6748930"/>
              <a:gd name="connsiteY40" fmla="*/ 3195460 h 4350334"/>
              <a:gd name="connsiteX41" fmla="*/ 5832576 w 6748930"/>
              <a:gd name="connsiteY41" fmla="*/ 3288889 h 4350334"/>
              <a:gd name="connsiteX42" fmla="*/ 5912633 w 6748930"/>
              <a:gd name="connsiteY42" fmla="*/ 3108519 h 4350334"/>
              <a:gd name="connsiteX43" fmla="*/ 6298015 w 6748930"/>
              <a:gd name="connsiteY43" fmla="*/ 3318069 h 4350334"/>
              <a:gd name="connsiteX44" fmla="*/ 6529868 w 6748930"/>
              <a:gd name="connsiteY44" fmla="*/ 3506602 h 4350334"/>
              <a:gd name="connsiteX45" fmla="*/ 6671535 w 6748930"/>
              <a:gd name="connsiteY45" fmla="*/ 3575848 h 4350334"/>
              <a:gd name="connsiteX46" fmla="*/ 6748930 w 6748930"/>
              <a:gd name="connsiteY46" fmla="*/ 3451799 h 4350334"/>
              <a:gd name="connsiteX47" fmla="*/ 5559681 w 6748930"/>
              <a:gd name="connsiteY47" fmla="*/ 2476539 h 4350334"/>
              <a:gd name="connsiteX48" fmla="*/ 4062794 w 6748930"/>
              <a:gd name="connsiteY48" fmla="*/ 1460218 h 4350334"/>
              <a:gd name="connsiteX49" fmla="*/ 3318797 w 6748930"/>
              <a:gd name="connsiteY49" fmla="*/ 999628 h 4350334"/>
              <a:gd name="connsiteX50" fmla="*/ 3612279 w 6748930"/>
              <a:gd name="connsiteY50" fmla="*/ 681673 h 4350334"/>
              <a:gd name="connsiteX51" fmla="*/ 3082778 w 6748930"/>
              <a:gd name="connsiteY51" fmla="*/ 637893 h 4350334"/>
              <a:gd name="connsiteX52" fmla="*/ 2924003 w 6748930"/>
              <a:gd name="connsiteY52" fmla="*/ 378784 h 4350334"/>
              <a:gd name="connsiteX53" fmla="*/ 2716765 w 6748930"/>
              <a:gd name="connsiteY53" fmla="*/ 0 h 4350334"/>
              <a:gd name="connsiteX54" fmla="*/ 2506088 w 6748930"/>
              <a:gd name="connsiteY54" fmla="*/ 471741 h 4350334"/>
              <a:gd name="connsiteX55" fmla="*/ 2221402 w 6748930"/>
              <a:gd name="connsiteY55" fmla="*/ 1069117 h 4350334"/>
              <a:gd name="connsiteX56" fmla="*/ 1989942 w 6748930"/>
              <a:gd name="connsiteY56" fmla="*/ 1081740 h 4350334"/>
              <a:gd name="connsiteX57" fmla="*/ 1922097 w 6748930"/>
              <a:gd name="connsiteY57" fmla="*/ 651154 h 4350334"/>
              <a:gd name="connsiteX58" fmla="*/ 1896109 w 6748930"/>
              <a:gd name="connsiteY58" fmla="*/ 384269 h 4350334"/>
              <a:gd name="connsiteX59" fmla="*/ 1412666 w 6748930"/>
              <a:gd name="connsiteY59" fmla="*/ 354574 h 4350334"/>
              <a:gd name="connsiteX60" fmla="*/ 1425515 w 6748930"/>
              <a:gd name="connsiteY60" fmla="*/ 250468 h 4350334"/>
              <a:gd name="connsiteX61" fmla="*/ 1280609 w 6748930"/>
              <a:gd name="connsiteY61" fmla="*/ 233886 h 4350334"/>
              <a:gd name="connsiteX62" fmla="*/ 1172711 w 6748930"/>
              <a:gd name="connsiteY62" fmla="*/ 200187 h 4350334"/>
              <a:gd name="connsiteX63" fmla="*/ 1176653 w 6748930"/>
              <a:gd name="connsiteY63" fmla="*/ 83856 h 4350334"/>
              <a:gd name="connsiteX64" fmla="*/ 1069010 w 6748930"/>
              <a:gd name="connsiteY64" fmla="*/ 302914 h 4350334"/>
              <a:gd name="connsiteX65" fmla="*/ 964794 w 6748930"/>
              <a:gd name="connsiteY65" fmla="*/ 506053 h 4350334"/>
              <a:gd name="connsiteX66" fmla="*/ 887664 w 6748930"/>
              <a:gd name="connsiteY66" fmla="*/ 741045 h 4350334"/>
              <a:gd name="connsiteX67" fmla="*/ 771100 w 6748930"/>
              <a:gd name="connsiteY67" fmla="*/ 1145067 h 4350334"/>
              <a:gd name="connsiteX68" fmla="*/ 541335 w 6748930"/>
              <a:gd name="connsiteY68" fmla="*/ 1043578 h 4350334"/>
              <a:gd name="connsiteX69" fmla="*/ 353890 w 6748930"/>
              <a:gd name="connsiteY69" fmla="*/ 1148878 h 4350334"/>
              <a:gd name="connsiteX70" fmla="*/ 237318 w 6748930"/>
              <a:gd name="connsiteY70" fmla="*/ 1061980 h 4350334"/>
              <a:gd name="connsiteX71" fmla="*/ 166867 w 6748930"/>
              <a:gd name="connsiteY71" fmla="*/ 1137185 h 4350334"/>
              <a:gd name="connsiteX72" fmla="*/ 113254 w 6748930"/>
              <a:gd name="connsiteY72" fmla="*/ 1256635 h 4350334"/>
              <a:gd name="connsiteX73" fmla="*/ 72176 w 6748930"/>
              <a:gd name="connsiteY73" fmla="*/ 1354616 h 4350334"/>
              <a:gd name="connsiteX74" fmla="*/ 68887 w 6748930"/>
              <a:gd name="connsiteY74" fmla="*/ 1468419 h 4350334"/>
              <a:gd name="connsiteX75" fmla="*/ 0 w 6748930"/>
              <a:gd name="connsiteY75" fmla="*/ 1568134 h 4350334"/>
              <a:gd name="connsiteX76" fmla="*/ 15717 w 6748930"/>
              <a:gd name="connsiteY76" fmla="*/ 1805502 h 4350334"/>
              <a:gd name="connsiteX77" fmla="*/ 124038 w 6748930"/>
              <a:gd name="connsiteY77" fmla="*/ 1793541 h 4350334"/>
              <a:gd name="connsiteX78" fmla="*/ 287427 w 6748930"/>
              <a:gd name="connsiteY78" fmla="*/ 1863950 h 4350334"/>
              <a:gd name="connsiteX79" fmla="*/ 477307 w 6748930"/>
              <a:gd name="connsiteY79" fmla="*/ 1976975 h 4350334"/>
              <a:gd name="connsiteX80" fmla="*/ 442078 w 6748930"/>
              <a:gd name="connsiteY80" fmla="*/ 2122418 h 4350334"/>
              <a:gd name="connsiteX81" fmla="*/ 632171 w 6748930"/>
              <a:gd name="connsiteY81" fmla="*/ 2352557 h 4350334"/>
              <a:gd name="connsiteX82" fmla="*/ 406603 w 6748930"/>
              <a:gd name="connsiteY82" fmla="*/ 2851407 h 4350334"/>
              <a:gd name="connsiteX83" fmla="*/ 553431 w 6748930"/>
              <a:gd name="connsiteY83"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997575 w 6748930"/>
              <a:gd name="connsiteY5" fmla="*/ 4019974 h 4350334"/>
              <a:gd name="connsiteX6" fmla="*/ 1286691 w 6748930"/>
              <a:gd name="connsiteY6" fmla="*/ 3900108 h 4350334"/>
              <a:gd name="connsiteX7" fmla="*/ 1442161 w 6748930"/>
              <a:gd name="connsiteY7" fmla="*/ 3697891 h 4350334"/>
              <a:gd name="connsiteX8" fmla="*/ 1468940 w 6748930"/>
              <a:gd name="connsiteY8" fmla="*/ 3668527 h 4350334"/>
              <a:gd name="connsiteX9" fmla="*/ 1513390 w 6748930"/>
              <a:gd name="connsiteY9" fmla="*/ 3681227 h 4350334"/>
              <a:gd name="connsiteX10" fmla="*/ 1487990 w 6748930"/>
              <a:gd name="connsiteY10" fmla="*/ 3719327 h 4350334"/>
              <a:gd name="connsiteX11" fmla="*/ 1649915 w 6748930"/>
              <a:gd name="connsiteY11" fmla="*/ 3792641 h 4350334"/>
              <a:gd name="connsiteX12" fmla="*/ 1859532 w 6748930"/>
              <a:gd name="connsiteY12" fmla="*/ 3865725 h 4350334"/>
              <a:gd name="connsiteX13" fmla="*/ 1854065 w 6748930"/>
              <a:gd name="connsiteY13" fmla="*/ 3788272 h 4350334"/>
              <a:gd name="connsiteX14" fmla="*/ 1879446 w 6748930"/>
              <a:gd name="connsiteY14" fmla="*/ 3702576 h 4350334"/>
              <a:gd name="connsiteX15" fmla="*/ 1994158 w 6748930"/>
              <a:gd name="connsiteY15" fmla="*/ 3211199 h 4350334"/>
              <a:gd name="connsiteX16" fmla="*/ 2804799 w 6748930"/>
              <a:gd name="connsiteY16" fmla="*/ 3895198 h 4350334"/>
              <a:gd name="connsiteX17" fmla="*/ 3013959 w 6748930"/>
              <a:gd name="connsiteY17" fmla="*/ 3957567 h 4350334"/>
              <a:gd name="connsiteX18" fmla="*/ 3183365 w 6748930"/>
              <a:gd name="connsiteY18" fmla="*/ 3989261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2135 w 6748930"/>
              <a:gd name="connsiteY32" fmla="*/ 3427612 h 4350334"/>
              <a:gd name="connsiteX33" fmla="*/ 5596803 w 6748930"/>
              <a:gd name="connsiteY33" fmla="*/ 3433289 h 4350334"/>
              <a:gd name="connsiteX34" fmla="*/ 5602980 w 6748930"/>
              <a:gd name="connsiteY34" fmla="*/ 3388964 h 4350334"/>
              <a:gd name="connsiteX35" fmla="*/ 5450683 w 6748930"/>
              <a:gd name="connsiteY35" fmla="*/ 3391674 h 4350334"/>
              <a:gd name="connsiteX36" fmla="*/ 5397215 w 6748930"/>
              <a:gd name="connsiteY36" fmla="*/ 3333134 h 4350334"/>
              <a:gd name="connsiteX37" fmla="*/ 5479694 w 6748930"/>
              <a:gd name="connsiteY37" fmla="*/ 3218524 h 4350334"/>
              <a:gd name="connsiteX38" fmla="*/ 5563128 w 6748930"/>
              <a:gd name="connsiteY38" fmla="*/ 3299745 h 4350334"/>
              <a:gd name="connsiteX39" fmla="*/ 5654304 w 6748930"/>
              <a:gd name="connsiteY39" fmla="*/ 3283825 h 4350334"/>
              <a:gd name="connsiteX40" fmla="*/ 5699181 w 6748930"/>
              <a:gd name="connsiteY40" fmla="*/ 3195460 h 4350334"/>
              <a:gd name="connsiteX41" fmla="*/ 5832576 w 6748930"/>
              <a:gd name="connsiteY41" fmla="*/ 3288889 h 4350334"/>
              <a:gd name="connsiteX42" fmla="*/ 5912633 w 6748930"/>
              <a:gd name="connsiteY42" fmla="*/ 3108519 h 4350334"/>
              <a:gd name="connsiteX43" fmla="*/ 6298015 w 6748930"/>
              <a:gd name="connsiteY43" fmla="*/ 3318069 h 4350334"/>
              <a:gd name="connsiteX44" fmla="*/ 6529868 w 6748930"/>
              <a:gd name="connsiteY44" fmla="*/ 3506602 h 4350334"/>
              <a:gd name="connsiteX45" fmla="*/ 6671535 w 6748930"/>
              <a:gd name="connsiteY45" fmla="*/ 3575848 h 4350334"/>
              <a:gd name="connsiteX46" fmla="*/ 6748930 w 6748930"/>
              <a:gd name="connsiteY46" fmla="*/ 3451799 h 4350334"/>
              <a:gd name="connsiteX47" fmla="*/ 5559681 w 6748930"/>
              <a:gd name="connsiteY47" fmla="*/ 2476539 h 4350334"/>
              <a:gd name="connsiteX48" fmla="*/ 4062794 w 6748930"/>
              <a:gd name="connsiteY48" fmla="*/ 1460218 h 4350334"/>
              <a:gd name="connsiteX49" fmla="*/ 3318797 w 6748930"/>
              <a:gd name="connsiteY49" fmla="*/ 999628 h 4350334"/>
              <a:gd name="connsiteX50" fmla="*/ 3612279 w 6748930"/>
              <a:gd name="connsiteY50" fmla="*/ 681673 h 4350334"/>
              <a:gd name="connsiteX51" fmla="*/ 3082778 w 6748930"/>
              <a:gd name="connsiteY51" fmla="*/ 637893 h 4350334"/>
              <a:gd name="connsiteX52" fmla="*/ 2924003 w 6748930"/>
              <a:gd name="connsiteY52" fmla="*/ 378784 h 4350334"/>
              <a:gd name="connsiteX53" fmla="*/ 2716765 w 6748930"/>
              <a:gd name="connsiteY53" fmla="*/ 0 h 4350334"/>
              <a:gd name="connsiteX54" fmla="*/ 2506088 w 6748930"/>
              <a:gd name="connsiteY54" fmla="*/ 471741 h 4350334"/>
              <a:gd name="connsiteX55" fmla="*/ 2221402 w 6748930"/>
              <a:gd name="connsiteY55" fmla="*/ 1069117 h 4350334"/>
              <a:gd name="connsiteX56" fmla="*/ 1989942 w 6748930"/>
              <a:gd name="connsiteY56" fmla="*/ 1081740 h 4350334"/>
              <a:gd name="connsiteX57" fmla="*/ 1922097 w 6748930"/>
              <a:gd name="connsiteY57" fmla="*/ 651154 h 4350334"/>
              <a:gd name="connsiteX58" fmla="*/ 1896109 w 6748930"/>
              <a:gd name="connsiteY58" fmla="*/ 384269 h 4350334"/>
              <a:gd name="connsiteX59" fmla="*/ 1412666 w 6748930"/>
              <a:gd name="connsiteY59" fmla="*/ 354574 h 4350334"/>
              <a:gd name="connsiteX60" fmla="*/ 1425515 w 6748930"/>
              <a:gd name="connsiteY60" fmla="*/ 250468 h 4350334"/>
              <a:gd name="connsiteX61" fmla="*/ 1280609 w 6748930"/>
              <a:gd name="connsiteY61" fmla="*/ 233886 h 4350334"/>
              <a:gd name="connsiteX62" fmla="*/ 1172711 w 6748930"/>
              <a:gd name="connsiteY62" fmla="*/ 200187 h 4350334"/>
              <a:gd name="connsiteX63" fmla="*/ 1176653 w 6748930"/>
              <a:gd name="connsiteY63" fmla="*/ 83856 h 4350334"/>
              <a:gd name="connsiteX64" fmla="*/ 1069010 w 6748930"/>
              <a:gd name="connsiteY64" fmla="*/ 302914 h 4350334"/>
              <a:gd name="connsiteX65" fmla="*/ 964794 w 6748930"/>
              <a:gd name="connsiteY65" fmla="*/ 506053 h 4350334"/>
              <a:gd name="connsiteX66" fmla="*/ 887664 w 6748930"/>
              <a:gd name="connsiteY66" fmla="*/ 741045 h 4350334"/>
              <a:gd name="connsiteX67" fmla="*/ 771100 w 6748930"/>
              <a:gd name="connsiteY67" fmla="*/ 1145067 h 4350334"/>
              <a:gd name="connsiteX68" fmla="*/ 541335 w 6748930"/>
              <a:gd name="connsiteY68" fmla="*/ 1043578 h 4350334"/>
              <a:gd name="connsiteX69" fmla="*/ 353890 w 6748930"/>
              <a:gd name="connsiteY69" fmla="*/ 1148878 h 4350334"/>
              <a:gd name="connsiteX70" fmla="*/ 237318 w 6748930"/>
              <a:gd name="connsiteY70" fmla="*/ 1061980 h 4350334"/>
              <a:gd name="connsiteX71" fmla="*/ 166867 w 6748930"/>
              <a:gd name="connsiteY71" fmla="*/ 1137185 h 4350334"/>
              <a:gd name="connsiteX72" fmla="*/ 113254 w 6748930"/>
              <a:gd name="connsiteY72" fmla="*/ 1256635 h 4350334"/>
              <a:gd name="connsiteX73" fmla="*/ 72176 w 6748930"/>
              <a:gd name="connsiteY73" fmla="*/ 1354616 h 4350334"/>
              <a:gd name="connsiteX74" fmla="*/ 68887 w 6748930"/>
              <a:gd name="connsiteY74" fmla="*/ 1468419 h 4350334"/>
              <a:gd name="connsiteX75" fmla="*/ 0 w 6748930"/>
              <a:gd name="connsiteY75" fmla="*/ 1568134 h 4350334"/>
              <a:gd name="connsiteX76" fmla="*/ 15717 w 6748930"/>
              <a:gd name="connsiteY76" fmla="*/ 1805502 h 4350334"/>
              <a:gd name="connsiteX77" fmla="*/ 124038 w 6748930"/>
              <a:gd name="connsiteY77" fmla="*/ 1793541 h 4350334"/>
              <a:gd name="connsiteX78" fmla="*/ 287427 w 6748930"/>
              <a:gd name="connsiteY78" fmla="*/ 1863950 h 4350334"/>
              <a:gd name="connsiteX79" fmla="*/ 477307 w 6748930"/>
              <a:gd name="connsiteY79" fmla="*/ 1976975 h 4350334"/>
              <a:gd name="connsiteX80" fmla="*/ 442078 w 6748930"/>
              <a:gd name="connsiteY80" fmla="*/ 2122418 h 4350334"/>
              <a:gd name="connsiteX81" fmla="*/ 632171 w 6748930"/>
              <a:gd name="connsiteY81" fmla="*/ 2352557 h 4350334"/>
              <a:gd name="connsiteX82" fmla="*/ 406603 w 6748930"/>
              <a:gd name="connsiteY82" fmla="*/ 2851407 h 4350334"/>
              <a:gd name="connsiteX83" fmla="*/ 553431 w 6748930"/>
              <a:gd name="connsiteY83"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997575 w 6748930"/>
              <a:gd name="connsiteY5" fmla="*/ 4019974 h 4350334"/>
              <a:gd name="connsiteX6" fmla="*/ 1286691 w 6748930"/>
              <a:gd name="connsiteY6" fmla="*/ 3900108 h 4350334"/>
              <a:gd name="connsiteX7" fmla="*/ 1442161 w 6748930"/>
              <a:gd name="connsiteY7" fmla="*/ 3697891 h 4350334"/>
              <a:gd name="connsiteX8" fmla="*/ 1468940 w 6748930"/>
              <a:gd name="connsiteY8" fmla="*/ 3668527 h 4350334"/>
              <a:gd name="connsiteX9" fmla="*/ 1513390 w 6748930"/>
              <a:gd name="connsiteY9" fmla="*/ 3681227 h 4350334"/>
              <a:gd name="connsiteX10" fmla="*/ 1487990 w 6748930"/>
              <a:gd name="connsiteY10" fmla="*/ 3719327 h 4350334"/>
              <a:gd name="connsiteX11" fmla="*/ 1649915 w 6748930"/>
              <a:gd name="connsiteY11" fmla="*/ 3792641 h 4350334"/>
              <a:gd name="connsiteX12" fmla="*/ 1859532 w 6748930"/>
              <a:gd name="connsiteY12" fmla="*/ 3865725 h 4350334"/>
              <a:gd name="connsiteX13" fmla="*/ 1854065 w 6748930"/>
              <a:gd name="connsiteY13" fmla="*/ 3788272 h 4350334"/>
              <a:gd name="connsiteX14" fmla="*/ 1879446 w 6748930"/>
              <a:gd name="connsiteY14" fmla="*/ 3702576 h 4350334"/>
              <a:gd name="connsiteX15" fmla="*/ 1994158 w 6748930"/>
              <a:gd name="connsiteY15" fmla="*/ 3211199 h 4350334"/>
              <a:gd name="connsiteX16" fmla="*/ 2804799 w 6748930"/>
              <a:gd name="connsiteY16" fmla="*/ 3895198 h 4350334"/>
              <a:gd name="connsiteX17" fmla="*/ 3013959 w 6748930"/>
              <a:gd name="connsiteY17" fmla="*/ 3957567 h 4350334"/>
              <a:gd name="connsiteX18" fmla="*/ 3183365 w 6748930"/>
              <a:gd name="connsiteY18" fmla="*/ 3989261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2135 w 6748930"/>
              <a:gd name="connsiteY32" fmla="*/ 3427612 h 4350334"/>
              <a:gd name="connsiteX33" fmla="*/ 5596803 w 6748930"/>
              <a:gd name="connsiteY33" fmla="*/ 3433289 h 4350334"/>
              <a:gd name="connsiteX34" fmla="*/ 5602980 w 6748930"/>
              <a:gd name="connsiteY34" fmla="*/ 3388964 h 4350334"/>
              <a:gd name="connsiteX35" fmla="*/ 5450683 w 6748930"/>
              <a:gd name="connsiteY35" fmla="*/ 3391674 h 4350334"/>
              <a:gd name="connsiteX36" fmla="*/ 5397215 w 6748930"/>
              <a:gd name="connsiteY36" fmla="*/ 3333134 h 4350334"/>
              <a:gd name="connsiteX37" fmla="*/ 5479694 w 6748930"/>
              <a:gd name="connsiteY37" fmla="*/ 3218524 h 4350334"/>
              <a:gd name="connsiteX38" fmla="*/ 5563128 w 6748930"/>
              <a:gd name="connsiteY38" fmla="*/ 3299745 h 4350334"/>
              <a:gd name="connsiteX39" fmla="*/ 5654304 w 6748930"/>
              <a:gd name="connsiteY39" fmla="*/ 3283825 h 4350334"/>
              <a:gd name="connsiteX40" fmla="*/ 5699181 w 6748930"/>
              <a:gd name="connsiteY40" fmla="*/ 3195460 h 4350334"/>
              <a:gd name="connsiteX41" fmla="*/ 5832576 w 6748930"/>
              <a:gd name="connsiteY41" fmla="*/ 3288889 h 4350334"/>
              <a:gd name="connsiteX42" fmla="*/ 5912633 w 6748930"/>
              <a:gd name="connsiteY42" fmla="*/ 3108519 h 4350334"/>
              <a:gd name="connsiteX43" fmla="*/ 6298015 w 6748930"/>
              <a:gd name="connsiteY43" fmla="*/ 3318069 h 4350334"/>
              <a:gd name="connsiteX44" fmla="*/ 6529868 w 6748930"/>
              <a:gd name="connsiteY44" fmla="*/ 3506602 h 4350334"/>
              <a:gd name="connsiteX45" fmla="*/ 6671535 w 6748930"/>
              <a:gd name="connsiteY45" fmla="*/ 3575848 h 4350334"/>
              <a:gd name="connsiteX46" fmla="*/ 6748930 w 6748930"/>
              <a:gd name="connsiteY46" fmla="*/ 3451799 h 4350334"/>
              <a:gd name="connsiteX47" fmla="*/ 5559681 w 6748930"/>
              <a:gd name="connsiteY47" fmla="*/ 2476539 h 4350334"/>
              <a:gd name="connsiteX48" fmla="*/ 4062794 w 6748930"/>
              <a:gd name="connsiteY48" fmla="*/ 1460218 h 4350334"/>
              <a:gd name="connsiteX49" fmla="*/ 3318797 w 6748930"/>
              <a:gd name="connsiteY49" fmla="*/ 999628 h 4350334"/>
              <a:gd name="connsiteX50" fmla="*/ 3612279 w 6748930"/>
              <a:gd name="connsiteY50" fmla="*/ 681673 h 4350334"/>
              <a:gd name="connsiteX51" fmla="*/ 3082778 w 6748930"/>
              <a:gd name="connsiteY51" fmla="*/ 637893 h 4350334"/>
              <a:gd name="connsiteX52" fmla="*/ 2924003 w 6748930"/>
              <a:gd name="connsiteY52" fmla="*/ 378784 h 4350334"/>
              <a:gd name="connsiteX53" fmla="*/ 2716765 w 6748930"/>
              <a:gd name="connsiteY53" fmla="*/ 0 h 4350334"/>
              <a:gd name="connsiteX54" fmla="*/ 2506088 w 6748930"/>
              <a:gd name="connsiteY54" fmla="*/ 471741 h 4350334"/>
              <a:gd name="connsiteX55" fmla="*/ 2221402 w 6748930"/>
              <a:gd name="connsiteY55" fmla="*/ 1069117 h 4350334"/>
              <a:gd name="connsiteX56" fmla="*/ 1989942 w 6748930"/>
              <a:gd name="connsiteY56" fmla="*/ 1081740 h 4350334"/>
              <a:gd name="connsiteX57" fmla="*/ 1922097 w 6748930"/>
              <a:gd name="connsiteY57" fmla="*/ 651154 h 4350334"/>
              <a:gd name="connsiteX58" fmla="*/ 1896109 w 6748930"/>
              <a:gd name="connsiteY58" fmla="*/ 384269 h 4350334"/>
              <a:gd name="connsiteX59" fmla="*/ 1412666 w 6748930"/>
              <a:gd name="connsiteY59" fmla="*/ 354574 h 4350334"/>
              <a:gd name="connsiteX60" fmla="*/ 1425515 w 6748930"/>
              <a:gd name="connsiteY60" fmla="*/ 250468 h 4350334"/>
              <a:gd name="connsiteX61" fmla="*/ 1280609 w 6748930"/>
              <a:gd name="connsiteY61" fmla="*/ 233886 h 4350334"/>
              <a:gd name="connsiteX62" fmla="*/ 1172711 w 6748930"/>
              <a:gd name="connsiteY62" fmla="*/ 200187 h 4350334"/>
              <a:gd name="connsiteX63" fmla="*/ 1176653 w 6748930"/>
              <a:gd name="connsiteY63" fmla="*/ 83856 h 4350334"/>
              <a:gd name="connsiteX64" fmla="*/ 1069010 w 6748930"/>
              <a:gd name="connsiteY64" fmla="*/ 302914 h 4350334"/>
              <a:gd name="connsiteX65" fmla="*/ 964794 w 6748930"/>
              <a:gd name="connsiteY65" fmla="*/ 506053 h 4350334"/>
              <a:gd name="connsiteX66" fmla="*/ 887664 w 6748930"/>
              <a:gd name="connsiteY66" fmla="*/ 741045 h 4350334"/>
              <a:gd name="connsiteX67" fmla="*/ 771100 w 6748930"/>
              <a:gd name="connsiteY67" fmla="*/ 1145067 h 4350334"/>
              <a:gd name="connsiteX68" fmla="*/ 541335 w 6748930"/>
              <a:gd name="connsiteY68" fmla="*/ 1043578 h 4350334"/>
              <a:gd name="connsiteX69" fmla="*/ 353890 w 6748930"/>
              <a:gd name="connsiteY69" fmla="*/ 1148878 h 4350334"/>
              <a:gd name="connsiteX70" fmla="*/ 237318 w 6748930"/>
              <a:gd name="connsiteY70" fmla="*/ 1061980 h 4350334"/>
              <a:gd name="connsiteX71" fmla="*/ 166867 w 6748930"/>
              <a:gd name="connsiteY71" fmla="*/ 1137185 h 4350334"/>
              <a:gd name="connsiteX72" fmla="*/ 113254 w 6748930"/>
              <a:gd name="connsiteY72" fmla="*/ 1256635 h 4350334"/>
              <a:gd name="connsiteX73" fmla="*/ 72176 w 6748930"/>
              <a:gd name="connsiteY73" fmla="*/ 1354616 h 4350334"/>
              <a:gd name="connsiteX74" fmla="*/ 68887 w 6748930"/>
              <a:gd name="connsiteY74" fmla="*/ 1468419 h 4350334"/>
              <a:gd name="connsiteX75" fmla="*/ 0 w 6748930"/>
              <a:gd name="connsiteY75" fmla="*/ 1568134 h 4350334"/>
              <a:gd name="connsiteX76" fmla="*/ 15717 w 6748930"/>
              <a:gd name="connsiteY76" fmla="*/ 1805502 h 4350334"/>
              <a:gd name="connsiteX77" fmla="*/ 124038 w 6748930"/>
              <a:gd name="connsiteY77" fmla="*/ 1793541 h 4350334"/>
              <a:gd name="connsiteX78" fmla="*/ 287427 w 6748930"/>
              <a:gd name="connsiteY78" fmla="*/ 1863950 h 4350334"/>
              <a:gd name="connsiteX79" fmla="*/ 477307 w 6748930"/>
              <a:gd name="connsiteY79" fmla="*/ 1976975 h 4350334"/>
              <a:gd name="connsiteX80" fmla="*/ 442078 w 6748930"/>
              <a:gd name="connsiteY80" fmla="*/ 2122418 h 4350334"/>
              <a:gd name="connsiteX81" fmla="*/ 632171 w 6748930"/>
              <a:gd name="connsiteY81" fmla="*/ 2352557 h 4350334"/>
              <a:gd name="connsiteX82" fmla="*/ 406603 w 6748930"/>
              <a:gd name="connsiteY82" fmla="*/ 2851407 h 4350334"/>
              <a:gd name="connsiteX83" fmla="*/ 553431 w 6748930"/>
              <a:gd name="connsiteY83"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997575 w 6748930"/>
              <a:gd name="connsiteY5" fmla="*/ 4019974 h 4350334"/>
              <a:gd name="connsiteX6" fmla="*/ 1286691 w 6748930"/>
              <a:gd name="connsiteY6" fmla="*/ 3900108 h 4350334"/>
              <a:gd name="connsiteX7" fmla="*/ 1442161 w 6748930"/>
              <a:gd name="connsiteY7" fmla="*/ 3697891 h 4350334"/>
              <a:gd name="connsiteX8" fmla="*/ 1468940 w 6748930"/>
              <a:gd name="connsiteY8" fmla="*/ 3668527 h 4350334"/>
              <a:gd name="connsiteX9" fmla="*/ 1513390 w 6748930"/>
              <a:gd name="connsiteY9" fmla="*/ 3681227 h 4350334"/>
              <a:gd name="connsiteX10" fmla="*/ 1487990 w 6748930"/>
              <a:gd name="connsiteY10" fmla="*/ 3719327 h 4350334"/>
              <a:gd name="connsiteX11" fmla="*/ 1649915 w 6748930"/>
              <a:gd name="connsiteY11" fmla="*/ 3792641 h 4350334"/>
              <a:gd name="connsiteX12" fmla="*/ 1859532 w 6748930"/>
              <a:gd name="connsiteY12" fmla="*/ 3865725 h 4350334"/>
              <a:gd name="connsiteX13" fmla="*/ 1854065 w 6748930"/>
              <a:gd name="connsiteY13" fmla="*/ 3788272 h 4350334"/>
              <a:gd name="connsiteX14" fmla="*/ 1879446 w 6748930"/>
              <a:gd name="connsiteY14" fmla="*/ 3702576 h 4350334"/>
              <a:gd name="connsiteX15" fmla="*/ 1994158 w 6748930"/>
              <a:gd name="connsiteY15" fmla="*/ 3211199 h 4350334"/>
              <a:gd name="connsiteX16" fmla="*/ 2804799 w 6748930"/>
              <a:gd name="connsiteY16" fmla="*/ 3895198 h 4350334"/>
              <a:gd name="connsiteX17" fmla="*/ 3013959 w 6748930"/>
              <a:gd name="connsiteY17" fmla="*/ 3957567 h 4350334"/>
              <a:gd name="connsiteX18" fmla="*/ 3183365 w 6748930"/>
              <a:gd name="connsiteY18" fmla="*/ 3989261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2135 w 6748930"/>
              <a:gd name="connsiteY32" fmla="*/ 3427612 h 4350334"/>
              <a:gd name="connsiteX33" fmla="*/ 5596803 w 6748930"/>
              <a:gd name="connsiteY33" fmla="*/ 3433289 h 4350334"/>
              <a:gd name="connsiteX34" fmla="*/ 5602980 w 6748930"/>
              <a:gd name="connsiteY34" fmla="*/ 3388964 h 4350334"/>
              <a:gd name="connsiteX35" fmla="*/ 5450683 w 6748930"/>
              <a:gd name="connsiteY35" fmla="*/ 3391674 h 4350334"/>
              <a:gd name="connsiteX36" fmla="*/ 5397215 w 6748930"/>
              <a:gd name="connsiteY36" fmla="*/ 3333134 h 4350334"/>
              <a:gd name="connsiteX37" fmla="*/ 5479694 w 6748930"/>
              <a:gd name="connsiteY37" fmla="*/ 3218524 h 4350334"/>
              <a:gd name="connsiteX38" fmla="*/ 5563128 w 6748930"/>
              <a:gd name="connsiteY38" fmla="*/ 3299745 h 4350334"/>
              <a:gd name="connsiteX39" fmla="*/ 5654304 w 6748930"/>
              <a:gd name="connsiteY39" fmla="*/ 3283825 h 4350334"/>
              <a:gd name="connsiteX40" fmla="*/ 5699181 w 6748930"/>
              <a:gd name="connsiteY40" fmla="*/ 3195460 h 4350334"/>
              <a:gd name="connsiteX41" fmla="*/ 5832576 w 6748930"/>
              <a:gd name="connsiteY41" fmla="*/ 3288889 h 4350334"/>
              <a:gd name="connsiteX42" fmla="*/ 5912633 w 6748930"/>
              <a:gd name="connsiteY42" fmla="*/ 3108519 h 4350334"/>
              <a:gd name="connsiteX43" fmla="*/ 6298015 w 6748930"/>
              <a:gd name="connsiteY43" fmla="*/ 3318069 h 4350334"/>
              <a:gd name="connsiteX44" fmla="*/ 6529868 w 6748930"/>
              <a:gd name="connsiteY44" fmla="*/ 3506602 h 4350334"/>
              <a:gd name="connsiteX45" fmla="*/ 6671535 w 6748930"/>
              <a:gd name="connsiteY45" fmla="*/ 3575848 h 4350334"/>
              <a:gd name="connsiteX46" fmla="*/ 6748930 w 6748930"/>
              <a:gd name="connsiteY46" fmla="*/ 3451799 h 4350334"/>
              <a:gd name="connsiteX47" fmla="*/ 5559681 w 6748930"/>
              <a:gd name="connsiteY47" fmla="*/ 2476539 h 4350334"/>
              <a:gd name="connsiteX48" fmla="*/ 4062794 w 6748930"/>
              <a:gd name="connsiteY48" fmla="*/ 1460218 h 4350334"/>
              <a:gd name="connsiteX49" fmla="*/ 3318797 w 6748930"/>
              <a:gd name="connsiteY49" fmla="*/ 999628 h 4350334"/>
              <a:gd name="connsiteX50" fmla="*/ 3612279 w 6748930"/>
              <a:gd name="connsiteY50" fmla="*/ 681673 h 4350334"/>
              <a:gd name="connsiteX51" fmla="*/ 3082778 w 6748930"/>
              <a:gd name="connsiteY51" fmla="*/ 637893 h 4350334"/>
              <a:gd name="connsiteX52" fmla="*/ 2924003 w 6748930"/>
              <a:gd name="connsiteY52" fmla="*/ 378784 h 4350334"/>
              <a:gd name="connsiteX53" fmla="*/ 2716765 w 6748930"/>
              <a:gd name="connsiteY53" fmla="*/ 0 h 4350334"/>
              <a:gd name="connsiteX54" fmla="*/ 2506088 w 6748930"/>
              <a:gd name="connsiteY54" fmla="*/ 471741 h 4350334"/>
              <a:gd name="connsiteX55" fmla="*/ 2221402 w 6748930"/>
              <a:gd name="connsiteY55" fmla="*/ 1069117 h 4350334"/>
              <a:gd name="connsiteX56" fmla="*/ 1989942 w 6748930"/>
              <a:gd name="connsiteY56" fmla="*/ 1081740 h 4350334"/>
              <a:gd name="connsiteX57" fmla="*/ 1922097 w 6748930"/>
              <a:gd name="connsiteY57" fmla="*/ 651154 h 4350334"/>
              <a:gd name="connsiteX58" fmla="*/ 1896109 w 6748930"/>
              <a:gd name="connsiteY58" fmla="*/ 384269 h 4350334"/>
              <a:gd name="connsiteX59" fmla="*/ 1412666 w 6748930"/>
              <a:gd name="connsiteY59" fmla="*/ 354574 h 4350334"/>
              <a:gd name="connsiteX60" fmla="*/ 1425515 w 6748930"/>
              <a:gd name="connsiteY60" fmla="*/ 250468 h 4350334"/>
              <a:gd name="connsiteX61" fmla="*/ 1280609 w 6748930"/>
              <a:gd name="connsiteY61" fmla="*/ 233886 h 4350334"/>
              <a:gd name="connsiteX62" fmla="*/ 1172711 w 6748930"/>
              <a:gd name="connsiteY62" fmla="*/ 200187 h 4350334"/>
              <a:gd name="connsiteX63" fmla="*/ 1176653 w 6748930"/>
              <a:gd name="connsiteY63" fmla="*/ 83856 h 4350334"/>
              <a:gd name="connsiteX64" fmla="*/ 1069010 w 6748930"/>
              <a:gd name="connsiteY64" fmla="*/ 302914 h 4350334"/>
              <a:gd name="connsiteX65" fmla="*/ 964794 w 6748930"/>
              <a:gd name="connsiteY65" fmla="*/ 506053 h 4350334"/>
              <a:gd name="connsiteX66" fmla="*/ 887664 w 6748930"/>
              <a:gd name="connsiteY66" fmla="*/ 741045 h 4350334"/>
              <a:gd name="connsiteX67" fmla="*/ 771100 w 6748930"/>
              <a:gd name="connsiteY67" fmla="*/ 1145067 h 4350334"/>
              <a:gd name="connsiteX68" fmla="*/ 541335 w 6748930"/>
              <a:gd name="connsiteY68" fmla="*/ 1043578 h 4350334"/>
              <a:gd name="connsiteX69" fmla="*/ 353890 w 6748930"/>
              <a:gd name="connsiteY69" fmla="*/ 1148878 h 4350334"/>
              <a:gd name="connsiteX70" fmla="*/ 237318 w 6748930"/>
              <a:gd name="connsiteY70" fmla="*/ 1061980 h 4350334"/>
              <a:gd name="connsiteX71" fmla="*/ 166867 w 6748930"/>
              <a:gd name="connsiteY71" fmla="*/ 1137185 h 4350334"/>
              <a:gd name="connsiteX72" fmla="*/ 113254 w 6748930"/>
              <a:gd name="connsiteY72" fmla="*/ 1256635 h 4350334"/>
              <a:gd name="connsiteX73" fmla="*/ 72176 w 6748930"/>
              <a:gd name="connsiteY73" fmla="*/ 1354616 h 4350334"/>
              <a:gd name="connsiteX74" fmla="*/ 68887 w 6748930"/>
              <a:gd name="connsiteY74" fmla="*/ 1468419 h 4350334"/>
              <a:gd name="connsiteX75" fmla="*/ 0 w 6748930"/>
              <a:gd name="connsiteY75" fmla="*/ 1568134 h 4350334"/>
              <a:gd name="connsiteX76" fmla="*/ 15717 w 6748930"/>
              <a:gd name="connsiteY76" fmla="*/ 1805502 h 4350334"/>
              <a:gd name="connsiteX77" fmla="*/ 124038 w 6748930"/>
              <a:gd name="connsiteY77" fmla="*/ 1793541 h 4350334"/>
              <a:gd name="connsiteX78" fmla="*/ 287427 w 6748930"/>
              <a:gd name="connsiteY78" fmla="*/ 1863950 h 4350334"/>
              <a:gd name="connsiteX79" fmla="*/ 477307 w 6748930"/>
              <a:gd name="connsiteY79" fmla="*/ 1976975 h 4350334"/>
              <a:gd name="connsiteX80" fmla="*/ 442078 w 6748930"/>
              <a:gd name="connsiteY80" fmla="*/ 2122418 h 4350334"/>
              <a:gd name="connsiteX81" fmla="*/ 632171 w 6748930"/>
              <a:gd name="connsiteY81" fmla="*/ 2352557 h 4350334"/>
              <a:gd name="connsiteX82" fmla="*/ 406603 w 6748930"/>
              <a:gd name="connsiteY82" fmla="*/ 2851407 h 4350334"/>
              <a:gd name="connsiteX83" fmla="*/ 553431 w 6748930"/>
              <a:gd name="connsiteY83"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997575 w 6748930"/>
              <a:gd name="connsiteY5" fmla="*/ 4019974 h 4350334"/>
              <a:gd name="connsiteX6" fmla="*/ 1286691 w 6748930"/>
              <a:gd name="connsiteY6" fmla="*/ 3900108 h 4350334"/>
              <a:gd name="connsiteX7" fmla="*/ 1442161 w 6748930"/>
              <a:gd name="connsiteY7" fmla="*/ 3697891 h 4350334"/>
              <a:gd name="connsiteX8" fmla="*/ 1468940 w 6748930"/>
              <a:gd name="connsiteY8" fmla="*/ 3668527 h 4350334"/>
              <a:gd name="connsiteX9" fmla="*/ 1513390 w 6748930"/>
              <a:gd name="connsiteY9" fmla="*/ 3681227 h 4350334"/>
              <a:gd name="connsiteX10" fmla="*/ 1487990 w 6748930"/>
              <a:gd name="connsiteY10" fmla="*/ 3719327 h 4350334"/>
              <a:gd name="connsiteX11" fmla="*/ 1649915 w 6748930"/>
              <a:gd name="connsiteY11" fmla="*/ 3792641 h 4350334"/>
              <a:gd name="connsiteX12" fmla="*/ 1859532 w 6748930"/>
              <a:gd name="connsiteY12" fmla="*/ 3865725 h 4350334"/>
              <a:gd name="connsiteX13" fmla="*/ 1854065 w 6748930"/>
              <a:gd name="connsiteY13" fmla="*/ 3788272 h 4350334"/>
              <a:gd name="connsiteX14" fmla="*/ 1879446 w 6748930"/>
              <a:gd name="connsiteY14" fmla="*/ 3702576 h 4350334"/>
              <a:gd name="connsiteX15" fmla="*/ 1994158 w 6748930"/>
              <a:gd name="connsiteY15" fmla="*/ 3211199 h 4350334"/>
              <a:gd name="connsiteX16" fmla="*/ 2804799 w 6748930"/>
              <a:gd name="connsiteY16" fmla="*/ 3895198 h 4350334"/>
              <a:gd name="connsiteX17" fmla="*/ 3013959 w 6748930"/>
              <a:gd name="connsiteY17" fmla="*/ 3957567 h 4350334"/>
              <a:gd name="connsiteX18" fmla="*/ 3183365 w 6748930"/>
              <a:gd name="connsiteY18" fmla="*/ 3989261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2135 w 6748930"/>
              <a:gd name="connsiteY32" fmla="*/ 3427612 h 4350334"/>
              <a:gd name="connsiteX33" fmla="*/ 5596803 w 6748930"/>
              <a:gd name="connsiteY33" fmla="*/ 3433289 h 4350334"/>
              <a:gd name="connsiteX34" fmla="*/ 5602980 w 6748930"/>
              <a:gd name="connsiteY34" fmla="*/ 3388964 h 4350334"/>
              <a:gd name="connsiteX35" fmla="*/ 5450683 w 6748930"/>
              <a:gd name="connsiteY35" fmla="*/ 3391674 h 4350334"/>
              <a:gd name="connsiteX36" fmla="*/ 5397215 w 6748930"/>
              <a:gd name="connsiteY36" fmla="*/ 3333134 h 4350334"/>
              <a:gd name="connsiteX37" fmla="*/ 5479694 w 6748930"/>
              <a:gd name="connsiteY37" fmla="*/ 3218524 h 4350334"/>
              <a:gd name="connsiteX38" fmla="*/ 5563128 w 6748930"/>
              <a:gd name="connsiteY38" fmla="*/ 3299745 h 4350334"/>
              <a:gd name="connsiteX39" fmla="*/ 5654304 w 6748930"/>
              <a:gd name="connsiteY39" fmla="*/ 3283825 h 4350334"/>
              <a:gd name="connsiteX40" fmla="*/ 5699181 w 6748930"/>
              <a:gd name="connsiteY40" fmla="*/ 3195460 h 4350334"/>
              <a:gd name="connsiteX41" fmla="*/ 5832576 w 6748930"/>
              <a:gd name="connsiteY41" fmla="*/ 3288889 h 4350334"/>
              <a:gd name="connsiteX42" fmla="*/ 5912633 w 6748930"/>
              <a:gd name="connsiteY42" fmla="*/ 3108519 h 4350334"/>
              <a:gd name="connsiteX43" fmla="*/ 6298015 w 6748930"/>
              <a:gd name="connsiteY43" fmla="*/ 3318069 h 4350334"/>
              <a:gd name="connsiteX44" fmla="*/ 6529868 w 6748930"/>
              <a:gd name="connsiteY44" fmla="*/ 3506602 h 4350334"/>
              <a:gd name="connsiteX45" fmla="*/ 6671535 w 6748930"/>
              <a:gd name="connsiteY45" fmla="*/ 3575848 h 4350334"/>
              <a:gd name="connsiteX46" fmla="*/ 6748930 w 6748930"/>
              <a:gd name="connsiteY46" fmla="*/ 3451799 h 4350334"/>
              <a:gd name="connsiteX47" fmla="*/ 5559681 w 6748930"/>
              <a:gd name="connsiteY47" fmla="*/ 2476539 h 4350334"/>
              <a:gd name="connsiteX48" fmla="*/ 4062794 w 6748930"/>
              <a:gd name="connsiteY48" fmla="*/ 1460218 h 4350334"/>
              <a:gd name="connsiteX49" fmla="*/ 3318797 w 6748930"/>
              <a:gd name="connsiteY49" fmla="*/ 999628 h 4350334"/>
              <a:gd name="connsiteX50" fmla="*/ 3612279 w 6748930"/>
              <a:gd name="connsiteY50" fmla="*/ 681673 h 4350334"/>
              <a:gd name="connsiteX51" fmla="*/ 3082778 w 6748930"/>
              <a:gd name="connsiteY51" fmla="*/ 637893 h 4350334"/>
              <a:gd name="connsiteX52" fmla="*/ 2924003 w 6748930"/>
              <a:gd name="connsiteY52" fmla="*/ 378784 h 4350334"/>
              <a:gd name="connsiteX53" fmla="*/ 2716765 w 6748930"/>
              <a:gd name="connsiteY53" fmla="*/ 0 h 4350334"/>
              <a:gd name="connsiteX54" fmla="*/ 2506088 w 6748930"/>
              <a:gd name="connsiteY54" fmla="*/ 471741 h 4350334"/>
              <a:gd name="connsiteX55" fmla="*/ 2221402 w 6748930"/>
              <a:gd name="connsiteY55" fmla="*/ 1069117 h 4350334"/>
              <a:gd name="connsiteX56" fmla="*/ 1989942 w 6748930"/>
              <a:gd name="connsiteY56" fmla="*/ 1081740 h 4350334"/>
              <a:gd name="connsiteX57" fmla="*/ 1922097 w 6748930"/>
              <a:gd name="connsiteY57" fmla="*/ 651154 h 4350334"/>
              <a:gd name="connsiteX58" fmla="*/ 1896109 w 6748930"/>
              <a:gd name="connsiteY58" fmla="*/ 384269 h 4350334"/>
              <a:gd name="connsiteX59" fmla="*/ 1412666 w 6748930"/>
              <a:gd name="connsiteY59" fmla="*/ 354574 h 4350334"/>
              <a:gd name="connsiteX60" fmla="*/ 1425515 w 6748930"/>
              <a:gd name="connsiteY60" fmla="*/ 250468 h 4350334"/>
              <a:gd name="connsiteX61" fmla="*/ 1280609 w 6748930"/>
              <a:gd name="connsiteY61" fmla="*/ 233886 h 4350334"/>
              <a:gd name="connsiteX62" fmla="*/ 1172711 w 6748930"/>
              <a:gd name="connsiteY62" fmla="*/ 200187 h 4350334"/>
              <a:gd name="connsiteX63" fmla="*/ 1176653 w 6748930"/>
              <a:gd name="connsiteY63" fmla="*/ 83856 h 4350334"/>
              <a:gd name="connsiteX64" fmla="*/ 1069010 w 6748930"/>
              <a:gd name="connsiteY64" fmla="*/ 302914 h 4350334"/>
              <a:gd name="connsiteX65" fmla="*/ 964794 w 6748930"/>
              <a:gd name="connsiteY65" fmla="*/ 506053 h 4350334"/>
              <a:gd name="connsiteX66" fmla="*/ 887664 w 6748930"/>
              <a:gd name="connsiteY66" fmla="*/ 741045 h 4350334"/>
              <a:gd name="connsiteX67" fmla="*/ 771100 w 6748930"/>
              <a:gd name="connsiteY67" fmla="*/ 1145067 h 4350334"/>
              <a:gd name="connsiteX68" fmla="*/ 541335 w 6748930"/>
              <a:gd name="connsiteY68" fmla="*/ 1043578 h 4350334"/>
              <a:gd name="connsiteX69" fmla="*/ 353890 w 6748930"/>
              <a:gd name="connsiteY69" fmla="*/ 1148878 h 4350334"/>
              <a:gd name="connsiteX70" fmla="*/ 237318 w 6748930"/>
              <a:gd name="connsiteY70" fmla="*/ 1061980 h 4350334"/>
              <a:gd name="connsiteX71" fmla="*/ 166867 w 6748930"/>
              <a:gd name="connsiteY71" fmla="*/ 1137185 h 4350334"/>
              <a:gd name="connsiteX72" fmla="*/ 113254 w 6748930"/>
              <a:gd name="connsiteY72" fmla="*/ 1256635 h 4350334"/>
              <a:gd name="connsiteX73" fmla="*/ 72176 w 6748930"/>
              <a:gd name="connsiteY73" fmla="*/ 1354616 h 4350334"/>
              <a:gd name="connsiteX74" fmla="*/ 68887 w 6748930"/>
              <a:gd name="connsiteY74" fmla="*/ 1468419 h 4350334"/>
              <a:gd name="connsiteX75" fmla="*/ 0 w 6748930"/>
              <a:gd name="connsiteY75" fmla="*/ 1568134 h 4350334"/>
              <a:gd name="connsiteX76" fmla="*/ 15717 w 6748930"/>
              <a:gd name="connsiteY76" fmla="*/ 1805502 h 4350334"/>
              <a:gd name="connsiteX77" fmla="*/ 124038 w 6748930"/>
              <a:gd name="connsiteY77" fmla="*/ 1793541 h 4350334"/>
              <a:gd name="connsiteX78" fmla="*/ 287427 w 6748930"/>
              <a:gd name="connsiteY78" fmla="*/ 1863950 h 4350334"/>
              <a:gd name="connsiteX79" fmla="*/ 477307 w 6748930"/>
              <a:gd name="connsiteY79" fmla="*/ 1976975 h 4350334"/>
              <a:gd name="connsiteX80" fmla="*/ 442078 w 6748930"/>
              <a:gd name="connsiteY80" fmla="*/ 2122418 h 4350334"/>
              <a:gd name="connsiteX81" fmla="*/ 632171 w 6748930"/>
              <a:gd name="connsiteY81" fmla="*/ 2352557 h 4350334"/>
              <a:gd name="connsiteX82" fmla="*/ 406603 w 6748930"/>
              <a:gd name="connsiteY82" fmla="*/ 2851407 h 4350334"/>
              <a:gd name="connsiteX83" fmla="*/ 553431 w 6748930"/>
              <a:gd name="connsiteY83" fmla="*/ 2962112 h 4350334"/>
              <a:gd name="connsiteX0" fmla="*/ 553431 w 6748930"/>
              <a:gd name="connsiteY0" fmla="*/ 2962112 h 4350334"/>
              <a:gd name="connsiteX1" fmla="*/ 819813 w 6748930"/>
              <a:gd name="connsiteY1" fmla="*/ 2919272 h 4350334"/>
              <a:gd name="connsiteX2" fmla="*/ 836937 w 6748930"/>
              <a:gd name="connsiteY2" fmla="*/ 3014453 h 4350334"/>
              <a:gd name="connsiteX3" fmla="*/ 1179374 w 6748930"/>
              <a:gd name="connsiteY3" fmla="*/ 2939630 h 4350334"/>
              <a:gd name="connsiteX4" fmla="*/ 1398218 w 6748930"/>
              <a:gd name="connsiteY4" fmla="*/ 3030056 h 4350334"/>
              <a:gd name="connsiteX5" fmla="*/ 997575 w 6748930"/>
              <a:gd name="connsiteY5" fmla="*/ 4019974 h 4350334"/>
              <a:gd name="connsiteX6" fmla="*/ 1286691 w 6748930"/>
              <a:gd name="connsiteY6" fmla="*/ 3900108 h 4350334"/>
              <a:gd name="connsiteX7" fmla="*/ 1442161 w 6748930"/>
              <a:gd name="connsiteY7" fmla="*/ 3697891 h 4350334"/>
              <a:gd name="connsiteX8" fmla="*/ 1468940 w 6748930"/>
              <a:gd name="connsiteY8" fmla="*/ 3668527 h 4350334"/>
              <a:gd name="connsiteX9" fmla="*/ 1513390 w 6748930"/>
              <a:gd name="connsiteY9" fmla="*/ 3681227 h 4350334"/>
              <a:gd name="connsiteX10" fmla="*/ 1487990 w 6748930"/>
              <a:gd name="connsiteY10" fmla="*/ 3719327 h 4350334"/>
              <a:gd name="connsiteX11" fmla="*/ 1649915 w 6748930"/>
              <a:gd name="connsiteY11" fmla="*/ 3792641 h 4350334"/>
              <a:gd name="connsiteX12" fmla="*/ 1859532 w 6748930"/>
              <a:gd name="connsiteY12" fmla="*/ 3865725 h 4350334"/>
              <a:gd name="connsiteX13" fmla="*/ 1854065 w 6748930"/>
              <a:gd name="connsiteY13" fmla="*/ 3788272 h 4350334"/>
              <a:gd name="connsiteX14" fmla="*/ 1879446 w 6748930"/>
              <a:gd name="connsiteY14" fmla="*/ 3702576 h 4350334"/>
              <a:gd name="connsiteX15" fmla="*/ 1994158 w 6748930"/>
              <a:gd name="connsiteY15" fmla="*/ 3211199 h 4350334"/>
              <a:gd name="connsiteX16" fmla="*/ 2804799 w 6748930"/>
              <a:gd name="connsiteY16" fmla="*/ 3895198 h 4350334"/>
              <a:gd name="connsiteX17" fmla="*/ 3013959 w 6748930"/>
              <a:gd name="connsiteY17" fmla="*/ 3957567 h 4350334"/>
              <a:gd name="connsiteX18" fmla="*/ 3183365 w 6748930"/>
              <a:gd name="connsiteY18" fmla="*/ 3989261 h 4350334"/>
              <a:gd name="connsiteX19" fmla="*/ 3423049 w 6748930"/>
              <a:gd name="connsiteY19" fmla="*/ 4039116 h 4350334"/>
              <a:gd name="connsiteX20" fmla="*/ 3632647 w 6748930"/>
              <a:gd name="connsiteY20" fmla="*/ 4081605 h 4350334"/>
              <a:gd name="connsiteX21" fmla="*/ 3740614 w 6748930"/>
              <a:gd name="connsiteY21" fmla="*/ 3977385 h 4350334"/>
              <a:gd name="connsiteX22" fmla="*/ 3737407 w 6748930"/>
              <a:gd name="connsiteY22" fmla="*/ 3641490 h 4350334"/>
              <a:gd name="connsiteX23" fmla="*/ 3757294 w 6748930"/>
              <a:gd name="connsiteY23" fmla="*/ 3381191 h 4350334"/>
              <a:gd name="connsiteX24" fmla="*/ 3792915 w 6748930"/>
              <a:gd name="connsiteY24" fmla="*/ 3349351 h 4350334"/>
              <a:gd name="connsiteX25" fmla="*/ 4255597 w 6748930"/>
              <a:gd name="connsiteY25" fmla="*/ 3719537 h 4350334"/>
              <a:gd name="connsiteX26" fmla="*/ 4720118 w 6748930"/>
              <a:gd name="connsiteY26" fmla="*/ 4078101 h 4350334"/>
              <a:gd name="connsiteX27" fmla="*/ 5023475 w 6748930"/>
              <a:gd name="connsiteY27" fmla="*/ 4350334 h 4350334"/>
              <a:gd name="connsiteX28" fmla="*/ 5017702 w 6748930"/>
              <a:gd name="connsiteY28" fmla="*/ 4040483 h 4350334"/>
              <a:gd name="connsiteX29" fmla="*/ 4969981 w 6748930"/>
              <a:gd name="connsiteY29" fmla="*/ 3928396 h 4350334"/>
              <a:gd name="connsiteX30" fmla="*/ 4908533 w 6748930"/>
              <a:gd name="connsiteY30" fmla="*/ 3778807 h 4350334"/>
              <a:gd name="connsiteX31" fmla="*/ 5369357 w 6748930"/>
              <a:gd name="connsiteY31" fmla="*/ 3665256 h 4350334"/>
              <a:gd name="connsiteX32" fmla="*/ 5352135 w 6748930"/>
              <a:gd name="connsiteY32" fmla="*/ 3427612 h 4350334"/>
              <a:gd name="connsiteX33" fmla="*/ 5596803 w 6748930"/>
              <a:gd name="connsiteY33" fmla="*/ 3433289 h 4350334"/>
              <a:gd name="connsiteX34" fmla="*/ 5602980 w 6748930"/>
              <a:gd name="connsiteY34" fmla="*/ 3382806 h 4350334"/>
              <a:gd name="connsiteX35" fmla="*/ 5450683 w 6748930"/>
              <a:gd name="connsiteY35" fmla="*/ 3391674 h 4350334"/>
              <a:gd name="connsiteX36" fmla="*/ 5397215 w 6748930"/>
              <a:gd name="connsiteY36" fmla="*/ 3333134 h 4350334"/>
              <a:gd name="connsiteX37" fmla="*/ 5479694 w 6748930"/>
              <a:gd name="connsiteY37" fmla="*/ 3218524 h 4350334"/>
              <a:gd name="connsiteX38" fmla="*/ 5563128 w 6748930"/>
              <a:gd name="connsiteY38" fmla="*/ 3299745 h 4350334"/>
              <a:gd name="connsiteX39" fmla="*/ 5654304 w 6748930"/>
              <a:gd name="connsiteY39" fmla="*/ 3283825 h 4350334"/>
              <a:gd name="connsiteX40" fmla="*/ 5699181 w 6748930"/>
              <a:gd name="connsiteY40" fmla="*/ 3195460 h 4350334"/>
              <a:gd name="connsiteX41" fmla="*/ 5832576 w 6748930"/>
              <a:gd name="connsiteY41" fmla="*/ 3288889 h 4350334"/>
              <a:gd name="connsiteX42" fmla="*/ 5912633 w 6748930"/>
              <a:gd name="connsiteY42" fmla="*/ 3108519 h 4350334"/>
              <a:gd name="connsiteX43" fmla="*/ 6298015 w 6748930"/>
              <a:gd name="connsiteY43" fmla="*/ 3318069 h 4350334"/>
              <a:gd name="connsiteX44" fmla="*/ 6529868 w 6748930"/>
              <a:gd name="connsiteY44" fmla="*/ 3506602 h 4350334"/>
              <a:gd name="connsiteX45" fmla="*/ 6671535 w 6748930"/>
              <a:gd name="connsiteY45" fmla="*/ 3575848 h 4350334"/>
              <a:gd name="connsiteX46" fmla="*/ 6748930 w 6748930"/>
              <a:gd name="connsiteY46" fmla="*/ 3451799 h 4350334"/>
              <a:gd name="connsiteX47" fmla="*/ 5559681 w 6748930"/>
              <a:gd name="connsiteY47" fmla="*/ 2476539 h 4350334"/>
              <a:gd name="connsiteX48" fmla="*/ 4062794 w 6748930"/>
              <a:gd name="connsiteY48" fmla="*/ 1460218 h 4350334"/>
              <a:gd name="connsiteX49" fmla="*/ 3318797 w 6748930"/>
              <a:gd name="connsiteY49" fmla="*/ 999628 h 4350334"/>
              <a:gd name="connsiteX50" fmla="*/ 3612279 w 6748930"/>
              <a:gd name="connsiteY50" fmla="*/ 681673 h 4350334"/>
              <a:gd name="connsiteX51" fmla="*/ 3082778 w 6748930"/>
              <a:gd name="connsiteY51" fmla="*/ 637893 h 4350334"/>
              <a:gd name="connsiteX52" fmla="*/ 2924003 w 6748930"/>
              <a:gd name="connsiteY52" fmla="*/ 378784 h 4350334"/>
              <a:gd name="connsiteX53" fmla="*/ 2716765 w 6748930"/>
              <a:gd name="connsiteY53" fmla="*/ 0 h 4350334"/>
              <a:gd name="connsiteX54" fmla="*/ 2506088 w 6748930"/>
              <a:gd name="connsiteY54" fmla="*/ 471741 h 4350334"/>
              <a:gd name="connsiteX55" fmla="*/ 2221402 w 6748930"/>
              <a:gd name="connsiteY55" fmla="*/ 1069117 h 4350334"/>
              <a:gd name="connsiteX56" fmla="*/ 1989942 w 6748930"/>
              <a:gd name="connsiteY56" fmla="*/ 1081740 h 4350334"/>
              <a:gd name="connsiteX57" fmla="*/ 1922097 w 6748930"/>
              <a:gd name="connsiteY57" fmla="*/ 651154 h 4350334"/>
              <a:gd name="connsiteX58" fmla="*/ 1896109 w 6748930"/>
              <a:gd name="connsiteY58" fmla="*/ 384269 h 4350334"/>
              <a:gd name="connsiteX59" fmla="*/ 1412666 w 6748930"/>
              <a:gd name="connsiteY59" fmla="*/ 354574 h 4350334"/>
              <a:gd name="connsiteX60" fmla="*/ 1425515 w 6748930"/>
              <a:gd name="connsiteY60" fmla="*/ 250468 h 4350334"/>
              <a:gd name="connsiteX61" fmla="*/ 1280609 w 6748930"/>
              <a:gd name="connsiteY61" fmla="*/ 233886 h 4350334"/>
              <a:gd name="connsiteX62" fmla="*/ 1172711 w 6748930"/>
              <a:gd name="connsiteY62" fmla="*/ 200187 h 4350334"/>
              <a:gd name="connsiteX63" fmla="*/ 1176653 w 6748930"/>
              <a:gd name="connsiteY63" fmla="*/ 83856 h 4350334"/>
              <a:gd name="connsiteX64" fmla="*/ 1069010 w 6748930"/>
              <a:gd name="connsiteY64" fmla="*/ 302914 h 4350334"/>
              <a:gd name="connsiteX65" fmla="*/ 964794 w 6748930"/>
              <a:gd name="connsiteY65" fmla="*/ 506053 h 4350334"/>
              <a:gd name="connsiteX66" fmla="*/ 887664 w 6748930"/>
              <a:gd name="connsiteY66" fmla="*/ 741045 h 4350334"/>
              <a:gd name="connsiteX67" fmla="*/ 771100 w 6748930"/>
              <a:gd name="connsiteY67" fmla="*/ 1145067 h 4350334"/>
              <a:gd name="connsiteX68" fmla="*/ 541335 w 6748930"/>
              <a:gd name="connsiteY68" fmla="*/ 1043578 h 4350334"/>
              <a:gd name="connsiteX69" fmla="*/ 353890 w 6748930"/>
              <a:gd name="connsiteY69" fmla="*/ 1148878 h 4350334"/>
              <a:gd name="connsiteX70" fmla="*/ 237318 w 6748930"/>
              <a:gd name="connsiteY70" fmla="*/ 1061980 h 4350334"/>
              <a:gd name="connsiteX71" fmla="*/ 166867 w 6748930"/>
              <a:gd name="connsiteY71" fmla="*/ 1137185 h 4350334"/>
              <a:gd name="connsiteX72" fmla="*/ 113254 w 6748930"/>
              <a:gd name="connsiteY72" fmla="*/ 1256635 h 4350334"/>
              <a:gd name="connsiteX73" fmla="*/ 72176 w 6748930"/>
              <a:gd name="connsiteY73" fmla="*/ 1354616 h 4350334"/>
              <a:gd name="connsiteX74" fmla="*/ 68887 w 6748930"/>
              <a:gd name="connsiteY74" fmla="*/ 1468419 h 4350334"/>
              <a:gd name="connsiteX75" fmla="*/ 0 w 6748930"/>
              <a:gd name="connsiteY75" fmla="*/ 1568134 h 4350334"/>
              <a:gd name="connsiteX76" fmla="*/ 15717 w 6748930"/>
              <a:gd name="connsiteY76" fmla="*/ 1805502 h 4350334"/>
              <a:gd name="connsiteX77" fmla="*/ 124038 w 6748930"/>
              <a:gd name="connsiteY77" fmla="*/ 1793541 h 4350334"/>
              <a:gd name="connsiteX78" fmla="*/ 287427 w 6748930"/>
              <a:gd name="connsiteY78" fmla="*/ 1863950 h 4350334"/>
              <a:gd name="connsiteX79" fmla="*/ 477307 w 6748930"/>
              <a:gd name="connsiteY79" fmla="*/ 1976975 h 4350334"/>
              <a:gd name="connsiteX80" fmla="*/ 442078 w 6748930"/>
              <a:gd name="connsiteY80" fmla="*/ 2122418 h 4350334"/>
              <a:gd name="connsiteX81" fmla="*/ 632171 w 6748930"/>
              <a:gd name="connsiteY81" fmla="*/ 2352557 h 4350334"/>
              <a:gd name="connsiteX82" fmla="*/ 406603 w 6748930"/>
              <a:gd name="connsiteY82" fmla="*/ 2851407 h 4350334"/>
              <a:gd name="connsiteX83" fmla="*/ 553431 w 6748930"/>
              <a:gd name="connsiteY83" fmla="*/ 2962112 h 4350334"/>
              <a:gd name="connsiteX0" fmla="*/ 553431 w 6748930"/>
              <a:gd name="connsiteY0" fmla="*/ 2962112 h 4350334"/>
              <a:gd name="connsiteX1" fmla="*/ 836937 w 6748930"/>
              <a:gd name="connsiteY1" fmla="*/ 3014453 h 4350334"/>
              <a:gd name="connsiteX2" fmla="*/ 1179374 w 6748930"/>
              <a:gd name="connsiteY2" fmla="*/ 2939630 h 4350334"/>
              <a:gd name="connsiteX3" fmla="*/ 1398218 w 6748930"/>
              <a:gd name="connsiteY3" fmla="*/ 3030056 h 4350334"/>
              <a:gd name="connsiteX4" fmla="*/ 997575 w 6748930"/>
              <a:gd name="connsiteY4" fmla="*/ 4019974 h 4350334"/>
              <a:gd name="connsiteX5" fmla="*/ 1286691 w 6748930"/>
              <a:gd name="connsiteY5" fmla="*/ 3900108 h 4350334"/>
              <a:gd name="connsiteX6" fmla="*/ 1442161 w 6748930"/>
              <a:gd name="connsiteY6" fmla="*/ 3697891 h 4350334"/>
              <a:gd name="connsiteX7" fmla="*/ 1468940 w 6748930"/>
              <a:gd name="connsiteY7" fmla="*/ 3668527 h 4350334"/>
              <a:gd name="connsiteX8" fmla="*/ 1513390 w 6748930"/>
              <a:gd name="connsiteY8" fmla="*/ 3681227 h 4350334"/>
              <a:gd name="connsiteX9" fmla="*/ 1487990 w 6748930"/>
              <a:gd name="connsiteY9" fmla="*/ 3719327 h 4350334"/>
              <a:gd name="connsiteX10" fmla="*/ 1649915 w 6748930"/>
              <a:gd name="connsiteY10" fmla="*/ 3792641 h 4350334"/>
              <a:gd name="connsiteX11" fmla="*/ 1859532 w 6748930"/>
              <a:gd name="connsiteY11" fmla="*/ 3865725 h 4350334"/>
              <a:gd name="connsiteX12" fmla="*/ 1854065 w 6748930"/>
              <a:gd name="connsiteY12" fmla="*/ 3788272 h 4350334"/>
              <a:gd name="connsiteX13" fmla="*/ 1879446 w 6748930"/>
              <a:gd name="connsiteY13" fmla="*/ 3702576 h 4350334"/>
              <a:gd name="connsiteX14" fmla="*/ 1994158 w 6748930"/>
              <a:gd name="connsiteY14" fmla="*/ 3211199 h 4350334"/>
              <a:gd name="connsiteX15" fmla="*/ 2804799 w 6748930"/>
              <a:gd name="connsiteY15" fmla="*/ 3895198 h 4350334"/>
              <a:gd name="connsiteX16" fmla="*/ 3013959 w 6748930"/>
              <a:gd name="connsiteY16" fmla="*/ 3957567 h 4350334"/>
              <a:gd name="connsiteX17" fmla="*/ 3183365 w 6748930"/>
              <a:gd name="connsiteY17" fmla="*/ 3989261 h 4350334"/>
              <a:gd name="connsiteX18" fmla="*/ 3423049 w 6748930"/>
              <a:gd name="connsiteY18" fmla="*/ 4039116 h 4350334"/>
              <a:gd name="connsiteX19" fmla="*/ 3632647 w 6748930"/>
              <a:gd name="connsiteY19" fmla="*/ 4081605 h 4350334"/>
              <a:gd name="connsiteX20" fmla="*/ 3740614 w 6748930"/>
              <a:gd name="connsiteY20" fmla="*/ 3977385 h 4350334"/>
              <a:gd name="connsiteX21" fmla="*/ 3737407 w 6748930"/>
              <a:gd name="connsiteY21" fmla="*/ 3641490 h 4350334"/>
              <a:gd name="connsiteX22" fmla="*/ 3757294 w 6748930"/>
              <a:gd name="connsiteY22" fmla="*/ 3381191 h 4350334"/>
              <a:gd name="connsiteX23" fmla="*/ 3792915 w 6748930"/>
              <a:gd name="connsiteY23" fmla="*/ 3349351 h 4350334"/>
              <a:gd name="connsiteX24" fmla="*/ 4255597 w 6748930"/>
              <a:gd name="connsiteY24" fmla="*/ 3719537 h 4350334"/>
              <a:gd name="connsiteX25" fmla="*/ 4720118 w 6748930"/>
              <a:gd name="connsiteY25" fmla="*/ 4078101 h 4350334"/>
              <a:gd name="connsiteX26" fmla="*/ 5023475 w 6748930"/>
              <a:gd name="connsiteY26" fmla="*/ 4350334 h 4350334"/>
              <a:gd name="connsiteX27" fmla="*/ 5017702 w 6748930"/>
              <a:gd name="connsiteY27" fmla="*/ 4040483 h 4350334"/>
              <a:gd name="connsiteX28" fmla="*/ 4969981 w 6748930"/>
              <a:gd name="connsiteY28" fmla="*/ 3928396 h 4350334"/>
              <a:gd name="connsiteX29" fmla="*/ 4908533 w 6748930"/>
              <a:gd name="connsiteY29" fmla="*/ 3778807 h 4350334"/>
              <a:gd name="connsiteX30" fmla="*/ 5369357 w 6748930"/>
              <a:gd name="connsiteY30" fmla="*/ 3665256 h 4350334"/>
              <a:gd name="connsiteX31" fmla="*/ 5352135 w 6748930"/>
              <a:gd name="connsiteY31" fmla="*/ 3427612 h 4350334"/>
              <a:gd name="connsiteX32" fmla="*/ 5596803 w 6748930"/>
              <a:gd name="connsiteY32" fmla="*/ 3433289 h 4350334"/>
              <a:gd name="connsiteX33" fmla="*/ 5602980 w 6748930"/>
              <a:gd name="connsiteY33" fmla="*/ 3382806 h 4350334"/>
              <a:gd name="connsiteX34" fmla="*/ 5450683 w 6748930"/>
              <a:gd name="connsiteY34" fmla="*/ 3391674 h 4350334"/>
              <a:gd name="connsiteX35" fmla="*/ 5397215 w 6748930"/>
              <a:gd name="connsiteY35" fmla="*/ 3333134 h 4350334"/>
              <a:gd name="connsiteX36" fmla="*/ 5479694 w 6748930"/>
              <a:gd name="connsiteY36" fmla="*/ 3218524 h 4350334"/>
              <a:gd name="connsiteX37" fmla="*/ 5563128 w 6748930"/>
              <a:gd name="connsiteY37" fmla="*/ 3299745 h 4350334"/>
              <a:gd name="connsiteX38" fmla="*/ 5654304 w 6748930"/>
              <a:gd name="connsiteY38" fmla="*/ 3283825 h 4350334"/>
              <a:gd name="connsiteX39" fmla="*/ 5699181 w 6748930"/>
              <a:gd name="connsiteY39" fmla="*/ 3195460 h 4350334"/>
              <a:gd name="connsiteX40" fmla="*/ 5832576 w 6748930"/>
              <a:gd name="connsiteY40" fmla="*/ 3288889 h 4350334"/>
              <a:gd name="connsiteX41" fmla="*/ 5912633 w 6748930"/>
              <a:gd name="connsiteY41" fmla="*/ 3108519 h 4350334"/>
              <a:gd name="connsiteX42" fmla="*/ 6298015 w 6748930"/>
              <a:gd name="connsiteY42" fmla="*/ 3318069 h 4350334"/>
              <a:gd name="connsiteX43" fmla="*/ 6529868 w 6748930"/>
              <a:gd name="connsiteY43" fmla="*/ 3506602 h 4350334"/>
              <a:gd name="connsiteX44" fmla="*/ 6671535 w 6748930"/>
              <a:gd name="connsiteY44" fmla="*/ 3575848 h 4350334"/>
              <a:gd name="connsiteX45" fmla="*/ 6748930 w 6748930"/>
              <a:gd name="connsiteY45" fmla="*/ 3451799 h 4350334"/>
              <a:gd name="connsiteX46" fmla="*/ 5559681 w 6748930"/>
              <a:gd name="connsiteY46" fmla="*/ 2476539 h 4350334"/>
              <a:gd name="connsiteX47" fmla="*/ 4062794 w 6748930"/>
              <a:gd name="connsiteY47" fmla="*/ 1460218 h 4350334"/>
              <a:gd name="connsiteX48" fmla="*/ 3318797 w 6748930"/>
              <a:gd name="connsiteY48" fmla="*/ 999628 h 4350334"/>
              <a:gd name="connsiteX49" fmla="*/ 3612279 w 6748930"/>
              <a:gd name="connsiteY49" fmla="*/ 681673 h 4350334"/>
              <a:gd name="connsiteX50" fmla="*/ 3082778 w 6748930"/>
              <a:gd name="connsiteY50" fmla="*/ 637893 h 4350334"/>
              <a:gd name="connsiteX51" fmla="*/ 2924003 w 6748930"/>
              <a:gd name="connsiteY51" fmla="*/ 378784 h 4350334"/>
              <a:gd name="connsiteX52" fmla="*/ 2716765 w 6748930"/>
              <a:gd name="connsiteY52" fmla="*/ 0 h 4350334"/>
              <a:gd name="connsiteX53" fmla="*/ 2506088 w 6748930"/>
              <a:gd name="connsiteY53" fmla="*/ 471741 h 4350334"/>
              <a:gd name="connsiteX54" fmla="*/ 2221402 w 6748930"/>
              <a:gd name="connsiteY54" fmla="*/ 1069117 h 4350334"/>
              <a:gd name="connsiteX55" fmla="*/ 1989942 w 6748930"/>
              <a:gd name="connsiteY55" fmla="*/ 1081740 h 4350334"/>
              <a:gd name="connsiteX56" fmla="*/ 1922097 w 6748930"/>
              <a:gd name="connsiteY56" fmla="*/ 651154 h 4350334"/>
              <a:gd name="connsiteX57" fmla="*/ 1896109 w 6748930"/>
              <a:gd name="connsiteY57" fmla="*/ 384269 h 4350334"/>
              <a:gd name="connsiteX58" fmla="*/ 1412666 w 6748930"/>
              <a:gd name="connsiteY58" fmla="*/ 354574 h 4350334"/>
              <a:gd name="connsiteX59" fmla="*/ 1425515 w 6748930"/>
              <a:gd name="connsiteY59" fmla="*/ 250468 h 4350334"/>
              <a:gd name="connsiteX60" fmla="*/ 1280609 w 6748930"/>
              <a:gd name="connsiteY60" fmla="*/ 233886 h 4350334"/>
              <a:gd name="connsiteX61" fmla="*/ 1172711 w 6748930"/>
              <a:gd name="connsiteY61" fmla="*/ 200187 h 4350334"/>
              <a:gd name="connsiteX62" fmla="*/ 1176653 w 6748930"/>
              <a:gd name="connsiteY62" fmla="*/ 83856 h 4350334"/>
              <a:gd name="connsiteX63" fmla="*/ 1069010 w 6748930"/>
              <a:gd name="connsiteY63" fmla="*/ 302914 h 4350334"/>
              <a:gd name="connsiteX64" fmla="*/ 964794 w 6748930"/>
              <a:gd name="connsiteY64" fmla="*/ 506053 h 4350334"/>
              <a:gd name="connsiteX65" fmla="*/ 887664 w 6748930"/>
              <a:gd name="connsiteY65" fmla="*/ 741045 h 4350334"/>
              <a:gd name="connsiteX66" fmla="*/ 771100 w 6748930"/>
              <a:gd name="connsiteY66" fmla="*/ 1145067 h 4350334"/>
              <a:gd name="connsiteX67" fmla="*/ 541335 w 6748930"/>
              <a:gd name="connsiteY67" fmla="*/ 1043578 h 4350334"/>
              <a:gd name="connsiteX68" fmla="*/ 353890 w 6748930"/>
              <a:gd name="connsiteY68" fmla="*/ 1148878 h 4350334"/>
              <a:gd name="connsiteX69" fmla="*/ 237318 w 6748930"/>
              <a:gd name="connsiteY69" fmla="*/ 1061980 h 4350334"/>
              <a:gd name="connsiteX70" fmla="*/ 166867 w 6748930"/>
              <a:gd name="connsiteY70" fmla="*/ 1137185 h 4350334"/>
              <a:gd name="connsiteX71" fmla="*/ 113254 w 6748930"/>
              <a:gd name="connsiteY71" fmla="*/ 1256635 h 4350334"/>
              <a:gd name="connsiteX72" fmla="*/ 72176 w 6748930"/>
              <a:gd name="connsiteY72" fmla="*/ 1354616 h 4350334"/>
              <a:gd name="connsiteX73" fmla="*/ 68887 w 6748930"/>
              <a:gd name="connsiteY73" fmla="*/ 1468419 h 4350334"/>
              <a:gd name="connsiteX74" fmla="*/ 0 w 6748930"/>
              <a:gd name="connsiteY74" fmla="*/ 1568134 h 4350334"/>
              <a:gd name="connsiteX75" fmla="*/ 15717 w 6748930"/>
              <a:gd name="connsiteY75" fmla="*/ 1805502 h 4350334"/>
              <a:gd name="connsiteX76" fmla="*/ 124038 w 6748930"/>
              <a:gd name="connsiteY76" fmla="*/ 1793541 h 4350334"/>
              <a:gd name="connsiteX77" fmla="*/ 287427 w 6748930"/>
              <a:gd name="connsiteY77" fmla="*/ 1863950 h 4350334"/>
              <a:gd name="connsiteX78" fmla="*/ 477307 w 6748930"/>
              <a:gd name="connsiteY78" fmla="*/ 1976975 h 4350334"/>
              <a:gd name="connsiteX79" fmla="*/ 442078 w 6748930"/>
              <a:gd name="connsiteY79" fmla="*/ 2122418 h 4350334"/>
              <a:gd name="connsiteX80" fmla="*/ 632171 w 6748930"/>
              <a:gd name="connsiteY80" fmla="*/ 2352557 h 4350334"/>
              <a:gd name="connsiteX81" fmla="*/ 406603 w 6748930"/>
              <a:gd name="connsiteY81" fmla="*/ 2851407 h 4350334"/>
              <a:gd name="connsiteX82" fmla="*/ 553431 w 6748930"/>
              <a:gd name="connsiteY82" fmla="*/ 2962112 h 4350334"/>
              <a:gd name="connsiteX0" fmla="*/ 406603 w 6748930"/>
              <a:gd name="connsiteY0" fmla="*/ 2851407 h 4350334"/>
              <a:gd name="connsiteX1" fmla="*/ 836937 w 6748930"/>
              <a:gd name="connsiteY1" fmla="*/ 3014453 h 4350334"/>
              <a:gd name="connsiteX2" fmla="*/ 1179374 w 6748930"/>
              <a:gd name="connsiteY2" fmla="*/ 2939630 h 4350334"/>
              <a:gd name="connsiteX3" fmla="*/ 1398218 w 6748930"/>
              <a:gd name="connsiteY3" fmla="*/ 3030056 h 4350334"/>
              <a:gd name="connsiteX4" fmla="*/ 997575 w 6748930"/>
              <a:gd name="connsiteY4" fmla="*/ 4019974 h 4350334"/>
              <a:gd name="connsiteX5" fmla="*/ 1286691 w 6748930"/>
              <a:gd name="connsiteY5" fmla="*/ 3900108 h 4350334"/>
              <a:gd name="connsiteX6" fmla="*/ 1442161 w 6748930"/>
              <a:gd name="connsiteY6" fmla="*/ 3697891 h 4350334"/>
              <a:gd name="connsiteX7" fmla="*/ 1468940 w 6748930"/>
              <a:gd name="connsiteY7" fmla="*/ 3668527 h 4350334"/>
              <a:gd name="connsiteX8" fmla="*/ 1513390 w 6748930"/>
              <a:gd name="connsiteY8" fmla="*/ 3681227 h 4350334"/>
              <a:gd name="connsiteX9" fmla="*/ 1487990 w 6748930"/>
              <a:gd name="connsiteY9" fmla="*/ 3719327 h 4350334"/>
              <a:gd name="connsiteX10" fmla="*/ 1649915 w 6748930"/>
              <a:gd name="connsiteY10" fmla="*/ 3792641 h 4350334"/>
              <a:gd name="connsiteX11" fmla="*/ 1859532 w 6748930"/>
              <a:gd name="connsiteY11" fmla="*/ 3865725 h 4350334"/>
              <a:gd name="connsiteX12" fmla="*/ 1854065 w 6748930"/>
              <a:gd name="connsiteY12" fmla="*/ 3788272 h 4350334"/>
              <a:gd name="connsiteX13" fmla="*/ 1879446 w 6748930"/>
              <a:gd name="connsiteY13" fmla="*/ 3702576 h 4350334"/>
              <a:gd name="connsiteX14" fmla="*/ 1994158 w 6748930"/>
              <a:gd name="connsiteY14" fmla="*/ 3211199 h 4350334"/>
              <a:gd name="connsiteX15" fmla="*/ 2804799 w 6748930"/>
              <a:gd name="connsiteY15" fmla="*/ 3895198 h 4350334"/>
              <a:gd name="connsiteX16" fmla="*/ 3013959 w 6748930"/>
              <a:gd name="connsiteY16" fmla="*/ 3957567 h 4350334"/>
              <a:gd name="connsiteX17" fmla="*/ 3183365 w 6748930"/>
              <a:gd name="connsiteY17" fmla="*/ 3989261 h 4350334"/>
              <a:gd name="connsiteX18" fmla="*/ 3423049 w 6748930"/>
              <a:gd name="connsiteY18" fmla="*/ 4039116 h 4350334"/>
              <a:gd name="connsiteX19" fmla="*/ 3632647 w 6748930"/>
              <a:gd name="connsiteY19" fmla="*/ 4081605 h 4350334"/>
              <a:gd name="connsiteX20" fmla="*/ 3740614 w 6748930"/>
              <a:gd name="connsiteY20" fmla="*/ 3977385 h 4350334"/>
              <a:gd name="connsiteX21" fmla="*/ 3737407 w 6748930"/>
              <a:gd name="connsiteY21" fmla="*/ 3641490 h 4350334"/>
              <a:gd name="connsiteX22" fmla="*/ 3757294 w 6748930"/>
              <a:gd name="connsiteY22" fmla="*/ 3381191 h 4350334"/>
              <a:gd name="connsiteX23" fmla="*/ 3792915 w 6748930"/>
              <a:gd name="connsiteY23" fmla="*/ 3349351 h 4350334"/>
              <a:gd name="connsiteX24" fmla="*/ 4255597 w 6748930"/>
              <a:gd name="connsiteY24" fmla="*/ 3719537 h 4350334"/>
              <a:gd name="connsiteX25" fmla="*/ 4720118 w 6748930"/>
              <a:gd name="connsiteY25" fmla="*/ 4078101 h 4350334"/>
              <a:gd name="connsiteX26" fmla="*/ 5023475 w 6748930"/>
              <a:gd name="connsiteY26" fmla="*/ 4350334 h 4350334"/>
              <a:gd name="connsiteX27" fmla="*/ 5017702 w 6748930"/>
              <a:gd name="connsiteY27" fmla="*/ 4040483 h 4350334"/>
              <a:gd name="connsiteX28" fmla="*/ 4969981 w 6748930"/>
              <a:gd name="connsiteY28" fmla="*/ 3928396 h 4350334"/>
              <a:gd name="connsiteX29" fmla="*/ 4908533 w 6748930"/>
              <a:gd name="connsiteY29" fmla="*/ 3778807 h 4350334"/>
              <a:gd name="connsiteX30" fmla="*/ 5369357 w 6748930"/>
              <a:gd name="connsiteY30" fmla="*/ 3665256 h 4350334"/>
              <a:gd name="connsiteX31" fmla="*/ 5352135 w 6748930"/>
              <a:gd name="connsiteY31" fmla="*/ 3427612 h 4350334"/>
              <a:gd name="connsiteX32" fmla="*/ 5596803 w 6748930"/>
              <a:gd name="connsiteY32" fmla="*/ 3433289 h 4350334"/>
              <a:gd name="connsiteX33" fmla="*/ 5602980 w 6748930"/>
              <a:gd name="connsiteY33" fmla="*/ 3382806 h 4350334"/>
              <a:gd name="connsiteX34" fmla="*/ 5450683 w 6748930"/>
              <a:gd name="connsiteY34" fmla="*/ 3391674 h 4350334"/>
              <a:gd name="connsiteX35" fmla="*/ 5397215 w 6748930"/>
              <a:gd name="connsiteY35" fmla="*/ 3333134 h 4350334"/>
              <a:gd name="connsiteX36" fmla="*/ 5479694 w 6748930"/>
              <a:gd name="connsiteY36" fmla="*/ 3218524 h 4350334"/>
              <a:gd name="connsiteX37" fmla="*/ 5563128 w 6748930"/>
              <a:gd name="connsiteY37" fmla="*/ 3299745 h 4350334"/>
              <a:gd name="connsiteX38" fmla="*/ 5654304 w 6748930"/>
              <a:gd name="connsiteY38" fmla="*/ 3283825 h 4350334"/>
              <a:gd name="connsiteX39" fmla="*/ 5699181 w 6748930"/>
              <a:gd name="connsiteY39" fmla="*/ 3195460 h 4350334"/>
              <a:gd name="connsiteX40" fmla="*/ 5832576 w 6748930"/>
              <a:gd name="connsiteY40" fmla="*/ 3288889 h 4350334"/>
              <a:gd name="connsiteX41" fmla="*/ 5912633 w 6748930"/>
              <a:gd name="connsiteY41" fmla="*/ 3108519 h 4350334"/>
              <a:gd name="connsiteX42" fmla="*/ 6298015 w 6748930"/>
              <a:gd name="connsiteY42" fmla="*/ 3318069 h 4350334"/>
              <a:gd name="connsiteX43" fmla="*/ 6529868 w 6748930"/>
              <a:gd name="connsiteY43" fmla="*/ 3506602 h 4350334"/>
              <a:gd name="connsiteX44" fmla="*/ 6671535 w 6748930"/>
              <a:gd name="connsiteY44" fmla="*/ 3575848 h 4350334"/>
              <a:gd name="connsiteX45" fmla="*/ 6748930 w 6748930"/>
              <a:gd name="connsiteY45" fmla="*/ 3451799 h 4350334"/>
              <a:gd name="connsiteX46" fmla="*/ 5559681 w 6748930"/>
              <a:gd name="connsiteY46" fmla="*/ 2476539 h 4350334"/>
              <a:gd name="connsiteX47" fmla="*/ 4062794 w 6748930"/>
              <a:gd name="connsiteY47" fmla="*/ 1460218 h 4350334"/>
              <a:gd name="connsiteX48" fmla="*/ 3318797 w 6748930"/>
              <a:gd name="connsiteY48" fmla="*/ 999628 h 4350334"/>
              <a:gd name="connsiteX49" fmla="*/ 3612279 w 6748930"/>
              <a:gd name="connsiteY49" fmla="*/ 681673 h 4350334"/>
              <a:gd name="connsiteX50" fmla="*/ 3082778 w 6748930"/>
              <a:gd name="connsiteY50" fmla="*/ 637893 h 4350334"/>
              <a:gd name="connsiteX51" fmla="*/ 2924003 w 6748930"/>
              <a:gd name="connsiteY51" fmla="*/ 378784 h 4350334"/>
              <a:gd name="connsiteX52" fmla="*/ 2716765 w 6748930"/>
              <a:gd name="connsiteY52" fmla="*/ 0 h 4350334"/>
              <a:gd name="connsiteX53" fmla="*/ 2506088 w 6748930"/>
              <a:gd name="connsiteY53" fmla="*/ 471741 h 4350334"/>
              <a:gd name="connsiteX54" fmla="*/ 2221402 w 6748930"/>
              <a:gd name="connsiteY54" fmla="*/ 1069117 h 4350334"/>
              <a:gd name="connsiteX55" fmla="*/ 1989942 w 6748930"/>
              <a:gd name="connsiteY55" fmla="*/ 1081740 h 4350334"/>
              <a:gd name="connsiteX56" fmla="*/ 1922097 w 6748930"/>
              <a:gd name="connsiteY56" fmla="*/ 651154 h 4350334"/>
              <a:gd name="connsiteX57" fmla="*/ 1896109 w 6748930"/>
              <a:gd name="connsiteY57" fmla="*/ 384269 h 4350334"/>
              <a:gd name="connsiteX58" fmla="*/ 1412666 w 6748930"/>
              <a:gd name="connsiteY58" fmla="*/ 354574 h 4350334"/>
              <a:gd name="connsiteX59" fmla="*/ 1425515 w 6748930"/>
              <a:gd name="connsiteY59" fmla="*/ 250468 h 4350334"/>
              <a:gd name="connsiteX60" fmla="*/ 1280609 w 6748930"/>
              <a:gd name="connsiteY60" fmla="*/ 233886 h 4350334"/>
              <a:gd name="connsiteX61" fmla="*/ 1172711 w 6748930"/>
              <a:gd name="connsiteY61" fmla="*/ 200187 h 4350334"/>
              <a:gd name="connsiteX62" fmla="*/ 1176653 w 6748930"/>
              <a:gd name="connsiteY62" fmla="*/ 83856 h 4350334"/>
              <a:gd name="connsiteX63" fmla="*/ 1069010 w 6748930"/>
              <a:gd name="connsiteY63" fmla="*/ 302914 h 4350334"/>
              <a:gd name="connsiteX64" fmla="*/ 964794 w 6748930"/>
              <a:gd name="connsiteY64" fmla="*/ 506053 h 4350334"/>
              <a:gd name="connsiteX65" fmla="*/ 887664 w 6748930"/>
              <a:gd name="connsiteY65" fmla="*/ 741045 h 4350334"/>
              <a:gd name="connsiteX66" fmla="*/ 771100 w 6748930"/>
              <a:gd name="connsiteY66" fmla="*/ 1145067 h 4350334"/>
              <a:gd name="connsiteX67" fmla="*/ 541335 w 6748930"/>
              <a:gd name="connsiteY67" fmla="*/ 1043578 h 4350334"/>
              <a:gd name="connsiteX68" fmla="*/ 353890 w 6748930"/>
              <a:gd name="connsiteY68" fmla="*/ 1148878 h 4350334"/>
              <a:gd name="connsiteX69" fmla="*/ 237318 w 6748930"/>
              <a:gd name="connsiteY69" fmla="*/ 1061980 h 4350334"/>
              <a:gd name="connsiteX70" fmla="*/ 166867 w 6748930"/>
              <a:gd name="connsiteY70" fmla="*/ 1137185 h 4350334"/>
              <a:gd name="connsiteX71" fmla="*/ 113254 w 6748930"/>
              <a:gd name="connsiteY71" fmla="*/ 1256635 h 4350334"/>
              <a:gd name="connsiteX72" fmla="*/ 72176 w 6748930"/>
              <a:gd name="connsiteY72" fmla="*/ 1354616 h 4350334"/>
              <a:gd name="connsiteX73" fmla="*/ 68887 w 6748930"/>
              <a:gd name="connsiteY73" fmla="*/ 1468419 h 4350334"/>
              <a:gd name="connsiteX74" fmla="*/ 0 w 6748930"/>
              <a:gd name="connsiteY74" fmla="*/ 1568134 h 4350334"/>
              <a:gd name="connsiteX75" fmla="*/ 15717 w 6748930"/>
              <a:gd name="connsiteY75" fmla="*/ 1805502 h 4350334"/>
              <a:gd name="connsiteX76" fmla="*/ 124038 w 6748930"/>
              <a:gd name="connsiteY76" fmla="*/ 1793541 h 4350334"/>
              <a:gd name="connsiteX77" fmla="*/ 287427 w 6748930"/>
              <a:gd name="connsiteY77" fmla="*/ 1863950 h 4350334"/>
              <a:gd name="connsiteX78" fmla="*/ 477307 w 6748930"/>
              <a:gd name="connsiteY78" fmla="*/ 1976975 h 4350334"/>
              <a:gd name="connsiteX79" fmla="*/ 442078 w 6748930"/>
              <a:gd name="connsiteY79" fmla="*/ 2122418 h 4350334"/>
              <a:gd name="connsiteX80" fmla="*/ 632171 w 6748930"/>
              <a:gd name="connsiteY80" fmla="*/ 2352557 h 4350334"/>
              <a:gd name="connsiteX81" fmla="*/ 406603 w 6748930"/>
              <a:gd name="connsiteY81" fmla="*/ 2851407 h 4350334"/>
              <a:gd name="connsiteX0" fmla="*/ 406603 w 6748930"/>
              <a:gd name="connsiteY0" fmla="*/ 2851407 h 4350334"/>
              <a:gd name="connsiteX1" fmla="*/ 1179374 w 6748930"/>
              <a:gd name="connsiteY1" fmla="*/ 2939630 h 4350334"/>
              <a:gd name="connsiteX2" fmla="*/ 1398218 w 6748930"/>
              <a:gd name="connsiteY2" fmla="*/ 3030056 h 4350334"/>
              <a:gd name="connsiteX3" fmla="*/ 997575 w 6748930"/>
              <a:gd name="connsiteY3" fmla="*/ 4019974 h 4350334"/>
              <a:gd name="connsiteX4" fmla="*/ 1286691 w 6748930"/>
              <a:gd name="connsiteY4" fmla="*/ 3900108 h 4350334"/>
              <a:gd name="connsiteX5" fmla="*/ 1442161 w 6748930"/>
              <a:gd name="connsiteY5" fmla="*/ 3697891 h 4350334"/>
              <a:gd name="connsiteX6" fmla="*/ 1468940 w 6748930"/>
              <a:gd name="connsiteY6" fmla="*/ 3668527 h 4350334"/>
              <a:gd name="connsiteX7" fmla="*/ 1513390 w 6748930"/>
              <a:gd name="connsiteY7" fmla="*/ 3681227 h 4350334"/>
              <a:gd name="connsiteX8" fmla="*/ 1487990 w 6748930"/>
              <a:gd name="connsiteY8" fmla="*/ 3719327 h 4350334"/>
              <a:gd name="connsiteX9" fmla="*/ 1649915 w 6748930"/>
              <a:gd name="connsiteY9" fmla="*/ 3792641 h 4350334"/>
              <a:gd name="connsiteX10" fmla="*/ 1859532 w 6748930"/>
              <a:gd name="connsiteY10" fmla="*/ 3865725 h 4350334"/>
              <a:gd name="connsiteX11" fmla="*/ 1854065 w 6748930"/>
              <a:gd name="connsiteY11" fmla="*/ 3788272 h 4350334"/>
              <a:gd name="connsiteX12" fmla="*/ 1879446 w 6748930"/>
              <a:gd name="connsiteY12" fmla="*/ 3702576 h 4350334"/>
              <a:gd name="connsiteX13" fmla="*/ 1994158 w 6748930"/>
              <a:gd name="connsiteY13" fmla="*/ 3211199 h 4350334"/>
              <a:gd name="connsiteX14" fmla="*/ 2804799 w 6748930"/>
              <a:gd name="connsiteY14" fmla="*/ 3895198 h 4350334"/>
              <a:gd name="connsiteX15" fmla="*/ 3013959 w 6748930"/>
              <a:gd name="connsiteY15" fmla="*/ 3957567 h 4350334"/>
              <a:gd name="connsiteX16" fmla="*/ 3183365 w 6748930"/>
              <a:gd name="connsiteY16" fmla="*/ 3989261 h 4350334"/>
              <a:gd name="connsiteX17" fmla="*/ 3423049 w 6748930"/>
              <a:gd name="connsiteY17" fmla="*/ 4039116 h 4350334"/>
              <a:gd name="connsiteX18" fmla="*/ 3632647 w 6748930"/>
              <a:gd name="connsiteY18" fmla="*/ 4081605 h 4350334"/>
              <a:gd name="connsiteX19" fmla="*/ 3740614 w 6748930"/>
              <a:gd name="connsiteY19" fmla="*/ 3977385 h 4350334"/>
              <a:gd name="connsiteX20" fmla="*/ 3737407 w 6748930"/>
              <a:gd name="connsiteY20" fmla="*/ 3641490 h 4350334"/>
              <a:gd name="connsiteX21" fmla="*/ 3757294 w 6748930"/>
              <a:gd name="connsiteY21" fmla="*/ 3381191 h 4350334"/>
              <a:gd name="connsiteX22" fmla="*/ 3792915 w 6748930"/>
              <a:gd name="connsiteY22" fmla="*/ 3349351 h 4350334"/>
              <a:gd name="connsiteX23" fmla="*/ 4255597 w 6748930"/>
              <a:gd name="connsiteY23" fmla="*/ 3719537 h 4350334"/>
              <a:gd name="connsiteX24" fmla="*/ 4720118 w 6748930"/>
              <a:gd name="connsiteY24" fmla="*/ 4078101 h 4350334"/>
              <a:gd name="connsiteX25" fmla="*/ 5023475 w 6748930"/>
              <a:gd name="connsiteY25" fmla="*/ 4350334 h 4350334"/>
              <a:gd name="connsiteX26" fmla="*/ 5017702 w 6748930"/>
              <a:gd name="connsiteY26" fmla="*/ 4040483 h 4350334"/>
              <a:gd name="connsiteX27" fmla="*/ 4969981 w 6748930"/>
              <a:gd name="connsiteY27" fmla="*/ 3928396 h 4350334"/>
              <a:gd name="connsiteX28" fmla="*/ 4908533 w 6748930"/>
              <a:gd name="connsiteY28" fmla="*/ 3778807 h 4350334"/>
              <a:gd name="connsiteX29" fmla="*/ 5369357 w 6748930"/>
              <a:gd name="connsiteY29" fmla="*/ 3665256 h 4350334"/>
              <a:gd name="connsiteX30" fmla="*/ 5352135 w 6748930"/>
              <a:gd name="connsiteY30" fmla="*/ 3427612 h 4350334"/>
              <a:gd name="connsiteX31" fmla="*/ 5596803 w 6748930"/>
              <a:gd name="connsiteY31" fmla="*/ 3433289 h 4350334"/>
              <a:gd name="connsiteX32" fmla="*/ 5602980 w 6748930"/>
              <a:gd name="connsiteY32" fmla="*/ 3382806 h 4350334"/>
              <a:gd name="connsiteX33" fmla="*/ 5450683 w 6748930"/>
              <a:gd name="connsiteY33" fmla="*/ 3391674 h 4350334"/>
              <a:gd name="connsiteX34" fmla="*/ 5397215 w 6748930"/>
              <a:gd name="connsiteY34" fmla="*/ 3333134 h 4350334"/>
              <a:gd name="connsiteX35" fmla="*/ 5479694 w 6748930"/>
              <a:gd name="connsiteY35" fmla="*/ 3218524 h 4350334"/>
              <a:gd name="connsiteX36" fmla="*/ 5563128 w 6748930"/>
              <a:gd name="connsiteY36" fmla="*/ 3299745 h 4350334"/>
              <a:gd name="connsiteX37" fmla="*/ 5654304 w 6748930"/>
              <a:gd name="connsiteY37" fmla="*/ 3283825 h 4350334"/>
              <a:gd name="connsiteX38" fmla="*/ 5699181 w 6748930"/>
              <a:gd name="connsiteY38" fmla="*/ 3195460 h 4350334"/>
              <a:gd name="connsiteX39" fmla="*/ 5832576 w 6748930"/>
              <a:gd name="connsiteY39" fmla="*/ 3288889 h 4350334"/>
              <a:gd name="connsiteX40" fmla="*/ 5912633 w 6748930"/>
              <a:gd name="connsiteY40" fmla="*/ 3108519 h 4350334"/>
              <a:gd name="connsiteX41" fmla="*/ 6298015 w 6748930"/>
              <a:gd name="connsiteY41" fmla="*/ 3318069 h 4350334"/>
              <a:gd name="connsiteX42" fmla="*/ 6529868 w 6748930"/>
              <a:gd name="connsiteY42" fmla="*/ 3506602 h 4350334"/>
              <a:gd name="connsiteX43" fmla="*/ 6671535 w 6748930"/>
              <a:gd name="connsiteY43" fmla="*/ 3575848 h 4350334"/>
              <a:gd name="connsiteX44" fmla="*/ 6748930 w 6748930"/>
              <a:gd name="connsiteY44" fmla="*/ 3451799 h 4350334"/>
              <a:gd name="connsiteX45" fmla="*/ 5559681 w 6748930"/>
              <a:gd name="connsiteY45" fmla="*/ 2476539 h 4350334"/>
              <a:gd name="connsiteX46" fmla="*/ 4062794 w 6748930"/>
              <a:gd name="connsiteY46" fmla="*/ 1460218 h 4350334"/>
              <a:gd name="connsiteX47" fmla="*/ 3318797 w 6748930"/>
              <a:gd name="connsiteY47" fmla="*/ 999628 h 4350334"/>
              <a:gd name="connsiteX48" fmla="*/ 3612279 w 6748930"/>
              <a:gd name="connsiteY48" fmla="*/ 681673 h 4350334"/>
              <a:gd name="connsiteX49" fmla="*/ 3082778 w 6748930"/>
              <a:gd name="connsiteY49" fmla="*/ 637893 h 4350334"/>
              <a:gd name="connsiteX50" fmla="*/ 2924003 w 6748930"/>
              <a:gd name="connsiteY50" fmla="*/ 378784 h 4350334"/>
              <a:gd name="connsiteX51" fmla="*/ 2716765 w 6748930"/>
              <a:gd name="connsiteY51" fmla="*/ 0 h 4350334"/>
              <a:gd name="connsiteX52" fmla="*/ 2506088 w 6748930"/>
              <a:gd name="connsiteY52" fmla="*/ 471741 h 4350334"/>
              <a:gd name="connsiteX53" fmla="*/ 2221402 w 6748930"/>
              <a:gd name="connsiteY53" fmla="*/ 1069117 h 4350334"/>
              <a:gd name="connsiteX54" fmla="*/ 1989942 w 6748930"/>
              <a:gd name="connsiteY54" fmla="*/ 1081740 h 4350334"/>
              <a:gd name="connsiteX55" fmla="*/ 1922097 w 6748930"/>
              <a:gd name="connsiteY55" fmla="*/ 651154 h 4350334"/>
              <a:gd name="connsiteX56" fmla="*/ 1896109 w 6748930"/>
              <a:gd name="connsiteY56" fmla="*/ 384269 h 4350334"/>
              <a:gd name="connsiteX57" fmla="*/ 1412666 w 6748930"/>
              <a:gd name="connsiteY57" fmla="*/ 354574 h 4350334"/>
              <a:gd name="connsiteX58" fmla="*/ 1425515 w 6748930"/>
              <a:gd name="connsiteY58" fmla="*/ 250468 h 4350334"/>
              <a:gd name="connsiteX59" fmla="*/ 1280609 w 6748930"/>
              <a:gd name="connsiteY59" fmla="*/ 233886 h 4350334"/>
              <a:gd name="connsiteX60" fmla="*/ 1172711 w 6748930"/>
              <a:gd name="connsiteY60" fmla="*/ 200187 h 4350334"/>
              <a:gd name="connsiteX61" fmla="*/ 1176653 w 6748930"/>
              <a:gd name="connsiteY61" fmla="*/ 83856 h 4350334"/>
              <a:gd name="connsiteX62" fmla="*/ 1069010 w 6748930"/>
              <a:gd name="connsiteY62" fmla="*/ 302914 h 4350334"/>
              <a:gd name="connsiteX63" fmla="*/ 964794 w 6748930"/>
              <a:gd name="connsiteY63" fmla="*/ 506053 h 4350334"/>
              <a:gd name="connsiteX64" fmla="*/ 887664 w 6748930"/>
              <a:gd name="connsiteY64" fmla="*/ 741045 h 4350334"/>
              <a:gd name="connsiteX65" fmla="*/ 771100 w 6748930"/>
              <a:gd name="connsiteY65" fmla="*/ 1145067 h 4350334"/>
              <a:gd name="connsiteX66" fmla="*/ 541335 w 6748930"/>
              <a:gd name="connsiteY66" fmla="*/ 1043578 h 4350334"/>
              <a:gd name="connsiteX67" fmla="*/ 353890 w 6748930"/>
              <a:gd name="connsiteY67" fmla="*/ 1148878 h 4350334"/>
              <a:gd name="connsiteX68" fmla="*/ 237318 w 6748930"/>
              <a:gd name="connsiteY68" fmla="*/ 1061980 h 4350334"/>
              <a:gd name="connsiteX69" fmla="*/ 166867 w 6748930"/>
              <a:gd name="connsiteY69" fmla="*/ 1137185 h 4350334"/>
              <a:gd name="connsiteX70" fmla="*/ 113254 w 6748930"/>
              <a:gd name="connsiteY70" fmla="*/ 1256635 h 4350334"/>
              <a:gd name="connsiteX71" fmla="*/ 72176 w 6748930"/>
              <a:gd name="connsiteY71" fmla="*/ 1354616 h 4350334"/>
              <a:gd name="connsiteX72" fmla="*/ 68887 w 6748930"/>
              <a:gd name="connsiteY72" fmla="*/ 1468419 h 4350334"/>
              <a:gd name="connsiteX73" fmla="*/ 0 w 6748930"/>
              <a:gd name="connsiteY73" fmla="*/ 1568134 h 4350334"/>
              <a:gd name="connsiteX74" fmla="*/ 15717 w 6748930"/>
              <a:gd name="connsiteY74" fmla="*/ 1805502 h 4350334"/>
              <a:gd name="connsiteX75" fmla="*/ 124038 w 6748930"/>
              <a:gd name="connsiteY75" fmla="*/ 1793541 h 4350334"/>
              <a:gd name="connsiteX76" fmla="*/ 287427 w 6748930"/>
              <a:gd name="connsiteY76" fmla="*/ 1863950 h 4350334"/>
              <a:gd name="connsiteX77" fmla="*/ 477307 w 6748930"/>
              <a:gd name="connsiteY77" fmla="*/ 1976975 h 4350334"/>
              <a:gd name="connsiteX78" fmla="*/ 442078 w 6748930"/>
              <a:gd name="connsiteY78" fmla="*/ 2122418 h 4350334"/>
              <a:gd name="connsiteX79" fmla="*/ 632171 w 6748930"/>
              <a:gd name="connsiteY79" fmla="*/ 2352557 h 4350334"/>
              <a:gd name="connsiteX80" fmla="*/ 406603 w 6748930"/>
              <a:gd name="connsiteY80" fmla="*/ 2851407 h 4350334"/>
              <a:gd name="connsiteX0" fmla="*/ 406603 w 6748930"/>
              <a:gd name="connsiteY0" fmla="*/ 2851407 h 4350334"/>
              <a:gd name="connsiteX1" fmla="*/ 1076824 w 6748930"/>
              <a:gd name="connsiteY1" fmla="*/ 2871264 h 4350334"/>
              <a:gd name="connsiteX2" fmla="*/ 1398218 w 6748930"/>
              <a:gd name="connsiteY2" fmla="*/ 3030056 h 4350334"/>
              <a:gd name="connsiteX3" fmla="*/ 997575 w 6748930"/>
              <a:gd name="connsiteY3" fmla="*/ 4019974 h 4350334"/>
              <a:gd name="connsiteX4" fmla="*/ 1286691 w 6748930"/>
              <a:gd name="connsiteY4" fmla="*/ 3900108 h 4350334"/>
              <a:gd name="connsiteX5" fmla="*/ 1442161 w 6748930"/>
              <a:gd name="connsiteY5" fmla="*/ 3697891 h 4350334"/>
              <a:gd name="connsiteX6" fmla="*/ 1468940 w 6748930"/>
              <a:gd name="connsiteY6" fmla="*/ 3668527 h 4350334"/>
              <a:gd name="connsiteX7" fmla="*/ 1513390 w 6748930"/>
              <a:gd name="connsiteY7" fmla="*/ 3681227 h 4350334"/>
              <a:gd name="connsiteX8" fmla="*/ 1487990 w 6748930"/>
              <a:gd name="connsiteY8" fmla="*/ 3719327 h 4350334"/>
              <a:gd name="connsiteX9" fmla="*/ 1649915 w 6748930"/>
              <a:gd name="connsiteY9" fmla="*/ 3792641 h 4350334"/>
              <a:gd name="connsiteX10" fmla="*/ 1859532 w 6748930"/>
              <a:gd name="connsiteY10" fmla="*/ 3865725 h 4350334"/>
              <a:gd name="connsiteX11" fmla="*/ 1854065 w 6748930"/>
              <a:gd name="connsiteY11" fmla="*/ 3788272 h 4350334"/>
              <a:gd name="connsiteX12" fmla="*/ 1879446 w 6748930"/>
              <a:gd name="connsiteY12" fmla="*/ 3702576 h 4350334"/>
              <a:gd name="connsiteX13" fmla="*/ 1994158 w 6748930"/>
              <a:gd name="connsiteY13" fmla="*/ 3211199 h 4350334"/>
              <a:gd name="connsiteX14" fmla="*/ 2804799 w 6748930"/>
              <a:gd name="connsiteY14" fmla="*/ 3895198 h 4350334"/>
              <a:gd name="connsiteX15" fmla="*/ 3013959 w 6748930"/>
              <a:gd name="connsiteY15" fmla="*/ 3957567 h 4350334"/>
              <a:gd name="connsiteX16" fmla="*/ 3183365 w 6748930"/>
              <a:gd name="connsiteY16" fmla="*/ 3989261 h 4350334"/>
              <a:gd name="connsiteX17" fmla="*/ 3423049 w 6748930"/>
              <a:gd name="connsiteY17" fmla="*/ 4039116 h 4350334"/>
              <a:gd name="connsiteX18" fmla="*/ 3632647 w 6748930"/>
              <a:gd name="connsiteY18" fmla="*/ 4081605 h 4350334"/>
              <a:gd name="connsiteX19" fmla="*/ 3740614 w 6748930"/>
              <a:gd name="connsiteY19" fmla="*/ 3977385 h 4350334"/>
              <a:gd name="connsiteX20" fmla="*/ 3737407 w 6748930"/>
              <a:gd name="connsiteY20" fmla="*/ 3641490 h 4350334"/>
              <a:gd name="connsiteX21" fmla="*/ 3757294 w 6748930"/>
              <a:gd name="connsiteY21" fmla="*/ 3381191 h 4350334"/>
              <a:gd name="connsiteX22" fmla="*/ 3792915 w 6748930"/>
              <a:gd name="connsiteY22" fmla="*/ 3349351 h 4350334"/>
              <a:gd name="connsiteX23" fmla="*/ 4255597 w 6748930"/>
              <a:gd name="connsiteY23" fmla="*/ 3719537 h 4350334"/>
              <a:gd name="connsiteX24" fmla="*/ 4720118 w 6748930"/>
              <a:gd name="connsiteY24" fmla="*/ 4078101 h 4350334"/>
              <a:gd name="connsiteX25" fmla="*/ 5023475 w 6748930"/>
              <a:gd name="connsiteY25" fmla="*/ 4350334 h 4350334"/>
              <a:gd name="connsiteX26" fmla="*/ 5017702 w 6748930"/>
              <a:gd name="connsiteY26" fmla="*/ 4040483 h 4350334"/>
              <a:gd name="connsiteX27" fmla="*/ 4969981 w 6748930"/>
              <a:gd name="connsiteY27" fmla="*/ 3928396 h 4350334"/>
              <a:gd name="connsiteX28" fmla="*/ 4908533 w 6748930"/>
              <a:gd name="connsiteY28" fmla="*/ 3778807 h 4350334"/>
              <a:gd name="connsiteX29" fmla="*/ 5369357 w 6748930"/>
              <a:gd name="connsiteY29" fmla="*/ 3665256 h 4350334"/>
              <a:gd name="connsiteX30" fmla="*/ 5352135 w 6748930"/>
              <a:gd name="connsiteY30" fmla="*/ 3427612 h 4350334"/>
              <a:gd name="connsiteX31" fmla="*/ 5596803 w 6748930"/>
              <a:gd name="connsiteY31" fmla="*/ 3433289 h 4350334"/>
              <a:gd name="connsiteX32" fmla="*/ 5602980 w 6748930"/>
              <a:gd name="connsiteY32" fmla="*/ 3382806 h 4350334"/>
              <a:gd name="connsiteX33" fmla="*/ 5450683 w 6748930"/>
              <a:gd name="connsiteY33" fmla="*/ 3391674 h 4350334"/>
              <a:gd name="connsiteX34" fmla="*/ 5397215 w 6748930"/>
              <a:gd name="connsiteY34" fmla="*/ 3333134 h 4350334"/>
              <a:gd name="connsiteX35" fmla="*/ 5479694 w 6748930"/>
              <a:gd name="connsiteY35" fmla="*/ 3218524 h 4350334"/>
              <a:gd name="connsiteX36" fmla="*/ 5563128 w 6748930"/>
              <a:gd name="connsiteY36" fmla="*/ 3299745 h 4350334"/>
              <a:gd name="connsiteX37" fmla="*/ 5654304 w 6748930"/>
              <a:gd name="connsiteY37" fmla="*/ 3283825 h 4350334"/>
              <a:gd name="connsiteX38" fmla="*/ 5699181 w 6748930"/>
              <a:gd name="connsiteY38" fmla="*/ 3195460 h 4350334"/>
              <a:gd name="connsiteX39" fmla="*/ 5832576 w 6748930"/>
              <a:gd name="connsiteY39" fmla="*/ 3288889 h 4350334"/>
              <a:gd name="connsiteX40" fmla="*/ 5912633 w 6748930"/>
              <a:gd name="connsiteY40" fmla="*/ 3108519 h 4350334"/>
              <a:gd name="connsiteX41" fmla="*/ 6298015 w 6748930"/>
              <a:gd name="connsiteY41" fmla="*/ 3318069 h 4350334"/>
              <a:gd name="connsiteX42" fmla="*/ 6529868 w 6748930"/>
              <a:gd name="connsiteY42" fmla="*/ 3506602 h 4350334"/>
              <a:gd name="connsiteX43" fmla="*/ 6671535 w 6748930"/>
              <a:gd name="connsiteY43" fmla="*/ 3575848 h 4350334"/>
              <a:gd name="connsiteX44" fmla="*/ 6748930 w 6748930"/>
              <a:gd name="connsiteY44" fmla="*/ 3451799 h 4350334"/>
              <a:gd name="connsiteX45" fmla="*/ 5559681 w 6748930"/>
              <a:gd name="connsiteY45" fmla="*/ 2476539 h 4350334"/>
              <a:gd name="connsiteX46" fmla="*/ 4062794 w 6748930"/>
              <a:gd name="connsiteY46" fmla="*/ 1460218 h 4350334"/>
              <a:gd name="connsiteX47" fmla="*/ 3318797 w 6748930"/>
              <a:gd name="connsiteY47" fmla="*/ 999628 h 4350334"/>
              <a:gd name="connsiteX48" fmla="*/ 3612279 w 6748930"/>
              <a:gd name="connsiteY48" fmla="*/ 681673 h 4350334"/>
              <a:gd name="connsiteX49" fmla="*/ 3082778 w 6748930"/>
              <a:gd name="connsiteY49" fmla="*/ 637893 h 4350334"/>
              <a:gd name="connsiteX50" fmla="*/ 2924003 w 6748930"/>
              <a:gd name="connsiteY50" fmla="*/ 378784 h 4350334"/>
              <a:gd name="connsiteX51" fmla="*/ 2716765 w 6748930"/>
              <a:gd name="connsiteY51" fmla="*/ 0 h 4350334"/>
              <a:gd name="connsiteX52" fmla="*/ 2506088 w 6748930"/>
              <a:gd name="connsiteY52" fmla="*/ 471741 h 4350334"/>
              <a:gd name="connsiteX53" fmla="*/ 2221402 w 6748930"/>
              <a:gd name="connsiteY53" fmla="*/ 1069117 h 4350334"/>
              <a:gd name="connsiteX54" fmla="*/ 1989942 w 6748930"/>
              <a:gd name="connsiteY54" fmla="*/ 1081740 h 4350334"/>
              <a:gd name="connsiteX55" fmla="*/ 1922097 w 6748930"/>
              <a:gd name="connsiteY55" fmla="*/ 651154 h 4350334"/>
              <a:gd name="connsiteX56" fmla="*/ 1896109 w 6748930"/>
              <a:gd name="connsiteY56" fmla="*/ 384269 h 4350334"/>
              <a:gd name="connsiteX57" fmla="*/ 1412666 w 6748930"/>
              <a:gd name="connsiteY57" fmla="*/ 354574 h 4350334"/>
              <a:gd name="connsiteX58" fmla="*/ 1425515 w 6748930"/>
              <a:gd name="connsiteY58" fmla="*/ 250468 h 4350334"/>
              <a:gd name="connsiteX59" fmla="*/ 1280609 w 6748930"/>
              <a:gd name="connsiteY59" fmla="*/ 233886 h 4350334"/>
              <a:gd name="connsiteX60" fmla="*/ 1172711 w 6748930"/>
              <a:gd name="connsiteY60" fmla="*/ 200187 h 4350334"/>
              <a:gd name="connsiteX61" fmla="*/ 1176653 w 6748930"/>
              <a:gd name="connsiteY61" fmla="*/ 83856 h 4350334"/>
              <a:gd name="connsiteX62" fmla="*/ 1069010 w 6748930"/>
              <a:gd name="connsiteY62" fmla="*/ 302914 h 4350334"/>
              <a:gd name="connsiteX63" fmla="*/ 964794 w 6748930"/>
              <a:gd name="connsiteY63" fmla="*/ 506053 h 4350334"/>
              <a:gd name="connsiteX64" fmla="*/ 887664 w 6748930"/>
              <a:gd name="connsiteY64" fmla="*/ 741045 h 4350334"/>
              <a:gd name="connsiteX65" fmla="*/ 771100 w 6748930"/>
              <a:gd name="connsiteY65" fmla="*/ 1145067 h 4350334"/>
              <a:gd name="connsiteX66" fmla="*/ 541335 w 6748930"/>
              <a:gd name="connsiteY66" fmla="*/ 1043578 h 4350334"/>
              <a:gd name="connsiteX67" fmla="*/ 353890 w 6748930"/>
              <a:gd name="connsiteY67" fmla="*/ 1148878 h 4350334"/>
              <a:gd name="connsiteX68" fmla="*/ 237318 w 6748930"/>
              <a:gd name="connsiteY68" fmla="*/ 1061980 h 4350334"/>
              <a:gd name="connsiteX69" fmla="*/ 166867 w 6748930"/>
              <a:gd name="connsiteY69" fmla="*/ 1137185 h 4350334"/>
              <a:gd name="connsiteX70" fmla="*/ 113254 w 6748930"/>
              <a:gd name="connsiteY70" fmla="*/ 1256635 h 4350334"/>
              <a:gd name="connsiteX71" fmla="*/ 72176 w 6748930"/>
              <a:gd name="connsiteY71" fmla="*/ 1354616 h 4350334"/>
              <a:gd name="connsiteX72" fmla="*/ 68887 w 6748930"/>
              <a:gd name="connsiteY72" fmla="*/ 1468419 h 4350334"/>
              <a:gd name="connsiteX73" fmla="*/ 0 w 6748930"/>
              <a:gd name="connsiteY73" fmla="*/ 1568134 h 4350334"/>
              <a:gd name="connsiteX74" fmla="*/ 15717 w 6748930"/>
              <a:gd name="connsiteY74" fmla="*/ 1805502 h 4350334"/>
              <a:gd name="connsiteX75" fmla="*/ 124038 w 6748930"/>
              <a:gd name="connsiteY75" fmla="*/ 1793541 h 4350334"/>
              <a:gd name="connsiteX76" fmla="*/ 287427 w 6748930"/>
              <a:gd name="connsiteY76" fmla="*/ 1863950 h 4350334"/>
              <a:gd name="connsiteX77" fmla="*/ 477307 w 6748930"/>
              <a:gd name="connsiteY77" fmla="*/ 1976975 h 4350334"/>
              <a:gd name="connsiteX78" fmla="*/ 442078 w 6748930"/>
              <a:gd name="connsiteY78" fmla="*/ 2122418 h 4350334"/>
              <a:gd name="connsiteX79" fmla="*/ 632171 w 6748930"/>
              <a:gd name="connsiteY79" fmla="*/ 2352557 h 4350334"/>
              <a:gd name="connsiteX80" fmla="*/ 406603 w 6748930"/>
              <a:gd name="connsiteY80" fmla="*/ 2851407 h 4350334"/>
              <a:gd name="connsiteX0" fmla="*/ 526244 w 6748930"/>
              <a:gd name="connsiteY0" fmla="*/ 2620670 h 4350334"/>
              <a:gd name="connsiteX1" fmla="*/ 1076824 w 6748930"/>
              <a:gd name="connsiteY1" fmla="*/ 2871264 h 4350334"/>
              <a:gd name="connsiteX2" fmla="*/ 1398218 w 6748930"/>
              <a:gd name="connsiteY2" fmla="*/ 3030056 h 4350334"/>
              <a:gd name="connsiteX3" fmla="*/ 997575 w 6748930"/>
              <a:gd name="connsiteY3" fmla="*/ 4019974 h 4350334"/>
              <a:gd name="connsiteX4" fmla="*/ 1286691 w 6748930"/>
              <a:gd name="connsiteY4" fmla="*/ 3900108 h 4350334"/>
              <a:gd name="connsiteX5" fmla="*/ 1442161 w 6748930"/>
              <a:gd name="connsiteY5" fmla="*/ 3697891 h 4350334"/>
              <a:gd name="connsiteX6" fmla="*/ 1468940 w 6748930"/>
              <a:gd name="connsiteY6" fmla="*/ 3668527 h 4350334"/>
              <a:gd name="connsiteX7" fmla="*/ 1513390 w 6748930"/>
              <a:gd name="connsiteY7" fmla="*/ 3681227 h 4350334"/>
              <a:gd name="connsiteX8" fmla="*/ 1487990 w 6748930"/>
              <a:gd name="connsiteY8" fmla="*/ 3719327 h 4350334"/>
              <a:gd name="connsiteX9" fmla="*/ 1649915 w 6748930"/>
              <a:gd name="connsiteY9" fmla="*/ 3792641 h 4350334"/>
              <a:gd name="connsiteX10" fmla="*/ 1859532 w 6748930"/>
              <a:gd name="connsiteY10" fmla="*/ 3865725 h 4350334"/>
              <a:gd name="connsiteX11" fmla="*/ 1854065 w 6748930"/>
              <a:gd name="connsiteY11" fmla="*/ 3788272 h 4350334"/>
              <a:gd name="connsiteX12" fmla="*/ 1879446 w 6748930"/>
              <a:gd name="connsiteY12" fmla="*/ 3702576 h 4350334"/>
              <a:gd name="connsiteX13" fmla="*/ 1994158 w 6748930"/>
              <a:gd name="connsiteY13" fmla="*/ 3211199 h 4350334"/>
              <a:gd name="connsiteX14" fmla="*/ 2804799 w 6748930"/>
              <a:gd name="connsiteY14" fmla="*/ 3895198 h 4350334"/>
              <a:gd name="connsiteX15" fmla="*/ 3013959 w 6748930"/>
              <a:gd name="connsiteY15" fmla="*/ 3957567 h 4350334"/>
              <a:gd name="connsiteX16" fmla="*/ 3183365 w 6748930"/>
              <a:gd name="connsiteY16" fmla="*/ 3989261 h 4350334"/>
              <a:gd name="connsiteX17" fmla="*/ 3423049 w 6748930"/>
              <a:gd name="connsiteY17" fmla="*/ 4039116 h 4350334"/>
              <a:gd name="connsiteX18" fmla="*/ 3632647 w 6748930"/>
              <a:gd name="connsiteY18" fmla="*/ 4081605 h 4350334"/>
              <a:gd name="connsiteX19" fmla="*/ 3740614 w 6748930"/>
              <a:gd name="connsiteY19" fmla="*/ 3977385 h 4350334"/>
              <a:gd name="connsiteX20" fmla="*/ 3737407 w 6748930"/>
              <a:gd name="connsiteY20" fmla="*/ 3641490 h 4350334"/>
              <a:gd name="connsiteX21" fmla="*/ 3757294 w 6748930"/>
              <a:gd name="connsiteY21" fmla="*/ 3381191 h 4350334"/>
              <a:gd name="connsiteX22" fmla="*/ 3792915 w 6748930"/>
              <a:gd name="connsiteY22" fmla="*/ 3349351 h 4350334"/>
              <a:gd name="connsiteX23" fmla="*/ 4255597 w 6748930"/>
              <a:gd name="connsiteY23" fmla="*/ 3719537 h 4350334"/>
              <a:gd name="connsiteX24" fmla="*/ 4720118 w 6748930"/>
              <a:gd name="connsiteY24" fmla="*/ 4078101 h 4350334"/>
              <a:gd name="connsiteX25" fmla="*/ 5023475 w 6748930"/>
              <a:gd name="connsiteY25" fmla="*/ 4350334 h 4350334"/>
              <a:gd name="connsiteX26" fmla="*/ 5017702 w 6748930"/>
              <a:gd name="connsiteY26" fmla="*/ 4040483 h 4350334"/>
              <a:gd name="connsiteX27" fmla="*/ 4969981 w 6748930"/>
              <a:gd name="connsiteY27" fmla="*/ 3928396 h 4350334"/>
              <a:gd name="connsiteX28" fmla="*/ 4908533 w 6748930"/>
              <a:gd name="connsiteY28" fmla="*/ 3778807 h 4350334"/>
              <a:gd name="connsiteX29" fmla="*/ 5369357 w 6748930"/>
              <a:gd name="connsiteY29" fmla="*/ 3665256 h 4350334"/>
              <a:gd name="connsiteX30" fmla="*/ 5352135 w 6748930"/>
              <a:gd name="connsiteY30" fmla="*/ 3427612 h 4350334"/>
              <a:gd name="connsiteX31" fmla="*/ 5596803 w 6748930"/>
              <a:gd name="connsiteY31" fmla="*/ 3433289 h 4350334"/>
              <a:gd name="connsiteX32" fmla="*/ 5602980 w 6748930"/>
              <a:gd name="connsiteY32" fmla="*/ 3382806 h 4350334"/>
              <a:gd name="connsiteX33" fmla="*/ 5450683 w 6748930"/>
              <a:gd name="connsiteY33" fmla="*/ 3391674 h 4350334"/>
              <a:gd name="connsiteX34" fmla="*/ 5397215 w 6748930"/>
              <a:gd name="connsiteY34" fmla="*/ 3333134 h 4350334"/>
              <a:gd name="connsiteX35" fmla="*/ 5479694 w 6748930"/>
              <a:gd name="connsiteY35" fmla="*/ 3218524 h 4350334"/>
              <a:gd name="connsiteX36" fmla="*/ 5563128 w 6748930"/>
              <a:gd name="connsiteY36" fmla="*/ 3299745 h 4350334"/>
              <a:gd name="connsiteX37" fmla="*/ 5654304 w 6748930"/>
              <a:gd name="connsiteY37" fmla="*/ 3283825 h 4350334"/>
              <a:gd name="connsiteX38" fmla="*/ 5699181 w 6748930"/>
              <a:gd name="connsiteY38" fmla="*/ 3195460 h 4350334"/>
              <a:gd name="connsiteX39" fmla="*/ 5832576 w 6748930"/>
              <a:gd name="connsiteY39" fmla="*/ 3288889 h 4350334"/>
              <a:gd name="connsiteX40" fmla="*/ 5912633 w 6748930"/>
              <a:gd name="connsiteY40" fmla="*/ 3108519 h 4350334"/>
              <a:gd name="connsiteX41" fmla="*/ 6298015 w 6748930"/>
              <a:gd name="connsiteY41" fmla="*/ 3318069 h 4350334"/>
              <a:gd name="connsiteX42" fmla="*/ 6529868 w 6748930"/>
              <a:gd name="connsiteY42" fmla="*/ 3506602 h 4350334"/>
              <a:gd name="connsiteX43" fmla="*/ 6671535 w 6748930"/>
              <a:gd name="connsiteY43" fmla="*/ 3575848 h 4350334"/>
              <a:gd name="connsiteX44" fmla="*/ 6748930 w 6748930"/>
              <a:gd name="connsiteY44" fmla="*/ 3451799 h 4350334"/>
              <a:gd name="connsiteX45" fmla="*/ 5559681 w 6748930"/>
              <a:gd name="connsiteY45" fmla="*/ 2476539 h 4350334"/>
              <a:gd name="connsiteX46" fmla="*/ 4062794 w 6748930"/>
              <a:gd name="connsiteY46" fmla="*/ 1460218 h 4350334"/>
              <a:gd name="connsiteX47" fmla="*/ 3318797 w 6748930"/>
              <a:gd name="connsiteY47" fmla="*/ 999628 h 4350334"/>
              <a:gd name="connsiteX48" fmla="*/ 3612279 w 6748930"/>
              <a:gd name="connsiteY48" fmla="*/ 681673 h 4350334"/>
              <a:gd name="connsiteX49" fmla="*/ 3082778 w 6748930"/>
              <a:gd name="connsiteY49" fmla="*/ 637893 h 4350334"/>
              <a:gd name="connsiteX50" fmla="*/ 2924003 w 6748930"/>
              <a:gd name="connsiteY50" fmla="*/ 378784 h 4350334"/>
              <a:gd name="connsiteX51" fmla="*/ 2716765 w 6748930"/>
              <a:gd name="connsiteY51" fmla="*/ 0 h 4350334"/>
              <a:gd name="connsiteX52" fmla="*/ 2506088 w 6748930"/>
              <a:gd name="connsiteY52" fmla="*/ 471741 h 4350334"/>
              <a:gd name="connsiteX53" fmla="*/ 2221402 w 6748930"/>
              <a:gd name="connsiteY53" fmla="*/ 1069117 h 4350334"/>
              <a:gd name="connsiteX54" fmla="*/ 1989942 w 6748930"/>
              <a:gd name="connsiteY54" fmla="*/ 1081740 h 4350334"/>
              <a:gd name="connsiteX55" fmla="*/ 1922097 w 6748930"/>
              <a:gd name="connsiteY55" fmla="*/ 651154 h 4350334"/>
              <a:gd name="connsiteX56" fmla="*/ 1896109 w 6748930"/>
              <a:gd name="connsiteY56" fmla="*/ 384269 h 4350334"/>
              <a:gd name="connsiteX57" fmla="*/ 1412666 w 6748930"/>
              <a:gd name="connsiteY57" fmla="*/ 354574 h 4350334"/>
              <a:gd name="connsiteX58" fmla="*/ 1425515 w 6748930"/>
              <a:gd name="connsiteY58" fmla="*/ 250468 h 4350334"/>
              <a:gd name="connsiteX59" fmla="*/ 1280609 w 6748930"/>
              <a:gd name="connsiteY59" fmla="*/ 233886 h 4350334"/>
              <a:gd name="connsiteX60" fmla="*/ 1172711 w 6748930"/>
              <a:gd name="connsiteY60" fmla="*/ 200187 h 4350334"/>
              <a:gd name="connsiteX61" fmla="*/ 1176653 w 6748930"/>
              <a:gd name="connsiteY61" fmla="*/ 83856 h 4350334"/>
              <a:gd name="connsiteX62" fmla="*/ 1069010 w 6748930"/>
              <a:gd name="connsiteY62" fmla="*/ 302914 h 4350334"/>
              <a:gd name="connsiteX63" fmla="*/ 964794 w 6748930"/>
              <a:gd name="connsiteY63" fmla="*/ 506053 h 4350334"/>
              <a:gd name="connsiteX64" fmla="*/ 887664 w 6748930"/>
              <a:gd name="connsiteY64" fmla="*/ 741045 h 4350334"/>
              <a:gd name="connsiteX65" fmla="*/ 771100 w 6748930"/>
              <a:gd name="connsiteY65" fmla="*/ 1145067 h 4350334"/>
              <a:gd name="connsiteX66" fmla="*/ 541335 w 6748930"/>
              <a:gd name="connsiteY66" fmla="*/ 1043578 h 4350334"/>
              <a:gd name="connsiteX67" fmla="*/ 353890 w 6748930"/>
              <a:gd name="connsiteY67" fmla="*/ 1148878 h 4350334"/>
              <a:gd name="connsiteX68" fmla="*/ 237318 w 6748930"/>
              <a:gd name="connsiteY68" fmla="*/ 1061980 h 4350334"/>
              <a:gd name="connsiteX69" fmla="*/ 166867 w 6748930"/>
              <a:gd name="connsiteY69" fmla="*/ 1137185 h 4350334"/>
              <a:gd name="connsiteX70" fmla="*/ 113254 w 6748930"/>
              <a:gd name="connsiteY70" fmla="*/ 1256635 h 4350334"/>
              <a:gd name="connsiteX71" fmla="*/ 72176 w 6748930"/>
              <a:gd name="connsiteY71" fmla="*/ 1354616 h 4350334"/>
              <a:gd name="connsiteX72" fmla="*/ 68887 w 6748930"/>
              <a:gd name="connsiteY72" fmla="*/ 1468419 h 4350334"/>
              <a:gd name="connsiteX73" fmla="*/ 0 w 6748930"/>
              <a:gd name="connsiteY73" fmla="*/ 1568134 h 4350334"/>
              <a:gd name="connsiteX74" fmla="*/ 15717 w 6748930"/>
              <a:gd name="connsiteY74" fmla="*/ 1805502 h 4350334"/>
              <a:gd name="connsiteX75" fmla="*/ 124038 w 6748930"/>
              <a:gd name="connsiteY75" fmla="*/ 1793541 h 4350334"/>
              <a:gd name="connsiteX76" fmla="*/ 287427 w 6748930"/>
              <a:gd name="connsiteY76" fmla="*/ 1863950 h 4350334"/>
              <a:gd name="connsiteX77" fmla="*/ 477307 w 6748930"/>
              <a:gd name="connsiteY77" fmla="*/ 1976975 h 4350334"/>
              <a:gd name="connsiteX78" fmla="*/ 442078 w 6748930"/>
              <a:gd name="connsiteY78" fmla="*/ 2122418 h 4350334"/>
              <a:gd name="connsiteX79" fmla="*/ 632171 w 6748930"/>
              <a:gd name="connsiteY79" fmla="*/ 2352557 h 4350334"/>
              <a:gd name="connsiteX80" fmla="*/ 526244 w 6748930"/>
              <a:gd name="connsiteY80" fmla="*/ 2620670 h 4350334"/>
              <a:gd name="connsiteX0" fmla="*/ 526244 w 6748930"/>
              <a:gd name="connsiteY0" fmla="*/ 2620670 h 4350334"/>
              <a:gd name="connsiteX1" fmla="*/ 1076824 w 6748930"/>
              <a:gd name="connsiteY1" fmla="*/ 2871264 h 4350334"/>
              <a:gd name="connsiteX2" fmla="*/ 1398218 w 6748930"/>
              <a:gd name="connsiteY2" fmla="*/ 3030056 h 4350334"/>
              <a:gd name="connsiteX3" fmla="*/ 997575 w 6748930"/>
              <a:gd name="connsiteY3" fmla="*/ 4019974 h 4350334"/>
              <a:gd name="connsiteX4" fmla="*/ 1286691 w 6748930"/>
              <a:gd name="connsiteY4" fmla="*/ 3900108 h 4350334"/>
              <a:gd name="connsiteX5" fmla="*/ 1442161 w 6748930"/>
              <a:gd name="connsiteY5" fmla="*/ 3697891 h 4350334"/>
              <a:gd name="connsiteX6" fmla="*/ 1468940 w 6748930"/>
              <a:gd name="connsiteY6" fmla="*/ 3668527 h 4350334"/>
              <a:gd name="connsiteX7" fmla="*/ 1513390 w 6748930"/>
              <a:gd name="connsiteY7" fmla="*/ 3681227 h 4350334"/>
              <a:gd name="connsiteX8" fmla="*/ 1487990 w 6748930"/>
              <a:gd name="connsiteY8" fmla="*/ 3719327 h 4350334"/>
              <a:gd name="connsiteX9" fmla="*/ 1649915 w 6748930"/>
              <a:gd name="connsiteY9" fmla="*/ 3792641 h 4350334"/>
              <a:gd name="connsiteX10" fmla="*/ 1859532 w 6748930"/>
              <a:gd name="connsiteY10" fmla="*/ 3865725 h 4350334"/>
              <a:gd name="connsiteX11" fmla="*/ 1854065 w 6748930"/>
              <a:gd name="connsiteY11" fmla="*/ 3788272 h 4350334"/>
              <a:gd name="connsiteX12" fmla="*/ 1879446 w 6748930"/>
              <a:gd name="connsiteY12" fmla="*/ 3702576 h 4350334"/>
              <a:gd name="connsiteX13" fmla="*/ 1994158 w 6748930"/>
              <a:gd name="connsiteY13" fmla="*/ 3211199 h 4350334"/>
              <a:gd name="connsiteX14" fmla="*/ 2804799 w 6748930"/>
              <a:gd name="connsiteY14" fmla="*/ 3895198 h 4350334"/>
              <a:gd name="connsiteX15" fmla="*/ 3013959 w 6748930"/>
              <a:gd name="connsiteY15" fmla="*/ 3957567 h 4350334"/>
              <a:gd name="connsiteX16" fmla="*/ 3183365 w 6748930"/>
              <a:gd name="connsiteY16" fmla="*/ 3989261 h 4350334"/>
              <a:gd name="connsiteX17" fmla="*/ 3423049 w 6748930"/>
              <a:gd name="connsiteY17" fmla="*/ 4039116 h 4350334"/>
              <a:gd name="connsiteX18" fmla="*/ 3632647 w 6748930"/>
              <a:gd name="connsiteY18" fmla="*/ 4081605 h 4350334"/>
              <a:gd name="connsiteX19" fmla="*/ 3740614 w 6748930"/>
              <a:gd name="connsiteY19" fmla="*/ 3977385 h 4350334"/>
              <a:gd name="connsiteX20" fmla="*/ 3737407 w 6748930"/>
              <a:gd name="connsiteY20" fmla="*/ 3641490 h 4350334"/>
              <a:gd name="connsiteX21" fmla="*/ 3757294 w 6748930"/>
              <a:gd name="connsiteY21" fmla="*/ 3381191 h 4350334"/>
              <a:gd name="connsiteX22" fmla="*/ 3792915 w 6748930"/>
              <a:gd name="connsiteY22" fmla="*/ 3349351 h 4350334"/>
              <a:gd name="connsiteX23" fmla="*/ 4255597 w 6748930"/>
              <a:gd name="connsiteY23" fmla="*/ 3719537 h 4350334"/>
              <a:gd name="connsiteX24" fmla="*/ 4720118 w 6748930"/>
              <a:gd name="connsiteY24" fmla="*/ 4078101 h 4350334"/>
              <a:gd name="connsiteX25" fmla="*/ 5023475 w 6748930"/>
              <a:gd name="connsiteY25" fmla="*/ 4350334 h 4350334"/>
              <a:gd name="connsiteX26" fmla="*/ 5017702 w 6748930"/>
              <a:gd name="connsiteY26" fmla="*/ 4040483 h 4350334"/>
              <a:gd name="connsiteX27" fmla="*/ 4969981 w 6748930"/>
              <a:gd name="connsiteY27" fmla="*/ 3928396 h 4350334"/>
              <a:gd name="connsiteX28" fmla="*/ 4908533 w 6748930"/>
              <a:gd name="connsiteY28" fmla="*/ 3778807 h 4350334"/>
              <a:gd name="connsiteX29" fmla="*/ 5369357 w 6748930"/>
              <a:gd name="connsiteY29" fmla="*/ 3665256 h 4350334"/>
              <a:gd name="connsiteX30" fmla="*/ 5352135 w 6748930"/>
              <a:gd name="connsiteY30" fmla="*/ 3427612 h 4350334"/>
              <a:gd name="connsiteX31" fmla="*/ 5596803 w 6748930"/>
              <a:gd name="connsiteY31" fmla="*/ 3433289 h 4350334"/>
              <a:gd name="connsiteX32" fmla="*/ 5602980 w 6748930"/>
              <a:gd name="connsiteY32" fmla="*/ 3382806 h 4350334"/>
              <a:gd name="connsiteX33" fmla="*/ 5450683 w 6748930"/>
              <a:gd name="connsiteY33" fmla="*/ 3391674 h 4350334"/>
              <a:gd name="connsiteX34" fmla="*/ 5397215 w 6748930"/>
              <a:gd name="connsiteY34" fmla="*/ 3333134 h 4350334"/>
              <a:gd name="connsiteX35" fmla="*/ 5479694 w 6748930"/>
              <a:gd name="connsiteY35" fmla="*/ 3218524 h 4350334"/>
              <a:gd name="connsiteX36" fmla="*/ 5563128 w 6748930"/>
              <a:gd name="connsiteY36" fmla="*/ 3299745 h 4350334"/>
              <a:gd name="connsiteX37" fmla="*/ 5654304 w 6748930"/>
              <a:gd name="connsiteY37" fmla="*/ 3283825 h 4350334"/>
              <a:gd name="connsiteX38" fmla="*/ 5699181 w 6748930"/>
              <a:gd name="connsiteY38" fmla="*/ 3195460 h 4350334"/>
              <a:gd name="connsiteX39" fmla="*/ 5832576 w 6748930"/>
              <a:gd name="connsiteY39" fmla="*/ 3288889 h 4350334"/>
              <a:gd name="connsiteX40" fmla="*/ 5912633 w 6748930"/>
              <a:gd name="connsiteY40" fmla="*/ 3108519 h 4350334"/>
              <a:gd name="connsiteX41" fmla="*/ 6298015 w 6748930"/>
              <a:gd name="connsiteY41" fmla="*/ 3318069 h 4350334"/>
              <a:gd name="connsiteX42" fmla="*/ 6529868 w 6748930"/>
              <a:gd name="connsiteY42" fmla="*/ 3506602 h 4350334"/>
              <a:gd name="connsiteX43" fmla="*/ 6671535 w 6748930"/>
              <a:gd name="connsiteY43" fmla="*/ 3575848 h 4350334"/>
              <a:gd name="connsiteX44" fmla="*/ 6748930 w 6748930"/>
              <a:gd name="connsiteY44" fmla="*/ 3451799 h 4350334"/>
              <a:gd name="connsiteX45" fmla="*/ 5559681 w 6748930"/>
              <a:gd name="connsiteY45" fmla="*/ 2476539 h 4350334"/>
              <a:gd name="connsiteX46" fmla="*/ 4062794 w 6748930"/>
              <a:gd name="connsiteY46" fmla="*/ 1460218 h 4350334"/>
              <a:gd name="connsiteX47" fmla="*/ 3318797 w 6748930"/>
              <a:gd name="connsiteY47" fmla="*/ 999628 h 4350334"/>
              <a:gd name="connsiteX48" fmla="*/ 3612279 w 6748930"/>
              <a:gd name="connsiteY48" fmla="*/ 681673 h 4350334"/>
              <a:gd name="connsiteX49" fmla="*/ 3082778 w 6748930"/>
              <a:gd name="connsiteY49" fmla="*/ 637893 h 4350334"/>
              <a:gd name="connsiteX50" fmla="*/ 2924003 w 6748930"/>
              <a:gd name="connsiteY50" fmla="*/ 378784 h 4350334"/>
              <a:gd name="connsiteX51" fmla="*/ 2716765 w 6748930"/>
              <a:gd name="connsiteY51" fmla="*/ 0 h 4350334"/>
              <a:gd name="connsiteX52" fmla="*/ 2506088 w 6748930"/>
              <a:gd name="connsiteY52" fmla="*/ 471741 h 4350334"/>
              <a:gd name="connsiteX53" fmla="*/ 2221402 w 6748930"/>
              <a:gd name="connsiteY53" fmla="*/ 1069117 h 4350334"/>
              <a:gd name="connsiteX54" fmla="*/ 1989942 w 6748930"/>
              <a:gd name="connsiteY54" fmla="*/ 1081740 h 4350334"/>
              <a:gd name="connsiteX55" fmla="*/ 1922097 w 6748930"/>
              <a:gd name="connsiteY55" fmla="*/ 651154 h 4350334"/>
              <a:gd name="connsiteX56" fmla="*/ 1896109 w 6748930"/>
              <a:gd name="connsiteY56" fmla="*/ 384269 h 4350334"/>
              <a:gd name="connsiteX57" fmla="*/ 1412666 w 6748930"/>
              <a:gd name="connsiteY57" fmla="*/ 354574 h 4350334"/>
              <a:gd name="connsiteX58" fmla="*/ 1425515 w 6748930"/>
              <a:gd name="connsiteY58" fmla="*/ 250468 h 4350334"/>
              <a:gd name="connsiteX59" fmla="*/ 1280609 w 6748930"/>
              <a:gd name="connsiteY59" fmla="*/ 233886 h 4350334"/>
              <a:gd name="connsiteX60" fmla="*/ 1172711 w 6748930"/>
              <a:gd name="connsiteY60" fmla="*/ 200187 h 4350334"/>
              <a:gd name="connsiteX61" fmla="*/ 1176653 w 6748930"/>
              <a:gd name="connsiteY61" fmla="*/ 83856 h 4350334"/>
              <a:gd name="connsiteX62" fmla="*/ 1069010 w 6748930"/>
              <a:gd name="connsiteY62" fmla="*/ 302914 h 4350334"/>
              <a:gd name="connsiteX63" fmla="*/ 964794 w 6748930"/>
              <a:gd name="connsiteY63" fmla="*/ 506053 h 4350334"/>
              <a:gd name="connsiteX64" fmla="*/ 887664 w 6748930"/>
              <a:gd name="connsiteY64" fmla="*/ 741045 h 4350334"/>
              <a:gd name="connsiteX65" fmla="*/ 771100 w 6748930"/>
              <a:gd name="connsiteY65" fmla="*/ 1145067 h 4350334"/>
              <a:gd name="connsiteX66" fmla="*/ 541335 w 6748930"/>
              <a:gd name="connsiteY66" fmla="*/ 1043578 h 4350334"/>
              <a:gd name="connsiteX67" fmla="*/ 353890 w 6748930"/>
              <a:gd name="connsiteY67" fmla="*/ 1148878 h 4350334"/>
              <a:gd name="connsiteX68" fmla="*/ 237318 w 6748930"/>
              <a:gd name="connsiteY68" fmla="*/ 1061980 h 4350334"/>
              <a:gd name="connsiteX69" fmla="*/ 166867 w 6748930"/>
              <a:gd name="connsiteY69" fmla="*/ 1137185 h 4350334"/>
              <a:gd name="connsiteX70" fmla="*/ 113254 w 6748930"/>
              <a:gd name="connsiteY70" fmla="*/ 1256635 h 4350334"/>
              <a:gd name="connsiteX71" fmla="*/ 72176 w 6748930"/>
              <a:gd name="connsiteY71" fmla="*/ 1354616 h 4350334"/>
              <a:gd name="connsiteX72" fmla="*/ 68887 w 6748930"/>
              <a:gd name="connsiteY72" fmla="*/ 1468419 h 4350334"/>
              <a:gd name="connsiteX73" fmla="*/ 0 w 6748930"/>
              <a:gd name="connsiteY73" fmla="*/ 1568134 h 4350334"/>
              <a:gd name="connsiteX74" fmla="*/ 15717 w 6748930"/>
              <a:gd name="connsiteY74" fmla="*/ 1805502 h 4350334"/>
              <a:gd name="connsiteX75" fmla="*/ 124038 w 6748930"/>
              <a:gd name="connsiteY75" fmla="*/ 1793541 h 4350334"/>
              <a:gd name="connsiteX76" fmla="*/ 287427 w 6748930"/>
              <a:gd name="connsiteY76" fmla="*/ 1863950 h 4350334"/>
              <a:gd name="connsiteX77" fmla="*/ 477307 w 6748930"/>
              <a:gd name="connsiteY77" fmla="*/ 1976975 h 4350334"/>
              <a:gd name="connsiteX78" fmla="*/ 442078 w 6748930"/>
              <a:gd name="connsiteY78" fmla="*/ 2122418 h 4350334"/>
              <a:gd name="connsiteX79" fmla="*/ 632171 w 6748930"/>
              <a:gd name="connsiteY79" fmla="*/ 2352557 h 4350334"/>
              <a:gd name="connsiteX80" fmla="*/ 526244 w 6748930"/>
              <a:gd name="connsiteY80" fmla="*/ 2620670 h 4350334"/>
              <a:gd name="connsiteX0" fmla="*/ 526244 w 6748930"/>
              <a:gd name="connsiteY0" fmla="*/ 2536814 h 4266478"/>
              <a:gd name="connsiteX1" fmla="*/ 1076824 w 6748930"/>
              <a:gd name="connsiteY1" fmla="*/ 2787408 h 4266478"/>
              <a:gd name="connsiteX2" fmla="*/ 1398218 w 6748930"/>
              <a:gd name="connsiteY2" fmla="*/ 2946200 h 4266478"/>
              <a:gd name="connsiteX3" fmla="*/ 997575 w 6748930"/>
              <a:gd name="connsiteY3" fmla="*/ 3936118 h 4266478"/>
              <a:gd name="connsiteX4" fmla="*/ 1286691 w 6748930"/>
              <a:gd name="connsiteY4" fmla="*/ 3816252 h 4266478"/>
              <a:gd name="connsiteX5" fmla="*/ 1442161 w 6748930"/>
              <a:gd name="connsiteY5" fmla="*/ 3614035 h 4266478"/>
              <a:gd name="connsiteX6" fmla="*/ 1468940 w 6748930"/>
              <a:gd name="connsiteY6" fmla="*/ 3584671 h 4266478"/>
              <a:gd name="connsiteX7" fmla="*/ 1513390 w 6748930"/>
              <a:gd name="connsiteY7" fmla="*/ 3597371 h 4266478"/>
              <a:gd name="connsiteX8" fmla="*/ 1487990 w 6748930"/>
              <a:gd name="connsiteY8" fmla="*/ 3635471 h 4266478"/>
              <a:gd name="connsiteX9" fmla="*/ 1649915 w 6748930"/>
              <a:gd name="connsiteY9" fmla="*/ 3708785 h 4266478"/>
              <a:gd name="connsiteX10" fmla="*/ 1859532 w 6748930"/>
              <a:gd name="connsiteY10" fmla="*/ 3781869 h 4266478"/>
              <a:gd name="connsiteX11" fmla="*/ 1854065 w 6748930"/>
              <a:gd name="connsiteY11" fmla="*/ 3704416 h 4266478"/>
              <a:gd name="connsiteX12" fmla="*/ 1879446 w 6748930"/>
              <a:gd name="connsiteY12" fmla="*/ 3618720 h 4266478"/>
              <a:gd name="connsiteX13" fmla="*/ 1994158 w 6748930"/>
              <a:gd name="connsiteY13" fmla="*/ 3127343 h 4266478"/>
              <a:gd name="connsiteX14" fmla="*/ 2804799 w 6748930"/>
              <a:gd name="connsiteY14" fmla="*/ 3811342 h 4266478"/>
              <a:gd name="connsiteX15" fmla="*/ 3013959 w 6748930"/>
              <a:gd name="connsiteY15" fmla="*/ 3873711 h 4266478"/>
              <a:gd name="connsiteX16" fmla="*/ 3183365 w 6748930"/>
              <a:gd name="connsiteY16" fmla="*/ 3905405 h 4266478"/>
              <a:gd name="connsiteX17" fmla="*/ 3423049 w 6748930"/>
              <a:gd name="connsiteY17" fmla="*/ 3955260 h 4266478"/>
              <a:gd name="connsiteX18" fmla="*/ 3632647 w 6748930"/>
              <a:gd name="connsiteY18" fmla="*/ 3997749 h 4266478"/>
              <a:gd name="connsiteX19" fmla="*/ 3740614 w 6748930"/>
              <a:gd name="connsiteY19" fmla="*/ 3893529 h 4266478"/>
              <a:gd name="connsiteX20" fmla="*/ 3737407 w 6748930"/>
              <a:gd name="connsiteY20" fmla="*/ 3557634 h 4266478"/>
              <a:gd name="connsiteX21" fmla="*/ 3757294 w 6748930"/>
              <a:gd name="connsiteY21" fmla="*/ 3297335 h 4266478"/>
              <a:gd name="connsiteX22" fmla="*/ 3792915 w 6748930"/>
              <a:gd name="connsiteY22" fmla="*/ 3265495 h 4266478"/>
              <a:gd name="connsiteX23" fmla="*/ 4255597 w 6748930"/>
              <a:gd name="connsiteY23" fmla="*/ 3635681 h 4266478"/>
              <a:gd name="connsiteX24" fmla="*/ 4720118 w 6748930"/>
              <a:gd name="connsiteY24" fmla="*/ 3994245 h 4266478"/>
              <a:gd name="connsiteX25" fmla="*/ 5023475 w 6748930"/>
              <a:gd name="connsiteY25" fmla="*/ 4266478 h 4266478"/>
              <a:gd name="connsiteX26" fmla="*/ 5017702 w 6748930"/>
              <a:gd name="connsiteY26" fmla="*/ 3956627 h 4266478"/>
              <a:gd name="connsiteX27" fmla="*/ 4969981 w 6748930"/>
              <a:gd name="connsiteY27" fmla="*/ 3844540 h 4266478"/>
              <a:gd name="connsiteX28" fmla="*/ 4908533 w 6748930"/>
              <a:gd name="connsiteY28" fmla="*/ 3694951 h 4266478"/>
              <a:gd name="connsiteX29" fmla="*/ 5369357 w 6748930"/>
              <a:gd name="connsiteY29" fmla="*/ 3581400 h 4266478"/>
              <a:gd name="connsiteX30" fmla="*/ 5352135 w 6748930"/>
              <a:gd name="connsiteY30" fmla="*/ 3343756 h 4266478"/>
              <a:gd name="connsiteX31" fmla="*/ 5596803 w 6748930"/>
              <a:gd name="connsiteY31" fmla="*/ 3349433 h 4266478"/>
              <a:gd name="connsiteX32" fmla="*/ 5602980 w 6748930"/>
              <a:gd name="connsiteY32" fmla="*/ 3298950 h 4266478"/>
              <a:gd name="connsiteX33" fmla="*/ 5450683 w 6748930"/>
              <a:gd name="connsiteY33" fmla="*/ 3307818 h 4266478"/>
              <a:gd name="connsiteX34" fmla="*/ 5397215 w 6748930"/>
              <a:gd name="connsiteY34" fmla="*/ 3249278 h 4266478"/>
              <a:gd name="connsiteX35" fmla="*/ 5479694 w 6748930"/>
              <a:gd name="connsiteY35" fmla="*/ 3134668 h 4266478"/>
              <a:gd name="connsiteX36" fmla="*/ 5563128 w 6748930"/>
              <a:gd name="connsiteY36" fmla="*/ 3215889 h 4266478"/>
              <a:gd name="connsiteX37" fmla="*/ 5654304 w 6748930"/>
              <a:gd name="connsiteY37" fmla="*/ 3199969 h 4266478"/>
              <a:gd name="connsiteX38" fmla="*/ 5699181 w 6748930"/>
              <a:gd name="connsiteY38" fmla="*/ 3111604 h 4266478"/>
              <a:gd name="connsiteX39" fmla="*/ 5832576 w 6748930"/>
              <a:gd name="connsiteY39" fmla="*/ 3205033 h 4266478"/>
              <a:gd name="connsiteX40" fmla="*/ 5912633 w 6748930"/>
              <a:gd name="connsiteY40" fmla="*/ 3024663 h 4266478"/>
              <a:gd name="connsiteX41" fmla="*/ 6298015 w 6748930"/>
              <a:gd name="connsiteY41" fmla="*/ 3234213 h 4266478"/>
              <a:gd name="connsiteX42" fmla="*/ 6529868 w 6748930"/>
              <a:gd name="connsiteY42" fmla="*/ 3422746 h 4266478"/>
              <a:gd name="connsiteX43" fmla="*/ 6671535 w 6748930"/>
              <a:gd name="connsiteY43" fmla="*/ 3491992 h 4266478"/>
              <a:gd name="connsiteX44" fmla="*/ 6748930 w 6748930"/>
              <a:gd name="connsiteY44" fmla="*/ 3367943 h 4266478"/>
              <a:gd name="connsiteX45" fmla="*/ 5559681 w 6748930"/>
              <a:gd name="connsiteY45" fmla="*/ 2392683 h 4266478"/>
              <a:gd name="connsiteX46" fmla="*/ 4062794 w 6748930"/>
              <a:gd name="connsiteY46" fmla="*/ 1376362 h 4266478"/>
              <a:gd name="connsiteX47" fmla="*/ 3318797 w 6748930"/>
              <a:gd name="connsiteY47" fmla="*/ 915772 h 4266478"/>
              <a:gd name="connsiteX48" fmla="*/ 3612279 w 6748930"/>
              <a:gd name="connsiteY48" fmla="*/ 597817 h 4266478"/>
              <a:gd name="connsiteX49" fmla="*/ 3082778 w 6748930"/>
              <a:gd name="connsiteY49" fmla="*/ 554037 h 4266478"/>
              <a:gd name="connsiteX50" fmla="*/ 2924003 w 6748930"/>
              <a:gd name="connsiteY50" fmla="*/ 294928 h 4266478"/>
              <a:gd name="connsiteX51" fmla="*/ 2506088 w 6748930"/>
              <a:gd name="connsiteY51" fmla="*/ 387885 h 4266478"/>
              <a:gd name="connsiteX52" fmla="*/ 2221402 w 6748930"/>
              <a:gd name="connsiteY52" fmla="*/ 985261 h 4266478"/>
              <a:gd name="connsiteX53" fmla="*/ 1989942 w 6748930"/>
              <a:gd name="connsiteY53" fmla="*/ 997884 h 4266478"/>
              <a:gd name="connsiteX54" fmla="*/ 1922097 w 6748930"/>
              <a:gd name="connsiteY54" fmla="*/ 567298 h 4266478"/>
              <a:gd name="connsiteX55" fmla="*/ 1896109 w 6748930"/>
              <a:gd name="connsiteY55" fmla="*/ 300413 h 4266478"/>
              <a:gd name="connsiteX56" fmla="*/ 1412666 w 6748930"/>
              <a:gd name="connsiteY56" fmla="*/ 270718 h 4266478"/>
              <a:gd name="connsiteX57" fmla="*/ 1425515 w 6748930"/>
              <a:gd name="connsiteY57" fmla="*/ 166612 h 4266478"/>
              <a:gd name="connsiteX58" fmla="*/ 1280609 w 6748930"/>
              <a:gd name="connsiteY58" fmla="*/ 150030 h 4266478"/>
              <a:gd name="connsiteX59" fmla="*/ 1172711 w 6748930"/>
              <a:gd name="connsiteY59" fmla="*/ 116331 h 4266478"/>
              <a:gd name="connsiteX60" fmla="*/ 1176653 w 6748930"/>
              <a:gd name="connsiteY60" fmla="*/ 0 h 4266478"/>
              <a:gd name="connsiteX61" fmla="*/ 1069010 w 6748930"/>
              <a:gd name="connsiteY61" fmla="*/ 219058 h 4266478"/>
              <a:gd name="connsiteX62" fmla="*/ 964794 w 6748930"/>
              <a:gd name="connsiteY62" fmla="*/ 422197 h 4266478"/>
              <a:gd name="connsiteX63" fmla="*/ 887664 w 6748930"/>
              <a:gd name="connsiteY63" fmla="*/ 657189 h 4266478"/>
              <a:gd name="connsiteX64" fmla="*/ 771100 w 6748930"/>
              <a:gd name="connsiteY64" fmla="*/ 1061211 h 4266478"/>
              <a:gd name="connsiteX65" fmla="*/ 541335 w 6748930"/>
              <a:gd name="connsiteY65" fmla="*/ 959722 h 4266478"/>
              <a:gd name="connsiteX66" fmla="*/ 353890 w 6748930"/>
              <a:gd name="connsiteY66" fmla="*/ 1065022 h 4266478"/>
              <a:gd name="connsiteX67" fmla="*/ 237318 w 6748930"/>
              <a:gd name="connsiteY67" fmla="*/ 978124 h 4266478"/>
              <a:gd name="connsiteX68" fmla="*/ 166867 w 6748930"/>
              <a:gd name="connsiteY68" fmla="*/ 1053329 h 4266478"/>
              <a:gd name="connsiteX69" fmla="*/ 113254 w 6748930"/>
              <a:gd name="connsiteY69" fmla="*/ 1172779 h 4266478"/>
              <a:gd name="connsiteX70" fmla="*/ 72176 w 6748930"/>
              <a:gd name="connsiteY70" fmla="*/ 1270760 h 4266478"/>
              <a:gd name="connsiteX71" fmla="*/ 68887 w 6748930"/>
              <a:gd name="connsiteY71" fmla="*/ 1384563 h 4266478"/>
              <a:gd name="connsiteX72" fmla="*/ 0 w 6748930"/>
              <a:gd name="connsiteY72" fmla="*/ 1484278 h 4266478"/>
              <a:gd name="connsiteX73" fmla="*/ 15717 w 6748930"/>
              <a:gd name="connsiteY73" fmla="*/ 1721646 h 4266478"/>
              <a:gd name="connsiteX74" fmla="*/ 124038 w 6748930"/>
              <a:gd name="connsiteY74" fmla="*/ 1709685 h 4266478"/>
              <a:gd name="connsiteX75" fmla="*/ 287427 w 6748930"/>
              <a:gd name="connsiteY75" fmla="*/ 1780094 h 4266478"/>
              <a:gd name="connsiteX76" fmla="*/ 477307 w 6748930"/>
              <a:gd name="connsiteY76" fmla="*/ 1893119 h 4266478"/>
              <a:gd name="connsiteX77" fmla="*/ 442078 w 6748930"/>
              <a:gd name="connsiteY77" fmla="*/ 2038562 h 4266478"/>
              <a:gd name="connsiteX78" fmla="*/ 632171 w 6748930"/>
              <a:gd name="connsiteY78" fmla="*/ 2268701 h 4266478"/>
              <a:gd name="connsiteX79" fmla="*/ 526244 w 6748930"/>
              <a:gd name="connsiteY79" fmla="*/ 2536814 h 4266478"/>
              <a:gd name="connsiteX0" fmla="*/ 526244 w 6748930"/>
              <a:gd name="connsiteY0" fmla="*/ 2536814 h 4266478"/>
              <a:gd name="connsiteX1" fmla="*/ 1076824 w 6748930"/>
              <a:gd name="connsiteY1" fmla="*/ 2787408 h 4266478"/>
              <a:gd name="connsiteX2" fmla="*/ 1398218 w 6748930"/>
              <a:gd name="connsiteY2" fmla="*/ 2946200 h 4266478"/>
              <a:gd name="connsiteX3" fmla="*/ 997575 w 6748930"/>
              <a:gd name="connsiteY3" fmla="*/ 3936118 h 4266478"/>
              <a:gd name="connsiteX4" fmla="*/ 1286691 w 6748930"/>
              <a:gd name="connsiteY4" fmla="*/ 3816252 h 4266478"/>
              <a:gd name="connsiteX5" fmla="*/ 1442161 w 6748930"/>
              <a:gd name="connsiteY5" fmla="*/ 3614035 h 4266478"/>
              <a:gd name="connsiteX6" fmla="*/ 1468940 w 6748930"/>
              <a:gd name="connsiteY6" fmla="*/ 3584671 h 4266478"/>
              <a:gd name="connsiteX7" fmla="*/ 1513390 w 6748930"/>
              <a:gd name="connsiteY7" fmla="*/ 3597371 h 4266478"/>
              <a:gd name="connsiteX8" fmla="*/ 1487990 w 6748930"/>
              <a:gd name="connsiteY8" fmla="*/ 3635471 h 4266478"/>
              <a:gd name="connsiteX9" fmla="*/ 1649915 w 6748930"/>
              <a:gd name="connsiteY9" fmla="*/ 3708785 h 4266478"/>
              <a:gd name="connsiteX10" fmla="*/ 1859532 w 6748930"/>
              <a:gd name="connsiteY10" fmla="*/ 3781869 h 4266478"/>
              <a:gd name="connsiteX11" fmla="*/ 1854065 w 6748930"/>
              <a:gd name="connsiteY11" fmla="*/ 3704416 h 4266478"/>
              <a:gd name="connsiteX12" fmla="*/ 1879446 w 6748930"/>
              <a:gd name="connsiteY12" fmla="*/ 3618720 h 4266478"/>
              <a:gd name="connsiteX13" fmla="*/ 1994158 w 6748930"/>
              <a:gd name="connsiteY13" fmla="*/ 3127343 h 4266478"/>
              <a:gd name="connsiteX14" fmla="*/ 2804799 w 6748930"/>
              <a:gd name="connsiteY14" fmla="*/ 3811342 h 4266478"/>
              <a:gd name="connsiteX15" fmla="*/ 3013959 w 6748930"/>
              <a:gd name="connsiteY15" fmla="*/ 3873711 h 4266478"/>
              <a:gd name="connsiteX16" fmla="*/ 3183365 w 6748930"/>
              <a:gd name="connsiteY16" fmla="*/ 3905405 h 4266478"/>
              <a:gd name="connsiteX17" fmla="*/ 3423049 w 6748930"/>
              <a:gd name="connsiteY17" fmla="*/ 3955260 h 4266478"/>
              <a:gd name="connsiteX18" fmla="*/ 3632647 w 6748930"/>
              <a:gd name="connsiteY18" fmla="*/ 3997749 h 4266478"/>
              <a:gd name="connsiteX19" fmla="*/ 3740614 w 6748930"/>
              <a:gd name="connsiteY19" fmla="*/ 3893529 h 4266478"/>
              <a:gd name="connsiteX20" fmla="*/ 3737407 w 6748930"/>
              <a:gd name="connsiteY20" fmla="*/ 3557634 h 4266478"/>
              <a:gd name="connsiteX21" fmla="*/ 3757294 w 6748930"/>
              <a:gd name="connsiteY21" fmla="*/ 3297335 h 4266478"/>
              <a:gd name="connsiteX22" fmla="*/ 3792915 w 6748930"/>
              <a:gd name="connsiteY22" fmla="*/ 3265495 h 4266478"/>
              <a:gd name="connsiteX23" fmla="*/ 4255597 w 6748930"/>
              <a:gd name="connsiteY23" fmla="*/ 3635681 h 4266478"/>
              <a:gd name="connsiteX24" fmla="*/ 4720118 w 6748930"/>
              <a:gd name="connsiteY24" fmla="*/ 3994245 h 4266478"/>
              <a:gd name="connsiteX25" fmla="*/ 5023475 w 6748930"/>
              <a:gd name="connsiteY25" fmla="*/ 4266478 h 4266478"/>
              <a:gd name="connsiteX26" fmla="*/ 5017702 w 6748930"/>
              <a:gd name="connsiteY26" fmla="*/ 3956627 h 4266478"/>
              <a:gd name="connsiteX27" fmla="*/ 4969981 w 6748930"/>
              <a:gd name="connsiteY27" fmla="*/ 3844540 h 4266478"/>
              <a:gd name="connsiteX28" fmla="*/ 4908533 w 6748930"/>
              <a:gd name="connsiteY28" fmla="*/ 3694951 h 4266478"/>
              <a:gd name="connsiteX29" fmla="*/ 5369357 w 6748930"/>
              <a:gd name="connsiteY29" fmla="*/ 3581400 h 4266478"/>
              <a:gd name="connsiteX30" fmla="*/ 5352135 w 6748930"/>
              <a:gd name="connsiteY30" fmla="*/ 3343756 h 4266478"/>
              <a:gd name="connsiteX31" fmla="*/ 5596803 w 6748930"/>
              <a:gd name="connsiteY31" fmla="*/ 3349433 h 4266478"/>
              <a:gd name="connsiteX32" fmla="*/ 5602980 w 6748930"/>
              <a:gd name="connsiteY32" fmla="*/ 3298950 h 4266478"/>
              <a:gd name="connsiteX33" fmla="*/ 5450683 w 6748930"/>
              <a:gd name="connsiteY33" fmla="*/ 3307818 h 4266478"/>
              <a:gd name="connsiteX34" fmla="*/ 5397215 w 6748930"/>
              <a:gd name="connsiteY34" fmla="*/ 3249278 h 4266478"/>
              <a:gd name="connsiteX35" fmla="*/ 5479694 w 6748930"/>
              <a:gd name="connsiteY35" fmla="*/ 3134668 h 4266478"/>
              <a:gd name="connsiteX36" fmla="*/ 5563128 w 6748930"/>
              <a:gd name="connsiteY36" fmla="*/ 3215889 h 4266478"/>
              <a:gd name="connsiteX37" fmla="*/ 5654304 w 6748930"/>
              <a:gd name="connsiteY37" fmla="*/ 3199969 h 4266478"/>
              <a:gd name="connsiteX38" fmla="*/ 5699181 w 6748930"/>
              <a:gd name="connsiteY38" fmla="*/ 3111604 h 4266478"/>
              <a:gd name="connsiteX39" fmla="*/ 5832576 w 6748930"/>
              <a:gd name="connsiteY39" fmla="*/ 3205033 h 4266478"/>
              <a:gd name="connsiteX40" fmla="*/ 5912633 w 6748930"/>
              <a:gd name="connsiteY40" fmla="*/ 3024663 h 4266478"/>
              <a:gd name="connsiteX41" fmla="*/ 6298015 w 6748930"/>
              <a:gd name="connsiteY41" fmla="*/ 3234213 h 4266478"/>
              <a:gd name="connsiteX42" fmla="*/ 6529868 w 6748930"/>
              <a:gd name="connsiteY42" fmla="*/ 3422746 h 4266478"/>
              <a:gd name="connsiteX43" fmla="*/ 6671535 w 6748930"/>
              <a:gd name="connsiteY43" fmla="*/ 3491992 h 4266478"/>
              <a:gd name="connsiteX44" fmla="*/ 6748930 w 6748930"/>
              <a:gd name="connsiteY44" fmla="*/ 3367943 h 4266478"/>
              <a:gd name="connsiteX45" fmla="*/ 5559681 w 6748930"/>
              <a:gd name="connsiteY45" fmla="*/ 2392683 h 4266478"/>
              <a:gd name="connsiteX46" fmla="*/ 4062794 w 6748930"/>
              <a:gd name="connsiteY46" fmla="*/ 1376362 h 4266478"/>
              <a:gd name="connsiteX47" fmla="*/ 3318797 w 6748930"/>
              <a:gd name="connsiteY47" fmla="*/ 915772 h 4266478"/>
              <a:gd name="connsiteX48" fmla="*/ 3082778 w 6748930"/>
              <a:gd name="connsiteY48" fmla="*/ 554037 h 4266478"/>
              <a:gd name="connsiteX49" fmla="*/ 2924003 w 6748930"/>
              <a:gd name="connsiteY49" fmla="*/ 294928 h 4266478"/>
              <a:gd name="connsiteX50" fmla="*/ 2506088 w 6748930"/>
              <a:gd name="connsiteY50" fmla="*/ 387885 h 4266478"/>
              <a:gd name="connsiteX51" fmla="*/ 2221402 w 6748930"/>
              <a:gd name="connsiteY51" fmla="*/ 985261 h 4266478"/>
              <a:gd name="connsiteX52" fmla="*/ 1989942 w 6748930"/>
              <a:gd name="connsiteY52" fmla="*/ 997884 h 4266478"/>
              <a:gd name="connsiteX53" fmla="*/ 1922097 w 6748930"/>
              <a:gd name="connsiteY53" fmla="*/ 567298 h 4266478"/>
              <a:gd name="connsiteX54" fmla="*/ 1896109 w 6748930"/>
              <a:gd name="connsiteY54" fmla="*/ 300413 h 4266478"/>
              <a:gd name="connsiteX55" fmla="*/ 1412666 w 6748930"/>
              <a:gd name="connsiteY55" fmla="*/ 270718 h 4266478"/>
              <a:gd name="connsiteX56" fmla="*/ 1425515 w 6748930"/>
              <a:gd name="connsiteY56" fmla="*/ 166612 h 4266478"/>
              <a:gd name="connsiteX57" fmla="*/ 1280609 w 6748930"/>
              <a:gd name="connsiteY57" fmla="*/ 150030 h 4266478"/>
              <a:gd name="connsiteX58" fmla="*/ 1172711 w 6748930"/>
              <a:gd name="connsiteY58" fmla="*/ 116331 h 4266478"/>
              <a:gd name="connsiteX59" fmla="*/ 1176653 w 6748930"/>
              <a:gd name="connsiteY59" fmla="*/ 0 h 4266478"/>
              <a:gd name="connsiteX60" fmla="*/ 1069010 w 6748930"/>
              <a:gd name="connsiteY60" fmla="*/ 219058 h 4266478"/>
              <a:gd name="connsiteX61" fmla="*/ 964794 w 6748930"/>
              <a:gd name="connsiteY61" fmla="*/ 422197 h 4266478"/>
              <a:gd name="connsiteX62" fmla="*/ 887664 w 6748930"/>
              <a:gd name="connsiteY62" fmla="*/ 657189 h 4266478"/>
              <a:gd name="connsiteX63" fmla="*/ 771100 w 6748930"/>
              <a:gd name="connsiteY63" fmla="*/ 1061211 h 4266478"/>
              <a:gd name="connsiteX64" fmla="*/ 541335 w 6748930"/>
              <a:gd name="connsiteY64" fmla="*/ 959722 h 4266478"/>
              <a:gd name="connsiteX65" fmla="*/ 353890 w 6748930"/>
              <a:gd name="connsiteY65" fmla="*/ 1065022 h 4266478"/>
              <a:gd name="connsiteX66" fmla="*/ 237318 w 6748930"/>
              <a:gd name="connsiteY66" fmla="*/ 978124 h 4266478"/>
              <a:gd name="connsiteX67" fmla="*/ 166867 w 6748930"/>
              <a:gd name="connsiteY67" fmla="*/ 1053329 h 4266478"/>
              <a:gd name="connsiteX68" fmla="*/ 113254 w 6748930"/>
              <a:gd name="connsiteY68" fmla="*/ 1172779 h 4266478"/>
              <a:gd name="connsiteX69" fmla="*/ 72176 w 6748930"/>
              <a:gd name="connsiteY69" fmla="*/ 1270760 h 4266478"/>
              <a:gd name="connsiteX70" fmla="*/ 68887 w 6748930"/>
              <a:gd name="connsiteY70" fmla="*/ 1384563 h 4266478"/>
              <a:gd name="connsiteX71" fmla="*/ 0 w 6748930"/>
              <a:gd name="connsiteY71" fmla="*/ 1484278 h 4266478"/>
              <a:gd name="connsiteX72" fmla="*/ 15717 w 6748930"/>
              <a:gd name="connsiteY72" fmla="*/ 1721646 h 4266478"/>
              <a:gd name="connsiteX73" fmla="*/ 124038 w 6748930"/>
              <a:gd name="connsiteY73" fmla="*/ 1709685 h 4266478"/>
              <a:gd name="connsiteX74" fmla="*/ 287427 w 6748930"/>
              <a:gd name="connsiteY74" fmla="*/ 1780094 h 4266478"/>
              <a:gd name="connsiteX75" fmla="*/ 477307 w 6748930"/>
              <a:gd name="connsiteY75" fmla="*/ 1893119 h 4266478"/>
              <a:gd name="connsiteX76" fmla="*/ 442078 w 6748930"/>
              <a:gd name="connsiteY76" fmla="*/ 2038562 h 4266478"/>
              <a:gd name="connsiteX77" fmla="*/ 632171 w 6748930"/>
              <a:gd name="connsiteY77" fmla="*/ 2268701 h 4266478"/>
              <a:gd name="connsiteX78" fmla="*/ 526244 w 6748930"/>
              <a:gd name="connsiteY78" fmla="*/ 2536814 h 4266478"/>
              <a:gd name="connsiteX0" fmla="*/ 526244 w 6748930"/>
              <a:gd name="connsiteY0" fmla="*/ 2536814 h 4266478"/>
              <a:gd name="connsiteX1" fmla="*/ 1076824 w 6748930"/>
              <a:gd name="connsiteY1" fmla="*/ 2787408 h 4266478"/>
              <a:gd name="connsiteX2" fmla="*/ 1398218 w 6748930"/>
              <a:gd name="connsiteY2" fmla="*/ 2946200 h 4266478"/>
              <a:gd name="connsiteX3" fmla="*/ 997575 w 6748930"/>
              <a:gd name="connsiteY3" fmla="*/ 3936118 h 4266478"/>
              <a:gd name="connsiteX4" fmla="*/ 1286691 w 6748930"/>
              <a:gd name="connsiteY4" fmla="*/ 3816252 h 4266478"/>
              <a:gd name="connsiteX5" fmla="*/ 1442161 w 6748930"/>
              <a:gd name="connsiteY5" fmla="*/ 3614035 h 4266478"/>
              <a:gd name="connsiteX6" fmla="*/ 1468940 w 6748930"/>
              <a:gd name="connsiteY6" fmla="*/ 3584671 h 4266478"/>
              <a:gd name="connsiteX7" fmla="*/ 1513390 w 6748930"/>
              <a:gd name="connsiteY7" fmla="*/ 3597371 h 4266478"/>
              <a:gd name="connsiteX8" fmla="*/ 1487990 w 6748930"/>
              <a:gd name="connsiteY8" fmla="*/ 3635471 h 4266478"/>
              <a:gd name="connsiteX9" fmla="*/ 1649915 w 6748930"/>
              <a:gd name="connsiteY9" fmla="*/ 3708785 h 4266478"/>
              <a:gd name="connsiteX10" fmla="*/ 1859532 w 6748930"/>
              <a:gd name="connsiteY10" fmla="*/ 3781869 h 4266478"/>
              <a:gd name="connsiteX11" fmla="*/ 1854065 w 6748930"/>
              <a:gd name="connsiteY11" fmla="*/ 3704416 h 4266478"/>
              <a:gd name="connsiteX12" fmla="*/ 1879446 w 6748930"/>
              <a:gd name="connsiteY12" fmla="*/ 3618720 h 4266478"/>
              <a:gd name="connsiteX13" fmla="*/ 1994158 w 6748930"/>
              <a:gd name="connsiteY13" fmla="*/ 3127343 h 4266478"/>
              <a:gd name="connsiteX14" fmla="*/ 2804799 w 6748930"/>
              <a:gd name="connsiteY14" fmla="*/ 3811342 h 4266478"/>
              <a:gd name="connsiteX15" fmla="*/ 3013959 w 6748930"/>
              <a:gd name="connsiteY15" fmla="*/ 3873711 h 4266478"/>
              <a:gd name="connsiteX16" fmla="*/ 3183365 w 6748930"/>
              <a:gd name="connsiteY16" fmla="*/ 3905405 h 4266478"/>
              <a:gd name="connsiteX17" fmla="*/ 3423049 w 6748930"/>
              <a:gd name="connsiteY17" fmla="*/ 3955260 h 4266478"/>
              <a:gd name="connsiteX18" fmla="*/ 3632647 w 6748930"/>
              <a:gd name="connsiteY18" fmla="*/ 3997749 h 4266478"/>
              <a:gd name="connsiteX19" fmla="*/ 3740614 w 6748930"/>
              <a:gd name="connsiteY19" fmla="*/ 3893529 h 4266478"/>
              <a:gd name="connsiteX20" fmla="*/ 3737407 w 6748930"/>
              <a:gd name="connsiteY20" fmla="*/ 3557634 h 4266478"/>
              <a:gd name="connsiteX21" fmla="*/ 3757294 w 6748930"/>
              <a:gd name="connsiteY21" fmla="*/ 3297335 h 4266478"/>
              <a:gd name="connsiteX22" fmla="*/ 3792915 w 6748930"/>
              <a:gd name="connsiteY22" fmla="*/ 3265495 h 4266478"/>
              <a:gd name="connsiteX23" fmla="*/ 4255597 w 6748930"/>
              <a:gd name="connsiteY23" fmla="*/ 3635681 h 4266478"/>
              <a:gd name="connsiteX24" fmla="*/ 4720118 w 6748930"/>
              <a:gd name="connsiteY24" fmla="*/ 3994245 h 4266478"/>
              <a:gd name="connsiteX25" fmla="*/ 5023475 w 6748930"/>
              <a:gd name="connsiteY25" fmla="*/ 4266478 h 4266478"/>
              <a:gd name="connsiteX26" fmla="*/ 5017702 w 6748930"/>
              <a:gd name="connsiteY26" fmla="*/ 3956627 h 4266478"/>
              <a:gd name="connsiteX27" fmla="*/ 4969981 w 6748930"/>
              <a:gd name="connsiteY27" fmla="*/ 3844540 h 4266478"/>
              <a:gd name="connsiteX28" fmla="*/ 4908533 w 6748930"/>
              <a:gd name="connsiteY28" fmla="*/ 3694951 h 4266478"/>
              <a:gd name="connsiteX29" fmla="*/ 5369357 w 6748930"/>
              <a:gd name="connsiteY29" fmla="*/ 3581400 h 4266478"/>
              <a:gd name="connsiteX30" fmla="*/ 5352135 w 6748930"/>
              <a:gd name="connsiteY30" fmla="*/ 3343756 h 4266478"/>
              <a:gd name="connsiteX31" fmla="*/ 5596803 w 6748930"/>
              <a:gd name="connsiteY31" fmla="*/ 3349433 h 4266478"/>
              <a:gd name="connsiteX32" fmla="*/ 5602980 w 6748930"/>
              <a:gd name="connsiteY32" fmla="*/ 3298950 h 4266478"/>
              <a:gd name="connsiteX33" fmla="*/ 5450683 w 6748930"/>
              <a:gd name="connsiteY33" fmla="*/ 3307818 h 4266478"/>
              <a:gd name="connsiteX34" fmla="*/ 5397215 w 6748930"/>
              <a:gd name="connsiteY34" fmla="*/ 3249278 h 4266478"/>
              <a:gd name="connsiteX35" fmla="*/ 5479694 w 6748930"/>
              <a:gd name="connsiteY35" fmla="*/ 3134668 h 4266478"/>
              <a:gd name="connsiteX36" fmla="*/ 5563128 w 6748930"/>
              <a:gd name="connsiteY36" fmla="*/ 3215889 h 4266478"/>
              <a:gd name="connsiteX37" fmla="*/ 5654304 w 6748930"/>
              <a:gd name="connsiteY37" fmla="*/ 3199969 h 4266478"/>
              <a:gd name="connsiteX38" fmla="*/ 5699181 w 6748930"/>
              <a:gd name="connsiteY38" fmla="*/ 3111604 h 4266478"/>
              <a:gd name="connsiteX39" fmla="*/ 5832576 w 6748930"/>
              <a:gd name="connsiteY39" fmla="*/ 3205033 h 4266478"/>
              <a:gd name="connsiteX40" fmla="*/ 5912633 w 6748930"/>
              <a:gd name="connsiteY40" fmla="*/ 3024663 h 4266478"/>
              <a:gd name="connsiteX41" fmla="*/ 6298015 w 6748930"/>
              <a:gd name="connsiteY41" fmla="*/ 3234213 h 4266478"/>
              <a:gd name="connsiteX42" fmla="*/ 6529868 w 6748930"/>
              <a:gd name="connsiteY42" fmla="*/ 3422746 h 4266478"/>
              <a:gd name="connsiteX43" fmla="*/ 6671535 w 6748930"/>
              <a:gd name="connsiteY43" fmla="*/ 3491992 h 4266478"/>
              <a:gd name="connsiteX44" fmla="*/ 6748930 w 6748930"/>
              <a:gd name="connsiteY44" fmla="*/ 3367943 h 4266478"/>
              <a:gd name="connsiteX45" fmla="*/ 5559681 w 6748930"/>
              <a:gd name="connsiteY45" fmla="*/ 2392683 h 4266478"/>
              <a:gd name="connsiteX46" fmla="*/ 4062794 w 6748930"/>
              <a:gd name="connsiteY46" fmla="*/ 1376362 h 4266478"/>
              <a:gd name="connsiteX47" fmla="*/ 3318797 w 6748930"/>
              <a:gd name="connsiteY47" fmla="*/ 915772 h 4266478"/>
              <a:gd name="connsiteX48" fmla="*/ 3082778 w 6748930"/>
              <a:gd name="connsiteY48" fmla="*/ 554037 h 4266478"/>
              <a:gd name="connsiteX49" fmla="*/ 2924003 w 6748930"/>
              <a:gd name="connsiteY49" fmla="*/ 294928 h 4266478"/>
              <a:gd name="connsiteX50" fmla="*/ 2221402 w 6748930"/>
              <a:gd name="connsiteY50" fmla="*/ 985261 h 4266478"/>
              <a:gd name="connsiteX51" fmla="*/ 1989942 w 6748930"/>
              <a:gd name="connsiteY51" fmla="*/ 997884 h 4266478"/>
              <a:gd name="connsiteX52" fmla="*/ 1922097 w 6748930"/>
              <a:gd name="connsiteY52" fmla="*/ 567298 h 4266478"/>
              <a:gd name="connsiteX53" fmla="*/ 1896109 w 6748930"/>
              <a:gd name="connsiteY53" fmla="*/ 300413 h 4266478"/>
              <a:gd name="connsiteX54" fmla="*/ 1412666 w 6748930"/>
              <a:gd name="connsiteY54" fmla="*/ 270718 h 4266478"/>
              <a:gd name="connsiteX55" fmla="*/ 1425515 w 6748930"/>
              <a:gd name="connsiteY55" fmla="*/ 166612 h 4266478"/>
              <a:gd name="connsiteX56" fmla="*/ 1280609 w 6748930"/>
              <a:gd name="connsiteY56" fmla="*/ 150030 h 4266478"/>
              <a:gd name="connsiteX57" fmla="*/ 1172711 w 6748930"/>
              <a:gd name="connsiteY57" fmla="*/ 116331 h 4266478"/>
              <a:gd name="connsiteX58" fmla="*/ 1176653 w 6748930"/>
              <a:gd name="connsiteY58" fmla="*/ 0 h 4266478"/>
              <a:gd name="connsiteX59" fmla="*/ 1069010 w 6748930"/>
              <a:gd name="connsiteY59" fmla="*/ 219058 h 4266478"/>
              <a:gd name="connsiteX60" fmla="*/ 964794 w 6748930"/>
              <a:gd name="connsiteY60" fmla="*/ 422197 h 4266478"/>
              <a:gd name="connsiteX61" fmla="*/ 887664 w 6748930"/>
              <a:gd name="connsiteY61" fmla="*/ 657189 h 4266478"/>
              <a:gd name="connsiteX62" fmla="*/ 771100 w 6748930"/>
              <a:gd name="connsiteY62" fmla="*/ 1061211 h 4266478"/>
              <a:gd name="connsiteX63" fmla="*/ 541335 w 6748930"/>
              <a:gd name="connsiteY63" fmla="*/ 959722 h 4266478"/>
              <a:gd name="connsiteX64" fmla="*/ 353890 w 6748930"/>
              <a:gd name="connsiteY64" fmla="*/ 1065022 h 4266478"/>
              <a:gd name="connsiteX65" fmla="*/ 237318 w 6748930"/>
              <a:gd name="connsiteY65" fmla="*/ 978124 h 4266478"/>
              <a:gd name="connsiteX66" fmla="*/ 166867 w 6748930"/>
              <a:gd name="connsiteY66" fmla="*/ 1053329 h 4266478"/>
              <a:gd name="connsiteX67" fmla="*/ 113254 w 6748930"/>
              <a:gd name="connsiteY67" fmla="*/ 1172779 h 4266478"/>
              <a:gd name="connsiteX68" fmla="*/ 72176 w 6748930"/>
              <a:gd name="connsiteY68" fmla="*/ 1270760 h 4266478"/>
              <a:gd name="connsiteX69" fmla="*/ 68887 w 6748930"/>
              <a:gd name="connsiteY69" fmla="*/ 1384563 h 4266478"/>
              <a:gd name="connsiteX70" fmla="*/ 0 w 6748930"/>
              <a:gd name="connsiteY70" fmla="*/ 1484278 h 4266478"/>
              <a:gd name="connsiteX71" fmla="*/ 15717 w 6748930"/>
              <a:gd name="connsiteY71" fmla="*/ 1721646 h 4266478"/>
              <a:gd name="connsiteX72" fmla="*/ 124038 w 6748930"/>
              <a:gd name="connsiteY72" fmla="*/ 1709685 h 4266478"/>
              <a:gd name="connsiteX73" fmla="*/ 287427 w 6748930"/>
              <a:gd name="connsiteY73" fmla="*/ 1780094 h 4266478"/>
              <a:gd name="connsiteX74" fmla="*/ 477307 w 6748930"/>
              <a:gd name="connsiteY74" fmla="*/ 1893119 h 4266478"/>
              <a:gd name="connsiteX75" fmla="*/ 442078 w 6748930"/>
              <a:gd name="connsiteY75" fmla="*/ 2038562 h 4266478"/>
              <a:gd name="connsiteX76" fmla="*/ 632171 w 6748930"/>
              <a:gd name="connsiteY76" fmla="*/ 2268701 h 4266478"/>
              <a:gd name="connsiteX77" fmla="*/ 526244 w 6748930"/>
              <a:gd name="connsiteY77" fmla="*/ 2536814 h 4266478"/>
              <a:gd name="connsiteX0" fmla="*/ 526244 w 6748930"/>
              <a:gd name="connsiteY0" fmla="*/ 2536814 h 4266478"/>
              <a:gd name="connsiteX1" fmla="*/ 1076824 w 6748930"/>
              <a:gd name="connsiteY1" fmla="*/ 2787408 h 4266478"/>
              <a:gd name="connsiteX2" fmla="*/ 1398218 w 6748930"/>
              <a:gd name="connsiteY2" fmla="*/ 2946200 h 4266478"/>
              <a:gd name="connsiteX3" fmla="*/ 997575 w 6748930"/>
              <a:gd name="connsiteY3" fmla="*/ 3936118 h 4266478"/>
              <a:gd name="connsiteX4" fmla="*/ 1286691 w 6748930"/>
              <a:gd name="connsiteY4" fmla="*/ 3816252 h 4266478"/>
              <a:gd name="connsiteX5" fmla="*/ 1442161 w 6748930"/>
              <a:gd name="connsiteY5" fmla="*/ 3614035 h 4266478"/>
              <a:gd name="connsiteX6" fmla="*/ 1468940 w 6748930"/>
              <a:gd name="connsiteY6" fmla="*/ 3584671 h 4266478"/>
              <a:gd name="connsiteX7" fmla="*/ 1513390 w 6748930"/>
              <a:gd name="connsiteY7" fmla="*/ 3597371 h 4266478"/>
              <a:gd name="connsiteX8" fmla="*/ 1487990 w 6748930"/>
              <a:gd name="connsiteY8" fmla="*/ 3635471 h 4266478"/>
              <a:gd name="connsiteX9" fmla="*/ 1649915 w 6748930"/>
              <a:gd name="connsiteY9" fmla="*/ 3708785 h 4266478"/>
              <a:gd name="connsiteX10" fmla="*/ 1859532 w 6748930"/>
              <a:gd name="connsiteY10" fmla="*/ 3781869 h 4266478"/>
              <a:gd name="connsiteX11" fmla="*/ 1854065 w 6748930"/>
              <a:gd name="connsiteY11" fmla="*/ 3704416 h 4266478"/>
              <a:gd name="connsiteX12" fmla="*/ 1879446 w 6748930"/>
              <a:gd name="connsiteY12" fmla="*/ 3618720 h 4266478"/>
              <a:gd name="connsiteX13" fmla="*/ 1994158 w 6748930"/>
              <a:gd name="connsiteY13" fmla="*/ 3127343 h 4266478"/>
              <a:gd name="connsiteX14" fmla="*/ 2804799 w 6748930"/>
              <a:gd name="connsiteY14" fmla="*/ 3811342 h 4266478"/>
              <a:gd name="connsiteX15" fmla="*/ 3013959 w 6748930"/>
              <a:gd name="connsiteY15" fmla="*/ 3873711 h 4266478"/>
              <a:gd name="connsiteX16" fmla="*/ 3183365 w 6748930"/>
              <a:gd name="connsiteY16" fmla="*/ 3905405 h 4266478"/>
              <a:gd name="connsiteX17" fmla="*/ 3423049 w 6748930"/>
              <a:gd name="connsiteY17" fmla="*/ 3955260 h 4266478"/>
              <a:gd name="connsiteX18" fmla="*/ 3632647 w 6748930"/>
              <a:gd name="connsiteY18" fmla="*/ 3997749 h 4266478"/>
              <a:gd name="connsiteX19" fmla="*/ 3740614 w 6748930"/>
              <a:gd name="connsiteY19" fmla="*/ 3893529 h 4266478"/>
              <a:gd name="connsiteX20" fmla="*/ 3737407 w 6748930"/>
              <a:gd name="connsiteY20" fmla="*/ 3557634 h 4266478"/>
              <a:gd name="connsiteX21" fmla="*/ 3757294 w 6748930"/>
              <a:gd name="connsiteY21" fmla="*/ 3297335 h 4266478"/>
              <a:gd name="connsiteX22" fmla="*/ 3792915 w 6748930"/>
              <a:gd name="connsiteY22" fmla="*/ 3265495 h 4266478"/>
              <a:gd name="connsiteX23" fmla="*/ 4255597 w 6748930"/>
              <a:gd name="connsiteY23" fmla="*/ 3635681 h 4266478"/>
              <a:gd name="connsiteX24" fmla="*/ 4720118 w 6748930"/>
              <a:gd name="connsiteY24" fmla="*/ 3994245 h 4266478"/>
              <a:gd name="connsiteX25" fmla="*/ 5023475 w 6748930"/>
              <a:gd name="connsiteY25" fmla="*/ 4266478 h 4266478"/>
              <a:gd name="connsiteX26" fmla="*/ 5017702 w 6748930"/>
              <a:gd name="connsiteY26" fmla="*/ 3956627 h 4266478"/>
              <a:gd name="connsiteX27" fmla="*/ 4969981 w 6748930"/>
              <a:gd name="connsiteY27" fmla="*/ 3844540 h 4266478"/>
              <a:gd name="connsiteX28" fmla="*/ 4908533 w 6748930"/>
              <a:gd name="connsiteY28" fmla="*/ 3694951 h 4266478"/>
              <a:gd name="connsiteX29" fmla="*/ 5369357 w 6748930"/>
              <a:gd name="connsiteY29" fmla="*/ 3581400 h 4266478"/>
              <a:gd name="connsiteX30" fmla="*/ 5352135 w 6748930"/>
              <a:gd name="connsiteY30" fmla="*/ 3343756 h 4266478"/>
              <a:gd name="connsiteX31" fmla="*/ 5596803 w 6748930"/>
              <a:gd name="connsiteY31" fmla="*/ 3349433 h 4266478"/>
              <a:gd name="connsiteX32" fmla="*/ 5602980 w 6748930"/>
              <a:gd name="connsiteY32" fmla="*/ 3298950 h 4266478"/>
              <a:gd name="connsiteX33" fmla="*/ 5450683 w 6748930"/>
              <a:gd name="connsiteY33" fmla="*/ 3307818 h 4266478"/>
              <a:gd name="connsiteX34" fmla="*/ 5397215 w 6748930"/>
              <a:gd name="connsiteY34" fmla="*/ 3249278 h 4266478"/>
              <a:gd name="connsiteX35" fmla="*/ 5479694 w 6748930"/>
              <a:gd name="connsiteY35" fmla="*/ 3134668 h 4266478"/>
              <a:gd name="connsiteX36" fmla="*/ 5563128 w 6748930"/>
              <a:gd name="connsiteY36" fmla="*/ 3215889 h 4266478"/>
              <a:gd name="connsiteX37" fmla="*/ 5654304 w 6748930"/>
              <a:gd name="connsiteY37" fmla="*/ 3199969 h 4266478"/>
              <a:gd name="connsiteX38" fmla="*/ 5699181 w 6748930"/>
              <a:gd name="connsiteY38" fmla="*/ 3111604 h 4266478"/>
              <a:gd name="connsiteX39" fmla="*/ 5832576 w 6748930"/>
              <a:gd name="connsiteY39" fmla="*/ 3205033 h 4266478"/>
              <a:gd name="connsiteX40" fmla="*/ 5912633 w 6748930"/>
              <a:gd name="connsiteY40" fmla="*/ 3024663 h 4266478"/>
              <a:gd name="connsiteX41" fmla="*/ 6298015 w 6748930"/>
              <a:gd name="connsiteY41" fmla="*/ 3234213 h 4266478"/>
              <a:gd name="connsiteX42" fmla="*/ 6529868 w 6748930"/>
              <a:gd name="connsiteY42" fmla="*/ 3422746 h 4266478"/>
              <a:gd name="connsiteX43" fmla="*/ 6671535 w 6748930"/>
              <a:gd name="connsiteY43" fmla="*/ 3491992 h 4266478"/>
              <a:gd name="connsiteX44" fmla="*/ 6748930 w 6748930"/>
              <a:gd name="connsiteY44" fmla="*/ 3367943 h 4266478"/>
              <a:gd name="connsiteX45" fmla="*/ 5559681 w 6748930"/>
              <a:gd name="connsiteY45" fmla="*/ 2392683 h 4266478"/>
              <a:gd name="connsiteX46" fmla="*/ 4062794 w 6748930"/>
              <a:gd name="connsiteY46" fmla="*/ 1376362 h 4266478"/>
              <a:gd name="connsiteX47" fmla="*/ 3318797 w 6748930"/>
              <a:gd name="connsiteY47" fmla="*/ 915772 h 4266478"/>
              <a:gd name="connsiteX48" fmla="*/ 3082778 w 6748930"/>
              <a:gd name="connsiteY48" fmla="*/ 554037 h 4266478"/>
              <a:gd name="connsiteX49" fmla="*/ 2221402 w 6748930"/>
              <a:gd name="connsiteY49" fmla="*/ 985261 h 4266478"/>
              <a:gd name="connsiteX50" fmla="*/ 1989942 w 6748930"/>
              <a:gd name="connsiteY50" fmla="*/ 997884 h 4266478"/>
              <a:gd name="connsiteX51" fmla="*/ 1922097 w 6748930"/>
              <a:gd name="connsiteY51" fmla="*/ 567298 h 4266478"/>
              <a:gd name="connsiteX52" fmla="*/ 1896109 w 6748930"/>
              <a:gd name="connsiteY52" fmla="*/ 300413 h 4266478"/>
              <a:gd name="connsiteX53" fmla="*/ 1412666 w 6748930"/>
              <a:gd name="connsiteY53" fmla="*/ 270718 h 4266478"/>
              <a:gd name="connsiteX54" fmla="*/ 1425515 w 6748930"/>
              <a:gd name="connsiteY54" fmla="*/ 166612 h 4266478"/>
              <a:gd name="connsiteX55" fmla="*/ 1280609 w 6748930"/>
              <a:gd name="connsiteY55" fmla="*/ 150030 h 4266478"/>
              <a:gd name="connsiteX56" fmla="*/ 1172711 w 6748930"/>
              <a:gd name="connsiteY56" fmla="*/ 116331 h 4266478"/>
              <a:gd name="connsiteX57" fmla="*/ 1176653 w 6748930"/>
              <a:gd name="connsiteY57" fmla="*/ 0 h 4266478"/>
              <a:gd name="connsiteX58" fmla="*/ 1069010 w 6748930"/>
              <a:gd name="connsiteY58" fmla="*/ 219058 h 4266478"/>
              <a:gd name="connsiteX59" fmla="*/ 964794 w 6748930"/>
              <a:gd name="connsiteY59" fmla="*/ 422197 h 4266478"/>
              <a:gd name="connsiteX60" fmla="*/ 887664 w 6748930"/>
              <a:gd name="connsiteY60" fmla="*/ 657189 h 4266478"/>
              <a:gd name="connsiteX61" fmla="*/ 771100 w 6748930"/>
              <a:gd name="connsiteY61" fmla="*/ 1061211 h 4266478"/>
              <a:gd name="connsiteX62" fmla="*/ 541335 w 6748930"/>
              <a:gd name="connsiteY62" fmla="*/ 959722 h 4266478"/>
              <a:gd name="connsiteX63" fmla="*/ 353890 w 6748930"/>
              <a:gd name="connsiteY63" fmla="*/ 1065022 h 4266478"/>
              <a:gd name="connsiteX64" fmla="*/ 237318 w 6748930"/>
              <a:gd name="connsiteY64" fmla="*/ 978124 h 4266478"/>
              <a:gd name="connsiteX65" fmla="*/ 166867 w 6748930"/>
              <a:gd name="connsiteY65" fmla="*/ 1053329 h 4266478"/>
              <a:gd name="connsiteX66" fmla="*/ 113254 w 6748930"/>
              <a:gd name="connsiteY66" fmla="*/ 1172779 h 4266478"/>
              <a:gd name="connsiteX67" fmla="*/ 72176 w 6748930"/>
              <a:gd name="connsiteY67" fmla="*/ 1270760 h 4266478"/>
              <a:gd name="connsiteX68" fmla="*/ 68887 w 6748930"/>
              <a:gd name="connsiteY68" fmla="*/ 1384563 h 4266478"/>
              <a:gd name="connsiteX69" fmla="*/ 0 w 6748930"/>
              <a:gd name="connsiteY69" fmla="*/ 1484278 h 4266478"/>
              <a:gd name="connsiteX70" fmla="*/ 15717 w 6748930"/>
              <a:gd name="connsiteY70" fmla="*/ 1721646 h 4266478"/>
              <a:gd name="connsiteX71" fmla="*/ 124038 w 6748930"/>
              <a:gd name="connsiteY71" fmla="*/ 1709685 h 4266478"/>
              <a:gd name="connsiteX72" fmla="*/ 287427 w 6748930"/>
              <a:gd name="connsiteY72" fmla="*/ 1780094 h 4266478"/>
              <a:gd name="connsiteX73" fmla="*/ 477307 w 6748930"/>
              <a:gd name="connsiteY73" fmla="*/ 1893119 h 4266478"/>
              <a:gd name="connsiteX74" fmla="*/ 442078 w 6748930"/>
              <a:gd name="connsiteY74" fmla="*/ 2038562 h 4266478"/>
              <a:gd name="connsiteX75" fmla="*/ 632171 w 6748930"/>
              <a:gd name="connsiteY75" fmla="*/ 2268701 h 4266478"/>
              <a:gd name="connsiteX76" fmla="*/ 526244 w 6748930"/>
              <a:gd name="connsiteY76" fmla="*/ 2536814 h 4266478"/>
              <a:gd name="connsiteX0" fmla="*/ 526244 w 6748930"/>
              <a:gd name="connsiteY0" fmla="*/ 2536814 h 4266478"/>
              <a:gd name="connsiteX1" fmla="*/ 1076824 w 6748930"/>
              <a:gd name="connsiteY1" fmla="*/ 2787408 h 4266478"/>
              <a:gd name="connsiteX2" fmla="*/ 1398218 w 6748930"/>
              <a:gd name="connsiteY2" fmla="*/ 2946200 h 4266478"/>
              <a:gd name="connsiteX3" fmla="*/ 997575 w 6748930"/>
              <a:gd name="connsiteY3" fmla="*/ 3936118 h 4266478"/>
              <a:gd name="connsiteX4" fmla="*/ 1286691 w 6748930"/>
              <a:gd name="connsiteY4" fmla="*/ 3816252 h 4266478"/>
              <a:gd name="connsiteX5" fmla="*/ 1442161 w 6748930"/>
              <a:gd name="connsiteY5" fmla="*/ 3614035 h 4266478"/>
              <a:gd name="connsiteX6" fmla="*/ 1468940 w 6748930"/>
              <a:gd name="connsiteY6" fmla="*/ 3584671 h 4266478"/>
              <a:gd name="connsiteX7" fmla="*/ 1513390 w 6748930"/>
              <a:gd name="connsiteY7" fmla="*/ 3597371 h 4266478"/>
              <a:gd name="connsiteX8" fmla="*/ 1487990 w 6748930"/>
              <a:gd name="connsiteY8" fmla="*/ 3635471 h 4266478"/>
              <a:gd name="connsiteX9" fmla="*/ 1649915 w 6748930"/>
              <a:gd name="connsiteY9" fmla="*/ 3708785 h 4266478"/>
              <a:gd name="connsiteX10" fmla="*/ 1859532 w 6748930"/>
              <a:gd name="connsiteY10" fmla="*/ 3781869 h 4266478"/>
              <a:gd name="connsiteX11" fmla="*/ 1854065 w 6748930"/>
              <a:gd name="connsiteY11" fmla="*/ 3704416 h 4266478"/>
              <a:gd name="connsiteX12" fmla="*/ 1879446 w 6748930"/>
              <a:gd name="connsiteY12" fmla="*/ 3618720 h 4266478"/>
              <a:gd name="connsiteX13" fmla="*/ 1994158 w 6748930"/>
              <a:gd name="connsiteY13" fmla="*/ 3127343 h 4266478"/>
              <a:gd name="connsiteX14" fmla="*/ 2804799 w 6748930"/>
              <a:gd name="connsiteY14" fmla="*/ 3811342 h 4266478"/>
              <a:gd name="connsiteX15" fmla="*/ 3013959 w 6748930"/>
              <a:gd name="connsiteY15" fmla="*/ 3873711 h 4266478"/>
              <a:gd name="connsiteX16" fmla="*/ 3183365 w 6748930"/>
              <a:gd name="connsiteY16" fmla="*/ 3905405 h 4266478"/>
              <a:gd name="connsiteX17" fmla="*/ 3423049 w 6748930"/>
              <a:gd name="connsiteY17" fmla="*/ 3955260 h 4266478"/>
              <a:gd name="connsiteX18" fmla="*/ 3632647 w 6748930"/>
              <a:gd name="connsiteY18" fmla="*/ 3997749 h 4266478"/>
              <a:gd name="connsiteX19" fmla="*/ 3740614 w 6748930"/>
              <a:gd name="connsiteY19" fmla="*/ 3893529 h 4266478"/>
              <a:gd name="connsiteX20" fmla="*/ 3737407 w 6748930"/>
              <a:gd name="connsiteY20" fmla="*/ 3557634 h 4266478"/>
              <a:gd name="connsiteX21" fmla="*/ 3757294 w 6748930"/>
              <a:gd name="connsiteY21" fmla="*/ 3297335 h 4266478"/>
              <a:gd name="connsiteX22" fmla="*/ 3792915 w 6748930"/>
              <a:gd name="connsiteY22" fmla="*/ 3265495 h 4266478"/>
              <a:gd name="connsiteX23" fmla="*/ 4255597 w 6748930"/>
              <a:gd name="connsiteY23" fmla="*/ 3635681 h 4266478"/>
              <a:gd name="connsiteX24" fmla="*/ 4720118 w 6748930"/>
              <a:gd name="connsiteY24" fmla="*/ 3994245 h 4266478"/>
              <a:gd name="connsiteX25" fmla="*/ 5023475 w 6748930"/>
              <a:gd name="connsiteY25" fmla="*/ 4266478 h 4266478"/>
              <a:gd name="connsiteX26" fmla="*/ 5017702 w 6748930"/>
              <a:gd name="connsiteY26" fmla="*/ 3956627 h 4266478"/>
              <a:gd name="connsiteX27" fmla="*/ 4969981 w 6748930"/>
              <a:gd name="connsiteY27" fmla="*/ 3844540 h 4266478"/>
              <a:gd name="connsiteX28" fmla="*/ 4908533 w 6748930"/>
              <a:gd name="connsiteY28" fmla="*/ 3694951 h 4266478"/>
              <a:gd name="connsiteX29" fmla="*/ 5369357 w 6748930"/>
              <a:gd name="connsiteY29" fmla="*/ 3581400 h 4266478"/>
              <a:gd name="connsiteX30" fmla="*/ 5352135 w 6748930"/>
              <a:gd name="connsiteY30" fmla="*/ 3343756 h 4266478"/>
              <a:gd name="connsiteX31" fmla="*/ 5596803 w 6748930"/>
              <a:gd name="connsiteY31" fmla="*/ 3349433 h 4266478"/>
              <a:gd name="connsiteX32" fmla="*/ 5602980 w 6748930"/>
              <a:gd name="connsiteY32" fmla="*/ 3298950 h 4266478"/>
              <a:gd name="connsiteX33" fmla="*/ 5450683 w 6748930"/>
              <a:gd name="connsiteY33" fmla="*/ 3307818 h 4266478"/>
              <a:gd name="connsiteX34" fmla="*/ 5397215 w 6748930"/>
              <a:gd name="connsiteY34" fmla="*/ 3249278 h 4266478"/>
              <a:gd name="connsiteX35" fmla="*/ 5479694 w 6748930"/>
              <a:gd name="connsiteY35" fmla="*/ 3134668 h 4266478"/>
              <a:gd name="connsiteX36" fmla="*/ 5563128 w 6748930"/>
              <a:gd name="connsiteY36" fmla="*/ 3215889 h 4266478"/>
              <a:gd name="connsiteX37" fmla="*/ 5654304 w 6748930"/>
              <a:gd name="connsiteY37" fmla="*/ 3199969 h 4266478"/>
              <a:gd name="connsiteX38" fmla="*/ 5699181 w 6748930"/>
              <a:gd name="connsiteY38" fmla="*/ 3111604 h 4266478"/>
              <a:gd name="connsiteX39" fmla="*/ 5832576 w 6748930"/>
              <a:gd name="connsiteY39" fmla="*/ 3205033 h 4266478"/>
              <a:gd name="connsiteX40" fmla="*/ 5912633 w 6748930"/>
              <a:gd name="connsiteY40" fmla="*/ 3024663 h 4266478"/>
              <a:gd name="connsiteX41" fmla="*/ 6298015 w 6748930"/>
              <a:gd name="connsiteY41" fmla="*/ 3234213 h 4266478"/>
              <a:gd name="connsiteX42" fmla="*/ 6529868 w 6748930"/>
              <a:gd name="connsiteY42" fmla="*/ 3422746 h 4266478"/>
              <a:gd name="connsiteX43" fmla="*/ 6671535 w 6748930"/>
              <a:gd name="connsiteY43" fmla="*/ 3491992 h 4266478"/>
              <a:gd name="connsiteX44" fmla="*/ 6748930 w 6748930"/>
              <a:gd name="connsiteY44" fmla="*/ 3367943 h 4266478"/>
              <a:gd name="connsiteX45" fmla="*/ 5559681 w 6748930"/>
              <a:gd name="connsiteY45" fmla="*/ 2392683 h 4266478"/>
              <a:gd name="connsiteX46" fmla="*/ 4062794 w 6748930"/>
              <a:gd name="connsiteY46" fmla="*/ 1376362 h 4266478"/>
              <a:gd name="connsiteX47" fmla="*/ 3318797 w 6748930"/>
              <a:gd name="connsiteY47" fmla="*/ 915772 h 4266478"/>
              <a:gd name="connsiteX48" fmla="*/ 3082778 w 6748930"/>
              <a:gd name="connsiteY48" fmla="*/ 554037 h 4266478"/>
              <a:gd name="connsiteX49" fmla="*/ 2221402 w 6748930"/>
              <a:gd name="connsiteY49" fmla="*/ 985261 h 4266478"/>
              <a:gd name="connsiteX50" fmla="*/ 1989942 w 6748930"/>
              <a:gd name="connsiteY50" fmla="*/ 997884 h 4266478"/>
              <a:gd name="connsiteX51" fmla="*/ 1922097 w 6748930"/>
              <a:gd name="connsiteY51" fmla="*/ 567298 h 4266478"/>
              <a:gd name="connsiteX52" fmla="*/ 1896109 w 6748930"/>
              <a:gd name="connsiteY52" fmla="*/ 300413 h 4266478"/>
              <a:gd name="connsiteX53" fmla="*/ 1412666 w 6748930"/>
              <a:gd name="connsiteY53" fmla="*/ 270718 h 4266478"/>
              <a:gd name="connsiteX54" fmla="*/ 1425515 w 6748930"/>
              <a:gd name="connsiteY54" fmla="*/ 166612 h 4266478"/>
              <a:gd name="connsiteX55" fmla="*/ 1280609 w 6748930"/>
              <a:gd name="connsiteY55" fmla="*/ 150030 h 4266478"/>
              <a:gd name="connsiteX56" fmla="*/ 1172711 w 6748930"/>
              <a:gd name="connsiteY56" fmla="*/ 116331 h 4266478"/>
              <a:gd name="connsiteX57" fmla="*/ 1176653 w 6748930"/>
              <a:gd name="connsiteY57" fmla="*/ 0 h 4266478"/>
              <a:gd name="connsiteX58" fmla="*/ 1069010 w 6748930"/>
              <a:gd name="connsiteY58" fmla="*/ 219058 h 4266478"/>
              <a:gd name="connsiteX59" fmla="*/ 964794 w 6748930"/>
              <a:gd name="connsiteY59" fmla="*/ 422197 h 4266478"/>
              <a:gd name="connsiteX60" fmla="*/ 887664 w 6748930"/>
              <a:gd name="connsiteY60" fmla="*/ 657189 h 4266478"/>
              <a:gd name="connsiteX61" fmla="*/ 771100 w 6748930"/>
              <a:gd name="connsiteY61" fmla="*/ 1061211 h 4266478"/>
              <a:gd name="connsiteX62" fmla="*/ 541335 w 6748930"/>
              <a:gd name="connsiteY62" fmla="*/ 959722 h 4266478"/>
              <a:gd name="connsiteX63" fmla="*/ 353890 w 6748930"/>
              <a:gd name="connsiteY63" fmla="*/ 1065022 h 4266478"/>
              <a:gd name="connsiteX64" fmla="*/ 237318 w 6748930"/>
              <a:gd name="connsiteY64" fmla="*/ 978124 h 4266478"/>
              <a:gd name="connsiteX65" fmla="*/ 166867 w 6748930"/>
              <a:gd name="connsiteY65" fmla="*/ 1053329 h 4266478"/>
              <a:gd name="connsiteX66" fmla="*/ 113254 w 6748930"/>
              <a:gd name="connsiteY66" fmla="*/ 1172779 h 4266478"/>
              <a:gd name="connsiteX67" fmla="*/ 72176 w 6748930"/>
              <a:gd name="connsiteY67" fmla="*/ 1270760 h 4266478"/>
              <a:gd name="connsiteX68" fmla="*/ 68887 w 6748930"/>
              <a:gd name="connsiteY68" fmla="*/ 1384563 h 4266478"/>
              <a:gd name="connsiteX69" fmla="*/ 0 w 6748930"/>
              <a:gd name="connsiteY69" fmla="*/ 1484278 h 4266478"/>
              <a:gd name="connsiteX70" fmla="*/ 15717 w 6748930"/>
              <a:gd name="connsiteY70" fmla="*/ 1721646 h 4266478"/>
              <a:gd name="connsiteX71" fmla="*/ 124038 w 6748930"/>
              <a:gd name="connsiteY71" fmla="*/ 1709685 h 4266478"/>
              <a:gd name="connsiteX72" fmla="*/ 287427 w 6748930"/>
              <a:gd name="connsiteY72" fmla="*/ 1780094 h 4266478"/>
              <a:gd name="connsiteX73" fmla="*/ 477307 w 6748930"/>
              <a:gd name="connsiteY73" fmla="*/ 1893119 h 4266478"/>
              <a:gd name="connsiteX74" fmla="*/ 442078 w 6748930"/>
              <a:gd name="connsiteY74" fmla="*/ 2038562 h 4266478"/>
              <a:gd name="connsiteX75" fmla="*/ 632171 w 6748930"/>
              <a:gd name="connsiteY75" fmla="*/ 2268701 h 4266478"/>
              <a:gd name="connsiteX76" fmla="*/ 526244 w 6748930"/>
              <a:gd name="connsiteY76" fmla="*/ 2536814 h 4266478"/>
              <a:gd name="connsiteX0" fmla="*/ 526244 w 6748930"/>
              <a:gd name="connsiteY0" fmla="*/ 2536814 h 4266478"/>
              <a:gd name="connsiteX1" fmla="*/ 1076824 w 6748930"/>
              <a:gd name="connsiteY1" fmla="*/ 2787408 h 4266478"/>
              <a:gd name="connsiteX2" fmla="*/ 1398218 w 6748930"/>
              <a:gd name="connsiteY2" fmla="*/ 2946200 h 4266478"/>
              <a:gd name="connsiteX3" fmla="*/ 997575 w 6748930"/>
              <a:gd name="connsiteY3" fmla="*/ 3936118 h 4266478"/>
              <a:gd name="connsiteX4" fmla="*/ 1286691 w 6748930"/>
              <a:gd name="connsiteY4" fmla="*/ 3816252 h 4266478"/>
              <a:gd name="connsiteX5" fmla="*/ 1442161 w 6748930"/>
              <a:gd name="connsiteY5" fmla="*/ 3614035 h 4266478"/>
              <a:gd name="connsiteX6" fmla="*/ 1468940 w 6748930"/>
              <a:gd name="connsiteY6" fmla="*/ 3584671 h 4266478"/>
              <a:gd name="connsiteX7" fmla="*/ 1513390 w 6748930"/>
              <a:gd name="connsiteY7" fmla="*/ 3597371 h 4266478"/>
              <a:gd name="connsiteX8" fmla="*/ 1487990 w 6748930"/>
              <a:gd name="connsiteY8" fmla="*/ 3635471 h 4266478"/>
              <a:gd name="connsiteX9" fmla="*/ 1649915 w 6748930"/>
              <a:gd name="connsiteY9" fmla="*/ 3708785 h 4266478"/>
              <a:gd name="connsiteX10" fmla="*/ 1859532 w 6748930"/>
              <a:gd name="connsiteY10" fmla="*/ 3781869 h 4266478"/>
              <a:gd name="connsiteX11" fmla="*/ 1854065 w 6748930"/>
              <a:gd name="connsiteY11" fmla="*/ 3704416 h 4266478"/>
              <a:gd name="connsiteX12" fmla="*/ 1879446 w 6748930"/>
              <a:gd name="connsiteY12" fmla="*/ 3618720 h 4266478"/>
              <a:gd name="connsiteX13" fmla="*/ 1994158 w 6748930"/>
              <a:gd name="connsiteY13" fmla="*/ 3127343 h 4266478"/>
              <a:gd name="connsiteX14" fmla="*/ 2804799 w 6748930"/>
              <a:gd name="connsiteY14" fmla="*/ 3811342 h 4266478"/>
              <a:gd name="connsiteX15" fmla="*/ 3013959 w 6748930"/>
              <a:gd name="connsiteY15" fmla="*/ 3873711 h 4266478"/>
              <a:gd name="connsiteX16" fmla="*/ 3183365 w 6748930"/>
              <a:gd name="connsiteY16" fmla="*/ 3905405 h 4266478"/>
              <a:gd name="connsiteX17" fmla="*/ 3423049 w 6748930"/>
              <a:gd name="connsiteY17" fmla="*/ 3955260 h 4266478"/>
              <a:gd name="connsiteX18" fmla="*/ 3632647 w 6748930"/>
              <a:gd name="connsiteY18" fmla="*/ 3997749 h 4266478"/>
              <a:gd name="connsiteX19" fmla="*/ 3740614 w 6748930"/>
              <a:gd name="connsiteY19" fmla="*/ 3893529 h 4266478"/>
              <a:gd name="connsiteX20" fmla="*/ 3737407 w 6748930"/>
              <a:gd name="connsiteY20" fmla="*/ 3557634 h 4266478"/>
              <a:gd name="connsiteX21" fmla="*/ 3757294 w 6748930"/>
              <a:gd name="connsiteY21" fmla="*/ 3297335 h 4266478"/>
              <a:gd name="connsiteX22" fmla="*/ 3792915 w 6748930"/>
              <a:gd name="connsiteY22" fmla="*/ 3265495 h 4266478"/>
              <a:gd name="connsiteX23" fmla="*/ 4255597 w 6748930"/>
              <a:gd name="connsiteY23" fmla="*/ 3635681 h 4266478"/>
              <a:gd name="connsiteX24" fmla="*/ 4720118 w 6748930"/>
              <a:gd name="connsiteY24" fmla="*/ 3994245 h 4266478"/>
              <a:gd name="connsiteX25" fmla="*/ 5023475 w 6748930"/>
              <a:gd name="connsiteY25" fmla="*/ 4266478 h 4266478"/>
              <a:gd name="connsiteX26" fmla="*/ 5017702 w 6748930"/>
              <a:gd name="connsiteY26" fmla="*/ 3956627 h 4266478"/>
              <a:gd name="connsiteX27" fmla="*/ 4969981 w 6748930"/>
              <a:gd name="connsiteY27" fmla="*/ 3844540 h 4266478"/>
              <a:gd name="connsiteX28" fmla="*/ 4908533 w 6748930"/>
              <a:gd name="connsiteY28" fmla="*/ 3694951 h 4266478"/>
              <a:gd name="connsiteX29" fmla="*/ 5369357 w 6748930"/>
              <a:gd name="connsiteY29" fmla="*/ 3581400 h 4266478"/>
              <a:gd name="connsiteX30" fmla="*/ 5352135 w 6748930"/>
              <a:gd name="connsiteY30" fmla="*/ 3343756 h 4266478"/>
              <a:gd name="connsiteX31" fmla="*/ 5596803 w 6748930"/>
              <a:gd name="connsiteY31" fmla="*/ 3349433 h 4266478"/>
              <a:gd name="connsiteX32" fmla="*/ 5602980 w 6748930"/>
              <a:gd name="connsiteY32" fmla="*/ 3298950 h 4266478"/>
              <a:gd name="connsiteX33" fmla="*/ 5450683 w 6748930"/>
              <a:gd name="connsiteY33" fmla="*/ 3307818 h 4266478"/>
              <a:gd name="connsiteX34" fmla="*/ 5397215 w 6748930"/>
              <a:gd name="connsiteY34" fmla="*/ 3249278 h 4266478"/>
              <a:gd name="connsiteX35" fmla="*/ 5479694 w 6748930"/>
              <a:gd name="connsiteY35" fmla="*/ 3134668 h 4266478"/>
              <a:gd name="connsiteX36" fmla="*/ 5563128 w 6748930"/>
              <a:gd name="connsiteY36" fmla="*/ 3215889 h 4266478"/>
              <a:gd name="connsiteX37" fmla="*/ 5654304 w 6748930"/>
              <a:gd name="connsiteY37" fmla="*/ 3199969 h 4266478"/>
              <a:gd name="connsiteX38" fmla="*/ 5699181 w 6748930"/>
              <a:gd name="connsiteY38" fmla="*/ 3111604 h 4266478"/>
              <a:gd name="connsiteX39" fmla="*/ 5832576 w 6748930"/>
              <a:gd name="connsiteY39" fmla="*/ 3205033 h 4266478"/>
              <a:gd name="connsiteX40" fmla="*/ 5912633 w 6748930"/>
              <a:gd name="connsiteY40" fmla="*/ 3024663 h 4266478"/>
              <a:gd name="connsiteX41" fmla="*/ 6298015 w 6748930"/>
              <a:gd name="connsiteY41" fmla="*/ 3234213 h 4266478"/>
              <a:gd name="connsiteX42" fmla="*/ 6529868 w 6748930"/>
              <a:gd name="connsiteY42" fmla="*/ 3422746 h 4266478"/>
              <a:gd name="connsiteX43" fmla="*/ 6671535 w 6748930"/>
              <a:gd name="connsiteY43" fmla="*/ 3491992 h 4266478"/>
              <a:gd name="connsiteX44" fmla="*/ 6748930 w 6748930"/>
              <a:gd name="connsiteY44" fmla="*/ 3367943 h 4266478"/>
              <a:gd name="connsiteX45" fmla="*/ 5559681 w 6748930"/>
              <a:gd name="connsiteY45" fmla="*/ 2392683 h 4266478"/>
              <a:gd name="connsiteX46" fmla="*/ 4062794 w 6748930"/>
              <a:gd name="connsiteY46" fmla="*/ 1376362 h 4266478"/>
              <a:gd name="connsiteX47" fmla="*/ 3318797 w 6748930"/>
              <a:gd name="connsiteY47" fmla="*/ 915772 h 4266478"/>
              <a:gd name="connsiteX48" fmla="*/ 3082778 w 6748930"/>
              <a:gd name="connsiteY48" fmla="*/ 554037 h 4266478"/>
              <a:gd name="connsiteX49" fmla="*/ 2221402 w 6748930"/>
              <a:gd name="connsiteY49" fmla="*/ 985261 h 4266478"/>
              <a:gd name="connsiteX50" fmla="*/ 1989942 w 6748930"/>
              <a:gd name="connsiteY50" fmla="*/ 997884 h 4266478"/>
              <a:gd name="connsiteX51" fmla="*/ 1922097 w 6748930"/>
              <a:gd name="connsiteY51" fmla="*/ 567298 h 4266478"/>
              <a:gd name="connsiteX52" fmla="*/ 1896109 w 6748930"/>
              <a:gd name="connsiteY52" fmla="*/ 300413 h 4266478"/>
              <a:gd name="connsiteX53" fmla="*/ 1412666 w 6748930"/>
              <a:gd name="connsiteY53" fmla="*/ 270718 h 4266478"/>
              <a:gd name="connsiteX54" fmla="*/ 1425515 w 6748930"/>
              <a:gd name="connsiteY54" fmla="*/ 166612 h 4266478"/>
              <a:gd name="connsiteX55" fmla="*/ 1280609 w 6748930"/>
              <a:gd name="connsiteY55" fmla="*/ 150030 h 4266478"/>
              <a:gd name="connsiteX56" fmla="*/ 1172711 w 6748930"/>
              <a:gd name="connsiteY56" fmla="*/ 116331 h 4266478"/>
              <a:gd name="connsiteX57" fmla="*/ 1176653 w 6748930"/>
              <a:gd name="connsiteY57" fmla="*/ 0 h 4266478"/>
              <a:gd name="connsiteX58" fmla="*/ 1069010 w 6748930"/>
              <a:gd name="connsiteY58" fmla="*/ 219058 h 4266478"/>
              <a:gd name="connsiteX59" fmla="*/ 964794 w 6748930"/>
              <a:gd name="connsiteY59" fmla="*/ 422197 h 4266478"/>
              <a:gd name="connsiteX60" fmla="*/ 887664 w 6748930"/>
              <a:gd name="connsiteY60" fmla="*/ 657189 h 4266478"/>
              <a:gd name="connsiteX61" fmla="*/ 771100 w 6748930"/>
              <a:gd name="connsiteY61" fmla="*/ 1061211 h 4266478"/>
              <a:gd name="connsiteX62" fmla="*/ 541335 w 6748930"/>
              <a:gd name="connsiteY62" fmla="*/ 959722 h 4266478"/>
              <a:gd name="connsiteX63" fmla="*/ 353890 w 6748930"/>
              <a:gd name="connsiteY63" fmla="*/ 1065022 h 4266478"/>
              <a:gd name="connsiteX64" fmla="*/ 237318 w 6748930"/>
              <a:gd name="connsiteY64" fmla="*/ 978124 h 4266478"/>
              <a:gd name="connsiteX65" fmla="*/ 166867 w 6748930"/>
              <a:gd name="connsiteY65" fmla="*/ 1053329 h 4266478"/>
              <a:gd name="connsiteX66" fmla="*/ 113254 w 6748930"/>
              <a:gd name="connsiteY66" fmla="*/ 1172779 h 4266478"/>
              <a:gd name="connsiteX67" fmla="*/ 72176 w 6748930"/>
              <a:gd name="connsiteY67" fmla="*/ 1270760 h 4266478"/>
              <a:gd name="connsiteX68" fmla="*/ 68887 w 6748930"/>
              <a:gd name="connsiteY68" fmla="*/ 1384563 h 4266478"/>
              <a:gd name="connsiteX69" fmla="*/ 0 w 6748930"/>
              <a:gd name="connsiteY69" fmla="*/ 1484278 h 4266478"/>
              <a:gd name="connsiteX70" fmla="*/ 15717 w 6748930"/>
              <a:gd name="connsiteY70" fmla="*/ 1721646 h 4266478"/>
              <a:gd name="connsiteX71" fmla="*/ 124038 w 6748930"/>
              <a:gd name="connsiteY71" fmla="*/ 1709685 h 4266478"/>
              <a:gd name="connsiteX72" fmla="*/ 287427 w 6748930"/>
              <a:gd name="connsiteY72" fmla="*/ 1780094 h 4266478"/>
              <a:gd name="connsiteX73" fmla="*/ 477307 w 6748930"/>
              <a:gd name="connsiteY73" fmla="*/ 1893119 h 4266478"/>
              <a:gd name="connsiteX74" fmla="*/ 442078 w 6748930"/>
              <a:gd name="connsiteY74" fmla="*/ 2038562 h 4266478"/>
              <a:gd name="connsiteX75" fmla="*/ 632171 w 6748930"/>
              <a:gd name="connsiteY75" fmla="*/ 2268701 h 4266478"/>
              <a:gd name="connsiteX76" fmla="*/ 526244 w 6748930"/>
              <a:gd name="connsiteY76" fmla="*/ 2536814 h 4266478"/>
              <a:gd name="connsiteX0" fmla="*/ 534711 w 6748930"/>
              <a:gd name="connsiteY0" fmla="*/ 2545281 h 4266478"/>
              <a:gd name="connsiteX1" fmla="*/ 1076824 w 6748930"/>
              <a:gd name="connsiteY1" fmla="*/ 2787408 h 4266478"/>
              <a:gd name="connsiteX2" fmla="*/ 1398218 w 6748930"/>
              <a:gd name="connsiteY2" fmla="*/ 2946200 h 4266478"/>
              <a:gd name="connsiteX3" fmla="*/ 997575 w 6748930"/>
              <a:gd name="connsiteY3" fmla="*/ 3936118 h 4266478"/>
              <a:gd name="connsiteX4" fmla="*/ 1286691 w 6748930"/>
              <a:gd name="connsiteY4" fmla="*/ 3816252 h 4266478"/>
              <a:gd name="connsiteX5" fmla="*/ 1442161 w 6748930"/>
              <a:gd name="connsiteY5" fmla="*/ 3614035 h 4266478"/>
              <a:gd name="connsiteX6" fmla="*/ 1468940 w 6748930"/>
              <a:gd name="connsiteY6" fmla="*/ 3584671 h 4266478"/>
              <a:gd name="connsiteX7" fmla="*/ 1513390 w 6748930"/>
              <a:gd name="connsiteY7" fmla="*/ 3597371 h 4266478"/>
              <a:gd name="connsiteX8" fmla="*/ 1487990 w 6748930"/>
              <a:gd name="connsiteY8" fmla="*/ 3635471 h 4266478"/>
              <a:gd name="connsiteX9" fmla="*/ 1649915 w 6748930"/>
              <a:gd name="connsiteY9" fmla="*/ 3708785 h 4266478"/>
              <a:gd name="connsiteX10" fmla="*/ 1859532 w 6748930"/>
              <a:gd name="connsiteY10" fmla="*/ 3781869 h 4266478"/>
              <a:gd name="connsiteX11" fmla="*/ 1854065 w 6748930"/>
              <a:gd name="connsiteY11" fmla="*/ 3704416 h 4266478"/>
              <a:gd name="connsiteX12" fmla="*/ 1879446 w 6748930"/>
              <a:gd name="connsiteY12" fmla="*/ 3618720 h 4266478"/>
              <a:gd name="connsiteX13" fmla="*/ 1994158 w 6748930"/>
              <a:gd name="connsiteY13" fmla="*/ 3127343 h 4266478"/>
              <a:gd name="connsiteX14" fmla="*/ 2804799 w 6748930"/>
              <a:gd name="connsiteY14" fmla="*/ 3811342 h 4266478"/>
              <a:gd name="connsiteX15" fmla="*/ 3013959 w 6748930"/>
              <a:gd name="connsiteY15" fmla="*/ 3873711 h 4266478"/>
              <a:gd name="connsiteX16" fmla="*/ 3183365 w 6748930"/>
              <a:gd name="connsiteY16" fmla="*/ 3905405 h 4266478"/>
              <a:gd name="connsiteX17" fmla="*/ 3423049 w 6748930"/>
              <a:gd name="connsiteY17" fmla="*/ 3955260 h 4266478"/>
              <a:gd name="connsiteX18" fmla="*/ 3632647 w 6748930"/>
              <a:gd name="connsiteY18" fmla="*/ 3997749 h 4266478"/>
              <a:gd name="connsiteX19" fmla="*/ 3740614 w 6748930"/>
              <a:gd name="connsiteY19" fmla="*/ 3893529 h 4266478"/>
              <a:gd name="connsiteX20" fmla="*/ 3737407 w 6748930"/>
              <a:gd name="connsiteY20" fmla="*/ 3557634 h 4266478"/>
              <a:gd name="connsiteX21" fmla="*/ 3757294 w 6748930"/>
              <a:gd name="connsiteY21" fmla="*/ 3297335 h 4266478"/>
              <a:gd name="connsiteX22" fmla="*/ 3792915 w 6748930"/>
              <a:gd name="connsiteY22" fmla="*/ 3265495 h 4266478"/>
              <a:gd name="connsiteX23" fmla="*/ 4255597 w 6748930"/>
              <a:gd name="connsiteY23" fmla="*/ 3635681 h 4266478"/>
              <a:gd name="connsiteX24" fmla="*/ 4720118 w 6748930"/>
              <a:gd name="connsiteY24" fmla="*/ 3994245 h 4266478"/>
              <a:gd name="connsiteX25" fmla="*/ 5023475 w 6748930"/>
              <a:gd name="connsiteY25" fmla="*/ 4266478 h 4266478"/>
              <a:gd name="connsiteX26" fmla="*/ 5017702 w 6748930"/>
              <a:gd name="connsiteY26" fmla="*/ 3956627 h 4266478"/>
              <a:gd name="connsiteX27" fmla="*/ 4969981 w 6748930"/>
              <a:gd name="connsiteY27" fmla="*/ 3844540 h 4266478"/>
              <a:gd name="connsiteX28" fmla="*/ 4908533 w 6748930"/>
              <a:gd name="connsiteY28" fmla="*/ 3694951 h 4266478"/>
              <a:gd name="connsiteX29" fmla="*/ 5369357 w 6748930"/>
              <a:gd name="connsiteY29" fmla="*/ 3581400 h 4266478"/>
              <a:gd name="connsiteX30" fmla="*/ 5352135 w 6748930"/>
              <a:gd name="connsiteY30" fmla="*/ 3343756 h 4266478"/>
              <a:gd name="connsiteX31" fmla="*/ 5596803 w 6748930"/>
              <a:gd name="connsiteY31" fmla="*/ 3349433 h 4266478"/>
              <a:gd name="connsiteX32" fmla="*/ 5602980 w 6748930"/>
              <a:gd name="connsiteY32" fmla="*/ 3298950 h 4266478"/>
              <a:gd name="connsiteX33" fmla="*/ 5450683 w 6748930"/>
              <a:gd name="connsiteY33" fmla="*/ 3307818 h 4266478"/>
              <a:gd name="connsiteX34" fmla="*/ 5397215 w 6748930"/>
              <a:gd name="connsiteY34" fmla="*/ 3249278 h 4266478"/>
              <a:gd name="connsiteX35" fmla="*/ 5479694 w 6748930"/>
              <a:gd name="connsiteY35" fmla="*/ 3134668 h 4266478"/>
              <a:gd name="connsiteX36" fmla="*/ 5563128 w 6748930"/>
              <a:gd name="connsiteY36" fmla="*/ 3215889 h 4266478"/>
              <a:gd name="connsiteX37" fmla="*/ 5654304 w 6748930"/>
              <a:gd name="connsiteY37" fmla="*/ 3199969 h 4266478"/>
              <a:gd name="connsiteX38" fmla="*/ 5699181 w 6748930"/>
              <a:gd name="connsiteY38" fmla="*/ 3111604 h 4266478"/>
              <a:gd name="connsiteX39" fmla="*/ 5832576 w 6748930"/>
              <a:gd name="connsiteY39" fmla="*/ 3205033 h 4266478"/>
              <a:gd name="connsiteX40" fmla="*/ 5912633 w 6748930"/>
              <a:gd name="connsiteY40" fmla="*/ 3024663 h 4266478"/>
              <a:gd name="connsiteX41" fmla="*/ 6298015 w 6748930"/>
              <a:gd name="connsiteY41" fmla="*/ 3234213 h 4266478"/>
              <a:gd name="connsiteX42" fmla="*/ 6529868 w 6748930"/>
              <a:gd name="connsiteY42" fmla="*/ 3422746 h 4266478"/>
              <a:gd name="connsiteX43" fmla="*/ 6671535 w 6748930"/>
              <a:gd name="connsiteY43" fmla="*/ 3491992 h 4266478"/>
              <a:gd name="connsiteX44" fmla="*/ 6748930 w 6748930"/>
              <a:gd name="connsiteY44" fmla="*/ 3367943 h 4266478"/>
              <a:gd name="connsiteX45" fmla="*/ 5559681 w 6748930"/>
              <a:gd name="connsiteY45" fmla="*/ 2392683 h 4266478"/>
              <a:gd name="connsiteX46" fmla="*/ 4062794 w 6748930"/>
              <a:gd name="connsiteY46" fmla="*/ 1376362 h 4266478"/>
              <a:gd name="connsiteX47" fmla="*/ 3318797 w 6748930"/>
              <a:gd name="connsiteY47" fmla="*/ 915772 h 4266478"/>
              <a:gd name="connsiteX48" fmla="*/ 3082778 w 6748930"/>
              <a:gd name="connsiteY48" fmla="*/ 554037 h 4266478"/>
              <a:gd name="connsiteX49" fmla="*/ 2221402 w 6748930"/>
              <a:gd name="connsiteY49" fmla="*/ 985261 h 4266478"/>
              <a:gd name="connsiteX50" fmla="*/ 1989942 w 6748930"/>
              <a:gd name="connsiteY50" fmla="*/ 997884 h 4266478"/>
              <a:gd name="connsiteX51" fmla="*/ 1922097 w 6748930"/>
              <a:gd name="connsiteY51" fmla="*/ 567298 h 4266478"/>
              <a:gd name="connsiteX52" fmla="*/ 1896109 w 6748930"/>
              <a:gd name="connsiteY52" fmla="*/ 300413 h 4266478"/>
              <a:gd name="connsiteX53" fmla="*/ 1412666 w 6748930"/>
              <a:gd name="connsiteY53" fmla="*/ 270718 h 4266478"/>
              <a:gd name="connsiteX54" fmla="*/ 1425515 w 6748930"/>
              <a:gd name="connsiteY54" fmla="*/ 166612 h 4266478"/>
              <a:gd name="connsiteX55" fmla="*/ 1280609 w 6748930"/>
              <a:gd name="connsiteY55" fmla="*/ 150030 h 4266478"/>
              <a:gd name="connsiteX56" fmla="*/ 1172711 w 6748930"/>
              <a:gd name="connsiteY56" fmla="*/ 116331 h 4266478"/>
              <a:gd name="connsiteX57" fmla="*/ 1176653 w 6748930"/>
              <a:gd name="connsiteY57" fmla="*/ 0 h 4266478"/>
              <a:gd name="connsiteX58" fmla="*/ 1069010 w 6748930"/>
              <a:gd name="connsiteY58" fmla="*/ 219058 h 4266478"/>
              <a:gd name="connsiteX59" fmla="*/ 964794 w 6748930"/>
              <a:gd name="connsiteY59" fmla="*/ 422197 h 4266478"/>
              <a:gd name="connsiteX60" fmla="*/ 887664 w 6748930"/>
              <a:gd name="connsiteY60" fmla="*/ 657189 h 4266478"/>
              <a:gd name="connsiteX61" fmla="*/ 771100 w 6748930"/>
              <a:gd name="connsiteY61" fmla="*/ 1061211 h 4266478"/>
              <a:gd name="connsiteX62" fmla="*/ 541335 w 6748930"/>
              <a:gd name="connsiteY62" fmla="*/ 959722 h 4266478"/>
              <a:gd name="connsiteX63" fmla="*/ 353890 w 6748930"/>
              <a:gd name="connsiteY63" fmla="*/ 1065022 h 4266478"/>
              <a:gd name="connsiteX64" fmla="*/ 237318 w 6748930"/>
              <a:gd name="connsiteY64" fmla="*/ 978124 h 4266478"/>
              <a:gd name="connsiteX65" fmla="*/ 166867 w 6748930"/>
              <a:gd name="connsiteY65" fmla="*/ 1053329 h 4266478"/>
              <a:gd name="connsiteX66" fmla="*/ 113254 w 6748930"/>
              <a:gd name="connsiteY66" fmla="*/ 1172779 h 4266478"/>
              <a:gd name="connsiteX67" fmla="*/ 72176 w 6748930"/>
              <a:gd name="connsiteY67" fmla="*/ 1270760 h 4266478"/>
              <a:gd name="connsiteX68" fmla="*/ 68887 w 6748930"/>
              <a:gd name="connsiteY68" fmla="*/ 1384563 h 4266478"/>
              <a:gd name="connsiteX69" fmla="*/ 0 w 6748930"/>
              <a:gd name="connsiteY69" fmla="*/ 1484278 h 4266478"/>
              <a:gd name="connsiteX70" fmla="*/ 15717 w 6748930"/>
              <a:gd name="connsiteY70" fmla="*/ 1721646 h 4266478"/>
              <a:gd name="connsiteX71" fmla="*/ 124038 w 6748930"/>
              <a:gd name="connsiteY71" fmla="*/ 1709685 h 4266478"/>
              <a:gd name="connsiteX72" fmla="*/ 287427 w 6748930"/>
              <a:gd name="connsiteY72" fmla="*/ 1780094 h 4266478"/>
              <a:gd name="connsiteX73" fmla="*/ 477307 w 6748930"/>
              <a:gd name="connsiteY73" fmla="*/ 1893119 h 4266478"/>
              <a:gd name="connsiteX74" fmla="*/ 442078 w 6748930"/>
              <a:gd name="connsiteY74" fmla="*/ 2038562 h 4266478"/>
              <a:gd name="connsiteX75" fmla="*/ 632171 w 6748930"/>
              <a:gd name="connsiteY75" fmla="*/ 2268701 h 4266478"/>
              <a:gd name="connsiteX76" fmla="*/ 534711 w 6748930"/>
              <a:gd name="connsiteY76" fmla="*/ 2545281 h 4266478"/>
              <a:gd name="connsiteX0" fmla="*/ 534711 w 6748930"/>
              <a:gd name="connsiteY0" fmla="*/ 2545281 h 4266478"/>
              <a:gd name="connsiteX1" fmla="*/ 1076824 w 6748930"/>
              <a:gd name="connsiteY1" fmla="*/ 2787408 h 4266478"/>
              <a:gd name="connsiteX2" fmla="*/ 1398218 w 6748930"/>
              <a:gd name="connsiteY2" fmla="*/ 2946200 h 4266478"/>
              <a:gd name="connsiteX3" fmla="*/ 997575 w 6748930"/>
              <a:gd name="connsiteY3" fmla="*/ 3936118 h 4266478"/>
              <a:gd name="connsiteX4" fmla="*/ 1286691 w 6748930"/>
              <a:gd name="connsiteY4" fmla="*/ 3816252 h 4266478"/>
              <a:gd name="connsiteX5" fmla="*/ 1442161 w 6748930"/>
              <a:gd name="connsiteY5" fmla="*/ 3614035 h 4266478"/>
              <a:gd name="connsiteX6" fmla="*/ 1468940 w 6748930"/>
              <a:gd name="connsiteY6" fmla="*/ 3584671 h 4266478"/>
              <a:gd name="connsiteX7" fmla="*/ 1513390 w 6748930"/>
              <a:gd name="connsiteY7" fmla="*/ 3597371 h 4266478"/>
              <a:gd name="connsiteX8" fmla="*/ 1487990 w 6748930"/>
              <a:gd name="connsiteY8" fmla="*/ 3635471 h 4266478"/>
              <a:gd name="connsiteX9" fmla="*/ 1649915 w 6748930"/>
              <a:gd name="connsiteY9" fmla="*/ 3708785 h 4266478"/>
              <a:gd name="connsiteX10" fmla="*/ 1859532 w 6748930"/>
              <a:gd name="connsiteY10" fmla="*/ 3781869 h 4266478"/>
              <a:gd name="connsiteX11" fmla="*/ 1854065 w 6748930"/>
              <a:gd name="connsiteY11" fmla="*/ 3704416 h 4266478"/>
              <a:gd name="connsiteX12" fmla="*/ 1879446 w 6748930"/>
              <a:gd name="connsiteY12" fmla="*/ 3618720 h 4266478"/>
              <a:gd name="connsiteX13" fmla="*/ 1994158 w 6748930"/>
              <a:gd name="connsiteY13" fmla="*/ 3127343 h 4266478"/>
              <a:gd name="connsiteX14" fmla="*/ 2804799 w 6748930"/>
              <a:gd name="connsiteY14" fmla="*/ 3811342 h 4266478"/>
              <a:gd name="connsiteX15" fmla="*/ 3013959 w 6748930"/>
              <a:gd name="connsiteY15" fmla="*/ 3873711 h 4266478"/>
              <a:gd name="connsiteX16" fmla="*/ 3183365 w 6748930"/>
              <a:gd name="connsiteY16" fmla="*/ 3905405 h 4266478"/>
              <a:gd name="connsiteX17" fmla="*/ 3423049 w 6748930"/>
              <a:gd name="connsiteY17" fmla="*/ 3955260 h 4266478"/>
              <a:gd name="connsiteX18" fmla="*/ 3632647 w 6748930"/>
              <a:gd name="connsiteY18" fmla="*/ 3997749 h 4266478"/>
              <a:gd name="connsiteX19" fmla="*/ 3740614 w 6748930"/>
              <a:gd name="connsiteY19" fmla="*/ 3893529 h 4266478"/>
              <a:gd name="connsiteX20" fmla="*/ 3737407 w 6748930"/>
              <a:gd name="connsiteY20" fmla="*/ 3557634 h 4266478"/>
              <a:gd name="connsiteX21" fmla="*/ 3757294 w 6748930"/>
              <a:gd name="connsiteY21" fmla="*/ 3297335 h 4266478"/>
              <a:gd name="connsiteX22" fmla="*/ 3792915 w 6748930"/>
              <a:gd name="connsiteY22" fmla="*/ 3265495 h 4266478"/>
              <a:gd name="connsiteX23" fmla="*/ 4255597 w 6748930"/>
              <a:gd name="connsiteY23" fmla="*/ 3635681 h 4266478"/>
              <a:gd name="connsiteX24" fmla="*/ 4720118 w 6748930"/>
              <a:gd name="connsiteY24" fmla="*/ 3994245 h 4266478"/>
              <a:gd name="connsiteX25" fmla="*/ 5023475 w 6748930"/>
              <a:gd name="connsiteY25" fmla="*/ 4266478 h 4266478"/>
              <a:gd name="connsiteX26" fmla="*/ 5017702 w 6748930"/>
              <a:gd name="connsiteY26" fmla="*/ 3956627 h 4266478"/>
              <a:gd name="connsiteX27" fmla="*/ 4969981 w 6748930"/>
              <a:gd name="connsiteY27" fmla="*/ 3844540 h 4266478"/>
              <a:gd name="connsiteX28" fmla="*/ 4908533 w 6748930"/>
              <a:gd name="connsiteY28" fmla="*/ 3694951 h 4266478"/>
              <a:gd name="connsiteX29" fmla="*/ 5369357 w 6748930"/>
              <a:gd name="connsiteY29" fmla="*/ 3581400 h 4266478"/>
              <a:gd name="connsiteX30" fmla="*/ 5352135 w 6748930"/>
              <a:gd name="connsiteY30" fmla="*/ 3343756 h 4266478"/>
              <a:gd name="connsiteX31" fmla="*/ 5596803 w 6748930"/>
              <a:gd name="connsiteY31" fmla="*/ 3349433 h 4266478"/>
              <a:gd name="connsiteX32" fmla="*/ 5602980 w 6748930"/>
              <a:gd name="connsiteY32" fmla="*/ 3298950 h 4266478"/>
              <a:gd name="connsiteX33" fmla="*/ 5450683 w 6748930"/>
              <a:gd name="connsiteY33" fmla="*/ 3307818 h 4266478"/>
              <a:gd name="connsiteX34" fmla="*/ 5397215 w 6748930"/>
              <a:gd name="connsiteY34" fmla="*/ 3249278 h 4266478"/>
              <a:gd name="connsiteX35" fmla="*/ 5479694 w 6748930"/>
              <a:gd name="connsiteY35" fmla="*/ 3134668 h 4266478"/>
              <a:gd name="connsiteX36" fmla="*/ 5563128 w 6748930"/>
              <a:gd name="connsiteY36" fmla="*/ 3215889 h 4266478"/>
              <a:gd name="connsiteX37" fmla="*/ 5654304 w 6748930"/>
              <a:gd name="connsiteY37" fmla="*/ 3199969 h 4266478"/>
              <a:gd name="connsiteX38" fmla="*/ 5699181 w 6748930"/>
              <a:gd name="connsiteY38" fmla="*/ 3111604 h 4266478"/>
              <a:gd name="connsiteX39" fmla="*/ 5832576 w 6748930"/>
              <a:gd name="connsiteY39" fmla="*/ 3205033 h 4266478"/>
              <a:gd name="connsiteX40" fmla="*/ 5912633 w 6748930"/>
              <a:gd name="connsiteY40" fmla="*/ 3024663 h 4266478"/>
              <a:gd name="connsiteX41" fmla="*/ 6298015 w 6748930"/>
              <a:gd name="connsiteY41" fmla="*/ 3234213 h 4266478"/>
              <a:gd name="connsiteX42" fmla="*/ 6529868 w 6748930"/>
              <a:gd name="connsiteY42" fmla="*/ 3422746 h 4266478"/>
              <a:gd name="connsiteX43" fmla="*/ 6671535 w 6748930"/>
              <a:gd name="connsiteY43" fmla="*/ 3491992 h 4266478"/>
              <a:gd name="connsiteX44" fmla="*/ 6748930 w 6748930"/>
              <a:gd name="connsiteY44" fmla="*/ 3367943 h 4266478"/>
              <a:gd name="connsiteX45" fmla="*/ 5559681 w 6748930"/>
              <a:gd name="connsiteY45" fmla="*/ 2392683 h 4266478"/>
              <a:gd name="connsiteX46" fmla="*/ 4062794 w 6748930"/>
              <a:gd name="connsiteY46" fmla="*/ 1376362 h 4266478"/>
              <a:gd name="connsiteX47" fmla="*/ 3318797 w 6748930"/>
              <a:gd name="connsiteY47" fmla="*/ 915772 h 4266478"/>
              <a:gd name="connsiteX48" fmla="*/ 3082778 w 6748930"/>
              <a:gd name="connsiteY48" fmla="*/ 554037 h 4266478"/>
              <a:gd name="connsiteX49" fmla="*/ 2297602 w 6748930"/>
              <a:gd name="connsiteY49" fmla="*/ 1040294 h 4266478"/>
              <a:gd name="connsiteX50" fmla="*/ 1989942 w 6748930"/>
              <a:gd name="connsiteY50" fmla="*/ 997884 h 4266478"/>
              <a:gd name="connsiteX51" fmla="*/ 1922097 w 6748930"/>
              <a:gd name="connsiteY51" fmla="*/ 567298 h 4266478"/>
              <a:gd name="connsiteX52" fmla="*/ 1896109 w 6748930"/>
              <a:gd name="connsiteY52" fmla="*/ 300413 h 4266478"/>
              <a:gd name="connsiteX53" fmla="*/ 1412666 w 6748930"/>
              <a:gd name="connsiteY53" fmla="*/ 270718 h 4266478"/>
              <a:gd name="connsiteX54" fmla="*/ 1425515 w 6748930"/>
              <a:gd name="connsiteY54" fmla="*/ 166612 h 4266478"/>
              <a:gd name="connsiteX55" fmla="*/ 1280609 w 6748930"/>
              <a:gd name="connsiteY55" fmla="*/ 150030 h 4266478"/>
              <a:gd name="connsiteX56" fmla="*/ 1172711 w 6748930"/>
              <a:gd name="connsiteY56" fmla="*/ 116331 h 4266478"/>
              <a:gd name="connsiteX57" fmla="*/ 1176653 w 6748930"/>
              <a:gd name="connsiteY57" fmla="*/ 0 h 4266478"/>
              <a:gd name="connsiteX58" fmla="*/ 1069010 w 6748930"/>
              <a:gd name="connsiteY58" fmla="*/ 219058 h 4266478"/>
              <a:gd name="connsiteX59" fmla="*/ 964794 w 6748930"/>
              <a:gd name="connsiteY59" fmla="*/ 422197 h 4266478"/>
              <a:gd name="connsiteX60" fmla="*/ 887664 w 6748930"/>
              <a:gd name="connsiteY60" fmla="*/ 657189 h 4266478"/>
              <a:gd name="connsiteX61" fmla="*/ 771100 w 6748930"/>
              <a:gd name="connsiteY61" fmla="*/ 1061211 h 4266478"/>
              <a:gd name="connsiteX62" fmla="*/ 541335 w 6748930"/>
              <a:gd name="connsiteY62" fmla="*/ 959722 h 4266478"/>
              <a:gd name="connsiteX63" fmla="*/ 353890 w 6748930"/>
              <a:gd name="connsiteY63" fmla="*/ 1065022 h 4266478"/>
              <a:gd name="connsiteX64" fmla="*/ 237318 w 6748930"/>
              <a:gd name="connsiteY64" fmla="*/ 978124 h 4266478"/>
              <a:gd name="connsiteX65" fmla="*/ 166867 w 6748930"/>
              <a:gd name="connsiteY65" fmla="*/ 1053329 h 4266478"/>
              <a:gd name="connsiteX66" fmla="*/ 113254 w 6748930"/>
              <a:gd name="connsiteY66" fmla="*/ 1172779 h 4266478"/>
              <a:gd name="connsiteX67" fmla="*/ 72176 w 6748930"/>
              <a:gd name="connsiteY67" fmla="*/ 1270760 h 4266478"/>
              <a:gd name="connsiteX68" fmla="*/ 68887 w 6748930"/>
              <a:gd name="connsiteY68" fmla="*/ 1384563 h 4266478"/>
              <a:gd name="connsiteX69" fmla="*/ 0 w 6748930"/>
              <a:gd name="connsiteY69" fmla="*/ 1484278 h 4266478"/>
              <a:gd name="connsiteX70" fmla="*/ 15717 w 6748930"/>
              <a:gd name="connsiteY70" fmla="*/ 1721646 h 4266478"/>
              <a:gd name="connsiteX71" fmla="*/ 124038 w 6748930"/>
              <a:gd name="connsiteY71" fmla="*/ 1709685 h 4266478"/>
              <a:gd name="connsiteX72" fmla="*/ 287427 w 6748930"/>
              <a:gd name="connsiteY72" fmla="*/ 1780094 h 4266478"/>
              <a:gd name="connsiteX73" fmla="*/ 477307 w 6748930"/>
              <a:gd name="connsiteY73" fmla="*/ 1893119 h 4266478"/>
              <a:gd name="connsiteX74" fmla="*/ 442078 w 6748930"/>
              <a:gd name="connsiteY74" fmla="*/ 2038562 h 4266478"/>
              <a:gd name="connsiteX75" fmla="*/ 632171 w 6748930"/>
              <a:gd name="connsiteY75" fmla="*/ 2268701 h 4266478"/>
              <a:gd name="connsiteX76" fmla="*/ 534711 w 6748930"/>
              <a:gd name="connsiteY76" fmla="*/ 2545281 h 4266478"/>
              <a:gd name="connsiteX0" fmla="*/ 534711 w 6748930"/>
              <a:gd name="connsiteY0" fmla="*/ 2545281 h 4266478"/>
              <a:gd name="connsiteX1" fmla="*/ 1076824 w 6748930"/>
              <a:gd name="connsiteY1" fmla="*/ 2787408 h 4266478"/>
              <a:gd name="connsiteX2" fmla="*/ 1398218 w 6748930"/>
              <a:gd name="connsiteY2" fmla="*/ 2946200 h 4266478"/>
              <a:gd name="connsiteX3" fmla="*/ 997575 w 6748930"/>
              <a:gd name="connsiteY3" fmla="*/ 3936118 h 4266478"/>
              <a:gd name="connsiteX4" fmla="*/ 1286691 w 6748930"/>
              <a:gd name="connsiteY4" fmla="*/ 3816252 h 4266478"/>
              <a:gd name="connsiteX5" fmla="*/ 1442161 w 6748930"/>
              <a:gd name="connsiteY5" fmla="*/ 3614035 h 4266478"/>
              <a:gd name="connsiteX6" fmla="*/ 1468940 w 6748930"/>
              <a:gd name="connsiteY6" fmla="*/ 3584671 h 4266478"/>
              <a:gd name="connsiteX7" fmla="*/ 1513390 w 6748930"/>
              <a:gd name="connsiteY7" fmla="*/ 3597371 h 4266478"/>
              <a:gd name="connsiteX8" fmla="*/ 1487990 w 6748930"/>
              <a:gd name="connsiteY8" fmla="*/ 3635471 h 4266478"/>
              <a:gd name="connsiteX9" fmla="*/ 1649915 w 6748930"/>
              <a:gd name="connsiteY9" fmla="*/ 3708785 h 4266478"/>
              <a:gd name="connsiteX10" fmla="*/ 1859532 w 6748930"/>
              <a:gd name="connsiteY10" fmla="*/ 3781869 h 4266478"/>
              <a:gd name="connsiteX11" fmla="*/ 1854065 w 6748930"/>
              <a:gd name="connsiteY11" fmla="*/ 3704416 h 4266478"/>
              <a:gd name="connsiteX12" fmla="*/ 1879446 w 6748930"/>
              <a:gd name="connsiteY12" fmla="*/ 3618720 h 4266478"/>
              <a:gd name="connsiteX13" fmla="*/ 1994158 w 6748930"/>
              <a:gd name="connsiteY13" fmla="*/ 3127343 h 4266478"/>
              <a:gd name="connsiteX14" fmla="*/ 2804799 w 6748930"/>
              <a:gd name="connsiteY14" fmla="*/ 3811342 h 4266478"/>
              <a:gd name="connsiteX15" fmla="*/ 3013959 w 6748930"/>
              <a:gd name="connsiteY15" fmla="*/ 3873711 h 4266478"/>
              <a:gd name="connsiteX16" fmla="*/ 3183365 w 6748930"/>
              <a:gd name="connsiteY16" fmla="*/ 3905405 h 4266478"/>
              <a:gd name="connsiteX17" fmla="*/ 3423049 w 6748930"/>
              <a:gd name="connsiteY17" fmla="*/ 3955260 h 4266478"/>
              <a:gd name="connsiteX18" fmla="*/ 3632647 w 6748930"/>
              <a:gd name="connsiteY18" fmla="*/ 3997749 h 4266478"/>
              <a:gd name="connsiteX19" fmla="*/ 3740614 w 6748930"/>
              <a:gd name="connsiteY19" fmla="*/ 3893529 h 4266478"/>
              <a:gd name="connsiteX20" fmla="*/ 3737407 w 6748930"/>
              <a:gd name="connsiteY20" fmla="*/ 3557634 h 4266478"/>
              <a:gd name="connsiteX21" fmla="*/ 3757294 w 6748930"/>
              <a:gd name="connsiteY21" fmla="*/ 3297335 h 4266478"/>
              <a:gd name="connsiteX22" fmla="*/ 3792915 w 6748930"/>
              <a:gd name="connsiteY22" fmla="*/ 3265495 h 4266478"/>
              <a:gd name="connsiteX23" fmla="*/ 4255597 w 6748930"/>
              <a:gd name="connsiteY23" fmla="*/ 3635681 h 4266478"/>
              <a:gd name="connsiteX24" fmla="*/ 4720118 w 6748930"/>
              <a:gd name="connsiteY24" fmla="*/ 3994245 h 4266478"/>
              <a:gd name="connsiteX25" fmla="*/ 5023475 w 6748930"/>
              <a:gd name="connsiteY25" fmla="*/ 4266478 h 4266478"/>
              <a:gd name="connsiteX26" fmla="*/ 5017702 w 6748930"/>
              <a:gd name="connsiteY26" fmla="*/ 3956627 h 4266478"/>
              <a:gd name="connsiteX27" fmla="*/ 4969981 w 6748930"/>
              <a:gd name="connsiteY27" fmla="*/ 3844540 h 4266478"/>
              <a:gd name="connsiteX28" fmla="*/ 4908533 w 6748930"/>
              <a:gd name="connsiteY28" fmla="*/ 3694951 h 4266478"/>
              <a:gd name="connsiteX29" fmla="*/ 5369357 w 6748930"/>
              <a:gd name="connsiteY29" fmla="*/ 3581400 h 4266478"/>
              <a:gd name="connsiteX30" fmla="*/ 5352135 w 6748930"/>
              <a:gd name="connsiteY30" fmla="*/ 3343756 h 4266478"/>
              <a:gd name="connsiteX31" fmla="*/ 5596803 w 6748930"/>
              <a:gd name="connsiteY31" fmla="*/ 3349433 h 4266478"/>
              <a:gd name="connsiteX32" fmla="*/ 5602980 w 6748930"/>
              <a:gd name="connsiteY32" fmla="*/ 3298950 h 4266478"/>
              <a:gd name="connsiteX33" fmla="*/ 5450683 w 6748930"/>
              <a:gd name="connsiteY33" fmla="*/ 3307818 h 4266478"/>
              <a:gd name="connsiteX34" fmla="*/ 5397215 w 6748930"/>
              <a:gd name="connsiteY34" fmla="*/ 3249278 h 4266478"/>
              <a:gd name="connsiteX35" fmla="*/ 5479694 w 6748930"/>
              <a:gd name="connsiteY35" fmla="*/ 3134668 h 4266478"/>
              <a:gd name="connsiteX36" fmla="*/ 5563128 w 6748930"/>
              <a:gd name="connsiteY36" fmla="*/ 3215889 h 4266478"/>
              <a:gd name="connsiteX37" fmla="*/ 5654304 w 6748930"/>
              <a:gd name="connsiteY37" fmla="*/ 3199969 h 4266478"/>
              <a:gd name="connsiteX38" fmla="*/ 5699181 w 6748930"/>
              <a:gd name="connsiteY38" fmla="*/ 3111604 h 4266478"/>
              <a:gd name="connsiteX39" fmla="*/ 5832576 w 6748930"/>
              <a:gd name="connsiteY39" fmla="*/ 3205033 h 4266478"/>
              <a:gd name="connsiteX40" fmla="*/ 5912633 w 6748930"/>
              <a:gd name="connsiteY40" fmla="*/ 3024663 h 4266478"/>
              <a:gd name="connsiteX41" fmla="*/ 6298015 w 6748930"/>
              <a:gd name="connsiteY41" fmla="*/ 3234213 h 4266478"/>
              <a:gd name="connsiteX42" fmla="*/ 6529868 w 6748930"/>
              <a:gd name="connsiteY42" fmla="*/ 3422746 h 4266478"/>
              <a:gd name="connsiteX43" fmla="*/ 6671535 w 6748930"/>
              <a:gd name="connsiteY43" fmla="*/ 3491992 h 4266478"/>
              <a:gd name="connsiteX44" fmla="*/ 6748930 w 6748930"/>
              <a:gd name="connsiteY44" fmla="*/ 3367943 h 4266478"/>
              <a:gd name="connsiteX45" fmla="*/ 5559681 w 6748930"/>
              <a:gd name="connsiteY45" fmla="*/ 2392683 h 4266478"/>
              <a:gd name="connsiteX46" fmla="*/ 4062794 w 6748930"/>
              <a:gd name="connsiteY46" fmla="*/ 1376362 h 4266478"/>
              <a:gd name="connsiteX47" fmla="*/ 3318797 w 6748930"/>
              <a:gd name="connsiteY47" fmla="*/ 915772 h 4266478"/>
              <a:gd name="connsiteX48" fmla="*/ 3082778 w 6748930"/>
              <a:gd name="connsiteY48" fmla="*/ 554037 h 4266478"/>
              <a:gd name="connsiteX49" fmla="*/ 2297602 w 6748930"/>
              <a:gd name="connsiteY49" fmla="*/ 1040294 h 4266478"/>
              <a:gd name="connsiteX50" fmla="*/ 1989942 w 6748930"/>
              <a:gd name="connsiteY50" fmla="*/ 997884 h 4266478"/>
              <a:gd name="connsiteX51" fmla="*/ 1922097 w 6748930"/>
              <a:gd name="connsiteY51" fmla="*/ 567298 h 4266478"/>
              <a:gd name="connsiteX52" fmla="*/ 1896109 w 6748930"/>
              <a:gd name="connsiteY52" fmla="*/ 300413 h 4266478"/>
              <a:gd name="connsiteX53" fmla="*/ 1412666 w 6748930"/>
              <a:gd name="connsiteY53" fmla="*/ 270718 h 4266478"/>
              <a:gd name="connsiteX54" fmla="*/ 1425515 w 6748930"/>
              <a:gd name="connsiteY54" fmla="*/ 166612 h 4266478"/>
              <a:gd name="connsiteX55" fmla="*/ 1280609 w 6748930"/>
              <a:gd name="connsiteY55" fmla="*/ 150030 h 4266478"/>
              <a:gd name="connsiteX56" fmla="*/ 1172711 w 6748930"/>
              <a:gd name="connsiteY56" fmla="*/ 116331 h 4266478"/>
              <a:gd name="connsiteX57" fmla="*/ 1176653 w 6748930"/>
              <a:gd name="connsiteY57" fmla="*/ 0 h 4266478"/>
              <a:gd name="connsiteX58" fmla="*/ 1069010 w 6748930"/>
              <a:gd name="connsiteY58" fmla="*/ 219058 h 4266478"/>
              <a:gd name="connsiteX59" fmla="*/ 964794 w 6748930"/>
              <a:gd name="connsiteY59" fmla="*/ 422197 h 4266478"/>
              <a:gd name="connsiteX60" fmla="*/ 887664 w 6748930"/>
              <a:gd name="connsiteY60" fmla="*/ 657189 h 4266478"/>
              <a:gd name="connsiteX61" fmla="*/ 771100 w 6748930"/>
              <a:gd name="connsiteY61" fmla="*/ 1061211 h 4266478"/>
              <a:gd name="connsiteX62" fmla="*/ 541335 w 6748930"/>
              <a:gd name="connsiteY62" fmla="*/ 959722 h 4266478"/>
              <a:gd name="connsiteX63" fmla="*/ 353890 w 6748930"/>
              <a:gd name="connsiteY63" fmla="*/ 1065022 h 4266478"/>
              <a:gd name="connsiteX64" fmla="*/ 237318 w 6748930"/>
              <a:gd name="connsiteY64" fmla="*/ 978124 h 4266478"/>
              <a:gd name="connsiteX65" fmla="*/ 166867 w 6748930"/>
              <a:gd name="connsiteY65" fmla="*/ 1053329 h 4266478"/>
              <a:gd name="connsiteX66" fmla="*/ 113254 w 6748930"/>
              <a:gd name="connsiteY66" fmla="*/ 1172779 h 4266478"/>
              <a:gd name="connsiteX67" fmla="*/ 72176 w 6748930"/>
              <a:gd name="connsiteY67" fmla="*/ 1270760 h 4266478"/>
              <a:gd name="connsiteX68" fmla="*/ 68887 w 6748930"/>
              <a:gd name="connsiteY68" fmla="*/ 1384563 h 4266478"/>
              <a:gd name="connsiteX69" fmla="*/ 0 w 6748930"/>
              <a:gd name="connsiteY69" fmla="*/ 1484278 h 4266478"/>
              <a:gd name="connsiteX70" fmla="*/ 15717 w 6748930"/>
              <a:gd name="connsiteY70" fmla="*/ 1721646 h 4266478"/>
              <a:gd name="connsiteX71" fmla="*/ 124038 w 6748930"/>
              <a:gd name="connsiteY71" fmla="*/ 1709685 h 4266478"/>
              <a:gd name="connsiteX72" fmla="*/ 287427 w 6748930"/>
              <a:gd name="connsiteY72" fmla="*/ 1780094 h 4266478"/>
              <a:gd name="connsiteX73" fmla="*/ 477307 w 6748930"/>
              <a:gd name="connsiteY73" fmla="*/ 1893119 h 4266478"/>
              <a:gd name="connsiteX74" fmla="*/ 442078 w 6748930"/>
              <a:gd name="connsiteY74" fmla="*/ 2038562 h 4266478"/>
              <a:gd name="connsiteX75" fmla="*/ 632171 w 6748930"/>
              <a:gd name="connsiteY75" fmla="*/ 2268701 h 4266478"/>
              <a:gd name="connsiteX76" fmla="*/ 534711 w 6748930"/>
              <a:gd name="connsiteY76" fmla="*/ 2545281 h 4266478"/>
              <a:gd name="connsiteX0" fmla="*/ 534711 w 6748930"/>
              <a:gd name="connsiteY0" fmla="*/ 2545281 h 4266478"/>
              <a:gd name="connsiteX1" fmla="*/ 1076824 w 6748930"/>
              <a:gd name="connsiteY1" fmla="*/ 2787408 h 4266478"/>
              <a:gd name="connsiteX2" fmla="*/ 1398218 w 6748930"/>
              <a:gd name="connsiteY2" fmla="*/ 2946200 h 4266478"/>
              <a:gd name="connsiteX3" fmla="*/ 997575 w 6748930"/>
              <a:gd name="connsiteY3" fmla="*/ 3936118 h 4266478"/>
              <a:gd name="connsiteX4" fmla="*/ 1286691 w 6748930"/>
              <a:gd name="connsiteY4" fmla="*/ 3816252 h 4266478"/>
              <a:gd name="connsiteX5" fmla="*/ 1442161 w 6748930"/>
              <a:gd name="connsiteY5" fmla="*/ 3614035 h 4266478"/>
              <a:gd name="connsiteX6" fmla="*/ 1468940 w 6748930"/>
              <a:gd name="connsiteY6" fmla="*/ 3584671 h 4266478"/>
              <a:gd name="connsiteX7" fmla="*/ 1513390 w 6748930"/>
              <a:gd name="connsiteY7" fmla="*/ 3597371 h 4266478"/>
              <a:gd name="connsiteX8" fmla="*/ 1487990 w 6748930"/>
              <a:gd name="connsiteY8" fmla="*/ 3635471 h 4266478"/>
              <a:gd name="connsiteX9" fmla="*/ 1649915 w 6748930"/>
              <a:gd name="connsiteY9" fmla="*/ 3708785 h 4266478"/>
              <a:gd name="connsiteX10" fmla="*/ 1859532 w 6748930"/>
              <a:gd name="connsiteY10" fmla="*/ 3781869 h 4266478"/>
              <a:gd name="connsiteX11" fmla="*/ 1854065 w 6748930"/>
              <a:gd name="connsiteY11" fmla="*/ 3704416 h 4266478"/>
              <a:gd name="connsiteX12" fmla="*/ 1879446 w 6748930"/>
              <a:gd name="connsiteY12" fmla="*/ 3618720 h 4266478"/>
              <a:gd name="connsiteX13" fmla="*/ 1994158 w 6748930"/>
              <a:gd name="connsiteY13" fmla="*/ 3127343 h 4266478"/>
              <a:gd name="connsiteX14" fmla="*/ 2804799 w 6748930"/>
              <a:gd name="connsiteY14" fmla="*/ 3811342 h 4266478"/>
              <a:gd name="connsiteX15" fmla="*/ 3013959 w 6748930"/>
              <a:gd name="connsiteY15" fmla="*/ 3873711 h 4266478"/>
              <a:gd name="connsiteX16" fmla="*/ 3183365 w 6748930"/>
              <a:gd name="connsiteY16" fmla="*/ 3905405 h 4266478"/>
              <a:gd name="connsiteX17" fmla="*/ 3423049 w 6748930"/>
              <a:gd name="connsiteY17" fmla="*/ 3955260 h 4266478"/>
              <a:gd name="connsiteX18" fmla="*/ 3632647 w 6748930"/>
              <a:gd name="connsiteY18" fmla="*/ 3997749 h 4266478"/>
              <a:gd name="connsiteX19" fmla="*/ 3740614 w 6748930"/>
              <a:gd name="connsiteY19" fmla="*/ 3893529 h 4266478"/>
              <a:gd name="connsiteX20" fmla="*/ 3737407 w 6748930"/>
              <a:gd name="connsiteY20" fmla="*/ 3557634 h 4266478"/>
              <a:gd name="connsiteX21" fmla="*/ 3757294 w 6748930"/>
              <a:gd name="connsiteY21" fmla="*/ 3297335 h 4266478"/>
              <a:gd name="connsiteX22" fmla="*/ 3792915 w 6748930"/>
              <a:gd name="connsiteY22" fmla="*/ 3265495 h 4266478"/>
              <a:gd name="connsiteX23" fmla="*/ 4255597 w 6748930"/>
              <a:gd name="connsiteY23" fmla="*/ 3635681 h 4266478"/>
              <a:gd name="connsiteX24" fmla="*/ 4720118 w 6748930"/>
              <a:gd name="connsiteY24" fmla="*/ 3994245 h 4266478"/>
              <a:gd name="connsiteX25" fmla="*/ 5023475 w 6748930"/>
              <a:gd name="connsiteY25" fmla="*/ 4266478 h 4266478"/>
              <a:gd name="connsiteX26" fmla="*/ 5017702 w 6748930"/>
              <a:gd name="connsiteY26" fmla="*/ 3956627 h 4266478"/>
              <a:gd name="connsiteX27" fmla="*/ 4969981 w 6748930"/>
              <a:gd name="connsiteY27" fmla="*/ 3844540 h 4266478"/>
              <a:gd name="connsiteX28" fmla="*/ 4908533 w 6748930"/>
              <a:gd name="connsiteY28" fmla="*/ 3694951 h 4266478"/>
              <a:gd name="connsiteX29" fmla="*/ 5369357 w 6748930"/>
              <a:gd name="connsiteY29" fmla="*/ 3581400 h 4266478"/>
              <a:gd name="connsiteX30" fmla="*/ 5352135 w 6748930"/>
              <a:gd name="connsiteY30" fmla="*/ 3343756 h 4266478"/>
              <a:gd name="connsiteX31" fmla="*/ 5596803 w 6748930"/>
              <a:gd name="connsiteY31" fmla="*/ 3349433 h 4266478"/>
              <a:gd name="connsiteX32" fmla="*/ 5602980 w 6748930"/>
              <a:gd name="connsiteY32" fmla="*/ 3298950 h 4266478"/>
              <a:gd name="connsiteX33" fmla="*/ 5450683 w 6748930"/>
              <a:gd name="connsiteY33" fmla="*/ 3307818 h 4266478"/>
              <a:gd name="connsiteX34" fmla="*/ 5397215 w 6748930"/>
              <a:gd name="connsiteY34" fmla="*/ 3249278 h 4266478"/>
              <a:gd name="connsiteX35" fmla="*/ 5479694 w 6748930"/>
              <a:gd name="connsiteY35" fmla="*/ 3134668 h 4266478"/>
              <a:gd name="connsiteX36" fmla="*/ 5563128 w 6748930"/>
              <a:gd name="connsiteY36" fmla="*/ 3215889 h 4266478"/>
              <a:gd name="connsiteX37" fmla="*/ 5654304 w 6748930"/>
              <a:gd name="connsiteY37" fmla="*/ 3199969 h 4266478"/>
              <a:gd name="connsiteX38" fmla="*/ 5699181 w 6748930"/>
              <a:gd name="connsiteY38" fmla="*/ 3111604 h 4266478"/>
              <a:gd name="connsiteX39" fmla="*/ 5832576 w 6748930"/>
              <a:gd name="connsiteY39" fmla="*/ 3205033 h 4266478"/>
              <a:gd name="connsiteX40" fmla="*/ 5912633 w 6748930"/>
              <a:gd name="connsiteY40" fmla="*/ 3024663 h 4266478"/>
              <a:gd name="connsiteX41" fmla="*/ 6298015 w 6748930"/>
              <a:gd name="connsiteY41" fmla="*/ 3234213 h 4266478"/>
              <a:gd name="connsiteX42" fmla="*/ 6529868 w 6748930"/>
              <a:gd name="connsiteY42" fmla="*/ 3422746 h 4266478"/>
              <a:gd name="connsiteX43" fmla="*/ 6671535 w 6748930"/>
              <a:gd name="connsiteY43" fmla="*/ 3491992 h 4266478"/>
              <a:gd name="connsiteX44" fmla="*/ 6748930 w 6748930"/>
              <a:gd name="connsiteY44" fmla="*/ 3367943 h 4266478"/>
              <a:gd name="connsiteX45" fmla="*/ 5559681 w 6748930"/>
              <a:gd name="connsiteY45" fmla="*/ 2392683 h 4266478"/>
              <a:gd name="connsiteX46" fmla="*/ 4062794 w 6748930"/>
              <a:gd name="connsiteY46" fmla="*/ 1376362 h 4266478"/>
              <a:gd name="connsiteX47" fmla="*/ 3318797 w 6748930"/>
              <a:gd name="connsiteY47" fmla="*/ 915772 h 4266478"/>
              <a:gd name="connsiteX48" fmla="*/ 3082778 w 6748930"/>
              <a:gd name="connsiteY48" fmla="*/ 554037 h 4266478"/>
              <a:gd name="connsiteX49" fmla="*/ 2297602 w 6748930"/>
              <a:gd name="connsiteY49" fmla="*/ 1040294 h 4266478"/>
              <a:gd name="connsiteX50" fmla="*/ 1989942 w 6748930"/>
              <a:gd name="connsiteY50" fmla="*/ 997884 h 4266478"/>
              <a:gd name="connsiteX51" fmla="*/ 1922097 w 6748930"/>
              <a:gd name="connsiteY51" fmla="*/ 567298 h 4266478"/>
              <a:gd name="connsiteX52" fmla="*/ 1896109 w 6748930"/>
              <a:gd name="connsiteY52" fmla="*/ 300413 h 4266478"/>
              <a:gd name="connsiteX53" fmla="*/ 1412666 w 6748930"/>
              <a:gd name="connsiteY53" fmla="*/ 270718 h 4266478"/>
              <a:gd name="connsiteX54" fmla="*/ 1425515 w 6748930"/>
              <a:gd name="connsiteY54" fmla="*/ 166612 h 4266478"/>
              <a:gd name="connsiteX55" fmla="*/ 1280609 w 6748930"/>
              <a:gd name="connsiteY55" fmla="*/ 150030 h 4266478"/>
              <a:gd name="connsiteX56" fmla="*/ 1172711 w 6748930"/>
              <a:gd name="connsiteY56" fmla="*/ 116331 h 4266478"/>
              <a:gd name="connsiteX57" fmla="*/ 1176653 w 6748930"/>
              <a:gd name="connsiteY57" fmla="*/ 0 h 4266478"/>
              <a:gd name="connsiteX58" fmla="*/ 1069010 w 6748930"/>
              <a:gd name="connsiteY58" fmla="*/ 219058 h 4266478"/>
              <a:gd name="connsiteX59" fmla="*/ 964794 w 6748930"/>
              <a:gd name="connsiteY59" fmla="*/ 422197 h 4266478"/>
              <a:gd name="connsiteX60" fmla="*/ 887664 w 6748930"/>
              <a:gd name="connsiteY60" fmla="*/ 657189 h 4266478"/>
              <a:gd name="connsiteX61" fmla="*/ 771100 w 6748930"/>
              <a:gd name="connsiteY61" fmla="*/ 1061211 h 4266478"/>
              <a:gd name="connsiteX62" fmla="*/ 541335 w 6748930"/>
              <a:gd name="connsiteY62" fmla="*/ 959722 h 4266478"/>
              <a:gd name="connsiteX63" fmla="*/ 353890 w 6748930"/>
              <a:gd name="connsiteY63" fmla="*/ 1065022 h 4266478"/>
              <a:gd name="connsiteX64" fmla="*/ 237318 w 6748930"/>
              <a:gd name="connsiteY64" fmla="*/ 978124 h 4266478"/>
              <a:gd name="connsiteX65" fmla="*/ 166867 w 6748930"/>
              <a:gd name="connsiteY65" fmla="*/ 1053329 h 4266478"/>
              <a:gd name="connsiteX66" fmla="*/ 113254 w 6748930"/>
              <a:gd name="connsiteY66" fmla="*/ 1172779 h 4266478"/>
              <a:gd name="connsiteX67" fmla="*/ 72176 w 6748930"/>
              <a:gd name="connsiteY67" fmla="*/ 1270760 h 4266478"/>
              <a:gd name="connsiteX68" fmla="*/ 68887 w 6748930"/>
              <a:gd name="connsiteY68" fmla="*/ 1384563 h 4266478"/>
              <a:gd name="connsiteX69" fmla="*/ 0 w 6748930"/>
              <a:gd name="connsiteY69" fmla="*/ 1484278 h 4266478"/>
              <a:gd name="connsiteX70" fmla="*/ 15717 w 6748930"/>
              <a:gd name="connsiteY70" fmla="*/ 1721646 h 4266478"/>
              <a:gd name="connsiteX71" fmla="*/ 124038 w 6748930"/>
              <a:gd name="connsiteY71" fmla="*/ 1709685 h 4266478"/>
              <a:gd name="connsiteX72" fmla="*/ 287427 w 6748930"/>
              <a:gd name="connsiteY72" fmla="*/ 1780094 h 4266478"/>
              <a:gd name="connsiteX73" fmla="*/ 477307 w 6748930"/>
              <a:gd name="connsiteY73" fmla="*/ 1893119 h 4266478"/>
              <a:gd name="connsiteX74" fmla="*/ 442078 w 6748930"/>
              <a:gd name="connsiteY74" fmla="*/ 2038562 h 4266478"/>
              <a:gd name="connsiteX75" fmla="*/ 632171 w 6748930"/>
              <a:gd name="connsiteY75" fmla="*/ 2268701 h 4266478"/>
              <a:gd name="connsiteX76" fmla="*/ 534711 w 6748930"/>
              <a:gd name="connsiteY76" fmla="*/ 2545281 h 4266478"/>
              <a:gd name="connsiteX0" fmla="*/ 534711 w 6748930"/>
              <a:gd name="connsiteY0" fmla="*/ 2545281 h 4266478"/>
              <a:gd name="connsiteX1" fmla="*/ 1076824 w 6748930"/>
              <a:gd name="connsiteY1" fmla="*/ 2787408 h 4266478"/>
              <a:gd name="connsiteX2" fmla="*/ 1398218 w 6748930"/>
              <a:gd name="connsiteY2" fmla="*/ 2946200 h 4266478"/>
              <a:gd name="connsiteX3" fmla="*/ 997575 w 6748930"/>
              <a:gd name="connsiteY3" fmla="*/ 3936118 h 4266478"/>
              <a:gd name="connsiteX4" fmla="*/ 1286691 w 6748930"/>
              <a:gd name="connsiteY4" fmla="*/ 3816252 h 4266478"/>
              <a:gd name="connsiteX5" fmla="*/ 1442161 w 6748930"/>
              <a:gd name="connsiteY5" fmla="*/ 3614035 h 4266478"/>
              <a:gd name="connsiteX6" fmla="*/ 1468940 w 6748930"/>
              <a:gd name="connsiteY6" fmla="*/ 3584671 h 4266478"/>
              <a:gd name="connsiteX7" fmla="*/ 1513390 w 6748930"/>
              <a:gd name="connsiteY7" fmla="*/ 3597371 h 4266478"/>
              <a:gd name="connsiteX8" fmla="*/ 1487990 w 6748930"/>
              <a:gd name="connsiteY8" fmla="*/ 3635471 h 4266478"/>
              <a:gd name="connsiteX9" fmla="*/ 1649915 w 6748930"/>
              <a:gd name="connsiteY9" fmla="*/ 3708785 h 4266478"/>
              <a:gd name="connsiteX10" fmla="*/ 1859532 w 6748930"/>
              <a:gd name="connsiteY10" fmla="*/ 3781869 h 4266478"/>
              <a:gd name="connsiteX11" fmla="*/ 1854065 w 6748930"/>
              <a:gd name="connsiteY11" fmla="*/ 3704416 h 4266478"/>
              <a:gd name="connsiteX12" fmla="*/ 1879446 w 6748930"/>
              <a:gd name="connsiteY12" fmla="*/ 3618720 h 4266478"/>
              <a:gd name="connsiteX13" fmla="*/ 1994158 w 6748930"/>
              <a:gd name="connsiteY13" fmla="*/ 3127343 h 4266478"/>
              <a:gd name="connsiteX14" fmla="*/ 2804799 w 6748930"/>
              <a:gd name="connsiteY14" fmla="*/ 3811342 h 4266478"/>
              <a:gd name="connsiteX15" fmla="*/ 3013959 w 6748930"/>
              <a:gd name="connsiteY15" fmla="*/ 3873711 h 4266478"/>
              <a:gd name="connsiteX16" fmla="*/ 3183365 w 6748930"/>
              <a:gd name="connsiteY16" fmla="*/ 3905405 h 4266478"/>
              <a:gd name="connsiteX17" fmla="*/ 3423049 w 6748930"/>
              <a:gd name="connsiteY17" fmla="*/ 3955260 h 4266478"/>
              <a:gd name="connsiteX18" fmla="*/ 3632647 w 6748930"/>
              <a:gd name="connsiteY18" fmla="*/ 3997749 h 4266478"/>
              <a:gd name="connsiteX19" fmla="*/ 3740614 w 6748930"/>
              <a:gd name="connsiteY19" fmla="*/ 3893529 h 4266478"/>
              <a:gd name="connsiteX20" fmla="*/ 3737407 w 6748930"/>
              <a:gd name="connsiteY20" fmla="*/ 3557634 h 4266478"/>
              <a:gd name="connsiteX21" fmla="*/ 3757294 w 6748930"/>
              <a:gd name="connsiteY21" fmla="*/ 3297335 h 4266478"/>
              <a:gd name="connsiteX22" fmla="*/ 3792915 w 6748930"/>
              <a:gd name="connsiteY22" fmla="*/ 3265495 h 4266478"/>
              <a:gd name="connsiteX23" fmla="*/ 4255597 w 6748930"/>
              <a:gd name="connsiteY23" fmla="*/ 3635681 h 4266478"/>
              <a:gd name="connsiteX24" fmla="*/ 4720118 w 6748930"/>
              <a:gd name="connsiteY24" fmla="*/ 3994245 h 4266478"/>
              <a:gd name="connsiteX25" fmla="*/ 5023475 w 6748930"/>
              <a:gd name="connsiteY25" fmla="*/ 4266478 h 4266478"/>
              <a:gd name="connsiteX26" fmla="*/ 5017702 w 6748930"/>
              <a:gd name="connsiteY26" fmla="*/ 3956627 h 4266478"/>
              <a:gd name="connsiteX27" fmla="*/ 4969981 w 6748930"/>
              <a:gd name="connsiteY27" fmla="*/ 3844540 h 4266478"/>
              <a:gd name="connsiteX28" fmla="*/ 4908533 w 6748930"/>
              <a:gd name="connsiteY28" fmla="*/ 3694951 h 4266478"/>
              <a:gd name="connsiteX29" fmla="*/ 5369357 w 6748930"/>
              <a:gd name="connsiteY29" fmla="*/ 3581400 h 4266478"/>
              <a:gd name="connsiteX30" fmla="*/ 5352135 w 6748930"/>
              <a:gd name="connsiteY30" fmla="*/ 3343756 h 4266478"/>
              <a:gd name="connsiteX31" fmla="*/ 5596803 w 6748930"/>
              <a:gd name="connsiteY31" fmla="*/ 3349433 h 4266478"/>
              <a:gd name="connsiteX32" fmla="*/ 5602980 w 6748930"/>
              <a:gd name="connsiteY32" fmla="*/ 3298950 h 4266478"/>
              <a:gd name="connsiteX33" fmla="*/ 5450683 w 6748930"/>
              <a:gd name="connsiteY33" fmla="*/ 3307818 h 4266478"/>
              <a:gd name="connsiteX34" fmla="*/ 5397215 w 6748930"/>
              <a:gd name="connsiteY34" fmla="*/ 3249278 h 4266478"/>
              <a:gd name="connsiteX35" fmla="*/ 5479694 w 6748930"/>
              <a:gd name="connsiteY35" fmla="*/ 3134668 h 4266478"/>
              <a:gd name="connsiteX36" fmla="*/ 5563128 w 6748930"/>
              <a:gd name="connsiteY36" fmla="*/ 3215889 h 4266478"/>
              <a:gd name="connsiteX37" fmla="*/ 5654304 w 6748930"/>
              <a:gd name="connsiteY37" fmla="*/ 3199969 h 4266478"/>
              <a:gd name="connsiteX38" fmla="*/ 5699181 w 6748930"/>
              <a:gd name="connsiteY38" fmla="*/ 3111604 h 4266478"/>
              <a:gd name="connsiteX39" fmla="*/ 5832576 w 6748930"/>
              <a:gd name="connsiteY39" fmla="*/ 3205033 h 4266478"/>
              <a:gd name="connsiteX40" fmla="*/ 5912633 w 6748930"/>
              <a:gd name="connsiteY40" fmla="*/ 3024663 h 4266478"/>
              <a:gd name="connsiteX41" fmla="*/ 6298015 w 6748930"/>
              <a:gd name="connsiteY41" fmla="*/ 3234213 h 4266478"/>
              <a:gd name="connsiteX42" fmla="*/ 6529868 w 6748930"/>
              <a:gd name="connsiteY42" fmla="*/ 3422746 h 4266478"/>
              <a:gd name="connsiteX43" fmla="*/ 6671535 w 6748930"/>
              <a:gd name="connsiteY43" fmla="*/ 3491992 h 4266478"/>
              <a:gd name="connsiteX44" fmla="*/ 6748930 w 6748930"/>
              <a:gd name="connsiteY44" fmla="*/ 3367943 h 4266478"/>
              <a:gd name="connsiteX45" fmla="*/ 5559681 w 6748930"/>
              <a:gd name="connsiteY45" fmla="*/ 2392683 h 4266478"/>
              <a:gd name="connsiteX46" fmla="*/ 4062794 w 6748930"/>
              <a:gd name="connsiteY46" fmla="*/ 1376362 h 4266478"/>
              <a:gd name="connsiteX47" fmla="*/ 3318797 w 6748930"/>
              <a:gd name="connsiteY47" fmla="*/ 915772 h 4266478"/>
              <a:gd name="connsiteX48" fmla="*/ 3082778 w 6748930"/>
              <a:gd name="connsiteY48" fmla="*/ 554037 h 4266478"/>
              <a:gd name="connsiteX49" fmla="*/ 2609800 w 6748930"/>
              <a:gd name="connsiteY49" fmla="*/ 787495 h 4266478"/>
              <a:gd name="connsiteX50" fmla="*/ 2297602 w 6748930"/>
              <a:gd name="connsiteY50" fmla="*/ 1040294 h 4266478"/>
              <a:gd name="connsiteX51" fmla="*/ 1989942 w 6748930"/>
              <a:gd name="connsiteY51" fmla="*/ 997884 h 4266478"/>
              <a:gd name="connsiteX52" fmla="*/ 1922097 w 6748930"/>
              <a:gd name="connsiteY52" fmla="*/ 567298 h 4266478"/>
              <a:gd name="connsiteX53" fmla="*/ 1896109 w 6748930"/>
              <a:gd name="connsiteY53" fmla="*/ 300413 h 4266478"/>
              <a:gd name="connsiteX54" fmla="*/ 1412666 w 6748930"/>
              <a:gd name="connsiteY54" fmla="*/ 270718 h 4266478"/>
              <a:gd name="connsiteX55" fmla="*/ 1425515 w 6748930"/>
              <a:gd name="connsiteY55" fmla="*/ 166612 h 4266478"/>
              <a:gd name="connsiteX56" fmla="*/ 1280609 w 6748930"/>
              <a:gd name="connsiteY56" fmla="*/ 150030 h 4266478"/>
              <a:gd name="connsiteX57" fmla="*/ 1172711 w 6748930"/>
              <a:gd name="connsiteY57" fmla="*/ 116331 h 4266478"/>
              <a:gd name="connsiteX58" fmla="*/ 1176653 w 6748930"/>
              <a:gd name="connsiteY58" fmla="*/ 0 h 4266478"/>
              <a:gd name="connsiteX59" fmla="*/ 1069010 w 6748930"/>
              <a:gd name="connsiteY59" fmla="*/ 219058 h 4266478"/>
              <a:gd name="connsiteX60" fmla="*/ 964794 w 6748930"/>
              <a:gd name="connsiteY60" fmla="*/ 422197 h 4266478"/>
              <a:gd name="connsiteX61" fmla="*/ 887664 w 6748930"/>
              <a:gd name="connsiteY61" fmla="*/ 657189 h 4266478"/>
              <a:gd name="connsiteX62" fmla="*/ 771100 w 6748930"/>
              <a:gd name="connsiteY62" fmla="*/ 1061211 h 4266478"/>
              <a:gd name="connsiteX63" fmla="*/ 541335 w 6748930"/>
              <a:gd name="connsiteY63" fmla="*/ 959722 h 4266478"/>
              <a:gd name="connsiteX64" fmla="*/ 353890 w 6748930"/>
              <a:gd name="connsiteY64" fmla="*/ 1065022 h 4266478"/>
              <a:gd name="connsiteX65" fmla="*/ 237318 w 6748930"/>
              <a:gd name="connsiteY65" fmla="*/ 978124 h 4266478"/>
              <a:gd name="connsiteX66" fmla="*/ 166867 w 6748930"/>
              <a:gd name="connsiteY66" fmla="*/ 1053329 h 4266478"/>
              <a:gd name="connsiteX67" fmla="*/ 113254 w 6748930"/>
              <a:gd name="connsiteY67" fmla="*/ 1172779 h 4266478"/>
              <a:gd name="connsiteX68" fmla="*/ 72176 w 6748930"/>
              <a:gd name="connsiteY68" fmla="*/ 1270760 h 4266478"/>
              <a:gd name="connsiteX69" fmla="*/ 68887 w 6748930"/>
              <a:gd name="connsiteY69" fmla="*/ 1384563 h 4266478"/>
              <a:gd name="connsiteX70" fmla="*/ 0 w 6748930"/>
              <a:gd name="connsiteY70" fmla="*/ 1484278 h 4266478"/>
              <a:gd name="connsiteX71" fmla="*/ 15717 w 6748930"/>
              <a:gd name="connsiteY71" fmla="*/ 1721646 h 4266478"/>
              <a:gd name="connsiteX72" fmla="*/ 124038 w 6748930"/>
              <a:gd name="connsiteY72" fmla="*/ 1709685 h 4266478"/>
              <a:gd name="connsiteX73" fmla="*/ 287427 w 6748930"/>
              <a:gd name="connsiteY73" fmla="*/ 1780094 h 4266478"/>
              <a:gd name="connsiteX74" fmla="*/ 477307 w 6748930"/>
              <a:gd name="connsiteY74" fmla="*/ 1893119 h 4266478"/>
              <a:gd name="connsiteX75" fmla="*/ 442078 w 6748930"/>
              <a:gd name="connsiteY75" fmla="*/ 2038562 h 4266478"/>
              <a:gd name="connsiteX76" fmla="*/ 632171 w 6748930"/>
              <a:gd name="connsiteY76" fmla="*/ 2268701 h 4266478"/>
              <a:gd name="connsiteX77" fmla="*/ 534711 w 6748930"/>
              <a:gd name="connsiteY77" fmla="*/ 2545281 h 4266478"/>
              <a:gd name="connsiteX0" fmla="*/ 534711 w 6748930"/>
              <a:gd name="connsiteY0" fmla="*/ 2545281 h 4266478"/>
              <a:gd name="connsiteX1" fmla="*/ 1076824 w 6748930"/>
              <a:gd name="connsiteY1" fmla="*/ 2787408 h 4266478"/>
              <a:gd name="connsiteX2" fmla="*/ 1398218 w 6748930"/>
              <a:gd name="connsiteY2" fmla="*/ 2946200 h 4266478"/>
              <a:gd name="connsiteX3" fmla="*/ 997575 w 6748930"/>
              <a:gd name="connsiteY3" fmla="*/ 3936118 h 4266478"/>
              <a:gd name="connsiteX4" fmla="*/ 1286691 w 6748930"/>
              <a:gd name="connsiteY4" fmla="*/ 3816252 h 4266478"/>
              <a:gd name="connsiteX5" fmla="*/ 1442161 w 6748930"/>
              <a:gd name="connsiteY5" fmla="*/ 3614035 h 4266478"/>
              <a:gd name="connsiteX6" fmla="*/ 1468940 w 6748930"/>
              <a:gd name="connsiteY6" fmla="*/ 3584671 h 4266478"/>
              <a:gd name="connsiteX7" fmla="*/ 1513390 w 6748930"/>
              <a:gd name="connsiteY7" fmla="*/ 3597371 h 4266478"/>
              <a:gd name="connsiteX8" fmla="*/ 1487990 w 6748930"/>
              <a:gd name="connsiteY8" fmla="*/ 3635471 h 4266478"/>
              <a:gd name="connsiteX9" fmla="*/ 1649915 w 6748930"/>
              <a:gd name="connsiteY9" fmla="*/ 3708785 h 4266478"/>
              <a:gd name="connsiteX10" fmla="*/ 1859532 w 6748930"/>
              <a:gd name="connsiteY10" fmla="*/ 3781869 h 4266478"/>
              <a:gd name="connsiteX11" fmla="*/ 1854065 w 6748930"/>
              <a:gd name="connsiteY11" fmla="*/ 3704416 h 4266478"/>
              <a:gd name="connsiteX12" fmla="*/ 1879446 w 6748930"/>
              <a:gd name="connsiteY12" fmla="*/ 3618720 h 4266478"/>
              <a:gd name="connsiteX13" fmla="*/ 1994158 w 6748930"/>
              <a:gd name="connsiteY13" fmla="*/ 3127343 h 4266478"/>
              <a:gd name="connsiteX14" fmla="*/ 2804799 w 6748930"/>
              <a:gd name="connsiteY14" fmla="*/ 3811342 h 4266478"/>
              <a:gd name="connsiteX15" fmla="*/ 3013959 w 6748930"/>
              <a:gd name="connsiteY15" fmla="*/ 3873711 h 4266478"/>
              <a:gd name="connsiteX16" fmla="*/ 3183365 w 6748930"/>
              <a:gd name="connsiteY16" fmla="*/ 3905405 h 4266478"/>
              <a:gd name="connsiteX17" fmla="*/ 3423049 w 6748930"/>
              <a:gd name="connsiteY17" fmla="*/ 3955260 h 4266478"/>
              <a:gd name="connsiteX18" fmla="*/ 3632647 w 6748930"/>
              <a:gd name="connsiteY18" fmla="*/ 3997749 h 4266478"/>
              <a:gd name="connsiteX19" fmla="*/ 3740614 w 6748930"/>
              <a:gd name="connsiteY19" fmla="*/ 3893529 h 4266478"/>
              <a:gd name="connsiteX20" fmla="*/ 3737407 w 6748930"/>
              <a:gd name="connsiteY20" fmla="*/ 3557634 h 4266478"/>
              <a:gd name="connsiteX21" fmla="*/ 3757294 w 6748930"/>
              <a:gd name="connsiteY21" fmla="*/ 3297335 h 4266478"/>
              <a:gd name="connsiteX22" fmla="*/ 3792915 w 6748930"/>
              <a:gd name="connsiteY22" fmla="*/ 3265495 h 4266478"/>
              <a:gd name="connsiteX23" fmla="*/ 4255597 w 6748930"/>
              <a:gd name="connsiteY23" fmla="*/ 3635681 h 4266478"/>
              <a:gd name="connsiteX24" fmla="*/ 4720118 w 6748930"/>
              <a:gd name="connsiteY24" fmla="*/ 3994245 h 4266478"/>
              <a:gd name="connsiteX25" fmla="*/ 5023475 w 6748930"/>
              <a:gd name="connsiteY25" fmla="*/ 4266478 h 4266478"/>
              <a:gd name="connsiteX26" fmla="*/ 5017702 w 6748930"/>
              <a:gd name="connsiteY26" fmla="*/ 3956627 h 4266478"/>
              <a:gd name="connsiteX27" fmla="*/ 4969981 w 6748930"/>
              <a:gd name="connsiteY27" fmla="*/ 3844540 h 4266478"/>
              <a:gd name="connsiteX28" fmla="*/ 4908533 w 6748930"/>
              <a:gd name="connsiteY28" fmla="*/ 3694951 h 4266478"/>
              <a:gd name="connsiteX29" fmla="*/ 5369357 w 6748930"/>
              <a:gd name="connsiteY29" fmla="*/ 3581400 h 4266478"/>
              <a:gd name="connsiteX30" fmla="*/ 5352135 w 6748930"/>
              <a:gd name="connsiteY30" fmla="*/ 3343756 h 4266478"/>
              <a:gd name="connsiteX31" fmla="*/ 5596803 w 6748930"/>
              <a:gd name="connsiteY31" fmla="*/ 3349433 h 4266478"/>
              <a:gd name="connsiteX32" fmla="*/ 5602980 w 6748930"/>
              <a:gd name="connsiteY32" fmla="*/ 3298950 h 4266478"/>
              <a:gd name="connsiteX33" fmla="*/ 5450683 w 6748930"/>
              <a:gd name="connsiteY33" fmla="*/ 3307818 h 4266478"/>
              <a:gd name="connsiteX34" fmla="*/ 5397215 w 6748930"/>
              <a:gd name="connsiteY34" fmla="*/ 3249278 h 4266478"/>
              <a:gd name="connsiteX35" fmla="*/ 5479694 w 6748930"/>
              <a:gd name="connsiteY35" fmla="*/ 3134668 h 4266478"/>
              <a:gd name="connsiteX36" fmla="*/ 5563128 w 6748930"/>
              <a:gd name="connsiteY36" fmla="*/ 3215889 h 4266478"/>
              <a:gd name="connsiteX37" fmla="*/ 5654304 w 6748930"/>
              <a:gd name="connsiteY37" fmla="*/ 3199969 h 4266478"/>
              <a:gd name="connsiteX38" fmla="*/ 5699181 w 6748930"/>
              <a:gd name="connsiteY38" fmla="*/ 3111604 h 4266478"/>
              <a:gd name="connsiteX39" fmla="*/ 5832576 w 6748930"/>
              <a:gd name="connsiteY39" fmla="*/ 3205033 h 4266478"/>
              <a:gd name="connsiteX40" fmla="*/ 5912633 w 6748930"/>
              <a:gd name="connsiteY40" fmla="*/ 3024663 h 4266478"/>
              <a:gd name="connsiteX41" fmla="*/ 6298015 w 6748930"/>
              <a:gd name="connsiteY41" fmla="*/ 3234213 h 4266478"/>
              <a:gd name="connsiteX42" fmla="*/ 6529868 w 6748930"/>
              <a:gd name="connsiteY42" fmla="*/ 3422746 h 4266478"/>
              <a:gd name="connsiteX43" fmla="*/ 6671535 w 6748930"/>
              <a:gd name="connsiteY43" fmla="*/ 3491992 h 4266478"/>
              <a:gd name="connsiteX44" fmla="*/ 6748930 w 6748930"/>
              <a:gd name="connsiteY44" fmla="*/ 3367943 h 4266478"/>
              <a:gd name="connsiteX45" fmla="*/ 5559681 w 6748930"/>
              <a:gd name="connsiteY45" fmla="*/ 2392683 h 4266478"/>
              <a:gd name="connsiteX46" fmla="*/ 4062794 w 6748930"/>
              <a:gd name="connsiteY46" fmla="*/ 1376362 h 4266478"/>
              <a:gd name="connsiteX47" fmla="*/ 3318797 w 6748930"/>
              <a:gd name="connsiteY47" fmla="*/ 915772 h 4266478"/>
              <a:gd name="connsiteX48" fmla="*/ 3082778 w 6748930"/>
              <a:gd name="connsiteY48" fmla="*/ 554037 h 4266478"/>
              <a:gd name="connsiteX49" fmla="*/ 2588633 w 6748930"/>
              <a:gd name="connsiteY49" fmla="*/ 740928 h 4266478"/>
              <a:gd name="connsiteX50" fmla="*/ 2297602 w 6748930"/>
              <a:gd name="connsiteY50" fmla="*/ 1040294 h 4266478"/>
              <a:gd name="connsiteX51" fmla="*/ 1989942 w 6748930"/>
              <a:gd name="connsiteY51" fmla="*/ 997884 h 4266478"/>
              <a:gd name="connsiteX52" fmla="*/ 1922097 w 6748930"/>
              <a:gd name="connsiteY52" fmla="*/ 567298 h 4266478"/>
              <a:gd name="connsiteX53" fmla="*/ 1896109 w 6748930"/>
              <a:gd name="connsiteY53" fmla="*/ 300413 h 4266478"/>
              <a:gd name="connsiteX54" fmla="*/ 1412666 w 6748930"/>
              <a:gd name="connsiteY54" fmla="*/ 270718 h 4266478"/>
              <a:gd name="connsiteX55" fmla="*/ 1425515 w 6748930"/>
              <a:gd name="connsiteY55" fmla="*/ 166612 h 4266478"/>
              <a:gd name="connsiteX56" fmla="*/ 1280609 w 6748930"/>
              <a:gd name="connsiteY56" fmla="*/ 150030 h 4266478"/>
              <a:gd name="connsiteX57" fmla="*/ 1172711 w 6748930"/>
              <a:gd name="connsiteY57" fmla="*/ 116331 h 4266478"/>
              <a:gd name="connsiteX58" fmla="*/ 1176653 w 6748930"/>
              <a:gd name="connsiteY58" fmla="*/ 0 h 4266478"/>
              <a:gd name="connsiteX59" fmla="*/ 1069010 w 6748930"/>
              <a:gd name="connsiteY59" fmla="*/ 219058 h 4266478"/>
              <a:gd name="connsiteX60" fmla="*/ 964794 w 6748930"/>
              <a:gd name="connsiteY60" fmla="*/ 422197 h 4266478"/>
              <a:gd name="connsiteX61" fmla="*/ 887664 w 6748930"/>
              <a:gd name="connsiteY61" fmla="*/ 657189 h 4266478"/>
              <a:gd name="connsiteX62" fmla="*/ 771100 w 6748930"/>
              <a:gd name="connsiteY62" fmla="*/ 1061211 h 4266478"/>
              <a:gd name="connsiteX63" fmla="*/ 541335 w 6748930"/>
              <a:gd name="connsiteY63" fmla="*/ 959722 h 4266478"/>
              <a:gd name="connsiteX64" fmla="*/ 353890 w 6748930"/>
              <a:gd name="connsiteY64" fmla="*/ 1065022 h 4266478"/>
              <a:gd name="connsiteX65" fmla="*/ 237318 w 6748930"/>
              <a:gd name="connsiteY65" fmla="*/ 978124 h 4266478"/>
              <a:gd name="connsiteX66" fmla="*/ 166867 w 6748930"/>
              <a:gd name="connsiteY66" fmla="*/ 1053329 h 4266478"/>
              <a:gd name="connsiteX67" fmla="*/ 113254 w 6748930"/>
              <a:gd name="connsiteY67" fmla="*/ 1172779 h 4266478"/>
              <a:gd name="connsiteX68" fmla="*/ 72176 w 6748930"/>
              <a:gd name="connsiteY68" fmla="*/ 1270760 h 4266478"/>
              <a:gd name="connsiteX69" fmla="*/ 68887 w 6748930"/>
              <a:gd name="connsiteY69" fmla="*/ 1384563 h 4266478"/>
              <a:gd name="connsiteX70" fmla="*/ 0 w 6748930"/>
              <a:gd name="connsiteY70" fmla="*/ 1484278 h 4266478"/>
              <a:gd name="connsiteX71" fmla="*/ 15717 w 6748930"/>
              <a:gd name="connsiteY71" fmla="*/ 1721646 h 4266478"/>
              <a:gd name="connsiteX72" fmla="*/ 124038 w 6748930"/>
              <a:gd name="connsiteY72" fmla="*/ 1709685 h 4266478"/>
              <a:gd name="connsiteX73" fmla="*/ 287427 w 6748930"/>
              <a:gd name="connsiteY73" fmla="*/ 1780094 h 4266478"/>
              <a:gd name="connsiteX74" fmla="*/ 477307 w 6748930"/>
              <a:gd name="connsiteY74" fmla="*/ 1893119 h 4266478"/>
              <a:gd name="connsiteX75" fmla="*/ 442078 w 6748930"/>
              <a:gd name="connsiteY75" fmla="*/ 2038562 h 4266478"/>
              <a:gd name="connsiteX76" fmla="*/ 632171 w 6748930"/>
              <a:gd name="connsiteY76" fmla="*/ 2268701 h 4266478"/>
              <a:gd name="connsiteX77" fmla="*/ 534711 w 6748930"/>
              <a:gd name="connsiteY77" fmla="*/ 2545281 h 4266478"/>
              <a:gd name="connsiteX0" fmla="*/ 534711 w 6748930"/>
              <a:gd name="connsiteY0" fmla="*/ 2545281 h 4266478"/>
              <a:gd name="connsiteX1" fmla="*/ 1076824 w 6748930"/>
              <a:gd name="connsiteY1" fmla="*/ 2787408 h 4266478"/>
              <a:gd name="connsiteX2" fmla="*/ 1398218 w 6748930"/>
              <a:gd name="connsiteY2" fmla="*/ 2946200 h 4266478"/>
              <a:gd name="connsiteX3" fmla="*/ 997575 w 6748930"/>
              <a:gd name="connsiteY3" fmla="*/ 3936118 h 4266478"/>
              <a:gd name="connsiteX4" fmla="*/ 1286691 w 6748930"/>
              <a:gd name="connsiteY4" fmla="*/ 3816252 h 4266478"/>
              <a:gd name="connsiteX5" fmla="*/ 1442161 w 6748930"/>
              <a:gd name="connsiteY5" fmla="*/ 3614035 h 4266478"/>
              <a:gd name="connsiteX6" fmla="*/ 1468940 w 6748930"/>
              <a:gd name="connsiteY6" fmla="*/ 3584671 h 4266478"/>
              <a:gd name="connsiteX7" fmla="*/ 1513390 w 6748930"/>
              <a:gd name="connsiteY7" fmla="*/ 3597371 h 4266478"/>
              <a:gd name="connsiteX8" fmla="*/ 1487990 w 6748930"/>
              <a:gd name="connsiteY8" fmla="*/ 3635471 h 4266478"/>
              <a:gd name="connsiteX9" fmla="*/ 1649915 w 6748930"/>
              <a:gd name="connsiteY9" fmla="*/ 3708785 h 4266478"/>
              <a:gd name="connsiteX10" fmla="*/ 1859532 w 6748930"/>
              <a:gd name="connsiteY10" fmla="*/ 3781869 h 4266478"/>
              <a:gd name="connsiteX11" fmla="*/ 1854065 w 6748930"/>
              <a:gd name="connsiteY11" fmla="*/ 3704416 h 4266478"/>
              <a:gd name="connsiteX12" fmla="*/ 1879446 w 6748930"/>
              <a:gd name="connsiteY12" fmla="*/ 3618720 h 4266478"/>
              <a:gd name="connsiteX13" fmla="*/ 1994158 w 6748930"/>
              <a:gd name="connsiteY13" fmla="*/ 3127343 h 4266478"/>
              <a:gd name="connsiteX14" fmla="*/ 2804799 w 6748930"/>
              <a:gd name="connsiteY14" fmla="*/ 3811342 h 4266478"/>
              <a:gd name="connsiteX15" fmla="*/ 3013959 w 6748930"/>
              <a:gd name="connsiteY15" fmla="*/ 3873711 h 4266478"/>
              <a:gd name="connsiteX16" fmla="*/ 3183365 w 6748930"/>
              <a:gd name="connsiteY16" fmla="*/ 3905405 h 4266478"/>
              <a:gd name="connsiteX17" fmla="*/ 3423049 w 6748930"/>
              <a:gd name="connsiteY17" fmla="*/ 3955260 h 4266478"/>
              <a:gd name="connsiteX18" fmla="*/ 3632647 w 6748930"/>
              <a:gd name="connsiteY18" fmla="*/ 3997749 h 4266478"/>
              <a:gd name="connsiteX19" fmla="*/ 3740614 w 6748930"/>
              <a:gd name="connsiteY19" fmla="*/ 3893529 h 4266478"/>
              <a:gd name="connsiteX20" fmla="*/ 3737407 w 6748930"/>
              <a:gd name="connsiteY20" fmla="*/ 3557634 h 4266478"/>
              <a:gd name="connsiteX21" fmla="*/ 3757294 w 6748930"/>
              <a:gd name="connsiteY21" fmla="*/ 3297335 h 4266478"/>
              <a:gd name="connsiteX22" fmla="*/ 3792915 w 6748930"/>
              <a:gd name="connsiteY22" fmla="*/ 3265495 h 4266478"/>
              <a:gd name="connsiteX23" fmla="*/ 4255597 w 6748930"/>
              <a:gd name="connsiteY23" fmla="*/ 3635681 h 4266478"/>
              <a:gd name="connsiteX24" fmla="*/ 4720118 w 6748930"/>
              <a:gd name="connsiteY24" fmla="*/ 3994245 h 4266478"/>
              <a:gd name="connsiteX25" fmla="*/ 5023475 w 6748930"/>
              <a:gd name="connsiteY25" fmla="*/ 4266478 h 4266478"/>
              <a:gd name="connsiteX26" fmla="*/ 5017702 w 6748930"/>
              <a:gd name="connsiteY26" fmla="*/ 3956627 h 4266478"/>
              <a:gd name="connsiteX27" fmla="*/ 4969981 w 6748930"/>
              <a:gd name="connsiteY27" fmla="*/ 3844540 h 4266478"/>
              <a:gd name="connsiteX28" fmla="*/ 4908533 w 6748930"/>
              <a:gd name="connsiteY28" fmla="*/ 3694951 h 4266478"/>
              <a:gd name="connsiteX29" fmla="*/ 5369357 w 6748930"/>
              <a:gd name="connsiteY29" fmla="*/ 3581400 h 4266478"/>
              <a:gd name="connsiteX30" fmla="*/ 5352135 w 6748930"/>
              <a:gd name="connsiteY30" fmla="*/ 3343756 h 4266478"/>
              <a:gd name="connsiteX31" fmla="*/ 5596803 w 6748930"/>
              <a:gd name="connsiteY31" fmla="*/ 3349433 h 4266478"/>
              <a:gd name="connsiteX32" fmla="*/ 5602980 w 6748930"/>
              <a:gd name="connsiteY32" fmla="*/ 3298950 h 4266478"/>
              <a:gd name="connsiteX33" fmla="*/ 5450683 w 6748930"/>
              <a:gd name="connsiteY33" fmla="*/ 3307818 h 4266478"/>
              <a:gd name="connsiteX34" fmla="*/ 5397215 w 6748930"/>
              <a:gd name="connsiteY34" fmla="*/ 3249278 h 4266478"/>
              <a:gd name="connsiteX35" fmla="*/ 5479694 w 6748930"/>
              <a:gd name="connsiteY35" fmla="*/ 3134668 h 4266478"/>
              <a:gd name="connsiteX36" fmla="*/ 5563128 w 6748930"/>
              <a:gd name="connsiteY36" fmla="*/ 3215889 h 4266478"/>
              <a:gd name="connsiteX37" fmla="*/ 5654304 w 6748930"/>
              <a:gd name="connsiteY37" fmla="*/ 3199969 h 4266478"/>
              <a:gd name="connsiteX38" fmla="*/ 5699181 w 6748930"/>
              <a:gd name="connsiteY38" fmla="*/ 3111604 h 4266478"/>
              <a:gd name="connsiteX39" fmla="*/ 5832576 w 6748930"/>
              <a:gd name="connsiteY39" fmla="*/ 3205033 h 4266478"/>
              <a:gd name="connsiteX40" fmla="*/ 5912633 w 6748930"/>
              <a:gd name="connsiteY40" fmla="*/ 3024663 h 4266478"/>
              <a:gd name="connsiteX41" fmla="*/ 6298015 w 6748930"/>
              <a:gd name="connsiteY41" fmla="*/ 3234213 h 4266478"/>
              <a:gd name="connsiteX42" fmla="*/ 6529868 w 6748930"/>
              <a:gd name="connsiteY42" fmla="*/ 3422746 h 4266478"/>
              <a:gd name="connsiteX43" fmla="*/ 6671535 w 6748930"/>
              <a:gd name="connsiteY43" fmla="*/ 3491992 h 4266478"/>
              <a:gd name="connsiteX44" fmla="*/ 6748930 w 6748930"/>
              <a:gd name="connsiteY44" fmla="*/ 3367943 h 4266478"/>
              <a:gd name="connsiteX45" fmla="*/ 5559681 w 6748930"/>
              <a:gd name="connsiteY45" fmla="*/ 2392683 h 4266478"/>
              <a:gd name="connsiteX46" fmla="*/ 4062794 w 6748930"/>
              <a:gd name="connsiteY46" fmla="*/ 1376362 h 4266478"/>
              <a:gd name="connsiteX47" fmla="*/ 3318797 w 6748930"/>
              <a:gd name="connsiteY47" fmla="*/ 915772 h 4266478"/>
              <a:gd name="connsiteX48" fmla="*/ 3082778 w 6748930"/>
              <a:gd name="connsiteY48" fmla="*/ 554037 h 4266478"/>
              <a:gd name="connsiteX49" fmla="*/ 2588633 w 6748930"/>
              <a:gd name="connsiteY49" fmla="*/ 740928 h 4266478"/>
              <a:gd name="connsiteX50" fmla="*/ 2297602 w 6748930"/>
              <a:gd name="connsiteY50" fmla="*/ 1040294 h 4266478"/>
              <a:gd name="connsiteX51" fmla="*/ 1989942 w 6748930"/>
              <a:gd name="connsiteY51" fmla="*/ 997884 h 4266478"/>
              <a:gd name="connsiteX52" fmla="*/ 1922097 w 6748930"/>
              <a:gd name="connsiteY52" fmla="*/ 567298 h 4266478"/>
              <a:gd name="connsiteX53" fmla="*/ 1896109 w 6748930"/>
              <a:gd name="connsiteY53" fmla="*/ 300413 h 4266478"/>
              <a:gd name="connsiteX54" fmla="*/ 1412666 w 6748930"/>
              <a:gd name="connsiteY54" fmla="*/ 270718 h 4266478"/>
              <a:gd name="connsiteX55" fmla="*/ 1425515 w 6748930"/>
              <a:gd name="connsiteY55" fmla="*/ 166612 h 4266478"/>
              <a:gd name="connsiteX56" fmla="*/ 1280609 w 6748930"/>
              <a:gd name="connsiteY56" fmla="*/ 150030 h 4266478"/>
              <a:gd name="connsiteX57" fmla="*/ 1172711 w 6748930"/>
              <a:gd name="connsiteY57" fmla="*/ 116331 h 4266478"/>
              <a:gd name="connsiteX58" fmla="*/ 1176653 w 6748930"/>
              <a:gd name="connsiteY58" fmla="*/ 0 h 4266478"/>
              <a:gd name="connsiteX59" fmla="*/ 1069010 w 6748930"/>
              <a:gd name="connsiteY59" fmla="*/ 219058 h 4266478"/>
              <a:gd name="connsiteX60" fmla="*/ 964794 w 6748930"/>
              <a:gd name="connsiteY60" fmla="*/ 422197 h 4266478"/>
              <a:gd name="connsiteX61" fmla="*/ 887664 w 6748930"/>
              <a:gd name="connsiteY61" fmla="*/ 657189 h 4266478"/>
              <a:gd name="connsiteX62" fmla="*/ 771100 w 6748930"/>
              <a:gd name="connsiteY62" fmla="*/ 1061211 h 4266478"/>
              <a:gd name="connsiteX63" fmla="*/ 541335 w 6748930"/>
              <a:gd name="connsiteY63" fmla="*/ 959722 h 4266478"/>
              <a:gd name="connsiteX64" fmla="*/ 353890 w 6748930"/>
              <a:gd name="connsiteY64" fmla="*/ 1065022 h 4266478"/>
              <a:gd name="connsiteX65" fmla="*/ 237318 w 6748930"/>
              <a:gd name="connsiteY65" fmla="*/ 978124 h 4266478"/>
              <a:gd name="connsiteX66" fmla="*/ 166867 w 6748930"/>
              <a:gd name="connsiteY66" fmla="*/ 1053329 h 4266478"/>
              <a:gd name="connsiteX67" fmla="*/ 113254 w 6748930"/>
              <a:gd name="connsiteY67" fmla="*/ 1172779 h 4266478"/>
              <a:gd name="connsiteX68" fmla="*/ 72176 w 6748930"/>
              <a:gd name="connsiteY68" fmla="*/ 1270760 h 4266478"/>
              <a:gd name="connsiteX69" fmla="*/ 68887 w 6748930"/>
              <a:gd name="connsiteY69" fmla="*/ 1384563 h 4266478"/>
              <a:gd name="connsiteX70" fmla="*/ 0 w 6748930"/>
              <a:gd name="connsiteY70" fmla="*/ 1484278 h 4266478"/>
              <a:gd name="connsiteX71" fmla="*/ 15717 w 6748930"/>
              <a:gd name="connsiteY71" fmla="*/ 1721646 h 4266478"/>
              <a:gd name="connsiteX72" fmla="*/ 124038 w 6748930"/>
              <a:gd name="connsiteY72" fmla="*/ 1709685 h 4266478"/>
              <a:gd name="connsiteX73" fmla="*/ 287427 w 6748930"/>
              <a:gd name="connsiteY73" fmla="*/ 1780094 h 4266478"/>
              <a:gd name="connsiteX74" fmla="*/ 477307 w 6748930"/>
              <a:gd name="connsiteY74" fmla="*/ 1893119 h 4266478"/>
              <a:gd name="connsiteX75" fmla="*/ 442078 w 6748930"/>
              <a:gd name="connsiteY75" fmla="*/ 2038562 h 4266478"/>
              <a:gd name="connsiteX76" fmla="*/ 632171 w 6748930"/>
              <a:gd name="connsiteY76" fmla="*/ 2268701 h 4266478"/>
              <a:gd name="connsiteX77" fmla="*/ 534711 w 6748930"/>
              <a:gd name="connsiteY77" fmla="*/ 2545281 h 4266478"/>
              <a:gd name="connsiteX0" fmla="*/ 534711 w 6748930"/>
              <a:gd name="connsiteY0" fmla="*/ 2545281 h 4266478"/>
              <a:gd name="connsiteX1" fmla="*/ 1076824 w 6748930"/>
              <a:gd name="connsiteY1" fmla="*/ 2787408 h 4266478"/>
              <a:gd name="connsiteX2" fmla="*/ 1398218 w 6748930"/>
              <a:gd name="connsiteY2" fmla="*/ 2946200 h 4266478"/>
              <a:gd name="connsiteX3" fmla="*/ 997575 w 6748930"/>
              <a:gd name="connsiteY3" fmla="*/ 3936118 h 4266478"/>
              <a:gd name="connsiteX4" fmla="*/ 1286691 w 6748930"/>
              <a:gd name="connsiteY4" fmla="*/ 3816252 h 4266478"/>
              <a:gd name="connsiteX5" fmla="*/ 1442161 w 6748930"/>
              <a:gd name="connsiteY5" fmla="*/ 3614035 h 4266478"/>
              <a:gd name="connsiteX6" fmla="*/ 1468940 w 6748930"/>
              <a:gd name="connsiteY6" fmla="*/ 3584671 h 4266478"/>
              <a:gd name="connsiteX7" fmla="*/ 1513390 w 6748930"/>
              <a:gd name="connsiteY7" fmla="*/ 3597371 h 4266478"/>
              <a:gd name="connsiteX8" fmla="*/ 1487990 w 6748930"/>
              <a:gd name="connsiteY8" fmla="*/ 3635471 h 4266478"/>
              <a:gd name="connsiteX9" fmla="*/ 1649915 w 6748930"/>
              <a:gd name="connsiteY9" fmla="*/ 3708785 h 4266478"/>
              <a:gd name="connsiteX10" fmla="*/ 1859532 w 6748930"/>
              <a:gd name="connsiteY10" fmla="*/ 3781869 h 4266478"/>
              <a:gd name="connsiteX11" fmla="*/ 1854065 w 6748930"/>
              <a:gd name="connsiteY11" fmla="*/ 3704416 h 4266478"/>
              <a:gd name="connsiteX12" fmla="*/ 1879446 w 6748930"/>
              <a:gd name="connsiteY12" fmla="*/ 3618720 h 4266478"/>
              <a:gd name="connsiteX13" fmla="*/ 1994158 w 6748930"/>
              <a:gd name="connsiteY13" fmla="*/ 3127343 h 4266478"/>
              <a:gd name="connsiteX14" fmla="*/ 2804799 w 6748930"/>
              <a:gd name="connsiteY14" fmla="*/ 3811342 h 4266478"/>
              <a:gd name="connsiteX15" fmla="*/ 3013959 w 6748930"/>
              <a:gd name="connsiteY15" fmla="*/ 3873711 h 4266478"/>
              <a:gd name="connsiteX16" fmla="*/ 3183365 w 6748930"/>
              <a:gd name="connsiteY16" fmla="*/ 3905405 h 4266478"/>
              <a:gd name="connsiteX17" fmla="*/ 3423049 w 6748930"/>
              <a:gd name="connsiteY17" fmla="*/ 3955260 h 4266478"/>
              <a:gd name="connsiteX18" fmla="*/ 3632647 w 6748930"/>
              <a:gd name="connsiteY18" fmla="*/ 3997749 h 4266478"/>
              <a:gd name="connsiteX19" fmla="*/ 3740614 w 6748930"/>
              <a:gd name="connsiteY19" fmla="*/ 3893529 h 4266478"/>
              <a:gd name="connsiteX20" fmla="*/ 3737407 w 6748930"/>
              <a:gd name="connsiteY20" fmla="*/ 3557634 h 4266478"/>
              <a:gd name="connsiteX21" fmla="*/ 3757294 w 6748930"/>
              <a:gd name="connsiteY21" fmla="*/ 3297335 h 4266478"/>
              <a:gd name="connsiteX22" fmla="*/ 3792915 w 6748930"/>
              <a:gd name="connsiteY22" fmla="*/ 3265495 h 4266478"/>
              <a:gd name="connsiteX23" fmla="*/ 4255597 w 6748930"/>
              <a:gd name="connsiteY23" fmla="*/ 3635681 h 4266478"/>
              <a:gd name="connsiteX24" fmla="*/ 4720118 w 6748930"/>
              <a:gd name="connsiteY24" fmla="*/ 3994245 h 4266478"/>
              <a:gd name="connsiteX25" fmla="*/ 5023475 w 6748930"/>
              <a:gd name="connsiteY25" fmla="*/ 4266478 h 4266478"/>
              <a:gd name="connsiteX26" fmla="*/ 5017702 w 6748930"/>
              <a:gd name="connsiteY26" fmla="*/ 3956627 h 4266478"/>
              <a:gd name="connsiteX27" fmla="*/ 4969981 w 6748930"/>
              <a:gd name="connsiteY27" fmla="*/ 3844540 h 4266478"/>
              <a:gd name="connsiteX28" fmla="*/ 4908533 w 6748930"/>
              <a:gd name="connsiteY28" fmla="*/ 3694951 h 4266478"/>
              <a:gd name="connsiteX29" fmla="*/ 5369357 w 6748930"/>
              <a:gd name="connsiteY29" fmla="*/ 3581400 h 4266478"/>
              <a:gd name="connsiteX30" fmla="*/ 5352135 w 6748930"/>
              <a:gd name="connsiteY30" fmla="*/ 3343756 h 4266478"/>
              <a:gd name="connsiteX31" fmla="*/ 5596803 w 6748930"/>
              <a:gd name="connsiteY31" fmla="*/ 3349433 h 4266478"/>
              <a:gd name="connsiteX32" fmla="*/ 5602980 w 6748930"/>
              <a:gd name="connsiteY32" fmla="*/ 3298950 h 4266478"/>
              <a:gd name="connsiteX33" fmla="*/ 5450683 w 6748930"/>
              <a:gd name="connsiteY33" fmla="*/ 3307818 h 4266478"/>
              <a:gd name="connsiteX34" fmla="*/ 5397215 w 6748930"/>
              <a:gd name="connsiteY34" fmla="*/ 3249278 h 4266478"/>
              <a:gd name="connsiteX35" fmla="*/ 5479694 w 6748930"/>
              <a:gd name="connsiteY35" fmla="*/ 3134668 h 4266478"/>
              <a:gd name="connsiteX36" fmla="*/ 5563128 w 6748930"/>
              <a:gd name="connsiteY36" fmla="*/ 3215889 h 4266478"/>
              <a:gd name="connsiteX37" fmla="*/ 5654304 w 6748930"/>
              <a:gd name="connsiteY37" fmla="*/ 3199969 h 4266478"/>
              <a:gd name="connsiteX38" fmla="*/ 5699181 w 6748930"/>
              <a:gd name="connsiteY38" fmla="*/ 3111604 h 4266478"/>
              <a:gd name="connsiteX39" fmla="*/ 5832576 w 6748930"/>
              <a:gd name="connsiteY39" fmla="*/ 3205033 h 4266478"/>
              <a:gd name="connsiteX40" fmla="*/ 5912633 w 6748930"/>
              <a:gd name="connsiteY40" fmla="*/ 3024663 h 4266478"/>
              <a:gd name="connsiteX41" fmla="*/ 6298015 w 6748930"/>
              <a:gd name="connsiteY41" fmla="*/ 3234213 h 4266478"/>
              <a:gd name="connsiteX42" fmla="*/ 6529868 w 6748930"/>
              <a:gd name="connsiteY42" fmla="*/ 3422746 h 4266478"/>
              <a:gd name="connsiteX43" fmla="*/ 6671535 w 6748930"/>
              <a:gd name="connsiteY43" fmla="*/ 3491992 h 4266478"/>
              <a:gd name="connsiteX44" fmla="*/ 6748930 w 6748930"/>
              <a:gd name="connsiteY44" fmla="*/ 3367943 h 4266478"/>
              <a:gd name="connsiteX45" fmla="*/ 5559681 w 6748930"/>
              <a:gd name="connsiteY45" fmla="*/ 2392683 h 4266478"/>
              <a:gd name="connsiteX46" fmla="*/ 4062794 w 6748930"/>
              <a:gd name="connsiteY46" fmla="*/ 1376362 h 4266478"/>
              <a:gd name="connsiteX47" fmla="*/ 3318797 w 6748930"/>
              <a:gd name="connsiteY47" fmla="*/ 915772 h 4266478"/>
              <a:gd name="connsiteX48" fmla="*/ 3082778 w 6748930"/>
              <a:gd name="connsiteY48" fmla="*/ 554037 h 4266478"/>
              <a:gd name="connsiteX49" fmla="*/ 2588633 w 6748930"/>
              <a:gd name="connsiteY49" fmla="*/ 740928 h 4266478"/>
              <a:gd name="connsiteX50" fmla="*/ 2297602 w 6748930"/>
              <a:gd name="connsiteY50" fmla="*/ 1040294 h 4266478"/>
              <a:gd name="connsiteX51" fmla="*/ 1989942 w 6748930"/>
              <a:gd name="connsiteY51" fmla="*/ 997884 h 4266478"/>
              <a:gd name="connsiteX52" fmla="*/ 1922097 w 6748930"/>
              <a:gd name="connsiteY52" fmla="*/ 567298 h 4266478"/>
              <a:gd name="connsiteX53" fmla="*/ 1896109 w 6748930"/>
              <a:gd name="connsiteY53" fmla="*/ 300413 h 4266478"/>
              <a:gd name="connsiteX54" fmla="*/ 1412666 w 6748930"/>
              <a:gd name="connsiteY54" fmla="*/ 270718 h 4266478"/>
              <a:gd name="connsiteX55" fmla="*/ 1425515 w 6748930"/>
              <a:gd name="connsiteY55" fmla="*/ 166612 h 4266478"/>
              <a:gd name="connsiteX56" fmla="*/ 1280609 w 6748930"/>
              <a:gd name="connsiteY56" fmla="*/ 150030 h 4266478"/>
              <a:gd name="connsiteX57" fmla="*/ 1172711 w 6748930"/>
              <a:gd name="connsiteY57" fmla="*/ 116331 h 4266478"/>
              <a:gd name="connsiteX58" fmla="*/ 1176653 w 6748930"/>
              <a:gd name="connsiteY58" fmla="*/ 0 h 4266478"/>
              <a:gd name="connsiteX59" fmla="*/ 1069010 w 6748930"/>
              <a:gd name="connsiteY59" fmla="*/ 219058 h 4266478"/>
              <a:gd name="connsiteX60" fmla="*/ 964794 w 6748930"/>
              <a:gd name="connsiteY60" fmla="*/ 422197 h 4266478"/>
              <a:gd name="connsiteX61" fmla="*/ 887664 w 6748930"/>
              <a:gd name="connsiteY61" fmla="*/ 657189 h 4266478"/>
              <a:gd name="connsiteX62" fmla="*/ 771100 w 6748930"/>
              <a:gd name="connsiteY62" fmla="*/ 1061211 h 4266478"/>
              <a:gd name="connsiteX63" fmla="*/ 541335 w 6748930"/>
              <a:gd name="connsiteY63" fmla="*/ 959722 h 4266478"/>
              <a:gd name="connsiteX64" fmla="*/ 353890 w 6748930"/>
              <a:gd name="connsiteY64" fmla="*/ 1065022 h 4266478"/>
              <a:gd name="connsiteX65" fmla="*/ 237318 w 6748930"/>
              <a:gd name="connsiteY65" fmla="*/ 978124 h 4266478"/>
              <a:gd name="connsiteX66" fmla="*/ 166867 w 6748930"/>
              <a:gd name="connsiteY66" fmla="*/ 1053329 h 4266478"/>
              <a:gd name="connsiteX67" fmla="*/ 113254 w 6748930"/>
              <a:gd name="connsiteY67" fmla="*/ 1172779 h 4266478"/>
              <a:gd name="connsiteX68" fmla="*/ 72176 w 6748930"/>
              <a:gd name="connsiteY68" fmla="*/ 1270760 h 4266478"/>
              <a:gd name="connsiteX69" fmla="*/ 68887 w 6748930"/>
              <a:gd name="connsiteY69" fmla="*/ 1384563 h 4266478"/>
              <a:gd name="connsiteX70" fmla="*/ 0 w 6748930"/>
              <a:gd name="connsiteY70" fmla="*/ 1484278 h 4266478"/>
              <a:gd name="connsiteX71" fmla="*/ 15717 w 6748930"/>
              <a:gd name="connsiteY71" fmla="*/ 1721646 h 4266478"/>
              <a:gd name="connsiteX72" fmla="*/ 124038 w 6748930"/>
              <a:gd name="connsiteY72" fmla="*/ 1709685 h 4266478"/>
              <a:gd name="connsiteX73" fmla="*/ 287427 w 6748930"/>
              <a:gd name="connsiteY73" fmla="*/ 1780094 h 4266478"/>
              <a:gd name="connsiteX74" fmla="*/ 477307 w 6748930"/>
              <a:gd name="connsiteY74" fmla="*/ 1893119 h 4266478"/>
              <a:gd name="connsiteX75" fmla="*/ 442078 w 6748930"/>
              <a:gd name="connsiteY75" fmla="*/ 2038562 h 4266478"/>
              <a:gd name="connsiteX76" fmla="*/ 632171 w 6748930"/>
              <a:gd name="connsiteY76" fmla="*/ 2268701 h 4266478"/>
              <a:gd name="connsiteX77" fmla="*/ 534711 w 6748930"/>
              <a:gd name="connsiteY77" fmla="*/ 2545281 h 4266478"/>
              <a:gd name="connsiteX0" fmla="*/ 534711 w 6748930"/>
              <a:gd name="connsiteY0" fmla="*/ 2545281 h 4266478"/>
              <a:gd name="connsiteX1" fmla="*/ 1076824 w 6748930"/>
              <a:gd name="connsiteY1" fmla="*/ 2787408 h 4266478"/>
              <a:gd name="connsiteX2" fmla="*/ 1398218 w 6748930"/>
              <a:gd name="connsiteY2" fmla="*/ 2946200 h 4266478"/>
              <a:gd name="connsiteX3" fmla="*/ 997575 w 6748930"/>
              <a:gd name="connsiteY3" fmla="*/ 3936118 h 4266478"/>
              <a:gd name="connsiteX4" fmla="*/ 1286691 w 6748930"/>
              <a:gd name="connsiteY4" fmla="*/ 3816252 h 4266478"/>
              <a:gd name="connsiteX5" fmla="*/ 1442161 w 6748930"/>
              <a:gd name="connsiteY5" fmla="*/ 3614035 h 4266478"/>
              <a:gd name="connsiteX6" fmla="*/ 1468940 w 6748930"/>
              <a:gd name="connsiteY6" fmla="*/ 3584671 h 4266478"/>
              <a:gd name="connsiteX7" fmla="*/ 1513390 w 6748930"/>
              <a:gd name="connsiteY7" fmla="*/ 3597371 h 4266478"/>
              <a:gd name="connsiteX8" fmla="*/ 1487990 w 6748930"/>
              <a:gd name="connsiteY8" fmla="*/ 3635471 h 4266478"/>
              <a:gd name="connsiteX9" fmla="*/ 1649915 w 6748930"/>
              <a:gd name="connsiteY9" fmla="*/ 3708785 h 4266478"/>
              <a:gd name="connsiteX10" fmla="*/ 1859532 w 6748930"/>
              <a:gd name="connsiteY10" fmla="*/ 3781869 h 4266478"/>
              <a:gd name="connsiteX11" fmla="*/ 1854065 w 6748930"/>
              <a:gd name="connsiteY11" fmla="*/ 3704416 h 4266478"/>
              <a:gd name="connsiteX12" fmla="*/ 1879446 w 6748930"/>
              <a:gd name="connsiteY12" fmla="*/ 3618720 h 4266478"/>
              <a:gd name="connsiteX13" fmla="*/ 1994158 w 6748930"/>
              <a:gd name="connsiteY13" fmla="*/ 3127343 h 4266478"/>
              <a:gd name="connsiteX14" fmla="*/ 2804799 w 6748930"/>
              <a:gd name="connsiteY14" fmla="*/ 3811342 h 4266478"/>
              <a:gd name="connsiteX15" fmla="*/ 3013959 w 6748930"/>
              <a:gd name="connsiteY15" fmla="*/ 3873711 h 4266478"/>
              <a:gd name="connsiteX16" fmla="*/ 3183365 w 6748930"/>
              <a:gd name="connsiteY16" fmla="*/ 3905405 h 4266478"/>
              <a:gd name="connsiteX17" fmla="*/ 3423049 w 6748930"/>
              <a:gd name="connsiteY17" fmla="*/ 3955260 h 4266478"/>
              <a:gd name="connsiteX18" fmla="*/ 3632647 w 6748930"/>
              <a:gd name="connsiteY18" fmla="*/ 3997749 h 4266478"/>
              <a:gd name="connsiteX19" fmla="*/ 3740614 w 6748930"/>
              <a:gd name="connsiteY19" fmla="*/ 3893529 h 4266478"/>
              <a:gd name="connsiteX20" fmla="*/ 3737407 w 6748930"/>
              <a:gd name="connsiteY20" fmla="*/ 3557634 h 4266478"/>
              <a:gd name="connsiteX21" fmla="*/ 3757294 w 6748930"/>
              <a:gd name="connsiteY21" fmla="*/ 3297335 h 4266478"/>
              <a:gd name="connsiteX22" fmla="*/ 3792915 w 6748930"/>
              <a:gd name="connsiteY22" fmla="*/ 3265495 h 4266478"/>
              <a:gd name="connsiteX23" fmla="*/ 4255597 w 6748930"/>
              <a:gd name="connsiteY23" fmla="*/ 3635681 h 4266478"/>
              <a:gd name="connsiteX24" fmla="*/ 4720118 w 6748930"/>
              <a:gd name="connsiteY24" fmla="*/ 3994245 h 4266478"/>
              <a:gd name="connsiteX25" fmla="*/ 5023475 w 6748930"/>
              <a:gd name="connsiteY25" fmla="*/ 4266478 h 4266478"/>
              <a:gd name="connsiteX26" fmla="*/ 5017702 w 6748930"/>
              <a:gd name="connsiteY26" fmla="*/ 3956627 h 4266478"/>
              <a:gd name="connsiteX27" fmla="*/ 4969981 w 6748930"/>
              <a:gd name="connsiteY27" fmla="*/ 3844540 h 4266478"/>
              <a:gd name="connsiteX28" fmla="*/ 4908533 w 6748930"/>
              <a:gd name="connsiteY28" fmla="*/ 3694951 h 4266478"/>
              <a:gd name="connsiteX29" fmla="*/ 5369357 w 6748930"/>
              <a:gd name="connsiteY29" fmla="*/ 3581400 h 4266478"/>
              <a:gd name="connsiteX30" fmla="*/ 5352135 w 6748930"/>
              <a:gd name="connsiteY30" fmla="*/ 3343756 h 4266478"/>
              <a:gd name="connsiteX31" fmla="*/ 5596803 w 6748930"/>
              <a:gd name="connsiteY31" fmla="*/ 3349433 h 4266478"/>
              <a:gd name="connsiteX32" fmla="*/ 5602980 w 6748930"/>
              <a:gd name="connsiteY32" fmla="*/ 3298950 h 4266478"/>
              <a:gd name="connsiteX33" fmla="*/ 5450683 w 6748930"/>
              <a:gd name="connsiteY33" fmla="*/ 3307818 h 4266478"/>
              <a:gd name="connsiteX34" fmla="*/ 5397215 w 6748930"/>
              <a:gd name="connsiteY34" fmla="*/ 3249278 h 4266478"/>
              <a:gd name="connsiteX35" fmla="*/ 5479694 w 6748930"/>
              <a:gd name="connsiteY35" fmla="*/ 3134668 h 4266478"/>
              <a:gd name="connsiteX36" fmla="*/ 5563128 w 6748930"/>
              <a:gd name="connsiteY36" fmla="*/ 3215889 h 4266478"/>
              <a:gd name="connsiteX37" fmla="*/ 5654304 w 6748930"/>
              <a:gd name="connsiteY37" fmla="*/ 3199969 h 4266478"/>
              <a:gd name="connsiteX38" fmla="*/ 5699181 w 6748930"/>
              <a:gd name="connsiteY38" fmla="*/ 3111604 h 4266478"/>
              <a:gd name="connsiteX39" fmla="*/ 5832576 w 6748930"/>
              <a:gd name="connsiteY39" fmla="*/ 3205033 h 4266478"/>
              <a:gd name="connsiteX40" fmla="*/ 5912633 w 6748930"/>
              <a:gd name="connsiteY40" fmla="*/ 3024663 h 4266478"/>
              <a:gd name="connsiteX41" fmla="*/ 6298015 w 6748930"/>
              <a:gd name="connsiteY41" fmla="*/ 3234213 h 4266478"/>
              <a:gd name="connsiteX42" fmla="*/ 6529868 w 6748930"/>
              <a:gd name="connsiteY42" fmla="*/ 3422746 h 4266478"/>
              <a:gd name="connsiteX43" fmla="*/ 6671535 w 6748930"/>
              <a:gd name="connsiteY43" fmla="*/ 3491992 h 4266478"/>
              <a:gd name="connsiteX44" fmla="*/ 6748930 w 6748930"/>
              <a:gd name="connsiteY44" fmla="*/ 3367943 h 4266478"/>
              <a:gd name="connsiteX45" fmla="*/ 5559681 w 6748930"/>
              <a:gd name="connsiteY45" fmla="*/ 2392683 h 4266478"/>
              <a:gd name="connsiteX46" fmla="*/ 4062794 w 6748930"/>
              <a:gd name="connsiteY46" fmla="*/ 1376362 h 4266478"/>
              <a:gd name="connsiteX47" fmla="*/ 3318797 w 6748930"/>
              <a:gd name="connsiteY47" fmla="*/ 915772 h 4266478"/>
              <a:gd name="connsiteX48" fmla="*/ 3082778 w 6748930"/>
              <a:gd name="connsiteY48" fmla="*/ 554037 h 4266478"/>
              <a:gd name="connsiteX49" fmla="*/ 2588633 w 6748930"/>
              <a:gd name="connsiteY49" fmla="*/ 740928 h 4266478"/>
              <a:gd name="connsiteX50" fmla="*/ 2297602 w 6748930"/>
              <a:gd name="connsiteY50" fmla="*/ 1040294 h 4266478"/>
              <a:gd name="connsiteX51" fmla="*/ 1989942 w 6748930"/>
              <a:gd name="connsiteY51" fmla="*/ 997884 h 4266478"/>
              <a:gd name="connsiteX52" fmla="*/ 1922097 w 6748930"/>
              <a:gd name="connsiteY52" fmla="*/ 567298 h 4266478"/>
              <a:gd name="connsiteX53" fmla="*/ 1896109 w 6748930"/>
              <a:gd name="connsiteY53" fmla="*/ 300413 h 4266478"/>
              <a:gd name="connsiteX54" fmla="*/ 1412666 w 6748930"/>
              <a:gd name="connsiteY54" fmla="*/ 270718 h 4266478"/>
              <a:gd name="connsiteX55" fmla="*/ 1425515 w 6748930"/>
              <a:gd name="connsiteY55" fmla="*/ 166612 h 4266478"/>
              <a:gd name="connsiteX56" fmla="*/ 1280609 w 6748930"/>
              <a:gd name="connsiteY56" fmla="*/ 150030 h 4266478"/>
              <a:gd name="connsiteX57" fmla="*/ 1172711 w 6748930"/>
              <a:gd name="connsiteY57" fmla="*/ 116331 h 4266478"/>
              <a:gd name="connsiteX58" fmla="*/ 1176653 w 6748930"/>
              <a:gd name="connsiteY58" fmla="*/ 0 h 4266478"/>
              <a:gd name="connsiteX59" fmla="*/ 1069010 w 6748930"/>
              <a:gd name="connsiteY59" fmla="*/ 219058 h 4266478"/>
              <a:gd name="connsiteX60" fmla="*/ 964794 w 6748930"/>
              <a:gd name="connsiteY60" fmla="*/ 422197 h 4266478"/>
              <a:gd name="connsiteX61" fmla="*/ 887664 w 6748930"/>
              <a:gd name="connsiteY61" fmla="*/ 657189 h 4266478"/>
              <a:gd name="connsiteX62" fmla="*/ 771100 w 6748930"/>
              <a:gd name="connsiteY62" fmla="*/ 1061211 h 4266478"/>
              <a:gd name="connsiteX63" fmla="*/ 541335 w 6748930"/>
              <a:gd name="connsiteY63" fmla="*/ 959722 h 4266478"/>
              <a:gd name="connsiteX64" fmla="*/ 353890 w 6748930"/>
              <a:gd name="connsiteY64" fmla="*/ 1065022 h 4266478"/>
              <a:gd name="connsiteX65" fmla="*/ 237318 w 6748930"/>
              <a:gd name="connsiteY65" fmla="*/ 978124 h 4266478"/>
              <a:gd name="connsiteX66" fmla="*/ 166867 w 6748930"/>
              <a:gd name="connsiteY66" fmla="*/ 1053329 h 4266478"/>
              <a:gd name="connsiteX67" fmla="*/ 113254 w 6748930"/>
              <a:gd name="connsiteY67" fmla="*/ 1172779 h 4266478"/>
              <a:gd name="connsiteX68" fmla="*/ 72176 w 6748930"/>
              <a:gd name="connsiteY68" fmla="*/ 1270760 h 4266478"/>
              <a:gd name="connsiteX69" fmla="*/ 68887 w 6748930"/>
              <a:gd name="connsiteY69" fmla="*/ 1384563 h 4266478"/>
              <a:gd name="connsiteX70" fmla="*/ 0 w 6748930"/>
              <a:gd name="connsiteY70" fmla="*/ 1484278 h 4266478"/>
              <a:gd name="connsiteX71" fmla="*/ 15717 w 6748930"/>
              <a:gd name="connsiteY71" fmla="*/ 1721646 h 4266478"/>
              <a:gd name="connsiteX72" fmla="*/ 124038 w 6748930"/>
              <a:gd name="connsiteY72" fmla="*/ 1709685 h 4266478"/>
              <a:gd name="connsiteX73" fmla="*/ 287427 w 6748930"/>
              <a:gd name="connsiteY73" fmla="*/ 1780094 h 4266478"/>
              <a:gd name="connsiteX74" fmla="*/ 477307 w 6748930"/>
              <a:gd name="connsiteY74" fmla="*/ 1893119 h 4266478"/>
              <a:gd name="connsiteX75" fmla="*/ 442078 w 6748930"/>
              <a:gd name="connsiteY75" fmla="*/ 2038562 h 4266478"/>
              <a:gd name="connsiteX76" fmla="*/ 632171 w 6748930"/>
              <a:gd name="connsiteY76" fmla="*/ 2268701 h 4266478"/>
              <a:gd name="connsiteX77" fmla="*/ 534711 w 6748930"/>
              <a:gd name="connsiteY77" fmla="*/ 2545281 h 4266478"/>
              <a:gd name="connsiteX0" fmla="*/ 534711 w 6748930"/>
              <a:gd name="connsiteY0" fmla="*/ 2428950 h 4150147"/>
              <a:gd name="connsiteX1" fmla="*/ 1076824 w 6748930"/>
              <a:gd name="connsiteY1" fmla="*/ 2671077 h 4150147"/>
              <a:gd name="connsiteX2" fmla="*/ 1398218 w 6748930"/>
              <a:gd name="connsiteY2" fmla="*/ 2829869 h 4150147"/>
              <a:gd name="connsiteX3" fmla="*/ 997575 w 6748930"/>
              <a:gd name="connsiteY3" fmla="*/ 3819787 h 4150147"/>
              <a:gd name="connsiteX4" fmla="*/ 1286691 w 6748930"/>
              <a:gd name="connsiteY4" fmla="*/ 3699921 h 4150147"/>
              <a:gd name="connsiteX5" fmla="*/ 1442161 w 6748930"/>
              <a:gd name="connsiteY5" fmla="*/ 3497704 h 4150147"/>
              <a:gd name="connsiteX6" fmla="*/ 1468940 w 6748930"/>
              <a:gd name="connsiteY6" fmla="*/ 3468340 h 4150147"/>
              <a:gd name="connsiteX7" fmla="*/ 1513390 w 6748930"/>
              <a:gd name="connsiteY7" fmla="*/ 3481040 h 4150147"/>
              <a:gd name="connsiteX8" fmla="*/ 1487990 w 6748930"/>
              <a:gd name="connsiteY8" fmla="*/ 3519140 h 4150147"/>
              <a:gd name="connsiteX9" fmla="*/ 1649915 w 6748930"/>
              <a:gd name="connsiteY9" fmla="*/ 3592454 h 4150147"/>
              <a:gd name="connsiteX10" fmla="*/ 1859532 w 6748930"/>
              <a:gd name="connsiteY10" fmla="*/ 3665538 h 4150147"/>
              <a:gd name="connsiteX11" fmla="*/ 1854065 w 6748930"/>
              <a:gd name="connsiteY11" fmla="*/ 3588085 h 4150147"/>
              <a:gd name="connsiteX12" fmla="*/ 1879446 w 6748930"/>
              <a:gd name="connsiteY12" fmla="*/ 3502389 h 4150147"/>
              <a:gd name="connsiteX13" fmla="*/ 1994158 w 6748930"/>
              <a:gd name="connsiteY13" fmla="*/ 3011012 h 4150147"/>
              <a:gd name="connsiteX14" fmla="*/ 2804799 w 6748930"/>
              <a:gd name="connsiteY14" fmla="*/ 3695011 h 4150147"/>
              <a:gd name="connsiteX15" fmla="*/ 3013959 w 6748930"/>
              <a:gd name="connsiteY15" fmla="*/ 3757380 h 4150147"/>
              <a:gd name="connsiteX16" fmla="*/ 3183365 w 6748930"/>
              <a:gd name="connsiteY16" fmla="*/ 3789074 h 4150147"/>
              <a:gd name="connsiteX17" fmla="*/ 3423049 w 6748930"/>
              <a:gd name="connsiteY17" fmla="*/ 3838929 h 4150147"/>
              <a:gd name="connsiteX18" fmla="*/ 3632647 w 6748930"/>
              <a:gd name="connsiteY18" fmla="*/ 3881418 h 4150147"/>
              <a:gd name="connsiteX19" fmla="*/ 3740614 w 6748930"/>
              <a:gd name="connsiteY19" fmla="*/ 3777198 h 4150147"/>
              <a:gd name="connsiteX20" fmla="*/ 3737407 w 6748930"/>
              <a:gd name="connsiteY20" fmla="*/ 3441303 h 4150147"/>
              <a:gd name="connsiteX21" fmla="*/ 3757294 w 6748930"/>
              <a:gd name="connsiteY21" fmla="*/ 3181004 h 4150147"/>
              <a:gd name="connsiteX22" fmla="*/ 3792915 w 6748930"/>
              <a:gd name="connsiteY22" fmla="*/ 3149164 h 4150147"/>
              <a:gd name="connsiteX23" fmla="*/ 4255597 w 6748930"/>
              <a:gd name="connsiteY23" fmla="*/ 3519350 h 4150147"/>
              <a:gd name="connsiteX24" fmla="*/ 4720118 w 6748930"/>
              <a:gd name="connsiteY24" fmla="*/ 3877914 h 4150147"/>
              <a:gd name="connsiteX25" fmla="*/ 5023475 w 6748930"/>
              <a:gd name="connsiteY25" fmla="*/ 4150147 h 4150147"/>
              <a:gd name="connsiteX26" fmla="*/ 5017702 w 6748930"/>
              <a:gd name="connsiteY26" fmla="*/ 3840296 h 4150147"/>
              <a:gd name="connsiteX27" fmla="*/ 4969981 w 6748930"/>
              <a:gd name="connsiteY27" fmla="*/ 3728209 h 4150147"/>
              <a:gd name="connsiteX28" fmla="*/ 4908533 w 6748930"/>
              <a:gd name="connsiteY28" fmla="*/ 3578620 h 4150147"/>
              <a:gd name="connsiteX29" fmla="*/ 5369357 w 6748930"/>
              <a:gd name="connsiteY29" fmla="*/ 3465069 h 4150147"/>
              <a:gd name="connsiteX30" fmla="*/ 5352135 w 6748930"/>
              <a:gd name="connsiteY30" fmla="*/ 3227425 h 4150147"/>
              <a:gd name="connsiteX31" fmla="*/ 5596803 w 6748930"/>
              <a:gd name="connsiteY31" fmla="*/ 3233102 h 4150147"/>
              <a:gd name="connsiteX32" fmla="*/ 5602980 w 6748930"/>
              <a:gd name="connsiteY32" fmla="*/ 3182619 h 4150147"/>
              <a:gd name="connsiteX33" fmla="*/ 5450683 w 6748930"/>
              <a:gd name="connsiteY33" fmla="*/ 3191487 h 4150147"/>
              <a:gd name="connsiteX34" fmla="*/ 5397215 w 6748930"/>
              <a:gd name="connsiteY34" fmla="*/ 3132947 h 4150147"/>
              <a:gd name="connsiteX35" fmla="*/ 5479694 w 6748930"/>
              <a:gd name="connsiteY35" fmla="*/ 3018337 h 4150147"/>
              <a:gd name="connsiteX36" fmla="*/ 5563128 w 6748930"/>
              <a:gd name="connsiteY36" fmla="*/ 3099558 h 4150147"/>
              <a:gd name="connsiteX37" fmla="*/ 5654304 w 6748930"/>
              <a:gd name="connsiteY37" fmla="*/ 3083638 h 4150147"/>
              <a:gd name="connsiteX38" fmla="*/ 5699181 w 6748930"/>
              <a:gd name="connsiteY38" fmla="*/ 2995273 h 4150147"/>
              <a:gd name="connsiteX39" fmla="*/ 5832576 w 6748930"/>
              <a:gd name="connsiteY39" fmla="*/ 3088702 h 4150147"/>
              <a:gd name="connsiteX40" fmla="*/ 5912633 w 6748930"/>
              <a:gd name="connsiteY40" fmla="*/ 2908332 h 4150147"/>
              <a:gd name="connsiteX41" fmla="*/ 6298015 w 6748930"/>
              <a:gd name="connsiteY41" fmla="*/ 3117882 h 4150147"/>
              <a:gd name="connsiteX42" fmla="*/ 6529868 w 6748930"/>
              <a:gd name="connsiteY42" fmla="*/ 3306415 h 4150147"/>
              <a:gd name="connsiteX43" fmla="*/ 6671535 w 6748930"/>
              <a:gd name="connsiteY43" fmla="*/ 3375661 h 4150147"/>
              <a:gd name="connsiteX44" fmla="*/ 6748930 w 6748930"/>
              <a:gd name="connsiteY44" fmla="*/ 3251612 h 4150147"/>
              <a:gd name="connsiteX45" fmla="*/ 5559681 w 6748930"/>
              <a:gd name="connsiteY45" fmla="*/ 2276352 h 4150147"/>
              <a:gd name="connsiteX46" fmla="*/ 4062794 w 6748930"/>
              <a:gd name="connsiteY46" fmla="*/ 1260031 h 4150147"/>
              <a:gd name="connsiteX47" fmla="*/ 3318797 w 6748930"/>
              <a:gd name="connsiteY47" fmla="*/ 799441 h 4150147"/>
              <a:gd name="connsiteX48" fmla="*/ 3082778 w 6748930"/>
              <a:gd name="connsiteY48" fmla="*/ 437706 h 4150147"/>
              <a:gd name="connsiteX49" fmla="*/ 2588633 w 6748930"/>
              <a:gd name="connsiteY49" fmla="*/ 624597 h 4150147"/>
              <a:gd name="connsiteX50" fmla="*/ 2297602 w 6748930"/>
              <a:gd name="connsiteY50" fmla="*/ 923963 h 4150147"/>
              <a:gd name="connsiteX51" fmla="*/ 1989942 w 6748930"/>
              <a:gd name="connsiteY51" fmla="*/ 881553 h 4150147"/>
              <a:gd name="connsiteX52" fmla="*/ 1922097 w 6748930"/>
              <a:gd name="connsiteY52" fmla="*/ 450967 h 4150147"/>
              <a:gd name="connsiteX53" fmla="*/ 1896109 w 6748930"/>
              <a:gd name="connsiteY53" fmla="*/ 184082 h 4150147"/>
              <a:gd name="connsiteX54" fmla="*/ 1412666 w 6748930"/>
              <a:gd name="connsiteY54" fmla="*/ 154387 h 4150147"/>
              <a:gd name="connsiteX55" fmla="*/ 1425515 w 6748930"/>
              <a:gd name="connsiteY55" fmla="*/ 50281 h 4150147"/>
              <a:gd name="connsiteX56" fmla="*/ 1280609 w 6748930"/>
              <a:gd name="connsiteY56" fmla="*/ 33699 h 4150147"/>
              <a:gd name="connsiteX57" fmla="*/ 1172711 w 6748930"/>
              <a:gd name="connsiteY57" fmla="*/ 0 h 4150147"/>
              <a:gd name="connsiteX58" fmla="*/ 1069010 w 6748930"/>
              <a:gd name="connsiteY58" fmla="*/ 102727 h 4150147"/>
              <a:gd name="connsiteX59" fmla="*/ 964794 w 6748930"/>
              <a:gd name="connsiteY59" fmla="*/ 305866 h 4150147"/>
              <a:gd name="connsiteX60" fmla="*/ 887664 w 6748930"/>
              <a:gd name="connsiteY60" fmla="*/ 540858 h 4150147"/>
              <a:gd name="connsiteX61" fmla="*/ 771100 w 6748930"/>
              <a:gd name="connsiteY61" fmla="*/ 944880 h 4150147"/>
              <a:gd name="connsiteX62" fmla="*/ 541335 w 6748930"/>
              <a:gd name="connsiteY62" fmla="*/ 843391 h 4150147"/>
              <a:gd name="connsiteX63" fmla="*/ 353890 w 6748930"/>
              <a:gd name="connsiteY63" fmla="*/ 948691 h 4150147"/>
              <a:gd name="connsiteX64" fmla="*/ 237318 w 6748930"/>
              <a:gd name="connsiteY64" fmla="*/ 861793 h 4150147"/>
              <a:gd name="connsiteX65" fmla="*/ 166867 w 6748930"/>
              <a:gd name="connsiteY65" fmla="*/ 936998 h 4150147"/>
              <a:gd name="connsiteX66" fmla="*/ 113254 w 6748930"/>
              <a:gd name="connsiteY66" fmla="*/ 1056448 h 4150147"/>
              <a:gd name="connsiteX67" fmla="*/ 72176 w 6748930"/>
              <a:gd name="connsiteY67" fmla="*/ 1154429 h 4150147"/>
              <a:gd name="connsiteX68" fmla="*/ 68887 w 6748930"/>
              <a:gd name="connsiteY68" fmla="*/ 1268232 h 4150147"/>
              <a:gd name="connsiteX69" fmla="*/ 0 w 6748930"/>
              <a:gd name="connsiteY69" fmla="*/ 1367947 h 4150147"/>
              <a:gd name="connsiteX70" fmla="*/ 15717 w 6748930"/>
              <a:gd name="connsiteY70" fmla="*/ 1605315 h 4150147"/>
              <a:gd name="connsiteX71" fmla="*/ 124038 w 6748930"/>
              <a:gd name="connsiteY71" fmla="*/ 1593354 h 4150147"/>
              <a:gd name="connsiteX72" fmla="*/ 287427 w 6748930"/>
              <a:gd name="connsiteY72" fmla="*/ 1663763 h 4150147"/>
              <a:gd name="connsiteX73" fmla="*/ 477307 w 6748930"/>
              <a:gd name="connsiteY73" fmla="*/ 1776788 h 4150147"/>
              <a:gd name="connsiteX74" fmla="*/ 442078 w 6748930"/>
              <a:gd name="connsiteY74" fmla="*/ 1922231 h 4150147"/>
              <a:gd name="connsiteX75" fmla="*/ 632171 w 6748930"/>
              <a:gd name="connsiteY75" fmla="*/ 2152370 h 4150147"/>
              <a:gd name="connsiteX76" fmla="*/ 534711 w 6748930"/>
              <a:gd name="connsiteY76" fmla="*/ 2428950 h 4150147"/>
              <a:gd name="connsiteX0" fmla="*/ 534711 w 6748930"/>
              <a:gd name="connsiteY0" fmla="*/ 2395251 h 4116448"/>
              <a:gd name="connsiteX1" fmla="*/ 1076824 w 6748930"/>
              <a:gd name="connsiteY1" fmla="*/ 2637378 h 4116448"/>
              <a:gd name="connsiteX2" fmla="*/ 1398218 w 6748930"/>
              <a:gd name="connsiteY2" fmla="*/ 2796170 h 4116448"/>
              <a:gd name="connsiteX3" fmla="*/ 997575 w 6748930"/>
              <a:gd name="connsiteY3" fmla="*/ 3786088 h 4116448"/>
              <a:gd name="connsiteX4" fmla="*/ 1286691 w 6748930"/>
              <a:gd name="connsiteY4" fmla="*/ 3666222 h 4116448"/>
              <a:gd name="connsiteX5" fmla="*/ 1442161 w 6748930"/>
              <a:gd name="connsiteY5" fmla="*/ 3464005 h 4116448"/>
              <a:gd name="connsiteX6" fmla="*/ 1468940 w 6748930"/>
              <a:gd name="connsiteY6" fmla="*/ 3434641 h 4116448"/>
              <a:gd name="connsiteX7" fmla="*/ 1513390 w 6748930"/>
              <a:gd name="connsiteY7" fmla="*/ 3447341 h 4116448"/>
              <a:gd name="connsiteX8" fmla="*/ 1487990 w 6748930"/>
              <a:gd name="connsiteY8" fmla="*/ 3485441 h 4116448"/>
              <a:gd name="connsiteX9" fmla="*/ 1649915 w 6748930"/>
              <a:gd name="connsiteY9" fmla="*/ 3558755 h 4116448"/>
              <a:gd name="connsiteX10" fmla="*/ 1859532 w 6748930"/>
              <a:gd name="connsiteY10" fmla="*/ 3631839 h 4116448"/>
              <a:gd name="connsiteX11" fmla="*/ 1854065 w 6748930"/>
              <a:gd name="connsiteY11" fmla="*/ 3554386 h 4116448"/>
              <a:gd name="connsiteX12" fmla="*/ 1879446 w 6748930"/>
              <a:gd name="connsiteY12" fmla="*/ 3468690 h 4116448"/>
              <a:gd name="connsiteX13" fmla="*/ 1994158 w 6748930"/>
              <a:gd name="connsiteY13" fmla="*/ 2977313 h 4116448"/>
              <a:gd name="connsiteX14" fmla="*/ 2804799 w 6748930"/>
              <a:gd name="connsiteY14" fmla="*/ 3661312 h 4116448"/>
              <a:gd name="connsiteX15" fmla="*/ 3013959 w 6748930"/>
              <a:gd name="connsiteY15" fmla="*/ 3723681 h 4116448"/>
              <a:gd name="connsiteX16" fmla="*/ 3183365 w 6748930"/>
              <a:gd name="connsiteY16" fmla="*/ 3755375 h 4116448"/>
              <a:gd name="connsiteX17" fmla="*/ 3423049 w 6748930"/>
              <a:gd name="connsiteY17" fmla="*/ 3805230 h 4116448"/>
              <a:gd name="connsiteX18" fmla="*/ 3632647 w 6748930"/>
              <a:gd name="connsiteY18" fmla="*/ 3847719 h 4116448"/>
              <a:gd name="connsiteX19" fmla="*/ 3740614 w 6748930"/>
              <a:gd name="connsiteY19" fmla="*/ 3743499 h 4116448"/>
              <a:gd name="connsiteX20" fmla="*/ 3737407 w 6748930"/>
              <a:gd name="connsiteY20" fmla="*/ 3407604 h 4116448"/>
              <a:gd name="connsiteX21" fmla="*/ 3757294 w 6748930"/>
              <a:gd name="connsiteY21" fmla="*/ 3147305 h 4116448"/>
              <a:gd name="connsiteX22" fmla="*/ 3792915 w 6748930"/>
              <a:gd name="connsiteY22" fmla="*/ 3115465 h 4116448"/>
              <a:gd name="connsiteX23" fmla="*/ 4255597 w 6748930"/>
              <a:gd name="connsiteY23" fmla="*/ 3485651 h 4116448"/>
              <a:gd name="connsiteX24" fmla="*/ 4720118 w 6748930"/>
              <a:gd name="connsiteY24" fmla="*/ 3844215 h 4116448"/>
              <a:gd name="connsiteX25" fmla="*/ 5023475 w 6748930"/>
              <a:gd name="connsiteY25" fmla="*/ 4116448 h 4116448"/>
              <a:gd name="connsiteX26" fmla="*/ 5017702 w 6748930"/>
              <a:gd name="connsiteY26" fmla="*/ 3806597 h 4116448"/>
              <a:gd name="connsiteX27" fmla="*/ 4969981 w 6748930"/>
              <a:gd name="connsiteY27" fmla="*/ 3694510 h 4116448"/>
              <a:gd name="connsiteX28" fmla="*/ 4908533 w 6748930"/>
              <a:gd name="connsiteY28" fmla="*/ 3544921 h 4116448"/>
              <a:gd name="connsiteX29" fmla="*/ 5369357 w 6748930"/>
              <a:gd name="connsiteY29" fmla="*/ 3431370 h 4116448"/>
              <a:gd name="connsiteX30" fmla="*/ 5352135 w 6748930"/>
              <a:gd name="connsiteY30" fmla="*/ 3193726 h 4116448"/>
              <a:gd name="connsiteX31" fmla="*/ 5596803 w 6748930"/>
              <a:gd name="connsiteY31" fmla="*/ 3199403 h 4116448"/>
              <a:gd name="connsiteX32" fmla="*/ 5602980 w 6748930"/>
              <a:gd name="connsiteY32" fmla="*/ 3148920 h 4116448"/>
              <a:gd name="connsiteX33" fmla="*/ 5450683 w 6748930"/>
              <a:gd name="connsiteY33" fmla="*/ 3157788 h 4116448"/>
              <a:gd name="connsiteX34" fmla="*/ 5397215 w 6748930"/>
              <a:gd name="connsiteY34" fmla="*/ 3099248 h 4116448"/>
              <a:gd name="connsiteX35" fmla="*/ 5479694 w 6748930"/>
              <a:gd name="connsiteY35" fmla="*/ 2984638 h 4116448"/>
              <a:gd name="connsiteX36" fmla="*/ 5563128 w 6748930"/>
              <a:gd name="connsiteY36" fmla="*/ 3065859 h 4116448"/>
              <a:gd name="connsiteX37" fmla="*/ 5654304 w 6748930"/>
              <a:gd name="connsiteY37" fmla="*/ 3049939 h 4116448"/>
              <a:gd name="connsiteX38" fmla="*/ 5699181 w 6748930"/>
              <a:gd name="connsiteY38" fmla="*/ 2961574 h 4116448"/>
              <a:gd name="connsiteX39" fmla="*/ 5832576 w 6748930"/>
              <a:gd name="connsiteY39" fmla="*/ 3055003 h 4116448"/>
              <a:gd name="connsiteX40" fmla="*/ 5912633 w 6748930"/>
              <a:gd name="connsiteY40" fmla="*/ 2874633 h 4116448"/>
              <a:gd name="connsiteX41" fmla="*/ 6298015 w 6748930"/>
              <a:gd name="connsiteY41" fmla="*/ 3084183 h 4116448"/>
              <a:gd name="connsiteX42" fmla="*/ 6529868 w 6748930"/>
              <a:gd name="connsiteY42" fmla="*/ 3272716 h 4116448"/>
              <a:gd name="connsiteX43" fmla="*/ 6671535 w 6748930"/>
              <a:gd name="connsiteY43" fmla="*/ 3341962 h 4116448"/>
              <a:gd name="connsiteX44" fmla="*/ 6748930 w 6748930"/>
              <a:gd name="connsiteY44" fmla="*/ 3217913 h 4116448"/>
              <a:gd name="connsiteX45" fmla="*/ 5559681 w 6748930"/>
              <a:gd name="connsiteY45" fmla="*/ 2242653 h 4116448"/>
              <a:gd name="connsiteX46" fmla="*/ 4062794 w 6748930"/>
              <a:gd name="connsiteY46" fmla="*/ 1226332 h 4116448"/>
              <a:gd name="connsiteX47" fmla="*/ 3318797 w 6748930"/>
              <a:gd name="connsiteY47" fmla="*/ 765742 h 4116448"/>
              <a:gd name="connsiteX48" fmla="*/ 3082778 w 6748930"/>
              <a:gd name="connsiteY48" fmla="*/ 404007 h 4116448"/>
              <a:gd name="connsiteX49" fmla="*/ 2588633 w 6748930"/>
              <a:gd name="connsiteY49" fmla="*/ 590898 h 4116448"/>
              <a:gd name="connsiteX50" fmla="*/ 2297602 w 6748930"/>
              <a:gd name="connsiteY50" fmla="*/ 890264 h 4116448"/>
              <a:gd name="connsiteX51" fmla="*/ 1989942 w 6748930"/>
              <a:gd name="connsiteY51" fmla="*/ 847854 h 4116448"/>
              <a:gd name="connsiteX52" fmla="*/ 1922097 w 6748930"/>
              <a:gd name="connsiteY52" fmla="*/ 417268 h 4116448"/>
              <a:gd name="connsiteX53" fmla="*/ 1896109 w 6748930"/>
              <a:gd name="connsiteY53" fmla="*/ 150383 h 4116448"/>
              <a:gd name="connsiteX54" fmla="*/ 1412666 w 6748930"/>
              <a:gd name="connsiteY54" fmla="*/ 120688 h 4116448"/>
              <a:gd name="connsiteX55" fmla="*/ 1425515 w 6748930"/>
              <a:gd name="connsiteY55" fmla="*/ 16582 h 4116448"/>
              <a:gd name="connsiteX56" fmla="*/ 1280609 w 6748930"/>
              <a:gd name="connsiteY56" fmla="*/ 0 h 4116448"/>
              <a:gd name="connsiteX57" fmla="*/ 1069010 w 6748930"/>
              <a:gd name="connsiteY57" fmla="*/ 69028 h 4116448"/>
              <a:gd name="connsiteX58" fmla="*/ 964794 w 6748930"/>
              <a:gd name="connsiteY58" fmla="*/ 272167 h 4116448"/>
              <a:gd name="connsiteX59" fmla="*/ 887664 w 6748930"/>
              <a:gd name="connsiteY59" fmla="*/ 507159 h 4116448"/>
              <a:gd name="connsiteX60" fmla="*/ 771100 w 6748930"/>
              <a:gd name="connsiteY60" fmla="*/ 911181 h 4116448"/>
              <a:gd name="connsiteX61" fmla="*/ 541335 w 6748930"/>
              <a:gd name="connsiteY61" fmla="*/ 809692 h 4116448"/>
              <a:gd name="connsiteX62" fmla="*/ 353890 w 6748930"/>
              <a:gd name="connsiteY62" fmla="*/ 914992 h 4116448"/>
              <a:gd name="connsiteX63" fmla="*/ 237318 w 6748930"/>
              <a:gd name="connsiteY63" fmla="*/ 828094 h 4116448"/>
              <a:gd name="connsiteX64" fmla="*/ 166867 w 6748930"/>
              <a:gd name="connsiteY64" fmla="*/ 903299 h 4116448"/>
              <a:gd name="connsiteX65" fmla="*/ 113254 w 6748930"/>
              <a:gd name="connsiteY65" fmla="*/ 1022749 h 4116448"/>
              <a:gd name="connsiteX66" fmla="*/ 72176 w 6748930"/>
              <a:gd name="connsiteY66" fmla="*/ 1120730 h 4116448"/>
              <a:gd name="connsiteX67" fmla="*/ 68887 w 6748930"/>
              <a:gd name="connsiteY67" fmla="*/ 1234533 h 4116448"/>
              <a:gd name="connsiteX68" fmla="*/ 0 w 6748930"/>
              <a:gd name="connsiteY68" fmla="*/ 1334248 h 4116448"/>
              <a:gd name="connsiteX69" fmla="*/ 15717 w 6748930"/>
              <a:gd name="connsiteY69" fmla="*/ 1571616 h 4116448"/>
              <a:gd name="connsiteX70" fmla="*/ 124038 w 6748930"/>
              <a:gd name="connsiteY70" fmla="*/ 1559655 h 4116448"/>
              <a:gd name="connsiteX71" fmla="*/ 287427 w 6748930"/>
              <a:gd name="connsiteY71" fmla="*/ 1630064 h 4116448"/>
              <a:gd name="connsiteX72" fmla="*/ 477307 w 6748930"/>
              <a:gd name="connsiteY72" fmla="*/ 1743089 h 4116448"/>
              <a:gd name="connsiteX73" fmla="*/ 442078 w 6748930"/>
              <a:gd name="connsiteY73" fmla="*/ 1888532 h 4116448"/>
              <a:gd name="connsiteX74" fmla="*/ 632171 w 6748930"/>
              <a:gd name="connsiteY74" fmla="*/ 2118671 h 4116448"/>
              <a:gd name="connsiteX75" fmla="*/ 534711 w 6748930"/>
              <a:gd name="connsiteY75" fmla="*/ 2395251 h 4116448"/>
              <a:gd name="connsiteX0" fmla="*/ 534711 w 6748930"/>
              <a:gd name="connsiteY0" fmla="*/ 2395251 h 4116448"/>
              <a:gd name="connsiteX1" fmla="*/ 1076824 w 6748930"/>
              <a:gd name="connsiteY1" fmla="*/ 2637378 h 4116448"/>
              <a:gd name="connsiteX2" fmla="*/ 1398218 w 6748930"/>
              <a:gd name="connsiteY2" fmla="*/ 2796170 h 4116448"/>
              <a:gd name="connsiteX3" fmla="*/ 997575 w 6748930"/>
              <a:gd name="connsiteY3" fmla="*/ 3786088 h 4116448"/>
              <a:gd name="connsiteX4" fmla="*/ 1286691 w 6748930"/>
              <a:gd name="connsiteY4" fmla="*/ 3666222 h 4116448"/>
              <a:gd name="connsiteX5" fmla="*/ 1442161 w 6748930"/>
              <a:gd name="connsiteY5" fmla="*/ 3464005 h 4116448"/>
              <a:gd name="connsiteX6" fmla="*/ 1468940 w 6748930"/>
              <a:gd name="connsiteY6" fmla="*/ 3434641 h 4116448"/>
              <a:gd name="connsiteX7" fmla="*/ 1513390 w 6748930"/>
              <a:gd name="connsiteY7" fmla="*/ 3447341 h 4116448"/>
              <a:gd name="connsiteX8" fmla="*/ 1487990 w 6748930"/>
              <a:gd name="connsiteY8" fmla="*/ 3485441 h 4116448"/>
              <a:gd name="connsiteX9" fmla="*/ 1649915 w 6748930"/>
              <a:gd name="connsiteY9" fmla="*/ 3558755 h 4116448"/>
              <a:gd name="connsiteX10" fmla="*/ 1859532 w 6748930"/>
              <a:gd name="connsiteY10" fmla="*/ 3631839 h 4116448"/>
              <a:gd name="connsiteX11" fmla="*/ 1854065 w 6748930"/>
              <a:gd name="connsiteY11" fmla="*/ 3554386 h 4116448"/>
              <a:gd name="connsiteX12" fmla="*/ 1879446 w 6748930"/>
              <a:gd name="connsiteY12" fmla="*/ 3468690 h 4116448"/>
              <a:gd name="connsiteX13" fmla="*/ 1994158 w 6748930"/>
              <a:gd name="connsiteY13" fmla="*/ 2977313 h 4116448"/>
              <a:gd name="connsiteX14" fmla="*/ 2804799 w 6748930"/>
              <a:gd name="connsiteY14" fmla="*/ 3661312 h 4116448"/>
              <a:gd name="connsiteX15" fmla="*/ 3013959 w 6748930"/>
              <a:gd name="connsiteY15" fmla="*/ 3723681 h 4116448"/>
              <a:gd name="connsiteX16" fmla="*/ 3183365 w 6748930"/>
              <a:gd name="connsiteY16" fmla="*/ 3755375 h 4116448"/>
              <a:gd name="connsiteX17" fmla="*/ 3423049 w 6748930"/>
              <a:gd name="connsiteY17" fmla="*/ 3805230 h 4116448"/>
              <a:gd name="connsiteX18" fmla="*/ 3632647 w 6748930"/>
              <a:gd name="connsiteY18" fmla="*/ 3847719 h 4116448"/>
              <a:gd name="connsiteX19" fmla="*/ 3740614 w 6748930"/>
              <a:gd name="connsiteY19" fmla="*/ 3743499 h 4116448"/>
              <a:gd name="connsiteX20" fmla="*/ 3737407 w 6748930"/>
              <a:gd name="connsiteY20" fmla="*/ 3407604 h 4116448"/>
              <a:gd name="connsiteX21" fmla="*/ 3757294 w 6748930"/>
              <a:gd name="connsiteY21" fmla="*/ 3147305 h 4116448"/>
              <a:gd name="connsiteX22" fmla="*/ 3792915 w 6748930"/>
              <a:gd name="connsiteY22" fmla="*/ 3115465 h 4116448"/>
              <a:gd name="connsiteX23" fmla="*/ 4255597 w 6748930"/>
              <a:gd name="connsiteY23" fmla="*/ 3485651 h 4116448"/>
              <a:gd name="connsiteX24" fmla="*/ 4720118 w 6748930"/>
              <a:gd name="connsiteY24" fmla="*/ 3844215 h 4116448"/>
              <a:gd name="connsiteX25" fmla="*/ 5023475 w 6748930"/>
              <a:gd name="connsiteY25" fmla="*/ 4116448 h 4116448"/>
              <a:gd name="connsiteX26" fmla="*/ 5017702 w 6748930"/>
              <a:gd name="connsiteY26" fmla="*/ 3806597 h 4116448"/>
              <a:gd name="connsiteX27" fmla="*/ 4969981 w 6748930"/>
              <a:gd name="connsiteY27" fmla="*/ 3694510 h 4116448"/>
              <a:gd name="connsiteX28" fmla="*/ 4908533 w 6748930"/>
              <a:gd name="connsiteY28" fmla="*/ 3544921 h 4116448"/>
              <a:gd name="connsiteX29" fmla="*/ 5369357 w 6748930"/>
              <a:gd name="connsiteY29" fmla="*/ 3431370 h 4116448"/>
              <a:gd name="connsiteX30" fmla="*/ 5352135 w 6748930"/>
              <a:gd name="connsiteY30" fmla="*/ 3193726 h 4116448"/>
              <a:gd name="connsiteX31" fmla="*/ 5596803 w 6748930"/>
              <a:gd name="connsiteY31" fmla="*/ 3199403 h 4116448"/>
              <a:gd name="connsiteX32" fmla="*/ 5602980 w 6748930"/>
              <a:gd name="connsiteY32" fmla="*/ 3148920 h 4116448"/>
              <a:gd name="connsiteX33" fmla="*/ 5450683 w 6748930"/>
              <a:gd name="connsiteY33" fmla="*/ 3157788 h 4116448"/>
              <a:gd name="connsiteX34" fmla="*/ 5397215 w 6748930"/>
              <a:gd name="connsiteY34" fmla="*/ 3099248 h 4116448"/>
              <a:gd name="connsiteX35" fmla="*/ 5479694 w 6748930"/>
              <a:gd name="connsiteY35" fmla="*/ 2984638 h 4116448"/>
              <a:gd name="connsiteX36" fmla="*/ 5563128 w 6748930"/>
              <a:gd name="connsiteY36" fmla="*/ 3065859 h 4116448"/>
              <a:gd name="connsiteX37" fmla="*/ 5654304 w 6748930"/>
              <a:gd name="connsiteY37" fmla="*/ 3049939 h 4116448"/>
              <a:gd name="connsiteX38" fmla="*/ 5699181 w 6748930"/>
              <a:gd name="connsiteY38" fmla="*/ 2961574 h 4116448"/>
              <a:gd name="connsiteX39" fmla="*/ 5832576 w 6748930"/>
              <a:gd name="connsiteY39" fmla="*/ 3055003 h 4116448"/>
              <a:gd name="connsiteX40" fmla="*/ 5912633 w 6748930"/>
              <a:gd name="connsiteY40" fmla="*/ 2874633 h 4116448"/>
              <a:gd name="connsiteX41" fmla="*/ 6298015 w 6748930"/>
              <a:gd name="connsiteY41" fmla="*/ 3084183 h 4116448"/>
              <a:gd name="connsiteX42" fmla="*/ 6529868 w 6748930"/>
              <a:gd name="connsiteY42" fmla="*/ 3272716 h 4116448"/>
              <a:gd name="connsiteX43" fmla="*/ 6671535 w 6748930"/>
              <a:gd name="connsiteY43" fmla="*/ 3341962 h 4116448"/>
              <a:gd name="connsiteX44" fmla="*/ 6748930 w 6748930"/>
              <a:gd name="connsiteY44" fmla="*/ 3217913 h 4116448"/>
              <a:gd name="connsiteX45" fmla="*/ 5559681 w 6748930"/>
              <a:gd name="connsiteY45" fmla="*/ 2242653 h 4116448"/>
              <a:gd name="connsiteX46" fmla="*/ 4062794 w 6748930"/>
              <a:gd name="connsiteY46" fmla="*/ 1226332 h 4116448"/>
              <a:gd name="connsiteX47" fmla="*/ 3318797 w 6748930"/>
              <a:gd name="connsiteY47" fmla="*/ 765742 h 4116448"/>
              <a:gd name="connsiteX48" fmla="*/ 3082778 w 6748930"/>
              <a:gd name="connsiteY48" fmla="*/ 404007 h 4116448"/>
              <a:gd name="connsiteX49" fmla="*/ 2588633 w 6748930"/>
              <a:gd name="connsiteY49" fmla="*/ 590898 h 4116448"/>
              <a:gd name="connsiteX50" fmla="*/ 2297602 w 6748930"/>
              <a:gd name="connsiteY50" fmla="*/ 890264 h 4116448"/>
              <a:gd name="connsiteX51" fmla="*/ 1989942 w 6748930"/>
              <a:gd name="connsiteY51" fmla="*/ 847854 h 4116448"/>
              <a:gd name="connsiteX52" fmla="*/ 1922097 w 6748930"/>
              <a:gd name="connsiteY52" fmla="*/ 417268 h 4116448"/>
              <a:gd name="connsiteX53" fmla="*/ 1896109 w 6748930"/>
              <a:gd name="connsiteY53" fmla="*/ 150383 h 4116448"/>
              <a:gd name="connsiteX54" fmla="*/ 1412666 w 6748930"/>
              <a:gd name="connsiteY54" fmla="*/ 120688 h 4116448"/>
              <a:gd name="connsiteX55" fmla="*/ 1425515 w 6748930"/>
              <a:gd name="connsiteY55" fmla="*/ 16582 h 4116448"/>
              <a:gd name="connsiteX56" fmla="*/ 1280609 w 6748930"/>
              <a:gd name="connsiteY56" fmla="*/ 0 h 4116448"/>
              <a:gd name="connsiteX57" fmla="*/ 964794 w 6748930"/>
              <a:gd name="connsiteY57" fmla="*/ 272167 h 4116448"/>
              <a:gd name="connsiteX58" fmla="*/ 887664 w 6748930"/>
              <a:gd name="connsiteY58" fmla="*/ 507159 h 4116448"/>
              <a:gd name="connsiteX59" fmla="*/ 771100 w 6748930"/>
              <a:gd name="connsiteY59" fmla="*/ 911181 h 4116448"/>
              <a:gd name="connsiteX60" fmla="*/ 541335 w 6748930"/>
              <a:gd name="connsiteY60" fmla="*/ 809692 h 4116448"/>
              <a:gd name="connsiteX61" fmla="*/ 353890 w 6748930"/>
              <a:gd name="connsiteY61" fmla="*/ 914992 h 4116448"/>
              <a:gd name="connsiteX62" fmla="*/ 237318 w 6748930"/>
              <a:gd name="connsiteY62" fmla="*/ 828094 h 4116448"/>
              <a:gd name="connsiteX63" fmla="*/ 166867 w 6748930"/>
              <a:gd name="connsiteY63" fmla="*/ 903299 h 4116448"/>
              <a:gd name="connsiteX64" fmla="*/ 113254 w 6748930"/>
              <a:gd name="connsiteY64" fmla="*/ 1022749 h 4116448"/>
              <a:gd name="connsiteX65" fmla="*/ 72176 w 6748930"/>
              <a:gd name="connsiteY65" fmla="*/ 1120730 h 4116448"/>
              <a:gd name="connsiteX66" fmla="*/ 68887 w 6748930"/>
              <a:gd name="connsiteY66" fmla="*/ 1234533 h 4116448"/>
              <a:gd name="connsiteX67" fmla="*/ 0 w 6748930"/>
              <a:gd name="connsiteY67" fmla="*/ 1334248 h 4116448"/>
              <a:gd name="connsiteX68" fmla="*/ 15717 w 6748930"/>
              <a:gd name="connsiteY68" fmla="*/ 1571616 h 4116448"/>
              <a:gd name="connsiteX69" fmla="*/ 124038 w 6748930"/>
              <a:gd name="connsiteY69" fmla="*/ 1559655 h 4116448"/>
              <a:gd name="connsiteX70" fmla="*/ 287427 w 6748930"/>
              <a:gd name="connsiteY70" fmla="*/ 1630064 h 4116448"/>
              <a:gd name="connsiteX71" fmla="*/ 477307 w 6748930"/>
              <a:gd name="connsiteY71" fmla="*/ 1743089 h 4116448"/>
              <a:gd name="connsiteX72" fmla="*/ 442078 w 6748930"/>
              <a:gd name="connsiteY72" fmla="*/ 1888532 h 4116448"/>
              <a:gd name="connsiteX73" fmla="*/ 632171 w 6748930"/>
              <a:gd name="connsiteY73" fmla="*/ 2118671 h 4116448"/>
              <a:gd name="connsiteX74" fmla="*/ 534711 w 6748930"/>
              <a:gd name="connsiteY74" fmla="*/ 2395251 h 4116448"/>
              <a:gd name="connsiteX0" fmla="*/ 534711 w 6748930"/>
              <a:gd name="connsiteY0" fmla="*/ 2378669 h 4099866"/>
              <a:gd name="connsiteX1" fmla="*/ 1076824 w 6748930"/>
              <a:gd name="connsiteY1" fmla="*/ 2620796 h 4099866"/>
              <a:gd name="connsiteX2" fmla="*/ 1398218 w 6748930"/>
              <a:gd name="connsiteY2" fmla="*/ 2779588 h 4099866"/>
              <a:gd name="connsiteX3" fmla="*/ 997575 w 6748930"/>
              <a:gd name="connsiteY3" fmla="*/ 3769506 h 4099866"/>
              <a:gd name="connsiteX4" fmla="*/ 1286691 w 6748930"/>
              <a:gd name="connsiteY4" fmla="*/ 3649640 h 4099866"/>
              <a:gd name="connsiteX5" fmla="*/ 1442161 w 6748930"/>
              <a:gd name="connsiteY5" fmla="*/ 3447423 h 4099866"/>
              <a:gd name="connsiteX6" fmla="*/ 1468940 w 6748930"/>
              <a:gd name="connsiteY6" fmla="*/ 3418059 h 4099866"/>
              <a:gd name="connsiteX7" fmla="*/ 1513390 w 6748930"/>
              <a:gd name="connsiteY7" fmla="*/ 3430759 h 4099866"/>
              <a:gd name="connsiteX8" fmla="*/ 1487990 w 6748930"/>
              <a:gd name="connsiteY8" fmla="*/ 3468859 h 4099866"/>
              <a:gd name="connsiteX9" fmla="*/ 1649915 w 6748930"/>
              <a:gd name="connsiteY9" fmla="*/ 3542173 h 4099866"/>
              <a:gd name="connsiteX10" fmla="*/ 1859532 w 6748930"/>
              <a:gd name="connsiteY10" fmla="*/ 3615257 h 4099866"/>
              <a:gd name="connsiteX11" fmla="*/ 1854065 w 6748930"/>
              <a:gd name="connsiteY11" fmla="*/ 3537804 h 4099866"/>
              <a:gd name="connsiteX12" fmla="*/ 1879446 w 6748930"/>
              <a:gd name="connsiteY12" fmla="*/ 3452108 h 4099866"/>
              <a:gd name="connsiteX13" fmla="*/ 1994158 w 6748930"/>
              <a:gd name="connsiteY13" fmla="*/ 2960731 h 4099866"/>
              <a:gd name="connsiteX14" fmla="*/ 2804799 w 6748930"/>
              <a:gd name="connsiteY14" fmla="*/ 3644730 h 4099866"/>
              <a:gd name="connsiteX15" fmla="*/ 3013959 w 6748930"/>
              <a:gd name="connsiteY15" fmla="*/ 3707099 h 4099866"/>
              <a:gd name="connsiteX16" fmla="*/ 3183365 w 6748930"/>
              <a:gd name="connsiteY16" fmla="*/ 3738793 h 4099866"/>
              <a:gd name="connsiteX17" fmla="*/ 3423049 w 6748930"/>
              <a:gd name="connsiteY17" fmla="*/ 3788648 h 4099866"/>
              <a:gd name="connsiteX18" fmla="*/ 3632647 w 6748930"/>
              <a:gd name="connsiteY18" fmla="*/ 3831137 h 4099866"/>
              <a:gd name="connsiteX19" fmla="*/ 3740614 w 6748930"/>
              <a:gd name="connsiteY19" fmla="*/ 3726917 h 4099866"/>
              <a:gd name="connsiteX20" fmla="*/ 3737407 w 6748930"/>
              <a:gd name="connsiteY20" fmla="*/ 3391022 h 4099866"/>
              <a:gd name="connsiteX21" fmla="*/ 3757294 w 6748930"/>
              <a:gd name="connsiteY21" fmla="*/ 3130723 h 4099866"/>
              <a:gd name="connsiteX22" fmla="*/ 3792915 w 6748930"/>
              <a:gd name="connsiteY22" fmla="*/ 3098883 h 4099866"/>
              <a:gd name="connsiteX23" fmla="*/ 4255597 w 6748930"/>
              <a:gd name="connsiteY23" fmla="*/ 3469069 h 4099866"/>
              <a:gd name="connsiteX24" fmla="*/ 4720118 w 6748930"/>
              <a:gd name="connsiteY24" fmla="*/ 3827633 h 4099866"/>
              <a:gd name="connsiteX25" fmla="*/ 5023475 w 6748930"/>
              <a:gd name="connsiteY25" fmla="*/ 4099866 h 4099866"/>
              <a:gd name="connsiteX26" fmla="*/ 5017702 w 6748930"/>
              <a:gd name="connsiteY26" fmla="*/ 3790015 h 4099866"/>
              <a:gd name="connsiteX27" fmla="*/ 4969981 w 6748930"/>
              <a:gd name="connsiteY27" fmla="*/ 3677928 h 4099866"/>
              <a:gd name="connsiteX28" fmla="*/ 4908533 w 6748930"/>
              <a:gd name="connsiteY28" fmla="*/ 3528339 h 4099866"/>
              <a:gd name="connsiteX29" fmla="*/ 5369357 w 6748930"/>
              <a:gd name="connsiteY29" fmla="*/ 3414788 h 4099866"/>
              <a:gd name="connsiteX30" fmla="*/ 5352135 w 6748930"/>
              <a:gd name="connsiteY30" fmla="*/ 3177144 h 4099866"/>
              <a:gd name="connsiteX31" fmla="*/ 5596803 w 6748930"/>
              <a:gd name="connsiteY31" fmla="*/ 3182821 h 4099866"/>
              <a:gd name="connsiteX32" fmla="*/ 5602980 w 6748930"/>
              <a:gd name="connsiteY32" fmla="*/ 3132338 h 4099866"/>
              <a:gd name="connsiteX33" fmla="*/ 5450683 w 6748930"/>
              <a:gd name="connsiteY33" fmla="*/ 3141206 h 4099866"/>
              <a:gd name="connsiteX34" fmla="*/ 5397215 w 6748930"/>
              <a:gd name="connsiteY34" fmla="*/ 3082666 h 4099866"/>
              <a:gd name="connsiteX35" fmla="*/ 5479694 w 6748930"/>
              <a:gd name="connsiteY35" fmla="*/ 2968056 h 4099866"/>
              <a:gd name="connsiteX36" fmla="*/ 5563128 w 6748930"/>
              <a:gd name="connsiteY36" fmla="*/ 3049277 h 4099866"/>
              <a:gd name="connsiteX37" fmla="*/ 5654304 w 6748930"/>
              <a:gd name="connsiteY37" fmla="*/ 3033357 h 4099866"/>
              <a:gd name="connsiteX38" fmla="*/ 5699181 w 6748930"/>
              <a:gd name="connsiteY38" fmla="*/ 2944992 h 4099866"/>
              <a:gd name="connsiteX39" fmla="*/ 5832576 w 6748930"/>
              <a:gd name="connsiteY39" fmla="*/ 3038421 h 4099866"/>
              <a:gd name="connsiteX40" fmla="*/ 5912633 w 6748930"/>
              <a:gd name="connsiteY40" fmla="*/ 2858051 h 4099866"/>
              <a:gd name="connsiteX41" fmla="*/ 6298015 w 6748930"/>
              <a:gd name="connsiteY41" fmla="*/ 3067601 h 4099866"/>
              <a:gd name="connsiteX42" fmla="*/ 6529868 w 6748930"/>
              <a:gd name="connsiteY42" fmla="*/ 3256134 h 4099866"/>
              <a:gd name="connsiteX43" fmla="*/ 6671535 w 6748930"/>
              <a:gd name="connsiteY43" fmla="*/ 3325380 h 4099866"/>
              <a:gd name="connsiteX44" fmla="*/ 6748930 w 6748930"/>
              <a:gd name="connsiteY44" fmla="*/ 3201331 h 4099866"/>
              <a:gd name="connsiteX45" fmla="*/ 5559681 w 6748930"/>
              <a:gd name="connsiteY45" fmla="*/ 2226071 h 4099866"/>
              <a:gd name="connsiteX46" fmla="*/ 4062794 w 6748930"/>
              <a:gd name="connsiteY46" fmla="*/ 1209750 h 4099866"/>
              <a:gd name="connsiteX47" fmla="*/ 3318797 w 6748930"/>
              <a:gd name="connsiteY47" fmla="*/ 749160 h 4099866"/>
              <a:gd name="connsiteX48" fmla="*/ 3082778 w 6748930"/>
              <a:gd name="connsiteY48" fmla="*/ 387425 h 4099866"/>
              <a:gd name="connsiteX49" fmla="*/ 2588633 w 6748930"/>
              <a:gd name="connsiteY49" fmla="*/ 574316 h 4099866"/>
              <a:gd name="connsiteX50" fmla="*/ 2297602 w 6748930"/>
              <a:gd name="connsiteY50" fmla="*/ 873682 h 4099866"/>
              <a:gd name="connsiteX51" fmla="*/ 1989942 w 6748930"/>
              <a:gd name="connsiteY51" fmla="*/ 831272 h 4099866"/>
              <a:gd name="connsiteX52" fmla="*/ 1922097 w 6748930"/>
              <a:gd name="connsiteY52" fmla="*/ 400686 h 4099866"/>
              <a:gd name="connsiteX53" fmla="*/ 1896109 w 6748930"/>
              <a:gd name="connsiteY53" fmla="*/ 133801 h 4099866"/>
              <a:gd name="connsiteX54" fmla="*/ 1412666 w 6748930"/>
              <a:gd name="connsiteY54" fmla="*/ 104106 h 4099866"/>
              <a:gd name="connsiteX55" fmla="*/ 1425515 w 6748930"/>
              <a:gd name="connsiteY55" fmla="*/ 0 h 4099866"/>
              <a:gd name="connsiteX56" fmla="*/ 964794 w 6748930"/>
              <a:gd name="connsiteY56" fmla="*/ 255585 h 4099866"/>
              <a:gd name="connsiteX57" fmla="*/ 887664 w 6748930"/>
              <a:gd name="connsiteY57" fmla="*/ 490577 h 4099866"/>
              <a:gd name="connsiteX58" fmla="*/ 771100 w 6748930"/>
              <a:gd name="connsiteY58" fmla="*/ 894599 h 4099866"/>
              <a:gd name="connsiteX59" fmla="*/ 541335 w 6748930"/>
              <a:gd name="connsiteY59" fmla="*/ 793110 h 4099866"/>
              <a:gd name="connsiteX60" fmla="*/ 353890 w 6748930"/>
              <a:gd name="connsiteY60" fmla="*/ 898410 h 4099866"/>
              <a:gd name="connsiteX61" fmla="*/ 237318 w 6748930"/>
              <a:gd name="connsiteY61" fmla="*/ 811512 h 4099866"/>
              <a:gd name="connsiteX62" fmla="*/ 166867 w 6748930"/>
              <a:gd name="connsiteY62" fmla="*/ 886717 h 4099866"/>
              <a:gd name="connsiteX63" fmla="*/ 113254 w 6748930"/>
              <a:gd name="connsiteY63" fmla="*/ 1006167 h 4099866"/>
              <a:gd name="connsiteX64" fmla="*/ 72176 w 6748930"/>
              <a:gd name="connsiteY64" fmla="*/ 1104148 h 4099866"/>
              <a:gd name="connsiteX65" fmla="*/ 68887 w 6748930"/>
              <a:gd name="connsiteY65" fmla="*/ 1217951 h 4099866"/>
              <a:gd name="connsiteX66" fmla="*/ 0 w 6748930"/>
              <a:gd name="connsiteY66" fmla="*/ 1317666 h 4099866"/>
              <a:gd name="connsiteX67" fmla="*/ 15717 w 6748930"/>
              <a:gd name="connsiteY67" fmla="*/ 1555034 h 4099866"/>
              <a:gd name="connsiteX68" fmla="*/ 124038 w 6748930"/>
              <a:gd name="connsiteY68" fmla="*/ 1543073 h 4099866"/>
              <a:gd name="connsiteX69" fmla="*/ 287427 w 6748930"/>
              <a:gd name="connsiteY69" fmla="*/ 1613482 h 4099866"/>
              <a:gd name="connsiteX70" fmla="*/ 477307 w 6748930"/>
              <a:gd name="connsiteY70" fmla="*/ 1726507 h 4099866"/>
              <a:gd name="connsiteX71" fmla="*/ 442078 w 6748930"/>
              <a:gd name="connsiteY71" fmla="*/ 1871950 h 4099866"/>
              <a:gd name="connsiteX72" fmla="*/ 632171 w 6748930"/>
              <a:gd name="connsiteY72" fmla="*/ 2102089 h 4099866"/>
              <a:gd name="connsiteX73" fmla="*/ 534711 w 6748930"/>
              <a:gd name="connsiteY73" fmla="*/ 2378669 h 4099866"/>
              <a:gd name="connsiteX0" fmla="*/ 534711 w 6748930"/>
              <a:gd name="connsiteY0" fmla="*/ 2378669 h 4099866"/>
              <a:gd name="connsiteX1" fmla="*/ 1076824 w 6748930"/>
              <a:gd name="connsiteY1" fmla="*/ 2620796 h 4099866"/>
              <a:gd name="connsiteX2" fmla="*/ 1398218 w 6748930"/>
              <a:gd name="connsiteY2" fmla="*/ 2779588 h 4099866"/>
              <a:gd name="connsiteX3" fmla="*/ 997575 w 6748930"/>
              <a:gd name="connsiteY3" fmla="*/ 3769506 h 4099866"/>
              <a:gd name="connsiteX4" fmla="*/ 1286691 w 6748930"/>
              <a:gd name="connsiteY4" fmla="*/ 3649640 h 4099866"/>
              <a:gd name="connsiteX5" fmla="*/ 1442161 w 6748930"/>
              <a:gd name="connsiteY5" fmla="*/ 3447423 h 4099866"/>
              <a:gd name="connsiteX6" fmla="*/ 1468940 w 6748930"/>
              <a:gd name="connsiteY6" fmla="*/ 3418059 h 4099866"/>
              <a:gd name="connsiteX7" fmla="*/ 1513390 w 6748930"/>
              <a:gd name="connsiteY7" fmla="*/ 3430759 h 4099866"/>
              <a:gd name="connsiteX8" fmla="*/ 1487990 w 6748930"/>
              <a:gd name="connsiteY8" fmla="*/ 3468859 h 4099866"/>
              <a:gd name="connsiteX9" fmla="*/ 1649915 w 6748930"/>
              <a:gd name="connsiteY9" fmla="*/ 3542173 h 4099866"/>
              <a:gd name="connsiteX10" fmla="*/ 1859532 w 6748930"/>
              <a:gd name="connsiteY10" fmla="*/ 3615257 h 4099866"/>
              <a:gd name="connsiteX11" fmla="*/ 1854065 w 6748930"/>
              <a:gd name="connsiteY11" fmla="*/ 3537804 h 4099866"/>
              <a:gd name="connsiteX12" fmla="*/ 1879446 w 6748930"/>
              <a:gd name="connsiteY12" fmla="*/ 3452108 h 4099866"/>
              <a:gd name="connsiteX13" fmla="*/ 1994158 w 6748930"/>
              <a:gd name="connsiteY13" fmla="*/ 2960731 h 4099866"/>
              <a:gd name="connsiteX14" fmla="*/ 2804799 w 6748930"/>
              <a:gd name="connsiteY14" fmla="*/ 3644730 h 4099866"/>
              <a:gd name="connsiteX15" fmla="*/ 3013959 w 6748930"/>
              <a:gd name="connsiteY15" fmla="*/ 3707099 h 4099866"/>
              <a:gd name="connsiteX16" fmla="*/ 3183365 w 6748930"/>
              <a:gd name="connsiteY16" fmla="*/ 3738793 h 4099866"/>
              <a:gd name="connsiteX17" fmla="*/ 3423049 w 6748930"/>
              <a:gd name="connsiteY17" fmla="*/ 3788648 h 4099866"/>
              <a:gd name="connsiteX18" fmla="*/ 3632647 w 6748930"/>
              <a:gd name="connsiteY18" fmla="*/ 3831137 h 4099866"/>
              <a:gd name="connsiteX19" fmla="*/ 3740614 w 6748930"/>
              <a:gd name="connsiteY19" fmla="*/ 3726917 h 4099866"/>
              <a:gd name="connsiteX20" fmla="*/ 3737407 w 6748930"/>
              <a:gd name="connsiteY20" fmla="*/ 3391022 h 4099866"/>
              <a:gd name="connsiteX21" fmla="*/ 3757294 w 6748930"/>
              <a:gd name="connsiteY21" fmla="*/ 3130723 h 4099866"/>
              <a:gd name="connsiteX22" fmla="*/ 3792915 w 6748930"/>
              <a:gd name="connsiteY22" fmla="*/ 3098883 h 4099866"/>
              <a:gd name="connsiteX23" fmla="*/ 4255597 w 6748930"/>
              <a:gd name="connsiteY23" fmla="*/ 3469069 h 4099866"/>
              <a:gd name="connsiteX24" fmla="*/ 4720118 w 6748930"/>
              <a:gd name="connsiteY24" fmla="*/ 3827633 h 4099866"/>
              <a:gd name="connsiteX25" fmla="*/ 5023475 w 6748930"/>
              <a:gd name="connsiteY25" fmla="*/ 4099866 h 4099866"/>
              <a:gd name="connsiteX26" fmla="*/ 5017702 w 6748930"/>
              <a:gd name="connsiteY26" fmla="*/ 3790015 h 4099866"/>
              <a:gd name="connsiteX27" fmla="*/ 4969981 w 6748930"/>
              <a:gd name="connsiteY27" fmla="*/ 3677928 h 4099866"/>
              <a:gd name="connsiteX28" fmla="*/ 4908533 w 6748930"/>
              <a:gd name="connsiteY28" fmla="*/ 3528339 h 4099866"/>
              <a:gd name="connsiteX29" fmla="*/ 5369357 w 6748930"/>
              <a:gd name="connsiteY29" fmla="*/ 3414788 h 4099866"/>
              <a:gd name="connsiteX30" fmla="*/ 5352135 w 6748930"/>
              <a:gd name="connsiteY30" fmla="*/ 3177144 h 4099866"/>
              <a:gd name="connsiteX31" fmla="*/ 5596803 w 6748930"/>
              <a:gd name="connsiteY31" fmla="*/ 3182821 h 4099866"/>
              <a:gd name="connsiteX32" fmla="*/ 5602980 w 6748930"/>
              <a:gd name="connsiteY32" fmla="*/ 3132338 h 4099866"/>
              <a:gd name="connsiteX33" fmla="*/ 5450683 w 6748930"/>
              <a:gd name="connsiteY33" fmla="*/ 3141206 h 4099866"/>
              <a:gd name="connsiteX34" fmla="*/ 5397215 w 6748930"/>
              <a:gd name="connsiteY34" fmla="*/ 3082666 h 4099866"/>
              <a:gd name="connsiteX35" fmla="*/ 5479694 w 6748930"/>
              <a:gd name="connsiteY35" fmla="*/ 2968056 h 4099866"/>
              <a:gd name="connsiteX36" fmla="*/ 5563128 w 6748930"/>
              <a:gd name="connsiteY36" fmla="*/ 3049277 h 4099866"/>
              <a:gd name="connsiteX37" fmla="*/ 5654304 w 6748930"/>
              <a:gd name="connsiteY37" fmla="*/ 3033357 h 4099866"/>
              <a:gd name="connsiteX38" fmla="*/ 5699181 w 6748930"/>
              <a:gd name="connsiteY38" fmla="*/ 2944992 h 4099866"/>
              <a:gd name="connsiteX39" fmla="*/ 5832576 w 6748930"/>
              <a:gd name="connsiteY39" fmla="*/ 3038421 h 4099866"/>
              <a:gd name="connsiteX40" fmla="*/ 5912633 w 6748930"/>
              <a:gd name="connsiteY40" fmla="*/ 2858051 h 4099866"/>
              <a:gd name="connsiteX41" fmla="*/ 6298015 w 6748930"/>
              <a:gd name="connsiteY41" fmla="*/ 3067601 h 4099866"/>
              <a:gd name="connsiteX42" fmla="*/ 6529868 w 6748930"/>
              <a:gd name="connsiteY42" fmla="*/ 3256134 h 4099866"/>
              <a:gd name="connsiteX43" fmla="*/ 6671535 w 6748930"/>
              <a:gd name="connsiteY43" fmla="*/ 3325380 h 4099866"/>
              <a:gd name="connsiteX44" fmla="*/ 6748930 w 6748930"/>
              <a:gd name="connsiteY44" fmla="*/ 3201331 h 4099866"/>
              <a:gd name="connsiteX45" fmla="*/ 5559681 w 6748930"/>
              <a:gd name="connsiteY45" fmla="*/ 2226071 h 4099866"/>
              <a:gd name="connsiteX46" fmla="*/ 4062794 w 6748930"/>
              <a:gd name="connsiteY46" fmla="*/ 1209750 h 4099866"/>
              <a:gd name="connsiteX47" fmla="*/ 3318797 w 6748930"/>
              <a:gd name="connsiteY47" fmla="*/ 749160 h 4099866"/>
              <a:gd name="connsiteX48" fmla="*/ 3082778 w 6748930"/>
              <a:gd name="connsiteY48" fmla="*/ 387425 h 4099866"/>
              <a:gd name="connsiteX49" fmla="*/ 2588633 w 6748930"/>
              <a:gd name="connsiteY49" fmla="*/ 574316 h 4099866"/>
              <a:gd name="connsiteX50" fmla="*/ 2297602 w 6748930"/>
              <a:gd name="connsiteY50" fmla="*/ 873682 h 4099866"/>
              <a:gd name="connsiteX51" fmla="*/ 1989942 w 6748930"/>
              <a:gd name="connsiteY51" fmla="*/ 831272 h 4099866"/>
              <a:gd name="connsiteX52" fmla="*/ 1922097 w 6748930"/>
              <a:gd name="connsiteY52" fmla="*/ 400686 h 4099866"/>
              <a:gd name="connsiteX53" fmla="*/ 1896109 w 6748930"/>
              <a:gd name="connsiteY53" fmla="*/ 133801 h 4099866"/>
              <a:gd name="connsiteX54" fmla="*/ 1412666 w 6748930"/>
              <a:gd name="connsiteY54" fmla="*/ 104106 h 4099866"/>
              <a:gd name="connsiteX55" fmla="*/ 1425515 w 6748930"/>
              <a:gd name="connsiteY55" fmla="*/ 0 h 4099866"/>
              <a:gd name="connsiteX56" fmla="*/ 887664 w 6748930"/>
              <a:gd name="connsiteY56" fmla="*/ 490577 h 4099866"/>
              <a:gd name="connsiteX57" fmla="*/ 771100 w 6748930"/>
              <a:gd name="connsiteY57" fmla="*/ 894599 h 4099866"/>
              <a:gd name="connsiteX58" fmla="*/ 541335 w 6748930"/>
              <a:gd name="connsiteY58" fmla="*/ 793110 h 4099866"/>
              <a:gd name="connsiteX59" fmla="*/ 353890 w 6748930"/>
              <a:gd name="connsiteY59" fmla="*/ 898410 h 4099866"/>
              <a:gd name="connsiteX60" fmla="*/ 237318 w 6748930"/>
              <a:gd name="connsiteY60" fmla="*/ 811512 h 4099866"/>
              <a:gd name="connsiteX61" fmla="*/ 166867 w 6748930"/>
              <a:gd name="connsiteY61" fmla="*/ 886717 h 4099866"/>
              <a:gd name="connsiteX62" fmla="*/ 113254 w 6748930"/>
              <a:gd name="connsiteY62" fmla="*/ 1006167 h 4099866"/>
              <a:gd name="connsiteX63" fmla="*/ 72176 w 6748930"/>
              <a:gd name="connsiteY63" fmla="*/ 1104148 h 4099866"/>
              <a:gd name="connsiteX64" fmla="*/ 68887 w 6748930"/>
              <a:gd name="connsiteY64" fmla="*/ 1217951 h 4099866"/>
              <a:gd name="connsiteX65" fmla="*/ 0 w 6748930"/>
              <a:gd name="connsiteY65" fmla="*/ 1317666 h 4099866"/>
              <a:gd name="connsiteX66" fmla="*/ 15717 w 6748930"/>
              <a:gd name="connsiteY66" fmla="*/ 1555034 h 4099866"/>
              <a:gd name="connsiteX67" fmla="*/ 124038 w 6748930"/>
              <a:gd name="connsiteY67" fmla="*/ 1543073 h 4099866"/>
              <a:gd name="connsiteX68" fmla="*/ 287427 w 6748930"/>
              <a:gd name="connsiteY68" fmla="*/ 1613482 h 4099866"/>
              <a:gd name="connsiteX69" fmla="*/ 477307 w 6748930"/>
              <a:gd name="connsiteY69" fmla="*/ 1726507 h 4099866"/>
              <a:gd name="connsiteX70" fmla="*/ 442078 w 6748930"/>
              <a:gd name="connsiteY70" fmla="*/ 1871950 h 4099866"/>
              <a:gd name="connsiteX71" fmla="*/ 632171 w 6748930"/>
              <a:gd name="connsiteY71" fmla="*/ 2102089 h 4099866"/>
              <a:gd name="connsiteX72" fmla="*/ 534711 w 6748930"/>
              <a:gd name="connsiteY72" fmla="*/ 2378669 h 4099866"/>
              <a:gd name="connsiteX0" fmla="*/ 534711 w 6748930"/>
              <a:gd name="connsiteY0" fmla="*/ 2378669 h 4099866"/>
              <a:gd name="connsiteX1" fmla="*/ 1076824 w 6748930"/>
              <a:gd name="connsiteY1" fmla="*/ 2620796 h 4099866"/>
              <a:gd name="connsiteX2" fmla="*/ 1398218 w 6748930"/>
              <a:gd name="connsiteY2" fmla="*/ 2779588 h 4099866"/>
              <a:gd name="connsiteX3" fmla="*/ 997575 w 6748930"/>
              <a:gd name="connsiteY3" fmla="*/ 3769506 h 4099866"/>
              <a:gd name="connsiteX4" fmla="*/ 1286691 w 6748930"/>
              <a:gd name="connsiteY4" fmla="*/ 3649640 h 4099866"/>
              <a:gd name="connsiteX5" fmla="*/ 1442161 w 6748930"/>
              <a:gd name="connsiteY5" fmla="*/ 3447423 h 4099866"/>
              <a:gd name="connsiteX6" fmla="*/ 1468940 w 6748930"/>
              <a:gd name="connsiteY6" fmla="*/ 3418059 h 4099866"/>
              <a:gd name="connsiteX7" fmla="*/ 1513390 w 6748930"/>
              <a:gd name="connsiteY7" fmla="*/ 3430759 h 4099866"/>
              <a:gd name="connsiteX8" fmla="*/ 1487990 w 6748930"/>
              <a:gd name="connsiteY8" fmla="*/ 3468859 h 4099866"/>
              <a:gd name="connsiteX9" fmla="*/ 1649915 w 6748930"/>
              <a:gd name="connsiteY9" fmla="*/ 3542173 h 4099866"/>
              <a:gd name="connsiteX10" fmla="*/ 1859532 w 6748930"/>
              <a:gd name="connsiteY10" fmla="*/ 3615257 h 4099866"/>
              <a:gd name="connsiteX11" fmla="*/ 1854065 w 6748930"/>
              <a:gd name="connsiteY11" fmla="*/ 3537804 h 4099866"/>
              <a:gd name="connsiteX12" fmla="*/ 1879446 w 6748930"/>
              <a:gd name="connsiteY12" fmla="*/ 3452108 h 4099866"/>
              <a:gd name="connsiteX13" fmla="*/ 1994158 w 6748930"/>
              <a:gd name="connsiteY13" fmla="*/ 2960731 h 4099866"/>
              <a:gd name="connsiteX14" fmla="*/ 2804799 w 6748930"/>
              <a:gd name="connsiteY14" fmla="*/ 3644730 h 4099866"/>
              <a:gd name="connsiteX15" fmla="*/ 3013959 w 6748930"/>
              <a:gd name="connsiteY15" fmla="*/ 3707099 h 4099866"/>
              <a:gd name="connsiteX16" fmla="*/ 3183365 w 6748930"/>
              <a:gd name="connsiteY16" fmla="*/ 3738793 h 4099866"/>
              <a:gd name="connsiteX17" fmla="*/ 3423049 w 6748930"/>
              <a:gd name="connsiteY17" fmla="*/ 3788648 h 4099866"/>
              <a:gd name="connsiteX18" fmla="*/ 3632647 w 6748930"/>
              <a:gd name="connsiteY18" fmla="*/ 3831137 h 4099866"/>
              <a:gd name="connsiteX19" fmla="*/ 3740614 w 6748930"/>
              <a:gd name="connsiteY19" fmla="*/ 3726917 h 4099866"/>
              <a:gd name="connsiteX20" fmla="*/ 3737407 w 6748930"/>
              <a:gd name="connsiteY20" fmla="*/ 3391022 h 4099866"/>
              <a:gd name="connsiteX21" fmla="*/ 3757294 w 6748930"/>
              <a:gd name="connsiteY21" fmla="*/ 3130723 h 4099866"/>
              <a:gd name="connsiteX22" fmla="*/ 3792915 w 6748930"/>
              <a:gd name="connsiteY22" fmla="*/ 3098883 h 4099866"/>
              <a:gd name="connsiteX23" fmla="*/ 4255597 w 6748930"/>
              <a:gd name="connsiteY23" fmla="*/ 3469069 h 4099866"/>
              <a:gd name="connsiteX24" fmla="*/ 4720118 w 6748930"/>
              <a:gd name="connsiteY24" fmla="*/ 3827633 h 4099866"/>
              <a:gd name="connsiteX25" fmla="*/ 5023475 w 6748930"/>
              <a:gd name="connsiteY25" fmla="*/ 4099866 h 4099866"/>
              <a:gd name="connsiteX26" fmla="*/ 5017702 w 6748930"/>
              <a:gd name="connsiteY26" fmla="*/ 3790015 h 4099866"/>
              <a:gd name="connsiteX27" fmla="*/ 4969981 w 6748930"/>
              <a:gd name="connsiteY27" fmla="*/ 3677928 h 4099866"/>
              <a:gd name="connsiteX28" fmla="*/ 4908533 w 6748930"/>
              <a:gd name="connsiteY28" fmla="*/ 3528339 h 4099866"/>
              <a:gd name="connsiteX29" fmla="*/ 5369357 w 6748930"/>
              <a:gd name="connsiteY29" fmla="*/ 3414788 h 4099866"/>
              <a:gd name="connsiteX30" fmla="*/ 5352135 w 6748930"/>
              <a:gd name="connsiteY30" fmla="*/ 3177144 h 4099866"/>
              <a:gd name="connsiteX31" fmla="*/ 5596803 w 6748930"/>
              <a:gd name="connsiteY31" fmla="*/ 3182821 h 4099866"/>
              <a:gd name="connsiteX32" fmla="*/ 5602980 w 6748930"/>
              <a:gd name="connsiteY32" fmla="*/ 3132338 h 4099866"/>
              <a:gd name="connsiteX33" fmla="*/ 5450683 w 6748930"/>
              <a:gd name="connsiteY33" fmla="*/ 3141206 h 4099866"/>
              <a:gd name="connsiteX34" fmla="*/ 5397215 w 6748930"/>
              <a:gd name="connsiteY34" fmla="*/ 3082666 h 4099866"/>
              <a:gd name="connsiteX35" fmla="*/ 5479694 w 6748930"/>
              <a:gd name="connsiteY35" fmla="*/ 2968056 h 4099866"/>
              <a:gd name="connsiteX36" fmla="*/ 5563128 w 6748930"/>
              <a:gd name="connsiteY36" fmla="*/ 3049277 h 4099866"/>
              <a:gd name="connsiteX37" fmla="*/ 5654304 w 6748930"/>
              <a:gd name="connsiteY37" fmla="*/ 3033357 h 4099866"/>
              <a:gd name="connsiteX38" fmla="*/ 5699181 w 6748930"/>
              <a:gd name="connsiteY38" fmla="*/ 2944992 h 4099866"/>
              <a:gd name="connsiteX39" fmla="*/ 5832576 w 6748930"/>
              <a:gd name="connsiteY39" fmla="*/ 3038421 h 4099866"/>
              <a:gd name="connsiteX40" fmla="*/ 5912633 w 6748930"/>
              <a:gd name="connsiteY40" fmla="*/ 2858051 h 4099866"/>
              <a:gd name="connsiteX41" fmla="*/ 6298015 w 6748930"/>
              <a:gd name="connsiteY41" fmla="*/ 3067601 h 4099866"/>
              <a:gd name="connsiteX42" fmla="*/ 6529868 w 6748930"/>
              <a:gd name="connsiteY42" fmla="*/ 3256134 h 4099866"/>
              <a:gd name="connsiteX43" fmla="*/ 6671535 w 6748930"/>
              <a:gd name="connsiteY43" fmla="*/ 3325380 h 4099866"/>
              <a:gd name="connsiteX44" fmla="*/ 6748930 w 6748930"/>
              <a:gd name="connsiteY44" fmla="*/ 3201331 h 4099866"/>
              <a:gd name="connsiteX45" fmla="*/ 5559681 w 6748930"/>
              <a:gd name="connsiteY45" fmla="*/ 2226071 h 4099866"/>
              <a:gd name="connsiteX46" fmla="*/ 4062794 w 6748930"/>
              <a:gd name="connsiteY46" fmla="*/ 1209750 h 4099866"/>
              <a:gd name="connsiteX47" fmla="*/ 3318797 w 6748930"/>
              <a:gd name="connsiteY47" fmla="*/ 749160 h 4099866"/>
              <a:gd name="connsiteX48" fmla="*/ 3082778 w 6748930"/>
              <a:gd name="connsiteY48" fmla="*/ 387425 h 4099866"/>
              <a:gd name="connsiteX49" fmla="*/ 2588633 w 6748930"/>
              <a:gd name="connsiteY49" fmla="*/ 574316 h 4099866"/>
              <a:gd name="connsiteX50" fmla="*/ 2297602 w 6748930"/>
              <a:gd name="connsiteY50" fmla="*/ 873682 h 4099866"/>
              <a:gd name="connsiteX51" fmla="*/ 1989942 w 6748930"/>
              <a:gd name="connsiteY51" fmla="*/ 831272 h 4099866"/>
              <a:gd name="connsiteX52" fmla="*/ 1922097 w 6748930"/>
              <a:gd name="connsiteY52" fmla="*/ 400686 h 4099866"/>
              <a:gd name="connsiteX53" fmla="*/ 1896109 w 6748930"/>
              <a:gd name="connsiteY53" fmla="*/ 133801 h 4099866"/>
              <a:gd name="connsiteX54" fmla="*/ 1412666 w 6748930"/>
              <a:gd name="connsiteY54" fmla="*/ 104106 h 4099866"/>
              <a:gd name="connsiteX55" fmla="*/ 1425515 w 6748930"/>
              <a:gd name="connsiteY55" fmla="*/ 0 h 4099866"/>
              <a:gd name="connsiteX56" fmla="*/ 771100 w 6748930"/>
              <a:gd name="connsiteY56" fmla="*/ 894599 h 4099866"/>
              <a:gd name="connsiteX57" fmla="*/ 541335 w 6748930"/>
              <a:gd name="connsiteY57" fmla="*/ 793110 h 4099866"/>
              <a:gd name="connsiteX58" fmla="*/ 353890 w 6748930"/>
              <a:gd name="connsiteY58" fmla="*/ 898410 h 4099866"/>
              <a:gd name="connsiteX59" fmla="*/ 237318 w 6748930"/>
              <a:gd name="connsiteY59" fmla="*/ 811512 h 4099866"/>
              <a:gd name="connsiteX60" fmla="*/ 166867 w 6748930"/>
              <a:gd name="connsiteY60" fmla="*/ 886717 h 4099866"/>
              <a:gd name="connsiteX61" fmla="*/ 113254 w 6748930"/>
              <a:gd name="connsiteY61" fmla="*/ 1006167 h 4099866"/>
              <a:gd name="connsiteX62" fmla="*/ 72176 w 6748930"/>
              <a:gd name="connsiteY62" fmla="*/ 1104148 h 4099866"/>
              <a:gd name="connsiteX63" fmla="*/ 68887 w 6748930"/>
              <a:gd name="connsiteY63" fmla="*/ 1217951 h 4099866"/>
              <a:gd name="connsiteX64" fmla="*/ 0 w 6748930"/>
              <a:gd name="connsiteY64" fmla="*/ 1317666 h 4099866"/>
              <a:gd name="connsiteX65" fmla="*/ 15717 w 6748930"/>
              <a:gd name="connsiteY65" fmla="*/ 1555034 h 4099866"/>
              <a:gd name="connsiteX66" fmla="*/ 124038 w 6748930"/>
              <a:gd name="connsiteY66" fmla="*/ 1543073 h 4099866"/>
              <a:gd name="connsiteX67" fmla="*/ 287427 w 6748930"/>
              <a:gd name="connsiteY67" fmla="*/ 1613482 h 4099866"/>
              <a:gd name="connsiteX68" fmla="*/ 477307 w 6748930"/>
              <a:gd name="connsiteY68" fmla="*/ 1726507 h 4099866"/>
              <a:gd name="connsiteX69" fmla="*/ 442078 w 6748930"/>
              <a:gd name="connsiteY69" fmla="*/ 1871950 h 4099866"/>
              <a:gd name="connsiteX70" fmla="*/ 632171 w 6748930"/>
              <a:gd name="connsiteY70" fmla="*/ 2102089 h 4099866"/>
              <a:gd name="connsiteX71" fmla="*/ 534711 w 6748930"/>
              <a:gd name="connsiteY71" fmla="*/ 2378669 h 4099866"/>
              <a:gd name="connsiteX0" fmla="*/ 534711 w 6748930"/>
              <a:gd name="connsiteY0" fmla="*/ 2276936 h 3998133"/>
              <a:gd name="connsiteX1" fmla="*/ 1076824 w 6748930"/>
              <a:gd name="connsiteY1" fmla="*/ 2519063 h 3998133"/>
              <a:gd name="connsiteX2" fmla="*/ 1398218 w 6748930"/>
              <a:gd name="connsiteY2" fmla="*/ 2677855 h 3998133"/>
              <a:gd name="connsiteX3" fmla="*/ 997575 w 6748930"/>
              <a:gd name="connsiteY3" fmla="*/ 3667773 h 3998133"/>
              <a:gd name="connsiteX4" fmla="*/ 1286691 w 6748930"/>
              <a:gd name="connsiteY4" fmla="*/ 3547907 h 3998133"/>
              <a:gd name="connsiteX5" fmla="*/ 1442161 w 6748930"/>
              <a:gd name="connsiteY5" fmla="*/ 3345690 h 3998133"/>
              <a:gd name="connsiteX6" fmla="*/ 1468940 w 6748930"/>
              <a:gd name="connsiteY6" fmla="*/ 3316326 h 3998133"/>
              <a:gd name="connsiteX7" fmla="*/ 1513390 w 6748930"/>
              <a:gd name="connsiteY7" fmla="*/ 3329026 h 3998133"/>
              <a:gd name="connsiteX8" fmla="*/ 1487990 w 6748930"/>
              <a:gd name="connsiteY8" fmla="*/ 3367126 h 3998133"/>
              <a:gd name="connsiteX9" fmla="*/ 1649915 w 6748930"/>
              <a:gd name="connsiteY9" fmla="*/ 3440440 h 3998133"/>
              <a:gd name="connsiteX10" fmla="*/ 1859532 w 6748930"/>
              <a:gd name="connsiteY10" fmla="*/ 3513524 h 3998133"/>
              <a:gd name="connsiteX11" fmla="*/ 1854065 w 6748930"/>
              <a:gd name="connsiteY11" fmla="*/ 3436071 h 3998133"/>
              <a:gd name="connsiteX12" fmla="*/ 1879446 w 6748930"/>
              <a:gd name="connsiteY12" fmla="*/ 3350375 h 3998133"/>
              <a:gd name="connsiteX13" fmla="*/ 1994158 w 6748930"/>
              <a:gd name="connsiteY13" fmla="*/ 2858998 h 3998133"/>
              <a:gd name="connsiteX14" fmla="*/ 2804799 w 6748930"/>
              <a:gd name="connsiteY14" fmla="*/ 3542997 h 3998133"/>
              <a:gd name="connsiteX15" fmla="*/ 3013959 w 6748930"/>
              <a:gd name="connsiteY15" fmla="*/ 3605366 h 3998133"/>
              <a:gd name="connsiteX16" fmla="*/ 3183365 w 6748930"/>
              <a:gd name="connsiteY16" fmla="*/ 3637060 h 3998133"/>
              <a:gd name="connsiteX17" fmla="*/ 3423049 w 6748930"/>
              <a:gd name="connsiteY17" fmla="*/ 3686915 h 3998133"/>
              <a:gd name="connsiteX18" fmla="*/ 3632647 w 6748930"/>
              <a:gd name="connsiteY18" fmla="*/ 3729404 h 3998133"/>
              <a:gd name="connsiteX19" fmla="*/ 3740614 w 6748930"/>
              <a:gd name="connsiteY19" fmla="*/ 3625184 h 3998133"/>
              <a:gd name="connsiteX20" fmla="*/ 3737407 w 6748930"/>
              <a:gd name="connsiteY20" fmla="*/ 3289289 h 3998133"/>
              <a:gd name="connsiteX21" fmla="*/ 3757294 w 6748930"/>
              <a:gd name="connsiteY21" fmla="*/ 3028990 h 3998133"/>
              <a:gd name="connsiteX22" fmla="*/ 3792915 w 6748930"/>
              <a:gd name="connsiteY22" fmla="*/ 2997150 h 3998133"/>
              <a:gd name="connsiteX23" fmla="*/ 4255597 w 6748930"/>
              <a:gd name="connsiteY23" fmla="*/ 3367336 h 3998133"/>
              <a:gd name="connsiteX24" fmla="*/ 4720118 w 6748930"/>
              <a:gd name="connsiteY24" fmla="*/ 3725900 h 3998133"/>
              <a:gd name="connsiteX25" fmla="*/ 5023475 w 6748930"/>
              <a:gd name="connsiteY25" fmla="*/ 3998133 h 3998133"/>
              <a:gd name="connsiteX26" fmla="*/ 5017702 w 6748930"/>
              <a:gd name="connsiteY26" fmla="*/ 3688282 h 3998133"/>
              <a:gd name="connsiteX27" fmla="*/ 4969981 w 6748930"/>
              <a:gd name="connsiteY27" fmla="*/ 3576195 h 3998133"/>
              <a:gd name="connsiteX28" fmla="*/ 4908533 w 6748930"/>
              <a:gd name="connsiteY28" fmla="*/ 3426606 h 3998133"/>
              <a:gd name="connsiteX29" fmla="*/ 5369357 w 6748930"/>
              <a:gd name="connsiteY29" fmla="*/ 3313055 h 3998133"/>
              <a:gd name="connsiteX30" fmla="*/ 5352135 w 6748930"/>
              <a:gd name="connsiteY30" fmla="*/ 3075411 h 3998133"/>
              <a:gd name="connsiteX31" fmla="*/ 5596803 w 6748930"/>
              <a:gd name="connsiteY31" fmla="*/ 3081088 h 3998133"/>
              <a:gd name="connsiteX32" fmla="*/ 5602980 w 6748930"/>
              <a:gd name="connsiteY32" fmla="*/ 3030605 h 3998133"/>
              <a:gd name="connsiteX33" fmla="*/ 5450683 w 6748930"/>
              <a:gd name="connsiteY33" fmla="*/ 3039473 h 3998133"/>
              <a:gd name="connsiteX34" fmla="*/ 5397215 w 6748930"/>
              <a:gd name="connsiteY34" fmla="*/ 2980933 h 3998133"/>
              <a:gd name="connsiteX35" fmla="*/ 5479694 w 6748930"/>
              <a:gd name="connsiteY35" fmla="*/ 2866323 h 3998133"/>
              <a:gd name="connsiteX36" fmla="*/ 5563128 w 6748930"/>
              <a:gd name="connsiteY36" fmla="*/ 2947544 h 3998133"/>
              <a:gd name="connsiteX37" fmla="*/ 5654304 w 6748930"/>
              <a:gd name="connsiteY37" fmla="*/ 2931624 h 3998133"/>
              <a:gd name="connsiteX38" fmla="*/ 5699181 w 6748930"/>
              <a:gd name="connsiteY38" fmla="*/ 2843259 h 3998133"/>
              <a:gd name="connsiteX39" fmla="*/ 5832576 w 6748930"/>
              <a:gd name="connsiteY39" fmla="*/ 2936688 h 3998133"/>
              <a:gd name="connsiteX40" fmla="*/ 5912633 w 6748930"/>
              <a:gd name="connsiteY40" fmla="*/ 2756318 h 3998133"/>
              <a:gd name="connsiteX41" fmla="*/ 6298015 w 6748930"/>
              <a:gd name="connsiteY41" fmla="*/ 2965868 h 3998133"/>
              <a:gd name="connsiteX42" fmla="*/ 6529868 w 6748930"/>
              <a:gd name="connsiteY42" fmla="*/ 3154401 h 3998133"/>
              <a:gd name="connsiteX43" fmla="*/ 6671535 w 6748930"/>
              <a:gd name="connsiteY43" fmla="*/ 3223647 h 3998133"/>
              <a:gd name="connsiteX44" fmla="*/ 6748930 w 6748930"/>
              <a:gd name="connsiteY44" fmla="*/ 3099598 h 3998133"/>
              <a:gd name="connsiteX45" fmla="*/ 5559681 w 6748930"/>
              <a:gd name="connsiteY45" fmla="*/ 2124338 h 3998133"/>
              <a:gd name="connsiteX46" fmla="*/ 4062794 w 6748930"/>
              <a:gd name="connsiteY46" fmla="*/ 1108017 h 3998133"/>
              <a:gd name="connsiteX47" fmla="*/ 3318797 w 6748930"/>
              <a:gd name="connsiteY47" fmla="*/ 647427 h 3998133"/>
              <a:gd name="connsiteX48" fmla="*/ 3082778 w 6748930"/>
              <a:gd name="connsiteY48" fmla="*/ 285692 h 3998133"/>
              <a:gd name="connsiteX49" fmla="*/ 2588633 w 6748930"/>
              <a:gd name="connsiteY49" fmla="*/ 472583 h 3998133"/>
              <a:gd name="connsiteX50" fmla="*/ 2297602 w 6748930"/>
              <a:gd name="connsiteY50" fmla="*/ 771949 h 3998133"/>
              <a:gd name="connsiteX51" fmla="*/ 1989942 w 6748930"/>
              <a:gd name="connsiteY51" fmla="*/ 729539 h 3998133"/>
              <a:gd name="connsiteX52" fmla="*/ 1922097 w 6748930"/>
              <a:gd name="connsiteY52" fmla="*/ 298953 h 3998133"/>
              <a:gd name="connsiteX53" fmla="*/ 1896109 w 6748930"/>
              <a:gd name="connsiteY53" fmla="*/ 32068 h 3998133"/>
              <a:gd name="connsiteX54" fmla="*/ 1412666 w 6748930"/>
              <a:gd name="connsiteY54" fmla="*/ 2373 h 3998133"/>
              <a:gd name="connsiteX55" fmla="*/ 1406060 w 6748930"/>
              <a:gd name="connsiteY55" fmla="*/ 773756 h 3998133"/>
              <a:gd name="connsiteX56" fmla="*/ 771100 w 6748930"/>
              <a:gd name="connsiteY56" fmla="*/ 792866 h 3998133"/>
              <a:gd name="connsiteX57" fmla="*/ 541335 w 6748930"/>
              <a:gd name="connsiteY57" fmla="*/ 691377 h 3998133"/>
              <a:gd name="connsiteX58" fmla="*/ 353890 w 6748930"/>
              <a:gd name="connsiteY58" fmla="*/ 796677 h 3998133"/>
              <a:gd name="connsiteX59" fmla="*/ 237318 w 6748930"/>
              <a:gd name="connsiteY59" fmla="*/ 709779 h 3998133"/>
              <a:gd name="connsiteX60" fmla="*/ 166867 w 6748930"/>
              <a:gd name="connsiteY60" fmla="*/ 784984 h 3998133"/>
              <a:gd name="connsiteX61" fmla="*/ 113254 w 6748930"/>
              <a:gd name="connsiteY61" fmla="*/ 904434 h 3998133"/>
              <a:gd name="connsiteX62" fmla="*/ 72176 w 6748930"/>
              <a:gd name="connsiteY62" fmla="*/ 1002415 h 3998133"/>
              <a:gd name="connsiteX63" fmla="*/ 68887 w 6748930"/>
              <a:gd name="connsiteY63" fmla="*/ 1116218 h 3998133"/>
              <a:gd name="connsiteX64" fmla="*/ 0 w 6748930"/>
              <a:gd name="connsiteY64" fmla="*/ 1215933 h 3998133"/>
              <a:gd name="connsiteX65" fmla="*/ 15717 w 6748930"/>
              <a:gd name="connsiteY65" fmla="*/ 1453301 h 3998133"/>
              <a:gd name="connsiteX66" fmla="*/ 124038 w 6748930"/>
              <a:gd name="connsiteY66" fmla="*/ 1441340 h 3998133"/>
              <a:gd name="connsiteX67" fmla="*/ 287427 w 6748930"/>
              <a:gd name="connsiteY67" fmla="*/ 1511749 h 3998133"/>
              <a:gd name="connsiteX68" fmla="*/ 477307 w 6748930"/>
              <a:gd name="connsiteY68" fmla="*/ 1624774 h 3998133"/>
              <a:gd name="connsiteX69" fmla="*/ 442078 w 6748930"/>
              <a:gd name="connsiteY69" fmla="*/ 1770217 h 3998133"/>
              <a:gd name="connsiteX70" fmla="*/ 632171 w 6748930"/>
              <a:gd name="connsiteY70" fmla="*/ 2000356 h 3998133"/>
              <a:gd name="connsiteX71" fmla="*/ 534711 w 6748930"/>
              <a:gd name="connsiteY71" fmla="*/ 2276936 h 3998133"/>
              <a:gd name="connsiteX0" fmla="*/ 534711 w 6748930"/>
              <a:gd name="connsiteY0" fmla="*/ 2276936 h 3998133"/>
              <a:gd name="connsiteX1" fmla="*/ 1076824 w 6748930"/>
              <a:gd name="connsiteY1" fmla="*/ 2519063 h 3998133"/>
              <a:gd name="connsiteX2" fmla="*/ 1398218 w 6748930"/>
              <a:gd name="connsiteY2" fmla="*/ 2677855 h 3998133"/>
              <a:gd name="connsiteX3" fmla="*/ 997575 w 6748930"/>
              <a:gd name="connsiteY3" fmla="*/ 3667773 h 3998133"/>
              <a:gd name="connsiteX4" fmla="*/ 1286691 w 6748930"/>
              <a:gd name="connsiteY4" fmla="*/ 3547907 h 3998133"/>
              <a:gd name="connsiteX5" fmla="*/ 1442161 w 6748930"/>
              <a:gd name="connsiteY5" fmla="*/ 3345690 h 3998133"/>
              <a:gd name="connsiteX6" fmla="*/ 1468940 w 6748930"/>
              <a:gd name="connsiteY6" fmla="*/ 3316326 h 3998133"/>
              <a:gd name="connsiteX7" fmla="*/ 1513390 w 6748930"/>
              <a:gd name="connsiteY7" fmla="*/ 3329026 h 3998133"/>
              <a:gd name="connsiteX8" fmla="*/ 1487990 w 6748930"/>
              <a:gd name="connsiteY8" fmla="*/ 3367126 h 3998133"/>
              <a:gd name="connsiteX9" fmla="*/ 1649915 w 6748930"/>
              <a:gd name="connsiteY9" fmla="*/ 3440440 h 3998133"/>
              <a:gd name="connsiteX10" fmla="*/ 1859532 w 6748930"/>
              <a:gd name="connsiteY10" fmla="*/ 3513524 h 3998133"/>
              <a:gd name="connsiteX11" fmla="*/ 1854065 w 6748930"/>
              <a:gd name="connsiteY11" fmla="*/ 3436071 h 3998133"/>
              <a:gd name="connsiteX12" fmla="*/ 1879446 w 6748930"/>
              <a:gd name="connsiteY12" fmla="*/ 3350375 h 3998133"/>
              <a:gd name="connsiteX13" fmla="*/ 1994158 w 6748930"/>
              <a:gd name="connsiteY13" fmla="*/ 2858998 h 3998133"/>
              <a:gd name="connsiteX14" fmla="*/ 2804799 w 6748930"/>
              <a:gd name="connsiteY14" fmla="*/ 3542997 h 3998133"/>
              <a:gd name="connsiteX15" fmla="*/ 3013959 w 6748930"/>
              <a:gd name="connsiteY15" fmla="*/ 3605366 h 3998133"/>
              <a:gd name="connsiteX16" fmla="*/ 3183365 w 6748930"/>
              <a:gd name="connsiteY16" fmla="*/ 3637060 h 3998133"/>
              <a:gd name="connsiteX17" fmla="*/ 3423049 w 6748930"/>
              <a:gd name="connsiteY17" fmla="*/ 3686915 h 3998133"/>
              <a:gd name="connsiteX18" fmla="*/ 3632647 w 6748930"/>
              <a:gd name="connsiteY18" fmla="*/ 3729404 h 3998133"/>
              <a:gd name="connsiteX19" fmla="*/ 3740614 w 6748930"/>
              <a:gd name="connsiteY19" fmla="*/ 3625184 h 3998133"/>
              <a:gd name="connsiteX20" fmla="*/ 3737407 w 6748930"/>
              <a:gd name="connsiteY20" fmla="*/ 3289289 h 3998133"/>
              <a:gd name="connsiteX21" fmla="*/ 3757294 w 6748930"/>
              <a:gd name="connsiteY21" fmla="*/ 3028990 h 3998133"/>
              <a:gd name="connsiteX22" fmla="*/ 3792915 w 6748930"/>
              <a:gd name="connsiteY22" fmla="*/ 2997150 h 3998133"/>
              <a:gd name="connsiteX23" fmla="*/ 4255597 w 6748930"/>
              <a:gd name="connsiteY23" fmla="*/ 3367336 h 3998133"/>
              <a:gd name="connsiteX24" fmla="*/ 4720118 w 6748930"/>
              <a:gd name="connsiteY24" fmla="*/ 3725900 h 3998133"/>
              <a:gd name="connsiteX25" fmla="*/ 5023475 w 6748930"/>
              <a:gd name="connsiteY25" fmla="*/ 3998133 h 3998133"/>
              <a:gd name="connsiteX26" fmla="*/ 5017702 w 6748930"/>
              <a:gd name="connsiteY26" fmla="*/ 3688282 h 3998133"/>
              <a:gd name="connsiteX27" fmla="*/ 4969981 w 6748930"/>
              <a:gd name="connsiteY27" fmla="*/ 3576195 h 3998133"/>
              <a:gd name="connsiteX28" fmla="*/ 4908533 w 6748930"/>
              <a:gd name="connsiteY28" fmla="*/ 3426606 h 3998133"/>
              <a:gd name="connsiteX29" fmla="*/ 5369357 w 6748930"/>
              <a:gd name="connsiteY29" fmla="*/ 3313055 h 3998133"/>
              <a:gd name="connsiteX30" fmla="*/ 5352135 w 6748930"/>
              <a:gd name="connsiteY30" fmla="*/ 3075411 h 3998133"/>
              <a:gd name="connsiteX31" fmla="*/ 5596803 w 6748930"/>
              <a:gd name="connsiteY31" fmla="*/ 3081088 h 3998133"/>
              <a:gd name="connsiteX32" fmla="*/ 5602980 w 6748930"/>
              <a:gd name="connsiteY32" fmla="*/ 3030605 h 3998133"/>
              <a:gd name="connsiteX33" fmla="*/ 5450683 w 6748930"/>
              <a:gd name="connsiteY33" fmla="*/ 3039473 h 3998133"/>
              <a:gd name="connsiteX34" fmla="*/ 5397215 w 6748930"/>
              <a:gd name="connsiteY34" fmla="*/ 2980933 h 3998133"/>
              <a:gd name="connsiteX35" fmla="*/ 5479694 w 6748930"/>
              <a:gd name="connsiteY35" fmla="*/ 2866323 h 3998133"/>
              <a:gd name="connsiteX36" fmla="*/ 5563128 w 6748930"/>
              <a:gd name="connsiteY36" fmla="*/ 2947544 h 3998133"/>
              <a:gd name="connsiteX37" fmla="*/ 5654304 w 6748930"/>
              <a:gd name="connsiteY37" fmla="*/ 2931624 h 3998133"/>
              <a:gd name="connsiteX38" fmla="*/ 5699181 w 6748930"/>
              <a:gd name="connsiteY38" fmla="*/ 2843259 h 3998133"/>
              <a:gd name="connsiteX39" fmla="*/ 5832576 w 6748930"/>
              <a:gd name="connsiteY39" fmla="*/ 2936688 h 3998133"/>
              <a:gd name="connsiteX40" fmla="*/ 5912633 w 6748930"/>
              <a:gd name="connsiteY40" fmla="*/ 2756318 h 3998133"/>
              <a:gd name="connsiteX41" fmla="*/ 6298015 w 6748930"/>
              <a:gd name="connsiteY41" fmla="*/ 2965868 h 3998133"/>
              <a:gd name="connsiteX42" fmla="*/ 6529868 w 6748930"/>
              <a:gd name="connsiteY42" fmla="*/ 3154401 h 3998133"/>
              <a:gd name="connsiteX43" fmla="*/ 6671535 w 6748930"/>
              <a:gd name="connsiteY43" fmla="*/ 3223647 h 3998133"/>
              <a:gd name="connsiteX44" fmla="*/ 6748930 w 6748930"/>
              <a:gd name="connsiteY44" fmla="*/ 3099598 h 3998133"/>
              <a:gd name="connsiteX45" fmla="*/ 5559681 w 6748930"/>
              <a:gd name="connsiteY45" fmla="*/ 2124338 h 3998133"/>
              <a:gd name="connsiteX46" fmla="*/ 4062794 w 6748930"/>
              <a:gd name="connsiteY46" fmla="*/ 1108017 h 3998133"/>
              <a:gd name="connsiteX47" fmla="*/ 3318797 w 6748930"/>
              <a:gd name="connsiteY47" fmla="*/ 647427 h 3998133"/>
              <a:gd name="connsiteX48" fmla="*/ 3082778 w 6748930"/>
              <a:gd name="connsiteY48" fmla="*/ 285692 h 3998133"/>
              <a:gd name="connsiteX49" fmla="*/ 2588633 w 6748930"/>
              <a:gd name="connsiteY49" fmla="*/ 472583 h 3998133"/>
              <a:gd name="connsiteX50" fmla="*/ 2297602 w 6748930"/>
              <a:gd name="connsiteY50" fmla="*/ 771949 h 3998133"/>
              <a:gd name="connsiteX51" fmla="*/ 1989942 w 6748930"/>
              <a:gd name="connsiteY51" fmla="*/ 729539 h 3998133"/>
              <a:gd name="connsiteX52" fmla="*/ 1922097 w 6748930"/>
              <a:gd name="connsiteY52" fmla="*/ 298953 h 3998133"/>
              <a:gd name="connsiteX53" fmla="*/ 1896109 w 6748930"/>
              <a:gd name="connsiteY53" fmla="*/ 32068 h 3998133"/>
              <a:gd name="connsiteX54" fmla="*/ 1412666 w 6748930"/>
              <a:gd name="connsiteY54" fmla="*/ 2373 h 3998133"/>
              <a:gd name="connsiteX55" fmla="*/ 1406060 w 6748930"/>
              <a:gd name="connsiteY55" fmla="*/ 773756 h 3998133"/>
              <a:gd name="connsiteX56" fmla="*/ 771100 w 6748930"/>
              <a:gd name="connsiteY56" fmla="*/ 792866 h 3998133"/>
              <a:gd name="connsiteX57" fmla="*/ 541335 w 6748930"/>
              <a:gd name="connsiteY57" fmla="*/ 691377 h 3998133"/>
              <a:gd name="connsiteX58" fmla="*/ 353890 w 6748930"/>
              <a:gd name="connsiteY58" fmla="*/ 796677 h 3998133"/>
              <a:gd name="connsiteX59" fmla="*/ 237318 w 6748930"/>
              <a:gd name="connsiteY59" fmla="*/ 709779 h 3998133"/>
              <a:gd name="connsiteX60" fmla="*/ 166867 w 6748930"/>
              <a:gd name="connsiteY60" fmla="*/ 784984 h 3998133"/>
              <a:gd name="connsiteX61" fmla="*/ 113254 w 6748930"/>
              <a:gd name="connsiteY61" fmla="*/ 904434 h 3998133"/>
              <a:gd name="connsiteX62" fmla="*/ 72176 w 6748930"/>
              <a:gd name="connsiteY62" fmla="*/ 1002415 h 3998133"/>
              <a:gd name="connsiteX63" fmla="*/ 68887 w 6748930"/>
              <a:gd name="connsiteY63" fmla="*/ 1116218 h 3998133"/>
              <a:gd name="connsiteX64" fmla="*/ 0 w 6748930"/>
              <a:gd name="connsiteY64" fmla="*/ 1215933 h 3998133"/>
              <a:gd name="connsiteX65" fmla="*/ 15717 w 6748930"/>
              <a:gd name="connsiteY65" fmla="*/ 1453301 h 3998133"/>
              <a:gd name="connsiteX66" fmla="*/ 124038 w 6748930"/>
              <a:gd name="connsiteY66" fmla="*/ 1441340 h 3998133"/>
              <a:gd name="connsiteX67" fmla="*/ 287427 w 6748930"/>
              <a:gd name="connsiteY67" fmla="*/ 1511749 h 3998133"/>
              <a:gd name="connsiteX68" fmla="*/ 477307 w 6748930"/>
              <a:gd name="connsiteY68" fmla="*/ 1624774 h 3998133"/>
              <a:gd name="connsiteX69" fmla="*/ 442078 w 6748930"/>
              <a:gd name="connsiteY69" fmla="*/ 1770217 h 3998133"/>
              <a:gd name="connsiteX70" fmla="*/ 632171 w 6748930"/>
              <a:gd name="connsiteY70" fmla="*/ 2000356 h 3998133"/>
              <a:gd name="connsiteX71" fmla="*/ 534711 w 6748930"/>
              <a:gd name="connsiteY71" fmla="*/ 2276936 h 3998133"/>
              <a:gd name="connsiteX0" fmla="*/ 534711 w 6748930"/>
              <a:gd name="connsiteY0" fmla="*/ 2276936 h 3998133"/>
              <a:gd name="connsiteX1" fmla="*/ 1076824 w 6748930"/>
              <a:gd name="connsiteY1" fmla="*/ 2519063 h 3998133"/>
              <a:gd name="connsiteX2" fmla="*/ 1398218 w 6748930"/>
              <a:gd name="connsiteY2" fmla="*/ 2677855 h 3998133"/>
              <a:gd name="connsiteX3" fmla="*/ 997575 w 6748930"/>
              <a:gd name="connsiteY3" fmla="*/ 3667773 h 3998133"/>
              <a:gd name="connsiteX4" fmla="*/ 1286691 w 6748930"/>
              <a:gd name="connsiteY4" fmla="*/ 3547907 h 3998133"/>
              <a:gd name="connsiteX5" fmla="*/ 1442161 w 6748930"/>
              <a:gd name="connsiteY5" fmla="*/ 3345690 h 3998133"/>
              <a:gd name="connsiteX6" fmla="*/ 1468940 w 6748930"/>
              <a:gd name="connsiteY6" fmla="*/ 3316326 h 3998133"/>
              <a:gd name="connsiteX7" fmla="*/ 1513390 w 6748930"/>
              <a:gd name="connsiteY7" fmla="*/ 3329026 h 3998133"/>
              <a:gd name="connsiteX8" fmla="*/ 1487990 w 6748930"/>
              <a:gd name="connsiteY8" fmla="*/ 3367126 h 3998133"/>
              <a:gd name="connsiteX9" fmla="*/ 1649915 w 6748930"/>
              <a:gd name="connsiteY9" fmla="*/ 3440440 h 3998133"/>
              <a:gd name="connsiteX10" fmla="*/ 1859532 w 6748930"/>
              <a:gd name="connsiteY10" fmla="*/ 3513524 h 3998133"/>
              <a:gd name="connsiteX11" fmla="*/ 1854065 w 6748930"/>
              <a:gd name="connsiteY11" fmla="*/ 3436071 h 3998133"/>
              <a:gd name="connsiteX12" fmla="*/ 1879446 w 6748930"/>
              <a:gd name="connsiteY12" fmla="*/ 3350375 h 3998133"/>
              <a:gd name="connsiteX13" fmla="*/ 1994158 w 6748930"/>
              <a:gd name="connsiteY13" fmla="*/ 2858998 h 3998133"/>
              <a:gd name="connsiteX14" fmla="*/ 2804799 w 6748930"/>
              <a:gd name="connsiteY14" fmla="*/ 3542997 h 3998133"/>
              <a:gd name="connsiteX15" fmla="*/ 3013959 w 6748930"/>
              <a:gd name="connsiteY15" fmla="*/ 3605366 h 3998133"/>
              <a:gd name="connsiteX16" fmla="*/ 3183365 w 6748930"/>
              <a:gd name="connsiteY16" fmla="*/ 3637060 h 3998133"/>
              <a:gd name="connsiteX17" fmla="*/ 3423049 w 6748930"/>
              <a:gd name="connsiteY17" fmla="*/ 3686915 h 3998133"/>
              <a:gd name="connsiteX18" fmla="*/ 3632647 w 6748930"/>
              <a:gd name="connsiteY18" fmla="*/ 3729404 h 3998133"/>
              <a:gd name="connsiteX19" fmla="*/ 3740614 w 6748930"/>
              <a:gd name="connsiteY19" fmla="*/ 3625184 h 3998133"/>
              <a:gd name="connsiteX20" fmla="*/ 3737407 w 6748930"/>
              <a:gd name="connsiteY20" fmla="*/ 3289289 h 3998133"/>
              <a:gd name="connsiteX21" fmla="*/ 3757294 w 6748930"/>
              <a:gd name="connsiteY21" fmla="*/ 3028990 h 3998133"/>
              <a:gd name="connsiteX22" fmla="*/ 3792915 w 6748930"/>
              <a:gd name="connsiteY22" fmla="*/ 2997150 h 3998133"/>
              <a:gd name="connsiteX23" fmla="*/ 4255597 w 6748930"/>
              <a:gd name="connsiteY23" fmla="*/ 3367336 h 3998133"/>
              <a:gd name="connsiteX24" fmla="*/ 4720118 w 6748930"/>
              <a:gd name="connsiteY24" fmla="*/ 3725900 h 3998133"/>
              <a:gd name="connsiteX25" fmla="*/ 5023475 w 6748930"/>
              <a:gd name="connsiteY25" fmla="*/ 3998133 h 3998133"/>
              <a:gd name="connsiteX26" fmla="*/ 5017702 w 6748930"/>
              <a:gd name="connsiteY26" fmla="*/ 3688282 h 3998133"/>
              <a:gd name="connsiteX27" fmla="*/ 4969981 w 6748930"/>
              <a:gd name="connsiteY27" fmla="*/ 3576195 h 3998133"/>
              <a:gd name="connsiteX28" fmla="*/ 4908533 w 6748930"/>
              <a:gd name="connsiteY28" fmla="*/ 3426606 h 3998133"/>
              <a:gd name="connsiteX29" fmla="*/ 5369357 w 6748930"/>
              <a:gd name="connsiteY29" fmla="*/ 3313055 h 3998133"/>
              <a:gd name="connsiteX30" fmla="*/ 5352135 w 6748930"/>
              <a:gd name="connsiteY30" fmla="*/ 3075411 h 3998133"/>
              <a:gd name="connsiteX31" fmla="*/ 5596803 w 6748930"/>
              <a:gd name="connsiteY31" fmla="*/ 3081088 h 3998133"/>
              <a:gd name="connsiteX32" fmla="*/ 5602980 w 6748930"/>
              <a:gd name="connsiteY32" fmla="*/ 3030605 h 3998133"/>
              <a:gd name="connsiteX33" fmla="*/ 5450683 w 6748930"/>
              <a:gd name="connsiteY33" fmla="*/ 3039473 h 3998133"/>
              <a:gd name="connsiteX34" fmla="*/ 5397215 w 6748930"/>
              <a:gd name="connsiteY34" fmla="*/ 2980933 h 3998133"/>
              <a:gd name="connsiteX35" fmla="*/ 5479694 w 6748930"/>
              <a:gd name="connsiteY35" fmla="*/ 2866323 h 3998133"/>
              <a:gd name="connsiteX36" fmla="*/ 5563128 w 6748930"/>
              <a:gd name="connsiteY36" fmla="*/ 2947544 h 3998133"/>
              <a:gd name="connsiteX37" fmla="*/ 5654304 w 6748930"/>
              <a:gd name="connsiteY37" fmla="*/ 2931624 h 3998133"/>
              <a:gd name="connsiteX38" fmla="*/ 5699181 w 6748930"/>
              <a:gd name="connsiteY38" fmla="*/ 2843259 h 3998133"/>
              <a:gd name="connsiteX39" fmla="*/ 5832576 w 6748930"/>
              <a:gd name="connsiteY39" fmla="*/ 2936688 h 3998133"/>
              <a:gd name="connsiteX40" fmla="*/ 5912633 w 6748930"/>
              <a:gd name="connsiteY40" fmla="*/ 2756318 h 3998133"/>
              <a:gd name="connsiteX41" fmla="*/ 6298015 w 6748930"/>
              <a:gd name="connsiteY41" fmla="*/ 2965868 h 3998133"/>
              <a:gd name="connsiteX42" fmla="*/ 6529868 w 6748930"/>
              <a:gd name="connsiteY42" fmla="*/ 3154401 h 3998133"/>
              <a:gd name="connsiteX43" fmla="*/ 6671535 w 6748930"/>
              <a:gd name="connsiteY43" fmla="*/ 3223647 h 3998133"/>
              <a:gd name="connsiteX44" fmla="*/ 6748930 w 6748930"/>
              <a:gd name="connsiteY44" fmla="*/ 3099598 h 3998133"/>
              <a:gd name="connsiteX45" fmla="*/ 5559681 w 6748930"/>
              <a:gd name="connsiteY45" fmla="*/ 2124338 h 3998133"/>
              <a:gd name="connsiteX46" fmla="*/ 4062794 w 6748930"/>
              <a:gd name="connsiteY46" fmla="*/ 1108017 h 3998133"/>
              <a:gd name="connsiteX47" fmla="*/ 3318797 w 6748930"/>
              <a:gd name="connsiteY47" fmla="*/ 647427 h 3998133"/>
              <a:gd name="connsiteX48" fmla="*/ 3082778 w 6748930"/>
              <a:gd name="connsiteY48" fmla="*/ 285692 h 3998133"/>
              <a:gd name="connsiteX49" fmla="*/ 2588633 w 6748930"/>
              <a:gd name="connsiteY49" fmla="*/ 472583 h 3998133"/>
              <a:gd name="connsiteX50" fmla="*/ 2297602 w 6748930"/>
              <a:gd name="connsiteY50" fmla="*/ 771949 h 3998133"/>
              <a:gd name="connsiteX51" fmla="*/ 1989942 w 6748930"/>
              <a:gd name="connsiteY51" fmla="*/ 729539 h 3998133"/>
              <a:gd name="connsiteX52" fmla="*/ 1922097 w 6748930"/>
              <a:gd name="connsiteY52" fmla="*/ 298953 h 3998133"/>
              <a:gd name="connsiteX53" fmla="*/ 1896109 w 6748930"/>
              <a:gd name="connsiteY53" fmla="*/ 32068 h 3998133"/>
              <a:gd name="connsiteX54" fmla="*/ 1412666 w 6748930"/>
              <a:gd name="connsiteY54" fmla="*/ 2373 h 3998133"/>
              <a:gd name="connsiteX55" fmla="*/ 1406060 w 6748930"/>
              <a:gd name="connsiteY55" fmla="*/ 773756 h 3998133"/>
              <a:gd name="connsiteX56" fmla="*/ 771100 w 6748930"/>
              <a:gd name="connsiteY56" fmla="*/ 792866 h 3998133"/>
              <a:gd name="connsiteX57" fmla="*/ 541335 w 6748930"/>
              <a:gd name="connsiteY57" fmla="*/ 691377 h 3998133"/>
              <a:gd name="connsiteX58" fmla="*/ 353890 w 6748930"/>
              <a:gd name="connsiteY58" fmla="*/ 796677 h 3998133"/>
              <a:gd name="connsiteX59" fmla="*/ 237318 w 6748930"/>
              <a:gd name="connsiteY59" fmla="*/ 709779 h 3998133"/>
              <a:gd name="connsiteX60" fmla="*/ 166867 w 6748930"/>
              <a:gd name="connsiteY60" fmla="*/ 784984 h 3998133"/>
              <a:gd name="connsiteX61" fmla="*/ 113254 w 6748930"/>
              <a:gd name="connsiteY61" fmla="*/ 904434 h 3998133"/>
              <a:gd name="connsiteX62" fmla="*/ 72176 w 6748930"/>
              <a:gd name="connsiteY62" fmla="*/ 1002415 h 3998133"/>
              <a:gd name="connsiteX63" fmla="*/ 68887 w 6748930"/>
              <a:gd name="connsiteY63" fmla="*/ 1116218 h 3998133"/>
              <a:gd name="connsiteX64" fmla="*/ 0 w 6748930"/>
              <a:gd name="connsiteY64" fmla="*/ 1215933 h 3998133"/>
              <a:gd name="connsiteX65" fmla="*/ 15717 w 6748930"/>
              <a:gd name="connsiteY65" fmla="*/ 1453301 h 3998133"/>
              <a:gd name="connsiteX66" fmla="*/ 124038 w 6748930"/>
              <a:gd name="connsiteY66" fmla="*/ 1441340 h 3998133"/>
              <a:gd name="connsiteX67" fmla="*/ 287427 w 6748930"/>
              <a:gd name="connsiteY67" fmla="*/ 1511749 h 3998133"/>
              <a:gd name="connsiteX68" fmla="*/ 477307 w 6748930"/>
              <a:gd name="connsiteY68" fmla="*/ 1624774 h 3998133"/>
              <a:gd name="connsiteX69" fmla="*/ 442078 w 6748930"/>
              <a:gd name="connsiteY69" fmla="*/ 1770217 h 3998133"/>
              <a:gd name="connsiteX70" fmla="*/ 632171 w 6748930"/>
              <a:gd name="connsiteY70" fmla="*/ 2000356 h 3998133"/>
              <a:gd name="connsiteX71" fmla="*/ 534711 w 6748930"/>
              <a:gd name="connsiteY71" fmla="*/ 2276936 h 3998133"/>
              <a:gd name="connsiteX0" fmla="*/ 534711 w 6748930"/>
              <a:gd name="connsiteY0" fmla="*/ 2276936 h 3998133"/>
              <a:gd name="connsiteX1" fmla="*/ 1076824 w 6748930"/>
              <a:gd name="connsiteY1" fmla="*/ 2519063 h 3998133"/>
              <a:gd name="connsiteX2" fmla="*/ 1398218 w 6748930"/>
              <a:gd name="connsiteY2" fmla="*/ 2677855 h 3998133"/>
              <a:gd name="connsiteX3" fmla="*/ 997575 w 6748930"/>
              <a:gd name="connsiteY3" fmla="*/ 3667773 h 3998133"/>
              <a:gd name="connsiteX4" fmla="*/ 1286691 w 6748930"/>
              <a:gd name="connsiteY4" fmla="*/ 3547907 h 3998133"/>
              <a:gd name="connsiteX5" fmla="*/ 1442161 w 6748930"/>
              <a:gd name="connsiteY5" fmla="*/ 3345690 h 3998133"/>
              <a:gd name="connsiteX6" fmla="*/ 1468940 w 6748930"/>
              <a:gd name="connsiteY6" fmla="*/ 3316326 h 3998133"/>
              <a:gd name="connsiteX7" fmla="*/ 1513390 w 6748930"/>
              <a:gd name="connsiteY7" fmla="*/ 3329026 h 3998133"/>
              <a:gd name="connsiteX8" fmla="*/ 1487990 w 6748930"/>
              <a:gd name="connsiteY8" fmla="*/ 3367126 h 3998133"/>
              <a:gd name="connsiteX9" fmla="*/ 1649915 w 6748930"/>
              <a:gd name="connsiteY9" fmla="*/ 3440440 h 3998133"/>
              <a:gd name="connsiteX10" fmla="*/ 1859532 w 6748930"/>
              <a:gd name="connsiteY10" fmla="*/ 3513524 h 3998133"/>
              <a:gd name="connsiteX11" fmla="*/ 1854065 w 6748930"/>
              <a:gd name="connsiteY11" fmla="*/ 3436071 h 3998133"/>
              <a:gd name="connsiteX12" fmla="*/ 1879446 w 6748930"/>
              <a:gd name="connsiteY12" fmla="*/ 3350375 h 3998133"/>
              <a:gd name="connsiteX13" fmla="*/ 1994158 w 6748930"/>
              <a:gd name="connsiteY13" fmla="*/ 2858998 h 3998133"/>
              <a:gd name="connsiteX14" fmla="*/ 2804799 w 6748930"/>
              <a:gd name="connsiteY14" fmla="*/ 3542997 h 3998133"/>
              <a:gd name="connsiteX15" fmla="*/ 3013959 w 6748930"/>
              <a:gd name="connsiteY15" fmla="*/ 3605366 h 3998133"/>
              <a:gd name="connsiteX16" fmla="*/ 3183365 w 6748930"/>
              <a:gd name="connsiteY16" fmla="*/ 3637060 h 3998133"/>
              <a:gd name="connsiteX17" fmla="*/ 3423049 w 6748930"/>
              <a:gd name="connsiteY17" fmla="*/ 3686915 h 3998133"/>
              <a:gd name="connsiteX18" fmla="*/ 3632647 w 6748930"/>
              <a:gd name="connsiteY18" fmla="*/ 3729404 h 3998133"/>
              <a:gd name="connsiteX19" fmla="*/ 3740614 w 6748930"/>
              <a:gd name="connsiteY19" fmla="*/ 3625184 h 3998133"/>
              <a:gd name="connsiteX20" fmla="*/ 3737407 w 6748930"/>
              <a:gd name="connsiteY20" fmla="*/ 3289289 h 3998133"/>
              <a:gd name="connsiteX21" fmla="*/ 3757294 w 6748930"/>
              <a:gd name="connsiteY21" fmla="*/ 3028990 h 3998133"/>
              <a:gd name="connsiteX22" fmla="*/ 3792915 w 6748930"/>
              <a:gd name="connsiteY22" fmla="*/ 2997150 h 3998133"/>
              <a:gd name="connsiteX23" fmla="*/ 4255597 w 6748930"/>
              <a:gd name="connsiteY23" fmla="*/ 3367336 h 3998133"/>
              <a:gd name="connsiteX24" fmla="*/ 4720118 w 6748930"/>
              <a:gd name="connsiteY24" fmla="*/ 3725900 h 3998133"/>
              <a:gd name="connsiteX25" fmla="*/ 5023475 w 6748930"/>
              <a:gd name="connsiteY25" fmla="*/ 3998133 h 3998133"/>
              <a:gd name="connsiteX26" fmla="*/ 5017702 w 6748930"/>
              <a:gd name="connsiteY26" fmla="*/ 3688282 h 3998133"/>
              <a:gd name="connsiteX27" fmla="*/ 4969981 w 6748930"/>
              <a:gd name="connsiteY27" fmla="*/ 3576195 h 3998133"/>
              <a:gd name="connsiteX28" fmla="*/ 4908533 w 6748930"/>
              <a:gd name="connsiteY28" fmla="*/ 3426606 h 3998133"/>
              <a:gd name="connsiteX29" fmla="*/ 5369357 w 6748930"/>
              <a:gd name="connsiteY29" fmla="*/ 3313055 h 3998133"/>
              <a:gd name="connsiteX30" fmla="*/ 5352135 w 6748930"/>
              <a:gd name="connsiteY30" fmla="*/ 3075411 h 3998133"/>
              <a:gd name="connsiteX31" fmla="*/ 5596803 w 6748930"/>
              <a:gd name="connsiteY31" fmla="*/ 3081088 h 3998133"/>
              <a:gd name="connsiteX32" fmla="*/ 5602980 w 6748930"/>
              <a:gd name="connsiteY32" fmla="*/ 3030605 h 3998133"/>
              <a:gd name="connsiteX33" fmla="*/ 5450683 w 6748930"/>
              <a:gd name="connsiteY33" fmla="*/ 3039473 h 3998133"/>
              <a:gd name="connsiteX34" fmla="*/ 5397215 w 6748930"/>
              <a:gd name="connsiteY34" fmla="*/ 2980933 h 3998133"/>
              <a:gd name="connsiteX35" fmla="*/ 5479694 w 6748930"/>
              <a:gd name="connsiteY35" fmla="*/ 2866323 h 3998133"/>
              <a:gd name="connsiteX36" fmla="*/ 5563128 w 6748930"/>
              <a:gd name="connsiteY36" fmla="*/ 2947544 h 3998133"/>
              <a:gd name="connsiteX37" fmla="*/ 5654304 w 6748930"/>
              <a:gd name="connsiteY37" fmla="*/ 2931624 h 3998133"/>
              <a:gd name="connsiteX38" fmla="*/ 5699181 w 6748930"/>
              <a:gd name="connsiteY38" fmla="*/ 2843259 h 3998133"/>
              <a:gd name="connsiteX39" fmla="*/ 5832576 w 6748930"/>
              <a:gd name="connsiteY39" fmla="*/ 2936688 h 3998133"/>
              <a:gd name="connsiteX40" fmla="*/ 5912633 w 6748930"/>
              <a:gd name="connsiteY40" fmla="*/ 2756318 h 3998133"/>
              <a:gd name="connsiteX41" fmla="*/ 6298015 w 6748930"/>
              <a:gd name="connsiteY41" fmla="*/ 2965868 h 3998133"/>
              <a:gd name="connsiteX42" fmla="*/ 6529868 w 6748930"/>
              <a:gd name="connsiteY42" fmla="*/ 3154401 h 3998133"/>
              <a:gd name="connsiteX43" fmla="*/ 6671535 w 6748930"/>
              <a:gd name="connsiteY43" fmla="*/ 3223647 h 3998133"/>
              <a:gd name="connsiteX44" fmla="*/ 6748930 w 6748930"/>
              <a:gd name="connsiteY44" fmla="*/ 3099598 h 3998133"/>
              <a:gd name="connsiteX45" fmla="*/ 5559681 w 6748930"/>
              <a:gd name="connsiteY45" fmla="*/ 2124338 h 3998133"/>
              <a:gd name="connsiteX46" fmla="*/ 4062794 w 6748930"/>
              <a:gd name="connsiteY46" fmla="*/ 1108017 h 3998133"/>
              <a:gd name="connsiteX47" fmla="*/ 3318797 w 6748930"/>
              <a:gd name="connsiteY47" fmla="*/ 647427 h 3998133"/>
              <a:gd name="connsiteX48" fmla="*/ 3082778 w 6748930"/>
              <a:gd name="connsiteY48" fmla="*/ 285692 h 3998133"/>
              <a:gd name="connsiteX49" fmla="*/ 2588633 w 6748930"/>
              <a:gd name="connsiteY49" fmla="*/ 472583 h 3998133"/>
              <a:gd name="connsiteX50" fmla="*/ 2297602 w 6748930"/>
              <a:gd name="connsiteY50" fmla="*/ 771949 h 3998133"/>
              <a:gd name="connsiteX51" fmla="*/ 1989942 w 6748930"/>
              <a:gd name="connsiteY51" fmla="*/ 729539 h 3998133"/>
              <a:gd name="connsiteX52" fmla="*/ 1922097 w 6748930"/>
              <a:gd name="connsiteY52" fmla="*/ 298953 h 3998133"/>
              <a:gd name="connsiteX53" fmla="*/ 1896109 w 6748930"/>
              <a:gd name="connsiteY53" fmla="*/ 32068 h 3998133"/>
              <a:gd name="connsiteX54" fmla="*/ 1412666 w 6748930"/>
              <a:gd name="connsiteY54" fmla="*/ 2373 h 3998133"/>
              <a:gd name="connsiteX55" fmla="*/ 1406060 w 6748930"/>
              <a:gd name="connsiteY55" fmla="*/ 773756 h 3998133"/>
              <a:gd name="connsiteX56" fmla="*/ 771100 w 6748930"/>
              <a:gd name="connsiteY56" fmla="*/ 792866 h 3998133"/>
              <a:gd name="connsiteX57" fmla="*/ 541335 w 6748930"/>
              <a:gd name="connsiteY57" fmla="*/ 691377 h 3998133"/>
              <a:gd name="connsiteX58" fmla="*/ 353890 w 6748930"/>
              <a:gd name="connsiteY58" fmla="*/ 796677 h 3998133"/>
              <a:gd name="connsiteX59" fmla="*/ 237318 w 6748930"/>
              <a:gd name="connsiteY59" fmla="*/ 709779 h 3998133"/>
              <a:gd name="connsiteX60" fmla="*/ 166867 w 6748930"/>
              <a:gd name="connsiteY60" fmla="*/ 784984 h 3998133"/>
              <a:gd name="connsiteX61" fmla="*/ 113254 w 6748930"/>
              <a:gd name="connsiteY61" fmla="*/ 904434 h 3998133"/>
              <a:gd name="connsiteX62" fmla="*/ 72176 w 6748930"/>
              <a:gd name="connsiteY62" fmla="*/ 1002415 h 3998133"/>
              <a:gd name="connsiteX63" fmla="*/ 68887 w 6748930"/>
              <a:gd name="connsiteY63" fmla="*/ 1116218 h 3998133"/>
              <a:gd name="connsiteX64" fmla="*/ 0 w 6748930"/>
              <a:gd name="connsiteY64" fmla="*/ 1215933 h 3998133"/>
              <a:gd name="connsiteX65" fmla="*/ 15717 w 6748930"/>
              <a:gd name="connsiteY65" fmla="*/ 1453301 h 3998133"/>
              <a:gd name="connsiteX66" fmla="*/ 124038 w 6748930"/>
              <a:gd name="connsiteY66" fmla="*/ 1441340 h 3998133"/>
              <a:gd name="connsiteX67" fmla="*/ 287427 w 6748930"/>
              <a:gd name="connsiteY67" fmla="*/ 1511749 h 3998133"/>
              <a:gd name="connsiteX68" fmla="*/ 477307 w 6748930"/>
              <a:gd name="connsiteY68" fmla="*/ 1624774 h 3998133"/>
              <a:gd name="connsiteX69" fmla="*/ 442078 w 6748930"/>
              <a:gd name="connsiteY69" fmla="*/ 1770217 h 3998133"/>
              <a:gd name="connsiteX70" fmla="*/ 632171 w 6748930"/>
              <a:gd name="connsiteY70" fmla="*/ 2000356 h 3998133"/>
              <a:gd name="connsiteX71" fmla="*/ 534711 w 6748930"/>
              <a:gd name="connsiteY71" fmla="*/ 2276936 h 3998133"/>
              <a:gd name="connsiteX0" fmla="*/ 534711 w 6748930"/>
              <a:gd name="connsiteY0" fmla="*/ 2276859 h 3998056"/>
              <a:gd name="connsiteX1" fmla="*/ 1076824 w 6748930"/>
              <a:gd name="connsiteY1" fmla="*/ 2518986 h 3998056"/>
              <a:gd name="connsiteX2" fmla="*/ 1398218 w 6748930"/>
              <a:gd name="connsiteY2" fmla="*/ 2677778 h 3998056"/>
              <a:gd name="connsiteX3" fmla="*/ 997575 w 6748930"/>
              <a:gd name="connsiteY3" fmla="*/ 3667696 h 3998056"/>
              <a:gd name="connsiteX4" fmla="*/ 1286691 w 6748930"/>
              <a:gd name="connsiteY4" fmla="*/ 3547830 h 3998056"/>
              <a:gd name="connsiteX5" fmla="*/ 1442161 w 6748930"/>
              <a:gd name="connsiteY5" fmla="*/ 3345613 h 3998056"/>
              <a:gd name="connsiteX6" fmla="*/ 1468940 w 6748930"/>
              <a:gd name="connsiteY6" fmla="*/ 3316249 h 3998056"/>
              <a:gd name="connsiteX7" fmla="*/ 1513390 w 6748930"/>
              <a:gd name="connsiteY7" fmla="*/ 3328949 h 3998056"/>
              <a:gd name="connsiteX8" fmla="*/ 1487990 w 6748930"/>
              <a:gd name="connsiteY8" fmla="*/ 3367049 h 3998056"/>
              <a:gd name="connsiteX9" fmla="*/ 1649915 w 6748930"/>
              <a:gd name="connsiteY9" fmla="*/ 3440363 h 3998056"/>
              <a:gd name="connsiteX10" fmla="*/ 1859532 w 6748930"/>
              <a:gd name="connsiteY10" fmla="*/ 3513447 h 3998056"/>
              <a:gd name="connsiteX11" fmla="*/ 1854065 w 6748930"/>
              <a:gd name="connsiteY11" fmla="*/ 3435994 h 3998056"/>
              <a:gd name="connsiteX12" fmla="*/ 1879446 w 6748930"/>
              <a:gd name="connsiteY12" fmla="*/ 3350298 h 3998056"/>
              <a:gd name="connsiteX13" fmla="*/ 1994158 w 6748930"/>
              <a:gd name="connsiteY13" fmla="*/ 2858921 h 3998056"/>
              <a:gd name="connsiteX14" fmla="*/ 2804799 w 6748930"/>
              <a:gd name="connsiteY14" fmla="*/ 3542920 h 3998056"/>
              <a:gd name="connsiteX15" fmla="*/ 3013959 w 6748930"/>
              <a:gd name="connsiteY15" fmla="*/ 3605289 h 3998056"/>
              <a:gd name="connsiteX16" fmla="*/ 3183365 w 6748930"/>
              <a:gd name="connsiteY16" fmla="*/ 3636983 h 3998056"/>
              <a:gd name="connsiteX17" fmla="*/ 3423049 w 6748930"/>
              <a:gd name="connsiteY17" fmla="*/ 3686838 h 3998056"/>
              <a:gd name="connsiteX18" fmla="*/ 3632647 w 6748930"/>
              <a:gd name="connsiteY18" fmla="*/ 3729327 h 3998056"/>
              <a:gd name="connsiteX19" fmla="*/ 3740614 w 6748930"/>
              <a:gd name="connsiteY19" fmla="*/ 3625107 h 3998056"/>
              <a:gd name="connsiteX20" fmla="*/ 3737407 w 6748930"/>
              <a:gd name="connsiteY20" fmla="*/ 3289212 h 3998056"/>
              <a:gd name="connsiteX21" fmla="*/ 3757294 w 6748930"/>
              <a:gd name="connsiteY21" fmla="*/ 3028913 h 3998056"/>
              <a:gd name="connsiteX22" fmla="*/ 3792915 w 6748930"/>
              <a:gd name="connsiteY22" fmla="*/ 2997073 h 3998056"/>
              <a:gd name="connsiteX23" fmla="*/ 4255597 w 6748930"/>
              <a:gd name="connsiteY23" fmla="*/ 3367259 h 3998056"/>
              <a:gd name="connsiteX24" fmla="*/ 4720118 w 6748930"/>
              <a:gd name="connsiteY24" fmla="*/ 3725823 h 3998056"/>
              <a:gd name="connsiteX25" fmla="*/ 5023475 w 6748930"/>
              <a:gd name="connsiteY25" fmla="*/ 3998056 h 3998056"/>
              <a:gd name="connsiteX26" fmla="*/ 5017702 w 6748930"/>
              <a:gd name="connsiteY26" fmla="*/ 3688205 h 3998056"/>
              <a:gd name="connsiteX27" fmla="*/ 4969981 w 6748930"/>
              <a:gd name="connsiteY27" fmla="*/ 3576118 h 3998056"/>
              <a:gd name="connsiteX28" fmla="*/ 4908533 w 6748930"/>
              <a:gd name="connsiteY28" fmla="*/ 3426529 h 3998056"/>
              <a:gd name="connsiteX29" fmla="*/ 5369357 w 6748930"/>
              <a:gd name="connsiteY29" fmla="*/ 3312978 h 3998056"/>
              <a:gd name="connsiteX30" fmla="*/ 5352135 w 6748930"/>
              <a:gd name="connsiteY30" fmla="*/ 3075334 h 3998056"/>
              <a:gd name="connsiteX31" fmla="*/ 5596803 w 6748930"/>
              <a:gd name="connsiteY31" fmla="*/ 3081011 h 3998056"/>
              <a:gd name="connsiteX32" fmla="*/ 5602980 w 6748930"/>
              <a:gd name="connsiteY32" fmla="*/ 3030528 h 3998056"/>
              <a:gd name="connsiteX33" fmla="*/ 5450683 w 6748930"/>
              <a:gd name="connsiteY33" fmla="*/ 3039396 h 3998056"/>
              <a:gd name="connsiteX34" fmla="*/ 5397215 w 6748930"/>
              <a:gd name="connsiteY34" fmla="*/ 2980856 h 3998056"/>
              <a:gd name="connsiteX35" fmla="*/ 5479694 w 6748930"/>
              <a:gd name="connsiteY35" fmla="*/ 2866246 h 3998056"/>
              <a:gd name="connsiteX36" fmla="*/ 5563128 w 6748930"/>
              <a:gd name="connsiteY36" fmla="*/ 2947467 h 3998056"/>
              <a:gd name="connsiteX37" fmla="*/ 5654304 w 6748930"/>
              <a:gd name="connsiteY37" fmla="*/ 2931547 h 3998056"/>
              <a:gd name="connsiteX38" fmla="*/ 5699181 w 6748930"/>
              <a:gd name="connsiteY38" fmla="*/ 2843182 h 3998056"/>
              <a:gd name="connsiteX39" fmla="*/ 5832576 w 6748930"/>
              <a:gd name="connsiteY39" fmla="*/ 2936611 h 3998056"/>
              <a:gd name="connsiteX40" fmla="*/ 5912633 w 6748930"/>
              <a:gd name="connsiteY40" fmla="*/ 2756241 h 3998056"/>
              <a:gd name="connsiteX41" fmla="*/ 6298015 w 6748930"/>
              <a:gd name="connsiteY41" fmla="*/ 2965791 h 3998056"/>
              <a:gd name="connsiteX42" fmla="*/ 6529868 w 6748930"/>
              <a:gd name="connsiteY42" fmla="*/ 3154324 h 3998056"/>
              <a:gd name="connsiteX43" fmla="*/ 6671535 w 6748930"/>
              <a:gd name="connsiteY43" fmla="*/ 3223570 h 3998056"/>
              <a:gd name="connsiteX44" fmla="*/ 6748930 w 6748930"/>
              <a:gd name="connsiteY44" fmla="*/ 3099521 h 3998056"/>
              <a:gd name="connsiteX45" fmla="*/ 5559681 w 6748930"/>
              <a:gd name="connsiteY45" fmla="*/ 2124261 h 3998056"/>
              <a:gd name="connsiteX46" fmla="*/ 4062794 w 6748930"/>
              <a:gd name="connsiteY46" fmla="*/ 1107940 h 3998056"/>
              <a:gd name="connsiteX47" fmla="*/ 3318797 w 6748930"/>
              <a:gd name="connsiteY47" fmla="*/ 647350 h 3998056"/>
              <a:gd name="connsiteX48" fmla="*/ 3082778 w 6748930"/>
              <a:gd name="connsiteY48" fmla="*/ 285615 h 3998056"/>
              <a:gd name="connsiteX49" fmla="*/ 2588633 w 6748930"/>
              <a:gd name="connsiteY49" fmla="*/ 472506 h 3998056"/>
              <a:gd name="connsiteX50" fmla="*/ 2297602 w 6748930"/>
              <a:gd name="connsiteY50" fmla="*/ 771872 h 3998056"/>
              <a:gd name="connsiteX51" fmla="*/ 1989942 w 6748930"/>
              <a:gd name="connsiteY51" fmla="*/ 729462 h 3998056"/>
              <a:gd name="connsiteX52" fmla="*/ 1922097 w 6748930"/>
              <a:gd name="connsiteY52" fmla="*/ 298876 h 3998056"/>
              <a:gd name="connsiteX53" fmla="*/ 1896109 w 6748930"/>
              <a:gd name="connsiteY53" fmla="*/ 31991 h 3998056"/>
              <a:gd name="connsiteX54" fmla="*/ 1412666 w 6748930"/>
              <a:gd name="connsiteY54" fmla="*/ 2296 h 3998056"/>
              <a:gd name="connsiteX55" fmla="*/ 1410394 w 6748930"/>
              <a:gd name="connsiteY55" fmla="*/ 804014 h 3998056"/>
              <a:gd name="connsiteX56" fmla="*/ 771100 w 6748930"/>
              <a:gd name="connsiteY56" fmla="*/ 792789 h 3998056"/>
              <a:gd name="connsiteX57" fmla="*/ 541335 w 6748930"/>
              <a:gd name="connsiteY57" fmla="*/ 691300 h 3998056"/>
              <a:gd name="connsiteX58" fmla="*/ 353890 w 6748930"/>
              <a:gd name="connsiteY58" fmla="*/ 796600 h 3998056"/>
              <a:gd name="connsiteX59" fmla="*/ 237318 w 6748930"/>
              <a:gd name="connsiteY59" fmla="*/ 709702 h 3998056"/>
              <a:gd name="connsiteX60" fmla="*/ 166867 w 6748930"/>
              <a:gd name="connsiteY60" fmla="*/ 784907 h 3998056"/>
              <a:gd name="connsiteX61" fmla="*/ 113254 w 6748930"/>
              <a:gd name="connsiteY61" fmla="*/ 904357 h 3998056"/>
              <a:gd name="connsiteX62" fmla="*/ 72176 w 6748930"/>
              <a:gd name="connsiteY62" fmla="*/ 1002338 h 3998056"/>
              <a:gd name="connsiteX63" fmla="*/ 68887 w 6748930"/>
              <a:gd name="connsiteY63" fmla="*/ 1116141 h 3998056"/>
              <a:gd name="connsiteX64" fmla="*/ 0 w 6748930"/>
              <a:gd name="connsiteY64" fmla="*/ 1215856 h 3998056"/>
              <a:gd name="connsiteX65" fmla="*/ 15717 w 6748930"/>
              <a:gd name="connsiteY65" fmla="*/ 1453224 h 3998056"/>
              <a:gd name="connsiteX66" fmla="*/ 124038 w 6748930"/>
              <a:gd name="connsiteY66" fmla="*/ 1441263 h 3998056"/>
              <a:gd name="connsiteX67" fmla="*/ 287427 w 6748930"/>
              <a:gd name="connsiteY67" fmla="*/ 1511672 h 3998056"/>
              <a:gd name="connsiteX68" fmla="*/ 477307 w 6748930"/>
              <a:gd name="connsiteY68" fmla="*/ 1624697 h 3998056"/>
              <a:gd name="connsiteX69" fmla="*/ 442078 w 6748930"/>
              <a:gd name="connsiteY69" fmla="*/ 1770140 h 3998056"/>
              <a:gd name="connsiteX70" fmla="*/ 632171 w 6748930"/>
              <a:gd name="connsiteY70" fmla="*/ 2000279 h 3998056"/>
              <a:gd name="connsiteX71" fmla="*/ 534711 w 6748930"/>
              <a:gd name="connsiteY71" fmla="*/ 2276859 h 3998056"/>
              <a:gd name="connsiteX0" fmla="*/ 534711 w 6748930"/>
              <a:gd name="connsiteY0" fmla="*/ 2276859 h 3998056"/>
              <a:gd name="connsiteX1" fmla="*/ 1076824 w 6748930"/>
              <a:gd name="connsiteY1" fmla="*/ 2518986 h 3998056"/>
              <a:gd name="connsiteX2" fmla="*/ 1398218 w 6748930"/>
              <a:gd name="connsiteY2" fmla="*/ 2677778 h 3998056"/>
              <a:gd name="connsiteX3" fmla="*/ 997575 w 6748930"/>
              <a:gd name="connsiteY3" fmla="*/ 3667696 h 3998056"/>
              <a:gd name="connsiteX4" fmla="*/ 1286691 w 6748930"/>
              <a:gd name="connsiteY4" fmla="*/ 3547830 h 3998056"/>
              <a:gd name="connsiteX5" fmla="*/ 1442161 w 6748930"/>
              <a:gd name="connsiteY5" fmla="*/ 3345613 h 3998056"/>
              <a:gd name="connsiteX6" fmla="*/ 1468940 w 6748930"/>
              <a:gd name="connsiteY6" fmla="*/ 3316249 h 3998056"/>
              <a:gd name="connsiteX7" fmla="*/ 1513390 w 6748930"/>
              <a:gd name="connsiteY7" fmla="*/ 3328949 h 3998056"/>
              <a:gd name="connsiteX8" fmla="*/ 1487990 w 6748930"/>
              <a:gd name="connsiteY8" fmla="*/ 3367049 h 3998056"/>
              <a:gd name="connsiteX9" fmla="*/ 1649915 w 6748930"/>
              <a:gd name="connsiteY9" fmla="*/ 3440363 h 3998056"/>
              <a:gd name="connsiteX10" fmla="*/ 1859532 w 6748930"/>
              <a:gd name="connsiteY10" fmla="*/ 3513447 h 3998056"/>
              <a:gd name="connsiteX11" fmla="*/ 1854065 w 6748930"/>
              <a:gd name="connsiteY11" fmla="*/ 3435994 h 3998056"/>
              <a:gd name="connsiteX12" fmla="*/ 1879446 w 6748930"/>
              <a:gd name="connsiteY12" fmla="*/ 3350298 h 3998056"/>
              <a:gd name="connsiteX13" fmla="*/ 1994158 w 6748930"/>
              <a:gd name="connsiteY13" fmla="*/ 2858921 h 3998056"/>
              <a:gd name="connsiteX14" fmla="*/ 2804799 w 6748930"/>
              <a:gd name="connsiteY14" fmla="*/ 3542920 h 3998056"/>
              <a:gd name="connsiteX15" fmla="*/ 3013959 w 6748930"/>
              <a:gd name="connsiteY15" fmla="*/ 3605289 h 3998056"/>
              <a:gd name="connsiteX16" fmla="*/ 3183365 w 6748930"/>
              <a:gd name="connsiteY16" fmla="*/ 3636983 h 3998056"/>
              <a:gd name="connsiteX17" fmla="*/ 3423049 w 6748930"/>
              <a:gd name="connsiteY17" fmla="*/ 3686838 h 3998056"/>
              <a:gd name="connsiteX18" fmla="*/ 3632647 w 6748930"/>
              <a:gd name="connsiteY18" fmla="*/ 3729327 h 3998056"/>
              <a:gd name="connsiteX19" fmla="*/ 3740614 w 6748930"/>
              <a:gd name="connsiteY19" fmla="*/ 3625107 h 3998056"/>
              <a:gd name="connsiteX20" fmla="*/ 3737407 w 6748930"/>
              <a:gd name="connsiteY20" fmla="*/ 3289212 h 3998056"/>
              <a:gd name="connsiteX21" fmla="*/ 3757294 w 6748930"/>
              <a:gd name="connsiteY21" fmla="*/ 3028913 h 3998056"/>
              <a:gd name="connsiteX22" fmla="*/ 3792915 w 6748930"/>
              <a:gd name="connsiteY22" fmla="*/ 2997073 h 3998056"/>
              <a:gd name="connsiteX23" fmla="*/ 4255597 w 6748930"/>
              <a:gd name="connsiteY23" fmla="*/ 3367259 h 3998056"/>
              <a:gd name="connsiteX24" fmla="*/ 4720118 w 6748930"/>
              <a:gd name="connsiteY24" fmla="*/ 3725823 h 3998056"/>
              <a:gd name="connsiteX25" fmla="*/ 5023475 w 6748930"/>
              <a:gd name="connsiteY25" fmla="*/ 3998056 h 3998056"/>
              <a:gd name="connsiteX26" fmla="*/ 5017702 w 6748930"/>
              <a:gd name="connsiteY26" fmla="*/ 3688205 h 3998056"/>
              <a:gd name="connsiteX27" fmla="*/ 4969981 w 6748930"/>
              <a:gd name="connsiteY27" fmla="*/ 3576118 h 3998056"/>
              <a:gd name="connsiteX28" fmla="*/ 4908533 w 6748930"/>
              <a:gd name="connsiteY28" fmla="*/ 3426529 h 3998056"/>
              <a:gd name="connsiteX29" fmla="*/ 5369357 w 6748930"/>
              <a:gd name="connsiteY29" fmla="*/ 3312978 h 3998056"/>
              <a:gd name="connsiteX30" fmla="*/ 5352135 w 6748930"/>
              <a:gd name="connsiteY30" fmla="*/ 3075334 h 3998056"/>
              <a:gd name="connsiteX31" fmla="*/ 5596803 w 6748930"/>
              <a:gd name="connsiteY31" fmla="*/ 3081011 h 3998056"/>
              <a:gd name="connsiteX32" fmla="*/ 5602980 w 6748930"/>
              <a:gd name="connsiteY32" fmla="*/ 3030528 h 3998056"/>
              <a:gd name="connsiteX33" fmla="*/ 5450683 w 6748930"/>
              <a:gd name="connsiteY33" fmla="*/ 3039396 h 3998056"/>
              <a:gd name="connsiteX34" fmla="*/ 5397215 w 6748930"/>
              <a:gd name="connsiteY34" fmla="*/ 2980856 h 3998056"/>
              <a:gd name="connsiteX35" fmla="*/ 5479694 w 6748930"/>
              <a:gd name="connsiteY35" fmla="*/ 2866246 h 3998056"/>
              <a:gd name="connsiteX36" fmla="*/ 5563128 w 6748930"/>
              <a:gd name="connsiteY36" fmla="*/ 2947467 h 3998056"/>
              <a:gd name="connsiteX37" fmla="*/ 5654304 w 6748930"/>
              <a:gd name="connsiteY37" fmla="*/ 2931547 h 3998056"/>
              <a:gd name="connsiteX38" fmla="*/ 5699181 w 6748930"/>
              <a:gd name="connsiteY38" fmla="*/ 2843182 h 3998056"/>
              <a:gd name="connsiteX39" fmla="*/ 5832576 w 6748930"/>
              <a:gd name="connsiteY39" fmla="*/ 2936611 h 3998056"/>
              <a:gd name="connsiteX40" fmla="*/ 5912633 w 6748930"/>
              <a:gd name="connsiteY40" fmla="*/ 2756241 h 3998056"/>
              <a:gd name="connsiteX41" fmla="*/ 6298015 w 6748930"/>
              <a:gd name="connsiteY41" fmla="*/ 2965791 h 3998056"/>
              <a:gd name="connsiteX42" fmla="*/ 6529868 w 6748930"/>
              <a:gd name="connsiteY42" fmla="*/ 3154324 h 3998056"/>
              <a:gd name="connsiteX43" fmla="*/ 6671535 w 6748930"/>
              <a:gd name="connsiteY43" fmla="*/ 3223570 h 3998056"/>
              <a:gd name="connsiteX44" fmla="*/ 6748930 w 6748930"/>
              <a:gd name="connsiteY44" fmla="*/ 3099521 h 3998056"/>
              <a:gd name="connsiteX45" fmla="*/ 5559681 w 6748930"/>
              <a:gd name="connsiteY45" fmla="*/ 2124261 h 3998056"/>
              <a:gd name="connsiteX46" fmla="*/ 4062794 w 6748930"/>
              <a:gd name="connsiteY46" fmla="*/ 1107940 h 3998056"/>
              <a:gd name="connsiteX47" fmla="*/ 3318797 w 6748930"/>
              <a:gd name="connsiteY47" fmla="*/ 647350 h 3998056"/>
              <a:gd name="connsiteX48" fmla="*/ 3082778 w 6748930"/>
              <a:gd name="connsiteY48" fmla="*/ 285615 h 3998056"/>
              <a:gd name="connsiteX49" fmla="*/ 2588633 w 6748930"/>
              <a:gd name="connsiteY49" fmla="*/ 472506 h 3998056"/>
              <a:gd name="connsiteX50" fmla="*/ 2297602 w 6748930"/>
              <a:gd name="connsiteY50" fmla="*/ 771872 h 3998056"/>
              <a:gd name="connsiteX51" fmla="*/ 1989942 w 6748930"/>
              <a:gd name="connsiteY51" fmla="*/ 729462 h 3998056"/>
              <a:gd name="connsiteX52" fmla="*/ 1922097 w 6748930"/>
              <a:gd name="connsiteY52" fmla="*/ 298876 h 3998056"/>
              <a:gd name="connsiteX53" fmla="*/ 1896109 w 6748930"/>
              <a:gd name="connsiteY53" fmla="*/ 31991 h 3998056"/>
              <a:gd name="connsiteX54" fmla="*/ 1412666 w 6748930"/>
              <a:gd name="connsiteY54" fmla="*/ 2296 h 3998056"/>
              <a:gd name="connsiteX55" fmla="*/ 1410394 w 6748930"/>
              <a:gd name="connsiteY55" fmla="*/ 804014 h 3998056"/>
              <a:gd name="connsiteX56" fmla="*/ 771100 w 6748930"/>
              <a:gd name="connsiteY56" fmla="*/ 792789 h 3998056"/>
              <a:gd name="connsiteX57" fmla="*/ 541335 w 6748930"/>
              <a:gd name="connsiteY57" fmla="*/ 691300 h 3998056"/>
              <a:gd name="connsiteX58" fmla="*/ 353890 w 6748930"/>
              <a:gd name="connsiteY58" fmla="*/ 796600 h 3998056"/>
              <a:gd name="connsiteX59" fmla="*/ 237318 w 6748930"/>
              <a:gd name="connsiteY59" fmla="*/ 709702 h 3998056"/>
              <a:gd name="connsiteX60" fmla="*/ 166867 w 6748930"/>
              <a:gd name="connsiteY60" fmla="*/ 784907 h 3998056"/>
              <a:gd name="connsiteX61" fmla="*/ 113254 w 6748930"/>
              <a:gd name="connsiteY61" fmla="*/ 904357 h 3998056"/>
              <a:gd name="connsiteX62" fmla="*/ 72176 w 6748930"/>
              <a:gd name="connsiteY62" fmla="*/ 1002338 h 3998056"/>
              <a:gd name="connsiteX63" fmla="*/ 68887 w 6748930"/>
              <a:gd name="connsiteY63" fmla="*/ 1116141 h 3998056"/>
              <a:gd name="connsiteX64" fmla="*/ 0 w 6748930"/>
              <a:gd name="connsiteY64" fmla="*/ 1215856 h 3998056"/>
              <a:gd name="connsiteX65" fmla="*/ 15717 w 6748930"/>
              <a:gd name="connsiteY65" fmla="*/ 1453224 h 3998056"/>
              <a:gd name="connsiteX66" fmla="*/ 124038 w 6748930"/>
              <a:gd name="connsiteY66" fmla="*/ 1441263 h 3998056"/>
              <a:gd name="connsiteX67" fmla="*/ 287427 w 6748930"/>
              <a:gd name="connsiteY67" fmla="*/ 1511672 h 3998056"/>
              <a:gd name="connsiteX68" fmla="*/ 477307 w 6748930"/>
              <a:gd name="connsiteY68" fmla="*/ 1624697 h 3998056"/>
              <a:gd name="connsiteX69" fmla="*/ 442078 w 6748930"/>
              <a:gd name="connsiteY69" fmla="*/ 1770140 h 3998056"/>
              <a:gd name="connsiteX70" fmla="*/ 632171 w 6748930"/>
              <a:gd name="connsiteY70" fmla="*/ 2000279 h 3998056"/>
              <a:gd name="connsiteX71" fmla="*/ 534711 w 6748930"/>
              <a:gd name="connsiteY71" fmla="*/ 2276859 h 3998056"/>
              <a:gd name="connsiteX0" fmla="*/ 534711 w 6748930"/>
              <a:gd name="connsiteY0" fmla="*/ 2277039 h 3998236"/>
              <a:gd name="connsiteX1" fmla="*/ 1076824 w 6748930"/>
              <a:gd name="connsiteY1" fmla="*/ 2519166 h 3998236"/>
              <a:gd name="connsiteX2" fmla="*/ 1398218 w 6748930"/>
              <a:gd name="connsiteY2" fmla="*/ 2677958 h 3998236"/>
              <a:gd name="connsiteX3" fmla="*/ 997575 w 6748930"/>
              <a:gd name="connsiteY3" fmla="*/ 3667876 h 3998236"/>
              <a:gd name="connsiteX4" fmla="*/ 1286691 w 6748930"/>
              <a:gd name="connsiteY4" fmla="*/ 3548010 h 3998236"/>
              <a:gd name="connsiteX5" fmla="*/ 1442161 w 6748930"/>
              <a:gd name="connsiteY5" fmla="*/ 3345793 h 3998236"/>
              <a:gd name="connsiteX6" fmla="*/ 1468940 w 6748930"/>
              <a:gd name="connsiteY6" fmla="*/ 3316429 h 3998236"/>
              <a:gd name="connsiteX7" fmla="*/ 1513390 w 6748930"/>
              <a:gd name="connsiteY7" fmla="*/ 3329129 h 3998236"/>
              <a:gd name="connsiteX8" fmla="*/ 1487990 w 6748930"/>
              <a:gd name="connsiteY8" fmla="*/ 3367229 h 3998236"/>
              <a:gd name="connsiteX9" fmla="*/ 1649915 w 6748930"/>
              <a:gd name="connsiteY9" fmla="*/ 3440543 h 3998236"/>
              <a:gd name="connsiteX10" fmla="*/ 1859532 w 6748930"/>
              <a:gd name="connsiteY10" fmla="*/ 3513627 h 3998236"/>
              <a:gd name="connsiteX11" fmla="*/ 1854065 w 6748930"/>
              <a:gd name="connsiteY11" fmla="*/ 3436174 h 3998236"/>
              <a:gd name="connsiteX12" fmla="*/ 1879446 w 6748930"/>
              <a:gd name="connsiteY12" fmla="*/ 3350478 h 3998236"/>
              <a:gd name="connsiteX13" fmla="*/ 1994158 w 6748930"/>
              <a:gd name="connsiteY13" fmla="*/ 2859101 h 3998236"/>
              <a:gd name="connsiteX14" fmla="*/ 2804799 w 6748930"/>
              <a:gd name="connsiteY14" fmla="*/ 3543100 h 3998236"/>
              <a:gd name="connsiteX15" fmla="*/ 3013959 w 6748930"/>
              <a:gd name="connsiteY15" fmla="*/ 3605469 h 3998236"/>
              <a:gd name="connsiteX16" fmla="*/ 3183365 w 6748930"/>
              <a:gd name="connsiteY16" fmla="*/ 3637163 h 3998236"/>
              <a:gd name="connsiteX17" fmla="*/ 3423049 w 6748930"/>
              <a:gd name="connsiteY17" fmla="*/ 3687018 h 3998236"/>
              <a:gd name="connsiteX18" fmla="*/ 3632647 w 6748930"/>
              <a:gd name="connsiteY18" fmla="*/ 3729507 h 3998236"/>
              <a:gd name="connsiteX19" fmla="*/ 3740614 w 6748930"/>
              <a:gd name="connsiteY19" fmla="*/ 3625287 h 3998236"/>
              <a:gd name="connsiteX20" fmla="*/ 3737407 w 6748930"/>
              <a:gd name="connsiteY20" fmla="*/ 3289392 h 3998236"/>
              <a:gd name="connsiteX21" fmla="*/ 3757294 w 6748930"/>
              <a:gd name="connsiteY21" fmla="*/ 3029093 h 3998236"/>
              <a:gd name="connsiteX22" fmla="*/ 3792915 w 6748930"/>
              <a:gd name="connsiteY22" fmla="*/ 2997253 h 3998236"/>
              <a:gd name="connsiteX23" fmla="*/ 4255597 w 6748930"/>
              <a:gd name="connsiteY23" fmla="*/ 3367439 h 3998236"/>
              <a:gd name="connsiteX24" fmla="*/ 4720118 w 6748930"/>
              <a:gd name="connsiteY24" fmla="*/ 3726003 h 3998236"/>
              <a:gd name="connsiteX25" fmla="*/ 5023475 w 6748930"/>
              <a:gd name="connsiteY25" fmla="*/ 3998236 h 3998236"/>
              <a:gd name="connsiteX26" fmla="*/ 5017702 w 6748930"/>
              <a:gd name="connsiteY26" fmla="*/ 3688385 h 3998236"/>
              <a:gd name="connsiteX27" fmla="*/ 4969981 w 6748930"/>
              <a:gd name="connsiteY27" fmla="*/ 3576298 h 3998236"/>
              <a:gd name="connsiteX28" fmla="*/ 4908533 w 6748930"/>
              <a:gd name="connsiteY28" fmla="*/ 3426709 h 3998236"/>
              <a:gd name="connsiteX29" fmla="*/ 5369357 w 6748930"/>
              <a:gd name="connsiteY29" fmla="*/ 3313158 h 3998236"/>
              <a:gd name="connsiteX30" fmla="*/ 5352135 w 6748930"/>
              <a:gd name="connsiteY30" fmla="*/ 3075514 h 3998236"/>
              <a:gd name="connsiteX31" fmla="*/ 5596803 w 6748930"/>
              <a:gd name="connsiteY31" fmla="*/ 3081191 h 3998236"/>
              <a:gd name="connsiteX32" fmla="*/ 5602980 w 6748930"/>
              <a:gd name="connsiteY32" fmla="*/ 3030708 h 3998236"/>
              <a:gd name="connsiteX33" fmla="*/ 5450683 w 6748930"/>
              <a:gd name="connsiteY33" fmla="*/ 3039576 h 3998236"/>
              <a:gd name="connsiteX34" fmla="*/ 5397215 w 6748930"/>
              <a:gd name="connsiteY34" fmla="*/ 2981036 h 3998236"/>
              <a:gd name="connsiteX35" fmla="*/ 5479694 w 6748930"/>
              <a:gd name="connsiteY35" fmla="*/ 2866426 h 3998236"/>
              <a:gd name="connsiteX36" fmla="*/ 5563128 w 6748930"/>
              <a:gd name="connsiteY36" fmla="*/ 2947647 h 3998236"/>
              <a:gd name="connsiteX37" fmla="*/ 5654304 w 6748930"/>
              <a:gd name="connsiteY37" fmla="*/ 2931727 h 3998236"/>
              <a:gd name="connsiteX38" fmla="*/ 5699181 w 6748930"/>
              <a:gd name="connsiteY38" fmla="*/ 2843362 h 3998236"/>
              <a:gd name="connsiteX39" fmla="*/ 5832576 w 6748930"/>
              <a:gd name="connsiteY39" fmla="*/ 2936791 h 3998236"/>
              <a:gd name="connsiteX40" fmla="*/ 5912633 w 6748930"/>
              <a:gd name="connsiteY40" fmla="*/ 2756421 h 3998236"/>
              <a:gd name="connsiteX41" fmla="*/ 6298015 w 6748930"/>
              <a:gd name="connsiteY41" fmla="*/ 2965971 h 3998236"/>
              <a:gd name="connsiteX42" fmla="*/ 6529868 w 6748930"/>
              <a:gd name="connsiteY42" fmla="*/ 3154504 h 3998236"/>
              <a:gd name="connsiteX43" fmla="*/ 6671535 w 6748930"/>
              <a:gd name="connsiteY43" fmla="*/ 3223750 h 3998236"/>
              <a:gd name="connsiteX44" fmla="*/ 6748930 w 6748930"/>
              <a:gd name="connsiteY44" fmla="*/ 3099701 h 3998236"/>
              <a:gd name="connsiteX45" fmla="*/ 5559681 w 6748930"/>
              <a:gd name="connsiteY45" fmla="*/ 2124441 h 3998236"/>
              <a:gd name="connsiteX46" fmla="*/ 4062794 w 6748930"/>
              <a:gd name="connsiteY46" fmla="*/ 1108120 h 3998236"/>
              <a:gd name="connsiteX47" fmla="*/ 3318797 w 6748930"/>
              <a:gd name="connsiteY47" fmla="*/ 647530 h 3998236"/>
              <a:gd name="connsiteX48" fmla="*/ 3082778 w 6748930"/>
              <a:gd name="connsiteY48" fmla="*/ 285795 h 3998236"/>
              <a:gd name="connsiteX49" fmla="*/ 2588633 w 6748930"/>
              <a:gd name="connsiteY49" fmla="*/ 472686 h 3998236"/>
              <a:gd name="connsiteX50" fmla="*/ 2297602 w 6748930"/>
              <a:gd name="connsiteY50" fmla="*/ 772052 h 3998236"/>
              <a:gd name="connsiteX51" fmla="*/ 1989942 w 6748930"/>
              <a:gd name="connsiteY51" fmla="*/ 729642 h 3998236"/>
              <a:gd name="connsiteX52" fmla="*/ 1922097 w 6748930"/>
              <a:gd name="connsiteY52" fmla="*/ 299056 h 3998236"/>
              <a:gd name="connsiteX53" fmla="*/ 1896109 w 6748930"/>
              <a:gd name="connsiteY53" fmla="*/ 32171 h 3998236"/>
              <a:gd name="connsiteX54" fmla="*/ 1412666 w 6748930"/>
              <a:gd name="connsiteY54" fmla="*/ 2476 h 3998236"/>
              <a:gd name="connsiteX55" fmla="*/ 1410394 w 6748930"/>
              <a:gd name="connsiteY55" fmla="*/ 804194 h 3998236"/>
              <a:gd name="connsiteX56" fmla="*/ 771100 w 6748930"/>
              <a:gd name="connsiteY56" fmla="*/ 792969 h 3998236"/>
              <a:gd name="connsiteX57" fmla="*/ 541335 w 6748930"/>
              <a:gd name="connsiteY57" fmla="*/ 691480 h 3998236"/>
              <a:gd name="connsiteX58" fmla="*/ 353890 w 6748930"/>
              <a:gd name="connsiteY58" fmla="*/ 796780 h 3998236"/>
              <a:gd name="connsiteX59" fmla="*/ 237318 w 6748930"/>
              <a:gd name="connsiteY59" fmla="*/ 709882 h 3998236"/>
              <a:gd name="connsiteX60" fmla="*/ 166867 w 6748930"/>
              <a:gd name="connsiteY60" fmla="*/ 785087 h 3998236"/>
              <a:gd name="connsiteX61" fmla="*/ 113254 w 6748930"/>
              <a:gd name="connsiteY61" fmla="*/ 904537 h 3998236"/>
              <a:gd name="connsiteX62" fmla="*/ 72176 w 6748930"/>
              <a:gd name="connsiteY62" fmla="*/ 1002518 h 3998236"/>
              <a:gd name="connsiteX63" fmla="*/ 68887 w 6748930"/>
              <a:gd name="connsiteY63" fmla="*/ 1116321 h 3998236"/>
              <a:gd name="connsiteX64" fmla="*/ 0 w 6748930"/>
              <a:gd name="connsiteY64" fmla="*/ 1216036 h 3998236"/>
              <a:gd name="connsiteX65" fmla="*/ 15717 w 6748930"/>
              <a:gd name="connsiteY65" fmla="*/ 1453404 h 3998236"/>
              <a:gd name="connsiteX66" fmla="*/ 124038 w 6748930"/>
              <a:gd name="connsiteY66" fmla="*/ 1441443 h 3998236"/>
              <a:gd name="connsiteX67" fmla="*/ 287427 w 6748930"/>
              <a:gd name="connsiteY67" fmla="*/ 1511852 h 3998236"/>
              <a:gd name="connsiteX68" fmla="*/ 477307 w 6748930"/>
              <a:gd name="connsiteY68" fmla="*/ 1624877 h 3998236"/>
              <a:gd name="connsiteX69" fmla="*/ 442078 w 6748930"/>
              <a:gd name="connsiteY69" fmla="*/ 1770320 h 3998236"/>
              <a:gd name="connsiteX70" fmla="*/ 632171 w 6748930"/>
              <a:gd name="connsiteY70" fmla="*/ 2000459 h 3998236"/>
              <a:gd name="connsiteX71" fmla="*/ 534711 w 6748930"/>
              <a:gd name="connsiteY71" fmla="*/ 2277039 h 3998236"/>
              <a:gd name="connsiteX0" fmla="*/ 534711 w 6748930"/>
              <a:gd name="connsiteY0" fmla="*/ 2291050 h 4012247"/>
              <a:gd name="connsiteX1" fmla="*/ 1076824 w 6748930"/>
              <a:gd name="connsiteY1" fmla="*/ 2533177 h 4012247"/>
              <a:gd name="connsiteX2" fmla="*/ 1398218 w 6748930"/>
              <a:gd name="connsiteY2" fmla="*/ 2691969 h 4012247"/>
              <a:gd name="connsiteX3" fmla="*/ 997575 w 6748930"/>
              <a:gd name="connsiteY3" fmla="*/ 3681887 h 4012247"/>
              <a:gd name="connsiteX4" fmla="*/ 1286691 w 6748930"/>
              <a:gd name="connsiteY4" fmla="*/ 3562021 h 4012247"/>
              <a:gd name="connsiteX5" fmla="*/ 1442161 w 6748930"/>
              <a:gd name="connsiteY5" fmla="*/ 3359804 h 4012247"/>
              <a:gd name="connsiteX6" fmla="*/ 1468940 w 6748930"/>
              <a:gd name="connsiteY6" fmla="*/ 3330440 h 4012247"/>
              <a:gd name="connsiteX7" fmla="*/ 1513390 w 6748930"/>
              <a:gd name="connsiteY7" fmla="*/ 3343140 h 4012247"/>
              <a:gd name="connsiteX8" fmla="*/ 1487990 w 6748930"/>
              <a:gd name="connsiteY8" fmla="*/ 3381240 h 4012247"/>
              <a:gd name="connsiteX9" fmla="*/ 1649915 w 6748930"/>
              <a:gd name="connsiteY9" fmla="*/ 3454554 h 4012247"/>
              <a:gd name="connsiteX10" fmla="*/ 1859532 w 6748930"/>
              <a:gd name="connsiteY10" fmla="*/ 3527638 h 4012247"/>
              <a:gd name="connsiteX11" fmla="*/ 1854065 w 6748930"/>
              <a:gd name="connsiteY11" fmla="*/ 3450185 h 4012247"/>
              <a:gd name="connsiteX12" fmla="*/ 1879446 w 6748930"/>
              <a:gd name="connsiteY12" fmla="*/ 3364489 h 4012247"/>
              <a:gd name="connsiteX13" fmla="*/ 1994158 w 6748930"/>
              <a:gd name="connsiteY13" fmla="*/ 2873112 h 4012247"/>
              <a:gd name="connsiteX14" fmla="*/ 2804799 w 6748930"/>
              <a:gd name="connsiteY14" fmla="*/ 3557111 h 4012247"/>
              <a:gd name="connsiteX15" fmla="*/ 3013959 w 6748930"/>
              <a:gd name="connsiteY15" fmla="*/ 3619480 h 4012247"/>
              <a:gd name="connsiteX16" fmla="*/ 3183365 w 6748930"/>
              <a:gd name="connsiteY16" fmla="*/ 3651174 h 4012247"/>
              <a:gd name="connsiteX17" fmla="*/ 3423049 w 6748930"/>
              <a:gd name="connsiteY17" fmla="*/ 3701029 h 4012247"/>
              <a:gd name="connsiteX18" fmla="*/ 3632647 w 6748930"/>
              <a:gd name="connsiteY18" fmla="*/ 3743518 h 4012247"/>
              <a:gd name="connsiteX19" fmla="*/ 3740614 w 6748930"/>
              <a:gd name="connsiteY19" fmla="*/ 3639298 h 4012247"/>
              <a:gd name="connsiteX20" fmla="*/ 3737407 w 6748930"/>
              <a:gd name="connsiteY20" fmla="*/ 3303403 h 4012247"/>
              <a:gd name="connsiteX21" fmla="*/ 3757294 w 6748930"/>
              <a:gd name="connsiteY21" fmla="*/ 3043104 h 4012247"/>
              <a:gd name="connsiteX22" fmla="*/ 3792915 w 6748930"/>
              <a:gd name="connsiteY22" fmla="*/ 3011264 h 4012247"/>
              <a:gd name="connsiteX23" fmla="*/ 4255597 w 6748930"/>
              <a:gd name="connsiteY23" fmla="*/ 3381450 h 4012247"/>
              <a:gd name="connsiteX24" fmla="*/ 4720118 w 6748930"/>
              <a:gd name="connsiteY24" fmla="*/ 3740014 h 4012247"/>
              <a:gd name="connsiteX25" fmla="*/ 5023475 w 6748930"/>
              <a:gd name="connsiteY25" fmla="*/ 4012247 h 4012247"/>
              <a:gd name="connsiteX26" fmla="*/ 5017702 w 6748930"/>
              <a:gd name="connsiteY26" fmla="*/ 3702396 h 4012247"/>
              <a:gd name="connsiteX27" fmla="*/ 4969981 w 6748930"/>
              <a:gd name="connsiteY27" fmla="*/ 3590309 h 4012247"/>
              <a:gd name="connsiteX28" fmla="*/ 4908533 w 6748930"/>
              <a:gd name="connsiteY28" fmla="*/ 3440720 h 4012247"/>
              <a:gd name="connsiteX29" fmla="*/ 5369357 w 6748930"/>
              <a:gd name="connsiteY29" fmla="*/ 3327169 h 4012247"/>
              <a:gd name="connsiteX30" fmla="*/ 5352135 w 6748930"/>
              <a:gd name="connsiteY30" fmla="*/ 3089525 h 4012247"/>
              <a:gd name="connsiteX31" fmla="*/ 5596803 w 6748930"/>
              <a:gd name="connsiteY31" fmla="*/ 3095202 h 4012247"/>
              <a:gd name="connsiteX32" fmla="*/ 5602980 w 6748930"/>
              <a:gd name="connsiteY32" fmla="*/ 3044719 h 4012247"/>
              <a:gd name="connsiteX33" fmla="*/ 5450683 w 6748930"/>
              <a:gd name="connsiteY33" fmla="*/ 3053587 h 4012247"/>
              <a:gd name="connsiteX34" fmla="*/ 5397215 w 6748930"/>
              <a:gd name="connsiteY34" fmla="*/ 2995047 h 4012247"/>
              <a:gd name="connsiteX35" fmla="*/ 5479694 w 6748930"/>
              <a:gd name="connsiteY35" fmla="*/ 2880437 h 4012247"/>
              <a:gd name="connsiteX36" fmla="*/ 5563128 w 6748930"/>
              <a:gd name="connsiteY36" fmla="*/ 2961658 h 4012247"/>
              <a:gd name="connsiteX37" fmla="*/ 5654304 w 6748930"/>
              <a:gd name="connsiteY37" fmla="*/ 2945738 h 4012247"/>
              <a:gd name="connsiteX38" fmla="*/ 5699181 w 6748930"/>
              <a:gd name="connsiteY38" fmla="*/ 2857373 h 4012247"/>
              <a:gd name="connsiteX39" fmla="*/ 5832576 w 6748930"/>
              <a:gd name="connsiteY39" fmla="*/ 2950802 h 4012247"/>
              <a:gd name="connsiteX40" fmla="*/ 5912633 w 6748930"/>
              <a:gd name="connsiteY40" fmla="*/ 2770432 h 4012247"/>
              <a:gd name="connsiteX41" fmla="*/ 6298015 w 6748930"/>
              <a:gd name="connsiteY41" fmla="*/ 2979982 h 4012247"/>
              <a:gd name="connsiteX42" fmla="*/ 6529868 w 6748930"/>
              <a:gd name="connsiteY42" fmla="*/ 3168515 h 4012247"/>
              <a:gd name="connsiteX43" fmla="*/ 6671535 w 6748930"/>
              <a:gd name="connsiteY43" fmla="*/ 3237761 h 4012247"/>
              <a:gd name="connsiteX44" fmla="*/ 6748930 w 6748930"/>
              <a:gd name="connsiteY44" fmla="*/ 3113712 h 4012247"/>
              <a:gd name="connsiteX45" fmla="*/ 5559681 w 6748930"/>
              <a:gd name="connsiteY45" fmla="*/ 2138452 h 4012247"/>
              <a:gd name="connsiteX46" fmla="*/ 4062794 w 6748930"/>
              <a:gd name="connsiteY46" fmla="*/ 1122131 h 4012247"/>
              <a:gd name="connsiteX47" fmla="*/ 3318797 w 6748930"/>
              <a:gd name="connsiteY47" fmla="*/ 661541 h 4012247"/>
              <a:gd name="connsiteX48" fmla="*/ 3082778 w 6748930"/>
              <a:gd name="connsiteY48" fmla="*/ 299806 h 4012247"/>
              <a:gd name="connsiteX49" fmla="*/ 2588633 w 6748930"/>
              <a:gd name="connsiteY49" fmla="*/ 486697 h 4012247"/>
              <a:gd name="connsiteX50" fmla="*/ 2297602 w 6748930"/>
              <a:gd name="connsiteY50" fmla="*/ 786063 h 4012247"/>
              <a:gd name="connsiteX51" fmla="*/ 1989942 w 6748930"/>
              <a:gd name="connsiteY51" fmla="*/ 743653 h 4012247"/>
              <a:gd name="connsiteX52" fmla="*/ 1922097 w 6748930"/>
              <a:gd name="connsiteY52" fmla="*/ 313067 h 4012247"/>
              <a:gd name="connsiteX53" fmla="*/ 1412666 w 6748930"/>
              <a:gd name="connsiteY53" fmla="*/ 16487 h 4012247"/>
              <a:gd name="connsiteX54" fmla="*/ 1410394 w 6748930"/>
              <a:gd name="connsiteY54" fmla="*/ 818205 h 4012247"/>
              <a:gd name="connsiteX55" fmla="*/ 771100 w 6748930"/>
              <a:gd name="connsiteY55" fmla="*/ 806980 h 4012247"/>
              <a:gd name="connsiteX56" fmla="*/ 541335 w 6748930"/>
              <a:gd name="connsiteY56" fmla="*/ 705491 h 4012247"/>
              <a:gd name="connsiteX57" fmla="*/ 353890 w 6748930"/>
              <a:gd name="connsiteY57" fmla="*/ 810791 h 4012247"/>
              <a:gd name="connsiteX58" fmla="*/ 237318 w 6748930"/>
              <a:gd name="connsiteY58" fmla="*/ 723893 h 4012247"/>
              <a:gd name="connsiteX59" fmla="*/ 166867 w 6748930"/>
              <a:gd name="connsiteY59" fmla="*/ 799098 h 4012247"/>
              <a:gd name="connsiteX60" fmla="*/ 113254 w 6748930"/>
              <a:gd name="connsiteY60" fmla="*/ 918548 h 4012247"/>
              <a:gd name="connsiteX61" fmla="*/ 72176 w 6748930"/>
              <a:gd name="connsiteY61" fmla="*/ 1016529 h 4012247"/>
              <a:gd name="connsiteX62" fmla="*/ 68887 w 6748930"/>
              <a:gd name="connsiteY62" fmla="*/ 1130332 h 4012247"/>
              <a:gd name="connsiteX63" fmla="*/ 0 w 6748930"/>
              <a:gd name="connsiteY63" fmla="*/ 1230047 h 4012247"/>
              <a:gd name="connsiteX64" fmla="*/ 15717 w 6748930"/>
              <a:gd name="connsiteY64" fmla="*/ 1467415 h 4012247"/>
              <a:gd name="connsiteX65" fmla="*/ 124038 w 6748930"/>
              <a:gd name="connsiteY65" fmla="*/ 1455454 h 4012247"/>
              <a:gd name="connsiteX66" fmla="*/ 287427 w 6748930"/>
              <a:gd name="connsiteY66" fmla="*/ 1525863 h 4012247"/>
              <a:gd name="connsiteX67" fmla="*/ 477307 w 6748930"/>
              <a:gd name="connsiteY67" fmla="*/ 1638888 h 4012247"/>
              <a:gd name="connsiteX68" fmla="*/ 442078 w 6748930"/>
              <a:gd name="connsiteY68" fmla="*/ 1784331 h 4012247"/>
              <a:gd name="connsiteX69" fmla="*/ 632171 w 6748930"/>
              <a:gd name="connsiteY69" fmla="*/ 2014470 h 4012247"/>
              <a:gd name="connsiteX70" fmla="*/ 534711 w 6748930"/>
              <a:gd name="connsiteY70" fmla="*/ 2291050 h 4012247"/>
              <a:gd name="connsiteX0" fmla="*/ 534711 w 6748930"/>
              <a:gd name="connsiteY0" fmla="*/ 1995933 h 3717130"/>
              <a:gd name="connsiteX1" fmla="*/ 1076824 w 6748930"/>
              <a:gd name="connsiteY1" fmla="*/ 2238060 h 3717130"/>
              <a:gd name="connsiteX2" fmla="*/ 1398218 w 6748930"/>
              <a:gd name="connsiteY2" fmla="*/ 2396852 h 3717130"/>
              <a:gd name="connsiteX3" fmla="*/ 997575 w 6748930"/>
              <a:gd name="connsiteY3" fmla="*/ 3386770 h 3717130"/>
              <a:gd name="connsiteX4" fmla="*/ 1286691 w 6748930"/>
              <a:gd name="connsiteY4" fmla="*/ 3266904 h 3717130"/>
              <a:gd name="connsiteX5" fmla="*/ 1442161 w 6748930"/>
              <a:gd name="connsiteY5" fmla="*/ 3064687 h 3717130"/>
              <a:gd name="connsiteX6" fmla="*/ 1468940 w 6748930"/>
              <a:gd name="connsiteY6" fmla="*/ 3035323 h 3717130"/>
              <a:gd name="connsiteX7" fmla="*/ 1513390 w 6748930"/>
              <a:gd name="connsiteY7" fmla="*/ 3048023 h 3717130"/>
              <a:gd name="connsiteX8" fmla="*/ 1487990 w 6748930"/>
              <a:gd name="connsiteY8" fmla="*/ 3086123 h 3717130"/>
              <a:gd name="connsiteX9" fmla="*/ 1649915 w 6748930"/>
              <a:gd name="connsiteY9" fmla="*/ 3159437 h 3717130"/>
              <a:gd name="connsiteX10" fmla="*/ 1859532 w 6748930"/>
              <a:gd name="connsiteY10" fmla="*/ 3232521 h 3717130"/>
              <a:gd name="connsiteX11" fmla="*/ 1854065 w 6748930"/>
              <a:gd name="connsiteY11" fmla="*/ 3155068 h 3717130"/>
              <a:gd name="connsiteX12" fmla="*/ 1879446 w 6748930"/>
              <a:gd name="connsiteY12" fmla="*/ 3069372 h 3717130"/>
              <a:gd name="connsiteX13" fmla="*/ 1994158 w 6748930"/>
              <a:gd name="connsiteY13" fmla="*/ 2577995 h 3717130"/>
              <a:gd name="connsiteX14" fmla="*/ 2804799 w 6748930"/>
              <a:gd name="connsiteY14" fmla="*/ 3261994 h 3717130"/>
              <a:gd name="connsiteX15" fmla="*/ 3013959 w 6748930"/>
              <a:gd name="connsiteY15" fmla="*/ 3324363 h 3717130"/>
              <a:gd name="connsiteX16" fmla="*/ 3183365 w 6748930"/>
              <a:gd name="connsiteY16" fmla="*/ 3356057 h 3717130"/>
              <a:gd name="connsiteX17" fmla="*/ 3423049 w 6748930"/>
              <a:gd name="connsiteY17" fmla="*/ 3405912 h 3717130"/>
              <a:gd name="connsiteX18" fmla="*/ 3632647 w 6748930"/>
              <a:gd name="connsiteY18" fmla="*/ 3448401 h 3717130"/>
              <a:gd name="connsiteX19" fmla="*/ 3740614 w 6748930"/>
              <a:gd name="connsiteY19" fmla="*/ 3344181 h 3717130"/>
              <a:gd name="connsiteX20" fmla="*/ 3737407 w 6748930"/>
              <a:gd name="connsiteY20" fmla="*/ 3008286 h 3717130"/>
              <a:gd name="connsiteX21" fmla="*/ 3757294 w 6748930"/>
              <a:gd name="connsiteY21" fmla="*/ 2747987 h 3717130"/>
              <a:gd name="connsiteX22" fmla="*/ 3792915 w 6748930"/>
              <a:gd name="connsiteY22" fmla="*/ 2716147 h 3717130"/>
              <a:gd name="connsiteX23" fmla="*/ 4255597 w 6748930"/>
              <a:gd name="connsiteY23" fmla="*/ 3086333 h 3717130"/>
              <a:gd name="connsiteX24" fmla="*/ 4720118 w 6748930"/>
              <a:gd name="connsiteY24" fmla="*/ 3444897 h 3717130"/>
              <a:gd name="connsiteX25" fmla="*/ 5023475 w 6748930"/>
              <a:gd name="connsiteY25" fmla="*/ 3717130 h 3717130"/>
              <a:gd name="connsiteX26" fmla="*/ 5017702 w 6748930"/>
              <a:gd name="connsiteY26" fmla="*/ 3407279 h 3717130"/>
              <a:gd name="connsiteX27" fmla="*/ 4969981 w 6748930"/>
              <a:gd name="connsiteY27" fmla="*/ 3295192 h 3717130"/>
              <a:gd name="connsiteX28" fmla="*/ 4908533 w 6748930"/>
              <a:gd name="connsiteY28" fmla="*/ 3145603 h 3717130"/>
              <a:gd name="connsiteX29" fmla="*/ 5369357 w 6748930"/>
              <a:gd name="connsiteY29" fmla="*/ 3032052 h 3717130"/>
              <a:gd name="connsiteX30" fmla="*/ 5352135 w 6748930"/>
              <a:gd name="connsiteY30" fmla="*/ 2794408 h 3717130"/>
              <a:gd name="connsiteX31" fmla="*/ 5596803 w 6748930"/>
              <a:gd name="connsiteY31" fmla="*/ 2800085 h 3717130"/>
              <a:gd name="connsiteX32" fmla="*/ 5602980 w 6748930"/>
              <a:gd name="connsiteY32" fmla="*/ 2749602 h 3717130"/>
              <a:gd name="connsiteX33" fmla="*/ 5450683 w 6748930"/>
              <a:gd name="connsiteY33" fmla="*/ 2758470 h 3717130"/>
              <a:gd name="connsiteX34" fmla="*/ 5397215 w 6748930"/>
              <a:gd name="connsiteY34" fmla="*/ 2699930 h 3717130"/>
              <a:gd name="connsiteX35" fmla="*/ 5479694 w 6748930"/>
              <a:gd name="connsiteY35" fmla="*/ 2585320 h 3717130"/>
              <a:gd name="connsiteX36" fmla="*/ 5563128 w 6748930"/>
              <a:gd name="connsiteY36" fmla="*/ 2666541 h 3717130"/>
              <a:gd name="connsiteX37" fmla="*/ 5654304 w 6748930"/>
              <a:gd name="connsiteY37" fmla="*/ 2650621 h 3717130"/>
              <a:gd name="connsiteX38" fmla="*/ 5699181 w 6748930"/>
              <a:gd name="connsiteY38" fmla="*/ 2562256 h 3717130"/>
              <a:gd name="connsiteX39" fmla="*/ 5832576 w 6748930"/>
              <a:gd name="connsiteY39" fmla="*/ 2655685 h 3717130"/>
              <a:gd name="connsiteX40" fmla="*/ 5912633 w 6748930"/>
              <a:gd name="connsiteY40" fmla="*/ 2475315 h 3717130"/>
              <a:gd name="connsiteX41" fmla="*/ 6298015 w 6748930"/>
              <a:gd name="connsiteY41" fmla="*/ 2684865 h 3717130"/>
              <a:gd name="connsiteX42" fmla="*/ 6529868 w 6748930"/>
              <a:gd name="connsiteY42" fmla="*/ 2873398 h 3717130"/>
              <a:gd name="connsiteX43" fmla="*/ 6671535 w 6748930"/>
              <a:gd name="connsiteY43" fmla="*/ 2942644 h 3717130"/>
              <a:gd name="connsiteX44" fmla="*/ 6748930 w 6748930"/>
              <a:gd name="connsiteY44" fmla="*/ 2818595 h 3717130"/>
              <a:gd name="connsiteX45" fmla="*/ 5559681 w 6748930"/>
              <a:gd name="connsiteY45" fmla="*/ 1843335 h 3717130"/>
              <a:gd name="connsiteX46" fmla="*/ 4062794 w 6748930"/>
              <a:gd name="connsiteY46" fmla="*/ 827014 h 3717130"/>
              <a:gd name="connsiteX47" fmla="*/ 3318797 w 6748930"/>
              <a:gd name="connsiteY47" fmla="*/ 366424 h 3717130"/>
              <a:gd name="connsiteX48" fmla="*/ 3082778 w 6748930"/>
              <a:gd name="connsiteY48" fmla="*/ 4689 h 3717130"/>
              <a:gd name="connsiteX49" fmla="*/ 2588633 w 6748930"/>
              <a:gd name="connsiteY49" fmla="*/ 191580 h 3717130"/>
              <a:gd name="connsiteX50" fmla="*/ 2297602 w 6748930"/>
              <a:gd name="connsiteY50" fmla="*/ 490946 h 3717130"/>
              <a:gd name="connsiteX51" fmla="*/ 1989942 w 6748930"/>
              <a:gd name="connsiteY51" fmla="*/ 448536 h 3717130"/>
              <a:gd name="connsiteX52" fmla="*/ 1922097 w 6748930"/>
              <a:gd name="connsiteY52" fmla="*/ 17950 h 3717130"/>
              <a:gd name="connsiteX53" fmla="*/ 1733356 w 6748930"/>
              <a:gd name="connsiteY53" fmla="*/ 510094 h 3717130"/>
              <a:gd name="connsiteX54" fmla="*/ 1410394 w 6748930"/>
              <a:gd name="connsiteY54" fmla="*/ 523088 h 3717130"/>
              <a:gd name="connsiteX55" fmla="*/ 771100 w 6748930"/>
              <a:gd name="connsiteY55" fmla="*/ 511863 h 3717130"/>
              <a:gd name="connsiteX56" fmla="*/ 541335 w 6748930"/>
              <a:gd name="connsiteY56" fmla="*/ 410374 h 3717130"/>
              <a:gd name="connsiteX57" fmla="*/ 353890 w 6748930"/>
              <a:gd name="connsiteY57" fmla="*/ 515674 h 3717130"/>
              <a:gd name="connsiteX58" fmla="*/ 237318 w 6748930"/>
              <a:gd name="connsiteY58" fmla="*/ 428776 h 3717130"/>
              <a:gd name="connsiteX59" fmla="*/ 166867 w 6748930"/>
              <a:gd name="connsiteY59" fmla="*/ 503981 h 3717130"/>
              <a:gd name="connsiteX60" fmla="*/ 113254 w 6748930"/>
              <a:gd name="connsiteY60" fmla="*/ 623431 h 3717130"/>
              <a:gd name="connsiteX61" fmla="*/ 72176 w 6748930"/>
              <a:gd name="connsiteY61" fmla="*/ 721412 h 3717130"/>
              <a:gd name="connsiteX62" fmla="*/ 68887 w 6748930"/>
              <a:gd name="connsiteY62" fmla="*/ 835215 h 3717130"/>
              <a:gd name="connsiteX63" fmla="*/ 0 w 6748930"/>
              <a:gd name="connsiteY63" fmla="*/ 934930 h 3717130"/>
              <a:gd name="connsiteX64" fmla="*/ 15717 w 6748930"/>
              <a:gd name="connsiteY64" fmla="*/ 1172298 h 3717130"/>
              <a:gd name="connsiteX65" fmla="*/ 124038 w 6748930"/>
              <a:gd name="connsiteY65" fmla="*/ 1160337 h 3717130"/>
              <a:gd name="connsiteX66" fmla="*/ 287427 w 6748930"/>
              <a:gd name="connsiteY66" fmla="*/ 1230746 h 3717130"/>
              <a:gd name="connsiteX67" fmla="*/ 477307 w 6748930"/>
              <a:gd name="connsiteY67" fmla="*/ 1343771 h 3717130"/>
              <a:gd name="connsiteX68" fmla="*/ 442078 w 6748930"/>
              <a:gd name="connsiteY68" fmla="*/ 1489214 h 3717130"/>
              <a:gd name="connsiteX69" fmla="*/ 632171 w 6748930"/>
              <a:gd name="connsiteY69" fmla="*/ 1719353 h 3717130"/>
              <a:gd name="connsiteX70" fmla="*/ 534711 w 6748930"/>
              <a:gd name="connsiteY70" fmla="*/ 1995933 h 3717130"/>
              <a:gd name="connsiteX0" fmla="*/ 534711 w 6748930"/>
              <a:gd name="connsiteY0" fmla="*/ 1991244 h 3712441"/>
              <a:gd name="connsiteX1" fmla="*/ 1076824 w 6748930"/>
              <a:gd name="connsiteY1" fmla="*/ 2233371 h 3712441"/>
              <a:gd name="connsiteX2" fmla="*/ 1398218 w 6748930"/>
              <a:gd name="connsiteY2" fmla="*/ 2392163 h 3712441"/>
              <a:gd name="connsiteX3" fmla="*/ 997575 w 6748930"/>
              <a:gd name="connsiteY3" fmla="*/ 3382081 h 3712441"/>
              <a:gd name="connsiteX4" fmla="*/ 1286691 w 6748930"/>
              <a:gd name="connsiteY4" fmla="*/ 3262215 h 3712441"/>
              <a:gd name="connsiteX5" fmla="*/ 1442161 w 6748930"/>
              <a:gd name="connsiteY5" fmla="*/ 3059998 h 3712441"/>
              <a:gd name="connsiteX6" fmla="*/ 1468940 w 6748930"/>
              <a:gd name="connsiteY6" fmla="*/ 3030634 h 3712441"/>
              <a:gd name="connsiteX7" fmla="*/ 1513390 w 6748930"/>
              <a:gd name="connsiteY7" fmla="*/ 3043334 h 3712441"/>
              <a:gd name="connsiteX8" fmla="*/ 1487990 w 6748930"/>
              <a:gd name="connsiteY8" fmla="*/ 3081434 h 3712441"/>
              <a:gd name="connsiteX9" fmla="*/ 1649915 w 6748930"/>
              <a:gd name="connsiteY9" fmla="*/ 3154748 h 3712441"/>
              <a:gd name="connsiteX10" fmla="*/ 1859532 w 6748930"/>
              <a:gd name="connsiteY10" fmla="*/ 3227832 h 3712441"/>
              <a:gd name="connsiteX11" fmla="*/ 1854065 w 6748930"/>
              <a:gd name="connsiteY11" fmla="*/ 3150379 h 3712441"/>
              <a:gd name="connsiteX12" fmla="*/ 1879446 w 6748930"/>
              <a:gd name="connsiteY12" fmla="*/ 3064683 h 3712441"/>
              <a:gd name="connsiteX13" fmla="*/ 1994158 w 6748930"/>
              <a:gd name="connsiteY13" fmla="*/ 2573306 h 3712441"/>
              <a:gd name="connsiteX14" fmla="*/ 2804799 w 6748930"/>
              <a:gd name="connsiteY14" fmla="*/ 3257305 h 3712441"/>
              <a:gd name="connsiteX15" fmla="*/ 3013959 w 6748930"/>
              <a:gd name="connsiteY15" fmla="*/ 3319674 h 3712441"/>
              <a:gd name="connsiteX16" fmla="*/ 3183365 w 6748930"/>
              <a:gd name="connsiteY16" fmla="*/ 3351368 h 3712441"/>
              <a:gd name="connsiteX17" fmla="*/ 3423049 w 6748930"/>
              <a:gd name="connsiteY17" fmla="*/ 3401223 h 3712441"/>
              <a:gd name="connsiteX18" fmla="*/ 3632647 w 6748930"/>
              <a:gd name="connsiteY18" fmla="*/ 3443712 h 3712441"/>
              <a:gd name="connsiteX19" fmla="*/ 3740614 w 6748930"/>
              <a:gd name="connsiteY19" fmla="*/ 3339492 h 3712441"/>
              <a:gd name="connsiteX20" fmla="*/ 3737407 w 6748930"/>
              <a:gd name="connsiteY20" fmla="*/ 3003597 h 3712441"/>
              <a:gd name="connsiteX21" fmla="*/ 3757294 w 6748930"/>
              <a:gd name="connsiteY21" fmla="*/ 2743298 h 3712441"/>
              <a:gd name="connsiteX22" fmla="*/ 3792915 w 6748930"/>
              <a:gd name="connsiteY22" fmla="*/ 2711458 h 3712441"/>
              <a:gd name="connsiteX23" fmla="*/ 4255597 w 6748930"/>
              <a:gd name="connsiteY23" fmla="*/ 3081644 h 3712441"/>
              <a:gd name="connsiteX24" fmla="*/ 4720118 w 6748930"/>
              <a:gd name="connsiteY24" fmla="*/ 3440208 h 3712441"/>
              <a:gd name="connsiteX25" fmla="*/ 5023475 w 6748930"/>
              <a:gd name="connsiteY25" fmla="*/ 3712441 h 3712441"/>
              <a:gd name="connsiteX26" fmla="*/ 5017702 w 6748930"/>
              <a:gd name="connsiteY26" fmla="*/ 3402590 h 3712441"/>
              <a:gd name="connsiteX27" fmla="*/ 4969981 w 6748930"/>
              <a:gd name="connsiteY27" fmla="*/ 3290503 h 3712441"/>
              <a:gd name="connsiteX28" fmla="*/ 4908533 w 6748930"/>
              <a:gd name="connsiteY28" fmla="*/ 3140914 h 3712441"/>
              <a:gd name="connsiteX29" fmla="*/ 5369357 w 6748930"/>
              <a:gd name="connsiteY29" fmla="*/ 3027363 h 3712441"/>
              <a:gd name="connsiteX30" fmla="*/ 5352135 w 6748930"/>
              <a:gd name="connsiteY30" fmla="*/ 2789719 h 3712441"/>
              <a:gd name="connsiteX31" fmla="*/ 5596803 w 6748930"/>
              <a:gd name="connsiteY31" fmla="*/ 2795396 h 3712441"/>
              <a:gd name="connsiteX32" fmla="*/ 5602980 w 6748930"/>
              <a:gd name="connsiteY32" fmla="*/ 2744913 h 3712441"/>
              <a:gd name="connsiteX33" fmla="*/ 5450683 w 6748930"/>
              <a:gd name="connsiteY33" fmla="*/ 2753781 h 3712441"/>
              <a:gd name="connsiteX34" fmla="*/ 5397215 w 6748930"/>
              <a:gd name="connsiteY34" fmla="*/ 2695241 h 3712441"/>
              <a:gd name="connsiteX35" fmla="*/ 5479694 w 6748930"/>
              <a:gd name="connsiteY35" fmla="*/ 2580631 h 3712441"/>
              <a:gd name="connsiteX36" fmla="*/ 5563128 w 6748930"/>
              <a:gd name="connsiteY36" fmla="*/ 2661852 h 3712441"/>
              <a:gd name="connsiteX37" fmla="*/ 5654304 w 6748930"/>
              <a:gd name="connsiteY37" fmla="*/ 2645932 h 3712441"/>
              <a:gd name="connsiteX38" fmla="*/ 5699181 w 6748930"/>
              <a:gd name="connsiteY38" fmla="*/ 2557567 h 3712441"/>
              <a:gd name="connsiteX39" fmla="*/ 5832576 w 6748930"/>
              <a:gd name="connsiteY39" fmla="*/ 2650996 h 3712441"/>
              <a:gd name="connsiteX40" fmla="*/ 5912633 w 6748930"/>
              <a:gd name="connsiteY40" fmla="*/ 2470626 h 3712441"/>
              <a:gd name="connsiteX41" fmla="*/ 6298015 w 6748930"/>
              <a:gd name="connsiteY41" fmla="*/ 2680176 h 3712441"/>
              <a:gd name="connsiteX42" fmla="*/ 6529868 w 6748930"/>
              <a:gd name="connsiteY42" fmla="*/ 2868709 h 3712441"/>
              <a:gd name="connsiteX43" fmla="*/ 6671535 w 6748930"/>
              <a:gd name="connsiteY43" fmla="*/ 2937955 h 3712441"/>
              <a:gd name="connsiteX44" fmla="*/ 6748930 w 6748930"/>
              <a:gd name="connsiteY44" fmla="*/ 2813906 h 3712441"/>
              <a:gd name="connsiteX45" fmla="*/ 5559681 w 6748930"/>
              <a:gd name="connsiteY45" fmla="*/ 1838646 h 3712441"/>
              <a:gd name="connsiteX46" fmla="*/ 4062794 w 6748930"/>
              <a:gd name="connsiteY46" fmla="*/ 822325 h 3712441"/>
              <a:gd name="connsiteX47" fmla="*/ 3318797 w 6748930"/>
              <a:gd name="connsiteY47" fmla="*/ 361735 h 3712441"/>
              <a:gd name="connsiteX48" fmla="*/ 3082778 w 6748930"/>
              <a:gd name="connsiteY48" fmla="*/ 0 h 3712441"/>
              <a:gd name="connsiteX49" fmla="*/ 2588633 w 6748930"/>
              <a:gd name="connsiteY49" fmla="*/ 186891 h 3712441"/>
              <a:gd name="connsiteX50" fmla="*/ 2297602 w 6748930"/>
              <a:gd name="connsiteY50" fmla="*/ 486257 h 3712441"/>
              <a:gd name="connsiteX51" fmla="*/ 1989942 w 6748930"/>
              <a:gd name="connsiteY51" fmla="*/ 443847 h 3712441"/>
              <a:gd name="connsiteX52" fmla="*/ 1733356 w 6748930"/>
              <a:gd name="connsiteY52" fmla="*/ 505405 h 3712441"/>
              <a:gd name="connsiteX53" fmla="*/ 1410394 w 6748930"/>
              <a:gd name="connsiteY53" fmla="*/ 518399 h 3712441"/>
              <a:gd name="connsiteX54" fmla="*/ 771100 w 6748930"/>
              <a:gd name="connsiteY54" fmla="*/ 507174 h 3712441"/>
              <a:gd name="connsiteX55" fmla="*/ 541335 w 6748930"/>
              <a:gd name="connsiteY55" fmla="*/ 405685 h 3712441"/>
              <a:gd name="connsiteX56" fmla="*/ 353890 w 6748930"/>
              <a:gd name="connsiteY56" fmla="*/ 510985 h 3712441"/>
              <a:gd name="connsiteX57" fmla="*/ 237318 w 6748930"/>
              <a:gd name="connsiteY57" fmla="*/ 424087 h 3712441"/>
              <a:gd name="connsiteX58" fmla="*/ 166867 w 6748930"/>
              <a:gd name="connsiteY58" fmla="*/ 499292 h 3712441"/>
              <a:gd name="connsiteX59" fmla="*/ 113254 w 6748930"/>
              <a:gd name="connsiteY59" fmla="*/ 618742 h 3712441"/>
              <a:gd name="connsiteX60" fmla="*/ 72176 w 6748930"/>
              <a:gd name="connsiteY60" fmla="*/ 716723 h 3712441"/>
              <a:gd name="connsiteX61" fmla="*/ 68887 w 6748930"/>
              <a:gd name="connsiteY61" fmla="*/ 830526 h 3712441"/>
              <a:gd name="connsiteX62" fmla="*/ 0 w 6748930"/>
              <a:gd name="connsiteY62" fmla="*/ 930241 h 3712441"/>
              <a:gd name="connsiteX63" fmla="*/ 15717 w 6748930"/>
              <a:gd name="connsiteY63" fmla="*/ 1167609 h 3712441"/>
              <a:gd name="connsiteX64" fmla="*/ 124038 w 6748930"/>
              <a:gd name="connsiteY64" fmla="*/ 1155648 h 3712441"/>
              <a:gd name="connsiteX65" fmla="*/ 287427 w 6748930"/>
              <a:gd name="connsiteY65" fmla="*/ 1226057 h 3712441"/>
              <a:gd name="connsiteX66" fmla="*/ 477307 w 6748930"/>
              <a:gd name="connsiteY66" fmla="*/ 1339082 h 3712441"/>
              <a:gd name="connsiteX67" fmla="*/ 442078 w 6748930"/>
              <a:gd name="connsiteY67" fmla="*/ 1484525 h 3712441"/>
              <a:gd name="connsiteX68" fmla="*/ 632171 w 6748930"/>
              <a:gd name="connsiteY68" fmla="*/ 1714664 h 3712441"/>
              <a:gd name="connsiteX69" fmla="*/ 534711 w 6748930"/>
              <a:gd name="connsiteY69" fmla="*/ 1991244 h 3712441"/>
              <a:gd name="connsiteX0" fmla="*/ 534711 w 6748930"/>
              <a:gd name="connsiteY0" fmla="*/ 1991244 h 3712441"/>
              <a:gd name="connsiteX1" fmla="*/ 1076824 w 6748930"/>
              <a:gd name="connsiteY1" fmla="*/ 2233371 h 3712441"/>
              <a:gd name="connsiteX2" fmla="*/ 1398218 w 6748930"/>
              <a:gd name="connsiteY2" fmla="*/ 2392163 h 3712441"/>
              <a:gd name="connsiteX3" fmla="*/ 997575 w 6748930"/>
              <a:gd name="connsiteY3" fmla="*/ 3382081 h 3712441"/>
              <a:gd name="connsiteX4" fmla="*/ 1286691 w 6748930"/>
              <a:gd name="connsiteY4" fmla="*/ 3262215 h 3712441"/>
              <a:gd name="connsiteX5" fmla="*/ 1442161 w 6748930"/>
              <a:gd name="connsiteY5" fmla="*/ 3059998 h 3712441"/>
              <a:gd name="connsiteX6" fmla="*/ 1468940 w 6748930"/>
              <a:gd name="connsiteY6" fmla="*/ 3030634 h 3712441"/>
              <a:gd name="connsiteX7" fmla="*/ 1513390 w 6748930"/>
              <a:gd name="connsiteY7" fmla="*/ 3043334 h 3712441"/>
              <a:gd name="connsiteX8" fmla="*/ 1487990 w 6748930"/>
              <a:gd name="connsiteY8" fmla="*/ 3081434 h 3712441"/>
              <a:gd name="connsiteX9" fmla="*/ 1649915 w 6748930"/>
              <a:gd name="connsiteY9" fmla="*/ 3154748 h 3712441"/>
              <a:gd name="connsiteX10" fmla="*/ 1859532 w 6748930"/>
              <a:gd name="connsiteY10" fmla="*/ 3227832 h 3712441"/>
              <a:gd name="connsiteX11" fmla="*/ 1854065 w 6748930"/>
              <a:gd name="connsiteY11" fmla="*/ 3150379 h 3712441"/>
              <a:gd name="connsiteX12" fmla="*/ 1879446 w 6748930"/>
              <a:gd name="connsiteY12" fmla="*/ 3064683 h 3712441"/>
              <a:gd name="connsiteX13" fmla="*/ 1994158 w 6748930"/>
              <a:gd name="connsiteY13" fmla="*/ 2573306 h 3712441"/>
              <a:gd name="connsiteX14" fmla="*/ 2804799 w 6748930"/>
              <a:gd name="connsiteY14" fmla="*/ 3257305 h 3712441"/>
              <a:gd name="connsiteX15" fmla="*/ 3013959 w 6748930"/>
              <a:gd name="connsiteY15" fmla="*/ 3319674 h 3712441"/>
              <a:gd name="connsiteX16" fmla="*/ 3183365 w 6748930"/>
              <a:gd name="connsiteY16" fmla="*/ 3351368 h 3712441"/>
              <a:gd name="connsiteX17" fmla="*/ 3423049 w 6748930"/>
              <a:gd name="connsiteY17" fmla="*/ 3401223 h 3712441"/>
              <a:gd name="connsiteX18" fmla="*/ 3632647 w 6748930"/>
              <a:gd name="connsiteY18" fmla="*/ 3443712 h 3712441"/>
              <a:gd name="connsiteX19" fmla="*/ 3740614 w 6748930"/>
              <a:gd name="connsiteY19" fmla="*/ 3339492 h 3712441"/>
              <a:gd name="connsiteX20" fmla="*/ 3737407 w 6748930"/>
              <a:gd name="connsiteY20" fmla="*/ 3003597 h 3712441"/>
              <a:gd name="connsiteX21" fmla="*/ 3757294 w 6748930"/>
              <a:gd name="connsiteY21" fmla="*/ 2743298 h 3712441"/>
              <a:gd name="connsiteX22" fmla="*/ 3792915 w 6748930"/>
              <a:gd name="connsiteY22" fmla="*/ 2711458 h 3712441"/>
              <a:gd name="connsiteX23" fmla="*/ 4255597 w 6748930"/>
              <a:gd name="connsiteY23" fmla="*/ 3081644 h 3712441"/>
              <a:gd name="connsiteX24" fmla="*/ 4720118 w 6748930"/>
              <a:gd name="connsiteY24" fmla="*/ 3440208 h 3712441"/>
              <a:gd name="connsiteX25" fmla="*/ 5023475 w 6748930"/>
              <a:gd name="connsiteY25" fmla="*/ 3712441 h 3712441"/>
              <a:gd name="connsiteX26" fmla="*/ 5017702 w 6748930"/>
              <a:gd name="connsiteY26" fmla="*/ 3402590 h 3712441"/>
              <a:gd name="connsiteX27" fmla="*/ 4969981 w 6748930"/>
              <a:gd name="connsiteY27" fmla="*/ 3290503 h 3712441"/>
              <a:gd name="connsiteX28" fmla="*/ 4908533 w 6748930"/>
              <a:gd name="connsiteY28" fmla="*/ 3140914 h 3712441"/>
              <a:gd name="connsiteX29" fmla="*/ 5369357 w 6748930"/>
              <a:gd name="connsiteY29" fmla="*/ 3027363 h 3712441"/>
              <a:gd name="connsiteX30" fmla="*/ 5352135 w 6748930"/>
              <a:gd name="connsiteY30" fmla="*/ 2789719 h 3712441"/>
              <a:gd name="connsiteX31" fmla="*/ 5596803 w 6748930"/>
              <a:gd name="connsiteY31" fmla="*/ 2795396 h 3712441"/>
              <a:gd name="connsiteX32" fmla="*/ 5602980 w 6748930"/>
              <a:gd name="connsiteY32" fmla="*/ 2744913 h 3712441"/>
              <a:gd name="connsiteX33" fmla="*/ 5450683 w 6748930"/>
              <a:gd name="connsiteY33" fmla="*/ 2753781 h 3712441"/>
              <a:gd name="connsiteX34" fmla="*/ 5397215 w 6748930"/>
              <a:gd name="connsiteY34" fmla="*/ 2695241 h 3712441"/>
              <a:gd name="connsiteX35" fmla="*/ 5479694 w 6748930"/>
              <a:gd name="connsiteY35" fmla="*/ 2580631 h 3712441"/>
              <a:gd name="connsiteX36" fmla="*/ 5563128 w 6748930"/>
              <a:gd name="connsiteY36" fmla="*/ 2661852 h 3712441"/>
              <a:gd name="connsiteX37" fmla="*/ 5654304 w 6748930"/>
              <a:gd name="connsiteY37" fmla="*/ 2645932 h 3712441"/>
              <a:gd name="connsiteX38" fmla="*/ 5699181 w 6748930"/>
              <a:gd name="connsiteY38" fmla="*/ 2557567 h 3712441"/>
              <a:gd name="connsiteX39" fmla="*/ 5832576 w 6748930"/>
              <a:gd name="connsiteY39" fmla="*/ 2650996 h 3712441"/>
              <a:gd name="connsiteX40" fmla="*/ 5912633 w 6748930"/>
              <a:gd name="connsiteY40" fmla="*/ 2470626 h 3712441"/>
              <a:gd name="connsiteX41" fmla="*/ 6298015 w 6748930"/>
              <a:gd name="connsiteY41" fmla="*/ 2680176 h 3712441"/>
              <a:gd name="connsiteX42" fmla="*/ 6529868 w 6748930"/>
              <a:gd name="connsiteY42" fmla="*/ 2868709 h 3712441"/>
              <a:gd name="connsiteX43" fmla="*/ 6671535 w 6748930"/>
              <a:gd name="connsiteY43" fmla="*/ 2937955 h 3712441"/>
              <a:gd name="connsiteX44" fmla="*/ 6748930 w 6748930"/>
              <a:gd name="connsiteY44" fmla="*/ 2813906 h 3712441"/>
              <a:gd name="connsiteX45" fmla="*/ 5559681 w 6748930"/>
              <a:gd name="connsiteY45" fmla="*/ 1838646 h 3712441"/>
              <a:gd name="connsiteX46" fmla="*/ 4062794 w 6748930"/>
              <a:gd name="connsiteY46" fmla="*/ 822325 h 3712441"/>
              <a:gd name="connsiteX47" fmla="*/ 3318797 w 6748930"/>
              <a:gd name="connsiteY47" fmla="*/ 361735 h 3712441"/>
              <a:gd name="connsiteX48" fmla="*/ 3082778 w 6748930"/>
              <a:gd name="connsiteY48" fmla="*/ 0 h 3712441"/>
              <a:gd name="connsiteX49" fmla="*/ 2588633 w 6748930"/>
              <a:gd name="connsiteY49" fmla="*/ 186891 h 3712441"/>
              <a:gd name="connsiteX50" fmla="*/ 2297602 w 6748930"/>
              <a:gd name="connsiteY50" fmla="*/ 486257 h 3712441"/>
              <a:gd name="connsiteX51" fmla="*/ 1989942 w 6748930"/>
              <a:gd name="connsiteY51" fmla="*/ 443847 h 3712441"/>
              <a:gd name="connsiteX52" fmla="*/ 1733356 w 6748930"/>
              <a:gd name="connsiteY52" fmla="*/ 505405 h 3712441"/>
              <a:gd name="connsiteX53" fmla="*/ 1410394 w 6748930"/>
              <a:gd name="connsiteY53" fmla="*/ 518399 h 3712441"/>
              <a:gd name="connsiteX54" fmla="*/ 771100 w 6748930"/>
              <a:gd name="connsiteY54" fmla="*/ 507174 h 3712441"/>
              <a:gd name="connsiteX55" fmla="*/ 541335 w 6748930"/>
              <a:gd name="connsiteY55" fmla="*/ 405685 h 3712441"/>
              <a:gd name="connsiteX56" fmla="*/ 353890 w 6748930"/>
              <a:gd name="connsiteY56" fmla="*/ 510985 h 3712441"/>
              <a:gd name="connsiteX57" fmla="*/ 237318 w 6748930"/>
              <a:gd name="connsiteY57" fmla="*/ 424087 h 3712441"/>
              <a:gd name="connsiteX58" fmla="*/ 166867 w 6748930"/>
              <a:gd name="connsiteY58" fmla="*/ 499292 h 3712441"/>
              <a:gd name="connsiteX59" fmla="*/ 113254 w 6748930"/>
              <a:gd name="connsiteY59" fmla="*/ 618742 h 3712441"/>
              <a:gd name="connsiteX60" fmla="*/ 72176 w 6748930"/>
              <a:gd name="connsiteY60" fmla="*/ 716723 h 3712441"/>
              <a:gd name="connsiteX61" fmla="*/ 68887 w 6748930"/>
              <a:gd name="connsiteY61" fmla="*/ 830526 h 3712441"/>
              <a:gd name="connsiteX62" fmla="*/ 0 w 6748930"/>
              <a:gd name="connsiteY62" fmla="*/ 930241 h 3712441"/>
              <a:gd name="connsiteX63" fmla="*/ 15717 w 6748930"/>
              <a:gd name="connsiteY63" fmla="*/ 1167609 h 3712441"/>
              <a:gd name="connsiteX64" fmla="*/ 124038 w 6748930"/>
              <a:gd name="connsiteY64" fmla="*/ 1155648 h 3712441"/>
              <a:gd name="connsiteX65" fmla="*/ 287427 w 6748930"/>
              <a:gd name="connsiteY65" fmla="*/ 1226057 h 3712441"/>
              <a:gd name="connsiteX66" fmla="*/ 477307 w 6748930"/>
              <a:gd name="connsiteY66" fmla="*/ 1339082 h 3712441"/>
              <a:gd name="connsiteX67" fmla="*/ 442078 w 6748930"/>
              <a:gd name="connsiteY67" fmla="*/ 1484525 h 3712441"/>
              <a:gd name="connsiteX68" fmla="*/ 632171 w 6748930"/>
              <a:gd name="connsiteY68" fmla="*/ 1714664 h 3712441"/>
              <a:gd name="connsiteX69" fmla="*/ 534711 w 6748930"/>
              <a:gd name="connsiteY69" fmla="*/ 1991244 h 3712441"/>
              <a:gd name="connsiteX0" fmla="*/ 534711 w 6748930"/>
              <a:gd name="connsiteY0" fmla="*/ 1991244 h 3712441"/>
              <a:gd name="connsiteX1" fmla="*/ 1076824 w 6748930"/>
              <a:gd name="connsiteY1" fmla="*/ 2233371 h 3712441"/>
              <a:gd name="connsiteX2" fmla="*/ 1398218 w 6748930"/>
              <a:gd name="connsiteY2" fmla="*/ 2392163 h 3712441"/>
              <a:gd name="connsiteX3" fmla="*/ 997575 w 6748930"/>
              <a:gd name="connsiteY3" fmla="*/ 3382081 h 3712441"/>
              <a:gd name="connsiteX4" fmla="*/ 1286691 w 6748930"/>
              <a:gd name="connsiteY4" fmla="*/ 3262215 h 3712441"/>
              <a:gd name="connsiteX5" fmla="*/ 1442161 w 6748930"/>
              <a:gd name="connsiteY5" fmla="*/ 3059998 h 3712441"/>
              <a:gd name="connsiteX6" fmla="*/ 1468940 w 6748930"/>
              <a:gd name="connsiteY6" fmla="*/ 3030634 h 3712441"/>
              <a:gd name="connsiteX7" fmla="*/ 1513390 w 6748930"/>
              <a:gd name="connsiteY7" fmla="*/ 3043334 h 3712441"/>
              <a:gd name="connsiteX8" fmla="*/ 1487990 w 6748930"/>
              <a:gd name="connsiteY8" fmla="*/ 3081434 h 3712441"/>
              <a:gd name="connsiteX9" fmla="*/ 1649915 w 6748930"/>
              <a:gd name="connsiteY9" fmla="*/ 3154748 h 3712441"/>
              <a:gd name="connsiteX10" fmla="*/ 1859532 w 6748930"/>
              <a:gd name="connsiteY10" fmla="*/ 3227832 h 3712441"/>
              <a:gd name="connsiteX11" fmla="*/ 1854065 w 6748930"/>
              <a:gd name="connsiteY11" fmla="*/ 3150379 h 3712441"/>
              <a:gd name="connsiteX12" fmla="*/ 1879446 w 6748930"/>
              <a:gd name="connsiteY12" fmla="*/ 3064683 h 3712441"/>
              <a:gd name="connsiteX13" fmla="*/ 1994158 w 6748930"/>
              <a:gd name="connsiteY13" fmla="*/ 2573306 h 3712441"/>
              <a:gd name="connsiteX14" fmla="*/ 2804799 w 6748930"/>
              <a:gd name="connsiteY14" fmla="*/ 3257305 h 3712441"/>
              <a:gd name="connsiteX15" fmla="*/ 3013959 w 6748930"/>
              <a:gd name="connsiteY15" fmla="*/ 3319674 h 3712441"/>
              <a:gd name="connsiteX16" fmla="*/ 3183365 w 6748930"/>
              <a:gd name="connsiteY16" fmla="*/ 3351368 h 3712441"/>
              <a:gd name="connsiteX17" fmla="*/ 3423049 w 6748930"/>
              <a:gd name="connsiteY17" fmla="*/ 3401223 h 3712441"/>
              <a:gd name="connsiteX18" fmla="*/ 3632647 w 6748930"/>
              <a:gd name="connsiteY18" fmla="*/ 3443712 h 3712441"/>
              <a:gd name="connsiteX19" fmla="*/ 3740614 w 6748930"/>
              <a:gd name="connsiteY19" fmla="*/ 3339492 h 3712441"/>
              <a:gd name="connsiteX20" fmla="*/ 3737407 w 6748930"/>
              <a:gd name="connsiteY20" fmla="*/ 3003597 h 3712441"/>
              <a:gd name="connsiteX21" fmla="*/ 3757294 w 6748930"/>
              <a:gd name="connsiteY21" fmla="*/ 2743298 h 3712441"/>
              <a:gd name="connsiteX22" fmla="*/ 3792915 w 6748930"/>
              <a:gd name="connsiteY22" fmla="*/ 2711458 h 3712441"/>
              <a:gd name="connsiteX23" fmla="*/ 4255597 w 6748930"/>
              <a:gd name="connsiteY23" fmla="*/ 3081644 h 3712441"/>
              <a:gd name="connsiteX24" fmla="*/ 4720118 w 6748930"/>
              <a:gd name="connsiteY24" fmla="*/ 3440208 h 3712441"/>
              <a:gd name="connsiteX25" fmla="*/ 5023475 w 6748930"/>
              <a:gd name="connsiteY25" fmla="*/ 3712441 h 3712441"/>
              <a:gd name="connsiteX26" fmla="*/ 5017702 w 6748930"/>
              <a:gd name="connsiteY26" fmla="*/ 3402590 h 3712441"/>
              <a:gd name="connsiteX27" fmla="*/ 4969981 w 6748930"/>
              <a:gd name="connsiteY27" fmla="*/ 3290503 h 3712441"/>
              <a:gd name="connsiteX28" fmla="*/ 4908533 w 6748930"/>
              <a:gd name="connsiteY28" fmla="*/ 3140914 h 3712441"/>
              <a:gd name="connsiteX29" fmla="*/ 5369357 w 6748930"/>
              <a:gd name="connsiteY29" fmla="*/ 3027363 h 3712441"/>
              <a:gd name="connsiteX30" fmla="*/ 5352135 w 6748930"/>
              <a:gd name="connsiteY30" fmla="*/ 2789719 h 3712441"/>
              <a:gd name="connsiteX31" fmla="*/ 5596803 w 6748930"/>
              <a:gd name="connsiteY31" fmla="*/ 2795396 h 3712441"/>
              <a:gd name="connsiteX32" fmla="*/ 5602980 w 6748930"/>
              <a:gd name="connsiteY32" fmla="*/ 2744913 h 3712441"/>
              <a:gd name="connsiteX33" fmla="*/ 5450683 w 6748930"/>
              <a:gd name="connsiteY33" fmla="*/ 2753781 h 3712441"/>
              <a:gd name="connsiteX34" fmla="*/ 5397215 w 6748930"/>
              <a:gd name="connsiteY34" fmla="*/ 2695241 h 3712441"/>
              <a:gd name="connsiteX35" fmla="*/ 5479694 w 6748930"/>
              <a:gd name="connsiteY35" fmla="*/ 2580631 h 3712441"/>
              <a:gd name="connsiteX36" fmla="*/ 5563128 w 6748930"/>
              <a:gd name="connsiteY36" fmla="*/ 2661852 h 3712441"/>
              <a:gd name="connsiteX37" fmla="*/ 5654304 w 6748930"/>
              <a:gd name="connsiteY37" fmla="*/ 2645932 h 3712441"/>
              <a:gd name="connsiteX38" fmla="*/ 5699181 w 6748930"/>
              <a:gd name="connsiteY38" fmla="*/ 2557567 h 3712441"/>
              <a:gd name="connsiteX39" fmla="*/ 5832576 w 6748930"/>
              <a:gd name="connsiteY39" fmla="*/ 2650996 h 3712441"/>
              <a:gd name="connsiteX40" fmla="*/ 5912633 w 6748930"/>
              <a:gd name="connsiteY40" fmla="*/ 2470626 h 3712441"/>
              <a:gd name="connsiteX41" fmla="*/ 6298015 w 6748930"/>
              <a:gd name="connsiteY41" fmla="*/ 2680176 h 3712441"/>
              <a:gd name="connsiteX42" fmla="*/ 6529868 w 6748930"/>
              <a:gd name="connsiteY42" fmla="*/ 2868709 h 3712441"/>
              <a:gd name="connsiteX43" fmla="*/ 6671535 w 6748930"/>
              <a:gd name="connsiteY43" fmla="*/ 2937955 h 3712441"/>
              <a:gd name="connsiteX44" fmla="*/ 6748930 w 6748930"/>
              <a:gd name="connsiteY44" fmla="*/ 2813906 h 3712441"/>
              <a:gd name="connsiteX45" fmla="*/ 5559681 w 6748930"/>
              <a:gd name="connsiteY45" fmla="*/ 1838646 h 3712441"/>
              <a:gd name="connsiteX46" fmla="*/ 4062794 w 6748930"/>
              <a:gd name="connsiteY46" fmla="*/ 822325 h 3712441"/>
              <a:gd name="connsiteX47" fmla="*/ 3318797 w 6748930"/>
              <a:gd name="connsiteY47" fmla="*/ 361735 h 3712441"/>
              <a:gd name="connsiteX48" fmla="*/ 3082778 w 6748930"/>
              <a:gd name="connsiteY48" fmla="*/ 0 h 3712441"/>
              <a:gd name="connsiteX49" fmla="*/ 2588633 w 6748930"/>
              <a:gd name="connsiteY49" fmla="*/ 186891 h 3712441"/>
              <a:gd name="connsiteX50" fmla="*/ 2297602 w 6748930"/>
              <a:gd name="connsiteY50" fmla="*/ 486257 h 3712441"/>
              <a:gd name="connsiteX51" fmla="*/ 1989942 w 6748930"/>
              <a:gd name="connsiteY51" fmla="*/ 443847 h 3712441"/>
              <a:gd name="connsiteX52" fmla="*/ 1733356 w 6748930"/>
              <a:gd name="connsiteY52" fmla="*/ 470736 h 3712441"/>
              <a:gd name="connsiteX53" fmla="*/ 1410394 w 6748930"/>
              <a:gd name="connsiteY53" fmla="*/ 518399 h 3712441"/>
              <a:gd name="connsiteX54" fmla="*/ 771100 w 6748930"/>
              <a:gd name="connsiteY54" fmla="*/ 507174 h 3712441"/>
              <a:gd name="connsiteX55" fmla="*/ 541335 w 6748930"/>
              <a:gd name="connsiteY55" fmla="*/ 405685 h 3712441"/>
              <a:gd name="connsiteX56" fmla="*/ 353890 w 6748930"/>
              <a:gd name="connsiteY56" fmla="*/ 510985 h 3712441"/>
              <a:gd name="connsiteX57" fmla="*/ 237318 w 6748930"/>
              <a:gd name="connsiteY57" fmla="*/ 424087 h 3712441"/>
              <a:gd name="connsiteX58" fmla="*/ 166867 w 6748930"/>
              <a:gd name="connsiteY58" fmla="*/ 499292 h 3712441"/>
              <a:gd name="connsiteX59" fmla="*/ 113254 w 6748930"/>
              <a:gd name="connsiteY59" fmla="*/ 618742 h 3712441"/>
              <a:gd name="connsiteX60" fmla="*/ 72176 w 6748930"/>
              <a:gd name="connsiteY60" fmla="*/ 716723 h 3712441"/>
              <a:gd name="connsiteX61" fmla="*/ 68887 w 6748930"/>
              <a:gd name="connsiteY61" fmla="*/ 830526 h 3712441"/>
              <a:gd name="connsiteX62" fmla="*/ 0 w 6748930"/>
              <a:gd name="connsiteY62" fmla="*/ 930241 h 3712441"/>
              <a:gd name="connsiteX63" fmla="*/ 15717 w 6748930"/>
              <a:gd name="connsiteY63" fmla="*/ 1167609 h 3712441"/>
              <a:gd name="connsiteX64" fmla="*/ 124038 w 6748930"/>
              <a:gd name="connsiteY64" fmla="*/ 1155648 h 3712441"/>
              <a:gd name="connsiteX65" fmla="*/ 287427 w 6748930"/>
              <a:gd name="connsiteY65" fmla="*/ 1226057 h 3712441"/>
              <a:gd name="connsiteX66" fmla="*/ 477307 w 6748930"/>
              <a:gd name="connsiteY66" fmla="*/ 1339082 h 3712441"/>
              <a:gd name="connsiteX67" fmla="*/ 442078 w 6748930"/>
              <a:gd name="connsiteY67" fmla="*/ 1484525 h 3712441"/>
              <a:gd name="connsiteX68" fmla="*/ 632171 w 6748930"/>
              <a:gd name="connsiteY68" fmla="*/ 1714664 h 3712441"/>
              <a:gd name="connsiteX69" fmla="*/ 534711 w 6748930"/>
              <a:gd name="connsiteY69" fmla="*/ 1991244 h 3712441"/>
              <a:gd name="connsiteX0" fmla="*/ 534711 w 6748930"/>
              <a:gd name="connsiteY0" fmla="*/ 1991244 h 3712441"/>
              <a:gd name="connsiteX1" fmla="*/ 1076824 w 6748930"/>
              <a:gd name="connsiteY1" fmla="*/ 2233371 h 3712441"/>
              <a:gd name="connsiteX2" fmla="*/ 1398218 w 6748930"/>
              <a:gd name="connsiteY2" fmla="*/ 2392163 h 3712441"/>
              <a:gd name="connsiteX3" fmla="*/ 997575 w 6748930"/>
              <a:gd name="connsiteY3" fmla="*/ 3382081 h 3712441"/>
              <a:gd name="connsiteX4" fmla="*/ 1286691 w 6748930"/>
              <a:gd name="connsiteY4" fmla="*/ 3262215 h 3712441"/>
              <a:gd name="connsiteX5" fmla="*/ 1442161 w 6748930"/>
              <a:gd name="connsiteY5" fmla="*/ 3059998 h 3712441"/>
              <a:gd name="connsiteX6" fmla="*/ 1468940 w 6748930"/>
              <a:gd name="connsiteY6" fmla="*/ 3030634 h 3712441"/>
              <a:gd name="connsiteX7" fmla="*/ 1513390 w 6748930"/>
              <a:gd name="connsiteY7" fmla="*/ 3043334 h 3712441"/>
              <a:gd name="connsiteX8" fmla="*/ 1487990 w 6748930"/>
              <a:gd name="connsiteY8" fmla="*/ 3081434 h 3712441"/>
              <a:gd name="connsiteX9" fmla="*/ 1649915 w 6748930"/>
              <a:gd name="connsiteY9" fmla="*/ 3154748 h 3712441"/>
              <a:gd name="connsiteX10" fmla="*/ 1859532 w 6748930"/>
              <a:gd name="connsiteY10" fmla="*/ 3227832 h 3712441"/>
              <a:gd name="connsiteX11" fmla="*/ 1854065 w 6748930"/>
              <a:gd name="connsiteY11" fmla="*/ 3150379 h 3712441"/>
              <a:gd name="connsiteX12" fmla="*/ 1879446 w 6748930"/>
              <a:gd name="connsiteY12" fmla="*/ 3064683 h 3712441"/>
              <a:gd name="connsiteX13" fmla="*/ 1994158 w 6748930"/>
              <a:gd name="connsiteY13" fmla="*/ 2573306 h 3712441"/>
              <a:gd name="connsiteX14" fmla="*/ 2804799 w 6748930"/>
              <a:gd name="connsiteY14" fmla="*/ 3257305 h 3712441"/>
              <a:gd name="connsiteX15" fmla="*/ 3013959 w 6748930"/>
              <a:gd name="connsiteY15" fmla="*/ 3319674 h 3712441"/>
              <a:gd name="connsiteX16" fmla="*/ 3183365 w 6748930"/>
              <a:gd name="connsiteY16" fmla="*/ 3351368 h 3712441"/>
              <a:gd name="connsiteX17" fmla="*/ 3423049 w 6748930"/>
              <a:gd name="connsiteY17" fmla="*/ 3401223 h 3712441"/>
              <a:gd name="connsiteX18" fmla="*/ 3632647 w 6748930"/>
              <a:gd name="connsiteY18" fmla="*/ 3443712 h 3712441"/>
              <a:gd name="connsiteX19" fmla="*/ 3740614 w 6748930"/>
              <a:gd name="connsiteY19" fmla="*/ 3339492 h 3712441"/>
              <a:gd name="connsiteX20" fmla="*/ 3737407 w 6748930"/>
              <a:gd name="connsiteY20" fmla="*/ 3003597 h 3712441"/>
              <a:gd name="connsiteX21" fmla="*/ 3757294 w 6748930"/>
              <a:gd name="connsiteY21" fmla="*/ 2743298 h 3712441"/>
              <a:gd name="connsiteX22" fmla="*/ 3792915 w 6748930"/>
              <a:gd name="connsiteY22" fmla="*/ 2711458 h 3712441"/>
              <a:gd name="connsiteX23" fmla="*/ 4255597 w 6748930"/>
              <a:gd name="connsiteY23" fmla="*/ 3081644 h 3712441"/>
              <a:gd name="connsiteX24" fmla="*/ 4720118 w 6748930"/>
              <a:gd name="connsiteY24" fmla="*/ 3440208 h 3712441"/>
              <a:gd name="connsiteX25" fmla="*/ 5023475 w 6748930"/>
              <a:gd name="connsiteY25" fmla="*/ 3712441 h 3712441"/>
              <a:gd name="connsiteX26" fmla="*/ 5017702 w 6748930"/>
              <a:gd name="connsiteY26" fmla="*/ 3402590 h 3712441"/>
              <a:gd name="connsiteX27" fmla="*/ 4969981 w 6748930"/>
              <a:gd name="connsiteY27" fmla="*/ 3290503 h 3712441"/>
              <a:gd name="connsiteX28" fmla="*/ 4908533 w 6748930"/>
              <a:gd name="connsiteY28" fmla="*/ 3140914 h 3712441"/>
              <a:gd name="connsiteX29" fmla="*/ 5369357 w 6748930"/>
              <a:gd name="connsiteY29" fmla="*/ 3027363 h 3712441"/>
              <a:gd name="connsiteX30" fmla="*/ 5352135 w 6748930"/>
              <a:gd name="connsiteY30" fmla="*/ 2789719 h 3712441"/>
              <a:gd name="connsiteX31" fmla="*/ 5596803 w 6748930"/>
              <a:gd name="connsiteY31" fmla="*/ 2795396 h 3712441"/>
              <a:gd name="connsiteX32" fmla="*/ 5602980 w 6748930"/>
              <a:gd name="connsiteY32" fmla="*/ 2744913 h 3712441"/>
              <a:gd name="connsiteX33" fmla="*/ 5450683 w 6748930"/>
              <a:gd name="connsiteY33" fmla="*/ 2753781 h 3712441"/>
              <a:gd name="connsiteX34" fmla="*/ 5397215 w 6748930"/>
              <a:gd name="connsiteY34" fmla="*/ 2695241 h 3712441"/>
              <a:gd name="connsiteX35" fmla="*/ 5479694 w 6748930"/>
              <a:gd name="connsiteY35" fmla="*/ 2580631 h 3712441"/>
              <a:gd name="connsiteX36" fmla="*/ 5563128 w 6748930"/>
              <a:gd name="connsiteY36" fmla="*/ 2661852 h 3712441"/>
              <a:gd name="connsiteX37" fmla="*/ 5654304 w 6748930"/>
              <a:gd name="connsiteY37" fmla="*/ 2645932 h 3712441"/>
              <a:gd name="connsiteX38" fmla="*/ 5699181 w 6748930"/>
              <a:gd name="connsiteY38" fmla="*/ 2557567 h 3712441"/>
              <a:gd name="connsiteX39" fmla="*/ 5832576 w 6748930"/>
              <a:gd name="connsiteY39" fmla="*/ 2650996 h 3712441"/>
              <a:gd name="connsiteX40" fmla="*/ 5912633 w 6748930"/>
              <a:gd name="connsiteY40" fmla="*/ 2470626 h 3712441"/>
              <a:gd name="connsiteX41" fmla="*/ 6298015 w 6748930"/>
              <a:gd name="connsiteY41" fmla="*/ 2680176 h 3712441"/>
              <a:gd name="connsiteX42" fmla="*/ 6529868 w 6748930"/>
              <a:gd name="connsiteY42" fmla="*/ 2868709 h 3712441"/>
              <a:gd name="connsiteX43" fmla="*/ 6671535 w 6748930"/>
              <a:gd name="connsiteY43" fmla="*/ 2937955 h 3712441"/>
              <a:gd name="connsiteX44" fmla="*/ 6748930 w 6748930"/>
              <a:gd name="connsiteY44" fmla="*/ 2813906 h 3712441"/>
              <a:gd name="connsiteX45" fmla="*/ 5559681 w 6748930"/>
              <a:gd name="connsiteY45" fmla="*/ 1838646 h 3712441"/>
              <a:gd name="connsiteX46" fmla="*/ 4062794 w 6748930"/>
              <a:gd name="connsiteY46" fmla="*/ 822325 h 3712441"/>
              <a:gd name="connsiteX47" fmla="*/ 3318797 w 6748930"/>
              <a:gd name="connsiteY47" fmla="*/ 361735 h 3712441"/>
              <a:gd name="connsiteX48" fmla="*/ 3082778 w 6748930"/>
              <a:gd name="connsiteY48" fmla="*/ 0 h 3712441"/>
              <a:gd name="connsiteX49" fmla="*/ 2588633 w 6748930"/>
              <a:gd name="connsiteY49" fmla="*/ 186891 h 3712441"/>
              <a:gd name="connsiteX50" fmla="*/ 2297602 w 6748930"/>
              <a:gd name="connsiteY50" fmla="*/ 486257 h 3712441"/>
              <a:gd name="connsiteX51" fmla="*/ 1989942 w 6748930"/>
              <a:gd name="connsiteY51" fmla="*/ 443847 h 3712441"/>
              <a:gd name="connsiteX52" fmla="*/ 1733356 w 6748930"/>
              <a:gd name="connsiteY52" fmla="*/ 470736 h 3712441"/>
              <a:gd name="connsiteX53" fmla="*/ 1410394 w 6748930"/>
              <a:gd name="connsiteY53" fmla="*/ 518399 h 3712441"/>
              <a:gd name="connsiteX54" fmla="*/ 771100 w 6748930"/>
              <a:gd name="connsiteY54" fmla="*/ 507174 h 3712441"/>
              <a:gd name="connsiteX55" fmla="*/ 541335 w 6748930"/>
              <a:gd name="connsiteY55" fmla="*/ 405685 h 3712441"/>
              <a:gd name="connsiteX56" fmla="*/ 353890 w 6748930"/>
              <a:gd name="connsiteY56" fmla="*/ 510985 h 3712441"/>
              <a:gd name="connsiteX57" fmla="*/ 237318 w 6748930"/>
              <a:gd name="connsiteY57" fmla="*/ 424087 h 3712441"/>
              <a:gd name="connsiteX58" fmla="*/ 166867 w 6748930"/>
              <a:gd name="connsiteY58" fmla="*/ 499292 h 3712441"/>
              <a:gd name="connsiteX59" fmla="*/ 113254 w 6748930"/>
              <a:gd name="connsiteY59" fmla="*/ 618742 h 3712441"/>
              <a:gd name="connsiteX60" fmla="*/ 72176 w 6748930"/>
              <a:gd name="connsiteY60" fmla="*/ 716723 h 3712441"/>
              <a:gd name="connsiteX61" fmla="*/ 68887 w 6748930"/>
              <a:gd name="connsiteY61" fmla="*/ 830526 h 3712441"/>
              <a:gd name="connsiteX62" fmla="*/ 0 w 6748930"/>
              <a:gd name="connsiteY62" fmla="*/ 930241 h 3712441"/>
              <a:gd name="connsiteX63" fmla="*/ 15717 w 6748930"/>
              <a:gd name="connsiteY63" fmla="*/ 1167609 h 3712441"/>
              <a:gd name="connsiteX64" fmla="*/ 124038 w 6748930"/>
              <a:gd name="connsiteY64" fmla="*/ 1155648 h 3712441"/>
              <a:gd name="connsiteX65" fmla="*/ 287427 w 6748930"/>
              <a:gd name="connsiteY65" fmla="*/ 1226057 h 3712441"/>
              <a:gd name="connsiteX66" fmla="*/ 477307 w 6748930"/>
              <a:gd name="connsiteY66" fmla="*/ 1339082 h 3712441"/>
              <a:gd name="connsiteX67" fmla="*/ 442078 w 6748930"/>
              <a:gd name="connsiteY67" fmla="*/ 1484525 h 3712441"/>
              <a:gd name="connsiteX68" fmla="*/ 632171 w 6748930"/>
              <a:gd name="connsiteY68" fmla="*/ 1714664 h 3712441"/>
              <a:gd name="connsiteX69" fmla="*/ 534711 w 6748930"/>
              <a:gd name="connsiteY69" fmla="*/ 1991244 h 3712441"/>
              <a:gd name="connsiteX0" fmla="*/ 534711 w 6748930"/>
              <a:gd name="connsiteY0" fmla="*/ 1991244 h 3712441"/>
              <a:gd name="connsiteX1" fmla="*/ 1076824 w 6748930"/>
              <a:gd name="connsiteY1" fmla="*/ 2233371 h 3712441"/>
              <a:gd name="connsiteX2" fmla="*/ 1398218 w 6748930"/>
              <a:gd name="connsiteY2" fmla="*/ 2392163 h 3712441"/>
              <a:gd name="connsiteX3" fmla="*/ 997575 w 6748930"/>
              <a:gd name="connsiteY3" fmla="*/ 3382081 h 3712441"/>
              <a:gd name="connsiteX4" fmla="*/ 1286691 w 6748930"/>
              <a:gd name="connsiteY4" fmla="*/ 3262215 h 3712441"/>
              <a:gd name="connsiteX5" fmla="*/ 1442161 w 6748930"/>
              <a:gd name="connsiteY5" fmla="*/ 3059998 h 3712441"/>
              <a:gd name="connsiteX6" fmla="*/ 1468940 w 6748930"/>
              <a:gd name="connsiteY6" fmla="*/ 3030634 h 3712441"/>
              <a:gd name="connsiteX7" fmla="*/ 1513390 w 6748930"/>
              <a:gd name="connsiteY7" fmla="*/ 3043334 h 3712441"/>
              <a:gd name="connsiteX8" fmla="*/ 1487990 w 6748930"/>
              <a:gd name="connsiteY8" fmla="*/ 3081434 h 3712441"/>
              <a:gd name="connsiteX9" fmla="*/ 1649915 w 6748930"/>
              <a:gd name="connsiteY9" fmla="*/ 3154748 h 3712441"/>
              <a:gd name="connsiteX10" fmla="*/ 1859532 w 6748930"/>
              <a:gd name="connsiteY10" fmla="*/ 3227832 h 3712441"/>
              <a:gd name="connsiteX11" fmla="*/ 1854065 w 6748930"/>
              <a:gd name="connsiteY11" fmla="*/ 3150379 h 3712441"/>
              <a:gd name="connsiteX12" fmla="*/ 1879446 w 6748930"/>
              <a:gd name="connsiteY12" fmla="*/ 3064683 h 3712441"/>
              <a:gd name="connsiteX13" fmla="*/ 1994158 w 6748930"/>
              <a:gd name="connsiteY13" fmla="*/ 2573306 h 3712441"/>
              <a:gd name="connsiteX14" fmla="*/ 2804799 w 6748930"/>
              <a:gd name="connsiteY14" fmla="*/ 3257305 h 3712441"/>
              <a:gd name="connsiteX15" fmla="*/ 3013959 w 6748930"/>
              <a:gd name="connsiteY15" fmla="*/ 3319674 h 3712441"/>
              <a:gd name="connsiteX16" fmla="*/ 3183365 w 6748930"/>
              <a:gd name="connsiteY16" fmla="*/ 3351368 h 3712441"/>
              <a:gd name="connsiteX17" fmla="*/ 3423049 w 6748930"/>
              <a:gd name="connsiteY17" fmla="*/ 3401223 h 3712441"/>
              <a:gd name="connsiteX18" fmla="*/ 3632647 w 6748930"/>
              <a:gd name="connsiteY18" fmla="*/ 3443712 h 3712441"/>
              <a:gd name="connsiteX19" fmla="*/ 3740614 w 6748930"/>
              <a:gd name="connsiteY19" fmla="*/ 3339492 h 3712441"/>
              <a:gd name="connsiteX20" fmla="*/ 3737407 w 6748930"/>
              <a:gd name="connsiteY20" fmla="*/ 3003597 h 3712441"/>
              <a:gd name="connsiteX21" fmla="*/ 3757294 w 6748930"/>
              <a:gd name="connsiteY21" fmla="*/ 2743298 h 3712441"/>
              <a:gd name="connsiteX22" fmla="*/ 3792915 w 6748930"/>
              <a:gd name="connsiteY22" fmla="*/ 2711458 h 3712441"/>
              <a:gd name="connsiteX23" fmla="*/ 4255597 w 6748930"/>
              <a:gd name="connsiteY23" fmla="*/ 3081644 h 3712441"/>
              <a:gd name="connsiteX24" fmla="*/ 4720118 w 6748930"/>
              <a:gd name="connsiteY24" fmla="*/ 3440208 h 3712441"/>
              <a:gd name="connsiteX25" fmla="*/ 5023475 w 6748930"/>
              <a:gd name="connsiteY25" fmla="*/ 3712441 h 3712441"/>
              <a:gd name="connsiteX26" fmla="*/ 5017702 w 6748930"/>
              <a:gd name="connsiteY26" fmla="*/ 3402590 h 3712441"/>
              <a:gd name="connsiteX27" fmla="*/ 4969981 w 6748930"/>
              <a:gd name="connsiteY27" fmla="*/ 3290503 h 3712441"/>
              <a:gd name="connsiteX28" fmla="*/ 4908533 w 6748930"/>
              <a:gd name="connsiteY28" fmla="*/ 3140914 h 3712441"/>
              <a:gd name="connsiteX29" fmla="*/ 5369357 w 6748930"/>
              <a:gd name="connsiteY29" fmla="*/ 3027363 h 3712441"/>
              <a:gd name="connsiteX30" fmla="*/ 5352135 w 6748930"/>
              <a:gd name="connsiteY30" fmla="*/ 2789719 h 3712441"/>
              <a:gd name="connsiteX31" fmla="*/ 5596803 w 6748930"/>
              <a:gd name="connsiteY31" fmla="*/ 2795396 h 3712441"/>
              <a:gd name="connsiteX32" fmla="*/ 5602980 w 6748930"/>
              <a:gd name="connsiteY32" fmla="*/ 2744913 h 3712441"/>
              <a:gd name="connsiteX33" fmla="*/ 5450683 w 6748930"/>
              <a:gd name="connsiteY33" fmla="*/ 2753781 h 3712441"/>
              <a:gd name="connsiteX34" fmla="*/ 5397215 w 6748930"/>
              <a:gd name="connsiteY34" fmla="*/ 2695241 h 3712441"/>
              <a:gd name="connsiteX35" fmla="*/ 5479694 w 6748930"/>
              <a:gd name="connsiteY35" fmla="*/ 2580631 h 3712441"/>
              <a:gd name="connsiteX36" fmla="*/ 5563128 w 6748930"/>
              <a:gd name="connsiteY36" fmla="*/ 2661852 h 3712441"/>
              <a:gd name="connsiteX37" fmla="*/ 5654304 w 6748930"/>
              <a:gd name="connsiteY37" fmla="*/ 2645932 h 3712441"/>
              <a:gd name="connsiteX38" fmla="*/ 5699181 w 6748930"/>
              <a:gd name="connsiteY38" fmla="*/ 2557567 h 3712441"/>
              <a:gd name="connsiteX39" fmla="*/ 5832576 w 6748930"/>
              <a:gd name="connsiteY39" fmla="*/ 2650996 h 3712441"/>
              <a:gd name="connsiteX40" fmla="*/ 5912633 w 6748930"/>
              <a:gd name="connsiteY40" fmla="*/ 2470626 h 3712441"/>
              <a:gd name="connsiteX41" fmla="*/ 6298015 w 6748930"/>
              <a:gd name="connsiteY41" fmla="*/ 2680176 h 3712441"/>
              <a:gd name="connsiteX42" fmla="*/ 6529868 w 6748930"/>
              <a:gd name="connsiteY42" fmla="*/ 2868709 h 3712441"/>
              <a:gd name="connsiteX43" fmla="*/ 6671535 w 6748930"/>
              <a:gd name="connsiteY43" fmla="*/ 2937955 h 3712441"/>
              <a:gd name="connsiteX44" fmla="*/ 6748930 w 6748930"/>
              <a:gd name="connsiteY44" fmla="*/ 2813906 h 3712441"/>
              <a:gd name="connsiteX45" fmla="*/ 5559681 w 6748930"/>
              <a:gd name="connsiteY45" fmla="*/ 1838646 h 3712441"/>
              <a:gd name="connsiteX46" fmla="*/ 4062794 w 6748930"/>
              <a:gd name="connsiteY46" fmla="*/ 822325 h 3712441"/>
              <a:gd name="connsiteX47" fmla="*/ 3318797 w 6748930"/>
              <a:gd name="connsiteY47" fmla="*/ 361735 h 3712441"/>
              <a:gd name="connsiteX48" fmla="*/ 3082778 w 6748930"/>
              <a:gd name="connsiteY48" fmla="*/ 0 h 3712441"/>
              <a:gd name="connsiteX49" fmla="*/ 2588633 w 6748930"/>
              <a:gd name="connsiteY49" fmla="*/ 186891 h 3712441"/>
              <a:gd name="connsiteX50" fmla="*/ 2297602 w 6748930"/>
              <a:gd name="connsiteY50" fmla="*/ 486257 h 3712441"/>
              <a:gd name="connsiteX51" fmla="*/ 1989942 w 6748930"/>
              <a:gd name="connsiteY51" fmla="*/ 443847 h 3712441"/>
              <a:gd name="connsiteX52" fmla="*/ 1733356 w 6748930"/>
              <a:gd name="connsiteY52" fmla="*/ 470736 h 3712441"/>
              <a:gd name="connsiteX53" fmla="*/ 1410394 w 6748930"/>
              <a:gd name="connsiteY53" fmla="*/ 518399 h 3712441"/>
              <a:gd name="connsiteX54" fmla="*/ 771100 w 6748930"/>
              <a:gd name="connsiteY54" fmla="*/ 507174 h 3712441"/>
              <a:gd name="connsiteX55" fmla="*/ 541335 w 6748930"/>
              <a:gd name="connsiteY55" fmla="*/ 405685 h 3712441"/>
              <a:gd name="connsiteX56" fmla="*/ 353890 w 6748930"/>
              <a:gd name="connsiteY56" fmla="*/ 510985 h 3712441"/>
              <a:gd name="connsiteX57" fmla="*/ 237318 w 6748930"/>
              <a:gd name="connsiteY57" fmla="*/ 424087 h 3712441"/>
              <a:gd name="connsiteX58" fmla="*/ 166867 w 6748930"/>
              <a:gd name="connsiteY58" fmla="*/ 499292 h 3712441"/>
              <a:gd name="connsiteX59" fmla="*/ 113254 w 6748930"/>
              <a:gd name="connsiteY59" fmla="*/ 618742 h 3712441"/>
              <a:gd name="connsiteX60" fmla="*/ 72176 w 6748930"/>
              <a:gd name="connsiteY60" fmla="*/ 716723 h 3712441"/>
              <a:gd name="connsiteX61" fmla="*/ 68887 w 6748930"/>
              <a:gd name="connsiteY61" fmla="*/ 830526 h 3712441"/>
              <a:gd name="connsiteX62" fmla="*/ 0 w 6748930"/>
              <a:gd name="connsiteY62" fmla="*/ 930241 h 3712441"/>
              <a:gd name="connsiteX63" fmla="*/ 15717 w 6748930"/>
              <a:gd name="connsiteY63" fmla="*/ 1167609 h 3712441"/>
              <a:gd name="connsiteX64" fmla="*/ 124038 w 6748930"/>
              <a:gd name="connsiteY64" fmla="*/ 1155648 h 3712441"/>
              <a:gd name="connsiteX65" fmla="*/ 287427 w 6748930"/>
              <a:gd name="connsiteY65" fmla="*/ 1226057 h 3712441"/>
              <a:gd name="connsiteX66" fmla="*/ 477307 w 6748930"/>
              <a:gd name="connsiteY66" fmla="*/ 1339082 h 3712441"/>
              <a:gd name="connsiteX67" fmla="*/ 442078 w 6748930"/>
              <a:gd name="connsiteY67" fmla="*/ 1484525 h 3712441"/>
              <a:gd name="connsiteX68" fmla="*/ 632171 w 6748930"/>
              <a:gd name="connsiteY68" fmla="*/ 1714664 h 3712441"/>
              <a:gd name="connsiteX69" fmla="*/ 534711 w 6748930"/>
              <a:gd name="connsiteY69" fmla="*/ 1991244 h 3712441"/>
              <a:gd name="connsiteX0" fmla="*/ 534711 w 6748930"/>
              <a:gd name="connsiteY0" fmla="*/ 1991244 h 3712441"/>
              <a:gd name="connsiteX1" fmla="*/ 1076824 w 6748930"/>
              <a:gd name="connsiteY1" fmla="*/ 2233371 h 3712441"/>
              <a:gd name="connsiteX2" fmla="*/ 1398218 w 6748930"/>
              <a:gd name="connsiteY2" fmla="*/ 2392163 h 3712441"/>
              <a:gd name="connsiteX3" fmla="*/ 997575 w 6748930"/>
              <a:gd name="connsiteY3" fmla="*/ 3382081 h 3712441"/>
              <a:gd name="connsiteX4" fmla="*/ 1286691 w 6748930"/>
              <a:gd name="connsiteY4" fmla="*/ 3262215 h 3712441"/>
              <a:gd name="connsiteX5" fmla="*/ 1442161 w 6748930"/>
              <a:gd name="connsiteY5" fmla="*/ 3059998 h 3712441"/>
              <a:gd name="connsiteX6" fmla="*/ 1468940 w 6748930"/>
              <a:gd name="connsiteY6" fmla="*/ 3030634 h 3712441"/>
              <a:gd name="connsiteX7" fmla="*/ 1513390 w 6748930"/>
              <a:gd name="connsiteY7" fmla="*/ 3043334 h 3712441"/>
              <a:gd name="connsiteX8" fmla="*/ 1487990 w 6748930"/>
              <a:gd name="connsiteY8" fmla="*/ 3081434 h 3712441"/>
              <a:gd name="connsiteX9" fmla="*/ 1649915 w 6748930"/>
              <a:gd name="connsiteY9" fmla="*/ 3154748 h 3712441"/>
              <a:gd name="connsiteX10" fmla="*/ 1859532 w 6748930"/>
              <a:gd name="connsiteY10" fmla="*/ 3227832 h 3712441"/>
              <a:gd name="connsiteX11" fmla="*/ 1854065 w 6748930"/>
              <a:gd name="connsiteY11" fmla="*/ 3150379 h 3712441"/>
              <a:gd name="connsiteX12" fmla="*/ 1879446 w 6748930"/>
              <a:gd name="connsiteY12" fmla="*/ 3064683 h 3712441"/>
              <a:gd name="connsiteX13" fmla="*/ 1994158 w 6748930"/>
              <a:gd name="connsiteY13" fmla="*/ 2573306 h 3712441"/>
              <a:gd name="connsiteX14" fmla="*/ 2804799 w 6748930"/>
              <a:gd name="connsiteY14" fmla="*/ 3257305 h 3712441"/>
              <a:gd name="connsiteX15" fmla="*/ 3013959 w 6748930"/>
              <a:gd name="connsiteY15" fmla="*/ 3319674 h 3712441"/>
              <a:gd name="connsiteX16" fmla="*/ 3183365 w 6748930"/>
              <a:gd name="connsiteY16" fmla="*/ 3351368 h 3712441"/>
              <a:gd name="connsiteX17" fmla="*/ 3423049 w 6748930"/>
              <a:gd name="connsiteY17" fmla="*/ 3401223 h 3712441"/>
              <a:gd name="connsiteX18" fmla="*/ 3632647 w 6748930"/>
              <a:gd name="connsiteY18" fmla="*/ 3443712 h 3712441"/>
              <a:gd name="connsiteX19" fmla="*/ 3740614 w 6748930"/>
              <a:gd name="connsiteY19" fmla="*/ 3339492 h 3712441"/>
              <a:gd name="connsiteX20" fmla="*/ 3737407 w 6748930"/>
              <a:gd name="connsiteY20" fmla="*/ 3003597 h 3712441"/>
              <a:gd name="connsiteX21" fmla="*/ 3757294 w 6748930"/>
              <a:gd name="connsiteY21" fmla="*/ 2743298 h 3712441"/>
              <a:gd name="connsiteX22" fmla="*/ 3792915 w 6748930"/>
              <a:gd name="connsiteY22" fmla="*/ 2711458 h 3712441"/>
              <a:gd name="connsiteX23" fmla="*/ 4255597 w 6748930"/>
              <a:gd name="connsiteY23" fmla="*/ 3081644 h 3712441"/>
              <a:gd name="connsiteX24" fmla="*/ 4720118 w 6748930"/>
              <a:gd name="connsiteY24" fmla="*/ 3440208 h 3712441"/>
              <a:gd name="connsiteX25" fmla="*/ 5023475 w 6748930"/>
              <a:gd name="connsiteY25" fmla="*/ 3712441 h 3712441"/>
              <a:gd name="connsiteX26" fmla="*/ 5017702 w 6748930"/>
              <a:gd name="connsiteY26" fmla="*/ 3402590 h 3712441"/>
              <a:gd name="connsiteX27" fmla="*/ 4969981 w 6748930"/>
              <a:gd name="connsiteY27" fmla="*/ 3290503 h 3712441"/>
              <a:gd name="connsiteX28" fmla="*/ 4908533 w 6748930"/>
              <a:gd name="connsiteY28" fmla="*/ 3140914 h 3712441"/>
              <a:gd name="connsiteX29" fmla="*/ 5369357 w 6748930"/>
              <a:gd name="connsiteY29" fmla="*/ 3027363 h 3712441"/>
              <a:gd name="connsiteX30" fmla="*/ 5352135 w 6748930"/>
              <a:gd name="connsiteY30" fmla="*/ 2789719 h 3712441"/>
              <a:gd name="connsiteX31" fmla="*/ 5596803 w 6748930"/>
              <a:gd name="connsiteY31" fmla="*/ 2795396 h 3712441"/>
              <a:gd name="connsiteX32" fmla="*/ 5602980 w 6748930"/>
              <a:gd name="connsiteY32" fmla="*/ 2744913 h 3712441"/>
              <a:gd name="connsiteX33" fmla="*/ 5450683 w 6748930"/>
              <a:gd name="connsiteY33" fmla="*/ 2753781 h 3712441"/>
              <a:gd name="connsiteX34" fmla="*/ 5397215 w 6748930"/>
              <a:gd name="connsiteY34" fmla="*/ 2695241 h 3712441"/>
              <a:gd name="connsiteX35" fmla="*/ 5479694 w 6748930"/>
              <a:gd name="connsiteY35" fmla="*/ 2580631 h 3712441"/>
              <a:gd name="connsiteX36" fmla="*/ 5563128 w 6748930"/>
              <a:gd name="connsiteY36" fmla="*/ 2661852 h 3712441"/>
              <a:gd name="connsiteX37" fmla="*/ 5654304 w 6748930"/>
              <a:gd name="connsiteY37" fmla="*/ 2645932 h 3712441"/>
              <a:gd name="connsiteX38" fmla="*/ 5699181 w 6748930"/>
              <a:gd name="connsiteY38" fmla="*/ 2557567 h 3712441"/>
              <a:gd name="connsiteX39" fmla="*/ 5832576 w 6748930"/>
              <a:gd name="connsiteY39" fmla="*/ 2650996 h 3712441"/>
              <a:gd name="connsiteX40" fmla="*/ 5912633 w 6748930"/>
              <a:gd name="connsiteY40" fmla="*/ 2470626 h 3712441"/>
              <a:gd name="connsiteX41" fmla="*/ 6298015 w 6748930"/>
              <a:gd name="connsiteY41" fmla="*/ 2680176 h 3712441"/>
              <a:gd name="connsiteX42" fmla="*/ 6529868 w 6748930"/>
              <a:gd name="connsiteY42" fmla="*/ 2868709 h 3712441"/>
              <a:gd name="connsiteX43" fmla="*/ 6671535 w 6748930"/>
              <a:gd name="connsiteY43" fmla="*/ 2937955 h 3712441"/>
              <a:gd name="connsiteX44" fmla="*/ 6748930 w 6748930"/>
              <a:gd name="connsiteY44" fmla="*/ 2813906 h 3712441"/>
              <a:gd name="connsiteX45" fmla="*/ 5559681 w 6748930"/>
              <a:gd name="connsiteY45" fmla="*/ 1838646 h 3712441"/>
              <a:gd name="connsiteX46" fmla="*/ 4062794 w 6748930"/>
              <a:gd name="connsiteY46" fmla="*/ 822325 h 3712441"/>
              <a:gd name="connsiteX47" fmla="*/ 3318797 w 6748930"/>
              <a:gd name="connsiteY47" fmla="*/ 361735 h 3712441"/>
              <a:gd name="connsiteX48" fmla="*/ 3082778 w 6748930"/>
              <a:gd name="connsiteY48" fmla="*/ 0 h 3712441"/>
              <a:gd name="connsiteX49" fmla="*/ 2588633 w 6748930"/>
              <a:gd name="connsiteY49" fmla="*/ 186891 h 3712441"/>
              <a:gd name="connsiteX50" fmla="*/ 2297602 w 6748930"/>
              <a:gd name="connsiteY50" fmla="*/ 486257 h 3712441"/>
              <a:gd name="connsiteX51" fmla="*/ 1989942 w 6748930"/>
              <a:gd name="connsiteY51" fmla="*/ 443847 h 3712441"/>
              <a:gd name="connsiteX52" fmla="*/ 1733356 w 6748930"/>
              <a:gd name="connsiteY52" fmla="*/ 470736 h 3712441"/>
              <a:gd name="connsiteX53" fmla="*/ 1410394 w 6748930"/>
              <a:gd name="connsiteY53" fmla="*/ 518399 h 3712441"/>
              <a:gd name="connsiteX54" fmla="*/ 771100 w 6748930"/>
              <a:gd name="connsiteY54" fmla="*/ 507174 h 3712441"/>
              <a:gd name="connsiteX55" fmla="*/ 541335 w 6748930"/>
              <a:gd name="connsiteY55" fmla="*/ 405685 h 3712441"/>
              <a:gd name="connsiteX56" fmla="*/ 353890 w 6748930"/>
              <a:gd name="connsiteY56" fmla="*/ 510985 h 3712441"/>
              <a:gd name="connsiteX57" fmla="*/ 237318 w 6748930"/>
              <a:gd name="connsiteY57" fmla="*/ 424087 h 3712441"/>
              <a:gd name="connsiteX58" fmla="*/ 166867 w 6748930"/>
              <a:gd name="connsiteY58" fmla="*/ 499292 h 3712441"/>
              <a:gd name="connsiteX59" fmla="*/ 113254 w 6748930"/>
              <a:gd name="connsiteY59" fmla="*/ 618742 h 3712441"/>
              <a:gd name="connsiteX60" fmla="*/ 72176 w 6748930"/>
              <a:gd name="connsiteY60" fmla="*/ 716723 h 3712441"/>
              <a:gd name="connsiteX61" fmla="*/ 68887 w 6748930"/>
              <a:gd name="connsiteY61" fmla="*/ 830526 h 3712441"/>
              <a:gd name="connsiteX62" fmla="*/ 0 w 6748930"/>
              <a:gd name="connsiteY62" fmla="*/ 930241 h 3712441"/>
              <a:gd name="connsiteX63" fmla="*/ 15717 w 6748930"/>
              <a:gd name="connsiteY63" fmla="*/ 1167609 h 3712441"/>
              <a:gd name="connsiteX64" fmla="*/ 124038 w 6748930"/>
              <a:gd name="connsiteY64" fmla="*/ 1155648 h 3712441"/>
              <a:gd name="connsiteX65" fmla="*/ 287427 w 6748930"/>
              <a:gd name="connsiteY65" fmla="*/ 1226057 h 3712441"/>
              <a:gd name="connsiteX66" fmla="*/ 477307 w 6748930"/>
              <a:gd name="connsiteY66" fmla="*/ 1339082 h 3712441"/>
              <a:gd name="connsiteX67" fmla="*/ 442078 w 6748930"/>
              <a:gd name="connsiteY67" fmla="*/ 1484525 h 3712441"/>
              <a:gd name="connsiteX68" fmla="*/ 632171 w 6748930"/>
              <a:gd name="connsiteY68" fmla="*/ 1714664 h 3712441"/>
              <a:gd name="connsiteX69" fmla="*/ 534711 w 6748930"/>
              <a:gd name="connsiteY69" fmla="*/ 1991244 h 3712441"/>
              <a:gd name="connsiteX0" fmla="*/ 534711 w 6748930"/>
              <a:gd name="connsiteY0" fmla="*/ 1991244 h 3712441"/>
              <a:gd name="connsiteX1" fmla="*/ 1076824 w 6748930"/>
              <a:gd name="connsiteY1" fmla="*/ 2233371 h 3712441"/>
              <a:gd name="connsiteX2" fmla="*/ 1398218 w 6748930"/>
              <a:gd name="connsiteY2" fmla="*/ 2392163 h 3712441"/>
              <a:gd name="connsiteX3" fmla="*/ 997575 w 6748930"/>
              <a:gd name="connsiteY3" fmla="*/ 3382081 h 3712441"/>
              <a:gd name="connsiteX4" fmla="*/ 1286691 w 6748930"/>
              <a:gd name="connsiteY4" fmla="*/ 3262215 h 3712441"/>
              <a:gd name="connsiteX5" fmla="*/ 1442161 w 6748930"/>
              <a:gd name="connsiteY5" fmla="*/ 3059998 h 3712441"/>
              <a:gd name="connsiteX6" fmla="*/ 1468940 w 6748930"/>
              <a:gd name="connsiteY6" fmla="*/ 3030634 h 3712441"/>
              <a:gd name="connsiteX7" fmla="*/ 1513390 w 6748930"/>
              <a:gd name="connsiteY7" fmla="*/ 3043334 h 3712441"/>
              <a:gd name="connsiteX8" fmla="*/ 1487990 w 6748930"/>
              <a:gd name="connsiteY8" fmla="*/ 3081434 h 3712441"/>
              <a:gd name="connsiteX9" fmla="*/ 1649915 w 6748930"/>
              <a:gd name="connsiteY9" fmla="*/ 3154748 h 3712441"/>
              <a:gd name="connsiteX10" fmla="*/ 1859532 w 6748930"/>
              <a:gd name="connsiteY10" fmla="*/ 3227832 h 3712441"/>
              <a:gd name="connsiteX11" fmla="*/ 1854065 w 6748930"/>
              <a:gd name="connsiteY11" fmla="*/ 3150379 h 3712441"/>
              <a:gd name="connsiteX12" fmla="*/ 1879446 w 6748930"/>
              <a:gd name="connsiteY12" fmla="*/ 3064683 h 3712441"/>
              <a:gd name="connsiteX13" fmla="*/ 1994158 w 6748930"/>
              <a:gd name="connsiteY13" fmla="*/ 2573306 h 3712441"/>
              <a:gd name="connsiteX14" fmla="*/ 2804799 w 6748930"/>
              <a:gd name="connsiteY14" fmla="*/ 3257305 h 3712441"/>
              <a:gd name="connsiteX15" fmla="*/ 3013959 w 6748930"/>
              <a:gd name="connsiteY15" fmla="*/ 3319674 h 3712441"/>
              <a:gd name="connsiteX16" fmla="*/ 3183365 w 6748930"/>
              <a:gd name="connsiteY16" fmla="*/ 3351368 h 3712441"/>
              <a:gd name="connsiteX17" fmla="*/ 3423049 w 6748930"/>
              <a:gd name="connsiteY17" fmla="*/ 3401223 h 3712441"/>
              <a:gd name="connsiteX18" fmla="*/ 3632647 w 6748930"/>
              <a:gd name="connsiteY18" fmla="*/ 3443712 h 3712441"/>
              <a:gd name="connsiteX19" fmla="*/ 3740614 w 6748930"/>
              <a:gd name="connsiteY19" fmla="*/ 3339492 h 3712441"/>
              <a:gd name="connsiteX20" fmla="*/ 3737407 w 6748930"/>
              <a:gd name="connsiteY20" fmla="*/ 3003597 h 3712441"/>
              <a:gd name="connsiteX21" fmla="*/ 3757294 w 6748930"/>
              <a:gd name="connsiteY21" fmla="*/ 2743298 h 3712441"/>
              <a:gd name="connsiteX22" fmla="*/ 3792915 w 6748930"/>
              <a:gd name="connsiteY22" fmla="*/ 2711458 h 3712441"/>
              <a:gd name="connsiteX23" fmla="*/ 4255597 w 6748930"/>
              <a:gd name="connsiteY23" fmla="*/ 3081644 h 3712441"/>
              <a:gd name="connsiteX24" fmla="*/ 4720118 w 6748930"/>
              <a:gd name="connsiteY24" fmla="*/ 3440208 h 3712441"/>
              <a:gd name="connsiteX25" fmla="*/ 5023475 w 6748930"/>
              <a:gd name="connsiteY25" fmla="*/ 3712441 h 3712441"/>
              <a:gd name="connsiteX26" fmla="*/ 5017702 w 6748930"/>
              <a:gd name="connsiteY26" fmla="*/ 3402590 h 3712441"/>
              <a:gd name="connsiteX27" fmla="*/ 4969981 w 6748930"/>
              <a:gd name="connsiteY27" fmla="*/ 3290503 h 3712441"/>
              <a:gd name="connsiteX28" fmla="*/ 4908533 w 6748930"/>
              <a:gd name="connsiteY28" fmla="*/ 3140914 h 3712441"/>
              <a:gd name="connsiteX29" fmla="*/ 5369357 w 6748930"/>
              <a:gd name="connsiteY29" fmla="*/ 3027363 h 3712441"/>
              <a:gd name="connsiteX30" fmla="*/ 5352135 w 6748930"/>
              <a:gd name="connsiteY30" fmla="*/ 2789719 h 3712441"/>
              <a:gd name="connsiteX31" fmla="*/ 5596803 w 6748930"/>
              <a:gd name="connsiteY31" fmla="*/ 2795396 h 3712441"/>
              <a:gd name="connsiteX32" fmla="*/ 5602980 w 6748930"/>
              <a:gd name="connsiteY32" fmla="*/ 2744913 h 3712441"/>
              <a:gd name="connsiteX33" fmla="*/ 5450683 w 6748930"/>
              <a:gd name="connsiteY33" fmla="*/ 2753781 h 3712441"/>
              <a:gd name="connsiteX34" fmla="*/ 5397215 w 6748930"/>
              <a:gd name="connsiteY34" fmla="*/ 2695241 h 3712441"/>
              <a:gd name="connsiteX35" fmla="*/ 5479694 w 6748930"/>
              <a:gd name="connsiteY35" fmla="*/ 2580631 h 3712441"/>
              <a:gd name="connsiteX36" fmla="*/ 5563128 w 6748930"/>
              <a:gd name="connsiteY36" fmla="*/ 2661852 h 3712441"/>
              <a:gd name="connsiteX37" fmla="*/ 5654304 w 6748930"/>
              <a:gd name="connsiteY37" fmla="*/ 2645932 h 3712441"/>
              <a:gd name="connsiteX38" fmla="*/ 5699181 w 6748930"/>
              <a:gd name="connsiteY38" fmla="*/ 2557567 h 3712441"/>
              <a:gd name="connsiteX39" fmla="*/ 5832576 w 6748930"/>
              <a:gd name="connsiteY39" fmla="*/ 2650996 h 3712441"/>
              <a:gd name="connsiteX40" fmla="*/ 5912633 w 6748930"/>
              <a:gd name="connsiteY40" fmla="*/ 2470626 h 3712441"/>
              <a:gd name="connsiteX41" fmla="*/ 6298015 w 6748930"/>
              <a:gd name="connsiteY41" fmla="*/ 2680176 h 3712441"/>
              <a:gd name="connsiteX42" fmla="*/ 6529868 w 6748930"/>
              <a:gd name="connsiteY42" fmla="*/ 2868709 h 3712441"/>
              <a:gd name="connsiteX43" fmla="*/ 6671535 w 6748930"/>
              <a:gd name="connsiteY43" fmla="*/ 2937955 h 3712441"/>
              <a:gd name="connsiteX44" fmla="*/ 6748930 w 6748930"/>
              <a:gd name="connsiteY44" fmla="*/ 2813906 h 3712441"/>
              <a:gd name="connsiteX45" fmla="*/ 5559681 w 6748930"/>
              <a:gd name="connsiteY45" fmla="*/ 1838646 h 3712441"/>
              <a:gd name="connsiteX46" fmla="*/ 4062794 w 6748930"/>
              <a:gd name="connsiteY46" fmla="*/ 822325 h 3712441"/>
              <a:gd name="connsiteX47" fmla="*/ 3318797 w 6748930"/>
              <a:gd name="connsiteY47" fmla="*/ 361735 h 3712441"/>
              <a:gd name="connsiteX48" fmla="*/ 3082778 w 6748930"/>
              <a:gd name="connsiteY48" fmla="*/ 0 h 3712441"/>
              <a:gd name="connsiteX49" fmla="*/ 2588633 w 6748930"/>
              <a:gd name="connsiteY49" fmla="*/ 186891 h 3712441"/>
              <a:gd name="connsiteX50" fmla="*/ 2297602 w 6748930"/>
              <a:gd name="connsiteY50" fmla="*/ 486257 h 3712441"/>
              <a:gd name="connsiteX51" fmla="*/ 1989942 w 6748930"/>
              <a:gd name="connsiteY51" fmla="*/ 443847 h 3712441"/>
              <a:gd name="connsiteX52" fmla="*/ 1737690 w 6748930"/>
              <a:gd name="connsiteY52" fmla="*/ 479404 h 3712441"/>
              <a:gd name="connsiteX53" fmla="*/ 1410394 w 6748930"/>
              <a:gd name="connsiteY53" fmla="*/ 518399 h 3712441"/>
              <a:gd name="connsiteX54" fmla="*/ 771100 w 6748930"/>
              <a:gd name="connsiteY54" fmla="*/ 507174 h 3712441"/>
              <a:gd name="connsiteX55" fmla="*/ 541335 w 6748930"/>
              <a:gd name="connsiteY55" fmla="*/ 405685 h 3712441"/>
              <a:gd name="connsiteX56" fmla="*/ 353890 w 6748930"/>
              <a:gd name="connsiteY56" fmla="*/ 510985 h 3712441"/>
              <a:gd name="connsiteX57" fmla="*/ 237318 w 6748930"/>
              <a:gd name="connsiteY57" fmla="*/ 424087 h 3712441"/>
              <a:gd name="connsiteX58" fmla="*/ 166867 w 6748930"/>
              <a:gd name="connsiteY58" fmla="*/ 499292 h 3712441"/>
              <a:gd name="connsiteX59" fmla="*/ 113254 w 6748930"/>
              <a:gd name="connsiteY59" fmla="*/ 618742 h 3712441"/>
              <a:gd name="connsiteX60" fmla="*/ 72176 w 6748930"/>
              <a:gd name="connsiteY60" fmla="*/ 716723 h 3712441"/>
              <a:gd name="connsiteX61" fmla="*/ 68887 w 6748930"/>
              <a:gd name="connsiteY61" fmla="*/ 830526 h 3712441"/>
              <a:gd name="connsiteX62" fmla="*/ 0 w 6748930"/>
              <a:gd name="connsiteY62" fmla="*/ 930241 h 3712441"/>
              <a:gd name="connsiteX63" fmla="*/ 15717 w 6748930"/>
              <a:gd name="connsiteY63" fmla="*/ 1167609 h 3712441"/>
              <a:gd name="connsiteX64" fmla="*/ 124038 w 6748930"/>
              <a:gd name="connsiteY64" fmla="*/ 1155648 h 3712441"/>
              <a:gd name="connsiteX65" fmla="*/ 287427 w 6748930"/>
              <a:gd name="connsiteY65" fmla="*/ 1226057 h 3712441"/>
              <a:gd name="connsiteX66" fmla="*/ 477307 w 6748930"/>
              <a:gd name="connsiteY66" fmla="*/ 1339082 h 3712441"/>
              <a:gd name="connsiteX67" fmla="*/ 442078 w 6748930"/>
              <a:gd name="connsiteY67" fmla="*/ 1484525 h 3712441"/>
              <a:gd name="connsiteX68" fmla="*/ 632171 w 6748930"/>
              <a:gd name="connsiteY68" fmla="*/ 1714664 h 3712441"/>
              <a:gd name="connsiteX69" fmla="*/ 534711 w 6748930"/>
              <a:gd name="connsiteY69" fmla="*/ 1991244 h 3712441"/>
              <a:gd name="connsiteX0" fmla="*/ 534711 w 6748930"/>
              <a:gd name="connsiteY0" fmla="*/ 1991244 h 3712441"/>
              <a:gd name="connsiteX1" fmla="*/ 1076824 w 6748930"/>
              <a:gd name="connsiteY1" fmla="*/ 2233371 h 3712441"/>
              <a:gd name="connsiteX2" fmla="*/ 1398218 w 6748930"/>
              <a:gd name="connsiteY2" fmla="*/ 2392163 h 3712441"/>
              <a:gd name="connsiteX3" fmla="*/ 997575 w 6748930"/>
              <a:gd name="connsiteY3" fmla="*/ 3382081 h 3712441"/>
              <a:gd name="connsiteX4" fmla="*/ 1286691 w 6748930"/>
              <a:gd name="connsiteY4" fmla="*/ 3262215 h 3712441"/>
              <a:gd name="connsiteX5" fmla="*/ 1442161 w 6748930"/>
              <a:gd name="connsiteY5" fmla="*/ 3059998 h 3712441"/>
              <a:gd name="connsiteX6" fmla="*/ 1468940 w 6748930"/>
              <a:gd name="connsiteY6" fmla="*/ 3030634 h 3712441"/>
              <a:gd name="connsiteX7" fmla="*/ 1513390 w 6748930"/>
              <a:gd name="connsiteY7" fmla="*/ 3043334 h 3712441"/>
              <a:gd name="connsiteX8" fmla="*/ 1487990 w 6748930"/>
              <a:gd name="connsiteY8" fmla="*/ 3081434 h 3712441"/>
              <a:gd name="connsiteX9" fmla="*/ 1649915 w 6748930"/>
              <a:gd name="connsiteY9" fmla="*/ 3154748 h 3712441"/>
              <a:gd name="connsiteX10" fmla="*/ 1859532 w 6748930"/>
              <a:gd name="connsiteY10" fmla="*/ 3227832 h 3712441"/>
              <a:gd name="connsiteX11" fmla="*/ 1854065 w 6748930"/>
              <a:gd name="connsiteY11" fmla="*/ 3150379 h 3712441"/>
              <a:gd name="connsiteX12" fmla="*/ 1879446 w 6748930"/>
              <a:gd name="connsiteY12" fmla="*/ 3064683 h 3712441"/>
              <a:gd name="connsiteX13" fmla="*/ 1994158 w 6748930"/>
              <a:gd name="connsiteY13" fmla="*/ 2573306 h 3712441"/>
              <a:gd name="connsiteX14" fmla="*/ 2804799 w 6748930"/>
              <a:gd name="connsiteY14" fmla="*/ 3257305 h 3712441"/>
              <a:gd name="connsiteX15" fmla="*/ 3013959 w 6748930"/>
              <a:gd name="connsiteY15" fmla="*/ 3319674 h 3712441"/>
              <a:gd name="connsiteX16" fmla="*/ 3183365 w 6748930"/>
              <a:gd name="connsiteY16" fmla="*/ 3351368 h 3712441"/>
              <a:gd name="connsiteX17" fmla="*/ 3423049 w 6748930"/>
              <a:gd name="connsiteY17" fmla="*/ 3401223 h 3712441"/>
              <a:gd name="connsiteX18" fmla="*/ 3632647 w 6748930"/>
              <a:gd name="connsiteY18" fmla="*/ 3443712 h 3712441"/>
              <a:gd name="connsiteX19" fmla="*/ 3740614 w 6748930"/>
              <a:gd name="connsiteY19" fmla="*/ 3339492 h 3712441"/>
              <a:gd name="connsiteX20" fmla="*/ 3737407 w 6748930"/>
              <a:gd name="connsiteY20" fmla="*/ 3003597 h 3712441"/>
              <a:gd name="connsiteX21" fmla="*/ 3757294 w 6748930"/>
              <a:gd name="connsiteY21" fmla="*/ 2743298 h 3712441"/>
              <a:gd name="connsiteX22" fmla="*/ 3792915 w 6748930"/>
              <a:gd name="connsiteY22" fmla="*/ 2711458 h 3712441"/>
              <a:gd name="connsiteX23" fmla="*/ 4255597 w 6748930"/>
              <a:gd name="connsiteY23" fmla="*/ 3081644 h 3712441"/>
              <a:gd name="connsiteX24" fmla="*/ 4720118 w 6748930"/>
              <a:gd name="connsiteY24" fmla="*/ 3440208 h 3712441"/>
              <a:gd name="connsiteX25" fmla="*/ 5023475 w 6748930"/>
              <a:gd name="connsiteY25" fmla="*/ 3712441 h 3712441"/>
              <a:gd name="connsiteX26" fmla="*/ 5017702 w 6748930"/>
              <a:gd name="connsiteY26" fmla="*/ 3402590 h 3712441"/>
              <a:gd name="connsiteX27" fmla="*/ 4969981 w 6748930"/>
              <a:gd name="connsiteY27" fmla="*/ 3290503 h 3712441"/>
              <a:gd name="connsiteX28" fmla="*/ 4908533 w 6748930"/>
              <a:gd name="connsiteY28" fmla="*/ 3140914 h 3712441"/>
              <a:gd name="connsiteX29" fmla="*/ 5369357 w 6748930"/>
              <a:gd name="connsiteY29" fmla="*/ 3027363 h 3712441"/>
              <a:gd name="connsiteX30" fmla="*/ 5352135 w 6748930"/>
              <a:gd name="connsiteY30" fmla="*/ 2789719 h 3712441"/>
              <a:gd name="connsiteX31" fmla="*/ 5596803 w 6748930"/>
              <a:gd name="connsiteY31" fmla="*/ 2795396 h 3712441"/>
              <a:gd name="connsiteX32" fmla="*/ 5602980 w 6748930"/>
              <a:gd name="connsiteY32" fmla="*/ 2744913 h 3712441"/>
              <a:gd name="connsiteX33" fmla="*/ 5450683 w 6748930"/>
              <a:gd name="connsiteY33" fmla="*/ 2753781 h 3712441"/>
              <a:gd name="connsiteX34" fmla="*/ 5397215 w 6748930"/>
              <a:gd name="connsiteY34" fmla="*/ 2695241 h 3712441"/>
              <a:gd name="connsiteX35" fmla="*/ 5479694 w 6748930"/>
              <a:gd name="connsiteY35" fmla="*/ 2580631 h 3712441"/>
              <a:gd name="connsiteX36" fmla="*/ 5563128 w 6748930"/>
              <a:gd name="connsiteY36" fmla="*/ 2661852 h 3712441"/>
              <a:gd name="connsiteX37" fmla="*/ 5654304 w 6748930"/>
              <a:gd name="connsiteY37" fmla="*/ 2645932 h 3712441"/>
              <a:gd name="connsiteX38" fmla="*/ 5699181 w 6748930"/>
              <a:gd name="connsiteY38" fmla="*/ 2557567 h 3712441"/>
              <a:gd name="connsiteX39" fmla="*/ 5832576 w 6748930"/>
              <a:gd name="connsiteY39" fmla="*/ 2650996 h 3712441"/>
              <a:gd name="connsiteX40" fmla="*/ 5912633 w 6748930"/>
              <a:gd name="connsiteY40" fmla="*/ 2470626 h 3712441"/>
              <a:gd name="connsiteX41" fmla="*/ 6298015 w 6748930"/>
              <a:gd name="connsiteY41" fmla="*/ 2680176 h 3712441"/>
              <a:gd name="connsiteX42" fmla="*/ 6529868 w 6748930"/>
              <a:gd name="connsiteY42" fmla="*/ 2868709 h 3712441"/>
              <a:gd name="connsiteX43" fmla="*/ 6671535 w 6748930"/>
              <a:gd name="connsiteY43" fmla="*/ 2937955 h 3712441"/>
              <a:gd name="connsiteX44" fmla="*/ 6748930 w 6748930"/>
              <a:gd name="connsiteY44" fmla="*/ 2813906 h 3712441"/>
              <a:gd name="connsiteX45" fmla="*/ 5559681 w 6748930"/>
              <a:gd name="connsiteY45" fmla="*/ 1838646 h 3712441"/>
              <a:gd name="connsiteX46" fmla="*/ 4062794 w 6748930"/>
              <a:gd name="connsiteY46" fmla="*/ 822325 h 3712441"/>
              <a:gd name="connsiteX47" fmla="*/ 3318797 w 6748930"/>
              <a:gd name="connsiteY47" fmla="*/ 361735 h 3712441"/>
              <a:gd name="connsiteX48" fmla="*/ 3082778 w 6748930"/>
              <a:gd name="connsiteY48" fmla="*/ 0 h 3712441"/>
              <a:gd name="connsiteX49" fmla="*/ 2588633 w 6748930"/>
              <a:gd name="connsiteY49" fmla="*/ 186891 h 3712441"/>
              <a:gd name="connsiteX50" fmla="*/ 2297602 w 6748930"/>
              <a:gd name="connsiteY50" fmla="*/ 486257 h 3712441"/>
              <a:gd name="connsiteX51" fmla="*/ 1989942 w 6748930"/>
              <a:gd name="connsiteY51" fmla="*/ 443847 h 3712441"/>
              <a:gd name="connsiteX52" fmla="*/ 1737690 w 6748930"/>
              <a:gd name="connsiteY52" fmla="*/ 479404 h 3712441"/>
              <a:gd name="connsiteX53" fmla="*/ 1271717 w 6748930"/>
              <a:gd name="connsiteY53" fmla="*/ 548735 h 3712441"/>
              <a:gd name="connsiteX54" fmla="*/ 771100 w 6748930"/>
              <a:gd name="connsiteY54" fmla="*/ 507174 h 3712441"/>
              <a:gd name="connsiteX55" fmla="*/ 541335 w 6748930"/>
              <a:gd name="connsiteY55" fmla="*/ 405685 h 3712441"/>
              <a:gd name="connsiteX56" fmla="*/ 353890 w 6748930"/>
              <a:gd name="connsiteY56" fmla="*/ 510985 h 3712441"/>
              <a:gd name="connsiteX57" fmla="*/ 237318 w 6748930"/>
              <a:gd name="connsiteY57" fmla="*/ 424087 h 3712441"/>
              <a:gd name="connsiteX58" fmla="*/ 166867 w 6748930"/>
              <a:gd name="connsiteY58" fmla="*/ 499292 h 3712441"/>
              <a:gd name="connsiteX59" fmla="*/ 113254 w 6748930"/>
              <a:gd name="connsiteY59" fmla="*/ 618742 h 3712441"/>
              <a:gd name="connsiteX60" fmla="*/ 72176 w 6748930"/>
              <a:gd name="connsiteY60" fmla="*/ 716723 h 3712441"/>
              <a:gd name="connsiteX61" fmla="*/ 68887 w 6748930"/>
              <a:gd name="connsiteY61" fmla="*/ 830526 h 3712441"/>
              <a:gd name="connsiteX62" fmla="*/ 0 w 6748930"/>
              <a:gd name="connsiteY62" fmla="*/ 930241 h 3712441"/>
              <a:gd name="connsiteX63" fmla="*/ 15717 w 6748930"/>
              <a:gd name="connsiteY63" fmla="*/ 1167609 h 3712441"/>
              <a:gd name="connsiteX64" fmla="*/ 124038 w 6748930"/>
              <a:gd name="connsiteY64" fmla="*/ 1155648 h 3712441"/>
              <a:gd name="connsiteX65" fmla="*/ 287427 w 6748930"/>
              <a:gd name="connsiteY65" fmla="*/ 1226057 h 3712441"/>
              <a:gd name="connsiteX66" fmla="*/ 477307 w 6748930"/>
              <a:gd name="connsiteY66" fmla="*/ 1339082 h 3712441"/>
              <a:gd name="connsiteX67" fmla="*/ 442078 w 6748930"/>
              <a:gd name="connsiteY67" fmla="*/ 1484525 h 3712441"/>
              <a:gd name="connsiteX68" fmla="*/ 632171 w 6748930"/>
              <a:gd name="connsiteY68" fmla="*/ 1714664 h 3712441"/>
              <a:gd name="connsiteX69" fmla="*/ 534711 w 6748930"/>
              <a:gd name="connsiteY69" fmla="*/ 1991244 h 3712441"/>
              <a:gd name="connsiteX0" fmla="*/ 534711 w 6748930"/>
              <a:gd name="connsiteY0" fmla="*/ 1991244 h 3712441"/>
              <a:gd name="connsiteX1" fmla="*/ 1076824 w 6748930"/>
              <a:gd name="connsiteY1" fmla="*/ 2233371 h 3712441"/>
              <a:gd name="connsiteX2" fmla="*/ 1398218 w 6748930"/>
              <a:gd name="connsiteY2" fmla="*/ 2392163 h 3712441"/>
              <a:gd name="connsiteX3" fmla="*/ 997575 w 6748930"/>
              <a:gd name="connsiteY3" fmla="*/ 3382081 h 3712441"/>
              <a:gd name="connsiteX4" fmla="*/ 1286691 w 6748930"/>
              <a:gd name="connsiteY4" fmla="*/ 3262215 h 3712441"/>
              <a:gd name="connsiteX5" fmla="*/ 1442161 w 6748930"/>
              <a:gd name="connsiteY5" fmla="*/ 3059998 h 3712441"/>
              <a:gd name="connsiteX6" fmla="*/ 1468940 w 6748930"/>
              <a:gd name="connsiteY6" fmla="*/ 3030634 h 3712441"/>
              <a:gd name="connsiteX7" fmla="*/ 1513390 w 6748930"/>
              <a:gd name="connsiteY7" fmla="*/ 3043334 h 3712441"/>
              <a:gd name="connsiteX8" fmla="*/ 1487990 w 6748930"/>
              <a:gd name="connsiteY8" fmla="*/ 3081434 h 3712441"/>
              <a:gd name="connsiteX9" fmla="*/ 1649915 w 6748930"/>
              <a:gd name="connsiteY9" fmla="*/ 3154748 h 3712441"/>
              <a:gd name="connsiteX10" fmla="*/ 1859532 w 6748930"/>
              <a:gd name="connsiteY10" fmla="*/ 3227832 h 3712441"/>
              <a:gd name="connsiteX11" fmla="*/ 1854065 w 6748930"/>
              <a:gd name="connsiteY11" fmla="*/ 3150379 h 3712441"/>
              <a:gd name="connsiteX12" fmla="*/ 1879446 w 6748930"/>
              <a:gd name="connsiteY12" fmla="*/ 3064683 h 3712441"/>
              <a:gd name="connsiteX13" fmla="*/ 1994158 w 6748930"/>
              <a:gd name="connsiteY13" fmla="*/ 2573306 h 3712441"/>
              <a:gd name="connsiteX14" fmla="*/ 2804799 w 6748930"/>
              <a:gd name="connsiteY14" fmla="*/ 3257305 h 3712441"/>
              <a:gd name="connsiteX15" fmla="*/ 3013959 w 6748930"/>
              <a:gd name="connsiteY15" fmla="*/ 3319674 h 3712441"/>
              <a:gd name="connsiteX16" fmla="*/ 3183365 w 6748930"/>
              <a:gd name="connsiteY16" fmla="*/ 3351368 h 3712441"/>
              <a:gd name="connsiteX17" fmla="*/ 3423049 w 6748930"/>
              <a:gd name="connsiteY17" fmla="*/ 3401223 h 3712441"/>
              <a:gd name="connsiteX18" fmla="*/ 3632647 w 6748930"/>
              <a:gd name="connsiteY18" fmla="*/ 3443712 h 3712441"/>
              <a:gd name="connsiteX19" fmla="*/ 3740614 w 6748930"/>
              <a:gd name="connsiteY19" fmla="*/ 3339492 h 3712441"/>
              <a:gd name="connsiteX20" fmla="*/ 3737407 w 6748930"/>
              <a:gd name="connsiteY20" fmla="*/ 3003597 h 3712441"/>
              <a:gd name="connsiteX21" fmla="*/ 3757294 w 6748930"/>
              <a:gd name="connsiteY21" fmla="*/ 2743298 h 3712441"/>
              <a:gd name="connsiteX22" fmla="*/ 3792915 w 6748930"/>
              <a:gd name="connsiteY22" fmla="*/ 2711458 h 3712441"/>
              <a:gd name="connsiteX23" fmla="*/ 4255597 w 6748930"/>
              <a:gd name="connsiteY23" fmla="*/ 3081644 h 3712441"/>
              <a:gd name="connsiteX24" fmla="*/ 4720118 w 6748930"/>
              <a:gd name="connsiteY24" fmla="*/ 3440208 h 3712441"/>
              <a:gd name="connsiteX25" fmla="*/ 5023475 w 6748930"/>
              <a:gd name="connsiteY25" fmla="*/ 3712441 h 3712441"/>
              <a:gd name="connsiteX26" fmla="*/ 5017702 w 6748930"/>
              <a:gd name="connsiteY26" fmla="*/ 3402590 h 3712441"/>
              <a:gd name="connsiteX27" fmla="*/ 4969981 w 6748930"/>
              <a:gd name="connsiteY27" fmla="*/ 3290503 h 3712441"/>
              <a:gd name="connsiteX28" fmla="*/ 4908533 w 6748930"/>
              <a:gd name="connsiteY28" fmla="*/ 3140914 h 3712441"/>
              <a:gd name="connsiteX29" fmla="*/ 5369357 w 6748930"/>
              <a:gd name="connsiteY29" fmla="*/ 3027363 h 3712441"/>
              <a:gd name="connsiteX30" fmla="*/ 5352135 w 6748930"/>
              <a:gd name="connsiteY30" fmla="*/ 2789719 h 3712441"/>
              <a:gd name="connsiteX31" fmla="*/ 5596803 w 6748930"/>
              <a:gd name="connsiteY31" fmla="*/ 2795396 h 3712441"/>
              <a:gd name="connsiteX32" fmla="*/ 5602980 w 6748930"/>
              <a:gd name="connsiteY32" fmla="*/ 2744913 h 3712441"/>
              <a:gd name="connsiteX33" fmla="*/ 5450683 w 6748930"/>
              <a:gd name="connsiteY33" fmla="*/ 2753781 h 3712441"/>
              <a:gd name="connsiteX34" fmla="*/ 5397215 w 6748930"/>
              <a:gd name="connsiteY34" fmla="*/ 2695241 h 3712441"/>
              <a:gd name="connsiteX35" fmla="*/ 5479694 w 6748930"/>
              <a:gd name="connsiteY35" fmla="*/ 2580631 h 3712441"/>
              <a:gd name="connsiteX36" fmla="*/ 5563128 w 6748930"/>
              <a:gd name="connsiteY36" fmla="*/ 2661852 h 3712441"/>
              <a:gd name="connsiteX37" fmla="*/ 5654304 w 6748930"/>
              <a:gd name="connsiteY37" fmla="*/ 2645932 h 3712441"/>
              <a:gd name="connsiteX38" fmla="*/ 5699181 w 6748930"/>
              <a:gd name="connsiteY38" fmla="*/ 2557567 h 3712441"/>
              <a:gd name="connsiteX39" fmla="*/ 5832576 w 6748930"/>
              <a:gd name="connsiteY39" fmla="*/ 2650996 h 3712441"/>
              <a:gd name="connsiteX40" fmla="*/ 5912633 w 6748930"/>
              <a:gd name="connsiteY40" fmla="*/ 2470626 h 3712441"/>
              <a:gd name="connsiteX41" fmla="*/ 6298015 w 6748930"/>
              <a:gd name="connsiteY41" fmla="*/ 2680176 h 3712441"/>
              <a:gd name="connsiteX42" fmla="*/ 6529868 w 6748930"/>
              <a:gd name="connsiteY42" fmla="*/ 2868709 h 3712441"/>
              <a:gd name="connsiteX43" fmla="*/ 6671535 w 6748930"/>
              <a:gd name="connsiteY43" fmla="*/ 2937955 h 3712441"/>
              <a:gd name="connsiteX44" fmla="*/ 6748930 w 6748930"/>
              <a:gd name="connsiteY44" fmla="*/ 2813906 h 3712441"/>
              <a:gd name="connsiteX45" fmla="*/ 5559681 w 6748930"/>
              <a:gd name="connsiteY45" fmla="*/ 1838646 h 3712441"/>
              <a:gd name="connsiteX46" fmla="*/ 4062794 w 6748930"/>
              <a:gd name="connsiteY46" fmla="*/ 822325 h 3712441"/>
              <a:gd name="connsiteX47" fmla="*/ 3318797 w 6748930"/>
              <a:gd name="connsiteY47" fmla="*/ 361735 h 3712441"/>
              <a:gd name="connsiteX48" fmla="*/ 3082778 w 6748930"/>
              <a:gd name="connsiteY48" fmla="*/ 0 h 3712441"/>
              <a:gd name="connsiteX49" fmla="*/ 2588633 w 6748930"/>
              <a:gd name="connsiteY49" fmla="*/ 186891 h 3712441"/>
              <a:gd name="connsiteX50" fmla="*/ 2297602 w 6748930"/>
              <a:gd name="connsiteY50" fmla="*/ 486257 h 3712441"/>
              <a:gd name="connsiteX51" fmla="*/ 1989942 w 6748930"/>
              <a:gd name="connsiteY51" fmla="*/ 443847 h 3712441"/>
              <a:gd name="connsiteX52" fmla="*/ 1737690 w 6748930"/>
              <a:gd name="connsiteY52" fmla="*/ 479404 h 3712441"/>
              <a:gd name="connsiteX53" fmla="*/ 1271717 w 6748930"/>
              <a:gd name="connsiteY53" fmla="*/ 548735 h 3712441"/>
              <a:gd name="connsiteX54" fmla="*/ 771100 w 6748930"/>
              <a:gd name="connsiteY54" fmla="*/ 507174 h 3712441"/>
              <a:gd name="connsiteX55" fmla="*/ 541335 w 6748930"/>
              <a:gd name="connsiteY55" fmla="*/ 405685 h 3712441"/>
              <a:gd name="connsiteX56" fmla="*/ 353890 w 6748930"/>
              <a:gd name="connsiteY56" fmla="*/ 510985 h 3712441"/>
              <a:gd name="connsiteX57" fmla="*/ 237318 w 6748930"/>
              <a:gd name="connsiteY57" fmla="*/ 424087 h 3712441"/>
              <a:gd name="connsiteX58" fmla="*/ 166867 w 6748930"/>
              <a:gd name="connsiteY58" fmla="*/ 499292 h 3712441"/>
              <a:gd name="connsiteX59" fmla="*/ 113254 w 6748930"/>
              <a:gd name="connsiteY59" fmla="*/ 618742 h 3712441"/>
              <a:gd name="connsiteX60" fmla="*/ 72176 w 6748930"/>
              <a:gd name="connsiteY60" fmla="*/ 716723 h 3712441"/>
              <a:gd name="connsiteX61" fmla="*/ 68887 w 6748930"/>
              <a:gd name="connsiteY61" fmla="*/ 830526 h 3712441"/>
              <a:gd name="connsiteX62" fmla="*/ 0 w 6748930"/>
              <a:gd name="connsiteY62" fmla="*/ 930241 h 3712441"/>
              <a:gd name="connsiteX63" fmla="*/ 15717 w 6748930"/>
              <a:gd name="connsiteY63" fmla="*/ 1167609 h 3712441"/>
              <a:gd name="connsiteX64" fmla="*/ 124038 w 6748930"/>
              <a:gd name="connsiteY64" fmla="*/ 1155648 h 3712441"/>
              <a:gd name="connsiteX65" fmla="*/ 287427 w 6748930"/>
              <a:gd name="connsiteY65" fmla="*/ 1226057 h 3712441"/>
              <a:gd name="connsiteX66" fmla="*/ 477307 w 6748930"/>
              <a:gd name="connsiteY66" fmla="*/ 1339082 h 3712441"/>
              <a:gd name="connsiteX67" fmla="*/ 442078 w 6748930"/>
              <a:gd name="connsiteY67" fmla="*/ 1484525 h 3712441"/>
              <a:gd name="connsiteX68" fmla="*/ 632171 w 6748930"/>
              <a:gd name="connsiteY68" fmla="*/ 1714664 h 3712441"/>
              <a:gd name="connsiteX69" fmla="*/ 534711 w 6748930"/>
              <a:gd name="connsiteY69" fmla="*/ 1991244 h 3712441"/>
              <a:gd name="connsiteX0" fmla="*/ 534711 w 6748930"/>
              <a:gd name="connsiteY0" fmla="*/ 1991244 h 3712441"/>
              <a:gd name="connsiteX1" fmla="*/ 1076824 w 6748930"/>
              <a:gd name="connsiteY1" fmla="*/ 2233371 h 3712441"/>
              <a:gd name="connsiteX2" fmla="*/ 1398218 w 6748930"/>
              <a:gd name="connsiteY2" fmla="*/ 2392163 h 3712441"/>
              <a:gd name="connsiteX3" fmla="*/ 997575 w 6748930"/>
              <a:gd name="connsiteY3" fmla="*/ 3382081 h 3712441"/>
              <a:gd name="connsiteX4" fmla="*/ 1286691 w 6748930"/>
              <a:gd name="connsiteY4" fmla="*/ 3262215 h 3712441"/>
              <a:gd name="connsiteX5" fmla="*/ 1442161 w 6748930"/>
              <a:gd name="connsiteY5" fmla="*/ 3059998 h 3712441"/>
              <a:gd name="connsiteX6" fmla="*/ 1468940 w 6748930"/>
              <a:gd name="connsiteY6" fmla="*/ 3030634 h 3712441"/>
              <a:gd name="connsiteX7" fmla="*/ 1513390 w 6748930"/>
              <a:gd name="connsiteY7" fmla="*/ 3043334 h 3712441"/>
              <a:gd name="connsiteX8" fmla="*/ 1487990 w 6748930"/>
              <a:gd name="connsiteY8" fmla="*/ 3081434 h 3712441"/>
              <a:gd name="connsiteX9" fmla="*/ 1649915 w 6748930"/>
              <a:gd name="connsiteY9" fmla="*/ 3154748 h 3712441"/>
              <a:gd name="connsiteX10" fmla="*/ 1859532 w 6748930"/>
              <a:gd name="connsiteY10" fmla="*/ 3227832 h 3712441"/>
              <a:gd name="connsiteX11" fmla="*/ 1854065 w 6748930"/>
              <a:gd name="connsiteY11" fmla="*/ 3150379 h 3712441"/>
              <a:gd name="connsiteX12" fmla="*/ 1879446 w 6748930"/>
              <a:gd name="connsiteY12" fmla="*/ 3064683 h 3712441"/>
              <a:gd name="connsiteX13" fmla="*/ 1994158 w 6748930"/>
              <a:gd name="connsiteY13" fmla="*/ 2573306 h 3712441"/>
              <a:gd name="connsiteX14" fmla="*/ 2804799 w 6748930"/>
              <a:gd name="connsiteY14" fmla="*/ 3257305 h 3712441"/>
              <a:gd name="connsiteX15" fmla="*/ 3013959 w 6748930"/>
              <a:gd name="connsiteY15" fmla="*/ 3319674 h 3712441"/>
              <a:gd name="connsiteX16" fmla="*/ 3183365 w 6748930"/>
              <a:gd name="connsiteY16" fmla="*/ 3351368 h 3712441"/>
              <a:gd name="connsiteX17" fmla="*/ 3423049 w 6748930"/>
              <a:gd name="connsiteY17" fmla="*/ 3401223 h 3712441"/>
              <a:gd name="connsiteX18" fmla="*/ 3632647 w 6748930"/>
              <a:gd name="connsiteY18" fmla="*/ 3443712 h 3712441"/>
              <a:gd name="connsiteX19" fmla="*/ 3740614 w 6748930"/>
              <a:gd name="connsiteY19" fmla="*/ 3339492 h 3712441"/>
              <a:gd name="connsiteX20" fmla="*/ 3737407 w 6748930"/>
              <a:gd name="connsiteY20" fmla="*/ 3003597 h 3712441"/>
              <a:gd name="connsiteX21" fmla="*/ 3757294 w 6748930"/>
              <a:gd name="connsiteY21" fmla="*/ 2743298 h 3712441"/>
              <a:gd name="connsiteX22" fmla="*/ 3792915 w 6748930"/>
              <a:gd name="connsiteY22" fmla="*/ 2711458 h 3712441"/>
              <a:gd name="connsiteX23" fmla="*/ 4255597 w 6748930"/>
              <a:gd name="connsiteY23" fmla="*/ 3081644 h 3712441"/>
              <a:gd name="connsiteX24" fmla="*/ 4720118 w 6748930"/>
              <a:gd name="connsiteY24" fmla="*/ 3440208 h 3712441"/>
              <a:gd name="connsiteX25" fmla="*/ 5023475 w 6748930"/>
              <a:gd name="connsiteY25" fmla="*/ 3712441 h 3712441"/>
              <a:gd name="connsiteX26" fmla="*/ 5017702 w 6748930"/>
              <a:gd name="connsiteY26" fmla="*/ 3402590 h 3712441"/>
              <a:gd name="connsiteX27" fmla="*/ 4969981 w 6748930"/>
              <a:gd name="connsiteY27" fmla="*/ 3290503 h 3712441"/>
              <a:gd name="connsiteX28" fmla="*/ 4908533 w 6748930"/>
              <a:gd name="connsiteY28" fmla="*/ 3140914 h 3712441"/>
              <a:gd name="connsiteX29" fmla="*/ 5369357 w 6748930"/>
              <a:gd name="connsiteY29" fmla="*/ 3027363 h 3712441"/>
              <a:gd name="connsiteX30" fmla="*/ 5352135 w 6748930"/>
              <a:gd name="connsiteY30" fmla="*/ 2789719 h 3712441"/>
              <a:gd name="connsiteX31" fmla="*/ 5596803 w 6748930"/>
              <a:gd name="connsiteY31" fmla="*/ 2795396 h 3712441"/>
              <a:gd name="connsiteX32" fmla="*/ 5602980 w 6748930"/>
              <a:gd name="connsiteY32" fmla="*/ 2744913 h 3712441"/>
              <a:gd name="connsiteX33" fmla="*/ 5450683 w 6748930"/>
              <a:gd name="connsiteY33" fmla="*/ 2753781 h 3712441"/>
              <a:gd name="connsiteX34" fmla="*/ 5397215 w 6748930"/>
              <a:gd name="connsiteY34" fmla="*/ 2695241 h 3712441"/>
              <a:gd name="connsiteX35" fmla="*/ 5479694 w 6748930"/>
              <a:gd name="connsiteY35" fmla="*/ 2580631 h 3712441"/>
              <a:gd name="connsiteX36" fmla="*/ 5563128 w 6748930"/>
              <a:gd name="connsiteY36" fmla="*/ 2661852 h 3712441"/>
              <a:gd name="connsiteX37" fmla="*/ 5654304 w 6748930"/>
              <a:gd name="connsiteY37" fmla="*/ 2645932 h 3712441"/>
              <a:gd name="connsiteX38" fmla="*/ 5699181 w 6748930"/>
              <a:gd name="connsiteY38" fmla="*/ 2557567 h 3712441"/>
              <a:gd name="connsiteX39" fmla="*/ 5832576 w 6748930"/>
              <a:gd name="connsiteY39" fmla="*/ 2650996 h 3712441"/>
              <a:gd name="connsiteX40" fmla="*/ 5912633 w 6748930"/>
              <a:gd name="connsiteY40" fmla="*/ 2470626 h 3712441"/>
              <a:gd name="connsiteX41" fmla="*/ 6298015 w 6748930"/>
              <a:gd name="connsiteY41" fmla="*/ 2680176 h 3712441"/>
              <a:gd name="connsiteX42" fmla="*/ 6529868 w 6748930"/>
              <a:gd name="connsiteY42" fmla="*/ 2868709 h 3712441"/>
              <a:gd name="connsiteX43" fmla="*/ 6671535 w 6748930"/>
              <a:gd name="connsiteY43" fmla="*/ 2937955 h 3712441"/>
              <a:gd name="connsiteX44" fmla="*/ 6748930 w 6748930"/>
              <a:gd name="connsiteY44" fmla="*/ 2813906 h 3712441"/>
              <a:gd name="connsiteX45" fmla="*/ 5559681 w 6748930"/>
              <a:gd name="connsiteY45" fmla="*/ 1838646 h 3712441"/>
              <a:gd name="connsiteX46" fmla="*/ 4062794 w 6748930"/>
              <a:gd name="connsiteY46" fmla="*/ 822325 h 3712441"/>
              <a:gd name="connsiteX47" fmla="*/ 3318797 w 6748930"/>
              <a:gd name="connsiteY47" fmla="*/ 361735 h 3712441"/>
              <a:gd name="connsiteX48" fmla="*/ 3082778 w 6748930"/>
              <a:gd name="connsiteY48" fmla="*/ 0 h 3712441"/>
              <a:gd name="connsiteX49" fmla="*/ 2588633 w 6748930"/>
              <a:gd name="connsiteY49" fmla="*/ 186891 h 3712441"/>
              <a:gd name="connsiteX50" fmla="*/ 2297602 w 6748930"/>
              <a:gd name="connsiteY50" fmla="*/ 486257 h 3712441"/>
              <a:gd name="connsiteX51" fmla="*/ 1989942 w 6748930"/>
              <a:gd name="connsiteY51" fmla="*/ 443847 h 3712441"/>
              <a:gd name="connsiteX52" fmla="*/ 1737690 w 6748930"/>
              <a:gd name="connsiteY52" fmla="*/ 479404 h 3712441"/>
              <a:gd name="connsiteX53" fmla="*/ 1271717 w 6748930"/>
              <a:gd name="connsiteY53" fmla="*/ 548735 h 3712441"/>
              <a:gd name="connsiteX54" fmla="*/ 771100 w 6748930"/>
              <a:gd name="connsiteY54" fmla="*/ 507174 h 3712441"/>
              <a:gd name="connsiteX55" fmla="*/ 541335 w 6748930"/>
              <a:gd name="connsiteY55" fmla="*/ 405685 h 3712441"/>
              <a:gd name="connsiteX56" fmla="*/ 353890 w 6748930"/>
              <a:gd name="connsiteY56" fmla="*/ 510985 h 3712441"/>
              <a:gd name="connsiteX57" fmla="*/ 237318 w 6748930"/>
              <a:gd name="connsiteY57" fmla="*/ 424087 h 3712441"/>
              <a:gd name="connsiteX58" fmla="*/ 166867 w 6748930"/>
              <a:gd name="connsiteY58" fmla="*/ 499292 h 3712441"/>
              <a:gd name="connsiteX59" fmla="*/ 113254 w 6748930"/>
              <a:gd name="connsiteY59" fmla="*/ 618742 h 3712441"/>
              <a:gd name="connsiteX60" fmla="*/ 72176 w 6748930"/>
              <a:gd name="connsiteY60" fmla="*/ 716723 h 3712441"/>
              <a:gd name="connsiteX61" fmla="*/ 68887 w 6748930"/>
              <a:gd name="connsiteY61" fmla="*/ 830526 h 3712441"/>
              <a:gd name="connsiteX62" fmla="*/ 0 w 6748930"/>
              <a:gd name="connsiteY62" fmla="*/ 930241 h 3712441"/>
              <a:gd name="connsiteX63" fmla="*/ 15717 w 6748930"/>
              <a:gd name="connsiteY63" fmla="*/ 1167609 h 3712441"/>
              <a:gd name="connsiteX64" fmla="*/ 124038 w 6748930"/>
              <a:gd name="connsiteY64" fmla="*/ 1155648 h 3712441"/>
              <a:gd name="connsiteX65" fmla="*/ 287427 w 6748930"/>
              <a:gd name="connsiteY65" fmla="*/ 1226057 h 3712441"/>
              <a:gd name="connsiteX66" fmla="*/ 477307 w 6748930"/>
              <a:gd name="connsiteY66" fmla="*/ 1339082 h 3712441"/>
              <a:gd name="connsiteX67" fmla="*/ 442078 w 6748930"/>
              <a:gd name="connsiteY67" fmla="*/ 1484525 h 3712441"/>
              <a:gd name="connsiteX68" fmla="*/ 632171 w 6748930"/>
              <a:gd name="connsiteY68" fmla="*/ 1714664 h 3712441"/>
              <a:gd name="connsiteX69" fmla="*/ 534711 w 6748930"/>
              <a:gd name="connsiteY69" fmla="*/ 1991244 h 3712441"/>
              <a:gd name="connsiteX0" fmla="*/ 534711 w 6748930"/>
              <a:gd name="connsiteY0" fmla="*/ 1991244 h 3712441"/>
              <a:gd name="connsiteX1" fmla="*/ 1076824 w 6748930"/>
              <a:gd name="connsiteY1" fmla="*/ 2233371 h 3712441"/>
              <a:gd name="connsiteX2" fmla="*/ 1398218 w 6748930"/>
              <a:gd name="connsiteY2" fmla="*/ 2392163 h 3712441"/>
              <a:gd name="connsiteX3" fmla="*/ 997575 w 6748930"/>
              <a:gd name="connsiteY3" fmla="*/ 3382081 h 3712441"/>
              <a:gd name="connsiteX4" fmla="*/ 1286691 w 6748930"/>
              <a:gd name="connsiteY4" fmla="*/ 3262215 h 3712441"/>
              <a:gd name="connsiteX5" fmla="*/ 1442161 w 6748930"/>
              <a:gd name="connsiteY5" fmla="*/ 3059998 h 3712441"/>
              <a:gd name="connsiteX6" fmla="*/ 1468940 w 6748930"/>
              <a:gd name="connsiteY6" fmla="*/ 3030634 h 3712441"/>
              <a:gd name="connsiteX7" fmla="*/ 1513390 w 6748930"/>
              <a:gd name="connsiteY7" fmla="*/ 3043334 h 3712441"/>
              <a:gd name="connsiteX8" fmla="*/ 1487990 w 6748930"/>
              <a:gd name="connsiteY8" fmla="*/ 3081434 h 3712441"/>
              <a:gd name="connsiteX9" fmla="*/ 1649915 w 6748930"/>
              <a:gd name="connsiteY9" fmla="*/ 3154748 h 3712441"/>
              <a:gd name="connsiteX10" fmla="*/ 1859532 w 6748930"/>
              <a:gd name="connsiteY10" fmla="*/ 3227832 h 3712441"/>
              <a:gd name="connsiteX11" fmla="*/ 1854065 w 6748930"/>
              <a:gd name="connsiteY11" fmla="*/ 3150379 h 3712441"/>
              <a:gd name="connsiteX12" fmla="*/ 1879446 w 6748930"/>
              <a:gd name="connsiteY12" fmla="*/ 3064683 h 3712441"/>
              <a:gd name="connsiteX13" fmla="*/ 1994158 w 6748930"/>
              <a:gd name="connsiteY13" fmla="*/ 2573306 h 3712441"/>
              <a:gd name="connsiteX14" fmla="*/ 2804799 w 6748930"/>
              <a:gd name="connsiteY14" fmla="*/ 3257305 h 3712441"/>
              <a:gd name="connsiteX15" fmla="*/ 3013959 w 6748930"/>
              <a:gd name="connsiteY15" fmla="*/ 3319674 h 3712441"/>
              <a:gd name="connsiteX16" fmla="*/ 3183365 w 6748930"/>
              <a:gd name="connsiteY16" fmla="*/ 3351368 h 3712441"/>
              <a:gd name="connsiteX17" fmla="*/ 3423049 w 6748930"/>
              <a:gd name="connsiteY17" fmla="*/ 3401223 h 3712441"/>
              <a:gd name="connsiteX18" fmla="*/ 3632647 w 6748930"/>
              <a:gd name="connsiteY18" fmla="*/ 3443712 h 3712441"/>
              <a:gd name="connsiteX19" fmla="*/ 3740614 w 6748930"/>
              <a:gd name="connsiteY19" fmla="*/ 3339492 h 3712441"/>
              <a:gd name="connsiteX20" fmla="*/ 3737407 w 6748930"/>
              <a:gd name="connsiteY20" fmla="*/ 3003597 h 3712441"/>
              <a:gd name="connsiteX21" fmla="*/ 3757294 w 6748930"/>
              <a:gd name="connsiteY21" fmla="*/ 2743298 h 3712441"/>
              <a:gd name="connsiteX22" fmla="*/ 3792915 w 6748930"/>
              <a:gd name="connsiteY22" fmla="*/ 2711458 h 3712441"/>
              <a:gd name="connsiteX23" fmla="*/ 4255597 w 6748930"/>
              <a:gd name="connsiteY23" fmla="*/ 3081644 h 3712441"/>
              <a:gd name="connsiteX24" fmla="*/ 4720118 w 6748930"/>
              <a:gd name="connsiteY24" fmla="*/ 3440208 h 3712441"/>
              <a:gd name="connsiteX25" fmla="*/ 5023475 w 6748930"/>
              <a:gd name="connsiteY25" fmla="*/ 3712441 h 3712441"/>
              <a:gd name="connsiteX26" fmla="*/ 5017702 w 6748930"/>
              <a:gd name="connsiteY26" fmla="*/ 3402590 h 3712441"/>
              <a:gd name="connsiteX27" fmla="*/ 4969981 w 6748930"/>
              <a:gd name="connsiteY27" fmla="*/ 3290503 h 3712441"/>
              <a:gd name="connsiteX28" fmla="*/ 4908533 w 6748930"/>
              <a:gd name="connsiteY28" fmla="*/ 3140914 h 3712441"/>
              <a:gd name="connsiteX29" fmla="*/ 5369357 w 6748930"/>
              <a:gd name="connsiteY29" fmla="*/ 3027363 h 3712441"/>
              <a:gd name="connsiteX30" fmla="*/ 5352135 w 6748930"/>
              <a:gd name="connsiteY30" fmla="*/ 2789719 h 3712441"/>
              <a:gd name="connsiteX31" fmla="*/ 5596803 w 6748930"/>
              <a:gd name="connsiteY31" fmla="*/ 2795396 h 3712441"/>
              <a:gd name="connsiteX32" fmla="*/ 5602980 w 6748930"/>
              <a:gd name="connsiteY32" fmla="*/ 2744913 h 3712441"/>
              <a:gd name="connsiteX33" fmla="*/ 5450683 w 6748930"/>
              <a:gd name="connsiteY33" fmla="*/ 2753781 h 3712441"/>
              <a:gd name="connsiteX34" fmla="*/ 5397215 w 6748930"/>
              <a:gd name="connsiteY34" fmla="*/ 2695241 h 3712441"/>
              <a:gd name="connsiteX35" fmla="*/ 5479694 w 6748930"/>
              <a:gd name="connsiteY35" fmla="*/ 2580631 h 3712441"/>
              <a:gd name="connsiteX36" fmla="*/ 5563128 w 6748930"/>
              <a:gd name="connsiteY36" fmla="*/ 2661852 h 3712441"/>
              <a:gd name="connsiteX37" fmla="*/ 5654304 w 6748930"/>
              <a:gd name="connsiteY37" fmla="*/ 2645932 h 3712441"/>
              <a:gd name="connsiteX38" fmla="*/ 5699181 w 6748930"/>
              <a:gd name="connsiteY38" fmla="*/ 2557567 h 3712441"/>
              <a:gd name="connsiteX39" fmla="*/ 5832576 w 6748930"/>
              <a:gd name="connsiteY39" fmla="*/ 2650996 h 3712441"/>
              <a:gd name="connsiteX40" fmla="*/ 5912633 w 6748930"/>
              <a:gd name="connsiteY40" fmla="*/ 2470626 h 3712441"/>
              <a:gd name="connsiteX41" fmla="*/ 6298015 w 6748930"/>
              <a:gd name="connsiteY41" fmla="*/ 2680176 h 3712441"/>
              <a:gd name="connsiteX42" fmla="*/ 6529868 w 6748930"/>
              <a:gd name="connsiteY42" fmla="*/ 2868709 h 3712441"/>
              <a:gd name="connsiteX43" fmla="*/ 6671535 w 6748930"/>
              <a:gd name="connsiteY43" fmla="*/ 2937955 h 3712441"/>
              <a:gd name="connsiteX44" fmla="*/ 6748930 w 6748930"/>
              <a:gd name="connsiteY44" fmla="*/ 2813906 h 3712441"/>
              <a:gd name="connsiteX45" fmla="*/ 5559681 w 6748930"/>
              <a:gd name="connsiteY45" fmla="*/ 1838646 h 3712441"/>
              <a:gd name="connsiteX46" fmla="*/ 4062794 w 6748930"/>
              <a:gd name="connsiteY46" fmla="*/ 822325 h 3712441"/>
              <a:gd name="connsiteX47" fmla="*/ 3318797 w 6748930"/>
              <a:gd name="connsiteY47" fmla="*/ 361735 h 3712441"/>
              <a:gd name="connsiteX48" fmla="*/ 3082778 w 6748930"/>
              <a:gd name="connsiteY48" fmla="*/ 0 h 3712441"/>
              <a:gd name="connsiteX49" fmla="*/ 2588633 w 6748930"/>
              <a:gd name="connsiteY49" fmla="*/ 186891 h 3712441"/>
              <a:gd name="connsiteX50" fmla="*/ 2297602 w 6748930"/>
              <a:gd name="connsiteY50" fmla="*/ 486257 h 3712441"/>
              <a:gd name="connsiteX51" fmla="*/ 1989942 w 6748930"/>
              <a:gd name="connsiteY51" fmla="*/ 443847 h 3712441"/>
              <a:gd name="connsiteX52" fmla="*/ 1737690 w 6748930"/>
              <a:gd name="connsiteY52" fmla="*/ 479404 h 3712441"/>
              <a:gd name="connsiteX53" fmla="*/ 1271717 w 6748930"/>
              <a:gd name="connsiteY53" fmla="*/ 548735 h 3712441"/>
              <a:gd name="connsiteX54" fmla="*/ 771100 w 6748930"/>
              <a:gd name="connsiteY54" fmla="*/ 507174 h 3712441"/>
              <a:gd name="connsiteX55" fmla="*/ 602006 w 6748930"/>
              <a:gd name="connsiteY55" fmla="*/ 657036 h 3712441"/>
              <a:gd name="connsiteX56" fmla="*/ 353890 w 6748930"/>
              <a:gd name="connsiteY56" fmla="*/ 510985 h 3712441"/>
              <a:gd name="connsiteX57" fmla="*/ 237318 w 6748930"/>
              <a:gd name="connsiteY57" fmla="*/ 424087 h 3712441"/>
              <a:gd name="connsiteX58" fmla="*/ 166867 w 6748930"/>
              <a:gd name="connsiteY58" fmla="*/ 499292 h 3712441"/>
              <a:gd name="connsiteX59" fmla="*/ 113254 w 6748930"/>
              <a:gd name="connsiteY59" fmla="*/ 618742 h 3712441"/>
              <a:gd name="connsiteX60" fmla="*/ 72176 w 6748930"/>
              <a:gd name="connsiteY60" fmla="*/ 716723 h 3712441"/>
              <a:gd name="connsiteX61" fmla="*/ 68887 w 6748930"/>
              <a:gd name="connsiteY61" fmla="*/ 830526 h 3712441"/>
              <a:gd name="connsiteX62" fmla="*/ 0 w 6748930"/>
              <a:gd name="connsiteY62" fmla="*/ 930241 h 3712441"/>
              <a:gd name="connsiteX63" fmla="*/ 15717 w 6748930"/>
              <a:gd name="connsiteY63" fmla="*/ 1167609 h 3712441"/>
              <a:gd name="connsiteX64" fmla="*/ 124038 w 6748930"/>
              <a:gd name="connsiteY64" fmla="*/ 1155648 h 3712441"/>
              <a:gd name="connsiteX65" fmla="*/ 287427 w 6748930"/>
              <a:gd name="connsiteY65" fmla="*/ 1226057 h 3712441"/>
              <a:gd name="connsiteX66" fmla="*/ 477307 w 6748930"/>
              <a:gd name="connsiteY66" fmla="*/ 1339082 h 3712441"/>
              <a:gd name="connsiteX67" fmla="*/ 442078 w 6748930"/>
              <a:gd name="connsiteY67" fmla="*/ 1484525 h 3712441"/>
              <a:gd name="connsiteX68" fmla="*/ 632171 w 6748930"/>
              <a:gd name="connsiteY68" fmla="*/ 1714664 h 3712441"/>
              <a:gd name="connsiteX69" fmla="*/ 534711 w 6748930"/>
              <a:gd name="connsiteY69" fmla="*/ 1991244 h 3712441"/>
              <a:gd name="connsiteX0" fmla="*/ 534711 w 6748930"/>
              <a:gd name="connsiteY0" fmla="*/ 1991244 h 3712441"/>
              <a:gd name="connsiteX1" fmla="*/ 1076824 w 6748930"/>
              <a:gd name="connsiteY1" fmla="*/ 2233371 h 3712441"/>
              <a:gd name="connsiteX2" fmla="*/ 1398218 w 6748930"/>
              <a:gd name="connsiteY2" fmla="*/ 2392163 h 3712441"/>
              <a:gd name="connsiteX3" fmla="*/ 997575 w 6748930"/>
              <a:gd name="connsiteY3" fmla="*/ 3382081 h 3712441"/>
              <a:gd name="connsiteX4" fmla="*/ 1286691 w 6748930"/>
              <a:gd name="connsiteY4" fmla="*/ 3262215 h 3712441"/>
              <a:gd name="connsiteX5" fmla="*/ 1442161 w 6748930"/>
              <a:gd name="connsiteY5" fmla="*/ 3059998 h 3712441"/>
              <a:gd name="connsiteX6" fmla="*/ 1468940 w 6748930"/>
              <a:gd name="connsiteY6" fmla="*/ 3030634 h 3712441"/>
              <a:gd name="connsiteX7" fmla="*/ 1513390 w 6748930"/>
              <a:gd name="connsiteY7" fmla="*/ 3043334 h 3712441"/>
              <a:gd name="connsiteX8" fmla="*/ 1487990 w 6748930"/>
              <a:gd name="connsiteY8" fmla="*/ 3081434 h 3712441"/>
              <a:gd name="connsiteX9" fmla="*/ 1649915 w 6748930"/>
              <a:gd name="connsiteY9" fmla="*/ 3154748 h 3712441"/>
              <a:gd name="connsiteX10" fmla="*/ 1859532 w 6748930"/>
              <a:gd name="connsiteY10" fmla="*/ 3227832 h 3712441"/>
              <a:gd name="connsiteX11" fmla="*/ 1854065 w 6748930"/>
              <a:gd name="connsiteY11" fmla="*/ 3150379 h 3712441"/>
              <a:gd name="connsiteX12" fmla="*/ 1879446 w 6748930"/>
              <a:gd name="connsiteY12" fmla="*/ 3064683 h 3712441"/>
              <a:gd name="connsiteX13" fmla="*/ 1994158 w 6748930"/>
              <a:gd name="connsiteY13" fmla="*/ 2573306 h 3712441"/>
              <a:gd name="connsiteX14" fmla="*/ 2804799 w 6748930"/>
              <a:gd name="connsiteY14" fmla="*/ 3257305 h 3712441"/>
              <a:gd name="connsiteX15" fmla="*/ 3013959 w 6748930"/>
              <a:gd name="connsiteY15" fmla="*/ 3319674 h 3712441"/>
              <a:gd name="connsiteX16" fmla="*/ 3183365 w 6748930"/>
              <a:gd name="connsiteY16" fmla="*/ 3351368 h 3712441"/>
              <a:gd name="connsiteX17" fmla="*/ 3423049 w 6748930"/>
              <a:gd name="connsiteY17" fmla="*/ 3401223 h 3712441"/>
              <a:gd name="connsiteX18" fmla="*/ 3632647 w 6748930"/>
              <a:gd name="connsiteY18" fmla="*/ 3443712 h 3712441"/>
              <a:gd name="connsiteX19" fmla="*/ 3740614 w 6748930"/>
              <a:gd name="connsiteY19" fmla="*/ 3339492 h 3712441"/>
              <a:gd name="connsiteX20" fmla="*/ 3737407 w 6748930"/>
              <a:gd name="connsiteY20" fmla="*/ 3003597 h 3712441"/>
              <a:gd name="connsiteX21" fmla="*/ 3757294 w 6748930"/>
              <a:gd name="connsiteY21" fmla="*/ 2743298 h 3712441"/>
              <a:gd name="connsiteX22" fmla="*/ 3792915 w 6748930"/>
              <a:gd name="connsiteY22" fmla="*/ 2711458 h 3712441"/>
              <a:gd name="connsiteX23" fmla="*/ 4255597 w 6748930"/>
              <a:gd name="connsiteY23" fmla="*/ 3081644 h 3712441"/>
              <a:gd name="connsiteX24" fmla="*/ 4720118 w 6748930"/>
              <a:gd name="connsiteY24" fmla="*/ 3440208 h 3712441"/>
              <a:gd name="connsiteX25" fmla="*/ 5023475 w 6748930"/>
              <a:gd name="connsiteY25" fmla="*/ 3712441 h 3712441"/>
              <a:gd name="connsiteX26" fmla="*/ 5017702 w 6748930"/>
              <a:gd name="connsiteY26" fmla="*/ 3402590 h 3712441"/>
              <a:gd name="connsiteX27" fmla="*/ 4969981 w 6748930"/>
              <a:gd name="connsiteY27" fmla="*/ 3290503 h 3712441"/>
              <a:gd name="connsiteX28" fmla="*/ 4908533 w 6748930"/>
              <a:gd name="connsiteY28" fmla="*/ 3140914 h 3712441"/>
              <a:gd name="connsiteX29" fmla="*/ 5369357 w 6748930"/>
              <a:gd name="connsiteY29" fmla="*/ 3027363 h 3712441"/>
              <a:gd name="connsiteX30" fmla="*/ 5352135 w 6748930"/>
              <a:gd name="connsiteY30" fmla="*/ 2789719 h 3712441"/>
              <a:gd name="connsiteX31" fmla="*/ 5596803 w 6748930"/>
              <a:gd name="connsiteY31" fmla="*/ 2795396 h 3712441"/>
              <a:gd name="connsiteX32" fmla="*/ 5602980 w 6748930"/>
              <a:gd name="connsiteY32" fmla="*/ 2744913 h 3712441"/>
              <a:gd name="connsiteX33" fmla="*/ 5450683 w 6748930"/>
              <a:gd name="connsiteY33" fmla="*/ 2753781 h 3712441"/>
              <a:gd name="connsiteX34" fmla="*/ 5397215 w 6748930"/>
              <a:gd name="connsiteY34" fmla="*/ 2695241 h 3712441"/>
              <a:gd name="connsiteX35" fmla="*/ 5479694 w 6748930"/>
              <a:gd name="connsiteY35" fmla="*/ 2580631 h 3712441"/>
              <a:gd name="connsiteX36" fmla="*/ 5563128 w 6748930"/>
              <a:gd name="connsiteY36" fmla="*/ 2661852 h 3712441"/>
              <a:gd name="connsiteX37" fmla="*/ 5654304 w 6748930"/>
              <a:gd name="connsiteY37" fmla="*/ 2645932 h 3712441"/>
              <a:gd name="connsiteX38" fmla="*/ 5699181 w 6748930"/>
              <a:gd name="connsiteY38" fmla="*/ 2557567 h 3712441"/>
              <a:gd name="connsiteX39" fmla="*/ 5832576 w 6748930"/>
              <a:gd name="connsiteY39" fmla="*/ 2650996 h 3712441"/>
              <a:gd name="connsiteX40" fmla="*/ 5912633 w 6748930"/>
              <a:gd name="connsiteY40" fmla="*/ 2470626 h 3712441"/>
              <a:gd name="connsiteX41" fmla="*/ 6298015 w 6748930"/>
              <a:gd name="connsiteY41" fmla="*/ 2680176 h 3712441"/>
              <a:gd name="connsiteX42" fmla="*/ 6529868 w 6748930"/>
              <a:gd name="connsiteY42" fmla="*/ 2868709 h 3712441"/>
              <a:gd name="connsiteX43" fmla="*/ 6671535 w 6748930"/>
              <a:gd name="connsiteY43" fmla="*/ 2937955 h 3712441"/>
              <a:gd name="connsiteX44" fmla="*/ 6748930 w 6748930"/>
              <a:gd name="connsiteY44" fmla="*/ 2813906 h 3712441"/>
              <a:gd name="connsiteX45" fmla="*/ 5559681 w 6748930"/>
              <a:gd name="connsiteY45" fmla="*/ 1838646 h 3712441"/>
              <a:gd name="connsiteX46" fmla="*/ 4062794 w 6748930"/>
              <a:gd name="connsiteY46" fmla="*/ 822325 h 3712441"/>
              <a:gd name="connsiteX47" fmla="*/ 3318797 w 6748930"/>
              <a:gd name="connsiteY47" fmla="*/ 361735 h 3712441"/>
              <a:gd name="connsiteX48" fmla="*/ 3082778 w 6748930"/>
              <a:gd name="connsiteY48" fmla="*/ 0 h 3712441"/>
              <a:gd name="connsiteX49" fmla="*/ 2588633 w 6748930"/>
              <a:gd name="connsiteY49" fmla="*/ 186891 h 3712441"/>
              <a:gd name="connsiteX50" fmla="*/ 2297602 w 6748930"/>
              <a:gd name="connsiteY50" fmla="*/ 486257 h 3712441"/>
              <a:gd name="connsiteX51" fmla="*/ 1989942 w 6748930"/>
              <a:gd name="connsiteY51" fmla="*/ 443847 h 3712441"/>
              <a:gd name="connsiteX52" fmla="*/ 1737690 w 6748930"/>
              <a:gd name="connsiteY52" fmla="*/ 479404 h 3712441"/>
              <a:gd name="connsiteX53" fmla="*/ 1271717 w 6748930"/>
              <a:gd name="connsiteY53" fmla="*/ 548735 h 3712441"/>
              <a:gd name="connsiteX54" fmla="*/ 771100 w 6748930"/>
              <a:gd name="connsiteY54" fmla="*/ 507174 h 3712441"/>
              <a:gd name="connsiteX55" fmla="*/ 602006 w 6748930"/>
              <a:gd name="connsiteY55" fmla="*/ 657036 h 3712441"/>
              <a:gd name="connsiteX56" fmla="*/ 353890 w 6748930"/>
              <a:gd name="connsiteY56" fmla="*/ 510985 h 3712441"/>
              <a:gd name="connsiteX57" fmla="*/ 237318 w 6748930"/>
              <a:gd name="connsiteY57" fmla="*/ 424087 h 3712441"/>
              <a:gd name="connsiteX58" fmla="*/ 166867 w 6748930"/>
              <a:gd name="connsiteY58" fmla="*/ 499292 h 3712441"/>
              <a:gd name="connsiteX59" fmla="*/ 113254 w 6748930"/>
              <a:gd name="connsiteY59" fmla="*/ 618742 h 3712441"/>
              <a:gd name="connsiteX60" fmla="*/ 72176 w 6748930"/>
              <a:gd name="connsiteY60" fmla="*/ 716723 h 3712441"/>
              <a:gd name="connsiteX61" fmla="*/ 68887 w 6748930"/>
              <a:gd name="connsiteY61" fmla="*/ 830526 h 3712441"/>
              <a:gd name="connsiteX62" fmla="*/ 0 w 6748930"/>
              <a:gd name="connsiteY62" fmla="*/ 930241 h 3712441"/>
              <a:gd name="connsiteX63" fmla="*/ 15717 w 6748930"/>
              <a:gd name="connsiteY63" fmla="*/ 1167609 h 3712441"/>
              <a:gd name="connsiteX64" fmla="*/ 124038 w 6748930"/>
              <a:gd name="connsiteY64" fmla="*/ 1155648 h 3712441"/>
              <a:gd name="connsiteX65" fmla="*/ 287427 w 6748930"/>
              <a:gd name="connsiteY65" fmla="*/ 1226057 h 3712441"/>
              <a:gd name="connsiteX66" fmla="*/ 477307 w 6748930"/>
              <a:gd name="connsiteY66" fmla="*/ 1339082 h 3712441"/>
              <a:gd name="connsiteX67" fmla="*/ 442078 w 6748930"/>
              <a:gd name="connsiteY67" fmla="*/ 1484525 h 3712441"/>
              <a:gd name="connsiteX68" fmla="*/ 632171 w 6748930"/>
              <a:gd name="connsiteY68" fmla="*/ 1714664 h 3712441"/>
              <a:gd name="connsiteX69" fmla="*/ 534711 w 6748930"/>
              <a:gd name="connsiteY69" fmla="*/ 1991244 h 3712441"/>
              <a:gd name="connsiteX0" fmla="*/ 534711 w 6748930"/>
              <a:gd name="connsiteY0" fmla="*/ 1991244 h 3712441"/>
              <a:gd name="connsiteX1" fmla="*/ 1076824 w 6748930"/>
              <a:gd name="connsiteY1" fmla="*/ 2233371 h 3712441"/>
              <a:gd name="connsiteX2" fmla="*/ 1398218 w 6748930"/>
              <a:gd name="connsiteY2" fmla="*/ 2392163 h 3712441"/>
              <a:gd name="connsiteX3" fmla="*/ 997575 w 6748930"/>
              <a:gd name="connsiteY3" fmla="*/ 3382081 h 3712441"/>
              <a:gd name="connsiteX4" fmla="*/ 1286691 w 6748930"/>
              <a:gd name="connsiteY4" fmla="*/ 3262215 h 3712441"/>
              <a:gd name="connsiteX5" fmla="*/ 1442161 w 6748930"/>
              <a:gd name="connsiteY5" fmla="*/ 3059998 h 3712441"/>
              <a:gd name="connsiteX6" fmla="*/ 1468940 w 6748930"/>
              <a:gd name="connsiteY6" fmla="*/ 3030634 h 3712441"/>
              <a:gd name="connsiteX7" fmla="*/ 1513390 w 6748930"/>
              <a:gd name="connsiteY7" fmla="*/ 3043334 h 3712441"/>
              <a:gd name="connsiteX8" fmla="*/ 1487990 w 6748930"/>
              <a:gd name="connsiteY8" fmla="*/ 3081434 h 3712441"/>
              <a:gd name="connsiteX9" fmla="*/ 1649915 w 6748930"/>
              <a:gd name="connsiteY9" fmla="*/ 3154748 h 3712441"/>
              <a:gd name="connsiteX10" fmla="*/ 1859532 w 6748930"/>
              <a:gd name="connsiteY10" fmla="*/ 3227832 h 3712441"/>
              <a:gd name="connsiteX11" fmla="*/ 1854065 w 6748930"/>
              <a:gd name="connsiteY11" fmla="*/ 3150379 h 3712441"/>
              <a:gd name="connsiteX12" fmla="*/ 1879446 w 6748930"/>
              <a:gd name="connsiteY12" fmla="*/ 3064683 h 3712441"/>
              <a:gd name="connsiteX13" fmla="*/ 1994158 w 6748930"/>
              <a:gd name="connsiteY13" fmla="*/ 2573306 h 3712441"/>
              <a:gd name="connsiteX14" fmla="*/ 2804799 w 6748930"/>
              <a:gd name="connsiteY14" fmla="*/ 3257305 h 3712441"/>
              <a:gd name="connsiteX15" fmla="*/ 3013959 w 6748930"/>
              <a:gd name="connsiteY15" fmla="*/ 3319674 h 3712441"/>
              <a:gd name="connsiteX16" fmla="*/ 3183365 w 6748930"/>
              <a:gd name="connsiteY16" fmla="*/ 3351368 h 3712441"/>
              <a:gd name="connsiteX17" fmla="*/ 3423049 w 6748930"/>
              <a:gd name="connsiteY17" fmla="*/ 3401223 h 3712441"/>
              <a:gd name="connsiteX18" fmla="*/ 3632647 w 6748930"/>
              <a:gd name="connsiteY18" fmla="*/ 3443712 h 3712441"/>
              <a:gd name="connsiteX19" fmla="*/ 3740614 w 6748930"/>
              <a:gd name="connsiteY19" fmla="*/ 3339492 h 3712441"/>
              <a:gd name="connsiteX20" fmla="*/ 3737407 w 6748930"/>
              <a:gd name="connsiteY20" fmla="*/ 3003597 h 3712441"/>
              <a:gd name="connsiteX21" fmla="*/ 3757294 w 6748930"/>
              <a:gd name="connsiteY21" fmla="*/ 2743298 h 3712441"/>
              <a:gd name="connsiteX22" fmla="*/ 3792915 w 6748930"/>
              <a:gd name="connsiteY22" fmla="*/ 2711458 h 3712441"/>
              <a:gd name="connsiteX23" fmla="*/ 4255597 w 6748930"/>
              <a:gd name="connsiteY23" fmla="*/ 3081644 h 3712441"/>
              <a:gd name="connsiteX24" fmla="*/ 4720118 w 6748930"/>
              <a:gd name="connsiteY24" fmla="*/ 3440208 h 3712441"/>
              <a:gd name="connsiteX25" fmla="*/ 5023475 w 6748930"/>
              <a:gd name="connsiteY25" fmla="*/ 3712441 h 3712441"/>
              <a:gd name="connsiteX26" fmla="*/ 5017702 w 6748930"/>
              <a:gd name="connsiteY26" fmla="*/ 3402590 h 3712441"/>
              <a:gd name="connsiteX27" fmla="*/ 4969981 w 6748930"/>
              <a:gd name="connsiteY27" fmla="*/ 3290503 h 3712441"/>
              <a:gd name="connsiteX28" fmla="*/ 4908533 w 6748930"/>
              <a:gd name="connsiteY28" fmla="*/ 3140914 h 3712441"/>
              <a:gd name="connsiteX29" fmla="*/ 5369357 w 6748930"/>
              <a:gd name="connsiteY29" fmla="*/ 3027363 h 3712441"/>
              <a:gd name="connsiteX30" fmla="*/ 5352135 w 6748930"/>
              <a:gd name="connsiteY30" fmla="*/ 2789719 h 3712441"/>
              <a:gd name="connsiteX31" fmla="*/ 5596803 w 6748930"/>
              <a:gd name="connsiteY31" fmla="*/ 2795396 h 3712441"/>
              <a:gd name="connsiteX32" fmla="*/ 5602980 w 6748930"/>
              <a:gd name="connsiteY32" fmla="*/ 2744913 h 3712441"/>
              <a:gd name="connsiteX33" fmla="*/ 5450683 w 6748930"/>
              <a:gd name="connsiteY33" fmla="*/ 2753781 h 3712441"/>
              <a:gd name="connsiteX34" fmla="*/ 5397215 w 6748930"/>
              <a:gd name="connsiteY34" fmla="*/ 2695241 h 3712441"/>
              <a:gd name="connsiteX35" fmla="*/ 5479694 w 6748930"/>
              <a:gd name="connsiteY35" fmla="*/ 2580631 h 3712441"/>
              <a:gd name="connsiteX36" fmla="*/ 5563128 w 6748930"/>
              <a:gd name="connsiteY36" fmla="*/ 2661852 h 3712441"/>
              <a:gd name="connsiteX37" fmla="*/ 5654304 w 6748930"/>
              <a:gd name="connsiteY37" fmla="*/ 2645932 h 3712441"/>
              <a:gd name="connsiteX38" fmla="*/ 5699181 w 6748930"/>
              <a:gd name="connsiteY38" fmla="*/ 2557567 h 3712441"/>
              <a:gd name="connsiteX39" fmla="*/ 5832576 w 6748930"/>
              <a:gd name="connsiteY39" fmla="*/ 2650996 h 3712441"/>
              <a:gd name="connsiteX40" fmla="*/ 5912633 w 6748930"/>
              <a:gd name="connsiteY40" fmla="*/ 2470626 h 3712441"/>
              <a:gd name="connsiteX41" fmla="*/ 6298015 w 6748930"/>
              <a:gd name="connsiteY41" fmla="*/ 2680176 h 3712441"/>
              <a:gd name="connsiteX42" fmla="*/ 6529868 w 6748930"/>
              <a:gd name="connsiteY42" fmla="*/ 2868709 h 3712441"/>
              <a:gd name="connsiteX43" fmla="*/ 6671535 w 6748930"/>
              <a:gd name="connsiteY43" fmla="*/ 2937955 h 3712441"/>
              <a:gd name="connsiteX44" fmla="*/ 6748930 w 6748930"/>
              <a:gd name="connsiteY44" fmla="*/ 2813906 h 3712441"/>
              <a:gd name="connsiteX45" fmla="*/ 5559681 w 6748930"/>
              <a:gd name="connsiteY45" fmla="*/ 1838646 h 3712441"/>
              <a:gd name="connsiteX46" fmla="*/ 4062794 w 6748930"/>
              <a:gd name="connsiteY46" fmla="*/ 822325 h 3712441"/>
              <a:gd name="connsiteX47" fmla="*/ 3318797 w 6748930"/>
              <a:gd name="connsiteY47" fmla="*/ 361735 h 3712441"/>
              <a:gd name="connsiteX48" fmla="*/ 3082778 w 6748930"/>
              <a:gd name="connsiteY48" fmla="*/ 0 h 3712441"/>
              <a:gd name="connsiteX49" fmla="*/ 2588633 w 6748930"/>
              <a:gd name="connsiteY49" fmla="*/ 186891 h 3712441"/>
              <a:gd name="connsiteX50" fmla="*/ 2297602 w 6748930"/>
              <a:gd name="connsiteY50" fmla="*/ 486257 h 3712441"/>
              <a:gd name="connsiteX51" fmla="*/ 1989942 w 6748930"/>
              <a:gd name="connsiteY51" fmla="*/ 443847 h 3712441"/>
              <a:gd name="connsiteX52" fmla="*/ 1737690 w 6748930"/>
              <a:gd name="connsiteY52" fmla="*/ 479404 h 3712441"/>
              <a:gd name="connsiteX53" fmla="*/ 1271717 w 6748930"/>
              <a:gd name="connsiteY53" fmla="*/ 548735 h 3712441"/>
              <a:gd name="connsiteX54" fmla="*/ 771100 w 6748930"/>
              <a:gd name="connsiteY54" fmla="*/ 507174 h 3712441"/>
              <a:gd name="connsiteX55" fmla="*/ 602006 w 6748930"/>
              <a:gd name="connsiteY55" fmla="*/ 657036 h 3712441"/>
              <a:gd name="connsiteX56" fmla="*/ 353890 w 6748930"/>
              <a:gd name="connsiteY56" fmla="*/ 510985 h 3712441"/>
              <a:gd name="connsiteX57" fmla="*/ 237318 w 6748930"/>
              <a:gd name="connsiteY57" fmla="*/ 424087 h 3712441"/>
              <a:gd name="connsiteX58" fmla="*/ 166867 w 6748930"/>
              <a:gd name="connsiteY58" fmla="*/ 499292 h 3712441"/>
              <a:gd name="connsiteX59" fmla="*/ 113254 w 6748930"/>
              <a:gd name="connsiteY59" fmla="*/ 618742 h 3712441"/>
              <a:gd name="connsiteX60" fmla="*/ 72176 w 6748930"/>
              <a:gd name="connsiteY60" fmla="*/ 716723 h 3712441"/>
              <a:gd name="connsiteX61" fmla="*/ 68887 w 6748930"/>
              <a:gd name="connsiteY61" fmla="*/ 830526 h 3712441"/>
              <a:gd name="connsiteX62" fmla="*/ 0 w 6748930"/>
              <a:gd name="connsiteY62" fmla="*/ 930241 h 3712441"/>
              <a:gd name="connsiteX63" fmla="*/ 15717 w 6748930"/>
              <a:gd name="connsiteY63" fmla="*/ 1167609 h 3712441"/>
              <a:gd name="connsiteX64" fmla="*/ 124038 w 6748930"/>
              <a:gd name="connsiteY64" fmla="*/ 1155648 h 3712441"/>
              <a:gd name="connsiteX65" fmla="*/ 287427 w 6748930"/>
              <a:gd name="connsiteY65" fmla="*/ 1226057 h 3712441"/>
              <a:gd name="connsiteX66" fmla="*/ 477307 w 6748930"/>
              <a:gd name="connsiteY66" fmla="*/ 1339082 h 3712441"/>
              <a:gd name="connsiteX67" fmla="*/ 442078 w 6748930"/>
              <a:gd name="connsiteY67" fmla="*/ 1484525 h 3712441"/>
              <a:gd name="connsiteX68" fmla="*/ 632171 w 6748930"/>
              <a:gd name="connsiteY68" fmla="*/ 1714664 h 3712441"/>
              <a:gd name="connsiteX69" fmla="*/ 534711 w 6748930"/>
              <a:gd name="connsiteY69" fmla="*/ 1991244 h 3712441"/>
              <a:gd name="connsiteX0" fmla="*/ 534711 w 6748930"/>
              <a:gd name="connsiteY0" fmla="*/ 1991244 h 3712441"/>
              <a:gd name="connsiteX1" fmla="*/ 1076824 w 6748930"/>
              <a:gd name="connsiteY1" fmla="*/ 2233371 h 3712441"/>
              <a:gd name="connsiteX2" fmla="*/ 1398218 w 6748930"/>
              <a:gd name="connsiteY2" fmla="*/ 2392163 h 3712441"/>
              <a:gd name="connsiteX3" fmla="*/ 997575 w 6748930"/>
              <a:gd name="connsiteY3" fmla="*/ 3382081 h 3712441"/>
              <a:gd name="connsiteX4" fmla="*/ 1286691 w 6748930"/>
              <a:gd name="connsiteY4" fmla="*/ 3262215 h 3712441"/>
              <a:gd name="connsiteX5" fmla="*/ 1442161 w 6748930"/>
              <a:gd name="connsiteY5" fmla="*/ 3059998 h 3712441"/>
              <a:gd name="connsiteX6" fmla="*/ 1468940 w 6748930"/>
              <a:gd name="connsiteY6" fmla="*/ 3030634 h 3712441"/>
              <a:gd name="connsiteX7" fmla="*/ 1513390 w 6748930"/>
              <a:gd name="connsiteY7" fmla="*/ 3043334 h 3712441"/>
              <a:gd name="connsiteX8" fmla="*/ 1487990 w 6748930"/>
              <a:gd name="connsiteY8" fmla="*/ 3081434 h 3712441"/>
              <a:gd name="connsiteX9" fmla="*/ 1649915 w 6748930"/>
              <a:gd name="connsiteY9" fmla="*/ 3154748 h 3712441"/>
              <a:gd name="connsiteX10" fmla="*/ 1859532 w 6748930"/>
              <a:gd name="connsiteY10" fmla="*/ 3227832 h 3712441"/>
              <a:gd name="connsiteX11" fmla="*/ 1854065 w 6748930"/>
              <a:gd name="connsiteY11" fmla="*/ 3150379 h 3712441"/>
              <a:gd name="connsiteX12" fmla="*/ 1879446 w 6748930"/>
              <a:gd name="connsiteY12" fmla="*/ 3064683 h 3712441"/>
              <a:gd name="connsiteX13" fmla="*/ 1994158 w 6748930"/>
              <a:gd name="connsiteY13" fmla="*/ 2573306 h 3712441"/>
              <a:gd name="connsiteX14" fmla="*/ 2804799 w 6748930"/>
              <a:gd name="connsiteY14" fmla="*/ 3257305 h 3712441"/>
              <a:gd name="connsiteX15" fmla="*/ 3013959 w 6748930"/>
              <a:gd name="connsiteY15" fmla="*/ 3319674 h 3712441"/>
              <a:gd name="connsiteX16" fmla="*/ 3183365 w 6748930"/>
              <a:gd name="connsiteY16" fmla="*/ 3351368 h 3712441"/>
              <a:gd name="connsiteX17" fmla="*/ 3423049 w 6748930"/>
              <a:gd name="connsiteY17" fmla="*/ 3401223 h 3712441"/>
              <a:gd name="connsiteX18" fmla="*/ 3632647 w 6748930"/>
              <a:gd name="connsiteY18" fmla="*/ 3443712 h 3712441"/>
              <a:gd name="connsiteX19" fmla="*/ 3740614 w 6748930"/>
              <a:gd name="connsiteY19" fmla="*/ 3339492 h 3712441"/>
              <a:gd name="connsiteX20" fmla="*/ 3737407 w 6748930"/>
              <a:gd name="connsiteY20" fmla="*/ 3003597 h 3712441"/>
              <a:gd name="connsiteX21" fmla="*/ 3757294 w 6748930"/>
              <a:gd name="connsiteY21" fmla="*/ 2743298 h 3712441"/>
              <a:gd name="connsiteX22" fmla="*/ 3792915 w 6748930"/>
              <a:gd name="connsiteY22" fmla="*/ 2711458 h 3712441"/>
              <a:gd name="connsiteX23" fmla="*/ 4255597 w 6748930"/>
              <a:gd name="connsiteY23" fmla="*/ 3081644 h 3712441"/>
              <a:gd name="connsiteX24" fmla="*/ 4720118 w 6748930"/>
              <a:gd name="connsiteY24" fmla="*/ 3440208 h 3712441"/>
              <a:gd name="connsiteX25" fmla="*/ 5023475 w 6748930"/>
              <a:gd name="connsiteY25" fmla="*/ 3712441 h 3712441"/>
              <a:gd name="connsiteX26" fmla="*/ 5017702 w 6748930"/>
              <a:gd name="connsiteY26" fmla="*/ 3402590 h 3712441"/>
              <a:gd name="connsiteX27" fmla="*/ 4969981 w 6748930"/>
              <a:gd name="connsiteY27" fmla="*/ 3290503 h 3712441"/>
              <a:gd name="connsiteX28" fmla="*/ 4908533 w 6748930"/>
              <a:gd name="connsiteY28" fmla="*/ 3140914 h 3712441"/>
              <a:gd name="connsiteX29" fmla="*/ 5369357 w 6748930"/>
              <a:gd name="connsiteY29" fmla="*/ 3027363 h 3712441"/>
              <a:gd name="connsiteX30" fmla="*/ 5352135 w 6748930"/>
              <a:gd name="connsiteY30" fmla="*/ 2789719 h 3712441"/>
              <a:gd name="connsiteX31" fmla="*/ 5596803 w 6748930"/>
              <a:gd name="connsiteY31" fmla="*/ 2795396 h 3712441"/>
              <a:gd name="connsiteX32" fmla="*/ 5602980 w 6748930"/>
              <a:gd name="connsiteY32" fmla="*/ 2744913 h 3712441"/>
              <a:gd name="connsiteX33" fmla="*/ 5450683 w 6748930"/>
              <a:gd name="connsiteY33" fmla="*/ 2753781 h 3712441"/>
              <a:gd name="connsiteX34" fmla="*/ 5397215 w 6748930"/>
              <a:gd name="connsiteY34" fmla="*/ 2695241 h 3712441"/>
              <a:gd name="connsiteX35" fmla="*/ 5479694 w 6748930"/>
              <a:gd name="connsiteY35" fmla="*/ 2580631 h 3712441"/>
              <a:gd name="connsiteX36" fmla="*/ 5563128 w 6748930"/>
              <a:gd name="connsiteY36" fmla="*/ 2661852 h 3712441"/>
              <a:gd name="connsiteX37" fmla="*/ 5654304 w 6748930"/>
              <a:gd name="connsiteY37" fmla="*/ 2645932 h 3712441"/>
              <a:gd name="connsiteX38" fmla="*/ 5699181 w 6748930"/>
              <a:gd name="connsiteY38" fmla="*/ 2557567 h 3712441"/>
              <a:gd name="connsiteX39" fmla="*/ 5832576 w 6748930"/>
              <a:gd name="connsiteY39" fmla="*/ 2650996 h 3712441"/>
              <a:gd name="connsiteX40" fmla="*/ 5912633 w 6748930"/>
              <a:gd name="connsiteY40" fmla="*/ 2470626 h 3712441"/>
              <a:gd name="connsiteX41" fmla="*/ 6298015 w 6748930"/>
              <a:gd name="connsiteY41" fmla="*/ 2680176 h 3712441"/>
              <a:gd name="connsiteX42" fmla="*/ 6529868 w 6748930"/>
              <a:gd name="connsiteY42" fmla="*/ 2868709 h 3712441"/>
              <a:gd name="connsiteX43" fmla="*/ 6671535 w 6748930"/>
              <a:gd name="connsiteY43" fmla="*/ 2937955 h 3712441"/>
              <a:gd name="connsiteX44" fmla="*/ 6748930 w 6748930"/>
              <a:gd name="connsiteY44" fmla="*/ 2813906 h 3712441"/>
              <a:gd name="connsiteX45" fmla="*/ 5559681 w 6748930"/>
              <a:gd name="connsiteY45" fmla="*/ 1838646 h 3712441"/>
              <a:gd name="connsiteX46" fmla="*/ 4062794 w 6748930"/>
              <a:gd name="connsiteY46" fmla="*/ 822325 h 3712441"/>
              <a:gd name="connsiteX47" fmla="*/ 3318797 w 6748930"/>
              <a:gd name="connsiteY47" fmla="*/ 361735 h 3712441"/>
              <a:gd name="connsiteX48" fmla="*/ 3082778 w 6748930"/>
              <a:gd name="connsiteY48" fmla="*/ 0 h 3712441"/>
              <a:gd name="connsiteX49" fmla="*/ 2588633 w 6748930"/>
              <a:gd name="connsiteY49" fmla="*/ 186891 h 3712441"/>
              <a:gd name="connsiteX50" fmla="*/ 2297602 w 6748930"/>
              <a:gd name="connsiteY50" fmla="*/ 486257 h 3712441"/>
              <a:gd name="connsiteX51" fmla="*/ 1989942 w 6748930"/>
              <a:gd name="connsiteY51" fmla="*/ 443847 h 3712441"/>
              <a:gd name="connsiteX52" fmla="*/ 1737690 w 6748930"/>
              <a:gd name="connsiteY52" fmla="*/ 479404 h 3712441"/>
              <a:gd name="connsiteX53" fmla="*/ 1271717 w 6748930"/>
              <a:gd name="connsiteY53" fmla="*/ 548735 h 3712441"/>
              <a:gd name="connsiteX54" fmla="*/ 771100 w 6748930"/>
              <a:gd name="connsiteY54" fmla="*/ 507174 h 3712441"/>
              <a:gd name="connsiteX55" fmla="*/ 602006 w 6748930"/>
              <a:gd name="connsiteY55" fmla="*/ 657036 h 3712441"/>
              <a:gd name="connsiteX56" fmla="*/ 353890 w 6748930"/>
              <a:gd name="connsiteY56" fmla="*/ 510985 h 3712441"/>
              <a:gd name="connsiteX57" fmla="*/ 237318 w 6748930"/>
              <a:gd name="connsiteY57" fmla="*/ 424087 h 3712441"/>
              <a:gd name="connsiteX58" fmla="*/ 166867 w 6748930"/>
              <a:gd name="connsiteY58" fmla="*/ 499292 h 3712441"/>
              <a:gd name="connsiteX59" fmla="*/ 113254 w 6748930"/>
              <a:gd name="connsiteY59" fmla="*/ 618742 h 3712441"/>
              <a:gd name="connsiteX60" fmla="*/ 72176 w 6748930"/>
              <a:gd name="connsiteY60" fmla="*/ 716723 h 3712441"/>
              <a:gd name="connsiteX61" fmla="*/ 68887 w 6748930"/>
              <a:gd name="connsiteY61" fmla="*/ 830526 h 3712441"/>
              <a:gd name="connsiteX62" fmla="*/ 0 w 6748930"/>
              <a:gd name="connsiteY62" fmla="*/ 930241 h 3712441"/>
              <a:gd name="connsiteX63" fmla="*/ 15717 w 6748930"/>
              <a:gd name="connsiteY63" fmla="*/ 1167609 h 3712441"/>
              <a:gd name="connsiteX64" fmla="*/ 124038 w 6748930"/>
              <a:gd name="connsiteY64" fmla="*/ 1155648 h 3712441"/>
              <a:gd name="connsiteX65" fmla="*/ 287427 w 6748930"/>
              <a:gd name="connsiteY65" fmla="*/ 1226057 h 3712441"/>
              <a:gd name="connsiteX66" fmla="*/ 477307 w 6748930"/>
              <a:gd name="connsiteY66" fmla="*/ 1339082 h 3712441"/>
              <a:gd name="connsiteX67" fmla="*/ 442078 w 6748930"/>
              <a:gd name="connsiteY67" fmla="*/ 1484525 h 3712441"/>
              <a:gd name="connsiteX68" fmla="*/ 632171 w 6748930"/>
              <a:gd name="connsiteY68" fmla="*/ 1714664 h 3712441"/>
              <a:gd name="connsiteX69" fmla="*/ 534711 w 6748930"/>
              <a:gd name="connsiteY69" fmla="*/ 1991244 h 3712441"/>
              <a:gd name="connsiteX0" fmla="*/ 534711 w 6748930"/>
              <a:gd name="connsiteY0" fmla="*/ 1991244 h 3712441"/>
              <a:gd name="connsiteX1" fmla="*/ 1076824 w 6748930"/>
              <a:gd name="connsiteY1" fmla="*/ 2233371 h 3712441"/>
              <a:gd name="connsiteX2" fmla="*/ 1398218 w 6748930"/>
              <a:gd name="connsiteY2" fmla="*/ 2392163 h 3712441"/>
              <a:gd name="connsiteX3" fmla="*/ 997575 w 6748930"/>
              <a:gd name="connsiteY3" fmla="*/ 3382081 h 3712441"/>
              <a:gd name="connsiteX4" fmla="*/ 1286691 w 6748930"/>
              <a:gd name="connsiteY4" fmla="*/ 3262215 h 3712441"/>
              <a:gd name="connsiteX5" fmla="*/ 1442161 w 6748930"/>
              <a:gd name="connsiteY5" fmla="*/ 3059998 h 3712441"/>
              <a:gd name="connsiteX6" fmla="*/ 1468940 w 6748930"/>
              <a:gd name="connsiteY6" fmla="*/ 3030634 h 3712441"/>
              <a:gd name="connsiteX7" fmla="*/ 1513390 w 6748930"/>
              <a:gd name="connsiteY7" fmla="*/ 3043334 h 3712441"/>
              <a:gd name="connsiteX8" fmla="*/ 1487990 w 6748930"/>
              <a:gd name="connsiteY8" fmla="*/ 3081434 h 3712441"/>
              <a:gd name="connsiteX9" fmla="*/ 1649915 w 6748930"/>
              <a:gd name="connsiteY9" fmla="*/ 3154748 h 3712441"/>
              <a:gd name="connsiteX10" fmla="*/ 1859532 w 6748930"/>
              <a:gd name="connsiteY10" fmla="*/ 3227832 h 3712441"/>
              <a:gd name="connsiteX11" fmla="*/ 1854065 w 6748930"/>
              <a:gd name="connsiteY11" fmla="*/ 3150379 h 3712441"/>
              <a:gd name="connsiteX12" fmla="*/ 1879446 w 6748930"/>
              <a:gd name="connsiteY12" fmla="*/ 3064683 h 3712441"/>
              <a:gd name="connsiteX13" fmla="*/ 1994158 w 6748930"/>
              <a:gd name="connsiteY13" fmla="*/ 2573306 h 3712441"/>
              <a:gd name="connsiteX14" fmla="*/ 2804799 w 6748930"/>
              <a:gd name="connsiteY14" fmla="*/ 3257305 h 3712441"/>
              <a:gd name="connsiteX15" fmla="*/ 3013959 w 6748930"/>
              <a:gd name="connsiteY15" fmla="*/ 3319674 h 3712441"/>
              <a:gd name="connsiteX16" fmla="*/ 3183365 w 6748930"/>
              <a:gd name="connsiteY16" fmla="*/ 3351368 h 3712441"/>
              <a:gd name="connsiteX17" fmla="*/ 3423049 w 6748930"/>
              <a:gd name="connsiteY17" fmla="*/ 3401223 h 3712441"/>
              <a:gd name="connsiteX18" fmla="*/ 3632647 w 6748930"/>
              <a:gd name="connsiteY18" fmla="*/ 3443712 h 3712441"/>
              <a:gd name="connsiteX19" fmla="*/ 3740614 w 6748930"/>
              <a:gd name="connsiteY19" fmla="*/ 3339492 h 3712441"/>
              <a:gd name="connsiteX20" fmla="*/ 3737407 w 6748930"/>
              <a:gd name="connsiteY20" fmla="*/ 3003597 h 3712441"/>
              <a:gd name="connsiteX21" fmla="*/ 3757294 w 6748930"/>
              <a:gd name="connsiteY21" fmla="*/ 2743298 h 3712441"/>
              <a:gd name="connsiteX22" fmla="*/ 3792915 w 6748930"/>
              <a:gd name="connsiteY22" fmla="*/ 2711458 h 3712441"/>
              <a:gd name="connsiteX23" fmla="*/ 4255597 w 6748930"/>
              <a:gd name="connsiteY23" fmla="*/ 3081644 h 3712441"/>
              <a:gd name="connsiteX24" fmla="*/ 4720118 w 6748930"/>
              <a:gd name="connsiteY24" fmla="*/ 3440208 h 3712441"/>
              <a:gd name="connsiteX25" fmla="*/ 5023475 w 6748930"/>
              <a:gd name="connsiteY25" fmla="*/ 3712441 h 3712441"/>
              <a:gd name="connsiteX26" fmla="*/ 5017702 w 6748930"/>
              <a:gd name="connsiteY26" fmla="*/ 3402590 h 3712441"/>
              <a:gd name="connsiteX27" fmla="*/ 4969981 w 6748930"/>
              <a:gd name="connsiteY27" fmla="*/ 3290503 h 3712441"/>
              <a:gd name="connsiteX28" fmla="*/ 4908533 w 6748930"/>
              <a:gd name="connsiteY28" fmla="*/ 3140914 h 3712441"/>
              <a:gd name="connsiteX29" fmla="*/ 5369357 w 6748930"/>
              <a:gd name="connsiteY29" fmla="*/ 3027363 h 3712441"/>
              <a:gd name="connsiteX30" fmla="*/ 5352135 w 6748930"/>
              <a:gd name="connsiteY30" fmla="*/ 2789719 h 3712441"/>
              <a:gd name="connsiteX31" fmla="*/ 5596803 w 6748930"/>
              <a:gd name="connsiteY31" fmla="*/ 2795396 h 3712441"/>
              <a:gd name="connsiteX32" fmla="*/ 5602980 w 6748930"/>
              <a:gd name="connsiteY32" fmla="*/ 2744913 h 3712441"/>
              <a:gd name="connsiteX33" fmla="*/ 5450683 w 6748930"/>
              <a:gd name="connsiteY33" fmla="*/ 2753781 h 3712441"/>
              <a:gd name="connsiteX34" fmla="*/ 5397215 w 6748930"/>
              <a:gd name="connsiteY34" fmla="*/ 2695241 h 3712441"/>
              <a:gd name="connsiteX35" fmla="*/ 5479694 w 6748930"/>
              <a:gd name="connsiteY35" fmla="*/ 2580631 h 3712441"/>
              <a:gd name="connsiteX36" fmla="*/ 5563128 w 6748930"/>
              <a:gd name="connsiteY36" fmla="*/ 2661852 h 3712441"/>
              <a:gd name="connsiteX37" fmla="*/ 5654304 w 6748930"/>
              <a:gd name="connsiteY37" fmla="*/ 2645932 h 3712441"/>
              <a:gd name="connsiteX38" fmla="*/ 5699181 w 6748930"/>
              <a:gd name="connsiteY38" fmla="*/ 2557567 h 3712441"/>
              <a:gd name="connsiteX39" fmla="*/ 5832576 w 6748930"/>
              <a:gd name="connsiteY39" fmla="*/ 2650996 h 3712441"/>
              <a:gd name="connsiteX40" fmla="*/ 5912633 w 6748930"/>
              <a:gd name="connsiteY40" fmla="*/ 2470626 h 3712441"/>
              <a:gd name="connsiteX41" fmla="*/ 6298015 w 6748930"/>
              <a:gd name="connsiteY41" fmla="*/ 2680176 h 3712441"/>
              <a:gd name="connsiteX42" fmla="*/ 6529868 w 6748930"/>
              <a:gd name="connsiteY42" fmla="*/ 2868709 h 3712441"/>
              <a:gd name="connsiteX43" fmla="*/ 6671535 w 6748930"/>
              <a:gd name="connsiteY43" fmla="*/ 2937955 h 3712441"/>
              <a:gd name="connsiteX44" fmla="*/ 6748930 w 6748930"/>
              <a:gd name="connsiteY44" fmla="*/ 2813906 h 3712441"/>
              <a:gd name="connsiteX45" fmla="*/ 5559681 w 6748930"/>
              <a:gd name="connsiteY45" fmla="*/ 1838646 h 3712441"/>
              <a:gd name="connsiteX46" fmla="*/ 4062794 w 6748930"/>
              <a:gd name="connsiteY46" fmla="*/ 822325 h 3712441"/>
              <a:gd name="connsiteX47" fmla="*/ 3318797 w 6748930"/>
              <a:gd name="connsiteY47" fmla="*/ 361735 h 3712441"/>
              <a:gd name="connsiteX48" fmla="*/ 3082778 w 6748930"/>
              <a:gd name="connsiteY48" fmla="*/ 0 h 3712441"/>
              <a:gd name="connsiteX49" fmla="*/ 2588633 w 6748930"/>
              <a:gd name="connsiteY49" fmla="*/ 186891 h 3712441"/>
              <a:gd name="connsiteX50" fmla="*/ 2297602 w 6748930"/>
              <a:gd name="connsiteY50" fmla="*/ 486257 h 3712441"/>
              <a:gd name="connsiteX51" fmla="*/ 1989942 w 6748930"/>
              <a:gd name="connsiteY51" fmla="*/ 443847 h 3712441"/>
              <a:gd name="connsiteX52" fmla="*/ 1737690 w 6748930"/>
              <a:gd name="connsiteY52" fmla="*/ 479404 h 3712441"/>
              <a:gd name="connsiteX53" fmla="*/ 1271717 w 6748930"/>
              <a:gd name="connsiteY53" fmla="*/ 548735 h 3712441"/>
              <a:gd name="connsiteX54" fmla="*/ 771100 w 6748930"/>
              <a:gd name="connsiteY54" fmla="*/ 507174 h 3712441"/>
              <a:gd name="connsiteX55" fmla="*/ 649676 w 6748930"/>
              <a:gd name="connsiteY55" fmla="*/ 657036 h 3712441"/>
              <a:gd name="connsiteX56" fmla="*/ 353890 w 6748930"/>
              <a:gd name="connsiteY56" fmla="*/ 510985 h 3712441"/>
              <a:gd name="connsiteX57" fmla="*/ 237318 w 6748930"/>
              <a:gd name="connsiteY57" fmla="*/ 424087 h 3712441"/>
              <a:gd name="connsiteX58" fmla="*/ 166867 w 6748930"/>
              <a:gd name="connsiteY58" fmla="*/ 499292 h 3712441"/>
              <a:gd name="connsiteX59" fmla="*/ 113254 w 6748930"/>
              <a:gd name="connsiteY59" fmla="*/ 618742 h 3712441"/>
              <a:gd name="connsiteX60" fmla="*/ 72176 w 6748930"/>
              <a:gd name="connsiteY60" fmla="*/ 716723 h 3712441"/>
              <a:gd name="connsiteX61" fmla="*/ 68887 w 6748930"/>
              <a:gd name="connsiteY61" fmla="*/ 830526 h 3712441"/>
              <a:gd name="connsiteX62" fmla="*/ 0 w 6748930"/>
              <a:gd name="connsiteY62" fmla="*/ 930241 h 3712441"/>
              <a:gd name="connsiteX63" fmla="*/ 15717 w 6748930"/>
              <a:gd name="connsiteY63" fmla="*/ 1167609 h 3712441"/>
              <a:gd name="connsiteX64" fmla="*/ 124038 w 6748930"/>
              <a:gd name="connsiteY64" fmla="*/ 1155648 h 3712441"/>
              <a:gd name="connsiteX65" fmla="*/ 287427 w 6748930"/>
              <a:gd name="connsiteY65" fmla="*/ 1226057 h 3712441"/>
              <a:gd name="connsiteX66" fmla="*/ 477307 w 6748930"/>
              <a:gd name="connsiteY66" fmla="*/ 1339082 h 3712441"/>
              <a:gd name="connsiteX67" fmla="*/ 442078 w 6748930"/>
              <a:gd name="connsiteY67" fmla="*/ 1484525 h 3712441"/>
              <a:gd name="connsiteX68" fmla="*/ 632171 w 6748930"/>
              <a:gd name="connsiteY68" fmla="*/ 1714664 h 3712441"/>
              <a:gd name="connsiteX69" fmla="*/ 534711 w 6748930"/>
              <a:gd name="connsiteY69" fmla="*/ 1991244 h 3712441"/>
              <a:gd name="connsiteX0" fmla="*/ 534711 w 6748930"/>
              <a:gd name="connsiteY0" fmla="*/ 1991244 h 3712441"/>
              <a:gd name="connsiteX1" fmla="*/ 1076824 w 6748930"/>
              <a:gd name="connsiteY1" fmla="*/ 2233371 h 3712441"/>
              <a:gd name="connsiteX2" fmla="*/ 1398218 w 6748930"/>
              <a:gd name="connsiteY2" fmla="*/ 2392163 h 3712441"/>
              <a:gd name="connsiteX3" fmla="*/ 997575 w 6748930"/>
              <a:gd name="connsiteY3" fmla="*/ 3382081 h 3712441"/>
              <a:gd name="connsiteX4" fmla="*/ 1286691 w 6748930"/>
              <a:gd name="connsiteY4" fmla="*/ 3262215 h 3712441"/>
              <a:gd name="connsiteX5" fmla="*/ 1442161 w 6748930"/>
              <a:gd name="connsiteY5" fmla="*/ 3059998 h 3712441"/>
              <a:gd name="connsiteX6" fmla="*/ 1468940 w 6748930"/>
              <a:gd name="connsiteY6" fmla="*/ 3030634 h 3712441"/>
              <a:gd name="connsiteX7" fmla="*/ 1513390 w 6748930"/>
              <a:gd name="connsiteY7" fmla="*/ 3043334 h 3712441"/>
              <a:gd name="connsiteX8" fmla="*/ 1487990 w 6748930"/>
              <a:gd name="connsiteY8" fmla="*/ 3081434 h 3712441"/>
              <a:gd name="connsiteX9" fmla="*/ 1649915 w 6748930"/>
              <a:gd name="connsiteY9" fmla="*/ 3154748 h 3712441"/>
              <a:gd name="connsiteX10" fmla="*/ 1859532 w 6748930"/>
              <a:gd name="connsiteY10" fmla="*/ 3227832 h 3712441"/>
              <a:gd name="connsiteX11" fmla="*/ 1854065 w 6748930"/>
              <a:gd name="connsiteY11" fmla="*/ 3150379 h 3712441"/>
              <a:gd name="connsiteX12" fmla="*/ 1879446 w 6748930"/>
              <a:gd name="connsiteY12" fmla="*/ 3064683 h 3712441"/>
              <a:gd name="connsiteX13" fmla="*/ 1994158 w 6748930"/>
              <a:gd name="connsiteY13" fmla="*/ 2573306 h 3712441"/>
              <a:gd name="connsiteX14" fmla="*/ 2804799 w 6748930"/>
              <a:gd name="connsiteY14" fmla="*/ 3257305 h 3712441"/>
              <a:gd name="connsiteX15" fmla="*/ 3013959 w 6748930"/>
              <a:gd name="connsiteY15" fmla="*/ 3319674 h 3712441"/>
              <a:gd name="connsiteX16" fmla="*/ 3183365 w 6748930"/>
              <a:gd name="connsiteY16" fmla="*/ 3351368 h 3712441"/>
              <a:gd name="connsiteX17" fmla="*/ 3423049 w 6748930"/>
              <a:gd name="connsiteY17" fmla="*/ 3401223 h 3712441"/>
              <a:gd name="connsiteX18" fmla="*/ 3632647 w 6748930"/>
              <a:gd name="connsiteY18" fmla="*/ 3443712 h 3712441"/>
              <a:gd name="connsiteX19" fmla="*/ 3740614 w 6748930"/>
              <a:gd name="connsiteY19" fmla="*/ 3339492 h 3712441"/>
              <a:gd name="connsiteX20" fmla="*/ 3737407 w 6748930"/>
              <a:gd name="connsiteY20" fmla="*/ 3003597 h 3712441"/>
              <a:gd name="connsiteX21" fmla="*/ 3757294 w 6748930"/>
              <a:gd name="connsiteY21" fmla="*/ 2743298 h 3712441"/>
              <a:gd name="connsiteX22" fmla="*/ 3792915 w 6748930"/>
              <a:gd name="connsiteY22" fmla="*/ 2711458 h 3712441"/>
              <a:gd name="connsiteX23" fmla="*/ 4255597 w 6748930"/>
              <a:gd name="connsiteY23" fmla="*/ 3081644 h 3712441"/>
              <a:gd name="connsiteX24" fmla="*/ 4720118 w 6748930"/>
              <a:gd name="connsiteY24" fmla="*/ 3440208 h 3712441"/>
              <a:gd name="connsiteX25" fmla="*/ 5023475 w 6748930"/>
              <a:gd name="connsiteY25" fmla="*/ 3712441 h 3712441"/>
              <a:gd name="connsiteX26" fmla="*/ 5017702 w 6748930"/>
              <a:gd name="connsiteY26" fmla="*/ 3402590 h 3712441"/>
              <a:gd name="connsiteX27" fmla="*/ 4969981 w 6748930"/>
              <a:gd name="connsiteY27" fmla="*/ 3290503 h 3712441"/>
              <a:gd name="connsiteX28" fmla="*/ 4908533 w 6748930"/>
              <a:gd name="connsiteY28" fmla="*/ 3140914 h 3712441"/>
              <a:gd name="connsiteX29" fmla="*/ 5369357 w 6748930"/>
              <a:gd name="connsiteY29" fmla="*/ 3027363 h 3712441"/>
              <a:gd name="connsiteX30" fmla="*/ 5352135 w 6748930"/>
              <a:gd name="connsiteY30" fmla="*/ 2789719 h 3712441"/>
              <a:gd name="connsiteX31" fmla="*/ 5596803 w 6748930"/>
              <a:gd name="connsiteY31" fmla="*/ 2795396 h 3712441"/>
              <a:gd name="connsiteX32" fmla="*/ 5602980 w 6748930"/>
              <a:gd name="connsiteY32" fmla="*/ 2744913 h 3712441"/>
              <a:gd name="connsiteX33" fmla="*/ 5450683 w 6748930"/>
              <a:gd name="connsiteY33" fmla="*/ 2753781 h 3712441"/>
              <a:gd name="connsiteX34" fmla="*/ 5397215 w 6748930"/>
              <a:gd name="connsiteY34" fmla="*/ 2695241 h 3712441"/>
              <a:gd name="connsiteX35" fmla="*/ 5479694 w 6748930"/>
              <a:gd name="connsiteY35" fmla="*/ 2580631 h 3712441"/>
              <a:gd name="connsiteX36" fmla="*/ 5563128 w 6748930"/>
              <a:gd name="connsiteY36" fmla="*/ 2661852 h 3712441"/>
              <a:gd name="connsiteX37" fmla="*/ 5654304 w 6748930"/>
              <a:gd name="connsiteY37" fmla="*/ 2645932 h 3712441"/>
              <a:gd name="connsiteX38" fmla="*/ 5699181 w 6748930"/>
              <a:gd name="connsiteY38" fmla="*/ 2557567 h 3712441"/>
              <a:gd name="connsiteX39" fmla="*/ 5832576 w 6748930"/>
              <a:gd name="connsiteY39" fmla="*/ 2650996 h 3712441"/>
              <a:gd name="connsiteX40" fmla="*/ 5912633 w 6748930"/>
              <a:gd name="connsiteY40" fmla="*/ 2470626 h 3712441"/>
              <a:gd name="connsiteX41" fmla="*/ 6298015 w 6748930"/>
              <a:gd name="connsiteY41" fmla="*/ 2680176 h 3712441"/>
              <a:gd name="connsiteX42" fmla="*/ 6529868 w 6748930"/>
              <a:gd name="connsiteY42" fmla="*/ 2868709 h 3712441"/>
              <a:gd name="connsiteX43" fmla="*/ 6671535 w 6748930"/>
              <a:gd name="connsiteY43" fmla="*/ 2937955 h 3712441"/>
              <a:gd name="connsiteX44" fmla="*/ 6748930 w 6748930"/>
              <a:gd name="connsiteY44" fmla="*/ 2813906 h 3712441"/>
              <a:gd name="connsiteX45" fmla="*/ 5559681 w 6748930"/>
              <a:gd name="connsiteY45" fmla="*/ 1838646 h 3712441"/>
              <a:gd name="connsiteX46" fmla="*/ 4062794 w 6748930"/>
              <a:gd name="connsiteY46" fmla="*/ 822325 h 3712441"/>
              <a:gd name="connsiteX47" fmla="*/ 3318797 w 6748930"/>
              <a:gd name="connsiteY47" fmla="*/ 361735 h 3712441"/>
              <a:gd name="connsiteX48" fmla="*/ 3082778 w 6748930"/>
              <a:gd name="connsiteY48" fmla="*/ 0 h 3712441"/>
              <a:gd name="connsiteX49" fmla="*/ 2588633 w 6748930"/>
              <a:gd name="connsiteY49" fmla="*/ 186891 h 3712441"/>
              <a:gd name="connsiteX50" fmla="*/ 2297602 w 6748930"/>
              <a:gd name="connsiteY50" fmla="*/ 486257 h 3712441"/>
              <a:gd name="connsiteX51" fmla="*/ 1989942 w 6748930"/>
              <a:gd name="connsiteY51" fmla="*/ 443847 h 3712441"/>
              <a:gd name="connsiteX52" fmla="*/ 1737690 w 6748930"/>
              <a:gd name="connsiteY52" fmla="*/ 479404 h 3712441"/>
              <a:gd name="connsiteX53" fmla="*/ 1271717 w 6748930"/>
              <a:gd name="connsiteY53" fmla="*/ 548735 h 3712441"/>
              <a:gd name="connsiteX54" fmla="*/ 771100 w 6748930"/>
              <a:gd name="connsiteY54" fmla="*/ 507174 h 3712441"/>
              <a:gd name="connsiteX55" fmla="*/ 649676 w 6748930"/>
              <a:gd name="connsiteY55" fmla="*/ 657036 h 3712441"/>
              <a:gd name="connsiteX56" fmla="*/ 353890 w 6748930"/>
              <a:gd name="connsiteY56" fmla="*/ 510985 h 3712441"/>
              <a:gd name="connsiteX57" fmla="*/ 237318 w 6748930"/>
              <a:gd name="connsiteY57" fmla="*/ 424087 h 3712441"/>
              <a:gd name="connsiteX58" fmla="*/ 166867 w 6748930"/>
              <a:gd name="connsiteY58" fmla="*/ 499292 h 3712441"/>
              <a:gd name="connsiteX59" fmla="*/ 113254 w 6748930"/>
              <a:gd name="connsiteY59" fmla="*/ 618742 h 3712441"/>
              <a:gd name="connsiteX60" fmla="*/ 72176 w 6748930"/>
              <a:gd name="connsiteY60" fmla="*/ 716723 h 3712441"/>
              <a:gd name="connsiteX61" fmla="*/ 68887 w 6748930"/>
              <a:gd name="connsiteY61" fmla="*/ 830526 h 3712441"/>
              <a:gd name="connsiteX62" fmla="*/ 0 w 6748930"/>
              <a:gd name="connsiteY62" fmla="*/ 930241 h 3712441"/>
              <a:gd name="connsiteX63" fmla="*/ 15717 w 6748930"/>
              <a:gd name="connsiteY63" fmla="*/ 1167609 h 3712441"/>
              <a:gd name="connsiteX64" fmla="*/ 124038 w 6748930"/>
              <a:gd name="connsiteY64" fmla="*/ 1155648 h 3712441"/>
              <a:gd name="connsiteX65" fmla="*/ 287427 w 6748930"/>
              <a:gd name="connsiteY65" fmla="*/ 1226057 h 3712441"/>
              <a:gd name="connsiteX66" fmla="*/ 477307 w 6748930"/>
              <a:gd name="connsiteY66" fmla="*/ 1339082 h 3712441"/>
              <a:gd name="connsiteX67" fmla="*/ 442078 w 6748930"/>
              <a:gd name="connsiteY67" fmla="*/ 1484525 h 3712441"/>
              <a:gd name="connsiteX68" fmla="*/ 632171 w 6748930"/>
              <a:gd name="connsiteY68" fmla="*/ 1714664 h 3712441"/>
              <a:gd name="connsiteX69" fmla="*/ 534711 w 6748930"/>
              <a:gd name="connsiteY69" fmla="*/ 1991244 h 3712441"/>
              <a:gd name="connsiteX0" fmla="*/ 534711 w 6748930"/>
              <a:gd name="connsiteY0" fmla="*/ 1991244 h 3712441"/>
              <a:gd name="connsiteX1" fmla="*/ 1076824 w 6748930"/>
              <a:gd name="connsiteY1" fmla="*/ 2233371 h 3712441"/>
              <a:gd name="connsiteX2" fmla="*/ 1398218 w 6748930"/>
              <a:gd name="connsiteY2" fmla="*/ 2392163 h 3712441"/>
              <a:gd name="connsiteX3" fmla="*/ 997575 w 6748930"/>
              <a:gd name="connsiteY3" fmla="*/ 3382081 h 3712441"/>
              <a:gd name="connsiteX4" fmla="*/ 1286691 w 6748930"/>
              <a:gd name="connsiteY4" fmla="*/ 3262215 h 3712441"/>
              <a:gd name="connsiteX5" fmla="*/ 1442161 w 6748930"/>
              <a:gd name="connsiteY5" fmla="*/ 3059998 h 3712441"/>
              <a:gd name="connsiteX6" fmla="*/ 1468940 w 6748930"/>
              <a:gd name="connsiteY6" fmla="*/ 3030634 h 3712441"/>
              <a:gd name="connsiteX7" fmla="*/ 1513390 w 6748930"/>
              <a:gd name="connsiteY7" fmla="*/ 3043334 h 3712441"/>
              <a:gd name="connsiteX8" fmla="*/ 1487990 w 6748930"/>
              <a:gd name="connsiteY8" fmla="*/ 3081434 h 3712441"/>
              <a:gd name="connsiteX9" fmla="*/ 1649915 w 6748930"/>
              <a:gd name="connsiteY9" fmla="*/ 3154748 h 3712441"/>
              <a:gd name="connsiteX10" fmla="*/ 1859532 w 6748930"/>
              <a:gd name="connsiteY10" fmla="*/ 3227832 h 3712441"/>
              <a:gd name="connsiteX11" fmla="*/ 1854065 w 6748930"/>
              <a:gd name="connsiteY11" fmla="*/ 3150379 h 3712441"/>
              <a:gd name="connsiteX12" fmla="*/ 1879446 w 6748930"/>
              <a:gd name="connsiteY12" fmla="*/ 3064683 h 3712441"/>
              <a:gd name="connsiteX13" fmla="*/ 1994158 w 6748930"/>
              <a:gd name="connsiteY13" fmla="*/ 2573306 h 3712441"/>
              <a:gd name="connsiteX14" fmla="*/ 2804799 w 6748930"/>
              <a:gd name="connsiteY14" fmla="*/ 3257305 h 3712441"/>
              <a:gd name="connsiteX15" fmla="*/ 3013959 w 6748930"/>
              <a:gd name="connsiteY15" fmla="*/ 3319674 h 3712441"/>
              <a:gd name="connsiteX16" fmla="*/ 3183365 w 6748930"/>
              <a:gd name="connsiteY16" fmla="*/ 3351368 h 3712441"/>
              <a:gd name="connsiteX17" fmla="*/ 3423049 w 6748930"/>
              <a:gd name="connsiteY17" fmla="*/ 3401223 h 3712441"/>
              <a:gd name="connsiteX18" fmla="*/ 3632647 w 6748930"/>
              <a:gd name="connsiteY18" fmla="*/ 3443712 h 3712441"/>
              <a:gd name="connsiteX19" fmla="*/ 3740614 w 6748930"/>
              <a:gd name="connsiteY19" fmla="*/ 3339492 h 3712441"/>
              <a:gd name="connsiteX20" fmla="*/ 3737407 w 6748930"/>
              <a:gd name="connsiteY20" fmla="*/ 3003597 h 3712441"/>
              <a:gd name="connsiteX21" fmla="*/ 3757294 w 6748930"/>
              <a:gd name="connsiteY21" fmla="*/ 2743298 h 3712441"/>
              <a:gd name="connsiteX22" fmla="*/ 3792915 w 6748930"/>
              <a:gd name="connsiteY22" fmla="*/ 2711458 h 3712441"/>
              <a:gd name="connsiteX23" fmla="*/ 4255597 w 6748930"/>
              <a:gd name="connsiteY23" fmla="*/ 3081644 h 3712441"/>
              <a:gd name="connsiteX24" fmla="*/ 4720118 w 6748930"/>
              <a:gd name="connsiteY24" fmla="*/ 3440208 h 3712441"/>
              <a:gd name="connsiteX25" fmla="*/ 5023475 w 6748930"/>
              <a:gd name="connsiteY25" fmla="*/ 3712441 h 3712441"/>
              <a:gd name="connsiteX26" fmla="*/ 5017702 w 6748930"/>
              <a:gd name="connsiteY26" fmla="*/ 3402590 h 3712441"/>
              <a:gd name="connsiteX27" fmla="*/ 4969981 w 6748930"/>
              <a:gd name="connsiteY27" fmla="*/ 3290503 h 3712441"/>
              <a:gd name="connsiteX28" fmla="*/ 4908533 w 6748930"/>
              <a:gd name="connsiteY28" fmla="*/ 3140914 h 3712441"/>
              <a:gd name="connsiteX29" fmla="*/ 5369357 w 6748930"/>
              <a:gd name="connsiteY29" fmla="*/ 3027363 h 3712441"/>
              <a:gd name="connsiteX30" fmla="*/ 5352135 w 6748930"/>
              <a:gd name="connsiteY30" fmla="*/ 2789719 h 3712441"/>
              <a:gd name="connsiteX31" fmla="*/ 5596803 w 6748930"/>
              <a:gd name="connsiteY31" fmla="*/ 2795396 h 3712441"/>
              <a:gd name="connsiteX32" fmla="*/ 5602980 w 6748930"/>
              <a:gd name="connsiteY32" fmla="*/ 2744913 h 3712441"/>
              <a:gd name="connsiteX33" fmla="*/ 5450683 w 6748930"/>
              <a:gd name="connsiteY33" fmla="*/ 2753781 h 3712441"/>
              <a:gd name="connsiteX34" fmla="*/ 5397215 w 6748930"/>
              <a:gd name="connsiteY34" fmla="*/ 2695241 h 3712441"/>
              <a:gd name="connsiteX35" fmla="*/ 5479694 w 6748930"/>
              <a:gd name="connsiteY35" fmla="*/ 2580631 h 3712441"/>
              <a:gd name="connsiteX36" fmla="*/ 5563128 w 6748930"/>
              <a:gd name="connsiteY36" fmla="*/ 2661852 h 3712441"/>
              <a:gd name="connsiteX37" fmla="*/ 5654304 w 6748930"/>
              <a:gd name="connsiteY37" fmla="*/ 2645932 h 3712441"/>
              <a:gd name="connsiteX38" fmla="*/ 5699181 w 6748930"/>
              <a:gd name="connsiteY38" fmla="*/ 2557567 h 3712441"/>
              <a:gd name="connsiteX39" fmla="*/ 5832576 w 6748930"/>
              <a:gd name="connsiteY39" fmla="*/ 2650996 h 3712441"/>
              <a:gd name="connsiteX40" fmla="*/ 5912633 w 6748930"/>
              <a:gd name="connsiteY40" fmla="*/ 2470626 h 3712441"/>
              <a:gd name="connsiteX41" fmla="*/ 6298015 w 6748930"/>
              <a:gd name="connsiteY41" fmla="*/ 2680176 h 3712441"/>
              <a:gd name="connsiteX42" fmla="*/ 6529868 w 6748930"/>
              <a:gd name="connsiteY42" fmla="*/ 2868709 h 3712441"/>
              <a:gd name="connsiteX43" fmla="*/ 6671535 w 6748930"/>
              <a:gd name="connsiteY43" fmla="*/ 2937955 h 3712441"/>
              <a:gd name="connsiteX44" fmla="*/ 6748930 w 6748930"/>
              <a:gd name="connsiteY44" fmla="*/ 2813906 h 3712441"/>
              <a:gd name="connsiteX45" fmla="*/ 5559681 w 6748930"/>
              <a:gd name="connsiteY45" fmla="*/ 1838646 h 3712441"/>
              <a:gd name="connsiteX46" fmla="*/ 4062794 w 6748930"/>
              <a:gd name="connsiteY46" fmla="*/ 822325 h 3712441"/>
              <a:gd name="connsiteX47" fmla="*/ 3318797 w 6748930"/>
              <a:gd name="connsiteY47" fmla="*/ 361735 h 3712441"/>
              <a:gd name="connsiteX48" fmla="*/ 3082778 w 6748930"/>
              <a:gd name="connsiteY48" fmla="*/ 0 h 3712441"/>
              <a:gd name="connsiteX49" fmla="*/ 2588633 w 6748930"/>
              <a:gd name="connsiteY49" fmla="*/ 186891 h 3712441"/>
              <a:gd name="connsiteX50" fmla="*/ 2297602 w 6748930"/>
              <a:gd name="connsiteY50" fmla="*/ 486257 h 3712441"/>
              <a:gd name="connsiteX51" fmla="*/ 1989942 w 6748930"/>
              <a:gd name="connsiteY51" fmla="*/ 443847 h 3712441"/>
              <a:gd name="connsiteX52" fmla="*/ 1737690 w 6748930"/>
              <a:gd name="connsiteY52" fmla="*/ 479404 h 3712441"/>
              <a:gd name="connsiteX53" fmla="*/ 1271717 w 6748930"/>
              <a:gd name="connsiteY53" fmla="*/ 548735 h 3712441"/>
              <a:gd name="connsiteX54" fmla="*/ 762432 w 6748930"/>
              <a:gd name="connsiteY54" fmla="*/ 528842 h 3712441"/>
              <a:gd name="connsiteX55" fmla="*/ 649676 w 6748930"/>
              <a:gd name="connsiteY55" fmla="*/ 657036 h 3712441"/>
              <a:gd name="connsiteX56" fmla="*/ 353890 w 6748930"/>
              <a:gd name="connsiteY56" fmla="*/ 510985 h 3712441"/>
              <a:gd name="connsiteX57" fmla="*/ 237318 w 6748930"/>
              <a:gd name="connsiteY57" fmla="*/ 424087 h 3712441"/>
              <a:gd name="connsiteX58" fmla="*/ 166867 w 6748930"/>
              <a:gd name="connsiteY58" fmla="*/ 499292 h 3712441"/>
              <a:gd name="connsiteX59" fmla="*/ 113254 w 6748930"/>
              <a:gd name="connsiteY59" fmla="*/ 618742 h 3712441"/>
              <a:gd name="connsiteX60" fmla="*/ 72176 w 6748930"/>
              <a:gd name="connsiteY60" fmla="*/ 716723 h 3712441"/>
              <a:gd name="connsiteX61" fmla="*/ 68887 w 6748930"/>
              <a:gd name="connsiteY61" fmla="*/ 830526 h 3712441"/>
              <a:gd name="connsiteX62" fmla="*/ 0 w 6748930"/>
              <a:gd name="connsiteY62" fmla="*/ 930241 h 3712441"/>
              <a:gd name="connsiteX63" fmla="*/ 15717 w 6748930"/>
              <a:gd name="connsiteY63" fmla="*/ 1167609 h 3712441"/>
              <a:gd name="connsiteX64" fmla="*/ 124038 w 6748930"/>
              <a:gd name="connsiteY64" fmla="*/ 1155648 h 3712441"/>
              <a:gd name="connsiteX65" fmla="*/ 287427 w 6748930"/>
              <a:gd name="connsiteY65" fmla="*/ 1226057 h 3712441"/>
              <a:gd name="connsiteX66" fmla="*/ 477307 w 6748930"/>
              <a:gd name="connsiteY66" fmla="*/ 1339082 h 3712441"/>
              <a:gd name="connsiteX67" fmla="*/ 442078 w 6748930"/>
              <a:gd name="connsiteY67" fmla="*/ 1484525 h 3712441"/>
              <a:gd name="connsiteX68" fmla="*/ 632171 w 6748930"/>
              <a:gd name="connsiteY68" fmla="*/ 1714664 h 3712441"/>
              <a:gd name="connsiteX69" fmla="*/ 534711 w 6748930"/>
              <a:gd name="connsiteY69" fmla="*/ 1991244 h 3712441"/>
              <a:gd name="connsiteX0" fmla="*/ 534711 w 6748930"/>
              <a:gd name="connsiteY0" fmla="*/ 1991244 h 3712441"/>
              <a:gd name="connsiteX1" fmla="*/ 1076824 w 6748930"/>
              <a:gd name="connsiteY1" fmla="*/ 2233371 h 3712441"/>
              <a:gd name="connsiteX2" fmla="*/ 1398218 w 6748930"/>
              <a:gd name="connsiteY2" fmla="*/ 2392163 h 3712441"/>
              <a:gd name="connsiteX3" fmla="*/ 997575 w 6748930"/>
              <a:gd name="connsiteY3" fmla="*/ 3382081 h 3712441"/>
              <a:gd name="connsiteX4" fmla="*/ 1286691 w 6748930"/>
              <a:gd name="connsiteY4" fmla="*/ 3262215 h 3712441"/>
              <a:gd name="connsiteX5" fmla="*/ 1442161 w 6748930"/>
              <a:gd name="connsiteY5" fmla="*/ 3059998 h 3712441"/>
              <a:gd name="connsiteX6" fmla="*/ 1468940 w 6748930"/>
              <a:gd name="connsiteY6" fmla="*/ 3030634 h 3712441"/>
              <a:gd name="connsiteX7" fmla="*/ 1513390 w 6748930"/>
              <a:gd name="connsiteY7" fmla="*/ 3043334 h 3712441"/>
              <a:gd name="connsiteX8" fmla="*/ 1487990 w 6748930"/>
              <a:gd name="connsiteY8" fmla="*/ 3081434 h 3712441"/>
              <a:gd name="connsiteX9" fmla="*/ 1649915 w 6748930"/>
              <a:gd name="connsiteY9" fmla="*/ 3154748 h 3712441"/>
              <a:gd name="connsiteX10" fmla="*/ 1859532 w 6748930"/>
              <a:gd name="connsiteY10" fmla="*/ 3227832 h 3712441"/>
              <a:gd name="connsiteX11" fmla="*/ 1854065 w 6748930"/>
              <a:gd name="connsiteY11" fmla="*/ 3150379 h 3712441"/>
              <a:gd name="connsiteX12" fmla="*/ 1879446 w 6748930"/>
              <a:gd name="connsiteY12" fmla="*/ 3064683 h 3712441"/>
              <a:gd name="connsiteX13" fmla="*/ 1994158 w 6748930"/>
              <a:gd name="connsiteY13" fmla="*/ 2573306 h 3712441"/>
              <a:gd name="connsiteX14" fmla="*/ 2804799 w 6748930"/>
              <a:gd name="connsiteY14" fmla="*/ 3257305 h 3712441"/>
              <a:gd name="connsiteX15" fmla="*/ 3013959 w 6748930"/>
              <a:gd name="connsiteY15" fmla="*/ 3319674 h 3712441"/>
              <a:gd name="connsiteX16" fmla="*/ 3183365 w 6748930"/>
              <a:gd name="connsiteY16" fmla="*/ 3351368 h 3712441"/>
              <a:gd name="connsiteX17" fmla="*/ 3423049 w 6748930"/>
              <a:gd name="connsiteY17" fmla="*/ 3401223 h 3712441"/>
              <a:gd name="connsiteX18" fmla="*/ 3632647 w 6748930"/>
              <a:gd name="connsiteY18" fmla="*/ 3443712 h 3712441"/>
              <a:gd name="connsiteX19" fmla="*/ 3740614 w 6748930"/>
              <a:gd name="connsiteY19" fmla="*/ 3339492 h 3712441"/>
              <a:gd name="connsiteX20" fmla="*/ 3737407 w 6748930"/>
              <a:gd name="connsiteY20" fmla="*/ 3003597 h 3712441"/>
              <a:gd name="connsiteX21" fmla="*/ 3757294 w 6748930"/>
              <a:gd name="connsiteY21" fmla="*/ 2743298 h 3712441"/>
              <a:gd name="connsiteX22" fmla="*/ 3792915 w 6748930"/>
              <a:gd name="connsiteY22" fmla="*/ 2711458 h 3712441"/>
              <a:gd name="connsiteX23" fmla="*/ 4255597 w 6748930"/>
              <a:gd name="connsiteY23" fmla="*/ 3081644 h 3712441"/>
              <a:gd name="connsiteX24" fmla="*/ 4720118 w 6748930"/>
              <a:gd name="connsiteY24" fmla="*/ 3440208 h 3712441"/>
              <a:gd name="connsiteX25" fmla="*/ 5023475 w 6748930"/>
              <a:gd name="connsiteY25" fmla="*/ 3712441 h 3712441"/>
              <a:gd name="connsiteX26" fmla="*/ 5017702 w 6748930"/>
              <a:gd name="connsiteY26" fmla="*/ 3402590 h 3712441"/>
              <a:gd name="connsiteX27" fmla="*/ 4969981 w 6748930"/>
              <a:gd name="connsiteY27" fmla="*/ 3290503 h 3712441"/>
              <a:gd name="connsiteX28" fmla="*/ 4908533 w 6748930"/>
              <a:gd name="connsiteY28" fmla="*/ 3140914 h 3712441"/>
              <a:gd name="connsiteX29" fmla="*/ 5369357 w 6748930"/>
              <a:gd name="connsiteY29" fmla="*/ 3027363 h 3712441"/>
              <a:gd name="connsiteX30" fmla="*/ 5352135 w 6748930"/>
              <a:gd name="connsiteY30" fmla="*/ 2789719 h 3712441"/>
              <a:gd name="connsiteX31" fmla="*/ 5596803 w 6748930"/>
              <a:gd name="connsiteY31" fmla="*/ 2795396 h 3712441"/>
              <a:gd name="connsiteX32" fmla="*/ 5602980 w 6748930"/>
              <a:gd name="connsiteY32" fmla="*/ 2744913 h 3712441"/>
              <a:gd name="connsiteX33" fmla="*/ 5450683 w 6748930"/>
              <a:gd name="connsiteY33" fmla="*/ 2753781 h 3712441"/>
              <a:gd name="connsiteX34" fmla="*/ 5397215 w 6748930"/>
              <a:gd name="connsiteY34" fmla="*/ 2695241 h 3712441"/>
              <a:gd name="connsiteX35" fmla="*/ 5479694 w 6748930"/>
              <a:gd name="connsiteY35" fmla="*/ 2580631 h 3712441"/>
              <a:gd name="connsiteX36" fmla="*/ 5563128 w 6748930"/>
              <a:gd name="connsiteY36" fmla="*/ 2661852 h 3712441"/>
              <a:gd name="connsiteX37" fmla="*/ 5654304 w 6748930"/>
              <a:gd name="connsiteY37" fmla="*/ 2645932 h 3712441"/>
              <a:gd name="connsiteX38" fmla="*/ 5699181 w 6748930"/>
              <a:gd name="connsiteY38" fmla="*/ 2557567 h 3712441"/>
              <a:gd name="connsiteX39" fmla="*/ 5832576 w 6748930"/>
              <a:gd name="connsiteY39" fmla="*/ 2650996 h 3712441"/>
              <a:gd name="connsiteX40" fmla="*/ 5912633 w 6748930"/>
              <a:gd name="connsiteY40" fmla="*/ 2470626 h 3712441"/>
              <a:gd name="connsiteX41" fmla="*/ 6298015 w 6748930"/>
              <a:gd name="connsiteY41" fmla="*/ 2680176 h 3712441"/>
              <a:gd name="connsiteX42" fmla="*/ 6529868 w 6748930"/>
              <a:gd name="connsiteY42" fmla="*/ 2868709 h 3712441"/>
              <a:gd name="connsiteX43" fmla="*/ 6671535 w 6748930"/>
              <a:gd name="connsiteY43" fmla="*/ 2937955 h 3712441"/>
              <a:gd name="connsiteX44" fmla="*/ 6748930 w 6748930"/>
              <a:gd name="connsiteY44" fmla="*/ 2813906 h 3712441"/>
              <a:gd name="connsiteX45" fmla="*/ 5559681 w 6748930"/>
              <a:gd name="connsiteY45" fmla="*/ 1838646 h 3712441"/>
              <a:gd name="connsiteX46" fmla="*/ 4062794 w 6748930"/>
              <a:gd name="connsiteY46" fmla="*/ 822325 h 3712441"/>
              <a:gd name="connsiteX47" fmla="*/ 3318797 w 6748930"/>
              <a:gd name="connsiteY47" fmla="*/ 361735 h 3712441"/>
              <a:gd name="connsiteX48" fmla="*/ 3082778 w 6748930"/>
              <a:gd name="connsiteY48" fmla="*/ 0 h 3712441"/>
              <a:gd name="connsiteX49" fmla="*/ 2588633 w 6748930"/>
              <a:gd name="connsiteY49" fmla="*/ 186891 h 3712441"/>
              <a:gd name="connsiteX50" fmla="*/ 2297602 w 6748930"/>
              <a:gd name="connsiteY50" fmla="*/ 486257 h 3712441"/>
              <a:gd name="connsiteX51" fmla="*/ 1989942 w 6748930"/>
              <a:gd name="connsiteY51" fmla="*/ 443847 h 3712441"/>
              <a:gd name="connsiteX52" fmla="*/ 1737690 w 6748930"/>
              <a:gd name="connsiteY52" fmla="*/ 479404 h 3712441"/>
              <a:gd name="connsiteX53" fmla="*/ 1271717 w 6748930"/>
              <a:gd name="connsiteY53" fmla="*/ 548735 h 3712441"/>
              <a:gd name="connsiteX54" fmla="*/ 762432 w 6748930"/>
              <a:gd name="connsiteY54" fmla="*/ 528842 h 3712441"/>
              <a:gd name="connsiteX55" fmla="*/ 649676 w 6748930"/>
              <a:gd name="connsiteY55" fmla="*/ 657036 h 3712441"/>
              <a:gd name="connsiteX56" fmla="*/ 353890 w 6748930"/>
              <a:gd name="connsiteY56" fmla="*/ 510985 h 3712441"/>
              <a:gd name="connsiteX57" fmla="*/ 237318 w 6748930"/>
              <a:gd name="connsiteY57" fmla="*/ 424087 h 3712441"/>
              <a:gd name="connsiteX58" fmla="*/ 166867 w 6748930"/>
              <a:gd name="connsiteY58" fmla="*/ 499292 h 3712441"/>
              <a:gd name="connsiteX59" fmla="*/ 113254 w 6748930"/>
              <a:gd name="connsiteY59" fmla="*/ 618742 h 3712441"/>
              <a:gd name="connsiteX60" fmla="*/ 72176 w 6748930"/>
              <a:gd name="connsiteY60" fmla="*/ 716723 h 3712441"/>
              <a:gd name="connsiteX61" fmla="*/ 68887 w 6748930"/>
              <a:gd name="connsiteY61" fmla="*/ 830526 h 3712441"/>
              <a:gd name="connsiteX62" fmla="*/ 0 w 6748930"/>
              <a:gd name="connsiteY62" fmla="*/ 930241 h 3712441"/>
              <a:gd name="connsiteX63" fmla="*/ 15717 w 6748930"/>
              <a:gd name="connsiteY63" fmla="*/ 1167609 h 3712441"/>
              <a:gd name="connsiteX64" fmla="*/ 124038 w 6748930"/>
              <a:gd name="connsiteY64" fmla="*/ 1155648 h 3712441"/>
              <a:gd name="connsiteX65" fmla="*/ 287427 w 6748930"/>
              <a:gd name="connsiteY65" fmla="*/ 1226057 h 3712441"/>
              <a:gd name="connsiteX66" fmla="*/ 477307 w 6748930"/>
              <a:gd name="connsiteY66" fmla="*/ 1339082 h 3712441"/>
              <a:gd name="connsiteX67" fmla="*/ 442078 w 6748930"/>
              <a:gd name="connsiteY67" fmla="*/ 1484525 h 3712441"/>
              <a:gd name="connsiteX68" fmla="*/ 632171 w 6748930"/>
              <a:gd name="connsiteY68" fmla="*/ 1714664 h 3712441"/>
              <a:gd name="connsiteX69" fmla="*/ 534711 w 6748930"/>
              <a:gd name="connsiteY69" fmla="*/ 1991244 h 3712441"/>
              <a:gd name="connsiteX0" fmla="*/ 534711 w 6748930"/>
              <a:gd name="connsiteY0" fmla="*/ 1991244 h 3712441"/>
              <a:gd name="connsiteX1" fmla="*/ 1076824 w 6748930"/>
              <a:gd name="connsiteY1" fmla="*/ 2233371 h 3712441"/>
              <a:gd name="connsiteX2" fmla="*/ 1398218 w 6748930"/>
              <a:gd name="connsiteY2" fmla="*/ 2392163 h 3712441"/>
              <a:gd name="connsiteX3" fmla="*/ 997575 w 6748930"/>
              <a:gd name="connsiteY3" fmla="*/ 3382081 h 3712441"/>
              <a:gd name="connsiteX4" fmla="*/ 1286691 w 6748930"/>
              <a:gd name="connsiteY4" fmla="*/ 3262215 h 3712441"/>
              <a:gd name="connsiteX5" fmla="*/ 1442161 w 6748930"/>
              <a:gd name="connsiteY5" fmla="*/ 3059998 h 3712441"/>
              <a:gd name="connsiteX6" fmla="*/ 1468940 w 6748930"/>
              <a:gd name="connsiteY6" fmla="*/ 3030634 h 3712441"/>
              <a:gd name="connsiteX7" fmla="*/ 1513390 w 6748930"/>
              <a:gd name="connsiteY7" fmla="*/ 3043334 h 3712441"/>
              <a:gd name="connsiteX8" fmla="*/ 1487990 w 6748930"/>
              <a:gd name="connsiteY8" fmla="*/ 3081434 h 3712441"/>
              <a:gd name="connsiteX9" fmla="*/ 1649915 w 6748930"/>
              <a:gd name="connsiteY9" fmla="*/ 3154748 h 3712441"/>
              <a:gd name="connsiteX10" fmla="*/ 1859532 w 6748930"/>
              <a:gd name="connsiteY10" fmla="*/ 3227832 h 3712441"/>
              <a:gd name="connsiteX11" fmla="*/ 1854065 w 6748930"/>
              <a:gd name="connsiteY11" fmla="*/ 3150379 h 3712441"/>
              <a:gd name="connsiteX12" fmla="*/ 1879446 w 6748930"/>
              <a:gd name="connsiteY12" fmla="*/ 3064683 h 3712441"/>
              <a:gd name="connsiteX13" fmla="*/ 1994158 w 6748930"/>
              <a:gd name="connsiteY13" fmla="*/ 2573306 h 3712441"/>
              <a:gd name="connsiteX14" fmla="*/ 2804799 w 6748930"/>
              <a:gd name="connsiteY14" fmla="*/ 3257305 h 3712441"/>
              <a:gd name="connsiteX15" fmla="*/ 3013959 w 6748930"/>
              <a:gd name="connsiteY15" fmla="*/ 3319674 h 3712441"/>
              <a:gd name="connsiteX16" fmla="*/ 3183365 w 6748930"/>
              <a:gd name="connsiteY16" fmla="*/ 3351368 h 3712441"/>
              <a:gd name="connsiteX17" fmla="*/ 3423049 w 6748930"/>
              <a:gd name="connsiteY17" fmla="*/ 3401223 h 3712441"/>
              <a:gd name="connsiteX18" fmla="*/ 3632647 w 6748930"/>
              <a:gd name="connsiteY18" fmla="*/ 3443712 h 3712441"/>
              <a:gd name="connsiteX19" fmla="*/ 3740614 w 6748930"/>
              <a:gd name="connsiteY19" fmla="*/ 3339492 h 3712441"/>
              <a:gd name="connsiteX20" fmla="*/ 3737407 w 6748930"/>
              <a:gd name="connsiteY20" fmla="*/ 3003597 h 3712441"/>
              <a:gd name="connsiteX21" fmla="*/ 3757294 w 6748930"/>
              <a:gd name="connsiteY21" fmla="*/ 2743298 h 3712441"/>
              <a:gd name="connsiteX22" fmla="*/ 3792915 w 6748930"/>
              <a:gd name="connsiteY22" fmla="*/ 2711458 h 3712441"/>
              <a:gd name="connsiteX23" fmla="*/ 4255597 w 6748930"/>
              <a:gd name="connsiteY23" fmla="*/ 3081644 h 3712441"/>
              <a:gd name="connsiteX24" fmla="*/ 4720118 w 6748930"/>
              <a:gd name="connsiteY24" fmla="*/ 3440208 h 3712441"/>
              <a:gd name="connsiteX25" fmla="*/ 5023475 w 6748930"/>
              <a:gd name="connsiteY25" fmla="*/ 3712441 h 3712441"/>
              <a:gd name="connsiteX26" fmla="*/ 5017702 w 6748930"/>
              <a:gd name="connsiteY26" fmla="*/ 3402590 h 3712441"/>
              <a:gd name="connsiteX27" fmla="*/ 4969981 w 6748930"/>
              <a:gd name="connsiteY27" fmla="*/ 3290503 h 3712441"/>
              <a:gd name="connsiteX28" fmla="*/ 4908533 w 6748930"/>
              <a:gd name="connsiteY28" fmla="*/ 3140914 h 3712441"/>
              <a:gd name="connsiteX29" fmla="*/ 5369357 w 6748930"/>
              <a:gd name="connsiteY29" fmla="*/ 3027363 h 3712441"/>
              <a:gd name="connsiteX30" fmla="*/ 5352135 w 6748930"/>
              <a:gd name="connsiteY30" fmla="*/ 2789719 h 3712441"/>
              <a:gd name="connsiteX31" fmla="*/ 5596803 w 6748930"/>
              <a:gd name="connsiteY31" fmla="*/ 2795396 h 3712441"/>
              <a:gd name="connsiteX32" fmla="*/ 5602980 w 6748930"/>
              <a:gd name="connsiteY32" fmla="*/ 2744913 h 3712441"/>
              <a:gd name="connsiteX33" fmla="*/ 5450683 w 6748930"/>
              <a:gd name="connsiteY33" fmla="*/ 2753781 h 3712441"/>
              <a:gd name="connsiteX34" fmla="*/ 5397215 w 6748930"/>
              <a:gd name="connsiteY34" fmla="*/ 2695241 h 3712441"/>
              <a:gd name="connsiteX35" fmla="*/ 5479694 w 6748930"/>
              <a:gd name="connsiteY35" fmla="*/ 2580631 h 3712441"/>
              <a:gd name="connsiteX36" fmla="*/ 5563128 w 6748930"/>
              <a:gd name="connsiteY36" fmla="*/ 2661852 h 3712441"/>
              <a:gd name="connsiteX37" fmla="*/ 5654304 w 6748930"/>
              <a:gd name="connsiteY37" fmla="*/ 2645932 h 3712441"/>
              <a:gd name="connsiteX38" fmla="*/ 5699181 w 6748930"/>
              <a:gd name="connsiteY38" fmla="*/ 2557567 h 3712441"/>
              <a:gd name="connsiteX39" fmla="*/ 5832576 w 6748930"/>
              <a:gd name="connsiteY39" fmla="*/ 2650996 h 3712441"/>
              <a:gd name="connsiteX40" fmla="*/ 5912633 w 6748930"/>
              <a:gd name="connsiteY40" fmla="*/ 2470626 h 3712441"/>
              <a:gd name="connsiteX41" fmla="*/ 6298015 w 6748930"/>
              <a:gd name="connsiteY41" fmla="*/ 2680176 h 3712441"/>
              <a:gd name="connsiteX42" fmla="*/ 6529868 w 6748930"/>
              <a:gd name="connsiteY42" fmla="*/ 2868709 h 3712441"/>
              <a:gd name="connsiteX43" fmla="*/ 6671535 w 6748930"/>
              <a:gd name="connsiteY43" fmla="*/ 2937955 h 3712441"/>
              <a:gd name="connsiteX44" fmla="*/ 6748930 w 6748930"/>
              <a:gd name="connsiteY44" fmla="*/ 2813906 h 3712441"/>
              <a:gd name="connsiteX45" fmla="*/ 5559681 w 6748930"/>
              <a:gd name="connsiteY45" fmla="*/ 1838646 h 3712441"/>
              <a:gd name="connsiteX46" fmla="*/ 4062794 w 6748930"/>
              <a:gd name="connsiteY46" fmla="*/ 822325 h 3712441"/>
              <a:gd name="connsiteX47" fmla="*/ 3318797 w 6748930"/>
              <a:gd name="connsiteY47" fmla="*/ 361735 h 3712441"/>
              <a:gd name="connsiteX48" fmla="*/ 3082778 w 6748930"/>
              <a:gd name="connsiteY48" fmla="*/ 0 h 3712441"/>
              <a:gd name="connsiteX49" fmla="*/ 2588633 w 6748930"/>
              <a:gd name="connsiteY49" fmla="*/ 186891 h 3712441"/>
              <a:gd name="connsiteX50" fmla="*/ 2297602 w 6748930"/>
              <a:gd name="connsiteY50" fmla="*/ 486257 h 3712441"/>
              <a:gd name="connsiteX51" fmla="*/ 1989942 w 6748930"/>
              <a:gd name="connsiteY51" fmla="*/ 443847 h 3712441"/>
              <a:gd name="connsiteX52" fmla="*/ 1737690 w 6748930"/>
              <a:gd name="connsiteY52" fmla="*/ 479404 h 3712441"/>
              <a:gd name="connsiteX53" fmla="*/ 1271717 w 6748930"/>
              <a:gd name="connsiteY53" fmla="*/ 548735 h 3712441"/>
              <a:gd name="connsiteX54" fmla="*/ 762432 w 6748930"/>
              <a:gd name="connsiteY54" fmla="*/ 528842 h 3712441"/>
              <a:gd name="connsiteX55" fmla="*/ 649676 w 6748930"/>
              <a:gd name="connsiteY55" fmla="*/ 657036 h 3712441"/>
              <a:gd name="connsiteX56" fmla="*/ 579240 w 6748930"/>
              <a:gd name="connsiteY56" fmla="*/ 736335 h 3712441"/>
              <a:gd name="connsiteX57" fmla="*/ 237318 w 6748930"/>
              <a:gd name="connsiteY57" fmla="*/ 424087 h 3712441"/>
              <a:gd name="connsiteX58" fmla="*/ 166867 w 6748930"/>
              <a:gd name="connsiteY58" fmla="*/ 499292 h 3712441"/>
              <a:gd name="connsiteX59" fmla="*/ 113254 w 6748930"/>
              <a:gd name="connsiteY59" fmla="*/ 618742 h 3712441"/>
              <a:gd name="connsiteX60" fmla="*/ 72176 w 6748930"/>
              <a:gd name="connsiteY60" fmla="*/ 716723 h 3712441"/>
              <a:gd name="connsiteX61" fmla="*/ 68887 w 6748930"/>
              <a:gd name="connsiteY61" fmla="*/ 830526 h 3712441"/>
              <a:gd name="connsiteX62" fmla="*/ 0 w 6748930"/>
              <a:gd name="connsiteY62" fmla="*/ 930241 h 3712441"/>
              <a:gd name="connsiteX63" fmla="*/ 15717 w 6748930"/>
              <a:gd name="connsiteY63" fmla="*/ 1167609 h 3712441"/>
              <a:gd name="connsiteX64" fmla="*/ 124038 w 6748930"/>
              <a:gd name="connsiteY64" fmla="*/ 1155648 h 3712441"/>
              <a:gd name="connsiteX65" fmla="*/ 287427 w 6748930"/>
              <a:gd name="connsiteY65" fmla="*/ 1226057 h 3712441"/>
              <a:gd name="connsiteX66" fmla="*/ 477307 w 6748930"/>
              <a:gd name="connsiteY66" fmla="*/ 1339082 h 3712441"/>
              <a:gd name="connsiteX67" fmla="*/ 442078 w 6748930"/>
              <a:gd name="connsiteY67" fmla="*/ 1484525 h 3712441"/>
              <a:gd name="connsiteX68" fmla="*/ 632171 w 6748930"/>
              <a:gd name="connsiteY68" fmla="*/ 1714664 h 3712441"/>
              <a:gd name="connsiteX69" fmla="*/ 534711 w 6748930"/>
              <a:gd name="connsiteY69" fmla="*/ 1991244 h 3712441"/>
              <a:gd name="connsiteX0" fmla="*/ 534711 w 6748930"/>
              <a:gd name="connsiteY0" fmla="*/ 1991244 h 3712441"/>
              <a:gd name="connsiteX1" fmla="*/ 1076824 w 6748930"/>
              <a:gd name="connsiteY1" fmla="*/ 2233371 h 3712441"/>
              <a:gd name="connsiteX2" fmla="*/ 1398218 w 6748930"/>
              <a:gd name="connsiteY2" fmla="*/ 2392163 h 3712441"/>
              <a:gd name="connsiteX3" fmla="*/ 997575 w 6748930"/>
              <a:gd name="connsiteY3" fmla="*/ 3382081 h 3712441"/>
              <a:gd name="connsiteX4" fmla="*/ 1286691 w 6748930"/>
              <a:gd name="connsiteY4" fmla="*/ 3262215 h 3712441"/>
              <a:gd name="connsiteX5" fmla="*/ 1442161 w 6748930"/>
              <a:gd name="connsiteY5" fmla="*/ 3059998 h 3712441"/>
              <a:gd name="connsiteX6" fmla="*/ 1468940 w 6748930"/>
              <a:gd name="connsiteY6" fmla="*/ 3030634 h 3712441"/>
              <a:gd name="connsiteX7" fmla="*/ 1513390 w 6748930"/>
              <a:gd name="connsiteY7" fmla="*/ 3043334 h 3712441"/>
              <a:gd name="connsiteX8" fmla="*/ 1487990 w 6748930"/>
              <a:gd name="connsiteY8" fmla="*/ 3081434 h 3712441"/>
              <a:gd name="connsiteX9" fmla="*/ 1649915 w 6748930"/>
              <a:gd name="connsiteY9" fmla="*/ 3154748 h 3712441"/>
              <a:gd name="connsiteX10" fmla="*/ 1859532 w 6748930"/>
              <a:gd name="connsiteY10" fmla="*/ 3227832 h 3712441"/>
              <a:gd name="connsiteX11" fmla="*/ 1854065 w 6748930"/>
              <a:gd name="connsiteY11" fmla="*/ 3150379 h 3712441"/>
              <a:gd name="connsiteX12" fmla="*/ 1879446 w 6748930"/>
              <a:gd name="connsiteY12" fmla="*/ 3064683 h 3712441"/>
              <a:gd name="connsiteX13" fmla="*/ 1994158 w 6748930"/>
              <a:gd name="connsiteY13" fmla="*/ 2573306 h 3712441"/>
              <a:gd name="connsiteX14" fmla="*/ 2804799 w 6748930"/>
              <a:gd name="connsiteY14" fmla="*/ 3257305 h 3712441"/>
              <a:gd name="connsiteX15" fmla="*/ 3013959 w 6748930"/>
              <a:gd name="connsiteY15" fmla="*/ 3319674 h 3712441"/>
              <a:gd name="connsiteX16" fmla="*/ 3183365 w 6748930"/>
              <a:gd name="connsiteY16" fmla="*/ 3351368 h 3712441"/>
              <a:gd name="connsiteX17" fmla="*/ 3423049 w 6748930"/>
              <a:gd name="connsiteY17" fmla="*/ 3401223 h 3712441"/>
              <a:gd name="connsiteX18" fmla="*/ 3632647 w 6748930"/>
              <a:gd name="connsiteY18" fmla="*/ 3443712 h 3712441"/>
              <a:gd name="connsiteX19" fmla="*/ 3740614 w 6748930"/>
              <a:gd name="connsiteY19" fmla="*/ 3339492 h 3712441"/>
              <a:gd name="connsiteX20" fmla="*/ 3737407 w 6748930"/>
              <a:gd name="connsiteY20" fmla="*/ 3003597 h 3712441"/>
              <a:gd name="connsiteX21" fmla="*/ 3757294 w 6748930"/>
              <a:gd name="connsiteY21" fmla="*/ 2743298 h 3712441"/>
              <a:gd name="connsiteX22" fmla="*/ 3792915 w 6748930"/>
              <a:gd name="connsiteY22" fmla="*/ 2711458 h 3712441"/>
              <a:gd name="connsiteX23" fmla="*/ 4255597 w 6748930"/>
              <a:gd name="connsiteY23" fmla="*/ 3081644 h 3712441"/>
              <a:gd name="connsiteX24" fmla="*/ 4720118 w 6748930"/>
              <a:gd name="connsiteY24" fmla="*/ 3440208 h 3712441"/>
              <a:gd name="connsiteX25" fmla="*/ 5023475 w 6748930"/>
              <a:gd name="connsiteY25" fmla="*/ 3712441 h 3712441"/>
              <a:gd name="connsiteX26" fmla="*/ 5017702 w 6748930"/>
              <a:gd name="connsiteY26" fmla="*/ 3402590 h 3712441"/>
              <a:gd name="connsiteX27" fmla="*/ 4969981 w 6748930"/>
              <a:gd name="connsiteY27" fmla="*/ 3290503 h 3712441"/>
              <a:gd name="connsiteX28" fmla="*/ 4908533 w 6748930"/>
              <a:gd name="connsiteY28" fmla="*/ 3140914 h 3712441"/>
              <a:gd name="connsiteX29" fmla="*/ 5369357 w 6748930"/>
              <a:gd name="connsiteY29" fmla="*/ 3027363 h 3712441"/>
              <a:gd name="connsiteX30" fmla="*/ 5352135 w 6748930"/>
              <a:gd name="connsiteY30" fmla="*/ 2789719 h 3712441"/>
              <a:gd name="connsiteX31" fmla="*/ 5596803 w 6748930"/>
              <a:gd name="connsiteY31" fmla="*/ 2795396 h 3712441"/>
              <a:gd name="connsiteX32" fmla="*/ 5602980 w 6748930"/>
              <a:gd name="connsiteY32" fmla="*/ 2744913 h 3712441"/>
              <a:gd name="connsiteX33" fmla="*/ 5450683 w 6748930"/>
              <a:gd name="connsiteY33" fmla="*/ 2753781 h 3712441"/>
              <a:gd name="connsiteX34" fmla="*/ 5397215 w 6748930"/>
              <a:gd name="connsiteY34" fmla="*/ 2695241 h 3712441"/>
              <a:gd name="connsiteX35" fmla="*/ 5479694 w 6748930"/>
              <a:gd name="connsiteY35" fmla="*/ 2580631 h 3712441"/>
              <a:gd name="connsiteX36" fmla="*/ 5563128 w 6748930"/>
              <a:gd name="connsiteY36" fmla="*/ 2661852 h 3712441"/>
              <a:gd name="connsiteX37" fmla="*/ 5654304 w 6748930"/>
              <a:gd name="connsiteY37" fmla="*/ 2645932 h 3712441"/>
              <a:gd name="connsiteX38" fmla="*/ 5699181 w 6748930"/>
              <a:gd name="connsiteY38" fmla="*/ 2557567 h 3712441"/>
              <a:gd name="connsiteX39" fmla="*/ 5832576 w 6748930"/>
              <a:gd name="connsiteY39" fmla="*/ 2650996 h 3712441"/>
              <a:gd name="connsiteX40" fmla="*/ 5912633 w 6748930"/>
              <a:gd name="connsiteY40" fmla="*/ 2470626 h 3712441"/>
              <a:gd name="connsiteX41" fmla="*/ 6298015 w 6748930"/>
              <a:gd name="connsiteY41" fmla="*/ 2680176 h 3712441"/>
              <a:gd name="connsiteX42" fmla="*/ 6529868 w 6748930"/>
              <a:gd name="connsiteY42" fmla="*/ 2868709 h 3712441"/>
              <a:gd name="connsiteX43" fmla="*/ 6671535 w 6748930"/>
              <a:gd name="connsiteY43" fmla="*/ 2937955 h 3712441"/>
              <a:gd name="connsiteX44" fmla="*/ 6748930 w 6748930"/>
              <a:gd name="connsiteY44" fmla="*/ 2813906 h 3712441"/>
              <a:gd name="connsiteX45" fmla="*/ 5559681 w 6748930"/>
              <a:gd name="connsiteY45" fmla="*/ 1838646 h 3712441"/>
              <a:gd name="connsiteX46" fmla="*/ 4062794 w 6748930"/>
              <a:gd name="connsiteY46" fmla="*/ 822325 h 3712441"/>
              <a:gd name="connsiteX47" fmla="*/ 3318797 w 6748930"/>
              <a:gd name="connsiteY47" fmla="*/ 361735 h 3712441"/>
              <a:gd name="connsiteX48" fmla="*/ 3082778 w 6748930"/>
              <a:gd name="connsiteY48" fmla="*/ 0 h 3712441"/>
              <a:gd name="connsiteX49" fmla="*/ 2588633 w 6748930"/>
              <a:gd name="connsiteY49" fmla="*/ 186891 h 3712441"/>
              <a:gd name="connsiteX50" fmla="*/ 2297602 w 6748930"/>
              <a:gd name="connsiteY50" fmla="*/ 486257 h 3712441"/>
              <a:gd name="connsiteX51" fmla="*/ 1989942 w 6748930"/>
              <a:gd name="connsiteY51" fmla="*/ 443847 h 3712441"/>
              <a:gd name="connsiteX52" fmla="*/ 1737690 w 6748930"/>
              <a:gd name="connsiteY52" fmla="*/ 479404 h 3712441"/>
              <a:gd name="connsiteX53" fmla="*/ 1271717 w 6748930"/>
              <a:gd name="connsiteY53" fmla="*/ 548735 h 3712441"/>
              <a:gd name="connsiteX54" fmla="*/ 762432 w 6748930"/>
              <a:gd name="connsiteY54" fmla="*/ 528842 h 3712441"/>
              <a:gd name="connsiteX55" fmla="*/ 649676 w 6748930"/>
              <a:gd name="connsiteY55" fmla="*/ 657036 h 3712441"/>
              <a:gd name="connsiteX56" fmla="*/ 579240 w 6748930"/>
              <a:gd name="connsiteY56" fmla="*/ 736335 h 3712441"/>
              <a:gd name="connsiteX57" fmla="*/ 237318 w 6748930"/>
              <a:gd name="connsiteY57" fmla="*/ 424087 h 3712441"/>
              <a:gd name="connsiteX58" fmla="*/ 166867 w 6748930"/>
              <a:gd name="connsiteY58" fmla="*/ 499292 h 3712441"/>
              <a:gd name="connsiteX59" fmla="*/ 113254 w 6748930"/>
              <a:gd name="connsiteY59" fmla="*/ 618742 h 3712441"/>
              <a:gd name="connsiteX60" fmla="*/ 72176 w 6748930"/>
              <a:gd name="connsiteY60" fmla="*/ 716723 h 3712441"/>
              <a:gd name="connsiteX61" fmla="*/ 68887 w 6748930"/>
              <a:gd name="connsiteY61" fmla="*/ 830526 h 3712441"/>
              <a:gd name="connsiteX62" fmla="*/ 0 w 6748930"/>
              <a:gd name="connsiteY62" fmla="*/ 930241 h 3712441"/>
              <a:gd name="connsiteX63" fmla="*/ 15717 w 6748930"/>
              <a:gd name="connsiteY63" fmla="*/ 1167609 h 3712441"/>
              <a:gd name="connsiteX64" fmla="*/ 124038 w 6748930"/>
              <a:gd name="connsiteY64" fmla="*/ 1155648 h 3712441"/>
              <a:gd name="connsiteX65" fmla="*/ 287427 w 6748930"/>
              <a:gd name="connsiteY65" fmla="*/ 1226057 h 3712441"/>
              <a:gd name="connsiteX66" fmla="*/ 477307 w 6748930"/>
              <a:gd name="connsiteY66" fmla="*/ 1339082 h 3712441"/>
              <a:gd name="connsiteX67" fmla="*/ 442078 w 6748930"/>
              <a:gd name="connsiteY67" fmla="*/ 1484525 h 3712441"/>
              <a:gd name="connsiteX68" fmla="*/ 632171 w 6748930"/>
              <a:gd name="connsiteY68" fmla="*/ 1714664 h 3712441"/>
              <a:gd name="connsiteX69" fmla="*/ 534711 w 6748930"/>
              <a:gd name="connsiteY69" fmla="*/ 1991244 h 3712441"/>
              <a:gd name="connsiteX0" fmla="*/ 534711 w 6748930"/>
              <a:gd name="connsiteY0" fmla="*/ 1991244 h 3712441"/>
              <a:gd name="connsiteX1" fmla="*/ 1076824 w 6748930"/>
              <a:gd name="connsiteY1" fmla="*/ 2233371 h 3712441"/>
              <a:gd name="connsiteX2" fmla="*/ 1398218 w 6748930"/>
              <a:gd name="connsiteY2" fmla="*/ 2392163 h 3712441"/>
              <a:gd name="connsiteX3" fmla="*/ 997575 w 6748930"/>
              <a:gd name="connsiteY3" fmla="*/ 3382081 h 3712441"/>
              <a:gd name="connsiteX4" fmla="*/ 1286691 w 6748930"/>
              <a:gd name="connsiteY4" fmla="*/ 3262215 h 3712441"/>
              <a:gd name="connsiteX5" fmla="*/ 1442161 w 6748930"/>
              <a:gd name="connsiteY5" fmla="*/ 3059998 h 3712441"/>
              <a:gd name="connsiteX6" fmla="*/ 1468940 w 6748930"/>
              <a:gd name="connsiteY6" fmla="*/ 3030634 h 3712441"/>
              <a:gd name="connsiteX7" fmla="*/ 1513390 w 6748930"/>
              <a:gd name="connsiteY7" fmla="*/ 3043334 h 3712441"/>
              <a:gd name="connsiteX8" fmla="*/ 1487990 w 6748930"/>
              <a:gd name="connsiteY8" fmla="*/ 3081434 h 3712441"/>
              <a:gd name="connsiteX9" fmla="*/ 1649915 w 6748930"/>
              <a:gd name="connsiteY9" fmla="*/ 3154748 h 3712441"/>
              <a:gd name="connsiteX10" fmla="*/ 1859532 w 6748930"/>
              <a:gd name="connsiteY10" fmla="*/ 3227832 h 3712441"/>
              <a:gd name="connsiteX11" fmla="*/ 1854065 w 6748930"/>
              <a:gd name="connsiteY11" fmla="*/ 3150379 h 3712441"/>
              <a:gd name="connsiteX12" fmla="*/ 1879446 w 6748930"/>
              <a:gd name="connsiteY12" fmla="*/ 3064683 h 3712441"/>
              <a:gd name="connsiteX13" fmla="*/ 1994158 w 6748930"/>
              <a:gd name="connsiteY13" fmla="*/ 2573306 h 3712441"/>
              <a:gd name="connsiteX14" fmla="*/ 2804799 w 6748930"/>
              <a:gd name="connsiteY14" fmla="*/ 3257305 h 3712441"/>
              <a:gd name="connsiteX15" fmla="*/ 3013959 w 6748930"/>
              <a:gd name="connsiteY15" fmla="*/ 3319674 h 3712441"/>
              <a:gd name="connsiteX16" fmla="*/ 3183365 w 6748930"/>
              <a:gd name="connsiteY16" fmla="*/ 3351368 h 3712441"/>
              <a:gd name="connsiteX17" fmla="*/ 3423049 w 6748930"/>
              <a:gd name="connsiteY17" fmla="*/ 3401223 h 3712441"/>
              <a:gd name="connsiteX18" fmla="*/ 3632647 w 6748930"/>
              <a:gd name="connsiteY18" fmla="*/ 3443712 h 3712441"/>
              <a:gd name="connsiteX19" fmla="*/ 3740614 w 6748930"/>
              <a:gd name="connsiteY19" fmla="*/ 3339492 h 3712441"/>
              <a:gd name="connsiteX20" fmla="*/ 3737407 w 6748930"/>
              <a:gd name="connsiteY20" fmla="*/ 3003597 h 3712441"/>
              <a:gd name="connsiteX21" fmla="*/ 3757294 w 6748930"/>
              <a:gd name="connsiteY21" fmla="*/ 2743298 h 3712441"/>
              <a:gd name="connsiteX22" fmla="*/ 3792915 w 6748930"/>
              <a:gd name="connsiteY22" fmla="*/ 2711458 h 3712441"/>
              <a:gd name="connsiteX23" fmla="*/ 4255597 w 6748930"/>
              <a:gd name="connsiteY23" fmla="*/ 3081644 h 3712441"/>
              <a:gd name="connsiteX24" fmla="*/ 4720118 w 6748930"/>
              <a:gd name="connsiteY24" fmla="*/ 3440208 h 3712441"/>
              <a:gd name="connsiteX25" fmla="*/ 5023475 w 6748930"/>
              <a:gd name="connsiteY25" fmla="*/ 3712441 h 3712441"/>
              <a:gd name="connsiteX26" fmla="*/ 5017702 w 6748930"/>
              <a:gd name="connsiteY26" fmla="*/ 3402590 h 3712441"/>
              <a:gd name="connsiteX27" fmla="*/ 4969981 w 6748930"/>
              <a:gd name="connsiteY27" fmla="*/ 3290503 h 3712441"/>
              <a:gd name="connsiteX28" fmla="*/ 4908533 w 6748930"/>
              <a:gd name="connsiteY28" fmla="*/ 3140914 h 3712441"/>
              <a:gd name="connsiteX29" fmla="*/ 5369357 w 6748930"/>
              <a:gd name="connsiteY29" fmla="*/ 3027363 h 3712441"/>
              <a:gd name="connsiteX30" fmla="*/ 5352135 w 6748930"/>
              <a:gd name="connsiteY30" fmla="*/ 2789719 h 3712441"/>
              <a:gd name="connsiteX31" fmla="*/ 5596803 w 6748930"/>
              <a:gd name="connsiteY31" fmla="*/ 2795396 h 3712441"/>
              <a:gd name="connsiteX32" fmla="*/ 5602980 w 6748930"/>
              <a:gd name="connsiteY32" fmla="*/ 2744913 h 3712441"/>
              <a:gd name="connsiteX33" fmla="*/ 5450683 w 6748930"/>
              <a:gd name="connsiteY33" fmla="*/ 2753781 h 3712441"/>
              <a:gd name="connsiteX34" fmla="*/ 5397215 w 6748930"/>
              <a:gd name="connsiteY34" fmla="*/ 2695241 h 3712441"/>
              <a:gd name="connsiteX35" fmla="*/ 5479694 w 6748930"/>
              <a:gd name="connsiteY35" fmla="*/ 2580631 h 3712441"/>
              <a:gd name="connsiteX36" fmla="*/ 5563128 w 6748930"/>
              <a:gd name="connsiteY36" fmla="*/ 2661852 h 3712441"/>
              <a:gd name="connsiteX37" fmla="*/ 5654304 w 6748930"/>
              <a:gd name="connsiteY37" fmla="*/ 2645932 h 3712441"/>
              <a:gd name="connsiteX38" fmla="*/ 5699181 w 6748930"/>
              <a:gd name="connsiteY38" fmla="*/ 2557567 h 3712441"/>
              <a:gd name="connsiteX39" fmla="*/ 5832576 w 6748930"/>
              <a:gd name="connsiteY39" fmla="*/ 2650996 h 3712441"/>
              <a:gd name="connsiteX40" fmla="*/ 5912633 w 6748930"/>
              <a:gd name="connsiteY40" fmla="*/ 2470626 h 3712441"/>
              <a:gd name="connsiteX41" fmla="*/ 6298015 w 6748930"/>
              <a:gd name="connsiteY41" fmla="*/ 2680176 h 3712441"/>
              <a:gd name="connsiteX42" fmla="*/ 6529868 w 6748930"/>
              <a:gd name="connsiteY42" fmla="*/ 2868709 h 3712441"/>
              <a:gd name="connsiteX43" fmla="*/ 6671535 w 6748930"/>
              <a:gd name="connsiteY43" fmla="*/ 2937955 h 3712441"/>
              <a:gd name="connsiteX44" fmla="*/ 6748930 w 6748930"/>
              <a:gd name="connsiteY44" fmla="*/ 2813906 h 3712441"/>
              <a:gd name="connsiteX45" fmla="*/ 5559681 w 6748930"/>
              <a:gd name="connsiteY45" fmla="*/ 1838646 h 3712441"/>
              <a:gd name="connsiteX46" fmla="*/ 4062794 w 6748930"/>
              <a:gd name="connsiteY46" fmla="*/ 822325 h 3712441"/>
              <a:gd name="connsiteX47" fmla="*/ 3318797 w 6748930"/>
              <a:gd name="connsiteY47" fmla="*/ 361735 h 3712441"/>
              <a:gd name="connsiteX48" fmla="*/ 3082778 w 6748930"/>
              <a:gd name="connsiteY48" fmla="*/ 0 h 3712441"/>
              <a:gd name="connsiteX49" fmla="*/ 2588633 w 6748930"/>
              <a:gd name="connsiteY49" fmla="*/ 186891 h 3712441"/>
              <a:gd name="connsiteX50" fmla="*/ 2297602 w 6748930"/>
              <a:gd name="connsiteY50" fmla="*/ 486257 h 3712441"/>
              <a:gd name="connsiteX51" fmla="*/ 1989942 w 6748930"/>
              <a:gd name="connsiteY51" fmla="*/ 443847 h 3712441"/>
              <a:gd name="connsiteX52" fmla="*/ 1737690 w 6748930"/>
              <a:gd name="connsiteY52" fmla="*/ 479404 h 3712441"/>
              <a:gd name="connsiteX53" fmla="*/ 1271717 w 6748930"/>
              <a:gd name="connsiteY53" fmla="*/ 548735 h 3712441"/>
              <a:gd name="connsiteX54" fmla="*/ 762432 w 6748930"/>
              <a:gd name="connsiteY54" fmla="*/ 528842 h 3712441"/>
              <a:gd name="connsiteX55" fmla="*/ 649676 w 6748930"/>
              <a:gd name="connsiteY55" fmla="*/ 657036 h 3712441"/>
              <a:gd name="connsiteX56" fmla="*/ 579240 w 6748930"/>
              <a:gd name="connsiteY56" fmla="*/ 736335 h 3712441"/>
              <a:gd name="connsiteX57" fmla="*/ 545007 w 6748930"/>
              <a:gd name="connsiteY57" fmla="*/ 692774 h 3712441"/>
              <a:gd name="connsiteX58" fmla="*/ 166867 w 6748930"/>
              <a:gd name="connsiteY58" fmla="*/ 499292 h 3712441"/>
              <a:gd name="connsiteX59" fmla="*/ 113254 w 6748930"/>
              <a:gd name="connsiteY59" fmla="*/ 618742 h 3712441"/>
              <a:gd name="connsiteX60" fmla="*/ 72176 w 6748930"/>
              <a:gd name="connsiteY60" fmla="*/ 716723 h 3712441"/>
              <a:gd name="connsiteX61" fmla="*/ 68887 w 6748930"/>
              <a:gd name="connsiteY61" fmla="*/ 830526 h 3712441"/>
              <a:gd name="connsiteX62" fmla="*/ 0 w 6748930"/>
              <a:gd name="connsiteY62" fmla="*/ 930241 h 3712441"/>
              <a:gd name="connsiteX63" fmla="*/ 15717 w 6748930"/>
              <a:gd name="connsiteY63" fmla="*/ 1167609 h 3712441"/>
              <a:gd name="connsiteX64" fmla="*/ 124038 w 6748930"/>
              <a:gd name="connsiteY64" fmla="*/ 1155648 h 3712441"/>
              <a:gd name="connsiteX65" fmla="*/ 287427 w 6748930"/>
              <a:gd name="connsiteY65" fmla="*/ 1226057 h 3712441"/>
              <a:gd name="connsiteX66" fmla="*/ 477307 w 6748930"/>
              <a:gd name="connsiteY66" fmla="*/ 1339082 h 3712441"/>
              <a:gd name="connsiteX67" fmla="*/ 442078 w 6748930"/>
              <a:gd name="connsiteY67" fmla="*/ 1484525 h 3712441"/>
              <a:gd name="connsiteX68" fmla="*/ 632171 w 6748930"/>
              <a:gd name="connsiteY68" fmla="*/ 1714664 h 3712441"/>
              <a:gd name="connsiteX69" fmla="*/ 534711 w 6748930"/>
              <a:gd name="connsiteY69" fmla="*/ 1991244 h 3712441"/>
              <a:gd name="connsiteX0" fmla="*/ 534711 w 6748930"/>
              <a:gd name="connsiteY0" fmla="*/ 1991244 h 3712441"/>
              <a:gd name="connsiteX1" fmla="*/ 1076824 w 6748930"/>
              <a:gd name="connsiteY1" fmla="*/ 2233371 h 3712441"/>
              <a:gd name="connsiteX2" fmla="*/ 1398218 w 6748930"/>
              <a:gd name="connsiteY2" fmla="*/ 2392163 h 3712441"/>
              <a:gd name="connsiteX3" fmla="*/ 997575 w 6748930"/>
              <a:gd name="connsiteY3" fmla="*/ 3382081 h 3712441"/>
              <a:gd name="connsiteX4" fmla="*/ 1286691 w 6748930"/>
              <a:gd name="connsiteY4" fmla="*/ 3262215 h 3712441"/>
              <a:gd name="connsiteX5" fmla="*/ 1442161 w 6748930"/>
              <a:gd name="connsiteY5" fmla="*/ 3059998 h 3712441"/>
              <a:gd name="connsiteX6" fmla="*/ 1468940 w 6748930"/>
              <a:gd name="connsiteY6" fmla="*/ 3030634 h 3712441"/>
              <a:gd name="connsiteX7" fmla="*/ 1513390 w 6748930"/>
              <a:gd name="connsiteY7" fmla="*/ 3043334 h 3712441"/>
              <a:gd name="connsiteX8" fmla="*/ 1487990 w 6748930"/>
              <a:gd name="connsiteY8" fmla="*/ 3081434 h 3712441"/>
              <a:gd name="connsiteX9" fmla="*/ 1649915 w 6748930"/>
              <a:gd name="connsiteY9" fmla="*/ 3154748 h 3712441"/>
              <a:gd name="connsiteX10" fmla="*/ 1859532 w 6748930"/>
              <a:gd name="connsiteY10" fmla="*/ 3227832 h 3712441"/>
              <a:gd name="connsiteX11" fmla="*/ 1854065 w 6748930"/>
              <a:gd name="connsiteY11" fmla="*/ 3150379 h 3712441"/>
              <a:gd name="connsiteX12" fmla="*/ 1879446 w 6748930"/>
              <a:gd name="connsiteY12" fmla="*/ 3064683 h 3712441"/>
              <a:gd name="connsiteX13" fmla="*/ 1994158 w 6748930"/>
              <a:gd name="connsiteY13" fmla="*/ 2573306 h 3712441"/>
              <a:gd name="connsiteX14" fmla="*/ 2804799 w 6748930"/>
              <a:gd name="connsiteY14" fmla="*/ 3257305 h 3712441"/>
              <a:gd name="connsiteX15" fmla="*/ 3013959 w 6748930"/>
              <a:gd name="connsiteY15" fmla="*/ 3319674 h 3712441"/>
              <a:gd name="connsiteX16" fmla="*/ 3183365 w 6748930"/>
              <a:gd name="connsiteY16" fmla="*/ 3351368 h 3712441"/>
              <a:gd name="connsiteX17" fmla="*/ 3423049 w 6748930"/>
              <a:gd name="connsiteY17" fmla="*/ 3401223 h 3712441"/>
              <a:gd name="connsiteX18" fmla="*/ 3632647 w 6748930"/>
              <a:gd name="connsiteY18" fmla="*/ 3443712 h 3712441"/>
              <a:gd name="connsiteX19" fmla="*/ 3740614 w 6748930"/>
              <a:gd name="connsiteY19" fmla="*/ 3339492 h 3712441"/>
              <a:gd name="connsiteX20" fmla="*/ 3737407 w 6748930"/>
              <a:gd name="connsiteY20" fmla="*/ 3003597 h 3712441"/>
              <a:gd name="connsiteX21" fmla="*/ 3757294 w 6748930"/>
              <a:gd name="connsiteY21" fmla="*/ 2743298 h 3712441"/>
              <a:gd name="connsiteX22" fmla="*/ 3792915 w 6748930"/>
              <a:gd name="connsiteY22" fmla="*/ 2711458 h 3712441"/>
              <a:gd name="connsiteX23" fmla="*/ 4255597 w 6748930"/>
              <a:gd name="connsiteY23" fmla="*/ 3081644 h 3712441"/>
              <a:gd name="connsiteX24" fmla="*/ 4720118 w 6748930"/>
              <a:gd name="connsiteY24" fmla="*/ 3440208 h 3712441"/>
              <a:gd name="connsiteX25" fmla="*/ 5023475 w 6748930"/>
              <a:gd name="connsiteY25" fmla="*/ 3712441 h 3712441"/>
              <a:gd name="connsiteX26" fmla="*/ 5017702 w 6748930"/>
              <a:gd name="connsiteY26" fmla="*/ 3402590 h 3712441"/>
              <a:gd name="connsiteX27" fmla="*/ 4969981 w 6748930"/>
              <a:gd name="connsiteY27" fmla="*/ 3290503 h 3712441"/>
              <a:gd name="connsiteX28" fmla="*/ 4908533 w 6748930"/>
              <a:gd name="connsiteY28" fmla="*/ 3140914 h 3712441"/>
              <a:gd name="connsiteX29" fmla="*/ 5369357 w 6748930"/>
              <a:gd name="connsiteY29" fmla="*/ 3027363 h 3712441"/>
              <a:gd name="connsiteX30" fmla="*/ 5352135 w 6748930"/>
              <a:gd name="connsiteY30" fmla="*/ 2789719 h 3712441"/>
              <a:gd name="connsiteX31" fmla="*/ 5596803 w 6748930"/>
              <a:gd name="connsiteY31" fmla="*/ 2795396 h 3712441"/>
              <a:gd name="connsiteX32" fmla="*/ 5602980 w 6748930"/>
              <a:gd name="connsiteY32" fmla="*/ 2744913 h 3712441"/>
              <a:gd name="connsiteX33" fmla="*/ 5450683 w 6748930"/>
              <a:gd name="connsiteY33" fmla="*/ 2753781 h 3712441"/>
              <a:gd name="connsiteX34" fmla="*/ 5397215 w 6748930"/>
              <a:gd name="connsiteY34" fmla="*/ 2695241 h 3712441"/>
              <a:gd name="connsiteX35" fmla="*/ 5479694 w 6748930"/>
              <a:gd name="connsiteY35" fmla="*/ 2580631 h 3712441"/>
              <a:gd name="connsiteX36" fmla="*/ 5563128 w 6748930"/>
              <a:gd name="connsiteY36" fmla="*/ 2661852 h 3712441"/>
              <a:gd name="connsiteX37" fmla="*/ 5654304 w 6748930"/>
              <a:gd name="connsiteY37" fmla="*/ 2645932 h 3712441"/>
              <a:gd name="connsiteX38" fmla="*/ 5699181 w 6748930"/>
              <a:gd name="connsiteY38" fmla="*/ 2557567 h 3712441"/>
              <a:gd name="connsiteX39" fmla="*/ 5832576 w 6748930"/>
              <a:gd name="connsiteY39" fmla="*/ 2650996 h 3712441"/>
              <a:gd name="connsiteX40" fmla="*/ 5912633 w 6748930"/>
              <a:gd name="connsiteY40" fmla="*/ 2470626 h 3712441"/>
              <a:gd name="connsiteX41" fmla="*/ 6298015 w 6748930"/>
              <a:gd name="connsiteY41" fmla="*/ 2680176 h 3712441"/>
              <a:gd name="connsiteX42" fmla="*/ 6529868 w 6748930"/>
              <a:gd name="connsiteY42" fmla="*/ 2868709 h 3712441"/>
              <a:gd name="connsiteX43" fmla="*/ 6671535 w 6748930"/>
              <a:gd name="connsiteY43" fmla="*/ 2937955 h 3712441"/>
              <a:gd name="connsiteX44" fmla="*/ 6748930 w 6748930"/>
              <a:gd name="connsiteY44" fmla="*/ 2813906 h 3712441"/>
              <a:gd name="connsiteX45" fmla="*/ 5559681 w 6748930"/>
              <a:gd name="connsiteY45" fmla="*/ 1838646 h 3712441"/>
              <a:gd name="connsiteX46" fmla="*/ 4062794 w 6748930"/>
              <a:gd name="connsiteY46" fmla="*/ 822325 h 3712441"/>
              <a:gd name="connsiteX47" fmla="*/ 3318797 w 6748930"/>
              <a:gd name="connsiteY47" fmla="*/ 361735 h 3712441"/>
              <a:gd name="connsiteX48" fmla="*/ 3082778 w 6748930"/>
              <a:gd name="connsiteY48" fmla="*/ 0 h 3712441"/>
              <a:gd name="connsiteX49" fmla="*/ 2588633 w 6748930"/>
              <a:gd name="connsiteY49" fmla="*/ 186891 h 3712441"/>
              <a:gd name="connsiteX50" fmla="*/ 2297602 w 6748930"/>
              <a:gd name="connsiteY50" fmla="*/ 486257 h 3712441"/>
              <a:gd name="connsiteX51" fmla="*/ 1989942 w 6748930"/>
              <a:gd name="connsiteY51" fmla="*/ 443847 h 3712441"/>
              <a:gd name="connsiteX52" fmla="*/ 1737690 w 6748930"/>
              <a:gd name="connsiteY52" fmla="*/ 479404 h 3712441"/>
              <a:gd name="connsiteX53" fmla="*/ 1271717 w 6748930"/>
              <a:gd name="connsiteY53" fmla="*/ 548735 h 3712441"/>
              <a:gd name="connsiteX54" fmla="*/ 762432 w 6748930"/>
              <a:gd name="connsiteY54" fmla="*/ 528842 h 3712441"/>
              <a:gd name="connsiteX55" fmla="*/ 649676 w 6748930"/>
              <a:gd name="connsiteY55" fmla="*/ 657036 h 3712441"/>
              <a:gd name="connsiteX56" fmla="*/ 579240 w 6748930"/>
              <a:gd name="connsiteY56" fmla="*/ 736335 h 3712441"/>
              <a:gd name="connsiteX57" fmla="*/ 545007 w 6748930"/>
              <a:gd name="connsiteY57" fmla="*/ 692774 h 3712441"/>
              <a:gd name="connsiteX58" fmla="*/ 483224 w 6748930"/>
              <a:gd name="connsiteY58" fmla="*/ 854651 h 3712441"/>
              <a:gd name="connsiteX59" fmla="*/ 113254 w 6748930"/>
              <a:gd name="connsiteY59" fmla="*/ 618742 h 3712441"/>
              <a:gd name="connsiteX60" fmla="*/ 72176 w 6748930"/>
              <a:gd name="connsiteY60" fmla="*/ 716723 h 3712441"/>
              <a:gd name="connsiteX61" fmla="*/ 68887 w 6748930"/>
              <a:gd name="connsiteY61" fmla="*/ 830526 h 3712441"/>
              <a:gd name="connsiteX62" fmla="*/ 0 w 6748930"/>
              <a:gd name="connsiteY62" fmla="*/ 930241 h 3712441"/>
              <a:gd name="connsiteX63" fmla="*/ 15717 w 6748930"/>
              <a:gd name="connsiteY63" fmla="*/ 1167609 h 3712441"/>
              <a:gd name="connsiteX64" fmla="*/ 124038 w 6748930"/>
              <a:gd name="connsiteY64" fmla="*/ 1155648 h 3712441"/>
              <a:gd name="connsiteX65" fmla="*/ 287427 w 6748930"/>
              <a:gd name="connsiteY65" fmla="*/ 1226057 h 3712441"/>
              <a:gd name="connsiteX66" fmla="*/ 477307 w 6748930"/>
              <a:gd name="connsiteY66" fmla="*/ 1339082 h 3712441"/>
              <a:gd name="connsiteX67" fmla="*/ 442078 w 6748930"/>
              <a:gd name="connsiteY67" fmla="*/ 1484525 h 3712441"/>
              <a:gd name="connsiteX68" fmla="*/ 632171 w 6748930"/>
              <a:gd name="connsiteY68" fmla="*/ 1714664 h 3712441"/>
              <a:gd name="connsiteX69" fmla="*/ 534711 w 6748930"/>
              <a:gd name="connsiteY69" fmla="*/ 1991244 h 3712441"/>
              <a:gd name="connsiteX0" fmla="*/ 534711 w 6748930"/>
              <a:gd name="connsiteY0" fmla="*/ 1991244 h 3712441"/>
              <a:gd name="connsiteX1" fmla="*/ 1076824 w 6748930"/>
              <a:gd name="connsiteY1" fmla="*/ 2233371 h 3712441"/>
              <a:gd name="connsiteX2" fmla="*/ 1398218 w 6748930"/>
              <a:gd name="connsiteY2" fmla="*/ 2392163 h 3712441"/>
              <a:gd name="connsiteX3" fmla="*/ 997575 w 6748930"/>
              <a:gd name="connsiteY3" fmla="*/ 3382081 h 3712441"/>
              <a:gd name="connsiteX4" fmla="*/ 1286691 w 6748930"/>
              <a:gd name="connsiteY4" fmla="*/ 3262215 h 3712441"/>
              <a:gd name="connsiteX5" fmla="*/ 1442161 w 6748930"/>
              <a:gd name="connsiteY5" fmla="*/ 3059998 h 3712441"/>
              <a:gd name="connsiteX6" fmla="*/ 1468940 w 6748930"/>
              <a:gd name="connsiteY6" fmla="*/ 3030634 h 3712441"/>
              <a:gd name="connsiteX7" fmla="*/ 1513390 w 6748930"/>
              <a:gd name="connsiteY7" fmla="*/ 3043334 h 3712441"/>
              <a:gd name="connsiteX8" fmla="*/ 1487990 w 6748930"/>
              <a:gd name="connsiteY8" fmla="*/ 3081434 h 3712441"/>
              <a:gd name="connsiteX9" fmla="*/ 1649915 w 6748930"/>
              <a:gd name="connsiteY9" fmla="*/ 3154748 h 3712441"/>
              <a:gd name="connsiteX10" fmla="*/ 1859532 w 6748930"/>
              <a:gd name="connsiteY10" fmla="*/ 3227832 h 3712441"/>
              <a:gd name="connsiteX11" fmla="*/ 1854065 w 6748930"/>
              <a:gd name="connsiteY11" fmla="*/ 3150379 h 3712441"/>
              <a:gd name="connsiteX12" fmla="*/ 1879446 w 6748930"/>
              <a:gd name="connsiteY12" fmla="*/ 3064683 h 3712441"/>
              <a:gd name="connsiteX13" fmla="*/ 1994158 w 6748930"/>
              <a:gd name="connsiteY13" fmla="*/ 2573306 h 3712441"/>
              <a:gd name="connsiteX14" fmla="*/ 2804799 w 6748930"/>
              <a:gd name="connsiteY14" fmla="*/ 3257305 h 3712441"/>
              <a:gd name="connsiteX15" fmla="*/ 3013959 w 6748930"/>
              <a:gd name="connsiteY15" fmla="*/ 3319674 h 3712441"/>
              <a:gd name="connsiteX16" fmla="*/ 3183365 w 6748930"/>
              <a:gd name="connsiteY16" fmla="*/ 3351368 h 3712441"/>
              <a:gd name="connsiteX17" fmla="*/ 3423049 w 6748930"/>
              <a:gd name="connsiteY17" fmla="*/ 3401223 h 3712441"/>
              <a:gd name="connsiteX18" fmla="*/ 3632647 w 6748930"/>
              <a:gd name="connsiteY18" fmla="*/ 3443712 h 3712441"/>
              <a:gd name="connsiteX19" fmla="*/ 3740614 w 6748930"/>
              <a:gd name="connsiteY19" fmla="*/ 3339492 h 3712441"/>
              <a:gd name="connsiteX20" fmla="*/ 3737407 w 6748930"/>
              <a:gd name="connsiteY20" fmla="*/ 3003597 h 3712441"/>
              <a:gd name="connsiteX21" fmla="*/ 3757294 w 6748930"/>
              <a:gd name="connsiteY21" fmla="*/ 2743298 h 3712441"/>
              <a:gd name="connsiteX22" fmla="*/ 3792915 w 6748930"/>
              <a:gd name="connsiteY22" fmla="*/ 2711458 h 3712441"/>
              <a:gd name="connsiteX23" fmla="*/ 4255597 w 6748930"/>
              <a:gd name="connsiteY23" fmla="*/ 3081644 h 3712441"/>
              <a:gd name="connsiteX24" fmla="*/ 4720118 w 6748930"/>
              <a:gd name="connsiteY24" fmla="*/ 3440208 h 3712441"/>
              <a:gd name="connsiteX25" fmla="*/ 5023475 w 6748930"/>
              <a:gd name="connsiteY25" fmla="*/ 3712441 h 3712441"/>
              <a:gd name="connsiteX26" fmla="*/ 5017702 w 6748930"/>
              <a:gd name="connsiteY26" fmla="*/ 3402590 h 3712441"/>
              <a:gd name="connsiteX27" fmla="*/ 4969981 w 6748930"/>
              <a:gd name="connsiteY27" fmla="*/ 3290503 h 3712441"/>
              <a:gd name="connsiteX28" fmla="*/ 4908533 w 6748930"/>
              <a:gd name="connsiteY28" fmla="*/ 3140914 h 3712441"/>
              <a:gd name="connsiteX29" fmla="*/ 5369357 w 6748930"/>
              <a:gd name="connsiteY29" fmla="*/ 3027363 h 3712441"/>
              <a:gd name="connsiteX30" fmla="*/ 5352135 w 6748930"/>
              <a:gd name="connsiteY30" fmla="*/ 2789719 h 3712441"/>
              <a:gd name="connsiteX31" fmla="*/ 5596803 w 6748930"/>
              <a:gd name="connsiteY31" fmla="*/ 2795396 h 3712441"/>
              <a:gd name="connsiteX32" fmla="*/ 5602980 w 6748930"/>
              <a:gd name="connsiteY32" fmla="*/ 2744913 h 3712441"/>
              <a:gd name="connsiteX33" fmla="*/ 5450683 w 6748930"/>
              <a:gd name="connsiteY33" fmla="*/ 2753781 h 3712441"/>
              <a:gd name="connsiteX34" fmla="*/ 5397215 w 6748930"/>
              <a:gd name="connsiteY34" fmla="*/ 2695241 h 3712441"/>
              <a:gd name="connsiteX35" fmla="*/ 5479694 w 6748930"/>
              <a:gd name="connsiteY35" fmla="*/ 2580631 h 3712441"/>
              <a:gd name="connsiteX36" fmla="*/ 5563128 w 6748930"/>
              <a:gd name="connsiteY36" fmla="*/ 2661852 h 3712441"/>
              <a:gd name="connsiteX37" fmla="*/ 5654304 w 6748930"/>
              <a:gd name="connsiteY37" fmla="*/ 2645932 h 3712441"/>
              <a:gd name="connsiteX38" fmla="*/ 5699181 w 6748930"/>
              <a:gd name="connsiteY38" fmla="*/ 2557567 h 3712441"/>
              <a:gd name="connsiteX39" fmla="*/ 5832576 w 6748930"/>
              <a:gd name="connsiteY39" fmla="*/ 2650996 h 3712441"/>
              <a:gd name="connsiteX40" fmla="*/ 5912633 w 6748930"/>
              <a:gd name="connsiteY40" fmla="*/ 2470626 h 3712441"/>
              <a:gd name="connsiteX41" fmla="*/ 6298015 w 6748930"/>
              <a:gd name="connsiteY41" fmla="*/ 2680176 h 3712441"/>
              <a:gd name="connsiteX42" fmla="*/ 6529868 w 6748930"/>
              <a:gd name="connsiteY42" fmla="*/ 2868709 h 3712441"/>
              <a:gd name="connsiteX43" fmla="*/ 6671535 w 6748930"/>
              <a:gd name="connsiteY43" fmla="*/ 2937955 h 3712441"/>
              <a:gd name="connsiteX44" fmla="*/ 6748930 w 6748930"/>
              <a:gd name="connsiteY44" fmla="*/ 2813906 h 3712441"/>
              <a:gd name="connsiteX45" fmla="*/ 5559681 w 6748930"/>
              <a:gd name="connsiteY45" fmla="*/ 1838646 h 3712441"/>
              <a:gd name="connsiteX46" fmla="*/ 4062794 w 6748930"/>
              <a:gd name="connsiteY46" fmla="*/ 822325 h 3712441"/>
              <a:gd name="connsiteX47" fmla="*/ 3318797 w 6748930"/>
              <a:gd name="connsiteY47" fmla="*/ 361735 h 3712441"/>
              <a:gd name="connsiteX48" fmla="*/ 3082778 w 6748930"/>
              <a:gd name="connsiteY48" fmla="*/ 0 h 3712441"/>
              <a:gd name="connsiteX49" fmla="*/ 2588633 w 6748930"/>
              <a:gd name="connsiteY49" fmla="*/ 186891 h 3712441"/>
              <a:gd name="connsiteX50" fmla="*/ 2297602 w 6748930"/>
              <a:gd name="connsiteY50" fmla="*/ 486257 h 3712441"/>
              <a:gd name="connsiteX51" fmla="*/ 1989942 w 6748930"/>
              <a:gd name="connsiteY51" fmla="*/ 443847 h 3712441"/>
              <a:gd name="connsiteX52" fmla="*/ 1737690 w 6748930"/>
              <a:gd name="connsiteY52" fmla="*/ 479404 h 3712441"/>
              <a:gd name="connsiteX53" fmla="*/ 1271717 w 6748930"/>
              <a:gd name="connsiteY53" fmla="*/ 548735 h 3712441"/>
              <a:gd name="connsiteX54" fmla="*/ 762432 w 6748930"/>
              <a:gd name="connsiteY54" fmla="*/ 528842 h 3712441"/>
              <a:gd name="connsiteX55" fmla="*/ 649676 w 6748930"/>
              <a:gd name="connsiteY55" fmla="*/ 657036 h 3712441"/>
              <a:gd name="connsiteX56" fmla="*/ 579240 w 6748930"/>
              <a:gd name="connsiteY56" fmla="*/ 736335 h 3712441"/>
              <a:gd name="connsiteX57" fmla="*/ 545007 w 6748930"/>
              <a:gd name="connsiteY57" fmla="*/ 692774 h 3712441"/>
              <a:gd name="connsiteX58" fmla="*/ 483224 w 6748930"/>
              <a:gd name="connsiteY58" fmla="*/ 854651 h 3712441"/>
              <a:gd name="connsiteX59" fmla="*/ 295267 w 6748930"/>
              <a:gd name="connsiteY59" fmla="*/ 770419 h 3712441"/>
              <a:gd name="connsiteX60" fmla="*/ 72176 w 6748930"/>
              <a:gd name="connsiteY60" fmla="*/ 716723 h 3712441"/>
              <a:gd name="connsiteX61" fmla="*/ 68887 w 6748930"/>
              <a:gd name="connsiteY61" fmla="*/ 830526 h 3712441"/>
              <a:gd name="connsiteX62" fmla="*/ 0 w 6748930"/>
              <a:gd name="connsiteY62" fmla="*/ 930241 h 3712441"/>
              <a:gd name="connsiteX63" fmla="*/ 15717 w 6748930"/>
              <a:gd name="connsiteY63" fmla="*/ 1167609 h 3712441"/>
              <a:gd name="connsiteX64" fmla="*/ 124038 w 6748930"/>
              <a:gd name="connsiteY64" fmla="*/ 1155648 h 3712441"/>
              <a:gd name="connsiteX65" fmla="*/ 287427 w 6748930"/>
              <a:gd name="connsiteY65" fmla="*/ 1226057 h 3712441"/>
              <a:gd name="connsiteX66" fmla="*/ 477307 w 6748930"/>
              <a:gd name="connsiteY66" fmla="*/ 1339082 h 3712441"/>
              <a:gd name="connsiteX67" fmla="*/ 442078 w 6748930"/>
              <a:gd name="connsiteY67" fmla="*/ 1484525 h 3712441"/>
              <a:gd name="connsiteX68" fmla="*/ 632171 w 6748930"/>
              <a:gd name="connsiteY68" fmla="*/ 1714664 h 3712441"/>
              <a:gd name="connsiteX69" fmla="*/ 534711 w 6748930"/>
              <a:gd name="connsiteY69" fmla="*/ 1991244 h 3712441"/>
              <a:gd name="connsiteX0" fmla="*/ 534711 w 6748930"/>
              <a:gd name="connsiteY0" fmla="*/ 1991244 h 3712441"/>
              <a:gd name="connsiteX1" fmla="*/ 1076824 w 6748930"/>
              <a:gd name="connsiteY1" fmla="*/ 2233371 h 3712441"/>
              <a:gd name="connsiteX2" fmla="*/ 1398218 w 6748930"/>
              <a:gd name="connsiteY2" fmla="*/ 2392163 h 3712441"/>
              <a:gd name="connsiteX3" fmla="*/ 997575 w 6748930"/>
              <a:gd name="connsiteY3" fmla="*/ 3382081 h 3712441"/>
              <a:gd name="connsiteX4" fmla="*/ 1286691 w 6748930"/>
              <a:gd name="connsiteY4" fmla="*/ 3262215 h 3712441"/>
              <a:gd name="connsiteX5" fmla="*/ 1442161 w 6748930"/>
              <a:gd name="connsiteY5" fmla="*/ 3059998 h 3712441"/>
              <a:gd name="connsiteX6" fmla="*/ 1468940 w 6748930"/>
              <a:gd name="connsiteY6" fmla="*/ 3030634 h 3712441"/>
              <a:gd name="connsiteX7" fmla="*/ 1513390 w 6748930"/>
              <a:gd name="connsiteY7" fmla="*/ 3043334 h 3712441"/>
              <a:gd name="connsiteX8" fmla="*/ 1487990 w 6748930"/>
              <a:gd name="connsiteY8" fmla="*/ 3081434 h 3712441"/>
              <a:gd name="connsiteX9" fmla="*/ 1649915 w 6748930"/>
              <a:gd name="connsiteY9" fmla="*/ 3154748 h 3712441"/>
              <a:gd name="connsiteX10" fmla="*/ 1859532 w 6748930"/>
              <a:gd name="connsiteY10" fmla="*/ 3227832 h 3712441"/>
              <a:gd name="connsiteX11" fmla="*/ 1854065 w 6748930"/>
              <a:gd name="connsiteY11" fmla="*/ 3150379 h 3712441"/>
              <a:gd name="connsiteX12" fmla="*/ 1879446 w 6748930"/>
              <a:gd name="connsiteY12" fmla="*/ 3064683 h 3712441"/>
              <a:gd name="connsiteX13" fmla="*/ 1994158 w 6748930"/>
              <a:gd name="connsiteY13" fmla="*/ 2573306 h 3712441"/>
              <a:gd name="connsiteX14" fmla="*/ 2804799 w 6748930"/>
              <a:gd name="connsiteY14" fmla="*/ 3257305 h 3712441"/>
              <a:gd name="connsiteX15" fmla="*/ 3013959 w 6748930"/>
              <a:gd name="connsiteY15" fmla="*/ 3319674 h 3712441"/>
              <a:gd name="connsiteX16" fmla="*/ 3183365 w 6748930"/>
              <a:gd name="connsiteY16" fmla="*/ 3351368 h 3712441"/>
              <a:gd name="connsiteX17" fmla="*/ 3423049 w 6748930"/>
              <a:gd name="connsiteY17" fmla="*/ 3401223 h 3712441"/>
              <a:gd name="connsiteX18" fmla="*/ 3632647 w 6748930"/>
              <a:gd name="connsiteY18" fmla="*/ 3443712 h 3712441"/>
              <a:gd name="connsiteX19" fmla="*/ 3740614 w 6748930"/>
              <a:gd name="connsiteY19" fmla="*/ 3339492 h 3712441"/>
              <a:gd name="connsiteX20" fmla="*/ 3737407 w 6748930"/>
              <a:gd name="connsiteY20" fmla="*/ 3003597 h 3712441"/>
              <a:gd name="connsiteX21" fmla="*/ 3757294 w 6748930"/>
              <a:gd name="connsiteY21" fmla="*/ 2743298 h 3712441"/>
              <a:gd name="connsiteX22" fmla="*/ 3792915 w 6748930"/>
              <a:gd name="connsiteY22" fmla="*/ 2711458 h 3712441"/>
              <a:gd name="connsiteX23" fmla="*/ 4255597 w 6748930"/>
              <a:gd name="connsiteY23" fmla="*/ 3081644 h 3712441"/>
              <a:gd name="connsiteX24" fmla="*/ 4720118 w 6748930"/>
              <a:gd name="connsiteY24" fmla="*/ 3440208 h 3712441"/>
              <a:gd name="connsiteX25" fmla="*/ 5023475 w 6748930"/>
              <a:gd name="connsiteY25" fmla="*/ 3712441 h 3712441"/>
              <a:gd name="connsiteX26" fmla="*/ 5017702 w 6748930"/>
              <a:gd name="connsiteY26" fmla="*/ 3402590 h 3712441"/>
              <a:gd name="connsiteX27" fmla="*/ 4969981 w 6748930"/>
              <a:gd name="connsiteY27" fmla="*/ 3290503 h 3712441"/>
              <a:gd name="connsiteX28" fmla="*/ 4908533 w 6748930"/>
              <a:gd name="connsiteY28" fmla="*/ 3140914 h 3712441"/>
              <a:gd name="connsiteX29" fmla="*/ 5369357 w 6748930"/>
              <a:gd name="connsiteY29" fmla="*/ 3027363 h 3712441"/>
              <a:gd name="connsiteX30" fmla="*/ 5352135 w 6748930"/>
              <a:gd name="connsiteY30" fmla="*/ 2789719 h 3712441"/>
              <a:gd name="connsiteX31" fmla="*/ 5596803 w 6748930"/>
              <a:gd name="connsiteY31" fmla="*/ 2795396 h 3712441"/>
              <a:gd name="connsiteX32" fmla="*/ 5602980 w 6748930"/>
              <a:gd name="connsiteY32" fmla="*/ 2744913 h 3712441"/>
              <a:gd name="connsiteX33" fmla="*/ 5450683 w 6748930"/>
              <a:gd name="connsiteY33" fmla="*/ 2753781 h 3712441"/>
              <a:gd name="connsiteX34" fmla="*/ 5397215 w 6748930"/>
              <a:gd name="connsiteY34" fmla="*/ 2695241 h 3712441"/>
              <a:gd name="connsiteX35" fmla="*/ 5479694 w 6748930"/>
              <a:gd name="connsiteY35" fmla="*/ 2580631 h 3712441"/>
              <a:gd name="connsiteX36" fmla="*/ 5563128 w 6748930"/>
              <a:gd name="connsiteY36" fmla="*/ 2661852 h 3712441"/>
              <a:gd name="connsiteX37" fmla="*/ 5654304 w 6748930"/>
              <a:gd name="connsiteY37" fmla="*/ 2645932 h 3712441"/>
              <a:gd name="connsiteX38" fmla="*/ 5699181 w 6748930"/>
              <a:gd name="connsiteY38" fmla="*/ 2557567 h 3712441"/>
              <a:gd name="connsiteX39" fmla="*/ 5832576 w 6748930"/>
              <a:gd name="connsiteY39" fmla="*/ 2650996 h 3712441"/>
              <a:gd name="connsiteX40" fmla="*/ 5912633 w 6748930"/>
              <a:gd name="connsiteY40" fmla="*/ 2470626 h 3712441"/>
              <a:gd name="connsiteX41" fmla="*/ 6298015 w 6748930"/>
              <a:gd name="connsiteY41" fmla="*/ 2680176 h 3712441"/>
              <a:gd name="connsiteX42" fmla="*/ 6529868 w 6748930"/>
              <a:gd name="connsiteY42" fmla="*/ 2868709 h 3712441"/>
              <a:gd name="connsiteX43" fmla="*/ 6671535 w 6748930"/>
              <a:gd name="connsiteY43" fmla="*/ 2937955 h 3712441"/>
              <a:gd name="connsiteX44" fmla="*/ 6748930 w 6748930"/>
              <a:gd name="connsiteY44" fmla="*/ 2813906 h 3712441"/>
              <a:gd name="connsiteX45" fmla="*/ 5559681 w 6748930"/>
              <a:gd name="connsiteY45" fmla="*/ 1838646 h 3712441"/>
              <a:gd name="connsiteX46" fmla="*/ 4062794 w 6748930"/>
              <a:gd name="connsiteY46" fmla="*/ 822325 h 3712441"/>
              <a:gd name="connsiteX47" fmla="*/ 3318797 w 6748930"/>
              <a:gd name="connsiteY47" fmla="*/ 361735 h 3712441"/>
              <a:gd name="connsiteX48" fmla="*/ 3082778 w 6748930"/>
              <a:gd name="connsiteY48" fmla="*/ 0 h 3712441"/>
              <a:gd name="connsiteX49" fmla="*/ 2588633 w 6748930"/>
              <a:gd name="connsiteY49" fmla="*/ 186891 h 3712441"/>
              <a:gd name="connsiteX50" fmla="*/ 2297602 w 6748930"/>
              <a:gd name="connsiteY50" fmla="*/ 486257 h 3712441"/>
              <a:gd name="connsiteX51" fmla="*/ 1989942 w 6748930"/>
              <a:gd name="connsiteY51" fmla="*/ 443847 h 3712441"/>
              <a:gd name="connsiteX52" fmla="*/ 1737690 w 6748930"/>
              <a:gd name="connsiteY52" fmla="*/ 479404 h 3712441"/>
              <a:gd name="connsiteX53" fmla="*/ 1271717 w 6748930"/>
              <a:gd name="connsiteY53" fmla="*/ 548735 h 3712441"/>
              <a:gd name="connsiteX54" fmla="*/ 762432 w 6748930"/>
              <a:gd name="connsiteY54" fmla="*/ 528842 h 3712441"/>
              <a:gd name="connsiteX55" fmla="*/ 649676 w 6748930"/>
              <a:gd name="connsiteY55" fmla="*/ 657036 h 3712441"/>
              <a:gd name="connsiteX56" fmla="*/ 579240 w 6748930"/>
              <a:gd name="connsiteY56" fmla="*/ 736335 h 3712441"/>
              <a:gd name="connsiteX57" fmla="*/ 545007 w 6748930"/>
              <a:gd name="connsiteY57" fmla="*/ 692774 h 3712441"/>
              <a:gd name="connsiteX58" fmla="*/ 483224 w 6748930"/>
              <a:gd name="connsiteY58" fmla="*/ 854651 h 3712441"/>
              <a:gd name="connsiteX59" fmla="*/ 295267 w 6748930"/>
              <a:gd name="connsiteY59" fmla="*/ 770419 h 3712441"/>
              <a:gd name="connsiteX60" fmla="*/ 89510 w 6748930"/>
              <a:gd name="connsiteY60" fmla="*/ 690721 h 3712441"/>
              <a:gd name="connsiteX61" fmla="*/ 68887 w 6748930"/>
              <a:gd name="connsiteY61" fmla="*/ 830526 h 3712441"/>
              <a:gd name="connsiteX62" fmla="*/ 0 w 6748930"/>
              <a:gd name="connsiteY62" fmla="*/ 930241 h 3712441"/>
              <a:gd name="connsiteX63" fmla="*/ 15717 w 6748930"/>
              <a:gd name="connsiteY63" fmla="*/ 1167609 h 3712441"/>
              <a:gd name="connsiteX64" fmla="*/ 124038 w 6748930"/>
              <a:gd name="connsiteY64" fmla="*/ 1155648 h 3712441"/>
              <a:gd name="connsiteX65" fmla="*/ 287427 w 6748930"/>
              <a:gd name="connsiteY65" fmla="*/ 1226057 h 3712441"/>
              <a:gd name="connsiteX66" fmla="*/ 477307 w 6748930"/>
              <a:gd name="connsiteY66" fmla="*/ 1339082 h 3712441"/>
              <a:gd name="connsiteX67" fmla="*/ 442078 w 6748930"/>
              <a:gd name="connsiteY67" fmla="*/ 1484525 h 3712441"/>
              <a:gd name="connsiteX68" fmla="*/ 632171 w 6748930"/>
              <a:gd name="connsiteY68" fmla="*/ 1714664 h 3712441"/>
              <a:gd name="connsiteX69" fmla="*/ 534711 w 6748930"/>
              <a:gd name="connsiteY69" fmla="*/ 1991244 h 3712441"/>
              <a:gd name="connsiteX0" fmla="*/ 534711 w 6748930"/>
              <a:gd name="connsiteY0" fmla="*/ 1991244 h 3712441"/>
              <a:gd name="connsiteX1" fmla="*/ 1076824 w 6748930"/>
              <a:gd name="connsiteY1" fmla="*/ 2233371 h 3712441"/>
              <a:gd name="connsiteX2" fmla="*/ 1398218 w 6748930"/>
              <a:gd name="connsiteY2" fmla="*/ 2392163 h 3712441"/>
              <a:gd name="connsiteX3" fmla="*/ 997575 w 6748930"/>
              <a:gd name="connsiteY3" fmla="*/ 3382081 h 3712441"/>
              <a:gd name="connsiteX4" fmla="*/ 1286691 w 6748930"/>
              <a:gd name="connsiteY4" fmla="*/ 3262215 h 3712441"/>
              <a:gd name="connsiteX5" fmla="*/ 1442161 w 6748930"/>
              <a:gd name="connsiteY5" fmla="*/ 3059998 h 3712441"/>
              <a:gd name="connsiteX6" fmla="*/ 1468940 w 6748930"/>
              <a:gd name="connsiteY6" fmla="*/ 3030634 h 3712441"/>
              <a:gd name="connsiteX7" fmla="*/ 1513390 w 6748930"/>
              <a:gd name="connsiteY7" fmla="*/ 3043334 h 3712441"/>
              <a:gd name="connsiteX8" fmla="*/ 1487990 w 6748930"/>
              <a:gd name="connsiteY8" fmla="*/ 3081434 h 3712441"/>
              <a:gd name="connsiteX9" fmla="*/ 1649915 w 6748930"/>
              <a:gd name="connsiteY9" fmla="*/ 3154748 h 3712441"/>
              <a:gd name="connsiteX10" fmla="*/ 1859532 w 6748930"/>
              <a:gd name="connsiteY10" fmla="*/ 3227832 h 3712441"/>
              <a:gd name="connsiteX11" fmla="*/ 1854065 w 6748930"/>
              <a:gd name="connsiteY11" fmla="*/ 3150379 h 3712441"/>
              <a:gd name="connsiteX12" fmla="*/ 1879446 w 6748930"/>
              <a:gd name="connsiteY12" fmla="*/ 3064683 h 3712441"/>
              <a:gd name="connsiteX13" fmla="*/ 1994158 w 6748930"/>
              <a:gd name="connsiteY13" fmla="*/ 2573306 h 3712441"/>
              <a:gd name="connsiteX14" fmla="*/ 2804799 w 6748930"/>
              <a:gd name="connsiteY14" fmla="*/ 3257305 h 3712441"/>
              <a:gd name="connsiteX15" fmla="*/ 3013959 w 6748930"/>
              <a:gd name="connsiteY15" fmla="*/ 3319674 h 3712441"/>
              <a:gd name="connsiteX16" fmla="*/ 3183365 w 6748930"/>
              <a:gd name="connsiteY16" fmla="*/ 3351368 h 3712441"/>
              <a:gd name="connsiteX17" fmla="*/ 3423049 w 6748930"/>
              <a:gd name="connsiteY17" fmla="*/ 3401223 h 3712441"/>
              <a:gd name="connsiteX18" fmla="*/ 3632647 w 6748930"/>
              <a:gd name="connsiteY18" fmla="*/ 3443712 h 3712441"/>
              <a:gd name="connsiteX19" fmla="*/ 3740614 w 6748930"/>
              <a:gd name="connsiteY19" fmla="*/ 3339492 h 3712441"/>
              <a:gd name="connsiteX20" fmla="*/ 3737407 w 6748930"/>
              <a:gd name="connsiteY20" fmla="*/ 3003597 h 3712441"/>
              <a:gd name="connsiteX21" fmla="*/ 3757294 w 6748930"/>
              <a:gd name="connsiteY21" fmla="*/ 2743298 h 3712441"/>
              <a:gd name="connsiteX22" fmla="*/ 3792915 w 6748930"/>
              <a:gd name="connsiteY22" fmla="*/ 2711458 h 3712441"/>
              <a:gd name="connsiteX23" fmla="*/ 4255597 w 6748930"/>
              <a:gd name="connsiteY23" fmla="*/ 3081644 h 3712441"/>
              <a:gd name="connsiteX24" fmla="*/ 4720118 w 6748930"/>
              <a:gd name="connsiteY24" fmla="*/ 3440208 h 3712441"/>
              <a:gd name="connsiteX25" fmla="*/ 5023475 w 6748930"/>
              <a:gd name="connsiteY25" fmla="*/ 3712441 h 3712441"/>
              <a:gd name="connsiteX26" fmla="*/ 5017702 w 6748930"/>
              <a:gd name="connsiteY26" fmla="*/ 3402590 h 3712441"/>
              <a:gd name="connsiteX27" fmla="*/ 4969981 w 6748930"/>
              <a:gd name="connsiteY27" fmla="*/ 3290503 h 3712441"/>
              <a:gd name="connsiteX28" fmla="*/ 4908533 w 6748930"/>
              <a:gd name="connsiteY28" fmla="*/ 3140914 h 3712441"/>
              <a:gd name="connsiteX29" fmla="*/ 5369357 w 6748930"/>
              <a:gd name="connsiteY29" fmla="*/ 3027363 h 3712441"/>
              <a:gd name="connsiteX30" fmla="*/ 5352135 w 6748930"/>
              <a:gd name="connsiteY30" fmla="*/ 2789719 h 3712441"/>
              <a:gd name="connsiteX31" fmla="*/ 5596803 w 6748930"/>
              <a:gd name="connsiteY31" fmla="*/ 2795396 h 3712441"/>
              <a:gd name="connsiteX32" fmla="*/ 5602980 w 6748930"/>
              <a:gd name="connsiteY32" fmla="*/ 2744913 h 3712441"/>
              <a:gd name="connsiteX33" fmla="*/ 5450683 w 6748930"/>
              <a:gd name="connsiteY33" fmla="*/ 2753781 h 3712441"/>
              <a:gd name="connsiteX34" fmla="*/ 5397215 w 6748930"/>
              <a:gd name="connsiteY34" fmla="*/ 2695241 h 3712441"/>
              <a:gd name="connsiteX35" fmla="*/ 5479694 w 6748930"/>
              <a:gd name="connsiteY35" fmla="*/ 2580631 h 3712441"/>
              <a:gd name="connsiteX36" fmla="*/ 5563128 w 6748930"/>
              <a:gd name="connsiteY36" fmla="*/ 2661852 h 3712441"/>
              <a:gd name="connsiteX37" fmla="*/ 5654304 w 6748930"/>
              <a:gd name="connsiteY37" fmla="*/ 2645932 h 3712441"/>
              <a:gd name="connsiteX38" fmla="*/ 5699181 w 6748930"/>
              <a:gd name="connsiteY38" fmla="*/ 2557567 h 3712441"/>
              <a:gd name="connsiteX39" fmla="*/ 5832576 w 6748930"/>
              <a:gd name="connsiteY39" fmla="*/ 2650996 h 3712441"/>
              <a:gd name="connsiteX40" fmla="*/ 5912633 w 6748930"/>
              <a:gd name="connsiteY40" fmla="*/ 2470626 h 3712441"/>
              <a:gd name="connsiteX41" fmla="*/ 6298015 w 6748930"/>
              <a:gd name="connsiteY41" fmla="*/ 2680176 h 3712441"/>
              <a:gd name="connsiteX42" fmla="*/ 6529868 w 6748930"/>
              <a:gd name="connsiteY42" fmla="*/ 2868709 h 3712441"/>
              <a:gd name="connsiteX43" fmla="*/ 6671535 w 6748930"/>
              <a:gd name="connsiteY43" fmla="*/ 2937955 h 3712441"/>
              <a:gd name="connsiteX44" fmla="*/ 6748930 w 6748930"/>
              <a:gd name="connsiteY44" fmla="*/ 2813906 h 3712441"/>
              <a:gd name="connsiteX45" fmla="*/ 5559681 w 6748930"/>
              <a:gd name="connsiteY45" fmla="*/ 1838646 h 3712441"/>
              <a:gd name="connsiteX46" fmla="*/ 4062794 w 6748930"/>
              <a:gd name="connsiteY46" fmla="*/ 822325 h 3712441"/>
              <a:gd name="connsiteX47" fmla="*/ 3318797 w 6748930"/>
              <a:gd name="connsiteY47" fmla="*/ 361735 h 3712441"/>
              <a:gd name="connsiteX48" fmla="*/ 3082778 w 6748930"/>
              <a:gd name="connsiteY48" fmla="*/ 0 h 3712441"/>
              <a:gd name="connsiteX49" fmla="*/ 2588633 w 6748930"/>
              <a:gd name="connsiteY49" fmla="*/ 186891 h 3712441"/>
              <a:gd name="connsiteX50" fmla="*/ 2297602 w 6748930"/>
              <a:gd name="connsiteY50" fmla="*/ 486257 h 3712441"/>
              <a:gd name="connsiteX51" fmla="*/ 1989942 w 6748930"/>
              <a:gd name="connsiteY51" fmla="*/ 443847 h 3712441"/>
              <a:gd name="connsiteX52" fmla="*/ 1737690 w 6748930"/>
              <a:gd name="connsiteY52" fmla="*/ 479404 h 3712441"/>
              <a:gd name="connsiteX53" fmla="*/ 1271717 w 6748930"/>
              <a:gd name="connsiteY53" fmla="*/ 548735 h 3712441"/>
              <a:gd name="connsiteX54" fmla="*/ 762432 w 6748930"/>
              <a:gd name="connsiteY54" fmla="*/ 528842 h 3712441"/>
              <a:gd name="connsiteX55" fmla="*/ 649676 w 6748930"/>
              <a:gd name="connsiteY55" fmla="*/ 657036 h 3712441"/>
              <a:gd name="connsiteX56" fmla="*/ 579240 w 6748930"/>
              <a:gd name="connsiteY56" fmla="*/ 736335 h 3712441"/>
              <a:gd name="connsiteX57" fmla="*/ 545007 w 6748930"/>
              <a:gd name="connsiteY57" fmla="*/ 692774 h 3712441"/>
              <a:gd name="connsiteX58" fmla="*/ 483224 w 6748930"/>
              <a:gd name="connsiteY58" fmla="*/ 854651 h 3712441"/>
              <a:gd name="connsiteX59" fmla="*/ 295267 w 6748930"/>
              <a:gd name="connsiteY59" fmla="*/ 770419 h 3712441"/>
              <a:gd name="connsiteX60" fmla="*/ 89510 w 6748930"/>
              <a:gd name="connsiteY60" fmla="*/ 690721 h 3712441"/>
              <a:gd name="connsiteX61" fmla="*/ 68887 w 6748930"/>
              <a:gd name="connsiteY61" fmla="*/ 830526 h 3712441"/>
              <a:gd name="connsiteX62" fmla="*/ 0 w 6748930"/>
              <a:gd name="connsiteY62" fmla="*/ 930241 h 3712441"/>
              <a:gd name="connsiteX63" fmla="*/ 15717 w 6748930"/>
              <a:gd name="connsiteY63" fmla="*/ 1167609 h 3712441"/>
              <a:gd name="connsiteX64" fmla="*/ 124038 w 6748930"/>
              <a:gd name="connsiteY64" fmla="*/ 1155648 h 3712441"/>
              <a:gd name="connsiteX65" fmla="*/ 287427 w 6748930"/>
              <a:gd name="connsiteY65" fmla="*/ 1226057 h 3712441"/>
              <a:gd name="connsiteX66" fmla="*/ 477307 w 6748930"/>
              <a:gd name="connsiteY66" fmla="*/ 1339082 h 3712441"/>
              <a:gd name="connsiteX67" fmla="*/ 442078 w 6748930"/>
              <a:gd name="connsiteY67" fmla="*/ 1484525 h 3712441"/>
              <a:gd name="connsiteX68" fmla="*/ 632171 w 6748930"/>
              <a:gd name="connsiteY68" fmla="*/ 1714664 h 3712441"/>
              <a:gd name="connsiteX69" fmla="*/ 534711 w 6748930"/>
              <a:gd name="connsiteY69" fmla="*/ 1991244 h 3712441"/>
              <a:gd name="connsiteX0" fmla="*/ 534711 w 6748930"/>
              <a:gd name="connsiteY0" fmla="*/ 1991244 h 3712441"/>
              <a:gd name="connsiteX1" fmla="*/ 1076824 w 6748930"/>
              <a:gd name="connsiteY1" fmla="*/ 2233371 h 3712441"/>
              <a:gd name="connsiteX2" fmla="*/ 1398218 w 6748930"/>
              <a:gd name="connsiteY2" fmla="*/ 2392163 h 3712441"/>
              <a:gd name="connsiteX3" fmla="*/ 997575 w 6748930"/>
              <a:gd name="connsiteY3" fmla="*/ 3382081 h 3712441"/>
              <a:gd name="connsiteX4" fmla="*/ 1286691 w 6748930"/>
              <a:gd name="connsiteY4" fmla="*/ 3262215 h 3712441"/>
              <a:gd name="connsiteX5" fmla="*/ 1442161 w 6748930"/>
              <a:gd name="connsiteY5" fmla="*/ 3059998 h 3712441"/>
              <a:gd name="connsiteX6" fmla="*/ 1468940 w 6748930"/>
              <a:gd name="connsiteY6" fmla="*/ 3030634 h 3712441"/>
              <a:gd name="connsiteX7" fmla="*/ 1513390 w 6748930"/>
              <a:gd name="connsiteY7" fmla="*/ 3043334 h 3712441"/>
              <a:gd name="connsiteX8" fmla="*/ 1487990 w 6748930"/>
              <a:gd name="connsiteY8" fmla="*/ 3081434 h 3712441"/>
              <a:gd name="connsiteX9" fmla="*/ 1649915 w 6748930"/>
              <a:gd name="connsiteY9" fmla="*/ 3154748 h 3712441"/>
              <a:gd name="connsiteX10" fmla="*/ 1859532 w 6748930"/>
              <a:gd name="connsiteY10" fmla="*/ 3227832 h 3712441"/>
              <a:gd name="connsiteX11" fmla="*/ 1854065 w 6748930"/>
              <a:gd name="connsiteY11" fmla="*/ 3150379 h 3712441"/>
              <a:gd name="connsiteX12" fmla="*/ 1879446 w 6748930"/>
              <a:gd name="connsiteY12" fmla="*/ 3064683 h 3712441"/>
              <a:gd name="connsiteX13" fmla="*/ 1994158 w 6748930"/>
              <a:gd name="connsiteY13" fmla="*/ 2573306 h 3712441"/>
              <a:gd name="connsiteX14" fmla="*/ 2804799 w 6748930"/>
              <a:gd name="connsiteY14" fmla="*/ 3257305 h 3712441"/>
              <a:gd name="connsiteX15" fmla="*/ 3013959 w 6748930"/>
              <a:gd name="connsiteY15" fmla="*/ 3319674 h 3712441"/>
              <a:gd name="connsiteX16" fmla="*/ 3183365 w 6748930"/>
              <a:gd name="connsiteY16" fmla="*/ 3351368 h 3712441"/>
              <a:gd name="connsiteX17" fmla="*/ 3423049 w 6748930"/>
              <a:gd name="connsiteY17" fmla="*/ 3401223 h 3712441"/>
              <a:gd name="connsiteX18" fmla="*/ 3632647 w 6748930"/>
              <a:gd name="connsiteY18" fmla="*/ 3443712 h 3712441"/>
              <a:gd name="connsiteX19" fmla="*/ 3740614 w 6748930"/>
              <a:gd name="connsiteY19" fmla="*/ 3339492 h 3712441"/>
              <a:gd name="connsiteX20" fmla="*/ 3737407 w 6748930"/>
              <a:gd name="connsiteY20" fmla="*/ 3003597 h 3712441"/>
              <a:gd name="connsiteX21" fmla="*/ 3757294 w 6748930"/>
              <a:gd name="connsiteY21" fmla="*/ 2743298 h 3712441"/>
              <a:gd name="connsiteX22" fmla="*/ 3792915 w 6748930"/>
              <a:gd name="connsiteY22" fmla="*/ 2711458 h 3712441"/>
              <a:gd name="connsiteX23" fmla="*/ 4255597 w 6748930"/>
              <a:gd name="connsiteY23" fmla="*/ 3081644 h 3712441"/>
              <a:gd name="connsiteX24" fmla="*/ 4720118 w 6748930"/>
              <a:gd name="connsiteY24" fmla="*/ 3440208 h 3712441"/>
              <a:gd name="connsiteX25" fmla="*/ 5023475 w 6748930"/>
              <a:gd name="connsiteY25" fmla="*/ 3712441 h 3712441"/>
              <a:gd name="connsiteX26" fmla="*/ 5017702 w 6748930"/>
              <a:gd name="connsiteY26" fmla="*/ 3402590 h 3712441"/>
              <a:gd name="connsiteX27" fmla="*/ 4969981 w 6748930"/>
              <a:gd name="connsiteY27" fmla="*/ 3290503 h 3712441"/>
              <a:gd name="connsiteX28" fmla="*/ 4908533 w 6748930"/>
              <a:gd name="connsiteY28" fmla="*/ 3140914 h 3712441"/>
              <a:gd name="connsiteX29" fmla="*/ 5369357 w 6748930"/>
              <a:gd name="connsiteY29" fmla="*/ 3027363 h 3712441"/>
              <a:gd name="connsiteX30" fmla="*/ 5352135 w 6748930"/>
              <a:gd name="connsiteY30" fmla="*/ 2789719 h 3712441"/>
              <a:gd name="connsiteX31" fmla="*/ 5596803 w 6748930"/>
              <a:gd name="connsiteY31" fmla="*/ 2795396 h 3712441"/>
              <a:gd name="connsiteX32" fmla="*/ 5602980 w 6748930"/>
              <a:gd name="connsiteY32" fmla="*/ 2744913 h 3712441"/>
              <a:gd name="connsiteX33" fmla="*/ 5450683 w 6748930"/>
              <a:gd name="connsiteY33" fmla="*/ 2753781 h 3712441"/>
              <a:gd name="connsiteX34" fmla="*/ 5397215 w 6748930"/>
              <a:gd name="connsiteY34" fmla="*/ 2695241 h 3712441"/>
              <a:gd name="connsiteX35" fmla="*/ 5479694 w 6748930"/>
              <a:gd name="connsiteY35" fmla="*/ 2580631 h 3712441"/>
              <a:gd name="connsiteX36" fmla="*/ 5563128 w 6748930"/>
              <a:gd name="connsiteY36" fmla="*/ 2661852 h 3712441"/>
              <a:gd name="connsiteX37" fmla="*/ 5654304 w 6748930"/>
              <a:gd name="connsiteY37" fmla="*/ 2645932 h 3712441"/>
              <a:gd name="connsiteX38" fmla="*/ 5699181 w 6748930"/>
              <a:gd name="connsiteY38" fmla="*/ 2557567 h 3712441"/>
              <a:gd name="connsiteX39" fmla="*/ 5832576 w 6748930"/>
              <a:gd name="connsiteY39" fmla="*/ 2650996 h 3712441"/>
              <a:gd name="connsiteX40" fmla="*/ 5912633 w 6748930"/>
              <a:gd name="connsiteY40" fmla="*/ 2470626 h 3712441"/>
              <a:gd name="connsiteX41" fmla="*/ 6298015 w 6748930"/>
              <a:gd name="connsiteY41" fmla="*/ 2680176 h 3712441"/>
              <a:gd name="connsiteX42" fmla="*/ 6529868 w 6748930"/>
              <a:gd name="connsiteY42" fmla="*/ 2868709 h 3712441"/>
              <a:gd name="connsiteX43" fmla="*/ 6671535 w 6748930"/>
              <a:gd name="connsiteY43" fmla="*/ 2937955 h 3712441"/>
              <a:gd name="connsiteX44" fmla="*/ 6748930 w 6748930"/>
              <a:gd name="connsiteY44" fmla="*/ 2813906 h 3712441"/>
              <a:gd name="connsiteX45" fmla="*/ 5559681 w 6748930"/>
              <a:gd name="connsiteY45" fmla="*/ 1838646 h 3712441"/>
              <a:gd name="connsiteX46" fmla="*/ 4062794 w 6748930"/>
              <a:gd name="connsiteY46" fmla="*/ 822325 h 3712441"/>
              <a:gd name="connsiteX47" fmla="*/ 3318797 w 6748930"/>
              <a:gd name="connsiteY47" fmla="*/ 361735 h 3712441"/>
              <a:gd name="connsiteX48" fmla="*/ 3082778 w 6748930"/>
              <a:gd name="connsiteY48" fmla="*/ 0 h 3712441"/>
              <a:gd name="connsiteX49" fmla="*/ 2588633 w 6748930"/>
              <a:gd name="connsiteY49" fmla="*/ 186891 h 3712441"/>
              <a:gd name="connsiteX50" fmla="*/ 2297602 w 6748930"/>
              <a:gd name="connsiteY50" fmla="*/ 486257 h 3712441"/>
              <a:gd name="connsiteX51" fmla="*/ 1989942 w 6748930"/>
              <a:gd name="connsiteY51" fmla="*/ 443847 h 3712441"/>
              <a:gd name="connsiteX52" fmla="*/ 1737690 w 6748930"/>
              <a:gd name="connsiteY52" fmla="*/ 479404 h 3712441"/>
              <a:gd name="connsiteX53" fmla="*/ 1271717 w 6748930"/>
              <a:gd name="connsiteY53" fmla="*/ 548735 h 3712441"/>
              <a:gd name="connsiteX54" fmla="*/ 762432 w 6748930"/>
              <a:gd name="connsiteY54" fmla="*/ 528842 h 3712441"/>
              <a:gd name="connsiteX55" fmla="*/ 649676 w 6748930"/>
              <a:gd name="connsiteY55" fmla="*/ 657036 h 3712441"/>
              <a:gd name="connsiteX56" fmla="*/ 579240 w 6748930"/>
              <a:gd name="connsiteY56" fmla="*/ 736335 h 3712441"/>
              <a:gd name="connsiteX57" fmla="*/ 545007 w 6748930"/>
              <a:gd name="connsiteY57" fmla="*/ 692774 h 3712441"/>
              <a:gd name="connsiteX58" fmla="*/ 483224 w 6748930"/>
              <a:gd name="connsiteY58" fmla="*/ 854651 h 3712441"/>
              <a:gd name="connsiteX59" fmla="*/ 295267 w 6748930"/>
              <a:gd name="connsiteY59" fmla="*/ 770419 h 3712441"/>
              <a:gd name="connsiteX60" fmla="*/ 89510 w 6748930"/>
              <a:gd name="connsiteY60" fmla="*/ 690721 h 3712441"/>
              <a:gd name="connsiteX61" fmla="*/ 68887 w 6748930"/>
              <a:gd name="connsiteY61" fmla="*/ 830526 h 3712441"/>
              <a:gd name="connsiteX62" fmla="*/ 0 w 6748930"/>
              <a:gd name="connsiteY62" fmla="*/ 930241 h 3712441"/>
              <a:gd name="connsiteX63" fmla="*/ 15717 w 6748930"/>
              <a:gd name="connsiteY63" fmla="*/ 1167609 h 3712441"/>
              <a:gd name="connsiteX64" fmla="*/ 124038 w 6748930"/>
              <a:gd name="connsiteY64" fmla="*/ 1155648 h 3712441"/>
              <a:gd name="connsiteX65" fmla="*/ 287427 w 6748930"/>
              <a:gd name="connsiteY65" fmla="*/ 1226057 h 3712441"/>
              <a:gd name="connsiteX66" fmla="*/ 477307 w 6748930"/>
              <a:gd name="connsiteY66" fmla="*/ 1339082 h 3712441"/>
              <a:gd name="connsiteX67" fmla="*/ 442078 w 6748930"/>
              <a:gd name="connsiteY67" fmla="*/ 1484525 h 3712441"/>
              <a:gd name="connsiteX68" fmla="*/ 632171 w 6748930"/>
              <a:gd name="connsiteY68" fmla="*/ 1714664 h 3712441"/>
              <a:gd name="connsiteX69" fmla="*/ 534711 w 6748930"/>
              <a:gd name="connsiteY69" fmla="*/ 1991244 h 3712441"/>
              <a:gd name="connsiteX0" fmla="*/ 534711 w 6748930"/>
              <a:gd name="connsiteY0" fmla="*/ 1991244 h 3712441"/>
              <a:gd name="connsiteX1" fmla="*/ 1076824 w 6748930"/>
              <a:gd name="connsiteY1" fmla="*/ 2233371 h 3712441"/>
              <a:gd name="connsiteX2" fmla="*/ 1398218 w 6748930"/>
              <a:gd name="connsiteY2" fmla="*/ 2392163 h 3712441"/>
              <a:gd name="connsiteX3" fmla="*/ 997575 w 6748930"/>
              <a:gd name="connsiteY3" fmla="*/ 3382081 h 3712441"/>
              <a:gd name="connsiteX4" fmla="*/ 1286691 w 6748930"/>
              <a:gd name="connsiteY4" fmla="*/ 3262215 h 3712441"/>
              <a:gd name="connsiteX5" fmla="*/ 1442161 w 6748930"/>
              <a:gd name="connsiteY5" fmla="*/ 3059998 h 3712441"/>
              <a:gd name="connsiteX6" fmla="*/ 1468940 w 6748930"/>
              <a:gd name="connsiteY6" fmla="*/ 3030634 h 3712441"/>
              <a:gd name="connsiteX7" fmla="*/ 1513390 w 6748930"/>
              <a:gd name="connsiteY7" fmla="*/ 3043334 h 3712441"/>
              <a:gd name="connsiteX8" fmla="*/ 1487990 w 6748930"/>
              <a:gd name="connsiteY8" fmla="*/ 3081434 h 3712441"/>
              <a:gd name="connsiteX9" fmla="*/ 1649915 w 6748930"/>
              <a:gd name="connsiteY9" fmla="*/ 3154748 h 3712441"/>
              <a:gd name="connsiteX10" fmla="*/ 1859532 w 6748930"/>
              <a:gd name="connsiteY10" fmla="*/ 3227832 h 3712441"/>
              <a:gd name="connsiteX11" fmla="*/ 1854065 w 6748930"/>
              <a:gd name="connsiteY11" fmla="*/ 3150379 h 3712441"/>
              <a:gd name="connsiteX12" fmla="*/ 1879446 w 6748930"/>
              <a:gd name="connsiteY12" fmla="*/ 3064683 h 3712441"/>
              <a:gd name="connsiteX13" fmla="*/ 1994158 w 6748930"/>
              <a:gd name="connsiteY13" fmla="*/ 2573306 h 3712441"/>
              <a:gd name="connsiteX14" fmla="*/ 2804799 w 6748930"/>
              <a:gd name="connsiteY14" fmla="*/ 3257305 h 3712441"/>
              <a:gd name="connsiteX15" fmla="*/ 3013959 w 6748930"/>
              <a:gd name="connsiteY15" fmla="*/ 3319674 h 3712441"/>
              <a:gd name="connsiteX16" fmla="*/ 3183365 w 6748930"/>
              <a:gd name="connsiteY16" fmla="*/ 3351368 h 3712441"/>
              <a:gd name="connsiteX17" fmla="*/ 3423049 w 6748930"/>
              <a:gd name="connsiteY17" fmla="*/ 3401223 h 3712441"/>
              <a:gd name="connsiteX18" fmla="*/ 3632647 w 6748930"/>
              <a:gd name="connsiteY18" fmla="*/ 3443712 h 3712441"/>
              <a:gd name="connsiteX19" fmla="*/ 3740614 w 6748930"/>
              <a:gd name="connsiteY19" fmla="*/ 3339492 h 3712441"/>
              <a:gd name="connsiteX20" fmla="*/ 3737407 w 6748930"/>
              <a:gd name="connsiteY20" fmla="*/ 3003597 h 3712441"/>
              <a:gd name="connsiteX21" fmla="*/ 3757294 w 6748930"/>
              <a:gd name="connsiteY21" fmla="*/ 2743298 h 3712441"/>
              <a:gd name="connsiteX22" fmla="*/ 3792915 w 6748930"/>
              <a:gd name="connsiteY22" fmla="*/ 2711458 h 3712441"/>
              <a:gd name="connsiteX23" fmla="*/ 4255597 w 6748930"/>
              <a:gd name="connsiteY23" fmla="*/ 3081644 h 3712441"/>
              <a:gd name="connsiteX24" fmla="*/ 4720118 w 6748930"/>
              <a:gd name="connsiteY24" fmla="*/ 3440208 h 3712441"/>
              <a:gd name="connsiteX25" fmla="*/ 5023475 w 6748930"/>
              <a:gd name="connsiteY25" fmla="*/ 3712441 h 3712441"/>
              <a:gd name="connsiteX26" fmla="*/ 5017702 w 6748930"/>
              <a:gd name="connsiteY26" fmla="*/ 3402590 h 3712441"/>
              <a:gd name="connsiteX27" fmla="*/ 4969981 w 6748930"/>
              <a:gd name="connsiteY27" fmla="*/ 3290503 h 3712441"/>
              <a:gd name="connsiteX28" fmla="*/ 4908533 w 6748930"/>
              <a:gd name="connsiteY28" fmla="*/ 3140914 h 3712441"/>
              <a:gd name="connsiteX29" fmla="*/ 5369357 w 6748930"/>
              <a:gd name="connsiteY29" fmla="*/ 3027363 h 3712441"/>
              <a:gd name="connsiteX30" fmla="*/ 5352135 w 6748930"/>
              <a:gd name="connsiteY30" fmla="*/ 2789719 h 3712441"/>
              <a:gd name="connsiteX31" fmla="*/ 5596803 w 6748930"/>
              <a:gd name="connsiteY31" fmla="*/ 2795396 h 3712441"/>
              <a:gd name="connsiteX32" fmla="*/ 5602980 w 6748930"/>
              <a:gd name="connsiteY32" fmla="*/ 2744913 h 3712441"/>
              <a:gd name="connsiteX33" fmla="*/ 5450683 w 6748930"/>
              <a:gd name="connsiteY33" fmla="*/ 2753781 h 3712441"/>
              <a:gd name="connsiteX34" fmla="*/ 5397215 w 6748930"/>
              <a:gd name="connsiteY34" fmla="*/ 2695241 h 3712441"/>
              <a:gd name="connsiteX35" fmla="*/ 5479694 w 6748930"/>
              <a:gd name="connsiteY35" fmla="*/ 2580631 h 3712441"/>
              <a:gd name="connsiteX36" fmla="*/ 5563128 w 6748930"/>
              <a:gd name="connsiteY36" fmla="*/ 2661852 h 3712441"/>
              <a:gd name="connsiteX37" fmla="*/ 5654304 w 6748930"/>
              <a:gd name="connsiteY37" fmla="*/ 2645932 h 3712441"/>
              <a:gd name="connsiteX38" fmla="*/ 5699181 w 6748930"/>
              <a:gd name="connsiteY38" fmla="*/ 2557567 h 3712441"/>
              <a:gd name="connsiteX39" fmla="*/ 5832576 w 6748930"/>
              <a:gd name="connsiteY39" fmla="*/ 2650996 h 3712441"/>
              <a:gd name="connsiteX40" fmla="*/ 5912633 w 6748930"/>
              <a:gd name="connsiteY40" fmla="*/ 2470626 h 3712441"/>
              <a:gd name="connsiteX41" fmla="*/ 6298015 w 6748930"/>
              <a:gd name="connsiteY41" fmla="*/ 2680176 h 3712441"/>
              <a:gd name="connsiteX42" fmla="*/ 6529868 w 6748930"/>
              <a:gd name="connsiteY42" fmla="*/ 2868709 h 3712441"/>
              <a:gd name="connsiteX43" fmla="*/ 6671535 w 6748930"/>
              <a:gd name="connsiteY43" fmla="*/ 2937955 h 3712441"/>
              <a:gd name="connsiteX44" fmla="*/ 6748930 w 6748930"/>
              <a:gd name="connsiteY44" fmla="*/ 2813906 h 3712441"/>
              <a:gd name="connsiteX45" fmla="*/ 5559681 w 6748930"/>
              <a:gd name="connsiteY45" fmla="*/ 1838646 h 3712441"/>
              <a:gd name="connsiteX46" fmla="*/ 4062794 w 6748930"/>
              <a:gd name="connsiteY46" fmla="*/ 822325 h 3712441"/>
              <a:gd name="connsiteX47" fmla="*/ 3318797 w 6748930"/>
              <a:gd name="connsiteY47" fmla="*/ 361735 h 3712441"/>
              <a:gd name="connsiteX48" fmla="*/ 3082778 w 6748930"/>
              <a:gd name="connsiteY48" fmla="*/ 0 h 3712441"/>
              <a:gd name="connsiteX49" fmla="*/ 2588633 w 6748930"/>
              <a:gd name="connsiteY49" fmla="*/ 186891 h 3712441"/>
              <a:gd name="connsiteX50" fmla="*/ 2297602 w 6748930"/>
              <a:gd name="connsiteY50" fmla="*/ 486257 h 3712441"/>
              <a:gd name="connsiteX51" fmla="*/ 1989942 w 6748930"/>
              <a:gd name="connsiteY51" fmla="*/ 443847 h 3712441"/>
              <a:gd name="connsiteX52" fmla="*/ 1737690 w 6748930"/>
              <a:gd name="connsiteY52" fmla="*/ 479404 h 3712441"/>
              <a:gd name="connsiteX53" fmla="*/ 1271717 w 6748930"/>
              <a:gd name="connsiteY53" fmla="*/ 548735 h 3712441"/>
              <a:gd name="connsiteX54" fmla="*/ 762432 w 6748930"/>
              <a:gd name="connsiteY54" fmla="*/ 528842 h 3712441"/>
              <a:gd name="connsiteX55" fmla="*/ 649676 w 6748930"/>
              <a:gd name="connsiteY55" fmla="*/ 657036 h 3712441"/>
              <a:gd name="connsiteX56" fmla="*/ 579240 w 6748930"/>
              <a:gd name="connsiteY56" fmla="*/ 736335 h 3712441"/>
              <a:gd name="connsiteX57" fmla="*/ 545007 w 6748930"/>
              <a:gd name="connsiteY57" fmla="*/ 692774 h 3712441"/>
              <a:gd name="connsiteX58" fmla="*/ 483224 w 6748930"/>
              <a:gd name="connsiteY58" fmla="*/ 854651 h 3712441"/>
              <a:gd name="connsiteX59" fmla="*/ 295267 w 6748930"/>
              <a:gd name="connsiteY59" fmla="*/ 770419 h 3712441"/>
              <a:gd name="connsiteX60" fmla="*/ 89510 w 6748930"/>
              <a:gd name="connsiteY60" fmla="*/ 690721 h 3712441"/>
              <a:gd name="connsiteX61" fmla="*/ 68887 w 6748930"/>
              <a:gd name="connsiteY61" fmla="*/ 830526 h 3712441"/>
              <a:gd name="connsiteX62" fmla="*/ 0 w 6748930"/>
              <a:gd name="connsiteY62" fmla="*/ 930241 h 3712441"/>
              <a:gd name="connsiteX63" fmla="*/ 15717 w 6748930"/>
              <a:gd name="connsiteY63" fmla="*/ 1167609 h 3712441"/>
              <a:gd name="connsiteX64" fmla="*/ 124038 w 6748930"/>
              <a:gd name="connsiteY64" fmla="*/ 1155648 h 3712441"/>
              <a:gd name="connsiteX65" fmla="*/ 287427 w 6748930"/>
              <a:gd name="connsiteY65" fmla="*/ 1226057 h 3712441"/>
              <a:gd name="connsiteX66" fmla="*/ 477307 w 6748930"/>
              <a:gd name="connsiteY66" fmla="*/ 1339082 h 3712441"/>
              <a:gd name="connsiteX67" fmla="*/ 442078 w 6748930"/>
              <a:gd name="connsiteY67" fmla="*/ 1484525 h 3712441"/>
              <a:gd name="connsiteX68" fmla="*/ 632171 w 6748930"/>
              <a:gd name="connsiteY68" fmla="*/ 1714664 h 3712441"/>
              <a:gd name="connsiteX69" fmla="*/ 534711 w 6748930"/>
              <a:gd name="connsiteY69" fmla="*/ 1991244 h 3712441"/>
              <a:gd name="connsiteX0" fmla="*/ 534711 w 6748930"/>
              <a:gd name="connsiteY0" fmla="*/ 1991244 h 3712441"/>
              <a:gd name="connsiteX1" fmla="*/ 1076824 w 6748930"/>
              <a:gd name="connsiteY1" fmla="*/ 2233371 h 3712441"/>
              <a:gd name="connsiteX2" fmla="*/ 1398218 w 6748930"/>
              <a:gd name="connsiteY2" fmla="*/ 2392163 h 3712441"/>
              <a:gd name="connsiteX3" fmla="*/ 997575 w 6748930"/>
              <a:gd name="connsiteY3" fmla="*/ 3382081 h 3712441"/>
              <a:gd name="connsiteX4" fmla="*/ 1286691 w 6748930"/>
              <a:gd name="connsiteY4" fmla="*/ 3262215 h 3712441"/>
              <a:gd name="connsiteX5" fmla="*/ 1442161 w 6748930"/>
              <a:gd name="connsiteY5" fmla="*/ 3059998 h 3712441"/>
              <a:gd name="connsiteX6" fmla="*/ 1468940 w 6748930"/>
              <a:gd name="connsiteY6" fmla="*/ 3030634 h 3712441"/>
              <a:gd name="connsiteX7" fmla="*/ 1513390 w 6748930"/>
              <a:gd name="connsiteY7" fmla="*/ 3043334 h 3712441"/>
              <a:gd name="connsiteX8" fmla="*/ 1487990 w 6748930"/>
              <a:gd name="connsiteY8" fmla="*/ 3081434 h 3712441"/>
              <a:gd name="connsiteX9" fmla="*/ 1649915 w 6748930"/>
              <a:gd name="connsiteY9" fmla="*/ 3154748 h 3712441"/>
              <a:gd name="connsiteX10" fmla="*/ 1859532 w 6748930"/>
              <a:gd name="connsiteY10" fmla="*/ 3227832 h 3712441"/>
              <a:gd name="connsiteX11" fmla="*/ 1854065 w 6748930"/>
              <a:gd name="connsiteY11" fmla="*/ 3150379 h 3712441"/>
              <a:gd name="connsiteX12" fmla="*/ 1879446 w 6748930"/>
              <a:gd name="connsiteY12" fmla="*/ 3064683 h 3712441"/>
              <a:gd name="connsiteX13" fmla="*/ 1994158 w 6748930"/>
              <a:gd name="connsiteY13" fmla="*/ 2573306 h 3712441"/>
              <a:gd name="connsiteX14" fmla="*/ 2804799 w 6748930"/>
              <a:gd name="connsiteY14" fmla="*/ 3257305 h 3712441"/>
              <a:gd name="connsiteX15" fmla="*/ 3013959 w 6748930"/>
              <a:gd name="connsiteY15" fmla="*/ 3319674 h 3712441"/>
              <a:gd name="connsiteX16" fmla="*/ 3183365 w 6748930"/>
              <a:gd name="connsiteY16" fmla="*/ 3351368 h 3712441"/>
              <a:gd name="connsiteX17" fmla="*/ 3423049 w 6748930"/>
              <a:gd name="connsiteY17" fmla="*/ 3401223 h 3712441"/>
              <a:gd name="connsiteX18" fmla="*/ 3632647 w 6748930"/>
              <a:gd name="connsiteY18" fmla="*/ 3443712 h 3712441"/>
              <a:gd name="connsiteX19" fmla="*/ 3740614 w 6748930"/>
              <a:gd name="connsiteY19" fmla="*/ 3339492 h 3712441"/>
              <a:gd name="connsiteX20" fmla="*/ 3737407 w 6748930"/>
              <a:gd name="connsiteY20" fmla="*/ 3003597 h 3712441"/>
              <a:gd name="connsiteX21" fmla="*/ 3757294 w 6748930"/>
              <a:gd name="connsiteY21" fmla="*/ 2743298 h 3712441"/>
              <a:gd name="connsiteX22" fmla="*/ 3792915 w 6748930"/>
              <a:gd name="connsiteY22" fmla="*/ 2711458 h 3712441"/>
              <a:gd name="connsiteX23" fmla="*/ 4255597 w 6748930"/>
              <a:gd name="connsiteY23" fmla="*/ 3081644 h 3712441"/>
              <a:gd name="connsiteX24" fmla="*/ 4720118 w 6748930"/>
              <a:gd name="connsiteY24" fmla="*/ 3440208 h 3712441"/>
              <a:gd name="connsiteX25" fmla="*/ 5023475 w 6748930"/>
              <a:gd name="connsiteY25" fmla="*/ 3712441 h 3712441"/>
              <a:gd name="connsiteX26" fmla="*/ 5017702 w 6748930"/>
              <a:gd name="connsiteY26" fmla="*/ 3402590 h 3712441"/>
              <a:gd name="connsiteX27" fmla="*/ 4969981 w 6748930"/>
              <a:gd name="connsiteY27" fmla="*/ 3290503 h 3712441"/>
              <a:gd name="connsiteX28" fmla="*/ 4908533 w 6748930"/>
              <a:gd name="connsiteY28" fmla="*/ 3140914 h 3712441"/>
              <a:gd name="connsiteX29" fmla="*/ 5369357 w 6748930"/>
              <a:gd name="connsiteY29" fmla="*/ 3027363 h 3712441"/>
              <a:gd name="connsiteX30" fmla="*/ 5352135 w 6748930"/>
              <a:gd name="connsiteY30" fmla="*/ 2789719 h 3712441"/>
              <a:gd name="connsiteX31" fmla="*/ 5596803 w 6748930"/>
              <a:gd name="connsiteY31" fmla="*/ 2795396 h 3712441"/>
              <a:gd name="connsiteX32" fmla="*/ 5602980 w 6748930"/>
              <a:gd name="connsiteY32" fmla="*/ 2744913 h 3712441"/>
              <a:gd name="connsiteX33" fmla="*/ 5450683 w 6748930"/>
              <a:gd name="connsiteY33" fmla="*/ 2753781 h 3712441"/>
              <a:gd name="connsiteX34" fmla="*/ 5397215 w 6748930"/>
              <a:gd name="connsiteY34" fmla="*/ 2695241 h 3712441"/>
              <a:gd name="connsiteX35" fmla="*/ 5479694 w 6748930"/>
              <a:gd name="connsiteY35" fmla="*/ 2580631 h 3712441"/>
              <a:gd name="connsiteX36" fmla="*/ 5563128 w 6748930"/>
              <a:gd name="connsiteY36" fmla="*/ 2661852 h 3712441"/>
              <a:gd name="connsiteX37" fmla="*/ 5654304 w 6748930"/>
              <a:gd name="connsiteY37" fmla="*/ 2645932 h 3712441"/>
              <a:gd name="connsiteX38" fmla="*/ 5699181 w 6748930"/>
              <a:gd name="connsiteY38" fmla="*/ 2557567 h 3712441"/>
              <a:gd name="connsiteX39" fmla="*/ 5832576 w 6748930"/>
              <a:gd name="connsiteY39" fmla="*/ 2650996 h 3712441"/>
              <a:gd name="connsiteX40" fmla="*/ 5912633 w 6748930"/>
              <a:gd name="connsiteY40" fmla="*/ 2470626 h 3712441"/>
              <a:gd name="connsiteX41" fmla="*/ 6298015 w 6748930"/>
              <a:gd name="connsiteY41" fmla="*/ 2680176 h 3712441"/>
              <a:gd name="connsiteX42" fmla="*/ 6529868 w 6748930"/>
              <a:gd name="connsiteY42" fmla="*/ 2868709 h 3712441"/>
              <a:gd name="connsiteX43" fmla="*/ 6671535 w 6748930"/>
              <a:gd name="connsiteY43" fmla="*/ 2937955 h 3712441"/>
              <a:gd name="connsiteX44" fmla="*/ 6748930 w 6748930"/>
              <a:gd name="connsiteY44" fmla="*/ 2813906 h 3712441"/>
              <a:gd name="connsiteX45" fmla="*/ 5559681 w 6748930"/>
              <a:gd name="connsiteY45" fmla="*/ 1838646 h 3712441"/>
              <a:gd name="connsiteX46" fmla="*/ 4062794 w 6748930"/>
              <a:gd name="connsiteY46" fmla="*/ 822325 h 3712441"/>
              <a:gd name="connsiteX47" fmla="*/ 3318797 w 6748930"/>
              <a:gd name="connsiteY47" fmla="*/ 361735 h 3712441"/>
              <a:gd name="connsiteX48" fmla="*/ 3082778 w 6748930"/>
              <a:gd name="connsiteY48" fmla="*/ 0 h 3712441"/>
              <a:gd name="connsiteX49" fmla="*/ 2588633 w 6748930"/>
              <a:gd name="connsiteY49" fmla="*/ 186891 h 3712441"/>
              <a:gd name="connsiteX50" fmla="*/ 2297602 w 6748930"/>
              <a:gd name="connsiteY50" fmla="*/ 486257 h 3712441"/>
              <a:gd name="connsiteX51" fmla="*/ 1989942 w 6748930"/>
              <a:gd name="connsiteY51" fmla="*/ 443847 h 3712441"/>
              <a:gd name="connsiteX52" fmla="*/ 1737690 w 6748930"/>
              <a:gd name="connsiteY52" fmla="*/ 479404 h 3712441"/>
              <a:gd name="connsiteX53" fmla="*/ 1271717 w 6748930"/>
              <a:gd name="connsiteY53" fmla="*/ 548735 h 3712441"/>
              <a:gd name="connsiteX54" fmla="*/ 762432 w 6748930"/>
              <a:gd name="connsiteY54" fmla="*/ 528842 h 3712441"/>
              <a:gd name="connsiteX55" fmla="*/ 649676 w 6748930"/>
              <a:gd name="connsiteY55" fmla="*/ 657036 h 3712441"/>
              <a:gd name="connsiteX56" fmla="*/ 579240 w 6748930"/>
              <a:gd name="connsiteY56" fmla="*/ 736335 h 3712441"/>
              <a:gd name="connsiteX57" fmla="*/ 545007 w 6748930"/>
              <a:gd name="connsiteY57" fmla="*/ 692774 h 3712441"/>
              <a:gd name="connsiteX58" fmla="*/ 483224 w 6748930"/>
              <a:gd name="connsiteY58" fmla="*/ 854651 h 3712441"/>
              <a:gd name="connsiteX59" fmla="*/ 290933 w 6748930"/>
              <a:gd name="connsiteY59" fmla="*/ 792087 h 3712441"/>
              <a:gd name="connsiteX60" fmla="*/ 89510 w 6748930"/>
              <a:gd name="connsiteY60" fmla="*/ 690721 h 3712441"/>
              <a:gd name="connsiteX61" fmla="*/ 68887 w 6748930"/>
              <a:gd name="connsiteY61" fmla="*/ 830526 h 3712441"/>
              <a:gd name="connsiteX62" fmla="*/ 0 w 6748930"/>
              <a:gd name="connsiteY62" fmla="*/ 930241 h 3712441"/>
              <a:gd name="connsiteX63" fmla="*/ 15717 w 6748930"/>
              <a:gd name="connsiteY63" fmla="*/ 1167609 h 3712441"/>
              <a:gd name="connsiteX64" fmla="*/ 124038 w 6748930"/>
              <a:gd name="connsiteY64" fmla="*/ 1155648 h 3712441"/>
              <a:gd name="connsiteX65" fmla="*/ 287427 w 6748930"/>
              <a:gd name="connsiteY65" fmla="*/ 1226057 h 3712441"/>
              <a:gd name="connsiteX66" fmla="*/ 477307 w 6748930"/>
              <a:gd name="connsiteY66" fmla="*/ 1339082 h 3712441"/>
              <a:gd name="connsiteX67" fmla="*/ 442078 w 6748930"/>
              <a:gd name="connsiteY67" fmla="*/ 1484525 h 3712441"/>
              <a:gd name="connsiteX68" fmla="*/ 632171 w 6748930"/>
              <a:gd name="connsiteY68" fmla="*/ 1714664 h 3712441"/>
              <a:gd name="connsiteX69" fmla="*/ 534711 w 6748930"/>
              <a:gd name="connsiteY69" fmla="*/ 1991244 h 3712441"/>
              <a:gd name="connsiteX0" fmla="*/ 534711 w 6748930"/>
              <a:gd name="connsiteY0" fmla="*/ 1991244 h 3712441"/>
              <a:gd name="connsiteX1" fmla="*/ 1076824 w 6748930"/>
              <a:gd name="connsiteY1" fmla="*/ 2233371 h 3712441"/>
              <a:gd name="connsiteX2" fmla="*/ 1398218 w 6748930"/>
              <a:gd name="connsiteY2" fmla="*/ 2392163 h 3712441"/>
              <a:gd name="connsiteX3" fmla="*/ 997575 w 6748930"/>
              <a:gd name="connsiteY3" fmla="*/ 3382081 h 3712441"/>
              <a:gd name="connsiteX4" fmla="*/ 1286691 w 6748930"/>
              <a:gd name="connsiteY4" fmla="*/ 3262215 h 3712441"/>
              <a:gd name="connsiteX5" fmla="*/ 1442161 w 6748930"/>
              <a:gd name="connsiteY5" fmla="*/ 3059998 h 3712441"/>
              <a:gd name="connsiteX6" fmla="*/ 1468940 w 6748930"/>
              <a:gd name="connsiteY6" fmla="*/ 3030634 h 3712441"/>
              <a:gd name="connsiteX7" fmla="*/ 1513390 w 6748930"/>
              <a:gd name="connsiteY7" fmla="*/ 3043334 h 3712441"/>
              <a:gd name="connsiteX8" fmla="*/ 1487990 w 6748930"/>
              <a:gd name="connsiteY8" fmla="*/ 3081434 h 3712441"/>
              <a:gd name="connsiteX9" fmla="*/ 1649915 w 6748930"/>
              <a:gd name="connsiteY9" fmla="*/ 3154748 h 3712441"/>
              <a:gd name="connsiteX10" fmla="*/ 1859532 w 6748930"/>
              <a:gd name="connsiteY10" fmla="*/ 3227832 h 3712441"/>
              <a:gd name="connsiteX11" fmla="*/ 1854065 w 6748930"/>
              <a:gd name="connsiteY11" fmla="*/ 3150379 h 3712441"/>
              <a:gd name="connsiteX12" fmla="*/ 1879446 w 6748930"/>
              <a:gd name="connsiteY12" fmla="*/ 3064683 h 3712441"/>
              <a:gd name="connsiteX13" fmla="*/ 1994158 w 6748930"/>
              <a:gd name="connsiteY13" fmla="*/ 2573306 h 3712441"/>
              <a:gd name="connsiteX14" fmla="*/ 2804799 w 6748930"/>
              <a:gd name="connsiteY14" fmla="*/ 3257305 h 3712441"/>
              <a:gd name="connsiteX15" fmla="*/ 3013959 w 6748930"/>
              <a:gd name="connsiteY15" fmla="*/ 3319674 h 3712441"/>
              <a:gd name="connsiteX16" fmla="*/ 3183365 w 6748930"/>
              <a:gd name="connsiteY16" fmla="*/ 3351368 h 3712441"/>
              <a:gd name="connsiteX17" fmla="*/ 3423049 w 6748930"/>
              <a:gd name="connsiteY17" fmla="*/ 3401223 h 3712441"/>
              <a:gd name="connsiteX18" fmla="*/ 3632647 w 6748930"/>
              <a:gd name="connsiteY18" fmla="*/ 3443712 h 3712441"/>
              <a:gd name="connsiteX19" fmla="*/ 3740614 w 6748930"/>
              <a:gd name="connsiteY19" fmla="*/ 3339492 h 3712441"/>
              <a:gd name="connsiteX20" fmla="*/ 3737407 w 6748930"/>
              <a:gd name="connsiteY20" fmla="*/ 3003597 h 3712441"/>
              <a:gd name="connsiteX21" fmla="*/ 3757294 w 6748930"/>
              <a:gd name="connsiteY21" fmla="*/ 2743298 h 3712441"/>
              <a:gd name="connsiteX22" fmla="*/ 3792915 w 6748930"/>
              <a:gd name="connsiteY22" fmla="*/ 2711458 h 3712441"/>
              <a:gd name="connsiteX23" fmla="*/ 4255597 w 6748930"/>
              <a:gd name="connsiteY23" fmla="*/ 3081644 h 3712441"/>
              <a:gd name="connsiteX24" fmla="*/ 4720118 w 6748930"/>
              <a:gd name="connsiteY24" fmla="*/ 3440208 h 3712441"/>
              <a:gd name="connsiteX25" fmla="*/ 5023475 w 6748930"/>
              <a:gd name="connsiteY25" fmla="*/ 3712441 h 3712441"/>
              <a:gd name="connsiteX26" fmla="*/ 5017702 w 6748930"/>
              <a:gd name="connsiteY26" fmla="*/ 3402590 h 3712441"/>
              <a:gd name="connsiteX27" fmla="*/ 4969981 w 6748930"/>
              <a:gd name="connsiteY27" fmla="*/ 3290503 h 3712441"/>
              <a:gd name="connsiteX28" fmla="*/ 4908533 w 6748930"/>
              <a:gd name="connsiteY28" fmla="*/ 3140914 h 3712441"/>
              <a:gd name="connsiteX29" fmla="*/ 5369357 w 6748930"/>
              <a:gd name="connsiteY29" fmla="*/ 3027363 h 3712441"/>
              <a:gd name="connsiteX30" fmla="*/ 5352135 w 6748930"/>
              <a:gd name="connsiteY30" fmla="*/ 2789719 h 3712441"/>
              <a:gd name="connsiteX31" fmla="*/ 5596803 w 6748930"/>
              <a:gd name="connsiteY31" fmla="*/ 2795396 h 3712441"/>
              <a:gd name="connsiteX32" fmla="*/ 5602980 w 6748930"/>
              <a:gd name="connsiteY32" fmla="*/ 2744913 h 3712441"/>
              <a:gd name="connsiteX33" fmla="*/ 5450683 w 6748930"/>
              <a:gd name="connsiteY33" fmla="*/ 2753781 h 3712441"/>
              <a:gd name="connsiteX34" fmla="*/ 5397215 w 6748930"/>
              <a:gd name="connsiteY34" fmla="*/ 2695241 h 3712441"/>
              <a:gd name="connsiteX35" fmla="*/ 5479694 w 6748930"/>
              <a:gd name="connsiteY35" fmla="*/ 2580631 h 3712441"/>
              <a:gd name="connsiteX36" fmla="*/ 5563128 w 6748930"/>
              <a:gd name="connsiteY36" fmla="*/ 2661852 h 3712441"/>
              <a:gd name="connsiteX37" fmla="*/ 5654304 w 6748930"/>
              <a:gd name="connsiteY37" fmla="*/ 2645932 h 3712441"/>
              <a:gd name="connsiteX38" fmla="*/ 5699181 w 6748930"/>
              <a:gd name="connsiteY38" fmla="*/ 2557567 h 3712441"/>
              <a:gd name="connsiteX39" fmla="*/ 5832576 w 6748930"/>
              <a:gd name="connsiteY39" fmla="*/ 2650996 h 3712441"/>
              <a:gd name="connsiteX40" fmla="*/ 5912633 w 6748930"/>
              <a:gd name="connsiteY40" fmla="*/ 2470626 h 3712441"/>
              <a:gd name="connsiteX41" fmla="*/ 6298015 w 6748930"/>
              <a:gd name="connsiteY41" fmla="*/ 2680176 h 3712441"/>
              <a:gd name="connsiteX42" fmla="*/ 6529868 w 6748930"/>
              <a:gd name="connsiteY42" fmla="*/ 2868709 h 3712441"/>
              <a:gd name="connsiteX43" fmla="*/ 6671535 w 6748930"/>
              <a:gd name="connsiteY43" fmla="*/ 2937955 h 3712441"/>
              <a:gd name="connsiteX44" fmla="*/ 6748930 w 6748930"/>
              <a:gd name="connsiteY44" fmla="*/ 2813906 h 3712441"/>
              <a:gd name="connsiteX45" fmla="*/ 5559681 w 6748930"/>
              <a:gd name="connsiteY45" fmla="*/ 1838646 h 3712441"/>
              <a:gd name="connsiteX46" fmla="*/ 4062794 w 6748930"/>
              <a:gd name="connsiteY46" fmla="*/ 822325 h 3712441"/>
              <a:gd name="connsiteX47" fmla="*/ 3318797 w 6748930"/>
              <a:gd name="connsiteY47" fmla="*/ 361735 h 3712441"/>
              <a:gd name="connsiteX48" fmla="*/ 3082778 w 6748930"/>
              <a:gd name="connsiteY48" fmla="*/ 0 h 3712441"/>
              <a:gd name="connsiteX49" fmla="*/ 2588633 w 6748930"/>
              <a:gd name="connsiteY49" fmla="*/ 186891 h 3712441"/>
              <a:gd name="connsiteX50" fmla="*/ 2297602 w 6748930"/>
              <a:gd name="connsiteY50" fmla="*/ 486257 h 3712441"/>
              <a:gd name="connsiteX51" fmla="*/ 1989942 w 6748930"/>
              <a:gd name="connsiteY51" fmla="*/ 443847 h 3712441"/>
              <a:gd name="connsiteX52" fmla="*/ 1737690 w 6748930"/>
              <a:gd name="connsiteY52" fmla="*/ 479404 h 3712441"/>
              <a:gd name="connsiteX53" fmla="*/ 1271717 w 6748930"/>
              <a:gd name="connsiteY53" fmla="*/ 548735 h 3712441"/>
              <a:gd name="connsiteX54" fmla="*/ 762432 w 6748930"/>
              <a:gd name="connsiteY54" fmla="*/ 528842 h 3712441"/>
              <a:gd name="connsiteX55" fmla="*/ 649676 w 6748930"/>
              <a:gd name="connsiteY55" fmla="*/ 657036 h 3712441"/>
              <a:gd name="connsiteX56" fmla="*/ 579240 w 6748930"/>
              <a:gd name="connsiteY56" fmla="*/ 736335 h 3712441"/>
              <a:gd name="connsiteX57" fmla="*/ 545007 w 6748930"/>
              <a:gd name="connsiteY57" fmla="*/ 692774 h 3712441"/>
              <a:gd name="connsiteX58" fmla="*/ 483224 w 6748930"/>
              <a:gd name="connsiteY58" fmla="*/ 854651 h 3712441"/>
              <a:gd name="connsiteX59" fmla="*/ 290933 w 6748930"/>
              <a:gd name="connsiteY59" fmla="*/ 792087 h 3712441"/>
              <a:gd name="connsiteX60" fmla="*/ 89510 w 6748930"/>
              <a:gd name="connsiteY60" fmla="*/ 690721 h 3712441"/>
              <a:gd name="connsiteX61" fmla="*/ 68887 w 6748930"/>
              <a:gd name="connsiteY61" fmla="*/ 830526 h 3712441"/>
              <a:gd name="connsiteX62" fmla="*/ 0 w 6748930"/>
              <a:gd name="connsiteY62" fmla="*/ 930241 h 3712441"/>
              <a:gd name="connsiteX63" fmla="*/ 15717 w 6748930"/>
              <a:gd name="connsiteY63" fmla="*/ 1167609 h 3712441"/>
              <a:gd name="connsiteX64" fmla="*/ 124038 w 6748930"/>
              <a:gd name="connsiteY64" fmla="*/ 1155648 h 3712441"/>
              <a:gd name="connsiteX65" fmla="*/ 287427 w 6748930"/>
              <a:gd name="connsiteY65" fmla="*/ 1226057 h 3712441"/>
              <a:gd name="connsiteX66" fmla="*/ 477307 w 6748930"/>
              <a:gd name="connsiteY66" fmla="*/ 1339082 h 3712441"/>
              <a:gd name="connsiteX67" fmla="*/ 442078 w 6748930"/>
              <a:gd name="connsiteY67" fmla="*/ 1484525 h 3712441"/>
              <a:gd name="connsiteX68" fmla="*/ 632171 w 6748930"/>
              <a:gd name="connsiteY68" fmla="*/ 1714664 h 3712441"/>
              <a:gd name="connsiteX69" fmla="*/ 534711 w 6748930"/>
              <a:gd name="connsiteY69" fmla="*/ 1991244 h 3712441"/>
              <a:gd name="connsiteX0" fmla="*/ 534711 w 6748930"/>
              <a:gd name="connsiteY0" fmla="*/ 1991244 h 3712441"/>
              <a:gd name="connsiteX1" fmla="*/ 1076824 w 6748930"/>
              <a:gd name="connsiteY1" fmla="*/ 2233371 h 3712441"/>
              <a:gd name="connsiteX2" fmla="*/ 1398218 w 6748930"/>
              <a:gd name="connsiteY2" fmla="*/ 2392163 h 3712441"/>
              <a:gd name="connsiteX3" fmla="*/ 997575 w 6748930"/>
              <a:gd name="connsiteY3" fmla="*/ 3382081 h 3712441"/>
              <a:gd name="connsiteX4" fmla="*/ 1286691 w 6748930"/>
              <a:gd name="connsiteY4" fmla="*/ 3262215 h 3712441"/>
              <a:gd name="connsiteX5" fmla="*/ 1442161 w 6748930"/>
              <a:gd name="connsiteY5" fmla="*/ 3059998 h 3712441"/>
              <a:gd name="connsiteX6" fmla="*/ 1468940 w 6748930"/>
              <a:gd name="connsiteY6" fmla="*/ 3030634 h 3712441"/>
              <a:gd name="connsiteX7" fmla="*/ 1513390 w 6748930"/>
              <a:gd name="connsiteY7" fmla="*/ 3043334 h 3712441"/>
              <a:gd name="connsiteX8" fmla="*/ 1487990 w 6748930"/>
              <a:gd name="connsiteY8" fmla="*/ 3081434 h 3712441"/>
              <a:gd name="connsiteX9" fmla="*/ 1649915 w 6748930"/>
              <a:gd name="connsiteY9" fmla="*/ 3154748 h 3712441"/>
              <a:gd name="connsiteX10" fmla="*/ 1859532 w 6748930"/>
              <a:gd name="connsiteY10" fmla="*/ 3227832 h 3712441"/>
              <a:gd name="connsiteX11" fmla="*/ 1854065 w 6748930"/>
              <a:gd name="connsiteY11" fmla="*/ 3150379 h 3712441"/>
              <a:gd name="connsiteX12" fmla="*/ 1879446 w 6748930"/>
              <a:gd name="connsiteY12" fmla="*/ 3064683 h 3712441"/>
              <a:gd name="connsiteX13" fmla="*/ 1994158 w 6748930"/>
              <a:gd name="connsiteY13" fmla="*/ 2573306 h 3712441"/>
              <a:gd name="connsiteX14" fmla="*/ 2804799 w 6748930"/>
              <a:gd name="connsiteY14" fmla="*/ 3257305 h 3712441"/>
              <a:gd name="connsiteX15" fmla="*/ 3013959 w 6748930"/>
              <a:gd name="connsiteY15" fmla="*/ 3319674 h 3712441"/>
              <a:gd name="connsiteX16" fmla="*/ 3183365 w 6748930"/>
              <a:gd name="connsiteY16" fmla="*/ 3351368 h 3712441"/>
              <a:gd name="connsiteX17" fmla="*/ 3423049 w 6748930"/>
              <a:gd name="connsiteY17" fmla="*/ 3401223 h 3712441"/>
              <a:gd name="connsiteX18" fmla="*/ 3632647 w 6748930"/>
              <a:gd name="connsiteY18" fmla="*/ 3443712 h 3712441"/>
              <a:gd name="connsiteX19" fmla="*/ 3740614 w 6748930"/>
              <a:gd name="connsiteY19" fmla="*/ 3339492 h 3712441"/>
              <a:gd name="connsiteX20" fmla="*/ 3737407 w 6748930"/>
              <a:gd name="connsiteY20" fmla="*/ 3003597 h 3712441"/>
              <a:gd name="connsiteX21" fmla="*/ 3757294 w 6748930"/>
              <a:gd name="connsiteY21" fmla="*/ 2743298 h 3712441"/>
              <a:gd name="connsiteX22" fmla="*/ 3792915 w 6748930"/>
              <a:gd name="connsiteY22" fmla="*/ 2711458 h 3712441"/>
              <a:gd name="connsiteX23" fmla="*/ 4255597 w 6748930"/>
              <a:gd name="connsiteY23" fmla="*/ 3081644 h 3712441"/>
              <a:gd name="connsiteX24" fmla="*/ 4720118 w 6748930"/>
              <a:gd name="connsiteY24" fmla="*/ 3440208 h 3712441"/>
              <a:gd name="connsiteX25" fmla="*/ 5023475 w 6748930"/>
              <a:gd name="connsiteY25" fmla="*/ 3712441 h 3712441"/>
              <a:gd name="connsiteX26" fmla="*/ 5017702 w 6748930"/>
              <a:gd name="connsiteY26" fmla="*/ 3402590 h 3712441"/>
              <a:gd name="connsiteX27" fmla="*/ 4969981 w 6748930"/>
              <a:gd name="connsiteY27" fmla="*/ 3290503 h 3712441"/>
              <a:gd name="connsiteX28" fmla="*/ 4908533 w 6748930"/>
              <a:gd name="connsiteY28" fmla="*/ 3140914 h 3712441"/>
              <a:gd name="connsiteX29" fmla="*/ 5369357 w 6748930"/>
              <a:gd name="connsiteY29" fmla="*/ 3027363 h 3712441"/>
              <a:gd name="connsiteX30" fmla="*/ 5352135 w 6748930"/>
              <a:gd name="connsiteY30" fmla="*/ 2789719 h 3712441"/>
              <a:gd name="connsiteX31" fmla="*/ 5596803 w 6748930"/>
              <a:gd name="connsiteY31" fmla="*/ 2795396 h 3712441"/>
              <a:gd name="connsiteX32" fmla="*/ 5602980 w 6748930"/>
              <a:gd name="connsiteY32" fmla="*/ 2744913 h 3712441"/>
              <a:gd name="connsiteX33" fmla="*/ 5450683 w 6748930"/>
              <a:gd name="connsiteY33" fmla="*/ 2753781 h 3712441"/>
              <a:gd name="connsiteX34" fmla="*/ 5397215 w 6748930"/>
              <a:gd name="connsiteY34" fmla="*/ 2695241 h 3712441"/>
              <a:gd name="connsiteX35" fmla="*/ 5479694 w 6748930"/>
              <a:gd name="connsiteY35" fmla="*/ 2580631 h 3712441"/>
              <a:gd name="connsiteX36" fmla="*/ 5563128 w 6748930"/>
              <a:gd name="connsiteY36" fmla="*/ 2661852 h 3712441"/>
              <a:gd name="connsiteX37" fmla="*/ 5654304 w 6748930"/>
              <a:gd name="connsiteY37" fmla="*/ 2645932 h 3712441"/>
              <a:gd name="connsiteX38" fmla="*/ 5699181 w 6748930"/>
              <a:gd name="connsiteY38" fmla="*/ 2557567 h 3712441"/>
              <a:gd name="connsiteX39" fmla="*/ 5832576 w 6748930"/>
              <a:gd name="connsiteY39" fmla="*/ 2650996 h 3712441"/>
              <a:gd name="connsiteX40" fmla="*/ 5912633 w 6748930"/>
              <a:gd name="connsiteY40" fmla="*/ 2470626 h 3712441"/>
              <a:gd name="connsiteX41" fmla="*/ 6298015 w 6748930"/>
              <a:gd name="connsiteY41" fmla="*/ 2680176 h 3712441"/>
              <a:gd name="connsiteX42" fmla="*/ 6529868 w 6748930"/>
              <a:gd name="connsiteY42" fmla="*/ 2868709 h 3712441"/>
              <a:gd name="connsiteX43" fmla="*/ 6671535 w 6748930"/>
              <a:gd name="connsiteY43" fmla="*/ 2937955 h 3712441"/>
              <a:gd name="connsiteX44" fmla="*/ 6748930 w 6748930"/>
              <a:gd name="connsiteY44" fmla="*/ 2813906 h 3712441"/>
              <a:gd name="connsiteX45" fmla="*/ 5559681 w 6748930"/>
              <a:gd name="connsiteY45" fmla="*/ 1838646 h 3712441"/>
              <a:gd name="connsiteX46" fmla="*/ 4062794 w 6748930"/>
              <a:gd name="connsiteY46" fmla="*/ 822325 h 3712441"/>
              <a:gd name="connsiteX47" fmla="*/ 3318797 w 6748930"/>
              <a:gd name="connsiteY47" fmla="*/ 361735 h 3712441"/>
              <a:gd name="connsiteX48" fmla="*/ 3082778 w 6748930"/>
              <a:gd name="connsiteY48" fmla="*/ 0 h 3712441"/>
              <a:gd name="connsiteX49" fmla="*/ 2588633 w 6748930"/>
              <a:gd name="connsiteY49" fmla="*/ 186891 h 3712441"/>
              <a:gd name="connsiteX50" fmla="*/ 2297602 w 6748930"/>
              <a:gd name="connsiteY50" fmla="*/ 486257 h 3712441"/>
              <a:gd name="connsiteX51" fmla="*/ 1989942 w 6748930"/>
              <a:gd name="connsiteY51" fmla="*/ 443847 h 3712441"/>
              <a:gd name="connsiteX52" fmla="*/ 1737690 w 6748930"/>
              <a:gd name="connsiteY52" fmla="*/ 479404 h 3712441"/>
              <a:gd name="connsiteX53" fmla="*/ 1271717 w 6748930"/>
              <a:gd name="connsiteY53" fmla="*/ 548735 h 3712441"/>
              <a:gd name="connsiteX54" fmla="*/ 762432 w 6748930"/>
              <a:gd name="connsiteY54" fmla="*/ 528842 h 3712441"/>
              <a:gd name="connsiteX55" fmla="*/ 649676 w 6748930"/>
              <a:gd name="connsiteY55" fmla="*/ 657036 h 3712441"/>
              <a:gd name="connsiteX56" fmla="*/ 579240 w 6748930"/>
              <a:gd name="connsiteY56" fmla="*/ 736335 h 3712441"/>
              <a:gd name="connsiteX57" fmla="*/ 545007 w 6748930"/>
              <a:gd name="connsiteY57" fmla="*/ 692774 h 3712441"/>
              <a:gd name="connsiteX58" fmla="*/ 483224 w 6748930"/>
              <a:gd name="connsiteY58" fmla="*/ 854651 h 3712441"/>
              <a:gd name="connsiteX59" fmla="*/ 290933 w 6748930"/>
              <a:gd name="connsiteY59" fmla="*/ 792087 h 3712441"/>
              <a:gd name="connsiteX60" fmla="*/ 89510 w 6748930"/>
              <a:gd name="connsiteY60" fmla="*/ 690721 h 3712441"/>
              <a:gd name="connsiteX61" fmla="*/ 68887 w 6748930"/>
              <a:gd name="connsiteY61" fmla="*/ 830526 h 3712441"/>
              <a:gd name="connsiteX62" fmla="*/ 0 w 6748930"/>
              <a:gd name="connsiteY62" fmla="*/ 930241 h 3712441"/>
              <a:gd name="connsiteX63" fmla="*/ 15717 w 6748930"/>
              <a:gd name="connsiteY63" fmla="*/ 1167609 h 3712441"/>
              <a:gd name="connsiteX64" fmla="*/ 124038 w 6748930"/>
              <a:gd name="connsiteY64" fmla="*/ 1155648 h 3712441"/>
              <a:gd name="connsiteX65" fmla="*/ 287427 w 6748930"/>
              <a:gd name="connsiteY65" fmla="*/ 1226057 h 3712441"/>
              <a:gd name="connsiteX66" fmla="*/ 477307 w 6748930"/>
              <a:gd name="connsiteY66" fmla="*/ 1339082 h 3712441"/>
              <a:gd name="connsiteX67" fmla="*/ 442078 w 6748930"/>
              <a:gd name="connsiteY67" fmla="*/ 1484525 h 3712441"/>
              <a:gd name="connsiteX68" fmla="*/ 632171 w 6748930"/>
              <a:gd name="connsiteY68" fmla="*/ 1714664 h 3712441"/>
              <a:gd name="connsiteX69" fmla="*/ 534711 w 6748930"/>
              <a:gd name="connsiteY69" fmla="*/ 1991244 h 3712441"/>
              <a:gd name="connsiteX0" fmla="*/ 534711 w 6748930"/>
              <a:gd name="connsiteY0" fmla="*/ 1991244 h 3712441"/>
              <a:gd name="connsiteX1" fmla="*/ 1076824 w 6748930"/>
              <a:gd name="connsiteY1" fmla="*/ 2233371 h 3712441"/>
              <a:gd name="connsiteX2" fmla="*/ 1398218 w 6748930"/>
              <a:gd name="connsiteY2" fmla="*/ 2392163 h 3712441"/>
              <a:gd name="connsiteX3" fmla="*/ 997575 w 6748930"/>
              <a:gd name="connsiteY3" fmla="*/ 3382081 h 3712441"/>
              <a:gd name="connsiteX4" fmla="*/ 1286691 w 6748930"/>
              <a:gd name="connsiteY4" fmla="*/ 3262215 h 3712441"/>
              <a:gd name="connsiteX5" fmla="*/ 1442161 w 6748930"/>
              <a:gd name="connsiteY5" fmla="*/ 3059998 h 3712441"/>
              <a:gd name="connsiteX6" fmla="*/ 1468940 w 6748930"/>
              <a:gd name="connsiteY6" fmla="*/ 3030634 h 3712441"/>
              <a:gd name="connsiteX7" fmla="*/ 1513390 w 6748930"/>
              <a:gd name="connsiteY7" fmla="*/ 3043334 h 3712441"/>
              <a:gd name="connsiteX8" fmla="*/ 1487990 w 6748930"/>
              <a:gd name="connsiteY8" fmla="*/ 3081434 h 3712441"/>
              <a:gd name="connsiteX9" fmla="*/ 1649915 w 6748930"/>
              <a:gd name="connsiteY9" fmla="*/ 3154748 h 3712441"/>
              <a:gd name="connsiteX10" fmla="*/ 1859532 w 6748930"/>
              <a:gd name="connsiteY10" fmla="*/ 3227832 h 3712441"/>
              <a:gd name="connsiteX11" fmla="*/ 1854065 w 6748930"/>
              <a:gd name="connsiteY11" fmla="*/ 3150379 h 3712441"/>
              <a:gd name="connsiteX12" fmla="*/ 1879446 w 6748930"/>
              <a:gd name="connsiteY12" fmla="*/ 3064683 h 3712441"/>
              <a:gd name="connsiteX13" fmla="*/ 1994158 w 6748930"/>
              <a:gd name="connsiteY13" fmla="*/ 2573306 h 3712441"/>
              <a:gd name="connsiteX14" fmla="*/ 2804799 w 6748930"/>
              <a:gd name="connsiteY14" fmla="*/ 3257305 h 3712441"/>
              <a:gd name="connsiteX15" fmla="*/ 3013959 w 6748930"/>
              <a:gd name="connsiteY15" fmla="*/ 3319674 h 3712441"/>
              <a:gd name="connsiteX16" fmla="*/ 3183365 w 6748930"/>
              <a:gd name="connsiteY16" fmla="*/ 3351368 h 3712441"/>
              <a:gd name="connsiteX17" fmla="*/ 3423049 w 6748930"/>
              <a:gd name="connsiteY17" fmla="*/ 3401223 h 3712441"/>
              <a:gd name="connsiteX18" fmla="*/ 3632647 w 6748930"/>
              <a:gd name="connsiteY18" fmla="*/ 3443712 h 3712441"/>
              <a:gd name="connsiteX19" fmla="*/ 3740614 w 6748930"/>
              <a:gd name="connsiteY19" fmla="*/ 3339492 h 3712441"/>
              <a:gd name="connsiteX20" fmla="*/ 3737407 w 6748930"/>
              <a:gd name="connsiteY20" fmla="*/ 3003597 h 3712441"/>
              <a:gd name="connsiteX21" fmla="*/ 3757294 w 6748930"/>
              <a:gd name="connsiteY21" fmla="*/ 2743298 h 3712441"/>
              <a:gd name="connsiteX22" fmla="*/ 3792915 w 6748930"/>
              <a:gd name="connsiteY22" fmla="*/ 2711458 h 3712441"/>
              <a:gd name="connsiteX23" fmla="*/ 4255597 w 6748930"/>
              <a:gd name="connsiteY23" fmla="*/ 3081644 h 3712441"/>
              <a:gd name="connsiteX24" fmla="*/ 4720118 w 6748930"/>
              <a:gd name="connsiteY24" fmla="*/ 3440208 h 3712441"/>
              <a:gd name="connsiteX25" fmla="*/ 5023475 w 6748930"/>
              <a:gd name="connsiteY25" fmla="*/ 3712441 h 3712441"/>
              <a:gd name="connsiteX26" fmla="*/ 5017702 w 6748930"/>
              <a:gd name="connsiteY26" fmla="*/ 3402590 h 3712441"/>
              <a:gd name="connsiteX27" fmla="*/ 4969981 w 6748930"/>
              <a:gd name="connsiteY27" fmla="*/ 3290503 h 3712441"/>
              <a:gd name="connsiteX28" fmla="*/ 4908533 w 6748930"/>
              <a:gd name="connsiteY28" fmla="*/ 3140914 h 3712441"/>
              <a:gd name="connsiteX29" fmla="*/ 5369357 w 6748930"/>
              <a:gd name="connsiteY29" fmla="*/ 3027363 h 3712441"/>
              <a:gd name="connsiteX30" fmla="*/ 5352135 w 6748930"/>
              <a:gd name="connsiteY30" fmla="*/ 2789719 h 3712441"/>
              <a:gd name="connsiteX31" fmla="*/ 5596803 w 6748930"/>
              <a:gd name="connsiteY31" fmla="*/ 2795396 h 3712441"/>
              <a:gd name="connsiteX32" fmla="*/ 5602980 w 6748930"/>
              <a:gd name="connsiteY32" fmla="*/ 2744913 h 3712441"/>
              <a:gd name="connsiteX33" fmla="*/ 5450683 w 6748930"/>
              <a:gd name="connsiteY33" fmla="*/ 2753781 h 3712441"/>
              <a:gd name="connsiteX34" fmla="*/ 5397215 w 6748930"/>
              <a:gd name="connsiteY34" fmla="*/ 2695241 h 3712441"/>
              <a:gd name="connsiteX35" fmla="*/ 5479694 w 6748930"/>
              <a:gd name="connsiteY35" fmla="*/ 2580631 h 3712441"/>
              <a:gd name="connsiteX36" fmla="*/ 5563128 w 6748930"/>
              <a:gd name="connsiteY36" fmla="*/ 2661852 h 3712441"/>
              <a:gd name="connsiteX37" fmla="*/ 5654304 w 6748930"/>
              <a:gd name="connsiteY37" fmla="*/ 2645932 h 3712441"/>
              <a:gd name="connsiteX38" fmla="*/ 5699181 w 6748930"/>
              <a:gd name="connsiteY38" fmla="*/ 2557567 h 3712441"/>
              <a:gd name="connsiteX39" fmla="*/ 5832576 w 6748930"/>
              <a:gd name="connsiteY39" fmla="*/ 2650996 h 3712441"/>
              <a:gd name="connsiteX40" fmla="*/ 5912633 w 6748930"/>
              <a:gd name="connsiteY40" fmla="*/ 2470626 h 3712441"/>
              <a:gd name="connsiteX41" fmla="*/ 6298015 w 6748930"/>
              <a:gd name="connsiteY41" fmla="*/ 2680176 h 3712441"/>
              <a:gd name="connsiteX42" fmla="*/ 6529868 w 6748930"/>
              <a:gd name="connsiteY42" fmla="*/ 2868709 h 3712441"/>
              <a:gd name="connsiteX43" fmla="*/ 6671535 w 6748930"/>
              <a:gd name="connsiteY43" fmla="*/ 2937955 h 3712441"/>
              <a:gd name="connsiteX44" fmla="*/ 6748930 w 6748930"/>
              <a:gd name="connsiteY44" fmla="*/ 2813906 h 3712441"/>
              <a:gd name="connsiteX45" fmla="*/ 5559681 w 6748930"/>
              <a:gd name="connsiteY45" fmla="*/ 1838646 h 3712441"/>
              <a:gd name="connsiteX46" fmla="*/ 4062794 w 6748930"/>
              <a:gd name="connsiteY46" fmla="*/ 822325 h 3712441"/>
              <a:gd name="connsiteX47" fmla="*/ 3318797 w 6748930"/>
              <a:gd name="connsiteY47" fmla="*/ 361735 h 3712441"/>
              <a:gd name="connsiteX48" fmla="*/ 3082778 w 6748930"/>
              <a:gd name="connsiteY48" fmla="*/ 0 h 3712441"/>
              <a:gd name="connsiteX49" fmla="*/ 2588633 w 6748930"/>
              <a:gd name="connsiteY49" fmla="*/ 186891 h 3712441"/>
              <a:gd name="connsiteX50" fmla="*/ 2297602 w 6748930"/>
              <a:gd name="connsiteY50" fmla="*/ 486257 h 3712441"/>
              <a:gd name="connsiteX51" fmla="*/ 1989942 w 6748930"/>
              <a:gd name="connsiteY51" fmla="*/ 443847 h 3712441"/>
              <a:gd name="connsiteX52" fmla="*/ 1737690 w 6748930"/>
              <a:gd name="connsiteY52" fmla="*/ 479404 h 3712441"/>
              <a:gd name="connsiteX53" fmla="*/ 1271717 w 6748930"/>
              <a:gd name="connsiteY53" fmla="*/ 548735 h 3712441"/>
              <a:gd name="connsiteX54" fmla="*/ 762432 w 6748930"/>
              <a:gd name="connsiteY54" fmla="*/ 528842 h 3712441"/>
              <a:gd name="connsiteX55" fmla="*/ 649676 w 6748930"/>
              <a:gd name="connsiteY55" fmla="*/ 657036 h 3712441"/>
              <a:gd name="connsiteX56" fmla="*/ 579240 w 6748930"/>
              <a:gd name="connsiteY56" fmla="*/ 736335 h 3712441"/>
              <a:gd name="connsiteX57" fmla="*/ 545007 w 6748930"/>
              <a:gd name="connsiteY57" fmla="*/ 692774 h 3712441"/>
              <a:gd name="connsiteX58" fmla="*/ 483224 w 6748930"/>
              <a:gd name="connsiteY58" fmla="*/ 854651 h 3712441"/>
              <a:gd name="connsiteX59" fmla="*/ 290933 w 6748930"/>
              <a:gd name="connsiteY59" fmla="*/ 792087 h 3712441"/>
              <a:gd name="connsiteX60" fmla="*/ 89510 w 6748930"/>
              <a:gd name="connsiteY60" fmla="*/ 690721 h 3712441"/>
              <a:gd name="connsiteX61" fmla="*/ 68887 w 6748930"/>
              <a:gd name="connsiteY61" fmla="*/ 830526 h 3712441"/>
              <a:gd name="connsiteX62" fmla="*/ 0 w 6748930"/>
              <a:gd name="connsiteY62" fmla="*/ 930241 h 3712441"/>
              <a:gd name="connsiteX63" fmla="*/ 15717 w 6748930"/>
              <a:gd name="connsiteY63" fmla="*/ 1167609 h 3712441"/>
              <a:gd name="connsiteX64" fmla="*/ 124038 w 6748930"/>
              <a:gd name="connsiteY64" fmla="*/ 1155648 h 3712441"/>
              <a:gd name="connsiteX65" fmla="*/ 287427 w 6748930"/>
              <a:gd name="connsiteY65" fmla="*/ 1226057 h 3712441"/>
              <a:gd name="connsiteX66" fmla="*/ 477307 w 6748930"/>
              <a:gd name="connsiteY66" fmla="*/ 1339082 h 3712441"/>
              <a:gd name="connsiteX67" fmla="*/ 442078 w 6748930"/>
              <a:gd name="connsiteY67" fmla="*/ 1484525 h 3712441"/>
              <a:gd name="connsiteX68" fmla="*/ 632171 w 6748930"/>
              <a:gd name="connsiteY68" fmla="*/ 1714664 h 3712441"/>
              <a:gd name="connsiteX69" fmla="*/ 534711 w 6748930"/>
              <a:gd name="connsiteY69" fmla="*/ 1991244 h 3712441"/>
              <a:gd name="connsiteX0" fmla="*/ 534711 w 6748930"/>
              <a:gd name="connsiteY0" fmla="*/ 1991244 h 3712441"/>
              <a:gd name="connsiteX1" fmla="*/ 1076824 w 6748930"/>
              <a:gd name="connsiteY1" fmla="*/ 2233371 h 3712441"/>
              <a:gd name="connsiteX2" fmla="*/ 1398218 w 6748930"/>
              <a:gd name="connsiteY2" fmla="*/ 2392163 h 3712441"/>
              <a:gd name="connsiteX3" fmla="*/ 997575 w 6748930"/>
              <a:gd name="connsiteY3" fmla="*/ 3382081 h 3712441"/>
              <a:gd name="connsiteX4" fmla="*/ 1286691 w 6748930"/>
              <a:gd name="connsiteY4" fmla="*/ 3262215 h 3712441"/>
              <a:gd name="connsiteX5" fmla="*/ 1442161 w 6748930"/>
              <a:gd name="connsiteY5" fmla="*/ 3059998 h 3712441"/>
              <a:gd name="connsiteX6" fmla="*/ 1468940 w 6748930"/>
              <a:gd name="connsiteY6" fmla="*/ 3030634 h 3712441"/>
              <a:gd name="connsiteX7" fmla="*/ 1513390 w 6748930"/>
              <a:gd name="connsiteY7" fmla="*/ 3043334 h 3712441"/>
              <a:gd name="connsiteX8" fmla="*/ 1487990 w 6748930"/>
              <a:gd name="connsiteY8" fmla="*/ 3081434 h 3712441"/>
              <a:gd name="connsiteX9" fmla="*/ 1649915 w 6748930"/>
              <a:gd name="connsiteY9" fmla="*/ 3154748 h 3712441"/>
              <a:gd name="connsiteX10" fmla="*/ 1859532 w 6748930"/>
              <a:gd name="connsiteY10" fmla="*/ 3227832 h 3712441"/>
              <a:gd name="connsiteX11" fmla="*/ 1854065 w 6748930"/>
              <a:gd name="connsiteY11" fmla="*/ 3150379 h 3712441"/>
              <a:gd name="connsiteX12" fmla="*/ 1879446 w 6748930"/>
              <a:gd name="connsiteY12" fmla="*/ 3064683 h 3712441"/>
              <a:gd name="connsiteX13" fmla="*/ 1994158 w 6748930"/>
              <a:gd name="connsiteY13" fmla="*/ 2573306 h 3712441"/>
              <a:gd name="connsiteX14" fmla="*/ 2804799 w 6748930"/>
              <a:gd name="connsiteY14" fmla="*/ 3257305 h 3712441"/>
              <a:gd name="connsiteX15" fmla="*/ 3013959 w 6748930"/>
              <a:gd name="connsiteY15" fmla="*/ 3319674 h 3712441"/>
              <a:gd name="connsiteX16" fmla="*/ 3183365 w 6748930"/>
              <a:gd name="connsiteY16" fmla="*/ 3351368 h 3712441"/>
              <a:gd name="connsiteX17" fmla="*/ 3423049 w 6748930"/>
              <a:gd name="connsiteY17" fmla="*/ 3401223 h 3712441"/>
              <a:gd name="connsiteX18" fmla="*/ 3632647 w 6748930"/>
              <a:gd name="connsiteY18" fmla="*/ 3443712 h 3712441"/>
              <a:gd name="connsiteX19" fmla="*/ 3740614 w 6748930"/>
              <a:gd name="connsiteY19" fmla="*/ 3339492 h 3712441"/>
              <a:gd name="connsiteX20" fmla="*/ 3737407 w 6748930"/>
              <a:gd name="connsiteY20" fmla="*/ 3003597 h 3712441"/>
              <a:gd name="connsiteX21" fmla="*/ 3757294 w 6748930"/>
              <a:gd name="connsiteY21" fmla="*/ 2743298 h 3712441"/>
              <a:gd name="connsiteX22" fmla="*/ 3792915 w 6748930"/>
              <a:gd name="connsiteY22" fmla="*/ 2711458 h 3712441"/>
              <a:gd name="connsiteX23" fmla="*/ 4255597 w 6748930"/>
              <a:gd name="connsiteY23" fmla="*/ 3081644 h 3712441"/>
              <a:gd name="connsiteX24" fmla="*/ 4720118 w 6748930"/>
              <a:gd name="connsiteY24" fmla="*/ 3440208 h 3712441"/>
              <a:gd name="connsiteX25" fmla="*/ 5023475 w 6748930"/>
              <a:gd name="connsiteY25" fmla="*/ 3712441 h 3712441"/>
              <a:gd name="connsiteX26" fmla="*/ 5017702 w 6748930"/>
              <a:gd name="connsiteY26" fmla="*/ 3402590 h 3712441"/>
              <a:gd name="connsiteX27" fmla="*/ 4969981 w 6748930"/>
              <a:gd name="connsiteY27" fmla="*/ 3290503 h 3712441"/>
              <a:gd name="connsiteX28" fmla="*/ 4908533 w 6748930"/>
              <a:gd name="connsiteY28" fmla="*/ 3140914 h 3712441"/>
              <a:gd name="connsiteX29" fmla="*/ 5369357 w 6748930"/>
              <a:gd name="connsiteY29" fmla="*/ 3027363 h 3712441"/>
              <a:gd name="connsiteX30" fmla="*/ 5352135 w 6748930"/>
              <a:gd name="connsiteY30" fmla="*/ 2789719 h 3712441"/>
              <a:gd name="connsiteX31" fmla="*/ 5596803 w 6748930"/>
              <a:gd name="connsiteY31" fmla="*/ 2795396 h 3712441"/>
              <a:gd name="connsiteX32" fmla="*/ 5602980 w 6748930"/>
              <a:gd name="connsiteY32" fmla="*/ 2744913 h 3712441"/>
              <a:gd name="connsiteX33" fmla="*/ 5450683 w 6748930"/>
              <a:gd name="connsiteY33" fmla="*/ 2753781 h 3712441"/>
              <a:gd name="connsiteX34" fmla="*/ 5397215 w 6748930"/>
              <a:gd name="connsiteY34" fmla="*/ 2695241 h 3712441"/>
              <a:gd name="connsiteX35" fmla="*/ 5479694 w 6748930"/>
              <a:gd name="connsiteY35" fmla="*/ 2580631 h 3712441"/>
              <a:gd name="connsiteX36" fmla="*/ 5563128 w 6748930"/>
              <a:gd name="connsiteY36" fmla="*/ 2661852 h 3712441"/>
              <a:gd name="connsiteX37" fmla="*/ 5654304 w 6748930"/>
              <a:gd name="connsiteY37" fmla="*/ 2645932 h 3712441"/>
              <a:gd name="connsiteX38" fmla="*/ 5699181 w 6748930"/>
              <a:gd name="connsiteY38" fmla="*/ 2557567 h 3712441"/>
              <a:gd name="connsiteX39" fmla="*/ 5832576 w 6748930"/>
              <a:gd name="connsiteY39" fmla="*/ 2650996 h 3712441"/>
              <a:gd name="connsiteX40" fmla="*/ 5912633 w 6748930"/>
              <a:gd name="connsiteY40" fmla="*/ 2470626 h 3712441"/>
              <a:gd name="connsiteX41" fmla="*/ 6298015 w 6748930"/>
              <a:gd name="connsiteY41" fmla="*/ 2680176 h 3712441"/>
              <a:gd name="connsiteX42" fmla="*/ 6529868 w 6748930"/>
              <a:gd name="connsiteY42" fmla="*/ 2868709 h 3712441"/>
              <a:gd name="connsiteX43" fmla="*/ 6671535 w 6748930"/>
              <a:gd name="connsiteY43" fmla="*/ 2937955 h 3712441"/>
              <a:gd name="connsiteX44" fmla="*/ 6748930 w 6748930"/>
              <a:gd name="connsiteY44" fmla="*/ 2813906 h 3712441"/>
              <a:gd name="connsiteX45" fmla="*/ 5559681 w 6748930"/>
              <a:gd name="connsiteY45" fmla="*/ 1838646 h 3712441"/>
              <a:gd name="connsiteX46" fmla="*/ 4062794 w 6748930"/>
              <a:gd name="connsiteY46" fmla="*/ 822325 h 3712441"/>
              <a:gd name="connsiteX47" fmla="*/ 3318797 w 6748930"/>
              <a:gd name="connsiteY47" fmla="*/ 361735 h 3712441"/>
              <a:gd name="connsiteX48" fmla="*/ 3082778 w 6748930"/>
              <a:gd name="connsiteY48" fmla="*/ 0 h 3712441"/>
              <a:gd name="connsiteX49" fmla="*/ 2588633 w 6748930"/>
              <a:gd name="connsiteY49" fmla="*/ 186891 h 3712441"/>
              <a:gd name="connsiteX50" fmla="*/ 2297602 w 6748930"/>
              <a:gd name="connsiteY50" fmla="*/ 486257 h 3712441"/>
              <a:gd name="connsiteX51" fmla="*/ 1989942 w 6748930"/>
              <a:gd name="connsiteY51" fmla="*/ 443847 h 3712441"/>
              <a:gd name="connsiteX52" fmla="*/ 1737690 w 6748930"/>
              <a:gd name="connsiteY52" fmla="*/ 479404 h 3712441"/>
              <a:gd name="connsiteX53" fmla="*/ 1271717 w 6748930"/>
              <a:gd name="connsiteY53" fmla="*/ 548735 h 3712441"/>
              <a:gd name="connsiteX54" fmla="*/ 762432 w 6748930"/>
              <a:gd name="connsiteY54" fmla="*/ 528842 h 3712441"/>
              <a:gd name="connsiteX55" fmla="*/ 649676 w 6748930"/>
              <a:gd name="connsiteY55" fmla="*/ 657036 h 3712441"/>
              <a:gd name="connsiteX56" fmla="*/ 579240 w 6748930"/>
              <a:gd name="connsiteY56" fmla="*/ 736335 h 3712441"/>
              <a:gd name="connsiteX57" fmla="*/ 545007 w 6748930"/>
              <a:gd name="connsiteY57" fmla="*/ 692774 h 3712441"/>
              <a:gd name="connsiteX58" fmla="*/ 483224 w 6748930"/>
              <a:gd name="connsiteY58" fmla="*/ 854651 h 3712441"/>
              <a:gd name="connsiteX59" fmla="*/ 290933 w 6748930"/>
              <a:gd name="connsiteY59" fmla="*/ 792087 h 3712441"/>
              <a:gd name="connsiteX60" fmla="*/ 89510 w 6748930"/>
              <a:gd name="connsiteY60" fmla="*/ 690721 h 3712441"/>
              <a:gd name="connsiteX61" fmla="*/ 68887 w 6748930"/>
              <a:gd name="connsiteY61" fmla="*/ 830526 h 3712441"/>
              <a:gd name="connsiteX62" fmla="*/ 0 w 6748930"/>
              <a:gd name="connsiteY62" fmla="*/ 930241 h 3712441"/>
              <a:gd name="connsiteX63" fmla="*/ 15717 w 6748930"/>
              <a:gd name="connsiteY63" fmla="*/ 1167609 h 3712441"/>
              <a:gd name="connsiteX64" fmla="*/ 124038 w 6748930"/>
              <a:gd name="connsiteY64" fmla="*/ 1155648 h 3712441"/>
              <a:gd name="connsiteX65" fmla="*/ 287427 w 6748930"/>
              <a:gd name="connsiteY65" fmla="*/ 1226057 h 3712441"/>
              <a:gd name="connsiteX66" fmla="*/ 477307 w 6748930"/>
              <a:gd name="connsiteY66" fmla="*/ 1339082 h 3712441"/>
              <a:gd name="connsiteX67" fmla="*/ 442078 w 6748930"/>
              <a:gd name="connsiteY67" fmla="*/ 1484525 h 3712441"/>
              <a:gd name="connsiteX68" fmla="*/ 632171 w 6748930"/>
              <a:gd name="connsiteY68" fmla="*/ 1714664 h 3712441"/>
              <a:gd name="connsiteX69" fmla="*/ 534711 w 6748930"/>
              <a:gd name="connsiteY69" fmla="*/ 1991244 h 3712441"/>
              <a:gd name="connsiteX0" fmla="*/ 534711 w 6748930"/>
              <a:gd name="connsiteY0" fmla="*/ 1991244 h 3712441"/>
              <a:gd name="connsiteX1" fmla="*/ 1076824 w 6748930"/>
              <a:gd name="connsiteY1" fmla="*/ 2233371 h 3712441"/>
              <a:gd name="connsiteX2" fmla="*/ 1398218 w 6748930"/>
              <a:gd name="connsiteY2" fmla="*/ 2392163 h 3712441"/>
              <a:gd name="connsiteX3" fmla="*/ 997575 w 6748930"/>
              <a:gd name="connsiteY3" fmla="*/ 3382081 h 3712441"/>
              <a:gd name="connsiteX4" fmla="*/ 1286691 w 6748930"/>
              <a:gd name="connsiteY4" fmla="*/ 3262215 h 3712441"/>
              <a:gd name="connsiteX5" fmla="*/ 1442161 w 6748930"/>
              <a:gd name="connsiteY5" fmla="*/ 3059998 h 3712441"/>
              <a:gd name="connsiteX6" fmla="*/ 1468940 w 6748930"/>
              <a:gd name="connsiteY6" fmla="*/ 3030634 h 3712441"/>
              <a:gd name="connsiteX7" fmla="*/ 1513390 w 6748930"/>
              <a:gd name="connsiteY7" fmla="*/ 3043334 h 3712441"/>
              <a:gd name="connsiteX8" fmla="*/ 1487990 w 6748930"/>
              <a:gd name="connsiteY8" fmla="*/ 3081434 h 3712441"/>
              <a:gd name="connsiteX9" fmla="*/ 1649915 w 6748930"/>
              <a:gd name="connsiteY9" fmla="*/ 3154748 h 3712441"/>
              <a:gd name="connsiteX10" fmla="*/ 1859532 w 6748930"/>
              <a:gd name="connsiteY10" fmla="*/ 3227832 h 3712441"/>
              <a:gd name="connsiteX11" fmla="*/ 1854065 w 6748930"/>
              <a:gd name="connsiteY11" fmla="*/ 3150379 h 3712441"/>
              <a:gd name="connsiteX12" fmla="*/ 1879446 w 6748930"/>
              <a:gd name="connsiteY12" fmla="*/ 3064683 h 3712441"/>
              <a:gd name="connsiteX13" fmla="*/ 1994158 w 6748930"/>
              <a:gd name="connsiteY13" fmla="*/ 2573306 h 3712441"/>
              <a:gd name="connsiteX14" fmla="*/ 2804799 w 6748930"/>
              <a:gd name="connsiteY14" fmla="*/ 3257305 h 3712441"/>
              <a:gd name="connsiteX15" fmla="*/ 3013959 w 6748930"/>
              <a:gd name="connsiteY15" fmla="*/ 3319674 h 3712441"/>
              <a:gd name="connsiteX16" fmla="*/ 3183365 w 6748930"/>
              <a:gd name="connsiteY16" fmla="*/ 3351368 h 3712441"/>
              <a:gd name="connsiteX17" fmla="*/ 3423049 w 6748930"/>
              <a:gd name="connsiteY17" fmla="*/ 3401223 h 3712441"/>
              <a:gd name="connsiteX18" fmla="*/ 3632647 w 6748930"/>
              <a:gd name="connsiteY18" fmla="*/ 3443712 h 3712441"/>
              <a:gd name="connsiteX19" fmla="*/ 3740614 w 6748930"/>
              <a:gd name="connsiteY19" fmla="*/ 3339492 h 3712441"/>
              <a:gd name="connsiteX20" fmla="*/ 3737407 w 6748930"/>
              <a:gd name="connsiteY20" fmla="*/ 3003597 h 3712441"/>
              <a:gd name="connsiteX21" fmla="*/ 3757294 w 6748930"/>
              <a:gd name="connsiteY21" fmla="*/ 2743298 h 3712441"/>
              <a:gd name="connsiteX22" fmla="*/ 3792915 w 6748930"/>
              <a:gd name="connsiteY22" fmla="*/ 2711458 h 3712441"/>
              <a:gd name="connsiteX23" fmla="*/ 4255597 w 6748930"/>
              <a:gd name="connsiteY23" fmla="*/ 3081644 h 3712441"/>
              <a:gd name="connsiteX24" fmla="*/ 4720118 w 6748930"/>
              <a:gd name="connsiteY24" fmla="*/ 3440208 h 3712441"/>
              <a:gd name="connsiteX25" fmla="*/ 5023475 w 6748930"/>
              <a:gd name="connsiteY25" fmla="*/ 3712441 h 3712441"/>
              <a:gd name="connsiteX26" fmla="*/ 5017702 w 6748930"/>
              <a:gd name="connsiteY26" fmla="*/ 3402590 h 3712441"/>
              <a:gd name="connsiteX27" fmla="*/ 4969981 w 6748930"/>
              <a:gd name="connsiteY27" fmla="*/ 3290503 h 3712441"/>
              <a:gd name="connsiteX28" fmla="*/ 4908533 w 6748930"/>
              <a:gd name="connsiteY28" fmla="*/ 3140914 h 3712441"/>
              <a:gd name="connsiteX29" fmla="*/ 5369357 w 6748930"/>
              <a:gd name="connsiteY29" fmla="*/ 3027363 h 3712441"/>
              <a:gd name="connsiteX30" fmla="*/ 5352135 w 6748930"/>
              <a:gd name="connsiteY30" fmla="*/ 2789719 h 3712441"/>
              <a:gd name="connsiteX31" fmla="*/ 5596803 w 6748930"/>
              <a:gd name="connsiteY31" fmla="*/ 2795396 h 3712441"/>
              <a:gd name="connsiteX32" fmla="*/ 5602980 w 6748930"/>
              <a:gd name="connsiteY32" fmla="*/ 2744913 h 3712441"/>
              <a:gd name="connsiteX33" fmla="*/ 5450683 w 6748930"/>
              <a:gd name="connsiteY33" fmla="*/ 2753781 h 3712441"/>
              <a:gd name="connsiteX34" fmla="*/ 5397215 w 6748930"/>
              <a:gd name="connsiteY34" fmla="*/ 2695241 h 3712441"/>
              <a:gd name="connsiteX35" fmla="*/ 5479694 w 6748930"/>
              <a:gd name="connsiteY35" fmla="*/ 2580631 h 3712441"/>
              <a:gd name="connsiteX36" fmla="*/ 5563128 w 6748930"/>
              <a:gd name="connsiteY36" fmla="*/ 2661852 h 3712441"/>
              <a:gd name="connsiteX37" fmla="*/ 5654304 w 6748930"/>
              <a:gd name="connsiteY37" fmla="*/ 2645932 h 3712441"/>
              <a:gd name="connsiteX38" fmla="*/ 5699181 w 6748930"/>
              <a:gd name="connsiteY38" fmla="*/ 2557567 h 3712441"/>
              <a:gd name="connsiteX39" fmla="*/ 5832576 w 6748930"/>
              <a:gd name="connsiteY39" fmla="*/ 2650996 h 3712441"/>
              <a:gd name="connsiteX40" fmla="*/ 5912633 w 6748930"/>
              <a:gd name="connsiteY40" fmla="*/ 2470626 h 3712441"/>
              <a:gd name="connsiteX41" fmla="*/ 6298015 w 6748930"/>
              <a:gd name="connsiteY41" fmla="*/ 2680176 h 3712441"/>
              <a:gd name="connsiteX42" fmla="*/ 6529868 w 6748930"/>
              <a:gd name="connsiteY42" fmla="*/ 2868709 h 3712441"/>
              <a:gd name="connsiteX43" fmla="*/ 6671535 w 6748930"/>
              <a:gd name="connsiteY43" fmla="*/ 2937955 h 3712441"/>
              <a:gd name="connsiteX44" fmla="*/ 6748930 w 6748930"/>
              <a:gd name="connsiteY44" fmla="*/ 2813906 h 3712441"/>
              <a:gd name="connsiteX45" fmla="*/ 5559681 w 6748930"/>
              <a:gd name="connsiteY45" fmla="*/ 1838646 h 3712441"/>
              <a:gd name="connsiteX46" fmla="*/ 4062794 w 6748930"/>
              <a:gd name="connsiteY46" fmla="*/ 822325 h 3712441"/>
              <a:gd name="connsiteX47" fmla="*/ 3318797 w 6748930"/>
              <a:gd name="connsiteY47" fmla="*/ 361735 h 3712441"/>
              <a:gd name="connsiteX48" fmla="*/ 3082778 w 6748930"/>
              <a:gd name="connsiteY48" fmla="*/ 0 h 3712441"/>
              <a:gd name="connsiteX49" fmla="*/ 2588633 w 6748930"/>
              <a:gd name="connsiteY49" fmla="*/ 186891 h 3712441"/>
              <a:gd name="connsiteX50" fmla="*/ 2297602 w 6748930"/>
              <a:gd name="connsiteY50" fmla="*/ 486257 h 3712441"/>
              <a:gd name="connsiteX51" fmla="*/ 1989942 w 6748930"/>
              <a:gd name="connsiteY51" fmla="*/ 443847 h 3712441"/>
              <a:gd name="connsiteX52" fmla="*/ 1737690 w 6748930"/>
              <a:gd name="connsiteY52" fmla="*/ 479404 h 3712441"/>
              <a:gd name="connsiteX53" fmla="*/ 1271717 w 6748930"/>
              <a:gd name="connsiteY53" fmla="*/ 548735 h 3712441"/>
              <a:gd name="connsiteX54" fmla="*/ 762432 w 6748930"/>
              <a:gd name="connsiteY54" fmla="*/ 528842 h 3712441"/>
              <a:gd name="connsiteX55" fmla="*/ 649676 w 6748930"/>
              <a:gd name="connsiteY55" fmla="*/ 657036 h 3712441"/>
              <a:gd name="connsiteX56" fmla="*/ 579240 w 6748930"/>
              <a:gd name="connsiteY56" fmla="*/ 736335 h 3712441"/>
              <a:gd name="connsiteX57" fmla="*/ 545007 w 6748930"/>
              <a:gd name="connsiteY57" fmla="*/ 692774 h 3712441"/>
              <a:gd name="connsiteX58" fmla="*/ 478891 w 6748930"/>
              <a:gd name="connsiteY58" fmla="*/ 876319 h 3712441"/>
              <a:gd name="connsiteX59" fmla="*/ 290933 w 6748930"/>
              <a:gd name="connsiteY59" fmla="*/ 792087 h 3712441"/>
              <a:gd name="connsiteX60" fmla="*/ 89510 w 6748930"/>
              <a:gd name="connsiteY60" fmla="*/ 690721 h 3712441"/>
              <a:gd name="connsiteX61" fmla="*/ 68887 w 6748930"/>
              <a:gd name="connsiteY61" fmla="*/ 830526 h 3712441"/>
              <a:gd name="connsiteX62" fmla="*/ 0 w 6748930"/>
              <a:gd name="connsiteY62" fmla="*/ 930241 h 3712441"/>
              <a:gd name="connsiteX63" fmla="*/ 15717 w 6748930"/>
              <a:gd name="connsiteY63" fmla="*/ 1167609 h 3712441"/>
              <a:gd name="connsiteX64" fmla="*/ 124038 w 6748930"/>
              <a:gd name="connsiteY64" fmla="*/ 1155648 h 3712441"/>
              <a:gd name="connsiteX65" fmla="*/ 287427 w 6748930"/>
              <a:gd name="connsiteY65" fmla="*/ 1226057 h 3712441"/>
              <a:gd name="connsiteX66" fmla="*/ 477307 w 6748930"/>
              <a:gd name="connsiteY66" fmla="*/ 1339082 h 3712441"/>
              <a:gd name="connsiteX67" fmla="*/ 442078 w 6748930"/>
              <a:gd name="connsiteY67" fmla="*/ 1484525 h 3712441"/>
              <a:gd name="connsiteX68" fmla="*/ 632171 w 6748930"/>
              <a:gd name="connsiteY68" fmla="*/ 1714664 h 3712441"/>
              <a:gd name="connsiteX69" fmla="*/ 534711 w 6748930"/>
              <a:gd name="connsiteY69" fmla="*/ 1991244 h 3712441"/>
              <a:gd name="connsiteX0" fmla="*/ 534711 w 6748930"/>
              <a:gd name="connsiteY0" fmla="*/ 1991244 h 3712441"/>
              <a:gd name="connsiteX1" fmla="*/ 1076824 w 6748930"/>
              <a:gd name="connsiteY1" fmla="*/ 2233371 h 3712441"/>
              <a:gd name="connsiteX2" fmla="*/ 1398218 w 6748930"/>
              <a:gd name="connsiteY2" fmla="*/ 2392163 h 3712441"/>
              <a:gd name="connsiteX3" fmla="*/ 997575 w 6748930"/>
              <a:gd name="connsiteY3" fmla="*/ 3382081 h 3712441"/>
              <a:gd name="connsiteX4" fmla="*/ 1286691 w 6748930"/>
              <a:gd name="connsiteY4" fmla="*/ 3262215 h 3712441"/>
              <a:gd name="connsiteX5" fmla="*/ 1442161 w 6748930"/>
              <a:gd name="connsiteY5" fmla="*/ 3059998 h 3712441"/>
              <a:gd name="connsiteX6" fmla="*/ 1468940 w 6748930"/>
              <a:gd name="connsiteY6" fmla="*/ 3030634 h 3712441"/>
              <a:gd name="connsiteX7" fmla="*/ 1513390 w 6748930"/>
              <a:gd name="connsiteY7" fmla="*/ 3043334 h 3712441"/>
              <a:gd name="connsiteX8" fmla="*/ 1487990 w 6748930"/>
              <a:gd name="connsiteY8" fmla="*/ 3081434 h 3712441"/>
              <a:gd name="connsiteX9" fmla="*/ 1649915 w 6748930"/>
              <a:gd name="connsiteY9" fmla="*/ 3154748 h 3712441"/>
              <a:gd name="connsiteX10" fmla="*/ 1859532 w 6748930"/>
              <a:gd name="connsiteY10" fmla="*/ 3227832 h 3712441"/>
              <a:gd name="connsiteX11" fmla="*/ 1854065 w 6748930"/>
              <a:gd name="connsiteY11" fmla="*/ 3150379 h 3712441"/>
              <a:gd name="connsiteX12" fmla="*/ 1879446 w 6748930"/>
              <a:gd name="connsiteY12" fmla="*/ 3064683 h 3712441"/>
              <a:gd name="connsiteX13" fmla="*/ 1994158 w 6748930"/>
              <a:gd name="connsiteY13" fmla="*/ 2573306 h 3712441"/>
              <a:gd name="connsiteX14" fmla="*/ 2804799 w 6748930"/>
              <a:gd name="connsiteY14" fmla="*/ 3257305 h 3712441"/>
              <a:gd name="connsiteX15" fmla="*/ 3013959 w 6748930"/>
              <a:gd name="connsiteY15" fmla="*/ 3319674 h 3712441"/>
              <a:gd name="connsiteX16" fmla="*/ 3183365 w 6748930"/>
              <a:gd name="connsiteY16" fmla="*/ 3351368 h 3712441"/>
              <a:gd name="connsiteX17" fmla="*/ 3423049 w 6748930"/>
              <a:gd name="connsiteY17" fmla="*/ 3401223 h 3712441"/>
              <a:gd name="connsiteX18" fmla="*/ 3632647 w 6748930"/>
              <a:gd name="connsiteY18" fmla="*/ 3443712 h 3712441"/>
              <a:gd name="connsiteX19" fmla="*/ 3740614 w 6748930"/>
              <a:gd name="connsiteY19" fmla="*/ 3339492 h 3712441"/>
              <a:gd name="connsiteX20" fmla="*/ 3737407 w 6748930"/>
              <a:gd name="connsiteY20" fmla="*/ 3003597 h 3712441"/>
              <a:gd name="connsiteX21" fmla="*/ 3757294 w 6748930"/>
              <a:gd name="connsiteY21" fmla="*/ 2743298 h 3712441"/>
              <a:gd name="connsiteX22" fmla="*/ 3792915 w 6748930"/>
              <a:gd name="connsiteY22" fmla="*/ 2711458 h 3712441"/>
              <a:gd name="connsiteX23" fmla="*/ 4255597 w 6748930"/>
              <a:gd name="connsiteY23" fmla="*/ 3081644 h 3712441"/>
              <a:gd name="connsiteX24" fmla="*/ 4720118 w 6748930"/>
              <a:gd name="connsiteY24" fmla="*/ 3440208 h 3712441"/>
              <a:gd name="connsiteX25" fmla="*/ 5023475 w 6748930"/>
              <a:gd name="connsiteY25" fmla="*/ 3712441 h 3712441"/>
              <a:gd name="connsiteX26" fmla="*/ 5017702 w 6748930"/>
              <a:gd name="connsiteY26" fmla="*/ 3402590 h 3712441"/>
              <a:gd name="connsiteX27" fmla="*/ 4969981 w 6748930"/>
              <a:gd name="connsiteY27" fmla="*/ 3290503 h 3712441"/>
              <a:gd name="connsiteX28" fmla="*/ 4908533 w 6748930"/>
              <a:gd name="connsiteY28" fmla="*/ 3140914 h 3712441"/>
              <a:gd name="connsiteX29" fmla="*/ 5369357 w 6748930"/>
              <a:gd name="connsiteY29" fmla="*/ 3027363 h 3712441"/>
              <a:gd name="connsiteX30" fmla="*/ 5352135 w 6748930"/>
              <a:gd name="connsiteY30" fmla="*/ 2789719 h 3712441"/>
              <a:gd name="connsiteX31" fmla="*/ 5596803 w 6748930"/>
              <a:gd name="connsiteY31" fmla="*/ 2795396 h 3712441"/>
              <a:gd name="connsiteX32" fmla="*/ 5602980 w 6748930"/>
              <a:gd name="connsiteY32" fmla="*/ 2744913 h 3712441"/>
              <a:gd name="connsiteX33" fmla="*/ 5450683 w 6748930"/>
              <a:gd name="connsiteY33" fmla="*/ 2753781 h 3712441"/>
              <a:gd name="connsiteX34" fmla="*/ 5397215 w 6748930"/>
              <a:gd name="connsiteY34" fmla="*/ 2695241 h 3712441"/>
              <a:gd name="connsiteX35" fmla="*/ 5479694 w 6748930"/>
              <a:gd name="connsiteY35" fmla="*/ 2580631 h 3712441"/>
              <a:gd name="connsiteX36" fmla="*/ 5563128 w 6748930"/>
              <a:gd name="connsiteY36" fmla="*/ 2661852 h 3712441"/>
              <a:gd name="connsiteX37" fmla="*/ 5654304 w 6748930"/>
              <a:gd name="connsiteY37" fmla="*/ 2645932 h 3712441"/>
              <a:gd name="connsiteX38" fmla="*/ 5699181 w 6748930"/>
              <a:gd name="connsiteY38" fmla="*/ 2557567 h 3712441"/>
              <a:gd name="connsiteX39" fmla="*/ 5832576 w 6748930"/>
              <a:gd name="connsiteY39" fmla="*/ 2650996 h 3712441"/>
              <a:gd name="connsiteX40" fmla="*/ 5912633 w 6748930"/>
              <a:gd name="connsiteY40" fmla="*/ 2470626 h 3712441"/>
              <a:gd name="connsiteX41" fmla="*/ 6298015 w 6748930"/>
              <a:gd name="connsiteY41" fmla="*/ 2680176 h 3712441"/>
              <a:gd name="connsiteX42" fmla="*/ 6529868 w 6748930"/>
              <a:gd name="connsiteY42" fmla="*/ 2868709 h 3712441"/>
              <a:gd name="connsiteX43" fmla="*/ 6671535 w 6748930"/>
              <a:gd name="connsiteY43" fmla="*/ 2937955 h 3712441"/>
              <a:gd name="connsiteX44" fmla="*/ 6748930 w 6748930"/>
              <a:gd name="connsiteY44" fmla="*/ 2813906 h 3712441"/>
              <a:gd name="connsiteX45" fmla="*/ 5559681 w 6748930"/>
              <a:gd name="connsiteY45" fmla="*/ 1838646 h 3712441"/>
              <a:gd name="connsiteX46" fmla="*/ 4062794 w 6748930"/>
              <a:gd name="connsiteY46" fmla="*/ 822325 h 3712441"/>
              <a:gd name="connsiteX47" fmla="*/ 3318797 w 6748930"/>
              <a:gd name="connsiteY47" fmla="*/ 361735 h 3712441"/>
              <a:gd name="connsiteX48" fmla="*/ 3082778 w 6748930"/>
              <a:gd name="connsiteY48" fmla="*/ 0 h 3712441"/>
              <a:gd name="connsiteX49" fmla="*/ 2588633 w 6748930"/>
              <a:gd name="connsiteY49" fmla="*/ 186891 h 3712441"/>
              <a:gd name="connsiteX50" fmla="*/ 2297602 w 6748930"/>
              <a:gd name="connsiteY50" fmla="*/ 486257 h 3712441"/>
              <a:gd name="connsiteX51" fmla="*/ 1989942 w 6748930"/>
              <a:gd name="connsiteY51" fmla="*/ 443847 h 3712441"/>
              <a:gd name="connsiteX52" fmla="*/ 1737690 w 6748930"/>
              <a:gd name="connsiteY52" fmla="*/ 479404 h 3712441"/>
              <a:gd name="connsiteX53" fmla="*/ 1271717 w 6748930"/>
              <a:gd name="connsiteY53" fmla="*/ 548735 h 3712441"/>
              <a:gd name="connsiteX54" fmla="*/ 762432 w 6748930"/>
              <a:gd name="connsiteY54" fmla="*/ 528842 h 3712441"/>
              <a:gd name="connsiteX55" fmla="*/ 649676 w 6748930"/>
              <a:gd name="connsiteY55" fmla="*/ 657036 h 3712441"/>
              <a:gd name="connsiteX56" fmla="*/ 579240 w 6748930"/>
              <a:gd name="connsiteY56" fmla="*/ 736335 h 3712441"/>
              <a:gd name="connsiteX57" fmla="*/ 545007 w 6748930"/>
              <a:gd name="connsiteY57" fmla="*/ 692774 h 3712441"/>
              <a:gd name="connsiteX58" fmla="*/ 478891 w 6748930"/>
              <a:gd name="connsiteY58" fmla="*/ 876319 h 3712441"/>
              <a:gd name="connsiteX59" fmla="*/ 290933 w 6748930"/>
              <a:gd name="connsiteY59" fmla="*/ 792087 h 3712441"/>
              <a:gd name="connsiteX60" fmla="*/ 89510 w 6748930"/>
              <a:gd name="connsiteY60" fmla="*/ 690721 h 3712441"/>
              <a:gd name="connsiteX61" fmla="*/ 68887 w 6748930"/>
              <a:gd name="connsiteY61" fmla="*/ 830526 h 3712441"/>
              <a:gd name="connsiteX62" fmla="*/ 0 w 6748930"/>
              <a:gd name="connsiteY62" fmla="*/ 930241 h 3712441"/>
              <a:gd name="connsiteX63" fmla="*/ 15717 w 6748930"/>
              <a:gd name="connsiteY63" fmla="*/ 1167609 h 3712441"/>
              <a:gd name="connsiteX64" fmla="*/ 124038 w 6748930"/>
              <a:gd name="connsiteY64" fmla="*/ 1155648 h 3712441"/>
              <a:gd name="connsiteX65" fmla="*/ 287427 w 6748930"/>
              <a:gd name="connsiteY65" fmla="*/ 1226057 h 3712441"/>
              <a:gd name="connsiteX66" fmla="*/ 477307 w 6748930"/>
              <a:gd name="connsiteY66" fmla="*/ 1339082 h 3712441"/>
              <a:gd name="connsiteX67" fmla="*/ 442078 w 6748930"/>
              <a:gd name="connsiteY67" fmla="*/ 1484525 h 3712441"/>
              <a:gd name="connsiteX68" fmla="*/ 632171 w 6748930"/>
              <a:gd name="connsiteY68" fmla="*/ 1714664 h 3712441"/>
              <a:gd name="connsiteX69" fmla="*/ 534711 w 6748930"/>
              <a:gd name="connsiteY69" fmla="*/ 1991244 h 3712441"/>
              <a:gd name="connsiteX0" fmla="*/ 534711 w 6748930"/>
              <a:gd name="connsiteY0" fmla="*/ 1991244 h 3712441"/>
              <a:gd name="connsiteX1" fmla="*/ 1076824 w 6748930"/>
              <a:gd name="connsiteY1" fmla="*/ 2233371 h 3712441"/>
              <a:gd name="connsiteX2" fmla="*/ 1398218 w 6748930"/>
              <a:gd name="connsiteY2" fmla="*/ 2392163 h 3712441"/>
              <a:gd name="connsiteX3" fmla="*/ 997575 w 6748930"/>
              <a:gd name="connsiteY3" fmla="*/ 3382081 h 3712441"/>
              <a:gd name="connsiteX4" fmla="*/ 1286691 w 6748930"/>
              <a:gd name="connsiteY4" fmla="*/ 3262215 h 3712441"/>
              <a:gd name="connsiteX5" fmla="*/ 1442161 w 6748930"/>
              <a:gd name="connsiteY5" fmla="*/ 3059998 h 3712441"/>
              <a:gd name="connsiteX6" fmla="*/ 1468940 w 6748930"/>
              <a:gd name="connsiteY6" fmla="*/ 3030634 h 3712441"/>
              <a:gd name="connsiteX7" fmla="*/ 1513390 w 6748930"/>
              <a:gd name="connsiteY7" fmla="*/ 3043334 h 3712441"/>
              <a:gd name="connsiteX8" fmla="*/ 1487990 w 6748930"/>
              <a:gd name="connsiteY8" fmla="*/ 3081434 h 3712441"/>
              <a:gd name="connsiteX9" fmla="*/ 1649915 w 6748930"/>
              <a:gd name="connsiteY9" fmla="*/ 3154748 h 3712441"/>
              <a:gd name="connsiteX10" fmla="*/ 1859532 w 6748930"/>
              <a:gd name="connsiteY10" fmla="*/ 3227832 h 3712441"/>
              <a:gd name="connsiteX11" fmla="*/ 1854065 w 6748930"/>
              <a:gd name="connsiteY11" fmla="*/ 3150379 h 3712441"/>
              <a:gd name="connsiteX12" fmla="*/ 1879446 w 6748930"/>
              <a:gd name="connsiteY12" fmla="*/ 3064683 h 3712441"/>
              <a:gd name="connsiteX13" fmla="*/ 1994158 w 6748930"/>
              <a:gd name="connsiteY13" fmla="*/ 2573306 h 3712441"/>
              <a:gd name="connsiteX14" fmla="*/ 2804799 w 6748930"/>
              <a:gd name="connsiteY14" fmla="*/ 3257305 h 3712441"/>
              <a:gd name="connsiteX15" fmla="*/ 3013959 w 6748930"/>
              <a:gd name="connsiteY15" fmla="*/ 3319674 h 3712441"/>
              <a:gd name="connsiteX16" fmla="*/ 3183365 w 6748930"/>
              <a:gd name="connsiteY16" fmla="*/ 3351368 h 3712441"/>
              <a:gd name="connsiteX17" fmla="*/ 3423049 w 6748930"/>
              <a:gd name="connsiteY17" fmla="*/ 3401223 h 3712441"/>
              <a:gd name="connsiteX18" fmla="*/ 3632647 w 6748930"/>
              <a:gd name="connsiteY18" fmla="*/ 3443712 h 3712441"/>
              <a:gd name="connsiteX19" fmla="*/ 3740614 w 6748930"/>
              <a:gd name="connsiteY19" fmla="*/ 3339492 h 3712441"/>
              <a:gd name="connsiteX20" fmla="*/ 3737407 w 6748930"/>
              <a:gd name="connsiteY20" fmla="*/ 3003597 h 3712441"/>
              <a:gd name="connsiteX21" fmla="*/ 3757294 w 6748930"/>
              <a:gd name="connsiteY21" fmla="*/ 2743298 h 3712441"/>
              <a:gd name="connsiteX22" fmla="*/ 3792915 w 6748930"/>
              <a:gd name="connsiteY22" fmla="*/ 2711458 h 3712441"/>
              <a:gd name="connsiteX23" fmla="*/ 4255597 w 6748930"/>
              <a:gd name="connsiteY23" fmla="*/ 3081644 h 3712441"/>
              <a:gd name="connsiteX24" fmla="*/ 4720118 w 6748930"/>
              <a:gd name="connsiteY24" fmla="*/ 3440208 h 3712441"/>
              <a:gd name="connsiteX25" fmla="*/ 5023475 w 6748930"/>
              <a:gd name="connsiteY25" fmla="*/ 3712441 h 3712441"/>
              <a:gd name="connsiteX26" fmla="*/ 5017702 w 6748930"/>
              <a:gd name="connsiteY26" fmla="*/ 3402590 h 3712441"/>
              <a:gd name="connsiteX27" fmla="*/ 4969981 w 6748930"/>
              <a:gd name="connsiteY27" fmla="*/ 3290503 h 3712441"/>
              <a:gd name="connsiteX28" fmla="*/ 4908533 w 6748930"/>
              <a:gd name="connsiteY28" fmla="*/ 3140914 h 3712441"/>
              <a:gd name="connsiteX29" fmla="*/ 5369357 w 6748930"/>
              <a:gd name="connsiteY29" fmla="*/ 3027363 h 3712441"/>
              <a:gd name="connsiteX30" fmla="*/ 5352135 w 6748930"/>
              <a:gd name="connsiteY30" fmla="*/ 2789719 h 3712441"/>
              <a:gd name="connsiteX31" fmla="*/ 5596803 w 6748930"/>
              <a:gd name="connsiteY31" fmla="*/ 2795396 h 3712441"/>
              <a:gd name="connsiteX32" fmla="*/ 5602980 w 6748930"/>
              <a:gd name="connsiteY32" fmla="*/ 2744913 h 3712441"/>
              <a:gd name="connsiteX33" fmla="*/ 5450683 w 6748930"/>
              <a:gd name="connsiteY33" fmla="*/ 2753781 h 3712441"/>
              <a:gd name="connsiteX34" fmla="*/ 5397215 w 6748930"/>
              <a:gd name="connsiteY34" fmla="*/ 2695241 h 3712441"/>
              <a:gd name="connsiteX35" fmla="*/ 5479694 w 6748930"/>
              <a:gd name="connsiteY35" fmla="*/ 2580631 h 3712441"/>
              <a:gd name="connsiteX36" fmla="*/ 5563128 w 6748930"/>
              <a:gd name="connsiteY36" fmla="*/ 2661852 h 3712441"/>
              <a:gd name="connsiteX37" fmla="*/ 5654304 w 6748930"/>
              <a:gd name="connsiteY37" fmla="*/ 2645932 h 3712441"/>
              <a:gd name="connsiteX38" fmla="*/ 5699181 w 6748930"/>
              <a:gd name="connsiteY38" fmla="*/ 2557567 h 3712441"/>
              <a:gd name="connsiteX39" fmla="*/ 5832576 w 6748930"/>
              <a:gd name="connsiteY39" fmla="*/ 2650996 h 3712441"/>
              <a:gd name="connsiteX40" fmla="*/ 5912633 w 6748930"/>
              <a:gd name="connsiteY40" fmla="*/ 2470626 h 3712441"/>
              <a:gd name="connsiteX41" fmla="*/ 6298015 w 6748930"/>
              <a:gd name="connsiteY41" fmla="*/ 2680176 h 3712441"/>
              <a:gd name="connsiteX42" fmla="*/ 6529868 w 6748930"/>
              <a:gd name="connsiteY42" fmla="*/ 2868709 h 3712441"/>
              <a:gd name="connsiteX43" fmla="*/ 6671535 w 6748930"/>
              <a:gd name="connsiteY43" fmla="*/ 2937955 h 3712441"/>
              <a:gd name="connsiteX44" fmla="*/ 6748930 w 6748930"/>
              <a:gd name="connsiteY44" fmla="*/ 2813906 h 3712441"/>
              <a:gd name="connsiteX45" fmla="*/ 5559681 w 6748930"/>
              <a:gd name="connsiteY45" fmla="*/ 1838646 h 3712441"/>
              <a:gd name="connsiteX46" fmla="*/ 4062794 w 6748930"/>
              <a:gd name="connsiteY46" fmla="*/ 822325 h 3712441"/>
              <a:gd name="connsiteX47" fmla="*/ 3318797 w 6748930"/>
              <a:gd name="connsiteY47" fmla="*/ 361735 h 3712441"/>
              <a:gd name="connsiteX48" fmla="*/ 3082778 w 6748930"/>
              <a:gd name="connsiteY48" fmla="*/ 0 h 3712441"/>
              <a:gd name="connsiteX49" fmla="*/ 2588633 w 6748930"/>
              <a:gd name="connsiteY49" fmla="*/ 186891 h 3712441"/>
              <a:gd name="connsiteX50" fmla="*/ 2297602 w 6748930"/>
              <a:gd name="connsiteY50" fmla="*/ 486257 h 3712441"/>
              <a:gd name="connsiteX51" fmla="*/ 1989942 w 6748930"/>
              <a:gd name="connsiteY51" fmla="*/ 443847 h 3712441"/>
              <a:gd name="connsiteX52" fmla="*/ 1737690 w 6748930"/>
              <a:gd name="connsiteY52" fmla="*/ 479404 h 3712441"/>
              <a:gd name="connsiteX53" fmla="*/ 1271717 w 6748930"/>
              <a:gd name="connsiteY53" fmla="*/ 548735 h 3712441"/>
              <a:gd name="connsiteX54" fmla="*/ 762432 w 6748930"/>
              <a:gd name="connsiteY54" fmla="*/ 528842 h 3712441"/>
              <a:gd name="connsiteX55" fmla="*/ 649676 w 6748930"/>
              <a:gd name="connsiteY55" fmla="*/ 657036 h 3712441"/>
              <a:gd name="connsiteX56" fmla="*/ 579240 w 6748930"/>
              <a:gd name="connsiteY56" fmla="*/ 736335 h 3712441"/>
              <a:gd name="connsiteX57" fmla="*/ 545007 w 6748930"/>
              <a:gd name="connsiteY57" fmla="*/ 692774 h 3712441"/>
              <a:gd name="connsiteX58" fmla="*/ 478891 w 6748930"/>
              <a:gd name="connsiteY58" fmla="*/ 876319 h 3712441"/>
              <a:gd name="connsiteX59" fmla="*/ 290933 w 6748930"/>
              <a:gd name="connsiteY59" fmla="*/ 792087 h 3712441"/>
              <a:gd name="connsiteX60" fmla="*/ 89510 w 6748930"/>
              <a:gd name="connsiteY60" fmla="*/ 690721 h 3712441"/>
              <a:gd name="connsiteX61" fmla="*/ 68887 w 6748930"/>
              <a:gd name="connsiteY61" fmla="*/ 830526 h 3712441"/>
              <a:gd name="connsiteX62" fmla="*/ 0 w 6748930"/>
              <a:gd name="connsiteY62" fmla="*/ 930241 h 3712441"/>
              <a:gd name="connsiteX63" fmla="*/ 15717 w 6748930"/>
              <a:gd name="connsiteY63" fmla="*/ 1167609 h 3712441"/>
              <a:gd name="connsiteX64" fmla="*/ 124038 w 6748930"/>
              <a:gd name="connsiteY64" fmla="*/ 1155648 h 3712441"/>
              <a:gd name="connsiteX65" fmla="*/ 287427 w 6748930"/>
              <a:gd name="connsiteY65" fmla="*/ 1226057 h 3712441"/>
              <a:gd name="connsiteX66" fmla="*/ 477307 w 6748930"/>
              <a:gd name="connsiteY66" fmla="*/ 1339082 h 3712441"/>
              <a:gd name="connsiteX67" fmla="*/ 442078 w 6748930"/>
              <a:gd name="connsiteY67" fmla="*/ 1484525 h 3712441"/>
              <a:gd name="connsiteX68" fmla="*/ 632171 w 6748930"/>
              <a:gd name="connsiteY68" fmla="*/ 1714664 h 3712441"/>
              <a:gd name="connsiteX69" fmla="*/ 534711 w 6748930"/>
              <a:gd name="connsiteY69" fmla="*/ 1991244 h 3712441"/>
              <a:gd name="connsiteX0" fmla="*/ 534711 w 6748930"/>
              <a:gd name="connsiteY0" fmla="*/ 1991244 h 3712441"/>
              <a:gd name="connsiteX1" fmla="*/ 1076824 w 6748930"/>
              <a:gd name="connsiteY1" fmla="*/ 2233371 h 3712441"/>
              <a:gd name="connsiteX2" fmla="*/ 1398218 w 6748930"/>
              <a:gd name="connsiteY2" fmla="*/ 2392163 h 3712441"/>
              <a:gd name="connsiteX3" fmla="*/ 997575 w 6748930"/>
              <a:gd name="connsiteY3" fmla="*/ 3382081 h 3712441"/>
              <a:gd name="connsiteX4" fmla="*/ 1286691 w 6748930"/>
              <a:gd name="connsiteY4" fmla="*/ 3262215 h 3712441"/>
              <a:gd name="connsiteX5" fmla="*/ 1442161 w 6748930"/>
              <a:gd name="connsiteY5" fmla="*/ 3059998 h 3712441"/>
              <a:gd name="connsiteX6" fmla="*/ 1468940 w 6748930"/>
              <a:gd name="connsiteY6" fmla="*/ 3030634 h 3712441"/>
              <a:gd name="connsiteX7" fmla="*/ 1513390 w 6748930"/>
              <a:gd name="connsiteY7" fmla="*/ 3043334 h 3712441"/>
              <a:gd name="connsiteX8" fmla="*/ 1487990 w 6748930"/>
              <a:gd name="connsiteY8" fmla="*/ 3081434 h 3712441"/>
              <a:gd name="connsiteX9" fmla="*/ 1649915 w 6748930"/>
              <a:gd name="connsiteY9" fmla="*/ 3154748 h 3712441"/>
              <a:gd name="connsiteX10" fmla="*/ 1859532 w 6748930"/>
              <a:gd name="connsiteY10" fmla="*/ 3227832 h 3712441"/>
              <a:gd name="connsiteX11" fmla="*/ 1854065 w 6748930"/>
              <a:gd name="connsiteY11" fmla="*/ 3150379 h 3712441"/>
              <a:gd name="connsiteX12" fmla="*/ 1879446 w 6748930"/>
              <a:gd name="connsiteY12" fmla="*/ 3064683 h 3712441"/>
              <a:gd name="connsiteX13" fmla="*/ 1994158 w 6748930"/>
              <a:gd name="connsiteY13" fmla="*/ 2573306 h 3712441"/>
              <a:gd name="connsiteX14" fmla="*/ 2804799 w 6748930"/>
              <a:gd name="connsiteY14" fmla="*/ 3257305 h 3712441"/>
              <a:gd name="connsiteX15" fmla="*/ 3013959 w 6748930"/>
              <a:gd name="connsiteY15" fmla="*/ 3319674 h 3712441"/>
              <a:gd name="connsiteX16" fmla="*/ 3183365 w 6748930"/>
              <a:gd name="connsiteY16" fmla="*/ 3351368 h 3712441"/>
              <a:gd name="connsiteX17" fmla="*/ 3423049 w 6748930"/>
              <a:gd name="connsiteY17" fmla="*/ 3401223 h 3712441"/>
              <a:gd name="connsiteX18" fmla="*/ 3632647 w 6748930"/>
              <a:gd name="connsiteY18" fmla="*/ 3443712 h 3712441"/>
              <a:gd name="connsiteX19" fmla="*/ 3740614 w 6748930"/>
              <a:gd name="connsiteY19" fmla="*/ 3339492 h 3712441"/>
              <a:gd name="connsiteX20" fmla="*/ 3737407 w 6748930"/>
              <a:gd name="connsiteY20" fmla="*/ 3003597 h 3712441"/>
              <a:gd name="connsiteX21" fmla="*/ 3757294 w 6748930"/>
              <a:gd name="connsiteY21" fmla="*/ 2743298 h 3712441"/>
              <a:gd name="connsiteX22" fmla="*/ 3792915 w 6748930"/>
              <a:gd name="connsiteY22" fmla="*/ 2711458 h 3712441"/>
              <a:gd name="connsiteX23" fmla="*/ 4255597 w 6748930"/>
              <a:gd name="connsiteY23" fmla="*/ 3081644 h 3712441"/>
              <a:gd name="connsiteX24" fmla="*/ 4720118 w 6748930"/>
              <a:gd name="connsiteY24" fmla="*/ 3440208 h 3712441"/>
              <a:gd name="connsiteX25" fmla="*/ 5023475 w 6748930"/>
              <a:gd name="connsiteY25" fmla="*/ 3712441 h 3712441"/>
              <a:gd name="connsiteX26" fmla="*/ 5017702 w 6748930"/>
              <a:gd name="connsiteY26" fmla="*/ 3402590 h 3712441"/>
              <a:gd name="connsiteX27" fmla="*/ 4969981 w 6748930"/>
              <a:gd name="connsiteY27" fmla="*/ 3290503 h 3712441"/>
              <a:gd name="connsiteX28" fmla="*/ 4908533 w 6748930"/>
              <a:gd name="connsiteY28" fmla="*/ 3140914 h 3712441"/>
              <a:gd name="connsiteX29" fmla="*/ 5369357 w 6748930"/>
              <a:gd name="connsiteY29" fmla="*/ 3027363 h 3712441"/>
              <a:gd name="connsiteX30" fmla="*/ 5352135 w 6748930"/>
              <a:gd name="connsiteY30" fmla="*/ 2789719 h 3712441"/>
              <a:gd name="connsiteX31" fmla="*/ 5596803 w 6748930"/>
              <a:gd name="connsiteY31" fmla="*/ 2795396 h 3712441"/>
              <a:gd name="connsiteX32" fmla="*/ 5602980 w 6748930"/>
              <a:gd name="connsiteY32" fmla="*/ 2744913 h 3712441"/>
              <a:gd name="connsiteX33" fmla="*/ 5450683 w 6748930"/>
              <a:gd name="connsiteY33" fmla="*/ 2753781 h 3712441"/>
              <a:gd name="connsiteX34" fmla="*/ 5397215 w 6748930"/>
              <a:gd name="connsiteY34" fmla="*/ 2695241 h 3712441"/>
              <a:gd name="connsiteX35" fmla="*/ 5479694 w 6748930"/>
              <a:gd name="connsiteY35" fmla="*/ 2580631 h 3712441"/>
              <a:gd name="connsiteX36" fmla="*/ 5563128 w 6748930"/>
              <a:gd name="connsiteY36" fmla="*/ 2661852 h 3712441"/>
              <a:gd name="connsiteX37" fmla="*/ 5654304 w 6748930"/>
              <a:gd name="connsiteY37" fmla="*/ 2645932 h 3712441"/>
              <a:gd name="connsiteX38" fmla="*/ 5699181 w 6748930"/>
              <a:gd name="connsiteY38" fmla="*/ 2557567 h 3712441"/>
              <a:gd name="connsiteX39" fmla="*/ 5832576 w 6748930"/>
              <a:gd name="connsiteY39" fmla="*/ 2650996 h 3712441"/>
              <a:gd name="connsiteX40" fmla="*/ 5912633 w 6748930"/>
              <a:gd name="connsiteY40" fmla="*/ 2470626 h 3712441"/>
              <a:gd name="connsiteX41" fmla="*/ 6298015 w 6748930"/>
              <a:gd name="connsiteY41" fmla="*/ 2680176 h 3712441"/>
              <a:gd name="connsiteX42" fmla="*/ 6529868 w 6748930"/>
              <a:gd name="connsiteY42" fmla="*/ 2868709 h 3712441"/>
              <a:gd name="connsiteX43" fmla="*/ 6671535 w 6748930"/>
              <a:gd name="connsiteY43" fmla="*/ 2937955 h 3712441"/>
              <a:gd name="connsiteX44" fmla="*/ 6748930 w 6748930"/>
              <a:gd name="connsiteY44" fmla="*/ 2813906 h 3712441"/>
              <a:gd name="connsiteX45" fmla="*/ 5559681 w 6748930"/>
              <a:gd name="connsiteY45" fmla="*/ 1838646 h 3712441"/>
              <a:gd name="connsiteX46" fmla="*/ 4062794 w 6748930"/>
              <a:gd name="connsiteY46" fmla="*/ 822325 h 3712441"/>
              <a:gd name="connsiteX47" fmla="*/ 3318797 w 6748930"/>
              <a:gd name="connsiteY47" fmla="*/ 361735 h 3712441"/>
              <a:gd name="connsiteX48" fmla="*/ 3082778 w 6748930"/>
              <a:gd name="connsiteY48" fmla="*/ 0 h 3712441"/>
              <a:gd name="connsiteX49" fmla="*/ 2588633 w 6748930"/>
              <a:gd name="connsiteY49" fmla="*/ 186891 h 3712441"/>
              <a:gd name="connsiteX50" fmla="*/ 2297602 w 6748930"/>
              <a:gd name="connsiteY50" fmla="*/ 486257 h 3712441"/>
              <a:gd name="connsiteX51" fmla="*/ 1989942 w 6748930"/>
              <a:gd name="connsiteY51" fmla="*/ 443847 h 3712441"/>
              <a:gd name="connsiteX52" fmla="*/ 1737690 w 6748930"/>
              <a:gd name="connsiteY52" fmla="*/ 479404 h 3712441"/>
              <a:gd name="connsiteX53" fmla="*/ 1271717 w 6748930"/>
              <a:gd name="connsiteY53" fmla="*/ 548735 h 3712441"/>
              <a:gd name="connsiteX54" fmla="*/ 762432 w 6748930"/>
              <a:gd name="connsiteY54" fmla="*/ 528842 h 3712441"/>
              <a:gd name="connsiteX55" fmla="*/ 649676 w 6748930"/>
              <a:gd name="connsiteY55" fmla="*/ 657036 h 3712441"/>
              <a:gd name="connsiteX56" fmla="*/ 579240 w 6748930"/>
              <a:gd name="connsiteY56" fmla="*/ 736335 h 3712441"/>
              <a:gd name="connsiteX57" fmla="*/ 545007 w 6748930"/>
              <a:gd name="connsiteY57" fmla="*/ 692774 h 3712441"/>
              <a:gd name="connsiteX58" fmla="*/ 465890 w 6748930"/>
              <a:gd name="connsiteY58" fmla="*/ 871985 h 3712441"/>
              <a:gd name="connsiteX59" fmla="*/ 290933 w 6748930"/>
              <a:gd name="connsiteY59" fmla="*/ 792087 h 3712441"/>
              <a:gd name="connsiteX60" fmla="*/ 89510 w 6748930"/>
              <a:gd name="connsiteY60" fmla="*/ 690721 h 3712441"/>
              <a:gd name="connsiteX61" fmla="*/ 68887 w 6748930"/>
              <a:gd name="connsiteY61" fmla="*/ 830526 h 3712441"/>
              <a:gd name="connsiteX62" fmla="*/ 0 w 6748930"/>
              <a:gd name="connsiteY62" fmla="*/ 930241 h 3712441"/>
              <a:gd name="connsiteX63" fmla="*/ 15717 w 6748930"/>
              <a:gd name="connsiteY63" fmla="*/ 1167609 h 3712441"/>
              <a:gd name="connsiteX64" fmla="*/ 124038 w 6748930"/>
              <a:gd name="connsiteY64" fmla="*/ 1155648 h 3712441"/>
              <a:gd name="connsiteX65" fmla="*/ 287427 w 6748930"/>
              <a:gd name="connsiteY65" fmla="*/ 1226057 h 3712441"/>
              <a:gd name="connsiteX66" fmla="*/ 477307 w 6748930"/>
              <a:gd name="connsiteY66" fmla="*/ 1339082 h 3712441"/>
              <a:gd name="connsiteX67" fmla="*/ 442078 w 6748930"/>
              <a:gd name="connsiteY67" fmla="*/ 1484525 h 3712441"/>
              <a:gd name="connsiteX68" fmla="*/ 632171 w 6748930"/>
              <a:gd name="connsiteY68" fmla="*/ 1714664 h 3712441"/>
              <a:gd name="connsiteX69" fmla="*/ 534711 w 6748930"/>
              <a:gd name="connsiteY69" fmla="*/ 1991244 h 3712441"/>
              <a:gd name="connsiteX0" fmla="*/ 534711 w 6748930"/>
              <a:gd name="connsiteY0" fmla="*/ 1991244 h 3712441"/>
              <a:gd name="connsiteX1" fmla="*/ 1076824 w 6748930"/>
              <a:gd name="connsiteY1" fmla="*/ 2233371 h 3712441"/>
              <a:gd name="connsiteX2" fmla="*/ 1398218 w 6748930"/>
              <a:gd name="connsiteY2" fmla="*/ 2392163 h 3712441"/>
              <a:gd name="connsiteX3" fmla="*/ 997575 w 6748930"/>
              <a:gd name="connsiteY3" fmla="*/ 3382081 h 3712441"/>
              <a:gd name="connsiteX4" fmla="*/ 1286691 w 6748930"/>
              <a:gd name="connsiteY4" fmla="*/ 3262215 h 3712441"/>
              <a:gd name="connsiteX5" fmla="*/ 1442161 w 6748930"/>
              <a:gd name="connsiteY5" fmla="*/ 3059998 h 3712441"/>
              <a:gd name="connsiteX6" fmla="*/ 1468940 w 6748930"/>
              <a:gd name="connsiteY6" fmla="*/ 3030634 h 3712441"/>
              <a:gd name="connsiteX7" fmla="*/ 1513390 w 6748930"/>
              <a:gd name="connsiteY7" fmla="*/ 3043334 h 3712441"/>
              <a:gd name="connsiteX8" fmla="*/ 1487990 w 6748930"/>
              <a:gd name="connsiteY8" fmla="*/ 3081434 h 3712441"/>
              <a:gd name="connsiteX9" fmla="*/ 1649915 w 6748930"/>
              <a:gd name="connsiteY9" fmla="*/ 3154748 h 3712441"/>
              <a:gd name="connsiteX10" fmla="*/ 1859532 w 6748930"/>
              <a:gd name="connsiteY10" fmla="*/ 3227832 h 3712441"/>
              <a:gd name="connsiteX11" fmla="*/ 1854065 w 6748930"/>
              <a:gd name="connsiteY11" fmla="*/ 3150379 h 3712441"/>
              <a:gd name="connsiteX12" fmla="*/ 1879446 w 6748930"/>
              <a:gd name="connsiteY12" fmla="*/ 3064683 h 3712441"/>
              <a:gd name="connsiteX13" fmla="*/ 1994158 w 6748930"/>
              <a:gd name="connsiteY13" fmla="*/ 2573306 h 3712441"/>
              <a:gd name="connsiteX14" fmla="*/ 2804799 w 6748930"/>
              <a:gd name="connsiteY14" fmla="*/ 3257305 h 3712441"/>
              <a:gd name="connsiteX15" fmla="*/ 3013959 w 6748930"/>
              <a:gd name="connsiteY15" fmla="*/ 3319674 h 3712441"/>
              <a:gd name="connsiteX16" fmla="*/ 3183365 w 6748930"/>
              <a:gd name="connsiteY16" fmla="*/ 3351368 h 3712441"/>
              <a:gd name="connsiteX17" fmla="*/ 3423049 w 6748930"/>
              <a:gd name="connsiteY17" fmla="*/ 3401223 h 3712441"/>
              <a:gd name="connsiteX18" fmla="*/ 3632647 w 6748930"/>
              <a:gd name="connsiteY18" fmla="*/ 3443712 h 3712441"/>
              <a:gd name="connsiteX19" fmla="*/ 3740614 w 6748930"/>
              <a:gd name="connsiteY19" fmla="*/ 3339492 h 3712441"/>
              <a:gd name="connsiteX20" fmla="*/ 3737407 w 6748930"/>
              <a:gd name="connsiteY20" fmla="*/ 3003597 h 3712441"/>
              <a:gd name="connsiteX21" fmla="*/ 3757294 w 6748930"/>
              <a:gd name="connsiteY21" fmla="*/ 2743298 h 3712441"/>
              <a:gd name="connsiteX22" fmla="*/ 3792915 w 6748930"/>
              <a:gd name="connsiteY22" fmla="*/ 2711458 h 3712441"/>
              <a:gd name="connsiteX23" fmla="*/ 4255597 w 6748930"/>
              <a:gd name="connsiteY23" fmla="*/ 3081644 h 3712441"/>
              <a:gd name="connsiteX24" fmla="*/ 4720118 w 6748930"/>
              <a:gd name="connsiteY24" fmla="*/ 3440208 h 3712441"/>
              <a:gd name="connsiteX25" fmla="*/ 5023475 w 6748930"/>
              <a:gd name="connsiteY25" fmla="*/ 3712441 h 3712441"/>
              <a:gd name="connsiteX26" fmla="*/ 5017702 w 6748930"/>
              <a:gd name="connsiteY26" fmla="*/ 3402590 h 3712441"/>
              <a:gd name="connsiteX27" fmla="*/ 4969981 w 6748930"/>
              <a:gd name="connsiteY27" fmla="*/ 3290503 h 3712441"/>
              <a:gd name="connsiteX28" fmla="*/ 4908533 w 6748930"/>
              <a:gd name="connsiteY28" fmla="*/ 3140914 h 3712441"/>
              <a:gd name="connsiteX29" fmla="*/ 5369357 w 6748930"/>
              <a:gd name="connsiteY29" fmla="*/ 3027363 h 3712441"/>
              <a:gd name="connsiteX30" fmla="*/ 5352135 w 6748930"/>
              <a:gd name="connsiteY30" fmla="*/ 2789719 h 3712441"/>
              <a:gd name="connsiteX31" fmla="*/ 5596803 w 6748930"/>
              <a:gd name="connsiteY31" fmla="*/ 2795396 h 3712441"/>
              <a:gd name="connsiteX32" fmla="*/ 5602980 w 6748930"/>
              <a:gd name="connsiteY32" fmla="*/ 2744913 h 3712441"/>
              <a:gd name="connsiteX33" fmla="*/ 5450683 w 6748930"/>
              <a:gd name="connsiteY33" fmla="*/ 2753781 h 3712441"/>
              <a:gd name="connsiteX34" fmla="*/ 5397215 w 6748930"/>
              <a:gd name="connsiteY34" fmla="*/ 2695241 h 3712441"/>
              <a:gd name="connsiteX35" fmla="*/ 5479694 w 6748930"/>
              <a:gd name="connsiteY35" fmla="*/ 2580631 h 3712441"/>
              <a:gd name="connsiteX36" fmla="*/ 5563128 w 6748930"/>
              <a:gd name="connsiteY36" fmla="*/ 2661852 h 3712441"/>
              <a:gd name="connsiteX37" fmla="*/ 5654304 w 6748930"/>
              <a:gd name="connsiteY37" fmla="*/ 2645932 h 3712441"/>
              <a:gd name="connsiteX38" fmla="*/ 5699181 w 6748930"/>
              <a:gd name="connsiteY38" fmla="*/ 2557567 h 3712441"/>
              <a:gd name="connsiteX39" fmla="*/ 5832576 w 6748930"/>
              <a:gd name="connsiteY39" fmla="*/ 2650996 h 3712441"/>
              <a:gd name="connsiteX40" fmla="*/ 5912633 w 6748930"/>
              <a:gd name="connsiteY40" fmla="*/ 2470626 h 3712441"/>
              <a:gd name="connsiteX41" fmla="*/ 6298015 w 6748930"/>
              <a:gd name="connsiteY41" fmla="*/ 2680176 h 3712441"/>
              <a:gd name="connsiteX42" fmla="*/ 6529868 w 6748930"/>
              <a:gd name="connsiteY42" fmla="*/ 2868709 h 3712441"/>
              <a:gd name="connsiteX43" fmla="*/ 6671535 w 6748930"/>
              <a:gd name="connsiteY43" fmla="*/ 2937955 h 3712441"/>
              <a:gd name="connsiteX44" fmla="*/ 6748930 w 6748930"/>
              <a:gd name="connsiteY44" fmla="*/ 2813906 h 3712441"/>
              <a:gd name="connsiteX45" fmla="*/ 5559681 w 6748930"/>
              <a:gd name="connsiteY45" fmla="*/ 1838646 h 3712441"/>
              <a:gd name="connsiteX46" fmla="*/ 4062794 w 6748930"/>
              <a:gd name="connsiteY46" fmla="*/ 822325 h 3712441"/>
              <a:gd name="connsiteX47" fmla="*/ 3318797 w 6748930"/>
              <a:gd name="connsiteY47" fmla="*/ 361735 h 3712441"/>
              <a:gd name="connsiteX48" fmla="*/ 3082778 w 6748930"/>
              <a:gd name="connsiteY48" fmla="*/ 0 h 3712441"/>
              <a:gd name="connsiteX49" fmla="*/ 2588633 w 6748930"/>
              <a:gd name="connsiteY49" fmla="*/ 186891 h 3712441"/>
              <a:gd name="connsiteX50" fmla="*/ 2297602 w 6748930"/>
              <a:gd name="connsiteY50" fmla="*/ 486257 h 3712441"/>
              <a:gd name="connsiteX51" fmla="*/ 1989942 w 6748930"/>
              <a:gd name="connsiteY51" fmla="*/ 443847 h 3712441"/>
              <a:gd name="connsiteX52" fmla="*/ 1737690 w 6748930"/>
              <a:gd name="connsiteY52" fmla="*/ 479404 h 3712441"/>
              <a:gd name="connsiteX53" fmla="*/ 1271717 w 6748930"/>
              <a:gd name="connsiteY53" fmla="*/ 548735 h 3712441"/>
              <a:gd name="connsiteX54" fmla="*/ 762432 w 6748930"/>
              <a:gd name="connsiteY54" fmla="*/ 528842 h 3712441"/>
              <a:gd name="connsiteX55" fmla="*/ 649676 w 6748930"/>
              <a:gd name="connsiteY55" fmla="*/ 657036 h 3712441"/>
              <a:gd name="connsiteX56" fmla="*/ 579240 w 6748930"/>
              <a:gd name="connsiteY56" fmla="*/ 736335 h 3712441"/>
              <a:gd name="connsiteX57" fmla="*/ 545007 w 6748930"/>
              <a:gd name="connsiteY57" fmla="*/ 692774 h 3712441"/>
              <a:gd name="connsiteX58" fmla="*/ 465890 w 6748930"/>
              <a:gd name="connsiteY58" fmla="*/ 871985 h 3712441"/>
              <a:gd name="connsiteX59" fmla="*/ 290933 w 6748930"/>
              <a:gd name="connsiteY59" fmla="*/ 792087 h 3712441"/>
              <a:gd name="connsiteX60" fmla="*/ 89510 w 6748930"/>
              <a:gd name="connsiteY60" fmla="*/ 690721 h 3712441"/>
              <a:gd name="connsiteX61" fmla="*/ 68887 w 6748930"/>
              <a:gd name="connsiteY61" fmla="*/ 830526 h 3712441"/>
              <a:gd name="connsiteX62" fmla="*/ 0 w 6748930"/>
              <a:gd name="connsiteY62" fmla="*/ 930241 h 3712441"/>
              <a:gd name="connsiteX63" fmla="*/ 15717 w 6748930"/>
              <a:gd name="connsiteY63" fmla="*/ 1167609 h 3712441"/>
              <a:gd name="connsiteX64" fmla="*/ 124038 w 6748930"/>
              <a:gd name="connsiteY64" fmla="*/ 1155648 h 3712441"/>
              <a:gd name="connsiteX65" fmla="*/ 287427 w 6748930"/>
              <a:gd name="connsiteY65" fmla="*/ 1226057 h 3712441"/>
              <a:gd name="connsiteX66" fmla="*/ 477307 w 6748930"/>
              <a:gd name="connsiteY66" fmla="*/ 1339082 h 3712441"/>
              <a:gd name="connsiteX67" fmla="*/ 442078 w 6748930"/>
              <a:gd name="connsiteY67" fmla="*/ 1484525 h 3712441"/>
              <a:gd name="connsiteX68" fmla="*/ 632171 w 6748930"/>
              <a:gd name="connsiteY68" fmla="*/ 1714664 h 3712441"/>
              <a:gd name="connsiteX69" fmla="*/ 534711 w 6748930"/>
              <a:gd name="connsiteY69" fmla="*/ 1991244 h 3712441"/>
              <a:gd name="connsiteX0" fmla="*/ 534711 w 6748930"/>
              <a:gd name="connsiteY0" fmla="*/ 1991244 h 3712441"/>
              <a:gd name="connsiteX1" fmla="*/ 1076824 w 6748930"/>
              <a:gd name="connsiteY1" fmla="*/ 2233371 h 3712441"/>
              <a:gd name="connsiteX2" fmla="*/ 1398218 w 6748930"/>
              <a:gd name="connsiteY2" fmla="*/ 2392163 h 3712441"/>
              <a:gd name="connsiteX3" fmla="*/ 997575 w 6748930"/>
              <a:gd name="connsiteY3" fmla="*/ 3382081 h 3712441"/>
              <a:gd name="connsiteX4" fmla="*/ 1286691 w 6748930"/>
              <a:gd name="connsiteY4" fmla="*/ 3262215 h 3712441"/>
              <a:gd name="connsiteX5" fmla="*/ 1442161 w 6748930"/>
              <a:gd name="connsiteY5" fmla="*/ 3059998 h 3712441"/>
              <a:gd name="connsiteX6" fmla="*/ 1468940 w 6748930"/>
              <a:gd name="connsiteY6" fmla="*/ 3030634 h 3712441"/>
              <a:gd name="connsiteX7" fmla="*/ 1513390 w 6748930"/>
              <a:gd name="connsiteY7" fmla="*/ 3043334 h 3712441"/>
              <a:gd name="connsiteX8" fmla="*/ 1487990 w 6748930"/>
              <a:gd name="connsiteY8" fmla="*/ 3081434 h 3712441"/>
              <a:gd name="connsiteX9" fmla="*/ 1649915 w 6748930"/>
              <a:gd name="connsiteY9" fmla="*/ 3154748 h 3712441"/>
              <a:gd name="connsiteX10" fmla="*/ 1859532 w 6748930"/>
              <a:gd name="connsiteY10" fmla="*/ 3227832 h 3712441"/>
              <a:gd name="connsiteX11" fmla="*/ 1854065 w 6748930"/>
              <a:gd name="connsiteY11" fmla="*/ 3150379 h 3712441"/>
              <a:gd name="connsiteX12" fmla="*/ 1879446 w 6748930"/>
              <a:gd name="connsiteY12" fmla="*/ 3064683 h 3712441"/>
              <a:gd name="connsiteX13" fmla="*/ 1994158 w 6748930"/>
              <a:gd name="connsiteY13" fmla="*/ 2573306 h 3712441"/>
              <a:gd name="connsiteX14" fmla="*/ 2804799 w 6748930"/>
              <a:gd name="connsiteY14" fmla="*/ 3257305 h 3712441"/>
              <a:gd name="connsiteX15" fmla="*/ 3013959 w 6748930"/>
              <a:gd name="connsiteY15" fmla="*/ 3319674 h 3712441"/>
              <a:gd name="connsiteX16" fmla="*/ 3183365 w 6748930"/>
              <a:gd name="connsiteY16" fmla="*/ 3351368 h 3712441"/>
              <a:gd name="connsiteX17" fmla="*/ 3423049 w 6748930"/>
              <a:gd name="connsiteY17" fmla="*/ 3401223 h 3712441"/>
              <a:gd name="connsiteX18" fmla="*/ 3632647 w 6748930"/>
              <a:gd name="connsiteY18" fmla="*/ 3443712 h 3712441"/>
              <a:gd name="connsiteX19" fmla="*/ 3740614 w 6748930"/>
              <a:gd name="connsiteY19" fmla="*/ 3339492 h 3712441"/>
              <a:gd name="connsiteX20" fmla="*/ 3737407 w 6748930"/>
              <a:gd name="connsiteY20" fmla="*/ 3003597 h 3712441"/>
              <a:gd name="connsiteX21" fmla="*/ 3757294 w 6748930"/>
              <a:gd name="connsiteY21" fmla="*/ 2743298 h 3712441"/>
              <a:gd name="connsiteX22" fmla="*/ 3792915 w 6748930"/>
              <a:gd name="connsiteY22" fmla="*/ 2711458 h 3712441"/>
              <a:gd name="connsiteX23" fmla="*/ 4255597 w 6748930"/>
              <a:gd name="connsiteY23" fmla="*/ 3081644 h 3712441"/>
              <a:gd name="connsiteX24" fmla="*/ 4720118 w 6748930"/>
              <a:gd name="connsiteY24" fmla="*/ 3440208 h 3712441"/>
              <a:gd name="connsiteX25" fmla="*/ 5023475 w 6748930"/>
              <a:gd name="connsiteY25" fmla="*/ 3712441 h 3712441"/>
              <a:gd name="connsiteX26" fmla="*/ 5017702 w 6748930"/>
              <a:gd name="connsiteY26" fmla="*/ 3402590 h 3712441"/>
              <a:gd name="connsiteX27" fmla="*/ 4969981 w 6748930"/>
              <a:gd name="connsiteY27" fmla="*/ 3290503 h 3712441"/>
              <a:gd name="connsiteX28" fmla="*/ 4908533 w 6748930"/>
              <a:gd name="connsiteY28" fmla="*/ 3140914 h 3712441"/>
              <a:gd name="connsiteX29" fmla="*/ 5369357 w 6748930"/>
              <a:gd name="connsiteY29" fmla="*/ 3027363 h 3712441"/>
              <a:gd name="connsiteX30" fmla="*/ 5352135 w 6748930"/>
              <a:gd name="connsiteY30" fmla="*/ 2789719 h 3712441"/>
              <a:gd name="connsiteX31" fmla="*/ 5596803 w 6748930"/>
              <a:gd name="connsiteY31" fmla="*/ 2795396 h 3712441"/>
              <a:gd name="connsiteX32" fmla="*/ 5602980 w 6748930"/>
              <a:gd name="connsiteY32" fmla="*/ 2744913 h 3712441"/>
              <a:gd name="connsiteX33" fmla="*/ 5450683 w 6748930"/>
              <a:gd name="connsiteY33" fmla="*/ 2753781 h 3712441"/>
              <a:gd name="connsiteX34" fmla="*/ 5397215 w 6748930"/>
              <a:gd name="connsiteY34" fmla="*/ 2695241 h 3712441"/>
              <a:gd name="connsiteX35" fmla="*/ 5479694 w 6748930"/>
              <a:gd name="connsiteY35" fmla="*/ 2580631 h 3712441"/>
              <a:gd name="connsiteX36" fmla="*/ 5563128 w 6748930"/>
              <a:gd name="connsiteY36" fmla="*/ 2661852 h 3712441"/>
              <a:gd name="connsiteX37" fmla="*/ 5654304 w 6748930"/>
              <a:gd name="connsiteY37" fmla="*/ 2645932 h 3712441"/>
              <a:gd name="connsiteX38" fmla="*/ 5699181 w 6748930"/>
              <a:gd name="connsiteY38" fmla="*/ 2557567 h 3712441"/>
              <a:gd name="connsiteX39" fmla="*/ 5832576 w 6748930"/>
              <a:gd name="connsiteY39" fmla="*/ 2650996 h 3712441"/>
              <a:gd name="connsiteX40" fmla="*/ 5912633 w 6748930"/>
              <a:gd name="connsiteY40" fmla="*/ 2470626 h 3712441"/>
              <a:gd name="connsiteX41" fmla="*/ 6298015 w 6748930"/>
              <a:gd name="connsiteY41" fmla="*/ 2680176 h 3712441"/>
              <a:gd name="connsiteX42" fmla="*/ 6529868 w 6748930"/>
              <a:gd name="connsiteY42" fmla="*/ 2868709 h 3712441"/>
              <a:gd name="connsiteX43" fmla="*/ 6671535 w 6748930"/>
              <a:gd name="connsiteY43" fmla="*/ 2937955 h 3712441"/>
              <a:gd name="connsiteX44" fmla="*/ 6748930 w 6748930"/>
              <a:gd name="connsiteY44" fmla="*/ 2813906 h 3712441"/>
              <a:gd name="connsiteX45" fmla="*/ 5559681 w 6748930"/>
              <a:gd name="connsiteY45" fmla="*/ 1838646 h 3712441"/>
              <a:gd name="connsiteX46" fmla="*/ 4062794 w 6748930"/>
              <a:gd name="connsiteY46" fmla="*/ 822325 h 3712441"/>
              <a:gd name="connsiteX47" fmla="*/ 3318797 w 6748930"/>
              <a:gd name="connsiteY47" fmla="*/ 361735 h 3712441"/>
              <a:gd name="connsiteX48" fmla="*/ 3082778 w 6748930"/>
              <a:gd name="connsiteY48" fmla="*/ 0 h 3712441"/>
              <a:gd name="connsiteX49" fmla="*/ 2588633 w 6748930"/>
              <a:gd name="connsiteY49" fmla="*/ 186891 h 3712441"/>
              <a:gd name="connsiteX50" fmla="*/ 2297602 w 6748930"/>
              <a:gd name="connsiteY50" fmla="*/ 486257 h 3712441"/>
              <a:gd name="connsiteX51" fmla="*/ 1989942 w 6748930"/>
              <a:gd name="connsiteY51" fmla="*/ 443847 h 3712441"/>
              <a:gd name="connsiteX52" fmla="*/ 1737690 w 6748930"/>
              <a:gd name="connsiteY52" fmla="*/ 479404 h 3712441"/>
              <a:gd name="connsiteX53" fmla="*/ 1271717 w 6748930"/>
              <a:gd name="connsiteY53" fmla="*/ 548735 h 3712441"/>
              <a:gd name="connsiteX54" fmla="*/ 762432 w 6748930"/>
              <a:gd name="connsiteY54" fmla="*/ 528842 h 3712441"/>
              <a:gd name="connsiteX55" fmla="*/ 649676 w 6748930"/>
              <a:gd name="connsiteY55" fmla="*/ 657036 h 3712441"/>
              <a:gd name="connsiteX56" fmla="*/ 579240 w 6748930"/>
              <a:gd name="connsiteY56" fmla="*/ 736335 h 3712441"/>
              <a:gd name="connsiteX57" fmla="*/ 545007 w 6748930"/>
              <a:gd name="connsiteY57" fmla="*/ 692774 h 3712441"/>
              <a:gd name="connsiteX58" fmla="*/ 465890 w 6748930"/>
              <a:gd name="connsiteY58" fmla="*/ 871985 h 3712441"/>
              <a:gd name="connsiteX59" fmla="*/ 290933 w 6748930"/>
              <a:gd name="connsiteY59" fmla="*/ 792087 h 3712441"/>
              <a:gd name="connsiteX60" fmla="*/ 89510 w 6748930"/>
              <a:gd name="connsiteY60" fmla="*/ 690721 h 3712441"/>
              <a:gd name="connsiteX61" fmla="*/ 68887 w 6748930"/>
              <a:gd name="connsiteY61" fmla="*/ 830526 h 3712441"/>
              <a:gd name="connsiteX62" fmla="*/ 0 w 6748930"/>
              <a:gd name="connsiteY62" fmla="*/ 930241 h 3712441"/>
              <a:gd name="connsiteX63" fmla="*/ 15717 w 6748930"/>
              <a:gd name="connsiteY63" fmla="*/ 1167609 h 3712441"/>
              <a:gd name="connsiteX64" fmla="*/ 124038 w 6748930"/>
              <a:gd name="connsiteY64" fmla="*/ 1155648 h 3712441"/>
              <a:gd name="connsiteX65" fmla="*/ 287427 w 6748930"/>
              <a:gd name="connsiteY65" fmla="*/ 1226057 h 3712441"/>
              <a:gd name="connsiteX66" fmla="*/ 477307 w 6748930"/>
              <a:gd name="connsiteY66" fmla="*/ 1339082 h 3712441"/>
              <a:gd name="connsiteX67" fmla="*/ 442078 w 6748930"/>
              <a:gd name="connsiteY67" fmla="*/ 1484525 h 3712441"/>
              <a:gd name="connsiteX68" fmla="*/ 632171 w 6748930"/>
              <a:gd name="connsiteY68" fmla="*/ 1714664 h 3712441"/>
              <a:gd name="connsiteX69" fmla="*/ 534711 w 6748930"/>
              <a:gd name="connsiteY69" fmla="*/ 1991244 h 3712441"/>
              <a:gd name="connsiteX0" fmla="*/ 534711 w 6748930"/>
              <a:gd name="connsiteY0" fmla="*/ 1991244 h 3712441"/>
              <a:gd name="connsiteX1" fmla="*/ 1076824 w 6748930"/>
              <a:gd name="connsiteY1" fmla="*/ 2233371 h 3712441"/>
              <a:gd name="connsiteX2" fmla="*/ 1398218 w 6748930"/>
              <a:gd name="connsiteY2" fmla="*/ 2392163 h 3712441"/>
              <a:gd name="connsiteX3" fmla="*/ 997575 w 6748930"/>
              <a:gd name="connsiteY3" fmla="*/ 3382081 h 3712441"/>
              <a:gd name="connsiteX4" fmla="*/ 1286691 w 6748930"/>
              <a:gd name="connsiteY4" fmla="*/ 3262215 h 3712441"/>
              <a:gd name="connsiteX5" fmla="*/ 1442161 w 6748930"/>
              <a:gd name="connsiteY5" fmla="*/ 3059998 h 3712441"/>
              <a:gd name="connsiteX6" fmla="*/ 1468940 w 6748930"/>
              <a:gd name="connsiteY6" fmla="*/ 3030634 h 3712441"/>
              <a:gd name="connsiteX7" fmla="*/ 1513390 w 6748930"/>
              <a:gd name="connsiteY7" fmla="*/ 3043334 h 3712441"/>
              <a:gd name="connsiteX8" fmla="*/ 1487990 w 6748930"/>
              <a:gd name="connsiteY8" fmla="*/ 3081434 h 3712441"/>
              <a:gd name="connsiteX9" fmla="*/ 1649915 w 6748930"/>
              <a:gd name="connsiteY9" fmla="*/ 3154748 h 3712441"/>
              <a:gd name="connsiteX10" fmla="*/ 1859532 w 6748930"/>
              <a:gd name="connsiteY10" fmla="*/ 3227832 h 3712441"/>
              <a:gd name="connsiteX11" fmla="*/ 1854065 w 6748930"/>
              <a:gd name="connsiteY11" fmla="*/ 3150379 h 3712441"/>
              <a:gd name="connsiteX12" fmla="*/ 1879446 w 6748930"/>
              <a:gd name="connsiteY12" fmla="*/ 3064683 h 3712441"/>
              <a:gd name="connsiteX13" fmla="*/ 1994158 w 6748930"/>
              <a:gd name="connsiteY13" fmla="*/ 2573306 h 3712441"/>
              <a:gd name="connsiteX14" fmla="*/ 2804799 w 6748930"/>
              <a:gd name="connsiteY14" fmla="*/ 3257305 h 3712441"/>
              <a:gd name="connsiteX15" fmla="*/ 3013959 w 6748930"/>
              <a:gd name="connsiteY15" fmla="*/ 3319674 h 3712441"/>
              <a:gd name="connsiteX16" fmla="*/ 3183365 w 6748930"/>
              <a:gd name="connsiteY16" fmla="*/ 3351368 h 3712441"/>
              <a:gd name="connsiteX17" fmla="*/ 3423049 w 6748930"/>
              <a:gd name="connsiteY17" fmla="*/ 3401223 h 3712441"/>
              <a:gd name="connsiteX18" fmla="*/ 3632647 w 6748930"/>
              <a:gd name="connsiteY18" fmla="*/ 3443712 h 3712441"/>
              <a:gd name="connsiteX19" fmla="*/ 3740614 w 6748930"/>
              <a:gd name="connsiteY19" fmla="*/ 3339492 h 3712441"/>
              <a:gd name="connsiteX20" fmla="*/ 3737407 w 6748930"/>
              <a:gd name="connsiteY20" fmla="*/ 3003597 h 3712441"/>
              <a:gd name="connsiteX21" fmla="*/ 3757294 w 6748930"/>
              <a:gd name="connsiteY21" fmla="*/ 2743298 h 3712441"/>
              <a:gd name="connsiteX22" fmla="*/ 3792915 w 6748930"/>
              <a:gd name="connsiteY22" fmla="*/ 2711458 h 3712441"/>
              <a:gd name="connsiteX23" fmla="*/ 4255597 w 6748930"/>
              <a:gd name="connsiteY23" fmla="*/ 3081644 h 3712441"/>
              <a:gd name="connsiteX24" fmla="*/ 4720118 w 6748930"/>
              <a:gd name="connsiteY24" fmla="*/ 3440208 h 3712441"/>
              <a:gd name="connsiteX25" fmla="*/ 5023475 w 6748930"/>
              <a:gd name="connsiteY25" fmla="*/ 3712441 h 3712441"/>
              <a:gd name="connsiteX26" fmla="*/ 5017702 w 6748930"/>
              <a:gd name="connsiteY26" fmla="*/ 3402590 h 3712441"/>
              <a:gd name="connsiteX27" fmla="*/ 4969981 w 6748930"/>
              <a:gd name="connsiteY27" fmla="*/ 3290503 h 3712441"/>
              <a:gd name="connsiteX28" fmla="*/ 4908533 w 6748930"/>
              <a:gd name="connsiteY28" fmla="*/ 3140914 h 3712441"/>
              <a:gd name="connsiteX29" fmla="*/ 5369357 w 6748930"/>
              <a:gd name="connsiteY29" fmla="*/ 3027363 h 3712441"/>
              <a:gd name="connsiteX30" fmla="*/ 5352135 w 6748930"/>
              <a:gd name="connsiteY30" fmla="*/ 2789719 h 3712441"/>
              <a:gd name="connsiteX31" fmla="*/ 5596803 w 6748930"/>
              <a:gd name="connsiteY31" fmla="*/ 2795396 h 3712441"/>
              <a:gd name="connsiteX32" fmla="*/ 5602980 w 6748930"/>
              <a:gd name="connsiteY32" fmla="*/ 2744913 h 3712441"/>
              <a:gd name="connsiteX33" fmla="*/ 5450683 w 6748930"/>
              <a:gd name="connsiteY33" fmla="*/ 2753781 h 3712441"/>
              <a:gd name="connsiteX34" fmla="*/ 5397215 w 6748930"/>
              <a:gd name="connsiteY34" fmla="*/ 2695241 h 3712441"/>
              <a:gd name="connsiteX35" fmla="*/ 5479694 w 6748930"/>
              <a:gd name="connsiteY35" fmla="*/ 2580631 h 3712441"/>
              <a:gd name="connsiteX36" fmla="*/ 5563128 w 6748930"/>
              <a:gd name="connsiteY36" fmla="*/ 2661852 h 3712441"/>
              <a:gd name="connsiteX37" fmla="*/ 5654304 w 6748930"/>
              <a:gd name="connsiteY37" fmla="*/ 2645932 h 3712441"/>
              <a:gd name="connsiteX38" fmla="*/ 5699181 w 6748930"/>
              <a:gd name="connsiteY38" fmla="*/ 2557567 h 3712441"/>
              <a:gd name="connsiteX39" fmla="*/ 5832576 w 6748930"/>
              <a:gd name="connsiteY39" fmla="*/ 2650996 h 3712441"/>
              <a:gd name="connsiteX40" fmla="*/ 5912633 w 6748930"/>
              <a:gd name="connsiteY40" fmla="*/ 2470626 h 3712441"/>
              <a:gd name="connsiteX41" fmla="*/ 6298015 w 6748930"/>
              <a:gd name="connsiteY41" fmla="*/ 2680176 h 3712441"/>
              <a:gd name="connsiteX42" fmla="*/ 6529868 w 6748930"/>
              <a:gd name="connsiteY42" fmla="*/ 2868709 h 3712441"/>
              <a:gd name="connsiteX43" fmla="*/ 6671535 w 6748930"/>
              <a:gd name="connsiteY43" fmla="*/ 2937955 h 3712441"/>
              <a:gd name="connsiteX44" fmla="*/ 6748930 w 6748930"/>
              <a:gd name="connsiteY44" fmla="*/ 2813906 h 3712441"/>
              <a:gd name="connsiteX45" fmla="*/ 5559681 w 6748930"/>
              <a:gd name="connsiteY45" fmla="*/ 1838646 h 3712441"/>
              <a:gd name="connsiteX46" fmla="*/ 4062794 w 6748930"/>
              <a:gd name="connsiteY46" fmla="*/ 822325 h 3712441"/>
              <a:gd name="connsiteX47" fmla="*/ 3318797 w 6748930"/>
              <a:gd name="connsiteY47" fmla="*/ 361735 h 3712441"/>
              <a:gd name="connsiteX48" fmla="*/ 3082778 w 6748930"/>
              <a:gd name="connsiteY48" fmla="*/ 0 h 3712441"/>
              <a:gd name="connsiteX49" fmla="*/ 2588633 w 6748930"/>
              <a:gd name="connsiteY49" fmla="*/ 186891 h 3712441"/>
              <a:gd name="connsiteX50" fmla="*/ 2297602 w 6748930"/>
              <a:gd name="connsiteY50" fmla="*/ 486257 h 3712441"/>
              <a:gd name="connsiteX51" fmla="*/ 1989942 w 6748930"/>
              <a:gd name="connsiteY51" fmla="*/ 443847 h 3712441"/>
              <a:gd name="connsiteX52" fmla="*/ 1737690 w 6748930"/>
              <a:gd name="connsiteY52" fmla="*/ 479404 h 3712441"/>
              <a:gd name="connsiteX53" fmla="*/ 1271717 w 6748930"/>
              <a:gd name="connsiteY53" fmla="*/ 548735 h 3712441"/>
              <a:gd name="connsiteX54" fmla="*/ 762432 w 6748930"/>
              <a:gd name="connsiteY54" fmla="*/ 528842 h 3712441"/>
              <a:gd name="connsiteX55" fmla="*/ 649676 w 6748930"/>
              <a:gd name="connsiteY55" fmla="*/ 657036 h 3712441"/>
              <a:gd name="connsiteX56" fmla="*/ 631244 w 6748930"/>
              <a:gd name="connsiteY56" fmla="*/ 779671 h 3712441"/>
              <a:gd name="connsiteX57" fmla="*/ 545007 w 6748930"/>
              <a:gd name="connsiteY57" fmla="*/ 692774 h 3712441"/>
              <a:gd name="connsiteX58" fmla="*/ 465890 w 6748930"/>
              <a:gd name="connsiteY58" fmla="*/ 871985 h 3712441"/>
              <a:gd name="connsiteX59" fmla="*/ 290933 w 6748930"/>
              <a:gd name="connsiteY59" fmla="*/ 792087 h 3712441"/>
              <a:gd name="connsiteX60" fmla="*/ 89510 w 6748930"/>
              <a:gd name="connsiteY60" fmla="*/ 690721 h 3712441"/>
              <a:gd name="connsiteX61" fmla="*/ 68887 w 6748930"/>
              <a:gd name="connsiteY61" fmla="*/ 830526 h 3712441"/>
              <a:gd name="connsiteX62" fmla="*/ 0 w 6748930"/>
              <a:gd name="connsiteY62" fmla="*/ 930241 h 3712441"/>
              <a:gd name="connsiteX63" fmla="*/ 15717 w 6748930"/>
              <a:gd name="connsiteY63" fmla="*/ 1167609 h 3712441"/>
              <a:gd name="connsiteX64" fmla="*/ 124038 w 6748930"/>
              <a:gd name="connsiteY64" fmla="*/ 1155648 h 3712441"/>
              <a:gd name="connsiteX65" fmla="*/ 287427 w 6748930"/>
              <a:gd name="connsiteY65" fmla="*/ 1226057 h 3712441"/>
              <a:gd name="connsiteX66" fmla="*/ 477307 w 6748930"/>
              <a:gd name="connsiteY66" fmla="*/ 1339082 h 3712441"/>
              <a:gd name="connsiteX67" fmla="*/ 442078 w 6748930"/>
              <a:gd name="connsiteY67" fmla="*/ 1484525 h 3712441"/>
              <a:gd name="connsiteX68" fmla="*/ 632171 w 6748930"/>
              <a:gd name="connsiteY68" fmla="*/ 1714664 h 3712441"/>
              <a:gd name="connsiteX69" fmla="*/ 534711 w 6748930"/>
              <a:gd name="connsiteY69" fmla="*/ 1991244 h 3712441"/>
              <a:gd name="connsiteX0" fmla="*/ 534711 w 6748930"/>
              <a:gd name="connsiteY0" fmla="*/ 1991244 h 3712441"/>
              <a:gd name="connsiteX1" fmla="*/ 1076824 w 6748930"/>
              <a:gd name="connsiteY1" fmla="*/ 2233371 h 3712441"/>
              <a:gd name="connsiteX2" fmla="*/ 1398218 w 6748930"/>
              <a:gd name="connsiteY2" fmla="*/ 2392163 h 3712441"/>
              <a:gd name="connsiteX3" fmla="*/ 997575 w 6748930"/>
              <a:gd name="connsiteY3" fmla="*/ 3382081 h 3712441"/>
              <a:gd name="connsiteX4" fmla="*/ 1286691 w 6748930"/>
              <a:gd name="connsiteY4" fmla="*/ 3262215 h 3712441"/>
              <a:gd name="connsiteX5" fmla="*/ 1442161 w 6748930"/>
              <a:gd name="connsiteY5" fmla="*/ 3059998 h 3712441"/>
              <a:gd name="connsiteX6" fmla="*/ 1468940 w 6748930"/>
              <a:gd name="connsiteY6" fmla="*/ 3030634 h 3712441"/>
              <a:gd name="connsiteX7" fmla="*/ 1513390 w 6748930"/>
              <a:gd name="connsiteY7" fmla="*/ 3043334 h 3712441"/>
              <a:gd name="connsiteX8" fmla="*/ 1487990 w 6748930"/>
              <a:gd name="connsiteY8" fmla="*/ 3081434 h 3712441"/>
              <a:gd name="connsiteX9" fmla="*/ 1649915 w 6748930"/>
              <a:gd name="connsiteY9" fmla="*/ 3154748 h 3712441"/>
              <a:gd name="connsiteX10" fmla="*/ 1859532 w 6748930"/>
              <a:gd name="connsiteY10" fmla="*/ 3227832 h 3712441"/>
              <a:gd name="connsiteX11" fmla="*/ 1854065 w 6748930"/>
              <a:gd name="connsiteY11" fmla="*/ 3150379 h 3712441"/>
              <a:gd name="connsiteX12" fmla="*/ 1879446 w 6748930"/>
              <a:gd name="connsiteY12" fmla="*/ 3064683 h 3712441"/>
              <a:gd name="connsiteX13" fmla="*/ 1994158 w 6748930"/>
              <a:gd name="connsiteY13" fmla="*/ 2573306 h 3712441"/>
              <a:gd name="connsiteX14" fmla="*/ 2804799 w 6748930"/>
              <a:gd name="connsiteY14" fmla="*/ 3257305 h 3712441"/>
              <a:gd name="connsiteX15" fmla="*/ 3013959 w 6748930"/>
              <a:gd name="connsiteY15" fmla="*/ 3319674 h 3712441"/>
              <a:gd name="connsiteX16" fmla="*/ 3183365 w 6748930"/>
              <a:gd name="connsiteY16" fmla="*/ 3351368 h 3712441"/>
              <a:gd name="connsiteX17" fmla="*/ 3423049 w 6748930"/>
              <a:gd name="connsiteY17" fmla="*/ 3401223 h 3712441"/>
              <a:gd name="connsiteX18" fmla="*/ 3632647 w 6748930"/>
              <a:gd name="connsiteY18" fmla="*/ 3443712 h 3712441"/>
              <a:gd name="connsiteX19" fmla="*/ 3740614 w 6748930"/>
              <a:gd name="connsiteY19" fmla="*/ 3339492 h 3712441"/>
              <a:gd name="connsiteX20" fmla="*/ 3737407 w 6748930"/>
              <a:gd name="connsiteY20" fmla="*/ 3003597 h 3712441"/>
              <a:gd name="connsiteX21" fmla="*/ 3757294 w 6748930"/>
              <a:gd name="connsiteY21" fmla="*/ 2743298 h 3712441"/>
              <a:gd name="connsiteX22" fmla="*/ 3792915 w 6748930"/>
              <a:gd name="connsiteY22" fmla="*/ 2711458 h 3712441"/>
              <a:gd name="connsiteX23" fmla="*/ 4255597 w 6748930"/>
              <a:gd name="connsiteY23" fmla="*/ 3081644 h 3712441"/>
              <a:gd name="connsiteX24" fmla="*/ 4720118 w 6748930"/>
              <a:gd name="connsiteY24" fmla="*/ 3440208 h 3712441"/>
              <a:gd name="connsiteX25" fmla="*/ 5023475 w 6748930"/>
              <a:gd name="connsiteY25" fmla="*/ 3712441 h 3712441"/>
              <a:gd name="connsiteX26" fmla="*/ 5017702 w 6748930"/>
              <a:gd name="connsiteY26" fmla="*/ 3402590 h 3712441"/>
              <a:gd name="connsiteX27" fmla="*/ 4969981 w 6748930"/>
              <a:gd name="connsiteY27" fmla="*/ 3290503 h 3712441"/>
              <a:gd name="connsiteX28" fmla="*/ 4908533 w 6748930"/>
              <a:gd name="connsiteY28" fmla="*/ 3140914 h 3712441"/>
              <a:gd name="connsiteX29" fmla="*/ 5369357 w 6748930"/>
              <a:gd name="connsiteY29" fmla="*/ 3027363 h 3712441"/>
              <a:gd name="connsiteX30" fmla="*/ 5352135 w 6748930"/>
              <a:gd name="connsiteY30" fmla="*/ 2789719 h 3712441"/>
              <a:gd name="connsiteX31" fmla="*/ 5596803 w 6748930"/>
              <a:gd name="connsiteY31" fmla="*/ 2795396 h 3712441"/>
              <a:gd name="connsiteX32" fmla="*/ 5602980 w 6748930"/>
              <a:gd name="connsiteY32" fmla="*/ 2744913 h 3712441"/>
              <a:gd name="connsiteX33" fmla="*/ 5450683 w 6748930"/>
              <a:gd name="connsiteY33" fmla="*/ 2753781 h 3712441"/>
              <a:gd name="connsiteX34" fmla="*/ 5397215 w 6748930"/>
              <a:gd name="connsiteY34" fmla="*/ 2695241 h 3712441"/>
              <a:gd name="connsiteX35" fmla="*/ 5479694 w 6748930"/>
              <a:gd name="connsiteY35" fmla="*/ 2580631 h 3712441"/>
              <a:gd name="connsiteX36" fmla="*/ 5563128 w 6748930"/>
              <a:gd name="connsiteY36" fmla="*/ 2661852 h 3712441"/>
              <a:gd name="connsiteX37" fmla="*/ 5654304 w 6748930"/>
              <a:gd name="connsiteY37" fmla="*/ 2645932 h 3712441"/>
              <a:gd name="connsiteX38" fmla="*/ 5699181 w 6748930"/>
              <a:gd name="connsiteY38" fmla="*/ 2557567 h 3712441"/>
              <a:gd name="connsiteX39" fmla="*/ 5832576 w 6748930"/>
              <a:gd name="connsiteY39" fmla="*/ 2650996 h 3712441"/>
              <a:gd name="connsiteX40" fmla="*/ 5912633 w 6748930"/>
              <a:gd name="connsiteY40" fmla="*/ 2470626 h 3712441"/>
              <a:gd name="connsiteX41" fmla="*/ 6298015 w 6748930"/>
              <a:gd name="connsiteY41" fmla="*/ 2680176 h 3712441"/>
              <a:gd name="connsiteX42" fmla="*/ 6529868 w 6748930"/>
              <a:gd name="connsiteY42" fmla="*/ 2868709 h 3712441"/>
              <a:gd name="connsiteX43" fmla="*/ 6671535 w 6748930"/>
              <a:gd name="connsiteY43" fmla="*/ 2937955 h 3712441"/>
              <a:gd name="connsiteX44" fmla="*/ 6748930 w 6748930"/>
              <a:gd name="connsiteY44" fmla="*/ 2813906 h 3712441"/>
              <a:gd name="connsiteX45" fmla="*/ 5559681 w 6748930"/>
              <a:gd name="connsiteY45" fmla="*/ 1838646 h 3712441"/>
              <a:gd name="connsiteX46" fmla="*/ 4062794 w 6748930"/>
              <a:gd name="connsiteY46" fmla="*/ 822325 h 3712441"/>
              <a:gd name="connsiteX47" fmla="*/ 3318797 w 6748930"/>
              <a:gd name="connsiteY47" fmla="*/ 361735 h 3712441"/>
              <a:gd name="connsiteX48" fmla="*/ 3082778 w 6748930"/>
              <a:gd name="connsiteY48" fmla="*/ 0 h 3712441"/>
              <a:gd name="connsiteX49" fmla="*/ 2588633 w 6748930"/>
              <a:gd name="connsiteY49" fmla="*/ 186891 h 3712441"/>
              <a:gd name="connsiteX50" fmla="*/ 2297602 w 6748930"/>
              <a:gd name="connsiteY50" fmla="*/ 486257 h 3712441"/>
              <a:gd name="connsiteX51" fmla="*/ 1989942 w 6748930"/>
              <a:gd name="connsiteY51" fmla="*/ 443847 h 3712441"/>
              <a:gd name="connsiteX52" fmla="*/ 1737690 w 6748930"/>
              <a:gd name="connsiteY52" fmla="*/ 479404 h 3712441"/>
              <a:gd name="connsiteX53" fmla="*/ 1271717 w 6748930"/>
              <a:gd name="connsiteY53" fmla="*/ 548735 h 3712441"/>
              <a:gd name="connsiteX54" fmla="*/ 762432 w 6748930"/>
              <a:gd name="connsiteY54" fmla="*/ 528842 h 3712441"/>
              <a:gd name="connsiteX55" fmla="*/ 649676 w 6748930"/>
              <a:gd name="connsiteY55" fmla="*/ 657036 h 3712441"/>
              <a:gd name="connsiteX56" fmla="*/ 587908 w 6748930"/>
              <a:gd name="connsiteY56" fmla="*/ 805673 h 3712441"/>
              <a:gd name="connsiteX57" fmla="*/ 545007 w 6748930"/>
              <a:gd name="connsiteY57" fmla="*/ 692774 h 3712441"/>
              <a:gd name="connsiteX58" fmla="*/ 465890 w 6748930"/>
              <a:gd name="connsiteY58" fmla="*/ 871985 h 3712441"/>
              <a:gd name="connsiteX59" fmla="*/ 290933 w 6748930"/>
              <a:gd name="connsiteY59" fmla="*/ 792087 h 3712441"/>
              <a:gd name="connsiteX60" fmla="*/ 89510 w 6748930"/>
              <a:gd name="connsiteY60" fmla="*/ 690721 h 3712441"/>
              <a:gd name="connsiteX61" fmla="*/ 68887 w 6748930"/>
              <a:gd name="connsiteY61" fmla="*/ 830526 h 3712441"/>
              <a:gd name="connsiteX62" fmla="*/ 0 w 6748930"/>
              <a:gd name="connsiteY62" fmla="*/ 930241 h 3712441"/>
              <a:gd name="connsiteX63" fmla="*/ 15717 w 6748930"/>
              <a:gd name="connsiteY63" fmla="*/ 1167609 h 3712441"/>
              <a:gd name="connsiteX64" fmla="*/ 124038 w 6748930"/>
              <a:gd name="connsiteY64" fmla="*/ 1155648 h 3712441"/>
              <a:gd name="connsiteX65" fmla="*/ 287427 w 6748930"/>
              <a:gd name="connsiteY65" fmla="*/ 1226057 h 3712441"/>
              <a:gd name="connsiteX66" fmla="*/ 477307 w 6748930"/>
              <a:gd name="connsiteY66" fmla="*/ 1339082 h 3712441"/>
              <a:gd name="connsiteX67" fmla="*/ 442078 w 6748930"/>
              <a:gd name="connsiteY67" fmla="*/ 1484525 h 3712441"/>
              <a:gd name="connsiteX68" fmla="*/ 632171 w 6748930"/>
              <a:gd name="connsiteY68" fmla="*/ 1714664 h 3712441"/>
              <a:gd name="connsiteX69" fmla="*/ 534711 w 6748930"/>
              <a:gd name="connsiteY69" fmla="*/ 1991244 h 3712441"/>
              <a:gd name="connsiteX0" fmla="*/ 534711 w 6748930"/>
              <a:gd name="connsiteY0" fmla="*/ 1991244 h 3712441"/>
              <a:gd name="connsiteX1" fmla="*/ 1076824 w 6748930"/>
              <a:gd name="connsiteY1" fmla="*/ 2233371 h 3712441"/>
              <a:gd name="connsiteX2" fmla="*/ 1398218 w 6748930"/>
              <a:gd name="connsiteY2" fmla="*/ 2392163 h 3712441"/>
              <a:gd name="connsiteX3" fmla="*/ 997575 w 6748930"/>
              <a:gd name="connsiteY3" fmla="*/ 3382081 h 3712441"/>
              <a:gd name="connsiteX4" fmla="*/ 1286691 w 6748930"/>
              <a:gd name="connsiteY4" fmla="*/ 3262215 h 3712441"/>
              <a:gd name="connsiteX5" fmla="*/ 1442161 w 6748930"/>
              <a:gd name="connsiteY5" fmla="*/ 3059998 h 3712441"/>
              <a:gd name="connsiteX6" fmla="*/ 1468940 w 6748930"/>
              <a:gd name="connsiteY6" fmla="*/ 3030634 h 3712441"/>
              <a:gd name="connsiteX7" fmla="*/ 1513390 w 6748930"/>
              <a:gd name="connsiteY7" fmla="*/ 3043334 h 3712441"/>
              <a:gd name="connsiteX8" fmla="*/ 1487990 w 6748930"/>
              <a:gd name="connsiteY8" fmla="*/ 3081434 h 3712441"/>
              <a:gd name="connsiteX9" fmla="*/ 1649915 w 6748930"/>
              <a:gd name="connsiteY9" fmla="*/ 3154748 h 3712441"/>
              <a:gd name="connsiteX10" fmla="*/ 1859532 w 6748930"/>
              <a:gd name="connsiteY10" fmla="*/ 3227832 h 3712441"/>
              <a:gd name="connsiteX11" fmla="*/ 1854065 w 6748930"/>
              <a:gd name="connsiteY11" fmla="*/ 3150379 h 3712441"/>
              <a:gd name="connsiteX12" fmla="*/ 1879446 w 6748930"/>
              <a:gd name="connsiteY12" fmla="*/ 3064683 h 3712441"/>
              <a:gd name="connsiteX13" fmla="*/ 1994158 w 6748930"/>
              <a:gd name="connsiteY13" fmla="*/ 2573306 h 3712441"/>
              <a:gd name="connsiteX14" fmla="*/ 2804799 w 6748930"/>
              <a:gd name="connsiteY14" fmla="*/ 3257305 h 3712441"/>
              <a:gd name="connsiteX15" fmla="*/ 3013959 w 6748930"/>
              <a:gd name="connsiteY15" fmla="*/ 3319674 h 3712441"/>
              <a:gd name="connsiteX16" fmla="*/ 3183365 w 6748930"/>
              <a:gd name="connsiteY16" fmla="*/ 3351368 h 3712441"/>
              <a:gd name="connsiteX17" fmla="*/ 3423049 w 6748930"/>
              <a:gd name="connsiteY17" fmla="*/ 3401223 h 3712441"/>
              <a:gd name="connsiteX18" fmla="*/ 3632647 w 6748930"/>
              <a:gd name="connsiteY18" fmla="*/ 3443712 h 3712441"/>
              <a:gd name="connsiteX19" fmla="*/ 3740614 w 6748930"/>
              <a:gd name="connsiteY19" fmla="*/ 3339492 h 3712441"/>
              <a:gd name="connsiteX20" fmla="*/ 3737407 w 6748930"/>
              <a:gd name="connsiteY20" fmla="*/ 3003597 h 3712441"/>
              <a:gd name="connsiteX21" fmla="*/ 3757294 w 6748930"/>
              <a:gd name="connsiteY21" fmla="*/ 2743298 h 3712441"/>
              <a:gd name="connsiteX22" fmla="*/ 3792915 w 6748930"/>
              <a:gd name="connsiteY22" fmla="*/ 2711458 h 3712441"/>
              <a:gd name="connsiteX23" fmla="*/ 4255597 w 6748930"/>
              <a:gd name="connsiteY23" fmla="*/ 3081644 h 3712441"/>
              <a:gd name="connsiteX24" fmla="*/ 4720118 w 6748930"/>
              <a:gd name="connsiteY24" fmla="*/ 3440208 h 3712441"/>
              <a:gd name="connsiteX25" fmla="*/ 5023475 w 6748930"/>
              <a:gd name="connsiteY25" fmla="*/ 3712441 h 3712441"/>
              <a:gd name="connsiteX26" fmla="*/ 5017702 w 6748930"/>
              <a:gd name="connsiteY26" fmla="*/ 3402590 h 3712441"/>
              <a:gd name="connsiteX27" fmla="*/ 4969981 w 6748930"/>
              <a:gd name="connsiteY27" fmla="*/ 3290503 h 3712441"/>
              <a:gd name="connsiteX28" fmla="*/ 4908533 w 6748930"/>
              <a:gd name="connsiteY28" fmla="*/ 3140914 h 3712441"/>
              <a:gd name="connsiteX29" fmla="*/ 5369357 w 6748930"/>
              <a:gd name="connsiteY29" fmla="*/ 3027363 h 3712441"/>
              <a:gd name="connsiteX30" fmla="*/ 5352135 w 6748930"/>
              <a:gd name="connsiteY30" fmla="*/ 2789719 h 3712441"/>
              <a:gd name="connsiteX31" fmla="*/ 5596803 w 6748930"/>
              <a:gd name="connsiteY31" fmla="*/ 2795396 h 3712441"/>
              <a:gd name="connsiteX32" fmla="*/ 5602980 w 6748930"/>
              <a:gd name="connsiteY32" fmla="*/ 2744913 h 3712441"/>
              <a:gd name="connsiteX33" fmla="*/ 5450683 w 6748930"/>
              <a:gd name="connsiteY33" fmla="*/ 2753781 h 3712441"/>
              <a:gd name="connsiteX34" fmla="*/ 5397215 w 6748930"/>
              <a:gd name="connsiteY34" fmla="*/ 2695241 h 3712441"/>
              <a:gd name="connsiteX35" fmla="*/ 5479694 w 6748930"/>
              <a:gd name="connsiteY35" fmla="*/ 2580631 h 3712441"/>
              <a:gd name="connsiteX36" fmla="*/ 5563128 w 6748930"/>
              <a:gd name="connsiteY36" fmla="*/ 2661852 h 3712441"/>
              <a:gd name="connsiteX37" fmla="*/ 5654304 w 6748930"/>
              <a:gd name="connsiteY37" fmla="*/ 2645932 h 3712441"/>
              <a:gd name="connsiteX38" fmla="*/ 5699181 w 6748930"/>
              <a:gd name="connsiteY38" fmla="*/ 2557567 h 3712441"/>
              <a:gd name="connsiteX39" fmla="*/ 5832576 w 6748930"/>
              <a:gd name="connsiteY39" fmla="*/ 2650996 h 3712441"/>
              <a:gd name="connsiteX40" fmla="*/ 5912633 w 6748930"/>
              <a:gd name="connsiteY40" fmla="*/ 2470626 h 3712441"/>
              <a:gd name="connsiteX41" fmla="*/ 6298015 w 6748930"/>
              <a:gd name="connsiteY41" fmla="*/ 2680176 h 3712441"/>
              <a:gd name="connsiteX42" fmla="*/ 6529868 w 6748930"/>
              <a:gd name="connsiteY42" fmla="*/ 2868709 h 3712441"/>
              <a:gd name="connsiteX43" fmla="*/ 6671535 w 6748930"/>
              <a:gd name="connsiteY43" fmla="*/ 2937955 h 3712441"/>
              <a:gd name="connsiteX44" fmla="*/ 6748930 w 6748930"/>
              <a:gd name="connsiteY44" fmla="*/ 2813906 h 3712441"/>
              <a:gd name="connsiteX45" fmla="*/ 5559681 w 6748930"/>
              <a:gd name="connsiteY45" fmla="*/ 1838646 h 3712441"/>
              <a:gd name="connsiteX46" fmla="*/ 4062794 w 6748930"/>
              <a:gd name="connsiteY46" fmla="*/ 822325 h 3712441"/>
              <a:gd name="connsiteX47" fmla="*/ 3318797 w 6748930"/>
              <a:gd name="connsiteY47" fmla="*/ 361735 h 3712441"/>
              <a:gd name="connsiteX48" fmla="*/ 3082778 w 6748930"/>
              <a:gd name="connsiteY48" fmla="*/ 0 h 3712441"/>
              <a:gd name="connsiteX49" fmla="*/ 2588633 w 6748930"/>
              <a:gd name="connsiteY49" fmla="*/ 186891 h 3712441"/>
              <a:gd name="connsiteX50" fmla="*/ 2297602 w 6748930"/>
              <a:gd name="connsiteY50" fmla="*/ 486257 h 3712441"/>
              <a:gd name="connsiteX51" fmla="*/ 1989942 w 6748930"/>
              <a:gd name="connsiteY51" fmla="*/ 443847 h 3712441"/>
              <a:gd name="connsiteX52" fmla="*/ 1737690 w 6748930"/>
              <a:gd name="connsiteY52" fmla="*/ 479404 h 3712441"/>
              <a:gd name="connsiteX53" fmla="*/ 1271717 w 6748930"/>
              <a:gd name="connsiteY53" fmla="*/ 548735 h 3712441"/>
              <a:gd name="connsiteX54" fmla="*/ 762432 w 6748930"/>
              <a:gd name="connsiteY54" fmla="*/ 528842 h 3712441"/>
              <a:gd name="connsiteX55" fmla="*/ 649676 w 6748930"/>
              <a:gd name="connsiteY55" fmla="*/ 657036 h 3712441"/>
              <a:gd name="connsiteX56" fmla="*/ 587908 w 6748930"/>
              <a:gd name="connsiteY56" fmla="*/ 805673 h 3712441"/>
              <a:gd name="connsiteX57" fmla="*/ 545007 w 6748930"/>
              <a:gd name="connsiteY57" fmla="*/ 692774 h 3712441"/>
              <a:gd name="connsiteX58" fmla="*/ 465890 w 6748930"/>
              <a:gd name="connsiteY58" fmla="*/ 871985 h 3712441"/>
              <a:gd name="connsiteX59" fmla="*/ 290933 w 6748930"/>
              <a:gd name="connsiteY59" fmla="*/ 792087 h 3712441"/>
              <a:gd name="connsiteX60" fmla="*/ 89510 w 6748930"/>
              <a:gd name="connsiteY60" fmla="*/ 690721 h 3712441"/>
              <a:gd name="connsiteX61" fmla="*/ 68887 w 6748930"/>
              <a:gd name="connsiteY61" fmla="*/ 830526 h 3712441"/>
              <a:gd name="connsiteX62" fmla="*/ 0 w 6748930"/>
              <a:gd name="connsiteY62" fmla="*/ 930241 h 3712441"/>
              <a:gd name="connsiteX63" fmla="*/ 15717 w 6748930"/>
              <a:gd name="connsiteY63" fmla="*/ 1167609 h 3712441"/>
              <a:gd name="connsiteX64" fmla="*/ 124038 w 6748930"/>
              <a:gd name="connsiteY64" fmla="*/ 1155648 h 3712441"/>
              <a:gd name="connsiteX65" fmla="*/ 287427 w 6748930"/>
              <a:gd name="connsiteY65" fmla="*/ 1226057 h 3712441"/>
              <a:gd name="connsiteX66" fmla="*/ 477307 w 6748930"/>
              <a:gd name="connsiteY66" fmla="*/ 1339082 h 3712441"/>
              <a:gd name="connsiteX67" fmla="*/ 442078 w 6748930"/>
              <a:gd name="connsiteY67" fmla="*/ 1484525 h 3712441"/>
              <a:gd name="connsiteX68" fmla="*/ 632171 w 6748930"/>
              <a:gd name="connsiteY68" fmla="*/ 1714664 h 3712441"/>
              <a:gd name="connsiteX69" fmla="*/ 534711 w 6748930"/>
              <a:gd name="connsiteY69" fmla="*/ 1991244 h 3712441"/>
              <a:gd name="connsiteX0" fmla="*/ 534711 w 6748930"/>
              <a:gd name="connsiteY0" fmla="*/ 1991244 h 3712441"/>
              <a:gd name="connsiteX1" fmla="*/ 1076824 w 6748930"/>
              <a:gd name="connsiteY1" fmla="*/ 2233371 h 3712441"/>
              <a:gd name="connsiteX2" fmla="*/ 1398218 w 6748930"/>
              <a:gd name="connsiteY2" fmla="*/ 2392163 h 3712441"/>
              <a:gd name="connsiteX3" fmla="*/ 997575 w 6748930"/>
              <a:gd name="connsiteY3" fmla="*/ 3382081 h 3712441"/>
              <a:gd name="connsiteX4" fmla="*/ 1286691 w 6748930"/>
              <a:gd name="connsiteY4" fmla="*/ 3262215 h 3712441"/>
              <a:gd name="connsiteX5" fmla="*/ 1442161 w 6748930"/>
              <a:gd name="connsiteY5" fmla="*/ 3059998 h 3712441"/>
              <a:gd name="connsiteX6" fmla="*/ 1468940 w 6748930"/>
              <a:gd name="connsiteY6" fmla="*/ 3030634 h 3712441"/>
              <a:gd name="connsiteX7" fmla="*/ 1513390 w 6748930"/>
              <a:gd name="connsiteY7" fmla="*/ 3043334 h 3712441"/>
              <a:gd name="connsiteX8" fmla="*/ 1487990 w 6748930"/>
              <a:gd name="connsiteY8" fmla="*/ 3081434 h 3712441"/>
              <a:gd name="connsiteX9" fmla="*/ 1649915 w 6748930"/>
              <a:gd name="connsiteY9" fmla="*/ 3154748 h 3712441"/>
              <a:gd name="connsiteX10" fmla="*/ 1859532 w 6748930"/>
              <a:gd name="connsiteY10" fmla="*/ 3227832 h 3712441"/>
              <a:gd name="connsiteX11" fmla="*/ 1854065 w 6748930"/>
              <a:gd name="connsiteY11" fmla="*/ 3150379 h 3712441"/>
              <a:gd name="connsiteX12" fmla="*/ 1879446 w 6748930"/>
              <a:gd name="connsiteY12" fmla="*/ 3064683 h 3712441"/>
              <a:gd name="connsiteX13" fmla="*/ 1994158 w 6748930"/>
              <a:gd name="connsiteY13" fmla="*/ 2573306 h 3712441"/>
              <a:gd name="connsiteX14" fmla="*/ 2804799 w 6748930"/>
              <a:gd name="connsiteY14" fmla="*/ 3257305 h 3712441"/>
              <a:gd name="connsiteX15" fmla="*/ 3013959 w 6748930"/>
              <a:gd name="connsiteY15" fmla="*/ 3319674 h 3712441"/>
              <a:gd name="connsiteX16" fmla="*/ 3183365 w 6748930"/>
              <a:gd name="connsiteY16" fmla="*/ 3351368 h 3712441"/>
              <a:gd name="connsiteX17" fmla="*/ 3423049 w 6748930"/>
              <a:gd name="connsiteY17" fmla="*/ 3401223 h 3712441"/>
              <a:gd name="connsiteX18" fmla="*/ 3632647 w 6748930"/>
              <a:gd name="connsiteY18" fmla="*/ 3443712 h 3712441"/>
              <a:gd name="connsiteX19" fmla="*/ 3740614 w 6748930"/>
              <a:gd name="connsiteY19" fmla="*/ 3339492 h 3712441"/>
              <a:gd name="connsiteX20" fmla="*/ 3737407 w 6748930"/>
              <a:gd name="connsiteY20" fmla="*/ 3003597 h 3712441"/>
              <a:gd name="connsiteX21" fmla="*/ 3757294 w 6748930"/>
              <a:gd name="connsiteY21" fmla="*/ 2743298 h 3712441"/>
              <a:gd name="connsiteX22" fmla="*/ 3792915 w 6748930"/>
              <a:gd name="connsiteY22" fmla="*/ 2711458 h 3712441"/>
              <a:gd name="connsiteX23" fmla="*/ 4255597 w 6748930"/>
              <a:gd name="connsiteY23" fmla="*/ 3081644 h 3712441"/>
              <a:gd name="connsiteX24" fmla="*/ 4720118 w 6748930"/>
              <a:gd name="connsiteY24" fmla="*/ 3440208 h 3712441"/>
              <a:gd name="connsiteX25" fmla="*/ 5023475 w 6748930"/>
              <a:gd name="connsiteY25" fmla="*/ 3712441 h 3712441"/>
              <a:gd name="connsiteX26" fmla="*/ 5017702 w 6748930"/>
              <a:gd name="connsiteY26" fmla="*/ 3402590 h 3712441"/>
              <a:gd name="connsiteX27" fmla="*/ 4969981 w 6748930"/>
              <a:gd name="connsiteY27" fmla="*/ 3290503 h 3712441"/>
              <a:gd name="connsiteX28" fmla="*/ 4908533 w 6748930"/>
              <a:gd name="connsiteY28" fmla="*/ 3140914 h 3712441"/>
              <a:gd name="connsiteX29" fmla="*/ 5369357 w 6748930"/>
              <a:gd name="connsiteY29" fmla="*/ 3027363 h 3712441"/>
              <a:gd name="connsiteX30" fmla="*/ 5352135 w 6748930"/>
              <a:gd name="connsiteY30" fmla="*/ 2789719 h 3712441"/>
              <a:gd name="connsiteX31" fmla="*/ 5596803 w 6748930"/>
              <a:gd name="connsiteY31" fmla="*/ 2795396 h 3712441"/>
              <a:gd name="connsiteX32" fmla="*/ 5602980 w 6748930"/>
              <a:gd name="connsiteY32" fmla="*/ 2744913 h 3712441"/>
              <a:gd name="connsiteX33" fmla="*/ 5450683 w 6748930"/>
              <a:gd name="connsiteY33" fmla="*/ 2753781 h 3712441"/>
              <a:gd name="connsiteX34" fmla="*/ 5397215 w 6748930"/>
              <a:gd name="connsiteY34" fmla="*/ 2695241 h 3712441"/>
              <a:gd name="connsiteX35" fmla="*/ 5479694 w 6748930"/>
              <a:gd name="connsiteY35" fmla="*/ 2580631 h 3712441"/>
              <a:gd name="connsiteX36" fmla="*/ 5563128 w 6748930"/>
              <a:gd name="connsiteY36" fmla="*/ 2661852 h 3712441"/>
              <a:gd name="connsiteX37" fmla="*/ 5654304 w 6748930"/>
              <a:gd name="connsiteY37" fmla="*/ 2645932 h 3712441"/>
              <a:gd name="connsiteX38" fmla="*/ 5699181 w 6748930"/>
              <a:gd name="connsiteY38" fmla="*/ 2557567 h 3712441"/>
              <a:gd name="connsiteX39" fmla="*/ 5832576 w 6748930"/>
              <a:gd name="connsiteY39" fmla="*/ 2650996 h 3712441"/>
              <a:gd name="connsiteX40" fmla="*/ 5912633 w 6748930"/>
              <a:gd name="connsiteY40" fmla="*/ 2470626 h 3712441"/>
              <a:gd name="connsiteX41" fmla="*/ 6298015 w 6748930"/>
              <a:gd name="connsiteY41" fmla="*/ 2680176 h 3712441"/>
              <a:gd name="connsiteX42" fmla="*/ 6529868 w 6748930"/>
              <a:gd name="connsiteY42" fmla="*/ 2868709 h 3712441"/>
              <a:gd name="connsiteX43" fmla="*/ 6671535 w 6748930"/>
              <a:gd name="connsiteY43" fmla="*/ 2937955 h 3712441"/>
              <a:gd name="connsiteX44" fmla="*/ 6748930 w 6748930"/>
              <a:gd name="connsiteY44" fmla="*/ 2813906 h 3712441"/>
              <a:gd name="connsiteX45" fmla="*/ 5559681 w 6748930"/>
              <a:gd name="connsiteY45" fmla="*/ 1838646 h 3712441"/>
              <a:gd name="connsiteX46" fmla="*/ 4062794 w 6748930"/>
              <a:gd name="connsiteY46" fmla="*/ 822325 h 3712441"/>
              <a:gd name="connsiteX47" fmla="*/ 3318797 w 6748930"/>
              <a:gd name="connsiteY47" fmla="*/ 361735 h 3712441"/>
              <a:gd name="connsiteX48" fmla="*/ 3082778 w 6748930"/>
              <a:gd name="connsiteY48" fmla="*/ 0 h 3712441"/>
              <a:gd name="connsiteX49" fmla="*/ 2588633 w 6748930"/>
              <a:gd name="connsiteY49" fmla="*/ 186891 h 3712441"/>
              <a:gd name="connsiteX50" fmla="*/ 2297602 w 6748930"/>
              <a:gd name="connsiteY50" fmla="*/ 486257 h 3712441"/>
              <a:gd name="connsiteX51" fmla="*/ 1989942 w 6748930"/>
              <a:gd name="connsiteY51" fmla="*/ 443847 h 3712441"/>
              <a:gd name="connsiteX52" fmla="*/ 1737690 w 6748930"/>
              <a:gd name="connsiteY52" fmla="*/ 479404 h 3712441"/>
              <a:gd name="connsiteX53" fmla="*/ 1271717 w 6748930"/>
              <a:gd name="connsiteY53" fmla="*/ 548735 h 3712441"/>
              <a:gd name="connsiteX54" fmla="*/ 762432 w 6748930"/>
              <a:gd name="connsiteY54" fmla="*/ 528842 h 3712441"/>
              <a:gd name="connsiteX55" fmla="*/ 649676 w 6748930"/>
              <a:gd name="connsiteY55" fmla="*/ 657036 h 3712441"/>
              <a:gd name="connsiteX56" fmla="*/ 587908 w 6748930"/>
              <a:gd name="connsiteY56" fmla="*/ 805673 h 3712441"/>
              <a:gd name="connsiteX57" fmla="*/ 545007 w 6748930"/>
              <a:gd name="connsiteY57" fmla="*/ 692774 h 3712441"/>
              <a:gd name="connsiteX58" fmla="*/ 465890 w 6748930"/>
              <a:gd name="connsiteY58" fmla="*/ 871985 h 3712441"/>
              <a:gd name="connsiteX59" fmla="*/ 290933 w 6748930"/>
              <a:gd name="connsiteY59" fmla="*/ 792087 h 3712441"/>
              <a:gd name="connsiteX60" fmla="*/ 89510 w 6748930"/>
              <a:gd name="connsiteY60" fmla="*/ 690721 h 3712441"/>
              <a:gd name="connsiteX61" fmla="*/ 68887 w 6748930"/>
              <a:gd name="connsiteY61" fmla="*/ 830526 h 3712441"/>
              <a:gd name="connsiteX62" fmla="*/ 0 w 6748930"/>
              <a:gd name="connsiteY62" fmla="*/ 930241 h 3712441"/>
              <a:gd name="connsiteX63" fmla="*/ 15717 w 6748930"/>
              <a:gd name="connsiteY63" fmla="*/ 1167609 h 3712441"/>
              <a:gd name="connsiteX64" fmla="*/ 124038 w 6748930"/>
              <a:gd name="connsiteY64" fmla="*/ 1155648 h 3712441"/>
              <a:gd name="connsiteX65" fmla="*/ 287427 w 6748930"/>
              <a:gd name="connsiteY65" fmla="*/ 1226057 h 3712441"/>
              <a:gd name="connsiteX66" fmla="*/ 477307 w 6748930"/>
              <a:gd name="connsiteY66" fmla="*/ 1339082 h 3712441"/>
              <a:gd name="connsiteX67" fmla="*/ 442078 w 6748930"/>
              <a:gd name="connsiteY67" fmla="*/ 1484525 h 3712441"/>
              <a:gd name="connsiteX68" fmla="*/ 632171 w 6748930"/>
              <a:gd name="connsiteY68" fmla="*/ 1714664 h 3712441"/>
              <a:gd name="connsiteX69" fmla="*/ 534711 w 6748930"/>
              <a:gd name="connsiteY69" fmla="*/ 1991244 h 3712441"/>
              <a:gd name="connsiteX0" fmla="*/ 534711 w 6748930"/>
              <a:gd name="connsiteY0" fmla="*/ 1991244 h 3712441"/>
              <a:gd name="connsiteX1" fmla="*/ 1076824 w 6748930"/>
              <a:gd name="connsiteY1" fmla="*/ 2233371 h 3712441"/>
              <a:gd name="connsiteX2" fmla="*/ 1398218 w 6748930"/>
              <a:gd name="connsiteY2" fmla="*/ 2392163 h 3712441"/>
              <a:gd name="connsiteX3" fmla="*/ 997575 w 6748930"/>
              <a:gd name="connsiteY3" fmla="*/ 3382081 h 3712441"/>
              <a:gd name="connsiteX4" fmla="*/ 1286691 w 6748930"/>
              <a:gd name="connsiteY4" fmla="*/ 3262215 h 3712441"/>
              <a:gd name="connsiteX5" fmla="*/ 1442161 w 6748930"/>
              <a:gd name="connsiteY5" fmla="*/ 3059998 h 3712441"/>
              <a:gd name="connsiteX6" fmla="*/ 1468940 w 6748930"/>
              <a:gd name="connsiteY6" fmla="*/ 3030634 h 3712441"/>
              <a:gd name="connsiteX7" fmla="*/ 1513390 w 6748930"/>
              <a:gd name="connsiteY7" fmla="*/ 3043334 h 3712441"/>
              <a:gd name="connsiteX8" fmla="*/ 1487990 w 6748930"/>
              <a:gd name="connsiteY8" fmla="*/ 3081434 h 3712441"/>
              <a:gd name="connsiteX9" fmla="*/ 1649915 w 6748930"/>
              <a:gd name="connsiteY9" fmla="*/ 3154748 h 3712441"/>
              <a:gd name="connsiteX10" fmla="*/ 1859532 w 6748930"/>
              <a:gd name="connsiteY10" fmla="*/ 3227832 h 3712441"/>
              <a:gd name="connsiteX11" fmla="*/ 1854065 w 6748930"/>
              <a:gd name="connsiteY11" fmla="*/ 3150379 h 3712441"/>
              <a:gd name="connsiteX12" fmla="*/ 1879446 w 6748930"/>
              <a:gd name="connsiteY12" fmla="*/ 3064683 h 3712441"/>
              <a:gd name="connsiteX13" fmla="*/ 1994158 w 6748930"/>
              <a:gd name="connsiteY13" fmla="*/ 2573306 h 3712441"/>
              <a:gd name="connsiteX14" fmla="*/ 2804799 w 6748930"/>
              <a:gd name="connsiteY14" fmla="*/ 3257305 h 3712441"/>
              <a:gd name="connsiteX15" fmla="*/ 3013959 w 6748930"/>
              <a:gd name="connsiteY15" fmla="*/ 3319674 h 3712441"/>
              <a:gd name="connsiteX16" fmla="*/ 3183365 w 6748930"/>
              <a:gd name="connsiteY16" fmla="*/ 3351368 h 3712441"/>
              <a:gd name="connsiteX17" fmla="*/ 3423049 w 6748930"/>
              <a:gd name="connsiteY17" fmla="*/ 3401223 h 3712441"/>
              <a:gd name="connsiteX18" fmla="*/ 3632647 w 6748930"/>
              <a:gd name="connsiteY18" fmla="*/ 3443712 h 3712441"/>
              <a:gd name="connsiteX19" fmla="*/ 3740614 w 6748930"/>
              <a:gd name="connsiteY19" fmla="*/ 3339492 h 3712441"/>
              <a:gd name="connsiteX20" fmla="*/ 3737407 w 6748930"/>
              <a:gd name="connsiteY20" fmla="*/ 3003597 h 3712441"/>
              <a:gd name="connsiteX21" fmla="*/ 3757294 w 6748930"/>
              <a:gd name="connsiteY21" fmla="*/ 2743298 h 3712441"/>
              <a:gd name="connsiteX22" fmla="*/ 3792915 w 6748930"/>
              <a:gd name="connsiteY22" fmla="*/ 2711458 h 3712441"/>
              <a:gd name="connsiteX23" fmla="*/ 4255597 w 6748930"/>
              <a:gd name="connsiteY23" fmla="*/ 3081644 h 3712441"/>
              <a:gd name="connsiteX24" fmla="*/ 4720118 w 6748930"/>
              <a:gd name="connsiteY24" fmla="*/ 3440208 h 3712441"/>
              <a:gd name="connsiteX25" fmla="*/ 5023475 w 6748930"/>
              <a:gd name="connsiteY25" fmla="*/ 3712441 h 3712441"/>
              <a:gd name="connsiteX26" fmla="*/ 5017702 w 6748930"/>
              <a:gd name="connsiteY26" fmla="*/ 3402590 h 3712441"/>
              <a:gd name="connsiteX27" fmla="*/ 4969981 w 6748930"/>
              <a:gd name="connsiteY27" fmla="*/ 3290503 h 3712441"/>
              <a:gd name="connsiteX28" fmla="*/ 4908533 w 6748930"/>
              <a:gd name="connsiteY28" fmla="*/ 3140914 h 3712441"/>
              <a:gd name="connsiteX29" fmla="*/ 5369357 w 6748930"/>
              <a:gd name="connsiteY29" fmla="*/ 3027363 h 3712441"/>
              <a:gd name="connsiteX30" fmla="*/ 5352135 w 6748930"/>
              <a:gd name="connsiteY30" fmla="*/ 2789719 h 3712441"/>
              <a:gd name="connsiteX31" fmla="*/ 5596803 w 6748930"/>
              <a:gd name="connsiteY31" fmla="*/ 2795396 h 3712441"/>
              <a:gd name="connsiteX32" fmla="*/ 5602980 w 6748930"/>
              <a:gd name="connsiteY32" fmla="*/ 2744913 h 3712441"/>
              <a:gd name="connsiteX33" fmla="*/ 5450683 w 6748930"/>
              <a:gd name="connsiteY33" fmla="*/ 2753781 h 3712441"/>
              <a:gd name="connsiteX34" fmla="*/ 5397215 w 6748930"/>
              <a:gd name="connsiteY34" fmla="*/ 2695241 h 3712441"/>
              <a:gd name="connsiteX35" fmla="*/ 5479694 w 6748930"/>
              <a:gd name="connsiteY35" fmla="*/ 2580631 h 3712441"/>
              <a:gd name="connsiteX36" fmla="*/ 5563128 w 6748930"/>
              <a:gd name="connsiteY36" fmla="*/ 2661852 h 3712441"/>
              <a:gd name="connsiteX37" fmla="*/ 5654304 w 6748930"/>
              <a:gd name="connsiteY37" fmla="*/ 2645932 h 3712441"/>
              <a:gd name="connsiteX38" fmla="*/ 5699181 w 6748930"/>
              <a:gd name="connsiteY38" fmla="*/ 2557567 h 3712441"/>
              <a:gd name="connsiteX39" fmla="*/ 5832576 w 6748930"/>
              <a:gd name="connsiteY39" fmla="*/ 2650996 h 3712441"/>
              <a:gd name="connsiteX40" fmla="*/ 5912633 w 6748930"/>
              <a:gd name="connsiteY40" fmla="*/ 2470626 h 3712441"/>
              <a:gd name="connsiteX41" fmla="*/ 6298015 w 6748930"/>
              <a:gd name="connsiteY41" fmla="*/ 2680176 h 3712441"/>
              <a:gd name="connsiteX42" fmla="*/ 6529868 w 6748930"/>
              <a:gd name="connsiteY42" fmla="*/ 2868709 h 3712441"/>
              <a:gd name="connsiteX43" fmla="*/ 6671535 w 6748930"/>
              <a:gd name="connsiteY43" fmla="*/ 2937955 h 3712441"/>
              <a:gd name="connsiteX44" fmla="*/ 6748930 w 6748930"/>
              <a:gd name="connsiteY44" fmla="*/ 2813906 h 3712441"/>
              <a:gd name="connsiteX45" fmla="*/ 5559681 w 6748930"/>
              <a:gd name="connsiteY45" fmla="*/ 1838646 h 3712441"/>
              <a:gd name="connsiteX46" fmla="*/ 4062794 w 6748930"/>
              <a:gd name="connsiteY46" fmla="*/ 822325 h 3712441"/>
              <a:gd name="connsiteX47" fmla="*/ 3318797 w 6748930"/>
              <a:gd name="connsiteY47" fmla="*/ 361735 h 3712441"/>
              <a:gd name="connsiteX48" fmla="*/ 3082778 w 6748930"/>
              <a:gd name="connsiteY48" fmla="*/ 0 h 3712441"/>
              <a:gd name="connsiteX49" fmla="*/ 2588633 w 6748930"/>
              <a:gd name="connsiteY49" fmla="*/ 186891 h 3712441"/>
              <a:gd name="connsiteX50" fmla="*/ 2297602 w 6748930"/>
              <a:gd name="connsiteY50" fmla="*/ 486257 h 3712441"/>
              <a:gd name="connsiteX51" fmla="*/ 1989942 w 6748930"/>
              <a:gd name="connsiteY51" fmla="*/ 443847 h 3712441"/>
              <a:gd name="connsiteX52" fmla="*/ 1737690 w 6748930"/>
              <a:gd name="connsiteY52" fmla="*/ 479404 h 3712441"/>
              <a:gd name="connsiteX53" fmla="*/ 1271717 w 6748930"/>
              <a:gd name="connsiteY53" fmla="*/ 548735 h 3712441"/>
              <a:gd name="connsiteX54" fmla="*/ 762432 w 6748930"/>
              <a:gd name="connsiteY54" fmla="*/ 528842 h 3712441"/>
              <a:gd name="connsiteX55" fmla="*/ 649676 w 6748930"/>
              <a:gd name="connsiteY55" fmla="*/ 657036 h 3712441"/>
              <a:gd name="connsiteX56" fmla="*/ 587908 w 6748930"/>
              <a:gd name="connsiteY56" fmla="*/ 805673 h 3712441"/>
              <a:gd name="connsiteX57" fmla="*/ 545007 w 6748930"/>
              <a:gd name="connsiteY57" fmla="*/ 692774 h 3712441"/>
              <a:gd name="connsiteX58" fmla="*/ 465890 w 6748930"/>
              <a:gd name="connsiteY58" fmla="*/ 871985 h 3712441"/>
              <a:gd name="connsiteX59" fmla="*/ 290933 w 6748930"/>
              <a:gd name="connsiteY59" fmla="*/ 792087 h 3712441"/>
              <a:gd name="connsiteX60" fmla="*/ 89510 w 6748930"/>
              <a:gd name="connsiteY60" fmla="*/ 681843 h 3712441"/>
              <a:gd name="connsiteX61" fmla="*/ 68887 w 6748930"/>
              <a:gd name="connsiteY61" fmla="*/ 830526 h 3712441"/>
              <a:gd name="connsiteX62" fmla="*/ 0 w 6748930"/>
              <a:gd name="connsiteY62" fmla="*/ 930241 h 3712441"/>
              <a:gd name="connsiteX63" fmla="*/ 15717 w 6748930"/>
              <a:gd name="connsiteY63" fmla="*/ 1167609 h 3712441"/>
              <a:gd name="connsiteX64" fmla="*/ 124038 w 6748930"/>
              <a:gd name="connsiteY64" fmla="*/ 1155648 h 3712441"/>
              <a:gd name="connsiteX65" fmla="*/ 287427 w 6748930"/>
              <a:gd name="connsiteY65" fmla="*/ 1226057 h 3712441"/>
              <a:gd name="connsiteX66" fmla="*/ 477307 w 6748930"/>
              <a:gd name="connsiteY66" fmla="*/ 1339082 h 3712441"/>
              <a:gd name="connsiteX67" fmla="*/ 442078 w 6748930"/>
              <a:gd name="connsiteY67" fmla="*/ 1484525 h 3712441"/>
              <a:gd name="connsiteX68" fmla="*/ 632171 w 6748930"/>
              <a:gd name="connsiteY68" fmla="*/ 1714664 h 3712441"/>
              <a:gd name="connsiteX69" fmla="*/ 534711 w 6748930"/>
              <a:gd name="connsiteY69" fmla="*/ 1991244 h 3712441"/>
              <a:gd name="connsiteX0" fmla="*/ 534711 w 6748930"/>
              <a:gd name="connsiteY0" fmla="*/ 1991244 h 3712441"/>
              <a:gd name="connsiteX1" fmla="*/ 1076824 w 6748930"/>
              <a:gd name="connsiteY1" fmla="*/ 2233371 h 3712441"/>
              <a:gd name="connsiteX2" fmla="*/ 1398218 w 6748930"/>
              <a:gd name="connsiteY2" fmla="*/ 2392163 h 3712441"/>
              <a:gd name="connsiteX3" fmla="*/ 997575 w 6748930"/>
              <a:gd name="connsiteY3" fmla="*/ 3382081 h 3712441"/>
              <a:gd name="connsiteX4" fmla="*/ 1286691 w 6748930"/>
              <a:gd name="connsiteY4" fmla="*/ 3262215 h 3712441"/>
              <a:gd name="connsiteX5" fmla="*/ 1442161 w 6748930"/>
              <a:gd name="connsiteY5" fmla="*/ 3059998 h 3712441"/>
              <a:gd name="connsiteX6" fmla="*/ 1468940 w 6748930"/>
              <a:gd name="connsiteY6" fmla="*/ 3030634 h 3712441"/>
              <a:gd name="connsiteX7" fmla="*/ 1513390 w 6748930"/>
              <a:gd name="connsiteY7" fmla="*/ 3043334 h 3712441"/>
              <a:gd name="connsiteX8" fmla="*/ 1487990 w 6748930"/>
              <a:gd name="connsiteY8" fmla="*/ 3081434 h 3712441"/>
              <a:gd name="connsiteX9" fmla="*/ 1649915 w 6748930"/>
              <a:gd name="connsiteY9" fmla="*/ 3154748 h 3712441"/>
              <a:gd name="connsiteX10" fmla="*/ 1859532 w 6748930"/>
              <a:gd name="connsiteY10" fmla="*/ 3227832 h 3712441"/>
              <a:gd name="connsiteX11" fmla="*/ 1854065 w 6748930"/>
              <a:gd name="connsiteY11" fmla="*/ 3150379 h 3712441"/>
              <a:gd name="connsiteX12" fmla="*/ 1879446 w 6748930"/>
              <a:gd name="connsiteY12" fmla="*/ 3064683 h 3712441"/>
              <a:gd name="connsiteX13" fmla="*/ 1994158 w 6748930"/>
              <a:gd name="connsiteY13" fmla="*/ 2573306 h 3712441"/>
              <a:gd name="connsiteX14" fmla="*/ 2804799 w 6748930"/>
              <a:gd name="connsiteY14" fmla="*/ 3257305 h 3712441"/>
              <a:gd name="connsiteX15" fmla="*/ 3013959 w 6748930"/>
              <a:gd name="connsiteY15" fmla="*/ 3319674 h 3712441"/>
              <a:gd name="connsiteX16" fmla="*/ 3183365 w 6748930"/>
              <a:gd name="connsiteY16" fmla="*/ 3351368 h 3712441"/>
              <a:gd name="connsiteX17" fmla="*/ 3423049 w 6748930"/>
              <a:gd name="connsiteY17" fmla="*/ 3401223 h 3712441"/>
              <a:gd name="connsiteX18" fmla="*/ 3632647 w 6748930"/>
              <a:gd name="connsiteY18" fmla="*/ 3443712 h 3712441"/>
              <a:gd name="connsiteX19" fmla="*/ 3740614 w 6748930"/>
              <a:gd name="connsiteY19" fmla="*/ 3339492 h 3712441"/>
              <a:gd name="connsiteX20" fmla="*/ 3737407 w 6748930"/>
              <a:gd name="connsiteY20" fmla="*/ 3003597 h 3712441"/>
              <a:gd name="connsiteX21" fmla="*/ 3757294 w 6748930"/>
              <a:gd name="connsiteY21" fmla="*/ 2743298 h 3712441"/>
              <a:gd name="connsiteX22" fmla="*/ 3792915 w 6748930"/>
              <a:gd name="connsiteY22" fmla="*/ 2711458 h 3712441"/>
              <a:gd name="connsiteX23" fmla="*/ 4255597 w 6748930"/>
              <a:gd name="connsiteY23" fmla="*/ 3081644 h 3712441"/>
              <a:gd name="connsiteX24" fmla="*/ 4720118 w 6748930"/>
              <a:gd name="connsiteY24" fmla="*/ 3440208 h 3712441"/>
              <a:gd name="connsiteX25" fmla="*/ 5023475 w 6748930"/>
              <a:gd name="connsiteY25" fmla="*/ 3712441 h 3712441"/>
              <a:gd name="connsiteX26" fmla="*/ 5017702 w 6748930"/>
              <a:gd name="connsiteY26" fmla="*/ 3402590 h 3712441"/>
              <a:gd name="connsiteX27" fmla="*/ 4969981 w 6748930"/>
              <a:gd name="connsiteY27" fmla="*/ 3290503 h 3712441"/>
              <a:gd name="connsiteX28" fmla="*/ 4908533 w 6748930"/>
              <a:gd name="connsiteY28" fmla="*/ 3140914 h 3712441"/>
              <a:gd name="connsiteX29" fmla="*/ 5369357 w 6748930"/>
              <a:gd name="connsiteY29" fmla="*/ 3027363 h 3712441"/>
              <a:gd name="connsiteX30" fmla="*/ 5352135 w 6748930"/>
              <a:gd name="connsiteY30" fmla="*/ 2789719 h 3712441"/>
              <a:gd name="connsiteX31" fmla="*/ 5596803 w 6748930"/>
              <a:gd name="connsiteY31" fmla="*/ 2795396 h 3712441"/>
              <a:gd name="connsiteX32" fmla="*/ 5602980 w 6748930"/>
              <a:gd name="connsiteY32" fmla="*/ 2744913 h 3712441"/>
              <a:gd name="connsiteX33" fmla="*/ 5450683 w 6748930"/>
              <a:gd name="connsiteY33" fmla="*/ 2753781 h 3712441"/>
              <a:gd name="connsiteX34" fmla="*/ 5397215 w 6748930"/>
              <a:gd name="connsiteY34" fmla="*/ 2695241 h 3712441"/>
              <a:gd name="connsiteX35" fmla="*/ 5479694 w 6748930"/>
              <a:gd name="connsiteY35" fmla="*/ 2580631 h 3712441"/>
              <a:gd name="connsiteX36" fmla="*/ 5563128 w 6748930"/>
              <a:gd name="connsiteY36" fmla="*/ 2661852 h 3712441"/>
              <a:gd name="connsiteX37" fmla="*/ 5654304 w 6748930"/>
              <a:gd name="connsiteY37" fmla="*/ 2645932 h 3712441"/>
              <a:gd name="connsiteX38" fmla="*/ 5699181 w 6748930"/>
              <a:gd name="connsiteY38" fmla="*/ 2557567 h 3712441"/>
              <a:gd name="connsiteX39" fmla="*/ 5832576 w 6748930"/>
              <a:gd name="connsiteY39" fmla="*/ 2650996 h 3712441"/>
              <a:gd name="connsiteX40" fmla="*/ 5912633 w 6748930"/>
              <a:gd name="connsiteY40" fmla="*/ 2470626 h 3712441"/>
              <a:gd name="connsiteX41" fmla="*/ 6298015 w 6748930"/>
              <a:gd name="connsiteY41" fmla="*/ 2680176 h 3712441"/>
              <a:gd name="connsiteX42" fmla="*/ 6529868 w 6748930"/>
              <a:gd name="connsiteY42" fmla="*/ 2868709 h 3712441"/>
              <a:gd name="connsiteX43" fmla="*/ 6671535 w 6748930"/>
              <a:gd name="connsiteY43" fmla="*/ 2937955 h 3712441"/>
              <a:gd name="connsiteX44" fmla="*/ 6748930 w 6748930"/>
              <a:gd name="connsiteY44" fmla="*/ 2813906 h 3712441"/>
              <a:gd name="connsiteX45" fmla="*/ 5559681 w 6748930"/>
              <a:gd name="connsiteY45" fmla="*/ 1838646 h 3712441"/>
              <a:gd name="connsiteX46" fmla="*/ 4062794 w 6748930"/>
              <a:gd name="connsiteY46" fmla="*/ 822325 h 3712441"/>
              <a:gd name="connsiteX47" fmla="*/ 3318797 w 6748930"/>
              <a:gd name="connsiteY47" fmla="*/ 361735 h 3712441"/>
              <a:gd name="connsiteX48" fmla="*/ 3082778 w 6748930"/>
              <a:gd name="connsiteY48" fmla="*/ 0 h 3712441"/>
              <a:gd name="connsiteX49" fmla="*/ 2588633 w 6748930"/>
              <a:gd name="connsiteY49" fmla="*/ 186891 h 3712441"/>
              <a:gd name="connsiteX50" fmla="*/ 2297602 w 6748930"/>
              <a:gd name="connsiteY50" fmla="*/ 486257 h 3712441"/>
              <a:gd name="connsiteX51" fmla="*/ 1989942 w 6748930"/>
              <a:gd name="connsiteY51" fmla="*/ 443847 h 3712441"/>
              <a:gd name="connsiteX52" fmla="*/ 1737690 w 6748930"/>
              <a:gd name="connsiteY52" fmla="*/ 479404 h 3712441"/>
              <a:gd name="connsiteX53" fmla="*/ 1271717 w 6748930"/>
              <a:gd name="connsiteY53" fmla="*/ 548735 h 3712441"/>
              <a:gd name="connsiteX54" fmla="*/ 762432 w 6748930"/>
              <a:gd name="connsiteY54" fmla="*/ 528842 h 3712441"/>
              <a:gd name="connsiteX55" fmla="*/ 649676 w 6748930"/>
              <a:gd name="connsiteY55" fmla="*/ 657036 h 3712441"/>
              <a:gd name="connsiteX56" fmla="*/ 581990 w 6748930"/>
              <a:gd name="connsiteY56" fmla="*/ 734652 h 3712441"/>
              <a:gd name="connsiteX57" fmla="*/ 545007 w 6748930"/>
              <a:gd name="connsiteY57" fmla="*/ 692774 h 3712441"/>
              <a:gd name="connsiteX58" fmla="*/ 465890 w 6748930"/>
              <a:gd name="connsiteY58" fmla="*/ 871985 h 3712441"/>
              <a:gd name="connsiteX59" fmla="*/ 290933 w 6748930"/>
              <a:gd name="connsiteY59" fmla="*/ 792087 h 3712441"/>
              <a:gd name="connsiteX60" fmla="*/ 89510 w 6748930"/>
              <a:gd name="connsiteY60" fmla="*/ 681843 h 3712441"/>
              <a:gd name="connsiteX61" fmla="*/ 68887 w 6748930"/>
              <a:gd name="connsiteY61" fmla="*/ 830526 h 3712441"/>
              <a:gd name="connsiteX62" fmla="*/ 0 w 6748930"/>
              <a:gd name="connsiteY62" fmla="*/ 930241 h 3712441"/>
              <a:gd name="connsiteX63" fmla="*/ 15717 w 6748930"/>
              <a:gd name="connsiteY63" fmla="*/ 1167609 h 3712441"/>
              <a:gd name="connsiteX64" fmla="*/ 124038 w 6748930"/>
              <a:gd name="connsiteY64" fmla="*/ 1155648 h 3712441"/>
              <a:gd name="connsiteX65" fmla="*/ 287427 w 6748930"/>
              <a:gd name="connsiteY65" fmla="*/ 1226057 h 3712441"/>
              <a:gd name="connsiteX66" fmla="*/ 477307 w 6748930"/>
              <a:gd name="connsiteY66" fmla="*/ 1339082 h 3712441"/>
              <a:gd name="connsiteX67" fmla="*/ 442078 w 6748930"/>
              <a:gd name="connsiteY67" fmla="*/ 1484525 h 3712441"/>
              <a:gd name="connsiteX68" fmla="*/ 632171 w 6748930"/>
              <a:gd name="connsiteY68" fmla="*/ 1714664 h 3712441"/>
              <a:gd name="connsiteX69" fmla="*/ 534711 w 6748930"/>
              <a:gd name="connsiteY69" fmla="*/ 1991244 h 3712441"/>
              <a:gd name="connsiteX0" fmla="*/ 534711 w 6748930"/>
              <a:gd name="connsiteY0" fmla="*/ 1991244 h 3712441"/>
              <a:gd name="connsiteX1" fmla="*/ 1076824 w 6748930"/>
              <a:gd name="connsiteY1" fmla="*/ 2233371 h 3712441"/>
              <a:gd name="connsiteX2" fmla="*/ 1398218 w 6748930"/>
              <a:gd name="connsiteY2" fmla="*/ 2392163 h 3712441"/>
              <a:gd name="connsiteX3" fmla="*/ 997575 w 6748930"/>
              <a:gd name="connsiteY3" fmla="*/ 3382081 h 3712441"/>
              <a:gd name="connsiteX4" fmla="*/ 1286691 w 6748930"/>
              <a:gd name="connsiteY4" fmla="*/ 3262215 h 3712441"/>
              <a:gd name="connsiteX5" fmla="*/ 1442161 w 6748930"/>
              <a:gd name="connsiteY5" fmla="*/ 3059998 h 3712441"/>
              <a:gd name="connsiteX6" fmla="*/ 1468940 w 6748930"/>
              <a:gd name="connsiteY6" fmla="*/ 3030634 h 3712441"/>
              <a:gd name="connsiteX7" fmla="*/ 1513390 w 6748930"/>
              <a:gd name="connsiteY7" fmla="*/ 3043334 h 3712441"/>
              <a:gd name="connsiteX8" fmla="*/ 1487990 w 6748930"/>
              <a:gd name="connsiteY8" fmla="*/ 3081434 h 3712441"/>
              <a:gd name="connsiteX9" fmla="*/ 1649915 w 6748930"/>
              <a:gd name="connsiteY9" fmla="*/ 3154748 h 3712441"/>
              <a:gd name="connsiteX10" fmla="*/ 1859532 w 6748930"/>
              <a:gd name="connsiteY10" fmla="*/ 3227832 h 3712441"/>
              <a:gd name="connsiteX11" fmla="*/ 1854065 w 6748930"/>
              <a:gd name="connsiteY11" fmla="*/ 3150379 h 3712441"/>
              <a:gd name="connsiteX12" fmla="*/ 1879446 w 6748930"/>
              <a:gd name="connsiteY12" fmla="*/ 3064683 h 3712441"/>
              <a:gd name="connsiteX13" fmla="*/ 1994158 w 6748930"/>
              <a:gd name="connsiteY13" fmla="*/ 2573306 h 3712441"/>
              <a:gd name="connsiteX14" fmla="*/ 2804799 w 6748930"/>
              <a:gd name="connsiteY14" fmla="*/ 3257305 h 3712441"/>
              <a:gd name="connsiteX15" fmla="*/ 3013959 w 6748930"/>
              <a:gd name="connsiteY15" fmla="*/ 3319674 h 3712441"/>
              <a:gd name="connsiteX16" fmla="*/ 3183365 w 6748930"/>
              <a:gd name="connsiteY16" fmla="*/ 3351368 h 3712441"/>
              <a:gd name="connsiteX17" fmla="*/ 3423049 w 6748930"/>
              <a:gd name="connsiteY17" fmla="*/ 3401223 h 3712441"/>
              <a:gd name="connsiteX18" fmla="*/ 3632647 w 6748930"/>
              <a:gd name="connsiteY18" fmla="*/ 3443712 h 3712441"/>
              <a:gd name="connsiteX19" fmla="*/ 3740614 w 6748930"/>
              <a:gd name="connsiteY19" fmla="*/ 3339492 h 3712441"/>
              <a:gd name="connsiteX20" fmla="*/ 3737407 w 6748930"/>
              <a:gd name="connsiteY20" fmla="*/ 3003597 h 3712441"/>
              <a:gd name="connsiteX21" fmla="*/ 3757294 w 6748930"/>
              <a:gd name="connsiteY21" fmla="*/ 2743298 h 3712441"/>
              <a:gd name="connsiteX22" fmla="*/ 3792915 w 6748930"/>
              <a:gd name="connsiteY22" fmla="*/ 2711458 h 3712441"/>
              <a:gd name="connsiteX23" fmla="*/ 4255597 w 6748930"/>
              <a:gd name="connsiteY23" fmla="*/ 3081644 h 3712441"/>
              <a:gd name="connsiteX24" fmla="*/ 4720118 w 6748930"/>
              <a:gd name="connsiteY24" fmla="*/ 3440208 h 3712441"/>
              <a:gd name="connsiteX25" fmla="*/ 5023475 w 6748930"/>
              <a:gd name="connsiteY25" fmla="*/ 3712441 h 3712441"/>
              <a:gd name="connsiteX26" fmla="*/ 5017702 w 6748930"/>
              <a:gd name="connsiteY26" fmla="*/ 3402590 h 3712441"/>
              <a:gd name="connsiteX27" fmla="*/ 4969981 w 6748930"/>
              <a:gd name="connsiteY27" fmla="*/ 3290503 h 3712441"/>
              <a:gd name="connsiteX28" fmla="*/ 4908533 w 6748930"/>
              <a:gd name="connsiteY28" fmla="*/ 3140914 h 3712441"/>
              <a:gd name="connsiteX29" fmla="*/ 5369357 w 6748930"/>
              <a:gd name="connsiteY29" fmla="*/ 3027363 h 3712441"/>
              <a:gd name="connsiteX30" fmla="*/ 5352135 w 6748930"/>
              <a:gd name="connsiteY30" fmla="*/ 2789719 h 3712441"/>
              <a:gd name="connsiteX31" fmla="*/ 5596803 w 6748930"/>
              <a:gd name="connsiteY31" fmla="*/ 2795396 h 3712441"/>
              <a:gd name="connsiteX32" fmla="*/ 5602980 w 6748930"/>
              <a:gd name="connsiteY32" fmla="*/ 2744913 h 3712441"/>
              <a:gd name="connsiteX33" fmla="*/ 5450683 w 6748930"/>
              <a:gd name="connsiteY33" fmla="*/ 2753781 h 3712441"/>
              <a:gd name="connsiteX34" fmla="*/ 5397215 w 6748930"/>
              <a:gd name="connsiteY34" fmla="*/ 2695241 h 3712441"/>
              <a:gd name="connsiteX35" fmla="*/ 5479694 w 6748930"/>
              <a:gd name="connsiteY35" fmla="*/ 2580631 h 3712441"/>
              <a:gd name="connsiteX36" fmla="*/ 5563128 w 6748930"/>
              <a:gd name="connsiteY36" fmla="*/ 2661852 h 3712441"/>
              <a:gd name="connsiteX37" fmla="*/ 5654304 w 6748930"/>
              <a:gd name="connsiteY37" fmla="*/ 2645932 h 3712441"/>
              <a:gd name="connsiteX38" fmla="*/ 5699181 w 6748930"/>
              <a:gd name="connsiteY38" fmla="*/ 2557567 h 3712441"/>
              <a:gd name="connsiteX39" fmla="*/ 5832576 w 6748930"/>
              <a:gd name="connsiteY39" fmla="*/ 2650996 h 3712441"/>
              <a:gd name="connsiteX40" fmla="*/ 5912633 w 6748930"/>
              <a:gd name="connsiteY40" fmla="*/ 2470626 h 3712441"/>
              <a:gd name="connsiteX41" fmla="*/ 6298015 w 6748930"/>
              <a:gd name="connsiteY41" fmla="*/ 2680176 h 3712441"/>
              <a:gd name="connsiteX42" fmla="*/ 6529868 w 6748930"/>
              <a:gd name="connsiteY42" fmla="*/ 2868709 h 3712441"/>
              <a:gd name="connsiteX43" fmla="*/ 6671535 w 6748930"/>
              <a:gd name="connsiteY43" fmla="*/ 2937955 h 3712441"/>
              <a:gd name="connsiteX44" fmla="*/ 6748930 w 6748930"/>
              <a:gd name="connsiteY44" fmla="*/ 2813906 h 3712441"/>
              <a:gd name="connsiteX45" fmla="*/ 5559681 w 6748930"/>
              <a:gd name="connsiteY45" fmla="*/ 1838646 h 3712441"/>
              <a:gd name="connsiteX46" fmla="*/ 4062794 w 6748930"/>
              <a:gd name="connsiteY46" fmla="*/ 822325 h 3712441"/>
              <a:gd name="connsiteX47" fmla="*/ 3318797 w 6748930"/>
              <a:gd name="connsiteY47" fmla="*/ 361735 h 3712441"/>
              <a:gd name="connsiteX48" fmla="*/ 3082778 w 6748930"/>
              <a:gd name="connsiteY48" fmla="*/ 0 h 3712441"/>
              <a:gd name="connsiteX49" fmla="*/ 2588633 w 6748930"/>
              <a:gd name="connsiteY49" fmla="*/ 186891 h 3712441"/>
              <a:gd name="connsiteX50" fmla="*/ 2297602 w 6748930"/>
              <a:gd name="connsiteY50" fmla="*/ 486257 h 3712441"/>
              <a:gd name="connsiteX51" fmla="*/ 1989942 w 6748930"/>
              <a:gd name="connsiteY51" fmla="*/ 443847 h 3712441"/>
              <a:gd name="connsiteX52" fmla="*/ 1737690 w 6748930"/>
              <a:gd name="connsiteY52" fmla="*/ 479404 h 3712441"/>
              <a:gd name="connsiteX53" fmla="*/ 1271717 w 6748930"/>
              <a:gd name="connsiteY53" fmla="*/ 548735 h 3712441"/>
              <a:gd name="connsiteX54" fmla="*/ 762432 w 6748930"/>
              <a:gd name="connsiteY54" fmla="*/ 528842 h 3712441"/>
              <a:gd name="connsiteX55" fmla="*/ 649676 w 6748930"/>
              <a:gd name="connsiteY55" fmla="*/ 657036 h 3712441"/>
              <a:gd name="connsiteX56" fmla="*/ 581990 w 6748930"/>
              <a:gd name="connsiteY56" fmla="*/ 734652 h 3712441"/>
              <a:gd name="connsiteX57" fmla="*/ 530211 w 6748930"/>
              <a:gd name="connsiteY57" fmla="*/ 686855 h 3712441"/>
              <a:gd name="connsiteX58" fmla="*/ 465890 w 6748930"/>
              <a:gd name="connsiteY58" fmla="*/ 871985 h 3712441"/>
              <a:gd name="connsiteX59" fmla="*/ 290933 w 6748930"/>
              <a:gd name="connsiteY59" fmla="*/ 792087 h 3712441"/>
              <a:gd name="connsiteX60" fmla="*/ 89510 w 6748930"/>
              <a:gd name="connsiteY60" fmla="*/ 681843 h 3712441"/>
              <a:gd name="connsiteX61" fmla="*/ 68887 w 6748930"/>
              <a:gd name="connsiteY61" fmla="*/ 830526 h 3712441"/>
              <a:gd name="connsiteX62" fmla="*/ 0 w 6748930"/>
              <a:gd name="connsiteY62" fmla="*/ 930241 h 3712441"/>
              <a:gd name="connsiteX63" fmla="*/ 15717 w 6748930"/>
              <a:gd name="connsiteY63" fmla="*/ 1167609 h 3712441"/>
              <a:gd name="connsiteX64" fmla="*/ 124038 w 6748930"/>
              <a:gd name="connsiteY64" fmla="*/ 1155648 h 3712441"/>
              <a:gd name="connsiteX65" fmla="*/ 287427 w 6748930"/>
              <a:gd name="connsiteY65" fmla="*/ 1226057 h 3712441"/>
              <a:gd name="connsiteX66" fmla="*/ 477307 w 6748930"/>
              <a:gd name="connsiteY66" fmla="*/ 1339082 h 3712441"/>
              <a:gd name="connsiteX67" fmla="*/ 442078 w 6748930"/>
              <a:gd name="connsiteY67" fmla="*/ 1484525 h 3712441"/>
              <a:gd name="connsiteX68" fmla="*/ 632171 w 6748930"/>
              <a:gd name="connsiteY68" fmla="*/ 1714664 h 3712441"/>
              <a:gd name="connsiteX69" fmla="*/ 534711 w 6748930"/>
              <a:gd name="connsiteY69" fmla="*/ 1991244 h 3712441"/>
              <a:gd name="connsiteX0" fmla="*/ 534711 w 6748930"/>
              <a:gd name="connsiteY0" fmla="*/ 1991244 h 3712441"/>
              <a:gd name="connsiteX1" fmla="*/ 1076824 w 6748930"/>
              <a:gd name="connsiteY1" fmla="*/ 2233371 h 3712441"/>
              <a:gd name="connsiteX2" fmla="*/ 1398218 w 6748930"/>
              <a:gd name="connsiteY2" fmla="*/ 2392163 h 3712441"/>
              <a:gd name="connsiteX3" fmla="*/ 997575 w 6748930"/>
              <a:gd name="connsiteY3" fmla="*/ 3382081 h 3712441"/>
              <a:gd name="connsiteX4" fmla="*/ 1286691 w 6748930"/>
              <a:gd name="connsiteY4" fmla="*/ 3262215 h 3712441"/>
              <a:gd name="connsiteX5" fmla="*/ 1442161 w 6748930"/>
              <a:gd name="connsiteY5" fmla="*/ 3059998 h 3712441"/>
              <a:gd name="connsiteX6" fmla="*/ 1468940 w 6748930"/>
              <a:gd name="connsiteY6" fmla="*/ 3030634 h 3712441"/>
              <a:gd name="connsiteX7" fmla="*/ 1513390 w 6748930"/>
              <a:gd name="connsiteY7" fmla="*/ 3043334 h 3712441"/>
              <a:gd name="connsiteX8" fmla="*/ 1487990 w 6748930"/>
              <a:gd name="connsiteY8" fmla="*/ 3081434 h 3712441"/>
              <a:gd name="connsiteX9" fmla="*/ 1649915 w 6748930"/>
              <a:gd name="connsiteY9" fmla="*/ 3154748 h 3712441"/>
              <a:gd name="connsiteX10" fmla="*/ 1859532 w 6748930"/>
              <a:gd name="connsiteY10" fmla="*/ 3227832 h 3712441"/>
              <a:gd name="connsiteX11" fmla="*/ 1854065 w 6748930"/>
              <a:gd name="connsiteY11" fmla="*/ 3150379 h 3712441"/>
              <a:gd name="connsiteX12" fmla="*/ 1879446 w 6748930"/>
              <a:gd name="connsiteY12" fmla="*/ 3064683 h 3712441"/>
              <a:gd name="connsiteX13" fmla="*/ 1994158 w 6748930"/>
              <a:gd name="connsiteY13" fmla="*/ 2573306 h 3712441"/>
              <a:gd name="connsiteX14" fmla="*/ 2804799 w 6748930"/>
              <a:gd name="connsiteY14" fmla="*/ 3257305 h 3712441"/>
              <a:gd name="connsiteX15" fmla="*/ 3013959 w 6748930"/>
              <a:gd name="connsiteY15" fmla="*/ 3319674 h 3712441"/>
              <a:gd name="connsiteX16" fmla="*/ 3183365 w 6748930"/>
              <a:gd name="connsiteY16" fmla="*/ 3351368 h 3712441"/>
              <a:gd name="connsiteX17" fmla="*/ 3423049 w 6748930"/>
              <a:gd name="connsiteY17" fmla="*/ 3401223 h 3712441"/>
              <a:gd name="connsiteX18" fmla="*/ 3632647 w 6748930"/>
              <a:gd name="connsiteY18" fmla="*/ 3443712 h 3712441"/>
              <a:gd name="connsiteX19" fmla="*/ 3740614 w 6748930"/>
              <a:gd name="connsiteY19" fmla="*/ 3339492 h 3712441"/>
              <a:gd name="connsiteX20" fmla="*/ 3737407 w 6748930"/>
              <a:gd name="connsiteY20" fmla="*/ 3003597 h 3712441"/>
              <a:gd name="connsiteX21" fmla="*/ 3757294 w 6748930"/>
              <a:gd name="connsiteY21" fmla="*/ 2743298 h 3712441"/>
              <a:gd name="connsiteX22" fmla="*/ 3792915 w 6748930"/>
              <a:gd name="connsiteY22" fmla="*/ 2711458 h 3712441"/>
              <a:gd name="connsiteX23" fmla="*/ 4255597 w 6748930"/>
              <a:gd name="connsiteY23" fmla="*/ 3081644 h 3712441"/>
              <a:gd name="connsiteX24" fmla="*/ 4720118 w 6748930"/>
              <a:gd name="connsiteY24" fmla="*/ 3440208 h 3712441"/>
              <a:gd name="connsiteX25" fmla="*/ 5023475 w 6748930"/>
              <a:gd name="connsiteY25" fmla="*/ 3712441 h 3712441"/>
              <a:gd name="connsiteX26" fmla="*/ 5017702 w 6748930"/>
              <a:gd name="connsiteY26" fmla="*/ 3402590 h 3712441"/>
              <a:gd name="connsiteX27" fmla="*/ 4969981 w 6748930"/>
              <a:gd name="connsiteY27" fmla="*/ 3290503 h 3712441"/>
              <a:gd name="connsiteX28" fmla="*/ 4908533 w 6748930"/>
              <a:gd name="connsiteY28" fmla="*/ 3140914 h 3712441"/>
              <a:gd name="connsiteX29" fmla="*/ 5369357 w 6748930"/>
              <a:gd name="connsiteY29" fmla="*/ 3027363 h 3712441"/>
              <a:gd name="connsiteX30" fmla="*/ 5352135 w 6748930"/>
              <a:gd name="connsiteY30" fmla="*/ 2789719 h 3712441"/>
              <a:gd name="connsiteX31" fmla="*/ 5596803 w 6748930"/>
              <a:gd name="connsiteY31" fmla="*/ 2795396 h 3712441"/>
              <a:gd name="connsiteX32" fmla="*/ 5602980 w 6748930"/>
              <a:gd name="connsiteY32" fmla="*/ 2744913 h 3712441"/>
              <a:gd name="connsiteX33" fmla="*/ 5450683 w 6748930"/>
              <a:gd name="connsiteY33" fmla="*/ 2753781 h 3712441"/>
              <a:gd name="connsiteX34" fmla="*/ 5397215 w 6748930"/>
              <a:gd name="connsiteY34" fmla="*/ 2695241 h 3712441"/>
              <a:gd name="connsiteX35" fmla="*/ 5479694 w 6748930"/>
              <a:gd name="connsiteY35" fmla="*/ 2580631 h 3712441"/>
              <a:gd name="connsiteX36" fmla="*/ 5563128 w 6748930"/>
              <a:gd name="connsiteY36" fmla="*/ 2661852 h 3712441"/>
              <a:gd name="connsiteX37" fmla="*/ 5654304 w 6748930"/>
              <a:gd name="connsiteY37" fmla="*/ 2645932 h 3712441"/>
              <a:gd name="connsiteX38" fmla="*/ 5699181 w 6748930"/>
              <a:gd name="connsiteY38" fmla="*/ 2557567 h 3712441"/>
              <a:gd name="connsiteX39" fmla="*/ 5832576 w 6748930"/>
              <a:gd name="connsiteY39" fmla="*/ 2650996 h 3712441"/>
              <a:gd name="connsiteX40" fmla="*/ 5912633 w 6748930"/>
              <a:gd name="connsiteY40" fmla="*/ 2470626 h 3712441"/>
              <a:gd name="connsiteX41" fmla="*/ 6298015 w 6748930"/>
              <a:gd name="connsiteY41" fmla="*/ 2680176 h 3712441"/>
              <a:gd name="connsiteX42" fmla="*/ 6529868 w 6748930"/>
              <a:gd name="connsiteY42" fmla="*/ 2868709 h 3712441"/>
              <a:gd name="connsiteX43" fmla="*/ 6671535 w 6748930"/>
              <a:gd name="connsiteY43" fmla="*/ 2937955 h 3712441"/>
              <a:gd name="connsiteX44" fmla="*/ 6748930 w 6748930"/>
              <a:gd name="connsiteY44" fmla="*/ 2813906 h 3712441"/>
              <a:gd name="connsiteX45" fmla="*/ 5559681 w 6748930"/>
              <a:gd name="connsiteY45" fmla="*/ 1838646 h 3712441"/>
              <a:gd name="connsiteX46" fmla="*/ 4062794 w 6748930"/>
              <a:gd name="connsiteY46" fmla="*/ 822325 h 3712441"/>
              <a:gd name="connsiteX47" fmla="*/ 3318797 w 6748930"/>
              <a:gd name="connsiteY47" fmla="*/ 361735 h 3712441"/>
              <a:gd name="connsiteX48" fmla="*/ 3082778 w 6748930"/>
              <a:gd name="connsiteY48" fmla="*/ 0 h 3712441"/>
              <a:gd name="connsiteX49" fmla="*/ 2588633 w 6748930"/>
              <a:gd name="connsiteY49" fmla="*/ 186891 h 3712441"/>
              <a:gd name="connsiteX50" fmla="*/ 2297602 w 6748930"/>
              <a:gd name="connsiteY50" fmla="*/ 486257 h 3712441"/>
              <a:gd name="connsiteX51" fmla="*/ 1989942 w 6748930"/>
              <a:gd name="connsiteY51" fmla="*/ 443847 h 3712441"/>
              <a:gd name="connsiteX52" fmla="*/ 1737690 w 6748930"/>
              <a:gd name="connsiteY52" fmla="*/ 479404 h 3712441"/>
              <a:gd name="connsiteX53" fmla="*/ 1271717 w 6748930"/>
              <a:gd name="connsiteY53" fmla="*/ 548735 h 3712441"/>
              <a:gd name="connsiteX54" fmla="*/ 762432 w 6748930"/>
              <a:gd name="connsiteY54" fmla="*/ 528842 h 3712441"/>
              <a:gd name="connsiteX55" fmla="*/ 649676 w 6748930"/>
              <a:gd name="connsiteY55" fmla="*/ 657036 h 3712441"/>
              <a:gd name="connsiteX56" fmla="*/ 581990 w 6748930"/>
              <a:gd name="connsiteY56" fmla="*/ 734652 h 3712441"/>
              <a:gd name="connsiteX57" fmla="*/ 530211 w 6748930"/>
              <a:gd name="connsiteY57" fmla="*/ 686855 h 3712441"/>
              <a:gd name="connsiteX58" fmla="*/ 465890 w 6748930"/>
              <a:gd name="connsiteY58" fmla="*/ 871985 h 3712441"/>
              <a:gd name="connsiteX59" fmla="*/ 290933 w 6748930"/>
              <a:gd name="connsiteY59" fmla="*/ 792087 h 3712441"/>
              <a:gd name="connsiteX60" fmla="*/ 89510 w 6748930"/>
              <a:gd name="connsiteY60" fmla="*/ 681843 h 3712441"/>
              <a:gd name="connsiteX61" fmla="*/ 68887 w 6748930"/>
              <a:gd name="connsiteY61" fmla="*/ 830526 h 3712441"/>
              <a:gd name="connsiteX62" fmla="*/ 0 w 6748930"/>
              <a:gd name="connsiteY62" fmla="*/ 930241 h 3712441"/>
              <a:gd name="connsiteX63" fmla="*/ 15717 w 6748930"/>
              <a:gd name="connsiteY63" fmla="*/ 1167609 h 3712441"/>
              <a:gd name="connsiteX64" fmla="*/ 124038 w 6748930"/>
              <a:gd name="connsiteY64" fmla="*/ 1155648 h 3712441"/>
              <a:gd name="connsiteX65" fmla="*/ 287427 w 6748930"/>
              <a:gd name="connsiteY65" fmla="*/ 1226057 h 3712441"/>
              <a:gd name="connsiteX66" fmla="*/ 477307 w 6748930"/>
              <a:gd name="connsiteY66" fmla="*/ 1339082 h 3712441"/>
              <a:gd name="connsiteX67" fmla="*/ 442078 w 6748930"/>
              <a:gd name="connsiteY67" fmla="*/ 1484525 h 3712441"/>
              <a:gd name="connsiteX68" fmla="*/ 632171 w 6748930"/>
              <a:gd name="connsiteY68" fmla="*/ 1714664 h 3712441"/>
              <a:gd name="connsiteX69" fmla="*/ 534711 w 6748930"/>
              <a:gd name="connsiteY69" fmla="*/ 1991244 h 3712441"/>
              <a:gd name="connsiteX0" fmla="*/ 534711 w 6748930"/>
              <a:gd name="connsiteY0" fmla="*/ 1991244 h 3712441"/>
              <a:gd name="connsiteX1" fmla="*/ 1076824 w 6748930"/>
              <a:gd name="connsiteY1" fmla="*/ 2233371 h 3712441"/>
              <a:gd name="connsiteX2" fmla="*/ 1398218 w 6748930"/>
              <a:gd name="connsiteY2" fmla="*/ 2392163 h 3712441"/>
              <a:gd name="connsiteX3" fmla="*/ 997575 w 6748930"/>
              <a:gd name="connsiteY3" fmla="*/ 3382081 h 3712441"/>
              <a:gd name="connsiteX4" fmla="*/ 1286691 w 6748930"/>
              <a:gd name="connsiteY4" fmla="*/ 3262215 h 3712441"/>
              <a:gd name="connsiteX5" fmla="*/ 1442161 w 6748930"/>
              <a:gd name="connsiteY5" fmla="*/ 3059998 h 3712441"/>
              <a:gd name="connsiteX6" fmla="*/ 1468940 w 6748930"/>
              <a:gd name="connsiteY6" fmla="*/ 3030634 h 3712441"/>
              <a:gd name="connsiteX7" fmla="*/ 1513390 w 6748930"/>
              <a:gd name="connsiteY7" fmla="*/ 3043334 h 3712441"/>
              <a:gd name="connsiteX8" fmla="*/ 1487990 w 6748930"/>
              <a:gd name="connsiteY8" fmla="*/ 3081434 h 3712441"/>
              <a:gd name="connsiteX9" fmla="*/ 1649915 w 6748930"/>
              <a:gd name="connsiteY9" fmla="*/ 3154748 h 3712441"/>
              <a:gd name="connsiteX10" fmla="*/ 1859532 w 6748930"/>
              <a:gd name="connsiteY10" fmla="*/ 3227832 h 3712441"/>
              <a:gd name="connsiteX11" fmla="*/ 1854065 w 6748930"/>
              <a:gd name="connsiteY11" fmla="*/ 3150379 h 3712441"/>
              <a:gd name="connsiteX12" fmla="*/ 1879446 w 6748930"/>
              <a:gd name="connsiteY12" fmla="*/ 3064683 h 3712441"/>
              <a:gd name="connsiteX13" fmla="*/ 1994158 w 6748930"/>
              <a:gd name="connsiteY13" fmla="*/ 2573306 h 3712441"/>
              <a:gd name="connsiteX14" fmla="*/ 2804799 w 6748930"/>
              <a:gd name="connsiteY14" fmla="*/ 3257305 h 3712441"/>
              <a:gd name="connsiteX15" fmla="*/ 3013959 w 6748930"/>
              <a:gd name="connsiteY15" fmla="*/ 3319674 h 3712441"/>
              <a:gd name="connsiteX16" fmla="*/ 3183365 w 6748930"/>
              <a:gd name="connsiteY16" fmla="*/ 3351368 h 3712441"/>
              <a:gd name="connsiteX17" fmla="*/ 3423049 w 6748930"/>
              <a:gd name="connsiteY17" fmla="*/ 3401223 h 3712441"/>
              <a:gd name="connsiteX18" fmla="*/ 3632647 w 6748930"/>
              <a:gd name="connsiteY18" fmla="*/ 3443712 h 3712441"/>
              <a:gd name="connsiteX19" fmla="*/ 3740614 w 6748930"/>
              <a:gd name="connsiteY19" fmla="*/ 3339492 h 3712441"/>
              <a:gd name="connsiteX20" fmla="*/ 3737407 w 6748930"/>
              <a:gd name="connsiteY20" fmla="*/ 3003597 h 3712441"/>
              <a:gd name="connsiteX21" fmla="*/ 3757294 w 6748930"/>
              <a:gd name="connsiteY21" fmla="*/ 2743298 h 3712441"/>
              <a:gd name="connsiteX22" fmla="*/ 3792915 w 6748930"/>
              <a:gd name="connsiteY22" fmla="*/ 2711458 h 3712441"/>
              <a:gd name="connsiteX23" fmla="*/ 4255597 w 6748930"/>
              <a:gd name="connsiteY23" fmla="*/ 3081644 h 3712441"/>
              <a:gd name="connsiteX24" fmla="*/ 4720118 w 6748930"/>
              <a:gd name="connsiteY24" fmla="*/ 3440208 h 3712441"/>
              <a:gd name="connsiteX25" fmla="*/ 5023475 w 6748930"/>
              <a:gd name="connsiteY25" fmla="*/ 3712441 h 3712441"/>
              <a:gd name="connsiteX26" fmla="*/ 5017702 w 6748930"/>
              <a:gd name="connsiteY26" fmla="*/ 3402590 h 3712441"/>
              <a:gd name="connsiteX27" fmla="*/ 4969981 w 6748930"/>
              <a:gd name="connsiteY27" fmla="*/ 3290503 h 3712441"/>
              <a:gd name="connsiteX28" fmla="*/ 4908533 w 6748930"/>
              <a:gd name="connsiteY28" fmla="*/ 3140914 h 3712441"/>
              <a:gd name="connsiteX29" fmla="*/ 5369357 w 6748930"/>
              <a:gd name="connsiteY29" fmla="*/ 3027363 h 3712441"/>
              <a:gd name="connsiteX30" fmla="*/ 5352135 w 6748930"/>
              <a:gd name="connsiteY30" fmla="*/ 2789719 h 3712441"/>
              <a:gd name="connsiteX31" fmla="*/ 5596803 w 6748930"/>
              <a:gd name="connsiteY31" fmla="*/ 2795396 h 3712441"/>
              <a:gd name="connsiteX32" fmla="*/ 5602980 w 6748930"/>
              <a:gd name="connsiteY32" fmla="*/ 2744913 h 3712441"/>
              <a:gd name="connsiteX33" fmla="*/ 5450683 w 6748930"/>
              <a:gd name="connsiteY33" fmla="*/ 2753781 h 3712441"/>
              <a:gd name="connsiteX34" fmla="*/ 5397215 w 6748930"/>
              <a:gd name="connsiteY34" fmla="*/ 2695241 h 3712441"/>
              <a:gd name="connsiteX35" fmla="*/ 5479694 w 6748930"/>
              <a:gd name="connsiteY35" fmla="*/ 2580631 h 3712441"/>
              <a:gd name="connsiteX36" fmla="*/ 5563128 w 6748930"/>
              <a:gd name="connsiteY36" fmla="*/ 2661852 h 3712441"/>
              <a:gd name="connsiteX37" fmla="*/ 5654304 w 6748930"/>
              <a:gd name="connsiteY37" fmla="*/ 2645932 h 3712441"/>
              <a:gd name="connsiteX38" fmla="*/ 5699181 w 6748930"/>
              <a:gd name="connsiteY38" fmla="*/ 2557567 h 3712441"/>
              <a:gd name="connsiteX39" fmla="*/ 5832576 w 6748930"/>
              <a:gd name="connsiteY39" fmla="*/ 2650996 h 3712441"/>
              <a:gd name="connsiteX40" fmla="*/ 5912633 w 6748930"/>
              <a:gd name="connsiteY40" fmla="*/ 2470626 h 3712441"/>
              <a:gd name="connsiteX41" fmla="*/ 6298015 w 6748930"/>
              <a:gd name="connsiteY41" fmla="*/ 2680176 h 3712441"/>
              <a:gd name="connsiteX42" fmla="*/ 6529868 w 6748930"/>
              <a:gd name="connsiteY42" fmla="*/ 2868709 h 3712441"/>
              <a:gd name="connsiteX43" fmla="*/ 6671535 w 6748930"/>
              <a:gd name="connsiteY43" fmla="*/ 2937955 h 3712441"/>
              <a:gd name="connsiteX44" fmla="*/ 6748930 w 6748930"/>
              <a:gd name="connsiteY44" fmla="*/ 2813906 h 3712441"/>
              <a:gd name="connsiteX45" fmla="*/ 5559681 w 6748930"/>
              <a:gd name="connsiteY45" fmla="*/ 1838646 h 3712441"/>
              <a:gd name="connsiteX46" fmla="*/ 4062794 w 6748930"/>
              <a:gd name="connsiteY46" fmla="*/ 822325 h 3712441"/>
              <a:gd name="connsiteX47" fmla="*/ 3318797 w 6748930"/>
              <a:gd name="connsiteY47" fmla="*/ 361735 h 3712441"/>
              <a:gd name="connsiteX48" fmla="*/ 3082778 w 6748930"/>
              <a:gd name="connsiteY48" fmla="*/ 0 h 3712441"/>
              <a:gd name="connsiteX49" fmla="*/ 2588633 w 6748930"/>
              <a:gd name="connsiteY49" fmla="*/ 186891 h 3712441"/>
              <a:gd name="connsiteX50" fmla="*/ 2297602 w 6748930"/>
              <a:gd name="connsiteY50" fmla="*/ 486257 h 3712441"/>
              <a:gd name="connsiteX51" fmla="*/ 1989942 w 6748930"/>
              <a:gd name="connsiteY51" fmla="*/ 443847 h 3712441"/>
              <a:gd name="connsiteX52" fmla="*/ 1737690 w 6748930"/>
              <a:gd name="connsiteY52" fmla="*/ 479404 h 3712441"/>
              <a:gd name="connsiteX53" fmla="*/ 1271717 w 6748930"/>
              <a:gd name="connsiteY53" fmla="*/ 548735 h 3712441"/>
              <a:gd name="connsiteX54" fmla="*/ 762432 w 6748930"/>
              <a:gd name="connsiteY54" fmla="*/ 528842 h 3712441"/>
              <a:gd name="connsiteX55" fmla="*/ 649676 w 6748930"/>
              <a:gd name="connsiteY55" fmla="*/ 657036 h 3712441"/>
              <a:gd name="connsiteX56" fmla="*/ 581990 w 6748930"/>
              <a:gd name="connsiteY56" fmla="*/ 734652 h 3712441"/>
              <a:gd name="connsiteX57" fmla="*/ 530211 w 6748930"/>
              <a:gd name="connsiteY57" fmla="*/ 686855 h 3712441"/>
              <a:gd name="connsiteX58" fmla="*/ 465890 w 6748930"/>
              <a:gd name="connsiteY58" fmla="*/ 871985 h 3712441"/>
              <a:gd name="connsiteX59" fmla="*/ 290933 w 6748930"/>
              <a:gd name="connsiteY59" fmla="*/ 792087 h 3712441"/>
              <a:gd name="connsiteX60" fmla="*/ 89510 w 6748930"/>
              <a:gd name="connsiteY60" fmla="*/ 681843 h 3712441"/>
              <a:gd name="connsiteX61" fmla="*/ 68887 w 6748930"/>
              <a:gd name="connsiteY61" fmla="*/ 830526 h 3712441"/>
              <a:gd name="connsiteX62" fmla="*/ 0 w 6748930"/>
              <a:gd name="connsiteY62" fmla="*/ 930241 h 3712441"/>
              <a:gd name="connsiteX63" fmla="*/ 15717 w 6748930"/>
              <a:gd name="connsiteY63" fmla="*/ 1167609 h 3712441"/>
              <a:gd name="connsiteX64" fmla="*/ 124038 w 6748930"/>
              <a:gd name="connsiteY64" fmla="*/ 1155648 h 3712441"/>
              <a:gd name="connsiteX65" fmla="*/ 287427 w 6748930"/>
              <a:gd name="connsiteY65" fmla="*/ 1226057 h 3712441"/>
              <a:gd name="connsiteX66" fmla="*/ 477307 w 6748930"/>
              <a:gd name="connsiteY66" fmla="*/ 1339082 h 3712441"/>
              <a:gd name="connsiteX67" fmla="*/ 442078 w 6748930"/>
              <a:gd name="connsiteY67" fmla="*/ 1484525 h 3712441"/>
              <a:gd name="connsiteX68" fmla="*/ 632171 w 6748930"/>
              <a:gd name="connsiteY68" fmla="*/ 1714664 h 3712441"/>
              <a:gd name="connsiteX69" fmla="*/ 534711 w 6748930"/>
              <a:gd name="connsiteY69" fmla="*/ 1991244 h 3712441"/>
              <a:gd name="connsiteX0" fmla="*/ 534711 w 6748930"/>
              <a:gd name="connsiteY0" fmla="*/ 1991244 h 3712441"/>
              <a:gd name="connsiteX1" fmla="*/ 1076824 w 6748930"/>
              <a:gd name="connsiteY1" fmla="*/ 2233371 h 3712441"/>
              <a:gd name="connsiteX2" fmla="*/ 1398218 w 6748930"/>
              <a:gd name="connsiteY2" fmla="*/ 2392163 h 3712441"/>
              <a:gd name="connsiteX3" fmla="*/ 997575 w 6748930"/>
              <a:gd name="connsiteY3" fmla="*/ 3382081 h 3712441"/>
              <a:gd name="connsiteX4" fmla="*/ 1286691 w 6748930"/>
              <a:gd name="connsiteY4" fmla="*/ 3262215 h 3712441"/>
              <a:gd name="connsiteX5" fmla="*/ 1442161 w 6748930"/>
              <a:gd name="connsiteY5" fmla="*/ 3059998 h 3712441"/>
              <a:gd name="connsiteX6" fmla="*/ 1468940 w 6748930"/>
              <a:gd name="connsiteY6" fmla="*/ 3030634 h 3712441"/>
              <a:gd name="connsiteX7" fmla="*/ 1513390 w 6748930"/>
              <a:gd name="connsiteY7" fmla="*/ 3043334 h 3712441"/>
              <a:gd name="connsiteX8" fmla="*/ 1487990 w 6748930"/>
              <a:gd name="connsiteY8" fmla="*/ 3081434 h 3712441"/>
              <a:gd name="connsiteX9" fmla="*/ 1649915 w 6748930"/>
              <a:gd name="connsiteY9" fmla="*/ 3154748 h 3712441"/>
              <a:gd name="connsiteX10" fmla="*/ 1859532 w 6748930"/>
              <a:gd name="connsiteY10" fmla="*/ 3227832 h 3712441"/>
              <a:gd name="connsiteX11" fmla="*/ 1854065 w 6748930"/>
              <a:gd name="connsiteY11" fmla="*/ 3150379 h 3712441"/>
              <a:gd name="connsiteX12" fmla="*/ 1879446 w 6748930"/>
              <a:gd name="connsiteY12" fmla="*/ 3064683 h 3712441"/>
              <a:gd name="connsiteX13" fmla="*/ 1994158 w 6748930"/>
              <a:gd name="connsiteY13" fmla="*/ 2573306 h 3712441"/>
              <a:gd name="connsiteX14" fmla="*/ 2804799 w 6748930"/>
              <a:gd name="connsiteY14" fmla="*/ 3257305 h 3712441"/>
              <a:gd name="connsiteX15" fmla="*/ 3013959 w 6748930"/>
              <a:gd name="connsiteY15" fmla="*/ 3319674 h 3712441"/>
              <a:gd name="connsiteX16" fmla="*/ 3183365 w 6748930"/>
              <a:gd name="connsiteY16" fmla="*/ 3351368 h 3712441"/>
              <a:gd name="connsiteX17" fmla="*/ 3423049 w 6748930"/>
              <a:gd name="connsiteY17" fmla="*/ 3401223 h 3712441"/>
              <a:gd name="connsiteX18" fmla="*/ 3632647 w 6748930"/>
              <a:gd name="connsiteY18" fmla="*/ 3443712 h 3712441"/>
              <a:gd name="connsiteX19" fmla="*/ 3740614 w 6748930"/>
              <a:gd name="connsiteY19" fmla="*/ 3339492 h 3712441"/>
              <a:gd name="connsiteX20" fmla="*/ 3737407 w 6748930"/>
              <a:gd name="connsiteY20" fmla="*/ 3003597 h 3712441"/>
              <a:gd name="connsiteX21" fmla="*/ 3757294 w 6748930"/>
              <a:gd name="connsiteY21" fmla="*/ 2743298 h 3712441"/>
              <a:gd name="connsiteX22" fmla="*/ 3792915 w 6748930"/>
              <a:gd name="connsiteY22" fmla="*/ 2711458 h 3712441"/>
              <a:gd name="connsiteX23" fmla="*/ 4255597 w 6748930"/>
              <a:gd name="connsiteY23" fmla="*/ 3081644 h 3712441"/>
              <a:gd name="connsiteX24" fmla="*/ 4720118 w 6748930"/>
              <a:gd name="connsiteY24" fmla="*/ 3440208 h 3712441"/>
              <a:gd name="connsiteX25" fmla="*/ 5023475 w 6748930"/>
              <a:gd name="connsiteY25" fmla="*/ 3712441 h 3712441"/>
              <a:gd name="connsiteX26" fmla="*/ 5017702 w 6748930"/>
              <a:gd name="connsiteY26" fmla="*/ 3402590 h 3712441"/>
              <a:gd name="connsiteX27" fmla="*/ 4969981 w 6748930"/>
              <a:gd name="connsiteY27" fmla="*/ 3290503 h 3712441"/>
              <a:gd name="connsiteX28" fmla="*/ 4908533 w 6748930"/>
              <a:gd name="connsiteY28" fmla="*/ 3140914 h 3712441"/>
              <a:gd name="connsiteX29" fmla="*/ 5369357 w 6748930"/>
              <a:gd name="connsiteY29" fmla="*/ 3027363 h 3712441"/>
              <a:gd name="connsiteX30" fmla="*/ 5352135 w 6748930"/>
              <a:gd name="connsiteY30" fmla="*/ 2789719 h 3712441"/>
              <a:gd name="connsiteX31" fmla="*/ 5596803 w 6748930"/>
              <a:gd name="connsiteY31" fmla="*/ 2795396 h 3712441"/>
              <a:gd name="connsiteX32" fmla="*/ 5602980 w 6748930"/>
              <a:gd name="connsiteY32" fmla="*/ 2744913 h 3712441"/>
              <a:gd name="connsiteX33" fmla="*/ 5450683 w 6748930"/>
              <a:gd name="connsiteY33" fmla="*/ 2753781 h 3712441"/>
              <a:gd name="connsiteX34" fmla="*/ 5397215 w 6748930"/>
              <a:gd name="connsiteY34" fmla="*/ 2695241 h 3712441"/>
              <a:gd name="connsiteX35" fmla="*/ 5479694 w 6748930"/>
              <a:gd name="connsiteY35" fmla="*/ 2580631 h 3712441"/>
              <a:gd name="connsiteX36" fmla="*/ 5563128 w 6748930"/>
              <a:gd name="connsiteY36" fmla="*/ 2661852 h 3712441"/>
              <a:gd name="connsiteX37" fmla="*/ 5654304 w 6748930"/>
              <a:gd name="connsiteY37" fmla="*/ 2645932 h 3712441"/>
              <a:gd name="connsiteX38" fmla="*/ 5699181 w 6748930"/>
              <a:gd name="connsiteY38" fmla="*/ 2557567 h 3712441"/>
              <a:gd name="connsiteX39" fmla="*/ 5832576 w 6748930"/>
              <a:gd name="connsiteY39" fmla="*/ 2650996 h 3712441"/>
              <a:gd name="connsiteX40" fmla="*/ 5912633 w 6748930"/>
              <a:gd name="connsiteY40" fmla="*/ 2470626 h 3712441"/>
              <a:gd name="connsiteX41" fmla="*/ 6298015 w 6748930"/>
              <a:gd name="connsiteY41" fmla="*/ 2680176 h 3712441"/>
              <a:gd name="connsiteX42" fmla="*/ 6529868 w 6748930"/>
              <a:gd name="connsiteY42" fmla="*/ 2868709 h 3712441"/>
              <a:gd name="connsiteX43" fmla="*/ 6671535 w 6748930"/>
              <a:gd name="connsiteY43" fmla="*/ 2937955 h 3712441"/>
              <a:gd name="connsiteX44" fmla="*/ 6748930 w 6748930"/>
              <a:gd name="connsiteY44" fmla="*/ 2813906 h 3712441"/>
              <a:gd name="connsiteX45" fmla="*/ 5559681 w 6748930"/>
              <a:gd name="connsiteY45" fmla="*/ 1838646 h 3712441"/>
              <a:gd name="connsiteX46" fmla="*/ 4062794 w 6748930"/>
              <a:gd name="connsiteY46" fmla="*/ 822325 h 3712441"/>
              <a:gd name="connsiteX47" fmla="*/ 3318797 w 6748930"/>
              <a:gd name="connsiteY47" fmla="*/ 361735 h 3712441"/>
              <a:gd name="connsiteX48" fmla="*/ 3082778 w 6748930"/>
              <a:gd name="connsiteY48" fmla="*/ 0 h 3712441"/>
              <a:gd name="connsiteX49" fmla="*/ 2588633 w 6748930"/>
              <a:gd name="connsiteY49" fmla="*/ 186891 h 3712441"/>
              <a:gd name="connsiteX50" fmla="*/ 2297602 w 6748930"/>
              <a:gd name="connsiteY50" fmla="*/ 486257 h 3712441"/>
              <a:gd name="connsiteX51" fmla="*/ 1989942 w 6748930"/>
              <a:gd name="connsiteY51" fmla="*/ 443847 h 3712441"/>
              <a:gd name="connsiteX52" fmla="*/ 1737690 w 6748930"/>
              <a:gd name="connsiteY52" fmla="*/ 479404 h 3712441"/>
              <a:gd name="connsiteX53" fmla="*/ 1271717 w 6748930"/>
              <a:gd name="connsiteY53" fmla="*/ 548735 h 3712441"/>
              <a:gd name="connsiteX54" fmla="*/ 762432 w 6748930"/>
              <a:gd name="connsiteY54" fmla="*/ 528842 h 3712441"/>
              <a:gd name="connsiteX55" fmla="*/ 649676 w 6748930"/>
              <a:gd name="connsiteY55" fmla="*/ 657036 h 3712441"/>
              <a:gd name="connsiteX56" fmla="*/ 581990 w 6748930"/>
              <a:gd name="connsiteY56" fmla="*/ 734652 h 3712441"/>
              <a:gd name="connsiteX57" fmla="*/ 530211 w 6748930"/>
              <a:gd name="connsiteY57" fmla="*/ 686855 h 3712441"/>
              <a:gd name="connsiteX58" fmla="*/ 465890 w 6748930"/>
              <a:gd name="connsiteY58" fmla="*/ 871985 h 3712441"/>
              <a:gd name="connsiteX59" fmla="*/ 290933 w 6748930"/>
              <a:gd name="connsiteY59" fmla="*/ 792087 h 3712441"/>
              <a:gd name="connsiteX60" fmla="*/ 89510 w 6748930"/>
              <a:gd name="connsiteY60" fmla="*/ 681843 h 3712441"/>
              <a:gd name="connsiteX61" fmla="*/ 68887 w 6748930"/>
              <a:gd name="connsiteY61" fmla="*/ 830526 h 3712441"/>
              <a:gd name="connsiteX62" fmla="*/ 0 w 6748930"/>
              <a:gd name="connsiteY62" fmla="*/ 930241 h 3712441"/>
              <a:gd name="connsiteX63" fmla="*/ 15717 w 6748930"/>
              <a:gd name="connsiteY63" fmla="*/ 1167609 h 3712441"/>
              <a:gd name="connsiteX64" fmla="*/ 124038 w 6748930"/>
              <a:gd name="connsiteY64" fmla="*/ 1155648 h 3712441"/>
              <a:gd name="connsiteX65" fmla="*/ 287427 w 6748930"/>
              <a:gd name="connsiteY65" fmla="*/ 1226057 h 3712441"/>
              <a:gd name="connsiteX66" fmla="*/ 477307 w 6748930"/>
              <a:gd name="connsiteY66" fmla="*/ 1339082 h 3712441"/>
              <a:gd name="connsiteX67" fmla="*/ 442078 w 6748930"/>
              <a:gd name="connsiteY67" fmla="*/ 1484525 h 3712441"/>
              <a:gd name="connsiteX68" fmla="*/ 632171 w 6748930"/>
              <a:gd name="connsiteY68" fmla="*/ 1714664 h 3712441"/>
              <a:gd name="connsiteX69" fmla="*/ 534711 w 6748930"/>
              <a:gd name="connsiteY69" fmla="*/ 1991244 h 3712441"/>
              <a:gd name="connsiteX0" fmla="*/ 534711 w 6748930"/>
              <a:gd name="connsiteY0" fmla="*/ 1991244 h 3712441"/>
              <a:gd name="connsiteX1" fmla="*/ 1076824 w 6748930"/>
              <a:gd name="connsiteY1" fmla="*/ 2233371 h 3712441"/>
              <a:gd name="connsiteX2" fmla="*/ 1398218 w 6748930"/>
              <a:gd name="connsiteY2" fmla="*/ 2392163 h 3712441"/>
              <a:gd name="connsiteX3" fmla="*/ 997575 w 6748930"/>
              <a:gd name="connsiteY3" fmla="*/ 3382081 h 3712441"/>
              <a:gd name="connsiteX4" fmla="*/ 1286691 w 6748930"/>
              <a:gd name="connsiteY4" fmla="*/ 3262215 h 3712441"/>
              <a:gd name="connsiteX5" fmla="*/ 1442161 w 6748930"/>
              <a:gd name="connsiteY5" fmla="*/ 3059998 h 3712441"/>
              <a:gd name="connsiteX6" fmla="*/ 1468940 w 6748930"/>
              <a:gd name="connsiteY6" fmla="*/ 3030634 h 3712441"/>
              <a:gd name="connsiteX7" fmla="*/ 1513390 w 6748930"/>
              <a:gd name="connsiteY7" fmla="*/ 3043334 h 3712441"/>
              <a:gd name="connsiteX8" fmla="*/ 1487990 w 6748930"/>
              <a:gd name="connsiteY8" fmla="*/ 3081434 h 3712441"/>
              <a:gd name="connsiteX9" fmla="*/ 1649915 w 6748930"/>
              <a:gd name="connsiteY9" fmla="*/ 3154748 h 3712441"/>
              <a:gd name="connsiteX10" fmla="*/ 1859532 w 6748930"/>
              <a:gd name="connsiteY10" fmla="*/ 3227832 h 3712441"/>
              <a:gd name="connsiteX11" fmla="*/ 1854065 w 6748930"/>
              <a:gd name="connsiteY11" fmla="*/ 3150379 h 3712441"/>
              <a:gd name="connsiteX12" fmla="*/ 1879446 w 6748930"/>
              <a:gd name="connsiteY12" fmla="*/ 3064683 h 3712441"/>
              <a:gd name="connsiteX13" fmla="*/ 1994158 w 6748930"/>
              <a:gd name="connsiteY13" fmla="*/ 2573306 h 3712441"/>
              <a:gd name="connsiteX14" fmla="*/ 2804799 w 6748930"/>
              <a:gd name="connsiteY14" fmla="*/ 3257305 h 3712441"/>
              <a:gd name="connsiteX15" fmla="*/ 3013959 w 6748930"/>
              <a:gd name="connsiteY15" fmla="*/ 3319674 h 3712441"/>
              <a:gd name="connsiteX16" fmla="*/ 3183365 w 6748930"/>
              <a:gd name="connsiteY16" fmla="*/ 3351368 h 3712441"/>
              <a:gd name="connsiteX17" fmla="*/ 3423049 w 6748930"/>
              <a:gd name="connsiteY17" fmla="*/ 3401223 h 3712441"/>
              <a:gd name="connsiteX18" fmla="*/ 3632647 w 6748930"/>
              <a:gd name="connsiteY18" fmla="*/ 3443712 h 3712441"/>
              <a:gd name="connsiteX19" fmla="*/ 3740614 w 6748930"/>
              <a:gd name="connsiteY19" fmla="*/ 3339492 h 3712441"/>
              <a:gd name="connsiteX20" fmla="*/ 3737407 w 6748930"/>
              <a:gd name="connsiteY20" fmla="*/ 3003597 h 3712441"/>
              <a:gd name="connsiteX21" fmla="*/ 3757294 w 6748930"/>
              <a:gd name="connsiteY21" fmla="*/ 2743298 h 3712441"/>
              <a:gd name="connsiteX22" fmla="*/ 3792915 w 6748930"/>
              <a:gd name="connsiteY22" fmla="*/ 2711458 h 3712441"/>
              <a:gd name="connsiteX23" fmla="*/ 4255597 w 6748930"/>
              <a:gd name="connsiteY23" fmla="*/ 3081644 h 3712441"/>
              <a:gd name="connsiteX24" fmla="*/ 4720118 w 6748930"/>
              <a:gd name="connsiteY24" fmla="*/ 3440208 h 3712441"/>
              <a:gd name="connsiteX25" fmla="*/ 5023475 w 6748930"/>
              <a:gd name="connsiteY25" fmla="*/ 3712441 h 3712441"/>
              <a:gd name="connsiteX26" fmla="*/ 5017702 w 6748930"/>
              <a:gd name="connsiteY26" fmla="*/ 3402590 h 3712441"/>
              <a:gd name="connsiteX27" fmla="*/ 4969981 w 6748930"/>
              <a:gd name="connsiteY27" fmla="*/ 3290503 h 3712441"/>
              <a:gd name="connsiteX28" fmla="*/ 4908533 w 6748930"/>
              <a:gd name="connsiteY28" fmla="*/ 3140914 h 3712441"/>
              <a:gd name="connsiteX29" fmla="*/ 5369357 w 6748930"/>
              <a:gd name="connsiteY29" fmla="*/ 3027363 h 3712441"/>
              <a:gd name="connsiteX30" fmla="*/ 5352135 w 6748930"/>
              <a:gd name="connsiteY30" fmla="*/ 2789719 h 3712441"/>
              <a:gd name="connsiteX31" fmla="*/ 5596803 w 6748930"/>
              <a:gd name="connsiteY31" fmla="*/ 2795396 h 3712441"/>
              <a:gd name="connsiteX32" fmla="*/ 5602980 w 6748930"/>
              <a:gd name="connsiteY32" fmla="*/ 2744913 h 3712441"/>
              <a:gd name="connsiteX33" fmla="*/ 5450683 w 6748930"/>
              <a:gd name="connsiteY33" fmla="*/ 2753781 h 3712441"/>
              <a:gd name="connsiteX34" fmla="*/ 5397215 w 6748930"/>
              <a:gd name="connsiteY34" fmla="*/ 2695241 h 3712441"/>
              <a:gd name="connsiteX35" fmla="*/ 5479694 w 6748930"/>
              <a:gd name="connsiteY35" fmla="*/ 2580631 h 3712441"/>
              <a:gd name="connsiteX36" fmla="*/ 5563128 w 6748930"/>
              <a:gd name="connsiteY36" fmla="*/ 2661852 h 3712441"/>
              <a:gd name="connsiteX37" fmla="*/ 5654304 w 6748930"/>
              <a:gd name="connsiteY37" fmla="*/ 2645932 h 3712441"/>
              <a:gd name="connsiteX38" fmla="*/ 5699181 w 6748930"/>
              <a:gd name="connsiteY38" fmla="*/ 2557567 h 3712441"/>
              <a:gd name="connsiteX39" fmla="*/ 5832576 w 6748930"/>
              <a:gd name="connsiteY39" fmla="*/ 2650996 h 3712441"/>
              <a:gd name="connsiteX40" fmla="*/ 5912633 w 6748930"/>
              <a:gd name="connsiteY40" fmla="*/ 2470626 h 3712441"/>
              <a:gd name="connsiteX41" fmla="*/ 6298015 w 6748930"/>
              <a:gd name="connsiteY41" fmla="*/ 2680176 h 3712441"/>
              <a:gd name="connsiteX42" fmla="*/ 6529868 w 6748930"/>
              <a:gd name="connsiteY42" fmla="*/ 2868709 h 3712441"/>
              <a:gd name="connsiteX43" fmla="*/ 6671535 w 6748930"/>
              <a:gd name="connsiteY43" fmla="*/ 2937955 h 3712441"/>
              <a:gd name="connsiteX44" fmla="*/ 6748930 w 6748930"/>
              <a:gd name="connsiteY44" fmla="*/ 2813906 h 3712441"/>
              <a:gd name="connsiteX45" fmla="*/ 5559681 w 6748930"/>
              <a:gd name="connsiteY45" fmla="*/ 1838646 h 3712441"/>
              <a:gd name="connsiteX46" fmla="*/ 4062794 w 6748930"/>
              <a:gd name="connsiteY46" fmla="*/ 822325 h 3712441"/>
              <a:gd name="connsiteX47" fmla="*/ 3318797 w 6748930"/>
              <a:gd name="connsiteY47" fmla="*/ 361735 h 3712441"/>
              <a:gd name="connsiteX48" fmla="*/ 3082778 w 6748930"/>
              <a:gd name="connsiteY48" fmla="*/ 0 h 3712441"/>
              <a:gd name="connsiteX49" fmla="*/ 2588633 w 6748930"/>
              <a:gd name="connsiteY49" fmla="*/ 186891 h 3712441"/>
              <a:gd name="connsiteX50" fmla="*/ 2297602 w 6748930"/>
              <a:gd name="connsiteY50" fmla="*/ 486257 h 3712441"/>
              <a:gd name="connsiteX51" fmla="*/ 1989942 w 6748930"/>
              <a:gd name="connsiteY51" fmla="*/ 443847 h 3712441"/>
              <a:gd name="connsiteX52" fmla="*/ 1737690 w 6748930"/>
              <a:gd name="connsiteY52" fmla="*/ 479404 h 3712441"/>
              <a:gd name="connsiteX53" fmla="*/ 1271717 w 6748930"/>
              <a:gd name="connsiteY53" fmla="*/ 548735 h 3712441"/>
              <a:gd name="connsiteX54" fmla="*/ 762432 w 6748930"/>
              <a:gd name="connsiteY54" fmla="*/ 528842 h 3712441"/>
              <a:gd name="connsiteX55" fmla="*/ 649676 w 6748930"/>
              <a:gd name="connsiteY55" fmla="*/ 657036 h 3712441"/>
              <a:gd name="connsiteX56" fmla="*/ 581990 w 6748930"/>
              <a:gd name="connsiteY56" fmla="*/ 734652 h 3712441"/>
              <a:gd name="connsiteX57" fmla="*/ 530211 w 6748930"/>
              <a:gd name="connsiteY57" fmla="*/ 686855 h 3712441"/>
              <a:gd name="connsiteX58" fmla="*/ 465890 w 6748930"/>
              <a:gd name="connsiteY58" fmla="*/ 871985 h 3712441"/>
              <a:gd name="connsiteX59" fmla="*/ 290933 w 6748930"/>
              <a:gd name="connsiteY59" fmla="*/ 792087 h 3712441"/>
              <a:gd name="connsiteX60" fmla="*/ 89510 w 6748930"/>
              <a:gd name="connsiteY60" fmla="*/ 681843 h 3712441"/>
              <a:gd name="connsiteX61" fmla="*/ 68887 w 6748930"/>
              <a:gd name="connsiteY61" fmla="*/ 830526 h 3712441"/>
              <a:gd name="connsiteX62" fmla="*/ 0 w 6748930"/>
              <a:gd name="connsiteY62" fmla="*/ 930241 h 3712441"/>
              <a:gd name="connsiteX63" fmla="*/ 15717 w 6748930"/>
              <a:gd name="connsiteY63" fmla="*/ 1167609 h 3712441"/>
              <a:gd name="connsiteX64" fmla="*/ 124038 w 6748930"/>
              <a:gd name="connsiteY64" fmla="*/ 1155648 h 3712441"/>
              <a:gd name="connsiteX65" fmla="*/ 287427 w 6748930"/>
              <a:gd name="connsiteY65" fmla="*/ 1226057 h 3712441"/>
              <a:gd name="connsiteX66" fmla="*/ 477307 w 6748930"/>
              <a:gd name="connsiteY66" fmla="*/ 1339082 h 3712441"/>
              <a:gd name="connsiteX67" fmla="*/ 442078 w 6748930"/>
              <a:gd name="connsiteY67" fmla="*/ 1484525 h 3712441"/>
              <a:gd name="connsiteX68" fmla="*/ 632171 w 6748930"/>
              <a:gd name="connsiteY68" fmla="*/ 1714664 h 3712441"/>
              <a:gd name="connsiteX69" fmla="*/ 534711 w 6748930"/>
              <a:gd name="connsiteY69" fmla="*/ 1991244 h 3712441"/>
              <a:gd name="connsiteX0" fmla="*/ 534711 w 6748930"/>
              <a:gd name="connsiteY0" fmla="*/ 1991244 h 3712441"/>
              <a:gd name="connsiteX1" fmla="*/ 1076824 w 6748930"/>
              <a:gd name="connsiteY1" fmla="*/ 2233371 h 3712441"/>
              <a:gd name="connsiteX2" fmla="*/ 1398218 w 6748930"/>
              <a:gd name="connsiteY2" fmla="*/ 2392163 h 3712441"/>
              <a:gd name="connsiteX3" fmla="*/ 997575 w 6748930"/>
              <a:gd name="connsiteY3" fmla="*/ 3382081 h 3712441"/>
              <a:gd name="connsiteX4" fmla="*/ 1286691 w 6748930"/>
              <a:gd name="connsiteY4" fmla="*/ 3262215 h 3712441"/>
              <a:gd name="connsiteX5" fmla="*/ 1442161 w 6748930"/>
              <a:gd name="connsiteY5" fmla="*/ 3059998 h 3712441"/>
              <a:gd name="connsiteX6" fmla="*/ 1468940 w 6748930"/>
              <a:gd name="connsiteY6" fmla="*/ 3030634 h 3712441"/>
              <a:gd name="connsiteX7" fmla="*/ 1513390 w 6748930"/>
              <a:gd name="connsiteY7" fmla="*/ 3043334 h 3712441"/>
              <a:gd name="connsiteX8" fmla="*/ 1487990 w 6748930"/>
              <a:gd name="connsiteY8" fmla="*/ 3081434 h 3712441"/>
              <a:gd name="connsiteX9" fmla="*/ 1649915 w 6748930"/>
              <a:gd name="connsiteY9" fmla="*/ 3154748 h 3712441"/>
              <a:gd name="connsiteX10" fmla="*/ 1859532 w 6748930"/>
              <a:gd name="connsiteY10" fmla="*/ 3227832 h 3712441"/>
              <a:gd name="connsiteX11" fmla="*/ 1854065 w 6748930"/>
              <a:gd name="connsiteY11" fmla="*/ 3150379 h 3712441"/>
              <a:gd name="connsiteX12" fmla="*/ 1879446 w 6748930"/>
              <a:gd name="connsiteY12" fmla="*/ 3064683 h 3712441"/>
              <a:gd name="connsiteX13" fmla="*/ 1994158 w 6748930"/>
              <a:gd name="connsiteY13" fmla="*/ 2573306 h 3712441"/>
              <a:gd name="connsiteX14" fmla="*/ 2804799 w 6748930"/>
              <a:gd name="connsiteY14" fmla="*/ 3257305 h 3712441"/>
              <a:gd name="connsiteX15" fmla="*/ 3013959 w 6748930"/>
              <a:gd name="connsiteY15" fmla="*/ 3319674 h 3712441"/>
              <a:gd name="connsiteX16" fmla="*/ 3183365 w 6748930"/>
              <a:gd name="connsiteY16" fmla="*/ 3351368 h 3712441"/>
              <a:gd name="connsiteX17" fmla="*/ 3423049 w 6748930"/>
              <a:gd name="connsiteY17" fmla="*/ 3401223 h 3712441"/>
              <a:gd name="connsiteX18" fmla="*/ 3632647 w 6748930"/>
              <a:gd name="connsiteY18" fmla="*/ 3443712 h 3712441"/>
              <a:gd name="connsiteX19" fmla="*/ 3740614 w 6748930"/>
              <a:gd name="connsiteY19" fmla="*/ 3339492 h 3712441"/>
              <a:gd name="connsiteX20" fmla="*/ 3737407 w 6748930"/>
              <a:gd name="connsiteY20" fmla="*/ 3003597 h 3712441"/>
              <a:gd name="connsiteX21" fmla="*/ 3757294 w 6748930"/>
              <a:gd name="connsiteY21" fmla="*/ 2743298 h 3712441"/>
              <a:gd name="connsiteX22" fmla="*/ 3792915 w 6748930"/>
              <a:gd name="connsiteY22" fmla="*/ 2711458 h 3712441"/>
              <a:gd name="connsiteX23" fmla="*/ 4255597 w 6748930"/>
              <a:gd name="connsiteY23" fmla="*/ 3081644 h 3712441"/>
              <a:gd name="connsiteX24" fmla="*/ 4720118 w 6748930"/>
              <a:gd name="connsiteY24" fmla="*/ 3440208 h 3712441"/>
              <a:gd name="connsiteX25" fmla="*/ 5023475 w 6748930"/>
              <a:gd name="connsiteY25" fmla="*/ 3712441 h 3712441"/>
              <a:gd name="connsiteX26" fmla="*/ 5017702 w 6748930"/>
              <a:gd name="connsiteY26" fmla="*/ 3402590 h 3712441"/>
              <a:gd name="connsiteX27" fmla="*/ 4969981 w 6748930"/>
              <a:gd name="connsiteY27" fmla="*/ 3290503 h 3712441"/>
              <a:gd name="connsiteX28" fmla="*/ 4908533 w 6748930"/>
              <a:gd name="connsiteY28" fmla="*/ 3140914 h 3712441"/>
              <a:gd name="connsiteX29" fmla="*/ 5369357 w 6748930"/>
              <a:gd name="connsiteY29" fmla="*/ 3027363 h 3712441"/>
              <a:gd name="connsiteX30" fmla="*/ 5352135 w 6748930"/>
              <a:gd name="connsiteY30" fmla="*/ 2789719 h 3712441"/>
              <a:gd name="connsiteX31" fmla="*/ 5596803 w 6748930"/>
              <a:gd name="connsiteY31" fmla="*/ 2795396 h 3712441"/>
              <a:gd name="connsiteX32" fmla="*/ 5602980 w 6748930"/>
              <a:gd name="connsiteY32" fmla="*/ 2744913 h 3712441"/>
              <a:gd name="connsiteX33" fmla="*/ 5450683 w 6748930"/>
              <a:gd name="connsiteY33" fmla="*/ 2753781 h 3712441"/>
              <a:gd name="connsiteX34" fmla="*/ 5397215 w 6748930"/>
              <a:gd name="connsiteY34" fmla="*/ 2695241 h 3712441"/>
              <a:gd name="connsiteX35" fmla="*/ 5479694 w 6748930"/>
              <a:gd name="connsiteY35" fmla="*/ 2580631 h 3712441"/>
              <a:gd name="connsiteX36" fmla="*/ 5563128 w 6748930"/>
              <a:gd name="connsiteY36" fmla="*/ 2661852 h 3712441"/>
              <a:gd name="connsiteX37" fmla="*/ 5654304 w 6748930"/>
              <a:gd name="connsiteY37" fmla="*/ 2645932 h 3712441"/>
              <a:gd name="connsiteX38" fmla="*/ 5699181 w 6748930"/>
              <a:gd name="connsiteY38" fmla="*/ 2557567 h 3712441"/>
              <a:gd name="connsiteX39" fmla="*/ 5832576 w 6748930"/>
              <a:gd name="connsiteY39" fmla="*/ 2650996 h 3712441"/>
              <a:gd name="connsiteX40" fmla="*/ 5912633 w 6748930"/>
              <a:gd name="connsiteY40" fmla="*/ 2470626 h 3712441"/>
              <a:gd name="connsiteX41" fmla="*/ 6298015 w 6748930"/>
              <a:gd name="connsiteY41" fmla="*/ 2680176 h 3712441"/>
              <a:gd name="connsiteX42" fmla="*/ 6529868 w 6748930"/>
              <a:gd name="connsiteY42" fmla="*/ 2868709 h 3712441"/>
              <a:gd name="connsiteX43" fmla="*/ 6671535 w 6748930"/>
              <a:gd name="connsiteY43" fmla="*/ 2937955 h 3712441"/>
              <a:gd name="connsiteX44" fmla="*/ 6748930 w 6748930"/>
              <a:gd name="connsiteY44" fmla="*/ 2813906 h 3712441"/>
              <a:gd name="connsiteX45" fmla="*/ 5559681 w 6748930"/>
              <a:gd name="connsiteY45" fmla="*/ 1838646 h 3712441"/>
              <a:gd name="connsiteX46" fmla="*/ 4062794 w 6748930"/>
              <a:gd name="connsiteY46" fmla="*/ 822325 h 3712441"/>
              <a:gd name="connsiteX47" fmla="*/ 3318797 w 6748930"/>
              <a:gd name="connsiteY47" fmla="*/ 361735 h 3712441"/>
              <a:gd name="connsiteX48" fmla="*/ 3082778 w 6748930"/>
              <a:gd name="connsiteY48" fmla="*/ 0 h 3712441"/>
              <a:gd name="connsiteX49" fmla="*/ 2588633 w 6748930"/>
              <a:gd name="connsiteY49" fmla="*/ 186891 h 3712441"/>
              <a:gd name="connsiteX50" fmla="*/ 2297602 w 6748930"/>
              <a:gd name="connsiteY50" fmla="*/ 486257 h 3712441"/>
              <a:gd name="connsiteX51" fmla="*/ 1989942 w 6748930"/>
              <a:gd name="connsiteY51" fmla="*/ 443847 h 3712441"/>
              <a:gd name="connsiteX52" fmla="*/ 1737690 w 6748930"/>
              <a:gd name="connsiteY52" fmla="*/ 479404 h 3712441"/>
              <a:gd name="connsiteX53" fmla="*/ 1271717 w 6748930"/>
              <a:gd name="connsiteY53" fmla="*/ 548735 h 3712441"/>
              <a:gd name="connsiteX54" fmla="*/ 762432 w 6748930"/>
              <a:gd name="connsiteY54" fmla="*/ 528842 h 3712441"/>
              <a:gd name="connsiteX55" fmla="*/ 649676 w 6748930"/>
              <a:gd name="connsiteY55" fmla="*/ 657036 h 3712441"/>
              <a:gd name="connsiteX56" fmla="*/ 581990 w 6748930"/>
              <a:gd name="connsiteY56" fmla="*/ 734652 h 3712441"/>
              <a:gd name="connsiteX57" fmla="*/ 530211 w 6748930"/>
              <a:gd name="connsiteY57" fmla="*/ 686855 h 3712441"/>
              <a:gd name="connsiteX58" fmla="*/ 465890 w 6748930"/>
              <a:gd name="connsiteY58" fmla="*/ 871985 h 3712441"/>
              <a:gd name="connsiteX59" fmla="*/ 290933 w 6748930"/>
              <a:gd name="connsiteY59" fmla="*/ 792087 h 3712441"/>
              <a:gd name="connsiteX60" fmla="*/ 89510 w 6748930"/>
              <a:gd name="connsiteY60" fmla="*/ 681843 h 3712441"/>
              <a:gd name="connsiteX61" fmla="*/ 68887 w 6748930"/>
              <a:gd name="connsiteY61" fmla="*/ 830526 h 3712441"/>
              <a:gd name="connsiteX62" fmla="*/ 0 w 6748930"/>
              <a:gd name="connsiteY62" fmla="*/ 930241 h 3712441"/>
              <a:gd name="connsiteX63" fmla="*/ 15717 w 6748930"/>
              <a:gd name="connsiteY63" fmla="*/ 1167609 h 3712441"/>
              <a:gd name="connsiteX64" fmla="*/ 124038 w 6748930"/>
              <a:gd name="connsiteY64" fmla="*/ 1155648 h 3712441"/>
              <a:gd name="connsiteX65" fmla="*/ 287427 w 6748930"/>
              <a:gd name="connsiteY65" fmla="*/ 1226057 h 3712441"/>
              <a:gd name="connsiteX66" fmla="*/ 477307 w 6748930"/>
              <a:gd name="connsiteY66" fmla="*/ 1339082 h 3712441"/>
              <a:gd name="connsiteX67" fmla="*/ 442078 w 6748930"/>
              <a:gd name="connsiteY67" fmla="*/ 1484525 h 3712441"/>
              <a:gd name="connsiteX68" fmla="*/ 632171 w 6748930"/>
              <a:gd name="connsiteY68" fmla="*/ 1714664 h 3712441"/>
              <a:gd name="connsiteX69" fmla="*/ 534711 w 6748930"/>
              <a:gd name="connsiteY69" fmla="*/ 1991244 h 3712441"/>
              <a:gd name="connsiteX0" fmla="*/ 534711 w 6748930"/>
              <a:gd name="connsiteY0" fmla="*/ 1991244 h 3712441"/>
              <a:gd name="connsiteX1" fmla="*/ 1076824 w 6748930"/>
              <a:gd name="connsiteY1" fmla="*/ 2233371 h 3712441"/>
              <a:gd name="connsiteX2" fmla="*/ 1398218 w 6748930"/>
              <a:gd name="connsiteY2" fmla="*/ 2392163 h 3712441"/>
              <a:gd name="connsiteX3" fmla="*/ 997575 w 6748930"/>
              <a:gd name="connsiteY3" fmla="*/ 3382081 h 3712441"/>
              <a:gd name="connsiteX4" fmla="*/ 1286691 w 6748930"/>
              <a:gd name="connsiteY4" fmla="*/ 3262215 h 3712441"/>
              <a:gd name="connsiteX5" fmla="*/ 1442161 w 6748930"/>
              <a:gd name="connsiteY5" fmla="*/ 3059998 h 3712441"/>
              <a:gd name="connsiteX6" fmla="*/ 1468940 w 6748930"/>
              <a:gd name="connsiteY6" fmla="*/ 3030634 h 3712441"/>
              <a:gd name="connsiteX7" fmla="*/ 1513390 w 6748930"/>
              <a:gd name="connsiteY7" fmla="*/ 3043334 h 3712441"/>
              <a:gd name="connsiteX8" fmla="*/ 1487990 w 6748930"/>
              <a:gd name="connsiteY8" fmla="*/ 3081434 h 3712441"/>
              <a:gd name="connsiteX9" fmla="*/ 1649915 w 6748930"/>
              <a:gd name="connsiteY9" fmla="*/ 3154748 h 3712441"/>
              <a:gd name="connsiteX10" fmla="*/ 1859532 w 6748930"/>
              <a:gd name="connsiteY10" fmla="*/ 3227832 h 3712441"/>
              <a:gd name="connsiteX11" fmla="*/ 1854065 w 6748930"/>
              <a:gd name="connsiteY11" fmla="*/ 3150379 h 3712441"/>
              <a:gd name="connsiteX12" fmla="*/ 1879446 w 6748930"/>
              <a:gd name="connsiteY12" fmla="*/ 3064683 h 3712441"/>
              <a:gd name="connsiteX13" fmla="*/ 1994158 w 6748930"/>
              <a:gd name="connsiteY13" fmla="*/ 2573306 h 3712441"/>
              <a:gd name="connsiteX14" fmla="*/ 2804799 w 6748930"/>
              <a:gd name="connsiteY14" fmla="*/ 3257305 h 3712441"/>
              <a:gd name="connsiteX15" fmla="*/ 3013959 w 6748930"/>
              <a:gd name="connsiteY15" fmla="*/ 3319674 h 3712441"/>
              <a:gd name="connsiteX16" fmla="*/ 3183365 w 6748930"/>
              <a:gd name="connsiteY16" fmla="*/ 3351368 h 3712441"/>
              <a:gd name="connsiteX17" fmla="*/ 3423049 w 6748930"/>
              <a:gd name="connsiteY17" fmla="*/ 3401223 h 3712441"/>
              <a:gd name="connsiteX18" fmla="*/ 3632647 w 6748930"/>
              <a:gd name="connsiteY18" fmla="*/ 3443712 h 3712441"/>
              <a:gd name="connsiteX19" fmla="*/ 3740614 w 6748930"/>
              <a:gd name="connsiteY19" fmla="*/ 3339492 h 3712441"/>
              <a:gd name="connsiteX20" fmla="*/ 3737407 w 6748930"/>
              <a:gd name="connsiteY20" fmla="*/ 3003597 h 3712441"/>
              <a:gd name="connsiteX21" fmla="*/ 3757294 w 6748930"/>
              <a:gd name="connsiteY21" fmla="*/ 2743298 h 3712441"/>
              <a:gd name="connsiteX22" fmla="*/ 3792915 w 6748930"/>
              <a:gd name="connsiteY22" fmla="*/ 2711458 h 3712441"/>
              <a:gd name="connsiteX23" fmla="*/ 4255597 w 6748930"/>
              <a:gd name="connsiteY23" fmla="*/ 3081644 h 3712441"/>
              <a:gd name="connsiteX24" fmla="*/ 4720118 w 6748930"/>
              <a:gd name="connsiteY24" fmla="*/ 3440208 h 3712441"/>
              <a:gd name="connsiteX25" fmla="*/ 5023475 w 6748930"/>
              <a:gd name="connsiteY25" fmla="*/ 3712441 h 3712441"/>
              <a:gd name="connsiteX26" fmla="*/ 5017702 w 6748930"/>
              <a:gd name="connsiteY26" fmla="*/ 3402590 h 3712441"/>
              <a:gd name="connsiteX27" fmla="*/ 4969981 w 6748930"/>
              <a:gd name="connsiteY27" fmla="*/ 3290503 h 3712441"/>
              <a:gd name="connsiteX28" fmla="*/ 4908533 w 6748930"/>
              <a:gd name="connsiteY28" fmla="*/ 3140914 h 3712441"/>
              <a:gd name="connsiteX29" fmla="*/ 5369357 w 6748930"/>
              <a:gd name="connsiteY29" fmla="*/ 3027363 h 3712441"/>
              <a:gd name="connsiteX30" fmla="*/ 5352135 w 6748930"/>
              <a:gd name="connsiteY30" fmla="*/ 2789719 h 3712441"/>
              <a:gd name="connsiteX31" fmla="*/ 5596803 w 6748930"/>
              <a:gd name="connsiteY31" fmla="*/ 2795396 h 3712441"/>
              <a:gd name="connsiteX32" fmla="*/ 5602980 w 6748930"/>
              <a:gd name="connsiteY32" fmla="*/ 2744913 h 3712441"/>
              <a:gd name="connsiteX33" fmla="*/ 5450683 w 6748930"/>
              <a:gd name="connsiteY33" fmla="*/ 2753781 h 3712441"/>
              <a:gd name="connsiteX34" fmla="*/ 5397215 w 6748930"/>
              <a:gd name="connsiteY34" fmla="*/ 2695241 h 3712441"/>
              <a:gd name="connsiteX35" fmla="*/ 5479694 w 6748930"/>
              <a:gd name="connsiteY35" fmla="*/ 2580631 h 3712441"/>
              <a:gd name="connsiteX36" fmla="*/ 5563128 w 6748930"/>
              <a:gd name="connsiteY36" fmla="*/ 2661852 h 3712441"/>
              <a:gd name="connsiteX37" fmla="*/ 5654304 w 6748930"/>
              <a:gd name="connsiteY37" fmla="*/ 2645932 h 3712441"/>
              <a:gd name="connsiteX38" fmla="*/ 5699181 w 6748930"/>
              <a:gd name="connsiteY38" fmla="*/ 2557567 h 3712441"/>
              <a:gd name="connsiteX39" fmla="*/ 5832576 w 6748930"/>
              <a:gd name="connsiteY39" fmla="*/ 2650996 h 3712441"/>
              <a:gd name="connsiteX40" fmla="*/ 5912633 w 6748930"/>
              <a:gd name="connsiteY40" fmla="*/ 2470626 h 3712441"/>
              <a:gd name="connsiteX41" fmla="*/ 6298015 w 6748930"/>
              <a:gd name="connsiteY41" fmla="*/ 2680176 h 3712441"/>
              <a:gd name="connsiteX42" fmla="*/ 6529868 w 6748930"/>
              <a:gd name="connsiteY42" fmla="*/ 2868709 h 3712441"/>
              <a:gd name="connsiteX43" fmla="*/ 6671535 w 6748930"/>
              <a:gd name="connsiteY43" fmla="*/ 2937955 h 3712441"/>
              <a:gd name="connsiteX44" fmla="*/ 6748930 w 6748930"/>
              <a:gd name="connsiteY44" fmla="*/ 2813906 h 3712441"/>
              <a:gd name="connsiteX45" fmla="*/ 5559681 w 6748930"/>
              <a:gd name="connsiteY45" fmla="*/ 1838646 h 3712441"/>
              <a:gd name="connsiteX46" fmla="*/ 4062794 w 6748930"/>
              <a:gd name="connsiteY46" fmla="*/ 822325 h 3712441"/>
              <a:gd name="connsiteX47" fmla="*/ 3318797 w 6748930"/>
              <a:gd name="connsiteY47" fmla="*/ 361735 h 3712441"/>
              <a:gd name="connsiteX48" fmla="*/ 3082778 w 6748930"/>
              <a:gd name="connsiteY48" fmla="*/ 0 h 3712441"/>
              <a:gd name="connsiteX49" fmla="*/ 2588633 w 6748930"/>
              <a:gd name="connsiteY49" fmla="*/ 186891 h 3712441"/>
              <a:gd name="connsiteX50" fmla="*/ 2297602 w 6748930"/>
              <a:gd name="connsiteY50" fmla="*/ 486257 h 3712441"/>
              <a:gd name="connsiteX51" fmla="*/ 1989942 w 6748930"/>
              <a:gd name="connsiteY51" fmla="*/ 443847 h 3712441"/>
              <a:gd name="connsiteX52" fmla="*/ 1737690 w 6748930"/>
              <a:gd name="connsiteY52" fmla="*/ 479404 h 3712441"/>
              <a:gd name="connsiteX53" fmla="*/ 1271717 w 6748930"/>
              <a:gd name="connsiteY53" fmla="*/ 548735 h 3712441"/>
              <a:gd name="connsiteX54" fmla="*/ 762432 w 6748930"/>
              <a:gd name="connsiteY54" fmla="*/ 528842 h 3712441"/>
              <a:gd name="connsiteX55" fmla="*/ 649676 w 6748930"/>
              <a:gd name="connsiteY55" fmla="*/ 657036 h 3712441"/>
              <a:gd name="connsiteX56" fmla="*/ 581990 w 6748930"/>
              <a:gd name="connsiteY56" fmla="*/ 734652 h 3712441"/>
              <a:gd name="connsiteX57" fmla="*/ 512456 w 6748930"/>
              <a:gd name="connsiteY57" fmla="*/ 731243 h 3712441"/>
              <a:gd name="connsiteX58" fmla="*/ 465890 w 6748930"/>
              <a:gd name="connsiteY58" fmla="*/ 871985 h 3712441"/>
              <a:gd name="connsiteX59" fmla="*/ 290933 w 6748930"/>
              <a:gd name="connsiteY59" fmla="*/ 792087 h 3712441"/>
              <a:gd name="connsiteX60" fmla="*/ 89510 w 6748930"/>
              <a:gd name="connsiteY60" fmla="*/ 681843 h 3712441"/>
              <a:gd name="connsiteX61" fmla="*/ 68887 w 6748930"/>
              <a:gd name="connsiteY61" fmla="*/ 830526 h 3712441"/>
              <a:gd name="connsiteX62" fmla="*/ 0 w 6748930"/>
              <a:gd name="connsiteY62" fmla="*/ 930241 h 3712441"/>
              <a:gd name="connsiteX63" fmla="*/ 15717 w 6748930"/>
              <a:gd name="connsiteY63" fmla="*/ 1167609 h 3712441"/>
              <a:gd name="connsiteX64" fmla="*/ 124038 w 6748930"/>
              <a:gd name="connsiteY64" fmla="*/ 1155648 h 3712441"/>
              <a:gd name="connsiteX65" fmla="*/ 287427 w 6748930"/>
              <a:gd name="connsiteY65" fmla="*/ 1226057 h 3712441"/>
              <a:gd name="connsiteX66" fmla="*/ 477307 w 6748930"/>
              <a:gd name="connsiteY66" fmla="*/ 1339082 h 3712441"/>
              <a:gd name="connsiteX67" fmla="*/ 442078 w 6748930"/>
              <a:gd name="connsiteY67" fmla="*/ 1484525 h 3712441"/>
              <a:gd name="connsiteX68" fmla="*/ 632171 w 6748930"/>
              <a:gd name="connsiteY68" fmla="*/ 1714664 h 3712441"/>
              <a:gd name="connsiteX69" fmla="*/ 534711 w 6748930"/>
              <a:gd name="connsiteY69" fmla="*/ 1991244 h 3712441"/>
              <a:gd name="connsiteX0" fmla="*/ 534711 w 6748930"/>
              <a:gd name="connsiteY0" fmla="*/ 1991244 h 3712441"/>
              <a:gd name="connsiteX1" fmla="*/ 1076824 w 6748930"/>
              <a:gd name="connsiteY1" fmla="*/ 2233371 h 3712441"/>
              <a:gd name="connsiteX2" fmla="*/ 1398218 w 6748930"/>
              <a:gd name="connsiteY2" fmla="*/ 2392163 h 3712441"/>
              <a:gd name="connsiteX3" fmla="*/ 997575 w 6748930"/>
              <a:gd name="connsiteY3" fmla="*/ 3382081 h 3712441"/>
              <a:gd name="connsiteX4" fmla="*/ 1286691 w 6748930"/>
              <a:gd name="connsiteY4" fmla="*/ 3262215 h 3712441"/>
              <a:gd name="connsiteX5" fmla="*/ 1442161 w 6748930"/>
              <a:gd name="connsiteY5" fmla="*/ 3059998 h 3712441"/>
              <a:gd name="connsiteX6" fmla="*/ 1468940 w 6748930"/>
              <a:gd name="connsiteY6" fmla="*/ 3030634 h 3712441"/>
              <a:gd name="connsiteX7" fmla="*/ 1513390 w 6748930"/>
              <a:gd name="connsiteY7" fmla="*/ 3043334 h 3712441"/>
              <a:gd name="connsiteX8" fmla="*/ 1487990 w 6748930"/>
              <a:gd name="connsiteY8" fmla="*/ 3081434 h 3712441"/>
              <a:gd name="connsiteX9" fmla="*/ 1649915 w 6748930"/>
              <a:gd name="connsiteY9" fmla="*/ 3154748 h 3712441"/>
              <a:gd name="connsiteX10" fmla="*/ 1859532 w 6748930"/>
              <a:gd name="connsiteY10" fmla="*/ 3227832 h 3712441"/>
              <a:gd name="connsiteX11" fmla="*/ 1854065 w 6748930"/>
              <a:gd name="connsiteY11" fmla="*/ 3150379 h 3712441"/>
              <a:gd name="connsiteX12" fmla="*/ 1879446 w 6748930"/>
              <a:gd name="connsiteY12" fmla="*/ 3064683 h 3712441"/>
              <a:gd name="connsiteX13" fmla="*/ 1994158 w 6748930"/>
              <a:gd name="connsiteY13" fmla="*/ 2573306 h 3712441"/>
              <a:gd name="connsiteX14" fmla="*/ 2804799 w 6748930"/>
              <a:gd name="connsiteY14" fmla="*/ 3257305 h 3712441"/>
              <a:gd name="connsiteX15" fmla="*/ 3013959 w 6748930"/>
              <a:gd name="connsiteY15" fmla="*/ 3319674 h 3712441"/>
              <a:gd name="connsiteX16" fmla="*/ 3183365 w 6748930"/>
              <a:gd name="connsiteY16" fmla="*/ 3351368 h 3712441"/>
              <a:gd name="connsiteX17" fmla="*/ 3423049 w 6748930"/>
              <a:gd name="connsiteY17" fmla="*/ 3401223 h 3712441"/>
              <a:gd name="connsiteX18" fmla="*/ 3632647 w 6748930"/>
              <a:gd name="connsiteY18" fmla="*/ 3443712 h 3712441"/>
              <a:gd name="connsiteX19" fmla="*/ 3740614 w 6748930"/>
              <a:gd name="connsiteY19" fmla="*/ 3339492 h 3712441"/>
              <a:gd name="connsiteX20" fmla="*/ 3737407 w 6748930"/>
              <a:gd name="connsiteY20" fmla="*/ 3003597 h 3712441"/>
              <a:gd name="connsiteX21" fmla="*/ 3757294 w 6748930"/>
              <a:gd name="connsiteY21" fmla="*/ 2743298 h 3712441"/>
              <a:gd name="connsiteX22" fmla="*/ 3792915 w 6748930"/>
              <a:gd name="connsiteY22" fmla="*/ 2711458 h 3712441"/>
              <a:gd name="connsiteX23" fmla="*/ 4255597 w 6748930"/>
              <a:gd name="connsiteY23" fmla="*/ 3081644 h 3712441"/>
              <a:gd name="connsiteX24" fmla="*/ 4720118 w 6748930"/>
              <a:gd name="connsiteY24" fmla="*/ 3440208 h 3712441"/>
              <a:gd name="connsiteX25" fmla="*/ 5023475 w 6748930"/>
              <a:gd name="connsiteY25" fmla="*/ 3712441 h 3712441"/>
              <a:gd name="connsiteX26" fmla="*/ 5017702 w 6748930"/>
              <a:gd name="connsiteY26" fmla="*/ 3402590 h 3712441"/>
              <a:gd name="connsiteX27" fmla="*/ 4969981 w 6748930"/>
              <a:gd name="connsiteY27" fmla="*/ 3290503 h 3712441"/>
              <a:gd name="connsiteX28" fmla="*/ 4908533 w 6748930"/>
              <a:gd name="connsiteY28" fmla="*/ 3140914 h 3712441"/>
              <a:gd name="connsiteX29" fmla="*/ 5369357 w 6748930"/>
              <a:gd name="connsiteY29" fmla="*/ 3027363 h 3712441"/>
              <a:gd name="connsiteX30" fmla="*/ 5352135 w 6748930"/>
              <a:gd name="connsiteY30" fmla="*/ 2789719 h 3712441"/>
              <a:gd name="connsiteX31" fmla="*/ 5596803 w 6748930"/>
              <a:gd name="connsiteY31" fmla="*/ 2795396 h 3712441"/>
              <a:gd name="connsiteX32" fmla="*/ 5602980 w 6748930"/>
              <a:gd name="connsiteY32" fmla="*/ 2744913 h 3712441"/>
              <a:gd name="connsiteX33" fmla="*/ 5450683 w 6748930"/>
              <a:gd name="connsiteY33" fmla="*/ 2753781 h 3712441"/>
              <a:gd name="connsiteX34" fmla="*/ 5397215 w 6748930"/>
              <a:gd name="connsiteY34" fmla="*/ 2695241 h 3712441"/>
              <a:gd name="connsiteX35" fmla="*/ 5479694 w 6748930"/>
              <a:gd name="connsiteY35" fmla="*/ 2580631 h 3712441"/>
              <a:gd name="connsiteX36" fmla="*/ 5563128 w 6748930"/>
              <a:gd name="connsiteY36" fmla="*/ 2661852 h 3712441"/>
              <a:gd name="connsiteX37" fmla="*/ 5654304 w 6748930"/>
              <a:gd name="connsiteY37" fmla="*/ 2645932 h 3712441"/>
              <a:gd name="connsiteX38" fmla="*/ 5699181 w 6748930"/>
              <a:gd name="connsiteY38" fmla="*/ 2557567 h 3712441"/>
              <a:gd name="connsiteX39" fmla="*/ 5832576 w 6748930"/>
              <a:gd name="connsiteY39" fmla="*/ 2650996 h 3712441"/>
              <a:gd name="connsiteX40" fmla="*/ 5912633 w 6748930"/>
              <a:gd name="connsiteY40" fmla="*/ 2470626 h 3712441"/>
              <a:gd name="connsiteX41" fmla="*/ 6298015 w 6748930"/>
              <a:gd name="connsiteY41" fmla="*/ 2680176 h 3712441"/>
              <a:gd name="connsiteX42" fmla="*/ 6529868 w 6748930"/>
              <a:gd name="connsiteY42" fmla="*/ 2868709 h 3712441"/>
              <a:gd name="connsiteX43" fmla="*/ 6671535 w 6748930"/>
              <a:gd name="connsiteY43" fmla="*/ 2937955 h 3712441"/>
              <a:gd name="connsiteX44" fmla="*/ 6748930 w 6748930"/>
              <a:gd name="connsiteY44" fmla="*/ 2813906 h 3712441"/>
              <a:gd name="connsiteX45" fmla="*/ 5559681 w 6748930"/>
              <a:gd name="connsiteY45" fmla="*/ 1838646 h 3712441"/>
              <a:gd name="connsiteX46" fmla="*/ 4062794 w 6748930"/>
              <a:gd name="connsiteY46" fmla="*/ 822325 h 3712441"/>
              <a:gd name="connsiteX47" fmla="*/ 3318797 w 6748930"/>
              <a:gd name="connsiteY47" fmla="*/ 361735 h 3712441"/>
              <a:gd name="connsiteX48" fmla="*/ 3082778 w 6748930"/>
              <a:gd name="connsiteY48" fmla="*/ 0 h 3712441"/>
              <a:gd name="connsiteX49" fmla="*/ 2588633 w 6748930"/>
              <a:gd name="connsiteY49" fmla="*/ 186891 h 3712441"/>
              <a:gd name="connsiteX50" fmla="*/ 2297602 w 6748930"/>
              <a:gd name="connsiteY50" fmla="*/ 486257 h 3712441"/>
              <a:gd name="connsiteX51" fmla="*/ 1989942 w 6748930"/>
              <a:gd name="connsiteY51" fmla="*/ 443847 h 3712441"/>
              <a:gd name="connsiteX52" fmla="*/ 1737690 w 6748930"/>
              <a:gd name="connsiteY52" fmla="*/ 479404 h 3712441"/>
              <a:gd name="connsiteX53" fmla="*/ 1271717 w 6748930"/>
              <a:gd name="connsiteY53" fmla="*/ 548735 h 3712441"/>
              <a:gd name="connsiteX54" fmla="*/ 762432 w 6748930"/>
              <a:gd name="connsiteY54" fmla="*/ 528842 h 3712441"/>
              <a:gd name="connsiteX55" fmla="*/ 649676 w 6748930"/>
              <a:gd name="connsiteY55" fmla="*/ 657036 h 3712441"/>
              <a:gd name="connsiteX56" fmla="*/ 581990 w 6748930"/>
              <a:gd name="connsiteY56" fmla="*/ 734652 h 3712441"/>
              <a:gd name="connsiteX57" fmla="*/ 512456 w 6748930"/>
              <a:gd name="connsiteY57" fmla="*/ 731243 h 3712441"/>
              <a:gd name="connsiteX58" fmla="*/ 465890 w 6748930"/>
              <a:gd name="connsiteY58" fmla="*/ 871985 h 3712441"/>
              <a:gd name="connsiteX59" fmla="*/ 290933 w 6748930"/>
              <a:gd name="connsiteY59" fmla="*/ 792087 h 3712441"/>
              <a:gd name="connsiteX60" fmla="*/ 89510 w 6748930"/>
              <a:gd name="connsiteY60" fmla="*/ 681843 h 3712441"/>
              <a:gd name="connsiteX61" fmla="*/ 68887 w 6748930"/>
              <a:gd name="connsiteY61" fmla="*/ 830526 h 3712441"/>
              <a:gd name="connsiteX62" fmla="*/ 0 w 6748930"/>
              <a:gd name="connsiteY62" fmla="*/ 930241 h 3712441"/>
              <a:gd name="connsiteX63" fmla="*/ 15717 w 6748930"/>
              <a:gd name="connsiteY63" fmla="*/ 1167609 h 3712441"/>
              <a:gd name="connsiteX64" fmla="*/ 124038 w 6748930"/>
              <a:gd name="connsiteY64" fmla="*/ 1155648 h 3712441"/>
              <a:gd name="connsiteX65" fmla="*/ 287427 w 6748930"/>
              <a:gd name="connsiteY65" fmla="*/ 1226057 h 3712441"/>
              <a:gd name="connsiteX66" fmla="*/ 477307 w 6748930"/>
              <a:gd name="connsiteY66" fmla="*/ 1339082 h 3712441"/>
              <a:gd name="connsiteX67" fmla="*/ 442078 w 6748930"/>
              <a:gd name="connsiteY67" fmla="*/ 1484525 h 3712441"/>
              <a:gd name="connsiteX68" fmla="*/ 632171 w 6748930"/>
              <a:gd name="connsiteY68" fmla="*/ 1714664 h 3712441"/>
              <a:gd name="connsiteX69" fmla="*/ 534711 w 6748930"/>
              <a:gd name="connsiteY69" fmla="*/ 1991244 h 3712441"/>
              <a:gd name="connsiteX0" fmla="*/ 534711 w 6748930"/>
              <a:gd name="connsiteY0" fmla="*/ 1991244 h 3712441"/>
              <a:gd name="connsiteX1" fmla="*/ 1076824 w 6748930"/>
              <a:gd name="connsiteY1" fmla="*/ 2233371 h 3712441"/>
              <a:gd name="connsiteX2" fmla="*/ 1398218 w 6748930"/>
              <a:gd name="connsiteY2" fmla="*/ 2392163 h 3712441"/>
              <a:gd name="connsiteX3" fmla="*/ 997575 w 6748930"/>
              <a:gd name="connsiteY3" fmla="*/ 3382081 h 3712441"/>
              <a:gd name="connsiteX4" fmla="*/ 1286691 w 6748930"/>
              <a:gd name="connsiteY4" fmla="*/ 3262215 h 3712441"/>
              <a:gd name="connsiteX5" fmla="*/ 1442161 w 6748930"/>
              <a:gd name="connsiteY5" fmla="*/ 3059998 h 3712441"/>
              <a:gd name="connsiteX6" fmla="*/ 1468940 w 6748930"/>
              <a:gd name="connsiteY6" fmla="*/ 3030634 h 3712441"/>
              <a:gd name="connsiteX7" fmla="*/ 1513390 w 6748930"/>
              <a:gd name="connsiteY7" fmla="*/ 3043334 h 3712441"/>
              <a:gd name="connsiteX8" fmla="*/ 1487990 w 6748930"/>
              <a:gd name="connsiteY8" fmla="*/ 3081434 h 3712441"/>
              <a:gd name="connsiteX9" fmla="*/ 1649915 w 6748930"/>
              <a:gd name="connsiteY9" fmla="*/ 3154748 h 3712441"/>
              <a:gd name="connsiteX10" fmla="*/ 1859532 w 6748930"/>
              <a:gd name="connsiteY10" fmla="*/ 3227832 h 3712441"/>
              <a:gd name="connsiteX11" fmla="*/ 1854065 w 6748930"/>
              <a:gd name="connsiteY11" fmla="*/ 3150379 h 3712441"/>
              <a:gd name="connsiteX12" fmla="*/ 1879446 w 6748930"/>
              <a:gd name="connsiteY12" fmla="*/ 3064683 h 3712441"/>
              <a:gd name="connsiteX13" fmla="*/ 1994158 w 6748930"/>
              <a:gd name="connsiteY13" fmla="*/ 2573306 h 3712441"/>
              <a:gd name="connsiteX14" fmla="*/ 2804799 w 6748930"/>
              <a:gd name="connsiteY14" fmla="*/ 3257305 h 3712441"/>
              <a:gd name="connsiteX15" fmla="*/ 3013959 w 6748930"/>
              <a:gd name="connsiteY15" fmla="*/ 3319674 h 3712441"/>
              <a:gd name="connsiteX16" fmla="*/ 3183365 w 6748930"/>
              <a:gd name="connsiteY16" fmla="*/ 3351368 h 3712441"/>
              <a:gd name="connsiteX17" fmla="*/ 3423049 w 6748930"/>
              <a:gd name="connsiteY17" fmla="*/ 3401223 h 3712441"/>
              <a:gd name="connsiteX18" fmla="*/ 3632647 w 6748930"/>
              <a:gd name="connsiteY18" fmla="*/ 3443712 h 3712441"/>
              <a:gd name="connsiteX19" fmla="*/ 3740614 w 6748930"/>
              <a:gd name="connsiteY19" fmla="*/ 3339492 h 3712441"/>
              <a:gd name="connsiteX20" fmla="*/ 3737407 w 6748930"/>
              <a:gd name="connsiteY20" fmla="*/ 3003597 h 3712441"/>
              <a:gd name="connsiteX21" fmla="*/ 3757294 w 6748930"/>
              <a:gd name="connsiteY21" fmla="*/ 2743298 h 3712441"/>
              <a:gd name="connsiteX22" fmla="*/ 3792915 w 6748930"/>
              <a:gd name="connsiteY22" fmla="*/ 2711458 h 3712441"/>
              <a:gd name="connsiteX23" fmla="*/ 4255597 w 6748930"/>
              <a:gd name="connsiteY23" fmla="*/ 3081644 h 3712441"/>
              <a:gd name="connsiteX24" fmla="*/ 4720118 w 6748930"/>
              <a:gd name="connsiteY24" fmla="*/ 3440208 h 3712441"/>
              <a:gd name="connsiteX25" fmla="*/ 5023475 w 6748930"/>
              <a:gd name="connsiteY25" fmla="*/ 3712441 h 3712441"/>
              <a:gd name="connsiteX26" fmla="*/ 5017702 w 6748930"/>
              <a:gd name="connsiteY26" fmla="*/ 3402590 h 3712441"/>
              <a:gd name="connsiteX27" fmla="*/ 4969981 w 6748930"/>
              <a:gd name="connsiteY27" fmla="*/ 3290503 h 3712441"/>
              <a:gd name="connsiteX28" fmla="*/ 4908533 w 6748930"/>
              <a:gd name="connsiteY28" fmla="*/ 3140914 h 3712441"/>
              <a:gd name="connsiteX29" fmla="*/ 5369357 w 6748930"/>
              <a:gd name="connsiteY29" fmla="*/ 3027363 h 3712441"/>
              <a:gd name="connsiteX30" fmla="*/ 5352135 w 6748930"/>
              <a:gd name="connsiteY30" fmla="*/ 2789719 h 3712441"/>
              <a:gd name="connsiteX31" fmla="*/ 5596803 w 6748930"/>
              <a:gd name="connsiteY31" fmla="*/ 2795396 h 3712441"/>
              <a:gd name="connsiteX32" fmla="*/ 5602980 w 6748930"/>
              <a:gd name="connsiteY32" fmla="*/ 2744913 h 3712441"/>
              <a:gd name="connsiteX33" fmla="*/ 5450683 w 6748930"/>
              <a:gd name="connsiteY33" fmla="*/ 2753781 h 3712441"/>
              <a:gd name="connsiteX34" fmla="*/ 5397215 w 6748930"/>
              <a:gd name="connsiteY34" fmla="*/ 2695241 h 3712441"/>
              <a:gd name="connsiteX35" fmla="*/ 5479694 w 6748930"/>
              <a:gd name="connsiteY35" fmla="*/ 2580631 h 3712441"/>
              <a:gd name="connsiteX36" fmla="*/ 5563128 w 6748930"/>
              <a:gd name="connsiteY36" fmla="*/ 2661852 h 3712441"/>
              <a:gd name="connsiteX37" fmla="*/ 5654304 w 6748930"/>
              <a:gd name="connsiteY37" fmla="*/ 2645932 h 3712441"/>
              <a:gd name="connsiteX38" fmla="*/ 5699181 w 6748930"/>
              <a:gd name="connsiteY38" fmla="*/ 2557567 h 3712441"/>
              <a:gd name="connsiteX39" fmla="*/ 5832576 w 6748930"/>
              <a:gd name="connsiteY39" fmla="*/ 2650996 h 3712441"/>
              <a:gd name="connsiteX40" fmla="*/ 5912633 w 6748930"/>
              <a:gd name="connsiteY40" fmla="*/ 2470626 h 3712441"/>
              <a:gd name="connsiteX41" fmla="*/ 6298015 w 6748930"/>
              <a:gd name="connsiteY41" fmla="*/ 2680176 h 3712441"/>
              <a:gd name="connsiteX42" fmla="*/ 6529868 w 6748930"/>
              <a:gd name="connsiteY42" fmla="*/ 2868709 h 3712441"/>
              <a:gd name="connsiteX43" fmla="*/ 6671535 w 6748930"/>
              <a:gd name="connsiteY43" fmla="*/ 2937955 h 3712441"/>
              <a:gd name="connsiteX44" fmla="*/ 6748930 w 6748930"/>
              <a:gd name="connsiteY44" fmla="*/ 2813906 h 3712441"/>
              <a:gd name="connsiteX45" fmla="*/ 5559681 w 6748930"/>
              <a:gd name="connsiteY45" fmla="*/ 1838646 h 3712441"/>
              <a:gd name="connsiteX46" fmla="*/ 4062794 w 6748930"/>
              <a:gd name="connsiteY46" fmla="*/ 822325 h 3712441"/>
              <a:gd name="connsiteX47" fmla="*/ 3318797 w 6748930"/>
              <a:gd name="connsiteY47" fmla="*/ 361735 h 3712441"/>
              <a:gd name="connsiteX48" fmla="*/ 3082778 w 6748930"/>
              <a:gd name="connsiteY48" fmla="*/ 0 h 3712441"/>
              <a:gd name="connsiteX49" fmla="*/ 2588633 w 6748930"/>
              <a:gd name="connsiteY49" fmla="*/ 186891 h 3712441"/>
              <a:gd name="connsiteX50" fmla="*/ 2297602 w 6748930"/>
              <a:gd name="connsiteY50" fmla="*/ 486257 h 3712441"/>
              <a:gd name="connsiteX51" fmla="*/ 1989942 w 6748930"/>
              <a:gd name="connsiteY51" fmla="*/ 443847 h 3712441"/>
              <a:gd name="connsiteX52" fmla="*/ 1737690 w 6748930"/>
              <a:gd name="connsiteY52" fmla="*/ 479404 h 3712441"/>
              <a:gd name="connsiteX53" fmla="*/ 1271717 w 6748930"/>
              <a:gd name="connsiteY53" fmla="*/ 548735 h 3712441"/>
              <a:gd name="connsiteX54" fmla="*/ 762432 w 6748930"/>
              <a:gd name="connsiteY54" fmla="*/ 528842 h 3712441"/>
              <a:gd name="connsiteX55" fmla="*/ 649676 w 6748930"/>
              <a:gd name="connsiteY55" fmla="*/ 657036 h 3712441"/>
              <a:gd name="connsiteX56" fmla="*/ 581990 w 6748930"/>
              <a:gd name="connsiteY56" fmla="*/ 734652 h 3712441"/>
              <a:gd name="connsiteX57" fmla="*/ 512456 w 6748930"/>
              <a:gd name="connsiteY57" fmla="*/ 731243 h 3712441"/>
              <a:gd name="connsiteX58" fmla="*/ 465890 w 6748930"/>
              <a:gd name="connsiteY58" fmla="*/ 871985 h 3712441"/>
              <a:gd name="connsiteX59" fmla="*/ 290933 w 6748930"/>
              <a:gd name="connsiteY59" fmla="*/ 792087 h 3712441"/>
              <a:gd name="connsiteX60" fmla="*/ 89510 w 6748930"/>
              <a:gd name="connsiteY60" fmla="*/ 681843 h 3712441"/>
              <a:gd name="connsiteX61" fmla="*/ 68887 w 6748930"/>
              <a:gd name="connsiteY61" fmla="*/ 830526 h 3712441"/>
              <a:gd name="connsiteX62" fmla="*/ 0 w 6748930"/>
              <a:gd name="connsiteY62" fmla="*/ 930241 h 3712441"/>
              <a:gd name="connsiteX63" fmla="*/ 15717 w 6748930"/>
              <a:gd name="connsiteY63" fmla="*/ 1167609 h 3712441"/>
              <a:gd name="connsiteX64" fmla="*/ 124038 w 6748930"/>
              <a:gd name="connsiteY64" fmla="*/ 1155648 h 3712441"/>
              <a:gd name="connsiteX65" fmla="*/ 287427 w 6748930"/>
              <a:gd name="connsiteY65" fmla="*/ 1226057 h 3712441"/>
              <a:gd name="connsiteX66" fmla="*/ 477307 w 6748930"/>
              <a:gd name="connsiteY66" fmla="*/ 1339082 h 3712441"/>
              <a:gd name="connsiteX67" fmla="*/ 442078 w 6748930"/>
              <a:gd name="connsiteY67" fmla="*/ 1484525 h 3712441"/>
              <a:gd name="connsiteX68" fmla="*/ 632171 w 6748930"/>
              <a:gd name="connsiteY68" fmla="*/ 1714664 h 3712441"/>
              <a:gd name="connsiteX69" fmla="*/ 534711 w 6748930"/>
              <a:gd name="connsiteY69" fmla="*/ 1991244 h 3712441"/>
              <a:gd name="connsiteX0" fmla="*/ 534711 w 6748930"/>
              <a:gd name="connsiteY0" fmla="*/ 2614093 h 4335290"/>
              <a:gd name="connsiteX1" fmla="*/ 1076824 w 6748930"/>
              <a:gd name="connsiteY1" fmla="*/ 2856220 h 4335290"/>
              <a:gd name="connsiteX2" fmla="*/ 1398218 w 6748930"/>
              <a:gd name="connsiteY2" fmla="*/ 3015012 h 4335290"/>
              <a:gd name="connsiteX3" fmla="*/ 997575 w 6748930"/>
              <a:gd name="connsiteY3" fmla="*/ 4004930 h 4335290"/>
              <a:gd name="connsiteX4" fmla="*/ 1286691 w 6748930"/>
              <a:gd name="connsiteY4" fmla="*/ 3885064 h 4335290"/>
              <a:gd name="connsiteX5" fmla="*/ 1442161 w 6748930"/>
              <a:gd name="connsiteY5" fmla="*/ 3682847 h 4335290"/>
              <a:gd name="connsiteX6" fmla="*/ 1468940 w 6748930"/>
              <a:gd name="connsiteY6" fmla="*/ 3653483 h 4335290"/>
              <a:gd name="connsiteX7" fmla="*/ 1513390 w 6748930"/>
              <a:gd name="connsiteY7" fmla="*/ 3666183 h 4335290"/>
              <a:gd name="connsiteX8" fmla="*/ 1487990 w 6748930"/>
              <a:gd name="connsiteY8" fmla="*/ 3704283 h 4335290"/>
              <a:gd name="connsiteX9" fmla="*/ 1649915 w 6748930"/>
              <a:gd name="connsiteY9" fmla="*/ 3777597 h 4335290"/>
              <a:gd name="connsiteX10" fmla="*/ 1859532 w 6748930"/>
              <a:gd name="connsiteY10" fmla="*/ 3850681 h 4335290"/>
              <a:gd name="connsiteX11" fmla="*/ 1854065 w 6748930"/>
              <a:gd name="connsiteY11" fmla="*/ 3773228 h 4335290"/>
              <a:gd name="connsiteX12" fmla="*/ 1879446 w 6748930"/>
              <a:gd name="connsiteY12" fmla="*/ 3687532 h 4335290"/>
              <a:gd name="connsiteX13" fmla="*/ 1994158 w 6748930"/>
              <a:gd name="connsiteY13" fmla="*/ 3196155 h 4335290"/>
              <a:gd name="connsiteX14" fmla="*/ 2804799 w 6748930"/>
              <a:gd name="connsiteY14" fmla="*/ 3880154 h 4335290"/>
              <a:gd name="connsiteX15" fmla="*/ 3013959 w 6748930"/>
              <a:gd name="connsiteY15" fmla="*/ 3942523 h 4335290"/>
              <a:gd name="connsiteX16" fmla="*/ 3183365 w 6748930"/>
              <a:gd name="connsiteY16" fmla="*/ 3974217 h 4335290"/>
              <a:gd name="connsiteX17" fmla="*/ 3423049 w 6748930"/>
              <a:gd name="connsiteY17" fmla="*/ 4024072 h 4335290"/>
              <a:gd name="connsiteX18" fmla="*/ 3632647 w 6748930"/>
              <a:gd name="connsiteY18" fmla="*/ 4066561 h 4335290"/>
              <a:gd name="connsiteX19" fmla="*/ 3740614 w 6748930"/>
              <a:gd name="connsiteY19" fmla="*/ 3962341 h 4335290"/>
              <a:gd name="connsiteX20" fmla="*/ 3737407 w 6748930"/>
              <a:gd name="connsiteY20" fmla="*/ 3626446 h 4335290"/>
              <a:gd name="connsiteX21" fmla="*/ 3757294 w 6748930"/>
              <a:gd name="connsiteY21" fmla="*/ 3366147 h 4335290"/>
              <a:gd name="connsiteX22" fmla="*/ 3792915 w 6748930"/>
              <a:gd name="connsiteY22" fmla="*/ 3334307 h 4335290"/>
              <a:gd name="connsiteX23" fmla="*/ 4255597 w 6748930"/>
              <a:gd name="connsiteY23" fmla="*/ 3704493 h 4335290"/>
              <a:gd name="connsiteX24" fmla="*/ 4720118 w 6748930"/>
              <a:gd name="connsiteY24" fmla="*/ 4063057 h 4335290"/>
              <a:gd name="connsiteX25" fmla="*/ 5023475 w 6748930"/>
              <a:gd name="connsiteY25" fmla="*/ 4335290 h 4335290"/>
              <a:gd name="connsiteX26" fmla="*/ 5017702 w 6748930"/>
              <a:gd name="connsiteY26" fmla="*/ 4025439 h 4335290"/>
              <a:gd name="connsiteX27" fmla="*/ 4969981 w 6748930"/>
              <a:gd name="connsiteY27" fmla="*/ 3913352 h 4335290"/>
              <a:gd name="connsiteX28" fmla="*/ 4908533 w 6748930"/>
              <a:gd name="connsiteY28" fmla="*/ 3763763 h 4335290"/>
              <a:gd name="connsiteX29" fmla="*/ 5369357 w 6748930"/>
              <a:gd name="connsiteY29" fmla="*/ 3650212 h 4335290"/>
              <a:gd name="connsiteX30" fmla="*/ 5352135 w 6748930"/>
              <a:gd name="connsiteY30" fmla="*/ 3412568 h 4335290"/>
              <a:gd name="connsiteX31" fmla="*/ 5596803 w 6748930"/>
              <a:gd name="connsiteY31" fmla="*/ 3418245 h 4335290"/>
              <a:gd name="connsiteX32" fmla="*/ 5602980 w 6748930"/>
              <a:gd name="connsiteY32" fmla="*/ 3367762 h 4335290"/>
              <a:gd name="connsiteX33" fmla="*/ 5450683 w 6748930"/>
              <a:gd name="connsiteY33" fmla="*/ 3376630 h 4335290"/>
              <a:gd name="connsiteX34" fmla="*/ 5397215 w 6748930"/>
              <a:gd name="connsiteY34" fmla="*/ 3318090 h 4335290"/>
              <a:gd name="connsiteX35" fmla="*/ 5479694 w 6748930"/>
              <a:gd name="connsiteY35" fmla="*/ 3203480 h 4335290"/>
              <a:gd name="connsiteX36" fmla="*/ 5563128 w 6748930"/>
              <a:gd name="connsiteY36" fmla="*/ 3284701 h 4335290"/>
              <a:gd name="connsiteX37" fmla="*/ 5654304 w 6748930"/>
              <a:gd name="connsiteY37" fmla="*/ 3268781 h 4335290"/>
              <a:gd name="connsiteX38" fmla="*/ 5699181 w 6748930"/>
              <a:gd name="connsiteY38" fmla="*/ 3180416 h 4335290"/>
              <a:gd name="connsiteX39" fmla="*/ 5832576 w 6748930"/>
              <a:gd name="connsiteY39" fmla="*/ 3273845 h 4335290"/>
              <a:gd name="connsiteX40" fmla="*/ 5912633 w 6748930"/>
              <a:gd name="connsiteY40" fmla="*/ 3093475 h 4335290"/>
              <a:gd name="connsiteX41" fmla="*/ 6298015 w 6748930"/>
              <a:gd name="connsiteY41" fmla="*/ 3303025 h 4335290"/>
              <a:gd name="connsiteX42" fmla="*/ 6529868 w 6748930"/>
              <a:gd name="connsiteY42" fmla="*/ 3491558 h 4335290"/>
              <a:gd name="connsiteX43" fmla="*/ 6671535 w 6748930"/>
              <a:gd name="connsiteY43" fmla="*/ 3560804 h 4335290"/>
              <a:gd name="connsiteX44" fmla="*/ 6748930 w 6748930"/>
              <a:gd name="connsiteY44" fmla="*/ 3436755 h 4335290"/>
              <a:gd name="connsiteX45" fmla="*/ 5559681 w 6748930"/>
              <a:gd name="connsiteY45" fmla="*/ 2461495 h 4335290"/>
              <a:gd name="connsiteX46" fmla="*/ 4062794 w 6748930"/>
              <a:gd name="connsiteY46" fmla="*/ 1445174 h 4335290"/>
              <a:gd name="connsiteX47" fmla="*/ 3318797 w 6748930"/>
              <a:gd name="connsiteY47" fmla="*/ 984584 h 4335290"/>
              <a:gd name="connsiteX48" fmla="*/ 3082778 w 6748930"/>
              <a:gd name="connsiteY48" fmla="*/ 622849 h 4335290"/>
              <a:gd name="connsiteX49" fmla="*/ 2699470 w 6748930"/>
              <a:gd name="connsiteY49" fmla="*/ 6176 h 4335290"/>
              <a:gd name="connsiteX50" fmla="*/ 2297602 w 6748930"/>
              <a:gd name="connsiteY50" fmla="*/ 1109106 h 4335290"/>
              <a:gd name="connsiteX51" fmla="*/ 1989942 w 6748930"/>
              <a:gd name="connsiteY51" fmla="*/ 1066696 h 4335290"/>
              <a:gd name="connsiteX52" fmla="*/ 1737690 w 6748930"/>
              <a:gd name="connsiteY52" fmla="*/ 1102253 h 4335290"/>
              <a:gd name="connsiteX53" fmla="*/ 1271717 w 6748930"/>
              <a:gd name="connsiteY53" fmla="*/ 1171584 h 4335290"/>
              <a:gd name="connsiteX54" fmla="*/ 762432 w 6748930"/>
              <a:gd name="connsiteY54" fmla="*/ 1151691 h 4335290"/>
              <a:gd name="connsiteX55" fmla="*/ 649676 w 6748930"/>
              <a:gd name="connsiteY55" fmla="*/ 1279885 h 4335290"/>
              <a:gd name="connsiteX56" fmla="*/ 581990 w 6748930"/>
              <a:gd name="connsiteY56" fmla="*/ 1357501 h 4335290"/>
              <a:gd name="connsiteX57" fmla="*/ 512456 w 6748930"/>
              <a:gd name="connsiteY57" fmla="*/ 1354092 h 4335290"/>
              <a:gd name="connsiteX58" fmla="*/ 465890 w 6748930"/>
              <a:gd name="connsiteY58" fmla="*/ 1494834 h 4335290"/>
              <a:gd name="connsiteX59" fmla="*/ 290933 w 6748930"/>
              <a:gd name="connsiteY59" fmla="*/ 1414936 h 4335290"/>
              <a:gd name="connsiteX60" fmla="*/ 89510 w 6748930"/>
              <a:gd name="connsiteY60" fmla="*/ 1304692 h 4335290"/>
              <a:gd name="connsiteX61" fmla="*/ 68887 w 6748930"/>
              <a:gd name="connsiteY61" fmla="*/ 1453375 h 4335290"/>
              <a:gd name="connsiteX62" fmla="*/ 0 w 6748930"/>
              <a:gd name="connsiteY62" fmla="*/ 1553090 h 4335290"/>
              <a:gd name="connsiteX63" fmla="*/ 15717 w 6748930"/>
              <a:gd name="connsiteY63" fmla="*/ 1790458 h 4335290"/>
              <a:gd name="connsiteX64" fmla="*/ 124038 w 6748930"/>
              <a:gd name="connsiteY64" fmla="*/ 1778497 h 4335290"/>
              <a:gd name="connsiteX65" fmla="*/ 287427 w 6748930"/>
              <a:gd name="connsiteY65" fmla="*/ 1848906 h 4335290"/>
              <a:gd name="connsiteX66" fmla="*/ 477307 w 6748930"/>
              <a:gd name="connsiteY66" fmla="*/ 1961931 h 4335290"/>
              <a:gd name="connsiteX67" fmla="*/ 442078 w 6748930"/>
              <a:gd name="connsiteY67" fmla="*/ 2107374 h 4335290"/>
              <a:gd name="connsiteX68" fmla="*/ 632171 w 6748930"/>
              <a:gd name="connsiteY68" fmla="*/ 2337513 h 4335290"/>
              <a:gd name="connsiteX69" fmla="*/ 534711 w 6748930"/>
              <a:gd name="connsiteY69" fmla="*/ 2614093 h 4335290"/>
              <a:gd name="connsiteX0" fmla="*/ 534711 w 6748930"/>
              <a:gd name="connsiteY0" fmla="*/ 2607917 h 4329114"/>
              <a:gd name="connsiteX1" fmla="*/ 1076824 w 6748930"/>
              <a:gd name="connsiteY1" fmla="*/ 2850044 h 4329114"/>
              <a:gd name="connsiteX2" fmla="*/ 1398218 w 6748930"/>
              <a:gd name="connsiteY2" fmla="*/ 3008836 h 4329114"/>
              <a:gd name="connsiteX3" fmla="*/ 997575 w 6748930"/>
              <a:gd name="connsiteY3" fmla="*/ 3998754 h 4329114"/>
              <a:gd name="connsiteX4" fmla="*/ 1286691 w 6748930"/>
              <a:gd name="connsiteY4" fmla="*/ 3878888 h 4329114"/>
              <a:gd name="connsiteX5" fmla="*/ 1442161 w 6748930"/>
              <a:gd name="connsiteY5" fmla="*/ 3676671 h 4329114"/>
              <a:gd name="connsiteX6" fmla="*/ 1468940 w 6748930"/>
              <a:gd name="connsiteY6" fmla="*/ 3647307 h 4329114"/>
              <a:gd name="connsiteX7" fmla="*/ 1513390 w 6748930"/>
              <a:gd name="connsiteY7" fmla="*/ 3660007 h 4329114"/>
              <a:gd name="connsiteX8" fmla="*/ 1487990 w 6748930"/>
              <a:gd name="connsiteY8" fmla="*/ 3698107 h 4329114"/>
              <a:gd name="connsiteX9" fmla="*/ 1649915 w 6748930"/>
              <a:gd name="connsiteY9" fmla="*/ 3771421 h 4329114"/>
              <a:gd name="connsiteX10" fmla="*/ 1859532 w 6748930"/>
              <a:gd name="connsiteY10" fmla="*/ 3844505 h 4329114"/>
              <a:gd name="connsiteX11" fmla="*/ 1854065 w 6748930"/>
              <a:gd name="connsiteY11" fmla="*/ 3767052 h 4329114"/>
              <a:gd name="connsiteX12" fmla="*/ 1879446 w 6748930"/>
              <a:gd name="connsiteY12" fmla="*/ 3681356 h 4329114"/>
              <a:gd name="connsiteX13" fmla="*/ 1994158 w 6748930"/>
              <a:gd name="connsiteY13" fmla="*/ 3189979 h 4329114"/>
              <a:gd name="connsiteX14" fmla="*/ 2804799 w 6748930"/>
              <a:gd name="connsiteY14" fmla="*/ 3873978 h 4329114"/>
              <a:gd name="connsiteX15" fmla="*/ 3013959 w 6748930"/>
              <a:gd name="connsiteY15" fmla="*/ 3936347 h 4329114"/>
              <a:gd name="connsiteX16" fmla="*/ 3183365 w 6748930"/>
              <a:gd name="connsiteY16" fmla="*/ 3968041 h 4329114"/>
              <a:gd name="connsiteX17" fmla="*/ 3423049 w 6748930"/>
              <a:gd name="connsiteY17" fmla="*/ 4017896 h 4329114"/>
              <a:gd name="connsiteX18" fmla="*/ 3632647 w 6748930"/>
              <a:gd name="connsiteY18" fmla="*/ 4060385 h 4329114"/>
              <a:gd name="connsiteX19" fmla="*/ 3740614 w 6748930"/>
              <a:gd name="connsiteY19" fmla="*/ 3956165 h 4329114"/>
              <a:gd name="connsiteX20" fmla="*/ 3737407 w 6748930"/>
              <a:gd name="connsiteY20" fmla="*/ 3620270 h 4329114"/>
              <a:gd name="connsiteX21" fmla="*/ 3757294 w 6748930"/>
              <a:gd name="connsiteY21" fmla="*/ 3359971 h 4329114"/>
              <a:gd name="connsiteX22" fmla="*/ 3792915 w 6748930"/>
              <a:gd name="connsiteY22" fmla="*/ 3328131 h 4329114"/>
              <a:gd name="connsiteX23" fmla="*/ 4255597 w 6748930"/>
              <a:gd name="connsiteY23" fmla="*/ 3698317 h 4329114"/>
              <a:gd name="connsiteX24" fmla="*/ 4720118 w 6748930"/>
              <a:gd name="connsiteY24" fmla="*/ 4056881 h 4329114"/>
              <a:gd name="connsiteX25" fmla="*/ 5023475 w 6748930"/>
              <a:gd name="connsiteY25" fmla="*/ 4329114 h 4329114"/>
              <a:gd name="connsiteX26" fmla="*/ 5017702 w 6748930"/>
              <a:gd name="connsiteY26" fmla="*/ 4019263 h 4329114"/>
              <a:gd name="connsiteX27" fmla="*/ 4969981 w 6748930"/>
              <a:gd name="connsiteY27" fmla="*/ 3907176 h 4329114"/>
              <a:gd name="connsiteX28" fmla="*/ 4908533 w 6748930"/>
              <a:gd name="connsiteY28" fmla="*/ 3757587 h 4329114"/>
              <a:gd name="connsiteX29" fmla="*/ 5369357 w 6748930"/>
              <a:gd name="connsiteY29" fmla="*/ 3644036 h 4329114"/>
              <a:gd name="connsiteX30" fmla="*/ 5352135 w 6748930"/>
              <a:gd name="connsiteY30" fmla="*/ 3406392 h 4329114"/>
              <a:gd name="connsiteX31" fmla="*/ 5596803 w 6748930"/>
              <a:gd name="connsiteY31" fmla="*/ 3412069 h 4329114"/>
              <a:gd name="connsiteX32" fmla="*/ 5602980 w 6748930"/>
              <a:gd name="connsiteY32" fmla="*/ 3361586 h 4329114"/>
              <a:gd name="connsiteX33" fmla="*/ 5450683 w 6748930"/>
              <a:gd name="connsiteY33" fmla="*/ 3370454 h 4329114"/>
              <a:gd name="connsiteX34" fmla="*/ 5397215 w 6748930"/>
              <a:gd name="connsiteY34" fmla="*/ 3311914 h 4329114"/>
              <a:gd name="connsiteX35" fmla="*/ 5479694 w 6748930"/>
              <a:gd name="connsiteY35" fmla="*/ 3197304 h 4329114"/>
              <a:gd name="connsiteX36" fmla="*/ 5563128 w 6748930"/>
              <a:gd name="connsiteY36" fmla="*/ 3278525 h 4329114"/>
              <a:gd name="connsiteX37" fmla="*/ 5654304 w 6748930"/>
              <a:gd name="connsiteY37" fmla="*/ 3262605 h 4329114"/>
              <a:gd name="connsiteX38" fmla="*/ 5699181 w 6748930"/>
              <a:gd name="connsiteY38" fmla="*/ 3174240 h 4329114"/>
              <a:gd name="connsiteX39" fmla="*/ 5832576 w 6748930"/>
              <a:gd name="connsiteY39" fmla="*/ 3267669 h 4329114"/>
              <a:gd name="connsiteX40" fmla="*/ 5912633 w 6748930"/>
              <a:gd name="connsiteY40" fmla="*/ 3087299 h 4329114"/>
              <a:gd name="connsiteX41" fmla="*/ 6298015 w 6748930"/>
              <a:gd name="connsiteY41" fmla="*/ 3296849 h 4329114"/>
              <a:gd name="connsiteX42" fmla="*/ 6529868 w 6748930"/>
              <a:gd name="connsiteY42" fmla="*/ 3485382 h 4329114"/>
              <a:gd name="connsiteX43" fmla="*/ 6671535 w 6748930"/>
              <a:gd name="connsiteY43" fmla="*/ 3554628 h 4329114"/>
              <a:gd name="connsiteX44" fmla="*/ 6748930 w 6748930"/>
              <a:gd name="connsiteY44" fmla="*/ 3430579 h 4329114"/>
              <a:gd name="connsiteX45" fmla="*/ 5559681 w 6748930"/>
              <a:gd name="connsiteY45" fmla="*/ 2455319 h 4329114"/>
              <a:gd name="connsiteX46" fmla="*/ 4062794 w 6748930"/>
              <a:gd name="connsiteY46" fmla="*/ 1438998 h 4329114"/>
              <a:gd name="connsiteX47" fmla="*/ 3318797 w 6748930"/>
              <a:gd name="connsiteY47" fmla="*/ 978408 h 4329114"/>
              <a:gd name="connsiteX48" fmla="*/ 3082778 w 6748930"/>
              <a:gd name="connsiteY48" fmla="*/ 616673 h 4329114"/>
              <a:gd name="connsiteX49" fmla="*/ 2699470 w 6748930"/>
              <a:gd name="connsiteY49" fmla="*/ 0 h 4329114"/>
              <a:gd name="connsiteX50" fmla="*/ 2297602 w 6748930"/>
              <a:gd name="connsiteY50" fmla="*/ 1102930 h 4329114"/>
              <a:gd name="connsiteX51" fmla="*/ 1989942 w 6748930"/>
              <a:gd name="connsiteY51" fmla="*/ 1060520 h 4329114"/>
              <a:gd name="connsiteX52" fmla="*/ 1737690 w 6748930"/>
              <a:gd name="connsiteY52" fmla="*/ 1096077 h 4329114"/>
              <a:gd name="connsiteX53" fmla="*/ 1271717 w 6748930"/>
              <a:gd name="connsiteY53" fmla="*/ 1165408 h 4329114"/>
              <a:gd name="connsiteX54" fmla="*/ 762432 w 6748930"/>
              <a:gd name="connsiteY54" fmla="*/ 1145515 h 4329114"/>
              <a:gd name="connsiteX55" fmla="*/ 649676 w 6748930"/>
              <a:gd name="connsiteY55" fmla="*/ 1273709 h 4329114"/>
              <a:gd name="connsiteX56" fmla="*/ 581990 w 6748930"/>
              <a:gd name="connsiteY56" fmla="*/ 1351325 h 4329114"/>
              <a:gd name="connsiteX57" fmla="*/ 512456 w 6748930"/>
              <a:gd name="connsiteY57" fmla="*/ 1347916 h 4329114"/>
              <a:gd name="connsiteX58" fmla="*/ 465890 w 6748930"/>
              <a:gd name="connsiteY58" fmla="*/ 1488658 h 4329114"/>
              <a:gd name="connsiteX59" fmla="*/ 290933 w 6748930"/>
              <a:gd name="connsiteY59" fmla="*/ 1408760 h 4329114"/>
              <a:gd name="connsiteX60" fmla="*/ 89510 w 6748930"/>
              <a:gd name="connsiteY60" fmla="*/ 1298516 h 4329114"/>
              <a:gd name="connsiteX61" fmla="*/ 68887 w 6748930"/>
              <a:gd name="connsiteY61" fmla="*/ 1447199 h 4329114"/>
              <a:gd name="connsiteX62" fmla="*/ 0 w 6748930"/>
              <a:gd name="connsiteY62" fmla="*/ 1546914 h 4329114"/>
              <a:gd name="connsiteX63" fmla="*/ 15717 w 6748930"/>
              <a:gd name="connsiteY63" fmla="*/ 1784282 h 4329114"/>
              <a:gd name="connsiteX64" fmla="*/ 124038 w 6748930"/>
              <a:gd name="connsiteY64" fmla="*/ 1772321 h 4329114"/>
              <a:gd name="connsiteX65" fmla="*/ 287427 w 6748930"/>
              <a:gd name="connsiteY65" fmla="*/ 1842730 h 4329114"/>
              <a:gd name="connsiteX66" fmla="*/ 477307 w 6748930"/>
              <a:gd name="connsiteY66" fmla="*/ 1955755 h 4329114"/>
              <a:gd name="connsiteX67" fmla="*/ 442078 w 6748930"/>
              <a:gd name="connsiteY67" fmla="*/ 2101198 h 4329114"/>
              <a:gd name="connsiteX68" fmla="*/ 632171 w 6748930"/>
              <a:gd name="connsiteY68" fmla="*/ 2331337 h 4329114"/>
              <a:gd name="connsiteX69" fmla="*/ 534711 w 6748930"/>
              <a:gd name="connsiteY69" fmla="*/ 2607917 h 4329114"/>
              <a:gd name="connsiteX0" fmla="*/ 534711 w 6748930"/>
              <a:gd name="connsiteY0" fmla="*/ 2607917 h 4329114"/>
              <a:gd name="connsiteX1" fmla="*/ 1076824 w 6748930"/>
              <a:gd name="connsiteY1" fmla="*/ 2850044 h 4329114"/>
              <a:gd name="connsiteX2" fmla="*/ 1398218 w 6748930"/>
              <a:gd name="connsiteY2" fmla="*/ 3008836 h 4329114"/>
              <a:gd name="connsiteX3" fmla="*/ 997575 w 6748930"/>
              <a:gd name="connsiteY3" fmla="*/ 3998754 h 4329114"/>
              <a:gd name="connsiteX4" fmla="*/ 1286691 w 6748930"/>
              <a:gd name="connsiteY4" fmla="*/ 3878888 h 4329114"/>
              <a:gd name="connsiteX5" fmla="*/ 1442161 w 6748930"/>
              <a:gd name="connsiteY5" fmla="*/ 3676671 h 4329114"/>
              <a:gd name="connsiteX6" fmla="*/ 1468940 w 6748930"/>
              <a:gd name="connsiteY6" fmla="*/ 3647307 h 4329114"/>
              <a:gd name="connsiteX7" fmla="*/ 1513390 w 6748930"/>
              <a:gd name="connsiteY7" fmla="*/ 3660007 h 4329114"/>
              <a:gd name="connsiteX8" fmla="*/ 1487990 w 6748930"/>
              <a:gd name="connsiteY8" fmla="*/ 3698107 h 4329114"/>
              <a:gd name="connsiteX9" fmla="*/ 1649915 w 6748930"/>
              <a:gd name="connsiteY9" fmla="*/ 3771421 h 4329114"/>
              <a:gd name="connsiteX10" fmla="*/ 1859532 w 6748930"/>
              <a:gd name="connsiteY10" fmla="*/ 3844505 h 4329114"/>
              <a:gd name="connsiteX11" fmla="*/ 1854065 w 6748930"/>
              <a:gd name="connsiteY11" fmla="*/ 3767052 h 4329114"/>
              <a:gd name="connsiteX12" fmla="*/ 1879446 w 6748930"/>
              <a:gd name="connsiteY12" fmla="*/ 3681356 h 4329114"/>
              <a:gd name="connsiteX13" fmla="*/ 1994158 w 6748930"/>
              <a:gd name="connsiteY13" fmla="*/ 3189979 h 4329114"/>
              <a:gd name="connsiteX14" fmla="*/ 2804799 w 6748930"/>
              <a:gd name="connsiteY14" fmla="*/ 3873978 h 4329114"/>
              <a:gd name="connsiteX15" fmla="*/ 3013959 w 6748930"/>
              <a:gd name="connsiteY15" fmla="*/ 3936347 h 4329114"/>
              <a:gd name="connsiteX16" fmla="*/ 3183365 w 6748930"/>
              <a:gd name="connsiteY16" fmla="*/ 3968041 h 4329114"/>
              <a:gd name="connsiteX17" fmla="*/ 3423049 w 6748930"/>
              <a:gd name="connsiteY17" fmla="*/ 4017896 h 4329114"/>
              <a:gd name="connsiteX18" fmla="*/ 3632647 w 6748930"/>
              <a:gd name="connsiteY18" fmla="*/ 4060385 h 4329114"/>
              <a:gd name="connsiteX19" fmla="*/ 3740614 w 6748930"/>
              <a:gd name="connsiteY19" fmla="*/ 3956165 h 4329114"/>
              <a:gd name="connsiteX20" fmla="*/ 3737407 w 6748930"/>
              <a:gd name="connsiteY20" fmla="*/ 3620270 h 4329114"/>
              <a:gd name="connsiteX21" fmla="*/ 3757294 w 6748930"/>
              <a:gd name="connsiteY21" fmla="*/ 3359971 h 4329114"/>
              <a:gd name="connsiteX22" fmla="*/ 3792915 w 6748930"/>
              <a:gd name="connsiteY22" fmla="*/ 3328131 h 4329114"/>
              <a:gd name="connsiteX23" fmla="*/ 4255597 w 6748930"/>
              <a:gd name="connsiteY23" fmla="*/ 3698317 h 4329114"/>
              <a:gd name="connsiteX24" fmla="*/ 4720118 w 6748930"/>
              <a:gd name="connsiteY24" fmla="*/ 4056881 h 4329114"/>
              <a:gd name="connsiteX25" fmla="*/ 5023475 w 6748930"/>
              <a:gd name="connsiteY25" fmla="*/ 4329114 h 4329114"/>
              <a:gd name="connsiteX26" fmla="*/ 5017702 w 6748930"/>
              <a:gd name="connsiteY26" fmla="*/ 4019263 h 4329114"/>
              <a:gd name="connsiteX27" fmla="*/ 4969981 w 6748930"/>
              <a:gd name="connsiteY27" fmla="*/ 3907176 h 4329114"/>
              <a:gd name="connsiteX28" fmla="*/ 4908533 w 6748930"/>
              <a:gd name="connsiteY28" fmla="*/ 3757587 h 4329114"/>
              <a:gd name="connsiteX29" fmla="*/ 5369357 w 6748930"/>
              <a:gd name="connsiteY29" fmla="*/ 3644036 h 4329114"/>
              <a:gd name="connsiteX30" fmla="*/ 5352135 w 6748930"/>
              <a:gd name="connsiteY30" fmla="*/ 3406392 h 4329114"/>
              <a:gd name="connsiteX31" fmla="*/ 5596803 w 6748930"/>
              <a:gd name="connsiteY31" fmla="*/ 3412069 h 4329114"/>
              <a:gd name="connsiteX32" fmla="*/ 5602980 w 6748930"/>
              <a:gd name="connsiteY32" fmla="*/ 3361586 h 4329114"/>
              <a:gd name="connsiteX33" fmla="*/ 5450683 w 6748930"/>
              <a:gd name="connsiteY33" fmla="*/ 3370454 h 4329114"/>
              <a:gd name="connsiteX34" fmla="*/ 5397215 w 6748930"/>
              <a:gd name="connsiteY34" fmla="*/ 3311914 h 4329114"/>
              <a:gd name="connsiteX35" fmla="*/ 5479694 w 6748930"/>
              <a:gd name="connsiteY35" fmla="*/ 3197304 h 4329114"/>
              <a:gd name="connsiteX36" fmla="*/ 5563128 w 6748930"/>
              <a:gd name="connsiteY36" fmla="*/ 3278525 h 4329114"/>
              <a:gd name="connsiteX37" fmla="*/ 5654304 w 6748930"/>
              <a:gd name="connsiteY37" fmla="*/ 3262605 h 4329114"/>
              <a:gd name="connsiteX38" fmla="*/ 5699181 w 6748930"/>
              <a:gd name="connsiteY38" fmla="*/ 3174240 h 4329114"/>
              <a:gd name="connsiteX39" fmla="*/ 5832576 w 6748930"/>
              <a:gd name="connsiteY39" fmla="*/ 3267669 h 4329114"/>
              <a:gd name="connsiteX40" fmla="*/ 5912633 w 6748930"/>
              <a:gd name="connsiteY40" fmla="*/ 3087299 h 4329114"/>
              <a:gd name="connsiteX41" fmla="*/ 6298015 w 6748930"/>
              <a:gd name="connsiteY41" fmla="*/ 3296849 h 4329114"/>
              <a:gd name="connsiteX42" fmla="*/ 6529868 w 6748930"/>
              <a:gd name="connsiteY42" fmla="*/ 3485382 h 4329114"/>
              <a:gd name="connsiteX43" fmla="*/ 6671535 w 6748930"/>
              <a:gd name="connsiteY43" fmla="*/ 3554628 h 4329114"/>
              <a:gd name="connsiteX44" fmla="*/ 6748930 w 6748930"/>
              <a:gd name="connsiteY44" fmla="*/ 3430579 h 4329114"/>
              <a:gd name="connsiteX45" fmla="*/ 5559681 w 6748930"/>
              <a:gd name="connsiteY45" fmla="*/ 2455319 h 4329114"/>
              <a:gd name="connsiteX46" fmla="*/ 4062794 w 6748930"/>
              <a:gd name="connsiteY46" fmla="*/ 1438998 h 4329114"/>
              <a:gd name="connsiteX47" fmla="*/ 3318797 w 6748930"/>
              <a:gd name="connsiteY47" fmla="*/ 978408 h 4329114"/>
              <a:gd name="connsiteX48" fmla="*/ 3082778 w 6748930"/>
              <a:gd name="connsiteY48" fmla="*/ 616673 h 4329114"/>
              <a:gd name="connsiteX49" fmla="*/ 2699470 w 6748930"/>
              <a:gd name="connsiteY49" fmla="*/ 0 h 4329114"/>
              <a:gd name="connsiteX50" fmla="*/ 2297602 w 6748930"/>
              <a:gd name="connsiteY50" fmla="*/ 1102930 h 4329114"/>
              <a:gd name="connsiteX51" fmla="*/ 1989942 w 6748930"/>
              <a:gd name="connsiteY51" fmla="*/ 1060520 h 4329114"/>
              <a:gd name="connsiteX52" fmla="*/ 1737690 w 6748930"/>
              <a:gd name="connsiteY52" fmla="*/ 1096077 h 4329114"/>
              <a:gd name="connsiteX53" fmla="*/ 1271717 w 6748930"/>
              <a:gd name="connsiteY53" fmla="*/ 1165408 h 4329114"/>
              <a:gd name="connsiteX54" fmla="*/ 762432 w 6748930"/>
              <a:gd name="connsiteY54" fmla="*/ 1145515 h 4329114"/>
              <a:gd name="connsiteX55" fmla="*/ 649676 w 6748930"/>
              <a:gd name="connsiteY55" fmla="*/ 1273709 h 4329114"/>
              <a:gd name="connsiteX56" fmla="*/ 581990 w 6748930"/>
              <a:gd name="connsiteY56" fmla="*/ 1351325 h 4329114"/>
              <a:gd name="connsiteX57" fmla="*/ 512456 w 6748930"/>
              <a:gd name="connsiteY57" fmla="*/ 1347916 h 4329114"/>
              <a:gd name="connsiteX58" fmla="*/ 465890 w 6748930"/>
              <a:gd name="connsiteY58" fmla="*/ 1488658 h 4329114"/>
              <a:gd name="connsiteX59" fmla="*/ 290933 w 6748930"/>
              <a:gd name="connsiteY59" fmla="*/ 1408760 h 4329114"/>
              <a:gd name="connsiteX60" fmla="*/ 89510 w 6748930"/>
              <a:gd name="connsiteY60" fmla="*/ 1298516 h 4329114"/>
              <a:gd name="connsiteX61" fmla="*/ 68887 w 6748930"/>
              <a:gd name="connsiteY61" fmla="*/ 1447199 h 4329114"/>
              <a:gd name="connsiteX62" fmla="*/ 0 w 6748930"/>
              <a:gd name="connsiteY62" fmla="*/ 1546914 h 4329114"/>
              <a:gd name="connsiteX63" fmla="*/ 15717 w 6748930"/>
              <a:gd name="connsiteY63" fmla="*/ 1784282 h 4329114"/>
              <a:gd name="connsiteX64" fmla="*/ 124038 w 6748930"/>
              <a:gd name="connsiteY64" fmla="*/ 1772321 h 4329114"/>
              <a:gd name="connsiteX65" fmla="*/ 287427 w 6748930"/>
              <a:gd name="connsiteY65" fmla="*/ 1842730 h 4329114"/>
              <a:gd name="connsiteX66" fmla="*/ 477307 w 6748930"/>
              <a:gd name="connsiteY66" fmla="*/ 1955755 h 4329114"/>
              <a:gd name="connsiteX67" fmla="*/ 442078 w 6748930"/>
              <a:gd name="connsiteY67" fmla="*/ 2101198 h 4329114"/>
              <a:gd name="connsiteX68" fmla="*/ 632171 w 6748930"/>
              <a:gd name="connsiteY68" fmla="*/ 2331337 h 4329114"/>
              <a:gd name="connsiteX69" fmla="*/ 534711 w 6748930"/>
              <a:gd name="connsiteY69" fmla="*/ 2607917 h 4329114"/>
              <a:gd name="connsiteX0" fmla="*/ 534711 w 6748930"/>
              <a:gd name="connsiteY0" fmla="*/ 2586366 h 4307563"/>
              <a:gd name="connsiteX1" fmla="*/ 1076824 w 6748930"/>
              <a:gd name="connsiteY1" fmla="*/ 2828493 h 4307563"/>
              <a:gd name="connsiteX2" fmla="*/ 1398218 w 6748930"/>
              <a:gd name="connsiteY2" fmla="*/ 2987285 h 4307563"/>
              <a:gd name="connsiteX3" fmla="*/ 997575 w 6748930"/>
              <a:gd name="connsiteY3" fmla="*/ 3977203 h 4307563"/>
              <a:gd name="connsiteX4" fmla="*/ 1286691 w 6748930"/>
              <a:gd name="connsiteY4" fmla="*/ 3857337 h 4307563"/>
              <a:gd name="connsiteX5" fmla="*/ 1442161 w 6748930"/>
              <a:gd name="connsiteY5" fmla="*/ 3655120 h 4307563"/>
              <a:gd name="connsiteX6" fmla="*/ 1468940 w 6748930"/>
              <a:gd name="connsiteY6" fmla="*/ 3625756 h 4307563"/>
              <a:gd name="connsiteX7" fmla="*/ 1513390 w 6748930"/>
              <a:gd name="connsiteY7" fmla="*/ 3638456 h 4307563"/>
              <a:gd name="connsiteX8" fmla="*/ 1487990 w 6748930"/>
              <a:gd name="connsiteY8" fmla="*/ 3676556 h 4307563"/>
              <a:gd name="connsiteX9" fmla="*/ 1649915 w 6748930"/>
              <a:gd name="connsiteY9" fmla="*/ 3749870 h 4307563"/>
              <a:gd name="connsiteX10" fmla="*/ 1859532 w 6748930"/>
              <a:gd name="connsiteY10" fmla="*/ 3822954 h 4307563"/>
              <a:gd name="connsiteX11" fmla="*/ 1854065 w 6748930"/>
              <a:gd name="connsiteY11" fmla="*/ 3745501 h 4307563"/>
              <a:gd name="connsiteX12" fmla="*/ 1879446 w 6748930"/>
              <a:gd name="connsiteY12" fmla="*/ 3659805 h 4307563"/>
              <a:gd name="connsiteX13" fmla="*/ 1994158 w 6748930"/>
              <a:gd name="connsiteY13" fmla="*/ 3168428 h 4307563"/>
              <a:gd name="connsiteX14" fmla="*/ 2804799 w 6748930"/>
              <a:gd name="connsiteY14" fmla="*/ 3852427 h 4307563"/>
              <a:gd name="connsiteX15" fmla="*/ 3013959 w 6748930"/>
              <a:gd name="connsiteY15" fmla="*/ 3914796 h 4307563"/>
              <a:gd name="connsiteX16" fmla="*/ 3183365 w 6748930"/>
              <a:gd name="connsiteY16" fmla="*/ 3946490 h 4307563"/>
              <a:gd name="connsiteX17" fmla="*/ 3423049 w 6748930"/>
              <a:gd name="connsiteY17" fmla="*/ 3996345 h 4307563"/>
              <a:gd name="connsiteX18" fmla="*/ 3632647 w 6748930"/>
              <a:gd name="connsiteY18" fmla="*/ 4038834 h 4307563"/>
              <a:gd name="connsiteX19" fmla="*/ 3740614 w 6748930"/>
              <a:gd name="connsiteY19" fmla="*/ 3934614 h 4307563"/>
              <a:gd name="connsiteX20" fmla="*/ 3737407 w 6748930"/>
              <a:gd name="connsiteY20" fmla="*/ 3598719 h 4307563"/>
              <a:gd name="connsiteX21" fmla="*/ 3757294 w 6748930"/>
              <a:gd name="connsiteY21" fmla="*/ 3338420 h 4307563"/>
              <a:gd name="connsiteX22" fmla="*/ 3792915 w 6748930"/>
              <a:gd name="connsiteY22" fmla="*/ 3306580 h 4307563"/>
              <a:gd name="connsiteX23" fmla="*/ 4255597 w 6748930"/>
              <a:gd name="connsiteY23" fmla="*/ 3676766 h 4307563"/>
              <a:gd name="connsiteX24" fmla="*/ 4720118 w 6748930"/>
              <a:gd name="connsiteY24" fmla="*/ 4035330 h 4307563"/>
              <a:gd name="connsiteX25" fmla="*/ 5023475 w 6748930"/>
              <a:gd name="connsiteY25" fmla="*/ 4307563 h 4307563"/>
              <a:gd name="connsiteX26" fmla="*/ 5017702 w 6748930"/>
              <a:gd name="connsiteY26" fmla="*/ 3997712 h 4307563"/>
              <a:gd name="connsiteX27" fmla="*/ 4969981 w 6748930"/>
              <a:gd name="connsiteY27" fmla="*/ 3885625 h 4307563"/>
              <a:gd name="connsiteX28" fmla="*/ 4908533 w 6748930"/>
              <a:gd name="connsiteY28" fmla="*/ 3736036 h 4307563"/>
              <a:gd name="connsiteX29" fmla="*/ 5369357 w 6748930"/>
              <a:gd name="connsiteY29" fmla="*/ 3622485 h 4307563"/>
              <a:gd name="connsiteX30" fmla="*/ 5352135 w 6748930"/>
              <a:gd name="connsiteY30" fmla="*/ 3384841 h 4307563"/>
              <a:gd name="connsiteX31" fmla="*/ 5596803 w 6748930"/>
              <a:gd name="connsiteY31" fmla="*/ 3390518 h 4307563"/>
              <a:gd name="connsiteX32" fmla="*/ 5602980 w 6748930"/>
              <a:gd name="connsiteY32" fmla="*/ 3340035 h 4307563"/>
              <a:gd name="connsiteX33" fmla="*/ 5450683 w 6748930"/>
              <a:gd name="connsiteY33" fmla="*/ 3348903 h 4307563"/>
              <a:gd name="connsiteX34" fmla="*/ 5397215 w 6748930"/>
              <a:gd name="connsiteY34" fmla="*/ 3290363 h 4307563"/>
              <a:gd name="connsiteX35" fmla="*/ 5479694 w 6748930"/>
              <a:gd name="connsiteY35" fmla="*/ 3175753 h 4307563"/>
              <a:gd name="connsiteX36" fmla="*/ 5563128 w 6748930"/>
              <a:gd name="connsiteY36" fmla="*/ 3256974 h 4307563"/>
              <a:gd name="connsiteX37" fmla="*/ 5654304 w 6748930"/>
              <a:gd name="connsiteY37" fmla="*/ 3241054 h 4307563"/>
              <a:gd name="connsiteX38" fmla="*/ 5699181 w 6748930"/>
              <a:gd name="connsiteY38" fmla="*/ 3152689 h 4307563"/>
              <a:gd name="connsiteX39" fmla="*/ 5832576 w 6748930"/>
              <a:gd name="connsiteY39" fmla="*/ 3246118 h 4307563"/>
              <a:gd name="connsiteX40" fmla="*/ 5912633 w 6748930"/>
              <a:gd name="connsiteY40" fmla="*/ 3065748 h 4307563"/>
              <a:gd name="connsiteX41" fmla="*/ 6298015 w 6748930"/>
              <a:gd name="connsiteY41" fmla="*/ 3275298 h 4307563"/>
              <a:gd name="connsiteX42" fmla="*/ 6529868 w 6748930"/>
              <a:gd name="connsiteY42" fmla="*/ 3463831 h 4307563"/>
              <a:gd name="connsiteX43" fmla="*/ 6671535 w 6748930"/>
              <a:gd name="connsiteY43" fmla="*/ 3533077 h 4307563"/>
              <a:gd name="connsiteX44" fmla="*/ 6748930 w 6748930"/>
              <a:gd name="connsiteY44" fmla="*/ 3409028 h 4307563"/>
              <a:gd name="connsiteX45" fmla="*/ 5559681 w 6748930"/>
              <a:gd name="connsiteY45" fmla="*/ 2433768 h 4307563"/>
              <a:gd name="connsiteX46" fmla="*/ 4062794 w 6748930"/>
              <a:gd name="connsiteY46" fmla="*/ 1417447 h 4307563"/>
              <a:gd name="connsiteX47" fmla="*/ 3318797 w 6748930"/>
              <a:gd name="connsiteY47" fmla="*/ 956857 h 4307563"/>
              <a:gd name="connsiteX48" fmla="*/ 3082778 w 6748930"/>
              <a:gd name="connsiteY48" fmla="*/ 595122 h 4307563"/>
              <a:gd name="connsiteX49" fmla="*/ 2721021 w 6748930"/>
              <a:gd name="connsiteY49" fmla="*/ 0 h 4307563"/>
              <a:gd name="connsiteX50" fmla="*/ 2297602 w 6748930"/>
              <a:gd name="connsiteY50" fmla="*/ 1081379 h 4307563"/>
              <a:gd name="connsiteX51" fmla="*/ 1989942 w 6748930"/>
              <a:gd name="connsiteY51" fmla="*/ 1038969 h 4307563"/>
              <a:gd name="connsiteX52" fmla="*/ 1737690 w 6748930"/>
              <a:gd name="connsiteY52" fmla="*/ 1074526 h 4307563"/>
              <a:gd name="connsiteX53" fmla="*/ 1271717 w 6748930"/>
              <a:gd name="connsiteY53" fmla="*/ 1143857 h 4307563"/>
              <a:gd name="connsiteX54" fmla="*/ 762432 w 6748930"/>
              <a:gd name="connsiteY54" fmla="*/ 1123964 h 4307563"/>
              <a:gd name="connsiteX55" fmla="*/ 649676 w 6748930"/>
              <a:gd name="connsiteY55" fmla="*/ 1252158 h 4307563"/>
              <a:gd name="connsiteX56" fmla="*/ 581990 w 6748930"/>
              <a:gd name="connsiteY56" fmla="*/ 1329774 h 4307563"/>
              <a:gd name="connsiteX57" fmla="*/ 512456 w 6748930"/>
              <a:gd name="connsiteY57" fmla="*/ 1326365 h 4307563"/>
              <a:gd name="connsiteX58" fmla="*/ 465890 w 6748930"/>
              <a:gd name="connsiteY58" fmla="*/ 1467107 h 4307563"/>
              <a:gd name="connsiteX59" fmla="*/ 290933 w 6748930"/>
              <a:gd name="connsiteY59" fmla="*/ 1387209 h 4307563"/>
              <a:gd name="connsiteX60" fmla="*/ 89510 w 6748930"/>
              <a:gd name="connsiteY60" fmla="*/ 1276965 h 4307563"/>
              <a:gd name="connsiteX61" fmla="*/ 68887 w 6748930"/>
              <a:gd name="connsiteY61" fmla="*/ 1425648 h 4307563"/>
              <a:gd name="connsiteX62" fmla="*/ 0 w 6748930"/>
              <a:gd name="connsiteY62" fmla="*/ 1525363 h 4307563"/>
              <a:gd name="connsiteX63" fmla="*/ 15717 w 6748930"/>
              <a:gd name="connsiteY63" fmla="*/ 1762731 h 4307563"/>
              <a:gd name="connsiteX64" fmla="*/ 124038 w 6748930"/>
              <a:gd name="connsiteY64" fmla="*/ 1750770 h 4307563"/>
              <a:gd name="connsiteX65" fmla="*/ 287427 w 6748930"/>
              <a:gd name="connsiteY65" fmla="*/ 1821179 h 4307563"/>
              <a:gd name="connsiteX66" fmla="*/ 477307 w 6748930"/>
              <a:gd name="connsiteY66" fmla="*/ 1934204 h 4307563"/>
              <a:gd name="connsiteX67" fmla="*/ 442078 w 6748930"/>
              <a:gd name="connsiteY67" fmla="*/ 2079647 h 4307563"/>
              <a:gd name="connsiteX68" fmla="*/ 632171 w 6748930"/>
              <a:gd name="connsiteY68" fmla="*/ 2309786 h 4307563"/>
              <a:gd name="connsiteX69" fmla="*/ 534711 w 6748930"/>
              <a:gd name="connsiteY69" fmla="*/ 2586366 h 4307563"/>
              <a:gd name="connsiteX0" fmla="*/ 534711 w 6748930"/>
              <a:gd name="connsiteY0" fmla="*/ 2586366 h 4307563"/>
              <a:gd name="connsiteX1" fmla="*/ 1076824 w 6748930"/>
              <a:gd name="connsiteY1" fmla="*/ 2828493 h 4307563"/>
              <a:gd name="connsiteX2" fmla="*/ 1398218 w 6748930"/>
              <a:gd name="connsiteY2" fmla="*/ 2987285 h 4307563"/>
              <a:gd name="connsiteX3" fmla="*/ 997575 w 6748930"/>
              <a:gd name="connsiteY3" fmla="*/ 3977203 h 4307563"/>
              <a:gd name="connsiteX4" fmla="*/ 1286691 w 6748930"/>
              <a:gd name="connsiteY4" fmla="*/ 3857337 h 4307563"/>
              <a:gd name="connsiteX5" fmla="*/ 1442161 w 6748930"/>
              <a:gd name="connsiteY5" fmla="*/ 3655120 h 4307563"/>
              <a:gd name="connsiteX6" fmla="*/ 1468940 w 6748930"/>
              <a:gd name="connsiteY6" fmla="*/ 3625756 h 4307563"/>
              <a:gd name="connsiteX7" fmla="*/ 1513390 w 6748930"/>
              <a:gd name="connsiteY7" fmla="*/ 3638456 h 4307563"/>
              <a:gd name="connsiteX8" fmla="*/ 1487990 w 6748930"/>
              <a:gd name="connsiteY8" fmla="*/ 3676556 h 4307563"/>
              <a:gd name="connsiteX9" fmla="*/ 1649915 w 6748930"/>
              <a:gd name="connsiteY9" fmla="*/ 3749870 h 4307563"/>
              <a:gd name="connsiteX10" fmla="*/ 1859532 w 6748930"/>
              <a:gd name="connsiteY10" fmla="*/ 3822954 h 4307563"/>
              <a:gd name="connsiteX11" fmla="*/ 1854065 w 6748930"/>
              <a:gd name="connsiteY11" fmla="*/ 3745501 h 4307563"/>
              <a:gd name="connsiteX12" fmla="*/ 1879446 w 6748930"/>
              <a:gd name="connsiteY12" fmla="*/ 3659805 h 4307563"/>
              <a:gd name="connsiteX13" fmla="*/ 1994158 w 6748930"/>
              <a:gd name="connsiteY13" fmla="*/ 3168428 h 4307563"/>
              <a:gd name="connsiteX14" fmla="*/ 2804799 w 6748930"/>
              <a:gd name="connsiteY14" fmla="*/ 3852427 h 4307563"/>
              <a:gd name="connsiteX15" fmla="*/ 3013959 w 6748930"/>
              <a:gd name="connsiteY15" fmla="*/ 3914796 h 4307563"/>
              <a:gd name="connsiteX16" fmla="*/ 3183365 w 6748930"/>
              <a:gd name="connsiteY16" fmla="*/ 3946490 h 4307563"/>
              <a:gd name="connsiteX17" fmla="*/ 3423049 w 6748930"/>
              <a:gd name="connsiteY17" fmla="*/ 3996345 h 4307563"/>
              <a:gd name="connsiteX18" fmla="*/ 3632647 w 6748930"/>
              <a:gd name="connsiteY18" fmla="*/ 4038834 h 4307563"/>
              <a:gd name="connsiteX19" fmla="*/ 3740614 w 6748930"/>
              <a:gd name="connsiteY19" fmla="*/ 3934614 h 4307563"/>
              <a:gd name="connsiteX20" fmla="*/ 3737407 w 6748930"/>
              <a:gd name="connsiteY20" fmla="*/ 3598719 h 4307563"/>
              <a:gd name="connsiteX21" fmla="*/ 3757294 w 6748930"/>
              <a:gd name="connsiteY21" fmla="*/ 3338420 h 4307563"/>
              <a:gd name="connsiteX22" fmla="*/ 3792915 w 6748930"/>
              <a:gd name="connsiteY22" fmla="*/ 3306580 h 4307563"/>
              <a:gd name="connsiteX23" fmla="*/ 4255597 w 6748930"/>
              <a:gd name="connsiteY23" fmla="*/ 3676766 h 4307563"/>
              <a:gd name="connsiteX24" fmla="*/ 4720118 w 6748930"/>
              <a:gd name="connsiteY24" fmla="*/ 4035330 h 4307563"/>
              <a:gd name="connsiteX25" fmla="*/ 5023475 w 6748930"/>
              <a:gd name="connsiteY25" fmla="*/ 4307563 h 4307563"/>
              <a:gd name="connsiteX26" fmla="*/ 5017702 w 6748930"/>
              <a:gd name="connsiteY26" fmla="*/ 3997712 h 4307563"/>
              <a:gd name="connsiteX27" fmla="*/ 4969981 w 6748930"/>
              <a:gd name="connsiteY27" fmla="*/ 3885625 h 4307563"/>
              <a:gd name="connsiteX28" fmla="*/ 4908533 w 6748930"/>
              <a:gd name="connsiteY28" fmla="*/ 3736036 h 4307563"/>
              <a:gd name="connsiteX29" fmla="*/ 5369357 w 6748930"/>
              <a:gd name="connsiteY29" fmla="*/ 3622485 h 4307563"/>
              <a:gd name="connsiteX30" fmla="*/ 5352135 w 6748930"/>
              <a:gd name="connsiteY30" fmla="*/ 3384841 h 4307563"/>
              <a:gd name="connsiteX31" fmla="*/ 5596803 w 6748930"/>
              <a:gd name="connsiteY31" fmla="*/ 3390518 h 4307563"/>
              <a:gd name="connsiteX32" fmla="*/ 5602980 w 6748930"/>
              <a:gd name="connsiteY32" fmla="*/ 3340035 h 4307563"/>
              <a:gd name="connsiteX33" fmla="*/ 5450683 w 6748930"/>
              <a:gd name="connsiteY33" fmla="*/ 3348903 h 4307563"/>
              <a:gd name="connsiteX34" fmla="*/ 5397215 w 6748930"/>
              <a:gd name="connsiteY34" fmla="*/ 3290363 h 4307563"/>
              <a:gd name="connsiteX35" fmla="*/ 5479694 w 6748930"/>
              <a:gd name="connsiteY35" fmla="*/ 3175753 h 4307563"/>
              <a:gd name="connsiteX36" fmla="*/ 5563128 w 6748930"/>
              <a:gd name="connsiteY36" fmla="*/ 3256974 h 4307563"/>
              <a:gd name="connsiteX37" fmla="*/ 5654304 w 6748930"/>
              <a:gd name="connsiteY37" fmla="*/ 3241054 h 4307563"/>
              <a:gd name="connsiteX38" fmla="*/ 5699181 w 6748930"/>
              <a:gd name="connsiteY38" fmla="*/ 3152689 h 4307563"/>
              <a:gd name="connsiteX39" fmla="*/ 5832576 w 6748930"/>
              <a:gd name="connsiteY39" fmla="*/ 3246118 h 4307563"/>
              <a:gd name="connsiteX40" fmla="*/ 5912633 w 6748930"/>
              <a:gd name="connsiteY40" fmla="*/ 3065748 h 4307563"/>
              <a:gd name="connsiteX41" fmla="*/ 6298015 w 6748930"/>
              <a:gd name="connsiteY41" fmla="*/ 3275298 h 4307563"/>
              <a:gd name="connsiteX42" fmla="*/ 6529868 w 6748930"/>
              <a:gd name="connsiteY42" fmla="*/ 3463831 h 4307563"/>
              <a:gd name="connsiteX43" fmla="*/ 6671535 w 6748930"/>
              <a:gd name="connsiteY43" fmla="*/ 3533077 h 4307563"/>
              <a:gd name="connsiteX44" fmla="*/ 6748930 w 6748930"/>
              <a:gd name="connsiteY44" fmla="*/ 3409028 h 4307563"/>
              <a:gd name="connsiteX45" fmla="*/ 5559681 w 6748930"/>
              <a:gd name="connsiteY45" fmla="*/ 2433768 h 4307563"/>
              <a:gd name="connsiteX46" fmla="*/ 4062794 w 6748930"/>
              <a:gd name="connsiteY46" fmla="*/ 1417447 h 4307563"/>
              <a:gd name="connsiteX47" fmla="*/ 3318797 w 6748930"/>
              <a:gd name="connsiteY47" fmla="*/ 956857 h 4307563"/>
              <a:gd name="connsiteX48" fmla="*/ 3082778 w 6748930"/>
              <a:gd name="connsiteY48" fmla="*/ 595122 h 4307563"/>
              <a:gd name="connsiteX49" fmla="*/ 2721021 w 6748930"/>
              <a:gd name="connsiteY49" fmla="*/ 0 h 4307563"/>
              <a:gd name="connsiteX50" fmla="*/ 2297602 w 6748930"/>
              <a:gd name="connsiteY50" fmla="*/ 1081379 h 4307563"/>
              <a:gd name="connsiteX51" fmla="*/ 1989942 w 6748930"/>
              <a:gd name="connsiteY51" fmla="*/ 1038969 h 4307563"/>
              <a:gd name="connsiteX52" fmla="*/ 1737690 w 6748930"/>
              <a:gd name="connsiteY52" fmla="*/ 1074526 h 4307563"/>
              <a:gd name="connsiteX53" fmla="*/ 1271717 w 6748930"/>
              <a:gd name="connsiteY53" fmla="*/ 1143857 h 4307563"/>
              <a:gd name="connsiteX54" fmla="*/ 762432 w 6748930"/>
              <a:gd name="connsiteY54" fmla="*/ 1123964 h 4307563"/>
              <a:gd name="connsiteX55" fmla="*/ 649676 w 6748930"/>
              <a:gd name="connsiteY55" fmla="*/ 1252158 h 4307563"/>
              <a:gd name="connsiteX56" fmla="*/ 581990 w 6748930"/>
              <a:gd name="connsiteY56" fmla="*/ 1329774 h 4307563"/>
              <a:gd name="connsiteX57" fmla="*/ 512456 w 6748930"/>
              <a:gd name="connsiteY57" fmla="*/ 1326365 h 4307563"/>
              <a:gd name="connsiteX58" fmla="*/ 465890 w 6748930"/>
              <a:gd name="connsiteY58" fmla="*/ 1467107 h 4307563"/>
              <a:gd name="connsiteX59" fmla="*/ 290933 w 6748930"/>
              <a:gd name="connsiteY59" fmla="*/ 1387209 h 4307563"/>
              <a:gd name="connsiteX60" fmla="*/ 89510 w 6748930"/>
              <a:gd name="connsiteY60" fmla="*/ 1276965 h 4307563"/>
              <a:gd name="connsiteX61" fmla="*/ 68887 w 6748930"/>
              <a:gd name="connsiteY61" fmla="*/ 1425648 h 4307563"/>
              <a:gd name="connsiteX62" fmla="*/ 0 w 6748930"/>
              <a:gd name="connsiteY62" fmla="*/ 1525363 h 4307563"/>
              <a:gd name="connsiteX63" fmla="*/ 15717 w 6748930"/>
              <a:gd name="connsiteY63" fmla="*/ 1762731 h 4307563"/>
              <a:gd name="connsiteX64" fmla="*/ 124038 w 6748930"/>
              <a:gd name="connsiteY64" fmla="*/ 1750770 h 4307563"/>
              <a:gd name="connsiteX65" fmla="*/ 287427 w 6748930"/>
              <a:gd name="connsiteY65" fmla="*/ 1821179 h 4307563"/>
              <a:gd name="connsiteX66" fmla="*/ 477307 w 6748930"/>
              <a:gd name="connsiteY66" fmla="*/ 1934204 h 4307563"/>
              <a:gd name="connsiteX67" fmla="*/ 442078 w 6748930"/>
              <a:gd name="connsiteY67" fmla="*/ 2079647 h 4307563"/>
              <a:gd name="connsiteX68" fmla="*/ 632171 w 6748930"/>
              <a:gd name="connsiteY68" fmla="*/ 2309786 h 4307563"/>
              <a:gd name="connsiteX69" fmla="*/ 534711 w 6748930"/>
              <a:gd name="connsiteY69" fmla="*/ 2586366 h 4307563"/>
              <a:gd name="connsiteX0" fmla="*/ 534711 w 6748930"/>
              <a:gd name="connsiteY0" fmla="*/ 2586366 h 4307563"/>
              <a:gd name="connsiteX1" fmla="*/ 1076824 w 6748930"/>
              <a:gd name="connsiteY1" fmla="*/ 2828493 h 4307563"/>
              <a:gd name="connsiteX2" fmla="*/ 1398218 w 6748930"/>
              <a:gd name="connsiteY2" fmla="*/ 2987285 h 4307563"/>
              <a:gd name="connsiteX3" fmla="*/ 997575 w 6748930"/>
              <a:gd name="connsiteY3" fmla="*/ 3977203 h 4307563"/>
              <a:gd name="connsiteX4" fmla="*/ 1286691 w 6748930"/>
              <a:gd name="connsiteY4" fmla="*/ 3857337 h 4307563"/>
              <a:gd name="connsiteX5" fmla="*/ 1442161 w 6748930"/>
              <a:gd name="connsiteY5" fmla="*/ 3655120 h 4307563"/>
              <a:gd name="connsiteX6" fmla="*/ 1468940 w 6748930"/>
              <a:gd name="connsiteY6" fmla="*/ 3625756 h 4307563"/>
              <a:gd name="connsiteX7" fmla="*/ 1513390 w 6748930"/>
              <a:gd name="connsiteY7" fmla="*/ 3638456 h 4307563"/>
              <a:gd name="connsiteX8" fmla="*/ 1487990 w 6748930"/>
              <a:gd name="connsiteY8" fmla="*/ 3676556 h 4307563"/>
              <a:gd name="connsiteX9" fmla="*/ 1649915 w 6748930"/>
              <a:gd name="connsiteY9" fmla="*/ 3749870 h 4307563"/>
              <a:gd name="connsiteX10" fmla="*/ 1859532 w 6748930"/>
              <a:gd name="connsiteY10" fmla="*/ 3822954 h 4307563"/>
              <a:gd name="connsiteX11" fmla="*/ 1854065 w 6748930"/>
              <a:gd name="connsiteY11" fmla="*/ 3745501 h 4307563"/>
              <a:gd name="connsiteX12" fmla="*/ 1879446 w 6748930"/>
              <a:gd name="connsiteY12" fmla="*/ 3659805 h 4307563"/>
              <a:gd name="connsiteX13" fmla="*/ 1994158 w 6748930"/>
              <a:gd name="connsiteY13" fmla="*/ 3168428 h 4307563"/>
              <a:gd name="connsiteX14" fmla="*/ 2804799 w 6748930"/>
              <a:gd name="connsiteY14" fmla="*/ 3852427 h 4307563"/>
              <a:gd name="connsiteX15" fmla="*/ 3013959 w 6748930"/>
              <a:gd name="connsiteY15" fmla="*/ 3914796 h 4307563"/>
              <a:gd name="connsiteX16" fmla="*/ 3183365 w 6748930"/>
              <a:gd name="connsiteY16" fmla="*/ 3946490 h 4307563"/>
              <a:gd name="connsiteX17" fmla="*/ 3423049 w 6748930"/>
              <a:gd name="connsiteY17" fmla="*/ 3996345 h 4307563"/>
              <a:gd name="connsiteX18" fmla="*/ 3632647 w 6748930"/>
              <a:gd name="connsiteY18" fmla="*/ 4038834 h 4307563"/>
              <a:gd name="connsiteX19" fmla="*/ 3740614 w 6748930"/>
              <a:gd name="connsiteY19" fmla="*/ 3934614 h 4307563"/>
              <a:gd name="connsiteX20" fmla="*/ 3737407 w 6748930"/>
              <a:gd name="connsiteY20" fmla="*/ 3598719 h 4307563"/>
              <a:gd name="connsiteX21" fmla="*/ 3757294 w 6748930"/>
              <a:gd name="connsiteY21" fmla="*/ 3338420 h 4307563"/>
              <a:gd name="connsiteX22" fmla="*/ 3792915 w 6748930"/>
              <a:gd name="connsiteY22" fmla="*/ 3306580 h 4307563"/>
              <a:gd name="connsiteX23" fmla="*/ 4255597 w 6748930"/>
              <a:gd name="connsiteY23" fmla="*/ 3676766 h 4307563"/>
              <a:gd name="connsiteX24" fmla="*/ 4720118 w 6748930"/>
              <a:gd name="connsiteY24" fmla="*/ 4035330 h 4307563"/>
              <a:gd name="connsiteX25" fmla="*/ 5023475 w 6748930"/>
              <a:gd name="connsiteY25" fmla="*/ 4307563 h 4307563"/>
              <a:gd name="connsiteX26" fmla="*/ 5017702 w 6748930"/>
              <a:gd name="connsiteY26" fmla="*/ 3997712 h 4307563"/>
              <a:gd name="connsiteX27" fmla="*/ 4969981 w 6748930"/>
              <a:gd name="connsiteY27" fmla="*/ 3885625 h 4307563"/>
              <a:gd name="connsiteX28" fmla="*/ 4908533 w 6748930"/>
              <a:gd name="connsiteY28" fmla="*/ 3736036 h 4307563"/>
              <a:gd name="connsiteX29" fmla="*/ 5369357 w 6748930"/>
              <a:gd name="connsiteY29" fmla="*/ 3622485 h 4307563"/>
              <a:gd name="connsiteX30" fmla="*/ 5352135 w 6748930"/>
              <a:gd name="connsiteY30" fmla="*/ 3384841 h 4307563"/>
              <a:gd name="connsiteX31" fmla="*/ 5596803 w 6748930"/>
              <a:gd name="connsiteY31" fmla="*/ 3390518 h 4307563"/>
              <a:gd name="connsiteX32" fmla="*/ 5602980 w 6748930"/>
              <a:gd name="connsiteY32" fmla="*/ 3340035 h 4307563"/>
              <a:gd name="connsiteX33" fmla="*/ 5450683 w 6748930"/>
              <a:gd name="connsiteY33" fmla="*/ 3348903 h 4307563"/>
              <a:gd name="connsiteX34" fmla="*/ 5397215 w 6748930"/>
              <a:gd name="connsiteY34" fmla="*/ 3290363 h 4307563"/>
              <a:gd name="connsiteX35" fmla="*/ 5479694 w 6748930"/>
              <a:gd name="connsiteY35" fmla="*/ 3175753 h 4307563"/>
              <a:gd name="connsiteX36" fmla="*/ 5563128 w 6748930"/>
              <a:gd name="connsiteY36" fmla="*/ 3256974 h 4307563"/>
              <a:gd name="connsiteX37" fmla="*/ 5654304 w 6748930"/>
              <a:gd name="connsiteY37" fmla="*/ 3241054 h 4307563"/>
              <a:gd name="connsiteX38" fmla="*/ 5699181 w 6748930"/>
              <a:gd name="connsiteY38" fmla="*/ 3152689 h 4307563"/>
              <a:gd name="connsiteX39" fmla="*/ 5832576 w 6748930"/>
              <a:gd name="connsiteY39" fmla="*/ 3246118 h 4307563"/>
              <a:gd name="connsiteX40" fmla="*/ 5912633 w 6748930"/>
              <a:gd name="connsiteY40" fmla="*/ 3065748 h 4307563"/>
              <a:gd name="connsiteX41" fmla="*/ 6298015 w 6748930"/>
              <a:gd name="connsiteY41" fmla="*/ 3275298 h 4307563"/>
              <a:gd name="connsiteX42" fmla="*/ 6529868 w 6748930"/>
              <a:gd name="connsiteY42" fmla="*/ 3463831 h 4307563"/>
              <a:gd name="connsiteX43" fmla="*/ 6671535 w 6748930"/>
              <a:gd name="connsiteY43" fmla="*/ 3533077 h 4307563"/>
              <a:gd name="connsiteX44" fmla="*/ 6748930 w 6748930"/>
              <a:gd name="connsiteY44" fmla="*/ 3409028 h 4307563"/>
              <a:gd name="connsiteX45" fmla="*/ 5559681 w 6748930"/>
              <a:gd name="connsiteY45" fmla="*/ 2433768 h 4307563"/>
              <a:gd name="connsiteX46" fmla="*/ 4062794 w 6748930"/>
              <a:gd name="connsiteY46" fmla="*/ 1417447 h 4307563"/>
              <a:gd name="connsiteX47" fmla="*/ 3318797 w 6748930"/>
              <a:gd name="connsiteY47" fmla="*/ 956857 h 4307563"/>
              <a:gd name="connsiteX48" fmla="*/ 3073541 w 6748930"/>
              <a:gd name="connsiteY48" fmla="*/ 610516 h 4307563"/>
              <a:gd name="connsiteX49" fmla="*/ 2721021 w 6748930"/>
              <a:gd name="connsiteY49" fmla="*/ 0 h 4307563"/>
              <a:gd name="connsiteX50" fmla="*/ 2297602 w 6748930"/>
              <a:gd name="connsiteY50" fmla="*/ 1081379 h 4307563"/>
              <a:gd name="connsiteX51" fmla="*/ 1989942 w 6748930"/>
              <a:gd name="connsiteY51" fmla="*/ 1038969 h 4307563"/>
              <a:gd name="connsiteX52" fmla="*/ 1737690 w 6748930"/>
              <a:gd name="connsiteY52" fmla="*/ 1074526 h 4307563"/>
              <a:gd name="connsiteX53" fmla="*/ 1271717 w 6748930"/>
              <a:gd name="connsiteY53" fmla="*/ 1143857 h 4307563"/>
              <a:gd name="connsiteX54" fmla="*/ 762432 w 6748930"/>
              <a:gd name="connsiteY54" fmla="*/ 1123964 h 4307563"/>
              <a:gd name="connsiteX55" fmla="*/ 649676 w 6748930"/>
              <a:gd name="connsiteY55" fmla="*/ 1252158 h 4307563"/>
              <a:gd name="connsiteX56" fmla="*/ 581990 w 6748930"/>
              <a:gd name="connsiteY56" fmla="*/ 1329774 h 4307563"/>
              <a:gd name="connsiteX57" fmla="*/ 512456 w 6748930"/>
              <a:gd name="connsiteY57" fmla="*/ 1326365 h 4307563"/>
              <a:gd name="connsiteX58" fmla="*/ 465890 w 6748930"/>
              <a:gd name="connsiteY58" fmla="*/ 1467107 h 4307563"/>
              <a:gd name="connsiteX59" fmla="*/ 290933 w 6748930"/>
              <a:gd name="connsiteY59" fmla="*/ 1387209 h 4307563"/>
              <a:gd name="connsiteX60" fmla="*/ 89510 w 6748930"/>
              <a:gd name="connsiteY60" fmla="*/ 1276965 h 4307563"/>
              <a:gd name="connsiteX61" fmla="*/ 68887 w 6748930"/>
              <a:gd name="connsiteY61" fmla="*/ 1425648 h 4307563"/>
              <a:gd name="connsiteX62" fmla="*/ 0 w 6748930"/>
              <a:gd name="connsiteY62" fmla="*/ 1525363 h 4307563"/>
              <a:gd name="connsiteX63" fmla="*/ 15717 w 6748930"/>
              <a:gd name="connsiteY63" fmla="*/ 1762731 h 4307563"/>
              <a:gd name="connsiteX64" fmla="*/ 124038 w 6748930"/>
              <a:gd name="connsiteY64" fmla="*/ 1750770 h 4307563"/>
              <a:gd name="connsiteX65" fmla="*/ 287427 w 6748930"/>
              <a:gd name="connsiteY65" fmla="*/ 1821179 h 4307563"/>
              <a:gd name="connsiteX66" fmla="*/ 477307 w 6748930"/>
              <a:gd name="connsiteY66" fmla="*/ 1934204 h 4307563"/>
              <a:gd name="connsiteX67" fmla="*/ 442078 w 6748930"/>
              <a:gd name="connsiteY67" fmla="*/ 2079647 h 4307563"/>
              <a:gd name="connsiteX68" fmla="*/ 632171 w 6748930"/>
              <a:gd name="connsiteY68" fmla="*/ 2309786 h 4307563"/>
              <a:gd name="connsiteX69" fmla="*/ 534711 w 6748930"/>
              <a:gd name="connsiteY69" fmla="*/ 2586366 h 4307563"/>
              <a:gd name="connsiteX0" fmla="*/ 534711 w 6748930"/>
              <a:gd name="connsiteY0" fmla="*/ 2586366 h 4307563"/>
              <a:gd name="connsiteX1" fmla="*/ 1076824 w 6748930"/>
              <a:gd name="connsiteY1" fmla="*/ 2828493 h 4307563"/>
              <a:gd name="connsiteX2" fmla="*/ 1398218 w 6748930"/>
              <a:gd name="connsiteY2" fmla="*/ 2987285 h 4307563"/>
              <a:gd name="connsiteX3" fmla="*/ 997575 w 6748930"/>
              <a:gd name="connsiteY3" fmla="*/ 3977203 h 4307563"/>
              <a:gd name="connsiteX4" fmla="*/ 1286691 w 6748930"/>
              <a:gd name="connsiteY4" fmla="*/ 3857337 h 4307563"/>
              <a:gd name="connsiteX5" fmla="*/ 1442161 w 6748930"/>
              <a:gd name="connsiteY5" fmla="*/ 3655120 h 4307563"/>
              <a:gd name="connsiteX6" fmla="*/ 1468940 w 6748930"/>
              <a:gd name="connsiteY6" fmla="*/ 3625756 h 4307563"/>
              <a:gd name="connsiteX7" fmla="*/ 1513390 w 6748930"/>
              <a:gd name="connsiteY7" fmla="*/ 3638456 h 4307563"/>
              <a:gd name="connsiteX8" fmla="*/ 1487990 w 6748930"/>
              <a:gd name="connsiteY8" fmla="*/ 3676556 h 4307563"/>
              <a:gd name="connsiteX9" fmla="*/ 1649915 w 6748930"/>
              <a:gd name="connsiteY9" fmla="*/ 3749870 h 4307563"/>
              <a:gd name="connsiteX10" fmla="*/ 1859532 w 6748930"/>
              <a:gd name="connsiteY10" fmla="*/ 3822954 h 4307563"/>
              <a:gd name="connsiteX11" fmla="*/ 1854065 w 6748930"/>
              <a:gd name="connsiteY11" fmla="*/ 3745501 h 4307563"/>
              <a:gd name="connsiteX12" fmla="*/ 1879446 w 6748930"/>
              <a:gd name="connsiteY12" fmla="*/ 3659805 h 4307563"/>
              <a:gd name="connsiteX13" fmla="*/ 1994158 w 6748930"/>
              <a:gd name="connsiteY13" fmla="*/ 3168428 h 4307563"/>
              <a:gd name="connsiteX14" fmla="*/ 2804799 w 6748930"/>
              <a:gd name="connsiteY14" fmla="*/ 3852427 h 4307563"/>
              <a:gd name="connsiteX15" fmla="*/ 3013959 w 6748930"/>
              <a:gd name="connsiteY15" fmla="*/ 3914796 h 4307563"/>
              <a:gd name="connsiteX16" fmla="*/ 3183365 w 6748930"/>
              <a:gd name="connsiteY16" fmla="*/ 3946490 h 4307563"/>
              <a:gd name="connsiteX17" fmla="*/ 3423049 w 6748930"/>
              <a:gd name="connsiteY17" fmla="*/ 3996345 h 4307563"/>
              <a:gd name="connsiteX18" fmla="*/ 3632647 w 6748930"/>
              <a:gd name="connsiteY18" fmla="*/ 4038834 h 4307563"/>
              <a:gd name="connsiteX19" fmla="*/ 3740614 w 6748930"/>
              <a:gd name="connsiteY19" fmla="*/ 3934614 h 4307563"/>
              <a:gd name="connsiteX20" fmla="*/ 3737407 w 6748930"/>
              <a:gd name="connsiteY20" fmla="*/ 3598719 h 4307563"/>
              <a:gd name="connsiteX21" fmla="*/ 3757294 w 6748930"/>
              <a:gd name="connsiteY21" fmla="*/ 3338420 h 4307563"/>
              <a:gd name="connsiteX22" fmla="*/ 3792915 w 6748930"/>
              <a:gd name="connsiteY22" fmla="*/ 3306580 h 4307563"/>
              <a:gd name="connsiteX23" fmla="*/ 4255597 w 6748930"/>
              <a:gd name="connsiteY23" fmla="*/ 3676766 h 4307563"/>
              <a:gd name="connsiteX24" fmla="*/ 4720118 w 6748930"/>
              <a:gd name="connsiteY24" fmla="*/ 4035330 h 4307563"/>
              <a:gd name="connsiteX25" fmla="*/ 5023475 w 6748930"/>
              <a:gd name="connsiteY25" fmla="*/ 4307563 h 4307563"/>
              <a:gd name="connsiteX26" fmla="*/ 5017702 w 6748930"/>
              <a:gd name="connsiteY26" fmla="*/ 3997712 h 4307563"/>
              <a:gd name="connsiteX27" fmla="*/ 4969981 w 6748930"/>
              <a:gd name="connsiteY27" fmla="*/ 3885625 h 4307563"/>
              <a:gd name="connsiteX28" fmla="*/ 4908533 w 6748930"/>
              <a:gd name="connsiteY28" fmla="*/ 3736036 h 4307563"/>
              <a:gd name="connsiteX29" fmla="*/ 5369357 w 6748930"/>
              <a:gd name="connsiteY29" fmla="*/ 3622485 h 4307563"/>
              <a:gd name="connsiteX30" fmla="*/ 5352135 w 6748930"/>
              <a:gd name="connsiteY30" fmla="*/ 3384841 h 4307563"/>
              <a:gd name="connsiteX31" fmla="*/ 5596803 w 6748930"/>
              <a:gd name="connsiteY31" fmla="*/ 3390518 h 4307563"/>
              <a:gd name="connsiteX32" fmla="*/ 5602980 w 6748930"/>
              <a:gd name="connsiteY32" fmla="*/ 3340035 h 4307563"/>
              <a:gd name="connsiteX33" fmla="*/ 5450683 w 6748930"/>
              <a:gd name="connsiteY33" fmla="*/ 3348903 h 4307563"/>
              <a:gd name="connsiteX34" fmla="*/ 5397215 w 6748930"/>
              <a:gd name="connsiteY34" fmla="*/ 3290363 h 4307563"/>
              <a:gd name="connsiteX35" fmla="*/ 5479694 w 6748930"/>
              <a:gd name="connsiteY35" fmla="*/ 3175753 h 4307563"/>
              <a:gd name="connsiteX36" fmla="*/ 5563128 w 6748930"/>
              <a:gd name="connsiteY36" fmla="*/ 3256974 h 4307563"/>
              <a:gd name="connsiteX37" fmla="*/ 5654304 w 6748930"/>
              <a:gd name="connsiteY37" fmla="*/ 3241054 h 4307563"/>
              <a:gd name="connsiteX38" fmla="*/ 5699181 w 6748930"/>
              <a:gd name="connsiteY38" fmla="*/ 3152689 h 4307563"/>
              <a:gd name="connsiteX39" fmla="*/ 5832576 w 6748930"/>
              <a:gd name="connsiteY39" fmla="*/ 3246118 h 4307563"/>
              <a:gd name="connsiteX40" fmla="*/ 5912633 w 6748930"/>
              <a:gd name="connsiteY40" fmla="*/ 3065748 h 4307563"/>
              <a:gd name="connsiteX41" fmla="*/ 6298015 w 6748930"/>
              <a:gd name="connsiteY41" fmla="*/ 3275298 h 4307563"/>
              <a:gd name="connsiteX42" fmla="*/ 6529868 w 6748930"/>
              <a:gd name="connsiteY42" fmla="*/ 3463831 h 4307563"/>
              <a:gd name="connsiteX43" fmla="*/ 6671535 w 6748930"/>
              <a:gd name="connsiteY43" fmla="*/ 3533077 h 4307563"/>
              <a:gd name="connsiteX44" fmla="*/ 6748930 w 6748930"/>
              <a:gd name="connsiteY44" fmla="*/ 3409028 h 4307563"/>
              <a:gd name="connsiteX45" fmla="*/ 5559681 w 6748930"/>
              <a:gd name="connsiteY45" fmla="*/ 2433768 h 4307563"/>
              <a:gd name="connsiteX46" fmla="*/ 4062794 w 6748930"/>
              <a:gd name="connsiteY46" fmla="*/ 1417447 h 4307563"/>
              <a:gd name="connsiteX47" fmla="*/ 3318797 w 6748930"/>
              <a:gd name="connsiteY47" fmla="*/ 956857 h 4307563"/>
              <a:gd name="connsiteX48" fmla="*/ 3073541 w 6748930"/>
              <a:gd name="connsiteY48" fmla="*/ 610516 h 4307563"/>
              <a:gd name="connsiteX49" fmla="*/ 2721021 w 6748930"/>
              <a:gd name="connsiteY49" fmla="*/ 0 h 4307563"/>
              <a:gd name="connsiteX50" fmla="*/ 2297602 w 6748930"/>
              <a:gd name="connsiteY50" fmla="*/ 1081379 h 4307563"/>
              <a:gd name="connsiteX51" fmla="*/ 1989942 w 6748930"/>
              <a:gd name="connsiteY51" fmla="*/ 1038969 h 4307563"/>
              <a:gd name="connsiteX52" fmla="*/ 1737690 w 6748930"/>
              <a:gd name="connsiteY52" fmla="*/ 1074526 h 4307563"/>
              <a:gd name="connsiteX53" fmla="*/ 1271717 w 6748930"/>
              <a:gd name="connsiteY53" fmla="*/ 1143857 h 4307563"/>
              <a:gd name="connsiteX54" fmla="*/ 762432 w 6748930"/>
              <a:gd name="connsiteY54" fmla="*/ 1123964 h 4307563"/>
              <a:gd name="connsiteX55" fmla="*/ 649676 w 6748930"/>
              <a:gd name="connsiteY55" fmla="*/ 1252158 h 4307563"/>
              <a:gd name="connsiteX56" fmla="*/ 581990 w 6748930"/>
              <a:gd name="connsiteY56" fmla="*/ 1329774 h 4307563"/>
              <a:gd name="connsiteX57" fmla="*/ 512456 w 6748930"/>
              <a:gd name="connsiteY57" fmla="*/ 1326365 h 4307563"/>
              <a:gd name="connsiteX58" fmla="*/ 465890 w 6748930"/>
              <a:gd name="connsiteY58" fmla="*/ 1467107 h 4307563"/>
              <a:gd name="connsiteX59" fmla="*/ 290933 w 6748930"/>
              <a:gd name="connsiteY59" fmla="*/ 1387209 h 4307563"/>
              <a:gd name="connsiteX60" fmla="*/ 89510 w 6748930"/>
              <a:gd name="connsiteY60" fmla="*/ 1276965 h 4307563"/>
              <a:gd name="connsiteX61" fmla="*/ 68887 w 6748930"/>
              <a:gd name="connsiteY61" fmla="*/ 1425648 h 4307563"/>
              <a:gd name="connsiteX62" fmla="*/ 0 w 6748930"/>
              <a:gd name="connsiteY62" fmla="*/ 1525363 h 4307563"/>
              <a:gd name="connsiteX63" fmla="*/ 15717 w 6748930"/>
              <a:gd name="connsiteY63" fmla="*/ 1762731 h 4307563"/>
              <a:gd name="connsiteX64" fmla="*/ 124038 w 6748930"/>
              <a:gd name="connsiteY64" fmla="*/ 1750770 h 4307563"/>
              <a:gd name="connsiteX65" fmla="*/ 287427 w 6748930"/>
              <a:gd name="connsiteY65" fmla="*/ 1821179 h 4307563"/>
              <a:gd name="connsiteX66" fmla="*/ 477307 w 6748930"/>
              <a:gd name="connsiteY66" fmla="*/ 1934204 h 4307563"/>
              <a:gd name="connsiteX67" fmla="*/ 442078 w 6748930"/>
              <a:gd name="connsiteY67" fmla="*/ 2079647 h 4307563"/>
              <a:gd name="connsiteX68" fmla="*/ 632171 w 6748930"/>
              <a:gd name="connsiteY68" fmla="*/ 2309786 h 4307563"/>
              <a:gd name="connsiteX69" fmla="*/ 534711 w 6748930"/>
              <a:gd name="connsiteY69" fmla="*/ 2586366 h 4307563"/>
              <a:gd name="connsiteX0" fmla="*/ 534711 w 6748930"/>
              <a:gd name="connsiteY0" fmla="*/ 2586366 h 4307563"/>
              <a:gd name="connsiteX1" fmla="*/ 1076824 w 6748930"/>
              <a:gd name="connsiteY1" fmla="*/ 2828493 h 4307563"/>
              <a:gd name="connsiteX2" fmla="*/ 1398218 w 6748930"/>
              <a:gd name="connsiteY2" fmla="*/ 2987285 h 4307563"/>
              <a:gd name="connsiteX3" fmla="*/ 997575 w 6748930"/>
              <a:gd name="connsiteY3" fmla="*/ 3977203 h 4307563"/>
              <a:gd name="connsiteX4" fmla="*/ 1286691 w 6748930"/>
              <a:gd name="connsiteY4" fmla="*/ 3857337 h 4307563"/>
              <a:gd name="connsiteX5" fmla="*/ 1442161 w 6748930"/>
              <a:gd name="connsiteY5" fmla="*/ 3655120 h 4307563"/>
              <a:gd name="connsiteX6" fmla="*/ 1468940 w 6748930"/>
              <a:gd name="connsiteY6" fmla="*/ 3625756 h 4307563"/>
              <a:gd name="connsiteX7" fmla="*/ 1513390 w 6748930"/>
              <a:gd name="connsiteY7" fmla="*/ 3638456 h 4307563"/>
              <a:gd name="connsiteX8" fmla="*/ 1487990 w 6748930"/>
              <a:gd name="connsiteY8" fmla="*/ 3676556 h 4307563"/>
              <a:gd name="connsiteX9" fmla="*/ 1649915 w 6748930"/>
              <a:gd name="connsiteY9" fmla="*/ 3749870 h 4307563"/>
              <a:gd name="connsiteX10" fmla="*/ 1859532 w 6748930"/>
              <a:gd name="connsiteY10" fmla="*/ 3822954 h 4307563"/>
              <a:gd name="connsiteX11" fmla="*/ 1854065 w 6748930"/>
              <a:gd name="connsiteY11" fmla="*/ 3745501 h 4307563"/>
              <a:gd name="connsiteX12" fmla="*/ 1879446 w 6748930"/>
              <a:gd name="connsiteY12" fmla="*/ 3659805 h 4307563"/>
              <a:gd name="connsiteX13" fmla="*/ 1994158 w 6748930"/>
              <a:gd name="connsiteY13" fmla="*/ 3168428 h 4307563"/>
              <a:gd name="connsiteX14" fmla="*/ 2804799 w 6748930"/>
              <a:gd name="connsiteY14" fmla="*/ 3852427 h 4307563"/>
              <a:gd name="connsiteX15" fmla="*/ 3013959 w 6748930"/>
              <a:gd name="connsiteY15" fmla="*/ 3914796 h 4307563"/>
              <a:gd name="connsiteX16" fmla="*/ 3183365 w 6748930"/>
              <a:gd name="connsiteY16" fmla="*/ 3946490 h 4307563"/>
              <a:gd name="connsiteX17" fmla="*/ 3423049 w 6748930"/>
              <a:gd name="connsiteY17" fmla="*/ 3996345 h 4307563"/>
              <a:gd name="connsiteX18" fmla="*/ 3632647 w 6748930"/>
              <a:gd name="connsiteY18" fmla="*/ 4038834 h 4307563"/>
              <a:gd name="connsiteX19" fmla="*/ 3740614 w 6748930"/>
              <a:gd name="connsiteY19" fmla="*/ 3934614 h 4307563"/>
              <a:gd name="connsiteX20" fmla="*/ 3737407 w 6748930"/>
              <a:gd name="connsiteY20" fmla="*/ 3598719 h 4307563"/>
              <a:gd name="connsiteX21" fmla="*/ 3757294 w 6748930"/>
              <a:gd name="connsiteY21" fmla="*/ 3338420 h 4307563"/>
              <a:gd name="connsiteX22" fmla="*/ 3792915 w 6748930"/>
              <a:gd name="connsiteY22" fmla="*/ 3306580 h 4307563"/>
              <a:gd name="connsiteX23" fmla="*/ 4255597 w 6748930"/>
              <a:gd name="connsiteY23" fmla="*/ 3676766 h 4307563"/>
              <a:gd name="connsiteX24" fmla="*/ 4720118 w 6748930"/>
              <a:gd name="connsiteY24" fmla="*/ 4035330 h 4307563"/>
              <a:gd name="connsiteX25" fmla="*/ 5023475 w 6748930"/>
              <a:gd name="connsiteY25" fmla="*/ 4307563 h 4307563"/>
              <a:gd name="connsiteX26" fmla="*/ 5017702 w 6748930"/>
              <a:gd name="connsiteY26" fmla="*/ 3997712 h 4307563"/>
              <a:gd name="connsiteX27" fmla="*/ 4969981 w 6748930"/>
              <a:gd name="connsiteY27" fmla="*/ 3885625 h 4307563"/>
              <a:gd name="connsiteX28" fmla="*/ 4908533 w 6748930"/>
              <a:gd name="connsiteY28" fmla="*/ 3736036 h 4307563"/>
              <a:gd name="connsiteX29" fmla="*/ 5369357 w 6748930"/>
              <a:gd name="connsiteY29" fmla="*/ 3622485 h 4307563"/>
              <a:gd name="connsiteX30" fmla="*/ 5352135 w 6748930"/>
              <a:gd name="connsiteY30" fmla="*/ 3384841 h 4307563"/>
              <a:gd name="connsiteX31" fmla="*/ 5596803 w 6748930"/>
              <a:gd name="connsiteY31" fmla="*/ 3390518 h 4307563"/>
              <a:gd name="connsiteX32" fmla="*/ 5602980 w 6748930"/>
              <a:gd name="connsiteY32" fmla="*/ 3340035 h 4307563"/>
              <a:gd name="connsiteX33" fmla="*/ 5450683 w 6748930"/>
              <a:gd name="connsiteY33" fmla="*/ 3348903 h 4307563"/>
              <a:gd name="connsiteX34" fmla="*/ 5397215 w 6748930"/>
              <a:gd name="connsiteY34" fmla="*/ 3290363 h 4307563"/>
              <a:gd name="connsiteX35" fmla="*/ 5479694 w 6748930"/>
              <a:gd name="connsiteY35" fmla="*/ 3175753 h 4307563"/>
              <a:gd name="connsiteX36" fmla="*/ 5563128 w 6748930"/>
              <a:gd name="connsiteY36" fmla="*/ 3256974 h 4307563"/>
              <a:gd name="connsiteX37" fmla="*/ 5654304 w 6748930"/>
              <a:gd name="connsiteY37" fmla="*/ 3241054 h 4307563"/>
              <a:gd name="connsiteX38" fmla="*/ 5699181 w 6748930"/>
              <a:gd name="connsiteY38" fmla="*/ 3152689 h 4307563"/>
              <a:gd name="connsiteX39" fmla="*/ 5832576 w 6748930"/>
              <a:gd name="connsiteY39" fmla="*/ 3246118 h 4307563"/>
              <a:gd name="connsiteX40" fmla="*/ 5912633 w 6748930"/>
              <a:gd name="connsiteY40" fmla="*/ 3065748 h 4307563"/>
              <a:gd name="connsiteX41" fmla="*/ 6298015 w 6748930"/>
              <a:gd name="connsiteY41" fmla="*/ 3275298 h 4307563"/>
              <a:gd name="connsiteX42" fmla="*/ 6529868 w 6748930"/>
              <a:gd name="connsiteY42" fmla="*/ 3463831 h 4307563"/>
              <a:gd name="connsiteX43" fmla="*/ 6671535 w 6748930"/>
              <a:gd name="connsiteY43" fmla="*/ 3533077 h 4307563"/>
              <a:gd name="connsiteX44" fmla="*/ 6748930 w 6748930"/>
              <a:gd name="connsiteY44" fmla="*/ 3409028 h 4307563"/>
              <a:gd name="connsiteX45" fmla="*/ 5559681 w 6748930"/>
              <a:gd name="connsiteY45" fmla="*/ 2433768 h 4307563"/>
              <a:gd name="connsiteX46" fmla="*/ 4062794 w 6748930"/>
              <a:gd name="connsiteY46" fmla="*/ 1417447 h 4307563"/>
              <a:gd name="connsiteX47" fmla="*/ 3318797 w 6748930"/>
              <a:gd name="connsiteY47" fmla="*/ 956857 h 4307563"/>
              <a:gd name="connsiteX48" fmla="*/ 3085856 w 6748930"/>
              <a:gd name="connsiteY48" fmla="*/ 610516 h 4307563"/>
              <a:gd name="connsiteX49" fmla="*/ 2721021 w 6748930"/>
              <a:gd name="connsiteY49" fmla="*/ 0 h 4307563"/>
              <a:gd name="connsiteX50" fmla="*/ 2297602 w 6748930"/>
              <a:gd name="connsiteY50" fmla="*/ 1081379 h 4307563"/>
              <a:gd name="connsiteX51" fmla="*/ 1989942 w 6748930"/>
              <a:gd name="connsiteY51" fmla="*/ 1038969 h 4307563"/>
              <a:gd name="connsiteX52" fmla="*/ 1737690 w 6748930"/>
              <a:gd name="connsiteY52" fmla="*/ 1074526 h 4307563"/>
              <a:gd name="connsiteX53" fmla="*/ 1271717 w 6748930"/>
              <a:gd name="connsiteY53" fmla="*/ 1143857 h 4307563"/>
              <a:gd name="connsiteX54" fmla="*/ 762432 w 6748930"/>
              <a:gd name="connsiteY54" fmla="*/ 1123964 h 4307563"/>
              <a:gd name="connsiteX55" fmla="*/ 649676 w 6748930"/>
              <a:gd name="connsiteY55" fmla="*/ 1252158 h 4307563"/>
              <a:gd name="connsiteX56" fmla="*/ 581990 w 6748930"/>
              <a:gd name="connsiteY56" fmla="*/ 1329774 h 4307563"/>
              <a:gd name="connsiteX57" fmla="*/ 512456 w 6748930"/>
              <a:gd name="connsiteY57" fmla="*/ 1326365 h 4307563"/>
              <a:gd name="connsiteX58" fmla="*/ 465890 w 6748930"/>
              <a:gd name="connsiteY58" fmla="*/ 1467107 h 4307563"/>
              <a:gd name="connsiteX59" fmla="*/ 290933 w 6748930"/>
              <a:gd name="connsiteY59" fmla="*/ 1387209 h 4307563"/>
              <a:gd name="connsiteX60" fmla="*/ 89510 w 6748930"/>
              <a:gd name="connsiteY60" fmla="*/ 1276965 h 4307563"/>
              <a:gd name="connsiteX61" fmla="*/ 68887 w 6748930"/>
              <a:gd name="connsiteY61" fmla="*/ 1425648 h 4307563"/>
              <a:gd name="connsiteX62" fmla="*/ 0 w 6748930"/>
              <a:gd name="connsiteY62" fmla="*/ 1525363 h 4307563"/>
              <a:gd name="connsiteX63" fmla="*/ 15717 w 6748930"/>
              <a:gd name="connsiteY63" fmla="*/ 1762731 h 4307563"/>
              <a:gd name="connsiteX64" fmla="*/ 124038 w 6748930"/>
              <a:gd name="connsiteY64" fmla="*/ 1750770 h 4307563"/>
              <a:gd name="connsiteX65" fmla="*/ 287427 w 6748930"/>
              <a:gd name="connsiteY65" fmla="*/ 1821179 h 4307563"/>
              <a:gd name="connsiteX66" fmla="*/ 477307 w 6748930"/>
              <a:gd name="connsiteY66" fmla="*/ 1934204 h 4307563"/>
              <a:gd name="connsiteX67" fmla="*/ 442078 w 6748930"/>
              <a:gd name="connsiteY67" fmla="*/ 2079647 h 4307563"/>
              <a:gd name="connsiteX68" fmla="*/ 632171 w 6748930"/>
              <a:gd name="connsiteY68" fmla="*/ 2309786 h 4307563"/>
              <a:gd name="connsiteX69" fmla="*/ 534711 w 6748930"/>
              <a:gd name="connsiteY69" fmla="*/ 2586366 h 4307563"/>
              <a:gd name="connsiteX0" fmla="*/ 534711 w 6748930"/>
              <a:gd name="connsiteY0" fmla="*/ 2586366 h 4307563"/>
              <a:gd name="connsiteX1" fmla="*/ 1076824 w 6748930"/>
              <a:gd name="connsiteY1" fmla="*/ 2828493 h 4307563"/>
              <a:gd name="connsiteX2" fmla="*/ 1398218 w 6748930"/>
              <a:gd name="connsiteY2" fmla="*/ 2987285 h 4307563"/>
              <a:gd name="connsiteX3" fmla="*/ 997575 w 6748930"/>
              <a:gd name="connsiteY3" fmla="*/ 3977203 h 4307563"/>
              <a:gd name="connsiteX4" fmla="*/ 1286691 w 6748930"/>
              <a:gd name="connsiteY4" fmla="*/ 3857337 h 4307563"/>
              <a:gd name="connsiteX5" fmla="*/ 1442161 w 6748930"/>
              <a:gd name="connsiteY5" fmla="*/ 3655120 h 4307563"/>
              <a:gd name="connsiteX6" fmla="*/ 1468940 w 6748930"/>
              <a:gd name="connsiteY6" fmla="*/ 3625756 h 4307563"/>
              <a:gd name="connsiteX7" fmla="*/ 1513390 w 6748930"/>
              <a:gd name="connsiteY7" fmla="*/ 3638456 h 4307563"/>
              <a:gd name="connsiteX8" fmla="*/ 1487990 w 6748930"/>
              <a:gd name="connsiteY8" fmla="*/ 3676556 h 4307563"/>
              <a:gd name="connsiteX9" fmla="*/ 1649915 w 6748930"/>
              <a:gd name="connsiteY9" fmla="*/ 3749870 h 4307563"/>
              <a:gd name="connsiteX10" fmla="*/ 1859532 w 6748930"/>
              <a:gd name="connsiteY10" fmla="*/ 3822954 h 4307563"/>
              <a:gd name="connsiteX11" fmla="*/ 1854065 w 6748930"/>
              <a:gd name="connsiteY11" fmla="*/ 3745501 h 4307563"/>
              <a:gd name="connsiteX12" fmla="*/ 1879446 w 6748930"/>
              <a:gd name="connsiteY12" fmla="*/ 3659805 h 4307563"/>
              <a:gd name="connsiteX13" fmla="*/ 1994158 w 6748930"/>
              <a:gd name="connsiteY13" fmla="*/ 3168428 h 4307563"/>
              <a:gd name="connsiteX14" fmla="*/ 2804799 w 6748930"/>
              <a:gd name="connsiteY14" fmla="*/ 3852427 h 4307563"/>
              <a:gd name="connsiteX15" fmla="*/ 3013959 w 6748930"/>
              <a:gd name="connsiteY15" fmla="*/ 3914796 h 4307563"/>
              <a:gd name="connsiteX16" fmla="*/ 3183365 w 6748930"/>
              <a:gd name="connsiteY16" fmla="*/ 3946490 h 4307563"/>
              <a:gd name="connsiteX17" fmla="*/ 3423049 w 6748930"/>
              <a:gd name="connsiteY17" fmla="*/ 3996345 h 4307563"/>
              <a:gd name="connsiteX18" fmla="*/ 3632647 w 6748930"/>
              <a:gd name="connsiteY18" fmla="*/ 4038834 h 4307563"/>
              <a:gd name="connsiteX19" fmla="*/ 3740614 w 6748930"/>
              <a:gd name="connsiteY19" fmla="*/ 3934614 h 4307563"/>
              <a:gd name="connsiteX20" fmla="*/ 3737407 w 6748930"/>
              <a:gd name="connsiteY20" fmla="*/ 3598719 h 4307563"/>
              <a:gd name="connsiteX21" fmla="*/ 3757294 w 6748930"/>
              <a:gd name="connsiteY21" fmla="*/ 3338420 h 4307563"/>
              <a:gd name="connsiteX22" fmla="*/ 3792915 w 6748930"/>
              <a:gd name="connsiteY22" fmla="*/ 3306580 h 4307563"/>
              <a:gd name="connsiteX23" fmla="*/ 4255597 w 6748930"/>
              <a:gd name="connsiteY23" fmla="*/ 3676766 h 4307563"/>
              <a:gd name="connsiteX24" fmla="*/ 4720118 w 6748930"/>
              <a:gd name="connsiteY24" fmla="*/ 4035330 h 4307563"/>
              <a:gd name="connsiteX25" fmla="*/ 5023475 w 6748930"/>
              <a:gd name="connsiteY25" fmla="*/ 4307563 h 4307563"/>
              <a:gd name="connsiteX26" fmla="*/ 5017702 w 6748930"/>
              <a:gd name="connsiteY26" fmla="*/ 3997712 h 4307563"/>
              <a:gd name="connsiteX27" fmla="*/ 4969981 w 6748930"/>
              <a:gd name="connsiteY27" fmla="*/ 3885625 h 4307563"/>
              <a:gd name="connsiteX28" fmla="*/ 4908533 w 6748930"/>
              <a:gd name="connsiteY28" fmla="*/ 3736036 h 4307563"/>
              <a:gd name="connsiteX29" fmla="*/ 5369357 w 6748930"/>
              <a:gd name="connsiteY29" fmla="*/ 3622485 h 4307563"/>
              <a:gd name="connsiteX30" fmla="*/ 5352135 w 6748930"/>
              <a:gd name="connsiteY30" fmla="*/ 3384841 h 4307563"/>
              <a:gd name="connsiteX31" fmla="*/ 5596803 w 6748930"/>
              <a:gd name="connsiteY31" fmla="*/ 3390518 h 4307563"/>
              <a:gd name="connsiteX32" fmla="*/ 5602980 w 6748930"/>
              <a:gd name="connsiteY32" fmla="*/ 3340035 h 4307563"/>
              <a:gd name="connsiteX33" fmla="*/ 5450683 w 6748930"/>
              <a:gd name="connsiteY33" fmla="*/ 3348903 h 4307563"/>
              <a:gd name="connsiteX34" fmla="*/ 5397215 w 6748930"/>
              <a:gd name="connsiteY34" fmla="*/ 3290363 h 4307563"/>
              <a:gd name="connsiteX35" fmla="*/ 5479694 w 6748930"/>
              <a:gd name="connsiteY35" fmla="*/ 3175753 h 4307563"/>
              <a:gd name="connsiteX36" fmla="*/ 5563128 w 6748930"/>
              <a:gd name="connsiteY36" fmla="*/ 3256974 h 4307563"/>
              <a:gd name="connsiteX37" fmla="*/ 5654304 w 6748930"/>
              <a:gd name="connsiteY37" fmla="*/ 3241054 h 4307563"/>
              <a:gd name="connsiteX38" fmla="*/ 5699181 w 6748930"/>
              <a:gd name="connsiteY38" fmla="*/ 3152689 h 4307563"/>
              <a:gd name="connsiteX39" fmla="*/ 5832576 w 6748930"/>
              <a:gd name="connsiteY39" fmla="*/ 3246118 h 4307563"/>
              <a:gd name="connsiteX40" fmla="*/ 5912633 w 6748930"/>
              <a:gd name="connsiteY40" fmla="*/ 3065748 h 4307563"/>
              <a:gd name="connsiteX41" fmla="*/ 6298015 w 6748930"/>
              <a:gd name="connsiteY41" fmla="*/ 3275298 h 4307563"/>
              <a:gd name="connsiteX42" fmla="*/ 6529868 w 6748930"/>
              <a:gd name="connsiteY42" fmla="*/ 3463831 h 4307563"/>
              <a:gd name="connsiteX43" fmla="*/ 6671535 w 6748930"/>
              <a:gd name="connsiteY43" fmla="*/ 3533077 h 4307563"/>
              <a:gd name="connsiteX44" fmla="*/ 6748930 w 6748930"/>
              <a:gd name="connsiteY44" fmla="*/ 3409028 h 4307563"/>
              <a:gd name="connsiteX45" fmla="*/ 5559681 w 6748930"/>
              <a:gd name="connsiteY45" fmla="*/ 2433768 h 4307563"/>
              <a:gd name="connsiteX46" fmla="*/ 4062794 w 6748930"/>
              <a:gd name="connsiteY46" fmla="*/ 1417447 h 4307563"/>
              <a:gd name="connsiteX47" fmla="*/ 3318797 w 6748930"/>
              <a:gd name="connsiteY47" fmla="*/ 956857 h 4307563"/>
              <a:gd name="connsiteX48" fmla="*/ 3085856 w 6748930"/>
              <a:gd name="connsiteY48" fmla="*/ 610516 h 4307563"/>
              <a:gd name="connsiteX49" fmla="*/ 2721021 w 6748930"/>
              <a:gd name="connsiteY49" fmla="*/ 0 h 4307563"/>
              <a:gd name="connsiteX50" fmla="*/ 2297602 w 6748930"/>
              <a:gd name="connsiteY50" fmla="*/ 1081379 h 4307563"/>
              <a:gd name="connsiteX51" fmla="*/ 1989942 w 6748930"/>
              <a:gd name="connsiteY51" fmla="*/ 1038969 h 4307563"/>
              <a:gd name="connsiteX52" fmla="*/ 1737690 w 6748930"/>
              <a:gd name="connsiteY52" fmla="*/ 1074526 h 4307563"/>
              <a:gd name="connsiteX53" fmla="*/ 1271717 w 6748930"/>
              <a:gd name="connsiteY53" fmla="*/ 1143857 h 4307563"/>
              <a:gd name="connsiteX54" fmla="*/ 762432 w 6748930"/>
              <a:gd name="connsiteY54" fmla="*/ 1123964 h 4307563"/>
              <a:gd name="connsiteX55" fmla="*/ 649676 w 6748930"/>
              <a:gd name="connsiteY55" fmla="*/ 1252158 h 4307563"/>
              <a:gd name="connsiteX56" fmla="*/ 581990 w 6748930"/>
              <a:gd name="connsiteY56" fmla="*/ 1329774 h 4307563"/>
              <a:gd name="connsiteX57" fmla="*/ 512456 w 6748930"/>
              <a:gd name="connsiteY57" fmla="*/ 1326365 h 4307563"/>
              <a:gd name="connsiteX58" fmla="*/ 465890 w 6748930"/>
              <a:gd name="connsiteY58" fmla="*/ 1467107 h 4307563"/>
              <a:gd name="connsiteX59" fmla="*/ 290933 w 6748930"/>
              <a:gd name="connsiteY59" fmla="*/ 1387209 h 4307563"/>
              <a:gd name="connsiteX60" fmla="*/ 89510 w 6748930"/>
              <a:gd name="connsiteY60" fmla="*/ 1276965 h 4307563"/>
              <a:gd name="connsiteX61" fmla="*/ 68887 w 6748930"/>
              <a:gd name="connsiteY61" fmla="*/ 1425648 h 4307563"/>
              <a:gd name="connsiteX62" fmla="*/ 0 w 6748930"/>
              <a:gd name="connsiteY62" fmla="*/ 1525363 h 4307563"/>
              <a:gd name="connsiteX63" fmla="*/ 15717 w 6748930"/>
              <a:gd name="connsiteY63" fmla="*/ 1762731 h 4307563"/>
              <a:gd name="connsiteX64" fmla="*/ 124038 w 6748930"/>
              <a:gd name="connsiteY64" fmla="*/ 1750770 h 4307563"/>
              <a:gd name="connsiteX65" fmla="*/ 287427 w 6748930"/>
              <a:gd name="connsiteY65" fmla="*/ 1821179 h 4307563"/>
              <a:gd name="connsiteX66" fmla="*/ 477307 w 6748930"/>
              <a:gd name="connsiteY66" fmla="*/ 1934204 h 4307563"/>
              <a:gd name="connsiteX67" fmla="*/ 442078 w 6748930"/>
              <a:gd name="connsiteY67" fmla="*/ 2079647 h 4307563"/>
              <a:gd name="connsiteX68" fmla="*/ 632171 w 6748930"/>
              <a:gd name="connsiteY68" fmla="*/ 2309786 h 4307563"/>
              <a:gd name="connsiteX69" fmla="*/ 534711 w 6748930"/>
              <a:gd name="connsiteY69" fmla="*/ 2586366 h 4307563"/>
              <a:gd name="connsiteX0" fmla="*/ 534711 w 6748930"/>
              <a:gd name="connsiteY0" fmla="*/ 2586366 h 4307563"/>
              <a:gd name="connsiteX1" fmla="*/ 1076824 w 6748930"/>
              <a:gd name="connsiteY1" fmla="*/ 2828493 h 4307563"/>
              <a:gd name="connsiteX2" fmla="*/ 1398218 w 6748930"/>
              <a:gd name="connsiteY2" fmla="*/ 2987285 h 4307563"/>
              <a:gd name="connsiteX3" fmla="*/ 997575 w 6748930"/>
              <a:gd name="connsiteY3" fmla="*/ 3977203 h 4307563"/>
              <a:gd name="connsiteX4" fmla="*/ 1286691 w 6748930"/>
              <a:gd name="connsiteY4" fmla="*/ 3857337 h 4307563"/>
              <a:gd name="connsiteX5" fmla="*/ 1442161 w 6748930"/>
              <a:gd name="connsiteY5" fmla="*/ 3655120 h 4307563"/>
              <a:gd name="connsiteX6" fmla="*/ 1468940 w 6748930"/>
              <a:gd name="connsiteY6" fmla="*/ 3625756 h 4307563"/>
              <a:gd name="connsiteX7" fmla="*/ 1513390 w 6748930"/>
              <a:gd name="connsiteY7" fmla="*/ 3638456 h 4307563"/>
              <a:gd name="connsiteX8" fmla="*/ 1487990 w 6748930"/>
              <a:gd name="connsiteY8" fmla="*/ 3676556 h 4307563"/>
              <a:gd name="connsiteX9" fmla="*/ 1649915 w 6748930"/>
              <a:gd name="connsiteY9" fmla="*/ 3749870 h 4307563"/>
              <a:gd name="connsiteX10" fmla="*/ 1859532 w 6748930"/>
              <a:gd name="connsiteY10" fmla="*/ 3822954 h 4307563"/>
              <a:gd name="connsiteX11" fmla="*/ 1854065 w 6748930"/>
              <a:gd name="connsiteY11" fmla="*/ 3745501 h 4307563"/>
              <a:gd name="connsiteX12" fmla="*/ 1879446 w 6748930"/>
              <a:gd name="connsiteY12" fmla="*/ 3659805 h 4307563"/>
              <a:gd name="connsiteX13" fmla="*/ 1994158 w 6748930"/>
              <a:gd name="connsiteY13" fmla="*/ 3168428 h 4307563"/>
              <a:gd name="connsiteX14" fmla="*/ 2804799 w 6748930"/>
              <a:gd name="connsiteY14" fmla="*/ 3852427 h 4307563"/>
              <a:gd name="connsiteX15" fmla="*/ 3013959 w 6748930"/>
              <a:gd name="connsiteY15" fmla="*/ 3914796 h 4307563"/>
              <a:gd name="connsiteX16" fmla="*/ 3183365 w 6748930"/>
              <a:gd name="connsiteY16" fmla="*/ 3946490 h 4307563"/>
              <a:gd name="connsiteX17" fmla="*/ 3423049 w 6748930"/>
              <a:gd name="connsiteY17" fmla="*/ 3996345 h 4307563"/>
              <a:gd name="connsiteX18" fmla="*/ 3632647 w 6748930"/>
              <a:gd name="connsiteY18" fmla="*/ 4038834 h 4307563"/>
              <a:gd name="connsiteX19" fmla="*/ 3740614 w 6748930"/>
              <a:gd name="connsiteY19" fmla="*/ 3934614 h 4307563"/>
              <a:gd name="connsiteX20" fmla="*/ 3737407 w 6748930"/>
              <a:gd name="connsiteY20" fmla="*/ 3598719 h 4307563"/>
              <a:gd name="connsiteX21" fmla="*/ 3757294 w 6748930"/>
              <a:gd name="connsiteY21" fmla="*/ 3338420 h 4307563"/>
              <a:gd name="connsiteX22" fmla="*/ 3792915 w 6748930"/>
              <a:gd name="connsiteY22" fmla="*/ 3306580 h 4307563"/>
              <a:gd name="connsiteX23" fmla="*/ 4255597 w 6748930"/>
              <a:gd name="connsiteY23" fmla="*/ 3676766 h 4307563"/>
              <a:gd name="connsiteX24" fmla="*/ 4720118 w 6748930"/>
              <a:gd name="connsiteY24" fmla="*/ 4035330 h 4307563"/>
              <a:gd name="connsiteX25" fmla="*/ 5023475 w 6748930"/>
              <a:gd name="connsiteY25" fmla="*/ 4307563 h 4307563"/>
              <a:gd name="connsiteX26" fmla="*/ 5017702 w 6748930"/>
              <a:gd name="connsiteY26" fmla="*/ 3997712 h 4307563"/>
              <a:gd name="connsiteX27" fmla="*/ 4969981 w 6748930"/>
              <a:gd name="connsiteY27" fmla="*/ 3885625 h 4307563"/>
              <a:gd name="connsiteX28" fmla="*/ 4908533 w 6748930"/>
              <a:gd name="connsiteY28" fmla="*/ 3736036 h 4307563"/>
              <a:gd name="connsiteX29" fmla="*/ 5369357 w 6748930"/>
              <a:gd name="connsiteY29" fmla="*/ 3622485 h 4307563"/>
              <a:gd name="connsiteX30" fmla="*/ 5352135 w 6748930"/>
              <a:gd name="connsiteY30" fmla="*/ 3384841 h 4307563"/>
              <a:gd name="connsiteX31" fmla="*/ 5596803 w 6748930"/>
              <a:gd name="connsiteY31" fmla="*/ 3390518 h 4307563"/>
              <a:gd name="connsiteX32" fmla="*/ 5602980 w 6748930"/>
              <a:gd name="connsiteY32" fmla="*/ 3340035 h 4307563"/>
              <a:gd name="connsiteX33" fmla="*/ 5450683 w 6748930"/>
              <a:gd name="connsiteY33" fmla="*/ 3348903 h 4307563"/>
              <a:gd name="connsiteX34" fmla="*/ 5397215 w 6748930"/>
              <a:gd name="connsiteY34" fmla="*/ 3290363 h 4307563"/>
              <a:gd name="connsiteX35" fmla="*/ 5479694 w 6748930"/>
              <a:gd name="connsiteY35" fmla="*/ 3175753 h 4307563"/>
              <a:gd name="connsiteX36" fmla="*/ 5563128 w 6748930"/>
              <a:gd name="connsiteY36" fmla="*/ 3256974 h 4307563"/>
              <a:gd name="connsiteX37" fmla="*/ 5654304 w 6748930"/>
              <a:gd name="connsiteY37" fmla="*/ 3241054 h 4307563"/>
              <a:gd name="connsiteX38" fmla="*/ 5699181 w 6748930"/>
              <a:gd name="connsiteY38" fmla="*/ 3152689 h 4307563"/>
              <a:gd name="connsiteX39" fmla="*/ 5832576 w 6748930"/>
              <a:gd name="connsiteY39" fmla="*/ 3246118 h 4307563"/>
              <a:gd name="connsiteX40" fmla="*/ 5912633 w 6748930"/>
              <a:gd name="connsiteY40" fmla="*/ 3065748 h 4307563"/>
              <a:gd name="connsiteX41" fmla="*/ 6298015 w 6748930"/>
              <a:gd name="connsiteY41" fmla="*/ 3275298 h 4307563"/>
              <a:gd name="connsiteX42" fmla="*/ 6529868 w 6748930"/>
              <a:gd name="connsiteY42" fmla="*/ 3463831 h 4307563"/>
              <a:gd name="connsiteX43" fmla="*/ 6671535 w 6748930"/>
              <a:gd name="connsiteY43" fmla="*/ 3533077 h 4307563"/>
              <a:gd name="connsiteX44" fmla="*/ 6748930 w 6748930"/>
              <a:gd name="connsiteY44" fmla="*/ 3409028 h 4307563"/>
              <a:gd name="connsiteX45" fmla="*/ 5559681 w 6748930"/>
              <a:gd name="connsiteY45" fmla="*/ 2433768 h 4307563"/>
              <a:gd name="connsiteX46" fmla="*/ 4062794 w 6748930"/>
              <a:gd name="connsiteY46" fmla="*/ 1417447 h 4307563"/>
              <a:gd name="connsiteX47" fmla="*/ 3318797 w 6748930"/>
              <a:gd name="connsiteY47" fmla="*/ 956857 h 4307563"/>
              <a:gd name="connsiteX48" fmla="*/ 3085856 w 6748930"/>
              <a:gd name="connsiteY48" fmla="*/ 610516 h 4307563"/>
              <a:gd name="connsiteX49" fmla="*/ 2721021 w 6748930"/>
              <a:gd name="connsiteY49" fmla="*/ 0 h 4307563"/>
              <a:gd name="connsiteX50" fmla="*/ 2245262 w 6748930"/>
              <a:gd name="connsiteY50" fmla="*/ 1069064 h 4307563"/>
              <a:gd name="connsiteX51" fmla="*/ 1989942 w 6748930"/>
              <a:gd name="connsiteY51" fmla="*/ 1038969 h 4307563"/>
              <a:gd name="connsiteX52" fmla="*/ 1737690 w 6748930"/>
              <a:gd name="connsiteY52" fmla="*/ 1074526 h 4307563"/>
              <a:gd name="connsiteX53" fmla="*/ 1271717 w 6748930"/>
              <a:gd name="connsiteY53" fmla="*/ 1143857 h 4307563"/>
              <a:gd name="connsiteX54" fmla="*/ 762432 w 6748930"/>
              <a:gd name="connsiteY54" fmla="*/ 1123964 h 4307563"/>
              <a:gd name="connsiteX55" fmla="*/ 649676 w 6748930"/>
              <a:gd name="connsiteY55" fmla="*/ 1252158 h 4307563"/>
              <a:gd name="connsiteX56" fmla="*/ 581990 w 6748930"/>
              <a:gd name="connsiteY56" fmla="*/ 1329774 h 4307563"/>
              <a:gd name="connsiteX57" fmla="*/ 512456 w 6748930"/>
              <a:gd name="connsiteY57" fmla="*/ 1326365 h 4307563"/>
              <a:gd name="connsiteX58" fmla="*/ 465890 w 6748930"/>
              <a:gd name="connsiteY58" fmla="*/ 1467107 h 4307563"/>
              <a:gd name="connsiteX59" fmla="*/ 290933 w 6748930"/>
              <a:gd name="connsiteY59" fmla="*/ 1387209 h 4307563"/>
              <a:gd name="connsiteX60" fmla="*/ 89510 w 6748930"/>
              <a:gd name="connsiteY60" fmla="*/ 1276965 h 4307563"/>
              <a:gd name="connsiteX61" fmla="*/ 68887 w 6748930"/>
              <a:gd name="connsiteY61" fmla="*/ 1425648 h 4307563"/>
              <a:gd name="connsiteX62" fmla="*/ 0 w 6748930"/>
              <a:gd name="connsiteY62" fmla="*/ 1525363 h 4307563"/>
              <a:gd name="connsiteX63" fmla="*/ 15717 w 6748930"/>
              <a:gd name="connsiteY63" fmla="*/ 1762731 h 4307563"/>
              <a:gd name="connsiteX64" fmla="*/ 124038 w 6748930"/>
              <a:gd name="connsiteY64" fmla="*/ 1750770 h 4307563"/>
              <a:gd name="connsiteX65" fmla="*/ 287427 w 6748930"/>
              <a:gd name="connsiteY65" fmla="*/ 1821179 h 4307563"/>
              <a:gd name="connsiteX66" fmla="*/ 477307 w 6748930"/>
              <a:gd name="connsiteY66" fmla="*/ 1934204 h 4307563"/>
              <a:gd name="connsiteX67" fmla="*/ 442078 w 6748930"/>
              <a:gd name="connsiteY67" fmla="*/ 2079647 h 4307563"/>
              <a:gd name="connsiteX68" fmla="*/ 632171 w 6748930"/>
              <a:gd name="connsiteY68" fmla="*/ 2309786 h 4307563"/>
              <a:gd name="connsiteX69" fmla="*/ 534711 w 6748930"/>
              <a:gd name="connsiteY69" fmla="*/ 2586366 h 4307563"/>
              <a:gd name="connsiteX0" fmla="*/ 534711 w 6748930"/>
              <a:gd name="connsiteY0" fmla="*/ 2586366 h 4307563"/>
              <a:gd name="connsiteX1" fmla="*/ 1076824 w 6748930"/>
              <a:gd name="connsiteY1" fmla="*/ 2828493 h 4307563"/>
              <a:gd name="connsiteX2" fmla="*/ 1398218 w 6748930"/>
              <a:gd name="connsiteY2" fmla="*/ 2987285 h 4307563"/>
              <a:gd name="connsiteX3" fmla="*/ 997575 w 6748930"/>
              <a:gd name="connsiteY3" fmla="*/ 3977203 h 4307563"/>
              <a:gd name="connsiteX4" fmla="*/ 1286691 w 6748930"/>
              <a:gd name="connsiteY4" fmla="*/ 3857337 h 4307563"/>
              <a:gd name="connsiteX5" fmla="*/ 1442161 w 6748930"/>
              <a:gd name="connsiteY5" fmla="*/ 3655120 h 4307563"/>
              <a:gd name="connsiteX6" fmla="*/ 1468940 w 6748930"/>
              <a:gd name="connsiteY6" fmla="*/ 3625756 h 4307563"/>
              <a:gd name="connsiteX7" fmla="*/ 1513390 w 6748930"/>
              <a:gd name="connsiteY7" fmla="*/ 3638456 h 4307563"/>
              <a:gd name="connsiteX8" fmla="*/ 1487990 w 6748930"/>
              <a:gd name="connsiteY8" fmla="*/ 3676556 h 4307563"/>
              <a:gd name="connsiteX9" fmla="*/ 1649915 w 6748930"/>
              <a:gd name="connsiteY9" fmla="*/ 3749870 h 4307563"/>
              <a:gd name="connsiteX10" fmla="*/ 1859532 w 6748930"/>
              <a:gd name="connsiteY10" fmla="*/ 3822954 h 4307563"/>
              <a:gd name="connsiteX11" fmla="*/ 1854065 w 6748930"/>
              <a:gd name="connsiteY11" fmla="*/ 3745501 h 4307563"/>
              <a:gd name="connsiteX12" fmla="*/ 1879446 w 6748930"/>
              <a:gd name="connsiteY12" fmla="*/ 3659805 h 4307563"/>
              <a:gd name="connsiteX13" fmla="*/ 1994158 w 6748930"/>
              <a:gd name="connsiteY13" fmla="*/ 3168428 h 4307563"/>
              <a:gd name="connsiteX14" fmla="*/ 2804799 w 6748930"/>
              <a:gd name="connsiteY14" fmla="*/ 3852427 h 4307563"/>
              <a:gd name="connsiteX15" fmla="*/ 3013959 w 6748930"/>
              <a:gd name="connsiteY15" fmla="*/ 3914796 h 4307563"/>
              <a:gd name="connsiteX16" fmla="*/ 3183365 w 6748930"/>
              <a:gd name="connsiteY16" fmla="*/ 3946490 h 4307563"/>
              <a:gd name="connsiteX17" fmla="*/ 3423049 w 6748930"/>
              <a:gd name="connsiteY17" fmla="*/ 3996345 h 4307563"/>
              <a:gd name="connsiteX18" fmla="*/ 3632647 w 6748930"/>
              <a:gd name="connsiteY18" fmla="*/ 4038834 h 4307563"/>
              <a:gd name="connsiteX19" fmla="*/ 3740614 w 6748930"/>
              <a:gd name="connsiteY19" fmla="*/ 3934614 h 4307563"/>
              <a:gd name="connsiteX20" fmla="*/ 3737407 w 6748930"/>
              <a:gd name="connsiteY20" fmla="*/ 3598719 h 4307563"/>
              <a:gd name="connsiteX21" fmla="*/ 3757294 w 6748930"/>
              <a:gd name="connsiteY21" fmla="*/ 3338420 h 4307563"/>
              <a:gd name="connsiteX22" fmla="*/ 3792915 w 6748930"/>
              <a:gd name="connsiteY22" fmla="*/ 3306580 h 4307563"/>
              <a:gd name="connsiteX23" fmla="*/ 4255597 w 6748930"/>
              <a:gd name="connsiteY23" fmla="*/ 3676766 h 4307563"/>
              <a:gd name="connsiteX24" fmla="*/ 4720118 w 6748930"/>
              <a:gd name="connsiteY24" fmla="*/ 4035330 h 4307563"/>
              <a:gd name="connsiteX25" fmla="*/ 5023475 w 6748930"/>
              <a:gd name="connsiteY25" fmla="*/ 4307563 h 4307563"/>
              <a:gd name="connsiteX26" fmla="*/ 5017702 w 6748930"/>
              <a:gd name="connsiteY26" fmla="*/ 3997712 h 4307563"/>
              <a:gd name="connsiteX27" fmla="*/ 4969981 w 6748930"/>
              <a:gd name="connsiteY27" fmla="*/ 3885625 h 4307563"/>
              <a:gd name="connsiteX28" fmla="*/ 4908533 w 6748930"/>
              <a:gd name="connsiteY28" fmla="*/ 3736036 h 4307563"/>
              <a:gd name="connsiteX29" fmla="*/ 5369357 w 6748930"/>
              <a:gd name="connsiteY29" fmla="*/ 3622485 h 4307563"/>
              <a:gd name="connsiteX30" fmla="*/ 5352135 w 6748930"/>
              <a:gd name="connsiteY30" fmla="*/ 3384841 h 4307563"/>
              <a:gd name="connsiteX31" fmla="*/ 5596803 w 6748930"/>
              <a:gd name="connsiteY31" fmla="*/ 3390518 h 4307563"/>
              <a:gd name="connsiteX32" fmla="*/ 5602980 w 6748930"/>
              <a:gd name="connsiteY32" fmla="*/ 3340035 h 4307563"/>
              <a:gd name="connsiteX33" fmla="*/ 5450683 w 6748930"/>
              <a:gd name="connsiteY33" fmla="*/ 3348903 h 4307563"/>
              <a:gd name="connsiteX34" fmla="*/ 5397215 w 6748930"/>
              <a:gd name="connsiteY34" fmla="*/ 3290363 h 4307563"/>
              <a:gd name="connsiteX35" fmla="*/ 5479694 w 6748930"/>
              <a:gd name="connsiteY35" fmla="*/ 3175753 h 4307563"/>
              <a:gd name="connsiteX36" fmla="*/ 5563128 w 6748930"/>
              <a:gd name="connsiteY36" fmla="*/ 3256974 h 4307563"/>
              <a:gd name="connsiteX37" fmla="*/ 5654304 w 6748930"/>
              <a:gd name="connsiteY37" fmla="*/ 3241054 h 4307563"/>
              <a:gd name="connsiteX38" fmla="*/ 5699181 w 6748930"/>
              <a:gd name="connsiteY38" fmla="*/ 3152689 h 4307563"/>
              <a:gd name="connsiteX39" fmla="*/ 5832576 w 6748930"/>
              <a:gd name="connsiteY39" fmla="*/ 3246118 h 4307563"/>
              <a:gd name="connsiteX40" fmla="*/ 5912633 w 6748930"/>
              <a:gd name="connsiteY40" fmla="*/ 3065748 h 4307563"/>
              <a:gd name="connsiteX41" fmla="*/ 6298015 w 6748930"/>
              <a:gd name="connsiteY41" fmla="*/ 3275298 h 4307563"/>
              <a:gd name="connsiteX42" fmla="*/ 6529868 w 6748930"/>
              <a:gd name="connsiteY42" fmla="*/ 3463831 h 4307563"/>
              <a:gd name="connsiteX43" fmla="*/ 6671535 w 6748930"/>
              <a:gd name="connsiteY43" fmla="*/ 3533077 h 4307563"/>
              <a:gd name="connsiteX44" fmla="*/ 6748930 w 6748930"/>
              <a:gd name="connsiteY44" fmla="*/ 3409028 h 4307563"/>
              <a:gd name="connsiteX45" fmla="*/ 5559681 w 6748930"/>
              <a:gd name="connsiteY45" fmla="*/ 2433768 h 4307563"/>
              <a:gd name="connsiteX46" fmla="*/ 4062794 w 6748930"/>
              <a:gd name="connsiteY46" fmla="*/ 1417447 h 4307563"/>
              <a:gd name="connsiteX47" fmla="*/ 3318797 w 6748930"/>
              <a:gd name="connsiteY47" fmla="*/ 956857 h 4307563"/>
              <a:gd name="connsiteX48" fmla="*/ 3085856 w 6748930"/>
              <a:gd name="connsiteY48" fmla="*/ 610516 h 4307563"/>
              <a:gd name="connsiteX49" fmla="*/ 2721021 w 6748930"/>
              <a:gd name="connsiteY49" fmla="*/ 0 h 4307563"/>
              <a:gd name="connsiteX50" fmla="*/ 2245262 w 6748930"/>
              <a:gd name="connsiteY50" fmla="*/ 1069064 h 4307563"/>
              <a:gd name="connsiteX51" fmla="*/ 1989942 w 6748930"/>
              <a:gd name="connsiteY51" fmla="*/ 1038969 h 4307563"/>
              <a:gd name="connsiteX52" fmla="*/ 1737690 w 6748930"/>
              <a:gd name="connsiteY52" fmla="*/ 1074526 h 4307563"/>
              <a:gd name="connsiteX53" fmla="*/ 1271717 w 6748930"/>
              <a:gd name="connsiteY53" fmla="*/ 1143857 h 4307563"/>
              <a:gd name="connsiteX54" fmla="*/ 762432 w 6748930"/>
              <a:gd name="connsiteY54" fmla="*/ 1123964 h 4307563"/>
              <a:gd name="connsiteX55" fmla="*/ 649676 w 6748930"/>
              <a:gd name="connsiteY55" fmla="*/ 1252158 h 4307563"/>
              <a:gd name="connsiteX56" fmla="*/ 581990 w 6748930"/>
              <a:gd name="connsiteY56" fmla="*/ 1329774 h 4307563"/>
              <a:gd name="connsiteX57" fmla="*/ 512456 w 6748930"/>
              <a:gd name="connsiteY57" fmla="*/ 1326365 h 4307563"/>
              <a:gd name="connsiteX58" fmla="*/ 465890 w 6748930"/>
              <a:gd name="connsiteY58" fmla="*/ 1467107 h 4307563"/>
              <a:gd name="connsiteX59" fmla="*/ 290933 w 6748930"/>
              <a:gd name="connsiteY59" fmla="*/ 1387209 h 4307563"/>
              <a:gd name="connsiteX60" fmla="*/ 89510 w 6748930"/>
              <a:gd name="connsiteY60" fmla="*/ 1276965 h 4307563"/>
              <a:gd name="connsiteX61" fmla="*/ 68887 w 6748930"/>
              <a:gd name="connsiteY61" fmla="*/ 1425648 h 4307563"/>
              <a:gd name="connsiteX62" fmla="*/ 0 w 6748930"/>
              <a:gd name="connsiteY62" fmla="*/ 1525363 h 4307563"/>
              <a:gd name="connsiteX63" fmla="*/ 15717 w 6748930"/>
              <a:gd name="connsiteY63" fmla="*/ 1762731 h 4307563"/>
              <a:gd name="connsiteX64" fmla="*/ 124038 w 6748930"/>
              <a:gd name="connsiteY64" fmla="*/ 1750770 h 4307563"/>
              <a:gd name="connsiteX65" fmla="*/ 287427 w 6748930"/>
              <a:gd name="connsiteY65" fmla="*/ 1821179 h 4307563"/>
              <a:gd name="connsiteX66" fmla="*/ 477307 w 6748930"/>
              <a:gd name="connsiteY66" fmla="*/ 1934204 h 4307563"/>
              <a:gd name="connsiteX67" fmla="*/ 442078 w 6748930"/>
              <a:gd name="connsiteY67" fmla="*/ 2079647 h 4307563"/>
              <a:gd name="connsiteX68" fmla="*/ 632171 w 6748930"/>
              <a:gd name="connsiteY68" fmla="*/ 2309786 h 4307563"/>
              <a:gd name="connsiteX69" fmla="*/ 534711 w 6748930"/>
              <a:gd name="connsiteY69" fmla="*/ 2586366 h 4307563"/>
              <a:gd name="connsiteX0" fmla="*/ 534711 w 6748930"/>
              <a:gd name="connsiteY0" fmla="*/ 2586366 h 4307563"/>
              <a:gd name="connsiteX1" fmla="*/ 1076824 w 6748930"/>
              <a:gd name="connsiteY1" fmla="*/ 2828493 h 4307563"/>
              <a:gd name="connsiteX2" fmla="*/ 1398218 w 6748930"/>
              <a:gd name="connsiteY2" fmla="*/ 2987285 h 4307563"/>
              <a:gd name="connsiteX3" fmla="*/ 997575 w 6748930"/>
              <a:gd name="connsiteY3" fmla="*/ 3977203 h 4307563"/>
              <a:gd name="connsiteX4" fmla="*/ 1286691 w 6748930"/>
              <a:gd name="connsiteY4" fmla="*/ 3857337 h 4307563"/>
              <a:gd name="connsiteX5" fmla="*/ 1442161 w 6748930"/>
              <a:gd name="connsiteY5" fmla="*/ 3655120 h 4307563"/>
              <a:gd name="connsiteX6" fmla="*/ 1468940 w 6748930"/>
              <a:gd name="connsiteY6" fmla="*/ 3625756 h 4307563"/>
              <a:gd name="connsiteX7" fmla="*/ 1513390 w 6748930"/>
              <a:gd name="connsiteY7" fmla="*/ 3638456 h 4307563"/>
              <a:gd name="connsiteX8" fmla="*/ 1487990 w 6748930"/>
              <a:gd name="connsiteY8" fmla="*/ 3676556 h 4307563"/>
              <a:gd name="connsiteX9" fmla="*/ 1649915 w 6748930"/>
              <a:gd name="connsiteY9" fmla="*/ 3749870 h 4307563"/>
              <a:gd name="connsiteX10" fmla="*/ 1859532 w 6748930"/>
              <a:gd name="connsiteY10" fmla="*/ 3822954 h 4307563"/>
              <a:gd name="connsiteX11" fmla="*/ 1854065 w 6748930"/>
              <a:gd name="connsiteY11" fmla="*/ 3745501 h 4307563"/>
              <a:gd name="connsiteX12" fmla="*/ 1879446 w 6748930"/>
              <a:gd name="connsiteY12" fmla="*/ 3659805 h 4307563"/>
              <a:gd name="connsiteX13" fmla="*/ 1994158 w 6748930"/>
              <a:gd name="connsiteY13" fmla="*/ 3168428 h 4307563"/>
              <a:gd name="connsiteX14" fmla="*/ 2804799 w 6748930"/>
              <a:gd name="connsiteY14" fmla="*/ 3852427 h 4307563"/>
              <a:gd name="connsiteX15" fmla="*/ 3013959 w 6748930"/>
              <a:gd name="connsiteY15" fmla="*/ 3914796 h 4307563"/>
              <a:gd name="connsiteX16" fmla="*/ 3183365 w 6748930"/>
              <a:gd name="connsiteY16" fmla="*/ 3946490 h 4307563"/>
              <a:gd name="connsiteX17" fmla="*/ 3423049 w 6748930"/>
              <a:gd name="connsiteY17" fmla="*/ 3996345 h 4307563"/>
              <a:gd name="connsiteX18" fmla="*/ 3632647 w 6748930"/>
              <a:gd name="connsiteY18" fmla="*/ 4038834 h 4307563"/>
              <a:gd name="connsiteX19" fmla="*/ 3740614 w 6748930"/>
              <a:gd name="connsiteY19" fmla="*/ 3934614 h 4307563"/>
              <a:gd name="connsiteX20" fmla="*/ 3737407 w 6748930"/>
              <a:gd name="connsiteY20" fmla="*/ 3598719 h 4307563"/>
              <a:gd name="connsiteX21" fmla="*/ 3757294 w 6748930"/>
              <a:gd name="connsiteY21" fmla="*/ 3338420 h 4307563"/>
              <a:gd name="connsiteX22" fmla="*/ 3792915 w 6748930"/>
              <a:gd name="connsiteY22" fmla="*/ 3306580 h 4307563"/>
              <a:gd name="connsiteX23" fmla="*/ 4255597 w 6748930"/>
              <a:gd name="connsiteY23" fmla="*/ 3676766 h 4307563"/>
              <a:gd name="connsiteX24" fmla="*/ 4720118 w 6748930"/>
              <a:gd name="connsiteY24" fmla="*/ 4035330 h 4307563"/>
              <a:gd name="connsiteX25" fmla="*/ 5023475 w 6748930"/>
              <a:gd name="connsiteY25" fmla="*/ 4307563 h 4307563"/>
              <a:gd name="connsiteX26" fmla="*/ 5017702 w 6748930"/>
              <a:gd name="connsiteY26" fmla="*/ 3997712 h 4307563"/>
              <a:gd name="connsiteX27" fmla="*/ 4969981 w 6748930"/>
              <a:gd name="connsiteY27" fmla="*/ 3885625 h 4307563"/>
              <a:gd name="connsiteX28" fmla="*/ 4908533 w 6748930"/>
              <a:gd name="connsiteY28" fmla="*/ 3736036 h 4307563"/>
              <a:gd name="connsiteX29" fmla="*/ 5369357 w 6748930"/>
              <a:gd name="connsiteY29" fmla="*/ 3622485 h 4307563"/>
              <a:gd name="connsiteX30" fmla="*/ 5352135 w 6748930"/>
              <a:gd name="connsiteY30" fmla="*/ 3384841 h 4307563"/>
              <a:gd name="connsiteX31" fmla="*/ 5596803 w 6748930"/>
              <a:gd name="connsiteY31" fmla="*/ 3390518 h 4307563"/>
              <a:gd name="connsiteX32" fmla="*/ 5602980 w 6748930"/>
              <a:gd name="connsiteY32" fmla="*/ 3340035 h 4307563"/>
              <a:gd name="connsiteX33" fmla="*/ 5450683 w 6748930"/>
              <a:gd name="connsiteY33" fmla="*/ 3348903 h 4307563"/>
              <a:gd name="connsiteX34" fmla="*/ 5397215 w 6748930"/>
              <a:gd name="connsiteY34" fmla="*/ 3290363 h 4307563"/>
              <a:gd name="connsiteX35" fmla="*/ 5479694 w 6748930"/>
              <a:gd name="connsiteY35" fmla="*/ 3175753 h 4307563"/>
              <a:gd name="connsiteX36" fmla="*/ 5563128 w 6748930"/>
              <a:gd name="connsiteY36" fmla="*/ 3256974 h 4307563"/>
              <a:gd name="connsiteX37" fmla="*/ 5654304 w 6748930"/>
              <a:gd name="connsiteY37" fmla="*/ 3241054 h 4307563"/>
              <a:gd name="connsiteX38" fmla="*/ 5699181 w 6748930"/>
              <a:gd name="connsiteY38" fmla="*/ 3152689 h 4307563"/>
              <a:gd name="connsiteX39" fmla="*/ 5832576 w 6748930"/>
              <a:gd name="connsiteY39" fmla="*/ 3246118 h 4307563"/>
              <a:gd name="connsiteX40" fmla="*/ 5912633 w 6748930"/>
              <a:gd name="connsiteY40" fmla="*/ 3065748 h 4307563"/>
              <a:gd name="connsiteX41" fmla="*/ 6298015 w 6748930"/>
              <a:gd name="connsiteY41" fmla="*/ 3275298 h 4307563"/>
              <a:gd name="connsiteX42" fmla="*/ 6529868 w 6748930"/>
              <a:gd name="connsiteY42" fmla="*/ 3463831 h 4307563"/>
              <a:gd name="connsiteX43" fmla="*/ 6671535 w 6748930"/>
              <a:gd name="connsiteY43" fmla="*/ 3533077 h 4307563"/>
              <a:gd name="connsiteX44" fmla="*/ 6748930 w 6748930"/>
              <a:gd name="connsiteY44" fmla="*/ 3409028 h 4307563"/>
              <a:gd name="connsiteX45" fmla="*/ 5559681 w 6748930"/>
              <a:gd name="connsiteY45" fmla="*/ 2433768 h 4307563"/>
              <a:gd name="connsiteX46" fmla="*/ 4062794 w 6748930"/>
              <a:gd name="connsiteY46" fmla="*/ 1417447 h 4307563"/>
              <a:gd name="connsiteX47" fmla="*/ 3318797 w 6748930"/>
              <a:gd name="connsiteY47" fmla="*/ 956857 h 4307563"/>
              <a:gd name="connsiteX48" fmla="*/ 3085856 w 6748930"/>
              <a:gd name="connsiteY48" fmla="*/ 610516 h 4307563"/>
              <a:gd name="connsiteX49" fmla="*/ 2721021 w 6748930"/>
              <a:gd name="connsiteY49" fmla="*/ 0 h 4307563"/>
              <a:gd name="connsiteX50" fmla="*/ 2245262 w 6748930"/>
              <a:gd name="connsiteY50" fmla="*/ 1069064 h 4307563"/>
              <a:gd name="connsiteX51" fmla="*/ 1989942 w 6748930"/>
              <a:gd name="connsiteY51" fmla="*/ 1038969 h 4307563"/>
              <a:gd name="connsiteX52" fmla="*/ 1737690 w 6748930"/>
              <a:gd name="connsiteY52" fmla="*/ 1074526 h 4307563"/>
              <a:gd name="connsiteX53" fmla="*/ 1271717 w 6748930"/>
              <a:gd name="connsiteY53" fmla="*/ 1143857 h 4307563"/>
              <a:gd name="connsiteX54" fmla="*/ 762432 w 6748930"/>
              <a:gd name="connsiteY54" fmla="*/ 1123964 h 4307563"/>
              <a:gd name="connsiteX55" fmla="*/ 649676 w 6748930"/>
              <a:gd name="connsiteY55" fmla="*/ 1252158 h 4307563"/>
              <a:gd name="connsiteX56" fmla="*/ 581990 w 6748930"/>
              <a:gd name="connsiteY56" fmla="*/ 1329774 h 4307563"/>
              <a:gd name="connsiteX57" fmla="*/ 512456 w 6748930"/>
              <a:gd name="connsiteY57" fmla="*/ 1326365 h 4307563"/>
              <a:gd name="connsiteX58" fmla="*/ 465890 w 6748930"/>
              <a:gd name="connsiteY58" fmla="*/ 1467107 h 4307563"/>
              <a:gd name="connsiteX59" fmla="*/ 290933 w 6748930"/>
              <a:gd name="connsiteY59" fmla="*/ 1387209 h 4307563"/>
              <a:gd name="connsiteX60" fmla="*/ 89510 w 6748930"/>
              <a:gd name="connsiteY60" fmla="*/ 1276965 h 4307563"/>
              <a:gd name="connsiteX61" fmla="*/ 68887 w 6748930"/>
              <a:gd name="connsiteY61" fmla="*/ 1425648 h 4307563"/>
              <a:gd name="connsiteX62" fmla="*/ 0 w 6748930"/>
              <a:gd name="connsiteY62" fmla="*/ 1525363 h 4307563"/>
              <a:gd name="connsiteX63" fmla="*/ 15717 w 6748930"/>
              <a:gd name="connsiteY63" fmla="*/ 1762731 h 4307563"/>
              <a:gd name="connsiteX64" fmla="*/ 124038 w 6748930"/>
              <a:gd name="connsiteY64" fmla="*/ 1750770 h 4307563"/>
              <a:gd name="connsiteX65" fmla="*/ 287427 w 6748930"/>
              <a:gd name="connsiteY65" fmla="*/ 1821179 h 4307563"/>
              <a:gd name="connsiteX66" fmla="*/ 477307 w 6748930"/>
              <a:gd name="connsiteY66" fmla="*/ 1934204 h 4307563"/>
              <a:gd name="connsiteX67" fmla="*/ 442078 w 6748930"/>
              <a:gd name="connsiteY67" fmla="*/ 2079647 h 4307563"/>
              <a:gd name="connsiteX68" fmla="*/ 632171 w 6748930"/>
              <a:gd name="connsiteY68" fmla="*/ 2309786 h 4307563"/>
              <a:gd name="connsiteX69" fmla="*/ 534711 w 6748930"/>
              <a:gd name="connsiteY69" fmla="*/ 2586366 h 4307563"/>
              <a:gd name="connsiteX0" fmla="*/ 534711 w 7125881"/>
              <a:gd name="connsiteY0" fmla="*/ 2586366 h 4307563"/>
              <a:gd name="connsiteX1" fmla="*/ 1076824 w 7125881"/>
              <a:gd name="connsiteY1" fmla="*/ 2828493 h 4307563"/>
              <a:gd name="connsiteX2" fmla="*/ 1398218 w 7125881"/>
              <a:gd name="connsiteY2" fmla="*/ 2987285 h 4307563"/>
              <a:gd name="connsiteX3" fmla="*/ 997575 w 7125881"/>
              <a:gd name="connsiteY3" fmla="*/ 3977203 h 4307563"/>
              <a:gd name="connsiteX4" fmla="*/ 1286691 w 7125881"/>
              <a:gd name="connsiteY4" fmla="*/ 3857337 h 4307563"/>
              <a:gd name="connsiteX5" fmla="*/ 1442161 w 7125881"/>
              <a:gd name="connsiteY5" fmla="*/ 3655120 h 4307563"/>
              <a:gd name="connsiteX6" fmla="*/ 1468940 w 7125881"/>
              <a:gd name="connsiteY6" fmla="*/ 3625756 h 4307563"/>
              <a:gd name="connsiteX7" fmla="*/ 1513390 w 7125881"/>
              <a:gd name="connsiteY7" fmla="*/ 3638456 h 4307563"/>
              <a:gd name="connsiteX8" fmla="*/ 1487990 w 7125881"/>
              <a:gd name="connsiteY8" fmla="*/ 3676556 h 4307563"/>
              <a:gd name="connsiteX9" fmla="*/ 1649915 w 7125881"/>
              <a:gd name="connsiteY9" fmla="*/ 3749870 h 4307563"/>
              <a:gd name="connsiteX10" fmla="*/ 1859532 w 7125881"/>
              <a:gd name="connsiteY10" fmla="*/ 3822954 h 4307563"/>
              <a:gd name="connsiteX11" fmla="*/ 1854065 w 7125881"/>
              <a:gd name="connsiteY11" fmla="*/ 3745501 h 4307563"/>
              <a:gd name="connsiteX12" fmla="*/ 1879446 w 7125881"/>
              <a:gd name="connsiteY12" fmla="*/ 3659805 h 4307563"/>
              <a:gd name="connsiteX13" fmla="*/ 1994158 w 7125881"/>
              <a:gd name="connsiteY13" fmla="*/ 3168428 h 4307563"/>
              <a:gd name="connsiteX14" fmla="*/ 2804799 w 7125881"/>
              <a:gd name="connsiteY14" fmla="*/ 3852427 h 4307563"/>
              <a:gd name="connsiteX15" fmla="*/ 3013959 w 7125881"/>
              <a:gd name="connsiteY15" fmla="*/ 3914796 h 4307563"/>
              <a:gd name="connsiteX16" fmla="*/ 3183365 w 7125881"/>
              <a:gd name="connsiteY16" fmla="*/ 3946490 h 4307563"/>
              <a:gd name="connsiteX17" fmla="*/ 3423049 w 7125881"/>
              <a:gd name="connsiteY17" fmla="*/ 3996345 h 4307563"/>
              <a:gd name="connsiteX18" fmla="*/ 3632647 w 7125881"/>
              <a:gd name="connsiteY18" fmla="*/ 4038834 h 4307563"/>
              <a:gd name="connsiteX19" fmla="*/ 3740614 w 7125881"/>
              <a:gd name="connsiteY19" fmla="*/ 3934614 h 4307563"/>
              <a:gd name="connsiteX20" fmla="*/ 3737407 w 7125881"/>
              <a:gd name="connsiteY20" fmla="*/ 3598719 h 4307563"/>
              <a:gd name="connsiteX21" fmla="*/ 3757294 w 7125881"/>
              <a:gd name="connsiteY21" fmla="*/ 3338420 h 4307563"/>
              <a:gd name="connsiteX22" fmla="*/ 3792915 w 7125881"/>
              <a:gd name="connsiteY22" fmla="*/ 3306580 h 4307563"/>
              <a:gd name="connsiteX23" fmla="*/ 4255597 w 7125881"/>
              <a:gd name="connsiteY23" fmla="*/ 3676766 h 4307563"/>
              <a:gd name="connsiteX24" fmla="*/ 4720118 w 7125881"/>
              <a:gd name="connsiteY24" fmla="*/ 4035330 h 4307563"/>
              <a:gd name="connsiteX25" fmla="*/ 5023475 w 7125881"/>
              <a:gd name="connsiteY25" fmla="*/ 4307563 h 4307563"/>
              <a:gd name="connsiteX26" fmla="*/ 5017702 w 7125881"/>
              <a:gd name="connsiteY26" fmla="*/ 3997712 h 4307563"/>
              <a:gd name="connsiteX27" fmla="*/ 4969981 w 7125881"/>
              <a:gd name="connsiteY27" fmla="*/ 3885625 h 4307563"/>
              <a:gd name="connsiteX28" fmla="*/ 4908533 w 7125881"/>
              <a:gd name="connsiteY28" fmla="*/ 3736036 h 4307563"/>
              <a:gd name="connsiteX29" fmla="*/ 5369357 w 7125881"/>
              <a:gd name="connsiteY29" fmla="*/ 3622485 h 4307563"/>
              <a:gd name="connsiteX30" fmla="*/ 5352135 w 7125881"/>
              <a:gd name="connsiteY30" fmla="*/ 3384841 h 4307563"/>
              <a:gd name="connsiteX31" fmla="*/ 5596803 w 7125881"/>
              <a:gd name="connsiteY31" fmla="*/ 3390518 h 4307563"/>
              <a:gd name="connsiteX32" fmla="*/ 5602980 w 7125881"/>
              <a:gd name="connsiteY32" fmla="*/ 3340035 h 4307563"/>
              <a:gd name="connsiteX33" fmla="*/ 5450683 w 7125881"/>
              <a:gd name="connsiteY33" fmla="*/ 3348903 h 4307563"/>
              <a:gd name="connsiteX34" fmla="*/ 5397215 w 7125881"/>
              <a:gd name="connsiteY34" fmla="*/ 3290363 h 4307563"/>
              <a:gd name="connsiteX35" fmla="*/ 5479694 w 7125881"/>
              <a:gd name="connsiteY35" fmla="*/ 3175753 h 4307563"/>
              <a:gd name="connsiteX36" fmla="*/ 5563128 w 7125881"/>
              <a:gd name="connsiteY36" fmla="*/ 3256974 h 4307563"/>
              <a:gd name="connsiteX37" fmla="*/ 5654304 w 7125881"/>
              <a:gd name="connsiteY37" fmla="*/ 3241054 h 4307563"/>
              <a:gd name="connsiteX38" fmla="*/ 5699181 w 7125881"/>
              <a:gd name="connsiteY38" fmla="*/ 3152689 h 4307563"/>
              <a:gd name="connsiteX39" fmla="*/ 5832576 w 7125881"/>
              <a:gd name="connsiteY39" fmla="*/ 3246118 h 4307563"/>
              <a:gd name="connsiteX40" fmla="*/ 5912633 w 7125881"/>
              <a:gd name="connsiteY40" fmla="*/ 3065748 h 4307563"/>
              <a:gd name="connsiteX41" fmla="*/ 6298015 w 7125881"/>
              <a:gd name="connsiteY41" fmla="*/ 3275298 h 4307563"/>
              <a:gd name="connsiteX42" fmla="*/ 6529868 w 7125881"/>
              <a:gd name="connsiteY42" fmla="*/ 3463831 h 4307563"/>
              <a:gd name="connsiteX43" fmla="*/ 6671535 w 7125881"/>
              <a:gd name="connsiteY43" fmla="*/ 3533077 h 4307563"/>
              <a:gd name="connsiteX44" fmla="*/ 7125881 w 7125881"/>
              <a:gd name="connsiteY44" fmla="*/ 3613476 h 4307563"/>
              <a:gd name="connsiteX45" fmla="*/ 5559681 w 7125881"/>
              <a:gd name="connsiteY45" fmla="*/ 2433768 h 4307563"/>
              <a:gd name="connsiteX46" fmla="*/ 4062794 w 7125881"/>
              <a:gd name="connsiteY46" fmla="*/ 1417447 h 4307563"/>
              <a:gd name="connsiteX47" fmla="*/ 3318797 w 7125881"/>
              <a:gd name="connsiteY47" fmla="*/ 956857 h 4307563"/>
              <a:gd name="connsiteX48" fmla="*/ 3085856 w 7125881"/>
              <a:gd name="connsiteY48" fmla="*/ 610516 h 4307563"/>
              <a:gd name="connsiteX49" fmla="*/ 2721021 w 7125881"/>
              <a:gd name="connsiteY49" fmla="*/ 0 h 4307563"/>
              <a:gd name="connsiteX50" fmla="*/ 2245262 w 7125881"/>
              <a:gd name="connsiteY50" fmla="*/ 1069064 h 4307563"/>
              <a:gd name="connsiteX51" fmla="*/ 1989942 w 7125881"/>
              <a:gd name="connsiteY51" fmla="*/ 1038969 h 4307563"/>
              <a:gd name="connsiteX52" fmla="*/ 1737690 w 7125881"/>
              <a:gd name="connsiteY52" fmla="*/ 1074526 h 4307563"/>
              <a:gd name="connsiteX53" fmla="*/ 1271717 w 7125881"/>
              <a:gd name="connsiteY53" fmla="*/ 1143857 h 4307563"/>
              <a:gd name="connsiteX54" fmla="*/ 762432 w 7125881"/>
              <a:gd name="connsiteY54" fmla="*/ 1123964 h 4307563"/>
              <a:gd name="connsiteX55" fmla="*/ 649676 w 7125881"/>
              <a:gd name="connsiteY55" fmla="*/ 1252158 h 4307563"/>
              <a:gd name="connsiteX56" fmla="*/ 581990 w 7125881"/>
              <a:gd name="connsiteY56" fmla="*/ 1329774 h 4307563"/>
              <a:gd name="connsiteX57" fmla="*/ 512456 w 7125881"/>
              <a:gd name="connsiteY57" fmla="*/ 1326365 h 4307563"/>
              <a:gd name="connsiteX58" fmla="*/ 465890 w 7125881"/>
              <a:gd name="connsiteY58" fmla="*/ 1467107 h 4307563"/>
              <a:gd name="connsiteX59" fmla="*/ 290933 w 7125881"/>
              <a:gd name="connsiteY59" fmla="*/ 1387209 h 4307563"/>
              <a:gd name="connsiteX60" fmla="*/ 89510 w 7125881"/>
              <a:gd name="connsiteY60" fmla="*/ 1276965 h 4307563"/>
              <a:gd name="connsiteX61" fmla="*/ 68887 w 7125881"/>
              <a:gd name="connsiteY61" fmla="*/ 1425648 h 4307563"/>
              <a:gd name="connsiteX62" fmla="*/ 0 w 7125881"/>
              <a:gd name="connsiteY62" fmla="*/ 1525363 h 4307563"/>
              <a:gd name="connsiteX63" fmla="*/ 15717 w 7125881"/>
              <a:gd name="connsiteY63" fmla="*/ 1762731 h 4307563"/>
              <a:gd name="connsiteX64" fmla="*/ 124038 w 7125881"/>
              <a:gd name="connsiteY64" fmla="*/ 1750770 h 4307563"/>
              <a:gd name="connsiteX65" fmla="*/ 287427 w 7125881"/>
              <a:gd name="connsiteY65" fmla="*/ 1821179 h 4307563"/>
              <a:gd name="connsiteX66" fmla="*/ 477307 w 7125881"/>
              <a:gd name="connsiteY66" fmla="*/ 1934204 h 4307563"/>
              <a:gd name="connsiteX67" fmla="*/ 442078 w 7125881"/>
              <a:gd name="connsiteY67" fmla="*/ 2079647 h 4307563"/>
              <a:gd name="connsiteX68" fmla="*/ 632171 w 7125881"/>
              <a:gd name="connsiteY68" fmla="*/ 2309786 h 4307563"/>
              <a:gd name="connsiteX69" fmla="*/ 534711 w 7125881"/>
              <a:gd name="connsiteY69" fmla="*/ 2586366 h 4307563"/>
              <a:gd name="connsiteX0" fmla="*/ 534711 w 7125881"/>
              <a:gd name="connsiteY0" fmla="*/ 2586366 h 4307563"/>
              <a:gd name="connsiteX1" fmla="*/ 1076824 w 7125881"/>
              <a:gd name="connsiteY1" fmla="*/ 2828493 h 4307563"/>
              <a:gd name="connsiteX2" fmla="*/ 1398218 w 7125881"/>
              <a:gd name="connsiteY2" fmla="*/ 2987285 h 4307563"/>
              <a:gd name="connsiteX3" fmla="*/ 997575 w 7125881"/>
              <a:gd name="connsiteY3" fmla="*/ 3977203 h 4307563"/>
              <a:gd name="connsiteX4" fmla="*/ 1286691 w 7125881"/>
              <a:gd name="connsiteY4" fmla="*/ 3857337 h 4307563"/>
              <a:gd name="connsiteX5" fmla="*/ 1442161 w 7125881"/>
              <a:gd name="connsiteY5" fmla="*/ 3655120 h 4307563"/>
              <a:gd name="connsiteX6" fmla="*/ 1468940 w 7125881"/>
              <a:gd name="connsiteY6" fmla="*/ 3625756 h 4307563"/>
              <a:gd name="connsiteX7" fmla="*/ 1513390 w 7125881"/>
              <a:gd name="connsiteY7" fmla="*/ 3638456 h 4307563"/>
              <a:gd name="connsiteX8" fmla="*/ 1487990 w 7125881"/>
              <a:gd name="connsiteY8" fmla="*/ 3676556 h 4307563"/>
              <a:gd name="connsiteX9" fmla="*/ 1649915 w 7125881"/>
              <a:gd name="connsiteY9" fmla="*/ 3749870 h 4307563"/>
              <a:gd name="connsiteX10" fmla="*/ 1859532 w 7125881"/>
              <a:gd name="connsiteY10" fmla="*/ 3822954 h 4307563"/>
              <a:gd name="connsiteX11" fmla="*/ 1854065 w 7125881"/>
              <a:gd name="connsiteY11" fmla="*/ 3745501 h 4307563"/>
              <a:gd name="connsiteX12" fmla="*/ 1879446 w 7125881"/>
              <a:gd name="connsiteY12" fmla="*/ 3659805 h 4307563"/>
              <a:gd name="connsiteX13" fmla="*/ 1994158 w 7125881"/>
              <a:gd name="connsiteY13" fmla="*/ 3168428 h 4307563"/>
              <a:gd name="connsiteX14" fmla="*/ 2804799 w 7125881"/>
              <a:gd name="connsiteY14" fmla="*/ 3852427 h 4307563"/>
              <a:gd name="connsiteX15" fmla="*/ 3013959 w 7125881"/>
              <a:gd name="connsiteY15" fmla="*/ 3914796 h 4307563"/>
              <a:gd name="connsiteX16" fmla="*/ 3183365 w 7125881"/>
              <a:gd name="connsiteY16" fmla="*/ 3946490 h 4307563"/>
              <a:gd name="connsiteX17" fmla="*/ 3423049 w 7125881"/>
              <a:gd name="connsiteY17" fmla="*/ 3996345 h 4307563"/>
              <a:gd name="connsiteX18" fmla="*/ 3632647 w 7125881"/>
              <a:gd name="connsiteY18" fmla="*/ 4038834 h 4307563"/>
              <a:gd name="connsiteX19" fmla="*/ 3740614 w 7125881"/>
              <a:gd name="connsiteY19" fmla="*/ 3934614 h 4307563"/>
              <a:gd name="connsiteX20" fmla="*/ 3737407 w 7125881"/>
              <a:gd name="connsiteY20" fmla="*/ 3598719 h 4307563"/>
              <a:gd name="connsiteX21" fmla="*/ 3757294 w 7125881"/>
              <a:gd name="connsiteY21" fmla="*/ 3338420 h 4307563"/>
              <a:gd name="connsiteX22" fmla="*/ 3792915 w 7125881"/>
              <a:gd name="connsiteY22" fmla="*/ 3306580 h 4307563"/>
              <a:gd name="connsiteX23" fmla="*/ 4255597 w 7125881"/>
              <a:gd name="connsiteY23" fmla="*/ 3676766 h 4307563"/>
              <a:gd name="connsiteX24" fmla="*/ 4720118 w 7125881"/>
              <a:gd name="connsiteY24" fmla="*/ 4035330 h 4307563"/>
              <a:gd name="connsiteX25" fmla="*/ 5023475 w 7125881"/>
              <a:gd name="connsiteY25" fmla="*/ 4307563 h 4307563"/>
              <a:gd name="connsiteX26" fmla="*/ 5017702 w 7125881"/>
              <a:gd name="connsiteY26" fmla="*/ 3997712 h 4307563"/>
              <a:gd name="connsiteX27" fmla="*/ 4969981 w 7125881"/>
              <a:gd name="connsiteY27" fmla="*/ 3885625 h 4307563"/>
              <a:gd name="connsiteX28" fmla="*/ 4908533 w 7125881"/>
              <a:gd name="connsiteY28" fmla="*/ 3736036 h 4307563"/>
              <a:gd name="connsiteX29" fmla="*/ 5369357 w 7125881"/>
              <a:gd name="connsiteY29" fmla="*/ 3622485 h 4307563"/>
              <a:gd name="connsiteX30" fmla="*/ 5352135 w 7125881"/>
              <a:gd name="connsiteY30" fmla="*/ 3384841 h 4307563"/>
              <a:gd name="connsiteX31" fmla="*/ 5596803 w 7125881"/>
              <a:gd name="connsiteY31" fmla="*/ 3390518 h 4307563"/>
              <a:gd name="connsiteX32" fmla="*/ 5602980 w 7125881"/>
              <a:gd name="connsiteY32" fmla="*/ 3340035 h 4307563"/>
              <a:gd name="connsiteX33" fmla="*/ 5450683 w 7125881"/>
              <a:gd name="connsiteY33" fmla="*/ 3348903 h 4307563"/>
              <a:gd name="connsiteX34" fmla="*/ 5397215 w 7125881"/>
              <a:gd name="connsiteY34" fmla="*/ 3290363 h 4307563"/>
              <a:gd name="connsiteX35" fmla="*/ 5479694 w 7125881"/>
              <a:gd name="connsiteY35" fmla="*/ 3175753 h 4307563"/>
              <a:gd name="connsiteX36" fmla="*/ 5563128 w 7125881"/>
              <a:gd name="connsiteY36" fmla="*/ 3256974 h 4307563"/>
              <a:gd name="connsiteX37" fmla="*/ 5654304 w 7125881"/>
              <a:gd name="connsiteY37" fmla="*/ 3241054 h 4307563"/>
              <a:gd name="connsiteX38" fmla="*/ 5699181 w 7125881"/>
              <a:gd name="connsiteY38" fmla="*/ 3152689 h 4307563"/>
              <a:gd name="connsiteX39" fmla="*/ 5832576 w 7125881"/>
              <a:gd name="connsiteY39" fmla="*/ 3246118 h 4307563"/>
              <a:gd name="connsiteX40" fmla="*/ 5912633 w 7125881"/>
              <a:gd name="connsiteY40" fmla="*/ 3065748 h 4307563"/>
              <a:gd name="connsiteX41" fmla="*/ 6298015 w 7125881"/>
              <a:gd name="connsiteY41" fmla="*/ 3275298 h 4307563"/>
              <a:gd name="connsiteX42" fmla="*/ 6529868 w 7125881"/>
              <a:gd name="connsiteY42" fmla="*/ 3463831 h 4307563"/>
              <a:gd name="connsiteX43" fmla="*/ 6671535 w 7125881"/>
              <a:gd name="connsiteY43" fmla="*/ 3533077 h 4307563"/>
              <a:gd name="connsiteX44" fmla="*/ 7125881 w 7125881"/>
              <a:gd name="connsiteY44" fmla="*/ 3613476 h 4307563"/>
              <a:gd name="connsiteX45" fmla="*/ 5713017 w 7125881"/>
              <a:gd name="connsiteY45" fmla="*/ 2465712 h 4307563"/>
              <a:gd name="connsiteX46" fmla="*/ 4062794 w 7125881"/>
              <a:gd name="connsiteY46" fmla="*/ 1417447 h 4307563"/>
              <a:gd name="connsiteX47" fmla="*/ 3318797 w 7125881"/>
              <a:gd name="connsiteY47" fmla="*/ 956857 h 4307563"/>
              <a:gd name="connsiteX48" fmla="*/ 3085856 w 7125881"/>
              <a:gd name="connsiteY48" fmla="*/ 610516 h 4307563"/>
              <a:gd name="connsiteX49" fmla="*/ 2721021 w 7125881"/>
              <a:gd name="connsiteY49" fmla="*/ 0 h 4307563"/>
              <a:gd name="connsiteX50" fmla="*/ 2245262 w 7125881"/>
              <a:gd name="connsiteY50" fmla="*/ 1069064 h 4307563"/>
              <a:gd name="connsiteX51" fmla="*/ 1989942 w 7125881"/>
              <a:gd name="connsiteY51" fmla="*/ 1038969 h 4307563"/>
              <a:gd name="connsiteX52" fmla="*/ 1737690 w 7125881"/>
              <a:gd name="connsiteY52" fmla="*/ 1074526 h 4307563"/>
              <a:gd name="connsiteX53" fmla="*/ 1271717 w 7125881"/>
              <a:gd name="connsiteY53" fmla="*/ 1143857 h 4307563"/>
              <a:gd name="connsiteX54" fmla="*/ 762432 w 7125881"/>
              <a:gd name="connsiteY54" fmla="*/ 1123964 h 4307563"/>
              <a:gd name="connsiteX55" fmla="*/ 649676 w 7125881"/>
              <a:gd name="connsiteY55" fmla="*/ 1252158 h 4307563"/>
              <a:gd name="connsiteX56" fmla="*/ 581990 w 7125881"/>
              <a:gd name="connsiteY56" fmla="*/ 1329774 h 4307563"/>
              <a:gd name="connsiteX57" fmla="*/ 512456 w 7125881"/>
              <a:gd name="connsiteY57" fmla="*/ 1326365 h 4307563"/>
              <a:gd name="connsiteX58" fmla="*/ 465890 w 7125881"/>
              <a:gd name="connsiteY58" fmla="*/ 1467107 h 4307563"/>
              <a:gd name="connsiteX59" fmla="*/ 290933 w 7125881"/>
              <a:gd name="connsiteY59" fmla="*/ 1387209 h 4307563"/>
              <a:gd name="connsiteX60" fmla="*/ 89510 w 7125881"/>
              <a:gd name="connsiteY60" fmla="*/ 1276965 h 4307563"/>
              <a:gd name="connsiteX61" fmla="*/ 68887 w 7125881"/>
              <a:gd name="connsiteY61" fmla="*/ 1425648 h 4307563"/>
              <a:gd name="connsiteX62" fmla="*/ 0 w 7125881"/>
              <a:gd name="connsiteY62" fmla="*/ 1525363 h 4307563"/>
              <a:gd name="connsiteX63" fmla="*/ 15717 w 7125881"/>
              <a:gd name="connsiteY63" fmla="*/ 1762731 h 4307563"/>
              <a:gd name="connsiteX64" fmla="*/ 124038 w 7125881"/>
              <a:gd name="connsiteY64" fmla="*/ 1750770 h 4307563"/>
              <a:gd name="connsiteX65" fmla="*/ 287427 w 7125881"/>
              <a:gd name="connsiteY65" fmla="*/ 1821179 h 4307563"/>
              <a:gd name="connsiteX66" fmla="*/ 477307 w 7125881"/>
              <a:gd name="connsiteY66" fmla="*/ 1934204 h 4307563"/>
              <a:gd name="connsiteX67" fmla="*/ 442078 w 7125881"/>
              <a:gd name="connsiteY67" fmla="*/ 2079647 h 4307563"/>
              <a:gd name="connsiteX68" fmla="*/ 632171 w 7125881"/>
              <a:gd name="connsiteY68" fmla="*/ 2309786 h 4307563"/>
              <a:gd name="connsiteX69" fmla="*/ 534711 w 7125881"/>
              <a:gd name="connsiteY69" fmla="*/ 2586366 h 4307563"/>
              <a:gd name="connsiteX0" fmla="*/ 534711 w 7125881"/>
              <a:gd name="connsiteY0" fmla="*/ 2586366 h 4307563"/>
              <a:gd name="connsiteX1" fmla="*/ 1076824 w 7125881"/>
              <a:gd name="connsiteY1" fmla="*/ 2828493 h 4307563"/>
              <a:gd name="connsiteX2" fmla="*/ 1398218 w 7125881"/>
              <a:gd name="connsiteY2" fmla="*/ 2987285 h 4307563"/>
              <a:gd name="connsiteX3" fmla="*/ 997575 w 7125881"/>
              <a:gd name="connsiteY3" fmla="*/ 3977203 h 4307563"/>
              <a:gd name="connsiteX4" fmla="*/ 1286691 w 7125881"/>
              <a:gd name="connsiteY4" fmla="*/ 3857337 h 4307563"/>
              <a:gd name="connsiteX5" fmla="*/ 1442161 w 7125881"/>
              <a:gd name="connsiteY5" fmla="*/ 3655120 h 4307563"/>
              <a:gd name="connsiteX6" fmla="*/ 1468940 w 7125881"/>
              <a:gd name="connsiteY6" fmla="*/ 3625756 h 4307563"/>
              <a:gd name="connsiteX7" fmla="*/ 1513390 w 7125881"/>
              <a:gd name="connsiteY7" fmla="*/ 3638456 h 4307563"/>
              <a:gd name="connsiteX8" fmla="*/ 1487990 w 7125881"/>
              <a:gd name="connsiteY8" fmla="*/ 3676556 h 4307563"/>
              <a:gd name="connsiteX9" fmla="*/ 1649915 w 7125881"/>
              <a:gd name="connsiteY9" fmla="*/ 3749870 h 4307563"/>
              <a:gd name="connsiteX10" fmla="*/ 1859532 w 7125881"/>
              <a:gd name="connsiteY10" fmla="*/ 3822954 h 4307563"/>
              <a:gd name="connsiteX11" fmla="*/ 1854065 w 7125881"/>
              <a:gd name="connsiteY11" fmla="*/ 3745501 h 4307563"/>
              <a:gd name="connsiteX12" fmla="*/ 1879446 w 7125881"/>
              <a:gd name="connsiteY12" fmla="*/ 3659805 h 4307563"/>
              <a:gd name="connsiteX13" fmla="*/ 1994158 w 7125881"/>
              <a:gd name="connsiteY13" fmla="*/ 3168428 h 4307563"/>
              <a:gd name="connsiteX14" fmla="*/ 2804799 w 7125881"/>
              <a:gd name="connsiteY14" fmla="*/ 3852427 h 4307563"/>
              <a:gd name="connsiteX15" fmla="*/ 3013959 w 7125881"/>
              <a:gd name="connsiteY15" fmla="*/ 3914796 h 4307563"/>
              <a:gd name="connsiteX16" fmla="*/ 3183365 w 7125881"/>
              <a:gd name="connsiteY16" fmla="*/ 3946490 h 4307563"/>
              <a:gd name="connsiteX17" fmla="*/ 3423049 w 7125881"/>
              <a:gd name="connsiteY17" fmla="*/ 3996345 h 4307563"/>
              <a:gd name="connsiteX18" fmla="*/ 3632647 w 7125881"/>
              <a:gd name="connsiteY18" fmla="*/ 4038834 h 4307563"/>
              <a:gd name="connsiteX19" fmla="*/ 3740614 w 7125881"/>
              <a:gd name="connsiteY19" fmla="*/ 3934614 h 4307563"/>
              <a:gd name="connsiteX20" fmla="*/ 3737407 w 7125881"/>
              <a:gd name="connsiteY20" fmla="*/ 3598719 h 4307563"/>
              <a:gd name="connsiteX21" fmla="*/ 3757294 w 7125881"/>
              <a:gd name="connsiteY21" fmla="*/ 3338420 h 4307563"/>
              <a:gd name="connsiteX22" fmla="*/ 3792915 w 7125881"/>
              <a:gd name="connsiteY22" fmla="*/ 3306580 h 4307563"/>
              <a:gd name="connsiteX23" fmla="*/ 4255597 w 7125881"/>
              <a:gd name="connsiteY23" fmla="*/ 3676766 h 4307563"/>
              <a:gd name="connsiteX24" fmla="*/ 4720118 w 7125881"/>
              <a:gd name="connsiteY24" fmla="*/ 4035330 h 4307563"/>
              <a:gd name="connsiteX25" fmla="*/ 5023475 w 7125881"/>
              <a:gd name="connsiteY25" fmla="*/ 4307563 h 4307563"/>
              <a:gd name="connsiteX26" fmla="*/ 5017702 w 7125881"/>
              <a:gd name="connsiteY26" fmla="*/ 3997712 h 4307563"/>
              <a:gd name="connsiteX27" fmla="*/ 4969981 w 7125881"/>
              <a:gd name="connsiteY27" fmla="*/ 3885625 h 4307563"/>
              <a:gd name="connsiteX28" fmla="*/ 4908533 w 7125881"/>
              <a:gd name="connsiteY28" fmla="*/ 3736036 h 4307563"/>
              <a:gd name="connsiteX29" fmla="*/ 5369357 w 7125881"/>
              <a:gd name="connsiteY29" fmla="*/ 3622485 h 4307563"/>
              <a:gd name="connsiteX30" fmla="*/ 5352135 w 7125881"/>
              <a:gd name="connsiteY30" fmla="*/ 3384841 h 4307563"/>
              <a:gd name="connsiteX31" fmla="*/ 5596803 w 7125881"/>
              <a:gd name="connsiteY31" fmla="*/ 3390518 h 4307563"/>
              <a:gd name="connsiteX32" fmla="*/ 5602980 w 7125881"/>
              <a:gd name="connsiteY32" fmla="*/ 3340035 h 4307563"/>
              <a:gd name="connsiteX33" fmla="*/ 5450683 w 7125881"/>
              <a:gd name="connsiteY33" fmla="*/ 3348903 h 4307563"/>
              <a:gd name="connsiteX34" fmla="*/ 5397215 w 7125881"/>
              <a:gd name="connsiteY34" fmla="*/ 3290363 h 4307563"/>
              <a:gd name="connsiteX35" fmla="*/ 5479694 w 7125881"/>
              <a:gd name="connsiteY35" fmla="*/ 3175753 h 4307563"/>
              <a:gd name="connsiteX36" fmla="*/ 5563128 w 7125881"/>
              <a:gd name="connsiteY36" fmla="*/ 3256974 h 4307563"/>
              <a:gd name="connsiteX37" fmla="*/ 5654304 w 7125881"/>
              <a:gd name="connsiteY37" fmla="*/ 3241054 h 4307563"/>
              <a:gd name="connsiteX38" fmla="*/ 5699181 w 7125881"/>
              <a:gd name="connsiteY38" fmla="*/ 3152689 h 4307563"/>
              <a:gd name="connsiteX39" fmla="*/ 5832576 w 7125881"/>
              <a:gd name="connsiteY39" fmla="*/ 3246118 h 4307563"/>
              <a:gd name="connsiteX40" fmla="*/ 5912633 w 7125881"/>
              <a:gd name="connsiteY40" fmla="*/ 3065748 h 4307563"/>
              <a:gd name="connsiteX41" fmla="*/ 6298015 w 7125881"/>
              <a:gd name="connsiteY41" fmla="*/ 3275298 h 4307563"/>
              <a:gd name="connsiteX42" fmla="*/ 6529868 w 7125881"/>
              <a:gd name="connsiteY42" fmla="*/ 3463831 h 4307563"/>
              <a:gd name="connsiteX43" fmla="*/ 6671535 w 7125881"/>
              <a:gd name="connsiteY43" fmla="*/ 3533077 h 4307563"/>
              <a:gd name="connsiteX44" fmla="*/ 7125881 w 7125881"/>
              <a:gd name="connsiteY44" fmla="*/ 3613476 h 4307563"/>
              <a:gd name="connsiteX45" fmla="*/ 5713017 w 7125881"/>
              <a:gd name="connsiteY45" fmla="*/ 2465712 h 4307563"/>
              <a:gd name="connsiteX46" fmla="*/ 4101128 w 7125881"/>
              <a:gd name="connsiteY46" fmla="*/ 1379114 h 4307563"/>
              <a:gd name="connsiteX47" fmla="*/ 3318797 w 7125881"/>
              <a:gd name="connsiteY47" fmla="*/ 956857 h 4307563"/>
              <a:gd name="connsiteX48" fmla="*/ 3085856 w 7125881"/>
              <a:gd name="connsiteY48" fmla="*/ 610516 h 4307563"/>
              <a:gd name="connsiteX49" fmla="*/ 2721021 w 7125881"/>
              <a:gd name="connsiteY49" fmla="*/ 0 h 4307563"/>
              <a:gd name="connsiteX50" fmla="*/ 2245262 w 7125881"/>
              <a:gd name="connsiteY50" fmla="*/ 1069064 h 4307563"/>
              <a:gd name="connsiteX51" fmla="*/ 1989942 w 7125881"/>
              <a:gd name="connsiteY51" fmla="*/ 1038969 h 4307563"/>
              <a:gd name="connsiteX52" fmla="*/ 1737690 w 7125881"/>
              <a:gd name="connsiteY52" fmla="*/ 1074526 h 4307563"/>
              <a:gd name="connsiteX53" fmla="*/ 1271717 w 7125881"/>
              <a:gd name="connsiteY53" fmla="*/ 1143857 h 4307563"/>
              <a:gd name="connsiteX54" fmla="*/ 762432 w 7125881"/>
              <a:gd name="connsiteY54" fmla="*/ 1123964 h 4307563"/>
              <a:gd name="connsiteX55" fmla="*/ 649676 w 7125881"/>
              <a:gd name="connsiteY55" fmla="*/ 1252158 h 4307563"/>
              <a:gd name="connsiteX56" fmla="*/ 581990 w 7125881"/>
              <a:gd name="connsiteY56" fmla="*/ 1329774 h 4307563"/>
              <a:gd name="connsiteX57" fmla="*/ 512456 w 7125881"/>
              <a:gd name="connsiteY57" fmla="*/ 1326365 h 4307563"/>
              <a:gd name="connsiteX58" fmla="*/ 465890 w 7125881"/>
              <a:gd name="connsiteY58" fmla="*/ 1467107 h 4307563"/>
              <a:gd name="connsiteX59" fmla="*/ 290933 w 7125881"/>
              <a:gd name="connsiteY59" fmla="*/ 1387209 h 4307563"/>
              <a:gd name="connsiteX60" fmla="*/ 89510 w 7125881"/>
              <a:gd name="connsiteY60" fmla="*/ 1276965 h 4307563"/>
              <a:gd name="connsiteX61" fmla="*/ 68887 w 7125881"/>
              <a:gd name="connsiteY61" fmla="*/ 1425648 h 4307563"/>
              <a:gd name="connsiteX62" fmla="*/ 0 w 7125881"/>
              <a:gd name="connsiteY62" fmla="*/ 1525363 h 4307563"/>
              <a:gd name="connsiteX63" fmla="*/ 15717 w 7125881"/>
              <a:gd name="connsiteY63" fmla="*/ 1762731 h 4307563"/>
              <a:gd name="connsiteX64" fmla="*/ 124038 w 7125881"/>
              <a:gd name="connsiteY64" fmla="*/ 1750770 h 4307563"/>
              <a:gd name="connsiteX65" fmla="*/ 287427 w 7125881"/>
              <a:gd name="connsiteY65" fmla="*/ 1821179 h 4307563"/>
              <a:gd name="connsiteX66" fmla="*/ 477307 w 7125881"/>
              <a:gd name="connsiteY66" fmla="*/ 1934204 h 4307563"/>
              <a:gd name="connsiteX67" fmla="*/ 442078 w 7125881"/>
              <a:gd name="connsiteY67" fmla="*/ 2079647 h 4307563"/>
              <a:gd name="connsiteX68" fmla="*/ 632171 w 7125881"/>
              <a:gd name="connsiteY68" fmla="*/ 2309786 h 4307563"/>
              <a:gd name="connsiteX69" fmla="*/ 534711 w 7125881"/>
              <a:gd name="connsiteY69" fmla="*/ 2586366 h 4307563"/>
              <a:gd name="connsiteX0" fmla="*/ 534711 w 7125881"/>
              <a:gd name="connsiteY0" fmla="*/ 2586366 h 4307563"/>
              <a:gd name="connsiteX1" fmla="*/ 1076824 w 7125881"/>
              <a:gd name="connsiteY1" fmla="*/ 2828493 h 4307563"/>
              <a:gd name="connsiteX2" fmla="*/ 1398218 w 7125881"/>
              <a:gd name="connsiteY2" fmla="*/ 2987285 h 4307563"/>
              <a:gd name="connsiteX3" fmla="*/ 997575 w 7125881"/>
              <a:gd name="connsiteY3" fmla="*/ 3977203 h 4307563"/>
              <a:gd name="connsiteX4" fmla="*/ 1286691 w 7125881"/>
              <a:gd name="connsiteY4" fmla="*/ 3857337 h 4307563"/>
              <a:gd name="connsiteX5" fmla="*/ 1442161 w 7125881"/>
              <a:gd name="connsiteY5" fmla="*/ 3655120 h 4307563"/>
              <a:gd name="connsiteX6" fmla="*/ 1468940 w 7125881"/>
              <a:gd name="connsiteY6" fmla="*/ 3625756 h 4307563"/>
              <a:gd name="connsiteX7" fmla="*/ 1513390 w 7125881"/>
              <a:gd name="connsiteY7" fmla="*/ 3638456 h 4307563"/>
              <a:gd name="connsiteX8" fmla="*/ 1487990 w 7125881"/>
              <a:gd name="connsiteY8" fmla="*/ 3676556 h 4307563"/>
              <a:gd name="connsiteX9" fmla="*/ 1649915 w 7125881"/>
              <a:gd name="connsiteY9" fmla="*/ 3749870 h 4307563"/>
              <a:gd name="connsiteX10" fmla="*/ 1859532 w 7125881"/>
              <a:gd name="connsiteY10" fmla="*/ 3822954 h 4307563"/>
              <a:gd name="connsiteX11" fmla="*/ 1854065 w 7125881"/>
              <a:gd name="connsiteY11" fmla="*/ 3745501 h 4307563"/>
              <a:gd name="connsiteX12" fmla="*/ 1879446 w 7125881"/>
              <a:gd name="connsiteY12" fmla="*/ 3659805 h 4307563"/>
              <a:gd name="connsiteX13" fmla="*/ 1994158 w 7125881"/>
              <a:gd name="connsiteY13" fmla="*/ 3168428 h 4307563"/>
              <a:gd name="connsiteX14" fmla="*/ 2804799 w 7125881"/>
              <a:gd name="connsiteY14" fmla="*/ 3852427 h 4307563"/>
              <a:gd name="connsiteX15" fmla="*/ 3013959 w 7125881"/>
              <a:gd name="connsiteY15" fmla="*/ 3914796 h 4307563"/>
              <a:gd name="connsiteX16" fmla="*/ 3183365 w 7125881"/>
              <a:gd name="connsiteY16" fmla="*/ 3946490 h 4307563"/>
              <a:gd name="connsiteX17" fmla="*/ 3423049 w 7125881"/>
              <a:gd name="connsiteY17" fmla="*/ 3996345 h 4307563"/>
              <a:gd name="connsiteX18" fmla="*/ 3632647 w 7125881"/>
              <a:gd name="connsiteY18" fmla="*/ 4038834 h 4307563"/>
              <a:gd name="connsiteX19" fmla="*/ 3740614 w 7125881"/>
              <a:gd name="connsiteY19" fmla="*/ 3934614 h 4307563"/>
              <a:gd name="connsiteX20" fmla="*/ 3737407 w 7125881"/>
              <a:gd name="connsiteY20" fmla="*/ 3598719 h 4307563"/>
              <a:gd name="connsiteX21" fmla="*/ 3757294 w 7125881"/>
              <a:gd name="connsiteY21" fmla="*/ 3338420 h 4307563"/>
              <a:gd name="connsiteX22" fmla="*/ 3792915 w 7125881"/>
              <a:gd name="connsiteY22" fmla="*/ 3306580 h 4307563"/>
              <a:gd name="connsiteX23" fmla="*/ 4255597 w 7125881"/>
              <a:gd name="connsiteY23" fmla="*/ 3676766 h 4307563"/>
              <a:gd name="connsiteX24" fmla="*/ 4720118 w 7125881"/>
              <a:gd name="connsiteY24" fmla="*/ 4035330 h 4307563"/>
              <a:gd name="connsiteX25" fmla="*/ 5023475 w 7125881"/>
              <a:gd name="connsiteY25" fmla="*/ 4307563 h 4307563"/>
              <a:gd name="connsiteX26" fmla="*/ 5017702 w 7125881"/>
              <a:gd name="connsiteY26" fmla="*/ 3997712 h 4307563"/>
              <a:gd name="connsiteX27" fmla="*/ 4969981 w 7125881"/>
              <a:gd name="connsiteY27" fmla="*/ 3885625 h 4307563"/>
              <a:gd name="connsiteX28" fmla="*/ 4908533 w 7125881"/>
              <a:gd name="connsiteY28" fmla="*/ 3736036 h 4307563"/>
              <a:gd name="connsiteX29" fmla="*/ 5369357 w 7125881"/>
              <a:gd name="connsiteY29" fmla="*/ 3622485 h 4307563"/>
              <a:gd name="connsiteX30" fmla="*/ 5352135 w 7125881"/>
              <a:gd name="connsiteY30" fmla="*/ 3384841 h 4307563"/>
              <a:gd name="connsiteX31" fmla="*/ 5596803 w 7125881"/>
              <a:gd name="connsiteY31" fmla="*/ 3390518 h 4307563"/>
              <a:gd name="connsiteX32" fmla="*/ 5602980 w 7125881"/>
              <a:gd name="connsiteY32" fmla="*/ 3340035 h 4307563"/>
              <a:gd name="connsiteX33" fmla="*/ 5450683 w 7125881"/>
              <a:gd name="connsiteY33" fmla="*/ 3348903 h 4307563"/>
              <a:gd name="connsiteX34" fmla="*/ 5397215 w 7125881"/>
              <a:gd name="connsiteY34" fmla="*/ 3290363 h 4307563"/>
              <a:gd name="connsiteX35" fmla="*/ 5479694 w 7125881"/>
              <a:gd name="connsiteY35" fmla="*/ 3175753 h 4307563"/>
              <a:gd name="connsiteX36" fmla="*/ 5563128 w 7125881"/>
              <a:gd name="connsiteY36" fmla="*/ 3256974 h 4307563"/>
              <a:gd name="connsiteX37" fmla="*/ 5654304 w 7125881"/>
              <a:gd name="connsiteY37" fmla="*/ 3241054 h 4307563"/>
              <a:gd name="connsiteX38" fmla="*/ 5699181 w 7125881"/>
              <a:gd name="connsiteY38" fmla="*/ 3152689 h 4307563"/>
              <a:gd name="connsiteX39" fmla="*/ 5832576 w 7125881"/>
              <a:gd name="connsiteY39" fmla="*/ 3246118 h 4307563"/>
              <a:gd name="connsiteX40" fmla="*/ 5912633 w 7125881"/>
              <a:gd name="connsiteY40" fmla="*/ 3065748 h 4307563"/>
              <a:gd name="connsiteX41" fmla="*/ 6298015 w 7125881"/>
              <a:gd name="connsiteY41" fmla="*/ 3275298 h 4307563"/>
              <a:gd name="connsiteX42" fmla="*/ 6529868 w 7125881"/>
              <a:gd name="connsiteY42" fmla="*/ 3463831 h 4307563"/>
              <a:gd name="connsiteX43" fmla="*/ 6671535 w 7125881"/>
              <a:gd name="connsiteY43" fmla="*/ 3533077 h 4307563"/>
              <a:gd name="connsiteX44" fmla="*/ 7125881 w 7125881"/>
              <a:gd name="connsiteY44" fmla="*/ 3613476 h 4307563"/>
              <a:gd name="connsiteX45" fmla="*/ 5713017 w 7125881"/>
              <a:gd name="connsiteY45" fmla="*/ 2465712 h 4307563"/>
              <a:gd name="connsiteX46" fmla="*/ 4101128 w 7125881"/>
              <a:gd name="connsiteY46" fmla="*/ 1379114 h 4307563"/>
              <a:gd name="connsiteX47" fmla="*/ 3318797 w 7125881"/>
              <a:gd name="connsiteY47" fmla="*/ 892967 h 4307563"/>
              <a:gd name="connsiteX48" fmla="*/ 3085856 w 7125881"/>
              <a:gd name="connsiteY48" fmla="*/ 610516 h 4307563"/>
              <a:gd name="connsiteX49" fmla="*/ 2721021 w 7125881"/>
              <a:gd name="connsiteY49" fmla="*/ 0 h 4307563"/>
              <a:gd name="connsiteX50" fmla="*/ 2245262 w 7125881"/>
              <a:gd name="connsiteY50" fmla="*/ 1069064 h 4307563"/>
              <a:gd name="connsiteX51" fmla="*/ 1989942 w 7125881"/>
              <a:gd name="connsiteY51" fmla="*/ 1038969 h 4307563"/>
              <a:gd name="connsiteX52" fmla="*/ 1737690 w 7125881"/>
              <a:gd name="connsiteY52" fmla="*/ 1074526 h 4307563"/>
              <a:gd name="connsiteX53" fmla="*/ 1271717 w 7125881"/>
              <a:gd name="connsiteY53" fmla="*/ 1143857 h 4307563"/>
              <a:gd name="connsiteX54" fmla="*/ 762432 w 7125881"/>
              <a:gd name="connsiteY54" fmla="*/ 1123964 h 4307563"/>
              <a:gd name="connsiteX55" fmla="*/ 649676 w 7125881"/>
              <a:gd name="connsiteY55" fmla="*/ 1252158 h 4307563"/>
              <a:gd name="connsiteX56" fmla="*/ 581990 w 7125881"/>
              <a:gd name="connsiteY56" fmla="*/ 1329774 h 4307563"/>
              <a:gd name="connsiteX57" fmla="*/ 512456 w 7125881"/>
              <a:gd name="connsiteY57" fmla="*/ 1326365 h 4307563"/>
              <a:gd name="connsiteX58" fmla="*/ 465890 w 7125881"/>
              <a:gd name="connsiteY58" fmla="*/ 1467107 h 4307563"/>
              <a:gd name="connsiteX59" fmla="*/ 290933 w 7125881"/>
              <a:gd name="connsiteY59" fmla="*/ 1387209 h 4307563"/>
              <a:gd name="connsiteX60" fmla="*/ 89510 w 7125881"/>
              <a:gd name="connsiteY60" fmla="*/ 1276965 h 4307563"/>
              <a:gd name="connsiteX61" fmla="*/ 68887 w 7125881"/>
              <a:gd name="connsiteY61" fmla="*/ 1425648 h 4307563"/>
              <a:gd name="connsiteX62" fmla="*/ 0 w 7125881"/>
              <a:gd name="connsiteY62" fmla="*/ 1525363 h 4307563"/>
              <a:gd name="connsiteX63" fmla="*/ 15717 w 7125881"/>
              <a:gd name="connsiteY63" fmla="*/ 1762731 h 4307563"/>
              <a:gd name="connsiteX64" fmla="*/ 124038 w 7125881"/>
              <a:gd name="connsiteY64" fmla="*/ 1750770 h 4307563"/>
              <a:gd name="connsiteX65" fmla="*/ 287427 w 7125881"/>
              <a:gd name="connsiteY65" fmla="*/ 1821179 h 4307563"/>
              <a:gd name="connsiteX66" fmla="*/ 477307 w 7125881"/>
              <a:gd name="connsiteY66" fmla="*/ 1934204 h 4307563"/>
              <a:gd name="connsiteX67" fmla="*/ 442078 w 7125881"/>
              <a:gd name="connsiteY67" fmla="*/ 2079647 h 4307563"/>
              <a:gd name="connsiteX68" fmla="*/ 632171 w 7125881"/>
              <a:gd name="connsiteY68" fmla="*/ 2309786 h 4307563"/>
              <a:gd name="connsiteX69" fmla="*/ 534711 w 7125881"/>
              <a:gd name="connsiteY69" fmla="*/ 2586366 h 4307563"/>
              <a:gd name="connsiteX0" fmla="*/ 534711 w 7125881"/>
              <a:gd name="connsiteY0" fmla="*/ 2586366 h 4307563"/>
              <a:gd name="connsiteX1" fmla="*/ 1076824 w 7125881"/>
              <a:gd name="connsiteY1" fmla="*/ 2828493 h 4307563"/>
              <a:gd name="connsiteX2" fmla="*/ 1398218 w 7125881"/>
              <a:gd name="connsiteY2" fmla="*/ 2987285 h 4307563"/>
              <a:gd name="connsiteX3" fmla="*/ 997575 w 7125881"/>
              <a:gd name="connsiteY3" fmla="*/ 3977203 h 4307563"/>
              <a:gd name="connsiteX4" fmla="*/ 1286691 w 7125881"/>
              <a:gd name="connsiteY4" fmla="*/ 3857337 h 4307563"/>
              <a:gd name="connsiteX5" fmla="*/ 1442161 w 7125881"/>
              <a:gd name="connsiteY5" fmla="*/ 3655120 h 4307563"/>
              <a:gd name="connsiteX6" fmla="*/ 1468940 w 7125881"/>
              <a:gd name="connsiteY6" fmla="*/ 3625756 h 4307563"/>
              <a:gd name="connsiteX7" fmla="*/ 1513390 w 7125881"/>
              <a:gd name="connsiteY7" fmla="*/ 3638456 h 4307563"/>
              <a:gd name="connsiteX8" fmla="*/ 1487990 w 7125881"/>
              <a:gd name="connsiteY8" fmla="*/ 3676556 h 4307563"/>
              <a:gd name="connsiteX9" fmla="*/ 1649915 w 7125881"/>
              <a:gd name="connsiteY9" fmla="*/ 3749870 h 4307563"/>
              <a:gd name="connsiteX10" fmla="*/ 1859532 w 7125881"/>
              <a:gd name="connsiteY10" fmla="*/ 3822954 h 4307563"/>
              <a:gd name="connsiteX11" fmla="*/ 1854065 w 7125881"/>
              <a:gd name="connsiteY11" fmla="*/ 3745501 h 4307563"/>
              <a:gd name="connsiteX12" fmla="*/ 1879446 w 7125881"/>
              <a:gd name="connsiteY12" fmla="*/ 3659805 h 4307563"/>
              <a:gd name="connsiteX13" fmla="*/ 1994158 w 7125881"/>
              <a:gd name="connsiteY13" fmla="*/ 3168428 h 4307563"/>
              <a:gd name="connsiteX14" fmla="*/ 2804799 w 7125881"/>
              <a:gd name="connsiteY14" fmla="*/ 3852427 h 4307563"/>
              <a:gd name="connsiteX15" fmla="*/ 3013959 w 7125881"/>
              <a:gd name="connsiteY15" fmla="*/ 3914796 h 4307563"/>
              <a:gd name="connsiteX16" fmla="*/ 3183365 w 7125881"/>
              <a:gd name="connsiteY16" fmla="*/ 3946490 h 4307563"/>
              <a:gd name="connsiteX17" fmla="*/ 3423049 w 7125881"/>
              <a:gd name="connsiteY17" fmla="*/ 3996345 h 4307563"/>
              <a:gd name="connsiteX18" fmla="*/ 3632647 w 7125881"/>
              <a:gd name="connsiteY18" fmla="*/ 4038834 h 4307563"/>
              <a:gd name="connsiteX19" fmla="*/ 3740614 w 7125881"/>
              <a:gd name="connsiteY19" fmla="*/ 3934614 h 4307563"/>
              <a:gd name="connsiteX20" fmla="*/ 3737407 w 7125881"/>
              <a:gd name="connsiteY20" fmla="*/ 3598719 h 4307563"/>
              <a:gd name="connsiteX21" fmla="*/ 3757294 w 7125881"/>
              <a:gd name="connsiteY21" fmla="*/ 3338420 h 4307563"/>
              <a:gd name="connsiteX22" fmla="*/ 3792915 w 7125881"/>
              <a:gd name="connsiteY22" fmla="*/ 3306580 h 4307563"/>
              <a:gd name="connsiteX23" fmla="*/ 4255597 w 7125881"/>
              <a:gd name="connsiteY23" fmla="*/ 3676766 h 4307563"/>
              <a:gd name="connsiteX24" fmla="*/ 4720118 w 7125881"/>
              <a:gd name="connsiteY24" fmla="*/ 4035330 h 4307563"/>
              <a:gd name="connsiteX25" fmla="*/ 5023475 w 7125881"/>
              <a:gd name="connsiteY25" fmla="*/ 4307563 h 4307563"/>
              <a:gd name="connsiteX26" fmla="*/ 5017702 w 7125881"/>
              <a:gd name="connsiteY26" fmla="*/ 3997712 h 4307563"/>
              <a:gd name="connsiteX27" fmla="*/ 4969981 w 7125881"/>
              <a:gd name="connsiteY27" fmla="*/ 3885625 h 4307563"/>
              <a:gd name="connsiteX28" fmla="*/ 4908533 w 7125881"/>
              <a:gd name="connsiteY28" fmla="*/ 3736036 h 4307563"/>
              <a:gd name="connsiteX29" fmla="*/ 5369357 w 7125881"/>
              <a:gd name="connsiteY29" fmla="*/ 3622485 h 4307563"/>
              <a:gd name="connsiteX30" fmla="*/ 5352135 w 7125881"/>
              <a:gd name="connsiteY30" fmla="*/ 3384841 h 4307563"/>
              <a:gd name="connsiteX31" fmla="*/ 5596803 w 7125881"/>
              <a:gd name="connsiteY31" fmla="*/ 3390518 h 4307563"/>
              <a:gd name="connsiteX32" fmla="*/ 5602980 w 7125881"/>
              <a:gd name="connsiteY32" fmla="*/ 3340035 h 4307563"/>
              <a:gd name="connsiteX33" fmla="*/ 5450683 w 7125881"/>
              <a:gd name="connsiteY33" fmla="*/ 3348903 h 4307563"/>
              <a:gd name="connsiteX34" fmla="*/ 5397215 w 7125881"/>
              <a:gd name="connsiteY34" fmla="*/ 3290363 h 4307563"/>
              <a:gd name="connsiteX35" fmla="*/ 5479694 w 7125881"/>
              <a:gd name="connsiteY35" fmla="*/ 3175753 h 4307563"/>
              <a:gd name="connsiteX36" fmla="*/ 5563128 w 7125881"/>
              <a:gd name="connsiteY36" fmla="*/ 3256974 h 4307563"/>
              <a:gd name="connsiteX37" fmla="*/ 5654304 w 7125881"/>
              <a:gd name="connsiteY37" fmla="*/ 3241054 h 4307563"/>
              <a:gd name="connsiteX38" fmla="*/ 5699181 w 7125881"/>
              <a:gd name="connsiteY38" fmla="*/ 3152689 h 4307563"/>
              <a:gd name="connsiteX39" fmla="*/ 5832576 w 7125881"/>
              <a:gd name="connsiteY39" fmla="*/ 3246118 h 4307563"/>
              <a:gd name="connsiteX40" fmla="*/ 5912633 w 7125881"/>
              <a:gd name="connsiteY40" fmla="*/ 3065748 h 4307563"/>
              <a:gd name="connsiteX41" fmla="*/ 6298015 w 7125881"/>
              <a:gd name="connsiteY41" fmla="*/ 3275298 h 4307563"/>
              <a:gd name="connsiteX42" fmla="*/ 6529868 w 7125881"/>
              <a:gd name="connsiteY42" fmla="*/ 3463831 h 4307563"/>
              <a:gd name="connsiteX43" fmla="*/ 7105986 w 7125881"/>
              <a:gd name="connsiteY43" fmla="*/ 3673636 h 4307563"/>
              <a:gd name="connsiteX44" fmla="*/ 7125881 w 7125881"/>
              <a:gd name="connsiteY44" fmla="*/ 3613476 h 4307563"/>
              <a:gd name="connsiteX45" fmla="*/ 5713017 w 7125881"/>
              <a:gd name="connsiteY45" fmla="*/ 2465712 h 4307563"/>
              <a:gd name="connsiteX46" fmla="*/ 4101128 w 7125881"/>
              <a:gd name="connsiteY46" fmla="*/ 1379114 h 4307563"/>
              <a:gd name="connsiteX47" fmla="*/ 3318797 w 7125881"/>
              <a:gd name="connsiteY47" fmla="*/ 892967 h 4307563"/>
              <a:gd name="connsiteX48" fmla="*/ 3085856 w 7125881"/>
              <a:gd name="connsiteY48" fmla="*/ 610516 h 4307563"/>
              <a:gd name="connsiteX49" fmla="*/ 2721021 w 7125881"/>
              <a:gd name="connsiteY49" fmla="*/ 0 h 4307563"/>
              <a:gd name="connsiteX50" fmla="*/ 2245262 w 7125881"/>
              <a:gd name="connsiteY50" fmla="*/ 1069064 h 4307563"/>
              <a:gd name="connsiteX51" fmla="*/ 1989942 w 7125881"/>
              <a:gd name="connsiteY51" fmla="*/ 1038969 h 4307563"/>
              <a:gd name="connsiteX52" fmla="*/ 1737690 w 7125881"/>
              <a:gd name="connsiteY52" fmla="*/ 1074526 h 4307563"/>
              <a:gd name="connsiteX53" fmla="*/ 1271717 w 7125881"/>
              <a:gd name="connsiteY53" fmla="*/ 1143857 h 4307563"/>
              <a:gd name="connsiteX54" fmla="*/ 762432 w 7125881"/>
              <a:gd name="connsiteY54" fmla="*/ 1123964 h 4307563"/>
              <a:gd name="connsiteX55" fmla="*/ 649676 w 7125881"/>
              <a:gd name="connsiteY55" fmla="*/ 1252158 h 4307563"/>
              <a:gd name="connsiteX56" fmla="*/ 581990 w 7125881"/>
              <a:gd name="connsiteY56" fmla="*/ 1329774 h 4307563"/>
              <a:gd name="connsiteX57" fmla="*/ 512456 w 7125881"/>
              <a:gd name="connsiteY57" fmla="*/ 1326365 h 4307563"/>
              <a:gd name="connsiteX58" fmla="*/ 465890 w 7125881"/>
              <a:gd name="connsiteY58" fmla="*/ 1467107 h 4307563"/>
              <a:gd name="connsiteX59" fmla="*/ 290933 w 7125881"/>
              <a:gd name="connsiteY59" fmla="*/ 1387209 h 4307563"/>
              <a:gd name="connsiteX60" fmla="*/ 89510 w 7125881"/>
              <a:gd name="connsiteY60" fmla="*/ 1276965 h 4307563"/>
              <a:gd name="connsiteX61" fmla="*/ 68887 w 7125881"/>
              <a:gd name="connsiteY61" fmla="*/ 1425648 h 4307563"/>
              <a:gd name="connsiteX62" fmla="*/ 0 w 7125881"/>
              <a:gd name="connsiteY62" fmla="*/ 1525363 h 4307563"/>
              <a:gd name="connsiteX63" fmla="*/ 15717 w 7125881"/>
              <a:gd name="connsiteY63" fmla="*/ 1762731 h 4307563"/>
              <a:gd name="connsiteX64" fmla="*/ 124038 w 7125881"/>
              <a:gd name="connsiteY64" fmla="*/ 1750770 h 4307563"/>
              <a:gd name="connsiteX65" fmla="*/ 287427 w 7125881"/>
              <a:gd name="connsiteY65" fmla="*/ 1821179 h 4307563"/>
              <a:gd name="connsiteX66" fmla="*/ 477307 w 7125881"/>
              <a:gd name="connsiteY66" fmla="*/ 1934204 h 4307563"/>
              <a:gd name="connsiteX67" fmla="*/ 442078 w 7125881"/>
              <a:gd name="connsiteY67" fmla="*/ 2079647 h 4307563"/>
              <a:gd name="connsiteX68" fmla="*/ 632171 w 7125881"/>
              <a:gd name="connsiteY68" fmla="*/ 2309786 h 4307563"/>
              <a:gd name="connsiteX69" fmla="*/ 534711 w 7125881"/>
              <a:gd name="connsiteY69" fmla="*/ 2586366 h 4307563"/>
              <a:gd name="connsiteX0" fmla="*/ 534711 w 7125881"/>
              <a:gd name="connsiteY0" fmla="*/ 2586366 h 4307563"/>
              <a:gd name="connsiteX1" fmla="*/ 1076824 w 7125881"/>
              <a:gd name="connsiteY1" fmla="*/ 2828493 h 4307563"/>
              <a:gd name="connsiteX2" fmla="*/ 1398218 w 7125881"/>
              <a:gd name="connsiteY2" fmla="*/ 2987285 h 4307563"/>
              <a:gd name="connsiteX3" fmla="*/ 997575 w 7125881"/>
              <a:gd name="connsiteY3" fmla="*/ 3977203 h 4307563"/>
              <a:gd name="connsiteX4" fmla="*/ 1286691 w 7125881"/>
              <a:gd name="connsiteY4" fmla="*/ 3857337 h 4307563"/>
              <a:gd name="connsiteX5" fmla="*/ 1442161 w 7125881"/>
              <a:gd name="connsiteY5" fmla="*/ 3655120 h 4307563"/>
              <a:gd name="connsiteX6" fmla="*/ 1468940 w 7125881"/>
              <a:gd name="connsiteY6" fmla="*/ 3625756 h 4307563"/>
              <a:gd name="connsiteX7" fmla="*/ 1513390 w 7125881"/>
              <a:gd name="connsiteY7" fmla="*/ 3638456 h 4307563"/>
              <a:gd name="connsiteX8" fmla="*/ 1487990 w 7125881"/>
              <a:gd name="connsiteY8" fmla="*/ 3676556 h 4307563"/>
              <a:gd name="connsiteX9" fmla="*/ 1649915 w 7125881"/>
              <a:gd name="connsiteY9" fmla="*/ 3749870 h 4307563"/>
              <a:gd name="connsiteX10" fmla="*/ 1859532 w 7125881"/>
              <a:gd name="connsiteY10" fmla="*/ 3822954 h 4307563"/>
              <a:gd name="connsiteX11" fmla="*/ 1854065 w 7125881"/>
              <a:gd name="connsiteY11" fmla="*/ 3745501 h 4307563"/>
              <a:gd name="connsiteX12" fmla="*/ 1879446 w 7125881"/>
              <a:gd name="connsiteY12" fmla="*/ 3659805 h 4307563"/>
              <a:gd name="connsiteX13" fmla="*/ 1994158 w 7125881"/>
              <a:gd name="connsiteY13" fmla="*/ 3168428 h 4307563"/>
              <a:gd name="connsiteX14" fmla="*/ 2804799 w 7125881"/>
              <a:gd name="connsiteY14" fmla="*/ 3852427 h 4307563"/>
              <a:gd name="connsiteX15" fmla="*/ 3013959 w 7125881"/>
              <a:gd name="connsiteY15" fmla="*/ 3914796 h 4307563"/>
              <a:gd name="connsiteX16" fmla="*/ 3183365 w 7125881"/>
              <a:gd name="connsiteY16" fmla="*/ 3946490 h 4307563"/>
              <a:gd name="connsiteX17" fmla="*/ 3423049 w 7125881"/>
              <a:gd name="connsiteY17" fmla="*/ 3996345 h 4307563"/>
              <a:gd name="connsiteX18" fmla="*/ 3632647 w 7125881"/>
              <a:gd name="connsiteY18" fmla="*/ 4038834 h 4307563"/>
              <a:gd name="connsiteX19" fmla="*/ 3740614 w 7125881"/>
              <a:gd name="connsiteY19" fmla="*/ 3934614 h 4307563"/>
              <a:gd name="connsiteX20" fmla="*/ 3737407 w 7125881"/>
              <a:gd name="connsiteY20" fmla="*/ 3598719 h 4307563"/>
              <a:gd name="connsiteX21" fmla="*/ 3757294 w 7125881"/>
              <a:gd name="connsiteY21" fmla="*/ 3338420 h 4307563"/>
              <a:gd name="connsiteX22" fmla="*/ 3792915 w 7125881"/>
              <a:gd name="connsiteY22" fmla="*/ 3306580 h 4307563"/>
              <a:gd name="connsiteX23" fmla="*/ 4255597 w 7125881"/>
              <a:gd name="connsiteY23" fmla="*/ 3676766 h 4307563"/>
              <a:gd name="connsiteX24" fmla="*/ 4720118 w 7125881"/>
              <a:gd name="connsiteY24" fmla="*/ 4035330 h 4307563"/>
              <a:gd name="connsiteX25" fmla="*/ 5023475 w 7125881"/>
              <a:gd name="connsiteY25" fmla="*/ 4307563 h 4307563"/>
              <a:gd name="connsiteX26" fmla="*/ 5017702 w 7125881"/>
              <a:gd name="connsiteY26" fmla="*/ 3997712 h 4307563"/>
              <a:gd name="connsiteX27" fmla="*/ 4969981 w 7125881"/>
              <a:gd name="connsiteY27" fmla="*/ 3885625 h 4307563"/>
              <a:gd name="connsiteX28" fmla="*/ 4908533 w 7125881"/>
              <a:gd name="connsiteY28" fmla="*/ 3736036 h 4307563"/>
              <a:gd name="connsiteX29" fmla="*/ 5369357 w 7125881"/>
              <a:gd name="connsiteY29" fmla="*/ 3622485 h 4307563"/>
              <a:gd name="connsiteX30" fmla="*/ 5352135 w 7125881"/>
              <a:gd name="connsiteY30" fmla="*/ 3384841 h 4307563"/>
              <a:gd name="connsiteX31" fmla="*/ 5596803 w 7125881"/>
              <a:gd name="connsiteY31" fmla="*/ 3390518 h 4307563"/>
              <a:gd name="connsiteX32" fmla="*/ 5602980 w 7125881"/>
              <a:gd name="connsiteY32" fmla="*/ 3340035 h 4307563"/>
              <a:gd name="connsiteX33" fmla="*/ 5450683 w 7125881"/>
              <a:gd name="connsiteY33" fmla="*/ 3348903 h 4307563"/>
              <a:gd name="connsiteX34" fmla="*/ 5397215 w 7125881"/>
              <a:gd name="connsiteY34" fmla="*/ 3290363 h 4307563"/>
              <a:gd name="connsiteX35" fmla="*/ 5479694 w 7125881"/>
              <a:gd name="connsiteY35" fmla="*/ 3175753 h 4307563"/>
              <a:gd name="connsiteX36" fmla="*/ 5563128 w 7125881"/>
              <a:gd name="connsiteY36" fmla="*/ 3256974 h 4307563"/>
              <a:gd name="connsiteX37" fmla="*/ 5654304 w 7125881"/>
              <a:gd name="connsiteY37" fmla="*/ 3241054 h 4307563"/>
              <a:gd name="connsiteX38" fmla="*/ 5699181 w 7125881"/>
              <a:gd name="connsiteY38" fmla="*/ 3152689 h 4307563"/>
              <a:gd name="connsiteX39" fmla="*/ 5832576 w 7125881"/>
              <a:gd name="connsiteY39" fmla="*/ 3246118 h 4307563"/>
              <a:gd name="connsiteX40" fmla="*/ 5912633 w 7125881"/>
              <a:gd name="connsiteY40" fmla="*/ 3065748 h 4307563"/>
              <a:gd name="connsiteX41" fmla="*/ 6298015 w 7125881"/>
              <a:gd name="connsiteY41" fmla="*/ 3275298 h 4307563"/>
              <a:gd name="connsiteX42" fmla="*/ 6644869 w 7125881"/>
              <a:gd name="connsiteY42" fmla="*/ 3367997 h 4307563"/>
              <a:gd name="connsiteX43" fmla="*/ 7105986 w 7125881"/>
              <a:gd name="connsiteY43" fmla="*/ 3673636 h 4307563"/>
              <a:gd name="connsiteX44" fmla="*/ 7125881 w 7125881"/>
              <a:gd name="connsiteY44" fmla="*/ 3613476 h 4307563"/>
              <a:gd name="connsiteX45" fmla="*/ 5713017 w 7125881"/>
              <a:gd name="connsiteY45" fmla="*/ 2465712 h 4307563"/>
              <a:gd name="connsiteX46" fmla="*/ 4101128 w 7125881"/>
              <a:gd name="connsiteY46" fmla="*/ 1379114 h 4307563"/>
              <a:gd name="connsiteX47" fmla="*/ 3318797 w 7125881"/>
              <a:gd name="connsiteY47" fmla="*/ 892967 h 4307563"/>
              <a:gd name="connsiteX48" fmla="*/ 3085856 w 7125881"/>
              <a:gd name="connsiteY48" fmla="*/ 610516 h 4307563"/>
              <a:gd name="connsiteX49" fmla="*/ 2721021 w 7125881"/>
              <a:gd name="connsiteY49" fmla="*/ 0 h 4307563"/>
              <a:gd name="connsiteX50" fmla="*/ 2245262 w 7125881"/>
              <a:gd name="connsiteY50" fmla="*/ 1069064 h 4307563"/>
              <a:gd name="connsiteX51" fmla="*/ 1989942 w 7125881"/>
              <a:gd name="connsiteY51" fmla="*/ 1038969 h 4307563"/>
              <a:gd name="connsiteX52" fmla="*/ 1737690 w 7125881"/>
              <a:gd name="connsiteY52" fmla="*/ 1074526 h 4307563"/>
              <a:gd name="connsiteX53" fmla="*/ 1271717 w 7125881"/>
              <a:gd name="connsiteY53" fmla="*/ 1143857 h 4307563"/>
              <a:gd name="connsiteX54" fmla="*/ 762432 w 7125881"/>
              <a:gd name="connsiteY54" fmla="*/ 1123964 h 4307563"/>
              <a:gd name="connsiteX55" fmla="*/ 649676 w 7125881"/>
              <a:gd name="connsiteY55" fmla="*/ 1252158 h 4307563"/>
              <a:gd name="connsiteX56" fmla="*/ 581990 w 7125881"/>
              <a:gd name="connsiteY56" fmla="*/ 1329774 h 4307563"/>
              <a:gd name="connsiteX57" fmla="*/ 512456 w 7125881"/>
              <a:gd name="connsiteY57" fmla="*/ 1326365 h 4307563"/>
              <a:gd name="connsiteX58" fmla="*/ 465890 w 7125881"/>
              <a:gd name="connsiteY58" fmla="*/ 1467107 h 4307563"/>
              <a:gd name="connsiteX59" fmla="*/ 290933 w 7125881"/>
              <a:gd name="connsiteY59" fmla="*/ 1387209 h 4307563"/>
              <a:gd name="connsiteX60" fmla="*/ 89510 w 7125881"/>
              <a:gd name="connsiteY60" fmla="*/ 1276965 h 4307563"/>
              <a:gd name="connsiteX61" fmla="*/ 68887 w 7125881"/>
              <a:gd name="connsiteY61" fmla="*/ 1425648 h 4307563"/>
              <a:gd name="connsiteX62" fmla="*/ 0 w 7125881"/>
              <a:gd name="connsiteY62" fmla="*/ 1525363 h 4307563"/>
              <a:gd name="connsiteX63" fmla="*/ 15717 w 7125881"/>
              <a:gd name="connsiteY63" fmla="*/ 1762731 h 4307563"/>
              <a:gd name="connsiteX64" fmla="*/ 124038 w 7125881"/>
              <a:gd name="connsiteY64" fmla="*/ 1750770 h 4307563"/>
              <a:gd name="connsiteX65" fmla="*/ 287427 w 7125881"/>
              <a:gd name="connsiteY65" fmla="*/ 1821179 h 4307563"/>
              <a:gd name="connsiteX66" fmla="*/ 477307 w 7125881"/>
              <a:gd name="connsiteY66" fmla="*/ 1934204 h 4307563"/>
              <a:gd name="connsiteX67" fmla="*/ 442078 w 7125881"/>
              <a:gd name="connsiteY67" fmla="*/ 2079647 h 4307563"/>
              <a:gd name="connsiteX68" fmla="*/ 632171 w 7125881"/>
              <a:gd name="connsiteY68" fmla="*/ 2309786 h 4307563"/>
              <a:gd name="connsiteX69" fmla="*/ 534711 w 7125881"/>
              <a:gd name="connsiteY69" fmla="*/ 2586366 h 4307563"/>
              <a:gd name="connsiteX0" fmla="*/ 534711 w 7125881"/>
              <a:gd name="connsiteY0" fmla="*/ 2586366 h 4307563"/>
              <a:gd name="connsiteX1" fmla="*/ 1076824 w 7125881"/>
              <a:gd name="connsiteY1" fmla="*/ 2828493 h 4307563"/>
              <a:gd name="connsiteX2" fmla="*/ 1398218 w 7125881"/>
              <a:gd name="connsiteY2" fmla="*/ 2987285 h 4307563"/>
              <a:gd name="connsiteX3" fmla="*/ 997575 w 7125881"/>
              <a:gd name="connsiteY3" fmla="*/ 3977203 h 4307563"/>
              <a:gd name="connsiteX4" fmla="*/ 1286691 w 7125881"/>
              <a:gd name="connsiteY4" fmla="*/ 3857337 h 4307563"/>
              <a:gd name="connsiteX5" fmla="*/ 1442161 w 7125881"/>
              <a:gd name="connsiteY5" fmla="*/ 3655120 h 4307563"/>
              <a:gd name="connsiteX6" fmla="*/ 1468940 w 7125881"/>
              <a:gd name="connsiteY6" fmla="*/ 3625756 h 4307563"/>
              <a:gd name="connsiteX7" fmla="*/ 1513390 w 7125881"/>
              <a:gd name="connsiteY7" fmla="*/ 3638456 h 4307563"/>
              <a:gd name="connsiteX8" fmla="*/ 1487990 w 7125881"/>
              <a:gd name="connsiteY8" fmla="*/ 3676556 h 4307563"/>
              <a:gd name="connsiteX9" fmla="*/ 1649915 w 7125881"/>
              <a:gd name="connsiteY9" fmla="*/ 3749870 h 4307563"/>
              <a:gd name="connsiteX10" fmla="*/ 1859532 w 7125881"/>
              <a:gd name="connsiteY10" fmla="*/ 3822954 h 4307563"/>
              <a:gd name="connsiteX11" fmla="*/ 1854065 w 7125881"/>
              <a:gd name="connsiteY11" fmla="*/ 3745501 h 4307563"/>
              <a:gd name="connsiteX12" fmla="*/ 1879446 w 7125881"/>
              <a:gd name="connsiteY12" fmla="*/ 3659805 h 4307563"/>
              <a:gd name="connsiteX13" fmla="*/ 1994158 w 7125881"/>
              <a:gd name="connsiteY13" fmla="*/ 3168428 h 4307563"/>
              <a:gd name="connsiteX14" fmla="*/ 2804799 w 7125881"/>
              <a:gd name="connsiteY14" fmla="*/ 3852427 h 4307563"/>
              <a:gd name="connsiteX15" fmla="*/ 3013959 w 7125881"/>
              <a:gd name="connsiteY15" fmla="*/ 3914796 h 4307563"/>
              <a:gd name="connsiteX16" fmla="*/ 3183365 w 7125881"/>
              <a:gd name="connsiteY16" fmla="*/ 3946490 h 4307563"/>
              <a:gd name="connsiteX17" fmla="*/ 3423049 w 7125881"/>
              <a:gd name="connsiteY17" fmla="*/ 3996345 h 4307563"/>
              <a:gd name="connsiteX18" fmla="*/ 3632647 w 7125881"/>
              <a:gd name="connsiteY18" fmla="*/ 4038834 h 4307563"/>
              <a:gd name="connsiteX19" fmla="*/ 3740614 w 7125881"/>
              <a:gd name="connsiteY19" fmla="*/ 3934614 h 4307563"/>
              <a:gd name="connsiteX20" fmla="*/ 3737407 w 7125881"/>
              <a:gd name="connsiteY20" fmla="*/ 3598719 h 4307563"/>
              <a:gd name="connsiteX21" fmla="*/ 3757294 w 7125881"/>
              <a:gd name="connsiteY21" fmla="*/ 3338420 h 4307563"/>
              <a:gd name="connsiteX22" fmla="*/ 3792915 w 7125881"/>
              <a:gd name="connsiteY22" fmla="*/ 3306580 h 4307563"/>
              <a:gd name="connsiteX23" fmla="*/ 4255597 w 7125881"/>
              <a:gd name="connsiteY23" fmla="*/ 3676766 h 4307563"/>
              <a:gd name="connsiteX24" fmla="*/ 4720118 w 7125881"/>
              <a:gd name="connsiteY24" fmla="*/ 4035330 h 4307563"/>
              <a:gd name="connsiteX25" fmla="*/ 5023475 w 7125881"/>
              <a:gd name="connsiteY25" fmla="*/ 4307563 h 4307563"/>
              <a:gd name="connsiteX26" fmla="*/ 5017702 w 7125881"/>
              <a:gd name="connsiteY26" fmla="*/ 3997712 h 4307563"/>
              <a:gd name="connsiteX27" fmla="*/ 4969981 w 7125881"/>
              <a:gd name="connsiteY27" fmla="*/ 3885625 h 4307563"/>
              <a:gd name="connsiteX28" fmla="*/ 4908533 w 7125881"/>
              <a:gd name="connsiteY28" fmla="*/ 3736036 h 4307563"/>
              <a:gd name="connsiteX29" fmla="*/ 5369357 w 7125881"/>
              <a:gd name="connsiteY29" fmla="*/ 3622485 h 4307563"/>
              <a:gd name="connsiteX30" fmla="*/ 5352135 w 7125881"/>
              <a:gd name="connsiteY30" fmla="*/ 3384841 h 4307563"/>
              <a:gd name="connsiteX31" fmla="*/ 5596803 w 7125881"/>
              <a:gd name="connsiteY31" fmla="*/ 3390518 h 4307563"/>
              <a:gd name="connsiteX32" fmla="*/ 5602980 w 7125881"/>
              <a:gd name="connsiteY32" fmla="*/ 3340035 h 4307563"/>
              <a:gd name="connsiteX33" fmla="*/ 5450683 w 7125881"/>
              <a:gd name="connsiteY33" fmla="*/ 3348903 h 4307563"/>
              <a:gd name="connsiteX34" fmla="*/ 5397215 w 7125881"/>
              <a:gd name="connsiteY34" fmla="*/ 3290363 h 4307563"/>
              <a:gd name="connsiteX35" fmla="*/ 5479694 w 7125881"/>
              <a:gd name="connsiteY35" fmla="*/ 3175753 h 4307563"/>
              <a:gd name="connsiteX36" fmla="*/ 5563128 w 7125881"/>
              <a:gd name="connsiteY36" fmla="*/ 3256974 h 4307563"/>
              <a:gd name="connsiteX37" fmla="*/ 5654304 w 7125881"/>
              <a:gd name="connsiteY37" fmla="*/ 3241054 h 4307563"/>
              <a:gd name="connsiteX38" fmla="*/ 5699181 w 7125881"/>
              <a:gd name="connsiteY38" fmla="*/ 3152689 h 4307563"/>
              <a:gd name="connsiteX39" fmla="*/ 5832576 w 7125881"/>
              <a:gd name="connsiteY39" fmla="*/ 3246118 h 4307563"/>
              <a:gd name="connsiteX40" fmla="*/ 5912633 w 7125881"/>
              <a:gd name="connsiteY40" fmla="*/ 3065748 h 4307563"/>
              <a:gd name="connsiteX41" fmla="*/ 6381073 w 7125881"/>
              <a:gd name="connsiteY41" fmla="*/ 3185852 h 4307563"/>
              <a:gd name="connsiteX42" fmla="*/ 6644869 w 7125881"/>
              <a:gd name="connsiteY42" fmla="*/ 3367997 h 4307563"/>
              <a:gd name="connsiteX43" fmla="*/ 7105986 w 7125881"/>
              <a:gd name="connsiteY43" fmla="*/ 3673636 h 4307563"/>
              <a:gd name="connsiteX44" fmla="*/ 7125881 w 7125881"/>
              <a:gd name="connsiteY44" fmla="*/ 3613476 h 4307563"/>
              <a:gd name="connsiteX45" fmla="*/ 5713017 w 7125881"/>
              <a:gd name="connsiteY45" fmla="*/ 2465712 h 4307563"/>
              <a:gd name="connsiteX46" fmla="*/ 4101128 w 7125881"/>
              <a:gd name="connsiteY46" fmla="*/ 1379114 h 4307563"/>
              <a:gd name="connsiteX47" fmla="*/ 3318797 w 7125881"/>
              <a:gd name="connsiteY47" fmla="*/ 892967 h 4307563"/>
              <a:gd name="connsiteX48" fmla="*/ 3085856 w 7125881"/>
              <a:gd name="connsiteY48" fmla="*/ 610516 h 4307563"/>
              <a:gd name="connsiteX49" fmla="*/ 2721021 w 7125881"/>
              <a:gd name="connsiteY49" fmla="*/ 0 h 4307563"/>
              <a:gd name="connsiteX50" fmla="*/ 2245262 w 7125881"/>
              <a:gd name="connsiteY50" fmla="*/ 1069064 h 4307563"/>
              <a:gd name="connsiteX51" fmla="*/ 1989942 w 7125881"/>
              <a:gd name="connsiteY51" fmla="*/ 1038969 h 4307563"/>
              <a:gd name="connsiteX52" fmla="*/ 1737690 w 7125881"/>
              <a:gd name="connsiteY52" fmla="*/ 1074526 h 4307563"/>
              <a:gd name="connsiteX53" fmla="*/ 1271717 w 7125881"/>
              <a:gd name="connsiteY53" fmla="*/ 1143857 h 4307563"/>
              <a:gd name="connsiteX54" fmla="*/ 762432 w 7125881"/>
              <a:gd name="connsiteY54" fmla="*/ 1123964 h 4307563"/>
              <a:gd name="connsiteX55" fmla="*/ 649676 w 7125881"/>
              <a:gd name="connsiteY55" fmla="*/ 1252158 h 4307563"/>
              <a:gd name="connsiteX56" fmla="*/ 581990 w 7125881"/>
              <a:gd name="connsiteY56" fmla="*/ 1329774 h 4307563"/>
              <a:gd name="connsiteX57" fmla="*/ 512456 w 7125881"/>
              <a:gd name="connsiteY57" fmla="*/ 1326365 h 4307563"/>
              <a:gd name="connsiteX58" fmla="*/ 465890 w 7125881"/>
              <a:gd name="connsiteY58" fmla="*/ 1467107 h 4307563"/>
              <a:gd name="connsiteX59" fmla="*/ 290933 w 7125881"/>
              <a:gd name="connsiteY59" fmla="*/ 1387209 h 4307563"/>
              <a:gd name="connsiteX60" fmla="*/ 89510 w 7125881"/>
              <a:gd name="connsiteY60" fmla="*/ 1276965 h 4307563"/>
              <a:gd name="connsiteX61" fmla="*/ 68887 w 7125881"/>
              <a:gd name="connsiteY61" fmla="*/ 1425648 h 4307563"/>
              <a:gd name="connsiteX62" fmla="*/ 0 w 7125881"/>
              <a:gd name="connsiteY62" fmla="*/ 1525363 h 4307563"/>
              <a:gd name="connsiteX63" fmla="*/ 15717 w 7125881"/>
              <a:gd name="connsiteY63" fmla="*/ 1762731 h 4307563"/>
              <a:gd name="connsiteX64" fmla="*/ 124038 w 7125881"/>
              <a:gd name="connsiteY64" fmla="*/ 1750770 h 4307563"/>
              <a:gd name="connsiteX65" fmla="*/ 287427 w 7125881"/>
              <a:gd name="connsiteY65" fmla="*/ 1821179 h 4307563"/>
              <a:gd name="connsiteX66" fmla="*/ 477307 w 7125881"/>
              <a:gd name="connsiteY66" fmla="*/ 1934204 h 4307563"/>
              <a:gd name="connsiteX67" fmla="*/ 442078 w 7125881"/>
              <a:gd name="connsiteY67" fmla="*/ 2079647 h 4307563"/>
              <a:gd name="connsiteX68" fmla="*/ 632171 w 7125881"/>
              <a:gd name="connsiteY68" fmla="*/ 2309786 h 4307563"/>
              <a:gd name="connsiteX69" fmla="*/ 534711 w 7125881"/>
              <a:gd name="connsiteY69" fmla="*/ 2586366 h 4307563"/>
              <a:gd name="connsiteX0" fmla="*/ 534711 w 7125881"/>
              <a:gd name="connsiteY0" fmla="*/ 2586366 h 4307563"/>
              <a:gd name="connsiteX1" fmla="*/ 1076824 w 7125881"/>
              <a:gd name="connsiteY1" fmla="*/ 2828493 h 4307563"/>
              <a:gd name="connsiteX2" fmla="*/ 1398218 w 7125881"/>
              <a:gd name="connsiteY2" fmla="*/ 2987285 h 4307563"/>
              <a:gd name="connsiteX3" fmla="*/ 997575 w 7125881"/>
              <a:gd name="connsiteY3" fmla="*/ 3977203 h 4307563"/>
              <a:gd name="connsiteX4" fmla="*/ 1286691 w 7125881"/>
              <a:gd name="connsiteY4" fmla="*/ 3857337 h 4307563"/>
              <a:gd name="connsiteX5" fmla="*/ 1442161 w 7125881"/>
              <a:gd name="connsiteY5" fmla="*/ 3655120 h 4307563"/>
              <a:gd name="connsiteX6" fmla="*/ 1468940 w 7125881"/>
              <a:gd name="connsiteY6" fmla="*/ 3625756 h 4307563"/>
              <a:gd name="connsiteX7" fmla="*/ 1513390 w 7125881"/>
              <a:gd name="connsiteY7" fmla="*/ 3638456 h 4307563"/>
              <a:gd name="connsiteX8" fmla="*/ 1487990 w 7125881"/>
              <a:gd name="connsiteY8" fmla="*/ 3676556 h 4307563"/>
              <a:gd name="connsiteX9" fmla="*/ 1649915 w 7125881"/>
              <a:gd name="connsiteY9" fmla="*/ 3749870 h 4307563"/>
              <a:gd name="connsiteX10" fmla="*/ 1859532 w 7125881"/>
              <a:gd name="connsiteY10" fmla="*/ 3822954 h 4307563"/>
              <a:gd name="connsiteX11" fmla="*/ 1854065 w 7125881"/>
              <a:gd name="connsiteY11" fmla="*/ 3745501 h 4307563"/>
              <a:gd name="connsiteX12" fmla="*/ 1879446 w 7125881"/>
              <a:gd name="connsiteY12" fmla="*/ 3659805 h 4307563"/>
              <a:gd name="connsiteX13" fmla="*/ 1994158 w 7125881"/>
              <a:gd name="connsiteY13" fmla="*/ 3168428 h 4307563"/>
              <a:gd name="connsiteX14" fmla="*/ 2804799 w 7125881"/>
              <a:gd name="connsiteY14" fmla="*/ 3852427 h 4307563"/>
              <a:gd name="connsiteX15" fmla="*/ 3013959 w 7125881"/>
              <a:gd name="connsiteY15" fmla="*/ 3914796 h 4307563"/>
              <a:gd name="connsiteX16" fmla="*/ 3183365 w 7125881"/>
              <a:gd name="connsiteY16" fmla="*/ 3946490 h 4307563"/>
              <a:gd name="connsiteX17" fmla="*/ 3423049 w 7125881"/>
              <a:gd name="connsiteY17" fmla="*/ 3996345 h 4307563"/>
              <a:gd name="connsiteX18" fmla="*/ 3632647 w 7125881"/>
              <a:gd name="connsiteY18" fmla="*/ 4038834 h 4307563"/>
              <a:gd name="connsiteX19" fmla="*/ 3740614 w 7125881"/>
              <a:gd name="connsiteY19" fmla="*/ 3934614 h 4307563"/>
              <a:gd name="connsiteX20" fmla="*/ 3737407 w 7125881"/>
              <a:gd name="connsiteY20" fmla="*/ 3598719 h 4307563"/>
              <a:gd name="connsiteX21" fmla="*/ 3757294 w 7125881"/>
              <a:gd name="connsiteY21" fmla="*/ 3338420 h 4307563"/>
              <a:gd name="connsiteX22" fmla="*/ 3792915 w 7125881"/>
              <a:gd name="connsiteY22" fmla="*/ 3306580 h 4307563"/>
              <a:gd name="connsiteX23" fmla="*/ 4255597 w 7125881"/>
              <a:gd name="connsiteY23" fmla="*/ 3676766 h 4307563"/>
              <a:gd name="connsiteX24" fmla="*/ 4720118 w 7125881"/>
              <a:gd name="connsiteY24" fmla="*/ 4035330 h 4307563"/>
              <a:gd name="connsiteX25" fmla="*/ 5023475 w 7125881"/>
              <a:gd name="connsiteY25" fmla="*/ 4307563 h 4307563"/>
              <a:gd name="connsiteX26" fmla="*/ 5017702 w 7125881"/>
              <a:gd name="connsiteY26" fmla="*/ 3997712 h 4307563"/>
              <a:gd name="connsiteX27" fmla="*/ 4969981 w 7125881"/>
              <a:gd name="connsiteY27" fmla="*/ 3885625 h 4307563"/>
              <a:gd name="connsiteX28" fmla="*/ 4908533 w 7125881"/>
              <a:gd name="connsiteY28" fmla="*/ 3736036 h 4307563"/>
              <a:gd name="connsiteX29" fmla="*/ 5369357 w 7125881"/>
              <a:gd name="connsiteY29" fmla="*/ 3622485 h 4307563"/>
              <a:gd name="connsiteX30" fmla="*/ 5352135 w 7125881"/>
              <a:gd name="connsiteY30" fmla="*/ 3384841 h 4307563"/>
              <a:gd name="connsiteX31" fmla="*/ 5596803 w 7125881"/>
              <a:gd name="connsiteY31" fmla="*/ 3390518 h 4307563"/>
              <a:gd name="connsiteX32" fmla="*/ 5602980 w 7125881"/>
              <a:gd name="connsiteY32" fmla="*/ 3340035 h 4307563"/>
              <a:gd name="connsiteX33" fmla="*/ 5450683 w 7125881"/>
              <a:gd name="connsiteY33" fmla="*/ 3348903 h 4307563"/>
              <a:gd name="connsiteX34" fmla="*/ 5397215 w 7125881"/>
              <a:gd name="connsiteY34" fmla="*/ 3290363 h 4307563"/>
              <a:gd name="connsiteX35" fmla="*/ 5479694 w 7125881"/>
              <a:gd name="connsiteY35" fmla="*/ 3175753 h 4307563"/>
              <a:gd name="connsiteX36" fmla="*/ 5563128 w 7125881"/>
              <a:gd name="connsiteY36" fmla="*/ 3256974 h 4307563"/>
              <a:gd name="connsiteX37" fmla="*/ 5654304 w 7125881"/>
              <a:gd name="connsiteY37" fmla="*/ 3241054 h 4307563"/>
              <a:gd name="connsiteX38" fmla="*/ 5699181 w 7125881"/>
              <a:gd name="connsiteY38" fmla="*/ 3152689 h 4307563"/>
              <a:gd name="connsiteX39" fmla="*/ 5832576 w 7125881"/>
              <a:gd name="connsiteY39" fmla="*/ 3246118 h 4307563"/>
              <a:gd name="connsiteX40" fmla="*/ 6219304 w 7125881"/>
              <a:gd name="connsiteY40" fmla="*/ 3129638 h 4307563"/>
              <a:gd name="connsiteX41" fmla="*/ 6381073 w 7125881"/>
              <a:gd name="connsiteY41" fmla="*/ 3185852 h 4307563"/>
              <a:gd name="connsiteX42" fmla="*/ 6644869 w 7125881"/>
              <a:gd name="connsiteY42" fmla="*/ 3367997 h 4307563"/>
              <a:gd name="connsiteX43" fmla="*/ 7105986 w 7125881"/>
              <a:gd name="connsiteY43" fmla="*/ 3673636 h 4307563"/>
              <a:gd name="connsiteX44" fmla="*/ 7125881 w 7125881"/>
              <a:gd name="connsiteY44" fmla="*/ 3613476 h 4307563"/>
              <a:gd name="connsiteX45" fmla="*/ 5713017 w 7125881"/>
              <a:gd name="connsiteY45" fmla="*/ 2465712 h 4307563"/>
              <a:gd name="connsiteX46" fmla="*/ 4101128 w 7125881"/>
              <a:gd name="connsiteY46" fmla="*/ 1379114 h 4307563"/>
              <a:gd name="connsiteX47" fmla="*/ 3318797 w 7125881"/>
              <a:gd name="connsiteY47" fmla="*/ 892967 h 4307563"/>
              <a:gd name="connsiteX48" fmla="*/ 3085856 w 7125881"/>
              <a:gd name="connsiteY48" fmla="*/ 610516 h 4307563"/>
              <a:gd name="connsiteX49" fmla="*/ 2721021 w 7125881"/>
              <a:gd name="connsiteY49" fmla="*/ 0 h 4307563"/>
              <a:gd name="connsiteX50" fmla="*/ 2245262 w 7125881"/>
              <a:gd name="connsiteY50" fmla="*/ 1069064 h 4307563"/>
              <a:gd name="connsiteX51" fmla="*/ 1989942 w 7125881"/>
              <a:gd name="connsiteY51" fmla="*/ 1038969 h 4307563"/>
              <a:gd name="connsiteX52" fmla="*/ 1737690 w 7125881"/>
              <a:gd name="connsiteY52" fmla="*/ 1074526 h 4307563"/>
              <a:gd name="connsiteX53" fmla="*/ 1271717 w 7125881"/>
              <a:gd name="connsiteY53" fmla="*/ 1143857 h 4307563"/>
              <a:gd name="connsiteX54" fmla="*/ 762432 w 7125881"/>
              <a:gd name="connsiteY54" fmla="*/ 1123964 h 4307563"/>
              <a:gd name="connsiteX55" fmla="*/ 649676 w 7125881"/>
              <a:gd name="connsiteY55" fmla="*/ 1252158 h 4307563"/>
              <a:gd name="connsiteX56" fmla="*/ 581990 w 7125881"/>
              <a:gd name="connsiteY56" fmla="*/ 1329774 h 4307563"/>
              <a:gd name="connsiteX57" fmla="*/ 512456 w 7125881"/>
              <a:gd name="connsiteY57" fmla="*/ 1326365 h 4307563"/>
              <a:gd name="connsiteX58" fmla="*/ 465890 w 7125881"/>
              <a:gd name="connsiteY58" fmla="*/ 1467107 h 4307563"/>
              <a:gd name="connsiteX59" fmla="*/ 290933 w 7125881"/>
              <a:gd name="connsiteY59" fmla="*/ 1387209 h 4307563"/>
              <a:gd name="connsiteX60" fmla="*/ 89510 w 7125881"/>
              <a:gd name="connsiteY60" fmla="*/ 1276965 h 4307563"/>
              <a:gd name="connsiteX61" fmla="*/ 68887 w 7125881"/>
              <a:gd name="connsiteY61" fmla="*/ 1425648 h 4307563"/>
              <a:gd name="connsiteX62" fmla="*/ 0 w 7125881"/>
              <a:gd name="connsiteY62" fmla="*/ 1525363 h 4307563"/>
              <a:gd name="connsiteX63" fmla="*/ 15717 w 7125881"/>
              <a:gd name="connsiteY63" fmla="*/ 1762731 h 4307563"/>
              <a:gd name="connsiteX64" fmla="*/ 124038 w 7125881"/>
              <a:gd name="connsiteY64" fmla="*/ 1750770 h 4307563"/>
              <a:gd name="connsiteX65" fmla="*/ 287427 w 7125881"/>
              <a:gd name="connsiteY65" fmla="*/ 1821179 h 4307563"/>
              <a:gd name="connsiteX66" fmla="*/ 477307 w 7125881"/>
              <a:gd name="connsiteY66" fmla="*/ 1934204 h 4307563"/>
              <a:gd name="connsiteX67" fmla="*/ 442078 w 7125881"/>
              <a:gd name="connsiteY67" fmla="*/ 2079647 h 4307563"/>
              <a:gd name="connsiteX68" fmla="*/ 632171 w 7125881"/>
              <a:gd name="connsiteY68" fmla="*/ 2309786 h 4307563"/>
              <a:gd name="connsiteX69" fmla="*/ 534711 w 7125881"/>
              <a:gd name="connsiteY69" fmla="*/ 2586366 h 4307563"/>
              <a:gd name="connsiteX0" fmla="*/ 534711 w 7125881"/>
              <a:gd name="connsiteY0" fmla="*/ 2586366 h 4307563"/>
              <a:gd name="connsiteX1" fmla="*/ 1076824 w 7125881"/>
              <a:gd name="connsiteY1" fmla="*/ 2828493 h 4307563"/>
              <a:gd name="connsiteX2" fmla="*/ 1398218 w 7125881"/>
              <a:gd name="connsiteY2" fmla="*/ 2987285 h 4307563"/>
              <a:gd name="connsiteX3" fmla="*/ 997575 w 7125881"/>
              <a:gd name="connsiteY3" fmla="*/ 3977203 h 4307563"/>
              <a:gd name="connsiteX4" fmla="*/ 1286691 w 7125881"/>
              <a:gd name="connsiteY4" fmla="*/ 3857337 h 4307563"/>
              <a:gd name="connsiteX5" fmla="*/ 1442161 w 7125881"/>
              <a:gd name="connsiteY5" fmla="*/ 3655120 h 4307563"/>
              <a:gd name="connsiteX6" fmla="*/ 1468940 w 7125881"/>
              <a:gd name="connsiteY6" fmla="*/ 3625756 h 4307563"/>
              <a:gd name="connsiteX7" fmla="*/ 1513390 w 7125881"/>
              <a:gd name="connsiteY7" fmla="*/ 3638456 h 4307563"/>
              <a:gd name="connsiteX8" fmla="*/ 1487990 w 7125881"/>
              <a:gd name="connsiteY8" fmla="*/ 3676556 h 4307563"/>
              <a:gd name="connsiteX9" fmla="*/ 1649915 w 7125881"/>
              <a:gd name="connsiteY9" fmla="*/ 3749870 h 4307563"/>
              <a:gd name="connsiteX10" fmla="*/ 1859532 w 7125881"/>
              <a:gd name="connsiteY10" fmla="*/ 3822954 h 4307563"/>
              <a:gd name="connsiteX11" fmla="*/ 1854065 w 7125881"/>
              <a:gd name="connsiteY11" fmla="*/ 3745501 h 4307563"/>
              <a:gd name="connsiteX12" fmla="*/ 1879446 w 7125881"/>
              <a:gd name="connsiteY12" fmla="*/ 3659805 h 4307563"/>
              <a:gd name="connsiteX13" fmla="*/ 1994158 w 7125881"/>
              <a:gd name="connsiteY13" fmla="*/ 3168428 h 4307563"/>
              <a:gd name="connsiteX14" fmla="*/ 2804799 w 7125881"/>
              <a:gd name="connsiteY14" fmla="*/ 3852427 h 4307563"/>
              <a:gd name="connsiteX15" fmla="*/ 3013959 w 7125881"/>
              <a:gd name="connsiteY15" fmla="*/ 3914796 h 4307563"/>
              <a:gd name="connsiteX16" fmla="*/ 3183365 w 7125881"/>
              <a:gd name="connsiteY16" fmla="*/ 3946490 h 4307563"/>
              <a:gd name="connsiteX17" fmla="*/ 3423049 w 7125881"/>
              <a:gd name="connsiteY17" fmla="*/ 3996345 h 4307563"/>
              <a:gd name="connsiteX18" fmla="*/ 3632647 w 7125881"/>
              <a:gd name="connsiteY18" fmla="*/ 4038834 h 4307563"/>
              <a:gd name="connsiteX19" fmla="*/ 3740614 w 7125881"/>
              <a:gd name="connsiteY19" fmla="*/ 3934614 h 4307563"/>
              <a:gd name="connsiteX20" fmla="*/ 3737407 w 7125881"/>
              <a:gd name="connsiteY20" fmla="*/ 3598719 h 4307563"/>
              <a:gd name="connsiteX21" fmla="*/ 3757294 w 7125881"/>
              <a:gd name="connsiteY21" fmla="*/ 3338420 h 4307563"/>
              <a:gd name="connsiteX22" fmla="*/ 3792915 w 7125881"/>
              <a:gd name="connsiteY22" fmla="*/ 3306580 h 4307563"/>
              <a:gd name="connsiteX23" fmla="*/ 4255597 w 7125881"/>
              <a:gd name="connsiteY23" fmla="*/ 3676766 h 4307563"/>
              <a:gd name="connsiteX24" fmla="*/ 4720118 w 7125881"/>
              <a:gd name="connsiteY24" fmla="*/ 4035330 h 4307563"/>
              <a:gd name="connsiteX25" fmla="*/ 5023475 w 7125881"/>
              <a:gd name="connsiteY25" fmla="*/ 4307563 h 4307563"/>
              <a:gd name="connsiteX26" fmla="*/ 5017702 w 7125881"/>
              <a:gd name="connsiteY26" fmla="*/ 3997712 h 4307563"/>
              <a:gd name="connsiteX27" fmla="*/ 4969981 w 7125881"/>
              <a:gd name="connsiteY27" fmla="*/ 3885625 h 4307563"/>
              <a:gd name="connsiteX28" fmla="*/ 4908533 w 7125881"/>
              <a:gd name="connsiteY28" fmla="*/ 3736036 h 4307563"/>
              <a:gd name="connsiteX29" fmla="*/ 5369357 w 7125881"/>
              <a:gd name="connsiteY29" fmla="*/ 3622485 h 4307563"/>
              <a:gd name="connsiteX30" fmla="*/ 5352135 w 7125881"/>
              <a:gd name="connsiteY30" fmla="*/ 3384841 h 4307563"/>
              <a:gd name="connsiteX31" fmla="*/ 5596803 w 7125881"/>
              <a:gd name="connsiteY31" fmla="*/ 3390518 h 4307563"/>
              <a:gd name="connsiteX32" fmla="*/ 5602980 w 7125881"/>
              <a:gd name="connsiteY32" fmla="*/ 3340035 h 4307563"/>
              <a:gd name="connsiteX33" fmla="*/ 5450683 w 7125881"/>
              <a:gd name="connsiteY33" fmla="*/ 3348903 h 4307563"/>
              <a:gd name="connsiteX34" fmla="*/ 5397215 w 7125881"/>
              <a:gd name="connsiteY34" fmla="*/ 3290363 h 4307563"/>
              <a:gd name="connsiteX35" fmla="*/ 5479694 w 7125881"/>
              <a:gd name="connsiteY35" fmla="*/ 3175753 h 4307563"/>
              <a:gd name="connsiteX36" fmla="*/ 5563128 w 7125881"/>
              <a:gd name="connsiteY36" fmla="*/ 3256974 h 4307563"/>
              <a:gd name="connsiteX37" fmla="*/ 5654304 w 7125881"/>
              <a:gd name="connsiteY37" fmla="*/ 3241054 h 4307563"/>
              <a:gd name="connsiteX38" fmla="*/ 5699181 w 7125881"/>
              <a:gd name="connsiteY38" fmla="*/ 3152689 h 4307563"/>
              <a:gd name="connsiteX39" fmla="*/ 5832576 w 7125881"/>
              <a:gd name="connsiteY39" fmla="*/ 3246118 h 4307563"/>
              <a:gd name="connsiteX40" fmla="*/ 6257638 w 7125881"/>
              <a:gd name="connsiteY40" fmla="*/ 3084915 h 4307563"/>
              <a:gd name="connsiteX41" fmla="*/ 6381073 w 7125881"/>
              <a:gd name="connsiteY41" fmla="*/ 3185852 h 4307563"/>
              <a:gd name="connsiteX42" fmla="*/ 6644869 w 7125881"/>
              <a:gd name="connsiteY42" fmla="*/ 3367997 h 4307563"/>
              <a:gd name="connsiteX43" fmla="*/ 7105986 w 7125881"/>
              <a:gd name="connsiteY43" fmla="*/ 3673636 h 4307563"/>
              <a:gd name="connsiteX44" fmla="*/ 7125881 w 7125881"/>
              <a:gd name="connsiteY44" fmla="*/ 3613476 h 4307563"/>
              <a:gd name="connsiteX45" fmla="*/ 5713017 w 7125881"/>
              <a:gd name="connsiteY45" fmla="*/ 2465712 h 4307563"/>
              <a:gd name="connsiteX46" fmla="*/ 4101128 w 7125881"/>
              <a:gd name="connsiteY46" fmla="*/ 1379114 h 4307563"/>
              <a:gd name="connsiteX47" fmla="*/ 3318797 w 7125881"/>
              <a:gd name="connsiteY47" fmla="*/ 892967 h 4307563"/>
              <a:gd name="connsiteX48" fmla="*/ 3085856 w 7125881"/>
              <a:gd name="connsiteY48" fmla="*/ 610516 h 4307563"/>
              <a:gd name="connsiteX49" fmla="*/ 2721021 w 7125881"/>
              <a:gd name="connsiteY49" fmla="*/ 0 h 4307563"/>
              <a:gd name="connsiteX50" fmla="*/ 2245262 w 7125881"/>
              <a:gd name="connsiteY50" fmla="*/ 1069064 h 4307563"/>
              <a:gd name="connsiteX51" fmla="*/ 1989942 w 7125881"/>
              <a:gd name="connsiteY51" fmla="*/ 1038969 h 4307563"/>
              <a:gd name="connsiteX52" fmla="*/ 1737690 w 7125881"/>
              <a:gd name="connsiteY52" fmla="*/ 1074526 h 4307563"/>
              <a:gd name="connsiteX53" fmla="*/ 1271717 w 7125881"/>
              <a:gd name="connsiteY53" fmla="*/ 1143857 h 4307563"/>
              <a:gd name="connsiteX54" fmla="*/ 762432 w 7125881"/>
              <a:gd name="connsiteY54" fmla="*/ 1123964 h 4307563"/>
              <a:gd name="connsiteX55" fmla="*/ 649676 w 7125881"/>
              <a:gd name="connsiteY55" fmla="*/ 1252158 h 4307563"/>
              <a:gd name="connsiteX56" fmla="*/ 581990 w 7125881"/>
              <a:gd name="connsiteY56" fmla="*/ 1329774 h 4307563"/>
              <a:gd name="connsiteX57" fmla="*/ 512456 w 7125881"/>
              <a:gd name="connsiteY57" fmla="*/ 1326365 h 4307563"/>
              <a:gd name="connsiteX58" fmla="*/ 465890 w 7125881"/>
              <a:gd name="connsiteY58" fmla="*/ 1467107 h 4307563"/>
              <a:gd name="connsiteX59" fmla="*/ 290933 w 7125881"/>
              <a:gd name="connsiteY59" fmla="*/ 1387209 h 4307563"/>
              <a:gd name="connsiteX60" fmla="*/ 89510 w 7125881"/>
              <a:gd name="connsiteY60" fmla="*/ 1276965 h 4307563"/>
              <a:gd name="connsiteX61" fmla="*/ 68887 w 7125881"/>
              <a:gd name="connsiteY61" fmla="*/ 1425648 h 4307563"/>
              <a:gd name="connsiteX62" fmla="*/ 0 w 7125881"/>
              <a:gd name="connsiteY62" fmla="*/ 1525363 h 4307563"/>
              <a:gd name="connsiteX63" fmla="*/ 15717 w 7125881"/>
              <a:gd name="connsiteY63" fmla="*/ 1762731 h 4307563"/>
              <a:gd name="connsiteX64" fmla="*/ 124038 w 7125881"/>
              <a:gd name="connsiteY64" fmla="*/ 1750770 h 4307563"/>
              <a:gd name="connsiteX65" fmla="*/ 287427 w 7125881"/>
              <a:gd name="connsiteY65" fmla="*/ 1821179 h 4307563"/>
              <a:gd name="connsiteX66" fmla="*/ 477307 w 7125881"/>
              <a:gd name="connsiteY66" fmla="*/ 1934204 h 4307563"/>
              <a:gd name="connsiteX67" fmla="*/ 442078 w 7125881"/>
              <a:gd name="connsiteY67" fmla="*/ 2079647 h 4307563"/>
              <a:gd name="connsiteX68" fmla="*/ 632171 w 7125881"/>
              <a:gd name="connsiteY68" fmla="*/ 2309786 h 4307563"/>
              <a:gd name="connsiteX69" fmla="*/ 534711 w 7125881"/>
              <a:gd name="connsiteY69" fmla="*/ 2586366 h 4307563"/>
              <a:gd name="connsiteX0" fmla="*/ 534711 w 7125881"/>
              <a:gd name="connsiteY0" fmla="*/ 2586366 h 4307563"/>
              <a:gd name="connsiteX1" fmla="*/ 1076824 w 7125881"/>
              <a:gd name="connsiteY1" fmla="*/ 2828493 h 4307563"/>
              <a:gd name="connsiteX2" fmla="*/ 1398218 w 7125881"/>
              <a:gd name="connsiteY2" fmla="*/ 2987285 h 4307563"/>
              <a:gd name="connsiteX3" fmla="*/ 997575 w 7125881"/>
              <a:gd name="connsiteY3" fmla="*/ 3977203 h 4307563"/>
              <a:gd name="connsiteX4" fmla="*/ 1286691 w 7125881"/>
              <a:gd name="connsiteY4" fmla="*/ 3857337 h 4307563"/>
              <a:gd name="connsiteX5" fmla="*/ 1442161 w 7125881"/>
              <a:gd name="connsiteY5" fmla="*/ 3655120 h 4307563"/>
              <a:gd name="connsiteX6" fmla="*/ 1468940 w 7125881"/>
              <a:gd name="connsiteY6" fmla="*/ 3625756 h 4307563"/>
              <a:gd name="connsiteX7" fmla="*/ 1513390 w 7125881"/>
              <a:gd name="connsiteY7" fmla="*/ 3638456 h 4307563"/>
              <a:gd name="connsiteX8" fmla="*/ 1487990 w 7125881"/>
              <a:gd name="connsiteY8" fmla="*/ 3676556 h 4307563"/>
              <a:gd name="connsiteX9" fmla="*/ 1649915 w 7125881"/>
              <a:gd name="connsiteY9" fmla="*/ 3749870 h 4307563"/>
              <a:gd name="connsiteX10" fmla="*/ 1859532 w 7125881"/>
              <a:gd name="connsiteY10" fmla="*/ 3822954 h 4307563"/>
              <a:gd name="connsiteX11" fmla="*/ 1854065 w 7125881"/>
              <a:gd name="connsiteY11" fmla="*/ 3745501 h 4307563"/>
              <a:gd name="connsiteX12" fmla="*/ 1879446 w 7125881"/>
              <a:gd name="connsiteY12" fmla="*/ 3659805 h 4307563"/>
              <a:gd name="connsiteX13" fmla="*/ 1994158 w 7125881"/>
              <a:gd name="connsiteY13" fmla="*/ 3168428 h 4307563"/>
              <a:gd name="connsiteX14" fmla="*/ 2804799 w 7125881"/>
              <a:gd name="connsiteY14" fmla="*/ 3852427 h 4307563"/>
              <a:gd name="connsiteX15" fmla="*/ 3013959 w 7125881"/>
              <a:gd name="connsiteY15" fmla="*/ 3914796 h 4307563"/>
              <a:gd name="connsiteX16" fmla="*/ 3183365 w 7125881"/>
              <a:gd name="connsiteY16" fmla="*/ 3946490 h 4307563"/>
              <a:gd name="connsiteX17" fmla="*/ 3423049 w 7125881"/>
              <a:gd name="connsiteY17" fmla="*/ 3996345 h 4307563"/>
              <a:gd name="connsiteX18" fmla="*/ 3632647 w 7125881"/>
              <a:gd name="connsiteY18" fmla="*/ 4038834 h 4307563"/>
              <a:gd name="connsiteX19" fmla="*/ 3740614 w 7125881"/>
              <a:gd name="connsiteY19" fmla="*/ 3934614 h 4307563"/>
              <a:gd name="connsiteX20" fmla="*/ 3737407 w 7125881"/>
              <a:gd name="connsiteY20" fmla="*/ 3598719 h 4307563"/>
              <a:gd name="connsiteX21" fmla="*/ 3757294 w 7125881"/>
              <a:gd name="connsiteY21" fmla="*/ 3338420 h 4307563"/>
              <a:gd name="connsiteX22" fmla="*/ 3792915 w 7125881"/>
              <a:gd name="connsiteY22" fmla="*/ 3306580 h 4307563"/>
              <a:gd name="connsiteX23" fmla="*/ 4255597 w 7125881"/>
              <a:gd name="connsiteY23" fmla="*/ 3676766 h 4307563"/>
              <a:gd name="connsiteX24" fmla="*/ 4720118 w 7125881"/>
              <a:gd name="connsiteY24" fmla="*/ 4035330 h 4307563"/>
              <a:gd name="connsiteX25" fmla="*/ 5023475 w 7125881"/>
              <a:gd name="connsiteY25" fmla="*/ 4307563 h 4307563"/>
              <a:gd name="connsiteX26" fmla="*/ 5017702 w 7125881"/>
              <a:gd name="connsiteY26" fmla="*/ 3997712 h 4307563"/>
              <a:gd name="connsiteX27" fmla="*/ 4969981 w 7125881"/>
              <a:gd name="connsiteY27" fmla="*/ 3885625 h 4307563"/>
              <a:gd name="connsiteX28" fmla="*/ 4908533 w 7125881"/>
              <a:gd name="connsiteY28" fmla="*/ 3736036 h 4307563"/>
              <a:gd name="connsiteX29" fmla="*/ 5369357 w 7125881"/>
              <a:gd name="connsiteY29" fmla="*/ 3622485 h 4307563"/>
              <a:gd name="connsiteX30" fmla="*/ 5352135 w 7125881"/>
              <a:gd name="connsiteY30" fmla="*/ 3384841 h 4307563"/>
              <a:gd name="connsiteX31" fmla="*/ 5596803 w 7125881"/>
              <a:gd name="connsiteY31" fmla="*/ 3390518 h 4307563"/>
              <a:gd name="connsiteX32" fmla="*/ 5602980 w 7125881"/>
              <a:gd name="connsiteY32" fmla="*/ 3340035 h 4307563"/>
              <a:gd name="connsiteX33" fmla="*/ 5450683 w 7125881"/>
              <a:gd name="connsiteY33" fmla="*/ 3348903 h 4307563"/>
              <a:gd name="connsiteX34" fmla="*/ 5397215 w 7125881"/>
              <a:gd name="connsiteY34" fmla="*/ 3290363 h 4307563"/>
              <a:gd name="connsiteX35" fmla="*/ 5479694 w 7125881"/>
              <a:gd name="connsiteY35" fmla="*/ 3175753 h 4307563"/>
              <a:gd name="connsiteX36" fmla="*/ 5563128 w 7125881"/>
              <a:gd name="connsiteY36" fmla="*/ 3256974 h 4307563"/>
              <a:gd name="connsiteX37" fmla="*/ 5654304 w 7125881"/>
              <a:gd name="connsiteY37" fmla="*/ 3241054 h 4307563"/>
              <a:gd name="connsiteX38" fmla="*/ 5699181 w 7125881"/>
              <a:gd name="connsiteY38" fmla="*/ 3152689 h 4307563"/>
              <a:gd name="connsiteX39" fmla="*/ 5832576 w 7125881"/>
              <a:gd name="connsiteY39" fmla="*/ 3246118 h 4307563"/>
              <a:gd name="connsiteX40" fmla="*/ 6257638 w 7125881"/>
              <a:gd name="connsiteY40" fmla="*/ 3084915 h 4307563"/>
              <a:gd name="connsiteX41" fmla="*/ 6492881 w 7125881"/>
              <a:gd name="connsiteY41" fmla="*/ 3220990 h 4307563"/>
              <a:gd name="connsiteX42" fmla="*/ 6644869 w 7125881"/>
              <a:gd name="connsiteY42" fmla="*/ 3367997 h 4307563"/>
              <a:gd name="connsiteX43" fmla="*/ 7105986 w 7125881"/>
              <a:gd name="connsiteY43" fmla="*/ 3673636 h 4307563"/>
              <a:gd name="connsiteX44" fmla="*/ 7125881 w 7125881"/>
              <a:gd name="connsiteY44" fmla="*/ 3613476 h 4307563"/>
              <a:gd name="connsiteX45" fmla="*/ 5713017 w 7125881"/>
              <a:gd name="connsiteY45" fmla="*/ 2465712 h 4307563"/>
              <a:gd name="connsiteX46" fmla="*/ 4101128 w 7125881"/>
              <a:gd name="connsiteY46" fmla="*/ 1379114 h 4307563"/>
              <a:gd name="connsiteX47" fmla="*/ 3318797 w 7125881"/>
              <a:gd name="connsiteY47" fmla="*/ 892967 h 4307563"/>
              <a:gd name="connsiteX48" fmla="*/ 3085856 w 7125881"/>
              <a:gd name="connsiteY48" fmla="*/ 610516 h 4307563"/>
              <a:gd name="connsiteX49" fmla="*/ 2721021 w 7125881"/>
              <a:gd name="connsiteY49" fmla="*/ 0 h 4307563"/>
              <a:gd name="connsiteX50" fmla="*/ 2245262 w 7125881"/>
              <a:gd name="connsiteY50" fmla="*/ 1069064 h 4307563"/>
              <a:gd name="connsiteX51" fmla="*/ 1989942 w 7125881"/>
              <a:gd name="connsiteY51" fmla="*/ 1038969 h 4307563"/>
              <a:gd name="connsiteX52" fmla="*/ 1737690 w 7125881"/>
              <a:gd name="connsiteY52" fmla="*/ 1074526 h 4307563"/>
              <a:gd name="connsiteX53" fmla="*/ 1271717 w 7125881"/>
              <a:gd name="connsiteY53" fmla="*/ 1143857 h 4307563"/>
              <a:gd name="connsiteX54" fmla="*/ 762432 w 7125881"/>
              <a:gd name="connsiteY54" fmla="*/ 1123964 h 4307563"/>
              <a:gd name="connsiteX55" fmla="*/ 649676 w 7125881"/>
              <a:gd name="connsiteY55" fmla="*/ 1252158 h 4307563"/>
              <a:gd name="connsiteX56" fmla="*/ 581990 w 7125881"/>
              <a:gd name="connsiteY56" fmla="*/ 1329774 h 4307563"/>
              <a:gd name="connsiteX57" fmla="*/ 512456 w 7125881"/>
              <a:gd name="connsiteY57" fmla="*/ 1326365 h 4307563"/>
              <a:gd name="connsiteX58" fmla="*/ 465890 w 7125881"/>
              <a:gd name="connsiteY58" fmla="*/ 1467107 h 4307563"/>
              <a:gd name="connsiteX59" fmla="*/ 290933 w 7125881"/>
              <a:gd name="connsiteY59" fmla="*/ 1387209 h 4307563"/>
              <a:gd name="connsiteX60" fmla="*/ 89510 w 7125881"/>
              <a:gd name="connsiteY60" fmla="*/ 1276965 h 4307563"/>
              <a:gd name="connsiteX61" fmla="*/ 68887 w 7125881"/>
              <a:gd name="connsiteY61" fmla="*/ 1425648 h 4307563"/>
              <a:gd name="connsiteX62" fmla="*/ 0 w 7125881"/>
              <a:gd name="connsiteY62" fmla="*/ 1525363 h 4307563"/>
              <a:gd name="connsiteX63" fmla="*/ 15717 w 7125881"/>
              <a:gd name="connsiteY63" fmla="*/ 1762731 h 4307563"/>
              <a:gd name="connsiteX64" fmla="*/ 124038 w 7125881"/>
              <a:gd name="connsiteY64" fmla="*/ 1750770 h 4307563"/>
              <a:gd name="connsiteX65" fmla="*/ 287427 w 7125881"/>
              <a:gd name="connsiteY65" fmla="*/ 1821179 h 4307563"/>
              <a:gd name="connsiteX66" fmla="*/ 477307 w 7125881"/>
              <a:gd name="connsiteY66" fmla="*/ 1934204 h 4307563"/>
              <a:gd name="connsiteX67" fmla="*/ 442078 w 7125881"/>
              <a:gd name="connsiteY67" fmla="*/ 2079647 h 4307563"/>
              <a:gd name="connsiteX68" fmla="*/ 632171 w 7125881"/>
              <a:gd name="connsiteY68" fmla="*/ 2309786 h 4307563"/>
              <a:gd name="connsiteX69" fmla="*/ 534711 w 7125881"/>
              <a:gd name="connsiteY69" fmla="*/ 2586366 h 4307563"/>
              <a:gd name="connsiteX0" fmla="*/ 534711 w 7125881"/>
              <a:gd name="connsiteY0" fmla="*/ 2586366 h 4307563"/>
              <a:gd name="connsiteX1" fmla="*/ 1076824 w 7125881"/>
              <a:gd name="connsiteY1" fmla="*/ 2828493 h 4307563"/>
              <a:gd name="connsiteX2" fmla="*/ 1398218 w 7125881"/>
              <a:gd name="connsiteY2" fmla="*/ 2987285 h 4307563"/>
              <a:gd name="connsiteX3" fmla="*/ 997575 w 7125881"/>
              <a:gd name="connsiteY3" fmla="*/ 3977203 h 4307563"/>
              <a:gd name="connsiteX4" fmla="*/ 1286691 w 7125881"/>
              <a:gd name="connsiteY4" fmla="*/ 3857337 h 4307563"/>
              <a:gd name="connsiteX5" fmla="*/ 1442161 w 7125881"/>
              <a:gd name="connsiteY5" fmla="*/ 3655120 h 4307563"/>
              <a:gd name="connsiteX6" fmla="*/ 1468940 w 7125881"/>
              <a:gd name="connsiteY6" fmla="*/ 3625756 h 4307563"/>
              <a:gd name="connsiteX7" fmla="*/ 1513390 w 7125881"/>
              <a:gd name="connsiteY7" fmla="*/ 3638456 h 4307563"/>
              <a:gd name="connsiteX8" fmla="*/ 1487990 w 7125881"/>
              <a:gd name="connsiteY8" fmla="*/ 3676556 h 4307563"/>
              <a:gd name="connsiteX9" fmla="*/ 1649915 w 7125881"/>
              <a:gd name="connsiteY9" fmla="*/ 3749870 h 4307563"/>
              <a:gd name="connsiteX10" fmla="*/ 1859532 w 7125881"/>
              <a:gd name="connsiteY10" fmla="*/ 3822954 h 4307563"/>
              <a:gd name="connsiteX11" fmla="*/ 1854065 w 7125881"/>
              <a:gd name="connsiteY11" fmla="*/ 3745501 h 4307563"/>
              <a:gd name="connsiteX12" fmla="*/ 1879446 w 7125881"/>
              <a:gd name="connsiteY12" fmla="*/ 3659805 h 4307563"/>
              <a:gd name="connsiteX13" fmla="*/ 1994158 w 7125881"/>
              <a:gd name="connsiteY13" fmla="*/ 3168428 h 4307563"/>
              <a:gd name="connsiteX14" fmla="*/ 2804799 w 7125881"/>
              <a:gd name="connsiteY14" fmla="*/ 3852427 h 4307563"/>
              <a:gd name="connsiteX15" fmla="*/ 3013959 w 7125881"/>
              <a:gd name="connsiteY15" fmla="*/ 3914796 h 4307563"/>
              <a:gd name="connsiteX16" fmla="*/ 3183365 w 7125881"/>
              <a:gd name="connsiteY16" fmla="*/ 3946490 h 4307563"/>
              <a:gd name="connsiteX17" fmla="*/ 3423049 w 7125881"/>
              <a:gd name="connsiteY17" fmla="*/ 3996345 h 4307563"/>
              <a:gd name="connsiteX18" fmla="*/ 3632647 w 7125881"/>
              <a:gd name="connsiteY18" fmla="*/ 4038834 h 4307563"/>
              <a:gd name="connsiteX19" fmla="*/ 3740614 w 7125881"/>
              <a:gd name="connsiteY19" fmla="*/ 3934614 h 4307563"/>
              <a:gd name="connsiteX20" fmla="*/ 3737407 w 7125881"/>
              <a:gd name="connsiteY20" fmla="*/ 3598719 h 4307563"/>
              <a:gd name="connsiteX21" fmla="*/ 3757294 w 7125881"/>
              <a:gd name="connsiteY21" fmla="*/ 3338420 h 4307563"/>
              <a:gd name="connsiteX22" fmla="*/ 3792915 w 7125881"/>
              <a:gd name="connsiteY22" fmla="*/ 3306580 h 4307563"/>
              <a:gd name="connsiteX23" fmla="*/ 4255597 w 7125881"/>
              <a:gd name="connsiteY23" fmla="*/ 3676766 h 4307563"/>
              <a:gd name="connsiteX24" fmla="*/ 4720118 w 7125881"/>
              <a:gd name="connsiteY24" fmla="*/ 4035330 h 4307563"/>
              <a:gd name="connsiteX25" fmla="*/ 5023475 w 7125881"/>
              <a:gd name="connsiteY25" fmla="*/ 4307563 h 4307563"/>
              <a:gd name="connsiteX26" fmla="*/ 5017702 w 7125881"/>
              <a:gd name="connsiteY26" fmla="*/ 3997712 h 4307563"/>
              <a:gd name="connsiteX27" fmla="*/ 4969981 w 7125881"/>
              <a:gd name="connsiteY27" fmla="*/ 3885625 h 4307563"/>
              <a:gd name="connsiteX28" fmla="*/ 4908533 w 7125881"/>
              <a:gd name="connsiteY28" fmla="*/ 3736036 h 4307563"/>
              <a:gd name="connsiteX29" fmla="*/ 5369357 w 7125881"/>
              <a:gd name="connsiteY29" fmla="*/ 3622485 h 4307563"/>
              <a:gd name="connsiteX30" fmla="*/ 5352135 w 7125881"/>
              <a:gd name="connsiteY30" fmla="*/ 3384841 h 4307563"/>
              <a:gd name="connsiteX31" fmla="*/ 5596803 w 7125881"/>
              <a:gd name="connsiteY31" fmla="*/ 3390518 h 4307563"/>
              <a:gd name="connsiteX32" fmla="*/ 5602980 w 7125881"/>
              <a:gd name="connsiteY32" fmla="*/ 3340035 h 4307563"/>
              <a:gd name="connsiteX33" fmla="*/ 5450683 w 7125881"/>
              <a:gd name="connsiteY33" fmla="*/ 3348903 h 4307563"/>
              <a:gd name="connsiteX34" fmla="*/ 5397215 w 7125881"/>
              <a:gd name="connsiteY34" fmla="*/ 3290363 h 4307563"/>
              <a:gd name="connsiteX35" fmla="*/ 5479694 w 7125881"/>
              <a:gd name="connsiteY35" fmla="*/ 3175753 h 4307563"/>
              <a:gd name="connsiteX36" fmla="*/ 5563128 w 7125881"/>
              <a:gd name="connsiteY36" fmla="*/ 3256974 h 4307563"/>
              <a:gd name="connsiteX37" fmla="*/ 5654304 w 7125881"/>
              <a:gd name="connsiteY37" fmla="*/ 3241054 h 4307563"/>
              <a:gd name="connsiteX38" fmla="*/ 5699181 w 7125881"/>
              <a:gd name="connsiteY38" fmla="*/ 3152689 h 4307563"/>
              <a:gd name="connsiteX39" fmla="*/ 5832576 w 7125881"/>
              <a:gd name="connsiteY39" fmla="*/ 3246118 h 4307563"/>
              <a:gd name="connsiteX40" fmla="*/ 6257638 w 7125881"/>
              <a:gd name="connsiteY40" fmla="*/ 3084915 h 4307563"/>
              <a:gd name="connsiteX41" fmla="*/ 6499269 w 7125881"/>
              <a:gd name="connsiteY41" fmla="*/ 3294463 h 4307563"/>
              <a:gd name="connsiteX42" fmla="*/ 6644869 w 7125881"/>
              <a:gd name="connsiteY42" fmla="*/ 3367997 h 4307563"/>
              <a:gd name="connsiteX43" fmla="*/ 7105986 w 7125881"/>
              <a:gd name="connsiteY43" fmla="*/ 3673636 h 4307563"/>
              <a:gd name="connsiteX44" fmla="*/ 7125881 w 7125881"/>
              <a:gd name="connsiteY44" fmla="*/ 3613476 h 4307563"/>
              <a:gd name="connsiteX45" fmla="*/ 5713017 w 7125881"/>
              <a:gd name="connsiteY45" fmla="*/ 2465712 h 4307563"/>
              <a:gd name="connsiteX46" fmla="*/ 4101128 w 7125881"/>
              <a:gd name="connsiteY46" fmla="*/ 1379114 h 4307563"/>
              <a:gd name="connsiteX47" fmla="*/ 3318797 w 7125881"/>
              <a:gd name="connsiteY47" fmla="*/ 892967 h 4307563"/>
              <a:gd name="connsiteX48" fmla="*/ 3085856 w 7125881"/>
              <a:gd name="connsiteY48" fmla="*/ 610516 h 4307563"/>
              <a:gd name="connsiteX49" fmla="*/ 2721021 w 7125881"/>
              <a:gd name="connsiteY49" fmla="*/ 0 h 4307563"/>
              <a:gd name="connsiteX50" fmla="*/ 2245262 w 7125881"/>
              <a:gd name="connsiteY50" fmla="*/ 1069064 h 4307563"/>
              <a:gd name="connsiteX51" fmla="*/ 1989942 w 7125881"/>
              <a:gd name="connsiteY51" fmla="*/ 1038969 h 4307563"/>
              <a:gd name="connsiteX52" fmla="*/ 1737690 w 7125881"/>
              <a:gd name="connsiteY52" fmla="*/ 1074526 h 4307563"/>
              <a:gd name="connsiteX53" fmla="*/ 1271717 w 7125881"/>
              <a:gd name="connsiteY53" fmla="*/ 1143857 h 4307563"/>
              <a:gd name="connsiteX54" fmla="*/ 762432 w 7125881"/>
              <a:gd name="connsiteY54" fmla="*/ 1123964 h 4307563"/>
              <a:gd name="connsiteX55" fmla="*/ 649676 w 7125881"/>
              <a:gd name="connsiteY55" fmla="*/ 1252158 h 4307563"/>
              <a:gd name="connsiteX56" fmla="*/ 581990 w 7125881"/>
              <a:gd name="connsiteY56" fmla="*/ 1329774 h 4307563"/>
              <a:gd name="connsiteX57" fmla="*/ 512456 w 7125881"/>
              <a:gd name="connsiteY57" fmla="*/ 1326365 h 4307563"/>
              <a:gd name="connsiteX58" fmla="*/ 465890 w 7125881"/>
              <a:gd name="connsiteY58" fmla="*/ 1467107 h 4307563"/>
              <a:gd name="connsiteX59" fmla="*/ 290933 w 7125881"/>
              <a:gd name="connsiteY59" fmla="*/ 1387209 h 4307563"/>
              <a:gd name="connsiteX60" fmla="*/ 89510 w 7125881"/>
              <a:gd name="connsiteY60" fmla="*/ 1276965 h 4307563"/>
              <a:gd name="connsiteX61" fmla="*/ 68887 w 7125881"/>
              <a:gd name="connsiteY61" fmla="*/ 1425648 h 4307563"/>
              <a:gd name="connsiteX62" fmla="*/ 0 w 7125881"/>
              <a:gd name="connsiteY62" fmla="*/ 1525363 h 4307563"/>
              <a:gd name="connsiteX63" fmla="*/ 15717 w 7125881"/>
              <a:gd name="connsiteY63" fmla="*/ 1762731 h 4307563"/>
              <a:gd name="connsiteX64" fmla="*/ 124038 w 7125881"/>
              <a:gd name="connsiteY64" fmla="*/ 1750770 h 4307563"/>
              <a:gd name="connsiteX65" fmla="*/ 287427 w 7125881"/>
              <a:gd name="connsiteY65" fmla="*/ 1821179 h 4307563"/>
              <a:gd name="connsiteX66" fmla="*/ 477307 w 7125881"/>
              <a:gd name="connsiteY66" fmla="*/ 1934204 h 4307563"/>
              <a:gd name="connsiteX67" fmla="*/ 442078 w 7125881"/>
              <a:gd name="connsiteY67" fmla="*/ 2079647 h 4307563"/>
              <a:gd name="connsiteX68" fmla="*/ 632171 w 7125881"/>
              <a:gd name="connsiteY68" fmla="*/ 2309786 h 4307563"/>
              <a:gd name="connsiteX69" fmla="*/ 534711 w 7125881"/>
              <a:gd name="connsiteY69" fmla="*/ 2586366 h 4307563"/>
              <a:gd name="connsiteX0" fmla="*/ 534711 w 7125881"/>
              <a:gd name="connsiteY0" fmla="*/ 2586366 h 4307563"/>
              <a:gd name="connsiteX1" fmla="*/ 1076824 w 7125881"/>
              <a:gd name="connsiteY1" fmla="*/ 2828493 h 4307563"/>
              <a:gd name="connsiteX2" fmla="*/ 1398218 w 7125881"/>
              <a:gd name="connsiteY2" fmla="*/ 2987285 h 4307563"/>
              <a:gd name="connsiteX3" fmla="*/ 997575 w 7125881"/>
              <a:gd name="connsiteY3" fmla="*/ 3977203 h 4307563"/>
              <a:gd name="connsiteX4" fmla="*/ 1286691 w 7125881"/>
              <a:gd name="connsiteY4" fmla="*/ 3857337 h 4307563"/>
              <a:gd name="connsiteX5" fmla="*/ 1442161 w 7125881"/>
              <a:gd name="connsiteY5" fmla="*/ 3655120 h 4307563"/>
              <a:gd name="connsiteX6" fmla="*/ 1468940 w 7125881"/>
              <a:gd name="connsiteY6" fmla="*/ 3625756 h 4307563"/>
              <a:gd name="connsiteX7" fmla="*/ 1513390 w 7125881"/>
              <a:gd name="connsiteY7" fmla="*/ 3638456 h 4307563"/>
              <a:gd name="connsiteX8" fmla="*/ 1487990 w 7125881"/>
              <a:gd name="connsiteY8" fmla="*/ 3676556 h 4307563"/>
              <a:gd name="connsiteX9" fmla="*/ 1649915 w 7125881"/>
              <a:gd name="connsiteY9" fmla="*/ 3749870 h 4307563"/>
              <a:gd name="connsiteX10" fmla="*/ 1859532 w 7125881"/>
              <a:gd name="connsiteY10" fmla="*/ 3822954 h 4307563"/>
              <a:gd name="connsiteX11" fmla="*/ 1854065 w 7125881"/>
              <a:gd name="connsiteY11" fmla="*/ 3745501 h 4307563"/>
              <a:gd name="connsiteX12" fmla="*/ 1879446 w 7125881"/>
              <a:gd name="connsiteY12" fmla="*/ 3659805 h 4307563"/>
              <a:gd name="connsiteX13" fmla="*/ 1994158 w 7125881"/>
              <a:gd name="connsiteY13" fmla="*/ 3168428 h 4307563"/>
              <a:gd name="connsiteX14" fmla="*/ 2804799 w 7125881"/>
              <a:gd name="connsiteY14" fmla="*/ 3852427 h 4307563"/>
              <a:gd name="connsiteX15" fmla="*/ 3013959 w 7125881"/>
              <a:gd name="connsiteY15" fmla="*/ 3914796 h 4307563"/>
              <a:gd name="connsiteX16" fmla="*/ 3183365 w 7125881"/>
              <a:gd name="connsiteY16" fmla="*/ 3946490 h 4307563"/>
              <a:gd name="connsiteX17" fmla="*/ 3423049 w 7125881"/>
              <a:gd name="connsiteY17" fmla="*/ 3996345 h 4307563"/>
              <a:gd name="connsiteX18" fmla="*/ 3632647 w 7125881"/>
              <a:gd name="connsiteY18" fmla="*/ 4038834 h 4307563"/>
              <a:gd name="connsiteX19" fmla="*/ 3740614 w 7125881"/>
              <a:gd name="connsiteY19" fmla="*/ 3934614 h 4307563"/>
              <a:gd name="connsiteX20" fmla="*/ 3737407 w 7125881"/>
              <a:gd name="connsiteY20" fmla="*/ 3598719 h 4307563"/>
              <a:gd name="connsiteX21" fmla="*/ 3757294 w 7125881"/>
              <a:gd name="connsiteY21" fmla="*/ 3338420 h 4307563"/>
              <a:gd name="connsiteX22" fmla="*/ 3792915 w 7125881"/>
              <a:gd name="connsiteY22" fmla="*/ 3306580 h 4307563"/>
              <a:gd name="connsiteX23" fmla="*/ 4255597 w 7125881"/>
              <a:gd name="connsiteY23" fmla="*/ 3676766 h 4307563"/>
              <a:gd name="connsiteX24" fmla="*/ 4720118 w 7125881"/>
              <a:gd name="connsiteY24" fmla="*/ 4035330 h 4307563"/>
              <a:gd name="connsiteX25" fmla="*/ 5023475 w 7125881"/>
              <a:gd name="connsiteY25" fmla="*/ 4307563 h 4307563"/>
              <a:gd name="connsiteX26" fmla="*/ 5017702 w 7125881"/>
              <a:gd name="connsiteY26" fmla="*/ 3997712 h 4307563"/>
              <a:gd name="connsiteX27" fmla="*/ 4969981 w 7125881"/>
              <a:gd name="connsiteY27" fmla="*/ 3885625 h 4307563"/>
              <a:gd name="connsiteX28" fmla="*/ 4908533 w 7125881"/>
              <a:gd name="connsiteY28" fmla="*/ 3736036 h 4307563"/>
              <a:gd name="connsiteX29" fmla="*/ 5369357 w 7125881"/>
              <a:gd name="connsiteY29" fmla="*/ 3622485 h 4307563"/>
              <a:gd name="connsiteX30" fmla="*/ 5352135 w 7125881"/>
              <a:gd name="connsiteY30" fmla="*/ 3384841 h 4307563"/>
              <a:gd name="connsiteX31" fmla="*/ 5596803 w 7125881"/>
              <a:gd name="connsiteY31" fmla="*/ 3390518 h 4307563"/>
              <a:gd name="connsiteX32" fmla="*/ 5602980 w 7125881"/>
              <a:gd name="connsiteY32" fmla="*/ 3340035 h 4307563"/>
              <a:gd name="connsiteX33" fmla="*/ 5450683 w 7125881"/>
              <a:gd name="connsiteY33" fmla="*/ 3348903 h 4307563"/>
              <a:gd name="connsiteX34" fmla="*/ 5397215 w 7125881"/>
              <a:gd name="connsiteY34" fmla="*/ 3290363 h 4307563"/>
              <a:gd name="connsiteX35" fmla="*/ 5479694 w 7125881"/>
              <a:gd name="connsiteY35" fmla="*/ 3175753 h 4307563"/>
              <a:gd name="connsiteX36" fmla="*/ 5563128 w 7125881"/>
              <a:gd name="connsiteY36" fmla="*/ 3256974 h 4307563"/>
              <a:gd name="connsiteX37" fmla="*/ 5654304 w 7125881"/>
              <a:gd name="connsiteY37" fmla="*/ 3241054 h 4307563"/>
              <a:gd name="connsiteX38" fmla="*/ 5699181 w 7125881"/>
              <a:gd name="connsiteY38" fmla="*/ 3152689 h 4307563"/>
              <a:gd name="connsiteX39" fmla="*/ 5832576 w 7125881"/>
              <a:gd name="connsiteY39" fmla="*/ 3246118 h 4307563"/>
              <a:gd name="connsiteX40" fmla="*/ 6260832 w 7125881"/>
              <a:gd name="connsiteY40" fmla="*/ 3161583 h 4307563"/>
              <a:gd name="connsiteX41" fmla="*/ 6499269 w 7125881"/>
              <a:gd name="connsiteY41" fmla="*/ 3294463 h 4307563"/>
              <a:gd name="connsiteX42" fmla="*/ 6644869 w 7125881"/>
              <a:gd name="connsiteY42" fmla="*/ 3367997 h 4307563"/>
              <a:gd name="connsiteX43" fmla="*/ 7105986 w 7125881"/>
              <a:gd name="connsiteY43" fmla="*/ 3673636 h 4307563"/>
              <a:gd name="connsiteX44" fmla="*/ 7125881 w 7125881"/>
              <a:gd name="connsiteY44" fmla="*/ 3613476 h 4307563"/>
              <a:gd name="connsiteX45" fmla="*/ 5713017 w 7125881"/>
              <a:gd name="connsiteY45" fmla="*/ 2465712 h 4307563"/>
              <a:gd name="connsiteX46" fmla="*/ 4101128 w 7125881"/>
              <a:gd name="connsiteY46" fmla="*/ 1379114 h 4307563"/>
              <a:gd name="connsiteX47" fmla="*/ 3318797 w 7125881"/>
              <a:gd name="connsiteY47" fmla="*/ 892967 h 4307563"/>
              <a:gd name="connsiteX48" fmla="*/ 3085856 w 7125881"/>
              <a:gd name="connsiteY48" fmla="*/ 610516 h 4307563"/>
              <a:gd name="connsiteX49" fmla="*/ 2721021 w 7125881"/>
              <a:gd name="connsiteY49" fmla="*/ 0 h 4307563"/>
              <a:gd name="connsiteX50" fmla="*/ 2245262 w 7125881"/>
              <a:gd name="connsiteY50" fmla="*/ 1069064 h 4307563"/>
              <a:gd name="connsiteX51" fmla="*/ 1989942 w 7125881"/>
              <a:gd name="connsiteY51" fmla="*/ 1038969 h 4307563"/>
              <a:gd name="connsiteX52" fmla="*/ 1737690 w 7125881"/>
              <a:gd name="connsiteY52" fmla="*/ 1074526 h 4307563"/>
              <a:gd name="connsiteX53" fmla="*/ 1271717 w 7125881"/>
              <a:gd name="connsiteY53" fmla="*/ 1143857 h 4307563"/>
              <a:gd name="connsiteX54" fmla="*/ 762432 w 7125881"/>
              <a:gd name="connsiteY54" fmla="*/ 1123964 h 4307563"/>
              <a:gd name="connsiteX55" fmla="*/ 649676 w 7125881"/>
              <a:gd name="connsiteY55" fmla="*/ 1252158 h 4307563"/>
              <a:gd name="connsiteX56" fmla="*/ 581990 w 7125881"/>
              <a:gd name="connsiteY56" fmla="*/ 1329774 h 4307563"/>
              <a:gd name="connsiteX57" fmla="*/ 512456 w 7125881"/>
              <a:gd name="connsiteY57" fmla="*/ 1326365 h 4307563"/>
              <a:gd name="connsiteX58" fmla="*/ 465890 w 7125881"/>
              <a:gd name="connsiteY58" fmla="*/ 1467107 h 4307563"/>
              <a:gd name="connsiteX59" fmla="*/ 290933 w 7125881"/>
              <a:gd name="connsiteY59" fmla="*/ 1387209 h 4307563"/>
              <a:gd name="connsiteX60" fmla="*/ 89510 w 7125881"/>
              <a:gd name="connsiteY60" fmla="*/ 1276965 h 4307563"/>
              <a:gd name="connsiteX61" fmla="*/ 68887 w 7125881"/>
              <a:gd name="connsiteY61" fmla="*/ 1425648 h 4307563"/>
              <a:gd name="connsiteX62" fmla="*/ 0 w 7125881"/>
              <a:gd name="connsiteY62" fmla="*/ 1525363 h 4307563"/>
              <a:gd name="connsiteX63" fmla="*/ 15717 w 7125881"/>
              <a:gd name="connsiteY63" fmla="*/ 1762731 h 4307563"/>
              <a:gd name="connsiteX64" fmla="*/ 124038 w 7125881"/>
              <a:gd name="connsiteY64" fmla="*/ 1750770 h 4307563"/>
              <a:gd name="connsiteX65" fmla="*/ 287427 w 7125881"/>
              <a:gd name="connsiteY65" fmla="*/ 1821179 h 4307563"/>
              <a:gd name="connsiteX66" fmla="*/ 477307 w 7125881"/>
              <a:gd name="connsiteY66" fmla="*/ 1934204 h 4307563"/>
              <a:gd name="connsiteX67" fmla="*/ 442078 w 7125881"/>
              <a:gd name="connsiteY67" fmla="*/ 2079647 h 4307563"/>
              <a:gd name="connsiteX68" fmla="*/ 632171 w 7125881"/>
              <a:gd name="connsiteY68" fmla="*/ 2309786 h 4307563"/>
              <a:gd name="connsiteX69" fmla="*/ 534711 w 7125881"/>
              <a:gd name="connsiteY69" fmla="*/ 2586366 h 4307563"/>
              <a:gd name="connsiteX0" fmla="*/ 534711 w 7125881"/>
              <a:gd name="connsiteY0" fmla="*/ 2586366 h 4307563"/>
              <a:gd name="connsiteX1" fmla="*/ 1076824 w 7125881"/>
              <a:gd name="connsiteY1" fmla="*/ 2828493 h 4307563"/>
              <a:gd name="connsiteX2" fmla="*/ 1398218 w 7125881"/>
              <a:gd name="connsiteY2" fmla="*/ 2987285 h 4307563"/>
              <a:gd name="connsiteX3" fmla="*/ 997575 w 7125881"/>
              <a:gd name="connsiteY3" fmla="*/ 3977203 h 4307563"/>
              <a:gd name="connsiteX4" fmla="*/ 1286691 w 7125881"/>
              <a:gd name="connsiteY4" fmla="*/ 3857337 h 4307563"/>
              <a:gd name="connsiteX5" fmla="*/ 1442161 w 7125881"/>
              <a:gd name="connsiteY5" fmla="*/ 3655120 h 4307563"/>
              <a:gd name="connsiteX6" fmla="*/ 1468940 w 7125881"/>
              <a:gd name="connsiteY6" fmla="*/ 3625756 h 4307563"/>
              <a:gd name="connsiteX7" fmla="*/ 1513390 w 7125881"/>
              <a:gd name="connsiteY7" fmla="*/ 3638456 h 4307563"/>
              <a:gd name="connsiteX8" fmla="*/ 1487990 w 7125881"/>
              <a:gd name="connsiteY8" fmla="*/ 3676556 h 4307563"/>
              <a:gd name="connsiteX9" fmla="*/ 1649915 w 7125881"/>
              <a:gd name="connsiteY9" fmla="*/ 3749870 h 4307563"/>
              <a:gd name="connsiteX10" fmla="*/ 1859532 w 7125881"/>
              <a:gd name="connsiteY10" fmla="*/ 3822954 h 4307563"/>
              <a:gd name="connsiteX11" fmla="*/ 1854065 w 7125881"/>
              <a:gd name="connsiteY11" fmla="*/ 3745501 h 4307563"/>
              <a:gd name="connsiteX12" fmla="*/ 1879446 w 7125881"/>
              <a:gd name="connsiteY12" fmla="*/ 3659805 h 4307563"/>
              <a:gd name="connsiteX13" fmla="*/ 1994158 w 7125881"/>
              <a:gd name="connsiteY13" fmla="*/ 3168428 h 4307563"/>
              <a:gd name="connsiteX14" fmla="*/ 2804799 w 7125881"/>
              <a:gd name="connsiteY14" fmla="*/ 3852427 h 4307563"/>
              <a:gd name="connsiteX15" fmla="*/ 3013959 w 7125881"/>
              <a:gd name="connsiteY15" fmla="*/ 3914796 h 4307563"/>
              <a:gd name="connsiteX16" fmla="*/ 3183365 w 7125881"/>
              <a:gd name="connsiteY16" fmla="*/ 3946490 h 4307563"/>
              <a:gd name="connsiteX17" fmla="*/ 3423049 w 7125881"/>
              <a:gd name="connsiteY17" fmla="*/ 3996345 h 4307563"/>
              <a:gd name="connsiteX18" fmla="*/ 3632647 w 7125881"/>
              <a:gd name="connsiteY18" fmla="*/ 4038834 h 4307563"/>
              <a:gd name="connsiteX19" fmla="*/ 3740614 w 7125881"/>
              <a:gd name="connsiteY19" fmla="*/ 3934614 h 4307563"/>
              <a:gd name="connsiteX20" fmla="*/ 3737407 w 7125881"/>
              <a:gd name="connsiteY20" fmla="*/ 3598719 h 4307563"/>
              <a:gd name="connsiteX21" fmla="*/ 3757294 w 7125881"/>
              <a:gd name="connsiteY21" fmla="*/ 3338420 h 4307563"/>
              <a:gd name="connsiteX22" fmla="*/ 3792915 w 7125881"/>
              <a:gd name="connsiteY22" fmla="*/ 3306580 h 4307563"/>
              <a:gd name="connsiteX23" fmla="*/ 4255597 w 7125881"/>
              <a:gd name="connsiteY23" fmla="*/ 3676766 h 4307563"/>
              <a:gd name="connsiteX24" fmla="*/ 4720118 w 7125881"/>
              <a:gd name="connsiteY24" fmla="*/ 4035330 h 4307563"/>
              <a:gd name="connsiteX25" fmla="*/ 5023475 w 7125881"/>
              <a:gd name="connsiteY25" fmla="*/ 4307563 h 4307563"/>
              <a:gd name="connsiteX26" fmla="*/ 5017702 w 7125881"/>
              <a:gd name="connsiteY26" fmla="*/ 3997712 h 4307563"/>
              <a:gd name="connsiteX27" fmla="*/ 4969981 w 7125881"/>
              <a:gd name="connsiteY27" fmla="*/ 3885625 h 4307563"/>
              <a:gd name="connsiteX28" fmla="*/ 4908533 w 7125881"/>
              <a:gd name="connsiteY28" fmla="*/ 3736036 h 4307563"/>
              <a:gd name="connsiteX29" fmla="*/ 5369357 w 7125881"/>
              <a:gd name="connsiteY29" fmla="*/ 3622485 h 4307563"/>
              <a:gd name="connsiteX30" fmla="*/ 5352135 w 7125881"/>
              <a:gd name="connsiteY30" fmla="*/ 3384841 h 4307563"/>
              <a:gd name="connsiteX31" fmla="*/ 5596803 w 7125881"/>
              <a:gd name="connsiteY31" fmla="*/ 3390518 h 4307563"/>
              <a:gd name="connsiteX32" fmla="*/ 5602980 w 7125881"/>
              <a:gd name="connsiteY32" fmla="*/ 3340035 h 4307563"/>
              <a:gd name="connsiteX33" fmla="*/ 5450683 w 7125881"/>
              <a:gd name="connsiteY33" fmla="*/ 3348903 h 4307563"/>
              <a:gd name="connsiteX34" fmla="*/ 5397215 w 7125881"/>
              <a:gd name="connsiteY34" fmla="*/ 3290363 h 4307563"/>
              <a:gd name="connsiteX35" fmla="*/ 5479694 w 7125881"/>
              <a:gd name="connsiteY35" fmla="*/ 3175753 h 4307563"/>
              <a:gd name="connsiteX36" fmla="*/ 5563128 w 7125881"/>
              <a:gd name="connsiteY36" fmla="*/ 3256974 h 4307563"/>
              <a:gd name="connsiteX37" fmla="*/ 5654304 w 7125881"/>
              <a:gd name="connsiteY37" fmla="*/ 3241054 h 4307563"/>
              <a:gd name="connsiteX38" fmla="*/ 5699181 w 7125881"/>
              <a:gd name="connsiteY38" fmla="*/ 3152689 h 4307563"/>
              <a:gd name="connsiteX39" fmla="*/ 5832576 w 7125881"/>
              <a:gd name="connsiteY39" fmla="*/ 3246118 h 4307563"/>
              <a:gd name="connsiteX40" fmla="*/ 6264028 w 7125881"/>
              <a:gd name="connsiteY40" fmla="*/ 3139222 h 4307563"/>
              <a:gd name="connsiteX41" fmla="*/ 6499269 w 7125881"/>
              <a:gd name="connsiteY41" fmla="*/ 3294463 h 4307563"/>
              <a:gd name="connsiteX42" fmla="*/ 6644869 w 7125881"/>
              <a:gd name="connsiteY42" fmla="*/ 3367997 h 4307563"/>
              <a:gd name="connsiteX43" fmla="*/ 7105986 w 7125881"/>
              <a:gd name="connsiteY43" fmla="*/ 3673636 h 4307563"/>
              <a:gd name="connsiteX44" fmla="*/ 7125881 w 7125881"/>
              <a:gd name="connsiteY44" fmla="*/ 3613476 h 4307563"/>
              <a:gd name="connsiteX45" fmla="*/ 5713017 w 7125881"/>
              <a:gd name="connsiteY45" fmla="*/ 2465712 h 4307563"/>
              <a:gd name="connsiteX46" fmla="*/ 4101128 w 7125881"/>
              <a:gd name="connsiteY46" fmla="*/ 1379114 h 4307563"/>
              <a:gd name="connsiteX47" fmla="*/ 3318797 w 7125881"/>
              <a:gd name="connsiteY47" fmla="*/ 892967 h 4307563"/>
              <a:gd name="connsiteX48" fmla="*/ 3085856 w 7125881"/>
              <a:gd name="connsiteY48" fmla="*/ 610516 h 4307563"/>
              <a:gd name="connsiteX49" fmla="*/ 2721021 w 7125881"/>
              <a:gd name="connsiteY49" fmla="*/ 0 h 4307563"/>
              <a:gd name="connsiteX50" fmla="*/ 2245262 w 7125881"/>
              <a:gd name="connsiteY50" fmla="*/ 1069064 h 4307563"/>
              <a:gd name="connsiteX51" fmla="*/ 1989942 w 7125881"/>
              <a:gd name="connsiteY51" fmla="*/ 1038969 h 4307563"/>
              <a:gd name="connsiteX52" fmla="*/ 1737690 w 7125881"/>
              <a:gd name="connsiteY52" fmla="*/ 1074526 h 4307563"/>
              <a:gd name="connsiteX53" fmla="*/ 1271717 w 7125881"/>
              <a:gd name="connsiteY53" fmla="*/ 1143857 h 4307563"/>
              <a:gd name="connsiteX54" fmla="*/ 762432 w 7125881"/>
              <a:gd name="connsiteY54" fmla="*/ 1123964 h 4307563"/>
              <a:gd name="connsiteX55" fmla="*/ 649676 w 7125881"/>
              <a:gd name="connsiteY55" fmla="*/ 1252158 h 4307563"/>
              <a:gd name="connsiteX56" fmla="*/ 581990 w 7125881"/>
              <a:gd name="connsiteY56" fmla="*/ 1329774 h 4307563"/>
              <a:gd name="connsiteX57" fmla="*/ 512456 w 7125881"/>
              <a:gd name="connsiteY57" fmla="*/ 1326365 h 4307563"/>
              <a:gd name="connsiteX58" fmla="*/ 465890 w 7125881"/>
              <a:gd name="connsiteY58" fmla="*/ 1467107 h 4307563"/>
              <a:gd name="connsiteX59" fmla="*/ 290933 w 7125881"/>
              <a:gd name="connsiteY59" fmla="*/ 1387209 h 4307563"/>
              <a:gd name="connsiteX60" fmla="*/ 89510 w 7125881"/>
              <a:gd name="connsiteY60" fmla="*/ 1276965 h 4307563"/>
              <a:gd name="connsiteX61" fmla="*/ 68887 w 7125881"/>
              <a:gd name="connsiteY61" fmla="*/ 1425648 h 4307563"/>
              <a:gd name="connsiteX62" fmla="*/ 0 w 7125881"/>
              <a:gd name="connsiteY62" fmla="*/ 1525363 h 4307563"/>
              <a:gd name="connsiteX63" fmla="*/ 15717 w 7125881"/>
              <a:gd name="connsiteY63" fmla="*/ 1762731 h 4307563"/>
              <a:gd name="connsiteX64" fmla="*/ 124038 w 7125881"/>
              <a:gd name="connsiteY64" fmla="*/ 1750770 h 4307563"/>
              <a:gd name="connsiteX65" fmla="*/ 287427 w 7125881"/>
              <a:gd name="connsiteY65" fmla="*/ 1821179 h 4307563"/>
              <a:gd name="connsiteX66" fmla="*/ 477307 w 7125881"/>
              <a:gd name="connsiteY66" fmla="*/ 1934204 h 4307563"/>
              <a:gd name="connsiteX67" fmla="*/ 442078 w 7125881"/>
              <a:gd name="connsiteY67" fmla="*/ 2079647 h 4307563"/>
              <a:gd name="connsiteX68" fmla="*/ 632171 w 7125881"/>
              <a:gd name="connsiteY68" fmla="*/ 2309786 h 4307563"/>
              <a:gd name="connsiteX69" fmla="*/ 534711 w 7125881"/>
              <a:gd name="connsiteY69" fmla="*/ 2586366 h 4307563"/>
              <a:gd name="connsiteX0" fmla="*/ 534711 w 7125881"/>
              <a:gd name="connsiteY0" fmla="*/ 2586366 h 4307563"/>
              <a:gd name="connsiteX1" fmla="*/ 1076824 w 7125881"/>
              <a:gd name="connsiteY1" fmla="*/ 2828493 h 4307563"/>
              <a:gd name="connsiteX2" fmla="*/ 1398218 w 7125881"/>
              <a:gd name="connsiteY2" fmla="*/ 2987285 h 4307563"/>
              <a:gd name="connsiteX3" fmla="*/ 997575 w 7125881"/>
              <a:gd name="connsiteY3" fmla="*/ 3977203 h 4307563"/>
              <a:gd name="connsiteX4" fmla="*/ 1286691 w 7125881"/>
              <a:gd name="connsiteY4" fmla="*/ 3857337 h 4307563"/>
              <a:gd name="connsiteX5" fmla="*/ 1442161 w 7125881"/>
              <a:gd name="connsiteY5" fmla="*/ 3655120 h 4307563"/>
              <a:gd name="connsiteX6" fmla="*/ 1468940 w 7125881"/>
              <a:gd name="connsiteY6" fmla="*/ 3625756 h 4307563"/>
              <a:gd name="connsiteX7" fmla="*/ 1513390 w 7125881"/>
              <a:gd name="connsiteY7" fmla="*/ 3638456 h 4307563"/>
              <a:gd name="connsiteX8" fmla="*/ 1487990 w 7125881"/>
              <a:gd name="connsiteY8" fmla="*/ 3676556 h 4307563"/>
              <a:gd name="connsiteX9" fmla="*/ 1649915 w 7125881"/>
              <a:gd name="connsiteY9" fmla="*/ 3749870 h 4307563"/>
              <a:gd name="connsiteX10" fmla="*/ 1859532 w 7125881"/>
              <a:gd name="connsiteY10" fmla="*/ 3822954 h 4307563"/>
              <a:gd name="connsiteX11" fmla="*/ 1854065 w 7125881"/>
              <a:gd name="connsiteY11" fmla="*/ 3745501 h 4307563"/>
              <a:gd name="connsiteX12" fmla="*/ 1879446 w 7125881"/>
              <a:gd name="connsiteY12" fmla="*/ 3659805 h 4307563"/>
              <a:gd name="connsiteX13" fmla="*/ 1994158 w 7125881"/>
              <a:gd name="connsiteY13" fmla="*/ 3168428 h 4307563"/>
              <a:gd name="connsiteX14" fmla="*/ 2804799 w 7125881"/>
              <a:gd name="connsiteY14" fmla="*/ 3852427 h 4307563"/>
              <a:gd name="connsiteX15" fmla="*/ 3013959 w 7125881"/>
              <a:gd name="connsiteY15" fmla="*/ 3914796 h 4307563"/>
              <a:gd name="connsiteX16" fmla="*/ 3183365 w 7125881"/>
              <a:gd name="connsiteY16" fmla="*/ 3946490 h 4307563"/>
              <a:gd name="connsiteX17" fmla="*/ 3423049 w 7125881"/>
              <a:gd name="connsiteY17" fmla="*/ 3996345 h 4307563"/>
              <a:gd name="connsiteX18" fmla="*/ 3632647 w 7125881"/>
              <a:gd name="connsiteY18" fmla="*/ 4038834 h 4307563"/>
              <a:gd name="connsiteX19" fmla="*/ 3740614 w 7125881"/>
              <a:gd name="connsiteY19" fmla="*/ 3934614 h 4307563"/>
              <a:gd name="connsiteX20" fmla="*/ 3737407 w 7125881"/>
              <a:gd name="connsiteY20" fmla="*/ 3598719 h 4307563"/>
              <a:gd name="connsiteX21" fmla="*/ 3757294 w 7125881"/>
              <a:gd name="connsiteY21" fmla="*/ 3338420 h 4307563"/>
              <a:gd name="connsiteX22" fmla="*/ 3792915 w 7125881"/>
              <a:gd name="connsiteY22" fmla="*/ 3306580 h 4307563"/>
              <a:gd name="connsiteX23" fmla="*/ 4255597 w 7125881"/>
              <a:gd name="connsiteY23" fmla="*/ 3676766 h 4307563"/>
              <a:gd name="connsiteX24" fmla="*/ 4720118 w 7125881"/>
              <a:gd name="connsiteY24" fmla="*/ 4035330 h 4307563"/>
              <a:gd name="connsiteX25" fmla="*/ 5023475 w 7125881"/>
              <a:gd name="connsiteY25" fmla="*/ 4307563 h 4307563"/>
              <a:gd name="connsiteX26" fmla="*/ 5017702 w 7125881"/>
              <a:gd name="connsiteY26" fmla="*/ 3997712 h 4307563"/>
              <a:gd name="connsiteX27" fmla="*/ 4969981 w 7125881"/>
              <a:gd name="connsiteY27" fmla="*/ 3885625 h 4307563"/>
              <a:gd name="connsiteX28" fmla="*/ 4908533 w 7125881"/>
              <a:gd name="connsiteY28" fmla="*/ 3736036 h 4307563"/>
              <a:gd name="connsiteX29" fmla="*/ 5369357 w 7125881"/>
              <a:gd name="connsiteY29" fmla="*/ 3622485 h 4307563"/>
              <a:gd name="connsiteX30" fmla="*/ 5352135 w 7125881"/>
              <a:gd name="connsiteY30" fmla="*/ 3384841 h 4307563"/>
              <a:gd name="connsiteX31" fmla="*/ 5596803 w 7125881"/>
              <a:gd name="connsiteY31" fmla="*/ 3390518 h 4307563"/>
              <a:gd name="connsiteX32" fmla="*/ 5602980 w 7125881"/>
              <a:gd name="connsiteY32" fmla="*/ 3340035 h 4307563"/>
              <a:gd name="connsiteX33" fmla="*/ 5450683 w 7125881"/>
              <a:gd name="connsiteY33" fmla="*/ 3348903 h 4307563"/>
              <a:gd name="connsiteX34" fmla="*/ 5397215 w 7125881"/>
              <a:gd name="connsiteY34" fmla="*/ 3290363 h 4307563"/>
              <a:gd name="connsiteX35" fmla="*/ 5479694 w 7125881"/>
              <a:gd name="connsiteY35" fmla="*/ 3175753 h 4307563"/>
              <a:gd name="connsiteX36" fmla="*/ 5563128 w 7125881"/>
              <a:gd name="connsiteY36" fmla="*/ 3256974 h 4307563"/>
              <a:gd name="connsiteX37" fmla="*/ 5654304 w 7125881"/>
              <a:gd name="connsiteY37" fmla="*/ 3241054 h 4307563"/>
              <a:gd name="connsiteX38" fmla="*/ 5699181 w 7125881"/>
              <a:gd name="connsiteY38" fmla="*/ 3152689 h 4307563"/>
              <a:gd name="connsiteX39" fmla="*/ 5832576 w 7125881"/>
              <a:gd name="connsiteY39" fmla="*/ 3246118 h 4307563"/>
              <a:gd name="connsiteX40" fmla="*/ 6264028 w 7125881"/>
              <a:gd name="connsiteY40" fmla="*/ 3139222 h 4307563"/>
              <a:gd name="connsiteX41" fmla="*/ 6499269 w 7125881"/>
              <a:gd name="connsiteY41" fmla="*/ 3294463 h 4307563"/>
              <a:gd name="connsiteX42" fmla="*/ 6644869 w 7125881"/>
              <a:gd name="connsiteY42" fmla="*/ 3367997 h 4307563"/>
              <a:gd name="connsiteX43" fmla="*/ 7105986 w 7125881"/>
              <a:gd name="connsiteY43" fmla="*/ 3673636 h 4307563"/>
              <a:gd name="connsiteX44" fmla="*/ 7125881 w 7125881"/>
              <a:gd name="connsiteY44" fmla="*/ 3613476 h 4307563"/>
              <a:gd name="connsiteX45" fmla="*/ 5713017 w 7125881"/>
              <a:gd name="connsiteY45" fmla="*/ 2465712 h 4307563"/>
              <a:gd name="connsiteX46" fmla="*/ 4101128 w 7125881"/>
              <a:gd name="connsiteY46" fmla="*/ 1379114 h 4307563"/>
              <a:gd name="connsiteX47" fmla="*/ 3318797 w 7125881"/>
              <a:gd name="connsiteY47" fmla="*/ 892967 h 4307563"/>
              <a:gd name="connsiteX48" fmla="*/ 3085856 w 7125881"/>
              <a:gd name="connsiteY48" fmla="*/ 610516 h 4307563"/>
              <a:gd name="connsiteX49" fmla="*/ 2721021 w 7125881"/>
              <a:gd name="connsiteY49" fmla="*/ 0 h 4307563"/>
              <a:gd name="connsiteX50" fmla="*/ 2245262 w 7125881"/>
              <a:gd name="connsiteY50" fmla="*/ 1069064 h 4307563"/>
              <a:gd name="connsiteX51" fmla="*/ 1989942 w 7125881"/>
              <a:gd name="connsiteY51" fmla="*/ 1038969 h 4307563"/>
              <a:gd name="connsiteX52" fmla="*/ 1737690 w 7125881"/>
              <a:gd name="connsiteY52" fmla="*/ 1074526 h 4307563"/>
              <a:gd name="connsiteX53" fmla="*/ 1271717 w 7125881"/>
              <a:gd name="connsiteY53" fmla="*/ 1143857 h 4307563"/>
              <a:gd name="connsiteX54" fmla="*/ 762432 w 7125881"/>
              <a:gd name="connsiteY54" fmla="*/ 1123964 h 4307563"/>
              <a:gd name="connsiteX55" fmla="*/ 649676 w 7125881"/>
              <a:gd name="connsiteY55" fmla="*/ 1252158 h 4307563"/>
              <a:gd name="connsiteX56" fmla="*/ 581990 w 7125881"/>
              <a:gd name="connsiteY56" fmla="*/ 1329774 h 4307563"/>
              <a:gd name="connsiteX57" fmla="*/ 512456 w 7125881"/>
              <a:gd name="connsiteY57" fmla="*/ 1326365 h 4307563"/>
              <a:gd name="connsiteX58" fmla="*/ 465890 w 7125881"/>
              <a:gd name="connsiteY58" fmla="*/ 1467107 h 4307563"/>
              <a:gd name="connsiteX59" fmla="*/ 290933 w 7125881"/>
              <a:gd name="connsiteY59" fmla="*/ 1387209 h 4307563"/>
              <a:gd name="connsiteX60" fmla="*/ 89510 w 7125881"/>
              <a:gd name="connsiteY60" fmla="*/ 1276965 h 4307563"/>
              <a:gd name="connsiteX61" fmla="*/ 68887 w 7125881"/>
              <a:gd name="connsiteY61" fmla="*/ 1425648 h 4307563"/>
              <a:gd name="connsiteX62" fmla="*/ 0 w 7125881"/>
              <a:gd name="connsiteY62" fmla="*/ 1525363 h 4307563"/>
              <a:gd name="connsiteX63" fmla="*/ 15717 w 7125881"/>
              <a:gd name="connsiteY63" fmla="*/ 1762731 h 4307563"/>
              <a:gd name="connsiteX64" fmla="*/ 124038 w 7125881"/>
              <a:gd name="connsiteY64" fmla="*/ 1750770 h 4307563"/>
              <a:gd name="connsiteX65" fmla="*/ 287427 w 7125881"/>
              <a:gd name="connsiteY65" fmla="*/ 1821179 h 4307563"/>
              <a:gd name="connsiteX66" fmla="*/ 477307 w 7125881"/>
              <a:gd name="connsiteY66" fmla="*/ 1934204 h 4307563"/>
              <a:gd name="connsiteX67" fmla="*/ 442078 w 7125881"/>
              <a:gd name="connsiteY67" fmla="*/ 2079647 h 4307563"/>
              <a:gd name="connsiteX68" fmla="*/ 632171 w 7125881"/>
              <a:gd name="connsiteY68" fmla="*/ 2309786 h 4307563"/>
              <a:gd name="connsiteX69" fmla="*/ 534711 w 7125881"/>
              <a:gd name="connsiteY69" fmla="*/ 2586366 h 4307563"/>
              <a:gd name="connsiteX0" fmla="*/ 534711 w 7125881"/>
              <a:gd name="connsiteY0" fmla="*/ 2586366 h 4307563"/>
              <a:gd name="connsiteX1" fmla="*/ 1076824 w 7125881"/>
              <a:gd name="connsiteY1" fmla="*/ 2828493 h 4307563"/>
              <a:gd name="connsiteX2" fmla="*/ 1398218 w 7125881"/>
              <a:gd name="connsiteY2" fmla="*/ 2987285 h 4307563"/>
              <a:gd name="connsiteX3" fmla="*/ 997575 w 7125881"/>
              <a:gd name="connsiteY3" fmla="*/ 3977203 h 4307563"/>
              <a:gd name="connsiteX4" fmla="*/ 1286691 w 7125881"/>
              <a:gd name="connsiteY4" fmla="*/ 3857337 h 4307563"/>
              <a:gd name="connsiteX5" fmla="*/ 1442161 w 7125881"/>
              <a:gd name="connsiteY5" fmla="*/ 3655120 h 4307563"/>
              <a:gd name="connsiteX6" fmla="*/ 1468940 w 7125881"/>
              <a:gd name="connsiteY6" fmla="*/ 3625756 h 4307563"/>
              <a:gd name="connsiteX7" fmla="*/ 1513390 w 7125881"/>
              <a:gd name="connsiteY7" fmla="*/ 3638456 h 4307563"/>
              <a:gd name="connsiteX8" fmla="*/ 1487990 w 7125881"/>
              <a:gd name="connsiteY8" fmla="*/ 3676556 h 4307563"/>
              <a:gd name="connsiteX9" fmla="*/ 1649915 w 7125881"/>
              <a:gd name="connsiteY9" fmla="*/ 3749870 h 4307563"/>
              <a:gd name="connsiteX10" fmla="*/ 1859532 w 7125881"/>
              <a:gd name="connsiteY10" fmla="*/ 3822954 h 4307563"/>
              <a:gd name="connsiteX11" fmla="*/ 1854065 w 7125881"/>
              <a:gd name="connsiteY11" fmla="*/ 3745501 h 4307563"/>
              <a:gd name="connsiteX12" fmla="*/ 1879446 w 7125881"/>
              <a:gd name="connsiteY12" fmla="*/ 3659805 h 4307563"/>
              <a:gd name="connsiteX13" fmla="*/ 1994158 w 7125881"/>
              <a:gd name="connsiteY13" fmla="*/ 3168428 h 4307563"/>
              <a:gd name="connsiteX14" fmla="*/ 2804799 w 7125881"/>
              <a:gd name="connsiteY14" fmla="*/ 3852427 h 4307563"/>
              <a:gd name="connsiteX15" fmla="*/ 3013959 w 7125881"/>
              <a:gd name="connsiteY15" fmla="*/ 3914796 h 4307563"/>
              <a:gd name="connsiteX16" fmla="*/ 3183365 w 7125881"/>
              <a:gd name="connsiteY16" fmla="*/ 3946490 h 4307563"/>
              <a:gd name="connsiteX17" fmla="*/ 3423049 w 7125881"/>
              <a:gd name="connsiteY17" fmla="*/ 3996345 h 4307563"/>
              <a:gd name="connsiteX18" fmla="*/ 3632647 w 7125881"/>
              <a:gd name="connsiteY18" fmla="*/ 4038834 h 4307563"/>
              <a:gd name="connsiteX19" fmla="*/ 3740614 w 7125881"/>
              <a:gd name="connsiteY19" fmla="*/ 3934614 h 4307563"/>
              <a:gd name="connsiteX20" fmla="*/ 3737407 w 7125881"/>
              <a:gd name="connsiteY20" fmla="*/ 3598719 h 4307563"/>
              <a:gd name="connsiteX21" fmla="*/ 3757294 w 7125881"/>
              <a:gd name="connsiteY21" fmla="*/ 3338420 h 4307563"/>
              <a:gd name="connsiteX22" fmla="*/ 3792915 w 7125881"/>
              <a:gd name="connsiteY22" fmla="*/ 3306580 h 4307563"/>
              <a:gd name="connsiteX23" fmla="*/ 4255597 w 7125881"/>
              <a:gd name="connsiteY23" fmla="*/ 3676766 h 4307563"/>
              <a:gd name="connsiteX24" fmla="*/ 4720118 w 7125881"/>
              <a:gd name="connsiteY24" fmla="*/ 4035330 h 4307563"/>
              <a:gd name="connsiteX25" fmla="*/ 5023475 w 7125881"/>
              <a:gd name="connsiteY25" fmla="*/ 4307563 h 4307563"/>
              <a:gd name="connsiteX26" fmla="*/ 5017702 w 7125881"/>
              <a:gd name="connsiteY26" fmla="*/ 3997712 h 4307563"/>
              <a:gd name="connsiteX27" fmla="*/ 4969981 w 7125881"/>
              <a:gd name="connsiteY27" fmla="*/ 3885625 h 4307563"/>
              <a:gd name="connsiteX28" fmla="*/ 4908533 w 7125881"/>
              <a:gd name="connsiteY28" fmla="*/ 3736036 h 4307563"/>
              <a:gd name="connsiteX29" fmla="*/ 5369357 w 7125881"/>
              <a:gd name="connsiteY29" fmla="*/ 3622485 h 4307563"/>
              <a:gd name="connsiteX30" fmla="*/ 5352135 w 7125881"/>
              <a:gd name="connsiteY30" fmla="*/ 3384841 h 4307563"/>
              <a:gd name="connsiteX31" fmla="*/ 5596803 w 7125881"/>
              <a:gd name="connsiteY31" fmla="*/ 3390518 h 4307563"/>
              <a:gd name="connsiteX32" fmla="*/ 5602980 w 7125881"/>
              <a:gd name="connsiteY32" fmla="*/ 3340035 h 4307563"/>
              <a:gd name="connsiteX33" fmla="*/ 5450683 w 7125881"/>
              <a:gd name="connsiteY33" fmla="*/ 3348903 h 4307563"/>
              <a:gd name="connsiteX34" fmla="*/ 5397215 w 7125881"/>
              <a:gd name="connsiteY34" fmla="*/ 3290363 h 4307563"/>
              <a:gd name="connsiteX35" fmla="*/ 5479694 w 7125881"/>
              <a:gd name="connsiteY35" fmla="*/ 3175753 h 4307563"/>
              <a:gd name="connsiteX36" fmla="*/ 5563128 w 7125881"/>
              <a:gd name="connsiteY36" fmla="*/ 3256974 h 4307563"/>
              <a:gd name="connsiteX37" fmla="*/ 5654304 w 7125881"/>
              <a:gd name="connsiteY37" fmla="*/ 3241054 h 4307563"/>
              <a:gd name="connsiteX38" fmla="*/ 5699181 w 7125881"/>
              <a:gd name="connsiteY38" fmla="*/ 3152689 h 4307563"/>
              <a:gd name="connsiteX39" fmla="*/ 5832576 w 7125881"/>
              <a:gd name="connsiteY39" fmla="*/ 3246118 h 4307563"/>
              <a:gd name="connsiteX40" fmla="*/ 6264028 w 7125881"/>
              <a:gd name="connsiteY40" fmla="*/ 3139222 h 4307563"/>
              <a:gd name="connsiteX41" fmla="*/ 6512047 w 7125881"/>
              <a:gd name="connsiteY41" fmla="*/ 3281685 h 4307563"/>
              <a:gd name="connsiteX42" fmla="*/ 6644869 w 7125881"/>
              <a:gd name="connsiteY42" fmla="*/ 3367997 h 4307563"/>
              <a:gd name="connsiteX43" fmla="*/ 7105986 w 7125881"/>
              <a:gd name="connsiteY43" fmla="*/ 3673636 h 4307563"/>
              <a:gd name="connsiteX44" fmla="*/ 7125881 w 7125881"/>
              <a:gd name="connsiteY44" fmla="*/ 3613476 h 4307563"/>
              <a:gd name="connsiteX45" fmla="*/ 5713017 w 7125881"/>
              <a:gd name="connsiteY45" fmla="*/ 2465712 h 4307563"/>
              <a:gd name="connsiteX46" fmla="*/ 4101128 w 7125881"/>
              <a:gd name="connsiteY46" fmla="*/ 1379114 h 4307563"/>
              <a:gd name="connsiteX47" fmla="*/ 3318797 w 7125881"/>
              <a:gd name="connsiteY47" fmla="*/ 892967 h 4307563"/>
              <a:gd name="connsiteX48" fmla="*/ 3085856 w 7125881"/>
              <a:gd name="connsiteY48" fmla="*/ 610516 h 4307563"/>
              <a:gd name="connsiteX49" fmla="*/ 2721021 w 7125881"/>
              <a:gd name="connsiteY49" fmla="*/ 0 h 4307563"/>
              <a:gd name="connsiteX50" fmla="*/ 2245262 w 7125881"/>
              <a:gd name="connsiteY50" fmla="*/ 1069064 h 4307563"/>
              <a:gd name="connsiteX51" fmla="*/ 1989942 w 7125881"/>
              <a:gd name="connsiteY51" fmla="*/ 1038969 h 4307563"/>
              <a:gd name="connsiteX52" fmla="*/ 1737690 w 7125881"/>
              <a:gd name="connsiteY52" fmla="*/ 1074526 h 4307563"/>
              <a:gd name="connsiteX53" fmla="*/ 1271717 w 7125881"/>
              <a:gd name="connsiteY53" fmla="*/ 1143857 h 4307563"/>
              <a:gd name="connsiteX54" fmla="*/ 762432 w 7125881"/>
              <a:gd name="connsiteY54" fmla="*/ 1123964 h 4307563"/>
              <a:gd name="connsiteX55" fmla="*/ 649676 w 7125881"/>
              <a:gd name="connsiteY55" fmla="*/ 1252158 h 4307563"/>
              <a:gd name="connsiteX56" fmla="*/ 581990 w 7125881"/>
              <a:gd name="connsiteY56" fmla="*/ 1329774 h 4307563"/>
              <a:gd name="connsiteX57" fmla="*/ 512456 w 7125881"/>
              <a:gd name="connsiteY57" fmla="*/ 1326365 h 4307563"/>
              <a:gd name="connsiteX58" fmla="*/ 465890 w 7125881"/>
              <a:gd name="connsiteY58" fmla="*/ 1467107 h 4307563"/>
              <a:gd name="connsiteX59" fmla="*/ 290933 w 7125881"/>
              <a:gd name="connsiteY59" fmla="*/ 1387209 h 4307563"/>
              <a:gd name="connsiteX60" fmla="*/ 89510 w 7125881"/>
              <a:gd name="connsiteY60" fmla="*/ 1276965 h 4307563"/>
              <a:gd name="connsiteX61" fmla="*/ 68887 w 7125881"/>
              <a:gd name="connsiteY61" fmla="*/ 1425648 h 4307563"/>
              <a:gd name="connsiteX62" fmla="*/ 0 w 7125881"/>
              <a:gd name="connsiteY62" fmla="*/ 1525363 h 4307563"/>
              <a:gd name="connsiteX63" fmla="*/ 15717 w 7125881"/>
              <a:gd name="connsiteY63" fmla="*/ 1762731 h 4307563"/>
              <a:gd name="connsiteX64" fmla="*/ 124038 w 7125881"/>
              <a:gd name="connsiteY64" fmla="*/ 1750770 h 4307563"/>
              <a:gd name="connsiteX65" fmla="*/ 287427 w 7125881"/>
              <a:gd name="connsiteY65" fmla="*/ 1821179 h 4307563"/>
              <a:gd name="connsiteX66" fmla="*/ 477307 w 7125881"/>
              <a:gd name="connsiteY66" fmla="*/ 1934204 h 4307563"/>
              <a:gd name="connsiteX67" fmla="*/ 442078 w 7125881"/>
              <a:gd name="connsiteY67" fmla="*/ 2079647 h 4307563"/>
              <a:gd name="connsiteX68" fmla="*/ 632171 w 7125881"/>
              <a:gd name="connsiteY68" fmla="*/ 2309786 h 4307563"/>
              <a:gd name="connsiteX69" fmla="*/ 534711 w 7125881"/>
              <a:gd name="connsiteY69" fmla="*/ 2586366 h 4307563"/>
              <a:gd name="connsiteX0" fmla="*/ 534711 w 7125881"/>
              <a:gd name="connsiteY0" fmla="*/ 2722664 h 4443861"/>
              <a:gd name="connsiteX1" fmla="*/ 1076824 w 7125881"/>
              <a:gd name="connsiteY1" fmla="*/ 2964791 h 4443861"/>
              <a:gd name="connsiteX2" fmla="*/ 1398218 w 7125881"/>
              <a:gd name="connsiteY2" fmla="*/ 3123583 h 4443861"/>
              <a:gd name="connsiteX3" fmla="*/ 997575 w 7125881"/>
              <a:gd name="connsiteY3" fmla="*/ 4113501 h 4443861"/>
              <a:gd name="connsiteX4" fmla="*/ 1286691 w 7125881"/>
              <a:gd name="connsiteY4" fmla="*/ 3993635 h 4443861"/>
              <a:gd name="connsiteX5" fmla="*/ 1442161 w 7125881"/>
              <a:gd name="connsiteY5" fmla="*/ 3791418 h 4443861"/>
              <a:gd name="connsiteX6" fmla="*/ 1468940 w 7125881"/>
              <a:gd name="connsiteY6" fmla="*/ 3762054 h 4443861"/>
              <a:gd name="connsiteX7" fmla="*/ 1513390 w 7125881"/>
              <a:gd name="connsiteY7" fmla="*/ 3774754 h 4443861"/>
              <a:gd name="connsiteX8" fmla="*/ 1487990 w 7125881"/>
              <a:gd name="connsiteY8" fmla="*/ 3812854 h 4443861"/>
              <a:gd name="connsiteX9" fmla="*/ 1649915 w 7125881"/>
              <a:gd name="connsiteY9" fmla="*/ 3886168 h 4443861"/>
              <a:gd name="connsiteX10" fmla="*/ 1859532 w 7125881"/>
              <a:gd name="connsiteY10" fmla="*/ 3959252 h 4443861"/>
              <a:gd name="connsiteX11" fmla="*/ 1854065 w 7125881"/>
              <a:gd name="connsiteY11" fmla="*/ 3881799 h 4443861"/>
              <a:gd name="connsiteX12" fmla="*/ 1879446 w 7125881"/>
              <a:gd name="connsiteY12" fmla="*/ 3796103 h 4443861"/>
              <a:gd name="connsiteX13" fmla="*/ 1994158 w 7125881"/>
              <a:gd name="connsiteY13" fmla="*/ 3304726 h 4443861"/>
              <a:gd name="connsiteX14" fmla="*/ 2804799 w 7125881"/>
              <a:gd name="connsiteY14" fmla="*/ 3988725 h 4443861"/>
              <a:gd name="connsiteX15" fmla="*/ 3013959 w 7125881"/>
              <a:gd name="connsiteY15" fmla="*/ 4051094 h 4443861"/>
              <a:gd name="connsiteX16" fmla="*/ 3183365 w 7125881"/>
              <a:gd name="connsiteY16" fmla="*/ 4082788 h 4443861"/>
              <a:gd name="connsiteX17" fmla="*/ 3423049 w 7125881"/>
              <a:gd name="connsiteY17" fmla="*/ 4132643 h 4443861"/>
              <a:gd name="connsiteX18" fmla="*/ 3632647 w 7125881"/>
              <a:gd name="connsiteY18" fmla="*/ 4175132 h 4443861"/>
              <a:gd name="connsiteX19" fmla="*/ 3740614 w 7125881"/>
              <a:gd name="connsiteY19" fmla="*/ 4070912 h 4443861"/>
              <a:gd name="connsiteX20" fmla="*/ 3737407 w 7125881"/>
              <a:gd name="connsiteY20" fmla="*/ 3735017 h 4443861"/>
              <a:gd name="connsiteX21" fmla="*/ 3757294 w 7125881"/>
              <a:gd name="connsiteY21" fmla="*/ 3474718 h 4443861"/>
              <a:gd name="connsiteX22" fmla="*/ 3792915 w 7125881"/>
              <a:gd name="connsiteY22" fmla="*/ 3442878 h 4443861"/>
              <a:gd name="connsiteX23" fmla="*/ 4255597 w 7125881"/>
              <a:gd name="connsiteY23" fmla="*/ 3813064 h 4443861"/>
              <a:gd name="connsiteX24" fmla="*/ 4720118 w 7125881"/>
              <a:gd name="connsiteY24" fmla="*/ 4171628 h 4443861"/>
              <a:gd name="connsiteX25" fmla="*/ 5023475 w 7125881"/>
              <a:gd name="connsiteY25" fmla="*/ 4443861 h 4443861"/>
              <a:gd name="connsiteX26" fmla="*/ 5017702 w 7125881"/>
              <a:gd name="connsiteY26" fmla="*/ 4134010 h 4443861"/>
              <a:gd name="connsiteX27" fmla="*/ 4969981 w 7125881"/>
              <a:gd name="connsiteY27" fmla="*/ 4021923 h 4443861"/>
              <a:gd name="connsiteX28" fmla="*/ 4908533 w 7125881"/>
              <a:gd name="connsiteY28" fmla="*/ 3872334 h 4443861"/>
              <a:gd name="connsiteX29" fmla="*/ 5369357 w 7125881"/>
              <a:gd name="connsiteY29" fmla="*/ 3758783 h 4443861"/>
              <a:gd name="connsiteX30" fmla="*/ 5352135 w 7125881"/>
              <a:gd name="connsiteY30" fmla="*/ 3521139 h 4443861"/>
              <a:gd name="connsiteX31" fmla="*/ 5596803 w 7125881"/>
              <a:gd name="connsiteY31" fmla="*/ 3526816 h 4443861"/>
              <a:gd name="connsiteX32" fmla="*/ 5602980 w 7125881"/>
              <a:gd name="connsiteY32" fmla="*/ 3476333 h 4443861"/>
              <a:gd name="connsiteX33" fmla="*/ 5450683 w 7125881"/>
              <a:gd name="connsiteY33" fmla="*/ 3485201 h 4443861"/>
              <a:gd name="connsiteX34" fmla="*/ 5397215 w 7125881"/>
              <a:gd name="connsiteY34" fmla="*/ 3426661 h 4443861"/>
              <a:gd name="connsiteX35" fmla="*/ 5479694 w 7125881"/>
              <a:gd name="connsiteY35" fmla="*/ 3312051 h 4443861"/>
              <a:gd name="connsiteX36" fmla="*/ 5563128 w 7125881"/>
              <a:gd name="connsiteY36" fmla="*/ 3393272 h 4443861"/>
              <a:gd name="connsiteX37" fmla="*/ 5654304 w 7125881"/>
              <a:gd name="connsiteY37" fmla="*/ 3377352 h 4443861"/>
              <a:gd name="connsiteX38" fmla="*/ 5699181 w 7125881"/>
              <a:gd name="connsiteY38" fmla="*/ 3288987 h 4443861"/>
              <a:gd name="connsiteX39" fmla="*/ 5832576 w 7125881"/>
              <a:gd name="connsiteY39" fmla="*/ 3382416 h 4443861"/>
              <a:gd name="connsiteX40" fmla="*/ 6264028 w 7125881"/>
              <a:gd name="connsiteY40" fmla="*/ 3275520 h 4443861"/>
              <a:gd name="connsiteX41" fmla="*/ 6512047 w 7125881"/>
              <a:gd name="connsiteY41" fmla="*/ 3417983 h 4443861"/>
              <a:gd name="connsiteX42" fmla="*/ 6644869 w 7125881"/>
              <a:gd name="connsiteY42" fmla="*/ 3504295 h 4443861"/>
              <a:gd name="connsiteX43" fmla="*/ 7105986 w 7125881"/>
              <a:gd name="connsiteY43" fmla="*/ 3809934 h 4443861"/>
              <a:gd name="connsiteX44" fmla="*/ 7125881 w 7125881"/>
              <a:gd name="connsiteY44" fmla="*/ 3749774 h 4443861"/>
              <a:gd name="connsiteX45" fmla="*/ 5713017 w 7125881"/>
              <a:gd name="connsiteY45" fmla="*/ 2602010 h 4443861"/>
              <a:gd name="connsiteX46" fmla="*/ 4101128 w 7125881"/>
              <a:gd name="connsiteY46" fmla="*/ 1515412 h 4443861"/>
              <a:gd name="connsiteX47" fmla="*/ 3318797 w 7125881"/>
              <a:gd name="connsiteY47" fmla="*/ 1029265 h 4443861"/>
              <a:gd name="connsiteX48" fmla="*/ 3085856 w 7125881"/>
              <a:gd name="connsiteY48" fmla="*/ 746814 h 4443861"/>
              <a:gd name="connsiteX49" fmla="*/ 2601759 w 7125881"/>
              <a:gd name="connsiteY49" fmla="*/ 0 h 4443861"/>
              <a:gd name="connsiteX50" fmla="*/ 2245262 w 7125881"/>
              <a:gd name="connsiteY50" fmla="*/ 1205362 h 4443861"/>
              <a:gd name="connsiteX51" fmla="*/ 1989942 w 7125881"/>
              <a:gd name="connsiteY51" fmla="*/ 1175267 h 4443861"/>
              <a:gd name="connsiteX52" fmla="*/ 1737690 w 7125881"/>
              <a:gd name="connsiteY52" fmla="*/ 1210824 h 4443861"/>
              <a:gd name="connsiteX53" fmla="*/ 1271717 w 7125881"/>
              <a:gd name="connsiteY53" fmla="*/ 1280155 h 4443861"/>
              <a:gd name="connsiteX54" fmla="*/ 762432 w 7125881"/>
              <a:gd name="connsiteY54" fmla="*/ 1260262 h 4443861"/>
              <a:gd name="connsiteX55" fmla="*/ 649676 w 7125881"/>
              <a:gd name="connsiteY55" fmla="*/ 1388456 h 4443861"/>
              <a:gd name="connsiteX56" fmla="*/ 581990 w 7125881"/>
              <a:gd name="connsiteY56" fmla="*/ 1466072 h 4443861"/>
              <a:gd name="connsiteX57" fmla="*/ 512456 w 7125881"/>
              <a:gd name="connsiteY57" fmla="*/ 1462663 h 4443861"/>
              <a:gd name="connsiteX58" fmla="*/ 465890 w 7125881"/>
              <a:gd name="connsiteY58" fmla="*/ 1603405 h 4443861"/>
              <a:gd name="connsiteX59" fmla="*/ 290933 w 7125881"/>
              <a:gd name="connsiteY59" fmla="*/ 1523507 h 4443861"/>
              <a:gd name="connsiteX60" fmla="*/ 89510 w 7125881"/>
              <a:gd name="connsiteY60" fmla="*/ 1413263 h 4443861"/>
              <a:gd name="connsiteX61" fmla="*/ 68887 w 7125881"/>
              <a:gd name="connsiteY61" fmla="*/ 1561946 h 4443861"/>
              <a:gd name="connsiteX62" fmla="*/ 0 w 7125881"/>
              <a:gd name="connsiteY62" fmla="*/ 1661661 h 4443861"/>
              <a:gd name="connsiteX63" fmla="*/ 15717 w 7125881"/>
              <a:gd name="connsiteY63" fmla="*/ 1899029 h 4443861"/>
              <a:gd name="connsiteX64" fmla="*/ 124038 w 7125881"/>
              <a:gd name="connsiteY64" fmla="*/ 1887068 h 4443861"/>
              <a:gd name="connsiteX65" fmla="*/ 287427 w 7125881"/>
              <a:gd name="connsiteY65" fmla="val 12312000"/>
              <a:gd name="connsiteX66" fmla="*/ 477307 w 7125881"/>
              <a:gd name="connsiteY66" fmla="*/ 2070502 h 4443861"/>
              <a:gd name="connsiteX67" fmla="*/ 442078 w 7125881"/>
              <a:gd name="connsiteY67" fmla="*/ 2215945 h 4443861"/>
              <a:gd name="connsiteX68" fmla="*/ 632171 w 7125881"/>
              <a:gd name="connsiteY68" fmla="*/ 2446084 h 4443861"/>
              <a:gd name="connsiteX69" fmla="*/ 534711 w 7125881"/>
              <a:gd name="connsiteY69" fmla="*/ 2722664 h 4443861"/>
              <a:gd name="connsiteX0" fmla="*/ 534711 w 7125881"/>
              <a:gd name="connsiteY0" fmla="*/ 2722664 h 4443861"/>
              <a:gd name="connsiteX1" fmla="*/ 1076824 w 7125881"/>
              <a:gd name="connsiteY1" fmla="*/ 2964791 h 4443861"/>
              <a:gd name="connsiteX2" fmla="*/ 1398218 w 7125881"/>
              <a:gd name="connsiteY2" fmla="*/ 3123583 h 4443861"/>
              <a:gd name="connsiteX3" fmla="*/ 946463 w 7125881"/>
              <a:gd name="connsiteY3" fmla="*/ 3749329 h 4443861"/>
              <a:gd name="connsiteX4" fmla="*/ 1286691 w 7125881"/>
              <a:gd name="connsiteY4" fmla="*/ 3993635 h 4443861"/>
              <a:gd name="connsiteX5" fmla="*/ 1442161 w 7125881"/>
              <a:gd name="connsiteY5" fmla="*/ 3791418 h 4443861"/>
              <a:gd name="connsiteX6" fmla="*/ 1468940 w 7125881"/>
              <a:gd name="connsiteY6" fmla="*/ 3762054 h 4443861"/>
              <a:gd name="connsiteX7" fmla="*/ 1513390 w 7125881"/>
              <a:gd name="connsiteY7" fmla="*/ 3774754 h 4443861"/>
              <a:gd name="connsiteX8" fmla="*/ 1487990 w 7125881"/>
              <a:gd name="connsiteY8" fmla="*/ 3812854 h 4443861"/>
              <a:gd name="connsiteX9" fmla="*/ 1649915 w 7125881"/>
              <a:gd name="connsiteY9" fmla="*/ 3886168 h 4443861"/>
              <a:gd name="connsiteX10" fmla="*/ 1859532 w 7125881"/>
              <a:gd name="connsiteY10" fmla="*/ 3959252 h 4443861"/>
              <a:gd name="connsiteX11" fmla="*/ 1854065 w 7125881"/>
              <a:gd name="connsiteY11" fmla="*/ 3881799 h 4443861"/>
              <a:gd name="connsiteX12" fmla="*/ 1879446 w 7125881"/>
              <a:gd name="connsiteY12" fmla="*/ 3796103 h 4443861"/>
              <a:gd name="connsiteX13" fmla="*/ 1994158 w 7125881"/>
              <a:gd name="connsiteY13" fmla="*/ 3304726 h 4443861"/>
              <a:gd name="connsiteX14" fmla="*/ 2804799 w 7125881"/>
              <a:gd name="connsiteY14" fmla="*/ 3988725 h 4443861"/>
              <a:gd name="connsiteX15" fmla="*/ 3013959 w 7125881"/>
              <a:gd name="connsiteY15" fmla="*/ 4051094 h 4443861"/>
              <a:gd name="connsiteX16" fmla="*/ 3183365 w 7125881"/>
              <a:gd name="connsiteY16" fmla="*/ 4082788 h 4443861"/>
              <a:gd name="connsiteX17" fmla="*/ 3423049 w 7125881"/>
              <a:gd name="connsiteY17" fmla="*/ 4132643 h 4443861"/>
              <a:gd name="connsiteX18" fmla="*/ 3632647 w 7125881"/>
              <a:gd name="connsiteY18" fmla="*/ 4175132 h 4443861"/>
              <a:gd name="connsiteX19" fmla="*/ 3740614 w 7125881"/>
              <a:gd name="connsiteY19" fmla="*/ 4070912 h 4443861"/>
              <a:gd name="connsiteX20" fmla="*/ 3737407 w 7125881"/>
              <a:gd name="connsiteY20" fmla="*/ 3735017 h 4443861"/>
              <a:gd name="connsiteX21" fmla="*/ 3757294 w 7125881"/>
              <a:gd name="connsiteY21" fmla="*/ 3474718 h 4443861"/>
              <a:gd name="connsiteX22" fmla="*/ 3792915 w 7125881"/>
              <a:gd name="connsiteY22" fmla="*/ 3442878 h 4443861"/>
              <a:gd name="connsiteX23" fmla="*/ 4255597 w 7125881"/>
              <a:gd name="connsiteY23" fmla="*/ 3813064 h 4443861"/>
              <a:gd name="connsiteX24" fmla="*/ 4720118 w 7125881"/>
              <a:gd name="connsiteY24" fmla="*/ 4171628 h 4443861"/>
              <a:gd name="connsiteX25" fmla="*/ 5023475 w 7125881"/>
              <a:gd name="connsiteY25" fmla="*/ 4443861 h 4443861"/>
              <a:gd name="connsiteX26" fmla="*/ 5017702 w 7125881"/>
              <a:gd name="connsiteY26" fmla="*/ 4134010 h 4443861"/>
              <a:gd name="connsiteX27" fmla="*/ 4969981 w 7125881"/>
              <a:gd name="connsiteY27" fmla="*/ 4021923 h 4443861"/>
              <a:gd name="connsiteX28" fmla="*/ 4908533 w 7125881"/>
              <a:gd name="connsiteY28" fmla="*/ 3872334 h 4443861"/>
              <a:gd name="connsiteX29" fmla="*/ 5369357 w 7125881"/>
              <a:gd name="connsiteY29" fmla="*/ 3758783 h 4443861"/>
              <a:gd name="connsiteX30" fmla="*/ 5352135 w 7125881"/>
              <a:gd name="connsiteY30" fmla="*/ 3521139 h 4443861"/>
              <a:gd name="connsiteX31" fmla="*/ 5596803 w 7125881"/>
              <a:gd name="connsiteY31" fmla="*/ 3526816 h 4443861"/>
              <a:gd name="connsiteX32" fmla="*/ 5602980 w 7125881"/>
              <a:gd name="connsiteY32" fmla="*/ 3476333 h 4443861"/>
              <a:gd name="connsiteX33" fmla="*/ 5450683 w 7125881"/>
              <a:gd name="connsiteY33" fmla="*/ 3485201 h 4443861"/>
              <a:gd name="connsiteX34" fmla="*/ 5397215 w 7125881"/>
              <a:gd name="connsiteY34" fmla="*/ 3426661 h 4443861"/>
              <a:gd name="connsiteX35" fmla="*/ 5479694 w 7125881"/>
              <a:gd name="connsiteY35" fmla="*/ 3312051 h 4443861"/>
              <a:gd name="connsiteX36" fmla="*/ 5563128 w 7125881"/>
              <a:gd name="connsiteY36" fmla="*/ 3393272 h 4443861"/>
              <a:gd name="connsiteX37" fmla="*/ 5654304 w 7125881"/>
              <a:gd name="connsiteY37" fmla="*/ 3377352 h 4443861"/>
              <a:gd name="connsiteX38" fmla="*/ 5699181 w 7125881"/>
              <a:gd name="connsiteY38" fmla="*/ 3288987 h 4443861"/>
              <a:gd name="connsiteX39" fmla="*/ 5832576 w 7125881"/>
              <a:gd name="connsiteY39" fmla="*/ 3382416 h 4443861"/>
              <a:gd name="connsiteX40" fmla="*/ 6264028 w 7125881"/>
              <a:gd name="connsiteY40" fmla="*/ 3275520 h 4443861"/>
              <a:gd name="connsiteX41" fmla="*/ 6512047 w 7125881"/>
              <a:gd name="connsiteY41" fmla="*/ 3417983 h 4443861"/>
              <a:gd name="connsiteX42" fmla="*/ 6644869 w 7125881"/>
              <a:gd name="connsiteY42" fmla="*/ 3504295 h 4443861"/>
              <a:gd name="connsiteX43" fmla="*/ 7105986 w 7125881"/>
              <a:gd name="connsiteY43" fmla="*/ 3809934 h 4443861"/>
              <a:gd name="connsiteX44" fmla="*/ 7125881 w 7125881"/>
              <a:gd name="connsiteY44" fmla="*/ 3749774 h 4443861"/>
              <a:gd name="connsiteX45" fmla="*/ 5713017 w 7125881"/>
              <a:gd name="connsiteY45" fmla="*/ 2602010 h 4443861"/>
              <a:gd name="connsiteX46" fmla="*/ 4101128 w 7125881"/>
              <a:gd name="connsiteY46" fmla="*/ 1515412 h 4443861"/>
              <a:gd name="connsiteX47" fmla="*/ 3318797 w 7125881"/>
              <a:gd name="connsiteY47" fmla="*/ 1029265 h 4443861"/>
              <a:gd name="connsiteX48" fmla="*/ 3085856 w 7125881"/>
              <a:gd name="connsiteY48" fmla="*/ 746814 h 4443861"/>
              <a:gd name="connsiteX49" fmla="*/ 2601759 w 7125881"/>
              <a:gd name="connsiteY49" fmla="*/ 0 h 4443861"/>
              <a:gd name="connsiteX50" fmla="*/ 2245262 w 7125881"/>
              <a:gd name="connsiteY50" fmla="*/ 1205362 h 4443861"/>
              <a:gd name="connsiteX51" fmla="*/ 1989942 w 7125881"/>
              <a:gd name="connsiteY51" fmla="*/ 1175267 h 4443861"/>
              <a:gd name="connsiteX52" fmla="*/ 1737690 w 7125881"/>
              <a:gd name="connsiteY52" fmla="*/ 1210824 h 4443861"/>
              <a:gd name="connsiteX53" fmla="*/ 1271717 w 7125881"/>
              <a:gd name="connsiteY53" fmla="*/ 1280155 h 4443861"/>
              <a:gd name="connsiteX54" fmla="*/ 762432 w 7125881"/>
              <a:gd name="connsiteY54" fmla="*/ 1260262 h 4443861"/>
              <a:gd name="connsiteX55" fmla="*/ 649676 w 7125881"/>
              <a:gd name="connsiteY55" fmla="*/ 1388456 h 4443861"/>
              <a:gd name="connsiteX56" fmla="*/ 581990 w 7125881"/>
              <a:gd name="connsiteY56" fmla="*/ 1466072 h 4443861"/>
              <a:gd name="connsiteX57" fmla="*/ 512456 w 7125881"/>
              <a:gd name="connsiteY57" fmla="*/ 1462663 h 4443861"/>
              <a:gd name="connsiteX58" fmla="*/ 465890 w 7125881"/>
              <a:gd name="connsiteY58" fmla="*/ 1603405 h 4443861"/>
              <a:gd name="connsiteX59" fmla="*/ 290933 w 7125881"/>
              <a:gd name="connsiteY59" fmla="*/ 1523507 h 4443861"/>
              <a:gd name="connsiteX60" fmla="*/ 89510 w 7125881"/>
              <a:gd name="connsiteY60" fmla="*/ 1413263 h 4443861"/>
              <a:gd name="connsiteX61" fmla="*/ 68887 w 7125881"/>
              <a:gd name="connsiteY61" fmla="*/ 1561946 h 4443861"/>
              <a:gd name="connsiteX62" fmla="*/ 0 w 7125881"/>
              <a:gd name="connsiteY62" fmla="*/ 1661661 h 4443861"/>
              <a:gd name="connsiteX63" fmla="*/ 15717 w 7125881"/>
              <a:gd name="connsiteY63" fmla="*/ 1899029 h 4443861"/>
              <a:gd name="connsiteX64" fmla="*/ 124038 w 7125881"/>
              <a:gd name="connsiteY64" fmla="*/ 1887068 h 4443861"/>
              <a:gd name="connsiteX65" fmla="*/ 287427 w 7125881"/>
              <a:gd name="connsiteY65" fmla="*/ 1957477 h 4443861"/>
              <a:gd name="connsiteX66" fmla="*/ 477307 w 7125881"/>
              <a:gd name="connsiteY66" fmla="*/ 2070502 h 4443861"/>
              <a:gd name="connsiteX67" fmla="*/ 442078 w 7125881"/>
              <a:gd name="connsiteY67" fmla="*/ 2215945 h 4443861"/>
              <a:gd name="connsiteX68" fmla="*/ 632171 w 7125881"/>
              <a:gd name="connsiteY68" fmla="*/ 2446084 h 4443861"/>
              <a:gd name="connsiteX69" fmla="*/ 534711 w 7125881"/>
              <a:gd name="connsiteY69" fmla="*/ 2722664 h 4443861"/>
              <a:gd name="connsiteX0" fmla="*/ 939283 w 7530453"/>
              <a:gd name="connsiteY0" fmla="*/ 2722664 h 4443861"/>
              <a:gd name="connsiteX1" fmla="*/ 1481396 w 7530453"/>
              <a:gd name="connsiteY1" fmla="*/ 2964791 h 4443861"/>
              <a:gd name="connsiteX2" fmla="*/ 1802790 w 7530453"/>
              <a:gd name="connsiteY2" fmla="*/ 3123583 h 4443861"/>
              <a:gd name="connsiteX3" fmla="*/ 1351035 w 7530453"/>
              <a:gd name="connsiteY3" fmla="*/ 3749329 h 4443861"/>
              <a:gd name="connsiteX4" fmla="*/ 1691263 w 7530453"/>
              <a:gd name="connsiteY4" fmla="*/ 3993635 h 4443861"/>
              <a:gd name="connsiteX5" fmla="*/ 1846733 w 7530453"/>
              <a:gd name="connsiteY5" fmla="*/ 3791418 h 4443861"/>
              <a:gd name="connsiteX6" fmla="*/ 1873512 w 7530453"/>
              <a:gd name="connsiteY6" fmla="*/ 3762054 h 4443861"/>
              <a:gd name="connsiteX7" fmla="*/ 1917962 w 7530453"/>
              <a:gd name="connsiteY7" fmla="*/ 3774754 h 4443861"/>
              <a:gd name="connsiteX8" fmla="*/ 1892562 w 7530453"/>
              <a:gd name="connsiteY8" fmla="*/ 3812854 h 4443861"/>
              <a:gd name="connsiteX9" fmla="*/ 2054487 w 7530453"/>
              <a:gd name="connsiteY9" fmla="*/ 3886168 h 4443861"/>
              <a:gd name="connsiteX10" fmla="*/ 2264104 w 7530453"/>
              <a:gd name="connsiteY10" fmla="*/ 3959252 h 4443861"/>
              <a:gd name="connsiteX11" fmla="*/ 2258637 w 7530453"/>
              <a:gd name="connsiteY11" fmla="*/ 3881799 h 4443861"/>
              <a:gd name="connsiteX12" fmla="*/ 2284018 w 7530453"/>
              <a:gd name="connsiteY12" fmla="*/ 3796103 h 4443861"/>
              <a:gd name="connsiteX13" fmla="*/ 2398730 w 7530453"/>
              <a:gd name="connsiteY13" fmla="*/ 3304726 h 4443861"/>
              <a:gd name="connsiteX14" fmla="*/ 3209371 w 7530453"/>
              <a:gd name="connsiteY14" fmla="*/ 3988725 h 4443861"/>
              <a:gd name="connsiteX15" fmla="*/ 3418531 w 7530453"/>
              <a:gd name="connsiteY15" fmla="*/ 4051094 h 4443861"/>
              <a:gd name="connsiteX16" fmla="*/ 3587937 w 7530453"/>
              <a:gd name="connsiteY16" fmla="*/ 4082788 h 4443861"/>
              <a:gd name="connsiteX17" fmla="*/ 3827621 w 7530453"/>
              <a:gd name="connsiteY17" fmla="*/ 4132643 h 4443861"/>
              <a:gd name="connsiteX18" fmla="*/ 4037219 w 7530453"/>
              <a:gd name="connsiteY18" fmla="*/ 4175132 h 4443861"/>
              <a:gd name="connsiteX19" fmla="*/ 4145186 w 7530453"/>
              <a:gd name="connsiteY19" fmla="*/ 4070912 h 4443861"/>
              <a:gd name="connsiteX20" fmla="*/ 4141979 w 7530453"/>
              <a:gd name="connsiteY20" fmla="*/ 3735017 h 4443861"/>
              <a:gd name="connsiteX21" fmla="*/ 4161866 w 7530453"/>
              <a:gd name="connsiteY21" fmla="*/ 3474718 h 4443861"/>
              <a:gd name="connsiteX22" fmla="*/ 4197487 w 7530453"/>
              <a:gd name="connsiteY22" fmla="*/ 3442878 h 4443861"/>
              <a:gd name="connsiteX23" fmla="*/ 4660169 w 7530453"/>
              <a:gd name="connsiteY23" fmla="*/ 3813064 h 4443861"/>
              <a:gd name="connsiteX24" fmla="*/ 5124690 w 7530453"/>
              <a:gd name="connsiteY24" fmla="*/ 4171628 h 4443861"/>
              <a:gd name="connsiteX25" fmla="*/ 5428047 w 7530453"/>
              <a:gd name="connsiteY25" fmla="*/ 4443861 h 4443861"/>
              <a:gd name="connsiteX26" fmla="*/ 5422274 w 7530453"/>
              <a:gd name="connsiteY26" fmla="*/ 4134010 h 4443861"/>
              <a:gd name="connsiteX27" fmla="*/ 5374553 w 7530453"/>
              <a:gd name="connsiteY27" fmla="*/ 4021923 h 4443861"/>
              <a:gd name="connsiteX28" fmla="*/ 5313105 w 7530453"/>
              <a:gd name="connsiteY28" fmla="*/ 3872334 h 4443861"/>
              <a:gd name="connsiteX29" fmla="*/ 5773929 w 7530453"/>
              <a:gd name="connsiteY29" fmla="*/ 3758783 h 4443861"/>
              <a:gd name="connsiteX30" fmla="*/ 5756707 w 7530453"/>
              <a:gd name="connsiteY30" fmla="*/ 3521139 h 4443861"/>
              <a:gd name="connsiteX31" fmla="*/ 6001375 w 7530453"/>
              <a:gd name="connsiteY31" fmla="*/ 3526816 h 4443861"/>
              <a:gd name="connsiteX32" fmla="*/ 6007552 w 7530453"/>
              <a:gd name="connsiteY32" fmla="*/ 3476333 h 4443861"/>
              <a:gd name="connsiteX33" fmla="*/ 5855255 w 7530453"/>
              <a:gd name="connsiteY33" fmla="*/ 3485201 h 4443861"/>
              <a:gd name="connsiteX34" fmla="*/ 5801787 w 7530453"/>
              <a:gd name="connsiteY34" fmla="*/ 3426661 h 4443861"/>
              <a:gd name="connsiteX35" fmla="*/ 5884266 w 7530453"/>
              <a:gd name="connsiteY35" fmla="*/ 3312051 h 4443861"/>
              <a:gd name="connsiteX36" fmla="*/ 5967700 w 7530453"/>
              <a:gd name="connsiteY36" fmla="*/ 3393272 h 4443861"/>
              <a:gd name="connsiteX37" fmla="*/ 6058876 w 7530453"/>
              <a:gd name="connsiteY37" fmla="*/ 3377352 h 4443861"/>
              <a:gd name="connsiteX38" fmla="*/ 6103753 w 7530453"/>
              <a:gd name="connsiteY38" fmla="*/ 3288987 h 4443861"/>
              <a:gd name="connsiteX39" fmla="*/ 6237148 w 7530453"/>
              <a:gd name="connsiteY39" fmla="*/ 3382416 h 4443861"/>
              <a:gd name="connsiteX40" fmla="*/ 6668600 w 7530453"/>
              <a:gd name="connsiteY40" fmla="*/ 3275520 h 4443861"/>
              <a:gd name="connsiteX41" fmla="*/ 6916619 w 7530453"/>
              <a:gd name="connsiteY41" fmla="*/ 3417983 h 4443861"/>
              <a:gd name="connsiteX42" fmla="*/ 7049441 w 7530453"/>
              <a:gd name="connsiteY42" fmla="*/ 3504295 h 4443861"/>
              <a:gd name="connsiteX43" fmla="*/ 7510558 w 7530453"/>
              <a:gd name="connsiteY43" fmla="*/ 3809934 h 4443861"/>
              <a:gd name="connsiteX44" fmla="*/ 7530453 w 7530453"/>
              <a:gd name="connsiteY44" fmla="*/ 3749774 h 4443861"/>
              <a:gd name="connsiteX45" fmla="*/ 6117589 w 7530453"/>
              <a:gd name="connsiteY45" fmla="*/ 2602010 h 4443861"/>
              <a:gd name="connsiteX46" fmla="*/ 4505700 w 7530453"/>
              <a:gd name="connsiteY46" fmla="*/ 1515412 h 4443861"/>
              <a:gd name="connsiteX47" fmla="*/ 3723369 w 7530453"/>
              <a:gd name="connsiteY47" fmla="*/ 1029265 h 4443861"/>
              <a:gd name="connsiteX48" fmla="*/ 3490428 w 7530453"/>
              <a:gd name="connsiteY48" fmla="*/ 746814 h 4443861"/>
              <a:gd name="connsiteX49" fmla="*/ 3006331 w 7530453"/>
              <a:gd name="connsiteY49" fmla="*/ 0 h 4443861"/>
              <a:gd name="connsiteX50" fmla="*/ 2649834 w 7530453"/>
              <a:gd name="connsiteY50" fmla="*/ 1205362 h 4443861"/>
              <a:gd name="connsiteX51" fmla="*/ 2394514 w 7530453"/>
              <a:gd name="connsiteY51" fmla="*/ 1175267 h 4443861"/>
              <a:gd name="connsiteX52" fmla="*/ 2142262 w 7530453"/>
              <a:gd name="connsiteY52" fmla="*/ 1210824 h 4443861"/>
              <a:gd name="connsiteX53" fmla="*/ 1676289 w 7530453"/>
              <a:gd name="connsiteY53" fmla="*/ 1280155 h 4443861"/>
              <a:gd name="connsiteX54" fmla="*/ 1167004 w 7530453"/>
              <a:gd name="connsiteY54" fmla="*/ 1260262 h 4443861"/>
              <a:gd name="connsiteX55" fmla="*/ 1054248 w 7530453"/>
              <a:gd name="connsiteY55" fmla="*/ 1388456 h 4443861"/>
              <a:gd name="connsiteX56" fmla="*/ 986562 w 7530453"/>
              <a:gd name="connsiteY56" fmla="*/ 1466072 h 4443861"/>
              <a:gd name="connsiteX57" fmla="*/ 917028 w 7530453"/>
              <a:gd name="connsiteY57" fmla="*/ 1462663 h 4443861"/>
              <a:gd name="connsiteX58" fmla="*/ 870462 w 7530453"/>
              <a:gd name="connsiteY58" fmla="*/ 1603405 h 4443861"/>
              <a:gd name="connsiteX59" fmla="*/ 695505 w 7530453"/>
              <a:gd name="connsiteY59" fmla="*/ 1523507 h 4443861"/>
              <a:gd name="connsiteX60" fmla="*/ 0 w 7530453"/>
              <a:gd name="connsiteY60" fmla="*/ 1311040 h 4443861"/>
              <a:gd name="connsiteX61" fmla="*/ 473459 w 7530453"/>
              <a:gd name="connsiteY61" fmla="*/ 1561946 h 4443861"/>
              <a:gd name="connsiteX62" fmla="*/ 404572 w 7530453"/>
              <a:gd name="connsiteY62" fmla="*/ 1661661 h 4443861"/>
              <a:gd name="connsiteX63" fmla="*/ 420289 w 7530453"/>
              <a:gd name="connsiteY63" fmla="*/ 1899029 h 4443861"/>
              <a:gd name="connsiteX64" fmla="*/ 528610 w 7530453"/>
              <a:gd name="connsiteY64" fmla="*/ 1887068 h 4443861"/>
              <a:gd name="connsiteX65" fmla="*/ 691999 w 7530453"/>
              <a:gd name="connsiteY65" fmla="*/ 1957477 h 4443861"/>
              <a:gd name="connsiteX66" fmla="*/ 881879 w 7530453"/>
              <a:gd name="connsiteY66" fmla="*/ 2070502 h 4443861"/>
              <a:gd name="connsiteX67" fmla="*/ 846650 w 7530453"/>
              <a:gd name="connsiteY67" fmla="*/ 2215945 h 4443861"/>
              <a:gd name="connsiteX68" fmla="*/ 1036743 w 7530453"/>
              <a:gd name="connsiteY68" fmla="*/ 2446084 h 4443861"/>
              <a:gd name="connsiteX69" fmla="*/ 939283 w 7530453"/>
              <a:gd name="connsiteY69" fmla="*/ 2722664 h 4443861"/>
              <a:gd name="connsiteX0" fmla="*/ 939283 w 7530453"/>
              <a:gd name="connsiteY0" fmla="*/ 2722664 h 4443861"/>
              <a:gd name="connsiteX1" fmla="*/ 1481396 w 7530453"/>
              <a:gd name="connsiteY1" fmla="*/ 2964791 h 4443861"/>
              <a:gd name="connsiteX2" fmla="*/ 1802790 w 7530453"/>
              <a:gd name="connsiteY2" fmla="*/ 3123583 h 4443861"/>
              <a:gd name="connsiteX3" fmla="*/ 1351035 w 7530453"/>
              <a:gd name="connsiteY3" fmla="*/ 3749329 h 4443861"/>
              <a:gd name="connsiteX4" fmla="*/ 1691263 w 7530453"/>
              <a:gd name="connsiteY4" fmla="*/ 3993635 h 4443861"/>
              <a:gd name="connsiteX5" fmla="*/ 1846733 w 7530453"/>
              <a:gd name="connsiteY5" fmla="*/ 3791418 h 4443861"/>
              <a:gd name="connsiteX6" fmla="*/ 1873512 w 7530453"/>
              <a:gd name="connsiteY6" fmla="*/ 3762054 h 4443861"/>
              <a:gd name="connsiteX7" fmla="*/ 1917962 w 7530453"/>
              <a:gd name="connsiteY7" fmla="*/ 3774754 h 4443861"/>
              <a:gd name="connsiteX8" fmla="*/ 1892562 w 7530453"/>
              <a:gd name="connsiteY8" fmla="*/ 3812854 h 4443861"/>
              <a:gd name="connsiteX9" fmla="*/ 2054487 w 7530453"/>
              <a:gd name="connsiteY9" fmla="*/ 3886168 h 4443861"/>
              <a:gd name="connsiteX10" fmla="*/ 2264104 w 7530453"/>
              <a:gd name="connsiteY10" fmla="*/ 3959252 h 4443861"/>
              <a:gd name="connsiteX11" fmla="*/ 2258637 w 7530453"/>
              <a:gd name="connsiteY11" fmla="*/ 3881799 h 4443861"/>
              <a:gd name="connsiteX12" fmla="*/ 2284018 w 7530453"/>
              <a:gd name="connsiteY12" fmla="*/ 3796103 h 4443861"/>
              <a:gd name="connsiteX13" fmla="*/ 2398730 w 7530453"/>
              <a:gd name="connsiteY13" fmla="*/ 3304726 h 4443861"/>
              <a:gd name="connsiteX14" fmla="*/ 3209371 w 7530453"/>
              <a:gd name="connsiteY14" fmla="*/ 3988725 h 4443861"/>
              <a:gd name="connsiteX15" fmla="*/ 3418531 w 7530453"/>
              <a:gd name="connsiteY15" fmla="*/ 4051094 h 4443861"/>
              <a:gd name="connsiteX16" fmla="*/ 3587937 w 7530453"/>
              <a:gd name="connsiteY16" fmla="*/ 4082788 h 4443861"/>
              <a:gd name="connsiteX17" fmla="*/ 3827621 w 7530453"/>
              <a:gd name="connsiteY17" fmla="*/ 4132643 h 4443861"/>
              <a:gd name="connsiteX18" fmla="*/ 4037219 w 7530453"/>
              <a:gd name="connsiteY18" fmla="*/ 4175132 h 4443861"/>
              <a:gd name="connsiteX19" fmla="*/ 4145186 w 7530453"/>
              <a:gd name="connsiteY19" fmla="*/ 4070912 h 4443861"/>
              <a:gd name="connsiteX20" fmla="*/ 4141979 w 7530453"/>
              <a:gd name="connsiteY20" fmla="*/ 3735017 h 4443861"/>
              <a:gd name="connsiteX21" fmla="*/ 4161866 w 7530453"/>
              <a:gd name="connsiteY21" fmla="*/ 3474718 h 4443861"/>
              <a:gd name="connsiteX22" fmla="*/ 4197487 w 7530453"/>
              <a:gd name="connsiteY22" fmla="*/ 3442878 h 4443861"/>
              <a:gd name="connsiteX23" fmla="*/ 4660169 w 7530453"/>
              <a:gd name="connsiteY23" fmla="*/ 3813064 h 4443861"/>
              <a:gd name="connsiteX24" fmla="*/ 5124690 w 7530453"/>
              <a:gd name="connsiteY24" fmla="*/ 4171628 h 4443861"/>
              <a:gd name="connsiteX25" fmla="*/ 5428047 w 7530453"/>
              <a:gd name="connsiteY25" fmla="*/ 4443861 h 4443861"/>
              <a:gd name="connsiteX26" fmla="*/ 5422274 w 7530453"/>
              <a:gd name="connsiteY26" fmla="*/ 4134010 h 4443861"/>
              <a:gd name="connsiteX27" fmla="*/ 5374553 w 7530453"/>
              <a:gd name="connsiteY27" fmla="*/ 4021923 h 4443861"/>
              <a:gd name="connsiteX28" fmla="*/ 5313105 w 7530453"/>
              <a:gd name="connsiteY28" fmla="*/ 3872334 h 4443861"/>
              <a:gd name="connsiteX29" fmla="*/ 5773929 w 7530453"/>
              <a:gd name="connsiteY29" fmla="*/ 3758783 h 4443861"/>
              <a:gd name="connsiteX30" fmla="*/ 5756707 w 7530453"/>
              <a:gd name="connsiteY30" fmla="*/ 3521139 h 4443861"/>
              <a:gd name="connsiteX31" fmla="*/ 6001375 w 7530453"/>
              <a:gd name="connsiteY31" fmla="*/ 3526816 h 4443861"/>
              <a:gd name="connsiteX32" fmla="*/ 6007552 w 7530453"/>
              <a:gd name="connsiteY32" fmla="*/ 3476333 h 4443861"/>
              <a:gd name="connsiteX33" fmla="*/ 5855255 w 7530453"/>
              <a:gd name="connsiteY33" fmla="*/ 3485201 h 4443861"/>
              <a:gd name="connsiteX34" fmla="*/ 5801787 w 7530453"/>
              <a:gd name="connsiteY34" fmla="*/ 3426661 h 4443861"/>
              <a:gd name="connsiteX35" fmla="*/ 5884266 w 7530453"/>
              <a:gd name="connsiteY35" fmla="*/ 3312051 h 4443861"/>
              <a:gd name="connsiteX36" fmla="*/ 5967700 w 7530453"/>
              <a:gd name="connsiteY36" fmla="*/ 3393272 h 4443861"/>
              <a:gd name="connsiteX37" fmla="*/ 6058876 w 7530453"/>
              <a:gd name="connsiteY37" fmla="*/ 3377352 h 4443861"/>
              <a:gd name="connsiteX38" fmla="*/ 6103753 w 7530453"/>
              <a:gd name="connsiteY38" fmla="*/ 3288987 h 4443861"/>
              <a:gd name="connsiteX39" fmla="*/ 6237148 w 7530453"/>
              <a:gd name="connsiteY39" fmla="*/ 3382416 h 4443861"/>
              <a:gd name="connsiteX40" fmla="*/ 6668600 w 7530453"/>
              <a:gd name="connsiteY40" fmla="*/ 3275520 h 4443861"/>
              <a:gd name="connsiteX41" fmla="*/ 6916619 w 7530453"/>
              <a:gd name="connsiteY41" fmla="*/ 3417983 h 4443861"/>
              <a:gd name="connsiteX42" fmla="*/ 7049441 w 7530453"/>
              <a:gd name="connsiteY42" fmla="*/ 3504295 h 4443861"/>
              <a:gd name="connsiteX43" fmla="*/ 7510558 w 7530453"/>
              <a:gd name="connsiteY43" fmla="*/ 3809934 h 4443861"/>
              <a:gd name="connsiteX44" fmla="*/ 7530453 w 7530453"/>
              <a:gd name="connsiteY44" fmla="*/ 3749774 h 4443861"/>
              <a:gd name="connsiteX45" fmla="*/ 6117589 w 7530453"/>
              <a:gd name="connsiteY45" fmla="*/ 2602010 h 4443861"/>
              <a:gd name="connsiteX46" fmla="*/ 4505700 w 7530453"/>
              <a:gd name="connsiteY46" fmla="*/ 1515412 h 4443861"/>
              <a:gd name="connsiteX47" fmla="*/ 3723369 w 7530453"/>
              <a:gd name="connsiteY47" fmla="*/ 1029265 h 4443861"/>
              <a:gd name="connsiteX48" fmla="*/ 3490428 w 7530453"/>
              <a:gd name="connsiteY48" fmla="*/ 746814 h 4443861"/>
              <a:gd name="connsiteX49" fmla="*/ 3006331 w 7530453"/>
              <a:gd name="connsiteY49" fmla="*/ 0 h 4443861"/>
              <a:gd name="connsiteX50" fmla="*/ 2649834 w 7530453"/>
              <a:gd name="connsiteY50" fmla="*/ 1205362 h 4443861"/>
              <a:gd name="connsiteX51" fmla="*/ 2394514 w 7530453"/>
              <a:gd name="connsiteY51" fmla="*/ 1175267 h 4443861"/>
              <a:gd name="connsiteX52" fmla="*/ 2142262 w 7530453"/>
              <a:gd name="connsiteY52" fmla="*/ 1210824 h 4443861"/>
              <a:gd name="connsiteX53" fmla="*/ 1676289 w 7530453"/>
              <a:gd name="connsiteY53" fmla="*/ 1280155 h 4443861"/>
              <a:gd name="connsiteX54" fmla="*/ 1167004 w 7530453"/>
              <a:gd name="connsiteY54" fmla="*/ 1260262 h 4443861"/>
              <a:gd name="connsiteX55" fmla="*/ 1054248 w 7530453"/>
              <a:gd name="connsiteY55" fmla="*/ 1388456 h 4443861"/>
              <a:gd name="connsiteX56" fmla="*/ 986562 w 7530453"/>
              <a:gd name="connsiteY56" fmla="*/ 1466072 h 4443861"/>
              <a:gd name="connsiteX57" fmla="*/ 917028 w 7530453"/>
              <a:gd name="connsiteY57" fmla="*/ 1462663 h 4443861"/>
              <a:gd name="connsiteX58" fmla="*/ 870462 w 7530453"/>
              <a:gd name="connsiteY58" fmla="*/ 1603405 h 4443861"/>
              <a:gd name="connsiteX59" fmla="*/ 256794 w 7530453"/>
              <a:gd name="connsiteY59" fmla="*/ 1429802 h 4443861"/>
              <a:gd name="connsiteX60" fmla="*/ 0 w 7530453"/>
              <a:gd name="connsiteY60" fmla="*/ 1311040 h 4443861"/>
              <a:gd name="connsiteX61" fmla="*/ 473459 w 7530453"/>
              <a:gd name="connsiteY61" fmla="*/ 1561946 h 4443861"/>
              <a:gd name="connsiteX62" fmla="*/ 404572 w 7530453"/>
              <a:gd name="connsiteY62" fmla="*/ 1661661 h 4443861"/>
              <a:gd name="connsiteX63" fmla="*/ 420289 w 7530453"/>
              <a:gd name="connsiteY63" fmla="*/ 1899029 h 4443861"/>
              <a:gd name="connsiteX64" fmla="*/ 528610 w 7530453"/>
              <a:gd name="connsiteY64" fmla="*/ 1887068 h 4443861"/>
              <a:gd name="connsiteX65" fmla="*/ 691999 w 7530453"/>
              <a:gd name="connsiteY65" fmla="*/ 1957477 h 4443861"/>
              <a:gd name="connsiteX66" fmla="*/ 881879 w 7530453"/>
              <a:gd name="connsiteY66" fmla="*/ 2070502 h 4443861"/>
              <a:gd name="connsiteX67" fmla="*/ 846650 w 7530453"/>
              <a:gd name="connsiteY67" fmla="*/ 2215945 h 4443861"/>
              <a:gd name="connsiteX68" fmla="*/ 1036743 w 7530453"/>
              <a:gd name="connsiteY68" fmla="*/ 2446084 h 4443861"/>
              <a:gd name="connsiteX69" fmla="*/ 939283 w 7530453"/>
              <a:gd name="connsiteY69" fmla="*/ 2722664 h 4443861"/>
              <a:gd name="connsiteX0" fmla="*/ 939283 w 7530453"/>
              <a:gd name="connsiteY0" fmla="*/ 2722664 h 4443861"/>
              <a:gd name="connsiteX1" fmla="*/ 1481396 w 7530453"/>
              <a:gd name="connsiteY1" fmla="*/ 2964791 h 4443861"/>
              <a:gd name="connsiteX2" fmla="*/ 1802790 w 7530453"/>
              <a:gd name="connsiteY2" fmla="*/ 3123583 h 4443861"/>
              <a:gd name="connsiteX3" fmla="*/ 1351035 w 7530453"/>
              <a:gd name="connsiteY3" fmla="*/ 3749329 h 4443861"/>
              <a:gd name="connsiteX4" fmla="*/ 1691263 w 7530453"/>
              <a:gd name="connsiteY4" fmla="*/ 3993635 h 4443861"/>
              <a:gd name="connsiteX5" fmla="*/ 1846733 w 7530453"/>
              <a:gd name="connsiteY5" fmla="*/ 3791418 h 4443861"/>
              <a:gd name="connsiteX6" fmla="*/ 1873512 w 7530453"/>
              <a:gd name="connsiteY6" fmla="*/ 3762054 h 4443861"/>
              <a:gd name="connsiteX7" fmla="*/ 1917962 w 7530453"/>
              <a:gd name="connsiteY7" fmla="*/ 3774754 h 4443861"/>
              <a:gd name="connsiteX8" fmla="*/ 1892562 w 7530453"/>
              <a:gd name="connsiteY8" fmla="*/ 3812854 h 4443861"/>
              <a:gd name="connsiteX9" fmla="*/ 2054487 w 7530453"/>
              <a:gd name="connsiteY9" fmla="*/ 3886168 h 4443861"/>
              <a:gd name="connsiteX10" fmla="*/ 2264104 w 7530453"/>
              <a:gd name="connsiteY10" fmla="*/ 3959252 h 4443861"/>
              <a:gd name="connsiteX11" fmla="*/ 2258637 w 7530453"/>
              <a:gd name="connsiteY11" fmla="*/ 3881799 h 4443861"/>
              <a:gd name="connsiteX12" fmla="*/ 2284018 w 7530453"/>
              <a:gd name="connsiteY12" fmla="*/ 3796103 h 4443861"/>
              <a:gd name="connsiteX13" fmla="*/ 2398730 w 7530453"/>
              <a:gd name="connsiteY13" fmla="*/ 3304726 h 4443861"/>
              <a:gd name="connsiteX14" fmla="*/ 3209371 w 7530453"/>
              <a:gd name="connsiteY14" fmla="*/ 3988725 h 4443861"/>
              <a:gd name="connsiteX15" fmla="*/ 3418531 w 7530453"/>
              <a:gd name="connsiteY15" fmla="*/ 4051094 h 4443861"/>
              <a:gd name="connsiteX16" fmla="*/ 3587937 w 7530453"/>
              <a:gd name="connsiteY16" fmla="*/ 4082788 h 4443861"/>
              <a:gd name="connsiteX17" fmla="*/ 3827621 w 7530453"/>
              <a:gd name="connsiteY17" fmla="*/ 4132643 h 4443861"/>
              <a:gd name="connsiteX18" fmla="*/ 4037219 w 7530453"/>
              <a:gd name="connsiteY18" fmla="*/ 4175132 h 4443861"/>
              <a:gd name="connsiteX19" fmla="*/ 4145186 w 7530453"/>
              <a:gd name="connsiteY19" fmla="*/ 4070912 h 4443861"/>
              <a:gd name="connsiteX20" fmla="*/ 4141979 w 7530453"/>
              <a:gd name="connsiteY20" fmla="*/ 3735017 h 4443861"/>
              <a:gd name="connsiteX21" fmla="*/ 4161866 w 7530453"/>
              <a:gd name="connsiteY21" fmla="*/ 3474718 h 4443861"/>
              <a:gd name="connsiteX22" fmla="*/ 4197487 w 7530453"/>
              <a:gd name="connsiteY22" fmla="*/ 3442878 h 4443861"/>
              <a:gd name="connsiteX23" fmla="*/ 4660169 w 7530453"/>
              <a:gd name="connsiteY23" fmla="*/ 3813064 h 4443861"/>
              <a:gd name="connsiteX24" fmla="*/ 5124690 w 7530453"/>
              <a:gd name="connsiteY24" fmla="*/ 4171628 h 4443861"/>
              <a:gd name="connsiteX25" fmla="*/ 5428047 w 7530453"/>
              <a:gd name="connsiteY25" fmla="*/ 4443861 h 4443861"/>
              <a:gd name="connsiteX26" fmla="*/ 5422274 w 7530453"/>
              <a:gd name="connsiteY26" fmla="*/ 4134010 h 4443861"/>
              <a:gd name="connsiteX27" fmla="*/ 5374553 w 7530453"/>
              <a:gd name="connsiteY27" fmla="*/ 4021923 h 4443861"/>
              <a:gd name="connsiteX28" fmla="*/ 5313105 w 7530453"/>
              <a:gd name="connsiteY28" fmla="*/ 3872334 h 4443861"/>
              <a:gd name="connsiteX29" fmla="*/ 5773929 w 7530453"/>
              <a:gd name="connsiteY29" fmla="*/ 3758783 h 4443861"/>
              <a:gd name="connsiteX30" fmla="*/ 5756707 w 7530453"/>
              <a:gd name="connsiteY30" fmla="*/ 3521139 h 4443861"/>
              <a:gd name="connsiteX31" fmla="*/ 6001375 w 7530453"/>
              <a:gd name="connsiteY31" fmla="*/ 3526816 h 4443861"/>
              <a:gd name="connsiteX32" fmla="*/ 6007552 w 7530453"/>
              <a:gd name="connsiteY32" fmla="*/ 3476333 h 4443861"/>
              <a:gd name="connsiteX33" fmla="*/ 5855255 w 7530453"/>
              <a:gd name="connsiteY33" fmla="*/ 3485201 h 4443861"/>
              <a:gd name="connsiteX34" fmla="*/ 5801787 w 7530453"/>
              <a:gd name="connsiteY34" fmla="*/ 3426661 h 4443861"/>
              <a:gd name="connsiteX35" fmla="*/ 5884266 w 7530453"/>
              <a:gd name="connsiteY35" fmla="*/ 3312051 h 4443861"/>
              <a:gd name="connsiteX36" fmla="*/ 5967700 w 7530453"/>
              <a:gd name="connsiteY36" fmla="*/ 3393272 h 4443861"/>
              <a:gd name="connsiteX37" fmla="*/ 6058876 w 7530453"/>
              <a:gd name="connsiteY37" fmla="*/ 3377352 h 4443861"/>
              <a:gd name="connsiteX38" fmla="*/ 6103753 w 7530453"/>
              <a:gd name="connsiteY38" fmla="*/ 3288987 h 4443861"/>
              <a:gd name="connsiteX39" fmla="*/ 6237148 w 7530453"/>
              <a:gd name="connsiteY39" fmla="*/ 3382416 h 4443861"/>
              <a:gd name="connsiteX40" fmla="*/ 6668600 w 7530453"/>
              <a:gd name="connsiteY40" fmla="*/ 3275520 h 4443861"/>
              <a:gd name="connsiteX41" fmla="*/ 6916619 w 7530453"/>
              <a:gd name="connsiteY41" fmla="*/ 3417983 h 4443861"/>
              <a:gd name="connsiteX42" fmla="*/ 7049441 w 7530453"/>
              <a:gd name="connsiteY42" fmla="*/ 3504295 h 4443861"/>
              <a:gd name="connsiteX43" fmla="*/ 7510558 w 7530453"/>
              <a:gd name="connsiteY43" fmla="*/ 3809934 h 4443861"/>
              <a:gd name="connsiteX44" fmla="*/ 7530453 w 7530453"/>
              <a:gd name="connsiteY44" fmla="*/ 3749774 h 4443861"/>
              <a:gd name="connsiteX45" fmla="*/ 6117589 w 7530453"/>
              <a:gd name="connsiteY45" fmla="*/ 2602010 h 4443861"/>
              <a:gd name="connsiteX46" fmla="*/ 4505700 w 7530453"/>
              <a:gd name="connsiteY46" fmla="*/ 1515412 h 4443861"/>
              <a:gd name="connsiteX47" fmla="*/ 3723369 w 7530453"/>
              <a:gd name="connsiteY47" fmla="*/ 1029265 h 4443861"/>
              <a:gd name="connsiteX48" fmla="*/ 3490428 w 7530453"/>
              <a:gd name="connsiteY48" fmla="*/ 746814 h 4443861"/>
              <a:gd name="connsiteX49" fmla="*/ 3006331 w 7530453"/>
              <a:gd name="connsiteY49" fmla="*/ 0 h 4443861"/>
              <a:gd name="connsiteX50" fmla="*/ 2649834 w 7530453"/>
              <a:gd name="connsiteY50" fmla="*/ 1205362 h 4443861"/>
              <a:gd name="connsiteX51" fmla="*/ 2394514 w 7530453"/>
              <a:gd name="connsiteY51" fmla="*/ 1175267 h 4443861"/>
              <a:gd name="connsiteX52" fmla="*/ 2142262 w 7530453"/>
              <a:gd name="connsiteY52" fmla="*/ 1210824 h 4443861"/>
              <a:gd name="connsiteX53" fmla="*/ 1676289 w 7530453"/>
              <a:gd name="connsiteY53" fmla="*/ 1280155 h 4443861"/>
              <a:gd name="connsiteX54" fmla="*/ 1167004 w 7530453"/>
              <a:gd name="connsiteY54" fmla="*/ 1260262 h 4443861"/>
              <a:gd name="connsiteX55" fmla="*/ 1054248 w 7530453"/>
              <a:gd name="connsiteY55" fmla="*/ 1388456 h 4443861"/>
              <a:gd name="connsiteX56" fmla="*/ 986562 w 7530453"/>
              <a:gd name="connsiteY56" fmla="*/ 1466072 h 4443861"/>
              <a:gd name="connsiteX57" fmla="*/ 917028 w 7530453"/>
              <a:gd name="connsiteY57" fmla="*/ 1462663 h 4443861"/>
              <a:gd name="connsiteX58" fmla="*/ 474344 w 7530453"/>
              <a:gd name="connsiteY58" fmla="*/ 1471366 h 4443861"/>
              <a:gd name="connsiteX59" fmla="*/ 256794 w 7530453"/>
              <a:gd name="connsiteY59" fmla="*/ 1429802 h 4443861"/>
              <a:gd name="connsiteX60" fmla="*/ 0 w 7530453"/>
              <a:gd name="connsiteY60" fmla="*/ 1311040 h 4443861"/>
              <a:gd name="connsiteX61" fmla="*/ 473459 w 7530453"/>
              <a:gd name="connsiteY61" fmla="*/ 1561946 h 4443861"/>
              <a:gd name="connsiteX62" fmla="*/ 404572 w 7530453"/>
              <a:gd name="connsiteY62" fmla="*/ 1661661 h 4443861"/>
              <a:gd name="connsiteX63" fmla="*/ 420289 w 7530453"/>
              <a:gd name="connsiteY63" fmla="*/ 1899029 h 4443861"/>
              <a:gd name="connsiteX64" fmla="*/ 528610 w 7530453"/>
              <a:gd name="connsiteY64" fmla="*/ 1887068 h 4443861"/>
              <a:gd name="connsiteX65" fmla="*/ 691999 w 7530453"/>
              <a:gd name="connsiteY65" fmla="*/ 1957477 h 4443861"/>
              <a:gd name="connsiteX66" fmla="*/ 881879 w 7530453"/>
              <a:gd name="connsiteY66" fmla="*/ 2070502 h 4443861"/>
              <a:gd name="connsiteX67" fmla="*/ 846650 w 7530453"/>
              <a:gd name="connsiteY67" fmla="*/ 2215945 h 4443861"/>
              <a:gd name="connsiteX68" fmla="*/ 1036743 w 7530453"/>
              <a:gd name="connsiteY68" fmla="*/ 2446084 h 4443861"/>
              <a:gd name="connsiteX69" fmla="*/ 939283 w 7530453"/>
              <a:gd name="connsiteY69" fmla="*/ 2722664 h 4443861"/>
              <a:gd name="connsiteX0" fmla="*/ 939283 w 7530453"/>
              <a:gd name="connsiteY0" fmla="*/ 2722664 h 4443861"/>
              <a:gd name="connsiteX1" fmla="*/ 1481396 w 7530453"/>
              <a:gd name="connsiteY1" fmla="*/ 2964791 h 4443861"/>
              <a:gd name="connsiteX2" fmla="*/ 1802790 w 7530453"/>
              <a:gd name="connsiteY2" fmla="*/ 3123583 h 4443861"/>
              <a:gd name="connsiteX3" fmla="*/ 1351035 w 7530453"/>
              <a:gd name="connsiteY3" fmla="*/ 3749329 h 4443861"/>
              <a:gd name="connsiteX4" fmla="*/ 1691263 w 7530453"/>
              <a:gd name="connsiteY4" fmla="*/ 3993635 h 4443861"/>
              <a:gd name="connsiteX5" fmla="*/ 1846733 w 7530453"/>
              <a:gd name="connsiteY5" fmla="*/ 3791418 h 4443861"/>
              <a:gd name="connsiteX6" fmla="*/ 1873512 w 7530453"/>
              <a:gd name="connsiteY6" fmla="*/ 3762054 h 4443861"/>
              <a:gd name="connsiteX7" fmla="*/ 1917962 w 7530453"/>
              <a:gd name="connsiteY7" fmla="*/ 3774754 h 4443861"/>
              <a:gd name="connsiteX8" fmla="*/ 1892562 w 7530453"/>
              <a:gd name="connsiteY8" fmla="*/ 3812854 h 4443861"/>
              <a:gd name="connsiteX9" fmla="*/ 2054487 w 7530453"/>
              <a:gd name="connsiteY9" fmla="*/ 3886168 h 4443861"/>
              <a:gd name="connsiteX10" fmla="*/ 2264104 w 7530453"/>
              <a:gd name="connsiteY10" fmla="*/ 3959252 h 4443861"/>
              <a:gd name="connsiteX11" fmla="*/ 2258637 w 7530453"/>
              <a:gd name="connsiteY11" fmla="*/ 3881799 h 4443861"/>
              <a:gd name="connsiteX12" fmla="*/ 2284018 w 7530453"/>
              <a:gd name="connsiteY12" fmla="*/ 3796103 h 4443861"/>
              <a:gd name="connsiteX13" fmla="*/ 2398730 w 7530453"/>
              <a:gd name="connsiteY13" fmla="*/ 3304726 h 4443861"/>
              <a:gd name="connsiteX14" fmla="*/ 3209371 w 7530453"/>
              <a:gd name="connsiteY14" fmla="*/ 3988725 h 4443861"/>
              <a:gd name="connsiteX15" fmla="*/ 3418531 w 7530453"/>
              <a:gd name="connsiteY15" fmla="*/ 4051094 h 4443861"/>
              <a:gd name="connsiteX16" fmla="*/ 3587937 w 7530453"/>
              <a:gd name="connsiteY16" fmla="*/ 4082788 h 4443861"/>
              <a:gd name="connsiteX17" fmla="*/ 3827621 w 7530453"/>
              <a:gd name="connsiteY17" fmla="*/ 4132643 h 4443861"/>
              <a:gd name="connsiteX18" fmla="*/ 4037219 w 7530453"/>
              <a:gd name="connsiteY18" fmla="*/ 4175132 h 4443861"/>
              <a:gd name="connsiteX19" fmla="*/ 4145186 w 7530453"/>
              <a:gd name="connsiteY19" fmla="*/ 4070912 h 4443861"/>
              <a:gd name="connsiteX20" fmla="*/ 4141979 w 7530453"/>
              <a:gd name="connsiteY20" fmla="*/ 3735017 h 4443861"/>
              <a:gd name="connsiteX21" fmla="*/ 4161866 w 7530453"/>
              <a:gd name="connsiteY21" fmla="*/ 3474718 h 4443861"/>
              <a:gd name="connsiteX22" fmla="*/ 4197487 w 7530453"/>
              <a:gd name="connsiteY22" fmla="*/ 3442878 h 4443861"/>
              <a:gd name="connsiteX23" fmla="*/ 4660169 w 7530453"/>
              <a:gd name="connsiteY23" fmla="*/ 3813064 h 4443861"/>
              <a:gd name="connsiteX24" fmla="*/ 5124690 w 7530453"/>
              <a:gd name="connsiteY24" fmla="*/ 4171628 h 4443861"/>
              <a:gd name="connsiteX25" fmla="*/ 5428047 w 7530453"/>
              <a:gd name="connsiteY25" fmla="*/ 4443861 h 4443861"/>
              <a:gd name="connsiteX26" fmla="*/ 5422274 w 7530453"/>
              <a:gd name="connsiteY26" fmla="*/ 4134010 h 4443861"/>
              <a:gd name="connsiteX27" fmla="*/ 5374553 w 7530453"/>
              <a:gd name="connsiteY27" fmla="*/ 4021923 h 4443861"/>
              <a:gd name="connsiteX28" fmla="*/ 5313105 w 7530453"/>
              <a:gd name="connsiteY28" fmla="*/ 3872334 h 4443861"/>
              <a:gd name="connsiteX29" fmla="*/ 5773929 w 7530453"/>
              <a:gd name="connsiteY29" fmla="*/ 3758783 h 4443861"/>
              <a:gd name="connsiteX30" fmla="*/ 5756707 w 7530453"/>
              <a:gd name="connsiteY30" fmla="*/ 3521139 h 4443861"/>
              <a:gd name="connsiteX31" fmla="*/ 6001375 w 7530453"/>
              <a:gd name="connsiteY31" fmla="*/ 3526816 h 4443861"/>
              <a:gd name="connsiteX32" fmla="*/ 6007552 w 7530453"/>
              <a:gd name="connsiteY32" fmla="*/ 3476333 h 4443861"/>
              <a:gd name="connsiteX33" fmla="*/ 5855255 w 7530453"/>
              <a:gd name="connsiteY33" fmla="*/ 3485201 h 4443861"/>
              <a:gd name="connsiteX34" fmla="*/ 5801787 w 7530453"/>
              <a:gd name="connsiteY34" fmla="*/ 3426661 h 4443861"/>
              <a:gd name="connsiteX35" fmla="*/ 5884266 w 7530453"/>
              <a:gd name="connsiteY35" fmla="*/ 3312051 h 4443861"/>
              <a:gd name="connsiteX36" fmla="*/ 5967700 w 7530453"/>
              <a:gd name="connsiteY36" fmla="*/ 3393272 h 4443861"/>
              <a:gd name="connsiteX37" fmla="*/ 6058876 w 7530453"/>
              <a:gd name="connsiteY37" fmla="*/ 3377352 h 4443861"/>
              <a:gd name="connsiteX38" fmla="*/ 6103753 w 7530453"/>
              <a:gd name="connsiteY38" fmla="*/ 3288987 h 4443861"/>
              <a:gd name="connsiteX39" fmla="*/ 6237148 w 7530453"/>
              <a:gd name="connsiteY39" fmla="*/ 3382416 h 4443861"/>
              <a:gd name="connsiteX40" fmla="*/ 6668600 w 7530453"/>
              <a:gd name="connsiteY40" fmla="*/ 3275520 h 4443861"/>
              <a:gd name="connsiteX41" fmla="*/ 6916619 w 7530453"/>
              <a:gd name="connsiteY41" fmla="*/ 3417983 h 4443861"/>
              <a:gd name="connsiteX42" fmla="*/ 7049441 w 7530453"/>
              <a:gd name="connsiteY42" fmla="*/ 3504295 h 4443861"/>
              <a:gd name="connsiteX43" fmla="*/ 7510558 w 7530453"/>
              <a:gd name="connsiteY43" fmla="*/ 3809934 h 4443861"/>
              <a:gd name="connsiteX44" fmla="*/ 7530453 w 7530453"/>
              <a:gd name="connsiteY44" fmla="*/ 3749774 h 4443861"/>
              <a:gd name="connsiteX45" fmla="*/ 6117589 w 7530453"/>
              <a:gd name="connsiteY45" fmla="*/ 2602010 h 4443861"/>
              <a:gd name="connsiteX46" fmla="*/ 4505700 w 7530453"/>
              <a:gd name="connsiteY46" fmla="*/ 1515412 h 4443861"/>
              <a:gd name="connsiteX47" fmla="*/ 3723369 w 7530453"/>
              <a:gd name="connsiteY47" fmla="*/ 1029265 h 4443861"/>
              <a:gd name="connsiteX48" fmla="*/ 3490428 w 7530453"/>
              <a:gd name="connsiteY48" fmla="*/ 746814 h 4443861"/>
              <a:gd name="connsiteX49" fmla="*/ 3006331 w 7530453"/>
              <a:gd name="connsiteY49" fmla="*/ 0 h 4443861"/>
              <a:gd name="connsiteX50" fmla="*/ 2649834 w 7530453"/>
              <a:gd name="connsiteY50" fmla="*/ 1205362 h 4443861"/>
              <a:gd name="connsiteX51" fmla="*/ 2394514 w 7530453"/>
              <a:gd name="connsiteY51" fmla="*/ 1175267 h 4443861"/>
              <a:gd name="connsiteX52" fmla="*/ 2142262 w 7530453"/>
              <a:gd name="connsiteY52" fmla="*/ 1210824 h 4443861"/>
              <a:gd name="connsiteX53" fmla="*/ 1676289 w 7530453"/>
              <a:gd name="connsiteY53" fmla="*/ 1280155 h 4443861"/>
              <a:gd name="connsiteX54" fmla="*/ 1167004 w 7530453"/>
              <a:gd name="connsiteY54" fmla="*/ 1260262 h 4443861"/>
              <a:gd name="connsiteX55" fmla="*/ 1054248 w 7530453"/>
              <a:gd name="connsiteY55" fmla="*/ 1388456 h 4443861"/>
              <a:gd name="connsiteX56" fmla="*/ 986562 w 7530453"/>
              <a:gd name="connsiteY56" fmla="*/ 1466072 h 4443861"/>
              <a:gd name="connsiteX57" fmla="*/ 503874 w 7530453"/>
              <a:gd name="connsiteY57" fmla="*/ 1339143 h 4443861"/>
              <a:gd name="connsiteX58" fmla="*/ 474344 w 7530453"/>
              <a:gd name="connsiteY58" fmla="*/ 1471366 h 4443861"/>
              <a:gd name="connsiteX59" fmla="*/ 256794 w 7530453"/>
              <a:gd name="connsiteY59" fmla="*/ 1429802 h 4443861"/>
              <a:gd name="connsiteX60" fmla="*/ 0 w 7530453"/>
              <a:gd name="connsiteY60" fmla="*/ 1311040 h 4443861"/>
              <a:gd name="connsiteX61" fmla="*/ 473459 w 7530453"/>
              <a:gd name="connsiteY61" fmla="*/ 1561946 h 4443861"/>
              <a:gd name="connsiteX62" fmla="*/ 404572 w 7530453"/>
              <a:gd name="connsiteY62" fmla="*/ 1661661 h 4443861"/>
              <a:gd name="connsiteX63" fmla="*/ 420289 w 7530453"/>
              <a:gd name="connsiteY63" fmla="*/ 1899029 h 4443861"/>
              <a:gd name="connsiteX64" fmla="*/ 528610 w 7530453"/>
              <a:gd name="connsiteY64" fmla="*/ 1887068 h 4443861"/>
              <a:gd name="connsiteX65" fmla="*/ 691999 w 7530453"/>
              <a:gd name="connsiteY65" fmla="*/ 1957477 h 4443861"/>
              <a:gd name="connsiteX66" fmla="*/ 881879 w 7530453"/>
              <a:gd name="connsiteY66" fmla="*/ 2070502 h 4443861"/>
              <a:gd name="connsiteX67" fmla="*/ 846650 w 7530453"/>
              <a:gd name="connsiteY67" fmla="*/ 2215945 h 4443861"/>
              <a:gd name="connsiteX68" fmla="*/ 1036743 w 7530453"/>
              <a:gd name="connsiteY68" fmla="*/ 2446084 h 4443861"/>
              <a:gd name="connsiteX69" fmla="*/ 939283 w 7530453"/>
              <a:gd name="connsiteY69" fmla="*/ 2722664 h 4443861"/>
              <a:gd name="connsiteX0" fmla="*/ 939283 w 7530453"/>
              <a:gd name="connsiteY0" fmla="*/ 2722664 h 4443861"/>
              <a:gd name="connsiteX1" fmla="*/ 1481396 w 7530453"/>
              <a:gd name="connsiteY1" fmla="*/ 2964791 h 4443861"/>
              <a:gd name="connsiteX2" fmla="*/ 1802790 w 7530453"/>
              <a:gd name="connsiteY2" fmla="*/ 3123583 h 4443861"/>
              <a:gd name="connsiteX3" fmla="*/ 1351035 w 7530453"/>
              <a:gd name="connsiteY3" fmla="*/ 3749329 h 4443861"/>
              <a:gd name="connsiteX4" fmla="*/ 1691263 w 7530453"/>
              <a:gd name="connsiteY4" fmla="*/ 3993635 h 4443861"/>
              <a:gd name="connsiteX5" fmla="*/ 1846733 w 7530453"/>
              <a:gd name="connsiteY5" fmla="*/ 3791418 h 4443861"/>
              <a:gd name="connsiteX6" fmla="*/ 1873512 w 7530453"/>
              <a:gd name="connsiteY6" fmla="*/ 3762054 h 4443861"/>
              <a:gd name="connsiteX7" fmla="*/ 1917962 w 7530453"/>
              <a:gd name="connsiteY7" fmla="*/ 3774754 h 4443861"/>
              <a:gd name="connsiteX8" fmla="*/ 1892562 w 7530453"/>
              <a:gd name="connsiteY8" fmla="*/ 3812854 h 4443861"/>
              <a:gd name="connsiteX9" fmla="*/ 2054487 w 7530453"/>
              <a:gd name="connsiteY9" fmla="*/ 3886168 h 4443861"/>
              <a:gd name="connsiteX10" fmla="*/ 2264104 w 7530453"/>
              <a:gd name="connsiteY10" fmla="*/ 3959252 h 4443861"/>
              <a:gd name="connsiteX11" fmla="*/ 2258637 w 7530453"/>
              <a:gd name="connsiteY11" fmla="*/ 3881799 h 4443861"/>
              <a:gd name="connsiteX12" fmla="*/ 2284018 w 7530453"/>
              <a:gd name="connsiteY12" fmla="*/ 3796103 h 4443861"/>
              <a:gd name="connsiteX13" fmla="*/ 2398730 w 7530453"/>
              <a:gd name="connsiteY13" fmla="*/ 3304726 h 4443861"/>
              <a:gd name="connsiteX14" fmla="*/ 3209371 w 7530453"/>
              <a:gd name="connsiteY14" fmla="*/ 3988725 h 4443861"/>
              <a:gd name="connsiteX15" fmla="*/ 3418531 w 7530453"/>
              <a:gd name="connsiteY15" fmla="*/ 4051094 h 4443861"/>
              <a:gd name="connsiteX16" fmla="*/ 3587937 w 7530453"/>
              <a:gd name="connsiteY16" fmla="*/ 4082788 h 4443861"/>
              <a:gd name="connsiteX17" fmla="*/ 3827621 w 7530453"/>
              <a:gd name="connsiteY17" fmla="*/ 4132643 h 4443861"/>
              <a:gd name="connsiteX18" fmla="*/ 4037219 w 7530453"/>
              <a:gd name="connsiteY18" fmla="*/ 4175132 h 4443861"/>
              <a:gd name="connsiteX19" fmla="*/ 4145186 w 7530453"/>
              <a:gd name="connsiteY19" fmla="*/ 4070912 h 4443861"/>
              <a:gd name="connsiteX20" fmla="*/ 4141979 w 7530453"/>
              <a:gd name="connsiteY20" fmla="*/ 3735017 h 4443861"/>
              <a:gd name="connsiteX21" fmla="*/ 4161866 w 7530453"/>
              <a:gd name="connsiteY21" fmla="*/ 3474718 h 4443861"/>
              <a:gd name="connsiteX22" fmla="*/ 4197487 w 7530453"/>
              <a:gd name="connsiteY22" fmla="*/ 3442878 h 4443861"/>
              <a:gd name="connsiteX23" fmla="*/ 4660169 w 7530453"/>
              <a:gd name="connsiteY23" fmla="*/ 3813064 h 4443861"/>
              <a:gd name="connsiteX24" fmla="*/ 5124690 w 7530453"/>
              <a:gd name="connsiteY24" fmla="*/ 4171628 h 4443861"/>
              <a:gd name="connsiteX25" fmla="*/ 5428047 w 7530453"/>
              <a:gd name="connsiteY25" fmla="*/ 4443861 h 4443861"/>
              <a:gd name="connsiteX26" fmla="*/ 5422274 w 7530453"/>
              <a:gd name="connsiteY26" fmla="*/ 4134010 h 4443861"/>
              <a:gd name="connsiteX27" fmla="*/ 5374553 w 7530453"/>
              <a:gd name="connsiteY27" fmla="*/ 4021923 h 4443861"/>
              <a:gd name="connsiteX28" fmla="*/ 5313105 w 7530453"/>
              <a:gd name="connsiteY28" fmla="*/ 3872334 h 4443861"/>
              <a:gd name="connsiteX29" fmla="*/ 5773929 w 7530453"/>
              <a:gd name="connsiteY29" fmla="*/ 3758783 h 4443861"/>
              <a:gd name="connsiteX30" fmla="*/ 5756707 w 7530453"/>
              <a:gd name="connsiteY30" fmla="*/ 3521139 h 4443861"/>
              <a:gd name="connsiteX31" fmla="*/ 6001375 w 7530453"/>
              <a:gd name="connsiteY31" fmla="*/ 3526816 h 4443861"/>
              <a:gd name="connsiteX32" fmla="*/ 6007552 w 7530453"/>
              <a:gd name="connsiteY32" fmla="*/ 3476333 h 4443861"/>
              <a:gd name="connsiteX33" fmla="*/ 5855255 w 7530453"/>
              <a:gd name="connsiteY33" fmla="*/ 3485201 h 4443861"/>
              <a:gd name="connsiteX34" fmla="*/ 5801787 w 7530453"/>
              <a:gd name="connsiteY34" fmla="*/ 3426661 h 4443861"/>
              <a:gd name="connsiteX35" fmla="*/ 5884266 w 7530453"/>
              <a:gd name="connsiteY35" fmla="*/ 3312051 h 4443861"/>
              <a:gd name="connsiteX36" fmla="*/ 5967700 w 7530453"/>
              <a:gd name="connsiteY36" fmla="*/ 3393272 h 4443861"/>
              <a:gd name="connsiteX37" fmla="*/ 6058876 w 7530453"/>
              <a:gd name="connsiteY37" fmla="*/ 3377352 h 4443861"/>
              <a:gd name="connsiteX38" fmla="*/ 6103753 w 7530453"/>
              <a:gd name="connsiteY38" fmla="*/ 3288987 h 4443861"/>
              <a:gd name="connsiteX39" fmla="*/ 6237148 w 7530453"/>
              <a:gd name="connsiteY39" fmla="*/ 3382416 h 4443861"/>
              <a:gd name="connsiteX40" fmla="*/ 6668600 w 7530453"/>
              <a:gd name="connsiteY40" fmla="*/ 3275520 h 4443861"/>
              <a:gd name="connsiteX41" fmla="*/ 6916619 w 7530453"/>
              <a:gd name="connsiteY41" fmla="*/ 3417983 h 4443861"/>
              <a:gd name="connsiteX42" fmla="*/ 7049441 w 7530453"/>
              <a:gd name="connsiteY42" fmla="*/ 3504295 h 4443861"/>
              <a:gd name="connsiteX43" fmla="*/ 7510558 w 7530453"/>
              <a:gd name="connsiteY43" fmla="*/ 3809934 h 4443861"/>
              <a:gd name="connsiteX44" fmla="*/ 7530453 w 7530453"/>
              <a:gd name="connsiteY44" fmla="*/ 3749774 h 4443861"/>
              <a:gd name="connsiteX45" fmla="*/ 6117589 w 7530453"/>
              <a:gd name="connsiteY45" fmla="*/ 2602010 h 4443861"/>
              <a:gd name="connsiteX46" fmla="*/ 4505700 w 7530453"/>
              <a:gd name="connsiteY46" fmla="*/ 1515412 h 4443861"/>
              <a:gd name="connsiteX47" fmla="*/ 3723369 w 7530453"/>
              <a:gd name="connsiteY47" fmla="*/ 1029265 h 4443861"/>
              <a:gd name="connsiteX48" fmla="*/ 3490428 w 7530453"/>
              <a:gd name="connsiteY48" fmla="*/ 746814 h 4443861"/>
              <a:gd name="connsiteX49" fmla="*/ 3006331 w 7530453"/>
              <a:gd name="connsiteY49" fmla="*/ 0 h 4443861"/>
              <a:gd name="connsiteX50" fmla="*/ 2649834 w 7530453"/>
              <a:gd name="connsiteY50" fmla="*/ 1205362 h 4443861"/>
              <a:gd name="connsiteX51" fmla="*/ 2394514 w 7530453"/>
              <a:gd name="connsiteY51" fmla="*/ 1175267 h 4443861"/>
              <a:gd name="connsiteX52" fmla="*/ 2142262 w 7530453"/>
              <a:gd name="connsiteY52" fmla="*/ 1210824 h 4443861"/>
              <a:gd name="connsiteX53" fmla="*/ 1676289 w 7530453"/>
              <a:gd name="connsiteY53" fmla="*/ 1280155 h 4443861"/>
              <a:gd name="connsiteX54" fmla="*/ 1167004 w 7530453"/>
              <a:gd name="connsiteY54" fmla="*/ 1260262 h 4443861"/>
              <a:gd name="connsiteX55" fmla="*/ 1054248 w 7530453"/>
              <a:gd name="connsiteY55" fmla="*/ 1388456 h 4443861"/>
              <a:gd name="connsiteX56" fmla="*/ 611741 w 7530453"/>
              <a:gd name="connsiteY56" fmla="*/ 1338293 h 4443861"/>
              <a:gd name="connsiteX57" fmla="*/ 503874 w 7530453"/>
              <a:gd name="connsiteY57" fmla="*/ 1339143 h 4443861"/>
              <a:gd name="connsiteX58" fmla="*/ 474344 w 7530453"/>
              <a:gd name="connsiteY58" fmla="*/ 1471366 h 4443861"/>
              <a:gd name="connsiteX59" fmla="*/ 256794 w 7530453"/>
              <a:gd name="connsiteY59" fmla="*/ 1429802 h 4443861"/>
              <a:gd name="connsiteX60" fmla="*/ 0 w 7530453"/>
              <a:gd name="connsiteY60" fmla="*/ 1311040 h 4443861"/>
              <a:gd name="connsiteX61" fmla="*/ 473459 w 7530453"/>
              <a:gd name="connsiteY61" fmla="*/ 1561946 h 4443861"/>
              <a:gd name="connsiteX62" fmla="*/ 404572 w 7530453"/>
              <a:gd name="connsiteY62" fmla="*/ 1661661 h 4443861"/>
              <a:gd name="connsiteX63" fmla="*/ 420289 w 7530453"/>
              <a:gd name="connsiteY63" fmla="*/ 1899029 h 4443861"/>
              <a:gd name="connsiteX64" fmla="*/ 528610 w 7530453"/>
              <a:gd name="connsiteY64" fmla="*/ 1887068 h 4443861"/>
              <a:gd name="connsiteX65" fmla="*/ 691999 w 7530453"/>
              <a:gd name="connsiteY65" fmla="*/ 1957477 h 4443861"/>
              <a:gd name="connsiteX66" fmla="*/ 881879 w 7530453"/>
              <a:gd name="connsiteY66" fmla="*/ 2070502 h 4443861"/>
              <a:gd name="connsiteX67" fmla="*/ 846650 w 7530453"/>
              <a:gd name="connsiteY67" fmla="*/ 2215945 h 4443861"/>
              <a:gd name="connsiteX68" fmla="*/ 1036743 w 7530453"/>
              <a:gd name="connsiteY68" fmla="*/ 2446084 h 4443861"/>
              <a:gd name="connsiteX69" fmla="*/ 939283 w 7530453"/>
              <a:gd name="connsiteY69" fmla="*/ 2722664 h 4443861"/>
              <a:gd name="connsiteX0" fmla="*/ 939283 w 7530453"/>
              <a:gd name="connsiteY0" fmla="*/ 2722664 h 4443861"/>
              <a:gd name="connsiteX1" fmla="*/ 1481396 w 7530453"/>
              <a:gd name="connsiteY1" fmla="*/ 2964791 h 4443861"/>
              <a:gd name="connsiteX2" fmla="*/ 1802790 w 7530453"/>
              <a:gd name="connsiteY2" fmla="*/ 3123583 h 4443861"/>
              <a:gd name="connsiteX3" fmla="*/ 1351035 w 7530453"/>
              <a:gd name="connsiteY3" fmla="*/ 3749329 h 4443861"/>
              <a:gd name="connsiteX4" fmla="*/ 1691263 w 7530453"/>
              <a:gd name="connsiteY4" fmla="*/ 3993635 h 4443861"/>
              <a:gd name="connsiteX5" fmla="*/ 1846733 w 7530453"/>
              <a:gd name="connsiteY5" fmla="*/ 3791418 h 4443861"/>
              <a:gd name="connsiteX6" fmla="*/ 1873512 w 7530453"/>
              <a:gd name="connsiteY6" fmla="*/ 3762054 h 4443861"/>
              <a:gd name="connsiteX7" fmla="*/ 1917962 w 7530453"/>
              <a:gd name="connsiteY7" fmla="*/ 3774754 h 4443861"/>
              <a:gd name="connsiteX8" fmla="*/ 1892562 w 7530453"/>
              <a:gd name="connsiteY8" fmla="*/ 3812854 h 4443861"/>
              <a:gd name="connsiteX9" fmla="*/ 2054487 w 7530453"/>
              <a:gd name="connsiteY9" fmla="*/ 3886168 h 4443861"/>
              <a:gd name="connsiteX10" fmla="*/ 2264104 w 7530453"/>
              <a:gd name="connsiteY10" fmla="*/ 3959252 h 4443861"/>
              <a:gd name="connsiteX11" fmla="*/ 2258637 w 7530453"/>
              <a:gd name="connsiteY11" fmla="*/ 3881799 h 4443861"/>
              <a:gd name="connsiteX12" fmla="*/ 2284018 w 7530453"/>
              <a:gd name="connsiteY12" fmla="*/ 3796103 h 4443861"/>
              <a:gd name="connsiteX13" fmla="*/ 2398730 w 7530453"/>
              <a:gd name="connsiteY13" fmla="*/ 3304726 h 4443861"/>
              <a:gd name="connsiteX14" fmla="*/ 3209371 w 7530453"/>
              <a:gd name="connsiteY14" fmla="*/ 3988725 h 4443861"/>
              <a:gd name="connsiteX15" fmla="*/ 3418531 w 7530453"/>
              <a:gd name="connsiteY15" fmla="*/ 4051094 h 4443861"/>
              <a:gd name="connsiteX16" fmla="*/ 3587937 w 7530453"/>
              <a:gd name="connsiteY16" fmla="*/ 4082788 h 4443861"/>
              <a:gd name="connsiteX17" fmla="*/ 3827621 w 7530453"/>
              <a:gd name="connsiteY17" fmla="*/ 4132643 h 4443861"/>
              <a:gd name="connsiteX18" fmla="*/ 4037219 w 7530453"/>
              <a:gd name="connsiteY18" fmla="*/ 4175132 h 4443861"/>
              <a:gd name="connsiteX19" fmla="*/ 4145186 w 7530453"/>
              <a:gd name="connsiteY19" fmla="*/ 4070912 h 4443861"/>
              <a:gd name="connsiteX20" fmla="*/ 4141979 w 7530453"/>
              <a:gd name="connsiteY20" fmla="*/ 3735017 h 4443861"/>
              <a:gd name="connsiteX21" fmla="*/ 4161866 w 7530453"/>
              <a:gd name="connsiteY21" fmla="*/ 3474718 h 4443861"/>
              <a:gd name="connsiteX22" fmla="*/ 4197487 w 7530453"/>
              <a:gd name="connsiteY22" fmla="*/ 3442878 h 4443861"/>
              <a:gd name="connsiteX23" fmla="*/ 4660169 w 7530453"/>
              <a:gd name="connsiteY23" fmla="*/ 3813064 h 4443861"/>
              <a:gd name="connsiteX24" fmla="*/ 5124690 w 7530453"/>
              <a:gd name="connsiteY24" fmla="*/ 4171628 h 4443861"/>
              <a:gd name="connsiteX25" fmla="*/ 5428047 w 7530453"/>
              <a:gd name="connsiteY25" fmla="*/ 4443861 h 4443861"/>
              <a:gd name="connsiteX26" fmla="*/ 5422274 w 7530453"/>
              <a:gd name="connsiteY26" fmla="*/ 4134010 h 4443861"/>
              <a:gd name="connsiteX27" fmla="*/ 5374553 w 7530453"/>
              <a:gd name="connsiteY27" fmla="*/ 4021923 h 4443861"/>
              <a:gd name="connsiteX28" fmla="*/ 5313105 w 7530453"/>
              <a:gd name="connsiteY28" fmla="*/ 3872334 h 4443861"/>
              <a:gd name="connsiteX29" fmla="*/ 5773929 w 7530453"/>
              <a:gd name="connsiteY29" fmla="*/ 3758783 h 4443861"/>
              <a:gd name="connsiteX30" fmla="*/ 5756707 w 7530453"/>
              <a:gd name="connsiteY30" fmla="*/ 3521139 h 4443861"/>
              <a:gd name="connsiteX31" fmla="*/ 6001375 w 7530453"/>
              <a:gd name="connsiteY31" fmla="*/ 3526816 h 4443861"/>
              <a:gd name="connsiteX32" fmla="*/ 6007552 w 7530453"/>
              <a:gd name="connsiteY32" fmla="*/ 3476333 h 4443861"/>
              <a:gd name="connsiteX33" fmla="*/ 5855255 w 7530453"/>
              <a:gd name="connsiteY33" fmla="*/ 3485201 h 4443861"/>
              <a:gd name="connsiteX34" fmla="*/ 5801787 w 7530453"/>
              <a:gd name="connsiteY34" fmla="*/ 3426661 h 4443861"/>
              <a:gd name="connsiteX35" fmla="*/ 5884266 w 7530453"/>
              <a:gd name="connsiteY35" fmla="*/ 3312051 h 4443861"/>
              <a:gd name="connsiteX36" fmla="*/ 5967700 w 7530453"/>
              <a:gd name="connsiteY36" fmla="*/ 3393272 h 4443861"/>
              <a:gd name="connsiteX37" fmla="*/ 6058876 w 7530453"/>
              <a:gd name="connsiteY37" fmla="*/ 3377352 h 4443861"/>
              <a:gd name="connsiteX38" fmla="*/ 6103753 w 7530453"/>
              <a:gd name="connsiteY38" fmla="*/ 3288987 h 4443861"/>
              <a:gd name="connsiteX39" fmla="*/ 6237148 w 7530453"/>
              <a:gd name="connsiteY39" fmla="*/ 3382416 h 4443861"/>
              <a:gd name="connsiteX40" fmla="*/ 6668600 w 7530453"/>
              <a:gd name="connsiteY40" fmla="*/ 3275520 h 4443861"/>
              <a:gd name="connsiteX41" fmla="*/ 6916619 w 7530453"/>
              <a:gd name="connsiteY41" fmla="*/ 3417983 h 4443861"/>
              <a:gd name="connsiteX42" fmla="*/ 7049441 w 7530453"/>
              <a:gd name="connsiteY42" fmla="*/ 3504295 h 4443861"/>
              <a:gd name="connsiteX43" fmla="*/ 7510558 w 7530453"/>
              <a:gd name="connsiteY43" fmla="*/ 3809934 h 4443861"/>
              <a:gd name="connsiteX44" fmla="*/ 7530453 w 7530453"/>
              <a:gd name="connsiteY44" fmla="*/ 3749774 h 4443861"/>
              <a:gd name="connsiteX45" fmla="*/ 6117589 w 7530453"/>
              <a:gd name="connsiteY45" fmla="*/ 2602010 h 4443861"/>
              <a:gd name="connsiteX46" fmla="*/ 4505700 w 7530453"/>
              <a:gd name="connsiteY46" fmla="*/ 1515412 h 4443861"/>
              <a:gd name="connsiteX47" fmla="*/ 3723369 w 7530453"/>
              <a:gd name="connsiteY47" fmla="*/ 1029265 h 4443861"/>
              <a:gd name="connsiteX48" fmla="*/ 3490428 w 7530453"/>
              <a:gd name="connsiteY48" fmla="*/ 746814 h 4443861"/>
              <a:gd name="connsiteX49" fmla="*/ 3006331 w 7530453"/>
              <a:gd name="connsiteY49" fmla="*/ 0 h 4443861"/>
              <a:gd name="connsiteX50" fmla="*/ 2649834 w 7530453"/>
              <a:gd name="connsiteY50" fmla="*/ 1205362 h 4443861"/>
              <a:gd name="connsiteX51" fmla="*/ 2394514 w 7530453"/>
              <a:gd name="connsiteY51" fmla="*/ 1175267 h 4443861"/>
              <a:gd name="connsiteX52" fmla="*/ 2142262 w 7530453"/>
              <a:gd name="connsiteY52" fmla="*/ 1210824 h 4443861"/>
              <a:gd name="connsiteX53" fmla="*/ 1676289 w 7530453"/>
              <a:gd name="connsiteY53" fmla="*/ 1280155 h 4443861"/>
              <a:gd name="connsiteX54" fmla="*/ 1167004 w 7530453"/>
              <a:gd name="connsiteY54" fmla="*/ 1260262 h 4443861"/>
              <a:gd name="connsiteX55" fmla="*/ 704984 w 7530453"/>
              <a:gd name="connsiteY55" fmla="*/ 1213824 h 4443861"/>
              <a:gd name="connsiteX56" fmla="*/ 611741 w 7530453"/>
              <a:gd name="connsiteY56" fmla="*/ 1338293 h 4443861"/>
              <a:gd name="connsiteX57" fmla="*/ 503874 w 7530453"/>
              <a:gd name="connsiteY57" fmla="*/ 1339143 h 4443861"/>
              <a:gd name="connsiteX58" fmla="*/ 474344 w 7530453"/>
              <a:gd name="connsiteY58" fmla="*/ 1471366 h 4443861"/>
              <a:gd name="connsiteX59" fmla="*/ 256794 w 7530453"/>
              <a:gd name="connsiteY59" fmla="*/ 1429802 h 4443861"/>
              <a:gd name="connsiteX60" fmla="*/ 0 w 7530453"/>
              <a:gd name="connsiteY60" fmla="*/ 1311040 h 4443861"/>
              <a:gd name="connsiteX61" fmla="*/ 473459 w 7530453"/>
              <a:gd name="connsiteY61" fmla="*/ 1561946 h 4443861"/>
              <a:gd name="connsiteX62" fmla="*/ 404572 w 7530453"/>
              <a:gd name="connsiteY62" fmla="*/ 1661661 h 4443861"/>
              <a:gd name="connsiteX63" fmla="*/ 420289 w 7530453"/>
              <a:gd name="connsiteY63" fmla="*/ 1899029 h 4443861"/>
              <a:gd name="connsiteX64" fmla="*/ 528610 w 7530453"/>
              <a:gd name="connsiteY64" fmla="*/ 1887068 h 4443861"/>
              <a:gd name="connsiteX65" fmla="*/ 691999 w 7530453"/>
              <a:gd name="connsiteY65" fmla="*/ 1957477 h 4443861"/>
              <a:gd name="connsiteX66" fmla="*/ 881879 w 7530453"/>
              <a:gd name="connsiteY66" fmla="*/ 2070502 h 4443861"/>
              <a:gd name="connsiteX67" fmla="*/ 846650 w 7530453"/>
              <a:gd name="connsiteY67" fmla="*/ 2215945 h 4443861"/>
              <a:gd name="connsiteX68" fmla="*/ 1036743 w 7530453"/>
              <a:gd name="connsiteY68" fmla="*/ 2446084 h 4443861"/>
              <a:gd name="connsiteX69" fmla="*/ 939283 w 7530453"/>
              <a:gd name="connsiteY69" fmla="*/ 2722664 h 4443861"/>
              <a:gd name="connsiteX0" fmla="*/ 939283 w 7530453"/>
              <a:gd name="connsiteY0" fmla="*/ 2722664 h 4443861"/>
              <a:gd name="connsiteX1" fmla="*/ 1481396 w 7530453"/>
              <a:gd name="connsiteY1" fmla="*/ 2964791 h 4443861"/>
              <a:gd name="connsiteX2" fmla="*/ 1802790 w 7530453"/>
              <a:gd name="connsiteY2" fmla="*/ 3123583 h 4443861"/>
              <a:gd name="connsiteX3" fmla="*/ 1351035 w 7530453"/>
              <a:gd name="connsiteY3" fmla="*/ 3749329 h 4443861"/>
              <a:gd name="connsiteX4" fmla="*/ 1691263 w 7530453"/>
              <a:gd name="connsiteY4" fmla="*/ 3993635 h 4443861"/>
              <a:gd name="connsiteX5" fmla="*/ 1846733 w 7530453"/>
              <a:gd name="connsiteY5" fmla="*/ 3791418 h 4443861"/>
              <a:gd name="connsiteX6" fmla="*/ 1873512 w 7530453"/>
              <a:gd name="connsiteY6" fmla="*/ 3762054 h 4443861"/>
              <a:gd name="connsiteX7" fmla="*/ 1917962 w 7530453"/>
              <a:gd name="connsiteY7" fmla="*/ 3774754 h 4443861"/>
              <a:gd name="connsiteX8" fmla="*/ 1892562 w 7530453"/>
              <a:gd name="connsiteY8" fmla="*/ 3812854 h 4443861"/>
              <a:gd name="connsiteX9" fmla="*/ 2054487 w 7530453"/>
              <a:gd name="connsiteY9" fmla="*/ 3886168 h 4443861"/>
              <a:gd name="connsiteX10" fmla="*/ 2264104 w 7530453"/>
              <a:gd name="connsiteY10" fmla="*/ 3959252 h 4443861"/>
              <a:gd name="connsiteX11" fmla="*/ 2258637 w 7530453"/>
              <a:gd name="connsiteY11" fmla="*/ 3881799 h 4443861"/>
              <a:gd name="connsiteX12" fmla="*/ 2284018 w 7530453"/>
              <a:gd name="connsiteY12" fmla="*/ 3796103 h 4443861"/>
              <a:gd name="connsiteX13" fmla="*/ 2398730 w 7530453"/>
              <a:gd name="connsiteY13" fmla="*/ 3304726 h 4443861"/>
              <a:gd name="connsiteX14" fmla="*/ 3209371 w 7530453"/>
              <a:gd name="connsiteY14" fmla="*/ 3988725 h 4443861"/>
              <a:gd name="connsiteX15" fmla="*/ 3418531 w 7530453"/>
              <a:gd name="connsiteY15" fmla="*/ 4051094 h 4443861"/>
              <a:gd name="connsiteX16" fmla="*/ 3587937 w 7530453"/>
              <a:gd name="connsiteY16" fmla="*/ 4082788 h 4443861"/>
              <a:gd name="connsiteX17" fmla="*/ 3827621 w 7530453"/>
              <a:gd name="connsiteY17" fmla="*/ 4132643 h 4443861"/>
              <a:gd name="connsiteX18" fmla="*/ 4037219 w 7530453"/>
              <a:gd name="connsiteY18" fmla="*/ 4175132 h 4443861"/>
              <a:gd name="connsiteX19" fmla="*/ 4145186 w 7530453"/>
              <a:gd name="connsiteY19" fmla="*/ 4070912 h 4443861"/>
              <a:gd name="connsiteX20" fmla="*/ 4141979 w 7530453"/>
              <a:gd name="connsiteY20" fmla="*/ 3735017 h 4443861"/>
              <a:gd name="connsiteX21" fmla="*/ 4161866 w 7530453"/>
              <a:gd name="connsiteY21" fmla="*/ 3474718 h 4443861"/>
              <a:gd name="connsiteX22" fmla="*/ 4197487 w 7530453"/>
              <a:gd name="connsiteY22" fmla="*/ 3442878 h 4443861"/>
              <a:gd name="connsiteX23" fmla="*/ 4660169 w 7530453"/>
              <a:gd name="connsiteY23" fmla="*/ 3813064 h 4443861"/>
              <a:gd name="connsiteX24" fmla="*/ 5124690 w 7530453"/>
              <a:gd name="connsiteY24" fmla="*/ 4171628 h 4443861"/>
              <a:gd name="connsiteX25" fmla="*/ 5428047 w 7530453"/>
              <a:gd name="connsiteY25" fmla="*/ 4443861 h 4443861"/>
              <a:gd name="connsiteX26" fmla="*/ 5422274 w 7530453"/>
              <a:gd name="connsiteY26" fmla="*/ 4134010 h 4443861"/>
              <a:gd name="connsiteX27" fmla="*/ 5374553 w 7530453"/>
              <a:gd name="connsiteY27" fmla="*/ 4021923 h 4443861"/>
              <a:gd name="connsiteX28" fmla="*/ 5313105 w 7530453"/>
              <a:gd name="connsiteY28" fmla="*/ 3872334 h 4443861"/>
              <a:gd name="connsiteX29" fmla="*/ 5773929 w 7530453"/>
              <a:gd name="connsiteY29" fmla="*/ 3758783 h 4443861"/>
              <a:gd name="connsiteX30" fmla="*/ 5756707 w 7530453"/>
              <a:gd name="connsiteY30" fmla="*/ 3521139 h 4443861"/>
              <a:gd name="connsiteX31" fmla="*/ 6001375 w 7530453"/>
              <a:gd name="connsiteY31" fmla="*/ 3526816 h 4443861"/>
              <a:gd name="connsiteX32" fmla="*/ 6007552 w 7530453"/>
              <a:gd name="connsiteY32" fmla="*/ 3476333 h 4443861"/>
              <a:gd name="connsiteX33" fmla="*/ 5855255 w 7530453"/>
              <a:gd name="connsiteY33" fmla="*/ 3485201 h 4443861"/>
              <a:gd name="connsiteX34" fmla="*/ 5801787 w 7530453"/>
              <a:gd name="connsiteY34" fmla="*/ 3426661 h 4443861"/>
              <a:gd name="connsiteX35" fmla="*/ 5884266 w 7530453"/>
              <a:gd name="connsiteY35" fmla="*/ 3312051 h 4443861"/>
              <a:gd name="connsiteX36" fmla="*/ 5967700 w 7530453"/>
              <a:gd name="connsiteY36" fmla="*/ 3393272 h 4443861"/>
              <a:gd name="connsiteX37" fmla="*/ 6058876 w 7530453"/>
              <a:gd name="connsiteY37" fmla="*/ 3377352 h 4443861"/>
              <a:gd name="connsiteX38" fmla="*/ 6103753 w 7530453"/>
              <a:gd name="connsiteY38" fmla="*/ 3288987 h 4443861"/>
              <a:gd name="connsiteX39" fmla="*/ 6237148 w 7530453"/>
              <a:gd name="connsiteY39" fmla="*/ 3382416 h 4443861"/>
              <a:gd name="connsiteX40" fmla="*/ 6668600 w 7530453"/>
              <a:gd name="connsiteY40" fmla="*/ 3275520 h 4443861"/>
              <a:gd name="connsiteX41" fmla="*/ 6916619 w 7530453"/>
              <a:gd name="connsiteY41" fmla="*/ 3417983 h 4443861"/>
              <a:gd name="connsiteX42" fmla="*/ 7049441 w 7530453"/>
              <a:gd name="connsiteY42" fmla="*/ 3504295 h 4443861"/>
              <a:gd name="connsiteX43" fmla="*/ 7510558 w 7530453"/>
              <a:gd name="connsiteY43" fmla="*/ 3809934 h 4443861"/>
              <a:gd name="connsiteX44" fmla="*/ 7530453 w 7530453"/>
              <a:gd name="connsiteY44" fmla="*/ 3749774 h 4443861"/>
              <a:gd name="connsiteX45" fmla="*/ 6117589 w 7530453"/>
              <a:gd name="connsiteY45" fmla="*/ 2602010 h 4443861"/>
              <a:gd name="connsiteX46" fmla="*/ 4505700 w 7530453"/>
              <a:gd name="connsiteY46" fmla="*/ 1515412 h 4443861"/>
              <a:gd name="connsiteX47" fmla="*/ 3723369 w 7530453"/>
              <a:gd name="connsiteY47" fmla="*/ 1029265 h 4443861"/>
              <a:gd name="connsiteX48" fmla="*/ 3490428 w 7530453"/>
              <a:gd name="connsiteY48" fmla="*/ 746814 h 4443861"/>
              <a:gd name="connsiteX49" fmla="*/ 3006331 w 7530453"/>
              <a:gd name="connsiteY49" fmla="*/ 0 h 4443861"/>
              <a:gd name="connsiteX50" fmla="*/ 2649834 w 7530453"/>
              <a:gd name="connsiteY50" fmla="*/ 1205362 h 4443861"/>
              <a:gd name="connsiteX51" fmla="*/ 2394514 w 7530453"/>
              <a:gd name="connsiteY51" fmla="*/ 1175267 h 4443861"/>
              <a:gd name="connsiteX52" fmla="*/ 2142262 w 7530453"/>
              <a:gd name="connsiteY52" fmla="*/ 1210824 h 4443861"/>
              <a:gd name="connsiteX53" fmla="*/ 1676289 w 7530453"/>
              <a:gd name="connsiteY53" fmla="*/ 1280155 h 4443861"/>
              <a:gd name="connsiteX54" fmla="*/ 775147 w 7530453"/>
              <a:gd name="connsiteY54" fmla="*/ 1115445 h 4443861"/>
              <a:gd name="connsiteX55" fmla="*/ 704984 w 7530453"/>
              <a:gd name="connsiteY55" fmla="*/ 1213824 h 4443861"/>
              <a:gd name="connsiteX56" fmla="*/ 611741 w 7530453"/>
              <a:gd name="connsiteY56" fmla="*/ 1338293 h 4443861"/>
              <a:gd name="connsiteX57" fmla="*/ 503874 w 7530453"/>
              <a:gd name="connsiteY57" fmla="*/ 1339143 h 4443861"/>
              <a:gd name="connsiteX58" fmla="*/ 474344 w 7530453"/>
              <a:gd name="connsiteY58" fmla="*/ 1471366 h 4443861"/>
              <a:gd name="connsiteX59" fmla="*/ 256794 w 7530453"/>
              <a:gd name="connsiteY59" fmla="*/ 1429802 h 4443861"/>
              <a:gd name="connsiteX60" fmla="*/ 0 w 7530453"/>
              <a:gd name="connsiteY60" fmla="*/ 1311040 h 4443861"/>
              <a:gd name="connsiteX61" fmla="*/ 473459 w 7530453"/>
              <a:gd name="connsiteY61" fmla="*/ 1561946 h 4443861"/>
              <a:gd name="connsiteX62" fmla="*/ 404572 w 7530453"/>
              <a:gd name="connsiteY62" fmla="*/ 1661661 h 4443861"/>
              <a:gd name="connsiteX63" fmla="*/ 420289 w 7530453"/>
              <a:gd name="connsiteY63" fmla="*/ 1899029 h 4443861"/>
              <a:gd name="connsiteX64" fmla="*/ 528610 w 7530453"/>
              <a:gd name="connsiteY64" fmla="*/ 1887068 h 4443861"/>
              <a:gd name="connsiteX65" fmla="*/ 691999 w 7530453"/>
              <a:gd name="connsiteY65" fmla="*/ 1957477 h 4443861"/>
              <a:gd name="connsiteX66" fmla="*/ 881879 w 7530453"/>
              <a:gd name="connsiteY66" fmla="*/ 2070502 h 4443861"/>
              <a:gd name="connsiteX67" fmla="*/ 846650 w 7530453"/>
              <a:gd name="connsiteY67" fmla="*/ 2215945 h 4443861"/>
              <a:gd name="connsiteX68" fmla="*/ 1036743 w 7530453"/>
              <a:gd name="connsiteY68" fmla="*/ 2446084 h 4443861"/>
              <a:gd name="connsiteX69" fmla="*/ 939283 w 7530453"/>
              <a:gd name="connsiteY69" fmla="*/ 2722664 h 4443861"/>
              <a:gd name="connsiteX0" fmla="*/ 939283 w 7530453"/>
              <a:gd name="connsiteY0" fmla="*/ 2722664 h 4443861"/>
              <a:gd name="connsiteX1" fmla="*/ 1481396 w 7530453"/>
              <a:gd name="connsiteY1" fmla="*/ 2964791 h 4443861"/>
              <a:gd name="connsiteX2" fmla="*/ 1802790 w 7530453"/>
              <a:gd name="connsiteY2" fmla="*/ 3123583 h 4443861"/>
              <a:gd name="connsiteX3" fmla="*/ 1351035 w 7530453"/>
              <a:gd name="connsiteY3" fmla="*/ 3749329 h 4443861"/>
              <a:gd name="connsiteX4" fmla="*/ 1691263 w 7530453"/>
              <a:gd name="connsiteY4" fmla="*/ 3993635 h 4443861"/>
              <a:gd name="connsiteX5" fmla="*/ 1846733 w 7530453"/>
              <a:gd name="connsiteY5" fmla="*/ 3791418 h 4443861"/>
              <a:gd name="connsiteX6" fmla="*/ 1873512 w 7530453"/>
              <a:gd name="connsiteY6" fmla="*/ 3762054 h 4443861"/>
              <a:gd name="connsiteX7" fmla="*/ 1917962 w 7530453"/>
              <a:gd name="connsiteY7" fmla="*/ 3774754 h 4443861"/>
              <a:gd name="connsiteX8" fmla="*/ 1892562 w 7530453"/>
              <a:gd name="connsiteY8" fmla="*/ 3812854 h 4443861"/>
              <a:gd name="connsiteX9" fmla="*/ 2054487 w 7530453"/>
              <a:gd name="connsiteY9" fmla="*/ 3886168 h 4443861"/>
              <a:gd name="connsiteX10" fmla="*/ 2264104 w 7530453"/>
              <a:gd name="connsiteY10" fmla="*/ 3959252 h 4443861"/>
              <a:gd name="connsiteX11" fmla="*/ 2258637 w 7530453"/>
              <a:gd name="connsiteY11" fmla="*/ 3881799 h 4443861"/>
              <a:gd name="connsiteX12" fmla="*/ 2284018 w 7530453"/>
              <a:gd name="connsiteY12" fmla="*/ 3796103 h 4443861"/>
              <a:gd name="connsiteX13" fmla="*/ 2398730 w 7530453"/>
              <a:gd name="connsiteY13" fmla="*/ 3304726 h 4443861"/>
              <a:gd name="connsiteX14" fmla="*/ 3209371 w 7530453"/>
              <a:gd name="connsiteY14" fmla="*/ 3988725 h 4443861"/>
              <a:gd name="connsiteX15" fmla="*/ 3418531 w 7530453"/>
              <a:gd name="connsiteY15" fmla="*/ 4051094 h 4443861"/>
              <a:gd name="connsiteX16" fmla="*/ 3587937 w 7530453"/>
              <a:gd name="connsiteY16" fmla="*/ 4082788 h 4443861"/>
              <a:gd name="connsiteX17" fmla="*/ 3827621 w 7530453"/>
              <a:gd name="connsiteY17" fmla="*/ 4132643 h 4443861"/>
              <a:gd name="connsiteX18" fmla="*/ 4037219 w 7530453"/>
              <a:gd name="connsiteY18" fmla="*/ 4175132 h 4443861"/>
              <a:gd name="connsiteX19" fmla="*/ 4145186 w 7530453"/>
              <a:gd name="connsiteY19" fmla="*/ 4070912 h 4443861"/>
              <a:gd name="connsiteX20" fmla="*/ 4141979 w 7530453"/>
              <a:gd name="connsiteY20" fmla="*/ 3735017 h 4443861"/>
              <a:gd name="connsiteX21" fmla="*/ 4161866 w 7530453"/>
              <a:gd name="connsiteY21" fmla="*/ 3474718 h 4443861"/>
              <a:gd name="connsiteX22" fmla="*/ 4197487 w 7530453"/>
              <a:gd name="connsiteY22" fmla="*/ 3442878 h 4443861"/>
              <a:gd name="connsiteX23" fmla="*/ 4660169 w 7530453"/>
              <a:gd name="connsiteY23" fmla="*/ 3813064 h 4443861"/>
              <a:gd name="connsiteX24" fmla="*/ 5124690 w 7530453"/>
              <a:gd name="connsiteY24" fmla="*/ 4171628 h 4443861"/>
              <a:gd name="connsiteX25" fmla="*/ 5428047 w 7530453"/>
              <a:gd name="connsiteY25" fmla="*/ 4443861 h 4443861"/>
              <a:gd name="connsiteX26" fmla="*/ 5422274 w 7530453"/>
              <a:gd name="connsiteY26" fmla="*/ 4134010 h 4443861"/>
              <a:gd name="connsiteX27" fmla="*/ 5374553 w 7530453"/>
              <a:gd name="connsiteY27" fmla="*/ 4021923 h 4443861"/>
              <a:gd name="connsiteX28" fmla="*/ 5313105 w 7530453"/>
              <a:gd name="connsiteY28" fmla="*/ 3872334 h 4443861"/>
              <a:gd name="connsiteX29" fmla="*/ 5773929 w 7530453"/>
              <a:gd name="connsiteY29" fmla="*/ 3758783 h 4443861"/>
              <a:gd name="connsiteX30" fmla="*/ 5756707 w 7530453"/>
              <a:gd name="connsiteY30" fmla="*/ 3521139 h 4443861"/>
              <a:gd name="connsiteX31" fmla="*/ 6001375 w 7530453"/>
              <a:gd name="connsiteY31" fmla="*/ 3526816 h 4443861"/>
              <a:gd name="connsiteX32" fmla="*/ 6007552 w 7530453"/>
              <a:gd name="connsiteY32" fmla="*/ 3476333 h 4443861"/>
              <a:gd name="connsiteX33" fmla="*/ 5855255 w 7530453"/>
              <a:gd name="connsiteY33" fmla="*/ 3485201 h 4443861"/>
              <a:gd name="connsiteX34" fmla="*/ 5801787 w 7530453"/>
              <a:gd name="connsiteY34" fmla="*/ 3426661 h 4443861"/>
              <a:gd name="connsiteX35" fmla="*/ 5884266 w 7530453"/>
              <a:gd name="connsiteY35" fmla="*/ 3312051 h 4443861"/>
              <a:gd name="connsiteX36" fmla="*/ 5967700 w 7530453"/>
              <a:gd name="connsiteY36" fmla="*/ 3393272 h 4443861"/>
              <a:gd name="connsiteX37" fmla="*/ 6058876 w 7530453"/>
              <a:gd name="connsiteY37" fmla="*/ 3377352 h 4443861"/>
              <a:gd name="connsiteX38" fmla="*/ 6103753 w 7530453"/>
              <a:gd name="connsiteY38" fmla="*/ 3288987 h 4443861"/>
              <a:gd name="connsiteX39" fmla="*/ 6237148 w 7530453"/>
              <a:gd name="connsiteY39" fmla="*/ 3382416 h 4443861"/>
              <a:gd name="connsiteX40" fmla="*/ 6668600 w 7530453"/>
              <a:gd name="connsiteY40" fmla="*/ 3275520 h 4443861"/>
              <a:gd name="connsiteX41" fmla="*/ 6916619 w 7530453"/>
              <a:gd name="connsiteY41" fmla="*/ 3417983 h 4443861"/>
              <a:gd name="connsiteX42" fmla="*/ 7049441 w 7530453"/>
              <a:gd name="connsiteY42" fmla="*/ 3504295 h 4443861"/>
              <a:gd name="connsiteX43" fmla="*/ 7510558 w 7530453"/>
              <a:gd name="connsiteY43" fmla="*/ 3809934 h 4443861"/>
              <a:gd name="connsiteX44" fmla="*/ 7530453 w 7530453"/>
              <a:gd name="connsiteY44" fmla="*/ 3749774 h 4443861"/>
              <a:gd name="connsiteX45" fmla="*/ 6117589 w 7530453"/>
              <a:gd name="connsiteY45" fmla="*/ 2602010 h 4443861"/>
              <a:gd name="connsiteX46" fmla="*/ 4505700 w 7530453"/>
              <a:gd name="connsiteY46" fmla="*/ 1515412 h 4443861"/>
              <a:gd name="connsiteX47" fmla="*/ 3723369 w 7530453"/>
              <a:gd name="connsiteY47" fmla="*/ 1029265 h 4443861"/>
              <a:gd name="connsiteX48" fmla="*/ 3490428 w 7530453"/>
              <a:gd name="connsiteY48" fmla="*/ 746814 h 4443861"/>
              <a:gd name="connsiteX49" fmla="*/ 3006331 w 7530453"/>
              <a:gd name="connsiteY49" fmla="*/ 0 h 4443861"/>
              <a:gd name="connsiteX50" fmla="*/ 2649834 w 7530453"/>
              <a:gd name="connsiteY50" fmla="*/ 1205362 h 4443861"/>
              <a:gd name="connsiteX51" fmla="*/ 2394514 w 7530453"/>
              <a:gd name="connsiteY51" fmla="*/ 1175267 h 4443861"/>
              <a:gd name="connsiteX52" fmla="*/ 2142262 w 7530453"/>
              <a:gd name="connsiteY52" fmla="*/ 1210824 h 4443861"/>
              <a:gd name="connsiteX53" fmla="*/ 1331283 w 7530453"/>
              <a:gd name="connsiteY53" fmla="*/ 1143857 h 4443861"/>
              <a:gd name="connsiteX54" fmla="*/ 775147 w 7530453"/>
              <a:gd name="connsiteY54" fmla="*/ 1115445 h 4443861"/>
              <a:gd name="connsiteX55" fmla="*/ 704984 w 7530453"/>
              <a:gd name="connsiteY55" fmla="*/ 1213824 h 4443861"/>
              <a:gd name="connsiteX56" fmla="*/ 611741 w 7530453"/>
              <a:gd name="connsiteY56" fmla="*/ 1338293 h 4443861"/>
              <a:gd name="connsiteX57" fmla="*/ 503874 w 7530453"/>
              <a:gd name="connsiteY57" fmla="*/ 1339143 h 4443861"/>
              <a:gd name="connsiteX58" fmla="*/ 474344 w 7530453"/>
              <a:gd name="connsiteY58" fmla="*/ 1471366 h 4443861"/>
              <a:gd name="connsiteX59" fmla="*/ 256794 w 7530453"/>
              <a:gd name="connsiteY59" fmla="*/ 1429802 h 4443861"/>
              <a:gd name="connsiteX60" fmla="*/ 0 w 7530453"/>
              <a:gd name="connsiteY60" fmla="*/ 1311040 h 4443861"/>
              <a:gd name="connsiteX61" fmla="*/ 473459 w 7530453"/>
              <a:gd name="connsiteY61" fmla="*/ 1561946 h 4443861"/>
              <a:gd name="connsiteX62" fmla="*/ 404572 w 7530453"/>
              <a:gd name="connsiteY62" fmla="*/ 1661661 h 4443861"/>
              <a:gd name="connsiteX63" fmla="*/ 420289 w 7530453"/>
              <a:gd name="connsiteY63" fmla="*/ 1899029 h 4443861"/>
              <a:gd name="connsiteX64" fmla="*/ 528610 w 7530453"/>
              <a:gd name="connsiteY64" fmla="*/ 1887068 h 4443861"/>
              <a:gd name="connsiteX65" fmla="*/ 691999 w 7530453"/>
              <a:gd name="connsiteY65" fmla="*/ 1957477 h 4443861"/>
              <a:gd name="connsiteX66" fmla="*/ 881879 w 7530453"/>
              <a:gd name="connsiteY66" fmla="*/ 2070502 h 4443861"/>
              <a:gd name="connsiteX67" fmla="*/ 846650 w 7530453"/>
              <a:gd name="connsiteY67" fmla="*/ 2215945 h 4443861"/>
              <a:gd name="connsiteX68" fmla="*/ 1036743 w 7530453"/>
              <a:gd name="connsiteY68" fmla="*/ 2446084 h 4443861"/>
              <a:gd name="connsiteX69" fmla="*/ 939283 w 7530453"/>
              <a:gd name="connsiteY69" fmla="*/ 2722664 h 4443861"/>
              <a:gd name="connsiteX0" fmla="*/ 939283 w 7530453"/>
              <a:gd name="connsiteY0" fmla="*/ 2722664 h 4443861"/>
              <a:gd name="connsiteX1" fmla="*/ 1481396 w 7530453"/>
              <a:gd name="connsiteY1" fmla="*/ 2964791 h 4443861"/>
              <a:gd name="connsiteX2" fmla="*/ 1802790 w 7530453"/>
              <a:gd name="connsiteY2" fmla="*/ 3123583 h 4443861"/>
              <a:gd name="connsiteX3" fmla="*/ 1351035 w 7530453"/>
              <a:gd name="connsiteY3" fmla="*/ 3749329 h 4443861"/>
              <a:gd name="connsiteX4" fmla="*/ 1691263 w 7530453"/>
              <a:gd name="connsiteY4" fmla="*/ 3993635 h 4443861"/>
              <a:gd name="connsiteX5" fmla="*/ 1846733 w 7530453"/>
              <a:gd name="connsiteY5" fmla="*/ 3791418 h 4443861"/>
              <a:gd name="connsiteX6" fmla="*/ 1873512 w 7530453"/>
              <a:gd name="connsiteY6" fmla="*/ 3762054 h 4443861"/>
              <a:gd name="connsiteX7" fmla="*/ 1917962 w 7530453"/>
              <a:gd name="connsiteY7" fmla="*/ 3774754 h 4443861"/>
              <a:gd name="connsiteX8" fmla="*/ 1892562 w 7530453"/>
              <a:gd name="connsiteY8" fmla="*/ 3812854 h 4443861"/>
              <a:gd name="connsiteX9" fmla="*/ 2054487 w 7530453"/>
              <a:gd name="connsiteY9" fmla="*/ 3886168 h 4443861"/>
              <a:gd name="connsiteX10" fmla="*/ 2264104 w 7530453"/>
              <a:gd name="connsiteY10" fmla="*/ 3959252 h 4443861"/>
              <a:gd name="connsiteX11" fmla="*/ 2258637 w 7530453"/>
              <a:gd name="connsiteY11" fmla="*/ 3881799 h 4443861"/>
              <a:gd name="connsiteX12" fmla="*/ 2284018 w 7530453"/>
              <a:gd name="connsiteY12" fmla="*/ 3796103 h 4443861"/>
              <a:gd name="connsiteX13" fmla="*/ 2398730 w 7530453"/>
              <a:gd name="connsiteY13" fmla="*/ 3304726 h 4443861"/>
              <a:gd name="connsiteX14" fmla="*/ 3209371 w 7530453"/>
              <a:gd name="connsiteY14" fmla="*/ 3988725 h 4443861"/>
              <a:gd name="connsiteX15" fmla="*/ 3418531 w 7530453"/>
              <a:gd name="connsiteY15" fmla="*/ 4051094 h 4443861"/>
              <a:gd name="connsiteX16" fmla="*/ 3587937 w 7530453"/>
              <a:gd name="connsiteY16" fmla="*/ 4082788 h 4443861"/>
              <a:gd name="connsiteX17" fmla="*/ 3827621 w 7530453"/>
              <a:gd name="connsiteY17" fmla="*/ 4132643 h 4443861"/>
              <a:gd name="connsiteX18" fmla="*/ 4037219 w 7530453"/>
              <a:gd name="connsiteY18" fmla="*/ 4175132 h 4443861"/>
              <a:gd name="connsiteX19" fmla="*/ 4145186 w 7530453"/>
              <a:gd name="connsiteY19" fmla="*/ 4070912 h 4443861"/>
              <a:gd name="connsiteX20" fmla="*/ 4141979 w 7530453"/>
              <a:gd name="connsiteY20" fmla="*/ 3735017 h 4443861"/>
              <a:gd name="connsiteX21" fmla="*/ 4161866 w 7530453"/>
              <a:gd name="connsiteY21" fmla="*/ 3474718 h 4443861"/>
              <a:gd name="connsiteX22" fmla="*/ 4197487 w 7530453"/>
              <a:gd name="connsiteY22" fmla="*/ 3442878 h 4443861"/>
              <a:gd name="connsiteX23" fmla="*/ 4660169 w 7530453"/>
              <a:gd name="connsiteY23" fmla="*/ 3813064 h 4443861"/>
              <a:gd name="connsiteX24" fmla="*/ 5124690 w 7530453"/>
              <a:gd name="connsiteY24" fmla="*/ 4171628 h 4443861"/>
              <a:gd name="connsiteX25" fmla="*/ 5428047 w 7530453"/>
              <a:gd name="connsiteY25" fmla="*/ 4443861 h 4443861"/>
              <a:gd name="connsiteX26" fmla="*/ 5422274 w 7530453"/>
              <a:gd name="connsiteY26" fmla="*/ 4134010 h 4443861"/>
              <a:gd name="connsiteX27" fmla="*/ 5374553 w 7530453"/>
              <a:gd name="connsiteY27" fmla="*/ 4021923 h 4443861"/>
              <a:gd name="connsiteX28" fmla="*/ 5313105 w 7530453"/>
              <a:gd name="connsiteY28" fmla="*/ 3872334 h 4443861"/>
              <a:gd name="connsiteX29" fmla="*/ 5773929 w 7530453"/>
              <a:gd name="connsiteY29" fmla="*/ 3758783 h 4443861"/>
              <a:gd name="connsiteX30" fmla="*/ 5756707 w 7530453"/>
              <a:gd name="connsiteY30" fmla="*/ 3521139 h 4443861"/>
              <a:gd name="connsiteX31" fmla="*/ 6001375 w 7530453"/>
              <a:gd name="connsiteY31" fmla="*/ 3526816 h 4443861"/>
              <a:gd name="connsiteX32" fmla="*/ 6007552 w 7530453"/>
              <a:gd name="connsiteY32" fmla="*/ 3476333 h 4443861"/>
              <a:gd name="connsiteX33" fmla="*/ 5855255 w 7530453"/>
              <a:gd name="connsiteY33" fmla="*/ 3485201 h 4443861"/>
              <a:gd name="connsiteX34" fmla="*/ 5801787 w 7530453"/>
              <a:gd name="connsiteY34" fmla="*/ 3426661 h 4443861"/>
              <a:gd name="connsiteX35" fmla="*/ 5884266 w 7530453"/>
              <a:gd name="connsiteY35" fmla="*/ 3312051 h 4443861"/>
              <a:gd name="connsiteX36" fmla="*/ 5967700 w 7530453"/>
              <a:gd name="connsiteY36" fmla="*/ 3393272 h 4443861"/>
              <a:gd name="connsiteX37" fmla="*/ 6058876 w 7530453"/>
              <a:gd name="connsiteY37" fmla="*/ 3377352 h 4443861"/>
              <a:gd name="connsiteX38" fmla="*/ 6103753 w 7530453"/>
              <a:gd name="connsiteY38" fmla="*/ 3288987 h 4443861"/>
              <a:gd name="connsiteX39" fmla="*/ 6237148 w 7530453"/>
              <a:gd name="connsiteY39" fmla="*/ 3382416 h 4443861"/>
              <a:gd name="connsiteX40" fmla="*/ 6668600 w 7530453"/>
              <a:gd name="connsiteY40" fmla="*/ 3275520 h 4443861"/>
              <a:gd name="connsiteX41" fmla="*/ 6916619 w 7530453"/>
              <a:gd name="connsiteY41" fmla="*/ 3417983 h 4443861"/>
              <a:gd name="connsiteX42" fmla="*/ 7049441 w 7530453"/>
              <a:gd name="connsiteY42" fmla="*/ 3504295 h 4443861"/>
              <a:gd name="connsiteX43" fmla="*/ 7510558 w 7530453"/>
              <a:gd name="connsiteY43" fmla="*/ 3809934 h 4443861"/>
              <a:gd name="connsiteX44" fmla="*/ 7530453 w 7530453"/>
              <a:gd name="connsiteY44" fmla="*/ 3749774 h 4443861"/>
              <a:gd name="connsiteX45" fmla="*/ 6117589 w 7530453"/>
              <a:gd name="connsiteY45" fmla="*/ 2602010 h 4443861"/>
              <a:gd name="connsiteX46" fmla="*/ 4505700 w 7530453"/>
              <a:gd name="connsiteY46" fmla="*/ 1515412 h 4443861"/>
              <a:gd name="connsiteX47" fmla="*/ 3723369 w 7530453"/>
              <a:gd name="connsiteY47" fmla="*/ 1029265 h 4443861"/>
              <a:gd name="connsiteX48" fmla="*/ 3490428 w 7530453"/>
              <a:gd name="connsiteY48" fmla="*/ 746814 h 4443861"/>
              <a:gd name="connsiteX49" fmla="*/ 3006331 w 7530453"/>
              <a:gd name="connsiteY49" fmla="*/ 0 h 4443861"/>
              <a:gd name="connsiteX50" fmla="*/ 2649834 w 7530453"/>
              <a:gd name="connsiteY50" fmla="*/ 1205362 h 4443861"/>
              <a:gd name="connsiteX51" fmla="*/ 2394514 w 7530453"/>
              <a:gd name="connsiteY51" fmla="*/ 1175267 h 4443861"/>
              <a:gd name="connsiteX52" fmla="*/ 1844109 w 7530453"/>
              <a:gd name="connsiteY52" fmla="*/ 1083044 h 4443861"/>
              <a:gd name="connsiteX53" fmla="*/ 1331283 w 7530453"/>
              <a:gd name="connsiteY53" fmla="*/ 1143857 h 4443861"/>
              <a:gd name="connsiteX54" fmla="*/ 775147 w 7530453"/>
              <a:gd name="connsiteY54" fmla="*/ 1115445 h 4443861"/>
              <a:gd name="connsiteX55" fmla="*/ 704984 w 7530453"/>
              <a:gd name="connsiteY55" fmla="*/ 1213824 h 4443861"/>
              <a:gd name="connsiteX56" fmla="*/ 611741 w 7530453"/>
              <a:gd name="connsiteY56" fmla="*/ 1338293 h 4443861"/>
              <a:gd name="connsiteX57" fmla="*/ 503874 w 7530453"/>
              <a:gd name="connsiteY57" fmla="*/ 1339143 h 4443861"/>
              <a:gd name="connsiteX58" fmla="*/ 474344 w 7530453"/>
              <a:gd name="connsiteY58" fmla="*/ 1471366 h 4443861"/>
              <a:gd name="connsiteX59" fmla="*/ 256794 w 7530453"/>
              <a:gd name="connsiteY59" fmla="*/ 1429802 h 4443861"/>
              <a:gd name="connsiteX60" fmla="*/ 0 w 7530453"/>
              <a:gd name="connsiteY60" fmla="*/ 1311040 h 4443861"/>
              <a:gd name="connsiteX61" fmla="*/ 473459 w 7530453"/>
              <a:gd name="connsiteY61" fmla="*/ 1561946 h 4443861"/>
              <a:gd name="connsiteX62" fmla="*/ 404572 w 7530453"/>
              <a:gd name="connsiteY62" fmla="*/ 1661661 h 4443861"/>
              <a:gd name="connsiteX63" fmla="*/ 420289 w 7530453"/>
              <a:gd name="connsiteY63" fmla="*/ 1899029 h 4443861"/>
              <a:gd name="connsiteX64" fmla="*/ 528610 w 7530453"/>
              <a:gd name="connsiteY64" fmla="*/ 1887068 h 4443861"/>
              <a:gd name="connsiteX65" fmla="*/ 691999 w 7530453"/>
              <a:gd name="connsiteY65" fmla="*/ 1957477 h 4443861"/>
              <a:gd name="connsiteX66" fmla="*/ 881879 w 7530453"/>
              <a:gd name="connsiteY66" fmla="*/ 2070502 h 4443861"/>
              <a:gd name="connsiteX67" fmla="*/ 846650 w 7530453"/>
              <a:gd name="connsiteY67" fmla="*/ 2215945 h 4443861"/>
              <a:gd name="connsiteX68" fmla="*/ 1036743 w 7530453"/>
              <a:gd name="connsiteY68" fmla="*/ 2446084 h 4443861"/>
              <a:gd name="connsiteX69" fmla="*/ 939283 w 7530453"/>
              <a:gd name="connsiteY69" fmla="*/ 2722664 h 4443861"/>
              <a:gd name="connsiteX0" fmla="*/ 939283 w 7530453"/>
              <a:gd name="connsiteY0" fmla="*/ 2722664 h 4443861"/>
              <a:gd name="connsiteX1" fmla="*/ 1481396 w 7530453"/>
              <a:gd name="connsiteY1" fmla="*/ 2964791 h 4443861"/>
              <a:gd name="connsiteX2" fmla="*/ 1802790 w 7530453"/>
              <a:gd name="connsiteY2" fmla="*/ 3123583 h 4443861"/>
              <a:gd name="connsiteX3" fmla="*/ 1351035 w 7530453"/>
              <a:gd name="connsiteY3" fmla="*/ 3749329 h 4443861"/>
              <a:gd name="connsiteX4" fmla="*/ 1691263 w 7530453"/>
              <a:gd name="connsiteY4" fmla="*/ 3993635 h 4443861"/>
              <a:gd name="connsiteX5" fmla="*/ 1846733 w 7530453"/>
              <a:gd name="connsiteY5" fmla="*/ 3791418 h 4443861"/>
              <a:gd name="connsiteX6" fmla="*/ 1873512 w 7530453"/>
              <a:gd name="connsiteY6" fmla="*/ 3762054 h 4443861"/>
              <a:gd name="connsiteX7" fmla="*/ 1917962 w 7530453"/>
              <a:gd name="connsiteY7" fmla="*/ 3774754 h 4443861"/>
              <a:gd name="connsiteX8" fmla="*/ 1892562 w 7530453"/>
              <a:gd name="connsiteY8" fmla="*/ 3812854 h 4443861"/>
              <a:gd name="connsiteX9" fmla="*/ 2054487 w 7530453"/>
              <a:gd name="connsiteY9" fmla="*/ 3886168 h 4443861"/>
              <a:gd name="connsiteX10" fmla="*/ 2264104 w 7530453"/>
              <a:gd name="connsiteY10" fmla="*/ 3959252 h 4443861"/>
              <a:gd name="connsiteX11" fmla="*/ 2258637 w 7530453"/>
              <a:gd name="connsiteY11" fmla="*/ 3881799 h 4443861"/>
              <a:gd name="connsiteX12" fmla="*/ 2284018 w 7530453"/>
              <a:gd name="connsiteY12" fmla="*/ 3796103 h 4443861"/>
              <a:gd name="connsiteX13" fmla="*/ 2398730 w 7530453"/>
              <a:gd name="connsiteY13" fmla="*/ 3304726 h 4443861"/>
              <a:gd name="connsiteX14" fmla="*/ 3209371 w 7530453"/>
              <a:gd name="connsiteY14" fmla="*/ 3988725 h 4443861"/>
              <a:gd name="connsiteX15" fmla="*/ 3418531 w 7530453"/>
              <a:gd name="connsiteY15" fmla="*/ 4051094 h 4443861"/>
              <a:gd name="connsiteX16" fmla="*/ 3587937 w 7530453"/>
              <a:gd name="connsiteY16" fmla="*/ 4082788 h 4443861"/>
              <a:gd name="connsiteX17" fmla="*/ 3827621 w 7530453"/>
              <a:gd name="connsiteY17" fmla="*/ 4132643 h 4443861"/>
              <a:gd name="connsiteX18" fmla="*/ 4037219 w 7530453"/>
              <a:gd name="connsiteY18" fmla="*/ 4175132 h 4443861"/>
              <a:gd name="connsiteX19" fmla="*/ 4145186 w 7530453"/>
              <a:gd name="connsiteY19" fmla="*/ 4070912 h 4443861"/>
              <a:gd name="connsiteX20" fmla="*/ 4141979 w 7530453"/>
              <a:gd name="connsiteY20" fmla="*/ 3735017 h 4443861"/>
              <a:gd name="connsiteX21" fmla="*/ 4161866 w 7530453"/>
              <a:gd name="connsiteY21" fmla="*/ 3474718 h 4443861"/>
              <a:gd name="connsiteX22" fmla="*/ 4197487 w 7530453"/>
              <a:gd name="connsiteY22" fmla="*/ 3442878 h 4443861"/>
              <a:gd name="connsiteX23" fmla="*/ 4660169 w 7530453"/>
              <a:gd name="connsiteY23" fmla="*/ 3813064 h 4443861"/>
              <a:gd name="connsiteX24" fmla="*/ 5124690 w 7530453"/>
              <a:gd name="connsiteY24" fmla="*/ 4171628 h 4443861"/>
              <a:gd name="connsiteX25" fmla="*/ 5428047 w 7530453"/>
              <a:gd name="connsiteY25" fmla="*/ 4443861 h 4443861"/>
              <a:gd name="connsiteX26" fmla="*/ 5422274 w 7530453"/>
              <a:gd name="connsiteY26" fmla="*/ 4134010 h 4443861"/>
              <a:gd name="connsiteX27" fmla="*/ 5374553 w 7530453"/>
              <a:gd name="connsiteY27" fmla="*/ 4021923 h 4443861"/>
              <a:gd name="connsiteX28" fmla="*/ 5313105 w 7530453"/>
              <a:gd name="connsiteY28" fmla="*/ 3872334 h 4443861"/>
              <a:gd name="connsiteX29" fmla="*/ 5773929 w 7530453"/>
              <a:gd name="connsiteY29" fmla="*/ 3758783 h 4443861"/>
              <a:gd name="connsiteX30" fmla="*/ 5756707 w 7530453"/>
              <a:gd name="connsiteY30" fmla="*/ 3521139 h 4443861"/>
              <a:gd name="connsiteX31" fmla="*/ 6001375 w 7530453"/>
              <a:gd name="connsiteY31" fmla="*/ 3526816 h 4443861"/>
              <a:gd name="connsiteX32" fmla="*/ 6007552 w 7530453"/>
              <a:gd name="connsiteY32" fmla="*/ 3476333 h 4443861"/>
              <a:gd name="connsiteX33" fmla="*/ 5855255 w 7530453"/>
              <a:gd name="connsiteY33" fmla="*/ 3485201 h 4443861"/>
              <a:gd name="connsiteX34" fmla="*/ 5801787 w 7530453"/>
              <a:gd name="connsiteY34" fmla="*/ 3426661 h 4443861"/>
              <a:gd name="connsiteX35" fmla="*/ 5884266 w 7530453"/>
              <a:gd name="connsiteY35" fmla="*/ 3312051 h 4443861"/>
              <a:gd name="connsiteX36" fmla="*/ 5967700 w 7530453"/>
              <a:gd name="connsiteY36" fmla="*/ 3393272 h 4443861"/>
              <a:gd name="connsiteX37" fmla="*/ 6058876 w 7530453"/>
              <a:gd name="connsiteY37" fmla="*/ 3377352 h 4443861"/>
              <a:gd name="connsiteX38" fmla="*/ 6103753 w 7530453"/>
              <a:gd name="connsiteY38" fmla="*/ 3288987 h 4443861"/>
              <a:gd name="connsiteX39" fmla="*/ 6237148 w 7530453"/>
              <a:gd name="connsiteY39" fmla="*/ 3382416 h 4443861"/>
              <a:gd name="connsiteX40" fmla="*/ 6668600 w 7530453"/>
              <a:gd name="connsiteY40" fmla="*/ 3275520 h 4443861"/>
              <a:gd name="connsiteX41" fmla="*/ 6916619 w 7530453"/>
              <a:gd name="connsiteY41" fmla="*/ 3417983 h 4443861"/>
              <a:gd name="connsiteX42" fmla="*/ 7049441 w 7530453"/>
              <a:gd name="connsiteY42" fmla="*/ 3504295 h 4443861"/>
              <a:gd name="connsiteX43" fmla="*/ 7510558 w 7530453"/>
              <a:gd name="connsiteY43" fmla="*/ 3809934 h 4443861"/>
              <a:gd name="connsiteX44" fmla="*/ 7530453 w 7530453"/>
              <a:gd name="connsiteY44" fmla="*/ 3749774 h 4443861"/>
              <a:gd name="connsiteX45" fmla="*/ 6117589 w 7530453"/>
              <a:gd name="connsiteY45" fmla="*/ 2602010 h 4443861"/>
              <a:gd name="connsiteX46" fmla="*/ 4505700 w 7530453"/>
              <a:gd name="connsiteY46" fmla="*/ 1515412 h 4443861"/>
              <a:gd name="connsiteX47" fmla="*/ 3723369 w 7530453"/>
              <a:gd name="connsiteY47" fmla="*/ 1029265 h 4443861"/>
              <a:gd name="connsiteX48" fmla="*/ 3490428 w 7530453"/>
              <a:gd name="connsiteY48" fmla="*/ 746814 h 4443861"/>
              <a:gd name="connsiteX49" fmla="*/ 3006331 w 7530453"/>
              <a:gd name="connsiteY49" fmla="*/ 0 h 4443861"/>
              <a:gd name="connsiteX50" fmla="*/ 2649834 w 7530453"/>
              <a:gd name="connsiteY50" fmla="*/ 1205362 h 4443861"/>
              <a:gd name="connsiteX51" fmla="*/ 2151733 w 7530453"/>
              <a:gd name="connsiteY51" fmla="*/ 1030450 h 4443861"/>
              <a:gd name="connsiteX52" fmla="*/ 1844109 w 7530453"/>
              <a:gd name="connsiteY52" fmla="*/ 1083044 h 4443861"/>
              <a:gd name="connsiteX53" fmla="*/ 1331283 w 7530453"/>
              <a:gd name="connsiteY53" fmla="*/ 1143857 h 4443861"/>
              <a:gd name="connsiteX54" fmla="*/ 775147 w 7530453"/>
              <a:gd name="connsiteY54" fmla="*/ 1115445 h 4443861"/>
              <a:gd name="connsiteX55" fmla="*/ 704984 w 7530453"/>
              <a:gd name="connsiteY55" fmla="*/ 1213824 h 4443861"/>
              <a:gd name="connsiteX56" fmla="*/ 611741 w 7530453"/>
              <a:gd name="connsiteY56" fmla="*/ 1338293 h 4443861"/>
              <a:gd name="connsiteX57" fmla="*/ 503874 w 7530453"/>
              <a:gd name="connsiteY57" fmla="*/ 1339143 h 4443861"/>
              <a:gd name="connsiteX58" fmla="*/ 474344 w 7530453"/>
              <a:gd name="connsiteY58" fmla="*/ 1471366 h 4443861"/>
              <a:gd name="connsiteX59" fmla="*/ 256794 w 7530453"/>
              <a:gd name="connsiteY59" fmla="*/ 1429802 h 4443861"/>
              <a:gd name="connsiteX60" fmla="*/ 0 w 7530453"/>
              <a:gd name="connsiteY60" fmla="*/ 1311040 h 4443861"/>
              <a:gd name="connsiteX61" fmla="*/ 473459 w 7530453"/>
              <a:gd name="connsiteY61" fmla="*/ 1561946 h 4443861"/>
              <a:gd name="connsiteX62" fmla="*/ 404572 w 7530453"/>
              <a:gd name="connsiteY62" fmla="*/ 1661661 h 4443861"/>
              <a:gd name="connsiteX63" fmla="*/ 420289 w 7530453"/>
              <a:gd name="connsiteY63" fmla="*/ 1899029 h 4443861"/>
              <a:gd name="connsiteX64" fmla="*/ 528610 w 7530453"/>
              <a:gd name="connsiteY64" fmla="*/ 1887068 h 4443861"/>
              <a:gd name="connsiteX65" fmla="*/ 691999 w 7530453"/>
              <a:gd name="connsiteY65" fmla="*/ 1957477 h 4443861"/>
              <a:gd name="connsiteX66" fmla="*/ 881879 w 7530453"/>
              <a:gd name="connsiteY66" fmla="*/ 2070502 h 4443861"/>
              <a:gd name="connsiteX67" fmla="*/ 846650 w 7530453"/>
              <a:gd name="connsiteY67" fmla="*/ 2215945 h 4443861"/>
              <a:gd name="connsiteX68" fmla="*/ 1036743 w 7530453"/>
              <a:gd name="connsiteY68" fmla="*/ 2446084 h 4443861"/>
              <a:gd name="connsiteX69" fmla="*/ 939283 w 7530453"/>
              <a:gd name="connsiteY69" fmla="*/ 2722664 h 4443861"/>
              <a:gd name="connsiteX0" fmla="*/ 939283 w 7530453"/>
              <a:gd name="connsiteY0" fmla="*/ 2722664 h 4443861"/>
              <a:gd name="connsiteX1" fmla="*/ 1481396 w 7530453"/>
              <a:gd name="connsiteY1" fmla="*/ 2964791 h 4443861"/>
              <a:gd name="connsiteX2" fmla="*/ 1802790 w 7530453"/>
              <a:gd name="connsiteY2" fmla="*/ 3123583 h 4443861"/>
              <a:gd name="connsiteX3" fmla="*/ 1351035 w 7530453"/>
              <a:gd name="connsiteY3" fmla="*/ 3749329 h 4443861"/>
              <a:gd name="connsiteX4" fmla="*/ 1691263 w 7530453"/>
              <a:gd name="connsiteY4" fmla="*/ 3993635 h 4443861"/>
              <a:gd name="connsiteX5" fmla="*/ 1846733 w 7530453"/>
              <a:gd name="connsiteY5" fmla="*/ 3791418 h 4443861"/>
              <a:gd name="connsiteX6" fmla="*/ 1873512 w 7530453"/>
              <a:gd name="connsiteY6" fmla="*/ 3762054 h 4443861"/>
              <a:gd name="connsiteX7" fmla="*/ 1917962 w 7530453"/>
              <a:gd name="connsiteY7" fmla="*/ 3774754 h 4443861"/>
              <a:gd name="connsiteX8" fmla="*/ 1892562 w 7530453"/>
              <a:gd name="connsiteY8" fmla="*/ 3812854 h 4443861"/>
              <a:gd name="connsiteX9" fmla="*/ 2054487 w 7530453"/>
              <a:gd name="connsiteY9" fmla="*/ 3886168 h 4443861"/>
              <a:gd name="connsiteX10" fmla="*/ 2264104 w 7530453"/>
              <a:gd name="connsiteY10" fmla="*/ 3959252 h 4443861"/>
              <a:gd name="connsiteX11" fmla="*/ 2258637 w 7530453"/>
              <a:gd name="connsiteY11" fmla="*/ 3881799 h 4443861"/>
              <a:gd name="connsiteX12" fmla="*/ 2284018 w 7530453"/>
              <a:gd name="connsiteY12" fmla="*/ 3796103 h 4443861"/>
              <a:gd name="connsiteX13" fmla="*/ 2398730 w 7530453"/>
              <a:gd name="connsiteY13" fmla="*/ 3304726 h 4443861"/>
              <a:gd name="connsiteX14" fmla="*/ 3209371 w 7530453"/>
              <a:gd name="connsiteY14" fmla="*/ 3988725 h 4443861"/>
              <a:gd name="connsiteX15" fmla="*/ 3418531 w 7530453"/>
              <a:gd name="connsiteY15" fmla="*/ 4051094 h 4443861"/>
              <a:gd name="connsiteX16" fmla="*/ 3587937 w 7530453"/>
              <a:gd name="connsiteY16" fmla="*/ 4082788 h 4443861"/>
              <a:gd name="connsiteX17" fmla="*/ 3827621 w 7530453"/>
              <a:gd name="connsiteY17" fmla="*/ 4132643 h 4443861"/>
              <a:gd name="connsiteX18" fmla="*/ 4037219 w 7530453"/>
              <a:gd name="connsiteY18" fmla="*/ 4175132 h 4443861"/>
              <a:gd name="connsiteX19" fmla="*/ 4145186 w 7530453"/>
              <a:gd name="connsiteY19" fmla="*/ 4070912 h 4443861"/>
              <a:gd name="connsiteX20" fmla="*/ 4141979 w 7530453"/>
              <a:gd name="connsiteY20" fmla="*/ 3735017 h 4443861"/>
              <a:gd name="connsiteX21" fmla="*/ 4161866 w 7530453"/>
              <a:gd name="connsiteY21" fmla="*/ 3474718 h 4443861"/>
              <a:gd name="connsiteX22" fmla="*/ 4197487 w 7530453"/>
              <a:gd name="connsiteY22" fmla="*/ 3442878 h 4443861"/>
              <a:gd name="connsiteX23" fmla="*/ 4660169 w 7530453"/>
              <a:gd name="connsiteY23" fmla="*/ 3813064 h 4443861"/>
              <a:gd name="connsiteX24" fmla="*/ 5124690 w 7530453"/>
              <a:gd name="connsiteY24" fmla="*/ 4171628 h 4443861"/>
              <a:gd name="connsiteX25" fmla="*/ 5428047 w 7530453"/>
              <a:gd name="connsiteY25" fmla="*/ 4443861 h 4443861"/>
              <a:gd name="connsiteX26" fmla="*/ 5422274 w 7530453"/>
              <a:gd name="connsiteY26" fmla="*/ 4134010 h 4443861"/>
              <a:gd name="connsiteX27" fmla="*/ 5374553 w 7530453"/>
              <a:gd name="connsiteY27" fmla="*/ 4021923 h 4443861"/>
              <a:gd name="connsiteX28" fmla="*/ 5313105 w 7530453"/>
              <a:gd name="connsiteY28" fmla="*/ 3872334 h 4443861"/>
              <a:gd name="connsiteX29" fmla="*/ 5773929 w 7530453"/>
              <a:gd name="connsiteY29" fmla="*/ 3758783 h 4443861"/>
              <a:gd name="connsiteX30" fmla="*/ 5756707 w 7530453"/>
              <a:gd name="connsiteY30" fmla="*/ 3521139 h 4443861"/>
              <a:gd name="connsiteX31" fmla="*/ 6001375 w 7530453"/>
              <a:gd name="connsiteY31" fmla="*/ 3526816 h 4443861"/>
              <a:gd name="connsiteX32" fmla="*/ 6007552 w 7530453"/>
              <a:gd name="connsiteY32" fmla="*/ 3476333 h 4443861"/>
              <a:gd name="connsiteX33" fmla="*/ 5855255 w 7530453"/>
              <a:gd name="connsiteY33" fmla="*/ 3485201 h 4443861"/>
              <a:gd name="connsiteX34" fmla="*/ 5801787 w 7530453"/>
              <a:gd name="connsiteY34" fmla="*/ 3426661 h 4443861"/>
              <a:gd name="connsiteX35" fmla="*/ 5884266 w 7530453"/>
              <a:gd name="connsiteY35" fmla="*/ 3312051 h 4443861"/>
              <a:gd name="connsiteX36" fmla="*/ 5967700 w 7530453"/>
              <a:gd name="connsiteY36" fmla="*/ 3393272 h 4443861"/>
              <a:gd name="connsiteX37" fmla="*/ 6058876 w 7530453"/>
              <a:gd name="connsiteY37" fmla="*/ 3377352 h 4443861"/>
              <a:gd name="connsiteX38" fmla="*/ 6103753 w 7530453"/>
              <a:gd name="connsiteY38" fmla="*/ 3288987 h 4443861"/>
              <a:gd name="connsiteX39" fmla="*/ 6237148 w 7530453"/>
              <a:gd name="connsiteY39" fmla="*/ 3382416 h 4443861"/>
              <a:gd name="connsiteX40" fmla="*/ 6668600 w 7530453"/>
              <a:gd name="connsiteY40" fmla="*/ 3275520 h 4443861"/>
              <a:gd name="connsiteX41" fmla="*/ 6916619 w 7530453"/>
              <a:gd name="connsiteY41" fmla="*/ 3417983 h 4443861"/>
              <a:gd name="connsiteX42" fmla="*/ 7049441 w 7530453"/>
              <a:gd name="connsiteY42" fmla="*/ 3504295 h 4443861"/>
              <a:gd name="connsiteX43" fmla="*/ 7510558 w 7530453"/>
              <a:gd name="connsiteY43" fmla="*/ 3809934 h 4443861"/>
              <a:gd name="connsiteX44" fmla="*/ 7530453 w 7530453"/>
              <a:gd name="connsiteY44" fmla="*/ 3749774 h 4443861"/>
              <a:gd name="connsiteX45" fmla="*/ 6117589 w 7530453"/>
              <a:gd name="connsiteY45" fmla="*/ 2602010 h 4443861"/>
              <a:gd name="connsiteX46" fmla="*/ 4505700 w 7530453"/>
              <a:gd name="connsiteY46" fmla="*/ 1515412 h 4443861"/>
              <a:gd name="connsiteX47" fmla="*/ 3723369 w 7530453"/>
              <a:gd name="connsiteY47" fmla="*/ 1029265 h 4443861"/>
              <a:gd name="connsiteX48" fmla="*/ 3490428 w 7530453"/>
              <a:gd name="connsiteY48" fmla="*/ 746814 h 4443861"/>
              <a:gd name="connsiteX49" fmla="*/ 3006331 w 7530453"/>
              <a:gd name="connsiteY49" fmla="*/ 0 h 4443861"/>
              <a:gd name="connsiteX50" fmla="*/ 2428349 w 7530453"/>
              <a:gd name="connsiteY50" fmla="*/ 1005174 h 4443861"/>
              <a:gd name="connsiteX51" fmla="*/ 2151733 w 7530453"/>
              <a:gd name="connsiteY51" fmla="*/ 1030450 h 4443861"/>
              <a:gd name="connsiteX52" fmla="*/ 1844109 w 7530453"/>
              <a:gd name="connsiteY52" fmla="*/ 1083044 h 4443861"/>
              <a:gd name="connsiteX53" fmla="*/ 1331283 w 7530453"/>
              <a:gd name="connsiteY53" fmla="*/ 1143857 h 4443861"/>
              <a:gd name="connsiteX54" fmla="*/ 775147 w 7530453"/>
              <a:gd name="connsiteY54" fmla="*/ 1115445 h 4443861"/>
              <a:gd name="connsiteX55" fmla="*/ 704984 w 7530453"/>
              <a:gd name="connsiteY55" fmla="*/ 1213824 h 4443861"/>
              <a:gd name="connsiteX56" fmla="*/ 611741 w 7530453"/>
              <a:gd name="connsiteY56" fmla="*/ 1338293 h 4443861"/>
              <a:gd name="connsiteX57" fmla="*/ 503874 w 7530453"/>
              <a:gd name="connsiteY57" fmla="*/ 1339143 h 4443861"/>
              <a:gd name="connsiteX58" fmla="*/ 474344 w 7530453"/>
              <a:gd name="connsiteY58" fmla="*/ 1471366 h 4443861"/>
              <a:gd name="connsiteX59" fmla="*/ 256794 w 7530453"/>
              <a:gd name="connsiteY59" fmla="*/ 1429802 h 4443861"/>
              <a:gd name="connsiteX60" fmla="*/ 0 w 7530453"/>
              <a:gd name="connsiteY60" fmla="*/ 1311040 h 4443861"/>
              <a:gd name="connsiteX61" fmla="*/ 473459 w 7530453"/>
              <a:gd name="connsiteY61" fmla="*/ 1561946 h 4443861"/>
              <a:gd name="connsiteX62" fmla="*/ 404572 w 7530453"/>
              <a:gd name="connsiteY62" fmla="*/ 1661661 h 4443861"/>
              <a:gd name="connsiteX63" fmla="*/ 420289 w 7530453"/>
              <a:gd name="connsiteY63" fmla="*/ 1899029 h 4443861"/>
              <a:gd name="connsiteX64" fmla="*/ 528610 w 7530453"/>
              <a:gd name="connsiteY64" fmla="*/ 1887068 h 4443861"/>
              <a:gd name="connsiteX65" fmla="*/ 691999 w 7530453"/>
              <a:gd name="connsiteY65" fmla="*/ 1957477 h 4443861"/>
              <a:gd name="connsiteX66" fmla="*/ 881879 w 7530453"/>
              <a:gd name="connsiteY66" fmla="*/ 2070502 h 4443861"/>
              <a:gd name="connsiteX67" fmla="*/ 846650 w 7530453"/>
              <a:gd name="connsiteY67" fmla="*/ 2215945 h 4443861"/>
              <a:gd name="connsiteX68" fmla="*/ 1036743 w 7530453"/>
              <a:gd name="connsiteY68" fmla="*/ 2446084 h 4443861"/>
              <a:gd name="connsiteX69" fmla="*/ 939283 w 7530453"/>
              <a:gd name="connsiteY69" fmla="*/ 2722664 h 4443861"/>
              <a:gd name="connsiteX0" fmla="*/ 939283 w 7530453"/>
              <a:gd name="connsiteY0" fmla="*/ 2812110 h 4533307"/>
              <a:gd name="connsiteX1" fmla="*/ 1481396 w 7530453"/>
              <a:gd name="connsiteY1" fmla="*/ 3054237 h 4533307"/>
              <a:gd name="connsiteX2" fmla="*/ 1802790 w 7530453"/>
              <a:gd name="connsiteY2" fmla="*/ 3213029 h 4533307"/>
              <a:gd name="connsiteX3" fmla="*/ 1351035 w 7530453"/>
              <a:gd name="connsiteY3" fmla="*/ 3838775 h 4533307"/>
              <a:gd name="connsiteX4" fmla="*/ 1691263 w 7530453"/>
              <a:gd name="connsiteY4" fmla="*/ 4083081 h 4533307"/>
              <a:gd name="connsiteX5" fmla="*/ 1846733 w 7530453"/>
              <a:gd name="connsiteY5" fmla="*/ 3880864 h 4533307"/>
              <a:gd name="connsiteX6" fmla="*/ 1873512 w 7530453"/>
              <a:gd name="connsiteY6" fmla="*/ 3851500 h 4533307"/>
              <a:gd name="connsiteX7" fmla="*/ 1917962 w 7530453"/>
              <a:gd name="connsiteY7" fmla="*/ 3864200 h 4533307"/>
              <a:gd name="connsiteX8" fmla="*/ 1892562 w 7530453"/>
              <a:gd name="connsiteY8" fmla="*/ 3902300 h 4533307"/>
              <a:gd name="connsiteX9" fmla="*/ 2054487 w 7530453"/>
              <a:gd name="connsiteY9" fmla="*/ 3975614 h 4533307"/>
              <a:gd name="connsiteX10" fmla="*/ 2264104 w 7530453"/>
              <a:gd name="connsiteY10" fmla="*/ 4048698 h 4533307"/>
              <a:gd name="connsiteX11" fmla="*/ 2258637 w 7530453"/>
              <a:gd name="connsiteY11" fmla="*/ 3971245 h 4533307"/>
              <a:gd name="connsiteX12" fmla="*/ 2284018 w 7530453"/>
              <a:gd name="connsiteY12" fmla="*/ 3885549 h 4533307"/>
              <a:gd name="connsiteX13" fmla="*/ 2398730 w 7530453"/>
              <a:gd name="connsiteY13" fmla="*/ 3394172 h 4533307"/>
              <a:gd name="connsiteX14" fmla="*/ 3209371 w 7530453"/>
              <a:gd name="connsiteY14" fmla="*/ 4078171 h 4533307"/>
              <a:gd name="connsiteX15" fmla="*/ 3418531 w 7530453"/>
              <a:gd name="connsiteY15" fmla="*/ 4140540 h 4533307"/>
              <a:gd name="connsiteX16" fmla="*/ 3587937 w 7530453"/>
              <a:gd name="connsiteY16" fmla="*/ 4172234 h 4533307"/>
              <a:gd name="connsiteX17" fmla="*/ 3827621 w 7530453"/>
              <a:gd name="connsiteY17" fmla="*/ 4222089 h 4533307"/>
              <a:gd name="connsiteX18" fmla="*/ 4037219 w 7530453"/>
              <a:gd name="connsiteY18" fmla="*/ 4264578 h 4533307"/>
              <a:gd name="connsiteX19" fmla="*/ 4145186 w 7530453"/>
              <a:gd name="connsiteY19" fmla="*/ 4160358 h 4533307"/>
              <a:gd name="connsiteX20" fmla="*/ 4141979 w 7530453"/>
              <a:gd name="connsiteY20" fmla="*/ 3824463 h 4533307"/>
              <a:gd name="connsiteX21" fmla="*/ 4161866 w 7530453"/>
              <a:gd name="connsiteY21" fmla="*/ 3564164 h 4533307"/>
              <a:gd name="connsiteX22" fmla="*/ 4197487 w 7530453"/>
              <a:gd name="connsiteY22" fmla="*/ 3532324 h 4533307"/>
              <a:gd name="connsiteX23" fmla="*/ 4660169 w 7530453"/>
              <a:gd name="connsiteY23" fmla="*/ 3902510 h 4533307"/>
              <a:gd name="connsiteX24" fmla="*/ 5124690 w 7530453"/>
              <a:gd name="connsiteY24" fmla="*/ 4261074 h 4533307"/>
              <a:gd name="connsiteX25" fmla="*/ 5428047 w 7530453"/>
              <a:gd name="connsiteY25" fmla="*/ 4533307 h 4533307"/>
              <a:gd name="connsiteX26" fmla="*/ 5422274 w 7530453"/>
              <a:gd name="connsiteY26" fmla="*/ 4223456 h 4533307"/>
              <a:gd name="connsiteX27" fmla="*/ 5374553 w 7530453"/>
              <a:gd name="connsiteY27" fmla="*/ 4111369 h 4533307"/>
              <a:gd name="connsiteX28" fmla="*/ 5313105 w 7530453"/>
              <a:gd name="connsiteY28" fmla="*/ 3961780 h 4533307"/>
              <a:gd name="connsiteX29" fmla="*/ 5773929 w 7530453"/>
              <a:gd name="connsiteY29" fmla="*/ 3848229 h 4533307"/>
              <a:gd name="connsiteX30" fmla="*/ 5756707 w 7530453"/>
              <a:gd name="connsiteY30" fmla="*/ 3610585 h 4533307"/>
              <a:gd name="connsiteX31" fmla="*/ 6001375 w 7530453"/>
              <a:gd name="connsiteY31" fmla="*/ 3616262 h 4533307"/>
              <a:gd name="connsiteX32" fmla="*/ 6007552 w 7530453"/>
              <a:gd name="connsiteY32" fmla="*/ 3565779 h 4533307"/>
              <a:gd name="connsiteX33" fmla="*/ 5855255 w 7530453"/>
              <a:gd name="connsiteY33" fmla="*/ 3574647 h 4533307"/>
              <a:gd name="connsiteX34" fmla="*/ 5801787 w 7530453"/>
              <a:gd name="connsiteY34" fmla="*/ 3516107 h 4533307"/>
              <a:gd name="connsiteX35" fmla="*/ 5884266 w 7530453"/>
              <a:gd name="connsiteY35" fmla="*/ 3401497 h 4533307"/>
              <a:gd name="connsiteX36" fmla="*/ 5967700 w 7530453"/>
              <a:gd name="connsiteY36" fmla="*/ 3482718 h 4533307"/>
              <a:gd name="connsiteX37" fmla="*/ 6058876 w 7530453"/>
              <a:gd name="connsiteY37" fmla="*/ 3466798 h 4533307"/>
              <a:gd name="connsiteX38" fmla="*/ 6103753 w 7530453"/>
              <a:gd name="connsiteY38" fmla="*/ 3378433 h 4533307"/>
              <a:gd name="connsiteX39" fmla="*/ 6237148 w 7530453"/>
              <a:gd name="connsiteY39" fmla="*/ 3471862 h 4533307"/>
              <a:gd name="connsiteX40" fmla="*/ 6668600 w 7530453"/>
              <a:gd name="connsiteY40" fmla="*/ 3364966 h 4533307"/>
              <a:gd name="connsiteX41" fmla="*/ 6916619 w 7530453"/>
              <a:gd name="connsiteY41" fmla="*/ 3507429 h 4533307"/>
              <a:gd name="connsiteX42" fmla="*/ 7049441 w 7530453"/>
              <a:gd name="connsiteY42" fmla="*/ 3593741 h 4533307"/>
              <a:gd name="connsiteX43" fmla="*/ 7510558 w 7530453"/>
              <a:gd name="connsiteY43" fmla="*/ 3899380 h 4533307"/>
              <a:gd name="connsiteX44" fmla="*/ 7530453 w 7530453"/>
              <a:gd name="connsiteY44" fmla="*/ 3839220 h 4533307"/>
              <a:gd name="connsiteX45" fmla="*/ 6117589 w 7530453"/>
              <a:gd name="connsiteY45" fmla="*/ 2691456 h 4533307"/>
              <a:gd name="connsiteX46" fmla="*/ 4505700 w 7530453"/>
              <a:gd name="connsiteY46" fmla="*/ 1604858 h 4533307"/>
              <a:gd name="connsiteX47" fmla="*/ 3723369 w 7530453"/>
              <a:gd name="connsiteY47" fmla="*/ 1118711 h 4533307"/>
              <a:gd name="connsiteX48" fmla="*/ 3490428 w 7530453"/>
              <a:gd name="connsiteY48" fmla="*/ 836260 h 4533307"/>
              <a:gd name="connsiteX49" fmla="*/ 2989294 w 7530453"/>
              <a:gd name="connsiteY49" fmla="*/ 0 h 4533307"/>
              <a:gd name="connsiteX50" fmla="*/ 2428349 w 7530453"/>
              <a:gd name="connsiteY50" fmla="*/ 1094620 h 4533307"/>
              <a:gd name="connsiteX51" fmla="*/ 2151733 w 7530453"/>
              <a:gd name="connsiteY51" fmla="*/ 1119896 h 4533307"/>
              <a:gd name="connsiteX52" fmla="*/ 1844109 w 7530453"/>
              <a:gd name="connsiteY52" fmla="*/ 1172490 h 4533307"/>
              <a:gd name="connsiteX53" fmla="*/ 1331283 w 7530453"/>
              <a:gd name="connsiteY53" fmla="*/ 1233303 h 4533307"/>
              <a:gd name="connsiteX54" fmla="*/ 775147 w 7530453"/>
              <a:gd name="connsiteY54" fmla="*/ 1204891 h 4533307"/>
              <a:gd name="connsiteX55" fmla="*/ 704984 w 7530453"/>
              <a:gd name="connsiteY55" fmla="*/ 1303270 h 4533307"/>
              <a:gd name="connsiteX56" fmla="*/ 611741 w 7530453"/>
              <a:gd name="connsiteY56" fmla="*/ 1427739 h 4533307"/>
              <a:gd name="connsiteX57" fmla="*/ 503874 w 7530453"/>
              <a:gd name="connsiteY57" fmla="*/ 1428589 h 4533307"/>
              <a:gd name="connsiteX58" fmla="*/ 474344 w 7530453"/>
              <a:gd name="connsiteY58" fmla="*/ 1560812 h 4533307"/>
              <a:gd name="connsiteX59" fmla="*/ 256794 w 7530453"/>
              <a:gd name="connsiteY59" fmla="*/ 1519248 h 4533307"/>
              <a:gd name="connsiteX60" fmla="*/ 0 w 7530453"/>
              <a:gd name="connsiteY60" fmla="*/ 1400486 h 4533307"/>
              <a:gd name="connsiteX61" fmla="*/ 473459 w 7530453"/>
              <a:gd name="connsiteY61" fmla="*/ 1651392 h 4533307"/>
              <a:gd name="connsiteX62" fmla="*/ 404572 w 7530453"/>
              <a:gd name="connsiteY62" fmla="*/ 1751107 h 4533307"/>
              <a:gd name="connsiteX63" fmla="*/ 420289 w 7530453"/>
              <a:gd name="connsiteY63" fmla="*/ 1988475 h 4533307"/>
              <a:gd name="connsiteX64" fmla="*/ 528610 w 7530453"/>
              <a:gd name="connsiteY64" fmla="*/ 1976514 h 4533307"/>
              <a:gd name="connsiteX65" fmla="*/ 691999 w 7530453"/>
              <a:gd name="connsiteY65" fmla="*/ 2046923 h 4533307"/>
              <a:gd name="connsiteX66" fmla="*/ 881879 w 7530453"/>
              <a:gd name="connsiteY66" fmla="*/ 2159948 h 4533307"/>
              <a:gd name="connsiteX67" fmla="*/ 846650 w 7530453"/>
              <a:gd name="connsiteY67" fmla="*/ 2305391 h 4533307"/>
              <a:gd name="connsiteX68" fmla="*/ 1036743 w 7530453"/>
              <a:gd name="connsiteY68" fmla="*/ 2535530 h 4533307"/>
              <a:gd name="connsiteX69" fmla="*/ 939283 w 7530453"/>
              <a:gd name="connsiteY69" fmla="*/ 2812110 h 4533307"/>
              <a:gd name="connsiteX0" fmla="*/ 939283 w 7530453"/>
              <a:gd name="connsiteY0" fmla="*/ 2812110 h 4533307"/>
              <a:gd name="connsiteX1" fmla="*/ 1481396 w 7530453"/>
              <a:gd name="connsiteY1" fmla="*/ 3054237 h 4533307"/>
              <a:gd name="connsiteX2" fmla="*/ 1802790 w 7530453"/>
              <a:gd name="connsiteY2" fmla="*/ 3213029 h 4533307"/>
              <a:gd name="connsiteX3" fmla="*/ 1351035 w 7530453"/>
              <a:gd name="connsiteY3" fmla="*/ 3838775 h 4533307"/>
              <a:gd name="connsiteX4" fmla="*/ 1691263 w 7530453"/>
              <a:gd name="connsiteY4" fmla="*/ 4083081 h 4533307"/>
              <a:gd name="connsiteX5" fmla="*/ 1846733 w 7530453"/>
              <a:gd name="connsiteY5" fmla="*/ 3880864 h 4533307"/>
              <a:gd name="connsiteX6" fmla="*/ 1873512 w 7530453"/>
              <a:gd name="connsiteY6" fmla="*/ 3851500 h 4533307"/>
              <a:gd name="connsiteX7" fmla="*/ 1917962 w 7530453"/>
              <a:gd name="connsiteY7" fmla="*/ 3864200 h 4533307"/>
              <a:gd name="connsiteX8" fmla="*/ 1892562 w 7530453"/>
              <a:gd name="connsiteY8" fmla="*/ 3902300 h 4533307"/>
              <a:gd name="connsiteX9" fmla="*/ 2054487 w 7530453"/>
              <a:gd name="connsiteY9" fmla="*/ 3975614 h 4533307"/>
              <a:gd name="connsiteX10" fmla="*/ 2264104 w 7530453"/>
              <a:gd name="connsiteY10" fmla="*/ 4048698 h 4533307"/>
              <a:gd name="connsiteX11" fmla="*/ 2258637 w 7530453"/>
              <a:gd name="connsiteY11" fmla="*/ 3971245 h 4533307"/>
              <a:gd name="connsiteX12" fmla="*/ 2284018 w 7530453"/>
              <a:gd name="connsiteY12" fmla="*/ 3885549 h 4533307"/>
              <a:gd name="connsiteX13" fmla="*/ 2398730 w 7530453"/>
              <a:gd name="connsiteY13" fmla="*/ 3394172 h 4533307"/>
              <a:gd name="connsiteX14" fmla="*/ 3209371 w 7530453"/>
              <a:gd name="connsiteY14" fmla="*/ 4078171 h 4533307"/>
              <a:gd name="connsiteX15" fmla="*/ 3418531 w 7530453"/>
              <a:gd name="connsiteY15" fmla="*/ 4140540 h 4533307"/>
              <a:gd name="connsiteX16" fmla="*/ 3587937 w 7530453"/>
              <a:gd name="connsiteY16" fmla="*/ 4172234 h 4533307"/>
              <a:gd name="connsiteX17" fmla="*/ 3827621 w 7530453"/>
              <a:gd name="connsiteY17" fmla="*/ 4222089 h 4533307"/>
              <a:gd name="connsiteX18" fmla="*/ 4037219 w 7530453"/>
              <a:gd name="connsiteY18" fmla="*/ 4264578 h 4533307"/>
              <a:gd name="connsiteX19" fmla="*/ 4145186 w 7530453"/>
              <a:gd name="connsiteY19" fmla="*/ 4160358 h 4533307"/>
              <a:gd name="connsiteX20" fmla="*/ 4141979 w 7530453"/>
              <a:gd name="connsiteY20" fmla="*/ 3824463 h 4533307"/>
              <a:gd name="connsiteX21" fmla="*/ 4161866 w 7530453"/>
              <a:gd name="connsiteY21" fmla="*/ 3564164 h 4533307"/>
              <a:gd name="connsiteX22" fmla="*/ 4197487 w 7530453"/>
              <a:gd name="connsiteY22" fmla="*/ 3532324 h 4533307"/>
              <a:gd name="connsiteX23" fmla="*/ 4660169 w 7530453"/>
              <a:gd name="connsiteY23" fmla="*/ 3902510 h 4533307"/>
              <a:gd name="connsiteX24" fmla="*/ 5124690 w 7530453"/>
              <a:gd name="connsiteY24" fmla="*/ 4261074 h 4533307"/>
              <a:gd name="connsiteX25" fmla="*/ 5428047 w 7530453"/>
              <a:gd name="connsiteY25" fmla="*/ 4533307 h 4533307"/>
              <a:gd name="connsiteX26" fmla="*/ 5422274 w 7530453"/>
              <a:gd name="connsiteY26" fmla="*/ 4223456 h 4533307"/>
              <a:gd name="connsiteX27" fmla="*/ 5374553 w 7530453"/>
              <a:gd name="connsiteY27" fmla="*/ 4111369 h 4533307"/>
              <a:gd name="connsiteX28" fmla="*/ 5313105 w 7530453"/>
              <a:gd name="connsiteY28" fmla="*/ 3961780 h 4533307"/>
              <a:gd name="connsiteX29" fmla="*/ 5773929 w 7530453"/>
              <a:gd name="connsiteY29" fmla="*/ 3848229 h 4533307"/>
              <a:gd name="connsiteX30" fmla="*/ 5756707 w 7530453"/>
              <a:gd name="connsiteY30" fmla="*/ 3610585 h 4533307"/>
              <a:gd name="connsiteX31" fmla="*/ 6001375 w 7530453"/>
              <a:gd name="connsiteY31" fmla="*/ 3616262 h 4533307"/>
              <a:gd name="connsiteX32" fmla="*/ 6007552 w 7530453"/>
              <a:gd name="connsiteY32" fmla="*/ 3565779 h 4533307"/>
              <a:gd name="connsiteX33" fmla="*/ 5855255 w 7530453"/>
              <a:gd name="connsiteY33" fmla="*/ 3574647 h 4533307"/>
              <a:gd name="connsiteX34" fmla="*/ 5801787 w 7530453"/>
              <a:gd name="connsiteY34" fmla="*/ 3516107 h 4533307"/>
              <a:gd name="connsiteX35" fmla="*/ 5884266 w 7530453"/>
              <a:gd name="connsiteY35" fmla="*/ 3401497 h 4533307"/>
              <a:gd name="connsiteX36" fmla="*/ 5967700 w 7530453"/>
              <a:gd name="connsiteY36" fmla="*/ 3482718 h 4533307"/>
              <a:gd name="connsiteX37" fmla="*/ 6058876 w 7530453"/>
              <a:gd name="connsiteY37" fmla="*/ 3466798 h 4533307"/>
              <a:gd name="connsiteX38" fmla="*/ 6103753 w 7530453"/>
              <a:gd name="connsiteY38" fmla="*/ 3378433 h 4533307"/>
              <a:gd name="connsiteX39" fmla="*/ 6237148 w 7530453"/>
              <a:gd name="connsiteY39" fmla="*/ 3471862 h 4533307"/>
              <a:gd name="connsiteX40" fmla="*/ 6668600 w 7530453"/>
              <a:gd name="connsiteY40" fmla="*/ 3364966 h 4533307"/>
              <a:gd name="connsiteX41" fmla="*/ 6916619 w 7530453"/>
              <a:gd name="connsiteY41" fmla="*/ 3507429 h 4533307"/>
              <a:gd name="connsiteX42" fmla="*/ 7049441 w 7530453"/>
              <a:gd name="connsiteY42" fmla="*/ 3593741 h 4533307"/>
              <a:gd name="connsiteX43" fmla="*/ 7510558 w 7530453"/>
              <a:gd name="connsiteY43" fmla="*/ 3899380 h 4533307"/>
              <a:gd name="connsiteX44" fmla="*/ 7530453 w 7530453"/>
              <a:gd name="connsiteY44" fmla="*/ 3839220 h 4533307"/>
              <a:gd name="connsiteX45" fmla="*/ 6117589 w 7530453"/>
              <a:gd name="connsiteY45" fmla="*/ 2691456 h 4533307"/>
              <a:gd name="connsiteX46" fmla="*/ 4505700 w 7530453"/>
              <a:gd name="connsiteY46" fmla="*/ 1604858 h 4533307"/>
              <a:gd name="connsiteX47" fmla="*/ 3723369 w 7530453"/>
              <a:gd name="connsiteY47" fmla="*/ 1118711 h 4533307"/>
              <a:gd name="connsiteX48" fmla="*/ 3405242 w 7530453"/>
              <a:gd name="connsiteY48" fmla="*/ 695702 h 4533307"/>
              <a:gd name="connsiteX49" fmla="*/ 2989294 w 7530453"/>
              <a:gd name="connsiteY49" fmla="*/ 0 h 4533307"/>
              <a:gd name="connsiteX50" fmla="*/ 2428349 w 7530453"/>
              <a:gd name="connsiteY50" fmla="*/ 1094620 h 4533307"/>
              <a:gd name="connsiteX51" fmla="*/ 2151733 w 7530453"/>
              <a:gd name="connsiteY51" fmla="*/ 1119896 h 4533307"/>
              <a:gd name="connsiteX52" fmla="*/ 1844109 w 7530453"/>
              <a:gd name="connsiteY52" fmla="*/ 1172490 h 4533307"/>
              <a:gd name="connsiteX53" fmla="*/ 1331283 w 7530453"/>
              <a:gd name="connsiteY53" fmla="*/ 1233303 h 4533307"/>
              <a:gd name="connsiteX54" fmla="*/ 775147 w 7530453"/>
              <a:gd name="connsiteY54" fmla="*/ 1204891 h 4533307"/>
              <a:gd name="connsiteX55" fmla="*/ 704984 w 7530453"/>
              <a:gd name="connsiteY55" fmla="*/ 1303270 h 4533307"/>
              <a:gd name="connsiteX56" fmla="*/ 611741 w 7530453"/>
              <a:gd name="connsiteY56" fmla="*/ 1427739 h 4533307"/>
              <a:gd name="connsiteX57" fmla="*/ 503874 w 7530453"/>
              <a:gd name="connsiteY57" fmla="*/ 1428589 h 4533307"/>
              <a:gd name="connsiteX58" fmla="*/ 474344 w 7530453"/>
              <a:gd name="connsiteY58" fmla="*/ 1560812 h 4533307"/>
              <a:gd name="connsiteX59" fmla="*/ 256794 w 7530453"/>
              <a:gd name="connsiteY59" fmla="*/ 1519248 h 4533307"/>
              <a:gd name="connsiteX60" fmla="*/ 0 w 7530453"/>
              <a:gd name="connsiteY60" fmla="*/ 1400486 h 4533307"/>
              <a:gd name="connsiteX61" fmla="*/ 473459 w 7530453"/>
              <a:gd name="connsiteY61" fmla="*/ 1651392 h 4533307"/>
              <a:gd name="connsiteX62" fmla="*/ 404572 w 7530453"/>
              <a:gd name="connsiteY62" fmla="*/ 1751107 h 4533307"/>
              <a:gd name="connsiteX63" fmla="*/ 420289 w 7530453"/>
              <a:gd name="connsiteY63" fmla="*/ 1988475 h 4533307"/>
              <a:gd name="connsiteX64" fmla="*/ 528610 w 7530453"/>
              <a:gd name="connsiteY64" fmla="*/ 1976514 h 4533307"/>
              <a:gd name="connsiteX65" fmla="*/ 691999 w 7530453"/>
              <a:gd name="connsiteY65" fmla="*/ 2046923 h 4533307"/>
              <a:gd name="connsiteX66" fmla="*/ 881879 w 7530453"/>
              <a:gd name="connsiteY66" fmla="*/ 2159948 h 4533307"/>
              <a:gd name="connsiteX67" fmla="*/ 846650 w 7530453"/>
              <a:gd name="connsiteY67" fmla="*/ 2305391 h 4533307"/>
              <a:gd name="connsiteX68" fmla="*/ 1036743 w 7530453"/>
              <a:gd name="connsiteY68" fmla="*/ 2535530 h 4533307"/>
              <a:gd name="connsiteX69" fmla="*/ 939283 w 7530453"/>
              <a:gd name="connsiteY69" fmla="*/ 2812110 h 4533307"/>
              <a:gd name="connsiteX0" fmla="*/ 939283 w 7530453"/>
              <a:gd name="connsiteY0" fmla="*/ 2812110 h 4533307"/>
              <a:gd name="connsiteX1" fmla="*/ 1481396 w 7530453"/>
              <a:gd name="connsiteY1" fmla="*/ 3054237 h 4533307"/>
              <a:gd name="connsiteX2" fmla="*/ 1802790 w 7530453"/>
              <a:gd name="connsiteY2" fmla="*/ 3213029 h 4533307"/>
              <a:gd name="connsiteX3" fmla="*/ 1351035 w 7530453"/>
              <a:gd name="connsiteY3" fmla="*/ 3838775 h 4533307"/>
              <a:gd name="connsiteX4" fmla="*/ 1691263 w 7530453"/>
              <a:gd name="connsiteY4" fmla="*/ 4083081 h 4533307"/>
              <a:gd name="connsiteX5" fmla="*/ 1846733 w 7530453"/>
              <a:gd name="connsiteY5" fmla="*/ 3880864 h 4533307"/>
              <a:gd name="connsiteX6" fmla="*/ 1873512 w 7530453"/>
              <a:gd name="connsiteY6" fmla="*/ 3851500 h 4533307"/>
              <a:gd name="connsiteX7" fmla="*/ 1917962 w 7530453"/>
              <a:gd name="connsiteY7" fmla="*/ 3864200 h 4533307"/>
              <a:gd name="connsiteX8" fmla="*/ 1892562 w 7530453"/>
              <a:gd name="connsiteY8" fmla="*/ 3902300 h 4533307"/>
              <a:gd name="connsiteX9" fmla="*/ 2054487 w 7530453"/>
              <a:gd name="connsiteY9" fmla="*/ 3975614 h 4533307"/>
              <a:gd name="connsiteX10" fmla="*/ 2264104 w 7530453"/>
              <a:gd name="connsiteY10" fmla="*/ 4048698 h 4533307"/>
              <a:gd name="connsiteX11" fmla="*/ 2258637 w 7530453"/>
              <a:gd name="connsiteY11" fmla="*/ 3971245 h 4533307"/>
              <a:gd name="connsiteX12" fmla="*/ 2284018 w 7530453"/>
              <a:gd name="connsiteY12" fmla="*/ 3885549 h 4533307"/>
              <a:gd name="connsiteX13" fmla="*/ 2398730 w 7530453"/>
              <a:gd name="connsiteY13" fmla="*/ 3394172 h 4533307"/>
              <a:gd name="connsiteX14" fmla="*/ 3209371 w 7530453"/>
              <a:gd name="connsiteY14" fmla="*/ 4078171 h 4533307"/>
              <a:gd name="connsiteX15" fmla="*/ 3418531 w 7530453"/>
              <a:gd name="connsiteY15" fmla="*/ 4140540 h 4533307"/>
              <a:gd name="connsiteX16" fmla="*/ 3587937 w 7530453"/>
              <a:gd name="connsiteY16" fmla="*/ 4172234 h 4533307"/>
              <a:gd name="connsiteX17" fmla="*/ 3827621 w 7530453"/>
              <a:gd name="connsiteY17" fmla="*/ 4222089 h 4533307"/>
              <a:gd name="connsiteX18" fmla="*/ 4037219 w 7530453"/>
              <a:gd name="connsiteY18" fmla="*/ 4264578 h 4533307"/>
              <a:gd name="connsiteX19" fmla="*/ 4145186 w 7530453"/>
              <a:gd name="connsiteY19" fmla="*/ 4160358 h 4533307"/>
              <a:gd name="connsiteX20" fmla="*/ 4141979 w 7530453"/>
              <a:gd name="connsiteY20" fmla="*/ 3824463 h 4533307"/>
              <a:gd name="connsiteX21" fmla="*/ 4161866 w 7530453"/>
              <a:gd name="connsiteY21" fmla="*/ 3564164 h 4533307"/>
              <a:gd name="connsiteX22" fmla="*/ 4197487 w 7530453"/>
              <a:gd name="connsiteY22" fmla="*/ 3532324 h 4533307"/>
              <a:gd name="connsiteX23" fmla="*/ 4660169 w 7530453"/>
              <a:gd name="connsiteY23" fmla="*/ 3902510 h 4533307"/>
              <a:gd name="connsiteX24" fmla="*/ 5124690 w 7530453"/>
              <a:gd name="connsiteY24" fmla="*/ 4261074 h 4533307"/>
              <a:gd name="connsiteX25" fmla="*/ 5428047 w 7530453"/>
              <a:gd name="connsiteY25" fmla="*/ 4533307 h 4533307"/>
              <a:gd name="connsiteX26" fmla="*/ 5422274 w 7530453"/>
              <a:gd name="connsiteY26" fmla="*/ 4223456 h 4533307"/>
              <a:gd name="connsiteX27" fmla="*/ 5374553 w 7530453"/>
              <a:gd name="connsiteY27" fmla="*/ 4111369 h 4533307"/>
              <a:gd name="connsiteX28" fmla="*/ 5313105 w 7530453"/>
              <a:gd name="connsiteY28" fmla="*/ 3961780 h 4533307"/>
              <a:gd name="connsiteX29" fmla="*/ 5773929 w 7530453"/>
              <a:gd name="connsiteY29" fmla="*/ 3848229 h 4533307"/>
              <a:gd name="connsiteX30" fmla="*/ 5756707 w 7530453"/>
              <a:gd name="connsiteY30" fmla="*/ 3610585 h 4533307"/>
              <a:gd name="connsiteX31" fmla="*/ 6001375 w 7530453"/>
              <a:gd name="connsiteY31" fmla="*/ 3616262 h 4533307"/>
              <a:gd name="connsiteX32" fmla="*/ 6007552 w 7530453"/>
              <a:gd name="connsiteY32" fmla="*/ 3565779 h 4533307"/>
              <a:gd name="connsiteX33" fmla="*/ 5855255 w 7530453"/>
              <a:gd name="connsiteY33" fmla="*/ 3574647 h 4533307"/>
              <a:gd name="connsiteX34" fmla="*/ 5801787 w 7530453"/>
              <a:gd name="connsiteY34" fmla="*/ 3516107 h 4533307"/>
              <a:gd name="connsiteX35" fmla="*/ 5884266 w 7530453"/>
              <a:gd name="connsiteY35" fmla="*/ 3401497 h 4533307"/>
              <a:gd name="connsiteX36" fmla="*/ 5967700 w 7530453"/>
              <a:gd name="connsiteY36" fmla="*/ 3482718 h 4533307"/>
              <a:gd name="connsiteX37" fmla="*/ 6058876 w 7530453"/>
              <a:gd name="connsiteY37" fmla="*/ 3466798 h 4533307"/>
              <a:gd name="connsiteX38" fmla="*/ 6103753 w 7530453"/>
              <a:gd name="connsiteY38" fmla="*/ 3378433 h 4533307"/>
              <a:gd name="connsiteX39" fmla="*/ 6237148 w 7530453"/>
              <a:gd name="connsiteY39" fmla="*/ 3471862 h 4533307"/>
              <a:gd name="connsiteX40" fmla="*/ 6668600 w 7530453"/>
              <a:gd name="connsiteY40" fmla="*/ 3364966 h 4533307"/>
              <a:gd name="connsiteX41" fmla="*/ 6916619 w 7530453"/>
              <a:gd name="connsiteY41" fmla="*/ 3507429 h 4533307"/>
              <a:gd name="connsiteX42" fmla="*/ 7049441 w 7530453"/>
              <a:gd name="connsiteY42" fmla="*/ 3593741 h 4533307"/>
              <a:gd name="connsiteX43" fmla="*/ 7510558 w 7530453"/>
              <a:gd name="connsiteY43" fmla="*/ 3899380 h 4533307"/>
              <a:gd name="connsiteX44" fmla="*/ 7530453 w 7530453"/>
              <a:gd name="connsiteY44" fmla="*/ 3839220 h 4533307"/>
              <a:gd name="connsiteX45" fmla="*/ 6117589 w 7530453"/>
              <a:gd name="connsiteY45" fmla="*/ 2691456 h 4533307"/>
              <a:gd name="connsiteX46" fmla="*/ 4505700 w 7530453"/>
              <a:gd name="connsiteY46" fmla="*/ 1604858 h 4533307"/>
              <a:gd name="connsiteX47" fmla="*/ 3714851 w 7530453"/>
              <a:gd name="connsiteY47" fmla="*/ 1063340 h 4533307"/>
              <a:gd name="connsiteX48" fmla="*/ 3405242 w 7530453"/>
              <a:gd name="connsiteY48" fmla="*/ 695702 h 4533307"/>
              <a:gd name="connsiteX49" fmla="*/ 2989294 w 7530453"/>
              <a:gd name="connsiteY49" fmla="*/ 0 h 4533307"/>
              <a:gd name="connsiteX50" fmla="*/ 2428349 w 7530453"/>
              <a:gd name="connsiteY50" fmla="*/ 1094620 h 4533307"/>
              <a:gd name="connsiteX51" fmla="*/ 2151733 w 7530453"/>
              <a:gd name="connsiteY51" fmla="*/ 1119896 h 4533307"/>
              <a:gd name="connsiteX52" fmla="*/ 1844109 w 7530453"/>
              <a:gd name="connsiteY52" fmla="*/ 1172490 h 4533307"/>
              <a:gd name="connsiteX53" fmla="*/ 1331283 w 7530453"/>
              <a:gd name="connsiteY53" fmla="*/ 1233303 h 4533307"/>
              <a:gd name="connsiteX54" fmla="*/ 775147 w 7530453"/>
              <a:gd name="connsiteY54" fmla="*/ 1204891 h 4533307"/>
              <a:gd name="connsiteX55" fmla="*/ 704984 w 7530453"/>
              <a:gd name="connsiteY55" fmla="*/ 1303270 h 4533307"/>
              <a:gd name="connsiteX56" fmla="*/ 611741 w 7530453"/>
              <a:gd name="connsiteY56" fmla="*/ 1427739 h 4533307"/>
              <a:gd name="connsiteX57" fmla="*/ 503874 w 7530453"/>
              <a:gd name="connsiteY57" fmla="*/ 1428589 h 4533307"/>
              <a:gd name="connsiteX58" fmla="*/ 474344 w 7530453"/>
              <a:gd name="connsiteY58" fmla="*/ 1560812 h 4533307"/>
              <a:gd name="connsiteX59" fmla="*/ 256794 w 7530453"/>
              <a:gd name="connsiteY59" fmla="*/ 1519248 h 4533307"/>
              <a:gd name="connsiteX60" fmla="*/ 0 w 7530453"/>
              <a:gd name="connsiteY60" fmla="*/ 1400486 h 4533307"/>
              <a:gd name="connsiteX61" fmla="*/ 473459 w 7530453"/>
              <a:gd name="connsiteY61" fmla="*/ 1651392 h 4533307"/>
              <a:gd name="connsiteX62" fmla="*/ 404572 w 7530453"/>
              <a:gd name="connsiteY62" fmla="*/ 1751107 h 4533307"/>
              <a:gd name="connsiteX63" fmla="*/ 420289 w 7530453"/>
              <a:gd name="connsiteY63" fmla="*/ 1988475 h 4533307"/>
              <a:gd name="connsiteX64" fmla="*/ 528610 w 7530453"/>
              <a:gd name="connsiteY64" fmla="*/ 1976514 h 4533307"/>
              <a:gd name="connsiteX65" fmla="*/ 691999 w 7530453"/>
              <a:gd name="connsiteY65" fmla="*/ 2046923 h 4533307"/>
              <a:gd name="connsiteX66" fmla="*/ 881879 w 7530453"/>
              <a:gd name="connsiteY66" fmla="*/ 2159948 h 4533307"/>
              <a:gd name="connsiteX67" fmla="*/ 846650 w 7530453"/>
              <a:gd name="connsiteY67" fmla="*/ 2305391 h 4533307"/>
              <a:gd name="connsiteX68" fmla="*/ 1036743 w 7530453"/>
              <a:gd name="connsiteY68" fmla="*/ 2535530 h 4533307"/>
              <a:gd name="connsiteX69" fmla="*/ 939283 w 7530453"/>
              <a:gd name="connsiteY69" fmla="*/ 2812110 h 4533307"/>
              <a:gd name="connsiteX0" fmla="*/ 939283 w 7530453"/>
              <a:gd name="connsiteY0" fmla="*/ 2812110 h 4533307"/>
              <a:gd name="connsiteX1" fmla="*/ 1481396 w 7530453"/>
              <a:gd name="connsiteY1" fmla="*/ 3054237 h 4533307"/>
              <a:gd name="connsiteX2" fmla="*/ 1802790 w 7530453"/>
              <a:gd name="connsiteY2" fmla="*/ 3213029 h 4533307"/>
              <a:gd name="connsiteX3" fmla="*/ 1351035 w 7530453"/>
              <a:gd name="connsiteY3" fmla="*/ 3838775 h 4533307"/>
              <a:gd name="connsiteX4" fmla="*/ 1691263 w 7530453"/>
              <a:gd name="connsiteY4" fmla="*/ 4083081 h 4533307"/>
              <a:gd name="connsiteX5" fmla="*/ 1846733 w 7530453"/>
              <a:gd name="connsiteY5" fmla="*/ 3880864 h 4533307"/>
              <a:gd name="connsiteX6" fmla="*/ 1873512 w 7530453"/>
              <a:gd name="connsiteY6" fmla="*/ 3851500 h 4533307"/>
              <a:gd name="connsiteX7" fmla="*/ 1917962 w 7530453"/>
              <a:gd name="connsiteY7" fmla="*/ 3864200 h 4533307"/>
              <a:gd name="connsiteX8" fmla="*/ 1892562 w 7530453"/>
              <a:gd name="connsiteY8" fmla="*/ 3902300 h 4533307"/>
              <a:gd name="connsiteX9" fmla="*/ 2054487 w 7530453"/>
              <a:gd name="connsiteY9" fmla="*/ 3975614 h 4533307"/>
              <a:gd name="connsiteX10" fmla="*/ 2264104 w 7530453"/>
              <a:gd name="connsiteY10" fmla="*/ 4048698 h 4533307"/>
              <a:gd name="connsiteX11" fmla="*/ 2258637 w 7530453"/>
              <a:gd name="connsiteY11" fmla="*/ 3971245 h 4533307"/>
              <a:gd name="connsiteX12" fmla="*/ 2284018 w 7530453"/>
              <a:gd name="connsiteY12" fmla="*/ 3885549 h 4533307"/>
              <a:gd name="connsiteX13" fmla="*/ 2398730 w 7530453"/>
              <a:gd name="connsiteY13" fmla="*/ 3394172 h 4533307"/>
              <a:gd name="connsiteX14" fmla="*/ 3209371 w 7530453"/>
              <a:gd name="connsiteY14" fmla="*/ 4078171 h 4533307"/>
              <a:gd name="connsiteX15" fmla="*/ 3418531 w 7530453"/>
              <a:gd name="connsiteY15" fmla="*/ 4140540 h 4533307"/>
              <a:gd name="connsiteX16" fmla="*/ 3587937 w 7530453"/>
              <a:gd name="connsiteY16" fmla="*/ 4172234 h 4533307"/>
              <a:gd name="connsiteX17" fmla="*/ 3827621 w 7530453"/>
              <a:gd name="connsiteY17" fmla="*/ 4222089 h 4533307"/>
              <a:gd name="connsiteX18" fmla="*/ 4037219 w 7530453"/>
              <a:gd name="connsiteY18" fmla="*/ 4264578 h 4533307"/>
              <a:gd name="connsiteX19" fmla="*/ 4145186 w 7530453"/>
              <a:gd name="connsiteY19" fmla="*/ 4160358 h 4533307"/>
              <a:gd name="connsiteX20" fmla="*/ 4141979 w 7530453"/>
              <a:gd name="connsiteY20" fmla="*/ 3824463 h 4533307"/>
              <a:gd name="connsiteX21" fmla="*/ 4161866 w 7530453"/>
              <a:gd name="connsiteY21" fmla="*/ 3564164 h 4533307"/>
              <a:gd name="connsiteX22" fmla="*/ 4197487 w 7530453"/>
              <a:gd name="connsiteY22" fmla="*/ 3532324 h 4533307"/>
              <a:gd name="connsiteX23" fmla="*/ 4660169 w 7530453"/>
              <a:gd name="connsiteY23" fmla="*/ 3902510 h 4533307"/>
              <a:gd name="connsiteX24" fmla="*/ 5124690 w 7530453"/>
              <a:gd name="connsiteY24" fmla="*/ 4261074 h 4533307"/>
              <a:gd name="connsiteX25" fmla="*/ 5428047 w 7530453"/>
              <a:gd name="connsiteY25" fmla="*/ 4533307 h 4533307"/>
              <a:gd name="connsiteX26" fmla="*/ 5422274 w 7530453"/>
              <a:gd name="connsiteY26" fmla="*/ 4223456 h 4533307"/>
              <a:gd name="connsiteX27" fmla="*/ 5374553 w 7530453"/>
              <a:gd name="connsiteY27" fmla="*/ 4111369 h 4533307"/>
              <a:gd name="connsiteX28" fmla="*/ 5313105 w 7530453"/>
              <a:gd name="connsiteY28" fmla="*/ 3961780 h 4533307"/>
              <a:gd name="connsiteX29" fmla="*/ 5773929 w 7530453"/>
              <a:gd name="connsiteY29" fmla="*/ 3848229 h 4533307"/>
              <a:gd name="connsiteX30" fmla="*/ 5756707 w 7530453"/>
              <a:gd name="connsiteY30" fmla="*/ 3610585 h 4533307"/>
              <a:gd name="connsiteX31" fmla="*/ 6001375 w 7530453"/>
              <a:gd name="connsiteY31" fmla="*/ 3616262 h 4533307"/>
              <a:gd name="connsiteX32" fmla="*/ 6007552 w 7530453"/>
              <a:gd name="connsiteY32" fmla="*/ 3565779 h 4533307"/>
              <a:gd name="connsiteX33" fmla="*/ 5855255 w 7530453"/>
              <a:gd name="connsiteY33" fmla="*/ 3574647 h 4533307"/>
              <a:gd name="connsiteX34" fmla="*/ 5801787 w 7530453"/>
              <a:gd name="connsiteY34" fmla="*/ 3516107 h 4533307"/>
              <a:gd name="connsiteX35" fmla="*/ 5884266 w 7530453"/>
              <a:gd name="connsiteY35" fmla="*/ 3401497 h 4533307"/>
              <a:gd name="connsiteX36" fmla="*/ 5967700 w 7530453"/>
              <a:gd name="connsiteY36" fmla="*/ 3482718 h 4533307"/>
              <a:gd name="connsiteX37" fmla="*/ 6058876 w 7530453"/>
              <a:gd name="connsiteY37" fmla="*/ 3466798 h 4533307"/>
              <a:gd name="connsiteX38" fmla="*/ 6103753 w 7530453"/>
              <a:gd name="connsiteY38" fmla="*/ 3378433 h 4533307"/>
              <a:gd name="connsiteX39" fmla="*/ 6237148 w 7530453"/>
              <a:gd name="connsiteY39" fmla="*/ 3471862 h 4533307"/>
              <a:gd name="connsiteX40" fmla="*/ 6668600 w 7530453"/>
              <a:gd name="connsiteY40" fmla="*/ 3364966 h 4533307"/>
              <a:gd name="connsiteX41" fmla="*/ 6916619 w 7530453"/>
              <a:gd name="connsiteY41" fmla="*/ 3507429 h 4533307"/>
              <a:gd name="connsiteX42" fmla="*/ 7049441 w 7530453"/>
              <a:gd name="connsiteY42" fmla="*/ 3593741 h 4533307"/>
              <a:gd name="connsiteX43" fmla="*/ 7510558 w 7530453"/>
              <a:gd name="connsiteY43" fmla="*/ 3899380 h 4533307"/>
              <a:gd name="connsiteX44" fmla="*/ 7530453 w 7530453"/>
              <a:gd name="connsiteY44" fmla="*/ 3839220 h 4533307"/>
              <a:gd name="connsiteX45" fmla="*/ 6117589 w 7530453"/>
              <a:gd name="connsiteY45" fmla="*/ 2691456 h 4533307"/>
              <a:gd name="connsiteX46" fmla="*/ 4505700 w 7530453"/>
              <a:gd name="connsiteY46" fmla="*/ 1558005 h 4533307"/>
              <a:gd name="connsiteX47" fmla="*/ 3714851 w 7530453"/>
              <a:gd name="connsiteY47" fmla="*/ 1063340 h 4533307"/>
              <a:gd name="connsiteX48" fmla="*/ 3405242 w 7530453"/>
              <a:gd name="connsiteY48" fmla="*/ 695702 h 4533307"/>
              <a:gd name="connsiteX49" fmla="*/ 2989294 w 7530453"/>
              <a:gd name="connsiteY49" fmla="*/ 0 h 4533307"/>
              <a:gd name="connsiteX50" fmla="*/ 2428349 w 7530453"/>
              <a:gd name="connsiteY50" fmla="*/ 1094620 h 4533307"/>
              <a:gd name="connsiteX51" fmla="*/ 2151733 w 7530453"/>
              <a:gd name="connsiteY51" fmla="*/ 1119896 h 4533307"/>
              <a:gd name="connsiteX52" fmla="*/ 1844109 w 7530453"/>
              <a:gd name="connsiteY52" fmla="*/ 1172490 h 4533307"/>
              <a:gd name="connsiteX53" fmla="*/ 1331283 w 7530453"/>
              <a:gd name="connsiteY53" fmla="*/ 1233303 h 4533307"/>
              <a:gd name="connsiteX54" fmla="*/ 775147 w 7530453"/>
              <a:gd name="connsiteY54" fmla="*/ 1204891 h 4533307"/>
              <a:gd name="connsiteX55" fmla="*/ 704984 w 7530453"/>
              <a:gd name="connsiteY55" fmla="*/ 1303270 h 4533307"/>
              <a:gd name="connsiteX56" fmla="*/ 611741 w 7530453"/>
              <a:gd name="connsiteY56" fmla="*/ 1427739 h 4533307"/>
              <a:gd name="connsiteX57" fmla="*/ 503874 w 7530453"/>
              <a:gd name="connsiteY57" fmla="*/ 1428589 h 4533307"/>
              <a:gd name="connsiteX58" fmla="*/ 474344 w 7530453"/>
              <a:gd name="connsiteY58" fmla="*/ 1560812 h 4533307"/>
              <a:gd name="connsiteX59" fmla="*/ 256794 w 7530453"/>
              <a:gd name="connsiteY59" fmla="*/ 1519248 h 4533307"/>
              <a:gd name="connsiteX60" fmla="*/ 0 w 7530453"/>
              <a:gd name="connsiteY60" fmla="*/ 1400486 h 4533307"/>
              <a:gd name="connsiteX61" fmla="*/ 473459 w 7530453"/>
              <a:gd name="connsiteY61" fmla="*/ 1651392 h 4533307"/>
              <a:gd name="connsiteX62" fmla="*/ 404572 w 7530453"/>
              <a:gd name="connsiteY62" fmla="*/ 1751107 h 4533307"/>
              <a:gd name="connsiteX63" fmla="*/ 420289 w 7530453"/>
              <a:gd name="connsiteY63" fmla="*/ 1988475 h 4533307"/>
              <a:gd name="connsiteX64" fmla="*/ 528610 w 7530453"/>
              <a:gd name="connsiteY64" fmla="*/ 1976514 h 4533307"/>
              <a:gd name="connsiteX65" fmla="*/ 691999 w 7530453"/>
              <a:gd name="connsiteY65" fmla="*/ 2046923 h 4533307"/>
              <a:gd name="connsiteX66" fmla="*/ 881879 w 7530453"/>
              <a:gd name="connsiteY66" fmla="*/ 2159948 h 4533307"/>
              <a:gd name="connsiteX67" fmla="*/ 846650 w 7530453"/>
              <a:gd name="connsiteY67" fmla="*/ 2305391 h 4533307"/>
              <a:gd name="connsiteX68" fmla="*/ 1036743 w 7530453"/>
              <a:gd name="connsiteY68" fmla="*/ 2535530 h 4533307"/>
              <a:gd name="connsiteX69" fmla="*/ 939283 w 7530453"/>
              <a:gd name="connsiteY69" fmla="*/ 2812110 h 4533307"/>
              <a:gd name="connsiteX0" fmla="*/ 939283 w 7530453"/>
              <a:gd name="connsiteY0" fmla="*/ 2812110 h 4533307"/>
              <a:gd name="connsiteX1" fmla="*/ 1481396 w 7530453"/>
              <a:gd name="connsiteY1" fmla="*/ 3054237 h 4533307"/>
              <a:gd name="connsiteX2" fmla="*/ 1802790 w 7530453"/>
              <a:gd name="connsiteY2" fmla="*/ 3213029 h 4533307"/>
              <a:gd name="connsiteX3" fmla="*/ 1351035 w 7530453"/>
              <a:gd name="connsiteY3" fmla="*/ 3838775 h 4533307"/>
              <a:gd name="connsiteX4" fmla="*/ 1691263 w 7530453"/>
              <a:gd name="connsiteY4" fmla="*/ 4083081 h 4533307"/>
              <a:gd name="connsiteX5" fmla="*/ 1846733 w 7530453"/>
              <a:gd name="connsiteY5" fmla="*/ 3880864 h 4533307"/>
              <a:gd name="connsiteX6" fmla="*/ 1873512 w 7530453"/>
              <a:gd name="connsiteY6" fmla="*/ 3851500 h 4533307"/>
              <a:gd name="connsiteX7" fmla="*/ 1917962 w 7530453"/>
              <a:gd name="connsiteY7" fmla="*/ 3864200 h 4533307"/>
              <a:gd name="connsiteX8" fmla="*/ 1892562 w 7530453"/>
              <a:gd name="connsiteY8" fmla="*/ 3902300 h 4533307"/>
              <a:gd name="connsiteX9" fmla="*/ 2054487 w 7530453"/>
              <a:gd name="connsiteY9" fmla="*/ 3975614 h 4533307"/>
              <a:gd name="connsiteX10" fmla="*/ 2264104 w 7530453"/>
              <a:gd name="connsiteY10" fmla="*/ 4048698 h 4533307"/>
              <a:gd name="connsiteX11" fmla="*/ 2258637 w 7530453"/>
              <a:gd name="connsiteY11" fmla="*/ 3971245 h 4533307"/>
              <a:gd name="connsiteX12" fmla="*/ 2284018 w 7530453"/>
              <a:gd name="connsiteY12" fmla="*/ 3885549 h 4533307"/>
              <a:gd name="connsiteX13" fmla="*/ 2398730 w 7530453"/>
              <a:gd name="connsiteY13" fmla="*/ 3394172 h 4533307"/>
              <a:gd name="connsiteX14" fmla="*/ 3209371 w 7530453"/>
              <a:gd name="connsiteY14" fmla="*/ 4078171 h 4533307"/>
              <a:gd name="connsiteX15" fmla="*/ 3418531 w 7530453"/>
              <a:gd name="connsiteY15" fmla="*/ 4140540 h 4533307"/>
              <a:gd name="connsiteX16" fmla="*/ 3587937 w 7530453"/>
              <a:gd name="connsiteY16" fmla="*/ 4172234 h 4533307"/>
              <a:gd name="connsiteX17" fmla="*/ 3827621 w 7530453"/>
              <a:gd name="connsiteY17" fmla="*/ 4222089 h 4533307"/>
              <a:gd name="connsiteX18" fmla="*/ 4037219 w 7530453"/>
              <a:gd name="connsiteY18" fmla="*/ 4264578 h 4533307"/>
              <a:gd name="connsiteX19" fmla="*/ 4145186 w 7530453"/>
              <a:gd name="connsiteY19" fmla="*/ 4160358 h 4533307"/>
              <a:gd name="connsiteX20" fmla="*/ 4141979 w 7530453"/>
              <a:gd name="connsiteY20" fmla="*/ 3824463 h 4533307"/>
              <a:gd name="connsiteX21" fmla="*/ 4161866 w 7530453"/>
              <a:gd name="connsiteY21" fmla="*/ 3564164 h 4533307"/>
              <a:gd name="connsiteX22" fmla="*/ 4197487 w 7530453"/>
              <a:gd name="connsiteY22" fmla="*/ 3532324 h 4533307"/>
              <a:gd name="connsiteX23" fmla="*/ 4660169 w 7530453"/>
              <a:gd name="connsiteY23" fmla="*/ 3902510 h 4533307"/>
              <a:gd name="connsiteX24" fmla="*/ 5124690 w 7530453"/>
              <a:gd name="connsiteY24" fmla="*/ 4261074 h 4533307"/>
              <a:gd name="connsiteX25" fmla="*/ 5428047 w 7530453"/>
              <a:gd name="connsiteY25" fmla="*/ 4533307 h 4533307"/>
              <a:gd name="connsiteX26" fmla="*/ 5422274 w 7530453"/>
              <a:gd name="connsiteY26" fmla="*/ 4223456 h 4533307"/>
              <a:gd name="connsiteX27" fmla="*/ 5374553 w 7530453"/>
              <a:gd name="connsiteY27" fmla="*/ 4111369 h 4533307"/>
              <a:gd name="connsiteX28" fmla="*/ 5313105 w 7530453"/>
              <a:gd name="connsiteY28" fmla="*/ 3961780 h 4533307"/>
              <a:gd name="connsiteX29" fmla="*/ 5773929 w 7530453"/>
              <a:gd name="connsiteY29" fmla="*/ 3848229 h 4533307"/>
              <a:gd name="connsiteX30" fmla="*/ 5756707 w 7530453"/>
              <a:gd name="connsiteY30" fmla="*/ 3610585 h 4533307"/>
              <a:gd name="connsiteX31" fmla="*/ 6001375 w 7530453"/>
              <a:gd name="connsiteY31" fmla="*/ 3616262 h 4533307"/>
              <a:gd name="connsiteX32" fmla="*/ 6007552 w 7530453"/>
              <a:gd name="connsiteY32" fmla="*/ 3565779 h 4533307"/>
              <a:gd name="connsiteX33" fmla="*/ 5855255 w 7530453"/>
              <a:gd name="connsiteY33" fmla="*/ 3574647 h 4533307"/>
              <a:gd name="connsiteX34" fmla="*/ 5801787 w 7530453"/>
              <a:gd name="connsiteY34" fmla="*/ 3516107 h 4533307"/>
              <a:gd name="connsiteX35" fmla="*/ 5884266 w 7530453"/>
              <a:gd name="connsiteY35" fmla="*/ 3401497 h 4533307"/>
              <a:gd name="connsiteX36" fmla="*/ 5967700 w 7530453"/>
              <a:gd name="connsiteY36" fmla="*/ 3482718 h 4533307"/>
              <a:gd name="connsiteX37" fmla="*/ 6058876 w 7530453"/>
              <a:gd name="connsiteY37" fmla="*/ 3466798 h 4533307"/>
              <a:gd name="connsiteX38" fmla="*/ 6103753 w 7530453"/>
              <a:gd name="connsiteY38" fmla="*/ 3378433 h 4533307"/>
              <a:gd name="connsiteX39" fmla="*/ 6237148 w 7530453"/>
              <a:gd name="connsiteY39" fmla="*/ 3471862 h 4533307"/>
              <a:gd name="connsiteX40" fmla="*/ 6668600 w 7530453"/>
              <a:gd name="connsiteY40" fmla="*/ 3364966 h 4533307"/>
              <a:gd name="connsiteX41" fmla="*/ 6916619 w 7530453"/>
              <a:gd name="connsiteY41" fmla="*/ 3507429 h 4533307"/>
              <a:gd name="connsiteX42" fmla="*/ 7049441 w 7530453"/>
              <a:gd name="connsiteY42" fmla="*/ 3593741 h 4533307"/>
              <a:gd name="connsiteX43" fmla="*/ 7510558 w 7530453"/>
              <a:gd name="connsiteY43" fmla="*/ 3899380 h 4533307"/>
              <a:gd name="connsiteX44" fmla="*/ 7530453 w 7530453"/>
              <a:gd name="connsiteY44" fmla="*/ 3839220 h 4533307"/>
              <a:gd name="connsiteX45" fmla="*/ 6215554 w 7530453"/>
              <a:gd name="connsiteY45" fmla="*/ 2691456 h 4533307"/>
              <a:gd name="connsiteX46" fmla="*/ 4505700 w 7530453"/>
              <a:gd name="connsiteY46" fmla="*/ 1558005 h 4533307"/>
              <a:gd name="connsiteX47" fmla="*/ 3714851 w 7530453"/>
              <a:gd name="connsiteY47" fmla="*/ 1063340 h 4533307"/>
              <a:gd name="connsiteX48" fmla="*/ 3405242 w 7530453"/>
              <a:gd name="connsiteY48" fmla="*/ 695702 h 4533307"/>
              <a:gd name="connsiteX49" fmla="*/ 2989294 w 7530453"/>
              <a:gd name="connsiteY49" fmla="*/ 0 h 4533307"/>
              <a:gd name="connsiteX50" fmla="*/ 2428349 w 7530453"/>
              <a:gd name="connsiteY50" fmla="*/ 1094620 h 4533307"/>
              <a:gd name="connsiteX51" fmla="*/ 2151733 w 7530453"/>
              <a:gd name="connsiteY51" fmla="*/ 1119896 h 4533307"/>
              <a:gd name="connsiteX52" fmla="*/ 1844109 w 7530453"/>
              <a:gd name="connsiteY52" fmla="*/ 1172490 h 4533307"/>
              <a:gd name="connsiteX53" fmla="*/ 1331283 w 7530453"/>
              <a:gd name="connsiteY53" fmla="*/ 1233303 h 4533307"/>
              <a:gd name="connsiteX54" fmla="*/ 775147 w 7530453"/>
              <a:gd name="connsiteY54" fmla="*/ 1204891 h 4533307"/>
              <a:gd name="connsiteX55" fmla="*/ 704984 w 7530453"/>
              <a:gd name="connsiteY55" fmla="*/ 1303270 h 4533307"/>
              <a:gd name="connsiteX56" fmla="*/ 611741 w 7530453"/>
              <a:gd name="connsiteY56" fmla="*/ 1427739 h 4533307"/>
              <a:gd name="connsiteX57" fmla="*/ 503874 w 7530453"/>
              <a:gd name="connsiteY57" fmla="*/ 1428589 h 4533307"/>
              <a:gd name="connsiteX58" fmla="*/ 474344 w 7530453"/>
              <a:gd name="connsiteY58" fmla="*/ 1560812 h 4533307"/>
              <a:gd name="connsiteX59" fmla="*/ 256794 w 7530453"/>
              <a:gd name="connsiteY59" fmla="*/ 1519248 h 4533307"/>
              <a:gd name="connsiteX60" fmla="*/ 0 w 7530453"/>
              <a:gd name="connsiteY60" fmla="*/ 1400486 h 4533307"/>
              <a:gd name="connsiteX61" fmla="*/ 473459 w 7530453"/>
              <a:gd name="connsiteY61" fmla="*/ 1651392 h 4533307"/>
              <a:gd name="connsiteX62" fmla="*/ 404572 w 7530453"/>
              <a:gd name="connsiteY62" fmla="*/ 1751107 h 4533307"/>
              <a:gd name="connsiteX63" fmla="*/ 420289 w 7530453"/>
              <a:gd name="connsiteY63" fmla="*/ 1988475 h 4533307"/>
              <a:gd name="connsiteX64" fmla="*/ 528610 w 7530453"/>
              <a:gd name="connsiteY64" fmla="*/ 1976514 h 4533307"/>
              <a:gd name="connsiteX65" fmla="*/ 691999 w 7530453"/>
              <a:gd name="connsiteY65" fmla="*/ 2046923 h 4533307"/>
              <a:gd name="connsiteX66" fmla="*/ 881879 w 7530453"/>
              <a:gd name="connsiteY66" fmla="*/ 2159948 h 4533307"/>
              <a:gd name="connsiteX67" fmla="*/ 846650 w 7530453"/>
              <a:gd name="connsiteY67" fmla="*/ 2305391 h 4533307"/>
              <a:gd name="connsiteX68" fmla="*/ 1036743 w 7530453"/>
              <a:gd name="connsiteY68" fmla="*/ 2535530 h 4533307"/>
              <a:gd name="connsiteX69" fmla="*/ 939283 w 7530453"/>
              <a:gd name="connsiteY69" fmla="*/ 2812110 h 4533307"/>
              <a:gd name="connsiteX0" fmla="*/ 939283 w 7530453"/>
              <a:gd name="connsiteY0" fmla="*/ 2812110 h 4533307"/>
              <a:gd name="connsiteX1" fmla="*/ 1481396 w 7530453"/>
              <a:gd name="connsiteY1" fmla="*/ 3054237 h 4533307"/>
              <a:gd name="connsiteX2" fmla="*/ 1802790 w 7530453"/>
              <a:gd name="connsiteY2" fmla="*/ 3213029 h 4533307"/>
              <a:gd name="connsiteX3" fmla="*/ 1351035 w 7530453"/>
              <a:gd name="connsiteY3" fmla="*/ 3838775 h 4533307"/>
              <a:gd name="connsiteX4" fmla="*/ 1691263 w 7530453"/>
              <a:gd name="connsiteY4" fmla="*/ 4083081 h 4533307"/>
              <a:gd name="connsiteX5" fmla="*/ 1846733 w 7530453"/>
              <a:gd name="connsiteY5" fmla="*/ 3880864 h 4533307"/>
              <a:gd name="connsiteX6" fmla="*/ 1873512 w 7530453"/>
              <a:gd name="connsiteY6" fmla="*/ 3851500 h 4533307"/>
              <a:gd name="connsiteX7" fmla="*/ 1917962 w 7530453"/>
              <a:gd name="connsiteY7" fmla="*/ 3864200 h 4533307"/>
              <a:gd name="connsiteX8" fmla="*/ 1892562 w 7530453"/>
              <a:gd name="connsiteY8" fmla="*/ 3902300 h 4533307"/>
              <a:gd name="connsiteX9" fmla="*/ 2054487 w 7530453"/>
              <a:gd name="connsiteY9" fmla="*/ 3975614 h 4533307"/>
              <a:gd name="connsiteX10" fmla="*/ 2264104 w 7530453"/>
              <a:gd name="connsiteY10" fmla="*/ 4048698 h 4533307"/>
              <a:gd name="connsiteX11" fmla="*/ 2258637 w 7530453"/>
              <a:gd name="connsiteY11" fmla="*/ 3971245 h 4533307"/>
              <a:gd name="connsiteX12" fmla="*/ 2284018 w 7530453"/>
              <a:gd name="connsiteY12" fmla="*/ 3885549 h 4533307"/>
              <a:gd name="connsiteX13" fmla="*/ 2398730 w 7530453"/>
              <a:gd name="connsiteY13" fmla="*/ 3394172 h 4533307"/>
              <a:gd name="connsiteX14" fmla="*/ 3209371 w 7530453"/>
              <a:gd name="connsiteY14" fmla="*/ 4078171 h 4533307"/>
              <a:gd name="connsiteX15" fmla="*/ 3418531 w 7530453"/>
              <a:gd name="connsiteY15" fmla="*/ 4140540 h 4533307"/>
              <a:gd name="connsiteX16" fmla="*/ 3587937 w 7530453"/>
              <a:gd name="connsiteY16" fmla="*/ 4172234 h 4533307"/>
              <a:gd name="connsiteX17" fmla="*/ 3827621 w 7530453"/>
              <a:gd name="connsiteY17" fmla="*/ 4222089 h 4533307"/>
              <a:gd name="connsiteX18" fmla="*/ 4037219 w 7530453"/>
              <a:gd name="connsiteY18" fmla="*/ 4264578 h 4533307"/>
              <a:gd name="connsiteX19" fmla="*/ 4145186 w 7530453"/>
              <a:gd name="connsiteY19" fmla="*/ 4160358 h 4533307"/>
              <a:gd name="connsiteX20" fmla="*/ 4141979 w 7530453"/>
              <a:gd name="connsiteY20" fmla="*/ 3824463 h 4533307"/>
              <a:gd name="connsiteX21" fmla="*/ 4161866 w 7530453"/>
              <a:gd name="connsiteY21" fmla="*/ 3564164 h 4533307"/>
              <a:gd name="connsiteX22" fmla="*/ 4197487 w 7530453"/>
              <a:gd name="connsiteY22" fmla="*/ 3532324 h 4533307"/>
              <a:gd name="connsiteX23" fmla="*/ 4660169 w 7530453"/>
              <a:gd name="connsiteY23" fmla="*/ 3902510 h 4533307"/>
              <a:gd name="connsiteX24" fmla="*/ 5124690 w 7530453"/>
              <a:gd name="connsiteY24" fmla="*/ 4261074 h 4533307"/>
              <a:gd name="connsiteX25" fmla="*/ 5428047 w 7530453"/>
              <a:gd name="connsiteY25" fmla="*/ 4533307 h 4533307"/>
              <a:gd name="connsiteX26" fmla="*/ 5422274 w 7530453"/>
              <a:gd name="connsiteY26" fmla="*/ 4223456 h 4533307"/>
              <a:gd name="connsiteX27" fmla="*/ 5374553 w 7530453"/>
              <a:gd name="connsiteY27" fmla="*/ 4111369 h 4533307"/>
              <a:gd name="connsiteX28" fmla="*/ 5313105 w 7530453"/>
              <a:gd name="connsiteY28" fmla="*/ 3961780 h 4533307"/>
              <a:gd name="connsiteX29" fmla="*/ 5773929 w 7530453"/>
              <a:gd name="connsiteY29" fmla="*/ 3848229 h 4533307"/>
              <a:gd name="connsiteX30" fmla="*/ 5756707 w 7530453"/>
              <a:gd name="connsiteY30" fmla="*/ 3610585 h 4533307"/>
              <a:gd name="connsiteX31" fmla="*/ 6001375 w 7530453"/>
              <a:gd name="connsiteY31" fmla="*/ 3616262 h 4533307"/>
              <a:gd name="connsiteX32" fmla="*/ 6007552 w 7530453"/>
              <a:gd name="connsiteY32" fmla="*/ 3565779 h 4533307"/>
              <a:gd name="connsiteX33" fmla="*/ 5855255 w 7530453"/>
              <a:gd name="connsiteY33" fmla="*/ 3574647 h 4533307"/>
              <a:gd name="connsiteX34" fmla="*/ 5801787 w 7530453"/>
              <a:gd name="connsiteY34" fmla="*/ 3516107 h 4533307"/>
              <a:gd name="connsiteX35" fmla="*/ 5884266 w 7530453"/>
              <a:gd name="connsiteY35" fmla="*/ 3401497 h 4533307"/>
              <a:gd name="connsiteX36" fmla="*/ 5967700 w 7530453"/>
              <a:gd name="connsiteY36" fmla="*/ 3482718 h 4533307"/>
              <a:gd name="connsiteX37" fmla="*/ 6058876 w 7530453"/>
              <a:gd name="connsiteY37" fmla="*/ 3466798 h 4533307"/>
              <a:gd name="connsiteX38" fmla="*/ 6103753 w 7530453"/>
              <a:gd name="connsiteY38" fmla="*/ 3378433 h 4533307"/>
              <a:gd name="connsiteX39" fmla="*/ 6237148 w 7530453"/>
              <a:gd name="connsiteY39" fmla="*/ 3471862 h 4533307"/>
              <a:gd name="connsiteX40" fmla="*/ 6668600 w 7530453"/>
              <a:gd name="connsiteY40" fmla="*/ 3364966 h 4533307"/>
              <a:gd name="connsiteX41" fmla="*/ 6916619 w 7530453"/>
              <a:gd name="connsiteY41" fmla="*/ 3507429 h 4533307"/>
              <a:gd name="connsiteX42" fmla="*/ 7049441 w 7530453"/>
              <a:gd name="connsiteY42" fmla="*/ 3593741 h 4533307"/>
              <a:gd name="connsiteX43" fmla="*/ 7510558 w 7530453"/>
              <a:gd name="connsiteY43" fmla="*/ 3899380 h 4533307"/>
              <a:gd name="connsiteX44" fmla="*/ 7530453 w 7530453"/>
              <a:gd name="connsiteY44" fmla="*/ 3805146 h 4533307"/>
              <a:gd name="connsiteX45" fmla="*/ 6215554 w 7530453"/>
              <a:gd name="connsiteY45" fmla="*/ 2691456 h 4533307"/>
              <a:gd name="connsiteX46" fmla="*/ 4505700 w 7530453"/>
              <a:gd name="connsiteY46" fmla="*/ 1558005 h 4533307"/>
              <a:gd name="connsiteX47" fmla="*/ 3714851 w 7530453"/>
              <a:gd name="connsiteY47" fmla="*/ 1063340 h 4533307"/>
              <a:gd name="connsiteX48" fmla="*/ 3405242 w 7530453"/>
              <a:gd name="connsiteY48" fmla="*/ 695702 h 4533307"/>
              <a:gd name="connsiteX49" fmla="*/ 2989294 w 7530453"/>
              <a:gd name="connsiteY49" fmla="*/ 0 h 4533307"/>
              <a:gd name="connsiteX50" fmla="*/ 2428349 w 7530453"/>
              <a:gd name="connsiteY50" fmla="*/ 1094620 h 4533307"/>
              <a:gd name="connsiteX51" fmla="*/ 2151733 w 7530453"/>
              <a:gd name="connsiteY51" fmla="*/ 1119896 h 4533307"/>
              <a:gd name="connsiteX52" fmla="*/ 1844109 w 7530453"/>
              <a:gd name="connsiteY52" fmla="*/ 1172490 h 4533307"/>
              <a:gd name="connsiteX53" fmla="*/ 1331283 w 7530453"/>
              <a:gd name="connsiteY53" fmla="*/ 1233303 h 4533307"/>
              <a:gd name="connsiteX54" fmla="*/ 775147 w 7530453"/>
              <a:gd name="connsiteY54" fmla="*/ 1204891 h 4533307"/>
              <a:gd name="connsiteX55" fmla="*/ 704984 w 7530453"/>
              <a:gd name="connsiteY55" fmla="*/ 1303270 h 4533307"/>
              <a:gd name="connsiteX56" fmla="*/ 611741 w 7530453"/>
              <a:gd name="connsiteY56" fmla="*/ 1427739 h 4533307"/>
              <a:gd name="connsiteX57" fmla="*/ 503874 w 7530453"/>
              <a:gd name="connsiteY57" fmla="*/ 1428589 h 4533307"/>
              <a:gd name="connsiteX58" fmla="*/ 474344 w 7530453"/>
              <a:gd name="connsiteY58" fmla="*/ 1560812 h 4533307"/>
              <a:gd name="connsiteX59" fmla="*/ 256794 w 7530453"/>
              <a:gd name="connsiteY59" fmla="*/ 1519248 h 4533307"/>
              <a:gd name="connsiteX60" fmla="*/ 0 w 7530453"/>
              <a:gd name="connsiteY60" fmla="*/ 1400486 h 4533307"/>
              <a:gd name="connsiteX61" fmla="*/ 473459 w 7530453"/>
              <a:gd name="connsiteY61" fmla="*/ 1651392 h 4533307"/>
              <a:gd name="connsiteX62" fmla="*/ 404572 w 7530453"/>
              <a:gd name="connsiteY62" fmla="*/ 1751107 h 4533307"/>
              <a:gd name="connsiteX63" fmla="*/ 420289 w 7530453"/>
              <a:gd name="connsiteY63" fmla="*/ 1988475 h 4533307"/>
              <a:gd name="connsiteX64" fmla="*/ 528610 w 7530453"/>
              <a:gd name="connsiteY64" fmla="*/ 1976514 h 4533307"/>
              <a:gd name="connsiteX65" fmla="*/ 691999 w 7530453"/>
              <a:gd name="connsiteY65" fmla="*/ 2046923 h 4533307"/>
              <a:gd name="connsiteX66" fmla="*/ 881879 w 7530453"/>
              <a:gd name="connsiteY66" fmla="*/ 2159948 h 4533307"/>
              <a:gd name="connsiteX67" fmla="*/ 846650 w 7530453"/>
              <a:gd name="connsiteY67" fmla="*/ 2305391 h 4533307"/>
              <a:gd name="connsiteX68" fmla="*/ 1036743 w 7530453"/>
              <a:gd name="connsiteY68" fmla="*/ 2535530 h 4533307"/>
              <a:gd name="connsiteX69" fmla="*/ 939283 w 7530453"/>
              <a:gd name="connsiteY69" fmla="*/ 2812110 h 4533307"/>
              <a:gd name="connsiteX0" fmla="*/ 939283 w 7530453"/>
              <a:gd name="connsiteY0" fmla="*/ 2812110 h 4533307"/>
              <a:gd name="connsiteX1" fmla="*/ 1481396 w 7530453"/>
              <a:gd name="connsiteY1" fmla="*/ 3054237 h 4533307"/>
              <a:gd name="connsiteX2" fmla="*/ 1802790 w 7530453"/>
              <a:gd name="connsiteY2" fmla="*/ 3213029 h 4533307"/>
              <a:gd name="connsiteX3" fmla="*/ 1351035 w 7530453"/>
              <a:gd name="connsiteY3" fmla="*/ 3838775 h 4533307"/>
              <a:gd name="connsiteX4" fmla="*/ 1691263 w 7530453"/>
              <a:gd name="connsiteY4" fmla="*/ 4083081 h 4533307"/>
              <a:gd name="connsiteX5" fmla="*/ 1846733 w 7530453"/>
              <a:gd name="connsiteY5" fmla="*/ 3880864 h 4533307"/>
              <a:gd name="connsiteX6" fmla="*/ 1873512 w 7530453"/>
              <a:gd name="connsiteY6" fmla="*/ 3851500 h 4533307"/>
              <a:gd name="connsiteX7" fmla="*/ 1917962 w 7530453"/>
              <a:gd name="connsiteY7" fmla="*/ 3864200 h 4533307"/>
              <a:gd name="connsiteX8" fmla="*/ 1892562 w 7530453"/>
              <a:gd name="connsiteY8" fmla="*/ 3902300 h 4533307"/>
              <a:gd name="connsiteX9" fmla="*/ 2054487 w 7530453"/>
              <a:gd name="connsiteY9" fmla="*/ 3975614 h 4533307"/>
              <a:gd name="connsiteX10" fmla="*/ 2264104 w 7530453"/>
              <a:gd name="connsiteY10" fmla="*/ 4048698 h 4533307"/>
              <a:gd name="connsiteX11" fmla="*/ 2258637 w 7530453"/>
              <a:gd name="connsiteY11" fmla="*/ 3971245 h 4533307"/>
              <a:gd name="connsiteX12" fmla="*/ 2284018 w 7530453"/>
              <a:gd name="connsiteY12" fmla="*/ 3885549 h 4533307"/>
              <a:gd name="connsiteX13" fmla="*/ 2398730 w 7530453"/>
              <a:gd name="connsiteY13" fmla="*/ 3394172 h 4533307"/>
              <a:gd name="connsiteX14" fmla="*/ 3209371 w 7530453"/>
              <a:gd name="connsiteY14" fmla="*/ 4078171 h 4533307"/>
              <a:gd name="connsiteX15" fmla="*/ 3418531 w 7530453"/>
              <a:gd name="connsiteY15" fmla="*/ 4140540 h 4533307"/>
              <a:gd name="connsiteX16" fmla="*/ 3587937 w 7530453"/>
              <a:gd name="connsiteY16" fmla="*/ 4172234 h 4533307"/>
              <a:gd name="connsiteX17" fmla="*/ 3827621 w 7530453"/>
              <a:gd name="connsiteY17" fmla="*/ 4222089 h 4533307"/>
              <a:gd name="connsiteX18" fmla="*/ 4037219 w 7530453"/>
              <a:gd name="connsiteY18" fmla="*/ 4264578 h 4533307"/>
              <a:gd name="connsiteX19" fmla="*/ 4145186 w 7530453"/>
              <a:gd name="connsiteY19" fmla="*/ 4160358 h 4533307"/>
              <a:gd name="connsiteX20" fmla="*/ 4141979 w 7530453"/>
              <a:gd name="connsiteY20" fmla="*/ 3824463 h 4533307"/>
              <a:gd name="connsiteX21" fmla="*/ 4161866 w 7530453"/>
              <a:gd name="connsiteY21" fmla="*/ 3564164 h 4533307"/>
              <a:gd name="connsiteX22" fmla="*/ 4197487 w 7530453"/>
              <a:gd name="connsiteY22" fmla="*/ 3532324 h 4533307"/>
              <a:gd name="connsiteX23" fmla="*/ 4660169 w 7530453"/>
              <a:gd name="connsiteY23" fmla="*/ 3902510 h 4533307"/>
              <a:gd name="connsiteX24" fmla="*/ 5124690 w 7530453"/>
              <a:gd name="connsiteY24" fmla="*/ 4261074 h 4533307"/>
              <a:gd name="connsiteX25" fmla="*/ 5428047 w 7530453"/>
              <a:gd name="connsiteY25" fmla="*/ 4533307 h 4533307"/>
              <a:gd name="connsiteX26" fmla="*/ 5422274 w 7530453"/>
              <a:gd name="connsiteY26" fmla="*/ 4223456 h 4533307"/>
              <a:gd name="connsiteX27" fmla="*/ 5374553 w 7530453"/>
              <a:gd name="connsiteY27" fmla="*/ 4111369 h 4533307"/>
              <a:gd name="connsiteX28" fmla="*/ 5313105 w 7530453"/>
              <a:gd name="connsiteY28" fmla="*/ 3961780 h 4533307"/>
              <a:gd name="connsiteX29" fmla="*/ 5773929 w 7530453"/>
              <a:gd name="connsiteY29" fmla="*/ 3848229 h 4533307"/>
              <a:gd name="connsiteX30" fmla="*/ 5756707 w 7530453"/>
              <a:gd name="connsiteY30" fmla="*/ 3610585 h 4533307"/>
              <a:gd name="connsiteX31" fmla="*/ 6001375 w 7530453"/>
              <a:gd name="connsiteY31" fmla="*/ 3616262 h 4533307"/>
              <a:gd name="connsiteX32" fmla="*/ 6007552 w 7530453"/>
              <a:gd name="connsiteY32" fmla="*/ 3565779 h 4533307"/>
              <a:gd name="connsiteX33" fmla="*/ 5855255 w 7530453"/>
              <a:gd name="connsiteY33" fmla="*/ 3574647 h 4533307"/>
              <a:gd name="connsiteX34" fmla="*/ 5801787 w 7530453"/>
              <a:gd name="connsiteY34" fmla="*/ 3516107 h 4533307"/>
              <a:gd name="connsiteX35" fmla="*/ 5884266 w 7530453"/>
              <a:gd name="connsiteY35" fmla="*/ 3401497 h 4533307"/>
              <a:gd name="connsiteX36" fmla="*/ 5967700 w 7530453"/>
              <a:gd name="connsiteY36" fmla="*/ 3482718 h 4533307"/>
              <a:gd name="connsiteX37" fmla="*/ 6058876 w 7530453"/>
              <a:gd name="connsiteY37" fmla="*/ 3466798 h 4533307"/>
              <a:gd name="connsiteX38" fmla="*/ 6103753 w 7530453"/>
              <a:gd name="connsiteY38" fmla="*/ 3378433 h 4533307"/>
              <a:gd name="connsiteX39" fmla="*/ 6237148 w 7530453"/>
              <a:gd name="connsiteY39" fmla="*/ 3471862 h 4533307"/>
              <a:gd name="connsiteX40" fmla="*/ 6668600 w 7530453"/>
              <a:gd name="connsiteY40" fmla="*/ 3364966 h 4533307"/>
              <a:gd name="connsiteX41" fmla="*/ 6916619 w 7530453"/>
              <a:gd name="connsiteY41" fmla="*/ 3507429 h 4533307"/>
              <a:gd name="connsiteX42" fmla="*/ 7049441 w 7530453"/>
              <a:gd name="connsiteY42" fmla="*/ 3593741 h 4533307"/>
              <a:gd name="connsiteX43" fmla="*/ 7480743 w 7530453"/>
              <a:gd name="connsiteY43" fmla="*/ 3844010 h 4533307"/>
              <a:gd name="connsiteX44" fmla="*/ 7530453 w 7530453"/>
              <a:gd name="connsiteY44" fmla="*/ 3805146 h 4533307"/>
              <a:gd name="connsiteX45" fmla="*/ 6215554 w 7530453"/>
              <a:gd name="connsiteY45" fmla="*/ 2691456 h 4533307"/>
              <a:gd name="connsiteX46" fmla="*/ 4505700 w 7530453"/>
              <a:gd name="connsiteY46" fmla="*/ 1558005 h 4533307"/>
              <a:gd name="connsiteX47" fmla="*/ 3714851 w 7530453"/>
              <a:gd name="connsiteY47" fmla="*/ 1063340 h 4533307"/>
              <a:gd name="connsiteX48" fmla="*/ 3405242 w 7530453"/>
              <a:gd name="connsiteY48" fmla="*/ 695702 h 4533307"/>
              <a:gd name="connsiteX49" fmla="*/ 2989294 w 7530453"/>
              <a:gd name="connsiteY49" fmla="*/ 0 h 4533307"/>
              <a:gd name="connsiteX50" fmla="*/ 2428349 w 7530453"/>
              <a:gd name="connsiteY50" fmla="*/ 1094620 h 4533307"/>
              <a:gd name="connsiteX51" fmla="*/ 2151733 w 7530453"/>
              <a:gd name="connsiteY51" fmla="*/ 1119896 h 4533307"/>
              <a:gd name="connsiteX52" fmla="*/ 1844109 w 7530453"/>
              <a:gd name="connsiteY52" fmla="*/ 1172490 h 4533307"/>
              <a:gd name="connsiteX53" fmla="*/ 1331283 w 7530453"/>
              <a:gd name="connsiteY53" fmla="*/ 1233303 h 4533307"/>
              <a:gd name="connsiteX54" fmla="*/ 775147 w 7530453"/>
              <a:gd name="connsiteY54" fmla="*/ 1204891 h 4533307"/>
              <a:gd name="connsiteX55" fmla="*/ 704984 w 7530453"/>
              <a:gd name="connsiteY55" fmla="*/ 1303270 h 4533307"/>
              <a:gd name="connsiteX56" fmla="*/ 611741 w 7530453"/>
              <a:gd name="connsiteY56" fmla="*/ 1427739 h 4533307"/>
              <a:gd name="connsiteX57" fmla="*/ 503874 w 7530453"/>
              <a:gd name="connsiteY57" fmla="*/ 1428589 h 4533307"/>
              <a:gd name="connsiteX58" fmla="*/ 474344 w 7530453"/>
              <a:gd name="connsiteY58" fmla="*/ 1560812 h 4533307"/>
              <a:gd name="connsiteX59" fmla="*/ 256794 w 7530453"/>
              <a:gd name="connsiteY59" fmla="*/ 1519248 h 4533307"/>
              <a:gd name="connsiteX60" fmla="*/ 0 w 7530453"/>
              <a:gd name="connsiteY60" fmla="*/ 1400486 h 4533307"/>
              <a:gd name="connsiteX61" fmla="*/ 473459 w 7530453"/>
              <a:gd name="connsiteY61" fmla="*/ 1651392 h 4533307"/>
              <a:gd name="connsiteX62" fmla="*/ 404572 w 7530453"/>
              <a:gd name="connsiteY62" fmla="*/ 1751107 h 4533307"/>
              <a:gd name="connsiteX63" fmla="*/ 420289 w 7530453"/>
              <a:gd name="connsiteY63" fmla="*/ 1988475 h 4533307"/>
              <a:gd name="connsiteX64" fmla="*/ 528610 w 7530453"/>
              <a:gd name="connsiteY64" fmla="*/ 1976514 h 4533307"/>
              <a:gd name="connsiteX65" fmla="*/ 691999 w 7530453"/>
              <a:gd name="connsiteY65" fmla="*/ 2046923 h 4533307"/>
              <a:gd name="connsiteX66" fmla="*/ 881879 w 7530453"/>
              <a:gd name="connsiteY66" fmla="*/ 2159948 h 4533307"/>
              <a:gd name="connsiteX67" fmla="*/ 846650 w 7530453"/>
              <a:gd name="connsiteY67" fmla="*/ 2305391 h 4533307"/>
              <a:gd name="connsiteX68" fmla="*/ 1036743 w 7530453"/>
              <a:gd name="connsiteY68" fmla="*/ 2535530 h 4533307"/>
              <a:gd name="connsiteX69" fmla="*/ 939283 w 7530453"/>
              <a:gd name="connsiteY69" fmla="*/ 2812110 h 4533307"/>
              <a:gd name="connsiteX0" fmla="*/ 939283 w 7530453"/>
              <a:gd name="connsiteY0" fmla="*/ 2812110 h 4533307"/>
              <a:gd name="connsiteX1" fmla="*/ 1481396 w 7530453"/>
              <a:gd name="connsiteY1" fmla="*/ 3054237 h 4533307"/>
              <a:gd name="connsiteX2" fmla="*/ 1802790 w 7530453"/>
              <a:gd name="connsiteY2" fmla="*/ 3213029 h 4533307"/>
              <a:gd name="connsiteX3" fmla="*/ 1351035 w 7530453"/>
              <a:gd name="connsiteY3" fmla="*/ 3838775 h 4533307"/>
              <a:gd name="connsiteX4" fmla="*/ 1691263 w 7530453"/>
              <a:gd name="connsiteY4" fmla="*/ 4083081 h 4533307"/>
              <a:gd name="connsiteX5" fmla="*/ 1846733 w 7530453"/>
              <a:gd name="connsiteY5" fmla="*/ 3880864 h 4533307"/>
              <a:gd name="connsiteX6" fmla="*/ 1873512 w 7530453"/>
              <a:gd name="connsiteY6" fmla="*/ 3851500 h 4533307"/>
              <a:gd name="connsiteX7" fmla="*/ 1917962 w 7530453"/>
              <a:gd name="connsiteY7" fmla="*/ 3864200 h 4533307"/>
              <a:gd name="connsiteX8" fmla="*/ 1892562 w 7530453"/>
              <a:gd name="connsiteY8" fmla="*/ 3902300 h 4533307"/>
              <a:gd name="connsiteX9" fmla="*/ 2054487 w 7530453"/>
              <a:gd name="connsiteY9" fmla="*/ 3975614 h 4533307"/>
              <a:gd name="connsiteX10" fmla="*/ 2264104 w 7530453"/>
              <a:gd name="connsiteY10" fmla="*/ 4048698 h 4533307"/>
              <a:gd name="connsiteX11" fmla="*/ 2258637 w 7530453"/>
              <a:gd name="connsiteY11" fmla="*/ 3971245 h 4533307"/>
              <a:gd name="connsiteX12" fmla="*/ 2284018 w 7530453"/>
              <a:gd name="connsiteY12" fmla="*/ 3885549 h 4533307"/>
              <a:gd name="connsiteX13" fmla="*/ 2398730 w 7530453"/>
              <a:gd name="connsiteY13" fmla="*/ 3394172 h 4533307"/>
              <a:gd name="connsiteX14" fmla="*/ 3209371 w 7530453"/>
              <a:gd name="connsiteY14" fmla="*/ 4078171 h 4533307"/>
              <a:gd name="connsiteX15" fmla="*/ 3418531 w 7530453"/>
              <a:gd name="connsiteY15" fmla="*/ 4140540 h 4533307"/>
              <a:gd name="connsiteX16" fmla="*/ 3587937 w 7530453"/>
              <a:gd name="connsiteY16" fmla="*/ 4172234 h 4533307"/>
              <a:gd name="connsiteX17" fmla="*/ 3827621 w 7530453"/>
              <a:gd name="connsiteY17" fmla="*/ 4222089 h 4533307"/>
              <a:gd name="connsiteX18" fmla="*/ 4037219 w 7530453"/>
              <a:gd name="connsiteY18" fmla="*/ 4264578 h 4533307"/>
              <a:gd name="connsiteX19" fmla="*/ 4145186 w 7530453"/>
              <a:gd name="connsiteY19" fmla="*/ 4160358 h 4533307"/>
              <a:gd name="connsiteX20" fmla="*/ 4141979 w 7530453"/>
              <a:gd name="connsiteY20" fmla="*/ 3824463 h 4533307"/>
              <a:gd name="connsiteX21" fmla="*/ 4161866 w 7530453"/>
              <a:gd name="connsiteY21" fmla="*/ 3564164 h 4533307"/>
              <a:gd name="connsiteX22" fmla="*/ 4197487 w 7530453"/>
              <a:gd name="connsiteY22" fmla="*/ 3532324 h 4533307"/>
              <a:gd name="connsiteX23" fmla="*/ 4660169 w 7530453"/>
              <a:gd name="connsiteY23" fmla="*/ 3902510 h 4533307"/>
              <a:gd name="connsiteX24" fmla="*/ 5124690 w 7530453"/>
              <a:gd name="connsiteY24" fmla="*/ 4261074 h 4533307"/>
              <a:gd name="connsiteX25" fmla="*/ 5428047 w 7530453"/>
              <a:gd name="connsiteY25" fmla="*/ 4533307 h 4533307"/>
              <a:gd name="connsiteX26" fmla="*/ 5422274 w 7530453"/>
              <a:gd name="connsiteY26" fmla="*/ 4223456 h 4533307"/>
              <a:gd name="connsiteX27" fmla="*/ 5374553 w 7530453"/>
              <a:gd name="connsiteY27" fmla="*/ 4111369 h 4533307"/>
              <a:gd name="connsiteX28" fmla="*/ 5313105 w 7530453"/>
              <a:gd name="connsiteY28" fmla="*/ 3961780 h 4533307"/>
              <a:gd name="connsiteX29" fmla="*/ 5773929 w 7530453"/>
              <a:gd name="connsiteY29" fmla="*/ 3848229 h 4533307"/>
              <a:gd name="connsiteX30" fmla="*/ 5756707 w 7530453"/>
              <a:gd name="connsiteY30" fmla="*/ 3610585 h 4533307"/>
              <a:gd name="connsiteX31" fmla="*/ 6001375 w 7530453"/>
              <a:gd name="connsiteY31" fmla="*/ 3616262 h 4533307"/>
              <a:gd name="connsiteX32" fmla="*/ 6007552 w 7530453"/>
              <a:gd name="connsiteY32" fmla="*/ 3565779 h 4533307"/>
              <a:gd name="connsiteX33" fmla="*/ 5855255 w 7530453"/>
              <a:gd name="connsiteY33" fmla="*/ 3574647 h 4533307"/>
              <a:gd name="connsiteX34" fmla="*/ 5801787 w 7530453"/>
              <a:gd name="connsiteY34" fmla="*/ 3516107 h 4533307"/>
              <a:gd name="connsiteX35" fmla="*/ 5884266 w 7530453"/>
              <a:gd name="connsiteY35" fmla="*/ 3401497 h 4533307"/>
              <a:gd name="connsiteX36" fmla="*/ 5967700 w 7530453"/>
              <a:gd name="connsiteY36" fmla="*/ 3482718 h 4533307"/>
              <a:gd name="connsiteX37" fmla="*/ 6058876 w 7530453"/>
              <a:gd name="connsiteY37" fmla="*/ 3466798 h 4533307"/>
              <a:gd name="connsiteX38" fmla="*/ 6103753 w 7530453"/>
              <a:gd name="connsiteY38" fmla="*/ 3378433 h 4533307"/>
              <a:gd name="connsiteX39" fmla="*/ 6237148 w 7530453"/>
              <a:gd name="connsiteY39" fmla="*/ 3471862 h 4533307"/>
              <a:gd name="connsiteX40" fmla="*/ 6715453 w 7530453"/>
              <a:gd name="connsiteY40" fmla="*/ 3339410 h 4533307"/>
              <a:gd name="connsiteX41" fmla="*/ 6916619 w 7530453"/>
              <a:gd name="connsiteY41" fmla="*/ 3507429 h 4533307"/>
              <a:gd name="connsiteX42" fmla="*/ 7049441 w 7530453"/>
              <a:gd name="connsiteY42" fmla="*/ 3593741 h 4533307"/>
              <a:gd name="connsiteX43" fmla="*/ 7480743 w 7530453"/>
              <a:gd name="connsiteY43" fmla="*/ 3844010 h 4533307"/>
              <a:gd name="connsiteX44" fmla="*/ 7530453 w 7530453"/>
              <a:gd name="connsiteY44" fmla="*/ 3805146 h 4533307"/>
              <a:gd name="connsiteX45" fmla="*/ 6215554 w 7530453"/>
              <a:gd name="connsiteY45" fmla="*/ 2691456 h 4533307"/>
              <a:gd name="connsiteX46" fmla="*/ 4505700 w 7530453"/>
              <a:gd name="connsiteY46" fmla="*/ 1558005 h 4533307"/>
              <a:gd name="connsiteX47" fmla="*/ 3714851 w 7530453"/>
              <a:gd name="connsiteY47" fmla="*/ 1063340 h 4533307"/>
              <a:gd name="connsiteX48" fmla="*/ 3405242 w 7530453"/>
              <a:gd name="connsiteY48" fmla="*/ 695702 h 4533307"/>
              <a:gd name="connsiteX49" fmla="*/ 2989294 w 7530453"/>
              <a:gd name="connsiteY49" fmla="*/ 0 h 4533307"/>
              <a:gd name="connsiteX50" fmla="*/ 2428349 w 7530453"/>
              <a:gd name="connsiteY50" fmla="*/ 1094620 h 4533307"/>
              <a:gd name="connsiteX51" fmla="*/ 2151733 w 7530453"/>
              <a:gd name="connsiteY51" fmla="*/ 1119896 h 4533307"/>
              <a:gd name="connsiteX52" fmla="*/ 1844109 w 7530453"/>
              <a:gd name="connsiteY52" fmla="*/ 1172490 h 4533307"/>
              <a:gd name="connsiteX53" fmla="*/ 1331283 w 7530453"/>
              <a:gd name="connsiteY53" fmla="*/ 1233303 h 4533307"/>
              <a:gd name="connsiteX54" fmla="*/ 775147 w 7530453"/>
              <a:gd name="connsiteY54" fmla="*/ 1204891 h 4533307"/>
              <a:gd name="connsiteX55" fmla="*/ 704984 w 7530453"/>
              <a:gd name="connsiteY55" fmla="*/ 1303270 h 4533307"/>
              <a:gd name="connsiteX56" fmla="*/ 611741 w 7530453"/>
              <a:gd name="connsiteY56" fmla="*/ 1427739 h 4533307"/>
              <a:gd name="connsiteX57" fmla="*/ 503874 w 7530453"/>
              <a:gd name="connsiteY57" fmla="*/ 1428589 h 4533307"/>
              <a:gd name="connsiteX58" fmla="*/ 474344 w 7530453"/>
              <a:gd name="connsiteY58" fmla="*/ 1560812 h 4533307"/>
              <a:gd name="connsiteX59" fmla="*/ 256794 w 7530453"/>
              <a:gd name="connsiteY59" fmla="*/ 1519248 h 4533307"/>
              <a:gd name="connsiteX60" fmla="*/ 0 w 7530453"/>
              <a:gd name="connsiteY60" fmla="*/ 1400486 h 4533307"/>
              <a:gd name="connsiteX61" fmla="*/ 473459 w 7530453"/>
              <a:gd name="connsiteY61" fmla="*/ 1651392 h 4533307"/>
              <a:gd name="connsiteX62" fmla="*/ 404572 w 7530453"/>
              <a:gd name="connsiteY62" fmla="*/ 1751107 h 4533307"/>
              <a:gd name="connsiteX63" fmla="*/ 420289 w 7530453"/>
              <a:gd name="connsiteY63" fmla="*/ 1988475 h 4533307"/>
              <a:gd name="connsiteX64" fmla="*/ 528610 w 7530453"/>
              <a:gd name="connsiteY64" fmla="*/ 1976514 h 4533307"/>
              <a:gd name="connsiteX65" fmla="*/ 691999 w 7530453"/>
              <a:gd name="connsiteY65" fmla="*/ 2046923 h 4533307"/>
              <a:gd name="connsiteX66" fmla="*/ 881879 w 7530453"/>
              <a:gd name="connsiteY66" fmla="*/ 2159948 h 4533307"/>
              <a:gd name="connsiteX67" fmla="*/ 846650 w 7530453"/>
              <a:gd name="connsiteY67" fmla="*/ 2305391 h 4533307"/>
              <a:gd name="connsiteX68" fmla="*/ 1036743 w 7530453"/>
              <a:gd name="connsiteY68" fmla="*/ 2535530 h 4533307"/>
              <a:gd name="connsiteX69" fmla="*/ 939283 w 7530453"/>
              <a:gd name="connsiteY69" fmla="*/ 2812110 h 4533307"/>
              <a:gd name="connsiteX0" fmla="*/ 939283 w 7530453"/>
              <a:gd name="connsiteY0" fmla="*/ 2812110 h 4533307"/>
              <a:gd name="connsiteX1" fmla="*/ 1481396 w 7530453"/>
              <a:gd name="connsiteY1" fmla="*/ 3054237 h 4533307"/>
              <a:gd name="connsiteX2" fmla="*/ 1802790 w 7530453"/>
              <a:gd name="connsiteY2" fmla="*/ 3213029 h 4533307"/>
              <a:gd name="connsiteX3" fmla="*/ 1351035 w 7530453"/>
              <a:gd name="connsiteY3" fmla="*/ 3838775 h 4533307"/>
              <a:gd name="connsiteX4" fmla="*/ 1691263 w 7530453"/>
              <a:gd name="connsiteY4" fmla="*/ 4083081 h 4533307"/>
              <a:gd name="connsiteX5" fmla="*/ 1846733 w 7530453"/>
              <a:gd name="connsiteY5" fmla="*/ 3880864 h 4533307"/>
              <a:gd name="connsiteX6" fmla="*/ 1873512 w 7530453"/>
              <a:gd name="connsiteY6" fmla="*/ 3851500 h 4533307"/>
              <a:gd name="connsiteX7" fmla="*/ 1917962 w 7530453"/>
              <a:gd name="connsiteY7" fmla="*/ 3864200 h 4533307"/>
              <a:gd name="connsiteX8" fmla="*/ 1892562 w 7530453"/>
              <a:gd name="connsiteY8" fmla="*/ 3902300 h 4533307"/>
              <a:gd name="connsiteX9" fmla="*/ 2054487 w 7530453"/>
              <a:gd name="connsiteY9" fmla="*/ 3975614 h 4533307"/>
              <a:gd name="connsiteX10" fmla="*/ 2264104 w 7530453"/>
              <a:gd name="connsiteY10" fmla="*/ 4048698 h 4533307"/>
              <a:gd name="connsiteX11" fmla="*/ 2258637 w 7530453"/>
              <a:gd name="connsiteY11" fmla="*/ 3971245 h 4533307"/>
              <a:gd name="connsiteX12" fmla="*/ 2284018 w 7530453"/>
              <a:gd name="connsiteY12" fmla="*/ 3885549 h 4533307"/>
              <a:gd name="connsiteX13" fmla="*/ 2398730 w 7530453"/>
              <a:gd name="connsiteY13" fmla="*/ 3394172 h 4533307"/>
              <a:gd name="connsiteX14" fmla="*/ 3209371 w 7530453"/>
              <a:gd name="connsiteY14" fmla="*/ 4078171 h 4533307"/>
              <a:gd name="connsiteX15" fmla="*/ 3418531 w 7530453"/>
              <a:gd name="connsiteY15" fmla="*/ 4140540 h 4533307"/>
              <a:gd name="connsiteX16" fmla="*/ 3587937 w 7530453"/>
              <a:gd name="connsiteY16" fmla="*/ 4172234 h 4533307"/>
              <a:gd name="connsiteX17" fmla="*/ 3827621 w 7530453"/>
              <a:gd name="connsiteY17" fmla="*/ 4222089 h 4533307"/>
              <a:gd name="connsiteX18" fmla="*/ 4037219 w 7530453"/>
              <a:gd name="connsiteY18" fmla="*/ 4264578 h 4533307"/>
              <a:gd name="connsiteX19" fmla="*/ 4145186 w 7530453"/>
              <a:gd name="connsiteY19" fmla="*/ 4160358 h 4533307"/>
              <a:gd name="connsiteX20" fmla="*/ 4141979 w 7530453"/>
              <a:gd name="connsiteY20" fmla="*/ 3824463 h 4533307"/>
              <a:gd name="connsiteX21" fmla="*/ 4161866 w 7530453"/>
              <a:gd name="connsiteY21" fmla="*/ 3564164 h 4533307"/>
              <a:gd name="connsiteX22" fmla="*/ 4197487 w 7530453"/>
              <a:gd name="connsiteY22" fmla="*/ 3532324 h 4533307"/>
              <a:gd name="connsiteX23" fmla="*/ 4660169 w 7530453"/>
              <a:gd name="connsiteY23" fmla="*/ 3902510 h 4533307"/>
              <a:gd name="connsiteX24" fmla="*/ 5124690 w 7530453"/>
              <a:gd name="connsiteY24" fmla="*/ 4261074 h 4533307"/>
              <a:gd name="connsiteX25" fmla="*/ 5428047 w 7530453"/>
              <a:gd name="connsiteY25" fmla="*/ 4533307 h 4533307"/>
              <a:gd name="connsiteX26" fmla="*/ 5422274 w 7530453"/>
              <a:gd name="connsiteY26" fmla="*/ 4223456 h 4533307"/>
              <a:gd name="connsiteX27" fmla="*/ 5374553 w 7530453"/>
              <a:gd name="connsiteY27" fmla="*/ 4111369 h 4533307"/>
              <a:gd name="connsiteX28" fmla="*/ 5313105 w 7530453"/>
              <a:gd name="connsiteY28" fmla="*/ 3961780 h 4533307"/>
              <a:gd name="connsiteX29" fmla="*/ 5773929 w 7530453"/>
              <a:gd name="connsiteY29" fmla="*/ 3848229 h 4533307"/>
              <a:gd name="connsiteX30" fmla="*/ 5756707 w 7530453"/>
              <a:gd name="connsiteY30" fmla="*/ 3610585 h 4533307"/>
              <a:gd name="connsiteX31" fmla="*/ 6001375 w 7530453"/>
              <a:gd name="connsiteY31" fmla="*/ 3616262 h 4533307"/>
              <a:gd name="connsiteX32" fmla="*/ 6007552 w 7530453"/>
              <a:gd name="connsiteY32" fmla="*/ 3565779 h 4533307"/>
              <a:gd name="connsiteX33" fmla="*/ 5855255 w 7530453"/>
              <a:gd name="connsiteY33" fmla="*/ 3574647 h 4533307"/>
              <a:gd name="connsiteX34" fmla="*/ 5801787 w 7530453"/>
              <a:gd name="connsiteY34" fmla="*/ 3516107 h 4533307"/>
              <a:gd name="connsiteX35" fmla="*/ 5884266 w 7530453"/>
              <a:gd name="connsiteY35" fmla="*/ 3401497 h 4533307"/>
              <a:gd name="connsiteX36" fmla="*/ 5967700 w 7530453"/>
              <a:gd name="connsiteY36" fmla="*/ 3482718 h 4533307"/>
              <a:gd name="connsiteX37" fmla="*/ 6058876 w 7530453"/>
              <a:gd name="connsiteY37" fmla="*/ 3466798 h 4533307"/>
              <a:gd name="connsiteX38" fmla="*/ 6103753 w 7530453"/>
              <a:gd name="connsiteY38" fmla="*/ 3378433 h 4533307"/>
              <a:gd name="connsiteX39" fmla="*/ 6237148 w 7530453"/>
              <a:gd name="connsiteY39" fmla="*/ 3471862 h 4533307"/>
              <a:gd name="connsiteX40" fmla="*/ 6715453 w 7530453"/>
              <a:gd name="connsiteY40" fmla="*/ 3339410 h 4533307"/>
              <a:gd name="connsiteX41" fmla="*/ 6980509 w 7530453"/>
              <a:gd name="connsiteY41" fmla="*/ 3515948 h 4533307"/>
              <a:gd name="connsiteX42" fmla="*/ 7049441 w 7530453"/>
              <a:gd name="connsiteY42" fmla="*/ 3593741 h 4533307"/>
              <a:gd name="connsiteX43" fmla="*/ 7480743 w 7530453"/>
              <a:gd name="connsiteY43" fmla="*/ 3844010 h 4533307"/>
              <a:gd name="connsiteX44" fmla="*/ 7530453 w 7530453"/>
              <a:gd name="connsiteY44" fmla="*/ 3805146 h 4533307"/>
              <a:gd name="connsiteX45" fmla="*/ 6215554 w 7530453"/>
              <a:gd name="connsiteY45" fmla="*/ 2691456 h 4533307"/>
              <a:gd name="connsiteX46" fmla="*/ 4505700 w 7530453"/>
              <a:gd name="connsiteY46" fmla="*/ 1558005 h 4533307"/>
              <a:gd name="connsiteX47" fmla="*/ 3714851 w 7530453"/>
              <a:gd name="connsiteY47" fmla="*/ 1063340 h 4533307"/>
              <a:gd name="connsiteX48" fmla="*/ 3405242 w 7530453"/>
              <a:gd name="connsiteY48" fmla="*/ 695702 h 4533307"/>
              <a:gd name="connsiteX49" fmla="*/ 2989294 w 7530453"/>
              <a:gd name="connsiteY49" fmla="*/ 0 h 4533307"/>
              <a:gd name="connsiteX50" fmla="*/ 2428349 w 7530453"/>
              <a:gd name="connsiteY50" fmla="*/ 1094620 h 4533307"/>
              <a:gd name="connsiteX51" fmla="*/ 2151733 w 7530453"/>
              <a:gd name="connsiteY51" fmla="*/ 1119896 h 4533307"/>
              <a:gd name="connsiteX52" fmla="*/ 1844109 w 7530453"/>
              <a:gd name="connsiteY52" fmla="*/ 1172490 h 4533307"/>
              <a:gd name="connsiteX53" fmla="*/ 1331283 w 7530453"/>
              <a:gd name="connsiteY53" fmla="*/ 1233303 h 4533307"/>
              <a:gd name="connsiteX54" fmla="*/ 775147 w 7530453"/>
              <a:gd name="connsiteY54" fmla="*/ 1204891 h 4533307"/>
              <a:gd name="connsiteX55" fmla="*/ 704984 w 7530453"/>
              <a:gd name="connsiteY55" fmla="*/ 1303270 h 4533307"/>
              <a:gd name="connsiteX56" fmla="*/ 611741 w 7530453"/>
              <a:gd name="connsiteY56" fmla="*/ 1427739 h 4533307"/>
              <a:gd name="connsiteX57" fmla="*/ 503874 w 7530453"/>
              <a:gd name="connsiteY57" fmla="*/ 1428589 h 4533307"/>
              <a:gd name="connsiteX58" fmla="*/ 474344 w 7530453"/>
              <a:gd name="connsiteY58" fmla="*/ 1560812 h 4533307"/>
              <a:gd name="connsiteX59" fmla="*/ 256794 w 7530453"/>
              <a:gd name="connsiteY59" fmla="*/ 1519248 h 4533307"/>
              <a:gd name="connsiteX60" fmla="*/ 0 w 7530453"/>
              <a:gd name="connsiteY60" fmla="*/ 1400486 h 4533307"/>
              <a:gd name="connsiteX61" fmla="*/ 473459 w 7530453"/>
              <a:gd name="connsiteY61" fmla="*/ 1651392 h 4533307"/>
              <a:gd name="connsiteX62" fmla="*/ 404572 w 7530453"/>
              <a:gd name="connsiteY62" fmla="*/ 1751107 h 4533307"/>
              <a:gd name="connsiteX63" fmla="*/ 420289 w 7530453"/>
              <a:gd name="connsiteY63" fmla="*/ 1988475 h 4533307"/>
              <a:gd name="connsiteX64" fmla="*/ 528610 w 7530453"/>
              <a:gd name="connsiteY64" fmla="*/ 1976514 h 4533307"/>
              <a:gd name="connsiteX65" fmla="*/ 691999 w 7530453"/>
              <a:gd name="connsiteY65" fmla="*/ 2046923 h 4533307"/>
              <a:gd name="connsiteX66" fmla="*/ 881879 w 7530453"/>
              <a:gd name="connsiteY66" fmla="*/ 2159948 h 4533307"/>
              <a:gd name="connsiteX67" fmla="*/ 846650 w 7530453"/>
              <a:gd name="connsiteY67" fmla="*/ 2305391 h 4533307"/>
              <a:gd name="connsiteX68" fmla="*/ 1036743 w 7530453"/>
              <a:gd name="connsiteY68" fmla="*/ 2535530 h 4533307"/>
              <a:gd name="connsiteX69" fmla="*/ 939283 w 7530453"/>
              <a:gd name="connsiteY69" fmla="*/ 2812110 h 4533307"/>
              <a:gd name="connsiteX0" fmla="*/ 939283 w 7530453"/>
              <a:gd name="connsiteY0" fmla="*/ 2812110 h 4533307"/>
              <a:gd name="connsiteX1" fmla="*/ 1481396 w 7530453"/>
              <a:gd name="connsiteY1" fmla="*/ 3054237 h 4533307"/>
              <a:gd name="connsiteX2" fmla="*/ 1802790 w 7530453"/>
              <a:gd name="connsiteY2" fmla="*/ 3213029 h 4533307"/>
              <a:gd name="connsiteX3" fmla="*/ 1351035 w 7530453"/>
              <a:gd name="connsiteY3" fmla="*/ 3838775 h 4533307"/>
              <a:gd name="connsiteX4" fmla="*/ 1691263 w 7530453"/>
              <a:gd name="connsiteY4" fmla="*/ 4083081 h 4533307"/>
              <a:gd name="connsiteX5" fmla="*/ 1846733 w 7530453"/>
              <a:gd name="connsiteY5" fmla="*/ 3880864 h 4533307"/>
              <a:gd name="connsiteX6" fmla="*/ 1873512 w 7530453"/>
              <a:gd name="connsiteY6" fmla="*/ 3851500 h 4533307"/>
              <a:gd name="connsiteX7" fmla="*/ 1917962 w 7530453"/>
              <a:gd name="connsiteY7" fmla="*/ 3864200 h 4533307"/>
              <a:gd name="connsiteX8" fmla="*/ 1892562 w 7530453"/>
              <a:gd name="connsiteY8" fmla="*/ 3902300 h 4533307"/>
              <a:gd name="connsiteX9" fmla="*/ 2054487 w 7530453"/>
              <a:gd name="connsiteY9" fmla="*/ 3975614 h 4533307"/>
              <a:gd name="connsiteX10" fmla="*/ 2264104 w 7530453"/>
              <a:gd name="connsiteY10" fmla="*/ 4048698 h 4533307"/>
              <a:gd name="connsiteX11" fmla="*/ 2258637 w 7530453"/>
              <a:gd name="connsiteY11" fmla="*/ 3971245 h 4533307"/>
              <a:gd name="connsiteX12" fmla="*/ 2284018 w 7530453"/>
              <a:gd name="connsiteY12" fmla="*/ 3885549 h 4533307"/>
              <a:gd name="connsiteX13" fmla="*/ 2398730 w 7530453"/>
              <a:gd name="connsiteY13" fmla="*/ 3394172 h 4533307"/>
              <a:gd name="connsiteX14" fmla="*/ 3209371 w 7530453"/>
              <a:gd name="connsiteY14" fmla="*/ 4078171 h 4533307"/>
              <a:gd name="connsiteX15" fmla="*/ 3418531 w 7530453"/>
              <a:gd name="connsiteY15" fmla="*/ 4140540 h 4533307"/>
              <a:gd name="connsiteX16" fmla="*/ 3587937 w 7530453"/>
              <a:gd name="connsiteY16" fmla="*/ 4172234 h 4533307"/>
              <a:gd name="connsiteX17" fmla="*/ 3827621 w 7530453"/>
              <a:gd name="connsiteY17" fmla="*/ 4222089 h 4533307"/>
              <a:gd name="connsiteX18" fmla="*/ 4037219 w 7530453"/>
              <a:gd name="connsiteY18" fmla="*/ 4264578 h 4533307"/>
              <a:gd name="connsiteX19" fmla="*/ 4145186 w 7530453"/>
              <a:gd name="connsiteY19" fmla="*/ 4160358 h 4533307"/>
              <a:gd name="connsiteX20" fmla="*/ 4141979 w 7530453"/>
              <a:gd name="connsiteY20" fmla="*/ 3824463 h 4533307"/>
              <a:gd name="connsiteX21" fmla="*/ 4161866 w 7530453"/>
              <a:gd name="connsiteY21" fmla="*/ 3564164 h 4533307"/>
              <a:gd name="connsiteX22" fmla="*/ 4197487 w 7530453"/>
              <a:gd name="connsiteY22" fmla="*/ 3532324 h 4533307"/>
              <a:gd name="connsiteX23" fmla="*/ 4660169 w 7530453"/>
              <a:gd name="connsiteY23" fmla="*/ 3902510 h 4533307"/>
              <a:gd name="connsiteX24" fmla="*/ 5124690 w 7530453"/>
              <a:gd name="connsiteY24" fmla="*/ 4261074 h 4533307"/>
              <a:gd name="connsiteX25" fmla="*/ 5428047 w 7530453"/>
              <a:gd name="connsiteY25" fmla="*/ 4533307 h 4533307"/>
              <a:gd name="connsiteX26" fmla="*/ 5422274 w 7530453"/>
              <a:gd name="connsiteY26" fmla="*/ 4223456 h 4533307"/>
              <a:gd name="connsiteX27" fmla="*/ 5374553 w 7530453"/>
              <a:gd name="connsiteY27" fmla="*/ 4111369 h 4533307"/>
              <a:gd name="connsiteX28" fmla="*/ 5313105 w 7530453"/>
              <a:gd name="connsiteY28" fmla="*/ 3961780 h 4533307"/>
              <a:gd name="connsiteX29" fmla="*/ 5773929 w 7530453"/>
              <a:gd name="connsiteY29" fmla="*/ 3848229 h 4533307"/>
              <a:gd name="connsiteX30" fmla="*/ 5756707 w 7530453"/>
              <a:gd name="connsiteY30" fmla="*/ 3610585 h 4533307"/>
              <a:gd name="connsiteX31" fmla="*/ 6001375 w 7530453"/>
              <a:gd name="connsiteY31" fmla="*/ 3616262 h 4533307"/>
              <a:gd name="connsiteX32" fmla="*/ 6007552 w 7530453"/>
              <a:gd name="connsiteY32" fmla="*/ 3565779 h 4533307"/>
              <a:gd name="connsiteX33" fmla="*/ 5855255 w 7530453"/>
              <a:gd name="connsiteY33" fmla="*/ 3574647 h 4533307"/>
              <a:gd name="connsiteX34" fmla="*/ 5801787 w 7530453"/>
              <a:gd name="connsiteY34" fmla="*/ 3516107 h 4533307"/>
              <a:gd name="connsiteX35" fmla="*/ 5884266 w 7530453"/>
              <a:gd name="connsiteY35" fmla="*/ 3401497 h 4533307"/>
              <a:gd name="connsiteX36" fmla="*/ 5967700 w 7530453"/>
              <a:gd name="connsiteY36" fmla="*/ 3482718 h 4533307"/>
              <a:gd name="connsiteX37" fmla="*/ 6058876 w 7530453"/>
              <a:gd name="connsiteY37" fmla="*/ 3466798 h 4533307"/>
              <a:gd name="connsiteX38" fmla="*/ 6103753 w 7530453"/>
              <a:gd name="connsiteY38" fmla="*/ 3378433 h 4533307"/>
              <a:gd name="connsiteX39" fmla="*/ 6237148 w 7530453"/>
              <a:gd name="connsiteY39" fmla="*/ 3471862 h 4533307"/>
              <a:gd name="connsiteX40" fmla="*/ 6715453 w 7530453"/>
              <a:gd name="connsiteY40" fmla="*/ 3339410 h 4533307"/>
              <a:gd name="connsiteX41" fmla="*/ 6980509 w 7530453"/>
              <a:gd name="connsiteY41" fmla="*/ 3515948 h 4533307"/>
              <a:gd name="connsiteX42" fmla="*/ 7172962 w 7530453"/>
              <a:gd name="connsiteY42" fmla="*/ 3640594 h 4533307"/>
              <a:gd name="connsiteX43" fmla="*/ 7480743 w 7530453"/>
              <a:gd name="connsiteY43" fmla="*/ 3844010 h 4533307"/>
              <a:gd name="connsiteX44" fmla="*/ 7530453 w 7530453"/>
              <a:gd name="connsiteY44" fmla="*/ 3805146 h 4533307"/>
              <a:gd name="connsiteX45" fmla="*/ 6215554 w 7530453"/>
              <a:gd name="connsiteY45" fmla="*/ 2691456 h 4533307"/>
              <a:gd name="connsiteX46" fmla="*/ 4505700 w 7530453"/>
              <a:gd name="connsiteY46" fmla="*/ 1558005 h 4533307"/>
              <a:gd name="connsiteX47" fmla="*/ 3714851 w 7530453"/>
              <a:gd name="connsiteY47" fmla="*/ 1063340 h 4533307"/>
              <a:gd name="connsiteX48" fmla="*/ 3405242 w 7530453"/>
              <a:gd name="connsiteY48" fmla="*/ 695702 h 4533307"/>
              <a:gd name="connsiteX49" fmla="*/ 2989294 w 7530453"/>
              <a:gd name="connsiteY49" fmla="*/ 0 h 4533307"/>
              <a:gd name="connsiteX50" fmla="*/ 2428349 w 7530453"/>
              <a:gd name="connsiteY50" fmla="*/ 1094620 h 4533307"/>
              <a:gd name="connsiteX51" fmla="*/ 2151733 w 7530453"/>
              <a:gd name="connsiteY51" fmla="*/ 1119896 h 4533307"/>
              <a:gd name="connsiteX52" fmla="*/ 1844109 w 7530453"/>
              <a:gd name="connsiteY52" fmla="*/ 1172490 h 4533307"/>
              <a:gd name="connsiteX53" fmla="*/ 1331283 w 7530453"/>
              <a:gd name="connsiteY53" fmla="*/ 1233303 h 4533307"/>
              <a:gd name="connsiteX54" fmla="*/ 775147 w 7530453"/>
              <a:gd name="connsiteY54" fmla="*/ 1204891 h 4533307"/>
              <a:gd name="connsiteX55" fmla="*/ 704984 w 7530453"/>
              <a:gd name="connsiteY55" fmla="*/ 1303270 h 4533307"/>
              <a:gd name="connsiteX56" fmla="*/ 611741 w 7530453"/>
              <a:gd name="connsiteY56" fmla="*/ 1427739 h 4533307"/>
              <a:gd name="connsiteX57" fmla="*/ 503874 w 7530453"/>
              <a:gd name="connsiteY57" fmla="*/ 1428589 h 4533307"/>
              <a:gd name="connsiteX58" fmla="*/ 474344 w 7530453"/>
              <a:gd name="connsiteY58" fmla="*/ 1560812 h 4533307"/>
              <a:gd name="connsiteX59" fmla="*/ 256794 w 7530453"/>
              <a:gd name="connsiteY59" fmla="*/ 1519248 h 4533307"/>
              <a:gd name="connsiteX60" fmla="*/ 0 w 7530453"/>
              <a:gd name="connsiteY60" fmla="*/ 1400486 h 4533307"/>
              <a:gd name="connsiteX61" fmla="*/ 473459 w 7530453"/>
              <a:gd name="connsiteY61" fmla="*/ 1651392 h 4533307"/>
              <a:gd name="connsiteX62" fmla="*/ 404572 w 7530453"/>
              <a:gd name="connsiteY62" fmla="*/ 1751107 h 4533307"/>
              <a:gd name="connsiteX63" fmla="*/ 420289 w 7530453"/>
              <a:gd name="connsiteY63" fmla="*/ 1988475 h 4533307"/>
              <a:gd name="connsiteX64" fmla="*/ 528610 w 7530453"/>
              <a:gd name="connsiteY64" fmla="*/ 1976514 h 4533307"/>
              <a:gd name="connsiteX65" fmla="*/ 691999 w 7530453"/>
              <a:gd name="connsiteY65" fmla="*/ 2046923 h 4533307"/>
              <a:gd name="connsiteX66" fmla="*/ 881879 w 7530453"/>
              <a:gd name="connsiteY66" fmla="*/ 2159948 h 4533307"/>
              <a:gd name="connsiteX67" fmla="*/ 846650 w 7530453"/>
              <a:gd name="connsiteY67" fmla="*/ 2305391 h 4533307"/>
              <a:gd name="connsiteX68" fmla="*/ 1036743 w 7530453"/>
              <a:gd name="connsiteY68" fmla="*/ 2535530 h 4533307"/>
              <a:gd name="connsiteX69" fmla="*/ 939283 w 7530453"/>
              <a:gd name="connsiteY69" fmla="*/ 2812110 h 4533307"/>
              <a:gd name="connsiteX0" fmla="*/ 939283 w 7530453"/>
              <a:gd name="connsiteY0" fmla="*/ 2812110 h 4533307"/>
              <a:gd name="connsiteX1" fmla="*/ 1481396 w 7530453"/>
              <a:gd name="connsiteY1" fmla="*/ 3054237 h 4533307"/>
              <a:gd name="connsiteX2" fmla="*/ 1802790 w 7530453"/>
              <a:gd name="connsiteY2" fmla="*/ 3213029 h 4533307"/>
              <a:gd name="connsiteX3" fmla="*/ 1351035 w 7530453"/>
              <a:gd name="connsiteY3" fmla="*/ 3838775 h 4533307"/>
              <a:gd name="connsiteX4" fmla="*/ 1691263 w 7530453"/>
              <a:gd name="connsiteY4" fmla="*/ 4083081 h 4533307"/>
              <a:gd name="connsiteX5" fmla="*/ 1846733 w 7530453"/>
              <a:gd name="connsiteY5" fmla="*/ 3880864 h 4533307"/>
              <a:gd name="connsiteX6" fmla="*/ 1873512 w 7530453"/>
              <a:gd name="connsiteY6" fmla="*/ 3851500 h 4533307"/>
              <a:gd name="connsiteX7" fmla="*/ 1917962 w 7530453"/>
              <a:gd name="connsiteY7" fmla="*/ 3864200 h 4533307"/>
              <a:gd name="connsiteX8" fmla="*/ 1892562 w 7530453"/>
              <a:gd name="connsiteY8" fmla="*/ 3902300 h 4533307"/>
              <a:gd name="connsiteX9" fmla="*/ 2054487 w 7530453"/>
              <a:gd name="connsiteY9" fmla="*/ 3975614 h 4533307"/>
              <a:gd name="connsiteX10" fmla="*/ 2264104 w 7530453"/>
              <a:gd name="connsiteY10" fmla="*/ 4048698 h 4533307"/>
              <a:gd name="connsiteX11" fmla="*/ 2258637 w 7530453"/>
              <a:gd name="connsiteY11" fmla="*/ 3971245 h 4533307"/>
              <a:gd name="connsiteX12" fmla="*/ 2284018 w 7530453"/>
              <a:gd name="connsiteY12" fmla="*/ 3885549 h 4533307"/>
              <a:gd name="connsiteX13" fmla="*/ 2398730 w 7530453"/>
              <a:gd name="connsiteY13" fmla="*/ 3394172 h 4533307"/>
              <a:gd name="connsiteX14" fmla="*/ 3209371 w 7530453"/>
              <a:gd name="connsiteY14" fmla="*/ 4078171 h 4533307"/>
              <a:gd name="connsiteX15" fmla="*/ 3418531 w 7530453"/>
              <a:gd name="connsiteY15" fmla="*/ 4140540 h 4533307"/>
              <a:gd name="connsiteX16" fmla="*/ 3587937 w 7530453"/>
              <a:gd name="connsiteY16" fmla="*/ 4172234 h 4533307"/>
              <a:gd name="connsiteX17" fmla="*/ 3827621 w 7530453"/>
              <a:gd name="connsiteY17" fmla="*/ 4222089 h 4533307"/>
              <a:gd name="connsiteX18" fmla="*/ 4037219 w 7530453"/>
              <a:gd name="connsiteY18" fmla="*/ 4264578 h 4533307"/>
              <a:gd name="connsiteX19" fmla="*/ 4145186 w 7530453"/>
              <a:gd name="connsiteY19" fmla="*/ 4160358 h 4533307"/>
              <a:gd name="connsiteX20" fmla="*/ 4141979 w 7530453"/>
              <a:gd name="connsiteY20" fmla="*/ 3824463 h 4533307"/>
              <a:gd name="connsiteX21" fmla="*/ 4161866 w 7530453"/>
              <a:gd name="connsiteY21" fmla="*/ 3564164 h 4533307"/>
              <a:gd name="connsiteX22" fmla="*/ 4197487 w 7530453"/>
              <a:gd name="connsiteY22" fmla="*/ 3532324 h 4533307"/>
              <a:gd name="connsiteX23" fmla="*/ 4660169 w 7530453"/>
              <a:gd name="connsiteY23" fmla="*/ 3902510 h 4533307"/>
              <a:gd name="connsiteX24" fmla="*/ 5124690 w 7530453"/>
              <a:gd name="connsiteY24" fmla="*/ 4261074 h 4533307"/>
              <a:gd name="connsiteX25" fmla="*/ 5428047 w 7530453"/>
              <a:gd name="connsiteY25" fmla="*/ 4533307 h 4533307"/>
              <a:gd name="connsiteX26" fmla="*/ 5422274 w 7530453"/>
              <a:gd name="connsiteY26" fmla="*/ 4223456 h 4533307"/>
              <a:gd name="connsiteX27" fmla="*/ 5374553 w 7530453"/>
              <a:gd name="connsiteY27" fmla="*/ 4111369 h 4533307"/>
              <a:gd name="connsiteX28" fmla="*/ 5313105 w 7530453"/>
              <a:gd name="connsiteY28" fmla="*/ 3961780 h 4533307"/>
              <a:gd name="connsiteX29" fmla="*/ 5773929 w 7530453"/>
              <a:gd name="connsiteY29" fmla="*/ 3848229 h 4533307"/>
              <a:gd name="connsiteX30" fmla="*/ 5756707 w 7530453"/>
              <a:gd name="connsiteY30" fmla="*/ 3610585 h 4533307"/>
              <a:gd name="connsiteX31" fmla="*/ 6001375 w 7530453"/>
              <a:gd name="connsiteY31" fmla="*/ 3616262 h 4533307"/>
              <a:gd name="connsiteX32" fmla="*/ 6007552 w 7530453"/>
              <a:gd name="connsiteY32" fmla="*/ 3565779 h 4533307"/>
              <a:gd name="connsiteX33" fmla="*/ 5855255 w 7530453"/>
              <a:gd name="connsiteY33" fmla="*/ 3574647 h 4533307"/>
              <a:gd name="connsiteX34" fmla="*/ 5801787 w 7530453"/>
              <a:gd name="connsiteY34" fmla="*/ 3516107 h 4533307"/>
              <a:gd name="connsiteX35" fmla="*/ 5884266 w 7530453"/>
              <a:gd name="connsiteY35" fmla="*/ 3401497 h 4533307"/>
              <a:gd name="connsiteX36" fmla="*/ 5967700 w 7530453"/>
              <a:gd name="connsiteY36" fmla="*/ 3482718 h 4533307"/>
              <a:gd name="connsiteX37" fmla="*/ 6058876 w 7530453"/>
              <a:gd name="connsiteY37" fmla="*/ 3466798 h 4533307"/>
              <a:gd name="connsiteX38" fmla="*/ 6103753 w 7530453"/>
              <a:gd name="connsiteY38" fmla="*/ 3378433 h 4533307"/>
              <a:gd name="connsiteX39" fmla="*/ 6237148 w 7530453"/>
              <a:gd name="connsiteY39" fmla="*/ 3471862 h 4533307"/>
              <a:gd name="connsiteX40" fmla="*/ 6715453 w 7530453"/>
              <a:gd name="connsiteY40" fmla="*/ 3339410 h 4533307"/>
              <a:gd name="connsiteX41" fmla="*/ 6980509 w 7530453"/>
              <a:gd name="connsiteY41" fmla="*/ 3515948 h 4533307"/>
              <a:gd name="connsiteX42" fmla="*/ 7172962 w 7530453"/>
              <a:gd name="connsiteY42" fmla="*/ 3640594 h 4533307"/>
              <a:gd name="connsiteX43" fmla="*/ 7506299 w 7530453"/>
              <a:gd name="connsiteY43" fmla="*/ 3856788 h 4533307"/>
              <a:gd name="connsiteX44" fmla="*/ 7530453 w 7530453"/>
              <a:gd name="connsiteY44" fmla="*/ 3805146 h 4533307"/>
              <a:gd name="connsiteX45" fmla="*/ 6215554 w 7530453"/>
              <a:gd name="connsiteY45" fmla="*/ 2691456 h 4533307"/>
              <a:gd name="connsiteX46" fmla="*/ 4505700 w 7530453"/>
              <a:gd name="connsiteY46" fmla="*/ 1558005 h 4533307"/>
              <a:gd name="connsiteX47" fmla="*/ 3714851 w 7530453"/>
              <a:gd name="connsiteY47" fmla="*/ 1063340 h 4533307"/>
              <a:gd name="connsiteX48" fmla="*/ 3405242 w 7530453"/>
              <a:gd name="connsiteY48" fmla="*/ 695702 h 4533307"/>
              <a:gd name="connsiteX49" fmla="*/ 2989294 w 7530453"/>
              <a:gd name="connsiteY49" fmla="*/ 0 h 4533307"/>
              <a:gd name="connsiteX50" fmla="*/ 2428349 w 7530453"/>
              <a:gd name="connsiteY50" fmla="*/ 1094620 h 4533307"/>
              <a:gd name="connsiteX51" fmla="*/ 2151733 w 7530453"/>
              <a:gd name="connsiteY51" fmla="*/ 1119896 h 4533307"/>
              <a:gd name="connsiteX52" fmla="*/ 1844109 w 7530453"/>
              <a:gd name="connsiteY52" fmla="*/ 1172490 h 4533307"/>
              <a:gd name="connsiteX53" fmla="*/ 1331283 w 7530453"/>
              <a:gd name="connsiteY53" fmla="*/ 1233303 h 4533307"/>
              <a:gd name="connsiteX54" fmla="*/ 775147 w 7530453"/>
              <a:gd name="connsiteY54" fmla="*/ 1204891 h 4533307"/>
              <a:gd name="connsiteX55" fmla="*/ 704984 w 7530453"/>
              <a:gd name="connsiteY55" fmla="*/ 1303270 h 4533307"/>
              <a:gd name="connsiteX56" fmla="*/ 611741 w 7530453"/>
              <a:gd name="connsiteY56" fmla="*/ 1427739 h 4533307"/>
              <a:gd name="connsiteX57" fmla="*/ 503874 w 7530453"/>
              <a:gd name="connsiteY57" fmla="*/ 1428589 h 4533307"/>
              <a:gd name="connsiteX58" fmla="*/ 474344 w 7530453"/>
              <a:gd name="connsiteY58" fmla="*/ 1560812 h 4533307"/>
              <a:gd name="connsiteX59" fmla="*/ 256794 w 7530453"/>
              <a:gd name="connsiteY59" fmla="*/ 1519248 h 4533307"/>
              <a:gd name="connsiteX60" fmla="*/ 0 w 7530453"/>
              <a:gd name="connsiteY60" fmla="*/ 1400486 h 4533307"/>
              <a:gd name="connsiteX61" fmla="*/ 473459 w 7530453"/>
              <a:gd name="connsiteY61" fmla="*/ 1651392 h 4533307"/>
              <a:gd name="connsiteX62" fmla="*/ 404572 w 7530453"/>
              <a:gd name="connsiteY62" fmla="*/ 1751107 h 4533307"/>
              <a:gd name="connsiteX63" fmla="*/ 420289 w 7530453"/>
              <a:gd name="connsiteY63" fmla="*/ 1988475 h 4533307"/>
              <a:gd name="connsiteX64" fmla="*/ 528610 w 7530453"/>
              <a:gd name="connsiteY64" fmla="*/ 1976514 h 4533307"/>
              <a:gd name="connsiteX65" fmla="*/ 691999 w 7530453"/>
              <a:gd name="connsiteY65" fmla="*/ 2046923 h 4533307"/>
              <a:gd name="connsiteX66" fmla="*/ 881879 w 7530453"/>
              <a:gd name="connsiteY66" fmla="*/ 2159948 h 4533307"/>
              <a:gd name="connsiteX67" fmla="*/ 846650 w 7530453"/>
              <a:gd name="connsiteY67" fmla="*/ 2305391 h 4533307"/>
              <a:gd name="connsiteX68" fmla="*/ 1036743 w 7530453"/>
              <a:gd name="connsiteY68" fmla="*/ 2535530 h 4533307"/>
              <a:gd name="connsiteX69" fmla="*/ 939283 w 7530453"/>
              <a:gd name="connsiteY69" fmla="*/ 2812110 h 4533307"/>
              <a:gd name="connsiteX0" fmla="*/ 939283 w 7530453"/>
              <a:gd name="connsiteY0" fmla="*/ 2812110 h 4533307"/>
              <a:gd name="connsiteX1" fmla="*/ 1481396 w 7530453"/>
              <a:gd name="connsiteY1" fmla="*/ 3054237 h 4533307"/>
              <a:gd name="connsiteX2" fmla="*/ 1802790 w 7530453"/>
              <a:gd name="connsiteY2" fmla="*/ 3213029 h 4533307"/>
              <a:gd name="connsiteX3" fmla="*/ 1351035 w 7530453"/>
              <a:gd name="connsiteY3" fmla="*/ 3838775 h 4533307"/>
              <a:gd name="connsiteX4" fmla="*/ 1691263 w 7530453"/>
              <a:gd name="connsiteY4" fmla="*/ 4083081 h 4533307"/>
              <a:gd name="connsiteX5" fmla="*/ 1846733 w 7530453"/>
              <a:gd name="connsiteY5" fmla="*/ 3880864 h 4533307"/>
              <a:gd name="connsiteX6" fmla="*/ 1873512 w 7530453"/>
              <a:gd name="connsiteY6" fmla="*/ 3851500 h 4533307"/>
              <a:gd name="connsiteX7" fmla="*/ 1917962 w 7530453"/>
              <a:gd name="connsiteY7" fmla="*/ 3864200 h 4533307"/>
              <a:gd name="connsiteX8" fmla="*/ 1892562 w 7530453"/>
              <a:gd name="connsiteY8" fmla="*/ 3902300 h 4533307"/>
              <a:gd name="connsiteX9" fmla="*/ 2054487 w 7530453"/>
              <a:gd name="connsiteY9" fmla="*/ 3975614 h 4533307"/>
              <a:gd name="connsiteX10" fmla="*/ 2264104 w 7530453"/>
              <a:gd name="connsiteY10" fmla="*/ 4048698 h 4533307"/>
              <a:gd name="connsiteX11" fmla="*/ 2258637 w 7530453"/>
              <a:gd name="connsiteY11" fmla="*/ 3971245 h 4533307"/>
              <a:gd name="connsiteX12" fmla="*/ 2284018 w 7530453"/>
              <a:gd name="connsiteY12" fmla="*/ 3885549 h 4533307"/>
              <a:gd name="connsiteX13" fmla="*/ 2398730 w 7530453"/>
              <a:gd name="connsiteY13" fmla="*/ 3394172 h 4533307"/>
              <a:gd name="connsiteX14" fmla="*/ 3209371 w 7530453"/>
              <a:gd name="connsiteY14" fmla="*/ 4078171 h 4533307"/>
              <a:gd name="connsiteX15" fmla="*/ 3418531 w 7530453"/>
              <a:gd name="connsiteY15" fmla="*/ 4140540 h 4533307"/>
              <a:gd name="connsiteX16" fmla="*/ 3587937 w 7530453"/>
              <a:gd name="connsiteY16" fmla="*/ 4172234 h 4533307"/>
              <a:gd name="connsiteX17" fmla="*/ 3827621 w 7530453"/>
              <a:gd name="connsiteY17" fmla="*/ 4222089 h 4533307"/>
              <a:gd name="connsiteX18" fmla="*/ 4037219 w 7530453"/>
              <a:gd name="connsiteY18" fmla="*/ 4264578 h 4533307"/>
              <a:gd name="connsiteX19" fmla="*/ 4145186 w 7530453"/>
              <a:gd name="connsiteY19" fmla="*/ 4160358 h 4533307"/>
              <a:gd name="connsiteX20" fmla="*/ 4141979 w 7530453"/>
              <a:gd name="connsiteY20" fmla="*/ 3824463 h 4533307"/>
              <a:gd name="connsiteX21" fmla="*/ 4161866 w 7530453"/>
              <a:gd name="connsiteY21" fmla="*/ 3564164 h 4533307"/>
              <a:gd name="connsiteX22" fmla="*/ 4197487 w 7530453"/>
              <a:gd name="connsiteY22" fmla="*/ 3532324 h 4533307"/>
              <a:gd name="connsiteX23" fmla="*/ 4660169 w 7530453"/>
              <a:gd name="connsiteY23" fmla="*/ 3902510 h 4533307"/>
              <a:gd name="connsiteX24" fmla="*/ 5124690 w 7530453"/>
              <a:gd name="connsiteY24" fmla="*/ 4261074 h 4533307"/>
              <a:gd name="connsiteX25" fmla="*/ 5428047 w 7530453"/>
              <a:gd name="connsiteY25" fmla="*/ 4533307 h 4533307"/>
              <a:gd name="connsiteX26" fmla="*/ 5422274 w 7530453"/>
              <a:gd name="connsiteY26" fmla="*/ 4223456 h 4533307"/>
              <a:gd name="connsiteX27" fmla="*/ 5374553 w 7530453"/>
              <a:gd name="connsiteY27" fmla="*/ 4111369 h 4533307"/>
              <a:gd name="connsiteX28" fmla="*/ 5313105 w 7530453"/>
              <a:gd name="connsiteY28" fmla="*/ 3961780 h 4533307"/>
              <a:gd name="connsiteX29" fmla="*/ 5773929 w 7530453"/>
              <a:gd name="connsiteY29" fmla="*/ 3848229 h 4533307"/>
              <a:gd name="connsiteX30" fmla="*/ 5756707 w 7530453"/>
              <a:gd name="connsiteY30" fmla="*/ 3610585 h 4533307"/>
              <a:gd name="connsiteX31" fmla="*/ 6001375 w 7530453"/>
              <a:gd name="connsiteY31" fmla="*/ 3616262 h 4533307"/>
              <a:gd name="connsiteX32" fmla="*/ 6007552 w 7530453"/>
              <a:gd name="connsiteY32" fmla="*/ 3565779 h 4533307"/>
              <a:gd name="connsiteX33" fmla="*/ 5855255 w 7530453"/>
              <a:gd name="connsiteY33" fmla="*/ 3574647 h 4533307"/>
              <a:gd name="connsiteX34" fmla="*/ 5801787 w 7530453"/>
              <a:gd name="connsiteY34" fmla="*/ 3516107 h 4533307"/>
              <a:gd name="connsiteX35" fmla="*/ 5884266 w 7530453"/>
              <a:gd name="connsiteY35" fmla="*/ 3401497 h 4533307"/>
              <a:gd name="connsiteX36" fmla="*/ 5967700 w 7530453"/>
              <a:gd name="connsiteY36" fmla="*/ 3482718 h 4533307"/>
              <a:gd name="connsiteX37" fmla="*/ 6058876 w 7530453"/>
              <a:gd name="connsiteY37" fmla="*/ 3466798 h 4533307"/>
              <a:gd name="connsiteX38" fmla="*/ 6103753 w 7530453"/>
              <a:gd name="connsiteY38" fmla="*/ 3378433 h 4533307"/>
              <a:gd name="connsiteX39" fmla="*/ 6577894 w 7530453"/>
              <a:gd name="connsiteY39" fmla="*/ 3591124 h 4533307"/>
              <a:gd name="connsiteX40" fmla="*/ 6715453 w 7530453"/>
              <a:gd name="connsiteY40" fmla="*/ 3339410 h 4533307"/>
              <a:gd name="connsiteX41" fmla="*/ 6980509 w 7530453"/>
              <a:gd name="connsiteY41" fmla="*/ 3515948 h 4533307"/>
              <a:gd name="connsiteX42" fmla="*/ 7172962 w 7530453"/>
              <a:gd name="connsiteY42" fmla="*/ 3640594 h 4533307"/>
              <a:gd name="connsiteX43" fmla="*/ 7506299 w 7530453"/>
              <a:gd name="connsiteY43" fmla="*/ 3856788 h 4533307"/>
              <a:gd name="connsiteX44" fmla="*/ 7530453 w 7530453"/>
              <a:gd name="connsiteY44" fmla="*/ 3805146 h 4533307"/>
              <a:gd name="connsiteX45" fmla="*/ 6215554 w 7530453"/>
              <a:gd name="connsiteY45" fmla="*/ 2691456 h 4533307"/>
              <a:gd name="connsiteX46" fmla="*/ 4505700 w 7530453"/>
              <a:gd name="connsiteY46" fmla="*/ 1558005 h 4533307"/>
              <a:gd name="connsiteX47" fmla="*/ 3714851 w 7530453"/>
              <a:gd name="connsiteY47" fmla="*/ 1063340 h 4533307"/>
              <a:gd name="connsiteX48" fmla="*/ 3405242 w 7530453"/>
              <a:gd name="connsiteY48" fmla="*/ 695702 h 4533307"/>
              <a:gd name="connsiteX49" fmla="*/ 2989294 w 7530453"/>
              <a:gd name="connsiteY49" fmla="*/ 0 h 4533307"/>
              <a:gd name="connsiteX50" fmla="*/ 2428349 w 7530453"/>
              <a:gd name="connsiteY50" fmla="*/ 1094620 h 4533307"/>
              <a:gd name="connsiteX51" fmla="*/ 2151733 w 7530453"/>
              <a:gd name="connsiteY51" fmla="*/ 1119896 h 4533307"/>
              <a:gd name="connsiteX52" fmla="*/ 1844109 w 7530453"/>
              <a:gd name="connsiteY52" fmla="*/ 1172490 h 4533307"/>
              <a:gd name="connsiteX53" fmla="*/ 1331283 w 7530453"/>
              <a:gd name="connsiteY53" fmla="*/ 1233303 h 4533307"/>
              <a:gd name="connsiteX54" fmla="*/ 775147 w 7530453"/>
              <a:gd name="connsiteY54" fmla="*/ 1204891 h 4533307"/>
              <a:gd name="connsiteX55" fmla="*/ 704984 w 7530453"/>
              <a:gd name="connsiteY55" fmla="*/ 1303270 h 4533307"/>
              <a:gd name="connsiteX56" fmla="*/ 611741 w 7530453"/>
              <a:gd name="connsiteY56" fmla="*/ 1427739 h 4533307"/>
              <a:gd name="connsiteX57" fmla="*/ 503874 w 7530453"/>
              <a:gd name="connsiteY57" fmla="*/ 1428589 h 4533307"/>
              <a:gd name="connsiteX58" fmla="*/ 474344 w 7530453"/>
              <a:gd name="connsiteY58" fmla="*/ 1560812 h 4533307"/>
              <a:gd name="connsiteX59" fmla="*/ 256794 w 7530453"/>
              <a:gd name="connsiteY59" fmla="*/ 1519248 h 4533307"/>
              <a:gd name="connsiteX60" fmla="*/ 0 w 7530453"/>
              <a:gd name="connsiteY60" fmla="*/ 1400486 h 4533307"/>
              <a:gd name="connsiteX61" fmla="*/ 473459 w 7530453"/>
              <a:gd name="connsiteY61" fmla="*/ 1651392 h 4533307"/>
              <a:gd name="connsiteX62" fmla="*/ 404572 w 7530453"/>
              <a:gd name="connsiteY62" fmla="*/ 1751107 h 4533307"/>
              <a:gd name="connsiteX63" fmla="*/ 420289 w 7530453"/>
              <a:gd name="connsiteY63" fmla="*/ 1988475 h 4533307"/>
              <a:gd name="connsiteX64" fmla="*/ 528610 w 7530453"/>
              <a:gd name="connsiteY64" fmla="*/ 1976514 h 4533307"/>
              <a:gd name="connsiteX65" fmla="*/ 691999 w 7530453"/>
              <a:gd name="connsiteY65" fmla="*/ 2046923 h 4533307"/>
              <a:gd name="connsiteX66" fmla="*/ 881879 w 7530453"/>
              <a:gd name="connsiteY66" fmla="*/ 2159948 h 4533307"/>
              <a:gd name="connsiteX67" fmla="*/ 846650 w 7530453"/>
              <a:gd name="connsiteY67" fmla="*/ 2305391 h 4533307"/>
              <a:gd name="connsiteX68" fmla="*/ 1036743 w 7530453"/>
              <a:gd name="connsiteY68" fmla="*/ 2535530 h 4533307"/>
              <a:gd name="connsiteX69" fmla="*/ 939283 w 7530453"/>
              <a:gd name="connsiteY69" fmla="*/ 2812110 h 4533307"/>
              <a:gd name="connsiteX0" fmla="*/ 939283 w 7530453"/>
              <a:gd name="connsiteY0" fmla="*/ 2812110 h 4533307"/>
              <a:gd name="connsiteX1" fmla="*/ 1481396 w 7530453"/>
              <a:gd name="connsiteY1" fmla="*/ 3054237 h 4533307"/>
              <a:gd name="connsiteX2" fmla="*/ 1802790 w 7530453"/>
              <a:gd name="connsiteY2" fmla="*/ 3213029 h 4533307"/>
              <a:gd name="connsiteX3" fmla="*/ 1351035 w 7530453"/>
              <a:gd name="connsiteY3" fmla="*/ 3838775 h 4533307"/>
              <a:gd name="connsiteX4" fmla="*/ 1691263 w 7530453"/>
              <a:gd name="connsiteY4" fmla="*/ 4083081 h 4533307"/>
              <a:gd name="connsiteX5" fmla="*/ 1846733 w 7530453"/>
              <a:gd name="connsiteY5" fmla="*/ 3880864 h 4533307"/>
              <a:gd name="connsiteX6" fmla="*/ 1873512 w 7530453"/>
              <a:gd name="connsiteY6" fmla="*/ 3851500 h 4533307"/>
              <a:gd name="connsiteX7" fmla="*/ 1917962 w 7530453"/>
              <a:gd name="connsiteY7" fmla="*/ 3864200 h 4533307"/>
              <a:gd name="connsiteX8" fmla="*/ 1892562 w 7530453"/>
              <a:gd name="connsiteY8" fmla="*/ 3902300 h 4533307"/>
              <a:gd name="connsiteX9" fmla="*/ 2054487 w 7530453"/>
              <a:gd name="connsiteY9" fmla="*/ 3975614 h 4533307"/>
              <a:gd name="connsiteX10" fmla="*/ 2264104 w 7530453"/>
              <a:gd name="connsiteY10" fmla="*/ 4048698 h 4533307"/>
              <a:gd name="connsiteX11" fmla="*/ 2258637 w 7530453"/>
              <a:gd name="connsiteY11" fmla="*/ 3971245 h 4533307"/>
              <a:gd name="connsiteX12" fmla="*/ 2284018 w 7530453"/>
              <a:gd name="connsiteY12" fmla="*/ 3885549 h 4533307"/>
              <a:gd name="connsiteX13" fmla="*/ 2398730 w 7530453"/>
              <a:gd name="connsiteY13" fmla="*/ 3394172 h 4533307"/>
              <a:gd name="connsiteX14" fmla="*/ 3209371 w 7530453"/>
              <a:gd name="connsiteY14" fmla="*/ 4078171 h 4533307"/>
              <a:gd name="connsiteX15" fmla="*/ 3418531 w 7530453"/>
              <a:gd name="connsiteY15" fmla="*/ 4140540 h 4533307"/>
              <a:gd name="connsiteX16" fmla="*/ 3587937 w 7530453"/>
              <a:gd name="connsiteY16" fmla="*/ 4172234 h 4533307"/>
              <a:gd name="connsiteX17" fmla="*/ 3827621 w 7530453"/>
              <a:gd name="connsiteY17" fmla="*/ 4222089 h 4533307"/>
              <a:gd name="connsiteX18" fmla="*/ 4037219 w 7530453"/>
              <a:gd name="connsiteY18" fmla="*/ 4264578 h 4533307"/>
              <a:gd name="connsiteX19" fmla="*/ 4145186 w 7530453"/>
              <a:gd name="connsiteY19" fmla="*/ 4160358 h 4533307"/>
              <a:gd name="connsiteX20" fmla="*/ 4141979 w 7530453"/>
              <a:gd name="connsiteY20" fmla="*/ 3824463 h 4533307"/>
              <a:gd name="connsiteX21" fmla="*/ 4161866 w 7530453"/>
              <a:gd name="connsiteY21" fmla="*/ 3564164 h 4533307"/>
              <a:gd name="connsiteX22" fmla="*/ 4197487 w 7530453"/>
              <a:gd name="connsiteY22" fmla="*/ 3532324 h 4533307"/>
              <a:gd name="connsiteX23" fmla="*/ 4660169 w 7530453"/>
              <a:gd name="connsiteY23" fmla="*/ 3902510 h 4533307"/>
              <a:gd name="connsiteX24" fmla="*/ 5124690 w 7530453"/>
              <a:gd name="connsiteY24" fmla="*/ 4261074 h 4533307"/>
              <a:gd name="connsiteX25" fmla="*/ 5428047 w 7530453"/>
              <a:gd name="connsiteY25" fmla="*/ 4533307 h 4533307"/>
              <a:gd name="connsiteX26" fmla="*/ 5422274 w 7530453"/>
              <a:gd name="connsiteY26" fmla="*/ 4223456 h 4533307"/>
              <a:gd name="connsiteX27" fmla="*/ 5374553 w 7530453"/>
              <a:gd name="connsiteY27" fmla="*/ 4111369 h 4533307"/>
              <a:gd name="connsiteX28" fmla="*/ 5313105 w 7530453"/>
              <a:gd name="connsiteY28" fmla="*/ 3961780 h 4533307"/>
              <a:gd name="connsiteX29" fmla="*/ 5773929 w 7530453"/>
              <a:gd name="connsiteY29" fmla="*/ 3848229 h 4533307"/>
              <a:gd name="connsiteX30" fmla="*/ 5756707 w 7530453"/>
              <a:gd name="connsiteY30" fmla="*/ 3610585 h 4533307"/>
              <a:gd name="connsiteX31" fmla="*/ 6001375 w 7530453"/>
              <a:gd name="connsiteY31" fmla="*/ 3616262 h 4533307"/>
              <a:gd name="connsiteX32" fmla="*/ 6007552 w 7530453"/>
              <a:gd name="connsiteY32" fmla="*/ 3565779 h 4533307"/>
              <a:gd name="connsiteX33" fmla="*/ 5855255 w 7530453"/>
              <a:gd name="connsiteY33" fmla="*/ 3574647 h 4533307"/>
              <a:gd name="connsiteX34" fmla="*/ 5801787 w 7530453"/>
              <a:gd name="connsiteY34" fmla="*/ 3516107 h 4533307"/>
              <a:gd name="connsiteX35" fmla="*/ 5884266 w 7530453"/>
              <a:gd name="connsiteY35" fmla="*/ 3401497 h 4533307"/>
              <a:gd name="connsiteX36" fmla="*/ 5967700 w 7530453"/>
              <a:gd name="connsiteY36" fmla="*/ 3482718 h 4533307"/>
              <a:gd name="connsiteX37" fmla="*/ 6058876 w 7530453"/>
              <a:gd name="connsiteY37" fmla="*/ 3466798 h 4533307"/>
              <a:gd name="connsiteX38" fmla="*/ 6435982 w 7530453"/>
              <a:gd name="connsiteY38" fmla="*/ 3553066 h 4533307"/>
              <a:gd name="connsiteX39" fmla="*/ 6577894 w 7530453"/>
              <a:gd name="connsiteY39" fmla="*/ 3591124 h 4533307"/>
              <a:gd name="connsiteX40" fmla="*/ 6715453 w 7530453"/>
              <a:gd name="connsiteY40" fmla="*/ 3339410 h 4533307"/>
              <a:gd name="connsiteX41" fmla="*/ 6980509 w 7530453"/>
              <a:gd name="connsiteY41" fmla="*/ 3515948 h 4533307"/>
              <a:gd name="connsiteX42" fmla="*/ 7172962 w 7530453"/>
              <a:gd name="connsiteY42" fmla="*/ 3640594 h 4533307"/>
              <a:gd name="connsiteX43" fmla="*/ 7506299 w 7530453"/>
              <a:gd name="connsiteY43" fmla="*/ 3856788 h 4533307"/>
              <a:gd name="connsiteX44" fmla="*/ 7530453 w 7530453"/>
              <a:gd name="connsiteY44" fmla="*/ 3805146 h 4533307"/>
              <a:gd name="connsiteX45" fmla="*/ 6215554 w 7530453"/>
              <a:gd name="connsiteY45" fmla="*/ 2691456 h 4533307"/>
              <a:gd name="connsiteX46" fmla="*/ 4505700 w 7530453"/>
              <a:gd name="connsiteY46" fmla="*/ 1558005 h 4533307"/>
              <a:gd name="connsiteX47" fmla="*/ 3714851 w 7530453"/>
              <a:gd name="connsiteY47" fmla="*/ 1063340 h 4533307"/>
              <a:gd name="connsiteX48" fmla="*/ 3405242 w 7530453"/>
              <a:gd name="connsiteY48" fmla="*/ 695702 h 4533307"/>
              <a:gd name="connsiteX49" fmla="*/ 2989294 w 7530453"/>
              <a:gd name="connsiteY49" fmla="*/ 0 h 4533307"/>
              <a:gd name="connsiteX50" fmla="*/ 2428349 w 7530453"/>
              <a:gd name="connsiteY50" fmla="*/ 1094620 h 4533307"/>
              <a:gd name="connsiteX51" fmla="*/ 2151733 w 7530453"/>
              <a:gd name="connsiteY51" fmla="*/ 1119896 h 4533307"/>
              <a:gd name="connsiteX52" fmla="*/ 1844109 w 7530453"/>
              <a:gd name="connsiteY52" fmla="*/ 1172490 h 4533307"/>
              <a:gd name="connsiteX53" fmla="*/ 1331283 w 7530453"/>
              <a:gd name="connsiteY53" fmla="*/ 1233303 h 4533307"/>
              <a:gd name="connsiteX54" fmla="*/ 775147 w 7530453"/>
              <a:gd name="connsiteY54" fmla="*/ 1204891 h 4533307"/>
              <a:gd name="connsiteX55" fmla="*/ 704984 w 7530453"/>
              <a:gd name="connsiteY55" fmla="*/ 1303270 h 4533307"/>
              <a:gd name="connsiteX56" fmla="*/ 611741 w 7530453"/>
              <a:gd name="connsiteY56" fmla="*/ 1427739 h 4533307"/>
              <a:gd name="connsiteX57" fmla="*/ 503874 w 7530453"/>
              <a:gd name="connsiteY57" fmla="*/ 1428589 h 4533307"/>
              <a:gd name="connsiteX58" fmla="*/ 474344 w 7530453"/>
              <a:gd name="connsiteY58" fmla="*/ 1560812 h 4533307"/>
              <a:gd name="connsiteX59" fmla="*/ 256794 w 7530453"/>
              <a:gd name="connsiteY59" fmla="*/ 1519248 h 4533307"/>
              <a:gd name="connsiteX60" fmla="*/ 0 w 7530453"/>
              <a:gd name="connsiteY60" fmla="*/ 1400486 h 4533307"/>
              <a:gd name="connsiteX61" fmla="*/ 473459 w 7530453"/>
              <a:gd name="connsiteY61" fmla="*/ 1651392 h 4533307"/>
              <a:gd name="connsiteX62" fmla="*/ 404572 w 7530453"/>
              <a:gd name="connsiteY62" fmla="*/ 1751107 h 4533307"/>
              <a:gd name="connsiteX63" fmla="*/ 420289 w 7530453"/>
              <a:gd name="connsiteY63" fmla="*/ 1988475 h 4533307"/>
              <a:gd name="connsiteX64" fmla="*/ 528610 w 7530453"/>
              <a:gd name="connsiteY64" fmla="*/ 1976514 h 4533307"/>
              <a:gd name="connsiteX65" fmla="*/ 691999 w 7530453"/>
              <a:gd name="connsiteY65" fmla="*/ 2046923 h 4533307"/>
              <a:gd name="connsiteX66" fmla="*/ 881879 w 7530453"/>
              <a:gd name="connsiteY66" fmla="*/ 2159948 h 4533307"/>
              <a:gd name="connsiteX67" fmla="*/ 846650 w 7530453"/>
              <a:gd name="connsiteY67" fmla="*/ 2305391 h 4533307"/>
              <a:gd name="connsiteX68" fmla="*/ 1036743 w 7530453"/>
              <a:gd name="connsiteY68" fmla="*/ 2535530 h 4533307"/>
              <a:gd name="connsiteX69" fmla="*/ 939283 w 7530453"/>
              <a:gd name="connsiteY69" fmla="*/ 2812110 h 4533307"/>
              <a:gd name="connsiteX0" fmla="*/ 939283 w 7530453"/>
              <a:gd name="connsiteY0" fmla="*/ 2812110 h 4533307"/>
              <a:gd name="connsiteX1" fmla="*/ 1481396 w 7530453"/>
              <a:gd name="connsiteY1" fmla="*/ 3054237 h 4533307"/>
              <a:gd name="connsiteX2" fmla="*/ 1802790 w 7530453"/>
              <a:gd name="connsiteY2" fmla="*/ 3213029 h 4533307"/>
              <a:gd name="connsiteX3" fmla="*/ 1351035 w 7530453"/>
              <a:gd name="connsiteY3" fmla="*/ 3838775 h 4533307"/>
              <a:gd name="connsiteX4" fmla="*/ 1691263 w 7530453"/>
              <a:gd name="connsiteY4" fmla="*/ 4083081 h 4533307"/>
              <a:gd name="connsiteX5" fmla="*/ 1846733 w 7530453"/>
              <a:gd name="connsiteY5" fmla="*/ 3880864 h 4533307"/>
              <a:gd name="connsiteX6" fmla="*/ 1873512 w 7530453"/>
              <a:gd name="connsiteY6" fmla="*/ 3851500 h 4533307"/>
              <a:gd name="connsiteX7" fmla="*/ 1917962 w 7530453"/>
              <a:gd name="connsiteY7" fmla="*/ 3864200 h 4533307"/>
              <a:gd name="connsiteX8" fmla="*/ 1892562 w 7530453"/>
              <a:gd name="connsiteY8" fmla="*/ 3902300 h 4533307"/>
              <a:gd name="connsiteX9" fmla="*/ 2054487 w 7530453"/>
              <a:gd name="connsiteY9" fmla="*/ 3975614 h 4533307"/>
              <a:gd name="connsiteX10" fmla="*/ 2264104 w 7530453"/>
              <a:gd name="connsiteY10" fmla="*/ 4048698 h 4533307"/>
              <a:gd name="connsiteX11" fmla="*/ 2258637 w 7530453"/>
              <a:gd name="connsiteY11" fmla="*/ 3971245 h 4533307"/>
              <a:gd name="connsiteX12" fmla="*/ 2284018 w 7530453"/>
              <a:gd name="connsiteY12" fmla="*/ 3885549 h 4533307"/>
              <a:gd name="connsiteX13" fmla="*/ 2398730 w 7530453"/>
              <a:gd name="connsiteY13" fmla="*/ 3394172 h 4533307"/>
              <a:gd name="connsiteX14" fmla="*/ 3209371 w 7530453"/>
              <a:gd name="connsiteY14" fmla="*/ 4078171 h 4533307"/>
              <a:gd name="connsiteX15" fmla="*/ 3418531 w 7530453"/>
              <a:gd name="connsiteY15" fmla="*/ 4140540 h 4533307"/>
              <a:gd name="connsiteX16" fmla="*/ 3587937 w 7530453"/>
              <a:gd name="connsiteY16" fmla="*/ 4172234 h 4533307"/>
              <a:gd name="connsiteX17" fmla="*/ 3827621 w 7530453"/>
              <a:gd name="connsiteY17" fmla="*/ 4222089 h 4533307"/>
              <a:gd name="connsiteX18" fmla="*/ 4037219 w 7530453"/>
              <a:gd name="connsiteY18" fmla="*/ 4264578 h 4533307"/>
              <a:gd name="connsiteX19" fmla="*/ 4145186 w 7530453"/>
              <a:gd name="connsiteY19" fmla="*/ 4160358 h 4533307"/>
              <a:gd name="connsiteX20" fmla="*/ 4141979 w 7530453"/>
              <a:gd name="connsiteY20" fmla="*/ 3824463 h 4533307"/>
              <a:gd name="connsiteX21" fmla="*/ 4161866 w 7530453"/>
              <a:gd name="connsiteY21" fmla="*/ 3564164 h 4533307"/>
              <a:gd name="connsiteX22" fmla="*/ 4197487 w 7530453"/>
              <a:gd name="connsiteY22" fmla="*/ 3532324 h 4533307"/>
              <a:gd name="connsiteX23" fmla="*/ 4660169 w 7530453"/>
              <a:gd name="connsiteY23" fmla="*/ 3902510 h 4533307"/>
              <a:gd name="connsiteX24" fmla="*/ 5124690 w 7530453"/>
              <a:gd name="connsiteY24" fmla="*/ 4261074 h 4533307"/>
              <a:gd name="connsiteX25" fmla="*/ 5428047 w 7530453"/>
              <a:gd name="connsiteY25" fmla="*/ 4533307 h 4533307"/>
              <a:gd name="connsiteX26" fmla="*/ 5422274 w 7530453"/>
              <a:gd name="connsiteY26" fmla="*/ 4223456 h 4533307"/>
              <a:gd name="connsiteX27" fmla="*/ 5374553 w 7530453"/>
              <a:gd name="connsiteY27" fmla="*/ 4111369 h 4533307"/>
              <a:gd name="connsiteX28" fmla="*/ 5313105 w 7530453"/>
              <a:gd name="connsiteY28" fmla="*/ 3961780 h 4533307"/>
              <a:gd name="connsiteX29" fmla="*/ 5773929 w 7530453"/>
              <a:gd name="connsiteY29" fmla="*/ 3848229 h 4533307"/>
              <a:gd name="connsiteX30" fmla="*/ 5756707 w 7530453"/>
              <a:gd name="connsiteY30" fmla="*/ 3610585 h 4533307"/>
              <a:gd name="connsiteX31" fmla="*/ 6001375 w 7530453"/>
              <a:gd name="connsiteY31" fmla="*/ 3616262 h 4533307"/>
              <a:gd name="connsiteX32" fmla="*/ 6007552 w 7530453"/>
              <a:gd name="connsiteY32" fmla="*/ 3565779 h 4533307"/>
              <a:gd name="connsiteX33" fmla="*/ 5855255 w 7530453"/>
              <a:gd name="connsiteY33" fmla="*/ 3574647 h 4533307"/>
              <a:gd name="connsiteX34" fmla="*/ 5801787 w 7530453"/>
              <a:gd name="connsiteY34" fmla="*/ 3516107 h 4533307"/>
              <a:gd name="connsiteX35" fmla="*/ 5884266 w 7530453"/>
              <a:gd name="connsiteY35" fmla="*/ 3401497 h 4533307"/>
              <a:gd name="connsiteX36" fmla="*/ 5967700 w 7530453"/>
              <a:gd name="connsiteY36" fmla="*/ 3482718 h 4533307"/>
              <a:gd name="connsiteX37" fmla="*/ 6335733 w 7530453"/>
              <a:gd name="connsiteY37" fmla="*/ 3573282 h 4533307"/>
              <a:gd name="connsiteX38" fmla="*/ 6435982 w 7530453"/>
              <a:gd name="connsiteY38" fmla="*/ 3553066 h 4533307"/>
              <a:gd name="connsiteX39" fmla="*/ 6577894 w 7530453"/>
              <a:gd name="connsiteY39" fmla="*/ 3591124 h 4533307"/>
              <a:gd name="connsiteX40" fmla="*/ 6715453 w 7530453"/>
              <a:gd name="connsiteY40" fmla="*/ 3339410 h 4533307"/>
              <a:gd name="connsiteX41" fmla="*/ 6980509 w 7530453"/>
              <a:gd name="connsiteY41" fmla="*/ 3515948 h 4533307"/>
              <a:gd name="connsiteX42" fmla="*/ 7172962 w 7530453"/>
              <a:gd name="connsiteY42" fmla="*/ 3640594 h 4533307"/>
              <a:gd name="connsiteX43" fmla="*/ 7506299 w 7530453"/>
              <a:gd name="connsiteY43" fmla="*/ 3856788 h 4533307"/>
              <a:gd name="connsiteX44" fmla="*/ 7530453 w 7530453"/>
              <a:gd name="connsiteY44" fmla="*/ 3805146 h 4533307"/>
              <a:gd name="connsiteX45" fmla="*/ 6215554 w 7530453"/>
              <a:gd name="connsiteY45" fmla="*/ 2691456 h 4533307"/>
              <a:gd name="connsiteX46" fmla="*/ 4505700 w 7530453"/>
              <a:gd name="connsiteY46" fmla="*/ 1558005 h 4533307"/>
              <a:gd name="connsiteX47" fmla="*/ 3714851 w 7530453"/>
              <a:gd name="connsiteY47" fmla="*/ 1063340 h 4533307"/>
              <a:gd name="connsiteX48" fmla="*/ 3405242 w 7530453"/>
              <a:gd name="connsiteY48" fmla="*/ 695702 h 4533307"/>
              <a:gd name="connsiteX49" fmla="*/ 2989294 w 7530453"/>
              <a:gd name="connsiteY49" fmla="*/ 0 h 4533307"/>
              <a:gd name="connsiteX50" fmla="*/ 2428349 w 7530453"/>
              <a:gd name="connsiteY50" fmla="*/ 1094620 h 4533307"/>
              <a:gd name="connsiteX51" fmla="*/ 2151733 w 7530453"/>
              <a:gd name="connsiteY51" fmla="*/ 1119896 h 4533307"/>
              <a:gd name="connsiteX52" fmla="*/ 1844109 w 7530453"/>
              <a:gd name="connsiteY52" fmla="*/ 1172490 h 4533307"/>
              <a:gd name="connsiteX53" fmla="*/ 1331283 w 7530453"/>
              <a:gd name="connsiteY53" fmla="*/ 1233303 h 4533307"/>
              <a:gd name="connsiteX54" fmla="*/ 775147 w 7530453"/>
              <a:gd name="connsiteY54" fmla="*/ 1204891 h 4533307"/>
              <a:gd name="connsiteX55" fmla="*/ 704984 w 7530453"/>
              <a:gd name="connsiteY55" fmla="*/ 1303270 h 4533307"/>
              <a:gd name="connsiteX56" fmla="*/ 611741 w 7530453"/>
              <a:gd name="connsiteY56" fmla="*/ 1427739 h 4533307"/>
              <a:gd name="connsiteX57" fmla="*/ 503874 w 7530453"/>
              <a:gd name="connsiteY57" fmla="*/ 1428589 h 4533307"/>
              <a:gd name="connsiteX58" fmla="*/ 474344 w 7530453"/>
              <a:gd name="connsiteY58" fmla="*/ 1560812 h 4533307"/>
              <a:gd name="connsiteX59" fmla="*/ 256794 w 7530453"/>
              <a:gd name="connsiteY59" fmla="*/ 1519248 h 4533307"/>
              <a:gd name="connsiteX60" fmla="*/ 0 w 7530453"/>
              <a:gd name="connsiteY60" fmla="*/ 1400486 h 4533307"/>
              <a:gd name="connsiteX61" fmla="*/ 473459 w 7530453"/>
              <a:gd name="connsiteY61" fmla="*/ 1651392 h 4533307"/>
              <a:gd name="connsiteX62" fmla="*/ 404572 w 7530453"/>
              <a:gd name="connsiteY62" fmla="*/ 1751107 h 4533307"/>
              <a:gd name="connsiteX63" fmla="*/ 420289 w 7530453"/>
              <a:gd name="connsiteY63" fmla="*/ 1988475 h 4533307"/>
              <a:gd name="connsiteX64" fmla="*/ 528610 w 7530453"/>
              <a:gd name="connsiteY64" fmla="*/ 1976514 h 4533307"/>
              <a:gd name="connsiteX65" fmla="*/ 691999 w 7530453"/>
              <a:gd name="connsiteY65" fmla="*/ 2046923 h 4533307"/>
              <a:gd name="connsiteX66" fmla="*/ 881879 w 7530453"/>
              <a:gd name="connsiteY66" fmla="*/ 2159948 h 4533307"/>
              <a:gd name="connsiteX67" fmla="*/ 846650 w 7530453"/>
              <a:gd name="connsiteY67" fmla="*/ 2305391 h 4533307"/>
              <a:gd name="connsiteX68" fmla="*/ 1036743 w 7530453"/>
              <a:gd name="connsiteY68" fmla="*/ 2535530 h 4533307"/>
              <a:gd name="connsiteX69" fmla="*/ 939283 w 7530453"/>
              <a:gd name="connsiteY69" fmla="*/ 2812110 h 4533307"/>
              <a:gd name="connsiteX0" fmla="*/ 939283 w 7530453"/>
              <a:gd name="connsiteY0" fmla="*/ 2812110 h 4533307"/>
              <a:gd name="connsiteX1" fmla="*/ 1481396 w 7530453"/>
              <a:gd name="connsiteY1" fmla="*/ 3054237 h 4533307"/>
              <a:gd name="connsiteX2" fmla="*/ 1802790 w 7530453"/>
              <a:gd name="connsiteY2" fmla="*/ 3213029 h 4533307"/>
              <a:gd name="connsiteX3" fmla="*/ 1351035 w 7530453"/>
              <a:gd name="connsiteY3" fmla="*/ 3838775 h 4533307"/>
              <a:gd name="connsiteX4" fmla="*/ 1691263 w 7530453"/>
              <a:gd name="connsiteY4" fmla="*/ 4083081 h 4533307"/>
              <a:gd name="connsiteX5" fmla="*/ 1846733 w 7530453"/>
              <a:gd name="connsiteY5" fmla="*/ 3880864 h 4533307"/>
              <a:gd name="connsiteX6" fmla="*/ 1873512 w 7530453"/>
              <a:gd name="connsiteY6" fmla="*/ 3851500 h 4533307"/>
              <a:gd name="connsiteX7" fmla="*/ 1917962 w 7530453"/>
              <a:gd name="connsiteY7" fmla="*/ 3864200 h 4533307"/>
              <a:gd name="connsiteX8" fmla="*/ 1892562 w 7530453"/>
              <a:gd name="connsiteY8" fmla="*/ 3902300 h 4533307"/>
              <a:gd name="connsiteX9" fmla="*/ 2054487 w 7530453"/>
              <a:gd name="connsiteY9" fmla="*/ 3975614 h 4533307"/>
              <a:gd name="connsiteX10" fmla="*/ 2264104 w 7530453"/>
              <a:gd name="connsiteY10" fmla="*/ 4048698 h 4533307"/>
              <a:gd name="connsiteX11" fmla="*/ 2258637 w 7530453"/>
              <a:gd name="connsiteY11" fmla="*/ 3971245 h 4533307"/>
              <a:gd name="connsiteX12" fmla="*/ 2284018 w 7530453"/>
              <a:gd name="connsiteY12" fmla="*/ 3885549 h 4533307"/>
              <a:gd name="connsiteX13" fmla="*/ 2398730 w 7530453"/>
              <a:gd name="connsiteY13" fmla="*/ 3394172 h 4533307"/>
              <a:gd name="connsiteX14" fmla="*/ 3209371 w 7530453"/>
              <a:gd name="connsiteY14" fmla="*/ 4078171 h 4533307"/>
              <a:gd name="connsiteX15" fmla="*/ 3418531 w 7530453"/>
              <a:gd name="connsiteY15" fmla="*/ 4140540 h 4533307"/>
              <a:gd name="connsiteX16" fmla="*/ 3587937 w 7530453"/>
              <a:gd name="connsiteY16" fmla="*/ 4172234 h 4533307"/>
              <a:gd name="connsiteX17" fmla="*/ 3827621 w 7530453"/>
              <a:gd name="connsiteY17" fmla="*/ 4222089 h 4533307"/>
              <a:gd name="connsiteX18" fmla="*/ 4037219 w 7530453"/>
              <a:gd name="connsiteY18" fmla="*/ 4264578 h 4533307"/>
              <a:gd name="connsiteX19" fmla="*/ 4145186 w 7530453"/>
              <a:gd name="connsiteY19" fmla="*/ 4160358 h 4533307"/>
              <a:gd name="connsiteX20" fmla="*/ 4141979 w 7530453"/>
              <a:gd name="connsiteY20" fmla="*/ 3824463 h 4533307"/>
              <a:gd name="connsiteX21" fmla="*/ 4161866 w 7530453"/>
              <a:gd name="connsiteY21" fmla="*/ 3564164 h 4533307"/>
              <a:gd name="connsiteX22" fmla="*/ 4197487 w 7530453"/>
              <a:gd name="connsiteY22" fmla="*/ 3532324 h 4533307"/>
              <a:gd name="connsiteX23" fmla="*/ 4660169 w 7530453"/>
              <a:gd name="connsiteY23" fmla="*/ 3902510 h 4533307"/>
              <a:gd name="connsiteX24" fmla="*/ 5124690 w 7530453"/>
              <a:gd name="connsiteY24" fmla="*/ 4261074 h 4533307"/>
              <a:gd name="connsiteX25" fmla="*/ 5428047 w 7530453"/>
              <a:gd name="connsiteY25" fmla="*/ 4533307 h 4533307"/>
              <a:gd name="connsiteX26" fmla="*/ 5422274 w 7530453"/>
              <a:gd name="connsiteY26" fmla="*/ 4223456 h 4533307"/>
              <a:gd name="connsiteX27" fmla="*/ 5374553 w 7530453"/>
              <a:gd name="connsiteY27" fmla="*/ 4111369 h 4533307"/>
              <a:gd name="connsiteX28" fmla="*/ 5313105 w 7530453"/>
              <a:gd name="connsiteY28" fmla="*/ 3961780 h 4533307"/>
              <a:gd name="connsiteX29" fmla="*/ 5773929 w 7530453"/>
              <a:gd name="connsiteY29" fmla="*/ 3848229 h 4533307"/>
              <a:gd name="connsiteX30" fmla="*/ 5756707 w 7530453"/>
              <a:gd name="connsiteY30" fmla="*/ 3610585 h 4533307"/>
              <a:gd name="connsiteX31" fmla="*/ 6001375 w 7530453"/>
              <a:gd name="connsiteY31" fmla="*/ 3616262 h 4533307"/>
              <a:gd name="connsiteX32" fmla="*/ 6007552 w 7530453"/>
              <a:gd name="connsiteY32" fmla="*/ 3565779 h 4533307"/>
              <a:gd name="connsiteX33" fmla="*/ 5855255 w 7530453"/>
              <a:gd name="connsiteY33" fmla="*/ 3574647 h 4533307"/>
              <a:gd name="connsiteX34" fmla="*/ 5801787 w 7530453"/>
              <a:gd name="connsiteY34" fmla="*/ 3516107 h 4533307"/>
              <a:gd name="connsiteX35" fmla="*/ 5884266 w 7530453"/>
              <a:gd name="connsiteY35" fmla="*/ 3401497 h 4533307"/>
              <a:gd name="connsiteX36" fmla="*/ 6257334 w 7530453"/>
              <a:gd name="connsiteY36" fmla="*/ 3589201 h 4533307"/>
              <a:gd name="connsiteX37" fmla="*/ 6335733 w 7530453"/>
              <a:gd name="connsiteY37" fmla="*/ 3573282 h 4533307"/>
              <a:gd name="connsiteX38" fmla="*/ 6435982 w 7530453"/>
              <a:gd name="connsiteY38" fmla="*/ 3553066 h 4533307"/>
              <a:gd name="connsiteX39" fmla="*/ 6577894 w 7530453"/>
              <a:gd name="connsiteY39" fmla="*/ 3591124 h 4533307"/>
              <a:gd name="connsiteX40" fmla="*/ 6715453 w 7530453"/>
              <a:gd name="connsiteY40" fmla="*/ 3339410 h 4533307"/>
              <a:gd name="connsiteX41" fmla="*/ 6980509 w 7530453"/>
              <a:gd name="connsiteY41" fmla="*/ 3515948 h 4533307"/>
              <a:gd name="connsiteX42" fmla="*/ 7172962 w 7530453"/>
              <a:gd name="connsiteY42" fmla="*/ 3640594 h 4533307"/>
              <a:gd name="connsiteX43" fmla="*/ 7506299 w 7530453"/>
              <a:gd name="connsiteY43" fmla="*/ 3856788 h 4533307"/>
              <a:gd name="connsiteX44" fmla="*/ 7530453 w 7530453"/>
              <a:gd name="connsiteY44" fmla="*/ 3805146 h 4533307"/>
              <a:gd name="connsiteX45" fmla="*/ 6215554 w 7530453"/>
              <a:gd name="connsiteY45" fmla="*/ 2691456 h 4533307"/>
              <a:gd name="connsiteX46" fmla="*/ 4505700 w 7530453"/>
              <a:gd name="connsiteY46" fmla="*/ 1558005 h 4533307"/>
              <a:gd name="connsiteX47" fmla="*/ 3714851 w 7530453"/>
              <a:gd name="connsiteY47" fmla="*/ 1063340 h 4533307"/>
              <a:gd name="connsiteX48" fmla="*/ 3405242 w 7530453"/>
              <a:gd name="connsiteY48" fmla="*/ 695702 h 4533307"/>
              <a:gd name="connsiteX49" fmla="*/ 2989294 w 7530453"/>
              <a:gd name="connsiteY49" fmla="*/ 0 h 4533307"/>
              <a:gd name="connsiteX50" fmla="*/ 2428349 w 7530453"/>
              <a:gd name="connsiteY50" fmla="*/ 1094620 h 4533307"/>
              <a:gd name="connsiteX51" fmla="*/ 2151733 w 7530453"/>
              <a:gd name="connsiteY51" fmla="*/ 1119896 h 4533307"/>
              <a:gd name="connsiteX52" fmla="*/ 1844109 w 7530453"/>
              <a:gd name="connsiteY52" fmla="*/ 1172490 h 4533307"/>
              <a:gd name="connsiteX53" fmla="*/ 1331283 w 7530453"/>
              <a:gd name="connsiteY53" fmla="*/ 1233303 h 4533307"/>
              <a:gd name="connsiteX54" fmla="*/ 775147 w 7530453"/>
              <a:gd name="connsiteY54" fmla="*/ 1204891 h 4533307"/>
              <a:gd name="connsiteX55" fmla="*/ 704984 w 7530453"/>
              <a:gd name="connsiteY55" fmla="*/ 1303270 h 4533307"/>
              <a:gd name="connsiteX56" fmla="*/ 611741 w 7530453"/>
              <a:gd name="connsiteY56" fmla="*/ 1427739 h 4533307"/>
              <a:gd name="connsiteX57" fmla="*/ 503874 w 7530453"/>
              <a:gd name="connsiteY57" fmla="*/ 1428589 h 4533307"/>
              <a:gd name="connsiteX58" fmla="*/ 474344 w 7530453"/>
              <a:gd name="connsiteY58" fmla="*/ 1560812 h 4533307"/>
              <a:gd name="connsiteX59" fmla="*/ 256794 w 7530453"/>
              <a:gd name="connsiteY59" fmla="*/ 1519248 h 4533307"/>
              <a:gd name="connsiteX60" fmla="*/ 0 w 7530453"/>
              <a:gd name="connsiteY60" fmla="*/ 1400486 h 4533307"/>
              <a:gd name="connsiteX61" fmla="*/ 473459 w 7530453"/>
              <a:gd name="connsiteY61" fmla="*/ 1651392 h 4533307"/>
              <a:gd name="connsiteX62" fmla="*/ 404572 w 7530453"/>
              <a:gd name="connsiteY62" fmla="*/ 1751107 h 4533307"/>
              <a:gd name="connsiteX63" fmla="*/ 420289 w 7530453"/>
              <a:gd name="connsiteY63" fmla="*/ 1988475 h 4533307"/>
              <a:gd name="connsiteX64" fmla="*/ 528610 w 7530453"/>
              <a:gd name="connsiteY64" fmla="*/ 1976514 h 4533307"/>
              <a:gd name="connsiteX65" fmla="*/ 691999 w 7530453"/>
              <a:gd name="connsiteY65" fmla="*/ 2046923 h 4533307"/>
              <a:gd name="connsiteX66" fmla="*/ 881879 w 7530453"/>
              <a:gd name="connsiteY66" fmla="*/ 2159948 h 4533307"/>
              <a:gd name="connsiteX67" fmla="*/ 846650 w 7530453"/>
              <a:gd name="connsiteY67" fmla="*/ 2305391 h 4533307"/>
              <a:gd name="connsiteX68" fmla="*/ 1036743 w 7530453"/>
              <a:gd name="connsiteY68" fmla="*/ 2535530 h 4533307"/>
              <a:gd name="connsiteX69" fmla="*/ 939283 w 7530453"/>
              <a:gd name="connsiteY69" fmla="*/ 2812110 h 4533307"/>
              <a:gd name="connsiteX0" fmla="*/ 939283 w 7530453"/>
              <a:gd name="connsiteY0" fmla="*/ 2812110 h 4533307"/>
              <a:gd name="connsiteX1" fmla="*/ 1481396 w 7530453"/>
              <a:gd name="connsiteY1" fmla="*/ 3054237 h 4533307"/>
              <a:gd name="connsiteX2" fmla="*/ 1802790 w 7530453"/>
              <a:gd name="connsiteY2" fmla="*/ 3213029 h 4533307"/>
              <a:gd name="connsiteX3" fmla="*/ 1351035 w 7530453"/>
              <a:gd name="connsiteY3" fmla="*/ 3838775 h 4533307"/>
              <a:gd name="connsiteX4" fmla="*/ 1691263 w 7530453"/>
              <a:gd name="connsiteY4" fmla="*/ 4083081 h 4533307"/>
              <a:gd name="connsiteX5" fmla="*/ 1846733 w 7530453"/>
              <a:gd name="connsiteY5" fmla="*/ 3880864 h 4533307"/>
              <a:gd name="connsiteX6" fmla="*/ 1873512 w 7530453"/>
              <a:gd name="connsiteY6" fmla="*/ 3851500 h 4533307"/>
              <a:gd name="connsiteX7" fmla="*/ 1917962 w 7530453"/>
              <a:gd name="connsiteY7" fmla="*/ 3864200 h 4533307"/>
              <a:gd name="connsiteX8" fmla="*/ 1892562 w 7530453"/>
              <a:gd name="connsiteY8" fmla="*/ 3902300 h 4533307"/>
              <a:gd name="connsiteX9" fmla="*/ 2054487 w 7530453"/>
              <a:gd name="connsiteY9" fmla="*/ 3975614 h 4533307"/>
              <a:gd name="connsiteX10" fmla="*/ 2264104 w 7530453"/>
              <a:gd name="connsiteY10" fmla="*/ 4048698 h 4533307"/>
              <a:gd name="connsiteX11" fmla="*/ 2258637 w 7530453"/>
              <a:gd name="connsiteY11" fmla="*/ 3971245 h 4533307"/>
              <a:gd name="connsiteX12" fmla="*/ 2284018 w 7530453"/>
              <a:gd name="connsiteY12" fmla="*/ 3885549 h 4533307"/>
              <a:gd name="connsiteX13" fmla="*/ 2398730 w 7530453"/>
              <a:gd name="connsiteY13" fmla="*/ 3394172 h 4533307"/>
              <a:gd name="connsiteX14" fmla="*/ 3209371 w 7530453"/>
              <a:gd name="connsiteY14" fmla="*/ 4078171 h 4533307"/>
              <a:gd name="connsiteX15" fmla="*/ 3418531 w 7530453"/>
              <a:gd name="connsiteY15" fmla="*/ 4140540 h 4533307"/>
              <a:gd name="connsiteX16" fmla="*/ 3587937 w 7530453"/>
              <a:gd name="connsiteY16" fmla="*/ 4172234 h 4533307"/>
              <a:gd name="connsiteX17" fmla="*/ 3827621 w 7530453"/>
              <a:gd name="connsiteY17" fmla="*/ 4222089 h 4533307"/>
              <a:gd name="connsiteX18" fmla="*/ 4037219 w 7530453"/>
              <a:gd name="connsiteY18" fmla="*/ 4264578 h 4533307"/>
              <a:gd name="connsiteX19" fmla="*/ 4145186 w 7530453"/>
              <a:gd name="connsiteY19" fmla="*/ 4160358 h 4533307"/>
              <a:gd name="connsiteX20" fmla="*/ 4141979 w 7530453"/>
              <a:gd name="connsiteY20" fmla="*/ 3824463 h 4533307"/>
              <a:gd name="connsiteX21" fmla="*/ 4161866 w 7530453"/>
              <a:gd name="connsiteY21" fmla="*/ 3564164 h 4533307"/>
              <a:gd name="connsiteX22" fmla="*/ 4197487 w 7530453"/>
              <a:gd name="connsiteY22" fmla="*/ 3532324 h 4533307"/>
              <a:gd name="connsiteX23" fmla="*/ 4660169 w 7530453"/>
              <a:gd name="connsiteY23" fmla="*/ 3902510 h 4533307"/>
              <a:gd name="connsiteX24" fmla="*/ 5124690 w 7530453"/>
              <a:gd name="connsiteY24" fmla="*/ 4261074 h 4533307"/>
              <a:gd name="connsiteX25" fmla="*/ 5428047 w 7530453"/>
              <a:gd name="connsiteY25" fmla="*/ 4533307 h 4533307"/>
              <a:gd name="connsiteX26" fmla="*/ 5422274 w 7530453"/>
              <a:gd name="connsiteY26" fmla="*/ 4223456 h 4533307"/>
              <a:gd name="connsiteX27" fmla="*/ 5374553 w 7530453"/>
              <a:gd name="connsiteY27" fmla="*/ 4111369 h 4533307"/>
              <a:gd name="connsiteX28" fmla="*/ 5313105 w 7530453"/>
              <a:gd name="connsiteY28" fmla="*/ 3961780 h 4533307"/>
              <a:gd name="connsiteX29" fmla="*/ 5773929 w 7530453"/>
              <a:gd name="connsiteY29" fmla="*/ 3848229 h 4533307"/>
              <a:gd name="connsiteX30" fmla="*/ 5756707 w 7530453"/>
              <a:gd name="connsiteY30" fmla="*/ 3610585 h 4533307"/>
              <a:gd name="connsiteX31" fmla="*/ 6001375 w 7530453"/>
              <a:gd name="connsiteY31" fmla="*/ 3616262 h 4533307"/>
              <a:gd name="connsiteX32" fmla="*/ 6007552 w 7530453"/>
              <a:gd name="connsiteY32" fmla="*/ 3565779 h 4533307"/>
              <a:gd name="connsiteX33" fmla="*/ 5855255 w 7530453"/>
              <a:gd name="connsiteY33" fmla="*/ 3574647 h 4533307"/>
              <a:gd name="connsiteX34" fmla="*/ 5801787 w 7530453"/>
              <a:gd name="connsiteY34" fmla="*/ 3516107 h 4533307"/>
              <a:gd name="connsiteX35" fmla="*/ 6063158 w 7530453"/>
              <a:gd name="connsiteY35" fmla="*/ 3444090 h 4533307"/>
              <a:gd name="connsiteX36" fmla="*/ 6257334 w 7530453"/>
              <a:gd name="connsiteY36" fmla="*/ 3589201 h 4533307"/>
              <a:gd name="connsiteX37" fmla="*/ 6335733 w 7530453"/>
              <a:gd name="connsiteY37" fmla="*/ 3573282 h 4533307"/>
              <a:gd name="connsiteX38" fmla="*/ 6435982 w 7530453"/>
              <a:gd name="connsiteY38" fmla="*/ 3553066 h 4533307"/>
              <a:gd name="connsiteX39" fmla="*/ 6577894 w 7530453"/>
              <a:gd name="connsiteY39" fmla="*/ 3591124 h 4533307"/>
              <a:gd name="connsiteX40" fmla="*/ 6715453 w 7530453"/>
              <a:gd name="connsiteY40" fmla="*/ 3339410 h 4533307"/>
              <a:gd name="connsiteX41" fmla="*/ 6980509 w 7530453"/>
              <a:gd name="connsiteY41" fmla="*/ 3515948 h 4533307"/>
              <a:gd name="connsiteX42" fmla="*/ 7172962 w 7530453"/>
              <a:gd name="connsiteY42" fmla="*/ 3640594 h 4533307"/>
              <a:gd name="connsiteX43" fmla="*/ 7506299 w 7530453"/>
              <a:gd name="connsiteY43" fmla="*/ 3856788 h 4533307"/>
              <a:gd name="connsiteX44" fmla="*/ 7530453 w 7530453"/>
              <a:gd name="connsiteY44" fmla="*/ 3805146 h 4533307"/>
              <a:gd name="connsiteX45" fmla="*/ 6215554 w 7530453"/>
              <a:gd name="connsiteY45" fmla="*/ 2691456 h 4533307"/>
              <a:gd name="connsiteX46" fmla="*/ 4505700 w 7530453"/>
              <a:gd name="connsiteY46" fmla="*/ 1558005 h 4533307"/>
              <a:gd name="connsiteX47" fmla="*/ 3714851 w 7530453"/>
              <a:gd name="connsiteY47" fmla="*/ 1063340 h 4533307"/>
              <a:gd name="connsiteX48" fmla="*/ 3405242 w 7530453"/>
              <a:gd name="connsiteY48" fmla="*/ 695702 h 4533307"/>
              <a:gd name="connsiteX49" fmla="*/ 2989294 w 7530453"/>
              <a:gd name="connsiteY49" fmla="*/ 0 h 4533307"/>
              <a:gd name="connsiteX50" fmla="*/ 2428349 w 7530453"/>
              <a:gd name="connsiteY50" fmla="*/ 1094620 h 4533307"/>
              <a:gd name="connsiteX51" fmla="*/ 2151733 w 7530453"/>
              <a:gd name="connsiteY51" fmla="*/ 1119896 h 4533307"/>
              <a:gd name="connsiteX52" fmla="*/ 1844109 w 7530453"/>
              <a:gd name="connsiteY52" fmla="*/ 1172490 h 4533307"/>
              <a:gd name="connsiteX53" fmla="*/ 1331283 w 7530453"/>
              <a:gd name="connsiteY53" fmla="*/ 1233303 h 4533307"/>
              <a:gd name="connsiteX54" fmla="*/ 775147 w 7530453"/>
              <a:gd name="connsiteY54" fmla="*/ 1204891 h 4533307"/>
              <a:gd name="connsiteX55" fmla="*/ 704984 w 7530453"/>
              <a:gd name="connsiteY55" fmla="*/ 1303270 h 4533307"/>
              <a:gd name="connsiteX56" fmla="*/ 611741 w 7530453"/>
              <a:gd name="connsiteY56" fmla="*/ 1427739 h 4533307"/>
              <a:gd name="connsiteX57" fmla="*/ 503874 w 7530453"/>
              <a:gd name="connsiteY57" fmla="*/ 1428589 h 4533307"/>
              <a:gd name="connsiteX58" fmla="*/ 474344 w 7530453"/>
              <a:gd name="connsiteY58" fmla="*/ 1560812 h 4533307"/>
              <a:gd name="connsiteX59" fmla="*/ 256794 w 7530453"/>
              <a:gd name="connsiteY59" fmla="*/ 1519248 h 4533307"/>
              <a:gd name="connsiteX60" fmla="*/ 0 w 7530453"/>
              <a:gd name="connsiteY60" fmla="*/ 1400486 h 4533307"/>
              <a:gd name="connsiteX61" fmla="*/ 473459 w 7530453"/>
              <a:gd name="connsiteY61" fmla="*/ 1651392 h 4533307"/>
              <a:gd name="connsiteX62" fmla="*/ 404572 w 7530453"/>
              <a:gd name="connsiteY62" fmla="*/ 1751107 h 4533307"/>
              <a:gd name="connsiteX63" fmla="*/ 420289 w 7530453"/>
              <a:gd name="connsiteY63" fmla="*/ 1988475 h 4533307"/>
              <a:gd name="connsiteX64" fmla="*/ 528610 w 7530453"/>
              <a:gd name="connsiteY64" fmla="*/ 1976514 h 4533307"/>
              <a:gd name="connsiteX65" fmla="*/ 691999 w 7530453"/>
              <a:gd name="connsiteY65" fmla="*/ 2046923 h 4533307"/>
              <a:gd name="connsiteX66" fmla="*/ 881879 w 7530453"/>
              <a:gd name="connsiteY66" fmla="*/ 2159948 h 4533307"/>
              <a:gd name="connsiteX67" fmla="*/ 846650 w 7530453"/>
              <a:gd name="connsiteY67" fmla="*/ 2305391 h 4533307"/>
              <a:gd name="connsiteX68" fmla="*/ 1036743 w 7530453"/>
              <a:gd name="connsiteY68" fmla="*/ 2535530 h 4533307"/>
              <a:gd name="connsiteX69" fmla="*/ 939283 w 7530453"/>
              <a:gd name="connsiteY69" fmla="*/ 2812110 h 4533307"/>
              <a:gd name="connsiteX0" fmla="*/ 939283 w 7530453"/>
              <a:gd name="connsiteY0" fmla="*/ 2812110 h 4533307"/>
              <a:gd name="connsiteX1" fmla="*/ 1481396 w 7530453"/>
              <a:gd name="connsiteY1" fmla="*/ 3054237 h 4533307"/>
              <a:gd name="connsiteX2" fmla="*/ 1802790 w 7530453"/>
              <a:gd name="connsiteY2" fmla="*/ 3213029 h 4533307"/>
              <a:gd name="connsiteX3" fmla="*/ 1351035 w 7530453"/>
              <a:gd name="connsiteY3" fmla="*/ 3838775 h 4533307"/>
              <a:gd name="connsiteX4" fmla="*/ 1691263 w 7530453"/>
              <a:gd name="connsiteY4" fmla="*/ 4083081 h 4533307"/>
              <a:gd name="connsiteX5" fmla="*/ 1846733 w 7530453"/>
              <a:gd name="connsiteY5" fmla="*/ 3880864 h 4533307"/>
              <a:gd name="connsiteX6" fmla="*/ 1873512 w 7530453"/>
              <a:gd name="connsiteY6" fmla="*/ 3851500 h 4533307"/>
              <a:gd name="connsiteX7" fmla="*/ 1917962 w 7530453"/>
              <a:gd name="connsiteY7" fmla="*/ 3864200 h 4533307"/>
              <a:gd name="connsiteX8" fmla="*/ 1892562 w 7530453"/>
              <a:gd name="connsiteY8" fmla="*/ 3902300 h 4533307"/>
              <a:gd name="connsiteX9" fmla="*/ 2054487 w 7530453"/>
              <a:gd name="connsiteY9" fmla="*/ 3975614 h 4533307"/>
              <a:gd name="connsiteX10" fmla="*/ 2264104 w 7530453"/>
              <a:gd name="connsiteY10" fmla="*/ 4048698 h 4533307"/>
              <a:gd name="connsiteX11" fmla="*/ 2258637 w 7530453"/>
              <a:gd name="connsiteY11" fmla="*/ 3971245 h 4533307"/>
              <a:gd name="connsiteX12" fmla="*/ 2284018 w 7530453"/>
              <a:gd name="connsiteY12" fmla="*/ 3885549 h 4533307"/>
              <a:gd name="connsiteX13" fmla="*/ 2398730 w 7530453"/>
              <a:gd name="connsiteY13" fmla="*/ 3394172 h 4533307"/>
              <a:gd name="connsiteX14" fmla="*/ 3209371 w 7530453"/>
              <a:gd name="connsiteY14" fmla="*/ 4078171 h 4533307"/>
              <a:gd name="connsiteX15" fmla="*/ 3418531 w 7530453"/>
              <a:gd name="connsiteY15" fmla="*/ 4140540 h 4533307"/>
              <a:gd name="connsiteX16" fmla="*/ 3587937 w 7530453"/>
              <a:gd name="connsiteY16" fmla="*/ 4172234 h 4533307"/>
              <a:gd name="connsiteX17" fmla="*/ 3827621 w 7530453"/>
              <a:gd name="connsiteY17" fmla="*/ 4222089 h 4533307"/>
              <a:gd name="connsiteX18" fmla="*/ 4037219 w 7530453"/>
              <a:gd name="connsiteY18" fmla="*/ 4264578 h 4533307"/>
              <a:gd name="connsiteX19" fmla="*/ 4145186 w 7530453"/>
              <a:gd name="connsiteY19" fmla="*/ 4160358 h 4533307"/>
              <a:gd name="connsiteX20" fmla="*/ 4141979 w 7530453"/>
              <a:gd name="connsiteY20" fmla="*/ 3824463 h 4533307"/>
              <a:gd name="connsiteX21" fmla="*/ 4161866 w 7530453"/>
              <a:gd name="connsiteY21" fmla="*/ 3564164 h 4533307"/>
              <a:gd name="connsiteX22" fmla="*/ 4197487 w 7530453"/>
              <a:gd name="connsiteY22" fmla="*/ 3532324 h 4533307"/>
              <a:gd name="connsiteX23" fmla="*/ 4660169 w 7530453"/>
              <a:gd name="connsiteY23" fmla="*/ 3902510 h 4533307"/>
              <a:gd name="connsiteX24" fmla="*/ 5124690 w 7530453"/>
              <a:gd name="connsiteY24" fmla="*/ 4261074 h 4533307"/>
              <a:gd name="connsiteX25" fmla="*/ 5428047 w 7530453"/>
              <a:gd name="connsiteY25" fmla="*/ 4533307 h 4533307"/>
              <a:gd name="connsiteX26" fmla="*/ 5422274 w 7530453"/>
              <a:gd name="connsiteY26" fmla="*/ 4223456 h 4533307"/>
              <a:gd name="connsiteX27" fmla="*/ 5374553 w 7530453"/>
              <a:gd name="connsiteY27" fmla="*/ 4111369 h 4533307"/>
              <a:gd name="connsiteX28" fmla="*/ 5313105 w 7530453"/>
              <a:gd name="connsiteY28" fmla="*/ 3961780 h 4533307"/>
              <a:gd name="connsiteX29" fmla="*/ 5773929 w 7530453"/>
              <a:gd name="connsiteY29" fmla="*/ 3848229 h 4533307"/>
              <a:gd name="connsiteX30" fmla="*/ 5756707 w 7530453"/>
              <a:gd name="connsiteY30" fmla="*/ 3610585 h 4533307"/>
              <a:gd name="connsiteX31" fmla="*/ 6184527 w 7530453"/>
              <a:gd name="connsiteY31" fmla="*/ 3735524 h 4533307"/>
              <a:gd name="connsiteX32" fmla="*/ 6007552 w 7530453"/>
              <a:gd name="connsiteY32" fmla="*/ 3565779 h 4533307"/>
              <a:gd name="connsiteX33" fmla="*/ 5855255 w 7530453"/>
              <a:gd name="connsiteY33" fmla="*/ 3574647 h 4533307"/>
              <a:gd name="connsiteX34" fmla="*/ 5801787 w 7530453"/>
              <a:gd name="connsiteY34" fmla="*/ 3516107 h 4533307"/>
              <a:gd name="connsiteX35" fmla="*/ 6063158 w 7530453"/>
              <a:gd name="connsiteY35" fmla="*/ 3444090 h 4533307"/>
              <a:gd name="connsiteX36" fmla="*/ 6257334 w 7530453"/>
              <a:gd name="connsiteY36" fmla="*/ 3589201 h 4533307"/>
              <a:gd name="connsiteX37" fmla="*/ 6335733 w 7530453"/>
              <a:gd name="connsiteY37" fmla="*/ 3573282 h 4533307"/>
              <a:gd name="connsiteX38" fmla="*/ 6435982 w 7530453"/>
              <a:gd name="connsiteY38" fmla="*/ 3553066 h 4533307"/>
              <a:gd name="connsiteX39" fmla="*/ 6577894 w 7530453"/>
              <a:gd name="connsiteY39" fmla="*/ 3591124 h 4533307"/>
              <a:gd name="connsiteX40" fmla="*/ 6715453 w 7530453"/>
              <a:gd name="connsiteY40" fmla="*/ 3339410 h 4533307"/>
              <a:gd name="connsiteX41" fmla="*/ 6980509 w 7530453"/>
              <a:gd name="connsiteY41" fmla="*/ 3515948 h 4533307"/>
              <a:gd name="connsiteX42" fmla="*/ 7172962 w 7530453"/>
              <a:gd name="connsiteY42" fmla="*/ 3640594 h 4533307"/>
              <a:gd name="connsiteX43" fmla="*/ 7506299 w 7530453"/>
              <a:gd name="connsiteY43" fmla="*/ 3856788 h 4533307"/>
              <a:gd name="connsiteX44" fmla="*/ 7530453 w 7530453"/>
              <a:gd name="connsiteY44" fmla="*/ 3805146 h 4533307"/>
              <a:gd name="connsiteX45" fmla="*/ 6215554 w 7530453"/>
              <a:gd name="connsiteY45" fmla="*/ 2691456 h 4533307"/>
              <a:gd name="connsiteX46" fmla="*/ 4505700 w 7530453"/>
              <a:gd name="connsiteY46" fmla="*/ 1558005 h 4533307"/>
              <a:gd name="connsiteX47" fmla="*/ 3714851 w 7530453"/>
              <a:gd name="connsiteY47" fmla="*/ 1063340 h 4533307"/>
              <a:gd name="connsiteX48" fmla="*/ 3405242 w 7530453"/>
              <a:gd name="connsiteY48" fmla="*/ 695702 h 4533307"/>
              <a:gd name="connsiteX49" fmla="*/ 2989294 w 7530453"/>
              <a:gd name="connsiteY49" fmla="*/ 0 h 4533307"/>
              <a:gd name="connsiteX50" fmla="*/ 2428349 w 7530453"/>
              <a:gd name="connsiteY50" fmla="*/ 1094620 h 4533307"/>
              <a:gd name="connsiteX51" fmla="*/ 2151733 w 7530453"/>
              <a:gd name="connsiteY51" fmla="*/ 1119896 h 4533307"/>
              <a:gd name="connsiteX52" fmla="*/ 1844109 w 7530453"/>
              <a:gd name="connsiteY52" fmla="*/ 1172490 h 4533307"/>
              <a:gd name="connsiteX53" fmla="*/ 1331283 w 7530453"/>
              <a:gd name="connsiteY53" fmla="*/ 1233303 h 4533307"/>
              <a:gd name="connsiteX54" fmla="*/ 775147 w 7530453"/>
              <a:gd name="connsiteY54" fmla="*/ 1204891 h 4533307"/>
              <a:gd name="connsiteX55" fmla="*/ 704984 w 7530453"/>
              <a:gd name="connsiteY55" fmla="*/ 1303270 h 4533307"/>
              <a:gd name="connsiteX56" fmla="*/ 611741 w 7530453"/>
              <a:gd name="connsiteY56" fmla="*/ 1427739 h 4533307"/>
              <a:gd name="connsiteX57" fmla="*/ 503874 w 7530453"/>
              <a:gd name="connsiteY57" fmla="*/ 1428589 h 4533307"/>
              <a:gd name="connsiteX58" fmla="*/ 474344 w 7530453"/>
              <a:gd name="connsiteY58" fmla="*/ 1560812 h 4533307"/>
              <a:gd name="connsiteX59" fmla="*/ 256794 w 7530453"/>
              <a:gd name="connsiteY59" fmla="*/ 1519248 h 4533307"/>
              <a:gd name="connsiteX60" fmla="*/ 0 w 7530453"/>
              <a:gd name="connsiteY60" fmla="*/ 1400486 h 4533307"/>
              <a:gd name="connsiteX61" fmla="*/ 473459 w 7530453"/>
              <a:gd name="connsiteY61" fmla="*/ 1651392 h 4533307"/>
              <a:gd name="connsiteX62" fmla="*/ 404572 w 7530453"/>
              <a:gd name="connsiteY62" fmla="*/ 1751107 h 4533307"/>
              <a:gd name="connsiteX63" fmla="*/ 420289 w 7530453"/>
              <a:gd name="connsiteY63" fmla="*/ 1988475 h 4533307"/>
              <a:gd name="connsiteX64" fmla="*/ 528610 w 7530453"/>
              <a:gd name="connsiteY64" fmla="*/ 1976514 h 4533307"/>
              <a:gd name="connsiteX65" fmla="*/ 691999 w 7530453"/>
              <a:gd name="connsiteY65" fmla="*/ 2046923 h 4533307"/>
              <a:gd name="connsiteX66" fmla="*/ 881879 w 7530453"/>
              <a:gd name="connsiteY66" fmla="*/ 2159948 h 4533307"/>
              <a:gd name="connsiteX67" fmla="*/ 846650 w 7530453"/>
              <a:gd name="connsiteY67" fmla="*/ 2305391 h 4533307"/>
              <a:gd name="connsiteX68" fmla="*/ 1036743 w 7530453"/>
              <a:gd name="connsiteY68" fmla="*/ 2535530 h 4533307"/>
              <a:gd name="connsiteX69" fmla="*/ 939283 w 7530453"/>
              <a:gd name="connsiteY69" fmla="*/ 2812110 h 4533307"/>
              <a:gd name="connsiteX0" fmla="*/ 939283 w 7530453"/>
              <a:gd name="connsiteY0" fmla="*/ 2812110 h 4533307"/>
              <a:gd name="connsiteX1" fmla="*/ 1481396 w 7530453"/>
              <a:gd name="connsiteY1" fmla="*/ 3054237 h 4533307"/>
              <a:gd name="connsiteX2" fmla="*/ 1802790 w 7530453"/>
              <a:gd name="connsiteY2" fmla="*/ 3213029 h 4533307"/>
              <a:gd name="connsiteX3" fmla="*/ 1351035 w 7530453"/>
              <a:gd name="connsiteY3" fmla="*/ 3838775 h 4533307"/>
              <a:gd name="connsiteX4" fmla="*/ 1691263 w 7530453"/>
              <a:gd name="connsiteY4" fmla="*/ 4083081 h 4533307"/>
              <a:gd name="connsiteX5" fmla="*/ 1846733 w 7530453"/>
              <a:gd name="connsiteY5" fmla="*/ 3880864 h 4533307"/>
              <a:gd name="connsiteX6" fmla="*/ 1873512 w 7530453"/>
              <a:gd name="connsiteY6" fmla="*/ 3851500 h 4533307"/>
              <a:gd name="connsiteX7" fmla="*/ 1917962 w 7530453"/>
              <a:gd name="connsiteY7" fmla="*/ 3864200 h 4533307"/>
              <a:gd name="connsiteX8" fmla="*/ 1892562 w 7530453"/>
              <a:gd name="connsiteY8" fmla="*/ 3902300 h 4533307"/>
              <a:gd name="connsiteX9" fmla="*/ 2054487 w 7530453"/>
              <a:gd name="connsiteY9" fmla="*/ 3975614 h 4533307"/>
              <a:gd name="connsiteX10" fmla="*/ 2264104 w 7530453"/>
              <a:gd name="connsiteY10" fmla="*/ 4048698 h 4533307"/>
              <a:gd name="connsiteX11" fmla="*/ 2258637 w 7530453"/>
              <a:gd name="connsiteY11" fmla="*/ 3971245 h 4533307"/>
              <a:gd name="connsiteX12" fmla="*/ 2284018 w 7530453"/>
              <a:gd name="connsiteY12" fmla="*/ 3885549 h 4533307"/>
              <a:gd name="connsiteX13" fmla="*/ 2398730 w 7530453"/>
              <a:gd name="connsiteY13" fmla="*/ 3394172 h 4533307"/>
              <a:gd name="connsiteX14" fmla="*/ 3209371 w 7530453"/>
              <a:gd name="connsiteY14" fmla="*/ 4078171 h 4533307"/>
              <a:gd name="connsiteX15" fmla="*/ 3418531 w 7530453"/>
              <a:gd name="connsiteY15" fmla="*/ 4140540 h 4533307"/>
              <a:gd name="connsiteX16" fmla="*/ 3587937 w 7530453"/>
              <a:gd name="connsiteY16" fmla="*/ 4172234 h 4533307"/>
              <a:gd name="connsiteX17" fmla="*/ 3827621 w 7530453"/>
              <a:gd name="connsiteY17" fmla="*/ 4222089 h 4533307"/>
              <a:gd name="connsiteX18" fmla="*/ 4037219 w 7530453"/>
              <a:gd name="connsiteY18" fmla="*/ 4264578 h 4533307"/>
              <a:gd name="connsiteX19" fmla="*/ 4145186 w 7530453"/>
              <a:gd name="connsiteY19" fmla="*/ 4160358 h 4533307"/>
              <a:gd name="connsiteX20" fmla="*/ 4141979 w 7530453"/>
              <a:gd name="connsiteY20" fmla="*/ 3824463 h 4533307"/>
              <a:gd name="connsiteX21" fmla="*/ 4161866 w 7530453"/>
              <a:gd name="connsiteY21" fmla="*/ 3564164 h 4533307"/>
              <a:gd name="connsiteX22" fmla="*/ 4197487 w 7530453"/>
              <a:gd name="connsiteY22" fmla="*/ 3532324 h 4533307"/>
              <a:gd name="connsiteX23" fmla="*/ 4660169 w 7530453"/>
              <a:gd name="connsiteY23" fmla="*/ 3902510 h 4533307"/>
              <a:gd name="connsiteX24" fmla="*/ 5124690 w 7530453"/>
              <a:gd name="connsiteY24" fmla="*/ 4261074 h 4533307"/>
              <a:gd name="connsiteX25" fmla="*/ 5428047 w 7530453"/>
              <a:gd name="connsiteY25" fmla="*/ 4533307 h 4533307"/>
              <a:gd name="connsiteX26" fmla="*/ 5422274 w 7530453"/>
              <a:gd name="connsiteY26" fmla="*/ 4223456 h 4533307"/>
              <a:gd name="connsiteX27" fmla="*/ 5374553 w 7530453"/>
              <a:gd name="connsiteY27" fmla="*/ 4111369 h 4533307"/>
              <a:gd name="connsiteX28" fmla="*/ 5313105 w 7530453"/>
              <a:gd name="connsiteY28" fmla="*/ 3961780 h 4533307"/>
              <a:gd name="connsiteX29" fmla="*/ 5773929 w 7530453"/>
              <a:gd name="connsiteY29" fmla="*/ 3848229 h 4533307"/>
              <a:gd name="connsiteX30" fmla="*/ 5756707 w 7530453"/>
              <a:gd name="connsiteY30" fmla="*/ 3610585 h 4533307"/>
              <a:gd name="connsiteX31" fmla="*/ 6184527 w 7530453"/>
              <a:gd name="connsiteY31" fmla="*/ 3735524 h 4533307"/>
              <a:gd name="connsiteX32" fmla="*/ 6267371 w 7530453"/>
              <a:gd name="connsiteY32" fmla="*/ 3719116 h 4533307"/>
              <a:gd name="connsiteX33" fmla="*/ 5855255 w 7530453"/>
              <a:gd name="connsiteY33" fmla="*/ 3574647 h 4533307"/>
              <a:gd name="connsiteX34" fmla="*/ 5801787 w 7530453"/>
              <a:gd name="connsiteY34" fmla="*/ 3516107 h 4533307"/>
              <a:gd name="connsiteX35" fmla="*/ 6063158 w 7530453"/>
              <a:gd name="connsiteY35" fmla="*/ 3444090 h 4533307"/>
              <a:gd name="connsiteX36" fmla="*/ 6257334 w 7530453"/>
              <a:gd name="connsiteY36" fmla="*/ 3589201 h 4533307"/>
              <a:gd name="connsiteX37" fmla="*/ 6335733 w 7530453"/>
              <a:gd name="connsiteY37" fmla="*/ 3573282 h 4533307"/>
              <a:gd name="connsiteX38" fmla="*/ 6435982 w 7530453"/>
              <a:gd name="connsiteY38" fmla="*/ 3553066 h 4533307"/>
              <a:gd name="connsiteX39" fmla="*/ 6577894 w 7530453"/>
              <a:gd name="connsiteY39" fmla="*/ 3591124 h 4533307"/>
              <a:gd name="connsiteX40" fmla="*/ 6715453 w 7530453"/>
              <a:gd name="connsiteY40" fmla="*/ 3339410 h 4533307"/>
              <a:gd name="connsiteX41" fmla="*/ 6980509 w 7530453"/>
              <a:gd name="connsiteY41" fmla="*/ 3515948 h 4533307"/>
              <a:gd name="connsiteX42" fmla="*/ 7172962 w 7530453"/>
              <a:gd name="connsiteY42" fmla="*/ 3640594 h 4533307"/>
              <a:gd name="connsiteX43" fmla="*/ 7506299 w 7530453"/>
              <a:gd name="connsiteY43" fmla="*/ 3856788 h 4533307"/>
              <a:gd name="connsiteX44" fmla="*/ 7530453 w 7530453"/>
              <a:gd name="connsiteY44" fmla="*/ 3805146 h 4533307"/>
              <a:gd name="connsiteX45" fmla="*/ 6215554 w 7530453"/>
              <a:gd name="connsiteY45" fmla="*/ 2691456 h 4533307"/>
              <a:gd name="connsiteX46" fmla="*/ 4505700 w 7530453"/>
              <a:gd name="connsiteY46" fmla="*/ 1558005 h 4533307"/>
              <a:gd name="connsiteX47" fmla="*/ 3714851 w 7530453"/>
              <a:gd name="connsiteY47" fmla="*/ 1063340 h 4533307"/>
              <a:gd name="connsiteX48" fmla="*/ 3405242 w 7530453"/>
              <a:gd name="connsiteY48" fmla="*/ 695702 h 4533307"/>
              <a:gd name="connsiteX49" fmla="*/ 2989294 w 7530453"/>
              <a:gd name="connsiteY49" fmla="*/ 0 h 4533307"/>
              <a:gd name="connsiteX50" fmla="*/ 2428349 w 7530453"/>
              <a:gd name="connsiteY50" fmla="*/ 1094620 h 4533307"/>
              <a:gd name="connsiteX51" fmla="*/ 2151733 w 7530453"/>
              <a:gd name="connsiteY51" fmla="*/ 1119896 h 4533307"/>
              <a:gd name="connsiteX52" fmla="*/ 1844109 w 7530453"/>
              <a:gd name="connsiteY52" fmla="*/ 1172490 h 4533307"/>
              <a:gd name="connsiteX53" fmla="*/ 1331283 w 7530453"/>
              <a:gd name="connsiteY53" fmla="*/ 1233303 h 4533307"/>
              <a:gd name="connsiteX54" fmla="*/ 775147 w 7530453"/>
              <a:gd name="connsiteY54" fmla="*/ 1204891 h 4533307"/>
              <a:gd name="connsiteX55" fmla="*/ 704984 w 7530453"/>
              <a:gd name="connsiteY55" fmla="*/ 1303270 h 4533307"/>
              <a:gd name="connsiteX56" fmla="*/ 611741 w 7530453"/>
              <a:gd name="connsiteY56" fmla="*/ 1427739 h 4533307"/>
              <a:gd name="connsiteX57" fmla="*/ 503874 w 7530453"/>
              <a:gd name="connsiteY57" fmla="*/ 1428589 h 4533307"/>
              <a:gd name="connsiteX58" fmla="*/ 474344 w 7530453"/>
              <a:gd name="connsiteY58" fmla="*/ 1560812 h 4533307"/>
              <a:gd name="connsiteX59" fmla="*/ 256794 w 7530453"/>
              <a:gd name="connsiteY59" fmla="*/ 1519248 h 4533307"/>
              <a:gd name="connsiteX60" fmla="*/ 0 w 7530453"/>
              <a:gd name="connsiteY60" fmla="*/ 1400486 h 4533307"/>
              <a:gd name="connsiteX61" fmla="*/ 473459 w 7530453"/>
              <a:gd name="connsiteY61" fmla="*/ 1651392 h 4533307"/>
              <a:gd name="connsiteX62" fmla="*/ 404572 w 7530453"/>
              <a:gd name="connsiteY62" fmla="*/ 1751107 h 4533307"/>
              <a:gd name="connsiteX63" fmla="*/ 420289 w 7530453"/>
              <a:gd name="connsiteY63" fmla="*/ 1988475 h 4533307"/>
              <a:gd name="connsiteX64" fmla="*/ 528610 w 7530453"/>
              <a:gd name="connsiteY64" fmla="*/ 1976514 h 4533307"/>
              <a:gd name="connsiteX65" fmla="*/ 691999 w 7530453"/>
              <a:gd name="connsiteY65" fmla="*/ 2046923 h 4533307"/>
              <a:gd name="connsiteX66" fmla="*/ 881879 w 7530453"/>
              <a:gd name="connsiteY66" fmla="*/ 2159948 h 4533307"/>
              <a:gd name="connsiteX67" fmla="*/ 846650 w 7530453"/>
              <a:gd name="connsiteY67" fmla="*/ 2305391 h 4533307"/>
              <a:gd name="connsiteX68" fmla="*/ 1036743 w 7530453"/>
              <a:gd name="connsiteY68" fmla="*/ 2535530 h 4533307"/>
              <a:gd name="connsiteX69" fmla="*/ 939283 w 7530453"/>
              <a:gd name="connsiteY69" fmla="*/ 2812110 h 4533307"/>
              <a:gd name="connsiteX0" fmla="*/ 939283 w 7530453"/>
              <a:gd name="connsiteY0" fmla="*/ 2812110 h 4533307"/>
              <a:gd name="connsiteX1" fmla="*/ 1481396 w 7530453"/>
              <a:gd name="connsiteY1" fmla="*/ 3054237 h 4533307"/>
              <a:gd name="connsiteX2" fmla="*/ 1802790 w 7530453"/>
              <a:gd name="connsiteY2" fmla="*/ 3213029 h 4533307"/>
              <a:gd name="connsiteX3" fmla="*/ 1351035 w 7530453"/>
              <a:gd name="connsiteY3" fmla="*/ 3838775 h 4533307"/>
              <a:gd name="connsiteX4" fmla="*/ 1691263 w 7530453"/>
              <a:gd name="connsiteY4" fmla="*/ 4083081 h 4533307"/>
              <a:gd name="connsiteX5" fmla="*/ 1846733 w 7530453"/>
              <a:gd name="connsiteY5" fmla="*/ 3880864 h 4533307"/>
              <a:gd name="connsiteX6" fmla="*/ 1873512 w 7530453"/>
              <a:gd name="connsiteY6" fmla="*/ 3851500 h 4533307"/>
              <a:gd name="connsiteX7" fmla="*/ 1917962 w 7530453"/>
              <a:gd name="connsiteY7" fmla="*/ 3864200 h 4533307"/>
              <a:gd name="connsiteX8" fmla="*/ 1892562 w 7530453"/>
              <a:gd name="connsiteY8" fmla="*/ 3902300 h 4533307"/>
              <a:gd name="connsiteX9" fmla="*/ 2054487 w 7530453"/>
              <a:gd name="connsiteY9" fmla="*/ 3975614 h 4533307"/>
              <a:gd name="connsiteX10" fmla="*/ 2264104 w 7530453"/>
              <a:gd name="connsiteY10" fmla="*/ 4048698 h 4533307"/>
              <a:gd name="connsiteX11" fmla="*/ 2258637 w 7530453"/>
              <a:gd name="connsiteY11" fmla="*/ 3971245 h 4533307"/>
              <a:gd name="connsiteX12" fmla="*/ 2284018 w 7530453"/>
              <a:gd name="connsiteY12" fmla="*/ 3885549 h 4533307"/>
              <a:gd name="connsiteX13" fmla="*/ 2398730 w 7530453"/>
              <a:gd name="connsiteY13" fmla="*/ 3394172 h 4533307"/>
              <a:gd name="connsiteX14" fmla="*/ 3209371 w 7530453"/>
              <a:gd name="connsiteY14" fmla="*/ 4078171 h 4533307"/>
              <a:gd name="connsiteX15" fmla="*/ 3418531 w 7530453"/>
              <a:gd name="connsiteY15" fmla="*/ 4140540 h 4533307"/>
              <a:gd name="connsiteX16" fmla="*/ 3587937 w 7530453"/>
              <a:gd name="connsiteY16" fmla="*/ 4172234 h 4533307"/>
              <a:gd name="connsiteX17" fmla="*/ 3827621 w 7530453"/>
              <a:gd name="connsiteY17" fmla="*/ 4222089 h 4533307"/>
              <a:gd name="connsiteX18" fmla="*/ 4037219 w 7530453"/>
              <a:gd name="connsiteY18" fmla="*/ 4264578 h 4533307"/>
              <a:gd name="connsiteX19" fmla="*/ 4145186 w 7530453"/>
              <a:gd name="connsiteY19" fmla="*/ 4160358 h 4533307"/>
              <a:gd name="connsiteX20" fmla="*/ 4141979 w 7530453"/>
              <a:gd name="connsiteY20" fmla="*/ 3824463 h 4533307"/>
              <a:gd name="connsiteX21" fmla="*/ 4161866 w 7530453"/>
              <a:gd name="connsiteY21" fmla="*/ 3564164 h 4533307"/>
              <a:gd name="connsiteX22" fmla="*/ 4197487 w 7530453"/>
              <a:gd name="connsiteY22" fmla="*/ 3532324 h 4533307"/>
              <a:gd name="connsiteX23" fmla="*/ 4660169 w 7530453"/>
              <a:gd name="connsiteY23" fmla="*/ 3902510 h 4533307"/>
              <a:gd name="connsiteX24" fmla="*/ 5124690 w 7530453"/>
              <a:gd name="connsiteY24" fmla="*/ 4261074 h 4533307"/>
              <a:gd name="connsiteX25" fmla="*/ 5428047 w 7530453"/>
              <a:gd name="connsiteY25" fmla="*/ 4533307 h 4533307"/>
              <a:gd name="connsiteX26" fmla="*/ 5422274 w 7530453"/>
              <a:gd name="connsiteY26" fmla="*/ 4223456 h 4533307"/>
              <a:gd name="connsiteX27" fmla="*/ 5374553 w 7530453"/>
              <a:gd name="connsiteY27" fmla="*/ 4111369 h 4533307"/>
              <a:gd name="connsiteX28" fmla="*/ 5313105 w 7530453"/>
              <a:gd name="connsiteY28" fmla="*/ 3961780 h 4533307"/>
              <a:gd name="connsiteX29" fmla="*/ 5773929 w 7530453"/>
              <a:gd name="connsiteY29" fmla="*/ 3848229 h 4533307"/>
              <a:gd name="connsiteX30" fmla="*/ 5756707 w 7530453"/>
              <a:gd name="connsiteY30" fmla="*/ 3610585 h 4533307"/>
              <a:gd name="connsiteX31" fmla="*/ 6248417 w 7530453"/>
              <a:gd name="connsiteY31" fmla="*/ 3739783 h 4533307"/>
              <a:gd name="connsiteX32" fmla="*/ 6267371 w 7530453"/>
              <a:gd name="connsiteY32" fmla="*/ 3719116 h 4533307"/>
              <a:gd name="connsiteX33" fmla="*/ 5855255 w 7530453"/>
              <a:gd name="connsiteY33" fmla="*/ 3574647 h 4533307"/>
              <a:gd name="connsiteX34" fmla="*/ 5801787 w 7530453"/>
              <a:gd name="connsiteY34" fmla="*/ 3516107 h 4533307"/>
              <a:gd name="connsiteX35" fmla="*/ 6063158 w 7530453"/>
              <a:gd name="connsiteY35" fmla="*/ 3444090 h 4533307"/>
              <a:gd name="connsiteX36" fmla="*/ 6257334 w 7530453"/>
              <a:gd name="connsiteY36" fmla="*/ 3589201 h 4533307"/>
              <a:gd name="connsiteX37" fmla="*/ 6335733 w 7530453"/>
              <a:gd name="connsiteY37" fmla="*/ 3573282 h 4533307"/>
              <a:gd name="connsiteX38" fmla="*/ 6435982 w 7530453"/>
              <a:gd name="connsiteY38" fmla="*/ 3553066 h 4533307"/>
              <a:gd name="connsiteX39" fmla="*/ 6577894 w 7530453"/>
              <a:gd name="connsiteY39" fmla="*/ 3591124 h 4533307"/>
              <a:gd name="connsiteX40" fmla="*/ 6715453 w 7530453"/>
              <a:gd name="connsiteY40" fmla="*/ 3339410 h 4533307"/>
              <a:gd name="connsiteX41" fmla="*/ 6980509 w 7530453"/>
              <a:gd name="connsiteY41" fmla="*/ 3515948 h 4533307"/>
              <a:gd name="connsiteX42" fmla="*/ 7172962 w 7530453"/>
              <a:gd name="connsiteY42" fmla="*/ 3640594 h 4533307"/>
              <a:gd name="connsiteX43" fmla="*/ 7506299 w 7530453"/>
              <a:gd name="connsiteY43" fmla="*/ 3856788 h 4533307"/>
              <a:gd name="connsiteX44" fmla="*/ 7530453 w 7530453"/>
              <a:gd name="connsiteY44" fmla="*/ 3805146 h 4533307"/>
              <a:gd name="connsiteX45" fmla="*/ 6215554 w 7530453"/>
              <a:gd name="connsiteY45" fmla="*/ 2691456 h 4533307"/>
              <a:gd name="connsiteX46" fmla="*/ 4505700 w 7530453"/>
              <a:gd name="connsiteY46" fmla="*/ 1558005 h 4533307"/>
              <a:gd name="connsiteX47" fmla="*/ 3714851 w 7530453"/>
              <a:gd name="connsiteY47" fmla="*/ 1063340 h 4533307"/>
              <a:gd name="connsiteX48" fmla="*/ 3405242 w 7530453"/>
              <a:gd name="connsiteY48" fmla="*/ 695702 h 4533307"/>
              <a:gd name="connsiteX49" fmla="*/ 2989294 w 7530453"/>
              <a:gd name="connsiteY49" fmla="*/ 0 h 4533307"/>
              <a:gd name="connsiteX50" fmla="*/ 2428349 w 7530453"/>
              <a:gd name="connsiteY50" fmla="*/ 1094620 h 4533307"/>
              <a:gd name="connsiteX51" fmla="*/ 2151733 w 7530453"/>
              <a:gd name="connsiteY51" fmla="*/ 1119896 h 4533307"/>
              <a:gd name="connsiteX52" fmla="*/ 1844109 w 7530453"/>
              <a:gd name="connsiteY52" fmla="*/ 1172490 h 4533307"/>
              <a:gd name="connsiteX53" fmla="*/ 1331283 w 7530453"/>
              <a:gd name="connsiteY53" fmla="*/ 1233303 h 4533307"/>
              <a:gd name="connsiteX54" fmla="*/ 775147 w 7530453"/>
              <a:gd name="connsiteY54" fmla="*/ 1204891 h 4533307"/>
              <a:gd name="connsiteX55" fmla="*/ 704984 w 7530453"/>
              <a:gd name="connsiteY55" fmla="*/ 1303270 h 4533307"/>
              <a:gd name="connsiteX56" fmla="*/ 611741 w 7530453"/>
              <a:gd name="connsiteY56" fmla="*/ 1427739 h 4533307"/>
              <a:gd name="connsiteX57" fmla="*/ 503874 w 7530453"/>
              <a:gd name="connsiteY57" fmla="*/ 1428589 h 4533307"/>
              <a:gd name="connsiteX58" fmla="*/ 474344 w 7530453"/>
              <a:gd name="connsiteY58" fmla="*/ 1560812 h 4533307"/>
              <a:gd name="connsiteX59" fmla="*/ 256794 w 7530453"/>
              <a:gd name="connsiteY59" fmla="*/ 1519248 h 4533307"/>
              <a:gd name="connsiteX60" fmla="*/ 0 w 7530453"/>
              <a:gd name="connsiteY60" fmla="*/ 1400486 h 4533307"/>
              <a:gd name="connsiteX61" fmla="*/ 473459 w 7530453"/>
              <a:gd name="connsiteY61" fmla="*/ 1651392 h 4533307"/>
              <a:gd name="connsiteX62" fmla="*/ 404572 w 7530453"/>
              <a:gd name="connsiteY62" fmla="*/ 1751107 h 4533307"/>
              <a:gd name="connsiteX63" fmla="*/ 420289 w 7530453"/>
              <a:gd name="connsiteY63" fmla="*/ 1988475 h 4533307"/>
              <a:gd name="connsiteX64" fmla="*/ 528610 w 7530453"/>
              <a:gd name="connsiteY64" fmla="*/ 1976514 h 4533307"/>
              <a:gd name="connsiteX65" fmla="*/ 691999 w 7530453"/>
              <a:gd name="connsiteY65" fmla="*/ 2046923 h 4533307"/>
              <a:gd name="connsiteX66" fmla="*/ 881879 w 7530453"/>
              <a:gd name="connsiteY66" fmla="*/ 2159948 h 4533307"/>
              <a:gd name="connsiteX67" fmla="*/ 846650 w 7530453"/>
              <a:gd name="connsiteY67" fmla="*/ 2305391 h 4533307"/>
              <a:gd name="connsiteX68" fmla="*/ 1036743 w 7530453"/>
              <a:gd name="connsiteY68" fmla="*/ 2535530 h 4533307"/>
              <a:gd name="connsiteX69" fmla="*/ 939283 w 7530453"/>
              <a:gd name="connsiteY69" fmla="*/ 2812110 h 4533307"/>
              <a:gd name="connsiteX0" fmla="*/ 939283 w 7530453"/>
              <a:gd name="connsiteY0" fmla="*/ 2812110 h 4533307"/>
              <a:gd name="connsiteX1" fmla="*/ 1481396 w 7530453"/>
              <a:gd name="connsiteY1" fmla="*/ 3054237 h 4533307"/>
              <a:gd name="connsiteX2" fmla="*/ 1802790 w 7530453"/>
              <a:gd name="connsiteY2" fmla="*/ 3213029 h 4533307"/>
              <a:gd name="connsiteX3" fmla="*/ 1351035 w 7530453"/>
              <a:gd name="connsiteY3" fmla="*/ 3838775 h 4533307"/>
              <a:gd name="connsiteX4" fmla="*/ 1691263 w 7530453"/>
              <a:gd name="connsiteY4" fmla="*/ 4083081 h 4533307"/>
              <a:gd name="connsiteX5" fmla="*/ 1846733 w 7530453"/>
              <a:gd name="connsiteY5" fmla="*/ 3880864 h 4533307"/>
              <a:gd name="connsiteX6" fmla="*/ 1873512 w 7530453"/>
              <a:gd name="connsiteY6" fmla="*/ 3851500 h 4533307"/>
              <a:gd name="connsiteX7" fmla="*/ 1917962 w 7530453"/>
              <a:gd name="connsiteY7" fmla="*/ 3864200 h 4533307"/>
              <a:gd name="connsiteX8" fmla="*/ 1892562 w 7530453"/>
              <a:gd name="connsiteY8" fmla="*/ 3902300 h 4533307"/>
              <a:gd name="connsiteX9" fmla="*/ 2054487 w 7530453"/>
              <a:gd name="connsiteY9" fmla="*/ 3975614 h 4533307"/>
              <a:gd name="connsiteX10" fmla="*/ 2264104 w 7530453"/>
              <a:gd name="connsiteY10" fmla="*/ 4048698 h 4533307"/>
              <a:gd name="connsiteX11" fmla="*/ 2258637 w 7530453"/>
              <a:gd name="connsiteY11" fmla="*/ 3971245 h 4533307"/>
              <a:gd name="connsiteX12" fmla="*/ 2284018 w 7530453"/>
              <a:gd name="connsiteY12" fmla="*/ 3885549 h 4533307"/>
              <a:gd name="connsiteX13" fmla="*/ 2398730 w 7530453"/>
              <a:gd name="connsiteY13" fmla="*/ 3394172 h 4533307"/>
              <a:gd name="connsiteX14" fmla="*/ 3209371 w 7530453"/>
              <a:gd name="connsiteY14" fmla="*/ 4078171 h 4533307"/>
              <a:gd name="connsiteX15" fmla="*/ 3418531 w 7530453"/>
              <a:gd name="connsiteY15" fmla="*/ 4140540 h 4533307"/>
              <a:gd name="connsiteX16" fmla="*/ 3587937 w 7530453"/>
              <a:gd name="connsiteY16" fmla="*/ 4172234 h 4533307"/>
              <a:gd name="connsiteX17" fmla="*/ 3827621 w 7530453"/>
              <a:gd name="connsiteY17" fmla="*/ 4222089 h 4533307"/>
              <a:gd name="connsiteX18" fmla="*/ 4037219 w 7530453"/>
              <a:gd name="connsiteY18" fmla="*/ 4264578 h 4533307"/>
              <a:gd name="connsiteX19" fmla="*/ 4145186 w 7530453"/>
              <a:gd name="connsiteY19" fmla="*/ 4160358 h 4533307"/>
              <a:gd name="connsiteX20" fmla="*/ 4141979 w 7530453"/>
              <a:gd name="connsiteY20" fmla="*/ 3824463 h 4533307"/>
              <a:gd name="connsiteX21" fmla="*/ 4161866 w 7530453"/>
              <a:gd name="connsiteY21" fmla="*/ 3564164 h 4533307"/>
              <a:gd name="connsiteX22" fmla="*/ 4197487 w 7530453"/>
              <a:gd name="connsiteY22" fmla="*/ 3532324 h 4533307"/>
              <a:gd name="connsiteX23" fmla="*/ 4660169 w 7530453"/>
              <a:gd name="connsiteY23" fmla="*/ 3902510 h 4533307"/>
              <a:gd name="connsiteX24" fmla="*/ 5124690 w 7530453"/>
              <a:gd name="connsiteY24" fmla="*/ 4261074 h 4533307"/>
              <a:gd name="connsiteX25" fmla="*/ 5428047 w 7530453"/>
              <a:gd name="connsiteY25" fmla="*/ 4533307 h 4533307"/>
              <a:gd name="connsiteX26" fmla="*/ 5422274 w 7530453"/>
              <a:gd name="connsiteY26" fmla="*/ 4223456 h 4533307"/>
              <a:gd name="connsiteX27" fmla="*/ 5374553 w 7530453"/>
              <a:gd name="connsiteY27" fmla="*/ 4111369 h 4533307"/>
              <a:gd name="connsiteX28" fmla="*/ 5313105 w 7530453"/>
              <a:gd name="connsiteY28" fmla="*/ 3961780 h 4533307"/>
              <a:gd name="connsiteX29" fmla="*/ 5773929 w 7530453"/>
              <a:gd name="connsiteY29" fmla="*/ 3848229 h 4533307"/>
              <a:gd name="connsiteX30" fmla="*/ 5756707 w 7530453"/>
              <a:gd name="connsiteY30" fmla="*/ 3610585 h 4533307"/>
              <a:gd name="connsiteX31" fmla="*/ 6248417 w 7530453"/>
              <a:gd name="connsiteY31" fmla="*/ 3739783 h 4533307"/>
              <a:gd name="connsiteX32" fmla="*/ 6267371 w 7530453"/>
              <a:gd name="connsiteY32" fmla="*/ 3719116 h 4533307"/>
              <a:gd name="connsiteX33" fmla="*/ 6046925 w 7530453"/>
              <a:gd name="connsiteY33" fmla="*/ 3647056 h 4533307"/>
              <a:gd name="connsiteX34" fmla="*/ 5801787 w 7530453"/>
              <a:gd name="connsiteY34" fmla="*/ 3516107 h 4533307"/>
              <a:gd name="connsiteX35" fmla="*/ 6063158 w 7530453"/>
              <a:gd name="connsiteY35" fmla="*/ 3444090 h 4533307"/>
              <a:gd name="connsiteX36" fmla="*/ 6257334 w 7530453"/>
              <a:gd name="connsiteY36" fmla="*/ 3589201 h 4533307"/>
              <a:gd name="connsiteX37" fmla="*/ 6335733 w 7530453"/>
              <a:gd name="connsiteY37" fmla="*/ 3573282 h 4533307"/>
              <a:gd name="connsiteX38" fmla="*/ 6435982 w 7530453"/>
              <a:gd name="connsiteY38" fmla="*/ 3553066 h 4533307"/>
              <a:gd name="connsiteX39" fmla="*/ 6577894 w 7530453"/>
              <a:gd name="connsiteY39" fmla="*/ 3591124 h 4533307"/>
              <a:gd name="connsiteX40" fmla="*/ 6715453 w 7530453"/>
              <a:gd name="connsiteY40" fmla="*/ 3339410 h 4533307"/>
              <a:gd name="connsiteX41" fmla="*/ 6980509 w 7530453"/>
              <a:gd name="connsiteY41" fmla="*/ 3515948 h 4533307"/>
              <a:gd name="connsiteX42" fmla="*/ 7172962 w 7530453"/>
              <a:gd name="connsiteY42" fmla="*/ 3640594 h 4533307"/>
              <a:gd name="connsiteX43" fmla="*/ 7506299 w 7530453"/>
              <a:gd name="connsiteY43" fmla="*/ 3856788 h 4533307"/>
              <a:gd name="connsiteX44" fmla="*/ 7530453 w 7530453"/>
              <a:gd name="connsiteY44" fmla="*/ 3805146 h 4533307"/>
              <a:gd name="connsiteX45" fmla="*/ 6215554 w 7530453"/>
              <a:gd name="connsiteY45" fmla="*/ 2691456 h 4533307"/>
              <a:gd name="connsiteX46" fmla="*/ 4505700 w 7530453"/>
              <a:gd name="connsiteY46" fmla="*/ 1558005 h 4533307"/>
              <a:gd name="connsiteX47" fmla="*/ 3714851 w 7530453"/>
              <a:gd name="connsiteY47" fmla="*/ 1063340 h 4533307"/>
              <a:gd name="connsiteX48" fmla="*/ 3405242 w 7530453"/>
              <a:gd name="connsiteY48" fmla="*/ 695702 h 4533307"/>
              <a:gd name="connsiteX49" fmla="*/ 2989294 w 7530453"/>
              <a:gd name="connsiteY49" fmla="*/ 0 h 4533307"/>
              <a:gd name="connsiteX50" fmla="*/ 2428349 w 7530453"/>
              <a:gd name="connsiteY50" fmla="*/ 1094620 h 4533307"/>
              <a:gd name="connsiteX51" fmla="*/ 2151733 w 7530453"/>
              <a:gd name="connsiteY51" fmla="*/ 1119896 h 4533307"/>
              <a:gd name="connsiteX52" fmla="*/ 1844109 w 7530453"/>
              <a:gd name="connsiteY52" fmla="*/ 1172490 h 4533307"/>
              <a:gd name="connsiteX53" fmla="*/ 1331283 w 7530453"/>
              <a:gd name="connsiteY53" fmla="*/ 1233303 h 4533307"/>
              <a:gd name="connsiteX54" fmla="*/ 775147 w 7530453"/>
              <a:gd name="connsiteY54" fmla="*/ 1204891 h 4533307"/>
              <a:gd name="connsiteX55" fmla="*/ 704984 w 7530453"/>
              <a:gd name="connsiteY55" fmla="*/ 1303270 h 4533307"/>
              <a:gd name="connsiteX56" fmla="*/ 611741 w 7530453"/>
              <a:gd name="connsiteY56" fmla="*/ 1427739 h 4533307"/>
              <a:gd name="connsiteX57" fmla="*/ 503874 w 7530453"/>
              <a:gd name="connsiteY57" fmla="*/ 1428589 h 4533307"/>
              <a:gd name="connsiteX58" fmla="*/ 474344 w 7530453"/>
              <a:gd name="connsiteY58" fmla="*/ 1560812 h 4533307"/>
              <a:gd name="connsiteX59" fmla="*/ 256794 w 7530453"/>
              <a:gd name="connsiteY59" fmla="*/ 1519248 h 4533307"/>
              <a:gd name="connsiteX60" fmla="*/ 0 w 7530453"/>
              <a:gd name="connsiteY60" fmla="*/ 1400486 h 4533307"/>
              <a:gd name="connsiteX61" fmla="*/ 473459 w 7530453"/>
              <a:gd name="connsiteY61" fmla="*/ 1651392 h 4533307"/>
              <a:gd name="connsiteX62" fmla="*/ 404572 w 7530453"/>
              <a:gd name="connsiteY62" fmla="*/ 1751107 h 4533307"/>
              <a:gd name="connsiteX63" fmla="*/ 420289 w 7530453"/>
              <a:gd name="connsiteY63" fmla="*/ 1988475 h 4533307"/>
              <a:gd name="connsiteX64" fmla="*/ 528610 w 7530453"/>
              <a:gd name="connsiteY64" fmla="*/ 1976514 h 4533307"/>
              <a:gd name="connsiteX65" fmla="*/ 691999 w 7530453"/>
              <a:gd name="connsiteY65" fmla="*/ 2046923 h 4533307"/>
              <a:gd name="connsiteX66" fmla="*/ 881879 w 7530453"/>
              <a:gd name="connsiteY66" fmla="*/ 2159948 h 4533307"/>
              <a:gd name="connsiteX67" fmla="*/ 846650 w 7530453"/>
              <a:gd name="connsiteY67" fmla="*/ 2305391 h 4533307"/>
              <a:gd name="connsiteX68" fmla="*/ 1036743 w 7530453"/>
              <a:gd name="connsiteY68" fmla="*/ 2535530 h 4533307"/>
              <a:gd name="connsiteX69" fmla="*/ 939283 w 7530453"/>
              <a:gd name="connsiteY69" fmla="*/ 2812110 h 4533307"/>
              <a:gd name="connsiteX0" fmla="*/ 939283 w 7530453"/>
              <a:gd name="connsiteY0" fmla="*/ 2812110 h 4533307"/>
              <a:gd name="connsiteX1" fmla="*/ 1481396 w 7530453"/>
              <a:gd name="connsiteY1" fmla="*/ 3054237 h 4533307"/>
              <a:gd name="connsiteX2" fmla="*/ 1802790 w 7530453"/>
              <a:gd name="connsiteY2" fmla="*/ 3213029 h 4533307"/>
              <a:gd name="connsiteX3" fmla="*/ 1351035 w 7530453"/>
              <a:gd name="connsiteY3" fmla="*/ 3838775 h 4533307"/>
              <a:gd name="connsiteX4" fmla="*/ 1691263 w 7530453"/>
              <a:gd name="connsiteY4" fmla="*/ 4083081 h 4533307"/>
              <a:gd name="connsiteX5" fmla="*/ 1846733 w 7530453"/>
              <a:gd name="connsiteY5" fmla="*/ 3880864 h 4533307"/>
              <a:gd name="connsiteX6" fmla="*/ 1873512 w 7530453"/>
              <a:gd name="connsiteY6" fmla="*/ 3851500 h 4533307"/>
              <a:gd name="connsiteX7" fmla="*/ 1917962 w 7530453"/>
              <a:gd name="connsiteY7" fmla="*/ 3864200 h 4533307"/>
              <a:gd name="connsiteX8" fmla="*/ 1892562 w 7530453"/>
              <a:gd name="connsiteY8" fmla="*/ 3902300 h 4533307"/>
              <a:gd name="connsiteX9" fmla="*/ 2054487 w 7530453"/>
              <a:gd name="connsiteY9" fmla="*/ 3975614 h 4533307"/>
              <a:gd name="connsiteX10" fmla="*/ 2264104 w 7530453"/>
              <a:gd name="connsiteY10" fmla="*/ 4048698 h 4533307"/>
              <a:gd name="connsiteX11" fmla="*/ 2258637 w 7530453"/>
              <a:gd name="connsiteY11" fmla="*/ 3971245 h 4533307"/>
              <a:gd name="connsiteX12" fmla="*/ 2284018 w 7530453"/>
              <a:gd name="connsiteY12" fmla="*/ 3885549 h 4533307"/>
              <a:gd name="connsiteX13" fmla="*/ 2398730 w 7530453"/>
              <a:gd name="connsiteY13" fmla="*/ 3394172 h 4533307"/>
              <a:gd name="connsiteX14" fmla="*/ 3209371 w 7530453"/>
              <a:gd name="connsiteY14" fmla="*/ 4078171 h 4533307"/>
              <a:gd name="connsiteX15" fmla="*/ 3418531 w 7530453"/>
              <a:gd name="connsiteY15" fmla="*/ 4140540 h 4533307"/>
              <a:gd name="connsiteX16" fmla="*/ 3587937 w 7530453"/>
              <a:gd name="connsiteY16" fmla="*/ 4172234 h 4533307"/>
              <a:gd name="connsiteX17" fmla="*/ 3827621 w 7530453"/>
              <a:gd name="connsiteY17" fmla="*/ 4222089 h 4533307"/>
              <a:gd name="connsiteX18" fmla="*/ 4037219 w 7530453"/>
              <a:gd name="connsiteY18" fmla="*/ 4264578 h 4533307"/>
              <a:gd name="connsiteX19" fmla="*/ 4145186 w 7530453"/>
              <a:gd name="connsiteY19" fmla="*/ 4160358 h 4533307"/>
              <a:gd name="connsiteX20" fmla="*/ 4141979 w 7530453"/>
              <a:gd name="connsiteY20" fmla="*/ 3824463 h 4533307"/>
              <a:gd name="connsiteX21" fmla="*/ 4161866 w 7530453"/>
              <a:gd name="connsiteY21" fmla="*/ 3564164 h 4533307"/>
              <a:gd name="connsiteX22" fmla="*/ 4197487 w 7530453"/>
              <a:gd name="connsiteY22" fmla="*/ 3532324 h 4533307"/>
              <a:gd name="connsiteX23" fmla="*/ 4660169 w 7530453"/>
              <a:gd name="connsiteY23" fmla="*/ 3902510 h 4533307"/>
              <a:gd name="connsiteX24" fmla="*/ 5124690 w 7530453"/>
              <a:gd name="connsiteY24" fmla="*/ 4261074 h 4533307"/>
              <a:gd name="connsiteX25" fmla="*/ 5428047 w 7530453"/>
              <a:gd name="connsiteY25" fmla="*/ 4533307 h 4533307"/>
              <a:gd name="connsiteX26" fmla="*/ 5422274 w 7530453"/>
              <a:gd name="connsiteY26" fmla="*/ 4223456 h 4533307"/>
              <a:gd name="connsiteX27" fmla="*/ 5374553 w 7530453"/>
              <a:gd name="connsiteY27" fmla="*/ 4111369 h 4533307"/>
              <a:gd name="connsiteX28" fmla="*/ 5313105 w 7530453"/>
              <a:gd name="connsiteY28" fmla="*/ 3961780 h 4533307"/>
              <a:gd name="connsiteX29" fmla="*/ 5773929 w 7530453"/>
              <a:gd name="connsiteY29" fmla="*/ 3848229 h 4533307"/>
              <a:gd name="connsiteX30" fmla="*/ 5756707 w 7530453"/>
              <a:gd name="connsiteY30" fmla="*/ 3610585 h 4533307"/>
              <a:gd name="connsiteX31" fmla="*/ 6248417 w 7530453"/>
              <a:gd name="connsiteY31" fmla="*/ 3739783 h 4533307"/>
              <a:gd name="connsiteX32" fmla="*/ 6267371 w 7530453"/>
              <a:gd name="connsiteY32" fmla="*/ 3719116 h 4533307"/>
              <a:gd name="connsiteX33" fmla="*/ 6046925 w 7530453"/>
              <a:gd name="connsiteY33" fmla="*/ 3647056 h 4533307"/>
              <a:gd name="connsiteX34" fmla="*/ 6087162 w 7530453"/>
              <a:gd name="connsiteY34" fmla="*/ 3609812 h 4533307"/>
              <a:gd name="connsiteX35" fmla="*/ 6063158 w 7530453"/>
              <a:gd name="connsiteY35" fmla="*/ 3444090 h 4533307"/>
              <a:gd name="connsiteX36" fmla="*/ 6257334 w 7530453"/>
              <a:gd name="connsiteY36" fmla="*/ 3589201 h 4533307"/>
              <a:gd name="connsiteX37" fmla="*/ 6335733 w 7530453"/>
              <a:gd name="connsiteY37" fmla="*/ 3573282 h 4533307"/>
              <a:gd name="connsiteX38" fmla="*/ 6435982 w 7530453"/>
              <a:gd name="connsiteY38" fmla="*/ 3553066 h 4533307"/>
              <a:gd name="connsiteX39" fmla="*/ 6577894 w 7530453"/>
              <a:gd name="connsiteY39" fmla="*/ 3591124 h 4533307"/>
              <a:gd name="connsiteX40" fmla="*/ 6715453 w 7530453"/>
              <a:gd name="connsiteY40" fmla="*/ 3339410 h 4533307"/>
              <a:gd name="connsiteX41" fmla="*/ 6980509 w 7530453"/>
              <a:gd name="connsiteY41" fmla="*/ 3515948 h 4533307"/>
              <a:gd name="connsiteX42" fmla="*/ 7172962 w 7530453"/>
              <a:gd name="connsiteY42" fmla="*/ 3640594 h 4533307"/>
              <a:gd name="connsiteX43" fmla="*/ 7506299 w 7530453"/>
              <a:gd name="connsiteY43" fmla="*/ 3856788 h 4533307"/>
              <a:gd name="connsiteX44" fmla="*/ 7530453 w 7530453"/>
              <a:gd name="connsiteY44" fmla="*/ 3805146 h 4533307"/>
              <a:gd name="connsiteX45" fmla="*/ 6215554 w 7530453"/>
              <a:gd name="connsiteY45" fmla="*/ 2691456 h 4533307"/>
              <a:gd name="connsiteX46" fmla="*/ 4505700 w 7530453"/>
              <a:gd name="connsiteY46" fmla="*/ 1558005 h 4533307"/>
              <a:gd name="connsiteX47" fmla="*/ 3714851 w 7530453"/>
              <a:gd name="connsiteY47" fmla="*/ 1063340 h 4533307"/>
              <a:gd name="connsiteX48" fmla="*/ 3405242 w 7530453"/>
              <a:gd name="connsiteY48" fmla="*/ 695702 h 4533307"/>
              <a:gd name="connsiteX49" fmla="*/ 2989294 w 7530453"/>
              <a:gd name="connsiteY49" fmla="*/ 0 h 4533307"/>
              <a:gd name="connsiteX50" fmla="*/ 2428349 w 7530453"/>
              <a:gd name="connsiteY50" fmla="*/ 1094620 h 4533307"/>
              <a:gd name="connsiteX51" fmla="*/ 2151733 w 7530453"/>
              <a:gd name="connsiteY51" fmla="*/ 1119896 h 4533307"/>
              <a:gd name="connsiteX52" fmla="*/ 1844109 w 7530453"/>
              <a:gd name="connsiteY52" fmla="*/ 1172490 h 4533307"/>
              <a:gd name="connsiteX53" fmla="*/ 1331283 w 7530453"/>
              <a:gd name="connsiteY53" fmla="*/ 1233303 h 4533307"/>
              <a:gd name="connsiteX54" fmla="*/ 775147 w 7530453"/>
              <a:gd name="connsiteY54" fmla="*/ 1204891 h 4533307"/>
              <a:gd name="connsiteX55" fmla="*/ 704984 w 7530453"/>
              <a:gd name="connsiteY55" fmla="*/ 1303270 h 4533307"/>
              <a:gd name="connsiteX56" fmla="*/ 611741 w 7530453"/>
              <a:gd name="connsiteY56" fmla="*/ 1427739 h 4533307"/>
              <a:gd name="connsiteX57" fmla="*/ 503874 w 7530453"/>
              <a:gd name="connsiteY57" fmla="*/ 1428589 h 4533307"/>
              <a:gd name="connsiteX58" fmla="*/ 474344 w 7530453"/>
              <a:gd name="connsiteY58" fmla="*/ 1560812 h 4533307"/>
              <a:gd name="connsiteX59" fmla="*/ 256794 w 7530453"/>
              <a:gd name="connsiteY59" fmla="*/ 1519248 h 4533307"/>
              <a:gd name="connsiteX60" fmla="*/ 0 w 7530453"/>
              <a:gd name="connsiteY60" fmla="*/ 1400486 h 4533307"/>
              <a:gd name="connsiteX61" fmla="*/ 473459 w 7530453"/>
              <a:gd name="connsiteY61" fmla="*/ 1651392 h 4533307"/>
              <a:gd name="connsiteX62" fmla="*/ 404572 w 7530453"/>
              <a:gd name="connsiteY62" fmla="*/ 1751107 h 4533307"/>
              <a:gd name="connsiteX63" fmla="*/ 420289 w 7530453"/>
              <a:gd name="connsiteY63" fmla="*/ 1988475 h 4533307"/>
              <a:gd name="connsiteX64" fmla="*/ 528610 w 7530453"/>
              <a:gd name="connsiteY64" fmla="*/ 1976514 h 4533307"/>
              <a:gd name="connsiteX65" fmla="*/ 691999 w 7530453"/>
              <a:gd name="connsiteY65" fmla="*/ 2046923 h 4533307"/>
              <a:gd name="connsiteX66" fmla="*/ 881879 w 7530453"/>
              <a:gd name="connsiteY66" fmla="*/ 2159948 h 4533307"/>
              <a:gd name="connsiteX67" fmla="*/ 846650 w 7530453"/>
              <a:gd name="connsiteY67" fmla="*/ 2305391 h 4533307"/>
              <a:gd name="connsiteX68" fmla="*/ 1036743 w 7530453"/>
              <a:gd name="connsiteY68" fmla="*/ 2535530 h 4533307"/>
              <a:gd name="connsiteX69" fmla="*/ 939283 w 7530453"/>
              <a:gd name="connsiteY69" fmla="*/ 2812110 h 4533307"/>
              <a:gd name="connsiteX0" fmla="*/ 939283 w 7530453"/>
              <a:gd name="connsiteY0" fmla="*/ 2812110 h 4533307"/>
              <a:gd name="connsiteX1" fmla="*/ 1481396 w 7530453"/>
              <a:gd name="connsiteY1" fmla="*/ 3054237 h 4533307"/>
              <a:gd name="connsiteX2" fmla="*/ 1802790 w 7530453"/>
              <a:gd name="connsiteY2" fmla="*/ 3213029 h 4533307"/>
              <a:gd name="connsiteX3" fmla="*/ 1351035 w 7530453"/>
              <a:gd name="connsiteY3" fmla="*/ 3838775 h 4533307"/>
              <a:gd name="connsiteX4" fmla="*/ 1691263 w 7530453"/>
              <a:gd name="connsiteY4" fmla="*/ 4083081 h 4533307"/>
              <a:gd name="connsiteX5" fmla="*/ 1846733 w 7530453"/>
              <a:gd name="connsiteY5" fmla="*/ 3880864 h 4533307"/>
              <a:gd name="connsiteX6" fmla="*/ 1873512 w 7530453"/>
              <a:gd name="connsiteY6" fmla="*/ 3851500 h 4533307"/>
              <a:gd name="connsiteX7" fmla="*/ 1917962 w 7530453"/>
              <a:gd name="connsiteY7" fmla="*/ 3864200 h 4533307"/>
              <a:gd name="connsiteX8" fmla="*/ 1892562 w 7530453"/>
              <a:gd name="connsiteY8" fmla="*/ 3902300 h 4533307"/>
              <a:gd name="connsiteX9" fmla="*/ 2054487 w 7530453"/>
              <a:gd name="connsiteY9" fmla="*/ 3975614 h 4533307"/>
              <a:gd name="connsiteX10" fmla="*/ 2264104 w 7530453"/>
              <a:gd name="connsiteY10" fmla="*/ 4048698 h 4533307"/>
              <a:gd name="connsiteX11" fmla="*/ 2258637 w 7530453"/>
              <a:gd name="connsiteY11" fmla="*/ 3971245 h 4533307"/>
              <a:gd name="connsiteX12" fmla="*/ 2284018 w 7530453"/>
              <a:gd name="connsiteY12" fmla="*/ 3885549 h 4533307"/>
              <a:gd name="connsiteX13" fmla="*/ 2398730 w 7530453"/>
              <a:gd name="connsiteY13" fmla="*/ 3394172 h 4533307"/>
              <a:gd name="connsiteX14" fmla="*/ 3209371 w 7530453"/>
              <a:gd name="connsiteY14" fmla="*/ 4078171 h 4533307"/>
              <a:gd name="connsiteX15" fmla="*/ 3418531 w 7530453"/>
              <a:gd name="connsiteY15" fmla="*/ 4140540 h 4533307"/>
              <a:gd name="connsiteX16" fmla="*/ 3587937 w 7530453"/>
              <a:gd name="connsiteY16" fmla="*/ 4172234 h 4533307"/>
              <a:gd name="connsiteX17" fmla="*/ 3827621 w 7530453"/>
              <a:gd name="connsiteY17" fmla="*/ 4222089 h 4533307"/>
              <a:gd name="connsiteX18" fmla="*/ 4037219 w 7530453"/>
              <a:gd name="connsiteY18" fmla="*/ 4264578 h 4533307"/>
              <a:gd name="connsiteX19" fmla="*/ 4145186 w 7530453"/>
              <a:gd name="connsiteY19" fmla="*/ 4160358 h 4533307"/>
              <a:gd name="connsiteX20" fmla="*/ 4141979 w 7530453"/>
              <a:gd name="connsiteY20" fmla="*/ 3824463 h 4533307"/>
              <a:gd name="connsiteX21" fmla="*/ 4161866 w 7530453"/>
              <a:gd name="connsiteY21" fmla="*/ 3564164 h 4533307"/>
              <a:gd name="connsiteX22" fmla="*/ 4197487 w 7530453"/>
              <a:gd name="connsiteY22" fmla="*/ 3532324 h 4533307"/>
              <a:gd name="connsiteX23" fmla="*/ 4660169 w 7530453"/>
              <a:gd name="connsiteY23" fmla="*/ 3902510 h 4533307"/>
              <a:gd name="connsiteX24" fmla="*/ 5124690 w 7530453"/>
              <a:gd name="connsiteY24" fmla="*/ 4261074 h 4533307"/>
              <a:gd name="connsiteX25" fmla="*/ 5428047 w 7530453"/>
              <a:gd name="connsiteY25" fmla="*/ 4533307 h 4533307"/>
              <a:gd name="connsiteX26" fmla="*/ 5422274 w 7530453"/>
              <a:gd name="connsiteY26" fmla="*/ 4223456 h 4533307"/>
              <a:gd name="connsiteX27" fmla="*/ 5374553 w 7530453"/>
              <a:gd name="connsiteY27" fmla="*/ 4111369 h 4533307"/>
              <a:gd name="connsiteX28" fmla="*/ 5313105 w 7530453"/>
              <a:gd name="connsiteY28" fmla="*/ 3961780 h 4533307"/>
              <a:gd name="connsiteX29" fmla="*/ 5773929 w 7530453"/>
              <a:gd name="connsiteY29" fmla="*/ 3848229 h 4533307"/>
              <a:gd name="connsiteX30" fmla="*/ 5756707 w 7530453"/>
              <a:gd name="connsiteY30" fmla="*/ 3610585 h 4533307"/>
              <a:gd name="connsiteX31" fmla="*/ 6248417 w 7530453"/>
              <a:gd name="connsiteY31" fmla="*/ 3739783 h 4533307"/>
              <a:gd name="connsiteX32" fmla="*/ 6267371 w 7530453"/>
              <a:gd name="connsiteY32" fmla="*/ 3719116 h 4533307"/>
              <a:gd name="connsiteX33" fmla="*/ 6046925 w 7530453"/>
              <a:gd name="connsiteY33" fmla="*/ 3647056 h 4533307"/>
              <a:gd name="connsiteX34" fmla="*/ 6087162 w 7530453"/>
              <a:gd name="connsiteY34" fmla="*/ 3609812 h 4533307"/>
              <a:gd name="connsiteX35" fmla="*/ 6122789 w 7530453"/>
              <a:gd name="connsiteY35" fmla="*/ 3520758 h 4533307"/>
              <a:gd name="connsiteX36" fmla="*/ 6257334 w 7530453"/>
              <a:gd name="connsiteY36" fmla="*/ 3589201 h 4533307"/>
              <a:gd name="connsiteX37" fmla="*/ 6335733 w 7530453"/>
              <a:gd name="connsiteY37" fmla="*/ 3573282 h 4533307"/>
              <a:gd name="connsiteX38" fmla="*/ 6435982 w 7530453"/>
              <a:gd name="connsiteY38" fmla="*/ 3553066 h 4533307"/>
              <a:gd name="connsiteX39" fmla="*/ 6577894 w 7530453"/>
              <a:gd name="connsiteY39" fmla="*/ 3591124 h 4533307"/>
              <a:gd name="connsiteX40" fmla="*/ 6715453 w 7530453"/>
              <a:gd name="connsiteY40" fmla="*/ 3339410 h 4533307"/>
              <a:gd name="connsiteX41" fmla="*/ 6980509 w 7530453"/>
              <a:gd name="connsiteY41" fmla="*/ 3515948 h 4533307"/>
              <a:gd name="connsiteX42" fmla="*/ 7172962 w 7530453"/>
              <a:gd name="connsiteY42" fmla="*/ 3640594 h 4533307"/>
              <a:gd name="connsiteX43" fmla="*/ 7506299 w 7530453"/>
              <a:gd name="connsiteY43" fmla="*/ 3856788 h 4533307"/>
              <a:gd name="connsiteX44" fmla="*/ 7530453 w 7530453"/>
              <a:gd name="connsiteY44" fmla="*/ 3805146 h 4533307"/>
              <a:gd name="connsiteX45" fmla="*/ 6215554 w 7530453"/>
              <a:gd name="connsiteY45" fmla="*/ 2691456 h 4533307"/>
              <a:gd name="connsiteX46" fmla="*/ 4505700 w 7530453"/>
              <a:gd name="connsiteY46" fmla="*/ 1558005 h 4533307"/>
              <a:gd name="connsiteX47" fmla="*/ 3714851 w 7530453"/>
              <a:gd name="connsiteY47" fmla="*/ 1063340 h 4533307"/>
              <a:gd name="connsiteX48" fmla="*/ 3405242 w 7530453"/>
              <a:gd name="connsiteY48" fmla="*/ 695702 h 4533307"/>
              <a:gd name="connsiteX49" fmla="*/ 2989294 w 7530453"/>
              <a:gd name="connsiteY49" fmla="*/ 0 h 4533307"/>
              <a:gd name="connsiteX50" fmla="*/ 2428349 w 7530453"/>
              <a:gd name="connsiteY50" fmla="*/ 1094620 h 4533307"/>
              <a:gd name="connsiteX51" fmla="*/ 2151733 w 7530453"/>
              <a:gd name="connsiteY51" fmla="*/ 1119896 h 4533307"/>
              <a:gd name="connsiteX52" fmla="*/ 1844109 w 7530453"/>
              <a:gd name="connsiteY52" fmla="*/ 1172490 h 4533307"/>
              <a:gd name="connsiteX53" fmla="*/ 1331283 w 7530453"/>
              <a:gd name="connsiteY53" fmla="*/ 1233303 h 4533307"/>
              <a:gd name="connsiteX54" fmla="*/ 775147 w 7530453"/>
              <a:gd name="connsiteY54" fmla="*/ 1204891 h 4533307"/>
              <a:gd name="connsiteX55" fmla="*/ 704984 w 7530453"/>
              <a:gd name="connsiteY55" fmla="*/ 1303270 h 4533307"/>
              <a:gd name="connsiteX56" fmla="*/ 611741 w 7530453"/>
              <a:gd name="connsiteY56" fmla="*/ 1427739 h 4533307"/>
              <a:gd name="connsiteX57" fmla="*/ 503874 w 7530453"/>
              <a:gd name="connsiteY57" fmla="*/ 1428589 h 4533307"/>
              <a:gd name="connsiteX58" fmla="*/ 474344 w 7530453"/>
              <a:gd name="connsiteY58" fmla="*/ 1560812 h 4533307"/>
              <a:gd name="connsiteX59" fmla="*/ 256794 w 7530453"/>
              <a:gd name="connsiteY59" fmla="*/ 1519248 h 4533307"/>
              <a:gd name="connsiteX60" fmla="*/ 0 w 7530453"/>
              <a:gd name="connsiteY60" fmla="*/ 1400486 h 4533307"/>
              <a:gd name="connsiteX61" fmla="*/ 473459 w 7530453"/>
              <a:gd name="connsiteY61" fmla="*/ 1651392 h 4533307"/>
              <a:gd name="connsiteX62" fmla="*/ 404572 w 7530453"/>
              <a:gd name="connsiteY62" fmla="*/ 1751107 h 4533307"/>
              <a:gd name="connsiteX63" fmla="*/ 420289 w 7530453"/>
              <a:gd name="connsiteY63" fmla="*/ 1988475 h 4533307"/>
              <a:gd name="connsiteX64" fmla="*/ 528610 w 7530453"/>
              <a:gd name="connsiteY64" fmla="*/ 1976514 h 4533307"/>
              <a:gd name="connsiteX65" fmla="*/ 691999 w 7530453"/>
              <a:gd name="connsiteY65" fmla="*/ 2046923 h 4533307"/>
              <a:gd name="connsiteX66" fmla="*/ 881879 w 7530453"/>
              <a:gd name="connsiteY66" fmla="*/ 2159948 h 4533307"/>
              <a:gd name="connsiteX67" fmla="*/ 846650 w 7530453"/>
              <a:gd name="connsiteY67" fmla="*/ 2305391 h 4533307"/>
              <a:gd name="connsiteX68" fmla="*/ 1036743 w 7530453"/>
              <a:gd name="connsiteY68" fmla="*/ 2535530 h 4533307"/>
              <a:gd name="connsiteX69" fmla="*/ 939283 w 7530453"/>
              <a:gd name="connsiteY69" fmla="*/ 2812110 h 4533307"/>
              <a:gd name="connsiteX0" fmla="*/ 939283 w 7530453"/>
              <a:gd name="connsiteY0" fmla="*/ 2812110 h 4533307"/>
              <a:gd name="connsiteX1" fmla="*/ 1481396 w 7530453"/>
              <a:gd name="connsiteY1" fmla="*/ 3054237 h 4533307"/>
              <a:gd name="connsiteX2" fmla="*/ 1802790 w 7530453"/>
              <a:gd name="connsiteY2" fmla="*/ 3213029 h 4533307"/>
              <a:gd name="connsiteX3" fmla="*/ 1351035 w 7530453"/>
              <a:gd name="connsiteY3" fmla="*/ 3838775 h 4533307"/>
              <a:gd name="connsiteX4" fmla="*/ 1691263 w 7530453"/>
              <a:gd name="connsiteY4" fmla="*/ 4083081 h 4533307"/>
              <a:gd name="connsiteX5" fmla="*/ 1846733 w 7530453"/>
              <a:gd name="connsiteY5" fmla="*/ 3880864 h 4533307"/>
              <a:gd name="connsiteX6" fmla="*/ 1873512 w 7530453"/>
              <a:gd name="connsiteY6" fmla="*/ 3851500 h 4533307"/>
              <a:gd name="connsiteX7" fmla="*/ 1917962 w 7530453"/>
              <a:gd name="connsiteY7" fmla="*/ 3864200 h 4533307"/>
              <a:gd name="connsiteX8" fmla="*/ 1892562 w 7530453"/>
              <a:gd name="connsiteY8" fmla="*/ 3902300 h 4533307"/>
              <a:gd name="connsiteX9" fmla="*/ 2054487 w 7530453"/>
              <a:gd name="connsiteY9" fmla="*/ 3975614 h 4533307"/>
              <a:gd name="connsiteX10" fmla="*/ 2264104 w 7530453"/>
              <a:gd name="connsiteY10" fmla="*/ 4048698 h 4533307"/>
              <a:gd name="connsiteX11" fmla="*/ 2258637 w 7530453"/>
              <a:gd name="connsiteY11" fmla="*/ 3971245 h 4533307"/>
              <a:gd name="connsiteX12" fmla="*/ 2284018 w 7530453"/>
              <a:gd name="connsiteY12" fmla="*/ 3885549 h 4533307"/>
              <a:gd name="connsiteX13" fmla="*/ 2398730 w 7530453"/>
              <a:gd name="connsiteY13" fmla="*/ 3394172 h 4533307"/>
              <a:gd name="connsiteX14" fmla="*/ 3209371 w 7530453"/>
              <a:gd name="connsiteY14" fmla="*/ 4078171 h 4533307"/>
              <a:gd name="connsiteX15" fmla="*/ 3418531 w 7530453"/>
              <a:gd name="connsiteY15" fmla="*/ 4140540 h 4533307"/>
              <a:gd name="connsiteX16" fmla="*/ 3587937 w 7530453"/>
              <a:gd name="connsiteY16" fmla="*/ 4172234 h 4533307"/>
              <a:gd name="connsiteX17" fmla="*/ 3827621 w 7530453"/>
              <a:gd name="connsiteY17" fmla="*/ 4222089 h 4533307"/>
              <a:gd name="connsiteX18" fmla="*/ 4037219 w 7530453"/>
              <a:gd name="connsiteY18" fmla="*/ 4264578 h 4533307"/>
              <a:gd name="connsiteX19" fmla="*/ 4145186 w 7530453"/>
              <a:gd name="connsiteY19" fmla="*/ 4160358 h 4533307"/>
              <a:gd name="connsiteX20" fmla="*/ 4141979 w 7530453"/>
              <a:gd name="connsiteY20" fmla="*/ 3824463 h 4533307"/>
              <a:gd name="connsiteX21" fmla="*/ 4161866 w 7530453"/>
              <a:gd name="connsiteY21" fmla="*/ 3564164 h 4533307"/>
              <a:gd name="connsiteX22" fmla="*/ 4197487 w 7530453"/>
              <a:gd name="connsiteY22" fmla="*/ 3532324 h 4533307"/>
              <a:gd name="connsiteX23" fmla="*/ 4660169 w 7530453"/>
              <a:gd name="connsiteY23" fmla="*/ 3902510 h 4533307"/>
              <a:gd name="connsiteX24" fmla="*/ 5124690 w 7530453"/>
              <a:gd name="connsiteY24" fmla="*/ 4261074 h 4533307"/>
              <a:gd name="connsiteX25" fmla="*/ 5428047 w 7530453"/>
              <a:gd name="connsiteY25" fmla="*/ 4533307 h 4533307"/>
              <a:gd name="connsiteX26" fmla="*/ 5422274 w 7530453"/>
              <a:gd name="connsiteY26" fmla="*/ 4223456 h 4533307"/>
              <a:gd name="connsiteX27" fmla="*/ 5374553 w 7530453"/>
              <a:gd name="connsiteY27" fmla="*/ 4111369 h 4533307"/>
              <a:gd name="connsiteX28" fmla="*/ 5313105 w 7530453"/>
              <a:gd name="connsiteY28" fmla="*/ 3961780 h 4533307"/>
              <a:gd name="connsiteX29" fmla="*/ 5773929 w 7530453"/>
              <a:gd name="connsiteY29" fmla="*/ 3848229 h 4533307"/>
              <a:gd name="connsiteX30" fmla="*/ 6003748 w 7530453"/>
              <a:gd name="connsiteY30" fmla="*/ 3751143 h 4533307"/>
              <a:gd name="connsiteX31" fmla="*/ 6248417 w 7530453"/>
              <a:gd name="connsiteY31" fmla="*/ 3739783 h 4533307"/>
              <a:gd name="connsiteX32" fmla="*/ 6267371 w 7530453"/>
              <a:gd name="connsiteY32" fmla="*/ 3719116 h 4533307"/>
              <a:gd name="connsiteX33" fmla="*/ 6046925 w 7530453"/>
              <a:gd name="connsiteY33" fmla="*/ 3647056 h 4533307"/>
              <a:gd name="connsiteX34" fmla="*/ 6087162 w 7530453"/>
              <a:gd name="connsiteY34" fmla="*/ 3609812 h 4533307"/>
              <a:gd name="connsiteX35" fmla="*/ 6122789 w 7530453"/>
              <a:gd name="connsiteY35" fmla="*/ 3520758 h 4533307"/>
              <a:gd name="connsiteX36" fmla="*/ 6257334 w 7530453"/>
              <a:gd name="connsiteY36" fmla="*/ 3589201 h 4533307"/>
              <a:gd name="connsiteX37" fmla="*/ 6335733 w 7530453"/>
              <a:gd name="connsiteY37" fmla="*/ 3573282 h 4533307"/>
              <a:gd name="connsiteX38" fmla="*/ 6435982 w 7530453"/>
              <a:gd name="connsiteY38" fmla="*/ 3553066 h 4533307"/>
              <a:gd name="connsiteX39" fmla="*/ 6577894 w 7530453"/>
              <a:gd name="connsiteY39" fmla="*/ 3591124 h 4533307"/>
              <a:gd name="connsiteX40" fmla="*/ 6715453 w 7530453"/>
              <a:gd name="connsiteY40" fmla="*/ 3339410 h 4533307"/>
              <a:gd name="connsiteX41" fmla="*/ 6980509 w 7530453"/>
              <a:gd name="connsiteY41" fmla="*/ 3515948 h 4533307"/>
              <a:gd name="connsiteX42" fmla="*/ 7172962 w 7530453"/>
              <a:gd name="connsiteY42" fmla="*/ 3640594 h 4533307"/>
              <a:gd name="connsiteX43" fmla="*/ 7506299 w 7530453"/>
              <a:gd name="connsiteY43" fmla="*/ 3856788 h 4533307"/>
              <a:gd name="connsiteX44" fmla="*/ 7530453 w 7530453"/>
              <a:gd name="connsiteY44" fmla="*/ 3805146 h 4533307"/>
              <a:gd name="connsiteX45" fmla="*/ 6215554 w 7530453"/>
              <a:gd name="connsiteY45" fmla="*/ 2691456 h 4533307"/>
              <a:gd name="connsiteX46" fmla="*/ 4505700 w 7530453"/>
              <a:gd name="connsiteY46" fmla="*/ 1558005 h 4533307"/>
              <a:gd name="connsiteX47" fmla="*/ 3714851 w 7530453"/>
              <a:gd name="connsiteY47" fmla="*/ 1063340 h 4533307"/>
              <a:gd name="connsiteX48" fmla="*/ 3405242 w 7530453"/>
              <a:gd name="connsiteY48" fmla="*/ 695702 h 4533307"/>
              <a:gd name="connsiteX49" fmla="*/ 2989294 w 7530453"/>
              <a:gd name="connsiteY49" fmla="*/ 0 h 4533307"/>
              <a:gd name="connsiteX50" fmla="*/ 2428349 w 7530453"/>
              <a:gd name="connsiteY50" fmla="*/ 1094620 h 4533307"/>
              <a:gd name="connsiteX51" fmla="*/ 2151733 w 7530453"/>
              <a:gd name="connsiteY51" fmla="*/ 1119896 h 4533307"/>
              <a:gd name="connsiteX52" fmla="*/ 1844109 w 7530453"/>
              <a:gd name="connsiteY52" fmla="*/ 1172490 h 4533307"/>
              <a:gd name="connsiteX53" fmla="*/ 1331283 w 7530453"/>
              <a:gd name="connsiteY53" fmla="*/ 1233303 h 4533307"/>
              <a:gd name="connsiteX54" fmla="*/ 775147 w 7530453"/>
              <a:gd name="connsiteY54" fmla="*/ 1204891 h 4533307"/>
              <a:gd name="connsiteX55" fmla="*/ 704984 w 7530453"/>
              <a:gd name="connsiteY55" fmla="*/ 1303270 h 4533307"/>
              <a:gd name="connsiteX56" fmla="*/ 611741 w 7530453"/>
              <a:gd name="connsiteY56" fmla="*/ 1427739 h 4533307"/>
              <a:gd name="connsiteX57" fmla="*/ 503874 w 7530453"/>
              <a:gd name="connsiteY57" fmla="*/ 1428589 h 4533307"/>
              <a:gd name="connsiteX58" fmla="*/ 474344 w 7530453"/>
              <a:gd name="connsiteY58" fmla="*/ 1560812 h 4533307"/>
              <a:gd name="connsiteX59" fmla="*/ 256794 w 7530453"/>
              <a:gd name="connsiteY59" fmla="*/ 1519248 h 4533307"/>
              <a:gd name="connsiteX60" fmla="*/ 0 w 7530453"/>
              <a:gd name="connsiteY60" fmla="*/ 1400486 h 4533307"/>
              <a:gd name="connsiteX61" fmla="*/ 473459 w 7530453"/>
              <a:gd name="connsiteY61" fmla="*/ 1651392 h 4533307"/>
              <a:gd name="connsiteX62" fmla="*/ 404572 w 7530453"/>
              <a:gd name="connsiteY62" fmla="*/ 1751107 h 4533307"/>
              <a:gd name="connsiteX63" fmla="*/ 420289 w 7530453"/>
              <a:gd name="connsiteY63" fmla="*/ 1988475 h 4533307"/>
              <a:gd name="connsiteX64" fmla="*/ 528610 w 7530453"/>
              <a:gd name="connsiteY64" fmla="*/ 1976514 h 4533307"/>
              <a:gd name="connsiteX65" fmla="*/ 691999 w 7530453"/>
              <a:gd name="connsiteY65" fmla="*/ 2046923 h 4533307"/>
              <a:gd name="connsiteX66" fmla="*/ 881879 w 7530453"/>
              <a:gd name="connsiteY66" fmla="*/ 2159948 h 4533307"/>
              <a:gd name="connsiteX67" fmla="*/ 846650 w 7530453"/>
              <a:gd name="connsiteY67" fmla="*/ 2305391 h 4533307"/>
              <a:gd name="connsiteX68" fmla="*/ 1036743 w 7530453"/>
              <a:gd name="connsiteY68" fmla="*/ 2535530 h 4533307"/>
              <a:gd name="connsiteX69" fmla="*/ 939283 w 7530453"/>
              <a:gd name="connsiteY69" fmla="*/ 2812110 h 4533307"/>
              <a:gd name="connsiteX0" fmla="*/ 939283 w 7530453"/>
              <a:gd name="connsiteY0" fmla="*/ 2812110 h 4533307"/>
              <a:gd name="connsiteX1" fmla="*/ 1481396 w 7530453"/>
              <a:gd name="connsiteY1" fmla="*/ 3054237 h 4533307"/>
              <a:gd name="connsiteX2" fmla="*/ 1802790 w 7530453"/>
              <a:gd name="connsiteY2" fmla="*/ 3213029 h 4533307"/>
              <a:gd name="connsiteX3" fmla="*/ 1351035 w 7530453"/>
              <a:gd name="connsiteY3" fmla="*/ 3838775 h 4533307"/>
              <a:gd name="connsiteX4" fmla="*/ 1691263 w 7530453"/>
              <a:gd name="connsiteY4" fmla="*/ 4083081 h 4533307"/>
              <a:gd name="connsiteX5" fmla="*/ 1846733 w 7530453"/>
              <a:gd name="connsiteY5" fmla="*/ 3880864 h 4533307"/>
              <a:gd name="connsiteX6" fmla="*/ 1873512 w 7530453"/>
              <a:gd name="connsiteY6" fmla="*/ 3851500 h 4533307"/>
              <a:gd name="connsiteX7" fmla="*/ 1917962 w 7530453"/>
              <a:gd name="connsiteY7" fmla="*/ 3864200 h 4533307"/>
              <a:gd name="connsiteX8" fmla="*/ 1892562 w 7530453"/>
              <a:gd name="connsiteY8" fmla="*/ 3902300 h 4533307"/>
              <a:gd name="connsiteX9" fmla="*/ 2054487 w 7530453"/>
              <a:gd name="connsiteY9" fmla="*/ 3975614 h 4533307"/>
              <a:gd name="connsiteX10" fmla="*/ 2264104 w 7530453"/>
              <a:gd name="connsiteY10" fmla="*/ 4048698 h 4533307"/>
              <a:gd name="connsiteX11" fmla="*/ 2258637 w 7530453"/>
              <a:gd name="connsiteY11" fmla="*/ 3971245 h 4533307"/>
              <a:gd name="connsiteX12" fmla="*/ 2284018 w 7530453"/>
              <a:gd name="connsiteY12" fmla="*/ 3885549 h 4533307"/>
              <a:gd name="connsiteX13" fmla="*/ 2398730 w 7530453"/>
              <a:gd name="connsiteY13" fmla="*/ 3394172 h 4533307"/>
              <a:gd name="connsiteX14" fmla="*/ 3209371 w 7530453"/>
              <a:gd name="connsiteY14" fmla="*/ 4078171 h 4533307"/>
              <a:gd name="connsiteX15" fmla="*/ 3418531 w 7530453"/>
              <a:gd name="connsiteY15" fmla="*/ 4140540 h 4533307"/>
              <a:gd name="connsiteX16" fmla="*/ 3587937 w 7530453"/>
              <a:gd name="connsiteY16" fmla="*/ 4172234 h 4533307"/>
              <a:gd name="connsiteX17" fmla="*/ 3827621 w 7530453"/>
              <a:gd name="connsiteY17" fmla="*/ 4222089 h 4533307"/>
              <a:gd name="connsiteX18" fmla="*/ 4037219 w 7530453"/>
              <a:gd name="connsiteY18" fmla="*/ 4264578 h 4533307"/>
              <a:gd name="connsiteX19" fmla="*/ 4145186 w 7530453"/>
              <a:gd name="connsiteY19" fmla="*/ 4160358 h 4533307"/>
              <a:gd name="connsiteX20" fmla="*/ 4141979 w 7530453"/>
              <a:gd name="connsiteY20" fmla="*/ 3824463 h 4533307"/>
              <a:gd name="connsiteX21" fmla="*/ 4161866 w 7530453"/>
              <a:gd name="connsiteY21" fmla="*/ 3564164 h 4533307"/>
              <a:gd name="connsiteX22" fmla="*/ 4197487 w 7530453"/>
              <a:gd name="connsiteY22" fmla="*/ 3532324 h 4533307"/>
              <a:gd name="connsiteX23" fmla="*/ 4660169 w 7530453"/>
              <a:gd name="connsiteY23" fmla="*/ 3902510 h 4533307"/>
              <a:gd name="connsiteX24" fmla="*/ 5124690 w 7530453"/>
              <a:gd name="connsiteY24" fmla="*/ 4261074 h 4533307"/>
              <a:gd name="connsiteX25" fmla="*/ 5428047 w 7530453"/>
              <a:gd name="connsiteY25" fmla="*/ 4533307 h 4533307"/>
              <a:gd name="connsiteX26" fmla="*/ 5422274 w 7530453"/>
              <a:gd name="connsiteY26" fmla="*/ 4223456 h 4533307"/>
              <a:gd name="connsiteX27" fmla="*/ 5374553 w 7530453"/>
              <a:gd name="connsiteY27" fmla="*/ 4111369 h 4533307"/>
              <a:gd name="connsiteX28" fmla="*/ 5313105 w 7530453"/>
              <a:gd name="connsiteY28" fmla="*/ 3961780 h 4533307"/>
              <a:gd name="connsiteX29" fmla="*/ 6008192 w 7530453"/>
              <a:gd name="connsiteY29" fmla="*/ 4005824 h 4533307"/>
              <a:gd name="connsiteX30" fmla="*/ 6003748 w 7530453"/>
              <a:gd name="connsiteY30" fmla="*/ 3751143 h 4533307"/>
              <a:gd name="connsiteX31" fmla="*/ 6248417 w 7530453"/>
              <a:gd name="connsiteY31" fmla="*/ 3739783 h 4533307"/>
              <a:gd name="connsiteX32" fmla="*/ 6267371 w 7530453"/>
              <a:gd name="connsiteY32" fmla="*/ 3719116 h 4533307"/>
              <a:gd name="connsiteX33" fmla="*/ 6046925 w 7530453"/>
              <a:gd name="connsiteY33" fmla="*/ 3647056 h 4533307"/>
              <a:gd name="connsiteX34" fmla="*/ 6087162 w 7530453"/>
              <a:gd name="connsiteY34" fmla="*/ 3609812 h 4533307"/>
              <a:gd name="connsiteX35" fmla="*/ 6122789 w 7530453"/>
              <a:gd name="connsiteY35" fmla="*/ 3520758 h 4533307"/>
              <a:gd name="connsiteX36" fmla="*/ 6257334 w 7530453"/>
              <a:gd name="connsiteY36" fmla="*/ 3589201 h 4533307"/>
              <a:gd name="connsiteX37" fmla="*/ 6335733 w 7530453"/>
              <a:gd name="connsiteY37" fmla="*/ 3573282 h 4533307"/>
              <a:gd name="connsiteX38" fmla="*/ 6435982 w 7530453"/>
              <a:gd name="connsiteY38" fmla="*/ 3553066 h 4533307"/>
              <a:gd name="connsiteX39" fmla="*/ 6577894 w 7530453"/>
              <a:gd name="connsiteY39" fmla="*/ 3591124 h 4533307"/>
              <a:gd name="connsiteX40" fmla="*/ 6715453 w 7530453"/>
              <a:gd name="connsiteY40" fmla="*/ 3339410 h 4533307"/>
              <a:gd name="connsiteX41" fmla="*/ 6980509 w 7530453"/>
              <a:gd name="connsiteY41" fmla="*/ 3515948 h 4533307"/>
              <a:gd name="connsiteX42" fmla="*/ 7172962 w 7530453"/>
              <a:gd name="connsiteY42" fmla="*/ 3640594 h 4533307"/>
              <a:gd name="connsiteX43" fmla="*/ 7506299 w 7530453"/>
              <a:gd name="connsiteY43" fmla="*/ 3856788 h 4533307"/>
              <a:gd name="connsiteX44" fmla="*/ 7530453 w 7530453"/>
              <a:gd name="connsiteY44" fmla="*/ 3805146 h 4533307"/>
              <a:gd name="connsiteX45" fmla="*/ 6215554 w 7530453"/>
              <a:gd name="connsiteY45" fmla="*/ 2691456 h 4533307"/>
              <a:gd name="connsiteX46" fmla="*/ 4505700 w 7530453"/>
              <a:gd name="connsiteY46" fmla="*/ 1558005 h 4533307"/>
              <a:gd name="connsiteX47" fmla="*/ 3714851 w 7530453"/>
              <a:gd name="connsiteY47" fmla="*/ 1063340 h 4533307"/>
              <a:gd name="connsiteX48" fmla="*/ 3405242 w 7530453"/>
              <a:gd name="connsiteY48" fmla="*/ 695702 h 4533307"/>
              <a:gd name="connsiteX49" fmla="*/ 2989294 w 7530453"/>
              <a:gd name="connsiteY49" fmla="*/ 0 h 4533307"/>
              <a:gd name="connsiteX50" fmla="*/ 2428349 w 7530453"/>
              <a:gd name="connsiteY50" fmla="*/ 1094620 h 4533307"/>
              <a:gd name="connsiteX51" fmla="*/ 2151733 w 7530453"/>
              <a:gd name="connsiteY51" fmla="*/ 1119896 h 4533307"/>
              <a:gd name="connsiteX52" fmla="*/ 1844109 w 7530453"/>
              <a:gd name="connsiteY52" fmla="*/ 1172490 h 4533307"/>
              <a:gd name="connsiteX53" fmla="*/ 1331283 w 7530453"/>
              <a:gd name="connsiteY53" fmla="*/ 1233303 h 4533307"/>
              <a:gd name="connsiteX54" fmla="*/ 775147 w 7530453"/>
              <a:gd name="connsiteY54" fmla="*/ 1204891 h 4533307"/>
              <a:gd name="connsiteX55" fmla="*/ 704984 w 7530453"/>
              <a:gd name="connsiteY55" fmla="*/ 1303270 h 4533307"/>
              <a:gd name="connsiteX56" fmla="*/ 611741 w 7530453"/>
              <a:gd name="connsiteY56" fmla="*/ 1427739 h 4533307"/>
              <a:gd name="connsiteX57" fmla="*/ 503874 w 7530453"/>
              <a:gd name="connsiteY57" fmla="*/ 1428589 h 4533307"/>
              <a:gd name="connsiteX58" fmla="*/ 474344 w 7530453"/>
              <a:gd name="connsiteY58" fmla="*/ 1560812 h 4533307"/>
              <a:gd name="connsiteX59" fmla="*/ 256794 w 7530453"/>
              <a:gd name="connsiteY59" fmla="*/ 1519248 h 4533307"/>
              <a:gd name="connsiteX60" fmla="*/ 0 w 7530453"/>
              <a:gd name="connsiteY60" fmla="*/ 1400486 h 4533307"/>
              <a:gd name="connsiteX61" fmla="*/ 473459 w 7530453"/>
              <a:gd name="connsiteY61" fmla="*/ 1651392 h 4533307"/>
              <a:gd name="connsiteX62" fmla="*/ 404572 w 7530453"/>
              <a:gd name="connsiteY62" fmla="*/ 1751107 h 4533307"/>
              <a:gd name="connsiteX63" fmla="*/ 420289 w 7530453"/>
              <a:gd name="connsiteY63" fmla="*/ 1988475 h 4533307"/>
              <a:gd name="connsiteX64" fmla="*/ 528610 w 7530453"/>
              <a:gd name="connsiteY64" fmla="*/ 1976514 h 4533307"/>
              <a:gd name="connsiteX65" fmla="*/ 691999 w 7530453"/>
              <a:gd name="connsiteY65" fmla="*/ 2046923 h 4533307"/>
              <a:gd name="connsiteX66" fmla="*/ 881879 w 7530453"/>
              <a:gd name="connsiteY66" fmla="*/ 2159948 h 4533307"/>
              <a:gd name="connsiteX67" fmla="*/ 846650 w 7530453"/>
              <a:gd name="connsiteY67" fmla="*/ 2305391 h 4533307"/>
              <a:gd name="connsiteX68" fmla="*/ 1036743 w 7530453"/>
              <a:gd name="connsiteY68" fmla="*/ 2535530 h 4533307"/>
              <a:gd name="connsiteX69" fmla="*/ 939283 w 7530453"/>
              <a:gd name="connsiteY69" fmla="*/ 2812110 h 4533307"/>
              <a:gd name="connsiteX0" fmla="*/ 939283 w 7530453"/>
              <a:gd name="connsiteY0" fmla="*/ 2812110 h 4533307"/>
              <a:gd name="connsiteX1" fmla="*/ 1481396 w 7530453"/>
              <a:gd name="connsiteY1" fmla="*/ 3054237 h 4533307"/>
              <a:gd name="connsiteX2" fmla="*/ 1802790 w 7530453"/>
              <a:gd name="connsiteY2" fmla="*/ 3213029 h 4533307"/>
              <a:gd name="connsiteX3" fmla="*/ 1351035 w 7530453"/>
              <a:gd name="connsiteY3" fmla="*/ 3838775 h 4533307"/>
              <a:gd name="connsiteX4" fmla="*/ 1691263 w 7530453"/>
              <a:gd name="connsiteY4" fmla="*/ 4083081 h 4533307"/>
              <a:gd name="connsiteX5" fmla="*/ 1846733 w 7530453"/>
              <a:gd name="connsiteY5" fmla="*/ 3880864 h 4533307"/>
              <a:gd name="connsiteX6" fmla="*/ 1873512 w 7530453"/>
              <a:gd name="connsiteY6" fmla="*/ 3851500 h 4533307"/>
              <a:gd name="connsiteX7" fmla="*/ 1917962 w 7530453"/>
              <a:gd name="connsiteY7" fmla="*/ 3864200 h 4533307"/>
              <a:gd name="connsiteX8" fmla="*/ 1892562 w 7530453"/>
              <a:gd name="connsiteY8" fmla="*/ 3902300 h 4533307"/>
              <a:gd name="connsiteX9" fmla="*/ 2054487 w 7530453"/>
              <a:gd name="connsiteY9" fmla="*/ 3975614 h 4533307"/>
              <a:gd name="connsiteX10" fmla="*/ 2264104 w 7530453"/>
              <a:gd name="connsiteY10" fmla="*/ 4048698 h 4533307"/>
              <a:gd name="connsiteX11" fmla="*/ 2258637 w 7530453"/>
              <a:gd name="connsiteY11" fmla="*/ 3971245 h 4533307"/>
              <a:gd name="connsiteX12" fmla="*/ 2284018 w 7530453"/>
              <a:gd name="connsiteY12" fmla="*/ 3885549 h 4533307"/>
              <a:gd name="connsiteX13" fmla="*/ 2398730 w 7530453"/>
              <a:gd name="connsiteY13" fmla="*/ 3394172 h 4533307"/>
              <a:gd name="connsiteX14" fmla="*/ 3209371 w 7530453"/>
              <a:gd name="connsiteY14" fmla="*/ 4078171 h 4533307"/>
              <a:gd name="connsiteX15" fmla="*/ 3418531 w 7530453"/>
              <a:gd name="connsiteY15" fmla="*/ 4140540 h 4533307"/>
              <a:gd name="connsiteX16" fmla="*/ 3587937 w 7530453"/>
              <a:gd name="connsiteY16" fmla="*/ 4172234 h 4533307"/>
              <a:gd name="connsiteX17" fmla="*/ 3827621 w 7530453"/>
              <a:gd name="connsiteY17" fmla="*/ 4222089 h 4533307"/>
              <a:gd name="connsiteX18" fmla="*/ 4037219 w 7530453"/>
              <a:gd name="connsiteY18" fmla="*/ 4264578 h 4533307"/>
              <a:gd name="connsiteX19" fmla="*/ 4145186 w 7530453"/>
              <a:gd name="connsiteY19" fmla="*/ 4160358 h 4533307"/>
              <a:gd name="connsiteX20" fmla="*/ 4141979 w 7530453"/>
              <a:gd name="connsiteY20" fmla="*/ 3824463 h 4533307"/>
              <a:gd name="connsiteX21" fmla="*/ 4161866 w 7530453"/>
              <a:gd name="connsiteY21" fmla="*/ 3564164 h 4533307"/>
              <a:gd name="connsiteX22" fmla="*/ 4197487 w 7530453"/>
              <a:gd name="connsiteY22" fmla="*/ 3532324 h 4533307"/>
              <a:gd name="connsiteX23" fmla="*/ 4660169 w 7530453"/>
              <a:gd name="connsiteY23" fmla="*/ 3902510 h 4533307"/>
              <a:gd name="connsiteX24" fmla="*/ 5124690 w 7530453"/>
              <a:gd name="connsiteY24" fmla="*/ 4261074 h 4533307"/>
              <a:gd name="connsiteX25" fmla="*/ 5428047 w 7530453"/>
              <a:gd name="connsiteY25" fmla="*/ 4533307 h 4533307"/>
              <a:gd name="connsiteX26" fmla="*/ 5422274 w 7530453"/>
              <a:gd name="connsiteY26" fmla="*/ 4223456 h 4533307"/>
              <a:gd name="connsiteX27" fmla="*/ 5374553 w 7530453"/>
              <a:gd name="connsiteY27" fmla="*/ 4111369 h 4533307"/>
              <a:gd name="connsiteX28" fmla="*/ 5313105 w 7530453"/>
              <a:gd name="connsiteY28" fmla="*/ 3961780 h 4533307"/>
              <a:gd name="connsiteX29" fmla="*/ 6008192 w 7530453"/>
              <a:gd name="connsiteY29" fmla="*/ 4005824 h 4533307"/>
              <a:gd name="connsiteX30" fmla="*/ 6003748 w 7530453"/>
              <a:gd name="connsiteY30" fmla="*/ 3751143 h 4533307"/>
              <a:gd name="connsiteX31" fmla="*/ 6248417 w 7530453"/>
              <a:gd name="connsiteY31" fmla="*/ 3739783 h 4533307"/>
              <a:gd name="connsiteX32" fmla="*/ 6182185 w 7530453"/>
              <a:gd name="connsiteY32" fmla="*/ 3706339 h 4533307"/>
              <a:gd name="connsiteX33" fmla="*/ 6046925 w 7530453"/>
              <a:gd name="connsiteY33" fmla="*/ 3647056 h 4533307"/>
              <a:gd name="connsiteX34" fmla="*/ 6087162 w 7530453"/>
              <a:gd name="connsiteY34" fmla="*/ 3609812 h 4533307"/>
              <a:gd name="connsiteX35" fmla="*/ 6122789 w 7530453"/>
              <a:gd name="connsiteY35" fmla="*/ 3520758 h 4533307"/>
              <a:gd name="connsiteX36" fmla="*/ 6257334 w 7530453"/>
              <a:gd name="connsiteY36" fmla="*/ 3589201 h 4533307"/>
              <a:gd name="connsiteX37" fmla="*/ 6335733 w 7530453"/>
              <a:gd name="connsiteY37" fmla="*/ 3573282 h 4533307"/>
              <a:gd name="connsiteX38" fmla="*/ 6435982 w 7530453"/>
              <a:gd name="connsiteY38" fmla="*/ 3553066 h 4533307"/>
              <a:gd name="connsiteX39" fmla="*/ 6577894 w 7530453"/>
              <a:gd name="connsiteY39" fmla="*/ 3591124 h 4533307"/>
              <a:gd name="connsiteX40" fmla="*/ 6715453 w 7530453"/>
              <a:gd name="connsiteY40" fmla="*/ 3339410 h 4533307"/>
              <a:gd name="connsiteX41" fmla="*/ 6980509 w 7530453"/>
              <a:gd name="connsiteY41" fmla="*/ 3515948 h 4533307"/>
              <a:gd name="connsiteX42" fmla="*/ 7172962 w 7530453"/>
              <a:gd name="connsiteY42" fmla="*/ 3640594 h 4533307"/>
              <a:gd name="connsiteX43" fmla="*/ 7506299 w 7530453"/>
              <a:gd name="connsiteY43" fmla="*/ 3856788 h 4533307"/>
              <a:gd name="connsiteX44" fmla="*/ 7530453 w 7530453"/>
              <a:gd name="connsiteY44" fmla="*/ 3805146 h 4533307"/>
              <a:gd name="connsiteX45" fmla="*/ 6215554 w 7530453"/>
              <a:gd name="connsiteY45" fmla="*/ 2691456 h 4533307"/>
              <a:gd name="connsiteX46" fmla="*/ 4505700 w 7530453"/>
              <a:gd name="connsiteY46" fmla="*/ 1558005 h 4533307"/>
              <a:gd name="connsiteX47" fmla="*/ 3714851 w 7530453"/>
              <a:gd name="connsiteY47" fmla="*/ 1063340 h 4533307"/>
              <a:gd name="connsiteX48" fmla="*/ 3405242 w 7530453"/>
              <a:gd name="connsiteY48" fmla="*/ 695702 h 4533307"/>
              <a:gd name="connsiteX49" fmla="*/ 2989294 w 7530453"/>
              <a:gd name="connsiteY49" fmla="*/ 0 h 4533307"/>
              <a:gd name="connsiteX50" fmla="*/ 2428349 w 7530453"/>
              <a:gd name="connsiteY50" fmla="*/ 1094620 h 4533307"/>
              <a:gd name="connsiteX51" fmla="*/ 2151733 w 7530453"/>
              <a:gd name="connsiteY51" fmla="*/ 1119896 h 4533307"/>
              <a:gd name="connsiteX52" fmla="*/ 1844109 w 7530453"/>
              <a:gd name="connsiteY52" fmla="*/ 1172490 h 4533307"/>
              <a:gd name="connsiteX53" fmla="*/ 1331283 w 7530453"/>
              <a:gd name="connsiteY53" fmla="*/ 1233303 h 4533307"/>
              <a:gd name="connsiteX54" fmla="*/ 775147 w 7530453"/>
              <a:gd name="connsiteY54" fmla="*/ 1204891 h 4533307"/>
              <a:gd name="connsiteX55" fmla="*/ 704984 w 7530453"/>
              <a:gd name="connsiteY55" fmla="*/ 1303270 h 4533307"/>
              <a:gd name="connsiteX56" fmla="*/ 611741 w 7530453"/>
              <a:gd name="connsiteY56" fmla="*/ 1427739 h 4533307"/>
              <a:gd name="connsiteX57" fmla="*/ 503874 w 7530453"/>
              <a:gd name="connsiteY57" fmla="*/ 1428589 h 4533307"/>
              <a:gd name="connsiteX58" fmla="*/ 474344 w 7530453"/>
              <a:gd name="connsiteY58" fmla="*/ 1560812 h 4533307"/>
              <a:gd name="connsiteX59" fmla="*/ 256794 w 7530453"/>
              <a:gd name="connsiteY59" fmla="*/ 1519248 h 4533307"/>
              <a:gd name="connsiteX60" fmla="*/ 0 w 7530453"/>
              <a:gd name="connsiteY60" fmla="*/ 1400486 h 4533307"/>
              <a:gd name="connsiteX61" fmla="*/ 473459 w 7530453"/>
              <a:gd name="connsiteY61" fmla="*/ 1651392 h 4533307"/>
              <a:gd name="connsiteX62" fmla="*/ 404572 w 7530453"/>
              <a:gd name="connsiteY62" fmla="*/ 1751107 h 4533307"/>
              <a:gd name="connsiteX63" fmla="*/ 420289 w 7530453"/>
              <a:gd name="connsiteY63" fmla="*/ 1988475 h 4533307"/>
              <a:gd name="connsiteX64" fmla="*/ 528610 w 7530453"/>
              <a:gd name="connsiteY64" fmla="*/ 1976514 h 4533307"/>
              <a:gd name="connsiteX65" fmla="*/ 691999 w 7530453"/>
              <a:gd name="connsiteY65" fmla="*/ 2046923 h 4533307"/>
              <a:gd name="connsiteX66" fmla="*/ 881879 w 7530453"/>
              <a:gd name="connsiteY66" fmla="*/ 2159948 h 4533307"/>
              <a:gd name="connsiteX67" fmla="*/ 846650 w 7530453"/>
              <a:gd name="connsiteY67" fmla="*/ 2305391 h 4533307"/>
              <a:gd name="connsiteX68" fmla="*/ 1036743 w 7530453"/>
              <a:gd name="connsiteY68" fmla="*/ 2535530 h 4533307"/>
              <a:gd name="connsiteX69" fmla="*/ 939283 w 7530453"/>
              <a:gd name="connsiteY69" fmla="*/ 2812110 h 4533307"/>
              <a:gd name="connsiteX0" fmla="*/ 939283 w 7530453"/>
              <a:gd name="connsiteY0" fmla="*/ 2812110 h 4533307"/>
              <a:gd name="connsiteX1" fmla="*/ 1481396 w 7530453"/>
              <a:gd name="connsiteY1" fmla="*/ 3054237 h 4533307"/>
              <a:gd name="connsiteX2" fmla="*/ 1802790 w 7530453"/>
              <a:gd name="connsiteY2" fmla="*/ 3213029 h 4533307"/>
              <a:gd name="connsiteX3" fmla="*/ 1351035 w 7530453"/>
              <a:gd name="connsiteY3" fmla="*/ 3838775 h 4533307"/>
              <a:gd name="connsiteX4" fmla="*/ 1691263 w 7530453"/>
              <a:gd name="connsiteY4" fmla="*/ 4083081 h 4533307"/>
              <a:gd name="connsiteX5" fmla="*/ 1846733 w 7530453"/>
              <a:gd name="connsiteY5" fmla="*/ 3880864 h 4533307"/>
              <a:gd name="connsiteX6" fmla="*/ 1873512 w 7530453"/>
              <a:gd name="connsiteY6" fmla="*/ 3851500 h 4533307"/>
              <a:gd name="connsiteX7" fmla="*/ 1917962 w 7530453"/>
              <a:gd name="connsiteY7" fmla="*/ 3864200 h 4533307"/>
              <a:gd name="connsiteX8" fmla="*/ 1892562 w 7530453"/>
              <a:gd name="connsiteY8" fmla="*/ 3902300 h 4533307"/>
              <a:gd name="connsiteX9" fmla="*/ 2054487 w 7530453"/>
              <a:gd name="connsiteY9" fmla="*/ 3975614 h 4533307"/>
              <a:gd name="connsiteX10" fmla="*/ 2264104 w 7530453"/>
              <a:gd name="connsiteY10" fmla="*/ 4048698 h 4533307"/>
              <a:gd name="connsiteX11" fmla="*/ 2258637 w 7530453"/>
              <a:gd name="connsiteY11" fmla="*/ 3971245 h 4533307"/>
              <a:gd name="connsiteX12" fmla="*/ 2284018 w 7530453"/>
              <a:gd name="connsiteY12" fmla="*/ 3885549 h 4533307"/>
              <a:gd name="connsiteX13" fmla="*/ 2398730 w 7530453"/>
              <a:gd name="connsiteY13" fmla="*/ 3394172 h 4533307"/>
              <a:gd name="connsiteX14" fmla="*/ 3209371 w 7530453"/>
              <a:gd name="connsiteY14" fmla="*/ 4078171 h 4533307"/>
              <a:gd name="connsiteX15" fmla="*/ 3418531 w 7530453"/>
              <a:gd name="connsiteY15" fmla="*/ 4140540 h 4533307"/>
              <a:gd name="connsiteX16" fmla="*/ 3587937 w 7530453"/>
              <a:gd name="connsiteY16" fmla="*/ 4172234 h 4533307"/>
              <a:gd name="connsiteX17" fmla="*/ 3827621 w 7530453"/>
              <a:gd name="connsiteY17" fmla="*/ 4222089 h 4533307"/>
              <a:gd name="connsiteX18" fmla="*/ 4037219 w 7530453"/>
              <a:gd name="connsiteY18" fmla="*/ 4264578 h 4533307"/>
              <a:gd name="connsiteX19" fmla="*/ 4145186 w 7530453"/>
              <a:gd name="connsiteY19" fmla="*/ 4160358 h 4533307"/>
              <a:gd name="connsiteX20" fmla="*/ 4141979 w 7530453"/>
              <a:gd name="connsiteY20" fmla="*/ 3824463 h 4533307"/>
              <a:gd name="connsiteX21" fmla="*/ 4161866 w 7530453"/>
              <a:gd name="connsiteY21" fmla="*/ 3564164 h 4533307"/>
              <a:gd name="connsiteX22" fmla="*/ 4197487 w 7530453"/>
              <a:gd name="connsiteY22" fmla="*/ 3532324 h 4533307"/>
              <a:gd name="connsiteX23" fmla="*/ 4660169 w 7530453"/>
              <a:gd name="connsiteY23" fmla="*/ 3902510 h 4533307"/>
              <a:gd name="connsiteX24" fmla="*/ 5124690 w 7530453"/>
              <a:gd name="connsiteY24" fmla="*/ 4261074 h 4533307"/>
              <a:gd name="connsiteX25" fmla="*/ 5428047 w 7530453"/>
              <a:gd name="connsiteY25" fmla="*/ 4533307 h 4533307"/>
              <a:gd name="connsiteX26" fmla="*/ 5422274 w 7530453"/>
              <a:gd name="connsiteY26" fmla="*/ 4223456 h 4533307"/>
              <a:gd name="connsiteX27" fmla="*/ 5374553 w 7530453"/>
              <a:gd name="connsiteY27" fmla="*/ 4111369 h 4533307"/>
              <a:gd name="connsiteX28" fmla="*/ 5313105 w 7530453"/>
              <a:gd name="connsiteY28" fmla="*/ 3961780 h 4533307"/>
              <a:gd name="connsiteX29" fmla="*/ 6008192 w 7530453"/>
              <a:gd name="connsiteY29" fmla="*/ 4005824 h 4533307"/>
              <a:gd name="connsiteX30" fmla="*/ 6003748 w 7530453"/>
              <a:gd name="connsiteY30" fmla="*/ 3751143 h 4533307"/>
              <a:gd name="connsiteX31" fmla="*/ 6248417 w 7530453"/>
              <a:gd name="connsiteY31" fmla="*/ 3739783 h 4533307"/>
              <a:gd name="connsiteX32" fmla="*/ 6182185 w 7530453"/>
              <a:gd name="connsiteY32" fmla="*/ 3706339 h 4533307"/>
              <a:gd name="connsiteX33" fmla="*/ 6059704 w 7530453"/>
              <a:gd name="connsiteY33" fmla="*/ 3681130 h 4533307"/>
              <a:gd name="connsiteX34" fmla="*/ 6087162 w 7530453"/>
              <a:gd name="connsiteY34" fmla="*/ 3609812 h 4533307"/>
              <a:gd name="connsiteX35" fmla="*/ 6122789 w 7530453"/>
              <a:gd name="connsiteY35" fmla="*/ 3520758 h 4533307"/>
              <a:gd name="connsiteX36" fmla="*/ 6257334 w 7530453"/>
              <a:gd name="connsiteY36" fmla="*/ 3589201 h 4533307"/>
              <a:gd name="connsiteX37" fmla="*/ 6335733 w 7530453"/>
              <a:gd name="connsiteY37" fmla="*/ 3573282 h 4533307"/>
              <a:gd name="connsiteX38" fmla="*/ 6435982 w 7530453"/>
              <a:gd name="connsiteY38" fmla="*/ 3553066 h 4533307"/>
              <a:gd name="connsiteX39" fmla="*/ 6577894 w 7530453"/>
              <a:gd name="connsiteY39" fmla="*/ 3591124 h 4533307"/>
              <a:gd name="connsiteX40" fmla="*/ 6715453 w 7530453"/>
              <a:gd name="connsiteY40" fmla="*/ 3339410 h 4533307"/>
              <a:gd name="connsiteX41" fmla="*/ 6980509 w 7530453"/>
              <a:gd name="connsiteY41" fmla="*/ 3515948 h 4533307"/>
              <a:gd name="connsiteX42" fmla="*/ 7172962 w 7530453"/>
              <a:gd name="connsiteY42" fmla="*/ 3640594 h 4533307"/>
              <a:gd name="connsiteX43" fmla="*/ 7506299 w 7530453"/>
              <a:gd name="connsiteY43" fmla="*/ 3856788 h 4533307"/>
              <a:gd name="connsiteX44" fmla="*/ 7530453 w 7530453"/>
              <a:gd name="connsiteY44" fmla="*/ 3805146 h 4533307"/>
              <a:gd name="connsiteX45" fmla="*/ 6215554 w 7530453"/>
              <a:gd name="connsiteY45" fmla="*/ 2691456 h 4533307"/>
              <a:gd name="connsiteX46" fmla="*/ 4505700 w 7530453"/>
              <a:gd name="connsiteY46" fmla="*/ 1558005 h 4533307"/>
              <a:gd name="connsiteX47" fmla="*/ 3714851 w 7530453"/>
              <a:gd name="connsiteY47" fmla="*/ 1063340 h 4533307"/>
              <a:gd name="connsiteX48" fmla="*/ 3405242 w 7530453"/>
              <a:gd name="connsiteY48" fmla="*/ 695702 h 4533307"/>
              <a:gd name="connsiteX49" fmla="*/ 2989294 w 7530453"/>
              <a:gd name="connsiteY49" fmla="*/ 0 h 4533307"/>
              <a:gd name="connsiteX50" fmla="*/ 2428349 w 7530453"/>
              <a:gd name="connsiteY50" fmla="*/ 1094620 h 4533307"/>
              <a:gd name="connsiteX51" fmla="*/ 2151733 w 7530453"/>
              <a:gd name="connsiteY51" fmla="*/ 1119896 h 4533307"/>
              <a:gd name="connsiteX52" fmla="*/ 1844109 w 7530453"/>
              <a:gd name="connsiteY52" fmla="*/ 1172490 h 4533307"/>
              <a:gd name="connsiteX53" fmla="*/ 1331283 w 7530453"/>
              <a:gd name="connsiteY53" fmla="*/ 1233303 h 4533307"/>
              <a:gd name="connsiteX54" fmla="*/ 775147 w 7530453"/>
              <a:gd name="connsiteY54" fmla="*/ 1204891 h 4533307"/>
              <a:gd name="connsiteX55" fmla="*/ 704984 w 7530453"/>
              <a:gd name="connsiteY55" fmla="*/ 1303270 h 4533307"/>
              <a:gd name="connsiteX56" fmla="*/ 611741 w 7530453"/>
              <a:gd name="connsiteY56" fmla="*/ 1427739 h 4533307"/>
              <a:gd name="connsiteX57" fmla="*/ 503874 w 7530453"/>
              <a:gd name="connsiteY57" fmla="*/ 1428589 h 4533307"/>
              <a:gd name="connsiteX58" fmla="*/ 474344 w 7530453"/>
              <a:gd name="connsiteY58" fmla="*/ 1560812 h 4533307"/>
              <a:gd name="connsiteX59" fmla="*/ 256794 w 7530453"/>
              <a:gd name="connsiteY59" fmla="*/ 1519248 h 4533307"/>
              <a:gd name="connsiteX60" fmla="*/ 0 w 7530453"/>
              <a:gd name="connsiteY60" fmla="*/ 1400486 h 4533307"/>
              <a:gd name="connsiteX61" fmla="*/ 473459 w 7530453"/>
              <a:gd name="connsiteY61" fmla="*/ 1651392 h 4533307"/>
              <a:gd name="connsiteX62" fmla="*/ 404572 w 7530453"/>
              <a:gd name="connsiteY62" fmla="*/ 1751107 h 4533307"/>
              <a:gd name="connsiteX63" fmla="*/ 420289 w 7530453"/>
              <a:gd name="connsiteY63" fmla="*/ 1988475 h 4533307"/>
              <a:gd name="connsiteX64" fmla="*/ 528610 w 7530453"/>
              <a:gd name="connsiteY64" fmla="*/ 1976514 h 4533307"/>
              <a:gd name="connsiteX65" fmla="*/ 691999 w 7530453"/>
              <a:gd name="connsiteY65" fmla="*/ 2046923 h 4533307"/>
              <a:gd name="connsiteX66" fmla="*/ 881879 w 7530453"/>
              <a:gd name="connsiteY66" fmla="*/ 2159948 h 4533307"/>
              <a:gd name="connsiteX67" fmla="*/ 846650 w 7530453"/>
              <a:gd name="connsiteY67" fmla="*/ 2305391 h 4533307"/>
              <a:gd name="connsiteX68" fmla="*/ 1036743 w 7530453"/>
              <a:gd name="connsiteY68" fmla="*/ 2535530 h 4533307"/>
              <a:gd name="connsiteX69" fmla="*/ 939283 w 7530453"/>
              <a:gd name="connsiteY69" fmla="*/ 2812110 h 4533307"/>
              <a:gd name="connsiteX0" fmla="*/ 939283 w 7530453"/>
              <a:gd name="connsiteY0" fmla="*/ 2812110 h 4533307"/>
              <a:gd name="connsiteX1" fmla="*/ 1481396 w 7530453"/>
              <a:gd name="connsiteY1" fmla="*/ 3054237 h 4533307"/>
              <a:gd name="connsiteX2" fmla="*/ 1802790 w 7530453"/>
              <a:gd name="connsiteY2" fmla="*/ 3213029 h 4533307"/>
              <a:gd name="connsiteX3" fmla="*/ 1351035 w 7530453"/>
              <a:gd name="connsiteY3" fmla="*/ 3838775 h 4533307"/>
              <a:gd name="connsiteX4" fmla="*/ 1691263 w 7530453"/>
              <a:gd name="connsiteY4" fmla="*/ 4083081 h 4533307"/>
              <a:gd name="connsiteX5" fmla="*/ 1846733 w 7530453"/>
              <a:gd name="connsiteY5" fmla="*/ 3880864 h 4533307"/>
              <a:gd name="connsiteX6" fmla="*/ 1873512 w 7530453"/>
              <a:gd name="connsiteY6" fmla="*/ 3851500 h 4533307"/>
              <a:gd name="connsiteX7" fmla="*/ 1917962 w 7530453"/>
              <a:gd name="connsiteY7" fmla="*/ 3864200 h 4533307"/>
              <a:gd name="connsiteX8" fmla="*/ 1892562 w 7530453"/>
              <a:gd name="connsiteY8" fmla="*/ 3902300 h 4533307"/>
              <a:gd name="connsiteX9" fmla="*/ 2054487 w 7530453"/>
              <a:gd name="connsiteY9" fmla="*/ 3975614 h 4533307"/>
              <a:gd name="connsiteX10" fmla="*/ 2264104 w 7530453"/>
              <a:gd name="connsiteY10" fmla="*/ 4048698 h 4533307"/>
              <a:gd name="connsiteX11" fmla="*/ 2258637 w 7530453"/>
              <a:gd name="connsiteY11" fmla="*/ 3971245 h 4533307"/>
              <a:gd name="connsiteX12" fmla="*/ 2284018 w 7530453"/>
              <a:gd name="connsiteY12" fmla="*/ 3885549 h 4533307"/>
              <a:gd name="connsiteX13" fmla="*/ 2398730 w 7530453"/>
              <a:gd name="connsiteY13" fmla="*/ 3394172 h 4533307"/>
              <a:gd name="connsiteX14" fmla="*/ 3209371 w 7530453"/>
              <a:gd name="connsiteY14" fmla="*/ 4078171 h 4533307"/>
              <a:gd name="connsiteX15" fmla="*/ 3418531 w 7530453"/>
              <a:gd name="connsiteY15" fmla="*/ 4140540 h 4533307"/>
              <a:gd name="connsiteX16" fmla="*/ 3587937 w 7530453"/>
              <a:gd name="connsiteY16" fmla="*/ 4172234 h 4533307"/>
              <a:gd name="connsiteX17" fmla="*/ 3827621 w 7530453"/>
              <a:gd name="connsiteY17" fmla="*/ 4222089 h 4533307"/>
              <a:gd name="connsiteX18" fmla="*/ 4037219 w 7530453"/>
              <a:gd name="connsiteY18" fmla="*/ 4264578 h 4533307"/>
              <a:gd name="connsiteX19" fmla="*/ 4145186 w 7530453"/>
              <a:gd name="connsiteY19" fmla="*/ 4160358 h 4533307"/>
              <a:gd name="connsiteX20" fmla="*/ 4141979 w 7530453"/>
              <a:gd name="connsiteY20" fmla="*/ 3824463 h 4533307"/>
              <a:gd name="connsiteX21" fmla="*/ 4161866 w 7530453"/>
              <a:gd name="connsiteY21" fmla="*/ 3564164 h 4533307"/>
              <a:gd name="connsiteX22" fmla="*/ 4197487 w 7530453"/>
              <a:gd name="connsiteY22" fmla="*/ 3532324 h 4533307"/>
              <a:gd name="connsiteX23" fmla="*/ 4660169 w 7530453"/>
              <a:gd name="connsiteY23" fmla="*/ 3902510 h 4533307"/>
              <a:gd name="connsiteX24" fmla="*/ 5124690 w 7530453"/>
              <a:gd name="connsiteY24" fmla="*/ 4261074 h 4533307"/>
              <a:gd name="connsiteX25" fmla="*/ 5428047 w 7530453"/>
              <a:gd name="connsiteY25" fmla="*/ 4533307 h 4533307"/>
              <a:gd name="connsiteX26" fmla="*/ 5422274 w 7530453"/>
              <a:gd name="connsiteY26" fmla="*/ 4223456 h 4533307"/>
              <a:gd name="connsiteX27" fmla="*/ 5374553 w 7530453"/>
              <a:gd name="connsiteY27" fmla="*/ 4111369 h 4533307"/>
              <a:gd name="connsiteX28" fmla="*/ 5313105 w 7530453"/>
              <a:gd name="connsiteY28" fmla="*/ 3961780 h 4533307"/>
              <a:gd name="connsiteX29" fmla="*/ 6008192 w 7530453"/>
              <a:gd name="connsiteY29" fmla="*/ 4005824 h 4533307"/>
              <a:gd name="connsiteX30" fmla="*/ 6003748 w 7530453"/>
              <a:gd name="connsiteY30" fmla="*/ 3751143 h 4533307"/>
              <a:gd name="connsiteX31" fmla="*/ 6248417 w 7530453"/>
              <a:gd name="connsiteY31" fmla="*/ 3739783 h 4533307"/>
              <a:gd name="connsiteX32" fmla="*/ 6182185 w 7530453"/>
              <a:gd name="connsiteY32" fmla="*/ 3706339 h 4533307"/>
              <a:gd name="connsiteX33" fmla="*/ 6059704 w 7530453"/>
              <a:gd name="connsiteY33" fmla="*/ 3681130 h 4533307"/>
              <a:gd name="connsiteX34" fmla="*/ 6099940 w 7530453"/>
              <a:gd name="connsiteY34" fmla="*/ 3597034 h 4533307"/>
              <a:gd name="connsiteX35" fmla="*/ 6122789 w 7530453"/>
              <a:gd name="connsiteY35" fmla="*/ 3520758 h 4533307"/>
              <a:gd name="connsiteX36" fmla="*/ 6257334 w 7530453"/>
              <a:gd name="connsiteY36" fmla="*/ 3589201 h 4533307"/>
              <a:gd name="connsiteX37" fmla="*/ 6335733 w 7530453"/>
              <a:gd name="connsiteY37" fmla="*/ 3573282 h 4533307"/>
              <a:gd name="connsiteX38" fmla="*/ 6435982 w 7530453"/>
              <a:gd name="connsiteY38" fmla="*/ 3553066 h 4533307"/>
              <a:gd name="connsiteX39" fmla="*/ 6577894 w 7530453"/>
              <a:gd name="connsiteY39" fmla="*/ 3591124 h 4533307"/>
              <a:gd name="connsiteX40" fmla="*/ 6715453 w 7530453"/>
              <a:gd name="connsiteY40" fmla="*/ 3339410 h 4533307"/>
              <a:gd name="connsiteX41" fmla="*/ 6980509 w 7530453"/>
              <a:gd name="connsiteY41" fmla="*/ 3515948 h 4533307"/>
              <a:gd name="connsiteX42" fmla="*/ 7172962 w 7530453"/>
              <a:gd name="connsiteY42" fmla="*/ 3640594 h 4533307"/>
              <a:gd name="connsiteX43" fmla="*/ 7506299 w 7530453"/>
              <a:gd name="connsiteY43" fmla="*/ 3856788 h 4533307"/>
              <a:gd name="connsiteX44" fmla="*/ 7530453 w 7530453"/>
              <a:gd name="connsiteY44" fmla="*/ 3805146 h 4533307"/>
              <a:gd name="connsiteX45" fmla="*/ 6215554 w 7530453"/>
              <a:gd name="connsiteY45" fmla="*/ 2691456 h 4533307"/>
              <a:gd name="connsiteX46" fmla="*/ 4505700 w 7530453"/>
              <a:gd name="connsiteY46" fmla="*/ 1558005 h 4533307"/>
              <a:gd name="connsiteX47" fmla="*/ 3714851 w 7530453"/>
              <a:gd name="connsiteY47" fmla="*/ 1063340 h 4533307"/>
              <a:gd name="connsiteX48" fmla="*/ 3405242 w 7530453"/>
              <a:gd name="connsiteY48" fmla="*/ 695702 h 4533307"/>
              <a:gd name="connsiteX49" fmla="*/ 2989294 w 7530453"/>
              <a:gd name="connsiteY49" fmla="*/ 0 h 4533307"/>
              <a:gd name="connsiteX50" fmla="*/ 2428349 w 7530453"/>
              <a:gd name="connsiteY50" fmla="*/ 1094620 h 4533307"/>
              <a:gd name="connsiteX51" fmla="*/ 2151733 w 7530453"/>
              <a:gd name="connsiteY51" fmla="*/ 1119896 h 4533307"/>
              <a:gd name="connsiteX52" fmla="*/ 1844109 w 7530453"/>
              <a:gd name="connsiteY52" fmla="*/ 1172490 h 4533307"/>
              <a:gd name="connsiteX53" fmla="*/ 1331283 w 7530453"/>
              <a:gd name="connsiteY53" fmla="*/ 1233303 h 4533307"/>
              <a:gd name="connsiteX54" fmla="*/ 775147 w 7530453"/>
              <a:gd name="connsiteY54" fmla="*/ 1204891 h 4533307"/>
              <a:gd name="connsiteX55" fmla="*/ 704984 w 7530453"/>
              <a:gd name="connsiteY55" fmla="*/ 1303270 h 4533307"/>
              <a:gd name="connsiteX56" fmla="*/ 611741 w 7530453"/>
              <a:gd name="connsiteY56" fmla="*/ 1427739 h 4533307"/>
              <a:gd name="connsiteX57" fmla="*/ 503874 w 7530453"/>
              <a:gd name="connsiteY57" fmla="*/ 1428589 h 4533307"/>
              <a:gd name="connsiteX58" fmla="*/ 474344 w 7530453"/>
              <a:gd name="connsiteY58" fmla="*/ 1560812 h 4533307"/>
              <a:gd name="connsiteX59" fmla="*/ 256794 w 7530453"/>
              <a:gd name="connsiteY59" fmla="*/ 1519248 h 4533307"/>
              <a:gd name="connsiteX60" fmla="*/ 0 w 7530453"/>
              <a:gd name="connsiteY60" fmla="*/ 1400486 h 4533307"/>
              <a:gd name="connsiteX61" fmla="*/ 473459 w 7530453"/>
              <a:gd name="connsiteY61" fmla="*/ 1651392 h 4533307"/>
              <a:gd name="connsiteX62" fmla="*/ 404572 w 7530453"/>
              <a:gd name="connsiteY62" fmla="*/ 1751107 h 4533307"/>
              <a:gd name="connsiteX63" fmla="*/ 420289 w 7530453"/>
              <a:gd name="connsiteY63" fmla="*/ 1988475 h 4533307"/>
              <a:gd name="connsiteX64" fmla="*/ 528610 w 7530453"/>
              <a:gd name="connsiteY64" fmla="*/ 1976514 h 4533307"/>
              <a:gd name="connsiteX65" fmla="*/ 691999 w 7530453"/>
              <a:gd name="connsiteY65" fmla="*/ 2046923 h 4533307"/>
              <a:gd name="connsiteX66" fmla="*/ 881879 w 7530453"/>
              <a:gd name="connsiteY66" fmla="*/ 2159948 h 4533307"/>
              <a:gd name="connsiteX67" fmla="*/ 846650 w 7530453"/>
              <a:gd name="connsiteY67" fmla="*/ 2305391 h 4533307"/>
              <a:gd name="connsiteX68" fmla="*/ 1036743 w 7530453"/>
              <a:gd name="connsiteY68" fmla="*/ 2535530 h 4533307"/>
              <a:gd name="connsiteX69" fmla="*/ 939283 w 7530453"/>
              <a:gd name="connsiteY69" fmla="*/ 2812110 h 4533307"/>
              <a:gd name="connsiteX0" fmla="*/ 939283 w 7530453"/>
              <a:gd name="connsiteY0" fmla="*/ 2812110 h 4533307"/>
              <a:gd name="connsiteX1" fmla="*/ 1481396 w 7530453"/>
              <a:gd name="connsiteY1" fmla="*/ 3054237 h 4533307"/>
              <a:gd name="connsiteX2" fmla="*/ 1802790 w 7530453"/>
              <a:gd name="connsiteY2" fmla="*/ 3213029 h 4533307"/>
              <a:gd name="connsiteX3" fmla="*/ 1351035 w 7530453"/>
              <a:gd name="connsiteY3" fmla="*/ 3838775 h 4533307"/>
              <a:gd name="connsiteX4" fmla="*/ 1691263 w 7530453"/>
              <a:gd name="connsiteY4" fmla="*/ 4083081 h 4533307"/>
              <a:gd name="connsiteX5" fmla="*/ 1846733 w 7530453"/>
              <a:gd name="connsiteY5" fmla="*/ 3880864 h 4533307"/>
              <a:gd name="connsiteX6" fmla="*/ 1873512 w 7530453"/>
              <a:gd name="connsiteY6" fmla="*/ 3851500 h 4533307"/>
              <a:gd name="connsiteX7" fmla="*/ 1917962 w 7530453"/>
              <a:gd name="connsiteY7" fmla="*/ 3864200 h 4533307"/>
              <a:gd name="connsiteX8" fmla="*/ 1892562 w 7530453"/>
              <a:gd name="connsiteY8" fmla="*/ 3902300 h 4533307"/>
              <a:gd name="connsiteX9" fmla="*/ 2054487 w 7530453"/>
              <a:gd name="connsiteY9" fmla="*/ 3975614 h 4533307"/>
              <a:gd name="connsiteX10" fmla="*/ 2264104 w 7530453"/>
              <a:gd name="connsiteY10" fmla="*/ 4048698 h 4533307"/>
              <a:gd name="connsiteX11" fmla="*/ 2258637 w 7530453"/>
              <a:gd name="connsiteY11" fmla="*/ 3971245 h 4533307"/>
              <a:gd name="connsiteX12" fmla="*/ 2284018 w 7530453"/>
              <a:gd name="connsiteY12" fmla="*/ 3885549 h 4533307"/>
              <a:gd name="connsiteX13" fmla="*/ 2398730 w 7530453"/>
              <a:gd name="connsiteY13" fmla="*/ 3394172 h 4533307"/>
              <a:gd name="connsiteX14" fmla="*/ 3209371 w 7530453"/>
              <a:gd name="connsiteY14" fmla="*/ 4078171 h 4533307"/>
              <a:gd name="connsiteX15" fmla="*/ 3418531 w 7530453"/>
              <a:gd name="connsiteY15" fmla="*/ 4140540 h 4533307"/>
              <a:gd name="connsiteX16" fmla="*/ 3587937 w 7530453"/>
              <a:gd name="connsiteY16" fmla="*/ 4172234 h 4533307"/>
              <a:gd name="connsiteX17" fmla="*/ 3827621 w 7530453"/>
              <a:gd name="connsiteY17" fmla="*/ 4222089 h 4533307"/>
              <a:gd name="connsiteX18" fmla="*/ 4037219 w 7530453"/>
              <a:gd name="connsiteY18" fmla="*/ 4264578 h 4533307"/>
              <a:gd name="connsiteX19" fmla="*/ 4145186 w 7530453"/>
              <a:gd name="connsiteY19" fmla="*/ 4160358 h 4533307"/>
              <a:gd name="connsiteX20" fmla="*/ 4141979 w 7530453"/>
              <a:gd name="connsiteY20" fmla="*/ 3824463 h 4533307"/>
              <a:gd name="connsiteX21" fmla="*/ 4161866 w 7530453"/>
              <a:gd name="connsiteY21" fmla="*/ 3564164 h 4533307"/>
              <a:gd name="connsiteX22" fmla="*/ 4197487 w 7530453"/>
              <a:gd name="connsiteY22" fmla="*/ 3532324 h 4533307"/>
              <a:gd name="connsiteX23" fmla="*/ 4660169 w 7530453"/>
              <a:gd name="connsiteY23" fmla="*/ 3902510 h 4533307"/>
              <a:gd name="connsiteX24" fmla="*/ 5124690 w 7530453"/>
              <a:gd name="connsiteY24" fmla="*/ 4261074 h 4533307"/>
              <a:gd name="connsiteX25" fmla="*/ 5428047 w 7530453"/>
              <a:gd name="connsiteY25" fmla="*/ 4533307 h 4533307"/>
              <a:gd name="connsiteX26" fmla="*/ 5422274 w 7530453"/>
              <a:gd name="connsiteY26" fmla="*/ 4223456 h 4533307"/>
              <a:gd name="connsiteX27" fmla="*/ 5374553 w 7530453"/>
              <a:gd name="connsiteY27" fmla="*/ 4111369 h 4533307"/>
              <a:gd name="connsiteX28" fmla="*/ 5313105 w 7530453"/>
              <a:gd name="connsiteY28" fmla="*/ 3961780 h 4533307"/>
              <a:gd name="connsiteX29" fmla="*/ 6008192 w 7530453"/>
              <a:gd name="connsiteY29" fmla="*/ 4005824 h 4533307"/>
              <a:gd name="connsiteX30" fmla="*/ 6003748 w 7530453"/>
              <a:gd name="connsiteY30" fmla="*/ 3751143 h 4533307"/>
              <a:gd name="connsiteX31" fmla="*/ 6248417 w 7530453"/>
              <a:gd name="connsiteY31" fmla="*/ 3739783 h 4533307"/>
              <a:gd name="connsiteX32" fmla="*/ 6182185 w 7530453"/>
              <a:gd name="connsiteY32" fmla="*/ 3706339 h 4533307"/>
              <a:gd name="connsiteX33" fmla="*/ 6059704 w 7530453"/>
              <a:gd name="connsiteY33" fmla="*/ 3681130 h 4533307"/>
              <a:gd name="connsiteX34" fmla="*/ 6099940 w 7530453"/>
              <a:gd name="connsiteY34" fmla="*/ 3597034 h 4533307"/>
              <a:gd name="connsiteX35" fmla="*/ 6139826 w 7530453"/>
              <a:gd name="connsiteY35" fmla="*/ 3520758 h 4533307"/>
              <a:gd name="connsiteX36" fmla="*/ 6257334 w 7530453"/>
              <a:gd name="connsiteY36" fmla="*/ 3589201 h 4533307"/>
              <a:gd name="connsiteX37" fmla="*/ 6335733 w 7530453"/>
              <a:gd name="connsiteY37" fmla="*/ 3573282 h 4533307"/>
              <a:gd name="connsiteX38" fmla="*/ 6435982 w 7530453"/>
              <a:gd name="connsiteY38" fmla="*/ 3553066 h 4533307"/>
              <a:gd name="connsiteX39" fmla="*/ 6577894 w 7530453"/>
              <a:gd name="connsiteY39" fmla="*/ 3591124 h 4533307"/>
              <a:gd name="connsiteX40" fmla="*/ 6715453 w 7530453"/>
              <a:gd name="connsiteY40" fmla="*/ 3339410 h 4533307"/>
              <a:gd name="connsiteX41" fmla="*/ 6980509 w 7530453"/>
              <a:gd name="connsiteY41" fmla="*/ 3515948 h 4533307"/>
              <a:gd name="connsiteX42" fmla="*/ 7172962 w 7530453"/>
              <a:gd name="connsiteY42" fmla="*/ 3640594 h 4533307"/>
              <a:gd name="connsiteX43" fmla="*/ 7506299 w 7530453"/>
              <a:gd name="connsiteY43" fmla="*/ 3856788 h 4533307"/>
              <a:gd name="connsiteX44" fmla="*/ 7530453 w 7530453"/>
              <a:gd name="connsiteY44" fmla="*/ 3805146 h 4533307"/>
              <a:gd name="connsiteX45" fmla="*/ 6215554 w 7530453"/>
              <a:gd name="connsiteY45" fmla="*/ 2691456 h 4533307"/>
              <a:gd name="connsiteX46" fmla="*/ 4505700 w 7530453"/>
              <a:gd name="connsiteY46" fmla="*/ 1558005 h 4533307"/>
              <a:gd name="connsiteX47" fmla="*/ 3714851 w 7530453"/>
              <a:gd name="connsiteY47" fmla="*/ 1063340 h 4533307"/>
              <a:gd name="connsiteX48" fmla="*/ 3405242 w 7530453"/>
              <a:gd name="connsiteY48" fmla="*/ 695702 h 4533307"/>
              <a:gd name="connsiteX49" fmla="*/ 2989294 w 7530453"/>
              <a:gd name="connsiteY49" fmla="*/ 0 h 4533307"/>
              <a:gd name="connsiteX50" fmla="*/ 2428349 w 7530453"/>
              <a:gd name="connsiteY50" fmla="*/ 1094620 h 4533307"/>
              <a:gd name="connsiteX51" fmla="*/ 2151733 w 7530453"/>
              <a:gd name="connsiteY51" fmla="*/ 1119896 h 4533307"/>
              <a:gd name="connsiteX52" fmla="*/ 1844109 w 7530453"/>
              <a:gd name="connsiteY52" fmla="*/ 1172490 h 4533307"/>
              <a:gd name="connsiteX53" fmla="*/ 1331283 w 7530453"/>
              <a:gd name="connsiteY53" fmla="*/ 1233303 h 4533307"/>
              <a:gd name="connsiteX54" fmla="*/ 775147 w 7530453"/>
              <a:gd name="connsiteY54" fmla="*/ 1204891 h 4533307"/>
              <a:gd name="connsiteX55" fmla="*/ 704984 w 7530453"/>
              <a:gd name="connsiteY55" fmla="*/ 1303270 h 4533307"/>
              <a:gd name="connsiteX56" fmla="*/ 611741 w 7530453"/>
              <a:gd name="connsiteY56" fmla="*/ 1427739 h 4533307"/>
              <a:gd name="connsiteX57" fmla="*/ 503874 w 7530453"/>
              <a:gd name="connsiteY57" fmla="*/ 1428589 h 4533307"/>
              <a:gd name="connsiteX58" fmla="*/ 474344 w 7530453"/>
              <a:gd name="connsiteY58" fmla="*/ 1560812 h 4533307"/>
              <a:gd name="connsiteX59" fmla="*/ 256794 w 7530453"/>
              <a:gd name="connsiteY59" fmla="*/ 1519248 h 4533307"/>
              <a:gd name="connsiteX60" fmla="*/ 0 w 7530453"/>
              <a:gd name="connsiteY60" fmla="*/ 1400486 h 4533307"/>
              <a:gd name="connsiteX61" fmla="*/ 473459 w 7530453"/>
              <a:gd name="connsiteY61" fmla="*/ 1651392 h 4533307"/>
              <a:gd name="connsiteX62" fmla="*/ 404572 w 7530453"/>
              <a:gd name="connsiteY62" fmla="*/ 1751107 h 4533307"/>
              <a:gd name="connsiteX63" fmla="*/ 420289 w 7530453"/>
              <a:gd name="connsiteY63" fmla="*/ 1988475 h 4533307"/>
              <a:gd name="connsiteX64" fmla="*/ 528610 w 7530453"/>
              <a:gd name="connsiteY64" fmla="*/ 1976514 h 4533307"/>
              <a:gd name="connsiteX65" fmla="*/ 691999 w 7530453"/>
              <a:gd name="connsiteY65" fmla="*/ 2046923 h 4533307"/>
              <a:gd name="connsiteX66" fmla="*/ 881879 w 7530453"/>
              <a:gd name="connsiteY66" fmla="*/ 2159948 h 4533307"/>
              <a:gd name="connsiteX67" fmla="*/ 846650 w 7530453"/>
              <a:gd name="connsiteY67" fmla="*/ 2305391 h 4533307"/>
              <a:gd name="connsiteX68" fmla="*/ 1036743 w 7530453"/>
              <a:gd name="connsiteY68" fmla="*/ 2535530 h 4533307"/>
              <a:gd name="connsiteX69" fmla="*/ 939283 w 7530453"/>
              <a:gd name="connsiteY69" fmla="*/ 2812110 h 4533307"/>
              <a:gd name="connsiteX0" fmla="*/ 939283 w 7530453"/>
              <a:gd name="connsiteY0" fmla="*/ 2812110 h 4533307"/>
              <a:gd name="connsiteX1" fmla="*/ 1481396 w 7530453"/>
              <a:gd name="connsiteY1" fmla="*/ 3054237 h 4533307"/>
              <a:gd name="connsiteX2" fmla="*/ 1802790 w 7530453"/>
              <a:gd name="connsiteY2" fmla="*/ 3213029 h 4533307"/>
              <a:gd name="connsiteX3" fmla="*/ 1351035 w 7530453"/>
              <a:gd name="connsiteY3" fmla="*/ 3838775 h 4533307"/>
              <a:gd name="connsiteX4" fmla="*/ 1691263 w 7530453"/>
              <a:gd name="connsiteY4" fmla="*/ 4083081 h 4533307"/>
              <a:gd name="connsiteX5" fmla="*/ 1846733 w 7530453"/>
              <a:gd name="connsiteY5" fmla="*/ 3880864 h 4533307"/>
              <a:gd name="connsiteX6" fmla="*/ 1873512 w 7530453"/>
              <a:gd name="connsiteY6" fmla="*/ 3851500 h 4533307"/>
              <a:gd name="connsiteX7" fmla="*/ 1917962 w 7530453"/>
              <a:gd name="connsiteY7" fmla="*/ 3864200 h 4533307"/>
              <a:gd name="connsiteX8" fmla="*/ 1892562 w 7530453"/>
              <a:gd name="connsiteY8" fmla="*/ 3902300 h 4533307"/>
              <a:gd name="connsiteX9" fmla="*/ 2054487 w 7530453"/>
              <a:gd name="connsiteY9" fmla="*/ 3975614 h 4533307"/>
              <a:gd name="connsiteX10" fmla="*/ 2264104 w 7530453"/>
              <a:gd name="connsiteY10" fmla="*/ 4048698 h 4533307"/>
              <a:gd name="connsiteX11" fmla="*/ 2258637 w 7530453"/>
              <a:gd name="connsiteY11" fmla="*/ 3971245 h 4533307"/>
              <a:gd name="connsiteX12" fmla="*/ 2284018 w 7530453"/>
              <a:gd name="connsiteY12" fmla="*/ 3885549 h 4533307"/>
              <a:gd name="connsiteX13" fmla="*/ 2398730 w 7530453"/>
              <a:gd name="connsiteY13" fmla="*/ 3394172 h 4533307"/>
              <a:gd name="connsiteX14" fmla="*/ 3209371 w 7530453"/>
              <a:gd name="connsiteY14" fmla="*/ 4078171 h 4533307"/>
              <a:gd name="connsiteX15" fmla="*/ 3418531 w 7530453"/>
              <a:gd name="connsiteY15" fmla="*/ 4140540 h 4533307"/>
              <a:gd name="connsiteX16" fmla="*/ 3587937 w 7530453"/>
              <a:gd name="connsiteY16" fmla="*/ 4172234 h 4533307"/>
              <a:gd name="connsiteX17" fmla="*/ 3827621 w 7530453"/>
              <a:gd name="connsiteY17" fmla="*/ 4222089 h 4533307"/>
              <a:gd name="connsiteX18" fmla="*/ 4037219 w 7530453"/>
              <a:gd name="connsiteY18" fmla="*/ 4264578 h 4533307"/>
              <a:gd name="connsiteX19" fmla="*/ 4145186 w 7530453"/>
              <a:gd name="connsiteY19" fmla="*/ 4160358 h 4533307"/>
              <a:gd name="connsiteX20" fmla="*/ 4141979 w 7530453"/>
              <a:gd name="connsiteY20" fmla="*/ 3824463 h 4533307"/>
              <a:gd name="connsiteX21" fmla="*/ 4161866 w 7530453"/>
              <a:gd name="connsiteY21" fmla="*/ 3564164 h 4533307"/>
              <a:gd name="connsiteX22" fmla="*/ 4197487 w 7530453"/>
              <a:gd name="connsiteY22" fmla="*/ 3532324 h 4533307"/>
              <a:gd name="connsiteX23" fmla="*/ 4660169 w 7530453"/>
              <a:gd name="connsiteY23" fmla="*/ 3902510 h 4533307"/>
              <a:gd name="connsiteX24" fmla="*/ 5124690 w 7530453"/>
              <a:gd name="connsiteY24" fmla="*/ 4261074 h 4533307"/>
              <a:gd name="connsiteX25" fmla="*/ 5428047 w 7530453"/>
              <a:gd name="connsiteY25" fmla="*/ 4533307 h 4533307"/>
              <a:gd name="connsiteX26" fmla="*/ 5422274 w 7530453"/>
              <a:gd name="connsiteY26" fmla="*/ 4223456 h 4533307"/>
              <a:gd name="connsiteX27" fmla="*/ 5374553 w 7530453"/>
              <a:gd name="connsiteY27" fmla="*/ 4111369 h 4533307"/>
              <a:gd name="connsiteX28" fmla="*/ 5500515 w 7530453"/>
              <a:gd name="connsiteY28" fmla="*/ 4042708 h 4533307"/>
              <a:gd name="connsiteX29" fmla="*/ 6008192 w 7530453"/>
              <a:gd name="connsiteY29" fmla="*/ 4005824 h 4533307"/>
              <a:gd name="connsiteX30" fmla="*/ 6003748 w 7530453"/>
              <a:gd name="connsiteY30" fmla="*/ 3751143 h 4533307"/>
              <a:gd name="connsiteX31" fmla="*/ 6248417 w 7530453"/>
              <a:gd name="connsiteY31" fmla="*/ 3739783 h 4533307"/>
              <a:gd name="connsiteX32" fmla="*/ 6182185 w 7530453"/>
              <a:gd name="connsiteY32" fmla="*/ 3706339 h 4533307"/>
              <a:gd name="connsiteX33" fmla="*/ 6059704 w 7530453"/>
              <a:gd name="connsiteY33" fmla="*/ 3681130 h 4533307"/>
              <a:gd name="connsiteX34" fmla="*/ 6099940 w 7530453"/>
              <a:gd name="connsiteY34" fmla="*/ 3597034 h 4533307"/>
              <a:gd name="connsiteX35" fmla="*/ 6139826 w 7530453"/>
              <a:gd name="connsiteY35" fmla="*/ 3520758 h 4533307"/>
              <a:gd name="connsiteX36" fmla="*/ 6257334 w 7530453"/>
              <a:gd name="connsiteY36" fmla="*/ 3589201 h 4533307"/>
              <a:gd name="connsiteX37" fmla="*/ 6335733 w 7530453"/>
              <a:gd name="connsiteY37" fmla="*/ 3573282 h 4533307"/>
              <a:gd name="connsiteX38" fmla="*/ 6435982 w 7530453"/>
              <a:gd name="connsiteY38" fmla="*/ 3553066 h 4533307"/>
              <a:gd name="connsiteX39" fmla="*/ 6577894 w 7530453"/>
              <a:gd name="connsiteY39" fmla="*/ 3591124 h 4533307"/>
              <a:gd name="connsiteX40" fmla="*/ 6715453 w 7530453"/>
              <a:gd name="connsiteY40" fmla="*/ 3339410 h 4533307"/>
              <a:gd name="connsiteX41" fmla="*/ 6980509 w 7530453"/>
              <a:gd name="connsiteY41" fmla="*/ 3515948 h 4533307"/>
              <a:gd name="connsiteX42" fmla="*/ 7172962 w 7530453"/>
              <a:gd name="connsiteY42" fmla="*/ 3640594 h 4533307"/>
              <a:gd name="connsiteX43" fmla="*/ 7506299 w 7530453"/>
              <a:gd name="connsiteY43" fmla="*/ 3856788 h 4533307"/>
              <a:gd name="connsiteX44" fmla="*/ 7530453 w 7530453"/>
              <a:gd name="connsiteY44" fmla="*/ 3805146 h 4533307"/>
              <a:gd name="connsiteX45" fmla="*/ 6215554 w 7530453"/>
              <a:gd name="connsiteY45" fmla="*/ 2691456 h 4533307"/>
              <a:gd name="connsiteX46" fmla="*/ 4505700 w 7530453"/>
              <a:gd name="connsiteY46" fmla="*/ 1558005 h 4533307"/>
              <a:gd name="connsiteX47" fmla="*/ 3714851 w 7530453"/>
              <a:gd name="connsiteY47" fmla="*/ 1063340 h 4533307"/>
              <a:gd name="connsiteX48" fmla="*/ 3405242 w 7530453"/>
              <a:gd name="connsiteY48" fmla="*/ 695702 h 4533307"/>
              <a:gd name="connsiteX49" fmla="*/ 2989294 w 7530453"/>
              <a:gd name="connsiteY49" fmla="*/ 0 h 4533307"/>
              <a:gd name="connsiteX50" fmla="*/ 2428349 w 7530453"/>
              <a:gd name="connsiteY50" fmla="*/ 1094620 h 4533307"/>
              <a:gd name="connsiteX51" fmla="*/ 2151733 w 7530453"/>
              <a:gd name="connsiteY51" fmla="*/ 1119896 h 4533307"/>
              <a:gd name="connsiteX52" fmla="*/ 1844109 w 7530453"/>
              <a:gd name="connsiteY52" fmla="*/ 1172490 h 4533307"/>
              <a:gd name="connsiteX53" fmla="*/ 1331283 w 7530453"/>
              <a:gd name="connsiteY53" fmla="*/ 1233303 h 4533307"/>
              <a:gd name="connsiteX54" fmla="*/ 775147 w 7530453"/>
              <a:gd name="connsiteY54" fmla="*/ 1204891 h 4533307"/>
              <a:gd name="connsiteX55" fmla="*/ 704984 w 7530453"/>
              <a:gd name="connsiteY55" fmla="*/ 1303270 h 4533307"/>
              <a:gd name="connsiteX56" fmla="*/ 611741 w 7530453"/>
              <a:gd name="connsiteY56" fmla="*/ 1427739 h 4533307"/>
              <a:gd name="connsiteX57" fmla="*/ 503874 w 7530453"/>
              <a:gd name="connsiteY57" fmla="*/ 1428589 h 4533307"/>
              <a:gd name="connsiteX58" fmla="*/ 474344 w 7530453"/>
              <a:gd name="connsiteY58" fmla="*/ 1560812 h 4533307"/>
              <a:gd name="connsiteX59" fmla="*/ 256794 w 7530453"/>
              <a:gd name="connsiteY59" fmla="*/ 1519248 h 4533307"/>
              <a:gd name="connsiteX60" fmla="*/ 0 w 7530453"/>
              <a:gd name="connsiteY60" fmla="*/ 1400486 h 4533307"/>
              <a:gd name="connsiteX61" fmla="*/ 473459 w 7530453"/>
              <a:gd name="connsiteY61" fmla="*/ 1651392 h 4533307"/>
              <a:gd name="connsiteX62" fmla="*/ 404572 w 7530453"/>
              <a:gd name="connsiteY62" fmla="*/ 1751107 h 4533307"/>
              <a:gd name="connsiteX63" fmla="*/ 420289 w 7530453"/>
              <a:gd name="connsiteY63" fmla="*/ 1988475 h 4533307"/>
              <a:gd name="connsiteX64" fmla="*/ 528610 w 7530453"/>
              <a:gd name="connsiteY64" fmla="*/ 1976514 h 4533307"/>
              <a:gd name="connsiteX65" fmla="*/ 691999 w 7530453"/>
              <a:gd name="connsiteY65" fmla="*/ 2046923 h 4533307"/>
              <a:gd name="connsiteX66" fmla="*/ 881879 w 7530453"/>
              <a:gd name="connsiteY66" fmla="*/ 2159948 h 4533307"/>
              <a:gd name="connsiteX67" fmla="*/ 846650 w 7530453"/>
              <a:gd name="connsiteY67" fmla="*/ 2305391 h 4533307"/>
              <a:gd name="connsiteX68" fmla="*/ 1036743 w 7530453"/>
              <a:gd name="connsiteY68" fmla="*/ 2535530 h 4533307"/>
              <a:gd name="connsiteX69" fmla="*/ 939283 w 7530453"/>
              <a:gd name="connsiteY69" fmla="*/ 2812110 h 4533307"/>
              <a:gd name="connsiteX0" fmla="*/ 939283 w 7530453"/>
              <a:gd name="connsiteY0" fmla="*/ 2812110 h 4750533"/>
              <a:gd name="connsiteX1" fmla="*/ 1481396 w 7530453"/>
              <a:gd name="connsiteY1" fmla="*/ 3054237 h 4750533"/>
              <a:gd name="connsiteX2" fmla="*/ 1802790 w 7530453"/>
              <a:gd name="connsiteY2" fmla="*/ 3213029 h 4750533"/>
              <a:gd name="connsiteX3" fmla="*/ 1351035 w 7530453"/>
              <a:gd name="connsiteY3" fmla="*/ 3838775 h 4750533"/>
              <a:gd name="connsiteX4" fmla="*/ 1691263 w 7530453"/>
              <a:gd name="connsiteY4" fmla="*/ 4083081 h 4750533"/>
              <a:gd name="connsiteX5" fmla="*/ 1846733 w 7530453"/>
              <a:gd name="connsiteY5" fmla="*/ 3880864 h 4750533"/>
              <a:gd name="connsiteX6" fmla="*/ 1873512 w 7530453"/>
              <a:gd name="connsiteY6" fmla="*/ 3851500 h 4750533"/>
              <a:gd name="connsiteX7" fmla="*/ 1917962 w 7530453"/>
              <a:gd name="connsiteY7" fmla="*/ 3864200 h 4750533"/>
              <a:gd name="connsiteX8" fmla="*/ 1892562 w 7530453"/>
              <a:gd name="connsiteY8" fmla="*/ 3902300 h 4750533"/>
              <a:gd name="connsiteX9" fmla="*/ 2054487 w 7530453"/>
              <a:gd name="connsiteY9" fmla="*/ 3975614 h 4750533"/>
              <a:gd name="connsiteX10" fmla="*/ 2264104 w 7530453"/>
              <a:gd name="connsiteY10" fmla="*/ 4048698 h 4750533"/>
              <a:gd name="connsiteX11" fmla="*/ 2258637 w 7530453"/>
              <a:gd name="connsiteY11" fmla="*/ 3971245 h 4750533"/>
              <a:gd name="connsiteX12" fmla="*/ 2284018 w 7530453"/>
              <a:gd name="connsiteY12" fmla="*/ 3885549 h 4750533"/>
              <a:gd name="connsiteX13" fmla="*/ 2398730 w 7530453"/>
              <a:gd name="connsiteY13" fmla="*/ 3394172 h 4750533"/>
              <a:gd name="connsiteX14" fmla="*/ 3209371 w 7530453"/>
              <a:gd name="connsiteY14" fmla="*/ 4078171 h 4750533"/>
              <a:gd name="connsiteX15" fmla="*/ 3418531 w 7530453"/>
              <a:gd name="connsiteY15" fmla="*/ 4140540 h 4750533"/>
              <a:gd name="connsiteX16" fmla="*/ 3587937 w 7530453"/>
              <a:gd name="connsiteY16" fmla="*/ 4172234 h 4750533"/>
              <a:gd name="connsiteX17" fmla="*/ 3827621 w 7530453"/>
              <a:gd name="connsiteY17" fmla="*/ 4222089 h 4750533"/>
              <a:gd name="connsiteX18" fmla="*/ 4037219 w 7530453"/>
              <a:gd name="connsiteY18" fmla="*/ 4264578 h 4750533"/>
              <a:gd name="connsiteX19" fmla="*/ 4145186 w 7530453"/>
              <a:gd name="connsiteY19" fmla="*/ 4160358 h 4750533"/>
              <a:gd name="connsiteX20" fmla="*/ 4141979 w 7530453"/>
              <a:gd name="connsiteY20" fmla="*/ 3824463 h 4750533"/>
              <a:gd name="connsiteX21" fmla="*/ 4161866 w 7530453"/>
              <a:gd name="connsiteY21" fmla="*/ 3564164 h 4750533"/>
              <a:gd name="connsiteX22" fmla="*/ 4197487 w 7530453"/>
              <a:gd name="connsiteY22" fmla="*/ 3532324 h 4750533"/>
              <a:gd name="connsiteX23" fmla="*/ 4660169 w 7530453"/>
              <a:gd name="connsiteY23" fmla="*/ 3902510 h 4750533"/>
              <a:gd name="connsiteX24" fmla="*/ 5124690 w 7530453"/>
              <a:gd name="connsiteY24" fmla="*/ 4261074 h 4750533"/>
              <a:gd name="connsiteX25" fmla="*/ 5611199 w 7530453"/>
              <a:gd name="connsiteY25" fmla="*/ 4750533 h 4750533"/>
              <a:gd name="connsiteX26" fmla="*/ 5422274 w 7530453"/>
              <a:gd name="connsiteY26" fmla="*/ 4223456 h 4750533"/>
              <a:gd name="connsiteX27" fmla="*/ 5374553 w 7530453"/>
              <a:gd name="connsiteY27" fmla="*/ 4111369 h 4750533"/>
              <a:gd name="connsiteX28" fmla="*/ 5500515 w 7530453"/>
              <a:gd name="connsiteY28" fmla="*/ 4042708 h 4750533"/>
              <a:gd name="connsiteX29" fmla="*/ 6008192 w 7530453"/>
              <a:gd name="connsiteY29" fmla="*/ 4005824 h 4750533"/>
              <a:gd name="connsiteX30" fmla="*/ 6003748 w 7530453"/>
              <a:gd name="connsiteY30" fmla="*/ 3751143 h 4750533"/>
              <a:gd name="connsiteX31" fmla="*/ 6248417 w 7530453"/>
              <a:gd name="connsiteY31" fmla="*/ 3739783 h 4750533"/>
              <a:gd name="connsiteX32" fmla="*/ 6182185 w 7530453"/>
              <a:gd name="connsiteY32" fmla="*/ 3706339 h 4750533"/>
              <a:gd name="connsiteX33" fmla="*/ 6059704 w 7530453"/>
              <a:gd name="connsiteY33" fmla="*/ 3681130 h 4750533"/>
              <a:gd name="connsiteX34" fmla="*/ 6099940 w 7530453"/>
              <a:gd name="connsiteY34" fmla="*/ 3597034 h 4750533"/>
              <a:gd name="connsiteX35" fmla="*/ 6139826 w 7530453"/>
              <a:gd name="connsiteY35" fmla="*/ 3520758 h 4750533"/>
              <a:gd name="connsiteX36" fmla="*/ 6257334 w 7530453"/>
              <a:gd name="connsiteY36" fmla="*/ 3589201 h 4750533"/>
              <a:gd name="connsiteX37" fmla="*/ 6335733 w 7530453"/>
              <a:gd name="connsiteY37" fmla="*/ 3573282 h 4750533"/>
              <a:gd name="connsiteX38" fmla="*/ 6435982 w 7530453"/>
              <a:gd name="connsiteY38" fmla="*/ 3553066 h 4750533"/>
              <a:gd name="connsiteX39" fmla="*/ 6577894 w 7530453"/>
              <a:gd name="connsiteY39" fmla="*/ 3591124 h 4750533"/>
              <a:gd name="connsiteX40" fmla="*/ 6715453 w 7530453"/>
              <a:gd name="connsiteY40" fmla="*/ 3339410 h 4750533"/>
              <a:gd name="connsiteX41" fmla="*/ 6980509 w 7530453"/>
              <a:gd name="connsiteY41" fmla="*/ 3515948 h 4750533"/>
              <a:gd name="connsiteX42" fmla="*/ 7172962 w 7530453"/>
              <a:gd name="connsiteY42" fmla="*/ 3640594 h 4750533"/>
              <a:gd name="connsiteX43" fmla="*/ 7506299 w 7530453"/>
              <a:gd name="connsiteY43" fmla="*/ 3856788 h 4750533"/>
              <a:gd name="connsiteX44" fmla="*/ 7530453 w 7530453"/>
              <a:gd name="connsiteY44" fmla="*/ 3805146 h 4750533"/>
              <a:gd name="connsiteX45" fmla="*/ 6215554 w 7530453"/>
              <a:gd name="connsiteY45" fmla="*/ 2691456 h 4750533"/>
              <a:gd name="connsiteX46" fmla="*/ 4505700 w 7530453"/>
              <a:gd name="connsiteY46" fmla="*/ 1558005 h 4750533"/>
              <a:gd name="connsiteX47" fmla="*/ 3714851 w 7530453"/>
              <a:gd name="connsiteY47" fmla="*/ 1063340 h 4750533"/>
              <a:gd name="connsiteX48" fmla="*/ 3405242 w 7530453"/>
              <a:gd name="connsiteY48" fmla="*/ 695702 h 4750533"/>
              <a:gd name="connsiteX49" fmla="*/ 2989294 w 7530453"/>
              <a:gd name="connsiteY49" fmla="*/ 0 h 4750533"/>
              <a:gd name="connsiteX50" fmla="*/ 2428349 w 7530453"/>
              <a:gd name="connsiteY50" fmla="*/ 1094620 h 4750533"/>
              <a:gd name="connsiteX51" fmla="*/ 2151733 w 7530453"/>
              <a:gd name="connsiteY51" fmla="*/ 1119896 h 4750533"/>
              <a:gd name="connsiteX52" fmla="*/ 1844109 w 7530453"/>
              <a:gd name="connsiteY52" fmla="*/ 1172490 h 4750533"/>
              <a:gd name="connsiteX53" fmla="*/ 1331283 w 7530453"/>
              <a:gd name="connsiteY53" fmla="*/ 1233303 h 4750533"/>
              <a:gd name="connsiteX54" fmla="*/ 775147 w 7530453"/>
              <a:gd name="connsiteY54" fmla="*/ 1204891 h 4750533"/>
              <a:gd name="connsiteX55" fmla="*/ 704984 w 7530453"/>
              <a:gd name="connsiteY55" fmla="*/ 1303270 h 4750533"/>
              <a:gd name="connsiteX56" fmla="*/ 611741 w 7530453"/>
              <a:gd name="connsiteY56" fmla="*/ 1427739 h 4750533"/>
              <a:gd name="connsiteX57" fmla="*/ 503874 w 7530453"/>
              <a:gd name="connsiteY57" fmla="*/ 1428589 h 4750533"/>
              <a:gd name="connsiteX58" fmla="*/ 474344 w 7530453"/>
              <a:gd name="connsiteY58" fmla="*/ 1560812 h 4750533"/>
              <a:gd name="connsiteX59" fmla="*/ 256794 w 7530453"/>
              <a:gd name="connsiteY59" fmla="*/ 1519248 h 4750533"/>
              <a:gd name="connsiteX60" fmla="*/ 0 w 7530453"/>
              <a:gd name="connsiteY60" fmla="*/ 1400486 h 4750533"/>
              <a:gd name="connsiteX61" fmla="*/ 473459 w 7530453"/>
              <a:gd name="connsiteY61" fmla="*/ 1651392 h 4750533"/>
              <a:gd name="connsiteX62" fmla="*/ 404572 w 7530453"/>
              <a:gd name="connsiteY62" fmla="*/ 1751107 h 4750533"/>
              <a:gd name="connsiteX63" fmla="*/ 420289 w 7530453"/>
              <a:gd name="connsiteY63" fmla="*/ 1988475 h 4750533"/>
              <a:gd name="connsiteX64" fmla="*/ 528610 w 7530453"/>
              <a:gd name="connsiteY64" fmla="*/ 1976514 h 4750533"/>
              <a:gd name="connsiteX65" fmla="*/ 691999 w 7530453"/>
              <a:gd name="connsiteY65" fmla="*/ 2046923 h 4750533"/>
              <a:gd name="connsiteX66" fmla="*/ 881879 w 7530453"/>
              <a:gd name="connsiteY66" fmla="*/ 2159948 h 4750533"/>
              <a:gd name="connsiteX67" fmla="*/ 846650 w 7530453"/>
              <a:gd name="connsiteY67" fmla="*/ 2305391 h 4750533"/>
              <a:gd name="connsiteX68" fmla="*/ 1036743 w 7530453"/>
              <a:gd name="connsiteY68" fmla="*/ 2535530 h 4750533"/>
              <a:gd name="connsiteX69" fmla="*/ 939283 w 7530453"/>
              <a:gd name="connsiteY69" fmla="*/ 2812110 h 4750533"/>
              <a:gd name="connsiteX0" fmla="*/ 939283 w 7530453"/>
              <a:gd name="connsiteY0" fmla="*/ 2812110 h 4750533"/>
              <a:gd name="connsiteX1" fmla="*/ 1481396 w 7530453"/>
              <a:gd name="connsiteY1" fmla="*/ 3054237 h 4750533"/>
              <a:gd name="connsiteX2" fmla="*/ 1802790 w 7530453"/>
              <a:gd name="connsiteY2" fmla="*/ 3213029 h 4750533"/>
              <a:gd name="connsiteX3" fmla="*/ 1351035 w 7530453"/>
              <a:gd name="connsiteY3" fmla="*/ 3838775 h 4750533"/>
              <a:gd name="connsiteX4" fmla="*/ 1691263 w 7530453"/>
              <a:gd name="connsiteY4" fmla="*/ 4083081 h 4750533"/>
              <a:gd name="connsiteX5" fmla="*/ 1846733 w 7530453"/>
              <a:gd name="connsiteY5" fmla="*/ 3880864 h 4750533"/>
              <a:gd name="connsiteX6" fmla="*/ 1873512 w 7530453"/>
              <a:gd name="connsiteY6" fmla="*/ 3851500 h 4750533"/>
              <a:gd name="connsiteX7" fmla="*/ 1917962 w 7530453"/>
              <a:gd name="connsiteY7" fmla="*/ 3864200 h 4750533"/>
              <a:gd name="connsiteX8" fmla="*/ 1892562 w 7530453"/>
              <a:gd name="connsiteY8" fmla="*/ 3902300 h 4750533"/>
              <a:gd name="connsiteX9" fmla="*/ 2054487 w 7530453"/>
              <a:gd name="connsiteY9" fmla="*/ 3975614 h 4750533"/>
              <a:gd name="connsiteX10" fmla="*/ 2264104 w 7530453"/>
              <a:gd name="connsiteY10" fmla="*/ 4048698 h 4750533"/>
              <a:gd name="connsiteX11" fmla="*/ 2258637 w 7530453"/>
              <a:gd name="connsiteY11" fmla="*/ 3971245 h 4750533"/>
              <a:gd name="connsiteX12" fmla="*/ 2284018 w 7530453"/>
              <a:gd name="connsiteY12" fmla="*/ 3885549 h 4750533"/>
              <a:gd name="connsiteX13" fmla="*/ 2398730 w 7530453"/>
              <a:gd name="connsiteY13" fmla="*/ 3394172 h 4750533"/>
              <a:gd name="connsiteX14" fmla="*/ 3209371 w 7530453"/>
              <a:gd name="connsiteY14" fmla="*/ 4078171 h 4750533"/>
              <a:gd name="connsiteX15" fmla="*/ 3418531 w 7530453"/>
              <a:gd name="connsiteY15" fmla="*/ 4140540 h 4750533"/>
              <a:gd name="connsiteX16" fmla="*/ 3587937 w 7530453"/>
              <a:gd name="connsiteY16" fmla="*/ 4172234 h 4750533"/>
              <a:gd name="connsiteX17" fmla="*/ 3827621 w 7530453"/>
              <a:gd name="connsiteY17" fmla="*/ 4222089 h 4750533"/>
              <a:gd name="connsiteX18" fmla="*/ 4037219 w 7530453"/>
              <a:gd name="connsiteY18" fmla="*/ 4264578 h 4750533"/>
              <a:gd name="connsiteX19" fmla="*/ 4145186 w 7530453"/>
              <a:gd name="connsiteY19" fmla="*/ 4160358 h 4750533"/>
              <a:gd name="connsiteX20" fmla="*/ 4141979 w 7530453"/>
              <a:gd name="connsiteY20" fmla="*/ 3824463 h 4750533"/>
              <a:gd name="connsiteX21" fmla="*/ 4161866 w 7530453"/>
              <a:gd name="connsiteY21" fmla="*/ 3564164 h 4750533"/>
              <a:gd name="connsiteX22" fmla="*/ 4197487 w 7530453"/>
              <a:gd name="connsiteY22" fmla="*/ 3532324 h 4750533"/>
              <a:gd name="connsiteX23" fmla="*/ 4660169 w 7530453"/>
              <a:gd name="connsiteY23" fmla="*/ 3902510 h 4750533"/>
              <a:gd name="connsiteX24" fmla="*/ 5124690 w 7530453"/>
              <a:gd name="connsiteY24" fmla="*/ 4261074 h 4750533"/>
              <a:gd name="connsiteX25" fmla="*/ 5611199 w 7530453"/>
              <a:gd name="connsiteY25" fmla="*/ 4750533 h 4750533"/>
              <a:gd name="connsiteX26" fmla="*/ 5618203 w 7530453"/>
              <a:gd name="connsiteY26" fmla="*/ 4440682 h 4750533"/>
              <a:gd name="connsiteX27" fmla="*/ 5374553 w 7530453"/>
              <a:gd name="connsiteY27" fmla="*/ 4111369 h 4750533"/>
              <a:gd name="connsiteX28" fmla="*/ 5500515 w 7530453"/>
              <a:gd name="connsiteY28" fmla="*/ 4042708 h 4750533"/>
              <a:gd name="connsiteX29" fmla="*/ 6008192 w 7530453"/>
              <a:gd name="connsiteY29" fmla="*/ 4005824 h 4750533"/>
              <a:gd name="connsiteX30" fmla="*/ 6003748 w 7530453"/>
              <a:gd name="connsiteY30" fmla="*/ 3751143 h 4750533"/>
              <a:gd name="connsiteX31" fmla="*/ 6248417 w 7530453"/>
              <a:gd name="connsiteY31" fmla="*/ 3739783 h 4750533"/>
              <a:gd name="connsiteX32" fmla="*/ 6182185 w 7530453"/>
              <a:gd name="connsiteY32" fmla="*/ 3706339 h 4750533"/>
              <a:gd name="connsiteX33" fmla="*/ 6059704 w 7530453"/>
              <a:gd name="connsiteY33" fmla="*/ 3681130 h 4750533"/>
              <a:gd name="connsiteX34" fmla="*/ 6099940 w 7530453"/>
              <a:gd name="connsiteY34" fmla="*/ 3597034 h 4750533"/>
              <a:gd name="connsiteX35" fmla="*/ 6139826 w 7530453"/>
              <a:gd name="connsiteY35" fmla="*/ 3520758 h 4750533"/>
              <a:gd name="connsiteX36" fmla="*/ 6257334 w 7530453"/>
              <a:gd name="connsiteY36" fmla="*/ 3589201 h 4750533"/>
              <a:gd name="connsiteX37" fmla="*/ 6335733 w 7530453"/>
              <a:gd name="connsiteY37" fmla="*/ 3573282 h 4750533"/>
              <a:gd name="connsiteX38" fmla="*/ 6435982 w 7530453"/>
              <a:gd name="connsiteY38" fmla="*/ 3553066 h 4750533"/>
              <a:gd name="connsiteX39" fmla="*/ 6577894 w 7530453"/>
              <a:gd name="connsiteY39" fmla="*/ 3591124 h 4750533"/>
              <a:gd name="connsiteX40" fmla="*/ 6715453 w 7530453"/>
              <a:gd name="connsiteY40" fmla="*/ 3339410 h 4750533"/>
              <a:gd name="connsiteX41" fmla="*/ 6980509 w 7530453"/>
              <a:gd name="connsiteY41" fmla="*/ 3515948 h 4750533"/>
              <a:gd name="connsiteX42" fmla="*/ 7172962 w 7530453"/>
              <a:gd name="connsiteY42" fmla="*/ 3640594 h 4750533"/>
              <a:gd name="connsiteX43" fmla="*/ 7506299 w 7530453"/>
              <a:gd name="connsiteY43" fmla="*/ 3856788 h 4750533"/>
              <a:gd name="connsiteX44" fmla="*/ 7530453 w 7530453"/>
              <a:gd name="connsiteY44" fmla="*/ 3805146 h 4750533"/>
              <a:gd name="connsiteX45" fmla="*/ 6215554 w 7530453"/>
              <a:gd name="connsiteY45" fmla="*/ 2691456 h 4750533"/>
              <a:gd name="connsiteX46" fmla="*/ 4505700 w 7530453"/>
              <a:gd name="connsiteY46" fmla="*/ 1558005 h 4750533"/>
              <a:gd name="connsiteX47" fmla="*/ 3714851 w 7530453"/>
              <a:gd name="connsiteY47" fmla="*/ 1063340 h 4750533"/>
              <a:gd name="connsiteX48" fmla="*/ 3405242 w 7530453"/>
              <a:gd name="connsiteY48" fmla="*/ 695702 h 4750533"/>
              <a:gd name="connsiteX49" fmla="*/ 2989294 w 7530453"/>
              <a:gd name="connsiteY49" fmla="*/ 0 h 4750533"/>
              <a:gd name="connsiteX50" fmla="*/ 2428349 w 7530453"/>
              <a:gd name="connsiteY50" fmla="*/ 1094620 h 4750533"/>
              <a:gd name="connsiteX51" fmla="*/ 2151733 w 7530453"/>
              <a:gd name="connsiteY51" fmla="*/ 1119896 h 4750533"/>
              <a:gd name="connsiteX52" fmla="*/ 1844109 w 7530453"/>
              <a:gd name="connsiteY52" fmla="*/ 1172490 h 4750533"/>
              <a:gd name="connsiteX53" fmla="*/ 1331283 w 7530453"/>
              <a:gd name="connsiteY53" fmla="*/ 1233303 h 4750533"/>
              <a:gd name="connsiteX54" fmla="*/ 775147 w 7530453"/>
              <a:gd name="connsiteY54" fmla="*/ 1204891 h 4750533"/>
              <a:gd name="connsiteX55" fmla="*/ 704984 w 7530453"/>
              <a:gd name="connsiteY55" fmla="*/ 1303270 h 4750533"/>
              <a:gd name="connsiteX56" fmla="*/ 611741 w 7530453"/>
              <a:gd name="connsiteY56" fmla="*/ 1427739 h 4750533"/>
              <a:gd name="connsiteX57" fmla="*/ 503874 w 7530453"/>
              <a:gd name="connsiteY57" fmla="*/ 1428589 h 4750533"/>
              <a:gd name="connsiteX58" fmla="*/ 474344 w 7530453"/>
              <a:gd name="connsiteY58" fmla="*/ 1560812 h 4750533"/>
              <a:gd name="connsiteX59" fmla="*/ 256794 w 7530453"/>
              <a:gd name="connsiteY59" fmla="*/ 1519248 h 4750533"/>
              <a:gd name="connsiteX60" fmla="*/ 0 w 7530453"/>
              <a:gd name="connsiteY60" fmla="*/ 1400486 h 4750533"/>
              <a:gd name="connsiteX61" fmla="*/ 473459 w 7530453"/>
              <a:gd name="connsiteY61" fmla="*/ 1651392 h 4750533"/>
              <a:gd name="connsiteX62" fmla="*/ 404572 w 7530453"/>
              <a:gd name="connsiteY62" fmla="*/ 1751107 h 4750533"/>
              <a:gd name="connsiteX63" fmla="*/ 420289 w 7530453"/>
              <a:gd name="connsiteY63" fmla="*/ 1988475 h 4750533"/>
              <a:gd name="connsiteX64" fmla="*/ 528610 w 7530453"/>
              <a:gd name="connsiteY64" fmla="*/ 1976514 h 4750533"/>
              <a:gd name="connsiteX65" fmla="*/ 691999 w 7530453"/>
              <a:gd name="connsiteY65" fmla="*/ 2046923 h 4750533"/>
              <a:gd name="connsiteX66" fmla="*/ 881879 w 7530453"/>
              <a:gd name="connsiteY66" fmla="*/ 2159948 h 4750533"/>
              <a:gd name="connsiteX67" fmla="*/ 846650 w 7530453"/>
              <a:gd name="connsiteY67" fmla="*/ 2305391 h 4750533"/>
              <a:gd name="connsiteX68" fmla="*/ 1036743 w 7530453"/>
              <a:gd name="connsiteY68" fmla="*/ 2535530 h 4750533"/>
              <a:gd name="connsiteX69" fmla="*/ 939283 w 7530453"/>
              <a:gd name="connsiteY69" fmla="*/ 2812110 h 4750533"/>
              <a:gd name="connsiteX0" fmla="*/ 939283 w 7530453"/>
              <a:gd name="connsiteY0" fmla="*/ 2812110 h 4750533"/>
              <a:gd name="connsiteX1" fmla="*/ 1481396 w 7530453"/>
              <a:gd name="connsiteY1" fmla="*/ 3054237 h 4750533"/>
              <a:gd name="connsiteX2" fmla="*/ 1802790 w 7530453"/>
              <a:gd name="connsiteY2" fmla="*/ 3213029 h 4750533"/>
              <a:gd name="connsiteX3" fmla="*/ 1351035 w 7530453"/>
              <a:gd name="connsiteY3" fmla="*/ 3838775 h 4750533"/>
              <a:gd name="connsiteX4" fmla="*/ 1691263 w 7530453"/>
              <a:gd name="connsiteY4" fmla="*/ 4083081 h 4750533"/>
              <a:gd name="connsiteX5" fmla="*/ 1846733 w 7530453"/>
              <a:gd name="connsiteY5" fmla="*/ 3880864 h 4750533"/>
              <a:gd name="connsiteX6" fmla="*/ 1873512 w 7530453"/>
              <a:gd name="connsiteY6" fmla="*/ 3851500 h 4750533"/>
              <a:gd name="connsiteX7" fmla="*/ 1917962 w 7530453"/>
              <a:gd name="connsiteY7" fmla="*/ 3864200 h 4750533"/>
              <a:gd name="connsiteX8" fmla="*/ 1892562 w 7530453"/>
              <a:gd name="connsiteY8" fmla="*/ 3902300 h 4750533"/>
              <a:gd name="connsiteX9" fmla="*/ 2054487 w 7530453"/>
              <a:gd name="connsiteY9" fmla="*/ 3975614 h 4750533"/>
              <a:gd name="connsiteX10" fmla="*/ 2264104 w 7530453"/>
              <a:gd name="connsiteY10" fmla="*/ 4048698 h 4750533"/>
              <a:gd name="connsiteX11" fmla="*/ 2258637 w 7530453"/>
              <a:gd name="connsiteY11" fmla="*/ 3971245 h 4750533"/>
              <a:gd name="connsiteX12" fmla="*/ 2284018 w 7530453"/>
              <a:gd name="connsiteY12" fmla="*/ 3885549 h 4750533"/>
              <a:gd name="connsiteX13" fmla="*/ 2398730 w 7530453"/>
              <a:gd name="connsiteY13" fmla="*/ 3394172 h 4750533"/>
              <a:gd name="connsiteX14" fmla="*/ 3209371 w 7530453"/>
              <a:gd name="connsiteY14" fmla="*/ 4078171 h 4750533"/>
              <a:gd name="connsiteX15" fmla="*/ 3418531 w 7530453"/>
              <a:gd name="connsiteY15" fmla="*/ 4140540 h 4750533"/>
              <a:gd name="connsiteX16" fmla="*/ 3587937 w 7530453"/>
              <a:gd name="connsiteY16" fmla="*/ 4172234 h 4750533"/>
              <a:gd name="connsiteX17" fmla="*/ 3827621 w 7530453"/>
              <a:gd name="connsiteY17" fmla="*/ 4222089 h 4750533"/>
              <a:gd name="connsiteX18" fmla="*/ 4037219 w 7530453"/>
              <a:gd name="connsiteY18" fmla="*/ 4264578 h 4750533"/>
              <a:gd name="connsiteX19" fmla="*/ 4145186 w 7530453"/>
              <a:gd name="connsiteY19" fmla="*/ 4160358 h 4750533"/>
              <a:gd name="connsiteX20" fmla="*/ 4141979 w 7530453"/>
              <a:gd name="connsiteY20" fmla="*/ 3824463 h 4750533"/>
              <a:gd name="connsiteX21" fmla="*/ 4161866 w 7530453"/>
              <a:gd name="connsiteY21" fmla="*/ 3564164 h 4750533"/>
              <a:gd name="connsiteX22" fmla="*/ 4197487 w 7530453"/>
              <a:gd name="connsiteY22" fmla="*/ 3532324 h 4750533"/>
              <a:gd name="connsiteX23" fmla="*/ 4660169 w 7530453"/>
              <a:gd name="connsiteY23" fmla="*/ 3902510 h 4750533"/>
              <a:gd name="connsiteX24" fmla="*/ 5124690 w 7530453"/>
              <a:gd name="connsiteY24" fmla="*/ 4261074 h 4750533"/>
              <a:gd name="connsiteX25" fmla="*/ 5611199 w 7530453"/>
              <a:gd name="connsiteY25" fmla="*/ 4750533 h 4750533"/>
              <a:gd name="connsiteX26" fmla="*/ 5618203 w 7530453"/>
              <a:gd name="connsiteY26" fmla="*/ 4440682 h 4750533"/>
              <a:gd name="connsiteX27" fmla="*/ 5463999 w 7530453"/>
              <a:gd name="connsiteY27" fmla="*/ 4179519 h 4750533"/>
              <a:gd name="connsiteX28" fmla="*/ 5500515 w 7530453"/>
              <a:gd name="connsiteY28" fmla="*/ 4042708 h 4750533"/>
              <a:gd name="connsiteX29" fmla="*/ 6008192 w 7530453"/>
              <a:gd name="connsiteY29" fmla="*/ 4005824 h 4750533"/>
              <a:gd name="connsiteX30" fmla="*/ 6003748 w 7530453"/>
              <a:gd name="connsiteY30" fmla="*/ 3751143 h 4750533"/>
              <a:gd name="connsiteX31" fmla="*/ 6248417 w 7530453"/>
              <a:gd name="connsiteY31" fmla="*/ 3739783 h 4750533"/>
              <a:gd name="connsiteX32" fmla="*/ 6182185 w 7530453"/>
              <a:gd name="connsiteY32" fmla="*/ 3706339 h 4750533"/>
              <a:gd name="connsiteX33" fmla="*/ 6059704 w 7530453"/>
              <a:gd name="connsiteY33" fmla="*/ 3681130 h 4750533"/>
              <a:gd name="connsiteX34" fmla="*/ 6099940 w 7530453"/>
              <a:gd name="connsiteY34" fmla="*/ 3597034 h 4750533"/>
              <a:gd name="connsiteX35" fmla="*/ 6139826 w 7530453"/>
              <a:gd name="connsiteY35" fmla="*/ 3520758 h 4750533"/>
              <a:gd name="connsiteX36" fmla="*/ 6257334 w 7530453"/>
              <a:gd name="connsiteY36" fmla="*/ 3589201 h 4750533"/>
              <a:gd name="connsiteX37" fmla="*/ 6335733 w 7530453"/>
              <a:gd name="connsiteY37" fmla="*/ 3573282 h 4750533"/>
              <a:gd name="connsiteX38" fmla="*/ 6435982 w 7530453"/>
              <a:gd name="connsiteY38" fmla="*/ 3553066 h 4750533"/>
              <a:gd name="connsiteX39" fmla="*/ 6577894 w 7530453"/>
              <a:gd name="connsiteY39" fmla="*/ 3591124 h 4750533"/>
              <a:gd name="connsiteX40" fmla="*/ 6715453 w 7530453"/>
              <a:gd name="connsiteY40" fmla="*/ 3339410 h 4750533"/>
              <a:gd name="connsiteX41" fmla="*/ 6980509 w 7530453"/>
              <a:gd name="connsiteY41" fmla="*/ 3515948 h 4750533"/>
              <a:gd name="connsiteX42" fmla="*/ 7172962 w 7530453"/>
              <a:gd name="connsiteY42" fmla="*/ 3640594 h 4750533"/>
              <a:gd name="connsiteX43" fmla="*/ 7506299 w 7530453"/>
              <a:gd name="connsiteY43" fmla="*/ 3856788 h 4750533"/>
              <a:gd name="connsiteX44" fmla="*/ 7530453 w 7530453"/>
              <a:gd name="connsiteY44" fmla="*/ 3805146 h 4750533"/>
              <a:gd name="connsiteX45" fmla="*/ 6215554 w 7530453"/>
              <a:gd name="connsiteY45" fmla="*/ 2691456 h 4750533"/>
              <a:gd name="connsiteX46" fmla="*/ 4505700 w 7530453"/>
              <a:gd name="connsiteY46" fmla="*/ 1558005 h 4750533"/>
              <a:gd name="connsiteX47" fmla="*/ 3714851 w 7530453"/>
              <a:gd name="connsiteY47" fmla="*/ 1063340 h 4750533"/>
              <a:gd name="connsiteX48" fmla="*/ 3405242 w 7530453"/>
              <a:gd name="connsiteY48" fmla="*/ 695702 h 4750533"/>
              <a:gd name="connsiteX49" fmla="*/ 2989294 w 7530453"/>
              <a:gd name="connsiteY49" fmla="*/ 0 h 4750533"/>
              <a:gd name="connsiteX50" fmla="*/ 2428349 w 7530453"/>
              <a:gd name="connsiteY50" fmla="*/ 1094620 h 4750533"/>
              <a:gd name="connsiteX51" fmla="*/ 2151733 w 7530453"/>
              <a:gd name="connsiteY51" fmla="*/ 1119896 h 4750533"/>
              <a:gd name="connsiteX52" fmla="*/ 1844109 w 7530453"/>
              <a:gd name="connsiteY52" fmla="*/ 1172490 h 4750533"/>
              <a:gd name="connsiteX53" fmla="*/ 1331283 w 7530453"/>
              <a:gd name="connsiteY53" fmla="*/ 1233303 h 4750533"/>
              <a:gd name="connsiteX54" fmla="*/ 775147 w 7530453"/>
              <a:gd name="connsiteY54" fmla="*/ 1204891 h 4750533"/>
              <a:gd name="connsiteX55" fmla="*/ 704984 w 7530453"/>
              <a:gd name="connsiteY55" fmla="*/ 1303270 h 4750533"/>
              <a:gd name="connsiteX56" fmla="*/ 611741 w 7530453"/>
              <a:gd name="connsiteY56" fmla="*/ 1427739 h 4750533"/>
              <a:gd name="connsiteX57" fmla="*/ 503874 w 7530453"/>
              <a:gd name="connsiteY57" fmla="*/ 1428589 h 4750533"/>
              <a:gd name="connsiteX58" fmla="*/ 474344 w 7530453"/>
              <a:gd name="connsiteY58" fmla="*/ 1560812 h 4750533"/>
              <a:gd name="connsiteX59" fmla="*/ 256794 w 7530453"/>
              <a:gd name="connsiteY59" fmla="*/ 1519248 h 4750533"/>
              <a:gd name="connsiteX60" fmla="*/ 0 w 7530453"/>
              <a:gd name="connsiteY60" fmla="*/ 1400486 h 4750533"/>
              <a:gd name="connsiteX61" fmla="*/ 473459 w 7530453"/>
              <a:gd name="connsiteY61" fmla="*/ 1651392 h 4750533"/>
              <a:gd name="connsiteX62" fmla="*/ 404572 w 7530453"/>
              <a:gd name="connsiteY62" fmla="*/ 1751107 h 4750533"/>
              <a:gd name="connsiteX63" fmla="*/ 420289 w 7530453"/>
              <a:gd name="connsiteY63" fmla="*/ 1988475 h 4750533"/>
              <a:gd name="connsiteX64" fmla="*/ 528610 w 7530453"/>
              <a:gd name="connsiteY64" fmla="*/ 1976514 h 4750533"/>
              <a:gd name="connsiteX65" fmla="*/ 691999 w 7530453"/>
              <a:gd name="connsiteY65" fmla="*/ 2046923 h 4750533"/>
              <a:gd name="connsiteX66" fmla="*/ 881879 w 7530453"/>
              <a:gd name="connsiteY66" fmla="*/ 2159948 h 4750533"/>
              <a:gd name="connsiteX67" fmla="*/ 846650 w 7530453"/>
              <a:gd name="connsiteY67" fmla="*/ 2305391 h 4750533"/>
              <a:gd name="connsiteX68" fmla="*/ 1036743 w 7530453"/>
              <a:gd name="connsiteY68" fmla="*/ 2535530 h 4750533"/>
              <a:gd name="connsiteX69" fmla="*/ 939283 w 7530453"/>
              <a:gd name="connsiteY69" fmla="*/ 2812110 h 4750533"/>
              <a:gd name="connsiteX0" fmla="*/ 939283 w 7530453"/>
              <a:gd name="connsiteY0" fmla="*/ 2812110 h 4750533"/>
              <a:gd name="connsiteX1" fmla="*/ 1481396 w 7530453"/>
              <a:gd name="connsiteY1" fmla="*/ 3054237 h 4750533"/>
              <a:gd name="connsiteX2" fmla="*/ 1802790 w 7530453"/>
              <a:gd name="connsiteY2" fmla="*/ 3213029 h 4750533"/>
              <a:gd name="connsiteX3" fmla="*/ 1351035 w 7530453"/>
              <a:gd name="connsiteY3" fmla="*/ 3838775 h 4750533"/>
              <a:gd name="connsiteX4" fmla="*/ 1691263 w 7530453"/>
              <a:gd name="connsiteY4" fmla="*/ 4083081 h 4750533"/>
              <a:gd name="connsiteX5" fmla="*/ 1846733 w 7530453"/>
              <a:gd name="connsiteY5" fmla="*/ 3880864 h 4750533"/>
              <a:gd name="connsiteX6" fmla="*/ 1873512 w 7530453"/>
              <a:gd name="connsiteY6" fmla="*/ 3851500 h 4750533"/>
              <a:gd name="connsiteX7" fmla="*/ 1917962 w 7530453"/>
              <a:gd name="connsiteY7" fmla="*/ 3864200 h 4750533"/>
              <a:gd name="connsiteX8" fmla="*/ 1892562 w 7530453"/>
              <a:gd name="connsiteY8" fmla="*/ 3902300 h 4750533"/>
              <a:gd name="connsiteX9" fmla="*/ 2054487 w 7530453"/>
              <a:gd name="connsiteY9" fmla="*/ 3975614 h 4750533"/>
              <a:gd name="connsiteX10" fmla="*/ 2264104 w 7530453"/>
              <a:gd name="connsiteY10" fmla="*/ 4048698 h 4750533"/>
              <a:gd name="connsiteX11" fmla="*/ 2258637 w 7530453"/>
              <a:gd name="connsiteY11" fmla="*/ 3971245 h 4750533"/>
              <a:gd name="connsiteX12" fmla="*/ 2284018 w 7530453"/>
              <a:gd name="connsiteY12" fmla="*/ 3885549 h 4750533"/>
              <a:gd name="connsiteX13" fmla="*/ 2398730 w 7530453"/>
              <a:gd name="connsiteY13" fmla="*/ 3394172 h 4750533"/>
              <a:gd name="connsiteX14" fmla="*/ 3209371 w 7530453"/>
              <a:gd name="connsiteY14" fmla="*/ 4078171 h 4750533"/>
              <a:gd name="connsiteX15" fmla="*/ 3418531 w 7530453"/>
              <a:gd name="connsiteY15" fmla="*/ 4140540 h 4750533"/>
              <a:gd name="connsiteX16" fmla="*/ 3587937 w 7530453"/>
              <a:gd name="connsiteY16" fmla="*/ 4172234 h 4750533"/>
              <a:gd name="connsiteX17" fmla="*/ 3827621 w 7530453"/>
              <a:gd name="connsiteY17" fmla="*/ 4222089 h 4750533"/>
              <a:gd name="connsiteX18" fmla="*/ 4037219 w 7530453"/>
              <a:gd name="connsiteY18" fmla="*/ 4264578 h 4750533"/>
              <a:gd name="connsiteX19" fmla="*/ 4145186 w 7530453"/>
              <a:gd name="connsiteY19" fmla="*/ 4160358 h 4750533"/>
              <a:gd name="connsiteX20" fmla="*/ 4141979 w 7530453"/>
              <a:gd name="connsiteY20" fmla="*/ 3824463 h 4750533"/>
              <a:gd name="connsiteX21" fmla="*/ 4161866 w 7530453"/>
              <a:gd name="connsiteY21" fmla="*/ 3564164 h 4750533"/>
              <a:gd name="connsiteX22" fmla="*/ 4197487 w 7530453"/>
              <a:gd name="connsiteY22" fmla="*/ 3532324 h 4750533"/>
              <a:gd name="connsiteX23" fmla="*/ 4660169 w 7530453"/>
              <a:gd name="connsiteY23" fmla="*/ 3902510 h 4750533"/>
              <a:gd name="connsiteX24" fmla="*/ 5124690 w 7530453"/>
              <a:gd name="connsiteY24" fmla="*/ 4261074 h 4750533"/>
              <a:gd name="connsiteX25" fmla="*/ 5611199 w 7530453"/>
              <a:gd name="connsiteY25" fmla="*/ 4750533 h 4750533"/>
              <a:gd name="connsiteX26" fmla="*/ 5618203 w 7530453"/>
              <a:gd name="connsiteY26" fmla="*/ 4440682 h 4750533"/>
              <a:gd name="connsiteX27" fmla="*/ 5463999 w 7530453"/>
              <a:gd name="connsiteY27" fmla="*/ 4179519 h 4750533"/>
              <a:gd name="connsiteX28" fmla="*/ 5734778 w 7530453"/>
              <a:gd name="connsiteY28" fmla="*/ 4098079 h 4750533"/>
              <a:gd name="connsiteX29" fmla="*/ 6008192 w 7530453"/>
              <a:gd name="connsiteY29" fmla="*/ 4005824 h 4750533"/>
              <a:gd name="connsiteX30" fmla="*/ 6003748 w 7530453"/>
              <a:gd name="connsiteY30" fmla="*/ 3751143 h 4750533"/>
              <a:gd name="connsiteX31" fmla="*/ 6248417 w 7530453"/>
              <a:gd name="connsiteY31" fmla="*/ 3739783 h 4750533"/>
              <a:gd name="connsiteX32" fmla="*/ 6182185 w 7530453"/>
              <a:gd name="connsiteY32" fmla="*/ 3706339 h 4750533"/>
              <a:gd name="connsiteX33" fmla="*/ 6059704 w 7530453"/>
              <a:gd name="connsiteY33" fmla="*/ 3681130 h 4750533"/>
              <a:gd name="connsiteX34" fmla="*/ 6099940 w 7530453"/>
              <a:gd name="connsiteY34" fmla="*/ 3597034 h 4750533"/>
              <a:gd name="connsiteX35" fmla="*/ 6139826 w 7530453"/>
              <a:gd name="connsiteY35" fmla="*/ 3520758 h 4750533"/>
              <a:gd name="connsiteX36" fmla="*/ 6257334 w 7530453"/>
              <a:gd name="connsiteY36" fmla="*/ 3589201 h 4750533"/>
              <a:gd name="connsiteX37" fmla="*/ 6335733 w 7530453"/>
              <a:gd name="connsiteY37" fmla="*/ 3573282 h 4750533"/>
              <a:gd name="connsiteX38" fmla="*/ 6435982 w 7530453"/>
              <a:gd name="connsiteY38" fmla="*/ 3553066 h 4750533"/>
              <a:gd name="connsiteX39" fmla="*/ 6577894 w 7530453"/>
              <a:gd name="connsiteY39" fmla="*/ 3591124 h 4750533"/>
              <a:gd name="connsiteX40" fmla="*/ 6715453 w 7530453"/>
              <a:gd name="connsiteY40" fmla="*/ 3339410 h 4750533"/>
              <a:gd name="connsiteX41" fmla="*/ 6980509 w 7530453"/>
              <a:gd name="connsiteY41" fmla="*/ 3515948 h 4750533"/>
              <a:gd name="connsiteX42" fmla="*/ 7172962 w 7530453"/>
              <a:gd name="connsiteY42" fmla="*/ 3640594 h 4750533"/>
              <a:gd name="connsiteX43" fmla="*/ 7506299 w 7530453"/>
              <a:gd name="connsiteY43" fmla="*/ 3856788 h 4750533"/>
              <a:gd name="connsiteX44" fmla="*/ 7530453 w 7530453"/>
              <a:gd name="connsiteY44" fmla="*/ 3805146 h 4750533"/>
              <a:gd name="connsiteX45" fmla="*/ 6215554 w 7530453"/>
              <a:gd name="connsiteY45" fmla="*/ 2691456 h 4750533"/>
              <a:gd name="connsiteX46" fmla="*/ 4505700 w 7530453"/>
              <a:gd name="connsiteY46" fmla="*/ 1558005 h 4750533"/>
              <a:gd name="connsiteX47" fmla="*/ 3714851 w 7530453"/>
              <a:gd name="connsiteY47" fmla="*/ 1063340 h 4750533"/>
              <a:gd name="connsiteX48" fmla="*/ 3405242 w 7530453"/>
              <a:gd name="connsiteY48" fmla="*/ 695702 h 4750533"/>
              <a:gd name="connsiteX49" fmla="*/ 2989294 w 7530453"/>
              <a:gd name="connsiteY49" fmla="*/ 0 h 4750533"/>
              <a:gd name="connsiteX50" fmla="*/ 2428349 w 7530453"/>
              <a:gd name="connsiteY50" fmla="*/ 1094620 h 4750533"/>
              <a:gd name="connsiteX51" fmla="*/ 2151733 w 7530453"/>
              <a:gd name="connsiteY51" fmla="*/ 1119896 h 4750533"/>
              <a:gd name="connsiteX52" fmla="*/ 1844109 w 7530453"/>
              <a:gd name="connsiteY52" fmla="*/ 1172490 h 4750533"/>
              <a:gd name="connsiteX53" fmla="*/ 1331283 w 7530453"/>
              <a:gd name="connsiteY53" fmla="*/ 1233303 h 4750533"/>
              <a:gd name="connsiteX54" fmla="*/ 775147 w 7530453"/>
              <a:gd name="connsiteY54" fmla="*/ 1204891 h 4750533"/>
              <a:gd name="connsiteX55" fmla="*/ 704984 w 7530453"/>
              <a:gd name="connsiteY55" fmla="*/ 1303270 h 4750533"/>
              <a:gd name="connsiteX56" fmla="*/ 611741 w 7530453"/>
              <a:gd name="connsiteY56" fmla="*/ 1427739 h 4750533"/>
              <a:gd name="connsiteX57" fmla="*/ 503874 w 7530453"/>
              <a:gd name="connsiteY57" fmla="*/ 1428589 h 4750533"/>
              <a:gd name="connsiteX58" fmla="*/ 474344 w 7530453"/>
              <a:gd name="connsiteY58" fmla="*/ 1560812 h 4750533"/>
              <a:gd name="connsiteX59" fmla="*/ 256794 w 7530453"/>
              <a:gd name="connsiteY59" fmla="*/ 1519248 h 4750533"/>
              <a:gd name="connsiteX60" fmla="*/ 0 w 7530453"/>
              <a:gd name="connsiteY60" fmla="*/ 1400486 h 4750533"/>
              <a:gd name="connsiteX61" fmla="*/ 473459 w 7530453"/>
              <a:gd name="connsiteY61" fmla="*/ 1651392 h 4750533"/>
              <a:gd name="connsiteX62" fmla="*/ 404572 w 7530453"/>
              <a:gd name="connsiteY62" fmla="*/ 1751107 h 4750533"/>
              <a:gd name="connsiteX63" fmla="*/ 420289 w 7530453"/>
              <a:gd name="connsiteY63" fmla="*/ 1988475 h 4750533"/>
              <a:gd name="connsiteX64" fmla="*/ 528610 w 7530453"/>
              <a:gd name="connsiteY64" fmla="*/ 1976514 h 4750533"/>
              <a:gd name="connsiteX65" fmla="*/ 691999 w 7530453"/>
              <a:gd name="connsiteY65" fmla="*/ 2046923 h 4750533"/>
              <a:gd name="connsiteX66" fmla="*/ 881879 w 7530453"/>
              <a:gd name="connsiteY66" fmla="*/ 2159948 h 4750533"/>
              <a:gd name="connsiteX67" fmla="*/ 846650 w 7530453"/>
              <a:gd name="connsiteY67" fmla="*/ 2305391 h 4750533"/>
              <a:gd name="connsiteX68" fmla="*/ 1036743 w 7530453"/>
              <a:gd name="connsiteY68" fmla="*/ 2535530 h 4750533"/>
              <a:gd name="connsiteX69" fmla="*/ 939283 w 7530453"/>
              <a:gd name="connsiteY69" fmla="*/ 2812110 h 4750533"/>
              <a:gd name="connsiteX0" fmla="*/ 939283 w 7530453"/>
              <a:gd name="connsiteY0" fmla="*/ 2812110 h 4750533"/>
              <a:gd name="connsiteX1" fmla="*/ 1481396 w 7530453"/>
              <a:gd name="connsiteY1" fmla="*/ 3054237 h 4750533"/>
              <a:gd name="connsiteX2" fmla="*/ 1802790 w 7530453"/>
              <a:gd name="connsiteY2" fmla="*/ 3213029 h 4750533"/>
              <a:gd name="connsiteX3" fmla="*/ 1351035 w 7530453"/>
              <a:gd name="connsiteY3" fmla="*/ 3838775 h 4750533"/>
              <a:gd name="connsiteX4" fmla="*/ 1691263 w 7530453"/>
              <a:gd name="connsiteY4" fmla="*/ 4083081 h 4750533"/>
              <a:gd name="connsiteX5" fmla="*/ 1846733 w 7530453"/>
              <a:gd name="connsiteY5" fmla="*/ 3880864 h 4750533"/>
              <a:gd name="connsiteX6" fmla="*/ 1873512 w 7530453"/>
              <a:gd name="connsiteY6" fmla="*/ 3851500 h 4750533"/>
              <a:gd name="connsiteX7" fmla="*/ 1917962 w 7530453"/>
              <a:gd name="connsiteY7" fmla="*/ 3864200 h 4750533"/>
              <a:gd name="connsiteX8" fmla="*/ 1892562 w 7530453"/>
              <a:gd name="connsiteY8" fmla="*/ 3902300 h 4750533"/>
              <a:gd name="connsiteX9" fmla="*/ 2054487 w 7530453"/>
              <a:gd name="connsiteY9" fmla="*/ 3975614 h 4750533"/>
              <a:gd name="connsiteX10" fmla="*/ 2264104 w 7530453"/>
              <a:gd name="connsiteY10" fmla="*/ 4048698 h 4750533"/>
              <a:gd name="connsiteX11" fmla="*/ 2258637 w 7530453"/>
              <a:gd name="connsiteY11" fmla="*/ 3971245 h 4750533"/>
              <a:gd name="connsiteX12" fmla="*/ 2284018 w 7530453"/>
              <a:gd name="connsiteY12" fmla="*/ 3885549 h 4750533"/>
              <a:gd name="connsiteX13" fmla="*/ 2398730 w 7530453"/>
              <a:gd name="connsiteY13" fmla="*/ 3394172 h 4750533"/>
              <a:gd name="connsiteX14" fmla="*/ 3209371 w 7530453"/>
              <a:gd name="connsiteY14" fmla="*/ 4078171 h 4750533"/>
              <a:gd name="connsiteX15" fmla="*/ 3418531 w 7530453"/>
              <a:gd name="connsiteY15" fmla="*/ 4140540 h 4750533"/>
              <a:gd name="connsiteX16" fmla="*/ 3587937 w 7530453"/>
              <a:gd name="connsiteY16" fmla="*/ 4172234 h 4750533"/>
              <a:gd name="connsiteX17" fmla="*/ 3827621 w 7530453"/>
              <a:gd name="connsiteY17" fmla="*/ 4222089 h 4750533"/>
              <a:gd name="connsiteX18" fmla="*/ 4037219 w 7530453"/>
              <a:gd name="connsiteY18" fmla="*/ 4264578 h 4750533"/>
              <a:gd name="connsiteX19" fmla="*/ 4145186 w 7530453"/>
              <a:gd name="connsiteY19" fmla="*/ 4160358 h 4750533"/>
              <a:gd name="connsiteX20" fmla="*/ 4141979 w 7530453"/>
              <a:gd name="connsiteY20" fmla="*/ 3824463 h 4750533"/>
              <a:gd name="connsiteX21" fmla="*/ 4161866 w 7530453"/>
              <a:gd name="connsiteY21" fmla="*/ 3564164 h 4750533"/>
              <a:gd name="connsiteX22" fmla="*/ 4197487 w 7530453"/>
              <a:gd name="connsiteY22" fmla="*/ 3532324 h 4750533"/>
              <a:gd name="connsiteX23" fmla="*/ 4660169 w 7530453"/>
              <a:gd name="connsiteY23" fmla="*/ 3902510 h 4750533"/>
              <a:gd name="connsiteX24" fmla="*/ 5026725 w 7530453"/>
              <a:gd name="connsiteY24" fmla="*/ 4265333 h 4750533"/>
              <a:gd name="connsiteX25" fmla="*/ 5611199 w 7530453"/>
              <a:gd name="connsiteY25" fmla="*/ 4750533 h 4750533"/>
              <a:gd name="connsiteX26" fmla="*/ 5618203 w 7530453"/>
              <a:gd name="connsiteY26" fmla="*/ 4440682 h 4750533"/>
              <a:gd name="connsiteX27" fmla="*/ 5463999 w 7530453"/>
              <a:gd name="connsiteY27" fmla="*/ 4179519 h 4750533"/>
              <a:gd name="connsiteX28" fmla="*/ 5734778 w 7530453"/>
              <a:gd name="connsiteY28" fmla="*/ 4098079 h 4750533"/>
              <a:gd name="connsiteX29" fmla="*/ 6008192 w 7530453"/>
              <a:gd name="connsiteY29" fmla="*/ 4005824 h 4750533"/>
              <a:gd name="connsiteX30" fmla="*/ 6003748 w 7530453"/>
              <a:gd name="connsiteY30" fmla="*/ 3751143 h 4750533"/>
              <a:gd name="connsiteX31" fmla="*/ 6248417 w 7530453"/>
              <a:gd name="connsiteY31" fmla="*/ 3739783 h 4750533"/>
              <a:gd name="connsiteX32" fmla="*/ 6182185 w 7530453"/>
              <a:gd name="connsiteY32" fmla="*/ 3706339 h 4750533"/>
              <a:gd name="connsiteX33" fmla="*/ 6059704 w 7530453"/>
              <a:gd name="connsiteY33" fmla="*/ 3681130 h 4750533"/>
              <a:gd name="connsiteX34" fmla="*/ 6099940 w 7530453"/>
              <a:gd name="connsiteY34" fmla="*/ 3597034 h 4750533"/>
              <a:gd name="connsiteX35" fmla="*/ 6139826 w 7530453"/>
              <a:gd name="connsiteY35" fmla="*/ 3520758 h 4750533"/>
              <a:gd name="connsiteX36" fmla="*/ 6257334 w 7530453"/>
              <a:gd name="connsiteY36" fmla="*/ 3589201 h 4750533"/>
              <a:gd name="connsiteX37" fmla="*/ 6335733 w 7530453"/>
              <a:gd name="connsiteY37" fmla="*/ 3573282 h 4750533"/>
              <a:gd name="connsiteX38" fmla="*/ 6435982 w 7530453"/>
              <a:gd name="connsiteY38" fmla="*/ 3553066 h 4750533"/>
              <a:gd name="connsiteX39" fmla="*/ 6577894 w 7530453"/>
              <a:gd name="connsiteY39" fmla="*/ 3591124 h 4750533"/>
              <a:gd name="connsiteX40" fmla="*/ 6715453 w 7530453"/>
              <a:gd name="connsiteY40" fmla="*/ 3339410 h 4750533"/>
              <a:gd name="connsiteX41" fmla="*/ 6980509 w 7530453"/>
              <a:gd name="connsiteY41" fmla="*/ 3515948 h 4750533"/>
              <a:gd name="connsiteX42" fmla="*/ 7172962 w 7530453"/>
              <a:gd name="connsiteY42" fmla="*/ 3640594 h 4750533"/>
              <a:gd name="connsiteX43" fmla="*/ 7506299 w 7530453"/>
              <a:gd name="connsiteY43" fmla="*/ 3856788 h 4750533"/>
              <a:gd name="connsiteX44" fmla="*/ 7530453 w 7530453"/>
              <a:gd name="connsiteY44" fmla="*/ 3805146 h 4750533"/>
              <a:gd name="connsiteX45" fmla="*/ 6215554 w 7530453"/>
              <a:gd name="connsiteY45" fmla="*/ 2691456 h 4750533"/>
              <a:gd name="connsiteX46" fmla="*/ 4505700 w 7530453"/>
              <a:gd name="connsiteY46" fmla="*/ 1558005 h 4750533"/>
              <a:gd name="connsiteX47" fmla="*/ 3714851 w 7530453"/>
              <a:gd name="connsiteY47" fmla="*/ 1063340 h 4750533"/>
              <a:gd name="connsiteX48" fmla="*/ 3405242 w 7530453"/>
              <a:gd name="connsiteY48" fmla="*/ 695702 h 4750533"/>
              <a:gd name="connsiteX49" fmla="*/ 2989294 w 7530453"/>
              <a:gd name="connsiteY49" fmla="*/ 0 h 4750533"/>
              <a:gd name="connsiteX50" fmla="*/ 2428349 w 7530453"/>
              <a:gd name="connsiteY50" fmla="*/ 1094620 h 4750533"/>
              <a:gd name="connsiteX51" fmla="*/ 2151733 w 7530453"/>
              <a:gd name="connsiteY51" fmla="*/ 1119896 h 4750533"/>
              <a:gd name="connsiteX52" fmla="*/ 1844109 w 7530453"/>
              <a:gd name="connsiteY52" fmla="*/ 1172490 h 4750533"/>
              <a:gd name="connsiteX53" fmla="*/ 1331283 w 7530453"/>
              <a:gd name="connsiteY53" fmla="*/ 1233303 h 4750533"/>
              <a:gd name="connsiteX54" fmla="*/ 775147 w 7530453"/>
              <a:gd name="connsiteY54" fmla="*/ 1204891 h 4750533"/>
              <a:gd name="connsiteX55" fmla="*/ 704984 w 7530453"/>
              <a:gd name="connsiteY55" fmla="*/ 1303270 h 4750533"/>
              <a:gd name="connsiteX56" fmla="*/ 611741 w 7530453"/>
              <a:gd name="connsiteY56" fmla="*/ 1427739 h 4750533"/>
              <a:gd name="connsiteX57" fmla="*/ 503874 w 7530453"/>
              <a:gd name="connsiteY57" fmla="*/ 1428589 h 4750533"/>
              <a:gd name="connsiteX58" fmla="*/ 474344 w 7530453"/>
              <a:gd name="connsiteY58" fmla="*/ 1560812 h 4750533"/>
              <a:gd name="connsiteX59" fmla="*/ 256794 w 7530453"/>
              <a:gd name="connsiteY59" fmla="*/ 1519248 h 4750533"/>
              <a:gd name="connsiteX60" fmla="*/ 0 w 7530453"/>
              <a:gd name="connsiteY60" fmla="*/ 1400486 h 4750533"/>
              <a:gd name="connsiteX61" fmla="*/ 473459 w 7530453"/>
              <a:gd name="connsiteY61" fmla="*/ 1651392 h 4750533"/>
              <a:gd name="connsiteX62" fmla="*/ 404572 w 7530453"/>
              <a:gd name="connsiteY62" fmla="*/ 1751107 h 4750533"/>
              <a:gd name="connsiteX63" fmla="*/ 420289 w 7530453"/>
              <a:gd name="connsiteY63" fmla="*/ 1988475 h 4750533"/>
              <a:gd name="connsiteX64" fmla="*/ 528610 w 7530453"/>
              <a:gd name="connsiteY64" fmla="*/ 1976514 h 4750533"/>
              <a:gd name="connsiteX65" fmla="*/ 691999 w 7530453"/>
              <a:gd name="connsiteY65" fmla="*/ 2046923 h 4750533"/>
              <a:gd name="connsiteX66" fmla="*/ 881879 w 7530453"/>
              <a:gd name="connsiteY66" fmla="*/ 2159948 h 4750533"/>
              <a:gd name="connsiteX67" fmla="*/ 846650 w 7530453"/>
              <a:gd name="connsiteY67" fmla="*/ 2305391 h 4750533"/>
              <a:gd name="connsiteX68" fmla="*/ 1036743 w 7530453"/>
              <a:gd name="connsiteY68" fmla="*/ 2535530 h 4750533"/>
              <a:gd name="connsiteX69" fmla="*/ 939283 w 7530453"/>
              <a:gd name="connsiteY69" fmla="*/ 2812110 h 4750533"/>
              <a:gd name="connsiteX0" fmla="*/ 939283 w 7530453"/>
              <a:gd name="connsiteY0" fmla="*/ 2812110 h 4750533"/>
              <a:gd name="connsiteX1" fmla="*/ 1481396 w 7530453"/>
              <a:gd name="connsiteY1" fmla="*/ 3054237 h 4750533"/>
              <a:gd name="connsiteX2" fmla="*/ 1802790 w 7530453"/>
              <a:gd name="connsiteY2" fmla="*/ 3213029 h 4750533"/>
              <a:gd name="connsiteX3" fmla="*/ 1351035 w 7530453"/>
              <a:gd name="connsiteY3" fmla="*/ 3838775 h 4750533"/>
              <a:gd name="connsiteX4" fmla="*/ 1691263 w 7530453"/>
              <a:gd name="connsiteY4" fmla="*/ 4083081 h 4750533"/>
              <a:gd name="connsiteX5" fmla="*/ 1846733 w 7530453"/>
              <a:gd name="connsiteY5" fmla="*/ 3880864 h 4750533"/>
              <a:gd name="connsiteX6" fmla="*/ 1873512 w 7530453"/>
              <a:gd name="connsiteY6" fmla="*/ 3851500 h 4750533"/>
              <a:gd name="connsiteX7" fmla="*/ 1917962 w 7530453"/>
              <a:gd name="connsiteY7" fmla="*/ 3864200 h 4750533"/>
              <a:gd name="connsiteX8" fmla="*/ 1892562 w 7530453"/>
              <a:gd name="connsiteY8" fmla="*/ 3902300 h 4750533"/>
              <a:gd name="connsiteX9" fmla="*/ 2054487 w 7530453"/>
              <a:gd name="connsiteY9" fmla="*/ 3975614 h 4750533"/>
              <a:gd name="connsiteX10" fmla="*/ 2264104 w 7530453"/>
              <a:gd name="connsiteY10" fmla="*/ 4048698 h 4750533"/>
              <a:gd name="connsiteX11" fmla="*/ 2258637 w 7530453"/>
              <a:gd name="connsiteY11" fmla="*/ 3971245 h 4750533"/>
              <a:gd name="connsiteX12" fmla="*/ 2284018 w 7530453"/>
              <a:gd name="connsiteY12" fmla="*/ 3885549 h 4750533"/>
              <a:gd name="connsiteX13" fmla="*/ 2398730 w 7530453"/>
              <a:gd name="connsiteY13" fmla="*/ 3394172 h 4750533"/>
              <a:gd name="connsiteX14" fmla="*/ 3209371 w 7530453"/>
              <a:gd name="connsiteY14" fmla="*/ 4078171 h 4750533"/>
              <a:gd name="connsiteX15" fmla="*/ 3418531 w 7530453"/>
              <a:gd name="connsiteY15" fmla="*/ 4140540 h 4750533"/>
              <a:gd name="connsiteX16" fmla="*/ 3587937 w 7530453"/>
              <a:gd name="connsiteY16" fmla="*/ 4172234 h 4750533"/>
              <a:gd name="connsiteX17" fmla="*/ 3827621 w 7530453"/>
              <a:gd name="connsiteY17" fmla="*/ 4222089 h 4750533"/>
              <a:gd name="connsiteX18" fmla="*/ 4037219 w 7530453"/>
              <a:gd name="connsiteY18" fmla="*/ 4264578 h 4750533"/>
              <a:gd name="connsiteX19" fmla="*/ 4145186 w 7530453"/>
              <a:gd name="connsiteY19" fmla="*/ 4160358 h 4750533"/>
              <a:gd name="connsiteX20" fmla="*/ 4141979 w 7530453"/>
              <a:gd name="connsiteY20" fmla="*/ 3824463 h 4750533"/>
              <a:gd name="connsiteX21" fmla="*/ 4161866 w 7530453"/>
              <a:gd name="connsiteY21" fmla="*/ 3564164 h 4750533"/>
              <a:gd name="connsiteX22" fmla="*/ 4197487 w 7530453"/>
              <a:gd name="connsiteY22" fmla="*/ 3532324 h 4750533"/>
              <a:gd name="connsiteX23" fmla="*/ 4664429 w 7530453"/>
              <a:gd name="connsiteY23" fmla="*/ 4017511 h 4750533"/>
              <a:gd name="connsiteX24" fmla="*/ 5026725 w 7530453"/>
              <a:gd name="connsiteY24" fmla="*/ 4265333 h 4750533"/>
              <a:gd name="connsiteX25" fmla="*/ 5611199 w 7530453"/>
              <a:gd name="connsiteY25" fmla="*/ 4750533 h 4750533"/>
              <a:gd name="connsiteX26" fmla="*/ 5618203 w 7530453"/>
              <a:gd name="connsiteY26" fmla="*/ 4440682 h 4750533"/>
              <a:gd name="connsiteX27" fmla="*/ 5463999 w 7530453"/>
              <a:gd name="connsiteY27" fmla="*/ 4179519 h 4750533"/>
              <a:gd name="connsiteX28" fmla="*/ 5734778 w 7530453"/>
              <a:gd name="connsiteY28" fmla="*/ 4098079 h 4750533"/>
              <a:gd name="connsiteX29" fmla="*/ 6008192 w 7530453"/>
              <a:gd name="connsiteY29" fmla="*/ 4005824 h 4750533"/>
              <a:gd name="connsiteX30" fmla="*/ 6003748 w 7530453"/>
              <a:gd name="connsiteY30" fmla="*/ 3751143 h 4750533"/>
              <a:gd name="connsiteX31" fmla="*/ 6248417 w 7530453"/>
              <a:gd name="connsiteY31" fmla="*/ 3739783 h 4750533"/>
              <a:gd name="connsiteX32" fmla="*/ 6182185 w 7530453"/>
              <a:gd name="connsiteY32" fmla="*/ 3706339 h 4750533"/>
              <a:gd name="connsiteX33" fmla="*/ 6059704 w 7530453"/>
              <a:gd name="connsiteY33" fmla="*/ 3681130 h 4750533"/>
              <a:gd name="connsiteX34" fmla="*/ 6099940 w 7530453"/>
              <a:gd name="connsiteY34" fmla="*/ 3597034 h 4750533"/>
              <a:gd name="connsiteX35" fmla="*/ 6139826 w 7530453"/>
              <a:gd name="connsiteY35" fmla="*/ 3520758 h 4750533"/>
              <a:gd name="connsiteX36" fmla="*/ 6257334 w 7530453"/>
              <a:gd name="connsiteY36" fmla="*/ 3589201 h 4750533"/>
              <a:gd name="connsiteX37" fmla="*/ 6335733 w 7530453"/>
              <a:gd name="connsiteY37" fmla="*/ 3573282 h 4750533"/>
              <a:gd name="connsiteX38" fmla="*/ 6435982 w 7530453"/>
              <a:gd name="connsiteY38" fmla="*/ 3553066 h 4750533"/>
              <a:gd name="connsiteX39" fmla="*/ 6577894 w 7530453"/>
              <a:gd name="connsiteY39" fmla="*/ 3591124 h 4750533"/>
              <a:gd name="connsiteX40" fmla="*/ 6715453 w 7530453"/>
              <a:gd name="connsiteY40" fmla="*/ 3339410 h 4750533"/>
              <a:gd name="connsiteX41" fmla="*/ 6980509 w 7530453"/>
              <a:gd name="connsiteY41" fmla="*/ 3515948 h 4750533"/>
              <a:gd name="connsiteX42" fmla="*/ 7172962 w 7530453"/>
              <a:gd name="connsiteY42" fmla="*/ 3640594 h 4750533"/>
              <a:gd name="connsiteX43" fmla="*/ 7506299 w 7530453"/>
              <a:gd name="connsiteY43" fmla="*/ 3856788 h 4750533"/>
              <a:gd name="connsiteX44" fmla="*/ 7530453 w 7530453"/>
              <a:gd name="connsiteY44" fmla="*/ 3805146 h 4750533"/>
              <a:gd name="connsiteX45" fmla="*/ 6215554 w 7530453"/>
              <a:gd name="connsiteY45" fmla="*/ 2691456 h 4750533"/>
              <a:gd name="connsiteX46" fmla="*/ 4505700 w 7530453"/>
              <a:gd name="connsiteY46" fmla="*/ 1558005 h 4750533"/>
              <a:gd name="connsiteX47" fmla="*/ 3714851 w 7530453"/>
              <a:gd name="connsiteY47" fmla="*/ 1063340 h 4750533"/>
              <a:gd name="connsiteX48" fmla="*/ 3405242 w 7530453"/>
              <a:gd name="connsiteY48" fmla="*/ 695702 h 4750533"/>
              <a:gd name="connsiteX49" fmla="*/ 2989294 w 7530453"/>
              <a:gd name="connsiteY49" fmla="*/ 0 h 4750533"/>
              <a:gd name="connsiteX50" fmla="*/ 2428349 w 7530453"/>
              <a:gd name="connsiteY50" fmla="*/ 1094620 h 4750533"/>
              <a:gd name="connsiteX51" fmla="*/ 2151733 w 7530453"/>
              <a:gd name="connsiteY51" fmla="*/ 1119896 h 4750533"/>
              <a:gd name="connsiteX52" fmla="*/ 1844109 w 7530453"/>
              <a:gd name="connsiteY52" fmla="*/ 1172490 h 4750533"/>
              <a:gd name="connsiteX53" fmla="*/ 1331283 w 7530453"/>
              <a:gd name="connsiteY53" fmla="*/ 1233303 h 4750533"/>
              <a:gd name="connsiteX54" fmla="*/ 775147 w 7530453"/>
              <a:gd name="connsiteY54" fmla="*/ 1204891 h 4750533"/>
              <a:gd name="connsiteX55" fmla="*/ 704984 w 7530453"/>
              <a:gd name="connsiteY55" fmla="*/ 1303270 h 4750533"/>
              <a:gd name="connsiteX56" fmla="*/ 611741 w 7530453"/>
              <a:gd name="connsiteY56" fmla="*/ 1427739 h 4750533"/>
              <a:gd name="connsiteX57" fmla="*/ 503874 w 7530453"/>
              <a:gd name="connsiteY57" fmla="*/ 1428589 h 4750533"/>
              <a:gd name="connsiteX58" fmla="*/ 474344 w 7530453"/>
              <a:gd name="connsiteY58" fmla="*/ 1560812 h 4750533"/>
              <a:gd name="connsiteX59" fmla="*/ 256794 w 7530453"/>
              <a:gd name="connsiteY59" fmla="*/ 1519248 h 4750533"/>
              <a:gd name="connsiteX60" fmla="*/ 0 w 7530453"/>
              <a:gd name="connsiteY60" fmla="*/ 1400486 h 4750533"/>
              <a:gd name="connsiteX61" fmla="*/ 473459 w 7530453"/>
              <a:gd name="connsiteY61" fmla="*/ 1651392 h 4750533"/>
              <a:gd name="connsiteX62" fmla="*/ 404572 w 7530453"/>
              <a:gd name="connsiteY62" fmla="*/ 1751107 h 4750533"/>
              <a:gd name="connsiteX63" fmla="*/ 420289 w 7530453"/>
              <a:gd name="connsiteY63" fmla="*/ 1988475 h 4750533"/>
              <a:gd name="connsiteX64" fmla="*/ 528610 w 7530453"/>
              <a:gd name="connsiteY64" fmla="*/ 1976514 h 4750533"/>
              <a:gd name="connsiteX65" fmla="*/ 691999 w 7530453"/>
              <a:gd name="connsiteY65" fmla="*/ 2046923 h 4750533"/>
              <a:gd name="connsiteX66" fmla="*/ 881879 w 7530453"/>
              <a:gd name="connsiteY66" fmla="*/ 2159948 h 4750533"/>
              <a:gd name="connsiteX67" fmla="*/ 846650 w 7530453"/>
              <a:gd name="connsiteY67" fmla="*/ 2305391 h 4750533"/>
              <a:gd name="connsiteX68" fmla="*/ 1036743 w 7530453"/>
              <a:gd name="connsiteY68" fmla="*/ 2535530 h 4750533"/>
              <a:gd name="connsiteX69" fmla="*/ 939283 w 7530453"/>
              <a:gd name="connsiteY69" fmla="*/ 2812110 h 4750533"/>
              <a:gd name="connsiteX0" fmla="*/ 939283 w 7530453"/>
              <a:gd name="connsiteY0" fmla="*/ 2812110 h 4750533"/>
              <a:gd name="connsiteX1" fmla="*/ 1481396 w 7530453"/>
              <a:gd name="connsiteY1" fmla="*/ 3054237 h 4750533"/>
              <a:gd name="connsiteX2" fmla="*/ 1802790 w 7530453"/>
              <a:gd name="connsiteY2" fmla="*/ 3213029 h 4750533"/>
              <a:gd name="connsiteX3" fmla="*/ 1351035 w 7530453"/>
              <a:gd name="connsiteY3" fmla="*/ 3838775 h 4750533"/>
              <a:gd name="connsiteX4" fmla="*/ 1691263 w 7530453"/>
              <a:gd name="connsiteY4" fmla="*/ 4083081 h 4750533"/>
              <a:gd name="connsiteX5" fmla="*/ 1846733 w 7530453"/>
              <a:gd name="connsiteY5" fmla="*/ 3880864 h 4750533"/>
              <a:gd name="connsiteX6" fmla="*/ 1873512 w 7530453"/>
              <a:gd name="connsiteY6" fmla="*/ 3851500 h 4750533"/>
              <a:gd name="connsiteX7" fmla="*/ 1917962 w 7530453"/>
              <a:gd name="connsiteY7" fmla="*/ 3864200 h 4750533"/>
              <a:gd name="connsiteX8" fmla="*/ 1892562 w 7530453"/>
              <a:gd name="connsiteY8" fmla="*/ 3902300 h 4750533"/>
              <a:gd name="connsiteX9" fmla="*/ 2054487 w 7530453"/>
              <a:gd name="connsiteY9" fmla="*/ 3975614 h 4750533"/>
              <a:gd name="connsiteX10" fmla="*/ 2264104 w 7530453"/>
              <a:gd name="connsiteY10" fmla="*/ 4048698 h 4750533"/>
              <a:gd name="connsiteX11" fmla="*/ 2258637 w 7530453"/>
              <a:gd name="connsiteY11" fmla="*/ 3971245 h 4750533"/>
              <a:gd name="connsiteX12" fmla="*/ 2284018 w 7530453"/>
              <a:gd name="connsiteY12" fmla="*/ 3885549 h 4750533"/>
              <a:gd name="connsiteX13" fmla="*/ 2398730 w 7530453"/>
              <a:gd name="connsiteY13" fmla="*/ 3394172 h 4750533"/>
              <a:gd name="connsiteX14" fmla="*/ 3209371 w 7530453"/>
              <a:gd name="connsiteY14" fmla="*/ 4078171 h 4750533"/>
              <a:gd name="connsiteX15" fmla="*/ 3418531 w 7530453"/>
              <a:gd name="connsiteY15" fmla="*/ 4140540 h 4750533"/>
              <a:gd name="connsiteX16" fmla="*/ 3587937 w 7530453"/>
              <a:gd name="connsiteY16" fmla="*/ 4172234 h 4750533"/>
              <a:gd name="connsiteX17" fmla="*/ 3827621 w 7530453"/>
              <a:gd name="connsiteY17" fmla="*/ 4222089 h 4750533"/>
              <a:gd name="connsiteX18" fmla="*/ 4079813 w 7530453"/>
              <a:gd name="connsiteY18" fmla="*/ 4477544 h 4750533"/>
              <a:gd name="connsiteX19" fmla="*/ 4145186 w 7530453"/>
              <a:gd name="connsiteY19" fmla="*/ 4160358 h 4750533"/>
              <a:gd name="connsiteX20" fmla="*/ 4141979 w 7530453"/>
              <a:gd name="connsiteY20" fmla="*/ 3824463 h 4750533"/>
              <a:gd name="connsiteX21" fmla="*/ 4161866 w 7530453"/>
              <a:gd name="connsiteY21" fmla="*/ 3564164 h 4750533"/>
              <a:gd name="connsiteX22" fmla="*/ 4197487 w 7530453"/>
              <a:gd name="connsiteY22" fmla="*/ 3532324 h 4750533"/>
              <a:gd name="connsiteX23" fmla="*/ 4664429 w 7530453"/>
              <a:gd name="connsiteY23" fmla="*/ 4017511 h 4750533"/>
              <a:gd name="connsiteX24" fmla="*/ 5026725 w 7530453"/>
              <a:gd name="connsiteY24" fmla="*/ 4265333 h 4750533"/>
              <a:gd name="connsiteX25" fmla="*/ 5611199 w 7530453"/>
              <a:gd name="connsiteY25" fmla="*/ 4750533 h 4750533"/>
              <a:gd name="connsiteX26" fmla="*/ 5618203 w 7530453"/>
              <a:gd name="connsiteY26" fmla="*/ 4440682 h 4750533"/>
              <a:gd name="connsiteX27" fmla="*/ 5463999 w 7530453"/>
              <a:gd name="connsiteY27" fmla="*/ 4179519 h 4750533"/>
              <a:gd name="connsiteX28" fmla="*/ 5734778 w 7530453"/>
              <a:gd name="connsiteY28" fmla="*/ 4098079 h 4750533"/>
              <a:gd name="connsiteX29" fmla="*/ 6008192 w 7530453"/>
              <a:gd name="connsiteY29" fmla="*/ 4005824 h 4750533"/>
              <a:gd name="connsiteX30" fmla="*/ 6003748 w 7530453"/>
              <a:gd name="connsiteY30" fmla="*/ 3751143 h 4750533"/>
              <a:gd name="connsiteX31" fmla="*/ 6248417 w 7530453"/>
              <a:gd name="connsiteY31" fmla="*/ 3739783 h 4750533"/>
              <a:gd name="connsiteX32" fmla="*/ 6182185 w 7530453"/>
              <a:gd name="connsiteY32" fmla="*/ 3706339 h 4750533"/>
              <a:gd name="connsiteX33" fmla="*/ 6059704 w 7530453"/>
              <a:gd name="connsiteY33" fmla="*/ 3681130 h 4750533"/>
              <a:gd name="connsiteX34" fmla="*/ 6099940 w 7530453"/>
              <a:gd name="connsiteY34" fmla="*/ 3597034 h 4750533"/>
              <a:gd name="connsiteX35" fmla="*/ 6139826 w 7530453"/>
              <a:gd name="connsiteY35" fmla="*/ 3520758 h 4750533"/>
              <a:gd name="connsiteX36" fmla="*/ 6257334 w 7530453"/>
              <a:gd name="connsiteY36" fmla="*/ 3589201 h 4750533"/>
              <a:gd name="connsiteX37" fmla="*/ 6335733 w 7530453"/>
              <a:gd name="connsiteY37" fmla="*/ 3573282 h 4750533"/>
              <a:gd name="connsiteX38" fmla="*/ 6435982 w 7530453"/>
              <a:gd name="connsiteY38" fmla="*/ 3553066 h 4750533"/>
              <a:gd name="connsiteX39" fmla="*/ 6577894 w 7530453"/>
              <a:gd name="connsiteY39" fmla="*/ 3591124 h 4750533"/>
              <a:gd name="connsiteX40" fmla="*/ 6715453 w 7530453"/>
              <a:gd name="connsiteY40" fmla="*/ 3339410 h 4750533"/>
              <a:gd name="connsiteX41" fmla="*/ 6980509 w 7530453"/>
              <a:gd name="connsiteY41" fmla="*/ 3515948 h 4750533"/>
              <a:gd name="connsiteX42" fmla="*/ 7172962 w 7530453"/>
              <a:gd name="connsiteY42" fmla="*/ 3640594 h 4750533"/>
              <a:gd name="connsiteX43" fmla="*/ 7506299 w 7530453"/>
              <a:gd name="connsiteY43" fmla="*/ 3856788 h 4750533"/>
              <a:gd name="connsiteX44" fmla="*/ 7530453 w 7530453"/>
              <a:gd name="connsiteY44" fmla="*/ 3805146 h 4750533"/>
              <a:gd name="connsiteX45" fmla="*/ 6215554 w 7530453"/>
              <a:gd name="connsiteY45" fmla="*/ 2691456 h 4750533"/>
              <a:gd name="connsiteX46" fmla="*/ 4505700 w 7530453"/>
              <a:gd name="connsiteY46" fmla="*/ 1558005 h 4750533"/>
              <a:gd name="connsiteX47" fmla="*/ 3714851 w 7530453"/>
              <a:gd name="connsiteY47" fmla="*/ 1063340 h 4750533"/>
              <a:gd name="connsiteX48" fmla="*/ 3405242 w 7530453"/>
              <a:gd name="connsiteY48" fmla="*/ 695702 h 4750533"/>
              <a:gd name="connsiteX49" fmla="*/ 2989294 w 7530453"/>
              <a:gd name="connsiteY49" fmla="*/ 0 h 4750533"/>
              <a:gd name="connsiteX50" fmla="*/ 2428349 w 7530453"/>
              <a:gd name="connsiteY50" fmla="*/ 1094620 h 4750533"/>
              <a:gd name="connsiteX51" fmla="*/ 2151733 w 7530453"/>
              <a:gd name="connsiteY51" fmla="*/ 1119896 h 4750533"/>
              <a:gd name="connsiteX52" fmla="*/ 1844109 w 7530453"/>
              <a:gd name="connsiteY52" fmla="*/ 1172490 h 4750533"/>
              <a:gd name="connsiteX53" fmla="*/ 1331283 w 7530453"/>
              <a:gd name="connsiteY53" fmla="*/ 1233303 h 4750533"/>
              <a:gd name="connsiteX54" fmla="*/ 775147 w 7530453"/>
              <a:gd name="connsiteY54" fmla="*/ 1204891 h 4750533"/>
              <a:gd name="connsiteX55" fmla="*/ 704984 w 7530453"/>
              <a:gd name="connsiteY55" fmla="*/ 1303270 h 4750533"/>
              <a:gd name="connsiteX56" fmla="*/ 611741 w 7530453"/>
              <a:gd name="connsiteY56" fmla="*/ 1427739 h 4750533"/>
              <a:gd name="connsiteX57" fmla="*/ 503874 w 7530453"/>
              <a:gd name="connsiteY57" fmla="*/ 1428589 h 4750533"/>
              <a:gd name="connsiteX58" fmla="*/ 474344 w 7530453"/>
              <a:gd name="connsiteY58" fmla="*/ 1560812 h 4750533"/>
              <a:gd name="connsiteX59" fmla="*/ 256794 w 7530453"/>
              <a:gd name="connsiteY59" fmla="*/ 1519248 h 4750533"/>
              <a:gd name="connsiteX60" fmla="*/ 0 w 7530453"/>
              <a:gd name="connsiteY60" fmla="*/ 1400486 h 4750533"/>
              <a:gd name="connsiteX61" fmla="*/ 473459 w 7530453"/>
              <a:gd name="connsiteY61" fmla="*/ 1651392 h 4750533"/>
              <a:gd name="connsiteX62" fmla="*/ 404572 w 7530453"/>
              <a:gd name="connsiteY62" fmla="*/ 1751107 h 4750533"/>
              <a:gd name="connsiteX63" fmla="*/ 420289 w 7530453"/>
              <a:gd name="connsiteY63" fmla="*/ 1988475 h 4750533"/>
              <a:gd name="connsiteX64" fmla="*/ 528610 w 7530453"/>
              <a:gd name="connsiteY64" fmla="*/ 1976514 h 4750533"/>
              <a:gd name="connsiteX65" fmla="*/ 691999 w 7530453"/>
              <a:gd name="connsiteY65" fmla="*/ 2046923 h 4750533"/>
              <a:gd name="connsiteX66" fmla="*/ 881879 w 7530453"/>
              <a:gd name="connsiteY66" fmla="*/ 2159948 h 4750533"/>
              <a:gd name="connsiteX67" fmla="*/ 846650 w 7530453"/>
              <a:gd name="connsiteY67" fmla="*/ 2305391 h 4750533"/>
              <a:gd name="connsiteX68" fmla="*/ 1036743 w 7530453"/>
              <a:gd name="connsiteY68" fmla="*/ 2535530 h 4750533"/>
              <a:gd name="connsiteX69" fmla="*/ 939283 w 7530453"/>
              <a:gd name="connsiteY69" fmla="*/ 2812110 h 4750533"/>
              <a:gd name="connsiteX0" fmla="*/ 939283 w 7530453"/>
              <a:gd name="connsiteY0" fmla="*/ 2812110 h 4750533"/>
              <a:gd name="connsiteX1" fmla="*/ 1481396 w 7530453"/>
              <a:gd name="connsiteY1" fmla="*/ 3054237 h 4750533"/>
              <a:gd name="connsiteX2" fmla="*/ 1802790 w 7530453"/>
              <a:gd name="connsiteY2" fmla="*/ 3213029 h 4750533"/>
              <a:gd name="connsiteX3" fmla="*/ 1351035 w 7530453"/>
              <a:gd name="connsiteY3" fmla="*/ 3838775 h 4750533"/>
              <a:gd name="connsiteX4" fmla="*/ 1691263 w 7530453"/>
              <a:gd name="connsiteY4" fmla="*/ 4083081 h 4750533"/>
              <a:gd name="connsiteX5" fmla="*/ 1846733 w 7530453"/>
              <a:gd name="connsiteY5" fmla="*/ 3880864 h 4750533"/>
              <a:gd name="connsiteX6" fmla="*/ 1873512 w 7530453"/>
              <a:gd name="connsiteY6" fmla="*/ 3851500 h 4750533"/>
              <a:gd name="connsiteX7" fmla="*/ 1917962 w 7530453"/>
              <a:gd name="connsiteY7" fmla="*/ 3864200 h 4750533"/>
              <a:gd name="connsiteX8" fmla="*/ 1892562 w 7530453"/>
              <a:gd name="connsiteY8" fmla="*/ 3902300 h 4750533"/>
              <a:gd name="connsiteX9" fmla="*/ 2054487 w 7530453"/>
              <a:gd name="connsiteY9" fmla="*/ 3975614 h 4750533"/>
              <a:gd name="connsiteX10" fmla="*/ 2264104 w 7530453"/>
              <a:gd name="connsiteY10" fmla="*/ 4048698 h 4750533"/>
              <a:gd name="connsiteX11" fmla="*/ 2258637 w 7530453"/>
              <a:gd name="connsiteY11" fmla="*/ 3971245 h 4750533"/>
              <a:gd name="connsiteX12" fmla="*/ 2284018 w 7530453"/>
              <a:gd name="connsiteY12" fmla="*/ 3885549 h 4750533"/>
              <a:gd name="connsiteX13" fmla="*/ 2398730 w 7530453"/>
              <a:gd name="connsiteY13" fmla="*/ 3394172 h 4750533"/>
              <a:gd name="connsiteX14" fmla="*/ 3209371 w 7530453"/>
              <a:gd name="connsiteY14" fmla="*/ 4078171 h 4750533"/>
              <a:gd name="connsiteX15" fmla="*/ 3418531 w 7530453"/>
              <a:gd name="connsiteY15" fmla="*/ 4140540 h 4750533"/>
              <a:gd name="connsiteX16" fmla="*/ 3587937 w 7530453"/>
              <a:gd name="connsiteY16" fmla="*/ 4172234 h 4750533"/>
              <a:gd name="connsiteX17" fmla="*/ 3827621 w 7530453"/>
              <a:gd name="connsiteY17" fmla="*/ 4222089 h 4750533"/>
              <a:gd name="connsiteX18" fmla="*/ 4079813 w 7530453"/>
              <a:gd name="connsiteY18" fmla="*/ 4477544 h 4750533"/>
              <a:gd name="connsiteX19" fmla="*/ 4153705 w 7530453"/>
              <a:gd name="connsiteY19" fmla="*/ 4458511 h 4750533"/>
              <a:gd name="connsiteX20" fmla="*/ 4141979 w 7530453"/>
              <a:gd name="connsiteY20" fmla="*/ 3824463 h 4750533"/>
              <a:gd name="connsiteX21" fmla="*/ 4161866 w 7530453"/>
              <a:gd name="connsiteY21" fmla="*/ 3564164 h 4750533"/>
              <a:gd name="connsiteX22" fmla="*/ 4197487 w 7530453"/>
              <a:gd name="connsiteY22" fmla="*/ 3532324 h 4750533"/>
              <a:gd name="connsiteX23" fmla="*/ 4664429 w 7530453"/>
              <a:gd name="connsiteY23" fmla="*/ 4017511 h 4750533"/>
              <a:gd name="connsiteX24" fmla="*/ 5026725 w 7530453"/>
              <a:gd name="connsiteY24" fmla="*/ 4265333 h 4750533"/>
              <a:gd name="connsiteX25" fmla="*/ 5611199 w 7530453"/>
              <a:gd name="connsiteY25" fmla="*/ 4750533 h 4750533"/>
              <a:gd name="connsiteX26" fmla="*/ 5618203 w 7530453"/>
              <a:gd name="connsiteY26" fmla="*/ 4440682 h 4750533"/>
              <a:gd name="connsiteX27" fmla="*/ 5463999 w 7530453"/>
              <a:gd name="connsiteY27" fmla="*/ 4179519 h 4750533"/>
              <a:gd name="connsiteX28" fmla="*/ 5734778 w 7530453"/>
              <a:gd name="connsiteY28" fmla="*/ 4098079 h 4750533"/>
              <a:gd name="connsiteX29" fmla="*/ 6008192 w 7530453"/>
              <a:gd name="connsiteY29" fmla="*/ 4005824 h 4750533"/>
              <a:gd name="connsiteX30" fmla="*/ 6003748 w 7530453"/>
              <a:gd name="connsiteY30" fmla="*/ 3751143 h 4750533"/>
              <a:gd name="connsiteX31" fmla="*/ 6248417 w 7530453"/>
              <a:gd name="connsiteY31" fmla="*/ 3739783 h 4750533"/>
              <a:gd name="connsiteX32" fmla="*/ 6182185 w 7530453"/>
              <a:gd name="connsiteY32" fmla="*/ 3706339 h 4750533"/>
              <a:gd name="connsiteX33" fmla="*/ 6059704 w 7530453"/>
              <a:gd name="connsiteY33" fmla="*/ 3681130 h 4750533"/>
              <a:gd name="connsiteX34" fmla="*/ 6099940 w 7530453"/>
              <a:gd name="connsiteY34" fmla="*/ 3597034 h 4750533"/>
              <a:gd name="connsiteX35" fmla="*/ 6139826 w 7530453"/>
              <a:gd name="connsiteY35" fmla="*/ 3520758 h 4750533"/>
              <a:gd name="connsiteX36" fmla="*/ 6257334 w 7530453"/>
              <a:gd name="connsiteY36" fmla="*/ 3589201 h 4750533"/>
              <a:gd name="connsiteX37" fmla="*/ 6335733 w 7530453"/>
              <a:gd name="connsiteY37" fmla="*/ 3573282 h 4750533"/>
              <a:gd name="connsiteX38" fmla="*/ 6435982 w 7530453"/>
              <a:gd name="connsiteY38" fmla="*/ 3553066 h 4750533"/>
              <a:gd name="connsiteX39" fmla="*/ 6577894 w 7530453"/>
              <a:gd name="connsiteY39" fmla="*/ 3591124 h 4750533"/>
              <a:gd name="connsiteX40" fmla="*/ 6715453 w 7530453"/>
              <a:gd name="connsiteY40" fmla="*/ 3339410 h 4750533"/>
              <a:gd name="connsiteX41" fmla="*/ 6980509 w 7530453"/>
              <a:gd name="connsiteY41" fmla="*/ 3515948 h 4750533"/>
              <a:gd name="connsiteX42" fmla="*/ 7172962 w 7530453"/>
              <a:gd name="connsiteY42" fmla="*/ 3640594 h 4750533"/>
              <a:gd name="connsiteX43" fmla="*/ 7506299 w 7530453"/>
              <a:gd name="connsiteY43" fmla="*/ 3856788 h 4750533"/>
              <a:gd name="connsiteX44" fmla="*/ 7530453 w 7530453"/>
              <a:gd name="connsiteY44" fmla="*/ 3805146 h 4750533"/>
              <a:gd name="connsiteX45" fmla="*/ 6215554 w 7530453"/>
              <a:gd name="connsiteY45" fmla="*/ 2691456 h 4750533"/>
              <a:gd name="connsiteX46" fmla="*/ 4505700 w 7530453"/>
              <a:gd name="connsiteY46" fmla="*/ 1558005 h 4750533"/>
              <a:gd name="connsiteX47" fmla="*/ 3714851 w 7530453"/>
              <a:gd name="connsiteY47" fmla="*/ 1063340 h 4750533"/>
              <a:gd name="connsiteX48" fmla="*/ 3405242 w 7530453"/>
              <a:gd name="connsiteY48" fmla="*/ 695702 h 4750533"/>
              <a:gd name="connsiteX49" fmla="*/ 2989294 w 7530453"/>
              <a:gd name="connsiteY49" fmla="*/ 0 h 4750533"/>
              <a:gd name="connsiteX50" fmla="*/ 2428349 w 7530453"/>
              <a:gd name="connsiteY50" fmla="*/ 1094620 h 4750533"/>
              <a:gd name="connsiteX51" fmla="*/ 2151733 w 7530453"/>
              <a:gd name="connsiteY51" fmla="*/ 1119896 h 4750533"/>
              <a:gd name="connsiteX52" fmla="*/ 1844109 w 7530453"/>
              <a:gd name="connsiteY52" fmla="*/ 1172490 h 4750533"/>
              <a:gd name="connsiteX53" fmla="*/ 1331283 w 7530453"/>
              <a:gd name="connsiteY53" fmla="*/ 1233303 h 4750533"/>
              <a:gd name="connsiteX54" fmla="*/ 775147 w 7530453"/>
              <a:gd name="connsiteY54" fmla="*/ 1204891 h 4750533"/>
              <a:gd name="connsiteX55" fmla="*/ 704984 w 7530453"/>
              <a:gd name="connsiteY55" fmla="*/ 1303270 h 4750533"/>
              <a:gd name="connsiteX56" fmla="*/ 611741 w 7530453"/>
              <a:gd name="connsiteY56" fmla="*/ 1427739 h 4750533"/>
              <a:gd name="connsiteX57" fmla="*/ 503874 w 7530453"/>
              <a:gd name="connsiteY57" fmla="*/ 1428589 h 4750533"/>
              <a:gd name="connsiteX58" fmla="*/ 474344 w 7530453"/>
              <a:gd name="connsiteY58" fmla="*/ 1560812 h 4750533"/>
              <a:gd name="connsiteX59" fmla="*/ 256794 w 7530453"/>
              <a:gd name="connsiteY59" fmla="*/ 1519248 h 4750533"/>
              <a:gd name="connsiteX60" fmla="*/ 0 w 7530453"/>
              <a:gd name="connsiteY60" fmla="*/ 1400486 h 4750533"/>
              <a:gd name="connsiteX61" fmla="*/ 473459 w 7530453"/>
              <a:gd name="connsiteY61" fmla="*/ 1651392 h 4750533"/>
              <a:gd name="connsiteX62" fmla="*/ 404572 w 7530453"/>
              <a:gd name="connsiteY62" fmla="*/ 1751107 h 4750533"/>
              <a:gd name="connsiteX63" fmla="*/ 420289 w 7530453"/>
              <a:gd name="connsiteY63" fmla="*/ 1988475 h 4750533"/>
              <a:gd name="connsiteX64" fmla="*/ 528610 w 7530453"/>
              <a:gd name="connsiteY64" fmla="*/ 1976514 h 4750533"/>
              <a:gd name="connsiteX65" fmla="*/ 691999 w 7530453"/>
              <a:gd name="connsiteY65" fmla="*/ 2046923 h 4750533"/>
              <a:gd name="connsiteX66" fmla="*/ 881879 w 7530453"/>
              <a:gd name="connsiteY66" fmla="*/ 2159948 h 4750533"/>
              <a:gd name="connsiteX67" fmla="*/ 846650 w 7530453"/>
              <a:gd name="connsiteY67" fmla="*/ 2305391 h 4750533"/>
              <a:gd name="connsiteX68" fmla="*/ 1036743 w 7530453"/>
              <a:gd name="connsiteY68" fmla="*/ 2535530 h 4750533"/>
              <a:gd name="connsiteX69" fmla="*/ 939283 w 7530453"/>
              <a:gd name="connsiteY69" fmla="*/ 2812110 h 4750533"/>
              <a:gd name="connsiteX0" fmla="*/ 939283 w 7530453"/>
              <a:gd name="connsiteY0" fmla="*/ 2812110 h 4750533"/>
              <a:gd name="connsiteX1" fmla="*/ 1481396 w 7530453"/>
              <a:gd name="connsiteY1" fmla="*/ 3054237 h 4750533"/>
              <a:gd name="connsiteX2" fmla="*/ 1802790 w 7530453"/>
              <a:gd name="connsiteY2" fmla="*/ 3213029 h 4750533"/>
              <a:gd name="connsiteX3" fmla="*/ 1351035 w 7530453"/>
              <a:gd name="connsiteY3" fmla="*/ 3838775 h 4750533"/>
              <a:gd name="connsiteX4" fmla="*/ 1691263 w 7530453"/>
              <a:gd name="connsiteY4" fmla="*/ 4083081 h 4750533"/>
              <a:gd name="connsiteX5" fmla="*/ 1846733 w 7530453"/>
              <a:gd name="connsiteY5" fmla="*/ 3880864 h 4750533"/>
              <a:gd name="connsiteX6" fmla="*/ 1873512 w 7530453"/>
              <a:gd name="connsiteY6" fmla="*/ 3851500 h 4750533"/>
              <a:gd name="connsiteX7" fmla="*/ 1917962 w 7530453"/>
              <a:gd name="connsiteY7" fmla="*/ 3864200 h 4750533"/>
              <a:gd name="connsiteX8" fmla="*/ 1892562 w 7530453"/>
              <a:gd name="connsiteY8" fmla="*/ 3902300 h 4750533"/>
              <a:gd name="connsiteX9" fmla="*/ 2054487 w 7530453"/>
              <a:gd name="connsiteY9" fmla="*/ 3975614 h 4750533"/>
              <a:gd name="connsiteX10" fmla="*/ 2264104 w 7530453"/>
              <a:gd name="connsiteY10" fmla="*/ 4048698 h 4750533"/>
              <a:gd name="connsiteX11" fmla="*/ 2258637 w 7530453"/>
              <a:gd name="connsiteY11" fmla="*/ 3971245 h 4750533"/>
              <a:gd name="connsiteX12" fmla="*/ 2284018 w 7530453"/>
              <a:gd name="connsiteY12" fmla="*/ 3885549 h 4750533"/>
              <a:gd name="connsiteX13" fmla="*/ 2398730 w 7530453"/>
              <a:gd name="connsiteY13" fmla="*/ 3394172 h 4750533"/>
              <a:gd name="connsiteX14" fmla="*/ 3209371 w 7530453"/>
              <a:gd name="connsiteY14" fmla="*/ 4078171 h 4750533"/>
              <a:gd name="connsiteX15" fmla="*/ 3418531 w 7530453"/>
              <a:gd name="connsiteY15" fmla="*/ 4140540 h 4750533"/>
              <a:gd name="connsiteX16" fmla="*/ 3587937 w 7530453"/>
              <a:gd name="connsiteY16" fmla="*/ 4172234 h 4750533"/>
              <a:gd name="connsiteX17" fmla="*/ 3827621 w 7530453"/>
              <a:gd name="connsiteY17" fmla="*/ 4222089 h 4750533"/>
              <a:gd name="connsiteX18" fmla="*/ 4079813 w 7530453"/>
              <a:gd name="connsiteY18" fmla="*/ 4477544 h 4750533"/>
              <a:gd name="connsiteX19" fmla="*/ 4153705 w 7530453"/>
              <a:gd name="connsiteY19" fmla="*/ 4458511 h 4750533"/>
              <a:gd name="connsiteX20" fmla="*/ 4141979 w 7530453"/>
              <a:gd name="connsiteY20" fmla="*/ 3973539 h 4750533"/>
              <a:gd name="connsiteX21" fmla="*/ 4161866 w 7530453"/>
              <a:gd name="connsiteY21" fmla="*/ 3564164 h 4750533"/>
              <a:gd name="connsiteX22" fmla="*/ 4197487 w 7530453"/>
              <a:gd name="connsiteY22" fmla="*/ 3532324 h 4750533"/>
              <a:gd name="connsiteX23" fmla="*/ 4664429 w 7530453"/>
              <a:gd name="connsiteY23" fmla="*/ 4017511 h 4750533"/>
              <a:gd name="connsiteX24" fmla="*/ 5026725 w 7530453"/>
              <a:gd name="connsiteY24" fmla="*/ 4265333 h 4750533"/>
              <a:gd name="connsiteX25" fmla="*/ 5611199 w 7530453"/>
              <a:gd name="connsiteY25" fmla="*/ 4750533 h 4750533"/>
              <a:gd name="connsiteX26" fmla="*/ 5618203 w 7530453"/>
              <a:gd name="connsiteY26" fmla="*/ 4440682 h 4750533"/>
              <a:gd name="connsiteX27" fmla="*/ 5463999 w 7530453"/>
              <a:gd name="connsiteY27" fmla="*/ 4179519 h 4750533"/>
              <a:gd name="connsiteX28" fmla="*/ 5734778 w 7530453"/>
              <a:gd name="connsiteY28" fmla="*/ 4098079 h 4750533"/>
              <a:gd name="connsiteX29" fmla="*/ 6008192 w 7530453"/>
              <a:gd name="connsiteY29" fmla="*/ 4005824 h 4750533"/>
              <a:gd name="connsiteX30" fmla="*/ 6003748 w 7530453"/>
              <a:gd name="connsiteY30" fmla="*/ 3751143 h 4750533"/>
              <a:gd name="connsiteX31" fmla="*/ 6248417 w 7530453"/>
              <a:gd name="connsiteY31" fmla="*/ 3739783 h 4750533"/>
              <a:gd name="connsiteX32" fmla="*/ 6182185 w 7530453"/>
              <a:gd name="connsiteY32" fmla="*/ 3706339 h 4750533"/>
              <a:gd name="connsiteX33" fmla="*/ 6059704 w 7530453"/>
              <a:gd name="connsiteY33" fmla="*/ 3681130 h 4750533"/>
              <a:gd name="connsiteX34" fmla="*/ 6099940 w 7530453"/>
              <a:gd name="connsiteY34" fmla="*/ 3597034 h 4750533"/>
              <a:gd name="connsiteX35" fmla="*/ 6139826 w 7530453"/>
              <a:gd name="connsiteY35" fmla="*/ 3520758 h 4750533"/>
              <a:gd name="connsiteX36" fmla="*/ 6257334 w 7530453"/>
              <a:gd name="connsiteY36" fmla="*/ 3589201 h 4750533"/>
              <a:gd name="connsiteX37" fmla="*/ 6335733 w 7530453"/>
              <a:gd name="connsiteY37" fmla="*/ 3573282 h 4750533"/>
              <a:gd name="connsiteX38" fmla="*/ 6435982 w 7530453"/>
              <a:gd name="connsiteY38" fmla="*/ 3553066 h 4750533"/>
              <a:gd name="connsiteX39" fmla="*/ 6577894 w 7530453"/>
              <a:gd name="connsiteY39" fmla="*/ 3591124 h 4750533"/>
              <a:gd name="connsiteX40" fmla="*/ 6715453 w 7530453"/>
              <a:gd name="connsiteY40" fmla="*/ 3339410 h 4750533"/>
              <a:gd name="connsiteX41" fmla="*/ 6980509 w 7530453"/>
              <a:gd name="connsiteY41" fmla="*/ 3515948 h 4750533"/>
              <a:gd name="connsiteX42" fmla="*/ 7172962 w 7530453"/>
              <a:gd name="connsiteY42" fmla="*/ 3640594 h 4750533"/>
              <a:gd name="connsiteX43" fmla="*/ 7506299 w 7530453"/>
              <a:gd name="connsiteY43" fmla="*/ 3856788 h 4750533"/>
              <a:gd name="connsiteX44" fmla="*/ 7530453 w 7530453"/>
              <a:gd name="connsiteY44" fmla="*/ 3805146 h 4750533"/>
              <a:gd name="connsiteX45" fmla="*/ 6215554 w 7530453"/>
              <a:gd name="connsiteY45" fmla="*/ 2691456 h 4750533"/>
              <a:gd name="connsiteX46" fmla="*/ 4505700 w 7530453"/>
              <a:gd name="connsiteY46" fmla="*/ 1558005 h 4750533"/>
              <a:gd name="connsiteX47" fmla="*/ 3714851 w 7530453"/>
              <a:gd name="connsiteY47" fmla="*/ 1063340 h 4750533"/>
              <a:gd name="connsiteX48" fmla="*/ 3405242 w 7530453"/>
              <a:gd name="connsiteY48" fmla="*/ 695702 h 4750533"/>
              <a:gd name="connsiteX49" fmla="*/ 2989294 w 7530453"/>
              <a:gd name="connsiteY49" fmla="*/ 0 h 4750533"/>
              <a:gd name="connsiteX50" fmla="*/ 2428349 w 7530453"/>
              <a:gd name="connsiteY50" fmla="*/ 1094620 h 4750533"/>
              <a:gd name="connsiteX51" fmla="*/ 2151733 w 7530453"/>
              <a:gd name="connsiteY51" fmla="*/ 1119896 h 4750533"/>
              <a:gd name="connsiteX52" fmla="*/ 1844109 w 7530453"/>
              <a:gd name="connsiteY52" fmla="*/ 1172490 h 4750533"/>
              <a:gd name="connsiteX53" fmla="*/ 1331283 w 7530453"/>
              <a:gd name="connsiteY53" fmla="*/ 1233303 h 4750533"/>
              <a:gd name="connsiteX54" fmla="*/ 775147 w 7530453"/>
              <a:gd name="connsiteY54" fmla="*/ 1204891 h 4750533"/>
              <a:gd name="connsiteX55" fmla="*/ 704984 w 7530453"/>
              <a:gd name="connsiteY55" fmla="*/ 1303270 h 4750533"/>
              <a:gd name="connsiteX56" fmla="*/ 611741 w 7530453"/>
              <a:gd name="connsiteY56" fmla="*/ 1427739 h 4750533"/>
              <a:gd name="connsiteX57" fmla="*/ 503874 w 7530453"/>
              <a:gd name="connsiteY57" fmla="*/ 1428589 h 4750533"/>
              <a:gd name="connsiteX58" fmla="*/ 474344 w 7530453"/>
              <a:gd name="connsiteY58" fmla="*/ 1560812 h 4750533"/>
              <a:gd name="connsiteX59" fmla="*/ 256794 w 7530453"/>
              <a:gd name="connsiteY59" fmla="*/ 1519248 h 4750533"/>
              <a:gd name="connsiteX60" fmla="*/ 0 w 7530453"/>
              <a:gd name="connsiteY60" fmla="*/ 1400486 h 4750533"/>
              <a:gd name="connsiteX61" fmla="*/ 473459 w 7530453"/>
              <a:gd name="connsiteY61" fmla="*/ 1651392 h 4750533"/>
              <a:gd name="connsiteX62" fmla="*/ 404572 w 7530453"/>
              <a:gd name="connsiteY62" fmla="*/ 1751107 h 4750533"/>
              <a:gd name="connsiteX63" fmla="*/ 420289 w 7530453"/>
              <a:gd name="connsiteY63" fmla="*/ 1988475 h 4750533"/>
              <a:gd name="connsiteX64" fmla="*/ 528610 w 7530453"/>
              <a:gd name="connsiteY64" fmla="*/ 1976514 h 4750533"/>
              <a:gd name="connsiteX65" fmla="*/ 691999 w 7530453"/>
              <a:gd name="connsiteY65" fmla="*/ 2046923 h 4750533"/>
              <a:gd name="connsiteX66" fmla="*/ 881879 w 7530453"/>
              <a:gd name="connsiteY66" fmla="*/ 2159948 h 4750533"/>
              <a:gd name="connsiteX67" fmla="*/ 846650 w 7530453"/>
              <a:gd name="connsiteY67" fmla="*/ 2305391 h 4750533"/>
              <a:gd name="connsiteX68" fmla="*/ 1036743 w 7530453"/>
              <a:gd name="connsiteY68" fmla="*/ 2535530 h 4750533"/>
              <a:gd name="connsiteX69" fmla="*/ 939283 w 7530453"/>
              <a:gd name="connsiteY69" fmla="*/ 2812110 h 4750533"/>
              <a:gd name="connsiteX0" fmla="*/ 939283 w 7530453"/>
              <a:gd name="connsiteY0" fmla="*/ 2812110 h 4750533"/>
              <a:gd name="connsiteX1" fmla="*/ 1481396 w 7530453"/>
              <a:gd name="connsiteY1" fmla="*/ 3054237 h 4750533"/>
              <a:gd name="connsiteX2" fmla="*/ 1802790 w 7530453"/>
              <a:gd name="connsiteY2" fmla="*/ 3213029 h 4750533"/>
              <a:gd name="connsiteX3" fmla="*/ 1351035 w 7530453"/>
              <a:gd name="connsiteY3" fmla="*/ 3838775 h 4750533"/>
              <a:gd name="connsiteX4" fmla="*/ 1691263 w 7530453"/>
              <a:gd name="connsiteY4" fmla="*/ 4083081 h 4750533"/>
              <a:gd name="connsiteX5" fmla="*/ 1846733 w 7530453"/>
              <a:gd name="connsiteY5" fmla="*/ 3880864 h 4750533"/>
              <a:gd name="connsiteX6" fmla="*/ 1873512 w 7530453"/>
              <a:gd name="connsiteY6" fmla="*/ 3851500 h 4750533"/>
              <a:gd name="connsiteX7" fmla="*/ 1917962 w 7530453"/>
              <a:gd name="connsiteY7" fmla="*/ 3864200 h 4750533"/>
              <a:gd name="connsiteX8" fmla="*/ 1892562 w 7530453"/>
              <a:gd name="connsiteY8" fmla="*/ 3902300 h 4750533"/>
              <a:gd name="connsiteX9" fmla="*/ 2054487 w 7530453"/>
              <a:gd name="connsiteY9" fmla="*/ 3975614 h 4750533"/>
              <a:gd name="connsiteX10" fmla="*/ 2264104 w 7530453"/>
              <a:gd name="connsiteY10" fmla="*/ 4048698 h 4750533"/>
              <a:gd name="connsiteX11" fmla="*/ 2258637 w 7530453"/>
              <a:gd name="connsiteY11" fmla="*/ 3971245 h 4750533"/>
              <a:gd name="connsiteX12" fmla="*/ 2284018 w 7530453"/>
              <a:gd name="connsiteY12" fmla="*/ 3885549 h 4750533"/>
              <a:gd name="connsiteX13" fmla="*/ 2398730 w 7530453"/>
              <a:gd name="connsiteY13" fmla="*/ 3394172 h 4750533"/>
              <a:gd name="connsiteX14" fmla="*/ 3209371 w 7530453"/>
              <a:gd name="connsiteY14" fmla="*/ 4078171 h 4750533"/>
              <a:gd name="connsiteX15" fmla="*/ 3418531 w 7530453"/>
              <a:gd name="connsiteY15" fmla="*/ 4140540 h 4750533"/>
              <a:gd name="connsiteX16" fmla="*/ 3587937 w 7530453"/>
              <a:gd name="connsiteY16" fmla="*/ 4172234 h 4750533"/>
              <a:gd name="connsiteX17" fmla="*/ 3827621 w 7530453"/>
              <a:gd name="connsiteY17" fmla="*/ 4222089 h 4750533"/>
              <a:gd name="connsiteX18" fmla="*/ 4079813 w 7530453"/>
              <a:gd name="connsiteY18" fmla="*/ 4477544 h 4750533"/>
              <a:gd name="connsiteX19" fmla="*/ 4153705 w 7530453"/>
              <a:gd name="connsiteY19" fmla="*/ 4458511 h 4750533"/>
              <a:gd name="connsiteX20" fmla="*/ 4141979 w 7530453"/>
              <a:gd name="connsiteY20" fmla="*/ 3973539 h 4750533"/>
              <a:gd name="connsiteX21" fmla="*/ 4149088 w 7530453"/>
              <a:gd name="connsiteY21" fmla="*/ 3679167 h 4750533"/>
              <a:gd name="connsiteX22" fmla="*/ 4197487 w 7530453"/>
              <a:gd name="connsiteY22" fmla="*/ 3532324 h 4750533"/>
              <a:gd name="connsiteX23" fmla="*/ 4664429 w 7530453"/>
              <a:gd name="connsiteY23" fmla="*/ 4017511 h 4750533"/>
              <a:gd name="connsiteX24" fmla="*/ 5026725 w 7530453"/>
              <a:gd name="connsiteY24" fmla="*/ 4265333 h 4750533"/>
              <a:gd name="connsiteX25" fmla="*/ 5611199 w 7530453"/>
              <a:gd name="connsiteY25" fmla="*/ 4750533 h 4750533"/>
              <a:gd name="connsiteX26" fmla="*/ 5618203 w 7530453"/>
              <a:gd name="connsiteY26" fmla="*/ 4440682 h 4750533"/>
              <a:gd name="connsiteX27" fmla="*/ 5463999 w 7530453"/>
              <a:gd name="connsiteY27" fmla="*/ 4179519 h 4750533"/>
              <a:gd name="connsiteX28" fmla="*/ 5734778 w 7530453"/>
              <a:gd name="connsiteY28" fmla="*/ 4098079 h 4750533"/>
              <a:gd name="connsiteX29" fmla="*/ 6008192 w 7530453"/>
              <a:gd name="connsiteY29" fmla="*/ 4005824 h 4750533"/>
              <a:gd name="connsiteX30" fmla="*/ 6003748 w 7530453"/>
              <a:gd name="connsiteY30" fmla="*/ 3751143 h 4750533"/>
              <a:gd name="connsiteX31" fmla="*/ 6248417 w 7530453"/>
              <a:gd name="connsiteY31" fmla="*/ 3739783 h 4750533"/>
              <a:gd name="connsiteX32" fmla="*/ 6182185 w 7530453"/>
              <a:gd name="connsiteY32" fmla="*/ 3706339 h 4750533"/>
              <a:gd name="connsiteX33" fmla="*/ 6059704 w 7530453"/>
              <a:gd name="connsiteY33" fmla="*/ 3681130 h 4750533"/>
              <a:gd name="connsiteX34" fmla="*/ 6099940 w 7530453"/>
              <a:gd name="connsiteY34" fmla="*/ 3597034 h 4750533"/>
              <a:gd name="connsiteX35" fmla="*/ 6139826 w 7530453"/>
              <a:gd name="connsiteY35" fmla="*/ 3520758 h 4750533"/>
              <a:gd name="connsiteX36" fmla="*/ 6257334 w 7530453"/>
              <a:gd name="connsiteY36" fmla="*/ 3589201 h 4750533"/>
              <a:gd name="connsiteX37" fmla="*/ 6335733 w 7530453"/>
              <a:gd name="connsiteY37" fmla="*/ 3573282 h 4750533"/>
              <a:gd name="connsiteX38" fmla="*/ 6435982 w 7530453"/>
              <a:gd name="connsiteY38" fmla="*/ 3553066 h 4750533"/>
              <a:gd name="connsiteX39" fmla="*/ 6577894 w 7530453"/>
              <a:gd name="connsiteY39" fmla="*/ 3591124 h 4750533"/>
              <a:gd name="connsiteX40" fmla="*/ 6715453 w 7530453"/>
              <a:gd name="connsiteY40" fmla="*/ 3339410 h 4750533"/>
              <a:gd name="connsiteX41" fmla="*/ 6980509 w 7530453"/>
              <a:gd name="connsiteY41" fmla="*/ 3515948 h 4750533"/>
              <a:gd name="connsiteX42" fmla="*/ 7172962 w 7530453"/>
              <a:gd name="connsiteY42" fmla="*/ 3640594 h 4750533"/>
              <a:gd name="connsiteX43" fmla="*/ 7506299 w 7530453"/>
              <a:gd name="connsiteY43" fmla="*/ 3856788 h 4750533"/>
              <a:gd name="connsiteX44" fmla="*/ 7530453 w 7530453"/>
              <a:gd name="connsiteY44" fmla="*/ 3805146 h 4750533"/>
              <a:gd name="connsiteX45" fmla="*/ 6215554 w 7530453"/>
              <a:gd name="connsiteY45" fmla="*/ 2691456 h 4750533"/>
              <a:gd name="connsiteX46" fmla="*/ 4505700 w 7530453"/>
              <a:gd name="connsiteY46" fmla="*/ 1558005 h 4750533"/>
              <a:gd name="connsiteX47" fmla="*/ 3714851 w 7530453"/>
              <a:gd name="connsiteY47" fmla="*/ 1063340 h 4750533"/>
              <a:gd name="connsiteX48" fmla="*/ 3405242 w 7530453"/>
              <a:gd name="connsiteY48" fmla="*/ 695702 h 4750533"/>
              <a:gd name="connsiteX49" fmla="*/ 2989294 w 7530453"/>
              <a:gd name="connsiteY49" fmla="*/ 0 h 4750533"/>
              <a:gd name="connsiteX50" fmla="*/ 2428349 w 7530453"/>
              <a:gd name="connsiteY50" fmla="*/ 1094620 h 4750533"/>
              <a:gd name="connsiteX51" fmla="*/ 2151733 w 7530453"/>
              <a:gd name="connsiteY51" fmla="*/ 1119896 h 4750533"/>
              <a:gd name="connsiteX52" fmla="*/ 1844109 w 7530453"/>
              <a:gd name="connsiteY52" fmla="*/ 1172490 h 4750533"/>
              <a:gd name="connsiteX53" fmla="*/ 1331283 w 7530453"/>
              <a:gd name="connsiteY53" fmla="*/ 1233303 h 4750533"/>
              <a:gd name="connsiteX54" fmla="*/ 775147 w 7530453"/>
              <a:gd name="connsiteY54" fmla="*/ 1204891 h 4750533"/>
              <a:gd name="connsiteX55" fmla="*/ 704984 w 7530453"/>
              <a:gd name="connsiteY55" fmla="*/ 1303270 h 4750533"/>
              <a:gd name="connsiteX56" fmla="*/ 611741 w 7530453"/>
              <a:gd name="connsiteY56" fmla="*/ 1427739 h 4750533"/>
              <a:gd name="connsiteX57" fmla="*/ 503874 w 7530453"/>
              <a:gd name="connsiteY57" fmla="*/ 1428589 h 4750533"/>
              <a:gd name="connsiteX58" fmla="*/ 474344 w 7530453"/>
              <a:gd name="connsiteY58" fmla="*/ 1560812 h 4750533"/>
              <a:gd name="connsiteX59" fmla="*/ 256794 w 7530453"/>
              <a:gd name="connsiteY59" fmla="*/ 1519248 h 4750533"/>
              <a:gd name="connsiteX60" fmla="*/ 0 w 7530453"/>
              <a:gd name="connsiteY60" fmla="*/ 1400486 h 4750533"/>
              <a:gd name="connsiteX61" fmla="*/ 473459 w 7530453"/>
              <a:gd name="connsiteY61" fmla="*/ 1651392 h 4750533"/>
              <a:gd name="connsiteX62" fmla="*/ 404572 w 7530453"/>
              <a:gd name="connsiteY62" fmla="*/ 1751107 h 4750533"/>
              <a:gd name="connsiteX63" fmla="*/ 420289 w 7530453"/>
              <a:gd name="connsiteY63" fmla="*/ 1988475 h 4750533"/>
              <a:gd name="connsiteX64" fmla="*/ 528610 w 7530453"/>
              <a:gd name="connsiteY64" fmla="*/ 1976514 h 4750533"/>
              <a:gd name="connsiteX65" fmla="*/ 691999 w 7530453"/>
              <a:gd name="connsiteY65" fmla="*/ 2046923 h 4750533"/>
              <a:gd name="connsiteX66" fmla="*/ 881879 w 7530453"/>
              <a:gd name="connsiteY66" fmla="*/ 2159948 h 4750533"/>
              <a:gd name="connsiteX67" fmla="*/ 846650 w 7530453"/>
              <a:gd name="connsiteY67" fmla="*/ 2305391 h 4750533"/>
              <a:gd name="connsiteX68" fmla="*/ 1036743 w 7530453"/>
              <a:gd name="connsiteY68" fmla="*/ 2535530 h 4750533"/>
              <a:gd name="connsiteX69" fmla="*/ 939283 w 7530453"/>
              <a:gd name="connsiteY69" fmla="*/ 2812110 h 4750533"/>
              <a:gd name="connsiteX0" fmla="*/ 939283 w 7530453"/>
              <a:gd name="connsiteY0" fmla="*/ 2812110 h 4750533"/>
              <a:gd name="connsiteX1" fmla="*/ 1481396 w 7530453"/>
              <a:gd name="connsiteY1" fmla="*/ 3054237 h 4750533"/>
              <a:gd name="connsiteX2" fmla="*/ 1802790 w 7530453"/>
              <a:gd name="connsiteY2" fmla="*/ 3213029 h 4750533"/>
              <a:gd name="connsiteX3" fmla="*/ 1351035 w 7530453"/>
              <a:gd name="connsiteY3" fmla="*/ 3838775 h 4750533"/>
              <a:gd name="connsiteX4" fmla="*/ 1691263 w 7530453"/>
              <a:gd name="connsiteY4" fmla="*/ 4083081 h 4750533"/>
              <a:gd name="connsiteX5" fmla="*/ 1846733 w 7530453"/>
              <a:gd name="connsiteY5" fmla="*/ 3880864 h 4750533"/>
              <a:gd name="connsiteX6" fmla="*/ 1873512 w 7530453"/>
              <a:gd name="connsiteY6" fmla="*/ 3851500 h 4750533"/>
              <a:gd name="connsiteX7" fmla="*/ 1917962 w 7530453"/>
              <a:gd name="connsiteY7" fmla="*/ 3864200 h 4750533"/>
              <a:gd name="connsiteX8" fmla="*/ 1892562 w 7530453"/>
              <a:gd name="connsiteY8" fmla="*/ 3902300 h 4750533"/>
              <a:gd name="connsiteX9" fmla="*/ 2054487 w 7530453"/>
              <a:gd name="connsiteY9" fmla="*/ 3975614 h 4750533"/>
              <a:gd name="connsiteX10" fmla="*/ 2264104 w 7530453"/>
              <a:gd name="connsiteY10" fmla="*/ 4048698 h 4750533"/>
              <a:gd name="connsiteX11" fmla="*/ 2258637 w 7530453"/>
              <a:gd name="connsiteY11" fmla="*/ 3971245 h 4750533"/>
              <a:gd name="connsiteX12" fmla="*/ 2284018 w 7530453"/>
              <a:gd name="connsiteY12" fmla="*/ 3885549 h 4750533"/>
              <a:gd name="connsiteX13" fmla="*/ 2398730 w 7530453"/>
              <a:gd name="connsiteY13" fmla="*/ 3394172 h 4750533"/>
              <a:gd name="connsiteX14" fmla="*/ 3209371 w 7530453"/>
              <a:gd name="connsiteY14" fmla="*/ 4078171 h 4750533"/>
              <a:gd name="connsiteX15" fmla="*/ 3418531 w 7530453"/>
              <a:gd name="connsiteY15" fmla="*/ 4140540 h 4750533"/>
              <a:gd name="connsiteX16" fmla="*/ 3587937 w 7530453"/>
              <a:gd name="connsiteY16" fmla="*/ 4172234 h 4750533"/>
              <a:gd name="connsiteX17" fmla="*/ 3827621 w 7530453"/>
              <a:gd name="connsiteY17" fmla="*/ 4222089 h 4750533"/>
              <a:gd name="connsiteX18" fmla="*/ 4079813 w 7530453"/>
              <a:gd name="connsiteY18" fmla="*/ 4477544 h 4750533"/>
              <a:gd name="connsiteX19" fmla="*/ 4153705 w 7530453"/>
              <a:gd name="connsiteY19" fmla="*/ 4458511 h 4750533"/>
              <a:gd name="connsiteX20" fmla="*/ 4141979 w 7530453"/>
              <a:gd name="connsiteY20" fmla="*/ 3973539 h 4750533"/>
              <a:gd name="connsiteX21" fmla="*/ 4149088 w 7530453"/>
              <a:gd name="connsiteY21" fmla="*/ 3679167 h 4750533"/>
              <a:gd name="connsiteX22" fmla="*/ 4201747 w 7530453"/>
              <a:gd name="connsiteY22" fmla="*/ 3634548 h 4750533"/>
              <a:gd name="connsiteX23" fmla="*/ 4664429 w 7530453"/>
              <a:gd name="connsiteY23" fmla="*/ 4017511 h 4750533"/>
              <a:gd name="connsiteX24" fmla="*/ 5026725 w 7530453"/>
              <a:gd name="connsiteY24" fmla="*/ 4265333 h 4750533"/>
              <a:gd name="connsiteX25" fmla="*/ 5611199 w 7530453"/>
              <a:gd name="connsiteY25" fmla="*/ 4750533 h 4750533"/>
              <a:gd name="connsiteX26" fmla="*/ 5618203 w 7530453"/>
              <a:gd name="connsiteY26" fmla="*/ 4440682 h 4750533"/>
              <a:gd name="connsiteX27" fmla="*/ 5463999 w 7530453"/>
              <a:gd name="connsiteY27" fmla="*/ 4179519 h 4750533"/>
              <a:gd name="connsiteX28" fmla="*/ 5734778 w 7530453"/>
              <a:gd name="connsiteY28" fmla="*/ 4098079 h 4750533"/>
              <a:gd name="connsiteX29" fmla="*/ 6008192 w 7530453"/>
              <a:gd name="connsiteY29" fmla="*/ 4005824 h 4750533"/>
              <a:gd name="connsiteX30" fmla="*/ 6003748 w 7530453"/>
              <a:gd name="connsiteY30" fmla="*/ 3751143 h 4750533"/>
              <a:gd name="connsiteX31" fmla="*/ 6248417 w 7530453"/>
              <a:gd name="connsiteY31" fmla="*/ 3739783 h 4750533"/>
              <a:gd name="connsiteX32" fmla="*/ 6182185 w 7530453"/>
              <a:gd name="connsiteY32" fmla="*/ 3706339 h 4750533"/>
              <a:gd name="connsiteX33" fmla="*/ 6059704 w 7530453"/>
              <a:gd name="connsiteY33" fmla="*/ 3681130 h 4750533"/>
              <a:gd name="connsiteX34" fmla="*/ 6099940 w 7530453"/>
              <a:gd name="connsiteY34" fmla="*/ 3597034 h 4750533"/>
              <a:gd name="connsiteX35" fmla="*/ 6139826 w 7530453"/>
              <a:gd name="connsiteY35" fmla="*/ 3520758 h 4750533"/>
              <a:gd name="connsiteX36" fmla="*/ 6257334 w 7530453"/>
              <a:gd name="connsiteY36" fmla="*/ 3589201 h 4750533"/>
              <a:gd name="connsiteX37" fmla="*/ 6335733 w 7530453"/>
              <a:gd name="connsiteY37" fmla="*/ 3573282 h 4750533"/>
              <a:gd name="connsiteX38" fmla="*/ 6435982 w 7530453"/>
              <a:gd name="connsiteY38" fmla="*/ 3553066 h 4750533"/>
              <a:gd name="connsiteX39" fmla="*/ 6577894 w 7530453"/>
              <a:gd name="connsiteY39" fmla="*/ 3591124 h 4750533"/>
              <a:gd name="connsiteX40" fmla="*/ 6715453 w 7530453"/>
              <a:gd name="connsiteY40" fmla="*/ 3339410 h 4750533"/>
              <a:gd name="connsiteX41" fmla="*/ 6980509 w 7530453"/>
              <a:gd name="connsiteY41" fmla="*/ 3515948 h 4750533"/>
              <a:gd name="connsiteX42" fmla="*/ 7172962 w 7530453"/>
              <a:gd name="connsiteY42" fmla="*/ 3640594 h 4750533"/>
              <a:gd name="connsiteX43" fmla="*/ 7506299 w 7530453"/>
              <a:gd name="connsiteY43" fmla="*/ 3856788 h 4750533"/>
              <a:gd name="connsiteX44" fmla="*/ 7530453 w 7530453"/>
              <a:gd name="connsiteY44" fmla="*/ 3805146 h 4750533"/>
              <a:gd name="connsiteX45" fmla="*/ 6215554 w 7530453"/>
              <a:gd name="connsiteY45" fmla="*/ 2691456 h 4750533"/>
              <a:gd name="connsiteX46" fmla="*/ 4505700 w 7530453"/>
              <a:gd name="connsiteY46" fmla="*/ 1558005 h 4750533"/>
              <a:gd name="connsiteX47" fmla="*/ 3714851 w 7530453"/>
              <a:gd name="connsiteY47" fmla="*/ 1063340 h 4750533"/>
              <a:gd name="connsiteX48" fmla="*/ 3405242 w 7530453"/>
              <a:gd name="connsiteY48" fmla="*/ 695702 h 4750533"/>
              <a:gd name="connsiteX49" fmla="*/ 2989294 w 7530453"/>
              <a:gd name="connsiteY49" fmla="*/ 0 h 4750533"/>
              <a:gd name="connsiteX50" fmla="*/ 2428349 w 7530453"/>
              <a:gd name="connsiteY50" fmla="*/ 1094620 h 4750533"/>
              <a:gd name="connsiteX51" fmla="*/ 2151733 w 7530453"/>
              <a:gd name="connsiteY51" fmla="*/ 1119896 h 4750533"/>
              <a:gd name="connsiteX52" fmla="*/ 1844109 w 7530453"/>
              <a:gd name="connsiteY52" fmla="*/ 1172490 h 4750533"/>
              <a:gd name="connsiteX53" fmla="*/ 1331283 w 7530453"/>
              <a:gd name="connsiteY53" fmla="*/ 1233303 h 4750533"/>
              <a:gd name="connsiteX54" fmla="*/ 775147 w 7530453"/>
              <a:gd name="connsiteY54" fmla="*/ 1204891 h 4750533"/>
              <a:gd name="connsiteX55" fmla="*/ 704984 w 7530453"/>
              <a:gd name="connsiteY55" fmla="*/ 1303270 h 4750533"/>
              <a:gd name="connsiteX56" fmla="*/ 611741 w 7530453"/>
              <a:gd name="connsiteY56" fmla="*/ 1427739 h 4750533"/>
              <a:gd name="connsiteX57" fmla="*/ 503874 w 7530453"/>
              <a:gd name="connsiteY57" fmla="*/ 1428589 h 4750533"/>
              <a:gd name="connsiteX58" fmla="*/ 474344 w 7530453"/>
              <a:gd name="connsiteY58" fmla="*/ 1560812 h 4750533"/>
              <a:gd name="connsiteX59" fmla="*/ 256794 w 7530453"/>
              <a:gd name="connsiteY59" fmla="*/ 1519248 h 4750533"/>
              <a:gd name="connsiteX60" fmla="*/ 0 w 7530453"/>
              <a:gd name="connsiteY60" fmla="*/ 1400486 h 4750533"/>
              <a:gd name="connsiteX61" fmla="*/ 473459 w 7530453"/>
              <a:gd name="connsiteY61" fmla="*/ 1651392 h 4750533"/>
              <a:gd name="connsiteX62" fmla="*/ 404572 w 7530453"/>
              <a:gd name="connsiteY62" fmla="*/ 1751107 h 4750533"/>
              <a:gd name="connsiteX63" fmla="*/ 420289 w 7530453"/>
              <a:gd name="connsiteY63" fmla="*/ 1988475 h 4750533"/>
              <a:gd name="connsiteX64" fmla="*/ 528610 w 7530453"/>
              <a:gd name="connsiteY64" fmla="*/ 1976514 h 4750533"/>
              <a:gd name="connsiteX65" fmla="*/ 691999 w 7530453"/>
              <a:gd name="connsiteY65" fmla="*/ 2046923 h 4750533"/>
              <a:gd name="connsiteX66" fmla="*/ 881879 w 7530453"/>
              <a:gd name="connsiteY66" fmla="*/ 2159948 h 4750533"/>
              <a:gd name="connsiteX67" fmla="*/ 846650 w 7530453"/>
              <a:gd name="connsiteY67" fmla="*/ 2305391 h 4750533"/>
              <a:gd name="connsiteX68" fmla="*/ 1036743 w 7530453"/>
              <a:gd name="connsiteY68" fmla="*/ 2535530 h 4750533"/>
              <a:gd name="connsiteX69" fmla="*/ 939283 w 7530453"/>
              <a:gd name="connsiteY69" fmla="*/ 2812110 h 4750533"/>
              <a:gd name="connsiteX0" fmla="*/ 939283 w 7530453"/>
              <a:gd name="connsiteY0" fmla="*/ 2812110 h 4750533"/>
              <a:gd name="connsiteX1" fmla="*/ 1481396 w 7530453"/>
              <a:gd name="connsiteY1" fmla="*/ 3054237 h 4750533"/>
              <a:gd name="connsiteX2" fmla="*/ 1802790 w 7530453"/>
              <a:gd name="connsiteY2" fmla="*/ 3213029 h 4750533"/>
              <a:gd name="connsiteX3" fmla="*/ 1351035 w 7530453"/>
              <a:gd name="connsiteY3" fmla="*/ 3838775 h 4750533"/>
              <a:gd name="connsiteX4" fmla="*/ 1691263 w 7530453"/>
              <a:gd name="connsiteY4" fmla="*/ 4083081 h 4750533"/>
              <a:gd name="connsiteX5" fmla="*/ 1846733 w 7530453"/>
              <a:gd name="connsiteY5" fmla="*/ 3880864 h 4750533"/>
              <a:gd name="connsiteX6" fmla="*/ 1873512 w 7530453"/>
              <a:gd name="connsiteY6" fmla="*/ 3851500 h 4750533"/>
              <a:gd name="connsiteX7" fmla="*/ 1917962 w 7530453"/>
              <a:gd name="connsiteY7" fmla="*/ 3864200 h 4750533"/>
              <a:gd name="connsiteX8" fmla="*/ 1892562 w 7530453"/>
              <a:gd name="connsiteY8" fmla="*/ 3902300 h 4750533"/>
              <a:gd name="connsiteX9" fmla="*/ 2054487 w 7530453"/>
              <a:gd name="connsiteY9" fmla="*/ 3975614 h 4750533"/>
              <a:gd name="connsiteX10" fmla="*/ 2264104 w 7530453"/>
              <a:gd name="connsiteY10" fmla="*/ 4048698 h 4750533"/>
              <a:gd name="connsiteX11" fmla="*/ 2258637 w 7530453"/>
              <a:gd name="connsiteY11" fmla="*/ 3971245 h 4750533"/>
              <a:gd name="connsiteX12" fmla="*/ 2284018 w 7530453"/>
              <a:gd name="connsiteY12" fmla="*/ 3885549 h 4750533"/>
              <a:gd name="connsiteX13" fmla="*/ 2398730 w 7530453"/>
              <a:gd name="connsiteY13" fmla="*/ 3394172 h 4750533"/>
              <a:gd name="connsiteX14" fmla="*/ 3209371 w 7530453"/>
              <a:gd name="connsiteY14" fmla="*/ 4078171 h 4750533"/>
              <a:gd name="connsiteX15" fmla="*/ 3418531 w 7530453"/>
              <a:gd name="connsiteY15" fmla="*/ 4140540 h 4750533"/>
              <a:gd name="connsiteX16" fmla="*/ 3587937 w 7530453"/>
              <a:gd name="connsiteY16" fmla="*/ 4172234 h 4750533"/>
              <a:gd name="connsiteX17" fmla="*/ 3789287 w 7530453"/>
              <a:gd name="connsiteY17" fmla="*/ 4426537 h 4750533"/>
              <a:gd name="connsiteX18" fmla="*/ 4079813 w 7530453"/>
              <a:gd name="connsiteY18" fmla="*/ 4477544 h 4750533"/>
              <a:gd name="connsiteX19" fmla="*/ 4153705 w 7530453"/>
              <a:gd name="connsiteY19" fmla="*/ 4458511 h 4750533"/>
              <a:gd name="connsiteX20" fmla="*/ 4141979 w 7530453"/>
              <a:gd name="connsiteY20" fmla="*/ 3973539 h 4750533"/>
              <a:gd name="connsiteX21" fmla="*/ 4149088 w 7530453"/>
              <a:gd name="connsiteY21" fmla="*/ 3679167 h 4750533"/>
              <a:gd name="connsiteX22" fmla="*/ 4201747 w 7530453"/>
              <a:gd name="connsiteY22" fmla="*/ 3634548 h 4750533"/>
              <a:gd name="connsiteX23" fmla="*/ 4664429 w 7530453"/>
              <a:gd name="connsiteY23" fmla="*/ 4017511 h 4750533"/>
              <a:gd name="connsiteX24" fmla="*/ 5026725 w 7530453"/>
              <a:gd name="connsiteY24" fmla="*/ 4265333 h 4750533"/>
              <a:gd name="connsiteX25" fmla="*/ 5611199 w 7530453"/>
              <a:gd name="connsiteY25" fmla="*/ 4750533 h 4750533"/>
              <a:gd name="connsiteX26" fmla="*/ 5618203 w 7530453"/>
              <a:gd name="connsiteY26" fmla="*/ 4440682 h 4750533"/>
              <a:gd name="connsiteX27" fmla="*/ 5463999 w 7530453"/>
              <a:gd name="connsiteY27" fmla="*/ 4179519 h 4750533"/>
              <a:gd name="connsiteX28" fmla="*/ 5734778 w 7530453"/>
              <a:gd name="connsiteY28" fmla="*/ 4098079 h 4750533"/>
              <a:gd name="connsiteX29" fmla="*/ 6008192 w 7530453"/>
              <a:gd name="connsiteY29" fmla="*/ 4005824 h 4750533"/>
              <a:gd name="connsiteX30" fmla="*/ 6003748 w 7530453"/>
              <a:gd name="connsiteY30" fmla="*/ 3751143 h 4750533"/>
              <a:gd name="connsiteX31" fmla="*/ 6248417 w 7530453"/>
              <a:gd name="connsiteY31" fmla="*/ 3739783 h 4750533"/>
              <a:gd name="connsiteX32" fmla="*/ 6182185 w 7530453"/>
              <a:gd name="connsiteY32" fmla="*/ 3706339 h 4750533"/>
              <a:gd name="connsiteX33" fmla="*/ 6059704 w 7530453"/>
              <a:gd name="connsiteY33" fmla="*/ 3681130 h 4750533"/>
              <a:gd name="connsiteX34" fmla="*/ 6099940 w 7530453"/>
              <a:gd name="connsiteY34" fmla="*/ 3597034 h 4750533"/>
              <a:gd name="connsiteX35" fmla="*/ 6139826 w 7530453"/>
              <a:gd name="connsiteY35" fmla="*/ 3520758 h 4750533"/>
              <a:gd name="connsiteX36" fmla="*/ 6257334 w 7530453"/>
              <a:gd name="connsiteY36" fmla="*/ 3589201 h 4750533"/>
              <a:gd name="connsiteX37" fmla="*/ 6335733 w 7530453"/>
              <a:gd name="connsiteY37" fmla="*/ 3573282 h 4750533"/>
              <a:gd name="connsiteX38" fmla="*/ 6435982 w 7530453"/>
              <a:gd name="connsiteY38" fmla="*/ 3553066 h 4750533"/>
              <a:gd name="connsiteX39" fmla="*/ 6577894 w 7530453"/>
              <a:gd name="connsiteY39" fmla="*/ 3591124 h 4750533"/>
              <a:gd name="connsiteX40" fmla="*/ 6715453 w 7530453"/>
              <a:gd name="connsiteY40" fmla="*/ 3339410 h 4750533"/>
              <a:gd name="connsiteX41" fmla="*/ 6980509 w 7530453"/>
              <a:gd name="connsiteY41" fmla="*/ 3515948 h 4750533"/>
              <a:gd name="connsiteX42" fmla="*/ 7172962 w 7530453"/>
              <a:gd name="connsiteY42" fmla="*/ 3640594 h 4750533"/>
              <a:gd name="connsiteX43" fmla="*/ 7506299 w 7530453"/>
              <a:gd name="connsiteY43" fmla="*/ 3856788 h 4750533"/>
              <a:gd name="connsiteX44" fmla="*/ 7530453 w 7530453"/>
              <a:gd name="connsiteY44" fmla="*/ 3805146 h 4750533"/>
              <a:gd name="connsiteX45" fmla="*/ 6215554 w 7530453"/>
              <a:gd name="connsiteY45" fmla="*/ 2691456 h 4750533"/>
              <a:gd name="connsiteX46" fmla="*/ 4505700 w 7530453"/>
              <a:gd name="connsiteY46" fmla="*/ 1558005 h 4750533"/>
              <a:gd name="connsiteX47" fmla="*/ 3714851 w 7530453"/>
              <a:gd name="connsiteY47" fmla="*/ 1063340 h 4750533"/>
              <a:gd name="connsiteX48" fmla="*/ 3405242 w 7530453"/>
              <a:gd name="connsiteY48" fmla="*/ 695702 h 4750533"/>
              <a:gd name="connsiteX49" fmla="*/ 2989294 w 7530453"/>
              <a:gd name="connsiteY49" fmla="*/ 0 h 4750533"/>
              <a:gd name="connsiteX50" fmla="*/ 2428349 w 7530453"/>
              <a:gd name="connsiteY50" fmla="*/ 1094620 h 4750533"/>
              <a:gd name="connsiteX51" fmla="*/ 2151733 w 7530453"/>
              <a:gd name="connsiteY51" fmla="*/ 1119896 h 4750533"/>
              <a:gd name="connsiteX52" fmla="*/ 1844109 w 7530453"/>
              <a:gd name="connsiteY52" fmla="*/ 1172490 h 4750533"/>
              <a:gd name="connsiteX53" fmla="*/ 1331283 w 7530453"/>
              <a:gd name="connsiteY53" fmla="*/ 1233303 h 4750533"/>
              <a:gd name="connsiteX54" fmla="*/ 775147 w 7530453"/>
              <a:gd name="connsiteY54" fmla="*/ 1204891 h 4750533"/>
              <a:gd name="connsiteX55" fmla="*/ 704984 w 7530453"/>
              <a:gd name="connsiteY55" fmla="*/ 1303270 h 4750533"/>
              <a:gd name="connsiteX56" fmla="*/ 611741 w 7530453"/>
              <a:gd name="connsiteY56" fmla="*/ 1427739 h 4750533"/>
              <a:gd name="connsiteX57" fmla="*/ 503874 w 7530453"/>
              <a:gd name="connsiteY57" fmla="*/ 1428589 h 4750533"/>
              <a:gd name="connsiteX58" fmla="*/ 474344 w 7530453"/>
              <a:gd name="connsiteY58" fmla="*/ 1560812 h 4750533"/>
              <a:gd name="connsiteX59" fmla="*/ 256794 w 7530453"/>
              <a:gd name="connsiteY59" fmla="*/ 1519248 h 4750533"/>
              <a:gd name="connsiteX60" fmla="*/ 0 w 7530453"/>
              <a:gd name="connsiteY60" fmla="*/ 1400486 h 4750533"/>
              <a:gd name="connsiteX61" fmla="*/ 473459 w 7530453"/>
              <a:gd name="connsiteY61" fmla="*/ 1651392 h 4750533"/>
              <a:gd name="connsiteX62" fmla="*/ 404572 w 7530453"/>
              <a:gd name="connsiteY62" fmla="*/ 1751107 h 4750533"/>
              <a:gd name="connsiteX63" fmla="*/ 420289 w 7530453"/>
              <a:gd name="connsiteY63" fmla="*/ 1988475 h 4750533"/>
              <a:gd name="connsiteX64" fmla="*/ 528610 w 7530453"/>
              <a:gd name="connsiteY64" fmla="*/ 1976514 h 4750533"/>
              <a:gd name="connsiteX65" fmla="*/ 691999 w 7530453"/>
              <a:gd name="connsiteY65" fmla="*/ 2046923 h 4750533"/>
              <a:gd name="connsiteX66" fmla="*/ 881879 w 7530453"/>
              <a:gd name="connsiteY66" fmla="*/ 2159948 h 4750533"/>
              <a:gd name="connsiteX67" fmla="*/ 846650 w 7530453"/>
              <a:gd name="connsiteY67" fmla="*/ 2305391 h 4750533"/>
              <a:gd name="connsiteX68" fmla="*/ 1036743 w 7530453"/>
              <a:gd name="connsiteY68" fmla="*/ 2535530 h 4750533"/>
              <a:gd name="connsiteX69" fmla="*/ 939283 w 7530453"/>
              <a:gd name="connsiteY69" fmla="*/ 2812110 h 4750533"/>
              <a:gd name="connsiteX0" fmla="*/ 939283 w 7530453"/>
              <a:gd name="connsiteY0" fmla="*/ 2812110 h 4750533"/>
              <a:gd name="connsiteX1" fmla="*/ 1481396 w 7530453"/>
              <a:gd name="connsiteY1" fmla="*/ 3054237 h 4750533"/>
              <a:gd name="connsiteX2" fmla="*/ 1802790 w 7530453"/>
              <a:gd name="connsiteY2" fmla="*/ 3213029 h 4750533"/>
              <a:gd name="connsiteX3" fmla="*/ 1351035 w 7530453"/>
              <a:gd name="connsiteY3" fmla="*/ 3838775 h 4750533"/>
              <a:gd name="connsiteX4" fmla="*/ 1691263 w 7530453"/>
              <a:gd name="connsiteY4" fmla="*/ 4083081 h 4750533"/>
              <a:gd name="connsiteX5" fmla="*/ 1846733 w 7530453"/>
              <a:gd name="connsiteY5" fmla="*/ 3880864 h 4750533"/>
              <a:gd name="connsiteX6" fmla="*/ 1873512 w 7530453"/>
              <a:gd name="connsiteY6" fmla="*/ 3851500 h 4750533"/>
              <a:gd name="connsiteX7" fmla="*/ 1917962 w 7530453"/>
              <a:gd name="connsiteY7" fmla="*/ 3864200 h 4750533"/>
              <a:gd name="connsiteX8" fmla="*/ 1892562 w 7530453"/>
              <a:gd name="connsiteY8" fmla="*/ 3902300 h 4750533"/>
              <a:gd name="connsiteX9" fmla="*/ 2054487 w 7530453"/>
              <a:gd name="connsiteY9" fmla="*/ 3975614 h 4750533"/>
              <a:gd name="connsiteX10" fmla="*/ 2264104 w 7530453"/>
              <a:gd name="connsiteY10" fmla="*/ 4048698 h 4750533"/>
              <a:gd name="connsiteX11" fmla="*/ 2258637 w 7530453"/>
              <a:gd name="connsiteY11" fmla="*/ 3971245 h 4750533"/>
              <a:gd name="connsiteX12" fmla="*/ 2284018 w 7530453"/>
              <a:gd name="connsiteY12" fmla="*/ 3885549 h 4750533"/>
              <a:gd name="connsiteX13" fmla="*/ 2398730 w 7530453"/>
              <a:gd name="connsiteY13" fmla="*/ 3394172 h 4750533"/>
              <a:gd name="connsiteX14" fmla="*/ 3209371 w 7530453"/>
              <a:gd name="connsiteY14" fmla="*/ 4078171 h 4750533"/>
              <a:gd name="connsiteX15" fmla="*/ 3418531 w 7530453"/>
              <a:gd name="connsiteY15" fmla="*/ 4140540 h 4750533"/>
              <a:gd name="connsiteX16" fmla="*/ 3541085 w 7530453"/>
              <a:gd name="connsiteY16" fmla="*/ 4363904 h 4750533"/>
              <a:gd name="connsiteX17" fmla="*/ 3789287 w 7530453"/>
              <a:gd name="connsiteY17" fmla="*/ 4426537 h 4750533"/>
              <a:gd name="connsiteX18" fmla="*/ 4079813 w 7530453"/>
              <a:gd name="connsiteY18" fmla="*/ 4477544 h 4750533"/>
              <a:gd name="connsiteX19" fmla="*/ 4153705 w 7530453"/>
              <a:gd name="connsiteY19" fmla="*/ 4458511 h 4750533"/>
              <a:gd name="connsiteX20" fmla="*/ 4141979 w 7530453"/>
              <a:gd name="connsiteY20" fmla="*/ 3973539 h 4750533"/>
              <a:gd name="connsiteX21" fmla="*/ 4149088 w 7530453"/>
              <a:gd name="connsiteY21" fmla="*/ 3679167 h 4750533"/>
              <a:gd name="connsiteX22" fmla="*/ 4201747 w 7530453"/>
              <a:gd name="connsiteY22" fmla="*/ 3634548 h 4750533"/>
              <a:gd name="connsiteX23" fmla="*/ 4664429 w 7530453"/>
              <a:gd name="connsiteY23" fmla="*/ 4017511 h 4750533"/>
              <a:gd name="connsiteX24" fmla="*/ 5026725 w 7530453"/>
              <a:gd name="connsiteY24" fmla="*/ 4265333 h 4750533"/>
              <a:gd name="connsiteX25" fmla="*/ 5611199 w 7530453"/>
              <a:gd name="connsiteY25" fmla="*/ 4750533 h 4750533"/>
              <a:gd name="connsiteX26" fmla="*/ 5618203 w 7530453"/>
              <a:gd name="connsiteY26" fmla="*/ 4440682 h 4750533"/>
              <a:gd name="connsiteX27" fmla="*/ 5463999 w 7530453"/>
              <a:gd name="connsiteY27" fmla="*/ 4179519 h 4750533"/>
              <a:gd name="connsiteX28" fmla="*/ 5734778 w 7530453"/>
              <a:gd name="connsiteY28" fmla="*/ 4098079 h 4750533"/>
              <a:gd name="connsiteX29" fmla="*/ 6008192 w 7530453"/>
              <a:gd name="connsiteY29" fmla="*/ 4005824 h 4750533"/>
              <a:gd name="connsiteX30" fmla="*/ 6003748 w 7530453"/>
              <a:gd name="connsiteY30" fmla="*/ 3751143 h 4750533"/>
              <a:gd name="connsiteX31" fmla="*/ 6248417 w 7530453"/>
              <a:gd name="connsiteY31" fmla="*/ 3739783 h 4750533"/>
              <a:gd name="connsiteX32" fmla="*/ 6182185 w 7530453"/>
              <a:gd name="connsiteY32" fmla="*/ 3706339 h 4750533"/>
              <a:gd name="connsiteX33" fmla="*/ 6059704 w 7530453"/>
              <a:gd name="connsiteY33" fmla="*/ 3681130 h 4750533"/>
              <a:gd name="connsiteX34" fmla="*/ 6099940 w 7530453"/>
              <a:gd name="connsiteY34" fmla="*/ 3597034 h 4750533"/>
              <a:gd name="connsiteX35" fmla="*/ 6139826 w 7530453"/>
              <a:gd name="connsiteY35" fmla="*/ 3520758 h 4750533"/>
              <a:gd name="connsiteX36" fmla="*/ 6257334 w 7530453"/>
              <a:gd name="connsiteY36" fmla="*/ 3589201 h 4750533"/>
              <a:gd name="connsiteX37" fmla="*/ 6335733 w 7530453"/>
              <a:gd name="connsiteY37" fmla="*/ 3573282 h 4750533"/>
              <a:gd name="connsiteX38" fmla="*/ 6435982 w 7530453"/>
              <a:gd name="connsiteY38" fmla="*/ 3553066 h 4750533"/>
              <a:gd name="connsiteX39" fmla="*/ 6577894 w 7530453"/>
              <a:gd name="connsiteY39" fmla="*/ 3591124 h 4750533"/>
              <a:gd name="connsiteX40" fmla="*/ 6715453 w 7530453"/>
              <a:gd name="connsiteY40" fmla="*/ 3339410 h 4750533"/>
              <a:gd name="connsiteX41" fmla="*/ 6980509 w 7530453"/>
              <a:gd name="connsiteY41" fmla="*/ 3515948 h 4750533"/>
              <a:gd name="connsiteX42" fmla="*/ 7172962 w 7530453"/>
              <a:gd name="connsiteY42" fmla="*/ 3640594 h 4750533"/>
              <a:gd name="connsiteX43" fmla="*/ 7506299 w 7530453"/>
              <a:gd name="connsiteY43" fmla="*/ 3856788 h 4750533"/>
              <a:gd name="connsiteX44" fmla="*/ 7530453 w 7530453"/>
              <a:gd name="connsiteY44" fmla="*/ 3805146 h 4750533"/>
              <a:gd name="connsiteX45" fmla="*/ 6215554 w 7530453"/>
              <a:gd name="connsiteY45" fmla="*/ 2691456 h 4750533"/>
              <a:gd name="connsiteX46" fmla="*/ 4505700 w 7530453"/>
              <a:gd name="connsiteY46" fmla="*/ 1558005 h 4750533"/>
              <a:gd name="connsiteX47" fmla="*/ 3714851 w 7530453"/>
              <a:gd name="connsiteY47" fmla="*/ 1063340 h 4750533"/>
              <a:gd name="connsiteX48" fmla="*/ 3405242 w 7530453"/>
              <a:gd name="connsiteY48" fmla="*/ 695702 h 4750533"/>
              <a:gd name="connsiteX49" fmla="*/ 2989294 w 7530453"/>
              <a:gd name="connsiteY49" fmla="*/ 0 h 4750533"/>
              <a:gd name="connsiteX50" fmla="*/ 2428349 w 7530453"/>
              <a:gd name="connsiteY50" fmla="*/ 1094620 h 4750533"/>
              <a:gd name="connsiteX51" fmla="*/ 2151733 w 7530453"/>
              <a:gd name="connsiteY51" fmla="*/ 1119896 h 4750533"/>
              <a:gd name="connsiteX52" fmla="*/ 1844109 w 7530453"/>
              <a:gd name="connsiteY52" fmla="*/ 1172490 h 4750533"/>
              <a:gd name="connsiteX53" fmla="*/ 1331283 w 7530453"/>
              <a:gd name="connsiteY53" fmla="*/ 1233303 h 4750533"/>
              <a:gd name="connsiteX54" fmla="*/ 775147 w 7530453"/>
              <a:gd name="connsiteY54" fmla="*/ 1204891 h 4750533"/>
              <a:gd name="connsiteX55" fmla="*/ 704984 w 7530453"/>
              <a:gd name="connsiteY55" fmla="*/ 1303270 h 4750533"/>
              <a:gd name="connsiteX56" fmla="*/ 611741 w 7530453"/>
              <a:gd name="connsiteY56" fmla="*/ 1427739 h 4750533"/>
              <a:gd name="connsiteX57" fmla="*/ 503874 w 7530453"/>
              <a:gd name="connsiteY57" fmla="*/ 1428589 h 4750533"/>
              <a:gd name="connsiteX58" fmla="*/ 474344 w 7530453"/>
              <a:gd name="connsiteY58" fmla="*/ 1560812 h 4750533"/>
              <a:gd name="connsiteX59" fmla="*/ 256794 w 7530453"/>
              <a:gd name="connsiteY59" fmla="*/ 1519248 h 4750533"/>
              <a:gd name="connsiteX60" fmla="*/ 0 w 7530453"/>
              <a:gd name="connsiteY60" fmla="*/ 1400486 h 4750533"/>
              <a:gd name="connsiteX61" fmla="*/ 473459 w 7530453"/>
              <a:gd name="connsiteY61" fmla="*/ 1651392 h 4750533"/>
              <a:gd name="connsiteX62" fmla="*/ 404572 w 7530453"/>
              <a:gd name="connsiteY62" fmla="*/ 1751107 h 4750533"/>
              <a:gd name="connsiteX63" fmla="*/ 420289 w 7530453"/>
              <a:gd name="connsiteY63" fmla="*/ 1988475 h 4750533"/>
              <a:gd name="connsiteX64" fmla="*/ 528610 w 7530453"/>
              <a:gd name="connsiteY64" fmla="*/ 1976514 h 4750533"/>
              <a:gd name="connsiteX65" fmla="*/ 691999 w 7530453"/>
              <a:gd name="connsiteY65" fmla="*/ 2046923 h 4750533"/>
              <a:gd name="connsiteX66" fmla="*/ 881879 w 7530453"/>
              <a:gd name="connsiteY66" fmla="*/ 2159948 h 4750533"/>
              <a:gd name="connsiteX67" fmla="*/ 846650 w 7530453"/>
              <a:gd name="connsiteY67" fmla="*/ 2305391 h 4750533"/>
              <a:gd name="connsiteX68" fmla="*/ 1036743 w 7530453"/>
              <a:gd name="connsiteY68" fmla="*/ 2535530 h 4750533"/>
              <a:gd name="connsiteX69" fmla="*/ 939283 w 7530453"/>
              <a:gd name="connsiteY69" fmla="*/ 2812110 h 4750533"/>
              <a:gd name="connsiteX0" fmla="*/ 939283 w 7530453"/>
              <a:gd name="connsiteY0" fmla="*/ 2812110 h 4750533"/>
              <a:gd name="connsiteX1" fmla="*/ 1481396 w 7530453"/>
              <a:gd name="connsiteY1" fmla="*/ 3054237 h 4750533"/>
              <a:gd name="connsiteX2" fmla="*/ 1802790 w 7530453"/>
              <a:gd name="connsiteY2" fmla="*/ 3213029 h 4750533"/>
              <a:gd name="connsiteX3" fmla="*/ 1351035 w 7530453"/>
              <a:gd name="connsiteY3" fmla="*/ 3838775 h 4750533"/>
              <a:gd name="connsiteX4" fmla="*/ 1691263 w 7530453"/>
              <a:gd name="connsiteY4" fmla="*/ 4083081 h 4750533"/>
              <a:gd name="connsiteX5" fmla="*/ 1846733 w 7530453"/>
              <a:gd name="connsiteY5" fmla="*/ 3880864 h 4750533"/>
              <a:gd name="connsiteX6" fmla="*/ 1873512 w 7530453"/>
              <a:gd name="connsiteY6" fmla="*/ 3851500 h 4750533"/>
              <a:gd name="connsiteX7" fmla="*/ 1917962 w 7530453"/>
              <a:gd name="connsiteY7" fmla="*/ 3864200 h 4750533"/>
              <a:gd name="connsiteX8" fmla="*/ 1892562 w 7530453"/>
              <a:gd name="connsiteY8" fmla="*/ 3902300 h 4750533"/>
              <a:gd name="connsiteX9" fmla="*/ 2054487 w 7530453"/>
              <a:gd name="connsiteY9" fmla="*/ 3975614 h 4750533"/>
              <a:gd name="connsiteX10" fmla="*/ 2264104 w 7530453"/>
              <a:gd name="connsiteY10" fmla="*/ 4048698 h 4750533"/>
              <a:gd name="connsiteX11" fmla="*/ 2258637 w 7530453"/>
              <a:gd name="connsiteY11" fmla="*/ 3971245 h 4750533"/>
              <a:gd name="connsiteX12" fmla="*/ 2284018 w 7530453"/>
              <a:gd name="connsiteY12" fmla="*/ 3885549 h 4750533"/>
              <a:gd name="connsiteX13" fmla="*/ 2398730 w 7530453"/>
              <a:gd name="connsiteY13" fmla="*/ 3394172 h 4750533"/>
              <a:gd name="connsiteX14" fmla="*/ 3209371 w 7530453"/>
              <a:gd name="connsiteY14" fmla="*/ 4078171 h 4750533"/>
              <a:gd name="connsiteX15" fmla="*/ 3337603 w 7530453"/>
              <a:gd name="connsiteY15" fmla="*/ 4327950 h 4750533"/>
              <a:gd name="connsiteX16" fmla="*/ 3541085 w 7530453"/>
              <a:gd name="connsiteY16" fmla="*/ 4363904 h 4750533"/>
              <a:gd name="connsiteX17" fmla="*/ 3789287 w 7530453"/>
              <a:gd name="connsiteY17" fmla="*/ 4426537 h 4750533"/>
              <a:gd name="connsiteX18" fmla="*/ 4079813 w 7530453"/>
              <a:gd name="connsiteY18" fmla="*/ 4477544 h 4750533"/>
              <a:gd name="connsiteX19" fmla="*/ 4153705 w 7530453"/>
              <a:gd name="connsiteY19" fmla="*/ 4458511 h 4750533"/>
              <a:gd name="connsiteX20" fmla="*/ 4141979 w 7530453"/>
              <a:gd name="connsiteY20" fmla="*/ 3973539 h 4750533"/>
              <a:gd name="connsiteX21" fmla="*/ 4149088 w 7530453"/>
              <a:gd name="connsiteY21" fmla="*/ 3679167 h 4750533"/>
              <a:gd name="connsiteX22" fmla="*/ 4201747 w 7530453"/>
              <a:gd name="connsiteY22" fmla="*/ 3634548 h 4750533"/>
              <a:gd name="connsiteX23" fmla="*/ 4664429 w 7530453"/>
              <a:gd name="connsiteY23" fmla="*/ 4017511 h 4750533"/>
              <a:gd name="connsiteX24" fmla="*/ 5026725 w 7530453"/>
              <a:gd name="connsiteY24" fmla="*/ 4265333 h 4750533"/>
              <a:gd name="connsiteX25" fmla="*/ 5611199 w 7530453"/>
              <a:gd name="connsiteY25" fmla="*/ 4750533 h 4750533"/>
              <a:gd name="connsiteX26" fmla="*/ 5618203 w 7530453"/>
              <a:gd name="connsiteY26" fmla="*/ 4440682 h 4750533"/>
              <a:gd name="connsiteX27" fmla="*/ 5463999 w 7530453"/>
              <a:gd name="connsiteY27" fmla="*/ 4179519 h 4750533"/>
              <a:gd name="connsiteX28" fmla="*/ 5734778 w 7530453"/>
              <a:gd name="connsiteY28" fmla="*/ 4098079 h 4750533"/>
              <a:gd name="connsiteX29" fmla="*/ 6008192 w 7530453"/>
              <a:gd name="connsiteY29" fmla="*/ 4005824 h 4750533"/>
              <a:gd name="connsiteX30" fmla="*/ 6003748 w 7530453"/>
              <a:gd name="connsiteY30" fmla="*/ 3751143 h 4750533"/>
              <a:gd name="connsiteX31" fmla="*/ 6248417 w 7530453"/>
              <a:gd name="connsiteY31" fmla="*/ 3739783 h 4750533"/>
              <a:gd name="connsiteX32" fmla="*/ 6182185 w 7530453"/>
              <a:gd name="connsiteY32" fmla="*/ 3706339 h 4750533"/>
              <a:gd name="connsiteX33" fmla="*/ 6059704 w 7530453"/>
              <a:gd name="connsiteY33" fmla="*/ 3681130 h 4750533"/>
              <a:gd name="connsiteX34" fmla="*/ 6099940 w 7530453"/>
              <a:gd name="connsiteY34" fmla="*/ 3597034 h 4750533"/>
              <a:gd name="connsiteX35" fmla="*/ 6139826 w 7530453"/>
              <a:gd name="connsiteY35" fmla="*/ 3520758 h 4750533"/>
              <a:gd name="connsiteX36" fmla="*/ 6257334 w 7530453"/>
              <a:gd name="connsiteY36" fmla="*/ 3589201 h 4750533"/>
              <a:gd name="connsiteX37" fmla="*/ 6335733 w 7530453"/>
              <a:gd name="connsiteY37" fmla="*/ 3573282 h 4750533"/>
              <a:gd name="connsiteX38" fmla="*/ 6435982 w 7530453"/>
              <a:gd name="connsiteY38" fmla="*/ 3553066 h 4750533"/>
              <a:gd name="connsiteX39" fmla="*/ 6577894 w 7530453"/>
              <a:gd name="connsiteY39" fmla="*/ 3591124 h 4750533"/>
              <a:gd name="connsiteX40" fmla="*/ 6715453 w 7530453"/>
              <a:gd name="connsiteY40" fmla="*/ 3339410 h 4750533"/>
              <a:gd name="connsiteX41" fmla="*/ 6980509 w 7530453"/>
              <a:gd name="connsiteY41" fmla="*/ 3515948 h 4750533"/>
              <a:gd name="connsiteX42" fmla="*/ 7172962 w 7530453"/>
              <a:gd name="connsiteY42" fmla="*/ 3640594 h 4750533"/>
              <a:gd name="connsiteX43" fmla="*/ 7506299 w 7530453"/>
              <a:gd name="connsiteY43" fmla="*/ 3856788 h 4750533"/>
              <a:gd name="connsiteX44" fmla="*/ 7530453 w 7530453"/>
              <a:gd name="connsiteY44" fmla="*/ 3805146 h 4750533"/>
              <a:gd name="connsiteX45" fmla="*/ 6215554 w 7530453"/>
              <a:gd name="connsiteY45" fmla="*/ 2691456 h 4750533"/>
              <a:gd name="connsiteX46" fmla="*/ 4505700 w 7530453"/>
              <a:gd name="connsiteY46" fmla="*/ 1558005 h 4750533"/>
              <a:gd name="connsiteX47" fmla="*/ 3714851 w 7530453"/>
              <a:gd name="connsiteY47" fmla="*/ 1063340 h 4750533"/>
              <a:gd name="connsiteX48" fmla="*/ 3405242 w 7530453"/>
              <a:gd name="connsiteY48" fmla="*/ 695702 h 4750533"/>
              <a:gd name="connsiteX49" fmla="*/ 2989294 w 7530453"/>
              <a:gd name="connsiteY49" fmla="*/ 0 h 4750533"/>
              <a:gd name="connsiteX50" fmla="*/ 2428349 w 7530453"/>
              <a:gd name="connsiteY50" fmla="*/ 1094620 h 4750533"/>
              <a:gd name="connsiteX51" fmla="*/ 2151733 w 7530453"/>
              <a:gd name="connsiteY51" fmla="*/ 1119896 h 4750533"/>
              <a:gd name="connsiteX52" fmla="*/ 1844109 w 7530453"/>
              <a:gd name="connsiteY52" fmla="*/ 1172490 h 4750533"/>
              <a:gd name="connsiteX53" fmla="*/ 1331283 w 7530453"/>
              <a:gd name="connsiteY53" fmla="*/ 1233303 h 4750533"/>
              <a:gd name="connsiteX54" fmla="*/ 775147 w 7530453"/>
              <a:gd name="connsiteY54" fmla="*/ 1204891 h 4750533"/>
              <a:gd name="connsiteX55" fmla="*/ 704984 w 7530453"/>
              <a:gd name="connsiteY55" fmla="*/ 1303270 h 4750533"/>
              <a:gd name="connsiteX56" fmla="*/ 611741 w 7530453"/>
              <a:gd name="connsiteY56" fmla="*/ 1427739 h 4750533"/>
              <a:gd name="connsiteX57" fmla="*/ 503874 w 7530453"/>
              <a:gd name="connsiteY57" fmla="*/ 1428589 h 4750533"/>
              <a:gd name="connsiteX58" fmla="*/ 474344 w 7530453"/>
              <a:gd name="connsiteY58" fmla="*/ 1560812 h 4750533"/>
              <a:gd name="connsiteX59" fmla="*/ 256794 w 7530453"/>
              <a:gd name="connsiteY59" fmla="*/ 1519248 h 4750533"/>
              <a:gd name="connsiteX60" fmla="*/ 0 w 7530453"/>
              <a:gd name="connsiteY60" fmla="*/ 1400486 h 4750533"/>
              <a:gd name="connsiteX61" fmla="*/ 473459 w 7530453"/>
              <a:gd name="connsiteY61" fmla="*/ 1651392 h 4750533"/>
              <a:gd name="connsiteX62" fmla="*/ 404572 w 7530453"/>
              <a:gd name="connsiteY62" fmla="*/ 1751107 h 4750533"/>
              <a:gd name="connsiteX63" fmla="*/ 420289 w 7530453"/>
              <a:gd name="connsiteY63" fmla="*/ 1988475 h 4750533"/>
              <a:gd name="connsiteX64" fmla="*/ 528610 w 7530453"/>
              <a:gd name="connsiteY64" fmla="*/ 1976514 h 4750533"/>
              <a:gd name="connsiteX65" fmla="*/ 691999 w 7530453"/>
              <a:gd name="connsiteY65" fmla="*/ 2046923 h 4750533"/>
              <a:gd name="connsiteX66" fmla="*/ 881879 w 7530453"/>
              <a:gd name="connsiteY66" fmla="*/ 2159948 h 4750533"/>
              <a:gd name="connsiteX67" fmla="*/ 846650 w 7530453"/>
              <a:gd name="connsiteY67" fmla="*/ 2305391 h 4750533"/>
              <a:gd name="connsiteX68" fmla="*/ 1036743 w 7530453"/>
              <a:gd name="connsiteY68" fmla="*/ 2535530 h 4750533"/>
              <a:gd name="connsiteX69" fmla="*/ 939283 w 7530453"/>
              <a:gd name="connsiteY69" fmla="*/ 2812110 h 4750533"/>
              <a:gd name="connsiteX0" fmla="*/ 939283 w 7530453"/>
              <a:gd name="connsiteY0" fmla="*/ 2812110 h 4750533"/>
              <a:gd name="connsiteX1" fmla="*/ 1481396 w 7530453"/>
              <a:gd name="connsiteY1" fmla="*/ 3054237 h 4750533"/>
              <a:gd name="connsiteX2" fmla="*/ 1802790 w 7530453"/>
              <a:gd name="connsiteY2" fmla="*/ 3213029 h 4750533"/>
              <a:gd name="connsiteX3" fmla="*/ 1351035 w 7530453"/>
              <a:gd name="connsiteY3" fmla="*/ 3838775 h 4750533"/>
              <a:gd name="connsiteX4" fmla="*/ 1691263 w 7530453"/>
              <a:gd name="connsiteY4" fmla="*/ 4083081 h 4750533"/>
              <a:gd name="connsiteX5" fmla="*/ 1846733 w 7530453"/>
              <a:gd name="connsiteY5" fmla="*/ 3880864 h 4750533"/>
              <a:gd name="connsiteX6" fmla="*/ 1873512 w 7530453"/>
              <a:gd name="connsiteY6" fmla="*/ 3851500 h 4750533"/>
              <a:gd name="connsiteX7" fmla="*/ 1917962 w 7530453"/>
              <a:gd name="connsiteY7" fmla="*/ 3864200 h 4750533"/>
              <a:gd name="connsiteX8" fmla="*/ 1892562 w 7530453"/>
              <a:gd name="connsiteY8" fmla="*/ 3902300 h 4750533"/>
              <a:gd name="connsiteX9" fmla="*/ 2054487 w 7530453"/>
              <a:gd name="connsiteY9" fmla="*/ 3975614 h 4750533"/>
              <a:gd name="connsiteX10" fmla="*/ 2264104 w 7530453"/>
              <a:gd name="connsiteY10" fmla="*/ 4048698 h 4750533"/>
              <a:gd name="connsiteX11" fmla="*/ 2258637 w 7530453"/>
              <a:gd name="connsiteY11" fmla="*/ 3971245 h 4750533"/>
              <a:gd name="connsiteX12" fmla="*/ 2284018 w 7530453"/>
              <a:gd name="connsiteY12" fmla="*/ 3885549 h 4750533"/>
              <a:gd name="connsiteX13" fmla="*/ 2398730 w 7530453"/>
              <a:gd name="connsiteY13" fmla="*/ 3394172 h 4750533"/>
              <a:gd name="connsiteX14" fmla="*/ 3047517 w 7530453"/>
              <a:gd name="connsiteY14" fmla="*/ 4188914 h 4750533"/>
              <a:gd name="connsiteX15" fmla="*/ 3337603 w 7530453"/>
              <a:gd name="connsiteY15" fmla="*/ 4327950 h 4750533"/>
              <a:gd name="connsiteX16" fmla="*/ 3541085 w 7530453"/>
              <a:gd name="connsiteY16" fmla="*/ 4363904 h 4750533"/>
              <a:gd name="connsiteX17" fmla="*/ 3789287 w 7530453"/>
              <a:gd name="connsiteY17" fmla="*/ 4426537 h 4750533"/>
              <a:gd name="connsiteX18" fmla="*/ 4079813 w 7530453"/>
              <a:gd name="connsiteY18" fmla="*/ 4477544 h 4750533"/>
              <a:gd name="connsiteX19" fmla="*/ 4153705 w 7530453"/>
              <a:gd name="connsiteY19" fmla="*/ 4458511 h 4750533"/>
              <a:gd name="connsiteX20" fmla="*/ 4141979 w 7530453"/>
              <a:gd name="connsiteY20" fmla="*/ 3973539 h 4750533"/>
              <a:gd name="connsiteX21" fmla="*/ 4149088 w 7530453"/>
              <a:gd name="connsiteY21" fmla="*/ 3679167 h 4750533"/>
              <a:gd name="connsiteX22" fmla="*/ 4201747 w 7530453"/>
              <a:gd name="connsiteY22" fmla="*/ 3634548 h 4750533"/>
              <a:gd name="connsiteX23" fmla="*/ 4664429 w 7530453"/>
              <a:gd name="connsiteY23" fmla="*/ 4017511 h 4750533"/>
              <a:gd name="connsiteX24" fmla="*/ 5026725 w 7530453"/>
              <a:gd name="connsiteY24" fmla="*/ 4265333 h 4750533"/>
              <a:gd name="connsiteX25" fmla="*/ 5611199 w 7530453"/>
              <a:gd name="connsiteY25" fmla="*/ 4750533 h 4750533"/>
              <a:gd name="connsiteX26" fmla="*/ 5618203 w 7530453"/>
              <a:gd name="connsiteY26" fmla="*/ 4440682 h 4750533"/>
              <a:gd name="connsiteX27" fmla="*/ 5463999 w 7530453"/>
              <a:gd name="connsiteY27" fmla="*/ 4179519 h 4750533"/>
              <a:gd name="connsiteX28" fmla="*/ 5734778 w 7530453"/>
              <a:gd name="connsiteY28" fmla="*/ 4098079 h 4750533"/>
              <a:gd name="connsiteX29" fmla="*/ 6008192 w 7530453"/>
              <a:gd name="connsiteY29" fmla="*/ 4005824 h 4750533"/>
              <a:gd name="connsiteX30" fmla="*/ 6003748 w 7530453"/>
              <a:gd name="connsiteY30" fmla="*/ 3751143 h 4750533"/>
              <a:gd name="connsiteX31" fmla="*/ 6248417 w 7530453"/>
              <a:gd name="connsiteY31" fmla="*/ 3739783 h 4750533"/>
              <a:gd name="connsiteX32" fmla="*/ 6182185 w 7530453"/>
              <a:gd name="connsiteY32" fmla="*/ 3706339 h 4750533"/>
              <a:gd name="connsiteX33" fmla="*/ 6059704 w 7530453"/>
              <a:gd name="connsiteY33" fmla="*/ 3681130 h 4750533"/>
              <a:gd name="connsiteX34" fmla="*/ 6099940 w 7530453"/>
              <a:gd name="connsiteY34" fmla="*/ 3597034 h 4750533"/>
              <a:gd name="connsiteX35" fmla="*/ 6139826 w 7530453"/>
              <a:gd name="connsiteY35" fmla="*/ 3520758 h 4750533"/>
              <a:gd name="connsiteX36" fmla="*/ 6257334 w 7530453"/>
              <a:gd name="connsiteY36" fmla="*/ 3589201 h 4750533"/>
              <a:gd name="connsiteX37" fmla="*/ 6335733 w 7530453"/>
              <a:gd name="connsiteY37" fmla="*/ 3573282 h 4750533"/>
              <a:gd name="connsiteX38" fmla="*/ 6435982 w 7530453"/>
              <a:gd name="connsiteY38" fmla="*/ 3553066 h 4750533"/>
              <a:gd name="connsiteX39" fmla="*/ 6577894 w 7530453"/>
              <a:gd name="connsiteY39" fmla="*/ 3591124 h 4750533"/>
              <a:gd name="connsiteX40" fmla="*/ 6715453 w 7530453"/>
              <a:gd name="connsiteY40" fmla="*/ 3339410 h 4750533"/>
              <a:gd name="connsiteX41" fmla="*/ 6980509 w 7530453"/>
              <a:gd name="connsiteY41" fmla="*/ 3515948 h 4750533"/>
              <a:gd name="connsiteX42" fmla="*/ 7172962 w 7530453"/>
              <a:gd name="connsiteY42" fmla="*/ 3640594 h 4750533"/>
              <a:gd name="connsiteX43" fmla="*/ 7506299 w 7530453"/>
              <a:gd name="connsiteY43" fmla="*/ 3856788 h 4750533"/>
              <a:gd name="connsiteX44" fmla="*/ 7530453 w 7530453"/>
              <a:gd name="connsiteY44" fmla="*/ 3805146 h 4750533"/>
              <a:gd name="connsiteX45" fmla="*/ 6215554 w 7530453"/>
              <a:gd name="connsiteY45" fmla="*/ 2691456 h 4750533"/>
              <a:gd name="connsiteX46" fmla="*/ 4505700 w 7530453"/>
              <a:gd name="connsiteY46" fmla="*/ 1558005 h 4750533"/>
              <a:gd name="connsiteX47" fmla="*/ 3714851 w 7530453"/>
              <a:gd name="connsiteY47" fmla="*/ 1063340 h 4750533"/>
              <a:gd name="connsiteX48" fmla="*/ 3405242 w 7530453"/>
              <a:gd name="connsiteY48" fmla="*/ 695702 h 4750533"/>
              <a:gd name="connsiteX49" fmla="*/ 2989294 w 7530453"/>
              <a:gd name="connsiteY49" fmla="*/ 0 h 4750533"/>
              <a:gd name="connsiteX50" fmla="*/ 2428349 w 7530453"/>
              <a:gd name="connsiteY50" fmla="*/ 1094620 h 4750533"/>
              <a:gd name="connsiteX51" fmla="*/ 2151733 w 7530453"/>
              <a:gd name="connsiteY51" fmla="*/ 1119896 h 4750533"/>
              <a:gd name="connsiteX52" fmla="*/ 1844109 w 7530453"/>
              <a:gd name="connsiteY52" fmla="*/ 1172490 h 4750533"/>
              <a:gd name="connsiteX53" fmla="*/ 1331283 w 7530453"/>
              <a:gd name="connsiteY53" fmla="*/ 1233303 h 4750533"/>
              <a:gd name="connsiteX54" fmla="*/ 775147 w 7530453"/>
              <a:gd name="connsiteY54" fmla="*/ 1204891 h 4750533"/>
              <a:gd name="connsiteX55" fmla="*/ 704984 w 7530453"/>
              <a:gd name="connsiteY55" fmla="*/ 1303270 h 4750533"/>
              <a:gd name="connsiteX56" fmla="*/ 611741 w 7530453"/>
              <a:gd name="connsiteY56" fmla="*/ 1427739 h 4750533"/>
              <a:gd name="connsiteX57" fmla="*/ 503874 w 7530453"/>
              <a:gd name="connsiteY57" fmla="*/ 1428589 h 4750533"/>
              <a:gd name="connsiteX58" fmla="*/ 474344 w 7530453"/>
              <a:gd name="connsiteY58" fmla="*/ 1560812 h 4750533"/>
              <a:gd name="connsiteX59" fmla="*/ 256794 w 7530453"/>
              <a:gd name="connsiteY59" fmla="*/ 1519248 h 4750533"/>
              <a:gd name="connsiteX60" fmla="*/ 0 w 7530453"/>
              <a:gd name="connsiteY60" fmla="*/ 1400486 h 4750533"/>
              <a:gd name="connsiteX61" fmla="*/ 473459 w 7530453"/>
              <a:gd name="connsiteY61" fmla="*/ 1651392 h 4750533"/>
              <a:gd name="connsiteX62" fmla="*/ 404572 w 7530453"/>
              <a:gd name="connsiteY62" fmla="*/ 1751107 h 4750533"/>
              <a:gd name="connsiteX63" fmla="*/ 420289 w 7530453"/>
              <a:gd name="connsiteY63" fmla="*/ 1988475 h 4750533"/>
              <a:gd name="connsiteX64" fmla="*/ 528610 w 7530453"/>
              <a:gd name="connsiteY64" fmla="*/ 1976514 h 4750533"/>
              <a:gd name="connsiteX65" fmla="*/ 691999 w 7530453"/>
              <a:gd name="connsiteY65" fmla="*/ 2046923 h 4750533"/>
              <a:gd name="connsiteX66" fmla="*/ 881879 w 7530453"/>
              <a:gd name="connsiteY66" fmla="*/ 2159948 h 4750533"/>
              <a:gd name="connsiteX67" fmla="*/ 846650 w 7530453"/>
              <a:gd name="connsiteY67" fmla="*/ 2305391 h 4750533"/>
              <a:gd name="connsiteX68" fmla="*/ 1036743 w 7530453"/>
              <a:gd name="connsiteY68" fmla="*/ 2535530 h 4750533"/>
              <a:gd name="connsiteX69" fmla="*/ 939283 w 7530453"/>
              <a:gd name="connsiteY69" fmla="*/ 2812110 h 4750533"/>
              <a:gd name="connsiteX0" fmla="*/ 939283 w 7530453"/>
              <a:gd name="connsiteY0" fmla="*/ 2812110 h 4750533"/>
              <a:gd name="connsiteX1" fmla="*/ 1481396 w 7530453"/>
              <a:gd name="connsiteY1" fmla="*/ 3054237 h 4750533"/>
              <a:gd name="connsiteX2" fmla="*/ 1802790 w 7530453"/>
              <a:gd name="connsiteY2" fmla="*/ 3213029 h 4750533"/>
              <a:gd name="connsiteX3" fmla="*/ 1351035 w 7530453"/>
              <a:gd name="connsiteY3" fmla="*/ 3838775 h 4750533"/>
              <a:gd name="connsiteX4" fmla="*/ 1691263 w 7530453"/>
              <a:gd name="connsiteY4" fmla="*/ 4083081 h 4750533"/>
              <a:gd name="connsiteX5" fmla="*/ 1846733 w 7530453"/>
              <a:gd name="connsiteY5" fmla="*/ 3880864 h 4750533"/>
              <a:gd name="connsiteX6" fmla="*/ 1873512 w 7530453"/>
              <a:gd name="connsiteY6" fmla="*/ 3851500 h 4750533"/>
              <a:gd name="connsiteX7" fmla="*/ 1917962 w 7530453"/>
              <a:gd name="connsiteY7" fmla="*/ 3864200 h 4750533"/>
              <a:gd name="connsiteX8" fmla="*/ 1892562 w 7530453"/>
              <a:gd name="connsiteY8" fmla="*/ 3902300 h 4750533"/>
              <a:gd name="connsiteX9" fmla="*/ 2054487 w 7530453"/>
              <a:gd name="connsiteY9" fmla="*/ 3975614 h 4750533"/>
              <a:gd name="connsiteX10" fmla="*/ 2264104 w 7530453"/>
              <a:gd name="connsiteY10" fmla="*/ 4048698 h 4750533"/>
              <a:gd name="connsiteX11" fmla="*/ 2258637 w 7530453"/>
              <a:gd name="connsiteY11" fmla="*/ 3971245 h 4750533"/>
              <a:gd name="connsiteX12" fmla="*/ 2284018 w 7530453"/>
              <a:gd name="connsiteY12" fmla="*/ 3885549 h 4750533"/>
              <a:gd name="connsiteX13" fmla="*/ 2168726 w 7530453"/>
              <a:gd name="connsiteY13" fmla="*/ 3487878 h 4750533"/>
              <a:gd name="connsiteX14" fmla="*/ 3047517 w 7530453"/>
              <a:gd name="connsiteY14" fmla="*/ 4188914 h 4750533"/>
              <a:gd name="connsiteX15" fmla="*/ 3337603 w 7530453"/>
              <a:gd name="connsiteY15" fmla="*/ 4327950 h 4750533"/>
              <a:gd name="connsiteX16" fmla="*/ 3541085 w 7530453"/>
              <a:gd name="connsiteY16" fmla="*/ 4363904 h 4750533"/>
              <a:gd name="connsiteX17" fmla="*/ 3789287 w 7530453"/>
              <a:gd name="connsiteY17" fmla="*/ 4426537 h 4750533"/>
              <a:gd name="connsiteX18" fmla="*/ 4079813 w 7530453"/>
              <a:gd name="connsiteY18" fmla="*/ 4477544 h 4750533"/>
              <a:gd name="connsiteX19" fmla="*/ 4153705 w 7530453"/>
              <a:gd name="connsiteY19" fmla="*/ 4458511 h 4750533"/>
              <a:gd name="connsiteX20" fmla="*/ 4141979 w 7530453"/>
              <a:gd name="connsiteY20" fmla="*/ 3973539 h 4750533"/>
              <a:gd name="connsiteX21" fmla="*/ 4149088 w 7530453"/>
              <a:gd name="connsiteY21" fmla="*/ 3679167 h 4750533"/>
              <a:gd name="connsiteX22" fmla="*/ 4201747 w 7530453"/>
              <a:gd name="connsiteY22" fmla="*/ 3634548 h 4750533"/>
              <a:gd name="connsiteX23" fmla="*/ 4664429 w 7530453"/>
              <a:gd name="connsiteY23" fmla="*/ 4017511 h 4750533"/>
              <a:gd name="connsiteX24" fmla="*/ 5026725 w 7530453"/>
              <a:gd name="connsiteY24" fmla="*/ 4265333 h 4750533"/>
              <a:gd name="connsiteX25" fmla="*/ 5611199 w 7530453"/>
              <a:gd name="connsiteY25" fmla="*/ 4750533 h 4750533"/>
              <a:gd name="connsiteX26" fmla="*/ 5618203 w 7530453"/>
              <a:gd name="connsiteY26" fmla="*/ 4440682 h 4750533"/>
              <a:gd name="connsiteX27" fmla="*/ 5463999 w 7530453"/>
              <a:gd name="connsiteY27" fmla="*/ 4179519 h 4750533"/>
              <a:gd name="connsiteX28" fmla="*/ 5734778 w 7530453"/>
              <a:gd name="connsiteY28" fmla="*/ 4098079 h 4750533"/>
              <a:gd name="connsiteX29" fmla="*/ 6008192 w 7530453"/>
              <a:gd name="connsiteY29" fmla="*/ 4005824 h 4750533"/>
              <a:gd name="connsiteX30" fmla="*/ 6003748 w 7530453"/>
              <a:gd name="connsiteY30" fmla="*/ 3751143 h 4750533"/>
              <a:gd name="connsiteX31" fmla="*/ 6248417 w 7530453"/>
              <a:gd name="connsiteY31" fmla="*/ 3739783 h 4750533"/>
              <a:gd name="connsiteX32" fmla="*/ 6182185 w 7530453"/>
              <a:gd name="connsiteY32" fmla="*/ 3706339 h 4750533"/>
              <a:gd name="connsiteX33" fmla="*/ 6059704 w 7530453"/>
              <a:gd name="connsiteY33" fmla="*/ 3681130 h 4750533"/>
              <a:gd name="connsiteX34" fmla="*/ 6099940 w 7530453"/>
              <a:gd name="connsiteY34" fmla="*/ 3597034 h 4750533"/>
              <a:gd name="connsiteX35" fmla="*/ 6139826 w 7530453"/>
              <a:gd name="connsiteY35" fmla="*/ 3520758 h 4750533"/>
              <a:gd name="connsiteX36" fmla="*/ 6257334 w 7530453"/>
              <a:gd name="connsiteY36" fmla="*/ 3589201 h 4750533"/>
              <a:gd name="connsiteX37" fmla="*/ 6335733 w 7530453"/>
              <a:gd name="connsiteY37" fmla="*/ 3573282 h 4750533"/>
              <a:gd name="connsiteX38" fmla="*/ 6435982 w 7530453"/>
              <a:gd name="connsiteY38" fmla="*/ 3553066 h 4750533"/>
              <a:gd name="connsiteX39" fmla="*/ 6577894 w 7530453"/>
              <a:gd name="connsiteY39" fmla="*/ 3591124 h 4750533"/>
              <a:gd name="connsiteX40" fmla="*/ 6715453 w 7530453"/>
              <a:gd name="connsiteY40" fmla="*/ 3339410 h 4750533"/>
              <a:gd name="connsiteX41" fmla="*/ 6980509 w 7530453"/>
              <a:gd name="connsiteY41" fmla="*/ 3515948 h 4750533"/>
              <a:gd name="connsiteX42" fmla="*/ 7172962 w 7530453"/>
              <a:gd name="connsiteY42" fmla="*/ 3640594 h 4750533"/>
              <a:gd name="connsiteX43" fmla="*/ 7506299 w 7530453"/>
              <a:gd name="connsiteY43" fmla="*/ 3856788 h 4750533"/>
              <a:gd name="connsiteX44" fmla="*/ 7530453 w 7530453"/>
              <a:gd name="connsiteY44" fmla="*/ 3805146 h 4750533"/>
              <a:gd name="connsiteX45" fmla="*/ 6215554 w 7530453"/>
              <a:gd name="connsiteY45" fmla="*/ 2691456 h 4750533"/>
              <a:gd name="connsiteX46" fmla="*/ 4505700 w 7530453"/>
              <a:gd name="connsiteY46" fmla="*/ 1558005 h 4750533"/>
              <a:gd name="connsiteX47" fmla="*/ 3714851 w 7530453"/>
              <a:gd name="connsiteY47" fmla="*/ 1063340 h 4750533"/>
              <a:gd name="connsiteX48" fmla="*/ 3405242 w 7530453"/>
              <a:gd name="connsiteY48" fmla="*/ 695702 h 4750533"/>
              <a:gd name="connsiteX49" fmla="*/ 2989294 w 7530453"/>
              <a:gd name="connsiteY49" fmla="*/ 0 h 4750533"/>
              <a:gd name="connsiteX50" fmla="*/ 2428349 w 7530453"/>
              <a:gd name="connsiteY50" fmla="*/ 1094620 h 4750533"/>
              <a:gd name="connsiteX51" fmla="*/ 2151733 w 7530453"/>
              <a:gd name="connsiteY51" fmla="*/ 1119896 h 4750533"/>
              <a:gd name="connsiteX52" fmla="*/ 1844109 w 7530453"/>
              <a:gd name="connsiteY52" fmla="*/ 1172490 h 4750533"/>
              <a:gd name="connsiteX53" fmla="*/ 1331283 w 7530453"/>
              <a:gd name="connsiteY53" fmla="*/ 1233303 h 4750533"/>
              <a:gd name="connsiteX54" fmla="*/ 775147 w 7530453"/>
              <a:gd name="connsiteY54" fmla="*/ 1204891 h 4750533"/>
              <a:gd name="connsiteX55" fmla="*/ 704984 w 7530453"/>
              <a:gd name="connsiteY55" fmla="*/ 1303270 h 4750533"/>
              <a:gd name="connsiteX56" fmla="*/ 611741 w 7530453"/>
              <a:gd name="connsiteY56" fmla="*/ 1427739 h 4750533"/>
              <a:gd name="connsiteX57" fmla="*/ 503874 w 7530453"/>
              <a:gd name="connsiteY57" fmla="*/ 1428589 h 4750533"/>
              <a:gd name="connsiteX58" fmla="*/ 474344 w 7530453"/>
              <a:gd name="connsiteY58" fmla="*/ 1560812 h 4750533"/>
              <a:gd name="connsiteX59" fmla="*/ 256794 w 7530453"/>
              <a:gd name="connsiteY59" fmla="*/ 1519248 h 4750533"/>
              <a:gd name="connsiteX60" fmla="*/ 0 w 7530453"/>
              <a:gd name="connsiteY60" fmla="*/ 1400486 h 4750533"/>
              <a:gd name="connsiteX61" fmla="*/ 473459 w 7530453"/>
              <a:gd name="connsiteY61" fmla="*/ 1651392 h 4750533"/>
              <a:gd name="connsiteX62" fmla="*/ 404572 w 7530453"/>
              <a:gd name="connsiteY62" fmla="*/ 1751107 h 4750533"/>
              <a:gd name="connsiteX63" fmla="*/ 420289 w 7530453"/>
              <a:gd name="connsiteY63" fmla="*/ 1988475 h 4750533"/>
              <a:gd name="connsiteX64" fmla="*/ 528610 w 7530453"/>
              <a:gd name="connsiteY64" fmla="*/ 1976514 h 4750533"/>
              <a:gd name="connsiteX65" fmla="*/ 691999 w 7530453"/>
              <a:gd name="connsiteY65" fmla="*/ 2046923 h 4750533"/>
              <a:gd name="connsiteX66" fmla="*/ 881879 w 7530453"/>
              <a:gd name="connsiteY66" fmla="*/ 2159948 h 4750533"/>
              <a:gd name="connsiteX67" fmla="*/ 846650 w 7530453"/>
              <a:gd name="connsiteY67" fmla="*/ 2305391 h 4750533"/>
              <a:gd name="connsiteX68" fmla="*/ 1036743 w 7530453"/>
              <a:gd name="connsiteY68" fmla="*/ 2535530 h 4750533"/>
              <a:gd name="connsiteX69" fmla="*/ 939283 w 7530453"/>
              <a:gd name="connsiteY69" fmla="*/ 2812110 h 4750533"/>
              <a:gd name="connsiteX0" fmla="*/ 939283 w 7530453"/>
              <a:gd name="connsiteY0" fmla="*/ 2812110 h 4750533"/>
              <a:gd name="connsiteX1" fmla="*/ 1481396 w 7530453"/>
              <a:gd name="connsiteY1" fmla="*/ 3054237 h 4750533"/>
              <a:gd name="connsiteX2" fmla="*/ 1802790 w 7530453"/>
              <a:gd name="connsiteY2" fmla="*/ 3213029 h 4750533"/>
              <a:gd name="connsiteX3" fmla="*/ 1227514 w 7530453"/>
              <a:gd name="connsiteY3" fmla="*/ 3902665 h 4750533"/>
              <a:gd name="connsiteX4" fmla="*/ 1691263 w 7530453"/>
              <a:gd name="connsiteY4" fmla="*/ 4083081 h 4750533"/>
              <a:gd name="connsiteX5" fmla="*/ 1846733 w 7530453"/>
              <a:gd name="connsiteY5" fmla="*/ 3880864 h 4750533"/>
              <a:gd name="connsiteX6" fmla="*/ 1873512 w 7530453"/>
              <a:gd name="connsiteY6" fmla="*/ 3851500 h 4750533"/>
              <a:gd name="connsiteX7" fmla="*/ 1917962 w 7530453"/>
              <a:gd name="connsiteY7" fmla="*/ 3864200 h 4750533"/>
              <a:gd name="connsiteX8" fmla="*/ 1892562 w 7530453"/>
              <a:gd name="connsiteY8" fmla="*/ 3902300 h 4750533"/>
              <a:gd name="connsiteX9" fmla="*/ 2054487 w 7530453"/>
              <a:gd name="connsiteY9" fmla="*/ 3975614 h 4750533"/>
              <a:gd name="connsiteX10" fmla="*/ 2264104 w 7530453"/>
              <a:gd name="connsiteY10" fmla="*/ 4048698 h 4750533"/>
              <a:gd name="connsiteX11" fmla="*/ 2258637 w 7530453"/>
              <a:gd name="connsiteY11" fmla="*/ 3971245 h 4750533"/>
              <a:gd name="connsiteX12" fmla="*/ 2284018 w 7530453"/>
              <a:gd name="connsiteY12" fmla="*/ 3885549 h 4750533"/>
              <a:gd name="connsiteX13" fmla="*/ 2168726 w 7530453"/>
              <a:gd name="connsiteY13" fmla="*/ 3487878 h 4750533"/>
              <a:gd name="connsiteX14" fmla="*/ 3047517 w 7530453"/>
              <a:gd name="connsiteY14" fmla="*/ 4188914 h 4750533"/>
              <a:gd name="connsiteX15" fmla="*/ 3337603 w 7530453"/>
              <a:gd name="connsiteY15" fmla="*/ 4327950 h 4750533"/>
              <a:gd name="connsiteX16" fmla="*/ 3541085 w 7530453"/>
              <a:gd name="connsiteY16" fmla="*/ 4363904 h 4750533"/>
              <a:gd name="connsiteX17" fmla="*/ 3789287 w 7530453"/>
              <a:gd name="connsiteY17" fmla="*/ 4426537 h 4750533"/>
              <a:gd name="connsiteX18" fmla="*/ 4079813 w 7530453"/>
              <a:gd name="connsiteY18" fmla="*/ 4477544 h 4750533"/>
              <a:gd name="connsiteX19" fmla="*/ 4153705 w 7530453"/>
              <a:gd name="connsiteY19" fmla="*/ 4458511 h 4750533"/>
              <a:gd name="connsiteX20" fmla="*/ 4141979 w 7530453"/>
              <a:gd name="connsiteY20" fmla="*/ 3973539 h 4750533"/>
              <a:gd name="connsiteX21" fmla="*/ 4149088 w 7530453"/>
              <a:gd name="connsiteY21" fmla="*/ 3679167 h 4750533"/>
              <a:gd name="connsiteX22" fmla="*/ 4201747 w 7530453"/>
              <a:gd name="connsiteY22" fmla="*/ 3634548 h 4750533"/>
              <a:gd name="connsiteX23" fmla="*/ 4664429 w 7530453"/>
              <a:gd name="connsiteY23" fmla="*/ 4017511 h 4750533"/>
              <a:gd name="connsiteX24" fmla="*/ 5026725 w 7530453"/>
              <a:gd name="connsiteY24" fmla="*/ 4265333 h 4750533"/>
              <a:gd name="connsiteX25" fmla="*/ 5611199 w 7530453"/>
              <a:gd name="connsiteY25" fmla="*/ 4750533 h 4750533"/>
              <a:gd name="connsiteX26" fmla="*/ 5618203 w 7530453"/>
              <a:gd name="connsiteY26" fmla="*/ 4440682 h 4750533"/>
              <a:gd name="connsiteX27" fmla="*/ 5463999 w 7530453"/>
              <a:gd name="connsiteY27" fmla="*/ 4179519 h 4750533"/>
              <a:gd name="connsiteX28" fmla="*/ 5734778 w 7530453"/>
              <a:gd name="connsiteY28" fmla="*/ 4098079 h 4750533"/>
              <a:gd name="connsiteX29" fmla="*/ 6008192 w 7530453"/>
              <a:gd name="connsiteY29" fmla="*/ 4005824 h 4750533"/>
              <a:gd name="connsiteX30" fmla="*/ 6003748 w 7530453"/>
              <a:gd name="connsiteY30" fmla="*/ 3751143 h 4750533"/>
              <a:gd name="connsiteX31" fmla="*/ 6248417 w 7530453"/>
              <a:gd name="connsiteY31" fmla="*/ 3739783 h 4750533"/>
              <a:gd name="connsiteX32" fmla="*/ 6182185 w 7530453"/>
              <a:gd name="connsiteY32" fmla="*/ 3706339 h 4750533"/>
              <a:gd name="connsiteX33" fmla="*/ 6059704 w 7530453"/>
              <a:gd name="connsiteY33" fmla="*/ 3681130 h 4750533"/>
              <a:gd name="connsiteX34" fmla="*/ 6099940 w 7530453"/>
              <a:gd name="connsiteY34" fmla="*/ 3597034 h 4750533"/>
              <a:gd name="connsiteX35" fmla="*/ 6139826 w 7530453"/>
              <a:gd name="connsiteY35" fmla="*/ 3520758 h 4750533"/>
              <a:gd name="connsiteX36" fmla="*/ 6257334 w 7530453"/>
              <a:gd name="connsiteY36" fmla="*/ 3589201 h 4750533"/>
              <a:gd name="connsiteX37" fmla="*/ 6335733 w 7530453"/>
              <a:gd name="connsiteY37" fmla="*/ 3573282 h 4750533"/>
              <a:gd name="connsiteX38" fmla="*/ 6435982 w 7530453"/>
              <a:gd name="connsiteY38" fmla="*/ 3553066 h 4750533"/>
              <a:gd name="connsiteX39" fmla="*/ 6577894 w 7530453"/>
              <a:gd name="connsiteY39" fmla="*/ 3591124 h 4750533"/>
              <a:gd name="connsiteX40" fmla="*/ 6715453 w 7530453"/>
              <a:gd name="connsiteY40" fmla="*/ 3339410 h 4750533"/>
              <a:gd name="connsiteX41" fmla="*/ 6980509 w 7530453"/>
              <a:gd name="connsiteY41" fmla="*/ 3515948 h 4750533"/>
              <a:gd name="connsiteX42" fmla="*/ 7172962 w 7530453"/>
              <a:gd name="connsiteY42" fmla="*/ 3640594 h 4750533"/>
              <a:gd name="connsiteX43" fmla="*/ 7506299 w 7530453"/>
              <a:gd name="connsiteY43" fmla="*/ 3856788 h 4750533"/>
              <a:gd name="connsiteX44" fmla="*/ 7530453 w 7530453"/>
              <a:gd name="connsiteY44" fmla="*/ 3805146 h 4750533"/>
              <a:gd name="connsiteX45" fmla="*/ 6215554 w 7530453"/>
              <a:gd name="connsiteY45" fmla="*/ 2691456 h 4750533"/>
              <a:gd name="connsiteX46" fmla="*/ 4505700 w 7530453"/>
              <a:gd name="connsiteY46" fmla="*/ 1558005 h 4750533"/>
              <a:gd name="connsiteX47" fmla="*/ 3714851 w 7530453"/>
              <a:gd name="connsiteY47" fmla="*/ 1063340 h 4750533"/>
              <a:gd name="connsiteX48" fmla="*/ 3405242 w 7530453"/>
              <a:gd name="connsiteY48" fmla="*/ 695702 h 4750533"/>
              <a:gd name="connsiteX49" fmla="*/ 2989294 w 7530453"/>
              <a:gd name="connsiteY49" fmla="*/ 0 h 4750533"/>
              <a:gd name="connsiteX50" fmla="*/ 2428349 w 7530453"/>
              <a:gd name="connsiteY50" fmla="*/ 1094620 h 4750533"/>
              <a:gd name="connsiteX51" fmla="*/ 2151733 w 7530453"/>
              <a:gd name="connsiteY51" fmla="*/ 1119896 h 4750533"/>
              <a:gd name="connsiteX52" fmla="*/ 1844109 w 7530453"/>
              <a:gd name="connsiteY52" fmla="*/ 1172490 h 4750533"/>
              <a:gd name="connsiteX53" fmla="*/ 1331283 w 7530453"/>
              <a:gd name="connsiteY53" fmla="*/ 1233303 h 4750533"/>
              <a:gd name="connsiteX54" fmla="*/ 775147 w 7530453"/>
              <a:gd name="connsiteY54" fmla="*/ 1204891 h 4750533"/>
              <a:gd name="connsiteX55" fmla="*/ 704984 w 7530453"/>
              <a:gd name="connsiteY55" fmla="*/ 1303270 h 4750533"/>
              <a:gd name="connsiteX56" fmla="*/ 611741 w 7530453"/>
              <a:gd name="connsiteY56" fmla="*/ 1427739 h 4750533"/>
              <a:gd name="connsiteX57" fmla="*/ 503874 w 7530453"/>
              <a:gd name="connsiteY57" fmla="*/ 1428589 h 4750533"/>
              <a:gd name="connsiteX58" fmla="*/ 474344 w 7530453"/>
              <a:gd name="connsiteY58" fmla="*/ 1560812 h 4750533"/>
              <a:gd name="connsiteX59" fmla="*/ 256794 w 7530453"/>
              <a:gd name="connsiteY59" fmla="*/ 1519248 h 4750533"/>
              <a:gd name="connsiteX60" fmla="*/ 0 w 7530453"/>
              <a:gd name="connsiteY60" fmla="*/ 1400486 h 4750533"/>
              <a:gd name="connsiteX61" fmla="*/ 473459 w 7530453"/>
              <a:gd name="connsiteY61" fmla="*/ 1651392 h 4750533"/>
              <a:gd name="connsiteX62" fmla="*/ 404572 w 7530453"/>
              <a:gd name="connsiteY62" fmla="*/ 1751107 h 4750533"/>
              <a:gd name="connsiteX63" fmla="*/ 420289 w 7530453"/>
              <a:gd name="connsiteY63" fmla="*/ 1988475 h 4750533"/>
              <a:gd name="connsiteX64" fmla="*/ 528610 w 7530453"/>
              <a:gd name="connsiteY64" fmla="*/ 1976514 h 4750533"/>
              <a:gd name="connsiteX65" fmla="*/ 691999 w 7530453"/>
              <a:gd name="connsiteY65" fmla="*/ 2046923 h 4750533"/>
              <a:gd name="connsiteX66" fmla="*/ 881879 w 7530453"/>
              <a:gd name="connsiteY66" fmla="*/ 2159948 h 4750533"/>
              <a:gd name="connsiteX67" fmla="*/ 846650 w 7530453"/>
              <a:gd name="connsiteY67" fmla="*/ 2305391 h 4750533"/>
              <a:gd name="connsiteX68" fmla="*/ 1036743 w 7530453"/>
              <a:gd name="connsiteY68" fmla="*/ 2535530 h 4750533"/>
              <a:gd name="connsiteX69" fmla="*/ 939283 w 7530453"/>
              <a:gd name="connsiteY69" fmla="*/ 2812110 h 4750533"/>
              <a:gd name="connsiteX0" fmla="*/ 939283 w 7530453"/>
              <a:gd name="connsiteY0" fmla="*/ 2812110 h 4750533"/>
              <a:gd name="connsiteX1" fmla="*/ 1481396 w 7530453"/>
              <a:gd name="connsiteY1" fmla="*/ 3054237 h 4750533"/>
              <a:gd name="connsiteX2" fmla="*/ 1802790 w 7530453"/>
              <a:gd name="connsiteY2" fmla="*/ 3213029 h 4750533"/>
              <a:gd name="connsiteX3" fmla="*/ 1227514 w 7530453"/>
              <a:gd name="connsiteY3" fmla="*/ 3902665 h 4750533"/>
              <a:gd name="connsiteX4" fmla="*/ 1039586 w 7530453"/>
              <a:gd name="connsiteY4" fmla="*/ 4419568 h 4750533"/>
              <a:gd name="connsiteX5" fmla="*/ 1846733 w 7530453"/>
              <a:gd name="connsiteY5" fmla="*/ 3880864 h 4750533"/>
              <a:gd name="connsiteX6" fmla="*/ 1873512 w 7530453"/>
              <a:gd name="connsiteY6" fmla="*/ 3851500 h 4750533"/>
              <a:gd name="connsiteX7" fmla="*/ 1917962 w 7530453"/>
              <a:gd name="connsiteY7" fmla="*/ 3864200 h 4750533"/>
              <a:gd name="connsiteX8" fmla="*/ 1892562 w 7530453"/>
              <a:gd name="connsiteY8" fmla="*/ 3902300 h 4750533"/>
              <a:gd name="connsiteX9" fmla="*/ 2054487 w 7530453"/>
              <a:gd name="connsiteY9" fmla="*/ 3975614 h 4750533"/>
              <a:gd name="connsiteX10" fmla="*/ 2264104 w 7530453"/>
              <a:gd name="connsiteY10" fmla="*/ 4048698 h 4750533"/>
              <a:gd name="connsiteX11" fmla="*/ 2258637 w 7530453"/>
              <a:gd name="connsiteY11" fmla="*/ 3971245 h 4750533"/>
              <a:gd name="connsiteX12" fmla="*/ 2284018 w 7530453"/>
              <a:gd name="connsiteY12" fmla="*/ 3885549 h 4750533"/>
              <a:gd name="connsiteX13" fmla="*/ 2168726 w 7530453"/>
              <a:gd name="connsiteY13" fmla="*/ 3487878 h 4750533"/>
              <a:gd name="connsiteX14" fmla="*/ 3047517 w 7530453"/>
              <a:gd name="connsiteY14" fmla="*/ 4188914 h 4750533"/>
              <a:gd name="connsiteX15" fmla="*/ 3337603 w 7530453"/>
              <a:gd name="connsiteY15" fmla="*/ 4327950 h 4750533"/>
              <a:gd name="connsiteX16" fmla="*/ 3541085 w 7530453"/>
              <a:gd name="connsiteY16" fmla="*/ 4363904 h 4750533"/>
              <a:gd name="connsiteX17" fmla="*/ 3789287 w 7530453"/>
              <a:gd name="connsiteY17" fmla="*/ 4426537 h 4750533"/>
              <a:gd name="connsiteX18" fmla="*/ 4079813 w 7530453"/>
              <a:gd name="connsiteY18" fmla="*/ 4477544 h 4750533"/>
              <a:gd name="connsiteX19" fmla="*/ 4153705 w 7530453"/>
              <a:gd name="connsiteY19" fmla="*/ 4458511 h 4750533"/>
              <a:gd name="connsiteX20" fmla="*/ 4141979 w 7530453"/>
              <a:gd name="connsiteY20" fmla="*/ 3973539 h 4750533"/>
              <a:gd name="connsiteX21" fmla="*/ 4149088 w 7530453"/>
              <a:gd name="connsiteY21" fmla="*/ 3679167 h 4750533"/>
              <a:gd name="connsiteX22" fmla="*/ 4201747 w 7530453"/>
              <a:gd name="connsiteY22" fmla="*/ 3634548 h 4750533"/>
              <a:gd name="connsiteX23" fmla="*/ 4664429 w 7530453"/>
              <a:gd name="connsiteY23" fmla="*/ 4017511 h 4750533"/>
              <a:gd name="connsiteX24" fmla="*/ 5026725 w 7530453"/>
              <a:gd name="connsiteY24" fmla="*/ 4265333 h 4750533"/>
              <a:gd name="connsiteX25" fmla="*/ 5611199 w 7530453"/>
              <a:gd name="connsiteY25" fmla="*/ 4750533 h 4750533"/>
              <a:gd name="connsiteX26" fmla="*/ 5618203 w 7530453"/>
              <a:gd name="connsiteY26" fmla="*/ 4440682 h 4750533"/>
              <a:gd name="connsiteX27" fmla="*/ 5463999 w 7530453"/>
              <a:gd name="connsiteY27" fmla="*/ 4179519 h 4750533"/>
              <a:gd name="connsiteX28" fmla="*/ 5734778 w 7530453"/>
              <a:gd name="connsiteY28" fmla="*/ 4098079 h 4750533"/>
              <a:gd name="connsiteX29" fmla="*/ 6008192 w 7530453"/>
              <a:gd name="connsiteY29" fmla="*/ 4005824 h 4750533"/>
              <a:gd name="connsiteX30" fmla="*/ 6003748 w 7530453"/>
              <a:gd name="connsiteY30" fmla="*/ 3751143 h 4750533"/>
              <a:gd name="connsiteX31" fmla="*/ 6248417 w 7530453"/>
              <a:gd name="connsiteY31" fmla="*/ 3739783 h 4750533"/>
              <a:gd name="connsiteX32" fmla="*/ 6182185 w 7530453"/>
              <a:gd name="connsiteY32" fmla="*/ 3706339 h 4750533"/>
              <a:gd name="connsiteX33" fmla="*/ 6059704 w 7530453"/>
              <a:gd name="connsiteY33" fmla="*/ 3681130 h 4750533"/>
              <a:gd name="connsiteX34" fmla="*/ 6099940 w 7530453"/>
              <a:gd name="connsiteY34" fmla="*/ 3597034 h 4750533"/>
              <a:gd name="connsiteX35" fmla="*/ 6139826 w 7530453"/>
              <a:gd name="connsiteY35" fmla="*/ 3520758 h 4750533"/>
              <a:gd name="connsiteX36" fmla="*/ 6257334 w 7530453"/>
              <a:gd name="connsiteY36" fmla="*/ 3589201 h 4750533"/>
              <a:gd name="connsiteX37" fmla="*/ 6335733 w 7530453"/>
              <a:gd name="connsiteY37" fmla="*/ 3573282 h 4750533"/>
              <a:gd name="connsiteX38" fmla="*/ 6435982 w 7530453"/>
              <a:gd name="connsiteY38" fmla="*/ 3553066 h 4750533"/>
              <a:gd name="connsiteX39" fmla="*/ 6577894 w 7530453"/>
              <a:gd name="connsiteY39" fmla="*/ 3591124 h 4750533"/>
              <a:gd name="connsiteX40" fmla="*/ 6715453 w 7530453"/>
              <a:gd name="connsiteY40" fmla="*/ 3339410 h 4750533"/>
              <a:gd name="connsiteX41" fmla="*/ 6980509 w 7530453"/>
              <a:gd name="connsiteY41" fmla="*/ 3515948 h 4750533"/>
              <a:gd name="connsiteX42" fmla="*/ 7172962 w 7530453"/>
              <a:gd name="connsiteY42" fmla="*/ 3640594 h 4750533"/>
              <a:gd name="connsiteX43" fmla="*/ 7506299 w 7530453"/>
              <a:gd name="connsiteY43" fmla="*/ 3856788 h 4750533"/>
              <a:gd name="connsiteX44" fmla="*/ 7530453 w 7530453"/>
              <a:gd name="connsiteY44" fmla="*/ 3805146 h 4750533"/>
              <a:gd name="connsiteX45" fmla="*/ 6215554 w 7530453"/>
              <a:gd name="connsiteY45" fmla="*/ 2691456 h 4750533"/>
              <a:gd name="connsiteX46" fmla="*/ 4505700 w 7530453"/>
              <a:gd name="connsiteY46" fmla="*/ 1558005 h 4750533"/>
              <a:gd name="connsiteX47" fmla="*/ 3714851 w 7530453"/>
              <a:gd name="connsiteY47" fmla="*/ 1063340 h 4750533"/>
              <a:gd name="connsiteX48" fmla="*/ 3405242 w 7530453"/>
              <a:gd name="connsiteY48" fmla="*/ 695702 h 4750533"/>
              <a:gd name="connsiteX49" fmla="*/ 2989294 w 7530453"/>
              <a:gd name="connsiteY49" fmla="*/ 0 h 4750533"/>
              <a:gd name="connsiteX50" fmla="*/ 2428349 w 7530453"/>
              <a:gd name="connsiteY50" fmla="*/ 1094620 h 4750533"/>
              <a:gd name="connsiteX51" fmla="*/ 2151733 w 7530453"/>
              <a:gd name="connsiteY51" fmla="*/ 1119896 h 4750533"/>
              <a:gd name="connsiteX52" fmla="*/ 1844109 w 7530453"/>
              <a:gd name="connsiteY52" fmla="*/ 1172490 h 4750533"/>
              <a:gd name="connsiteX53" fmla="*/ 1331283 w 7530453"/>
              <a:gd name="connsiteY53" fmla="*/ 1233303 h 4750533"/>
              <a:gd name="connsiteX54" fmla="*/ 775147 w 7530453"/>
              <a:gd name="connsiteY54" fmla="*/ 1204891 h 4750533"/>
              <a:gd name="connsiteX55" fmla="*/ 704984 w 7530453"/>
              <a:gd name="connsiteY55" fmla="*/ 1303270 h 4750533"/>
              <a:gd name="connsiteX56" fmla="*/ 611741 w 7530453"/>
              <a:gd name="connsiteY56" fmla="*/ 1427739 h 4750533"/>
              <a:gd name="connsiteX57" fmla="*/ 503874 w 7530453"/>
              <a:gd name="connsiteY57" fmla="*/ 1428589 h 4750533"/>
              <a:gd name="connsiteX58" fmla="*/ 474344 w 7530453"/>
              <a:gd name="connsiteY58" fmla="*/ 1560812 h 4750533"/>
              <a:gd name="connsiteX59" fmla="*/ 256794 w 7530453"/>
              <a:gd name="connsiteY59" fmla="*/ 1519248 h 4750533"/>
              <a:gd name="connsiteX60" fmla="*/ 0 w 7530453"/>
              <a:gd name="connsiteY60" fmla="*/ 1400486 h 4750533"/>
              <a:gd name="connsiteX61" fmla="*/ 473459 w 7530453"/>
              <a:gd name="connsiteY61" fmla="*/ 1651392 h 4750533"/>
              <a:gd name="connsiteX62" fmla="*/ 404572 w 7530453"/>
              <a:gd name="connsiteY62" fmla="*/ 1751107 h 4750533"/>
              <a:gd name="connsiteX63" fmla="*/ 420289 w 7530453"/>
              <a:gd name="connsiteY63" fmla="*/ 1988475 h 4750533"/>
              <a:gd name="connsiteX64" fmla="*/ 528610 w 7530453"/>
              <a:gd name="connsiteY64" fmla="*/ 1976514 h 4750533"/>
              <a:gd name="connsiteX65" fmla="*/ 691999 w 7530453"/>
              <a:gd name="connsiteY65" fmla="*/ 2046923 h 4750533"/>
              <a:gd name="connsiteX66" fmla="*/ 881879 w 7530453"/>
              <a:gd name="connsiteY66" fmla="*/ 2159948 h 4750533"/>
              <a:gd name="connsiteX67" fmla="*/ 846650 w 7530453"/>
              <a:gd name="connsiteY67" fmla="*/ 2305391 h 4750533"/>
              <a:gd name="connsiteX68" fmla="*/ 1036743 w 7530453"/>
              <a:gd name="connsiteY68" fmla="*/ 2535530 h 4750533"/>
              <a:gd name="connsiteX69" fmla="*/ 939283 w 7530453"/>
              <a:gd name="connsiteY69" fmla="*/ 2812110 h 4750533"/>
              <a:gd name="connsiteX0" fmla="*/ 939283 w 7530453"/>
              <a:gd name="connsiteY0" fmla="*/ 2812110 h 4750533"/>
              <a:gd name="connsiteX1" fmla="*/ 1481396 w 7530453"/>
              <a:gd name="connsiteY1" fmla="*/ 3054237 h 4750533"/>
              <a:gd name="connsiteX2" fmla="*/ 1802790 w 7530453"/>
              <a:gd name="connsiteY2" fmla="*/ 3213029 h 4750533"/>
              <a:gd name="connsiteX3" fmla="*/ 1227514 w 7530453"/>
              <a:gd name="connsiteY3" fmla="*/ 3902665 h 4750533"/>
              <a:gd name="connsiteX4" fmla="*/ 1039586 w 7530453"/>
              <a:gd name="connsiteY4" fmla="*/ 4419568 h 4750533"/>
              <a:gd name="connsiteX5" fmla="*/ 1493209 w 7530453"/>
              <a:gd name="connsiteY5" fmla="*/ 4106609 h 4750533"/>
              <a:gd name="connsiteX6" fmla="*/ 1873512 w 7530453"/>
              <a:gd name="connsiteY6" fmla="*/ 3851500 h 4750533"/>
              <a:gd name="connsiteX7" fmla="*/ 1917962 w 7530453"/>
              <a:gd name="connsiteY7" fmla="*/ 3864200 h 4750533"/>
              <a:gd name="connsiteX8" fmla="*/ 1892562 w 7530453"/>
              <a:gd name="connsiteY8" fmla="*/ 3902300 h 4750533"/>
              <a:gd name="connsiteX9" fmla="*/ 2054487 w 7530453"/>
              <a:gd name="connsiteY9" fmla="*/ 3975614 h 4750533"/>
              <a:gd name="connsiteX10" fmla="*/ 2264104 w 7530453"/>
              <a:gd name="connsiteY10" fmla="*/ 4048698 h 4750533"/>
              <a:gd name="connsiteX11" fmla="*/ 2258637 w 7530453"/>
              <a:gd name="connsiteY11" fmla="*/ 3971245 h 4750533"/>
              <a:gd name="connsiteX12" fmla="*/ 2284018 w 7530453"/>
              <a:gd name="connsiteY12" fmla="*/ 3885549 h 4750533"/>
              <a:gd name="connsiteX13" fmla="*/ 2168726 w 7530453"/>
              <a:gd name="connsiteY13" fmla="*/ 3487878 h 4750533"/>
              <a:gd name="connsiteX14" fmla="*/ 3047517 w 7530453"/>
              <a:gd name="connsiteY14" fmla="*/ 4188914 h 4750533"/>
              <a:gd name="connsiteX15" fmla="*/ 3337603 w 7530453"/>
              <a:gd name="connsiteY15" fmla="*/ 4327950 h 4750533"/>
              <a:gd name="connsiteX16" fmla="*/ 3541085 w 7530453"/>
              <a:gd name="connsiteY16" fmla="*/ 4363904 h 4750533"/>
              <a:gd name="connsiteX17" fmla="*/ 3789287 w 7530453"/>
              <a:gd name="connsiteY17" fmla="*/ 4426537 h 4750533"/>
              <a:gd name="connsiteX18" fmla="*/ 4079813 w 7530453"/>
              <a:gd name="connsiteY18" fmla="*/ 4477544 h 4750533"/>
              <a:gd name="connsiteX19" fmla="*/ 4153705 w 7530453"/>
              <a:gd name="connsiteY19" fmla="*/ 4458511 h 4750533"/>
              <a:gd name="connsiteX20" fmla="*/ 4141979 w 7530453"/>
              <a:gd name="connsiteY20" fmla="*/ 3973539 h 4750533"/>
              <a:gd name="connsiteX21" fmla="*/ 4149088 w 7530453"/>
              <a:gd name="connsiteY21" fmla="*/ 3679167 h 4750533"/>
              <a:gd name="connsiteX22" fmla="*/ 4201747 w 7530453"/>
              <a:gd name="connsiteY22" fmla="*/ 3634548 h 4750533"/>
              <a:gd name="connsiteX23" fmla="*/ 4664429 w 7530453"/>
              <a:gd name="connsiteY23" fmla="*/ 4017511 h 4750533"/>
              <a:gd name="connsiteX24" fmla="*/ 5026725 w 7530453"/>
              <a:gd name="connsiteY24" fmla="*/ 4265333 h 4750533"/>
              <a:gd name="connsiteX25" fmla="*/ 5611199 w 7530453"/>
              <a:gd name="connsiteY25" fmla="*/ 4750533 h 4750533"/>
              <a:gd name="connsiteX26" fmla="*/ 5618203 w 7530453"/>
              <a:gd name="connsiteY26" fmla="*/ 4440682 h 4750533"/>
              <a:gd name="connsiteX27" fmla="*/ 5463999 w 7530453"/>
              <a:gd name="connsiteY27" fmla="*/ 4179519 h 4750533"/>
              <a:gd name="connsiteX28" fmla="*/ 5734778 w 7530453"/>
              <a:gd name="connsiteY28" fmla="*/ 4098079 h 4750533"/>
              <a:gd name="connsiteX29" fmla="*/ 6008192 w 7530453"/>
              <a:gd name="connsiteY29" fmla="*/ 4005824 h 4750533"/>
              <a:gd name="connsiteX30" fmla="*/ 6003748 w 7530453"/>
              <a:gd name="connsiteY30" fmla="*/ 3751143 h 4750533"/>
              <a:gd name="connsiteX31" fmla="*/ 6248417 w 7530453"/>
              <a:gd name="connsiteY31" fmla="*/ 3739783 h 4750533"/>
              <a:gd name="connsiteX32" fmla="*/ 6182185 w 7530453"/>
              <a:gd name="connsiteY32" fmla="*/ 3706339 h 4750533"/>
              <a:gd name="connsiteX33" fmla="*/ 6059704 w 7530453"/>
              <a:gd name="connsiteY33" fmla="*/ 3681130 h 4750533"/>
              <a:gd name="connsiteX34" fmla="*/ 6099940 w 7530453"/>
              <a:gd name="connsiteY34" fmla="*/ 3597034 h 4750533"/>
              <a:gd name="connsiteX35" fmla="*/ 6139826 w 7530453"/>
              <a:gd name="connsiteY35" fmla="*/ 3520758 h 4750533"/>
              <a:gd name="connsiteX36" fmla="*/ 6257334 w 7530453"/>
              <a:gd name="connsiteY36" fmla="*/ 3589201 h 4750533"/>
              <a:gd name="connsiteX37" fmla="*/ 6335733 w 7530453"/>
              <a:gd name="connsiteY37" fmla="*/ 3573282 h 4750533"/>
              <a:gd name="connsiteX38" fmla="*/ 6435982 w 7530453"/>
              <a:gd name="connsiteY38" fmla="*/ 3553066 h 4750533"/>
              <a:gd name="connsiteX39" fmla="*/ 6577894 w 7530453"/>
              <a:gd name="connsiteY39" fmla="*/ 3591124 h 4750533"/>
              <a:gd name="connsiteX40" fmla="*/ 6715453 w 7530453"/>
              <a:gd name="connsiteY40" fmla="*/ 3339410 h 4750533"/>
              <a:gd name="connsiteX41" fmla="*/ 6980509 w 7530453"/>
              <a:gd name="connsiteY41" fmla="*/ 3515948 h 4750533"/>
              <a:gd name="connsiteX42" fmla="*/ 7172962 w 7530453"/>
              <a:gd name="connsiteY42" fmla="*/ 3640594 h 4750533"/>
              <a:gd name="connsiteX43" fmla="*/ 7506299 w 7530453"/>
              <a:gd name="connsiteY43" fmla="*/ 3856788 h 4750533"/>
              <a:gd name="connsiteX44" fmla="*/ 7530453 w 7530453"/>
              <a:gd name="connsiteY44" fmla="*/ 3805146 h 4750533"/>
              <a:gd name="connsiteX45" fmla="*/ 6215554 w 7530453"/>
              <a:gd name="connsiteY45" fmla="*/ 2691456 h 4750533"/>
              <a:gd name="connsiteX46" fmla="*/ 4505700 w 7530453"/>
              <a:gd name="connsiteY46" fmla="*/ 1558005 h 4750533"/>
              <a:gd name="connsiteX47" fmla="*/ 3714851 w 7530453"/>
              <a:gd name="connsiteY47" fmla="*/ 1063340 h 4750533"/>
              <a:gd name="connsiteX48" fmla="*/ 3405242 w 7530453"/>
              <a:gd name="connsiteY48" fmla="*/ 695702 h 4750533"/>
              <a:gd name="connsiteX49" fmla="*/ 2989294 w 7530453"/>
              <a:gd name="connsiteY49" fmla="*/ 0 h 4750533"/>
              <a:gd name="connsiteX50" fmla="*/ 2428349 w 7530453"/>
              <a:gd name="connsiteY50" fmla="*/ 1094620 h 4750533"/>
              <a:gd name="connsiteX51" fmla="*/ 2151733 w 7530453"/>
              <a:gd name="connsiteY51" fmla="*/ 1119896 h 4750533"/>
              <a:gd name="connsiteX52" fmla="*/ 1844109 w 7530453"/>
              <a:gd name="connsiteY52" fmla="*/ 1172490 h 4750533"/>
              <a:gd name="connsiteX53" fmla="*/ 1331283 w 7530453"/>
              <a:gd name="connsiteY53" fmla="*/ 1233303 h 4750533"/>
              <a:gd name="connsiteX54" fmla="*/ 775147 w 7530453"/>
              <a:gd name="connsiteY54" fmla="*/ 1204891 h 4750533"/>
              <a:gd name="connsiteX55" fmla="*/ 704984 w 7530453"/>
              <a:gd name="connsiteY55" fmla="*/ 1303270 h 4750533"/>
              <a:gd name="connsiteX56" fmla="*/ 611741 w 7530453"/>
              <a:gd name="connsiteY56" fmla="*/ 1427739 h 4750533"/>
              <a:gd name="connsiteX57" fmla="*/ 503874 w 7530453"/>
              <a:gd name="connsiteY57" fmla="*/ 1428589 h 4750533"/>
              <a:gd name="connsiteX58" fmla="*/ 474344 w 7530453"/>
              <a:gd name="connsiteY58" fmla="*/ 1560812 h 4750533"/>
              <a:gd name="connsiteX59" fmla="*/ 256794 w 7530453"/>
              <a:gd name="connsiteY59" fmla="*/ 1519248 h 4750533"/>
              <a:gd name="connsiteX60" fmla="*/ 0 w 7530453"/>
              <a:gd name="connsiteY60" fmla="*/ 1400486 h 4750533"/>
              <a:gd name="connsiteX61" fmla="*/ 473459 w 7530453"/>
              <a:gd name="connsiteY61" fmla="*/ 1651392 h 4750533"/>
              <a:gd name="connsiteX62" fmla="*/ 404572 w 7530453"/>
              <a:gd name="connsiteY62" fmla="*/ 1751107 h 4750533"/>
              <a:gd name="connsiteX63" fmla="*/ 420289 w 7530453"/>
              <a:gd name="connsiteY63" fmla="*/ 1988475 h 4750533"/>
              <a:gd name="connsiteX64" fmla="*/ 528610 w 7530453"/>
              <a:gd name="connsiteY64" fmla="*/ 1976514 h 4750533"/>
              <a:gd name="connsiteX65" fmla="*/ 691999 w 7530453"/>
              <a:gd name="connsiteY65" fmla="*/ 2046923 h 4750533"/>
              <a:gd name="connsiteX66" fmla="*/ 881879 w 7530453"/>
              <a:gd name="connsiteY66" fmla="*/ 2159948 h 4750533"/>
              <a:gd name="connsiteX67" fmla="*/ 846650 w 7530453"/>
              <a:gd name="connsiteY67" fmla="*/ 2305391 h 4750533"/>
              <a:gd name="connsiteX68" fmla="*/ 1036743 w 7530453"/>
              <a:gd name="connsiteY68" fmla="*/ 2535530 h 4750533"/>
              <a:gd name="connsiteX69" fmla="*/ 939283 w 7530453"/>
              <a:gd name="connsiteY69" fmla="*/ 2812110 h 4750533"/>
              <a:gd name="connsiteX0" fmla="*/ 939283 w 7530453"/>
              <a:gd name="connsiteY0" fmla="*/ 2812110 h 4750533"/>
              <a:gd name="connsiteX1" fmla="*/ 1481396 w 7530453"/>
              <a:gd name="connsiteY1" fmla="*/ 3054237 h 4750533"/>
              <a:gd name="connsiteX2" fmla="*/ 1802790 w 7530453"/>
              <a:gd name="connsiteY2" fmla="*/ 3213029 h 4750533"/>
              <a:gd name="connsiteX3" fmla="*/ 1227514 w 7530453"/>
              <a:gd name="connsiteY3" fmla="*/ 3902665 h 4750533"/>
              <a:gd name="connsiteX4" fmla="*/ 1039586 w 7530453"/>
              <a:gd name="connsiteY4" fmla="*/ 4419568 h 4750533"/>
              <a:gd name="connsiteX5" fmla="*/ 1493209 w 7530453"/>
              <a:gd name="connsiteY5" fmla="*/ 4106609 h 4750533"/>
              <a:gd name="connsiteX6" fmla="*/ 1490173 w 7530453"/>
              <a:gd name="connsiteY6" fmla="*/ 4017613 h 4750533"/>
              <a:gd name="connsiteX7" fmla="*/ 1917962 w 7530453"/>
              <a:gd name="connsiteY7" fmla="*/ 3864200 h 4750533"/>
              <a:gd name="connsiteX8" fmla="*/ 1892562 w 7530453"/>
              <a:gd name="connsiteY8" fmla="*/ 3902300 h 4750533"/>
              <a:gd name="connsiteX9" fmla="*/ 2054487 w 7530453"/>
              <a:gd name="connsiteY9" fmla="*/ 3975614 h 4750533"/>
              <a:gd name="connsiteX10" fmla="*/ 2264104 w 7530453"/>
              <a:gd name="connsiteY10" fmla="*/ 4048698 h 4750533"/>
              <a:gd name="connsiteX11" fmla="*/ 2258637 w 7530453"/>
              <a:gd name="connsiteY11" fmla="*/ 3971245 h 4750533"/>
              <a:gd name="connsiteX12" fmla="*/ 2284018 w 7530453"/>
              <a:gd name="connsiteY12" fmla="*/ 3885549 h 4750533"/>
              <a:gd name="connsiteX13" fmla="*/ 2168726 w 7530453"/>
              <a:gd name="connsiteY13" fmla="*/ 3487878 h 4750533"/>
              <a:gd name="connsiteX14" fmla="*/ 3047517 w 7530453"/>
              <a:gd name="connsiteY14" fmla="*/ 4188914 h 4750533"/>
              <a:gd name="connsiteX15" fmla="*/ 3337603 w 7530453"/>
              <a:gd name="connsiteY15" fmla="*/ 4327950 h 4750533"/>
              <a:gd name="connsiteX16" fmla="*/ 3541085 w 7530453"/>
              <a:gd name="connsiteY16" fmla="*/ 4363904 h 4750533"/>
              <a:gd name="connsiteX17" fmla="*/ 3789287 w 7530453"/>
              <a:gd name="connsiteY17" fmla="*/ 4426537 h 4750533"/>
              <a:gd name="connsiteX18" fmla="*/ 4079813 w 7530453"/>
              <a:gd name="connsiteY18" fmla="*/ 4477544 h 4750533"/>
              <a:gd name="connsiteX19" fmla="*/ 4153705 w 7530453"/>
              <a:gd name="connsiteY19" fmla="*/ 4458511 h 4750533"/>
              <a:gd name="connsiteX20" fmla="*/ 4141979 w 7530453"/>
              <a:gd name="connsiteY20" fmla="*/ 3973539 h 4750533"/>
              <a:gd name="connsiteX21" fmla="*/ 4149088 w 7530453"/>
              <a:gd name="connsiteY21" fmla="*/ 3679167 h 4750533"/>
              <a:gd name="connsiteX22" fmla="*/ 4201747 w 7530453"/>
              <a:gd name="connsiteY22" fmla="*/ 3634548 h 4750533"/>
              <a:gd name="connsiteX23" fmla="*/ 4664429 w 7530453"/>
              <a:gd name="connsiteY23" fmla="*/ 4017511 h 4750533"/>
              <a:gd name="connsiteX24" fmla="*/ 5026725 w 7530453"/>
              <a:gd name="connsiteY24" fmla="*/ 4265333 h 4750533"/>
              <a:gd name="connsiteX25" fmla="*/ 5611199 w 7530453"/>
              <a:gd name="connsiteY25" fmla="*/ 4750533 h 4750533"/>
              <a:gd name="connsiteX26" fmla="*/ 5618203 w 7530453"/>
              <a:gd name="connsiteY26" fmla="*/ 4440682 h 4750533"/>
              <a:gd name="connsiteX27" fmla="*/ 5463999 w 7530453"/>
              <a:gd name="connsiteY27" fmla="*/ 4179519 h 4750533"/>
              <a:gd name="connsiteX28" fmla="*/ 5734778 w 7530453"/>
              <a:gd name="connsiteY28" fmla="*/ 4098079 h 4750533"/>
              <a:gd name="connsiteX29" fmla="*/ 6008192 w 7530453"/>
              <a:gd name="connsiteY29" fmla="*/ 4005824 h 4750533"/>
              <a:gd name="connsiteX30" fmla="*/ 6003748 w 7530453"/>
              <a:gd name="connsiteY30" fmla="*/ 3751143 h 4750533"/>
              <a:gd name="connsiteX31" fmla="*/ 6248417 w 7530453"/>
              <a:gd name="connsiteY31" fmla="*/ 3739783 h 4750533"/>
              <a:gd name="connsiteX32" fmla="*/ 6182185 w 7530453"/>
              <a:gd name="connsiteY32" fmla="*/ 3706339 h 4750533"/>
              <a:gd name="connsiteX33" fmla="*/ 6059704 w 7530453"/>
              <a:gd name="connsiteY33" fmla="*/ 3681130 h 4750533"/>
              <a:gd name="connsiteX34" fmla="*/ 6099940 w 7530453"/>
              <a:gd name="connsiteY34" fmla="*/ 3597034 h 4750533"/>
              <a:gd name="connsiteX35" fmla="*/ 6139826 w 7530453"/>
              <a:gd name="connsiteY35" fmla="*/ 3520758 h 4750533"/>
              <a:gd name="connsiteX36" fmla="*/ 6257334 w 7530453"/>
              <a:gd name="connsiteY36" fmla="*/ 3589201 h 4750533"/>
              <a:gd name="connsiteX37" fmla="*/ 6335733 w 7530453"/>
              <a:gd name="connsiteY37" fmla="*/ 3573282 h 4750533"/>
              <a:gd name="connsiteX38" fmla="*/ 6435982 w 7530453"/>
              <a:gd name="connsiteY38" fmla="*/ 3553066 h 4750533"/>
              <a:gd name="connsiteX39" fmla="*/ 6577894 w 7530453"/>
              <a:gd name="connsiteY39" fmla="*/ 3591124 h 4750533"/>
              <a:gd name="connsiteX40" fmla="*/ 6715453 w 7530453"/>
              <a:gd name="connsiteY40" fmla="*/ 3339410 h 4750533"/>
              <a:gd name="connsiteX41" fmla="*/ 6980509 w 7530453"/>
              <a:gd name="connsiteY41" fmla="*/ 3515948 h 4750533"/>
              <a:gd name="connsiteX42" fmla="*/ 7172962 w 7530453"/>
              <a:gd name="connsiteY42" fmla="*/ 3640594 h 4750533"/>
              <a:gd name="connsiteX43" fmla="*/ 7506299 w 7530453"/>
              <a:gd name="connsiteY43" fmla="*/ 3856788 h 4750533"/>
              <a:gd name="connsiteX44" fmla="*/ 7530453 w 7530453"/>
              <a:gd name="connsiteY44" fmla="*/ 3805146 h 4750533"/>
              <a:gd name="connsiteX45" fmla="*/ 6215554 w 7530453"/>
              <a:gd name="connsiteY45" fmla="*/ 2691456 h 4750533"/>
              <a:gd name="connsiteX46" fmla="*/ 4505700 w 7530453"/>
              <a:gd name="connsiteY46" fmla="*/ 1558005 h 4750533"/>
              <a:gd name="connsiteX47" fmla="*/ 3714851 w 7530453"/>
              <a:gd name="connsiteY47" fmla="*/ 1063340 h 4750533"/>
              <a:gd name="connsiteX48" fmla="*/ 3405242 w 7530453"/>
              <a:gd name="connsiteY48" fmla="*/ 695702 h 4750533"/>
              <a:gd name="connsiteX49" fmla="*/ 2989294 w 7530453"/>
              <a:gd name="connsiteY49" fmla="*/ 0 h 4750533"/>
              <a:gd name="connsiteX50" fmla="*/ 2428349 w 7530453"/>
              <a:gd name="connsiteY50" fmla="*/ 1094620 h 4750533"/>
              <a:gd name="connsiteX51" fmla="*/ 2151733 w 7530453"/>
              <a:gd name="connsiteY51" fmla="*/ 1119896 h 4750533"/>
              <a:gd name="connsiteX52" fmla="*/ 1844109 w 7530453"/>
              <a:gd name="connsiteY52" fmla="*/ 1172490 h 4750533"/>
              <a:gd name="connsiteX53" fmla="*/ 1331283 w 7530453"/>
              <a:gd name="connsiteY53" fmla="*/ 1233303 h 4750533"/>
              <a:gd name="connsiteX54" fmla="*/ 775147 w 7530453"/>
              <a:gd name="connsiteY54" fmla="*/ 1204891 h 4750533"/>
              <a:gd name="connsiteX55" fmla="*/ 704984 w 7530453"/>
              <a:gd name="connsiteY55" fmla="*/ 1303270 h 4750533"/>
              <a:gd name="connsiteX56" fmla="*/ 611741 w 7530453"/>
              <a:gd name="connsiteY56" fmla="*/ 1427739 h 4750533"/>
              <a:gd name="connsiteX57" fmla="*/ 503874 w 7530453"/>
              <a:gd name="connsiteY57" fmla="*/ 1428589 h 4750533"/>
              <a:gd name="connsiteX58" fmla="*/ 474344 w 7530453"/>
              <a:gd name="connsiteY58" fmla="*/ 1560812 h 4750533"/>
              <a:gd name="connsiteX59" fmla="*/ 256794 w 7530453"/>
              <a:gd name="connsiteY59" fmla="*/ 1519248 h 4750533"/>
              <a:gd name="connsiteX60" fmla="*/ 0 w 7530453"/>
              <a:gd name="connsiteY60" fmla="*/ 1400486 h 4750533"/>
              <a:gd name="connsiteX61" fmla="*/ 473459 w 7530453"/>
              <a:gd name="connsiteY61" fmla="*/ 1651392 h 4750533"/>
              <a:gd name="connsiteX62" fmla="*/ 404572 w 7530453"/>
              <a:gd name="connsiteY62" fmla="*/ 1751107 h 4750533"/>
              <a:gd name="connsiteX63" fmla="*/ 420289 w 7530453"/>
              <a:gd name="connsiteY63" fmla="*/ 1988475 h 4750533"/>
              <a:gd name="connsiteX64" fmla="*/ 528610 w 7530453"/>
              <a:gd name="connsiteY64" fmla="*/ 1976514 h 4750533"/>
              <a:gd name="connsiteX65" fmla="*/ 691999 w 7530453"/>
              <a:gd name="connsiteY65" fmla="*/ 2046923 h 4750533"/>
              <a:gd name="connsiteX66" fmla="*/ 881879 w 7530453"/>
              <a:gd name="connsiteY66" fmla="*/ 2159948 h 4750533"/>
              <a:gd name="connsiteX67" fmla="*/ 846650 w 7530453"/>
              <a:gd name="connsiteY67" fmla="*/ 2305391 h 4750533"/>
              <a:gd name="connsiteX68" fmla="*/ 1036743 w 7530453"/>
              <a:gd name="connsiteY68" fmla="*/ 2535530 h 4750533"/>
              <a:gd name="connsiteX69" fmla="*/ 939283 w 7530453"/>
              <a:gd name="connsiteY69" fmla="*/ 2812110 h 4750533"/>
              <a:gd name="connsiteX0" fmla="*/ 939283 w 7530453"/>
              <a:gd name="connsiteY0" fmla="*/ 2812110 h 4750533"/>
              <a:gd name="connsiteX1" fmla="*/ 1481396 w 7530453"/>
              <a:gd name="connsiteY1" fmla="*/ 3054237 h 4750533"/>
              <a:gd name="connsiteX2" fmla="*/ 1802790 w 7530453"/>
              <a:gd name="connsiteY2" fmla="*/ 3213029 h 4750533"/>
              <a:gd name="connsiteX3" fmla="*/ 1227514 w 7530453"/>
              <a:gd name="connsiteY3" fmla="*/ 3902665 h 4750533"/>
              <a:gd name="connsiteX4" fmla="*/ 1039586 w 7530453"/>
              <a:gd name="connsiteY4" fmla="*/ 4419568 h 4750533"/>
              <a:gd name="connsiteX5" fmla="*/ 1493209 w 7530453"/>
              <a:gd name="connsiteY5" fmla="*/ 4106609 h 4750533"/>
              <a:gd name="connsiteX6" fmla="*/ 1490173 w 7530453"/>
              <a:gd name="connsiteY6" fmla="*/ 4017613 h 4750533"/>
              <a:gd name="connsiteX7" fmla="*/ 1624069 w 7530453"/>
              <a:gd name="connsiteY7" fmla="*/ 4013276 h 4750533"/>
              <a:gd name="connsiteX8" fmla="*/ 1892562 w 7530453"/>
              <a:gd name="connsiteY8" fmla="*/ 3902300 h 4750533"/>
              <a:gd name="connsiteX9" fmla="*/ 2054487 w 7530453"/>
              <a:gd name="connsiteY9" fmla="*/ 3975614 h 4750533"/>
              <a:gd name="connsiteX10" fmla="*/ 2264104 w 7530453"/>
              <a:gd name="connsiteY10" fmla="*/ 4048698 h 4750533"/>
              <a:gd name="connsiteX11" fmla="*/ 2258637 w 7530453"/>
              <a:gd name="connsiteY11" fmla="*/ 3971245 h 4750533"/>
              <a:gd name="connsiteX12" fmla="*/ 2284018 w 7530453"/>
              <a:gd name="connsiteY12" fmla="*/ 3885549 h 4750533"/>
              <a:gd name="connsiteX13" fmla="*/ 2168726 w 7530453"/>
              <a:gd name="connsiteY13" fmla="*/ 3487878 h 4750533"/>
              <a:gd name="connsiteX14" fmla="*/ 3047517 w 7530453"/>
              <a:gd name="connsiteY14" fmla="*/ 4188914 h 4750533"/>
              <a:gd name="connsiteX15" fmla="*/ 3337603 w 7530453"/>
              <a:gd name="connsiteY15" fmla="*/ 4327950 h 4750533"/>
              <a:gd name="connsiteX16" fmla="*/ 3541085 w 7530453"/>
              <a:gd name="connsiteY16" fmla="*/ 4363904 h 4750533"/>
              <a:gd name="connsiteX17" fmla="*/ 3789287 w 7530453"/>
              <a:gd name="connsiteY17" fmla="*/ 4426537 h 4750533"/>
              <a:gd name="connsiteX18" fmla="*/ 4079813 w 7530453"/>
              <a:gd name="connsiteY18" fmla="*/ 4477544 h 4750533"/>
              <a:gd name="connsiteX19" fmla="*/ 4153705 w 7530453"/>
              <a:gd name="connsiteY19" fmla="*/ 4458511 h 4750533"/>
              <a:gd name="connsiteX20" fmla="*/ 4141979 w 7530453"/>
              <a:gd name="connsiteY20" fmla="*/ 3973539 h 4750533"/>
              <a:gd name="connsiteX21" fmla="*/ 4149088 w 7530453"/>
              <a:gd name="connsiteY21" fmla="*/ 3679167 h 4750533"/>
              <a:gd name="connsiteX22" fmla="*/ 4201747 w 7530453"/>
              <a:gd name="connsiteY22" fmla="*/ 3634548 h 4750533"/>
              <a:gd name="connsiteX23" fmla="*/ 4664429 w 7530453"/>
              <a:gd name="connsiteY23" fmla="*/ 4017511 h 4750533"/>
              <a:gd name="connsiteX24" fmla="*/ 5026725 w 7530453"/>
              <a:gd name="connsiteY24" fmla="*/ 4265333 h 4750533"/>
              <a:gd name="connsiteX25" fmla="*/ 5611199 w 7530453"/>
              <a:gd name="connsiteY25" fmla="*/ 4750533 h 4750533"/>
              <a:gd name="connsiteX26" fmla="*/ 5618203 w 7530453"/>
              <a:gd name="connsiteY26" fmla="*/ 4440682 h 4750533"/>
              <a:gd name="connsiteX27" fmla="*/ 5463999 w 7530453"/>
              <a:gd name="connsiteY27" fmla="*/ 4179519 h 4750533"/>
              <a:gd name="connsiteX28" fmla="*/ 5734778 w 7530453"/>
              <a:gd name="connsiteY28" fmla="*/ 4098079 h 4750533"/>
              <a:gd name="connsiteX29" fmla="*/ 6008192 w 7530453"/>
              <a:gd name="connsiteY29" fmla="*/ 4005824 h 4750533"/>
              <a:gd name="connsiteX30" fmla="*/ 6003748 w 7530453"/>
              <a:gd name="connsiteY30" fmla="*/ 3751143 h 4750533"/>
              <a:gd name="connsiteX31" fmla="*/ 6248417 w 7530453"/>
              <a:gd name="connsiteY31" fmla="*/ 3739783 h 4750533"/>
              <a:gd name="connsiteX32" fmla="*/ 6182185 w 7530453"/>
              <a:gd name="connsiteY32" fmla="*/ 3706339 h 4750533"/>
              <a:gd name="connsiteX33" fmla="*/ 6059704 w 7530453"/>
              <a:gd name="connsiteY33" fmla="*/ 3681130 h 4750533"/>
              <a:gd name="connsiteX34" fmla="*/ 6099940 w 7530453"/>
              <a:gd name="connsiteY34" fmla="*/ 3597034 h 4750533"/>
              <a:gd name="connsiteX35" fmla="*/ 6139826 w 7530453"/>
              <a:gd name="connsiteY35" fmla="*/ 3520758 h 4750533"/>
              <a:gd name="connsiteX36" fmla="*/ 6257334 w 7530453"/>
              <a:gd name="connsiteY36" fmla="*/ 3589201 h 4750533"/>
              <a:gd name="connsiteX37" fmla="*/ 6335733 w 7530453"/>
              <a:gd name="connsiteY37" fmla="*/ 3573282 h 4750533"/>
              <a:gd name="connsiteX38" fmla="*/ 6435982 w 7530453"/>
              <a:gd name="connsiteY38" fmla="*/ 3553066 h 4750533"/>
              <a:gd name="connsiteX39" fmla="*/ 6577894 w 7530453"/>
              <a:gd name="connsiteY39" fmla="*/ 3591124 h 4750533"/>
              <a:gd name="connsiteX40" fmla="*/ 6715453 w 7530453"/>
              <a:gd name="connsiteY40" fmla="*/ 3339410 h 4750533"/>
              <a:gd name="connsiteX41" fmla="*/ 6980509 w 7530453"/>
              <a:gd name="connsiteY41" fmla="*/ 3515948 h 4750533"/>
              <a:gd name="connsiteX42" fmla="*/ 7172962 w 7530453"/>
              <a:gd name="connsiteY42" fmla="*/ 3640594 h 4750533"/>
              <a:gd name="connsiteX43" fmla="*/ 7506299 w 7530453"/>
              <a:gd name="connsiteY43" fmla="*/ 3856788 h 4750533"/>
              <a:gd name="connsiteX44" fmla="*/ 7530453 w 7530453"/>
              <a:gd name="connsiteY44" fmla="*/ 3805146 h 4750533"/>
              <a:gd name="connsiteX45" fmla="*/ 6215554 w 7530453"/>
              <a:gd name="connsiteY45" fmla="*/ 2691456 h 4750533"/>
              <a:gd name="connsiteX46" fmla="*/ 4505700 w 7530453"/>
              <a:gd name="connsiteY46" fmla="*/ 1558005 h 4750533"/>
              <a:gd name="connsiteX47" fmla="*/ 3714851 w 7530453"/>
              <a:gd name="connsiteY47" fmla="*/ 1063340 h 4750533"/>
              <a:gd name="connsiteX48" fmla="*/ 3405242 w 7530453"/>
              <a:gd name="connsiteY48" fmla="*/ 695702 h 4750533"/>
              <a:gd name="connsiteX49" fmla="*/ 2989294 w 7530453"/>
              <a:gd name="connsiteY49" fmla="*/ 0 h 4750533"/>
              <a:gd name="connsiteX50" fmla="*/ 2428349 w 7530453"/>
              <a:gd name="connsiteY50" fmla="*/ 1094620 h 4750533"/>
              <a:gd name="connsiteX51" fmla="*/ 2151733 w 7530453"/>
              <a:gd name="connsiteY51" fmla="*/ 1119896 h 4750533"/>
              <a:gd name="connsiteX52" fmla="*/ 1844109 w 7530453"/>
              <a:gd name="connsiteY52" fmla="*/ 1172490 h 4750533"/>
              <a:gd name="connsiteX53" fmla="*/ 1331283 w 7530453"/>
              <a:gd name="connsiteY53" fmla="*/ 1233303 h 4750533"/>
              <a:gd name="connsiteX54" fmla="*/ 775147 w 7530453"/>
              <a:gd name="connsiteY54" fmla="*/ 1204891 h 4750533"/>
              <a:gd name="connsiteX55" fmla="*/ 704984 w 7530453"/>
              <a:gd name="connsiteY55" fmla="*/ 1303270 h 4750533"/>
              <a:gd name="connsiteX56" fmla="*/ 611741 w 7530453"/>
              <a:gd name="connsiteY56" fmla="*/ 1427739 h 4750533"/>
              <a:gd name="connsiteX57" fmla="*/ 503874 w 7530453"/>
              <a:gd name="connsiteY57" fmla="*/ 1428589 h 4750533"/>
              <a:gd name="connsiteX58" fmla="*/ 474344 w 7530453"/>
              <a:gd name="connsiteY58" fmla="*/ 1560812 h 4750533"/>
              <a:gd name="connsiteX59" fmla="*/ 256794 w 7530453"/>
              <a:gd name="connsiteY59" fmla="*/ 1519248 h 4750533"/>
              <a:gd name="connsiteX60" fmla="*/ 0 w 7530453"/>
              <a:gd name="connsiteY60" fmla="*/ 1400486 h 4750533"/>
              <a:gd name="connsiteX61" fmla="*/ 473459 w 7530453"/>
              <a:gd name="connsiteY61" fmla="*/ 1651392 h 4750533"/>
              <a:gd name="connsiteX62" fmla="*/ 404572 w 7530453"/>
              <a:gd name="connsiteY62" fmla="*/ 1751107 h 4750533"/>
              <a:gd name="connsiteX63" fmla="*/ 420289 w 7530453"/>
              <a:gd name="connsiteY63" fmla="*/ 1988475 h 4750533"/>
              <a:gd name="connsiteX64" fmla="*/ 528610 w 7530453"/>
              <a:gd name="connsiteY64" fmla="*/ 1976514 h 4750533"/>
              <a:gd name="connsiteX65" fmla="*/ 691999 w 7530453"/>
              <a:gd name="connsiteY65" fmla="*/ 2046923 h 4750533"/>
              <a:gd name="connsiteX66" fmla="*/ 881879 w 7530453"/>
              <a:gd name="connsiteY66" fmla="*/ 2159948 h 4750533"/>
              <a:gd name="connsiteX67" fmla="*/ 846650 w 7530453"/>
              <a:gd name="connsiteY67" fmla="*/ 2305391 h 4750533"/>
              <a:gd name="connsiteX68" fmla="*/ 1036743 w 7530453"/>
              <a:gd name="connsiteY68" fmla="*/ 2535530 h 4750533"/>
              <a:gd name="connsiteX69" fmla="*/ 939283 w 7530453"/>
              <a:gd name="connsiteY69" fmla="*/ 2812110 h 4750533"/>
              <a:gd name="connsiteX0" fmla="*/ 939283 w 7530453"/>
              <a:gd name="connsiteY0" fmla="*/ 2812110 h 4750533"/>
              <a:gd name="connsiteX1" fmla="*/ 1481396 w 7530453"/>
              <a:gd name="connsiteY1" fmla="*/ 3054237 h 4750533"/>
              <a:gd name="connsiteX2" fmla="*/ 1802790 w 7530453"/>
              <a:gd name="connsiteY2" fmla="*/ 3213029 h 4750533"/>
              <a:gd name="connsiteX3" fmla="*/ 1227514 w 7530453"/>
              <a:gd name="connsiteY3" fmla="*/ 3902665 h 4750533"/>
              <a:gd name="connsiteX4" fmla="*/ 1039586 w 7530453"/>
              <a:gd name="connsiteY4" fmla="*/ 4419568 h 4750533"/>
              <a:gd name="connsiteX5" fmla="*/ 1493209 w 7530453"/>
              <a:gd name="connsiteY5" fmla="*/ 4106609 h 4750533"/>
              <a:gd name="connsiteX6" fmla="*/ 1490173 w 7530453"/>
              <a:gd name="connsiteY6" fmla="*/ 4017613 h 4750533"/>
              <a:gd name="connsiteX7" fmla="*/ 1624069 w 7530453"/>
              <a:gd name="connsiteY7" fmla="*/ 4013276 h 4750533"/>
              <a:gd name="connsiteX8" fmla="*/ 1590150 w 7530453"/>
              <a:gd name="connsiteY8" fmla="*/ 4093970 h 4750533"/>
              <a:gd name="connsiteX9" fmla="*/ 2054487 w 7530453"/>
              <a:gd name="connsiteY9" fmla="*/ 3975614 h 4750533"/>
              <a:gd name="connsiteX10" fmla="*/ 2264104 w 7530453"/>
              <a:gd name="connsiteY10" fmla="*/ 4048698 h 4750533"/>
              <a:gd name="connsiteX11" fmla="*/ 2258637 w 7530453"/>
              <a:gd name="connsiteY11" fmla="*/ 3971245 h 4750533"/>
              <a:gd name="connsiteX12" fmla="*/ 2284018 w 7530453"/>
              <a:gd name="connsiteY12" fmla="*/ 3885549 h 4750533"/>
              <a:gd name="connsiteX13" fmla="*/ 2168726 w 7530453"/>
              <a:gd name="connsiteY13" fmla="*/ 3487878 h 4750533"/>
              <a:gd name="connsiteX14" fmla="*/ 3047517 w 7530453"/>
              <a:gd name="connsiteY14" fmla="*/ 4188914 h 4750533"/>
              <a:gd name="connsiteX15" fmla="*/ 3337603 w 7530453"/>
              <a:gd name="connsiteY15" fmla="*/ 4327950 h 4750533"/>
              <a:gd name="connsiteX16" fmla="*/ 3541085 w 7530453"/>
              <a:gd name="connsiteY16" fmla="*/ 4363904 h 4750533"/>
              <a:gd name="connsiteX17" fmla="*/ 3789287 w 7530453"/>
              <a:gd name="connsiteY17" fmla="*/ 4426537 h 4750533"/>
              <a:gd name="connsiteX18" fmla="*/ 4079813 w 7530453"/>
              <a:gd name="connsiteY18" fmla="*/ 4477544 h 4750533"/>
              <a:gd name="connsiteX19" fmla="*/ 4153705 w 7530453"/>
              <a:gd name="connsiteY19" fmla="*/ 4458511 h 4750533"/>
              <a:gd name="connsiteX20" fmla="*/ 4141979 w 7530453"/>
              <a:gd name="connsiteY20" fmla="*/ 3973539 h 4750533"/>
              <a:gd name="connsiteX21" fmla="*/ 4149088 w 7530453"/>
              <a:gd name="connsiteY21" fmla="*/ 3679167 h 4750533"/>
              <a:gd name="connsiteX22" fmla="*/ 4201747 w 7530453"/>
              <a:gd name="connsiteY22" fmla="*/ 3634548 h 4750533"/>
              <a:gd name="connsiteX23" fmla="*/ 4664429 w 7530453"/>
              <a:gd name="connsiteY23" fmla="*/ 4017511 h 4750533"/>
              <a:gd name="connsiteX24" fmla="*/ 5026725 w 7530453"/>
              <a:gd name="connsiteY24" fmla="*/ 4265333 h 4750533"/>
              <a:gd name="connsiteX25" fmla="*/ 5611199 w 7530453"/>
              <a:gd name="connsiteY25" fmla="*/ 4750533 h 4750533"/>
              <a:gd name="connsiteX26" fmla="*/ 5618203 w 7530453"/>
              <a:gd name="connsiteY26" fmla="*/ 4440682 h 4750533"/>
              <a:gd name="connsiteX27" fmla="*/ 5463999 w 7530453"/>
              <a:gd name="connsiteY27" fmla="*/ 4179519 h 4750533"/>
              <a:gd name="connsiteX28" fmla="*/ 5734778 w 7530453"/>
              <a:gd name="connsiteY28" fmla="*/ 4098079 h 4750533"/>
              <a:gd name="connsiteX29" fmla="*/ 6008192 w 7530453"/>
              <a:gd name="connsiteY29" fmla="*/ 4005824 h 4750533"/>
              <a:gd name="connsiteX30" fmla="*/ 6003748 w 7530453"/>
              <a:gd name="connsiteY30" fmla="*/ 3751143 h 4750533"/>
              <a:gd name="connsiteX31" fmla="*/ 6248417 w 7530453"/>
              <a:gd name="connsiteY31" fmla="*/ 3739783 h 4750533"/>
              <a:gd name="connsiteX32" fmla="*/ 6182185 w 7530453"/>
              <a:gd name="connsiteY32" fmla="*/ 3706339 h 4750533"/>
              <a:gd name="connsiteX33" fmla="*/ 6059704 w 7530453"/>
              <a:gd name="connsiteY33" fmla="*/ 3681130 h 4750533"/>
              <a:gd name="connsiteX34" fmla="*/ 6099940 w 7530453"/>
              <a:gd name="connsiteY34" fmla="*/ 3597034 h 4750533"/>
              <a:gd name="connsiteX35" fmla="*/ 6139826 w 7530453"/>
              <a:gd name="connsiteY35" fmla="*/ 3520758 h 4750533"/>
              <a:gd name="connsiteX36" fmla="*/ 6257334 w 7530453"/>
              <a:gd name="connsiteY36" fmla="*/ 3589201 h 4750533"/>
              <a:gd name="connsiteX37" fmla="*/ 6335733 w 7530453"/>
              <a:gd name="connsiteY37" fmla="*/ 3573282 h 4750533"/>
              <a:gd name="connsiteX38" fmla="*/ 6435982 w 7530453"/>
              <a:gd name="connsiteY38" fmla="*/ 3553066 h 4750533"/>
              <a:gd name="connsiteX39" fmla="*/ 6577894 w 7530453"/>
              <a:gd name="connsiteY39" fmla="*/ 3591124 h 4750533"/>
              <a:gd name="connsiteX40" fmla="*/ 6715453 w 7530453"/>
              <a:gd name="connsiteY40" fmla="*/ 3339410 h 4750533"/>
              <a:gd name="connsiteX41" fmla="*/ 6980509 w 7530453"/>
              <a:gd name="connsiteY41" fmla="*/ 3515948 h 4750533"/>
              <a:gd name="connsiteX42" fmla="*/ 7172962 w 7530453"/>
              <a:gd name="connsiteY42" fmla="*/ 3640594 h 4750533"/>
              <a:gd name="connsiteX43" fmla="*/ 7506299 w 7530453"/>
              <a:gd name="connsiteY43" fmla="*/ 3856788 h 4750533"/>
              <a:gd name="connsiteX44" fmla="*/ 7530453 w 7530453"/>
              <a:gd name="connsiteY44" fmla="*/ 3805146 h 4750533"/>
              <a:gd name="connsiteX45" fmla="*/ 6215554 w 7530453"/>
              <a:gd name="connsiteY45" fmla="*/ 2691456 h 4750533"/>
              <a:gd name="connsiteX46" fmla="*/ 4505700 w 7530453"/>
              <a:gd name="connsiteY46" fmla="*/ 1558005 h 4750533"/>
              <a:gd name="connsiteX47" fmla="*/ 3714851 w 7530453"/>
              <a:gd name="connsiteY47" fmla="*/ 1063340 h 4750533"/>
              <a:gd name="connsiteX48" fmla="*/ 3405242 w 7530453"/>
              <a:gd name="connsiteY48" fmla="*/ 695702 h 4750533"/>
              <a:gd name="connsiteX49" fmla="*/ 2989294 w 7530453"/>
              <a:gd name="connsiteY49" fmla="*/ 0 h 4750533"/>
              <a:gd name="connsiteX50" fmla="*/ 2428349 w 7530453"/>
              <a:gd name="connsiteY50" fmla="*/ 1094620 h 4750533"/>
              <a:gd name="connsiteX51" fmla="*/ 2151733 w 7530453"/>
              <a:gd name="connsiteY51" fmla="*/ 1119896 h 4750533"/>
              <a:gd name="connsiteX52" fmla="*/ 1844109 w 7530453"/>
              <a:gd name="connsiteY52" fmla="*/ 1172490 h 4750533"/>
              <a:gd name="connsiteX53" fmla="*/ 1331283 w 7530453"/>
              <a:gd name="connsiteY53" fmla="*/ 1233303 h 4750533"/>
              <a:gd name="connsiteX54" fmla="*/ 775147 w 7530453"/>
              <a:gd name="connsiteY54" fmla="*/ 1204891 h 4750533"/>
              <a:gd name="connsiteX55" fmla="*/ 704984 w 7530453"/>
              <a:gd name="connsiteY55" fmla="*/ 1303270 h 4750533"/>
              <a:gd name="connsiteX56" fmla="*/ 611741 w 7530453"/>
              <a:gd name="connsiteY56" fmla="*/ 1427739 h 4750533"/>
              <a:gd name="connsiteX57" fmla="*/ 503874 w 7530453"/>
              <a:gd name="connsiteY57" fmla="*/ 1428589 h 4750533"/>
              <a:gd name="connsiteX58" fmla="*/ 474344 w 7530453"/>
              <a:gd name="connsiteY58" fmla="*/ 1560812 h 4750533"/>
              <a:gd name="connsiteX59" fmla="*/ 256794 w 7530453"/>
              <a:gd name="connsiteY59" fmla="*/ 1519248 h 4750533"/>
              <a:gd name="connsiteX60" fmla="*/ 0 w 7530453"/>
              <a:gd name="connsiteY60" fmla="*/ 1400486 h 4750533"/>
              <a:gd name="connsiteX61" fmla="*/ 473459 w 7530453"/>
              <a:gd name="connsiteY61" fmla="*/ 1651392 h 4750533"/>
              <a:gd name="connsiteX62" fmla="*/ 404572 w 7530453"/>
              <a:gd name="connsiteY62" fmla="*/ 1751107 h 4750533"/>
              <a:gd name="connsiteX63" fmla="*/ 420289 w 7530453"/>
              <a:gd name="connsiteY63" fmla="*/ 1988475 h 4750533"/>
              <a:gd name="connsiteX64" fmla="*/ 528610 w 7530453"/>
              <a:gd name="connsiteY64" fmla="*/ 1976514 h 4750533"/>
              <a:gd name="connsiteX65" fmla="*/ 691999 w 7530453"/>
              <a:gd name="connsiteY65" fmla="*/ 2046923 h 4750533"/>
              <a:gd name="connsiteX66" fmla="*/ 881879 w 7530453"/>
              <a:gd name="connsiteY66" fmla="*/ 2159948 h 4750533"/>
              <a:gd name="connsiteX67" fmla="*/ 846650 w 7530453"/>
              <a:gd name="connsiteY67" fmla="*/ 2305391 h 4750533"/>
              <a:gd name="connsiteX68" fmla="*/ 1036743 w 7530453"/>
              <a:gd name="connsiteY68" fmla="*/ 2535530 h 4750533"/>
              <a:gd name="connsiteX69" fmla="*/ 939283 w 7530453"/>
              <a:gd name="connsiteY69" fmla="*/ 2812110 h 4750533"/>
              <a:gd name="connsiteX0" fmla="*/ 939283 w 7530453"/>
              <a:gd name="connsiteY0" fmla="*/ 2812110 h 4750533"/>
              <a:gd name="connsiteX1" fmla="*/ 1481396 w 7530453"/>
              <a:gd name="connsiteY1" fmla="*/ 3054237 h 4750533"/>
              <a:gd name="connsiteX2" fmla="*/ 1802790 w 7530453"/>
              <a:gd name="connsiteY2" fmla="*/ 3213029 h 4750533"/>
              <a:gd name="connsiteX3" fmla="*/ 1227514 w 7530453"/>
              <a:gd name="connsiteY3" fmla="*/ 3902665 h 4750533"/>
              <a:gd name="connsiteX4" fmla="*/ 1039586 w 7530453"/>
              <a:gd name="connsiteY4" fmla="*/ 4419568 h 4750533"/>
              <a:gd name="connsiteX5" fmla="*/ 1493209 w 7530453"/>
              <a:gd name="connsiteY5" fmla="*/ 4106609 h 4750533"/>
              <a:gd name="connsiteX6" fmla="*/ 1490173 w 7530453"/>
              <a:gd name="connsiteY6" fmla="*/ 4017613 h 4750533"/>
              <a:gd name="connsiteX7" fmla="*/ 1624069 w 7530453"/>
              <a:gd name="connsiteY7" fmla="*/ 4013276 h 4750533"/>
              <a:gd name="connsiteX8" fmla="*/ 1590150 w 7530453"/>
              <a:gd name="connsiteY8" fmla="*/ 4093970 h 4750533"/>
              <a:gd name="connsiteX9" fmla="*/ 1973560 w 7530453"/>
              <a:gd name="connsiteY9" fmla="*/ 4248211 h 4750533"/>
              <a:gd name="connsiteX10" fmla="*/ 2264104 w 7530453"/>
              <a:gd name="connsiteY10" fmla="*/ 4048698 h 4750533"/>
              <a:gd name="connsiteX11" fmla="*/ 2258637 w 7530453"/>
              <a:gd name="connsiteY11" fmla="*/ 3971245 h 4750533"/>
              <a:gd name="connsiteX12" fmla="*/ 2284018 w 7530453"/>
              <a:gd name="connsiteY12" fmla="*/ 3885549 h 4750533"/>
              <a:gd name="connsiteX13" fmla="*/ 2168726 w 7530453"/>
              <a:gd name="connsiteY13" fmla="*/ 3487878 h 4750533"/>
              <a:gd name="connsiteX14" fmla="*/ 3047517 w 7530453"/>
              <a:gd name="connsiteY14" fmla="*/ 4188914 h 4750533"/>
              <a:gd name="connsiteX15" fmla="*/ 3337603 w 7530453"/>
              <a:gd name="connsiteY15" fmla="*/ 4327950 h 4750533"/>
              <a:gd name="connsiteX16" fmla="*/ 3541085 w 7530453"/>
              <a:gd name="connsiteY16" fmla="*/ 4363904 h 4750533"/>
              <a:gd name="connsiteX17" fmla="*/ 3789287 w 7530453"/>
              <a:gd name="connsiteY17" fmla="*/ 4426537 h 4750533"/>
              <a:gd name="connsiteX18" fmla="*/ 4079813 w 7530453"/>
              <a:gd name="connsiteY18" fmla="*/ 4477544 h 4750533"/>
              <a:gd name="connsiteX19" fmla="*/ 4153705 w 7530453"/>
              <a:gd name="connsiteY19" fmla="*/ 4458511 h 4750533"/>
              <a:gd name="connsiteX20" fmla="*/ 4141979 w 7530453"/>
              <a:gd name="connsiteY20" fmla="*/ 3973539 h 4750533"/>
              <a:gd name="connsiteX21" fmla="*/ 4149088 w 7530453"/>
              <a:gd name="connsiteY21" fmla="*/ 3679167 h 4750533"/>
              <a:gd name="connsiteX22" fmla="*/ 4201747 w 7530453"/>
              <a:gd name="connsiteY22" fmla="*/ 3634548 h 4750533"/>
              <a:gd name="connsiteX23" fmla="*/ 4664429 w 7530453"/>
              <a:gd name="connsiteY23" fmla="*/ 4017511 h 4750533"/>
              <a:gd name="connsiteX24" fmla="*/ 5026725 w 7530453"/>
              <a:gd name="connsiteY24" fmla="*/ 4265333 h 4750533"/>
              <a:gd name="connsiteX25" fmla="*/ 5611199 w 7530453"/>
              <a:gd name="connsiteY25" fmla="*/ 4750533 h 4750533"/>
              <a:gd name="connsiteX26" fmla="*/ 5618203 w 7530453"/>
              <a:gd name="connsiteY26" fmla="*/ 4440682 h 4750533"/>
              <a:gd name="connsiteX27" fmla="*/ 5463999 w 7530453"/>
              <a:gd name="connsiteY27" fmla="*/ 4179519 h 4750533"/>
              <a:gd name="connsiteX28" fmla="*/ 5734778 w 7530453"/>
              <a:gd name="connsiteY28" fmla="*/ 4098079 h 4750533"/>
              <a:gd name="connsiteX29" fmla="*/ 6008192 w 7530453"/>
              <a:gd name="connsiteY29" fmla="*/ 4005824 h 4750533"/>
              <a:gd name="connsiteX30" fmla="*/ 6003748 w 7530453"/>
              <a:gd name="connsiteY30" fmla="*/ 3751143 h 4750533"/>
              <a:gd name="connsiteX31" fmla="*/ 6248417 w 7530453"/>
              <a:gd name="connsiteY31" fmla="*/ 3739783 h 4750533"/>
              <a:gd name="connsiteX32" fmla="*/ 6182185 w 7530453"/>
              <a:gd name="connsiteY32" fmla="*/ 3706339 h 4750533"/>
              <a:gd name="connsiteX33" fmla="*/ 6059704 w 7530453"/>
              <a:gd name="connsiteY33" fmla="*/ 3681130 h 4750533"/>
              <a:gd name="connsiteX34" fmla="*/ 6099940 w 7530453"/>
              <a:gd name="connsiteY34" fmla="*/ 3597034 h 4750533"/>
              <a:gd name="connsiteX35" fmla="*/ 6139826 w 7530453"/>
              <a:gd name="connsiteY35" fmla="*/ 3520758 h 4750533"/>
              <a:gd name="connsiteX36" fmla="*/ 6257334 w 7530453"/>
              <a:gd name="connsiteY36" fmla="*/ 3589201 h 4750533"/>
              <a:gd name="connsiteX37" fmla="*/ 6335733 w 7530453"/>
              <a:gd name="connsiteY37" fmla="*/ 3573282 h 4750533"/>
              <a:gd name="connsiteX38" fmla="*/ 6435982 w 7530453"/>
              <a:gd name="connsiteY38" fmla="*/ 3553066 h 4750533"/>
              <a:gd name="connsiteX39" fmla="*/ 6577894 w 7530453"/>
              <a:gd name="connsiteY39" fmla="*/ 3591124 h 4750533"/>
              <a:gd name="connsiteX40" fmla="*/ 6715453 w 7530453"/>
              <a:gd name="connsiteY40" fmla="*/ 3339410 h 4750533"/>
              <a:gd name="connsiteX41" fmla="*/ 6980509 w 7530453"/>
              <a:gd name="connsiteY41" fmla="*/ 3515948 h 4750533"/>
              <a:gd name="connsiteX42" fmla="*/ 7172962 w 7530453"/>
              <a:gd name="connsiteY42" fmla="*/ 3640594 h 4750533"/>
              <a:gd name="connsiteX43" fmla="*/ 7506299 w 7530453"/>
              <a:gd name="connsiteY43" fmla="*/ 3856788 h 4750533"/>
              <a:gd name="connsiteX44" fmla="*/ 7530453 w 7530453"/>
              <a:gd name="connsiteY44" fmla="*/ 3805146 h 4750533"/>
              <a:gd name="connsiteX45" fmla="*/ 6215554 w 7530453"/>
              <a:gd name="connsiteY45" fmla="*/ 2691456 h 4750533"/>
              <a:gd name="connsiteX46" fmla="*/ 4505700 w 7530453"/>
              <a:gd name="connsiteY46" fmla="*/ 1558005 h 4750533"/>
              <a:gd name="connsiteX47" fmla="*/ 3714851 w 7530453"/>
              <a:gd name="connsiteY47" fmla="*/ 1063340 h 4750533"/>
              <a:gd name="connsiteX48" fmla="*/ 3405242 w 7530453"/>
              <a:gd name="connsiteY48" fmla="*/ 695702 h 4750533"/>
              <a:gd name="connsiteX49" fmla="*/ 2989294 w 7530453"/>
              <a:gd name="connsiteY49" fmla="*/ 0 h 4750533"/>
              <a:gd name="connsiteX50" fmla="*/ 2428349 w 7530453"/>
              <a:gd name="connsiteY50" fmla="*/ 1094620 h 4750533"/>
              <a:gd name="connsiteX51" fmla="*/ 2151733 w 7530453"/>
              <a:gd name="connsiteY51" fmla="*/ 1119896 h 4750533"/>
              <a:gd name="connsiteX52" fmla="*/ 1844109 w 7530453"/>
              <a:gd name="connsiteY52" fmla="*/ 1172490 h 4750533"/>
              <a:gd name="connsiteX53" fmla="*/ 1331283 w 7530453"/>
              <a:gd name="connsiteY53" fmla="*/ 1233303 h 4750533"/>
              <a:gd name="connsiteX54" fmla="*/ 775147 w 7530453"/>
              <a:gd name="connsiteY54" fmla="*/ 1204891 h 4750533"/>
              <a:gd name="connsiteX55" fmla="*/ 704984 w 7530453"/>
              <a:gd name="connsiteY55" fmla="*/ 1303270 h 4750533"/>
              <a:gd name="connsiteX56" fmla="*/ 611741 w 7530453"/>
              <a:gd name="connsiteY56" fmla="*/ 1427739 h 4750533"/>
              <a:gd name="connsiteX57" fmla="*/ 503874 w 7530453"/>
              <a:gd name="connsiteY57" fmla="*/ 1428589 h 4750533"/>
              <a:gd name="connsiteX58" fmla="*/ 474344 w 7530453"/>
              <a:gd name="connsiteY58" fmla="*/ 1560812 h 4750533"/>
              <a:gd name="connsiteX59" fmla="*/ 256794 w 7530453"/>
              <a:gd name="connsiteY59" fmla="*/ 1519248 h 4750533"/>
              <a:gd name="connsiteX60" fmla="*/ 0 w 7530453"/>
              <a:gd name="connsiteY60" fmla="*/ 1400486 h 4750533"/>
              <a:gd name="connsiteX61" fmla="*/ 473459 w 7530453"/>
              <a:gd name="connsiteY61" fmla="*/ 1651392 h 4750533"/>
              <a:gd name="connsiteX62" fmla="*/ 404572 w 7530453"/>
              <a:gd name="connsiteY62" fmla="*/ 1751107 h 4750533"/>
              <a:gd name="connsiteX63" fmla="*/ 420289 w 7530453"/>
              <a:gd name="connsiteY63" fmla="*/ 1988475 h 4750533"/>
              <a:gd name="connsiteX64" fmla="*/ 528610 w 7530453"/>
              <a:gd name="connsiteY64" fmla="*/ 1976514 h 4750533"/>
              <a:gd name="connsiteX65" fmla="*/ 691999 w 7530453"/>
              <a:gd name="connsiteY65" fmla="*/ 2046923 h 4750533"/>
              <a:gd name="connsiteX66" fmla="*/ 881879 w 7530453"/>
              <a:gd name="connsiteY66" fmla="*/ 2159948 h 4750533"/>
              <a:gd name="connsiteX67" fmla="*/ 846650 w 7530453"/>
              <a:gd name="connsiteY67" fmla="*/ 2305391 h 4750533"/>
              <a:gd name="connsiteX68" fmla="*/ 1036743 w 7530453"/>
              <a:gd name="connsiteY68" fmla="*/ 2535530 h 4750533"/>
              <a:gd name="connsiteX69" fmla="*/ 939283 w 7530453"/>
              <a:gd name="connsiteY69" fmla="*/ 2812110 h 4750533"/>
              <a:gd name="connsiteX0" fmla="*/ 939283 w 7530453"/>
              <a:gd name="connsiteY0" fmla="*/ 2812110 h 4750533"/>
              <a:gd name="connsiteX1" fmla="*/ 1481396 w 7530453"/>
              <a:gd name="connsiteY1" fmla="*/ 3054237 h 4750533"/>
              <a:gd name="connsiteX2" fmla="*/ 1802790 w 7530453"/>
              <a:gd name="connsiteY2" fmla="*/ 3213029 h 4750533"/>
              <a:gd name="connsiteX3" fmla="*/ 1227514 w 7530453"/>
              <a:gd name="connsiteY3" fmla="*/ 3902665 h 4750533"/>
              <a:gd name="connsiteX4" fmla="*/ 1039586 w 7530453"/>
              <a:gd name="connsiteY4" fmla="*/ 4419568 h 4750533"/>
              <a:gd name="connsiteX5" fmla="*/ 1493209 w 7530453"/>
              <a:gd name="connsiteY5" fmla="*/ 4106609 h 4750533"/>
              <a:gd name="connsiteX6" fmla="*/ 1490173 w 7530453"/>
              <a:gd name="connsiteY6" fmla="*/ 4017613 h 4750533"/>
              <a:gd name="connsiteX7" fmla="*/ 1624069 w 7530453"/>
              <a:gd name="connsiteY7" fmla="*/ 4013276 h 4750533"/>
              <a:gd name="connsiteX8" fmla="*/ 1590150 w 7530453"/>
              <a:gd name="connsiteY8" fmla="*/ 4093970 h 4750533"/>
              <a:gd name="connsiteX9" fmla="*/ 1973560 w 7530453"/>
              <a:gd name="connsiteY9" fmla="*/ 4248211 h 4750533"/>
              <a:gd name="connsiteX10" fmla="*/ 2029841 w 7530453"/>
              <a:gd name="connsiteY10" fmla="*/ 4278701 h 4750533"/>
              <a:gd name="connsiteX11" fmla="*/ 2258637 w 7530453"/>
              <a:gd name="connsiteY11" fmla="*/ 3971245 h 4750533"/>
              <a:gd name="connsiteX12" fmla="*/ 2284018 w 7530453"/>
              <a:gd name="connsiteY12" fmla="*/ 3885549 h 4750533"/>
              <a:gd name="connsiteX13" fmla="*/ 2168726 w 7530453"/>
              <a:gd name="connsiteY13" fmla="*/ 3487878 h 4750533"/>
              <a:gd name="connsiteX14" fmla="*/ 3047517 w 7530453"/>
              <a:gd name="connsiteY14" fmla="*/ 4188914 h 4750533"/>
              <a:gd name="connsiteX15" fmla="*/ 3337603 w 7530453"/>
              <a:gd name="connsiteY15" fmla="*/ 4327950 h 4750533"/>
              <a:gd name="connsiteX16" fmla="*/ 3541085 w 7530453"/>
              <a:gd name="connsiteY16" fmla="*/ 4363904 h 4750533"/>
              <a:gd name="connsiteX17" fmla="*/ 3789287 w 7530453"/>
              <a:gd name="connsiteY17" fmla="*/ 4426537 h 4750533"/>
              <a:gd name="connsiteX18" fmla="*/ 4079813 w 7530453"/>
              <a:gd name="connsiteY18" fmla="*/ 4477544 h 4750533"/>
              <a:gd name="connsiteX19" fmla="*/ 4153705 w 7530453"/>
              <a:gd name="connsiteY19" fmla="*/ 4458511 h 4750533"/>
              <a:gd name="connsiteX20" fmla="*/ 4141979 w 7530453"/>
              <a:gd name="connsiteY20" fmla="*/ 3973539 h 4750533"/>
              <a:gd name="connsiteX21" fmla="*/ 4149088 w 7530453"/>
              <a:gd name="connsiteY21" fmla="*/ 3679167 h 4750533"/>
              <a:gd name="connsiteX22" fmla="*/ 4201747 w 7530453"/>
              <a:gd name="connsiteY22" fmla="*/ 3634548 h 4750533"/>
              <a:gd name="connsiteX23" fmla="*/ 4664429 w 7530453"/>
              <a:gd name="connsiteY23" fmla="*/ 4017511 h 4750533"/>
              <a:gd name="connsiteX24" fmla="*/ 5026725 w 7530453"/>
              <a:gd name="connsiteY24" fmla="*/ 4265333 h 4750533"/>
              <a:gd name="connsiteX25" fmla="*/ 5611199 w 7530453"/>
              <a:gd name="connsiteY25" fmla="*/ 4750533 h 4750533"/>
              <a:gd name="connsiteX26" fmla="*/ 5618203 w 7530453"/>
              <a:gd name="connsiteY26" fmla="*/ 4440682 h 4750533"/>
              <a:gd name="connsiteX27" fmla="*/ 5463999 w 7530453"/>
              <a:gd name="connsiteY27" fmla="*/ 4179519 h 4750533"/>
              <a:gd name="connsiteX28" fmla="*/ 5734778 w 7530453"/>
              <a:gd name="connsiteY28" fmla="*/ 4098079 h 4750533"/>
              <a:gd name="connsiteX29" fmla="*/ 6008192 w 7530453"/>
              <a:gd name="connsiteY29" fmla="*/ 4005824 h 4750533"/>
              <a:gd name="connsiteX30" fmla="*/ 6003748 w 7530453"/>
              <a:gd name="connsiteY30" fmla="*/ 3751143 h 4750533"/>
              <a:gd name="connsiteX31" fmla="*/ 6248417 w 7530453"/>
              <a:gd name="connsiteY31" fmla="*/ 3739783 h 4750533"/>
              <a:gd name="connsiteX32" fmla="*/ 6182185 w 7530453"/>
              <a:gd name="connsiteY32" fmla="*/ 3706339 h 4750533"/>
              <a:gd name="connsiteX33" fmla="*/ 6059704 w 7530453"/>
              <a:gd name="connsiteY33" fmla="*/ 3681130 h 4750533"/>
              <a:gd name="connsiteX34" fmla="*/ 6099940 w 7530453"/>
              <a:gd name="connsiteY34" fmla="*/ 3597034 h 4750533"/>
              <a:gd name="connsiteX35" fmla="*/ 6139826 w 7530453"/>
              <a:gd name="connsiteY35" fmla="*/ 3520758 h 4750533"/>
              <a:gd name="connsiteX36" fmla="*/ 6257334 w 7530453"/>
              <a:gd name="connsiteY36" fmla="*/ 3589201 h 4750533"/>
              <a:gd name="connsiteX37" fmla="*/ 6335733 w 7530453"/>
              <a:gd name="connsiteY37" fmla="*/ 3573282 h 4750533"/>
              <a:gd name="connsiteX38" fmla="*/ 6435982 w 7530453"/>
              <a:gd name="connsiteY38" fmla="*/ 3553066 h 4750533"/>
              <a:gd name="connsiteX39" fmla="*/ 6577894 w 7530453"/>
              <a:gd name="connsiteY39" fmla="*/ 3591124 h 4750533"/>
              <a:gd name="connsiteX40" fmla="*/ 6715453 w 7530453"/>
              <a:gd name="connsiteY40" fmla="*/ 3339410 h 4750533"/>
              <a:gd name="connsiteX41" fmla="*/ 6980509 w 7530453"/>
              <a:gd name="connsiteY41" fmla="*/ 3515948 h 4750533"/>
              <a:gd name="connsiteX42" fmla="*/ 7172962 w 7530453"/>
              <a:gd name="connsiteY42" fmla="*/ 3640594 h 4750533"/>
              <a:gd name="connsiteX43" fmla="*/ 7506299 w 7530453"/>
              <a:gd name="connsiteY43" fmla="*/ 3856788 h 4750533"/>
              <a:gd name="connsiteX44" fmla="*/ 7530453 w 7530453"/>
              <a:gd name="connsiteY44" fmla="*/ 3805146 h 4750533"/>
              <a:gd name="connsiteX45" fmla="*/ 6215554 w 7530453"/>
              <a:gd name="connsiteY45" fmla="*/ 2691456 h 4750533"/>
              <a:gd name="connsiteX46" fmla="*/ 4505700 w 7530453"/>
              <a:gd name="connsiteY46" fmla="*/ 1558005 h 4750533"/>
              <a:gd name="connsiteX47" fmla="*/ 3714851 w 7530453"/>
              <a:gd name="connsiteY47" fmla="*/ 1063340 h 4750533"/>
              <a:gd name="connsiteX48" fmla="*/ 3405242 w 7530453"/>
              <a:gd name="connsiteY48" fmla="*/ 695702 h 4750533"/>
              <a:gd name="connsiteX49" fmla="*/ 2989294 w 7530453"/>
              <a:gd name="connsiteY49" fmla="*/ 0 h 4750533"/>
              <a:gd name="connsiteX50" fmla="*/ 2428349 w 7530453"/>
              <a:gd name="connsiteY50" fmla="*/ 1094620 h 4750533"/>
              <a:gd name="connsiteX51" fmla="*/ 2151733 w 7530453"/>
              <a:gd name="connsiteY51" fmla="*/ 1119896 h 4750533"/>
              <a:gd name="connsiteX52" fmla="*/ 1844109 w 7530453"/>
              <a:gd name="connsiteY52" fmla="*/ 1172490 h 4750533"/>
              <a:gd name="connsiteX53" fmla="*/ 1331283 w 7530453"/>
              <a:gd name="connsiteY53" fmla="*/ 1233303 h 4750533"/>
              <a:gd name="connsiteX54" fmla="*/ 775147 w 7530453"/>
              <a:gd name="connsiteY54" fmla="*/ 1204891 h 4750533"/>
              <a:gd name="connsiteX55" fmla="*/ 704984 w 7530453"/>
              <a:gd name="connsiteY55" fmla="*/ 1303270 h 4750533"/>
              <a:gd name="connsiteX56" fmla="*/ 611741 w 7530453"/>
              <a:gd name="connsiteY56" fmla="*/ 1427739 h 4750533"/>
              <a:gd name="connsiteX57" fmla="*/ 503874 w 7530453"/>
              <a:gd name="connsiteY57" fmla="*/ 1428589 h 4750533"/>
              <a:gd name="connsiteX58" fmla="*/ 474344 w 7530453"/>
              <a:gd name="connsiteY58" fmla="*/ 1560812 h 4750533"/>
              <a:gd name="connsiteX59" fmla="*/ 256794 w 7530453"/>
              <a:gd name="connsiteY59" fmla="*/ 1519248 h 4750533"/>
              <a:gd name="connsiteX60" fmla="*/ 0 w 7530453"/>
              <a:gd name="connsiteY60" fmla="*/ 1400486 h 4750533"/>
              <a:gd name="connsiteX61" fmla="*/ 473459 w 7530453"/>
              <a:gd name="connsiteY61" fmla="*/ 1651392 h 4750533"/>
              <a:gd name="connsiteX62" fmla="*/ 404572 w 7530453"/>
              <a:gd name="connsiteY62" fmla="*/ 1751107 h 4750533"/>
              <a:gd name="connsiteX63" fmla="*/ 420289 w 7530453"/>
              <a:gd name="connsiteY63" fmla="*/ 1988475 h 4750533"/>
              <a:gd name="connsiteX64" fmla="*/ 528610 w 7530453"/>
              <a:gd name="connsiteY64" fmla="*/ 1976514 h 4750533"/>
              <a:gd name="connsiteX65" fmla="*/ 691999 w 7530453"/>
              <a:gd name="connsiteY65" fmla="*/ 2046923 h 4750533"/>
              <a:gd name="connsiteX66" fmla="*/ 881879 w 7530453"/>
              <a:gd name="connsiteY66" fmla="*/ 2159948 h 4750533"/>
              <a:gd name="connsiteX67" fmla="*/ 846650 w 7530453"/>
              <a:gd name="connsiteY67" fmla="*/ 2305391 h 4750533"/>
              <a:gd name="connsiteX68" fmla="*/ 1036743 w 7530453"/>
              <a:gd name="connsiteY68" fmla="*/ 2535530 h 4750533"/>
              <a:gd name="connsiteX69" fmla="*/ 939283 w 7530453"/>
              <a:gd name="connsiteY69" fmla="*/ 2812110 h 4750533"/>
              <a:gd name="connsiteX0" fmla="*/ 939283 w 7530453"/>
              <a:gd name="connsiteY0" fmla="*/ 2812110 h 4750533"/>
              <a:gd name="connsiteX1" fmla="*/ 1481396 w 7530453"/>
              <a:gd name="connsiteY1" fmla="*/ 3054237 h 4750533"/>
              <a:gd name="connsiteX2" fmla="*/ 1802790 w 7530453"/>
              <a:gd name="connsiteY2" fmla="*/ 3213029 h 4750533"/>
              <a:gd name="connsiteX3" fmla="*/ 1227514 w 7530453"/>
              <a:gd name="connsiteY3" fmla="*/ 3902665 h 4750533"/>
              <a:gd name="connsiteX4" fmla="*/ 1039586 w 7530453"/>
              <a:gd name="connsiteY4" fmla="*/ 4419568 h 4750533"/>
              <a:gd name="connsiteX5" fmla="*/ 1493209 w 7530453"/>
              <a:gd name="connsiteY5" fmla="*/ 4106609 h 4750533"/>
              <a:gd name="connsiteX6" fmla="*/ 1490173 w 7530453"/>
              <a:gd name="connsiteY6" fmla="*/ 4017613 h 4750533"/>
              <a:gd name="connsiteX7" fmla="*/ 1624069 w 7530453"/>
              <a:gd name="connsiteY7" fmla="*/ 4013276 h 4750533"/>
              <a:gd name="connsiteX8" fmla="*/ 1590150 w 7530453"/>
              <a:gd name="connsiteY8" fmla="*/ 4093970 h 4750533"/>
              <a:gd name="connsiteX9" fmla="*/ 1973560 w 7530453"/>
              <a:gd name="connsiteY9" fmla="*/ 4248211 h 4750533"/>
              <a:gd name="connsiteX10" fmla="*/ 2029841 w 7530453"/>
              <a:gd name="connsiteY10" fmla="*/ 4278701 h 4750533"/>
              <a:gd name="connsiteX11" fmla="*/ 2037152 w 7530453"/>
              <a:gd name="connsiteY11" fmla="*/ 4158656 h 4750533"/>
              <a:gd name="connsiteX12" fmla="*/ 2284018 w 7530453"/>
              <a:gd name="connsiteY12" fmla="*/ 3885549 h 4750533"/>
              <a:gd name="connsiteX13" fmla="*/ 2168726 w 7530453"/>
              <a:gd name="connsiteY13" fmla="*/ 3487878 h 4750533"/>
              <a:gd name="connsiteX14" fmla="*/ 3047517 w 7530453"/>
              <a:gd name="connsiteY14" fmla="*/ 4188914 h 4750533"/>
              <a:gd name="connsiteX15" fmla="*/ 3337603 w 7530453"/>
              <a:gd name="connsiteY15" fmla="*/ 4327950 h 4750533"/>
              <a:gd name="connsiteX16" fmla="*/ 3541085 w 7530453"/>
              <a:gd name="connsiteY16" fmla="*/ 4363904 h 4750533"/>
              <a:gd name="connsiteX17" fmla="*/ 3789287 w 7530453"/>
              <a:gd name="connsiteY17" fmla="*/ 4426537 h 4750533"/>
              <a:gd name="connsiteX18" fmla="*/ 4079813 w 7530453"/>
              <a:gd name="connsiteY18" fmla="*/ 4477544 h 4750533"/>
              <a:gd name="connsiteX19" fmla="*/ 4153705 w 7530453"/>
              <a:gd name="connsiteY19" fmla="*/ 4458511 h 4750533"/>
              <a:gd name="connsiteX20" fmla="*/ 4141979 w 7530453"/>
              <a:gd name="connsiteY20" fmla="*/ 3973539 h 4750533"/>
              <a:gd name="connsiteX21" fmla="*/ 4149088 w 7530453"/>
              <a:gd name="connsiteY21" fmla="*/ 3679167 h 4750533"/>
              <a:gd name="connsiteX22" fmla="*/ 4201747 w 7530453"/>
              <a:gd name="connsiteY22" fmla="*/ 3634548 h 4750533"/>
              <a:gd name="connsiteX23" fmla="*/ 4664429 w 7530453"/>
              <a:gd name="connsiteY23" fmla="*/ 4017511 h 4750533"/>
              <a:gd name="connsiteX24" fmla="*/ 5026725 w 7530453"/>
              <a:gd name="connsiteY24" fmla="*/ 4265333 h 4750533"/>
              <a:gd name="connsiteX25" fmla="*/ 5611199 w 7530453"/>
              <a:gd name="connsiteY25" fmla="*/ 4750533 h 4750533"/>
              <a:gd name="connsiteX26" fmla="*/ 5618203 w 7530453"/>
              <a:gd name="connsiteY26" fmla="*/ 4440682 h 4750533"/>
              <a:gd name="connsiteX27" fmla="*/ 5463999 w 7530453"/>
              <a:gd name="connsiteY27" fmla="*/ 4179519 h 4750533"/>
              <a:gd name="connsiteX28" fmla="*/ 5734778 w 7530453"/>
              <a:gd name="connsiteY28" fmla="*/ 4098079 h 4750533"/>
              <a:gd name="connsiteX29" fmla="*/ 6008192 w 7530453"/>
              <a:gd name="connsiteY29" fmla="*/ 4005824 h 4750533"/>
              <a:gd name="connsiteX30" fmla="*/ 6003748 w 7530453"/>
              <a:gd name="connsiteY30" fmla="*/ 3751143 h 4750533"/>
              <a:gd name="connsiteX31" fmla="*/ 6248417 w 7530453"/>
              <a:gd name="connsiteY31" fmla="*/ 3739783 h 4750533"/>
              <a:gd name="connsiteX32" fmla="*/ 6182185 w 7530453"/>
              <a:gd name="connsiteY32" fmla="*/ 3706339 h 4750533"/>
              <a:gd name="connsiteX33" fmla="*/ 6059704 w 7530453"/>
              <a:gd name="connsiteY33" fmla="*/ 3681130 h 4750533"/>
              <a:gd name="connsiteX34" fmla="*/ 6099940 w 7530453"/>
              <a:gd name="connsiteY34" fmla="*/ 3597034 h 4750533"/>
              <a:gd name="connsiteX35" fmla="*/ 6139826 w 7530453"/>
              <a:gd name="connsiteY35" fmla="*/ 3520758 h 4750533"/>
              <a:gd name="connsiteX36" fmla="*/ 6257334 w 7530453"/>
              <a:gd name="connsiteY36" fmla="*/ 3589201 h 4750533"/>
              <a:gd name="connsiteX37" fmla="*/ 6335733 w 7530453"/>
              <a:gd name="connsiteY37" fmla="*/ 3573282 h 4750533"/>
              <a:gd name="connsiteX38" fmla="*/ 6435982 w 7530453"/>
              <a:gd name="connsiteY38" fmla="*/ 3553066 h 4750533"/>
              <a:gd name="connsiteX39" fmla="*/ 6577894 w 7530453"/>
              <a:gd name="connsiteY39" fmla="*/ 3591124 h 4750533"/>
              <a:gd name="connsiteX40" fmla="*/ 6715453 w 7530453"/>
              <a:gd name="connsiteY40" fmla="*/ 3339410 h 4750533"/>
              <a:gd name="connsiteX41" fmla="*/ 6980509 w 7530453"/>
              <a:gd name="connsiteY41" fmla="*/ 3515948 h 4750533"/>
              <a:gd name="connsiteX42" fmla="*/ 7172962 w 7530453"/>
              <a:gd name="connsiteY42" fmla="*/ 3640594 h 4750533"/>
              <a:gd name="connsiteX43" fmla="*/ 7506299 w 7530453"/>
              <a:gd name="connsiteY43" fmla="*/ 3856788 h 4750533"/>
              <a:gd name="connsiteX44" fmla="*/ 7530453 w 7530453"/>
              <a:gd name="connsiteY44" fmla="*/ 3805146 h 4750533"/>
              <a:gd name="connsiteX45" fmla="*/ 6215554 w 7530453"/>
              <a:gd name="connsiteY45" fmla="*/ 2691456 h 4750533"/>
              <a:gd name="connsiteX46" fmla="*/ 4505700 w 7530453"/>
              <a:gd name="connsiteY46" fmla="*/ 1558005 h 4750533"/>
              <a:gd name="connsiteX47" fmla="*/ 3714851 w 7530453"/>
              <a:gd name="connsiteY47" fmla="*/ 1063340 h 4750533"/>
              <a:gd name="connsiteX48" fmla="*/ 3405242 w 7530453"/>
              <a:gd name="connsiteY48" fmla="*/ 695702 h 4750533"/>
              <a:gd name="connsiteX49" fmla="*/ 2989294 w 7530453"/>
              <a:gd name="connsiteY49" fmla="*/ 0 h 4750533"/>
              <a:gd name="connsiteX50" fmla="*/ 2428349 w 7530453"/>
              <a:gd name="connsiteY50" fmla="*/ 1094620 h 4750533"/>
              <a:gd name="connsiteX51" fmla="*/ 2151733 w 7530453"/>
              <a:gd name="connsiteY51" fmla="*/ 1119896 h 4750533"/>
              <a:gd name="connsiteX52" fmla="*/ 1844109 w 7530453"/>
              <a:gd name="connsiteY52" fmla="*/ 1172490 h 4750533"/>
              <a:gd name="connsiteX53" fmla="*/ 1331283 w 7530453"/>
              <a:gd name="connsiteY53" fmla="*/ 1233303 h 4750533"/>
              <a:gd name="connsiteX54" fmla="*/ 775147 w 7530453"/>
              <a:gd name="connsiteY54" fmla="*/ 1204891 h 4750533"/>
              <a:gd name="connsiteX55" fmla="*/ 704984 w 7530453"/>
              <a:gd name="connsiteY55" fmla="*/ 1303270 h 4750533"/>
              <a:gd name="connsiteX56" fmla="*/ 611741 w 7530453"/>
              <a:gd name="connsiteY56" fmla="*/ 1427739 h 4750533"/>
              <a:gd name="connsiteX57" fmla="*/ 503874 w 7530453"/>
              <a:gd name="connsiteY57" fmla="*/ 1428589 h 4750533"/>
              <a:gd name="connsiteX58" fmla="*/ 474344 w 7530453"/>
              <a:gd name="connsiteY58" fmla="*/ 1560812 h 4750533"/>
              <a:gd name="connsiteX59" fmla="*/ 256794 w 7530453"/>
              <a:gd name="connsiteY59" fmla="*/ 1519248 h 4750533"/>
              <a:gd name="connsiteX60" fmla="*/ 0 w 7530453"/>
              <a:gd name="connsiteY60" fmla="*/ 1400486 h 4750533"/>
              <a:gd name="connsiteX61" fmla="*/ 473459 w 7530453"/>
              <a:gd name="connsiteY61" fmla="*/ 1651392 h 4750533"/>
              <a:gd name="connsiteX62" fmla="*/ 404572 w 7530453"/>
              <a:gd name="connsiteY62" fmla="*/ 1751107 h 4750533"/>
              <a:gd name="connsiteX63" fmla="*/ 420289 w 7530453"/>
              <a:gd name="connsiteY63" fmla="*/ 1988475 h 4750533"/>
              <a:gd name="connsiteX64" fmla="*/ 528610 w 7530453"/>
              <a:gd name="connsiteY64" fmla="*/ 1976514 h 4750533"/>
              <a:gd name="connsiteX65" fmla="*/ 691999 w 7530453"/>
              <a:gd name="connsiteY65" fmla="*/ 2046923 h 4750533"/>
              <a:gd name="connsiteX66" fmla="*/ 881879 w 7530453"/>
              <a:gd name="connsiteY66" fmla="*/ 2159948 h 4750533"/>
              <a:gd name="connsiteX67" fmla="*/ 846650 w 7530453"/>
              <a:gd name="connsiteY67" fmla="*/ 2305391 h 4750533"/>
              <a:gd name="connsiteX68" fmla="*/ 1036743 w 7530453"/>
              <a:gd name="connsiteY68" fmla="*/ 2535530 h 4750533"/>
              <a:gd name="connsiteX69" fmla="*/ 939283 w 7530453"/>
              <a:gd name="connsiteY69" fmla="*/ 2812110 h 4750533"/>
              <a:gd name="connsiteX0" fmla="*/ 939283 w 7530453"/>
              <a:gd name="connsiteY0" fmla="*/ 2812110 h 4750533"/>
              <a:gd name="connsiteX1" fmla="*/ 1481396 w 7530453"/>
              <a:gd name="connsiteY1" fmla="*/ 3054237 h 4750533"/>
              <a:gd name="connsiteX2" fmla="*/ 1802790 w 7530453"/>
              <a:gd name="connsiteY2" fmla="*/ 3213029 h 4750533"/>
              <a:gd name="connsiteX3" fmla="*/ 1227514 w 7530453"/>
              <a:gd name="connsiteY3" fmla="*/ 3902665 h 4750533"/>
              <a:gd name="connsiteX4" fmla="*/ 1039586 w 7530453"/>
              <a:gd name="connsiteY4" fmla="*/ 4419568 h 4750533"/>
              <a:gd name="connsiteX5" fmla="*/ 1493209 w 7530453"/>
              <a:gd name="connsiteY5" fmla="*/ 4106609 h 4750533"/>
              <a:gd name="connsiteX6" fmla="*/ 1490173 w 7530453"/>
              <a:gd name="connsiteY6" fmla="*/ 4017613 h 4750533"/>
              <a:gd name="connsiteX7" fmla="*/ 1624069 w 7530453"/>
              <a:gd name="connsiteY7" fmla="*/ 4013276 h 4750533"/>
              <a:gd name="connsiteX8" fmla="*/ 1590150 w 7530453"/>
              <a:gd name="connsiteY8" fmla="*/ 4093970 h 4750533"/>
              <a:gd name="connsiteX9" fmla="*/ 1973560 w 7530453"/>
              <a:gd name="connsiteY9" fmla="*/ 4248211 h 4750533"/>
              <a:gd name="connsiteX10" fmla="*/ 2029841 w 7530453"/>
              <a:gd name="connsiteY10" fmla="*/ 4278701 h 4750533"/>
              <a:gd name="connsiteX11" fmla="*/ 2037152 w 7530453"/>
              <a:gd name="connsiteY11" fmla="*/ 4158656 h 4750533"/>
              <a:gd name="connsiteX12" fmla="*/ 2083829 w 7530453"/>
              <a:gd name="connsiteY12" fmla="*/ 3962217 h 4750533"/>
              <a:gd name="connsiteX13" fmla="*/ 2168726 w 7530453"/>
              <a:gd name="connsiteY13" fmla="*/ 3487878 h 4750533"/>
              <a:gd name="connsiteX14" fmla="*/ 3047517 w 7530453"/>
              <a:gd name="connsiteY14" fmla="*/ 4188914 h 4750533"/>
              <a:gd name="connsiteX15" fmla="*/ 3337603 w 7530453"/>
              <a:gd name="connsiteY15" fmla="*/ 4327950 h 4750533"/>
              <a:gd name="connsiteX16" fmla="*/ 3541085 w 7530453"/>
              <a:gd name="connsiteY16" fmla="*/ 4363904 h 4750533"/>
              <a:gd name="connsiteX17" fmla="*/ 3789287 w 7530453"/>
              <a:gd name="connsiteY17" fmla="*/ 4426537 h 4750533"/>
              <a:gd name="connsiteX18" fmla="*/ 4079813 w 7530453"/>
              <a:gd name="connsiteY18" fmla="*/ 4477544 h 4750533"/>
              <a:gd name="connsiteX19" fmla="*/ 4153705 w 7530453"/>
              <a:gd name="connsiteY19" fmla="*/ 4458511 h 4750533"/>
              <a:gd name="connsiteX20" fmla="*/ 4141979 w 7530453"/>
              <a:gd name="connsiteY20" fmla="*/ 3973539 h 4750533"/>
              <a:gd name="connsiteX21" fmla="*/ 4149088 w 7530453"/>
              <a:gd name="connsiteY21" fmla="*/ 3679167 h 4750533"/>
              <a:gd name="connsiteX22" fmla="*/ 4201747 w 7530453"/>
              <a:gd name="connsiteY22" fmla="*/ 3634548 h 4750533"/>
              <a:gd name="connsiteX23" fmla="*/ 4664429 w 7530453"/>
              <a:gd name="connsiteY23" fmla="*/ 4017511 h 4750533"/>
              <a:gd name="connsiteX24" fmla="*/ 5026725 w 7530453"/>
              <a:gd name="connsiteY24" fmla="*/ 4265333 h 4750533"/>
              <a:gd name="connsiteX25" fmla="*/ 5611199 w 7530453"/>
              <a:gd name="connsiteY25" fmla="*/ 4750533 h 4750533"/>
              <a:gd name="connsiteX26" fmla="*/ 5618203 w 7530453"/>
              <a:gd name="connsiteY26" fmla="*/ 4440682 h 4750533"/>
              <a:gd name="connsiteX27" fmla="*/ 5463999 w 7530453"/>
              <a:gd name="connsiteY27" fmla="*/ 4179519 h 4750533"/>
              <a:gd name="connsiteX28" fmla="*/ 5734778 w 7530453"/>
              <a:gd name="connsiteY28" fmla="*/ 4098079 h 4750533"/>
              <a:gd name="connsiteX29" fmla="*/ 6008192 w 7530453"/>
              <a:gd name="connsiteY29" fmla="*/ 4005824 h 4750533"/>
              <a:gd name="connsiteX30" fmla="*/ 6003748 w 7530453"/>
              <a:gd name="connsiteY30" fmla="*/ 3751143 h 4750533"/>
              <a:gd name="connsiteX31" fmla="*/ 6248417 w 7530453"/>
              <a:gd name="connsiteY31" fmla="*/ 3739783 h 4750533"/>
              <a:gd name="connsiteX32" fmla="*/ 6182185 w 7530453"/>
              <a:gd name="connsiteY32" fmla="*/ 3706339 h 4750533"/>
              <a:gd name="connsiteX33" fmla="*/ 6059704 w 7530453"/>
              <a:gd name="connsiteY33" fmla="*/ 3681130 h 4750533"/>
              <a:gd name="connsiteX34" fmla="*/ 6099940 w 7530453"/>
              <a:gd name="connsiteY34" fmla="*/ 3597034 h 4750533"/>
              <a:gd name="connsiteX35" fmla="*/ 6139826 w 7530453"/>
              <a:gd name="connsiteY35" fmla="*/ 3520758 h 4750533"/>
              <a:gd name="connsiteX36" fmla="*/ 6257334 w 7530453"/>
              <a:gd name="connsiteY36" fmla="*/ 3589201 h 4750533"/>
              <a:gd name="connsiteX37" fmla="*/ 6335733 w 7530453"/>
              <a:gd name="connsiteY37" fmla="*/ 3573282 h 4750533"/>
              <a:gd name="connsiteX38" fmla="*/ 6435982 w 7530453"/>
              <a:gd name="connsiteY38" fmla="*/ 3553066 h 4750533"/>
              <a:gd name="connsiteX39" fmla="*/ 6577894 w 7530453"/>
              <a:gd name="connsiteY39" fmla="*/ 3591124 h 4750533"/>
              <a:gd name="connsiteX40" fmla="*/ 6715453 w 7530453"/>
              <a:gd name="connsiteY40" fmla="*/ 3339410 h 4750533"/>
              <a:gd name="connsiteX41" fmla="*/ 6980509 w 7530453"/>
              <a:gd name="connsiteY41" fmla="*/ 3515948 h 4750533"/>
              <a:gd name="connsiteX42" fmla="*/ 7172962 w 7530453"/>
              <a:gd name="connsiteY42" fmla="*/ 3640594 h 4750533"/>
              <a:gd name="connsiteX43" fmla="*/ 7506299 w 7530453"/>
              <a:gd name="connsiteY43" fmla="*/ 3856788 h 4750533"/>
              <a:gd name="connsiteX44" fmla="*/ 7530453 w 7530453"/>
              <a:gd name="connsiteY44" fmla="*/ 3805146 h 4750533"/>
              <a:gd name="connsiteX45" fmla="*/ 6215554 w 7530453"/>
              <a:gd name="connsiteY45" fmla="*/ 2691456 h 4750533"/>
              <a:gd name="connsiteX46" fmla="*/ 4505700 w 7530453"/>
              <a:gd name="connsiteY46" fmla="*/ 1558005 h 4750533"/>
              <a:gd name="connsiteX47" fmla="*/ 3714851 w 7530453"/>
              <a:gd name="connsiteY47" fmla="*/ 1063340 h 4750533"/>
              <a:gd name="connsiteX48" fmla="*/ 3405242 w 7530453"/>
              <a:gd name="connsiteY48" fmla="*/ 695702 h 4750533"/>
              <a:gd name="connsiteX49" fmla="*/ 2989294 w 7530453"/>
              <a:gd name="connsiteY49" fmla="*/ 0 h 4750533"/>
              <a:gd name="connsiteX50" fmla="*/ 2428349 w 7530453"/>
              <a:gd name="connsiteY50" fmla="*/ 1094620 h 4750533"/>
              <a:gd name="connsiteX51" fmla="*/ 2151733 w 7530453"/>
              <a:gd name="connsiteY51" fmla="*/ 1119896 h 4750533"/>
              <a:gd name="connsiteX52" fmla="*/ 1844109 w 7530453"/>
              <a:gd name="connsiteY52" fmla="*/ 1172490 h 4750533"/>
              <a:gd name="connsiteX53" fmla="*/ 1331283 w 7530453"/>
              <a:gd name="connsiteY53" fmla="*/ 1233303 h 4750533"/>
              <a:gd name="connsiteX54" fmla="*/ 775147 w 7530453"/>
              <a:gd name="connsiteY54" fmla="*/ 1204891 h 4750533"/>
              <a:gd name="connsiteX55" fmla="*/ 704984 w 7530453"/>
              <a:gd name="connsiteY55" fmla="*/ 1303270 h 4750533"/>
              <a:gd name="connsiteX56" fmla="*/ 611741 w 7530453"/>
              <a:gd name="connsiteY56" fmla="*/ 1427739 h 4750533"/>
              <a:gd name="connsiteX57" fmla="*/ 503874 w 7530453"/>
              <a:gd name="connsiteY57" fmla="*/ 1428589 h 4750533"/>
              <a:gd name="connsiteX58" fmla="*/ 474344 w 7530453"/>
              <a:gd name="connsiteY58" fmla="*/ 1560812 h 4750533"/>
              <a:gd name="connsiteX59" fmla="*/ 256794 w 7530453"/>
              <a:gd name="connsiteY59" fmla="*/ 1519248 h 4750533"/>
              <a:gd name="connsiteX60" fmla="*/ 0 w 7530453"/>
              <a:gd name="connsiteY60" fmla="*/ 1400486 h 4750533"/>
              <a:gd name="connsiteX61" fmla="*/ 473459 w 7530453"/>
              <a:gd name="connsiteY61" fmla="*/ 1651392 h 4750533"/>
              <a:gd name="connsiteX62" fmla="*/ 404572 w 7530453"/>
              <a:gd name="connsiteY62" fmla="*/ 1751107 h 4750533"/>
              <a:gd name="connsiteX63" fmla="*/ 420289 w 7530453"/>
              <a:gd name="connsiteY63" fmla="*/ 1988475 h 4750533"/>
              <a:gd name="connsiteX64" fmla="*/ 528610 w 7530453"/>
              <a:gd name="connsiteY64" fmla="*/ 1976514 h 4750533"/>
              <a:gd name="connsiteX65" fmla="*/ 691999 w 7530453"/>
              <a:gd name="connsiteY65" fmla="*/ 2046923 h 4750533"/>
              <a:gd name="connsiteX66" fmla="*/ 881879 w 7530453"/>
              <a:gd name="connsiteY66" fmla="*/ 2159948 h 4750533"/>
              <a:gd name="connsiteX67" fmla="*/ 846650 w 7530453"/>
              <a:gd name="connsiteY67" fmla="*/ 2305391 h 4750533"/>
              <a:gd name="connsiteX68" fmla="*/ 1036743 w 7530453"/>
              <a:gd name="connsiteY68" fmla="*/ 2535530 h 4750533"/>
              <a:gd name="connsiteX69" fmla="*/ 939283 w 7530453"/>
              <a:gd name="connsiteY69" fmla="*/ 2812110 h 4750533"/>
              <a:gd name="connsiteX0" fmla="*/ 939283 w 7530453"/>
              <a:gd name="connsiteY0" fmla="*/ 2812110 h 4750533"/>
              <a:gd name="connsiteX1" fmla="*/ 1481396 w 7530453"/>
              <a:gd name="connsiteY1" fmla="*/ 3054237 h 4750533"/>
              <a:gd name="connsiteX2" fmla="*/ 1802790 w 7530453"/>
              <a:gd name="connsiteY2" fmla="*/ 3213029 h 4750533"/>
              <a:gd name="connsiteX3" fmla="*/ 1227514 w 7530453"/>
              <a:gd name="connsiteY3" fmla="*/ 3902665 h 4750533"/>
              <a:gd name="connsiteX4" fmla="*/ 1039586 w 7530453"/>
              <a:gd name="connsiteY4" fmla="*/ 4419568 h 4750533"/>
              <a:gd name="connsiteX5" fmla="*/ 1493209 w 7530453"/>
              <a:gd name="connsiteY5" fmla="*/ 4106609 h 4750533"/>
              <a:gd name="connsiteX6" fmla="*/ 1490173 w 7530453"/>
              <a:gd name="connsiteY6" fmla="*/ 4017613 h 4750533"/>
              <a:gd name="connsiteX7" fmla="*/ 1624069 w 7530453"/>
              <a:gd name="connsiteY7" fmla="*/ 4013276 h 4750533"/>
              <a:gd name="connsiteX8" fmla="*/ 1590150 w 7530453"/>
              <a:gd name="connsiteY8" fmla="*/ 4093970 h 4750533"/>
              <a:gd name="connsiteX9" fmla="*/ 1973560 w 7530453"/>
              <a:gd name="connsiteY9" fmla="*/ 4226915 h 4750533"/>
              <a:gd name="connsiteX10" fmla="*/ 2029841 w 7530453"/>
              <a:gd name="connsiteY10" fmla="*/ 4278701 h 4750533"/>
              <a:gd name="connsiteX11" fmla="*/ 2037152 w 7530453"/>
              <a:gd name="connsiteY11" fmla="*/ 4158656 h 4750533"/>
              <a:gd name="connsiteX12" fmla="*/ 2083829 w 7530453"/>
              <a:gd name="connsiteY12" fmla="*/ 3962217 h 4750533"/>
              <a:gd name="connsiteX13" fmla="*/ 2168726 w 7530453"/>
              <a:gd name="connsiteY13" fmla="*/ 3487878 h 4750533"/>
              <a:gd name="connsiteX14" fmla="*/ 3047517 w 7530453"/>
              <a:gd name="connsiteY14" fmla="*/ 4188914 h 4750533"/>
              <a:gd name="connsiteX15" fmla="*/ 3337603 w 7530453"/>
              <a:gd name="connsiteY15" fmla="*/ 4327950 h 4750533"/>
              <a:gd name="connsiteX16" fmla="*/ 3541085 w 7530453"/>
              <a:gd name="connsiteY16" fmla="*/ 4363904 h 4750533"/>
              <a:gd name="connsiteX17" fmla="*/ 3789287 w 7530453"/>
              <a:gd name="connsiteY17" fmla="*/ 4426537 h 4750533"/>
              <a:gd name="connsiteX18" fmla="*/ 4079813 w 7530453"/>
              <a:gd name="connsiteY18" fmla="*/ 4477544 h 4750533"/>
              <a:gd name="connsiteX19" fmla="*/ 4153705 w 7530453"/>
              <a:gd name="connsiteY19" fmla="*/ 4458511 h 4750533"/>
              <a:gd name="connsiteX20" fmla="*/ 4141979 w 7530453"/>
              <a:gd name="connsiteY20" fmla="*/ 3973539 h 4750533"/>
              <a:gd name="connsiteX21" fmla="*/ 4149088 w 7530453"/>
              <a:gd name="connsiteY21" fmla="*/ 3679167 h 4750533"/>
              <a:gd name="connsiteX22" fmla="*/ 4201747 w 7530453"/>
              <a:gd name="connsiteY22" fmla="*/ 3634548 h 4750533"/>
              <a:gd name="connsiteX23" fmla="*/ 4664429 w 7530453"/>
              <a:gd name="connsiteY23" fmla="*/ 4017511 h 4750533"/>
              <a:gd name="connsiteX24" fmla="*/ 5026725 w 7530453"/>
              <a:gd name="connsiteY24" fmla="*/ 4265333 h 4750533"/>
              <a:gd name="connsiteX25" fmla="*/ 5611199 w 7530453"/>
              <a:gd name="connsiteY25" fmla="*/ 4750533 h 4750533"/>
              <a:gd name="connsiteX26" fmla="*/ 5618203 w 7530453"/>
              <a:gd name="connsiteY26" fmla="*/ 4440682 h 4750533"/>
              <a:gd name="connsiteX27" fmla="*/ 5463999 w 7530453"/>
              <a:gd name="connsiteY27" fmla="*/ 4179519 h 4750533"/>
              <a:gd name="connsiteX28" fmla="*/ 5734778 w 7530453"/>
              <a:gd name="connsiteY28" fmla="*/ 4098079 h 4750533"/>
              <a:gd name="connsiteX29" fmla="*/ 6008192 w 7530453"/>
              <a:gd name="connsiteY29" fmla="*/ 4005824 h 4750533"/>
              <a:gd name="connsiteX30" fmla="*/ 6003748 w 7530453"/>
              <a:gd name="connsiteY30" fmla="*/ 3751143 h 4750533"/>
              <a:gd name="connsiteX31" fmla="*/ 6248417 w 7530453"/>
              <a:gd name="connsiteY31" fmla="*/ 3739783 h 4750533"/>
              <a:gd name="connsiteX32" fmla="*/ 6182185 w 7530453"/>
              <a:gd name="connsiteY32" fmla="*/ 3706339 h 4750533"/>
              <a:gd name="connsiteX33" fmla="*/ 6059704 w 7530453"/>
              <a:gd name="connsiteY33" fmla="*/ 3681130 h 4750533"/>
              <a:gd name="connsiteX34" fmla="*/ 6099940 w 7530453"/>
              <a:gd name="connsiteY34" fmla="*/ 3597034 h 4750533"/>
              <a:gd name="connsiteX35" fmla="*/ 6139826 w 7530453"/>
              <a:gd name="connsiteY35" fmla="*/ 3520758 h 4750533"/>
              <a:gd name="connsiteX36" fmla="*/ 6257334 w 7530453"/>
              <a:gd name="connsiteY36" fmla="*/ 3589201 h 4750533"/>
              <a:gd name="connsiteX37" fmla="*/ 6335733 w 7530453"/>
              <a:gd name="connsiteY37" fmla="*/ 3573282 h 4750533"/>
              <a:gd name="connsiteX38" fmla="*/ 6435982 w 7530453"/>
              <a:gd name="connsiteY38" fmla="*/ 3553066 h 4750533"/>
              <a:gd name="connsiteX39" fmla="*/ 6577894 w 7530453"/>
              <a:gd name="connsiteY39" fmla="*/ 3591124 h 4750533"/>
              <a:gd name="connsiteX40" fmla="*/ 6715453 w 7530453"/>
              <a:gd name="connsiteY40" fmla="*/ 3339410 h 4750533"/>
              <a:gd name="connsiteX41" fmla="*/ 6980509 w 7530453"/>
              <a:gd name="connsiteY41" fmla="*/ 3515948 h 4750533"/>
              <a:gd name="connsiteX42" fmla="*/ 7172962 w 7530453"/>
              <a:gd name="connsiteY42" fmla="*/ 3640594 h 4750533"/>
              <a:gd name="connsiteX43" fmla="*/ 7506299 w 7530453"/>
              <a:gd name="connsiteY43" fmla="*/ 3856788 h 4750533"/>
              <a:gd name="connsiteX44" fmla="*/ 7530453 w 7530453"/>
              <a:gd name="connsiteY44" fmla="*/ 3805146 h 4750533"/>
              <a:gd name="connsiteX45" fmla="*/ 6215554 w 7530453"/>
              <a:gd name="connsiteY45" fmla="*/ 2691456 h 4750533"/>
              <a:gd name="connsiteX46" fmla="*/ 4505700 w 7530453"/>
              <a:gd name="connsiteY46" fmla="*/ 1558005 h 4750533"/>
              <a:gd name="connsiteX47" fmla="*/ 3714851 w 7530453"/>
              <a:gd name="connsiteY47" fmla="*/ 1063340 h 4750533"/>
              <a:gd name="connsiteX48" fmla="*/ 3405242 w 7530453"/>
              <a:gd name="connsiteY48" fmla="*/ 695702 h 4750533"/>
              <a:gd name="connsiteX49" fmla="*/ 2989294 w 7530453"/>
              <a:gd name="connsiteY49" fmla="*/ 0 h 4750533"/>
              <a:gd name="connsiteX50" fmla="*/ 2428349 w 7530453"/>
              <a:gd name="connsiteY50" fmla="*/ 1094620 h 4750533"/>
              <a:gd name="connsiteX51" fmla="*/ 2151733 w 7530453"/>
              <a:gd name="connsiteY51" fmla="*/ 1119896 h 4750533"/>
              <a:gd name="connsiteX52" fmla="*/ 1844109 w 7530453"/>
              <a:gd name="connsiteY52" fmla="*/ 1172490 h 4750533"/>
              <a:gd name="connsiteX53" fmla="*/ 1331283 w 7530453"/>
              <a:gd name="connsiteY53" fmla="*/ 1233303 h 4750533"/>
              <a:gd name="connsiteX54" fmla="*/ 775147 w 7530453"/>
              <a:gd name="connsiteY54" fmla="*/ 1204891 h 4750533"/>
              <a:gd name="connsiteX55" fmla="*/ 704984 w 7530453"/>
              <a:gd name="connsiteY55" fmla="*/ 1303270 h 4750533"/>
              <a:gd name="connsiteX56" fmla="*/ 611741 w 7530453"/>
              <a:gd name="connsiteY56" fmla="*/ 1427739 h 4750533"/>
              <a:gd name="connsiteX57" fmla="*/ 503874 w 7530453"/>
              <a:gd name="connsiteY57" fmla="*/ 1428589 h 4750533"/>
              <a:gd name="connsiteX58" fmla="*/ 474344 w 7530453"/>
              <a:gd name="connsiteY58" fmla="*/ 1560812 h 4750533"/>
              <a:gd name="connsiteX59" fmla="*/ 256794 w 7530453"/>
              <a:gd name="connsiteY59" fmla="*/ 1519248 h 4750533"/>
              <a:gd name="connsiteX60" fmla="*/ 0 w 7530453"/>
              <a:gd name="connsiteY60" fmla="*/ 1400486 h 4750533"/>
              <a:gd name="connsiteX61" fmla="*/ 473459 w 7530453"/>
              <a:gd name="connsiteY61" fmla="*/ 1651392 h 4750533"/>
              <a:gd name="connsiteX62" fmla="*/ 404572 w 7530453"/>
              <a:gd name="connsiteY62" fmla="*/ 1751107 h 4750533"/>
              <a:gd name="connsiteX63" fmla="*/ 420289 w 7530453"/>
              <a:gd name="connsiteY63" fmla="*/ 1988475 h 4750533"/>
              <a:gd name="connsiteX64" fmla="*/ 528610 w 7530453"/>
              <a:gd name="connsiteY64" fmla="*/ 1976514 h 4750533"/>
              <a:gd name="connsiteX65" fmla="*/ 691999 w 7530453"/>
              <a:gd name="connsiteY65" fmla="*/ 2046923 h 4750533"/>
              <a:gd name="connsiteX66" fmla="*/ 881879 w 7530453"/>
              <a:gd name="connsiteY66" fmla="*/ 2159948 h 4750533"/>
              <a:gd name="connsiteX67" fmla="*/ 846650 w 7530453"/>
              <a:gd name="connsiteY67" fmla="*/ 2305391 h 4750533"/>
              <a:gd name="connsiteX68" fmla="*/ 1036743 w 7530453"/>
              <a:gd name="connsiteY68" fmla="*/ 2535530 h 4750533"/>
              <a:gd name="connsiteX69" fmla="*/ 939283 w 7530453"/>
              <a:gd name="connsiteY69" fmla="*/ 2812110 h 4750533"/>
              <a:gd name="connsiteX0" fmla="*/ 939283 w 7530453"/>
              <a:gd name="connsiteY0" fmla="*/ 2812110 h 4750533"/>
              <a:gd name="connsiteX1" fmla="*/ 1481396 w 7530453"/>
              <a:gd name="connsiteY1" fmla="*/ 3054237 h 4750533"/>
              <a:gd name="connsiteX2" fmla="*/ 1802790 w 7530453"/>
              <a:gd name="connsiteY2" fmla="*/ 3213029 h 4750533"/>
              <a:gd name="connsiteX3" fmla="*/ 1227514 w 7530453"/>
              <a:gd name="connsiteY3" fmla="*/ 3902665 h 4750533"/>
              <a:gd name="connsiteX4" fmla="*/ 1039586 w 7530453"/>
              <a:gd name="connsiteY4" fmla="*/ 4419568 h 4750533"/>
              <a:gd name="connsiteX5" fmla="*/ 1493209 w 7530453"/>
              <a:gd name="connsiteY5" fmla="*/ 4106609 h 4750533"/>
              <a:gd name="connsiteX6" fmla="*/ 1490173 w 7530453"/>
              <a:gd name="connsiteY6" fmla="*/ 4017613 h 4750533"/>
              <a:gd name="connsiteX7" fmla="*/ 1624069 w 7530453"/>
              <a:gd name="connsiteY7" fmla="*/ 4013276 h 4750533"/>
              <a:gd name="connsiteX8" fmla="*/ 1590150 w 7530453"/>
              <a:gd name="connsiteY8" fmla="*/ 4093970 h 4750533"/>
              <a:gd name="connsiteX9" fmla="*/ 1973560 w 7530453"/>
              <a:gd name="connsiteY9" fmla="*/ 4226915 h 4750533"/>
              <a:gd name="connsiteX10" fmla="*/ 2038360 w 7530453"/>
              <a:gd name="connsiteY10" fmla="*/ 4253146 h 4750533"/>
              <a:gd name="connsiteX11" fmla="*/ 2037152 w 7530453"/>
              <a:gd name="connsiteY11" fmla="*/ 4158656 h 4750533"/>
              <a:gd name="connsiteX12" fmla="*/ 2083829 w 7530453"/>
              <a:gd name="connsiteY12" fmla="*/ 3962217 h 4750533"/>
              <a:gd name="connsiteX13" fmla="*/ 2168726 w 7530453"/>
              <a:gd name="connsiteY13" fmla="*/ 3487878 h 4750533"/>
              <a:gd name="connsiteX14" fmla="*/ 3047517 w 7530453"/>
              <a:gd name="connsiteY14" fmla="*/ 4188914 h 4750533"/>
              <a:gd name="connsiteX15" fmla="*/ 3337603 w 7530453"/>
              <a:gd name="connsiteY15" fmla="*/ 4327950 h 4750533"/>
              <a:gd name="connsiteX16" fmla="*/ 3541085 w 7530453"/>
              <a:gd name="connsiteY16" fmla="*/ 4363904 h 4750533"/>
              <a:gd name="connsiteX17" fmla="*/ 3789287 w 7530453"/>
              <a:gd name="connsiteY17" fmla="*/ 4426537 h 4750533"/>
              <a:gd name="connsiteX18" fmla="*/ 4079813 w 7530453"/>
              <a:gd name="connsiteY18" fmla="*/ 4477544 h 4750533"/>
              <a:gd name="connsiteX19" fmla="*/ 4153705 w 7530453"/>
              <a:gd name="connsiteY19" fmla="*/ 4458511 h 4750533"/>
              <a:gd name="connsiteX20" fmla="*/ 4141979 w 7530453"/>
              <a:gd name="connsiteY20" fmla="*/ 3973539 h 4750533"/>
              <a:gd name="connsiteX21" fmla="*/ 4149088 w 7530453"/>
              <a:gd name="connsiteY21" fmla="*/ 3679167 h 4750533"/>
              <a:gd name="connsiteX22" fmla="*/ 4201747 w 7530453"/>
              <a:gd name="connsiteY22" fmla="*/ 3634548 h 4750533"/>
              <a:gd name="connsiteX23" fmla="*/ 4664429 w 7530453"/>
              <a:gd name="connsiteY23" fmla="*/ 4017511 h 4750533"/>
              <a:gd name="connsiteX24" fmla="*/ 5026725 w 7530453"/>
              <a:gd name="connsiteY24" fmla="*/ 4265333 h 4750533"/>
              <a:gd name="connsiteX25" fmla="*/ 5611199 w 7530453"/>
              <a:gd name="connsiteY25" fmla="*/ 4750533 h 4750533"/>
              <a:gd name="connsiteX26" fmla="*/ 5618203 w 7530453"/>
              <a:gd name="connsiteY26" fmla="*/ 4440682 h 4750533"/>
              <a:gd name="connsiteX27" fmla="*/ 5463999 w 7530453"/>
              <a:gd name="connsiteY27" fmla="*/ 4179519 h 4750533"/>
              <a:gd name="connsiteX28" fmla="*/ 5734778 w 7530453"/>
              <a:gd name="connsiteY28" fmla="*/ 4098079 h 4750533"/>
              <a:gd name="connsiteX29" fmla="*/ 6008192 w 7530453"/>
              <a:gd name="connsiteY29" fmla="*/ 4005824 h 4750533"/>
              <a:gd name="connsiteX30" fmla="*/ 6003748 w 7530453"/>
              <a:gd name="connsiteY30" fmla="*/ 3751143 h 4750533"/>
              <a:gd name="connsiteX31" fmla="*/ 6248417 w 7530453"/>
              <a:gd name="connsiteY31" fmla="*/ 3739783 h 4750533"/>
              <a:gd name="connsiteX32" fmla="*/ 6182185 w 7530453"/>
              <a:gd name="connsiteY32" fmla="*/ 3706339 h 4750533"/>
              <a:gd name="connsiteX33" fmla="*/ 6059704 w 7530453"/>
              <a:gd name="connsiteY33" fmla="*/ 3681130 h 4750533"/>
              <a:gd name="connsiteX34" fmla="*/ 6099940 w 7530453"/>
              <a:gd name="connsiteY34" fmla="*/ 3597034 h 4750533"/>
              <a:gd name="connsiteX35" fmla="*/ 6139826 w 7530453"/>
              <a:gd name="connsiteY35" fmla="*/ 3520758 h 4750533"/>
              <a:gd name="connsiteX36" fmla="*/ 6257334 w 7530453"/>
              <a:gd name="connsiteY36" fmla="*/ 3589201 h 4750533"/>
              <a:gd name="connsiteX37" fmla="*/ 6335733 w 7530453"/>
              <a:gd name="connsiteY37" fmla="*/ 3573282 h 4750533"/>
              <a:gd name="connsiteX38" fmla="*/ 6435982 w 7530453"/>
              <a:gd name="connsiteY38" fmla="*/ 3553066 h 4750533"/>
              <a:gd name="connsiteX39" fmla="*/ 6577894 w 7530453"/>
              <a:gd name="connsiteY39" fmla="*/ 3591124 h 4750533"/>
              <a:gd name="connsiteX40" fmla="*/ 6715453 w 7530453"/>
              <a:gd name="connsiteY40" fmla="*/ 3339410 h 4750533"/>
              <a:gd name="connsiteX41" fmla="*/ 6980509 w 7530453"/>
              <a:gd name="connsiteY41" fmla="*/ 3515948 h 4750533"/>
              <a:gd name="connsiteX42" fmla="*/ 7172962 w 7530453"/>
              <a:gd name="connsiteY42" fmla="*/ 3640594 h 4750533"/>
              <a:gd name="connsiteX43" fmla="*/ 7506299 w 7530453"/>
              <a:gd name="connsiteY43" fmla="*/ 3856788 h 4750533"/>
              <a:gd name="connsiteX44" fmla="*/ 7530453 w 7530453"/>
              <a:gd name="connsiteY44" fmla="*/ 3805146 h 4750533"/>
              <a:gd name="connsiteX45" fmla="*/ 6215554 w 7530453"/>
              <a:gd name="connsiteY45" fmla="*/ 2691456 h 4750533"/>
              <a:gd name="connsiteX46" fmla="*/ 4505700 w 7530453"/>
              <a:gd name="connsiteY46" fmla="*/ 1558005 h 4750533"/>
              <a:gd name="connsiteX47" fmla="*/ 3714851 w 7530453"/>
              <a:gd name="connsiteY47" fmla="*/ 1063340 h 4750533"/>
              <a:gd name="connsiteX48" fmla="*/ 3405242 w 7530453"/>
              <a:gd name="connsiteY48" fmla="*/ 695702 h 4750533"/>
              <a:gd name="connsiteX49" fmla="*/ 2989294 w 7530453"/>
              <a:gd name="connsiteY49" fmla="*/ 0 h 4750533"/>
              <a:gd name="connsiteX50" fmla="*/ 2428349 w 7530453"/>
              <a:gd name="connsiteY50" fmla="*/ 1094620 h 4750533"/>
              <a:gd name="connsiteX51" fmla="*/ 2151733 w 7530453"/>
              <a:gd name="connsiteY51" fmla="*/ 1119896 h 4750533"/>
              <a:gd name="connsiteX52" fmla="*/ 1844109 w 7530453"/>
              <a:gd name="connsiteY52" fmla="*/ 1172490 h 4750533"/>
              <a:gd name="connsiteX53" fmla="*/ 1331283 w 7530453"/>
              <a:gd name="connsiteY53" fmla="*/ 1233303 h 4750533"/>
              <a:gd name="connsiteX54" fmla="*/ 775147 w 7530453"/>
              <a:gd name="connsiteY54" fmla="*/ 1204891 h 4750533"/>
              <a:gd name="connsiteX55" fmla="*/ 704984 w 7530453"/>
              <a:gd name="connsiteY55" fmla="*/ 1303270 h 4750533"/>
              <a:gd name="connsiteX56" fmla="*/ 611741 w 7530453"/>
              <a:gd name="connsiteY56" fmla="*/ 1427739 h 4750533"/>
              <a:gd name="connsiteX57" fmla="*/ 503874 w 7530453"/>
              <a:gd name="connsiteY57" fmla="*/ 1428589 h 4750533"/>
              <a:gd name="connsiteX58" fmla="*/ 474344 w 7530453"/>
              <a:gd name="connsiteY58" fmla="*/ 1560812 h 4750533"/>
              <a:gd name="connsiteX59" fmla="*/ 256794 w 7530453"/>
              <a:gd name="connsiteY59" fmla="*/ 1519248 h 4750533"/>
              <a:gd name="connsiteX60" fmla="*/ 0 w 7530453"/>
              <a:gd name="connsiteY60" fmla="*/ 1400486 h 4750533"/>
              <a:gd name="connsiteX61" fmla="*/ 473459 w 7530453"/>
              <a:gd name="connsiteY61" fmla="*/ 1651392 h 4750533"/>
              <a:gd name="connsiteX62" fmla="*/ 404572 w 7530453"/>
              <a:gd name="connsiteY62" fmla="*/ 1751107 h 4750533"/>
              <a:gd name="connsiteX63" fmla="*/ 420289 w 7530453"/>
              <a:gd name="connsiteY63" fmla="*/ 1988475 h 4750533"/>
              <a:gd name="connsiteX64" fmla="*/ 528610 w 7530453"/>
              <a:gd name="connsiteY64" fmla="*/ 1976514 h 4750533"/>
              <a:gd name="connsiteX65" fmla="*/ 691999 w 7530453"/>
              <a:gd name="connsiteY65" fmla="*/ 2046923 h 4750533"/>
              <a:gd name="connsiteX66" fmla="*/ 881879 w 7530453"/>
              <a:gd name="connsiteY66" fmla="*/ 2159948 h 4750533"/>
              <a:gd name="connsiteX67" fmla="*/ 846650 w 7530453"/>
              <a:gd name="connsiteY67" fmla="*/ 2305391 h 4750533"/>
              <a:gd name="connsiteX68" fmla="*/ 1036743 w 7530453"/>
              <a:gd name="connsiteY68" fmla="*/ 2535530 h 4750533"/>
              <a:gd name="connsiteX69" fmla="*/ 939283 w 7530453"/>
              <a:gd name="connsiteY69" fmla="*/ 2812110 h 4750533"/>
              <a:gd name="connsiteX0" fmla="*/ 939283 w 7530453"/>
              <a:gd name="connsiteY0" fmla="*/ 2812110 h 4750533"/>
              <a:gd name="connsiteX1" fmla="*/ 1481396 w 7530453"/>
              <a:gd name="connsiteY1" fmla="*/ 3054237 h 4750533"/>
              <a:gd name="connsiteX2" fmla="*/ 1802790 w 7530453"/>
              <a:gd name="connsiteY2" fmla="*/ 3213029 h 4750533"/>
              <a:gd name="connsiteX3" fmla="*/ 1227514 w 7530453"/>
              <a:gd name="connsiteY3" fmla="*/ 3902665 h 4750533"/>
              <a:gd name="connsiteX4" fmla="*/ 1039586 w 7530453"/>
              <a:gd name="connsiteY4" fmla="*/ 4419568 h 4750533"/>
              <a:gd name="connsiteX5" fmla="*/ 1493209 w 7530453"/>
              <a:gd name="connsiteY5" fmla="*/ 4106609 h 4750533"/>
              <a:gd name="connsiteX6" fmla="*/ 1515729 w 7530453"/>
              <a:gd name="connsiteY6" fmla="*/ 4004835 h 4750533"/>
              <a:gd name="connsiteX7" fmla="*/ 1624069 w 7530453"/>
              <a:gd name="connsiteY7" fmla="*/ 4013276 h 4750533"/>
              <a:gd name="connsiteX8" fmla="*/ 1590150 w 7530453"/>
              <a:gd name="connsiteY8" fmla="*/ 4093970 h 4750533"/>
              <a:gd name="connsiteX9" fmla="*/ 1973560 w 7530453"/>
              <a:gd name="connsiteY9" fmla="*/ 4226915 h 4750533"/>
              <a:gd name="connsiteX10" fmla="*/ 2038360 w 7530453"/>
              <a:gd name="connsiteY10" fmla="*/ 4253146 h 4750533"/>
              <a:gd name="connsiteX11" fmla="*/ 2037152 w 7530453"/>
              <a:gd name="connsiteY11" fmla="*/ 4158656 h 4750533"/>
              <a:gd name="connsiteX12" fmla="*/ 2083829 w 7530453"/>
              <a:gd name="connsiteY12" fmla="*/ 3962217 h 4750533"/>
              <a:gd name="connsiteX13" fmla="*/ 2168726 w 7530453"/>
              <a:gd name="connsiteY13" fmla="*/ 3487878 h 4750533"/>
              <a:gd name="connsiteX14" fmla="*/ 3047517 w 7530453"/>
              <a:gd name="connsiteY14" fmla="*/ 4188914 h 4750533"/>
              <a:gd name="connsiteX15" fmla="*/ 3337603 w 7530453"/>
              <a:gd name="connsiteY15" fmla="*/ 4327950 h 4750533"/>
              <a:gd name="connsiteX16" fmla="*/ 3541085 w 7530453"/>
              <a:gd name="connsiteY16" fmla="*/ 4363904 h 4750533"/>
              <a:gd name="connsiteX17" fmla="*/ 3789287 w 7530453"/>
              <a:gd name="connsiteY17" fmla="*/ 4426537 h 4750533"/>
              <a:gd name="connsiteX18" fmla="*/ 4079813 w 7530453"/>
              <a:gd name="connsiteY18" fmla="*/ 4477544 h 4750533"/>
              <a:gd name="connsiteX19" fmla="*/ 4153705 w 7530453"/>
              <a:gd name="connsiteY19" fmla="*/ 4458511 h 4750533"/>
              <a:gd name="connsiteX20" fmla="*/ 4141979 w 7530453"/>
              <a:gd name="connsiteY20" fmla="*/ 3973539 h 4750533"/>
              <a:gd name="connsiteX21" fmla="*/ 4149088 w 7530453"/>
              <a:gd name="connsiteY21" fmla="*/ 3679167 h 4750533"/>
              <a:gd name="connsiteX22" fmla="*/ 4201747 w 7530453"/>
              <a:gd name="connsiteY22" fmla="*/ 3634548 h 4750533"/>
              <a:gd name="connsiteX23" fmla="*/ 4664429 w 7530453"/>
              <a:gd name="connsiteY23" fmla="*/ 4017511 h 4750533"/>
              <a:gd name="connsiteX24" fmla="*/ 5026725 w 7530453"/>
              <a:gd name="connsiteY24" fmla="*/ 4265333 h 4750533"/>
              <a:gd name="connsiteX25" fmla="*/ 5611199 w 7530453"/>
              <a:gd name="connsiteY25" fmla="*/ 4750533 h 4750533"/>
              <a:gd name="connsiteX26" fmla="*/ 5618203 w 7530453"/>
              <a:gd name="connsiteY26" fmla="*/ 4440682 h 4750533"/>
              <a:gd name="connsiteX27" fmla="*/ 5463999 w 7530453"/>
              <a:gd name="connsiteY27" fmla="*/ 4179519 h 4750533"/>
              <a:gd name="connsiteX28" fmla="*/ 5734778 w 7530453"/>
              <a:gd name="connsiteY28" fmla="*/ 4098079 h 4750533"/>
              <a:gd name="connsiteX29" fmla="*/ 6008192 w 7530453"/>
              <a:gd name="connsiteY29" fmla="*/ 4005824 h 4750533"/>
              <a:gd name="connsiteX30" fmla="*/ 6003748 w 7530453"/>
              <a:gd name="connsiteY30" fmla="*/ 3751143 h 4750533"/>
              <a:gd name="connsiteX31" fmla="*/ 6248417 w 7530453"/>
              <a:gd name="connsiteY31" fmla="*/ 3739783 h 4750533"/>
              <a:gd name="connsiteX32" fmla="*/ 6182185 w 7530453"/>
              <a:gd name="connsiteY32" fmla="*/ 3706339 h 4750533"/>
              <a:gd name="connsiteX33" fmla="*/ 6059704 w 7530453"/>
              <a:gd name="connsiteY33" fmla="*/ 3681130 h 4750533"/>
              <a:gd name="connsiteX34" fmla="*/ 6099940 w 7530453"/>
              <a:gd name="connsiteY34" fmla="*/ 3597034 h 4750533"/>
              <a:gd name="connsiteX35" fmla="*/ 6139826 w 7530453"/>
              <a:gd name="connsiteY35" fmla="*/ 3520758 h 4750533"/>
              <a:gd name="connsiteX36" fmla="*/ 6257334 w 7530453"/>
              <a:gd name="connsiteY36" fmla="*/ 3589201 h 4750533"/>
              <a:gd name="connsiteX37" fmla="*/ 6335733 w 7530453"/>
              <a:gd name="connsiteY37" fmla="*/ 3573282 h 4750533"/>
              <a:gd name="connsiteX38" fmla="*/ 6435982 w 7530453"/>
              <a:gd name="connsiteY38" fmla="*/ 3553066 h 4750533"/>
              <a:gd name="connsiteX39" fmla="*/ 6577894 w 7530453"/>
              <a:gd name="connsiteY39" fmla="*/ 3591124 h 4750533"/>
              <a:gd name="connsiteX40" fmla="*/ 6715453 w 7530453"/>
              <a:gd name="connsiteY40" fmla="*/ 3339410 h 4750533"/>
              <a:gd name="connsiteX41" fmla="*/ 6980509 w 7530453"/>
              <a:gd name="connsiteY41" fmla="*/ 3515948 h 4750533"/>
              <a:gd name="connsiteX42" fmla="*/ 7172962 w 7530453"/>
              <a:gd name="connsiteY42" fmla="*/ 3640594 h 4750533"/>
              <a:gd name="connsiteX43" fmla="*/ 7506299 w 7530453"/>
              <a:gd name="connsiteY43" fmla="*/ 3856788 h 4750533"/>
              <a:gd name="connsiteX44" fmla="*/ 7530453 w 7530453"/>
              <a:gd name="connsiteY44" fmla="*/ 3805146 h 4750533"/>
              <a:gd name="connsiteX45" fmla="*/ 6215554 w 7530453"/>
              <a:gd name="connsiteY45" fmla="*/ 2691456 h 4750533"/>
              <a:gd name="connsiteX46" fmla="*/ 4505700 w 7530453"/>
              <a:gd name="connsiteY46" fmla="*/ 1558005 h 4750533"/>
              <a:gd name="connsiteX47" fmla="*/ 3714851 w 7530453"/>
              <a:gd name="connsiteY47" fmla="*/ 1063340 h 4750533"/>
              <a:gd name="connsiteX48" fmla="*/ 3405242 w 7530453"/>
              <a:gd name="connsiteY48" fmla="*/ 695702 h 4750533"/>
              <a:gd name="connsiteX49" fmla="*/ 2989294 w 7530453"/>
              <a:gd name="connsiteY49" fmla="*/ 0 h 4750533"/>
              <a:gd name="connsiteX50" fmla="*/ 2428349 w 7530453"/>
              <a:gd name="connsiteY50" fmla="*/ 1094620 h 4750533"/>
              <a:gd name="connsiteX51" fmla="*/ 2151733 w 7530453"/>
              <a:gd name="connsiteY51" fmla="*/ 1119896 h 4750533"/>
              <a:gd name="connsiteX52" fmla="*/ 1844109 w 7530453"/>
              <a:gd name="connsiteY52" fmla="*/ 1172490 h 4750533"/>
              <a:gd name="connsiteX53" fmla="*/ 1331283 w 7530453"/>
              <a:gd name="connsiteY53" fmla="*/ 1233303 h 4750533"/>
              <a:gd name="connsiteX54" fmla="*/ 775147 w 7530453"/>
              <a:gd name="connsiteY54" fmla="*/ 1204891 h 4750533"/>
              <a:gd name="connsiteX55" fmla="*/ 704984 w 7530453"/>
              <a:gd name="connsiteY55" fmla="*/ 1303270 h 4750533"/>
              <a:gd name="connsiteX56" fmla="*/ 611741 w 7530453"/>
              <a:gd name="connsiteY56" fmla="*/ 1427739 h 4750533"/>
              <a:gd name="connsiteX57" fmla="*/ 503874 w 7530453"/>
              <a:gd name="connsiteY57" fmla="*/ 1428589 h 4750533"/>
              <a:gd name="connsiteX58" fmla="*/ 474344 w 7530453"/>
              <a:gd name="connsiteY58" fmla="*/ 1560812 h 4750533"/>
              <a:gd name="connsiteX59" fmla="*/ 256794 w 7530453"/>
              <a:gd name="connsiteY59" fmla="*/ 1519248 h 4750533"/>
              <a:gd name="connsiteX60" fmla="*/ 0 w 7530453"/>
              <a:gd name="connsiteY60" fmla="*/ 1400486 h 4750533"/>
              <a:gd name="connsiteX61" fmla="*/ 473459 w 7530453"/>
              <a:gd name="connsiteY61" fmla="*/ 1651392 h 4750533"/>
              <a:gd name="connsiteX62" fmla="*/ 404572 w 7530453"/>
              <a:gd name="connsiteY62" fmla="*/ 1751107 h 4750533"/>
              <a:gd name="connsiteX63" fmla="*/ 420289 w 7530453"/>
              <a:gd name="connsiteY63" fmla="*/ 1988475 h 4750533"/>
              <a:gd name="connsiteX64" fmla="*/ 528610 w 7530453"/>
              <a:gd name="connsiteY64" fmla="*/ 1976514 h 4750533"/>
              <a:gd name="connsiteX65" fmla="*/ 691999 w 7530453"/>
              <a:gd name="connsiteY65" fmla="*/ 2046923 h 4750533"/>
              <a:gd name="connsiteX66" fmla="*/ 881879 w 7530453"/>
              <a:gd name="connsiteY66" fmla="*/ 2159948 h 4750533"/>
              <a:gd name="connsiteX67" fmla="*/ 846650 w 7530453"/>
              <a:gd name="connsiteY67" fmla="*/ 2305391 h 4750533"/>
              <a:gd name="connsiteX68" fmla="*/ 1036743 w 7530453"/>
              <a:gd name="connsiteY68" fmla="*/ 2535530 h 4750533"/>
              <a:gd name="connsiteX69" fmla="*/ 939283 w 7530453"/>
              <a:gd name="connsiteY69" fmla="*/ 2812110 h 4750533"/>
              <a:gd name="connsiteX0" fmla="*/ 939283 w 7530453"/>
              <a:gd name="connsiteY0" fmla="*/ 2812110 h 4750533"/>
              <a:gd name="connsiteX1" fmla="*/ 1481396 w 7530453"/>
              <a:gd name="connsiteY1" fmla="*/ 3054237 h 4750533"/>
              <a:gd name="connsiteX2" fmla="*/ 1802790 w 7530453"/>
              <a:gd name="connsiteY2" fmla="*/ 3213029 h 4750533"/>
              <a:gd name="connsiteX3" fmla="*/ 1227514 w 7530453"/>
              <a:gd name="connsiteY3" fmla="*/ 3902665 h 4750533"/>
              <a:gd name="connsiteX4" fmla="*/ 1039586 w 7530453"/>
              <a:gd name="connsiteY4" fmla="*/ 4419568 h 4750533"/>
              <a:gd name="connsiteX5" fmla="*/ 1476171 w 7530453"/>
              <a:gd name="connsiteY5" fmla="*/ 4115129 h 4750533"/>
              <a:gd name="connsiteX6" fmla="*/ 1515729 w 7530453"/>
              <a:gd name="connsiteY6" fmla="*/ 4004835 h 4750533"/>
              <a:gd name="connsiteX7" fmla="*/ 1624069 w 7530453"/>
              <a:gd name="connsiteY7" fmla="*/ 4013276 h 4750533"/>
              <a:gd name="connsiteX8" fmla="*/ 1590150 w 7530453"/>
              <a:gd name="connsiteY8" fmla="*/ 4093970 h 4750533"/>
              <a:gd name="connsiteX9" fmla="*/ 1973560 w 7530453"/>
              <a:gd name="connsiteY9" fmla="*/ 4226915 h 4750533"/>
              <a:gd name="connsiteX10" fmla="*/ 2038360 w 7530453"/>
              <a:gd name="connsiteY10" fmla="*/ 4253146 h 4750533"/>
              <a:gd name="connsiteX11" fmla="*/ 2037152 w 7530453"/>
              <a:gd name="connsiteY11" fmla="*/ 4158656 h 4750533"/>
              <a:gd name="connsiteX12" fmla="*/ 2083829 w 7530453"/>
              <a:gd name="connsiteY12" fmla="*/ 3962217 h 4750533"/>
              <a:gd name="connsiteX13" fmla="*/ 2168726 w 7530453"/>
              <a:gd name="connsiteY13" fmla="*/ 3487878 h 4750533"/>
              <a:gd name="connsiteX14" fmla="*/ 3047517 w 7530453"/>
              <a:gd name="connsiteY14" fmla="*/ 4188914 h 4750533"/>
              <a:gd name="connsiteX15" fmla="*/ 3337603 w 7530453"/>
              <a:gd name="connsiteY15" fmla="*/ 4327950 h 4750533"/>
              <a:gd name="connsiteX16" fmla="*/ 3541085 w 7530453"/>
              <a:gd name="connsiteY16" fmla="*/ 4363904 h 4750533"/>
              <a:gd name="connsiteX17" fmla="*/ 3789287 w 7530453"/>
              <a:gd name="connsiteY17" fmla="*/ 4426537 h 4750533"/>
              <a:gd name="connsiteX18" fmla="*/ 4079813 w 7530453"/>
              <a:gd name="connsiteY18" fmla="*/ 4477544 h 4750533"/>
              <a:gd name="connsiteX19" fmla="*/ 4153705 w 7530453"/>
              <a:gd name="connsiteY19" fmla="*/ 4458511 h 4750533"/>
              <a:gd name="connsiteX20" fmla="*/ 4141979 w 7530453"/>
              <a:gd name="connsiteY20" fmla="*/ 3973539 h 4750533"/>
              <a:gd name="connsiteX21" fmla="*/ 4149088 w 7530453"/>
              <a:gd name="connsiteY21" fmla="*/ 3679167 h 4750533"/>
              <a:gd name="connsiteX22" fmla="*/ 4201747 w 7530453"/>
              <a:gd name="connsiteY22" fmla="*/ 3634548 h 4750533"/>
              <a:gd name="connsiteX23" fmla="*/ 4664429 w 7530453"/>
              <a:gd name="connsiteY23" fmla="*/ 4017511 h 4750533"/>
              <a:gd name="connsiteX24" fmla="*/ 5026725 w 7530453"/>
              <a:gd name="connsiteY24" fmla="*/ 4265333 h 4750533"/>
              <a:gd name="connsiteX25" fmla="*/ 5611199 w 7530453"/>
              <a:gd name="connsiteY25" fmla="*/ 4750533 h 4750533"/>
              <a:gd name="connsiteX26" fmla="*/ 5618203 w 7530453"/>
              <a:gd name="connsiteY26" fmla="*/ 4440682 h 4750533"/>
              <a:gd name="connsiteX27" fmla="*/ 5463999 w 7530453"/>
              <a:gd name="connsiteY27" fmla="*/ 4179519 h 4750533"/>
              <a:gd name="connsiteX28" fmla="*/ 5734778 w 7530453"/>
              <a:gd name="connsiteY28" fmla="*/ 4098079 h 4750533"/>
              <a:gd name="connsiteX29" fmla="*/ 6008192 w 7530453"/>
              <a:gd name="connsiteY29" fmla="*/ 4005824 h 4750533"/>
              <a:gd name="connsiteX30" fmla="*/ 6003748 w 7530453"/>
              <a:gd name="connsiteY30" fmla="*/ 3751143 h 4750533"/>
              <a:gd name="connsiteX31" fmla="*/ 6248417 w 7530453"/>
              <a:gd name="connsiteY31" fmla="*/ 3739783 h 4750533"/>
              <a:gd name="connsiteX32" fmla="*/ 6182185 w 7530453"/>
              <a:gd name="connsiteY32" fmla="*/ 3706339 h 4750533"/>
              <a:gd name="connsiteX33" fmla="*/ 6059704 w 7530453"/>
              <a:gd name="connsiteY33" fmla="*/ 3681130 h 4750533"/>
              <a:gd name="connsiteX34" fmla="*/ 6099940 w 7530453"/>
              <a:gd name="connsiteY34" fmla="*/ 3597034 h 4750533"/>
              <a:gd name="connsiteX35" fmla="*/ 6139826 w 7530453"/>
              <a:gd name="connsiteY35" fmla="*/ 3520758 h 4750533"/>
              <a:gd name="connsiteX36" fmla="*/ 6257334 w 7530453"/>
              <a:gd name="connsiteY36" fmla="*/ 3589201 h 4750533"/>
              <a:gd name="connsiteX37" fmla="*/ 6335733 w 7530453"/>
              <a:gd name="connsiteY37" fmla="*/ 3573282 h 4750533"/>
              <a:gd name="connsiteX38" fmla="*/ 6435982 w 7530453"/>
              <a:gd name="connsiteY38" fmla="*/ 3553066 h 4750533"/>
              <a:gd name="connsiteX39" fmla="*/ 6577894 w 7530453"/>
              <a:gd name="connsiteY39" fmla="*/ 3591124 h 4750533"/>
              <a:gd name="connsiteX40" fmla="*/ 6715453 w 7530453"/>
              <a:gd name="connsiteY40" fmla="*/ 3339410 h 4750533"/>
              <a:gd name="connsiteX41" fmla="*/ 6980509 w 7530453"/>
              <a:gd name="connsiteY41" fmla="*/ 3515948 h 4750533"/>
              <a:gd name="connsiteX42" fmla="*/ 7172962 w 7530453"/>
              <a:gd name="connsiteY42" fmla="*/ 3640594 h 4750533"/>
              <a:gd name="connsiteX43" fmla="*/ 7506299 w 7530453"/>
              <a:gd name="connsiteY43" fmla="*/ 3856788 h 4750533"/>
              <a:gd name="connsiteX44" fmla="*/ 7530453 w 7530453"/>
              <a:gd name="connsiteY44" fmla="*/ 3805146 h 4750533"/>
              <a:gd name="connsiteX45" fmla="*/ 6215554 w 7530453"/>
              <a:gd name="connsiteY45" fmla="*/ 2691456 h 4750533"/>
              <a:gd name="connsiteX46" fmla="*/ 4505700 w 7530453"/>
              <a:gd name="connsiteY46" fmla="*/ 1558005 h 4750533"/>
              <a:gd name="connsiteX47" fmla="*/ 3714851 w 7530453"/>
              <a:gd name="connsiteY47" fmla="*/ 1063340 h 4750533"/>
              <a:gd name="connsiteX48" fmla="*/ 3405242 w 7530453"/>
              <a:gd name="connsiteY48" fmla="*/ 695702 h 4750533"/>
              <a:gd name="connsiteX49" fmla="*/ 2989294 w 7530453"/>
              <a:gd name="connsiteY49" fmla="*/ 0 h 4750533"/>
              <a:gd name="connsiteX50" fmla="*/ 2428349 w 7530453"/>
              <a:gd name="connsiteY50" fmla="*/ 1094620 h 4750533"/>
              <a:gd name="connsiteX51" fmla="*/ 2151733 w 7530453"/>
              <a:gd name="connsiteY51" fmla="*/ 1119896 h 4750533"/>
              <a:gd name="connsiteX52" fmla="*/ 1844109 w 7530453"/>
              <a:gd name="connsiteY52" fmla="*/ 1172490 h 4750533"/>
              <a:gd name="connsiteX53" fmla="*/ 1331283 w 7530453"/>
              <a:gd name="connsiteY53" fmla="*/ 1233303 h 4750533"/>
              <a:gd name="connsiteX54" fmla="*/ 775147 w 7530453"/>
              <a:gd name="connsiteY54" fmla="*/ 1204891 h 4750533"/>
              <a:gd name="connsiteX55" fmla="*/ 704984 w 7530453"/>
              <a:gd name="connsiteY55" fmla="*/ 1303270 h 4750533"/>
              <a:gd name="connsiteX56" fmla="*/ 611741 w 7530453"/>
              <a:gd name="connsiteY56" fmla="*/ 1427739 h 4750533"/>
              <a:gd name="connsiteX57" fmla="*/ 503874 w 7530453"/>
              <a:gd name="connsiteY57" fmla="*/ 1428589 h 4750533"/>
              <a:gd name="connsiteX58" fmla="*/ 474344 w 7530453"/>
              <a:gd name="connsiteY58" fmla="*/ 1560812 h 4750533"/>
              <a:gd name="connsiteX59" fmla="*/ 256794 w 7530453"/>
              <a:gd name="connsiteY59" fmla="*/ 1519248 h 4750533"/>
              <a:gd name="connsiteX60" fmla="*/ 0 w 7530453"/>
              <a:gd name="connsiteY60" fmla="*/ 1400486 h 4750533"/>
              <a:gd name="connsiteX61" fmla="*/ 473459 w 7530453"/>
              <a:gd name="connsiteY61" fmla="*/ 1651392 h 4750533"/>
              <a:gd name="connsiteX62" fmla="*/ 404572 w 7530453"/>
              <a:gd name="connsiteY62" fmla="*/ 1751107 h 4750533"/>
              <a:gd name="connsiteX63" fmla="*/ 420289 w 7530453"/>
              <a:gd name="connsiteY63" fmla="*/ 1988475 h 4750533"/>
              <a:gd name="connsiteX64" fmla="*/ 528610 w 7530453"/>
              <a:gd name="connsiteY64" fmla="*/ 1976514 h 4750533"/>
              <a:gd name="connsiteX65" fmla="*/ 691999 w 7530453"/>
              <a:gd name="connsiteY65" fmla="*/ 2046923 h 4750533"/>
              <a:gd name="connsiteX66" fmla="*/ 881879 w 7530453"/>
              <a:gd name="connsiteY66" fmla="*/ 2159948 h 4750533"/>
              <a:gd name="connsiteX67" fmla="*/ 846650 w 7530453"/>
              <a:gd name="connsiteY67" fmla="*/ 2305391 h 4750533"/>
              <a:gd name="connsiteX68" fmla="*/ 1036743 w 7530453"/>
              <a:gd name="connsiteY68" fmla="*/ 2535530 h 4750533"/>
              <a:gd name="connsiteX69" fmla="*/ 939283 w 7530453"/>
              <a:gd name="connsiteY69" fmla="*/ 2812110 h 4750533"/>
              <a:gd name="connsiteX0" fmla="*/ 939283 w 7530453"/>
              <a:gd name="connsiteY0" fmla="*/ 2812110 h 4750533"/>
              <a:gd name="connsiteX1" fmla="*/ 1481396 w 7530453"/>
              <a:gd name="connsiteY1" fmla="*/ 3054237 h 4750533"/>
              <a:gd name="connsiteX2" fmla="*/ 1802790 w 7530453"/>
              <a:gd name="connsiteY2" fmla="*/ 3213029 h 4750533"/>
              <a:gd name="connsiteX3" fmla="*/ 1444740 w 7530453"/>
              <a:gd name="connsiteY3" fmla="*/ 3787663 h 4750533"/>
              <a:gd name="connsiteX4" fmla="*/ 1039586 w 7530453"/>
              <a:gd name="connsiteY4" fmla="*/ 4419568 h 4750533"/>
              <a:gd name="connsiteX5" fmla="*/ 1476171 w 7530453"/>
              <a:gd name="connsiteY5" fmla="*/ 4115129 h 4750533"/>
              <a:gd name="connsiteX6" fmla="*/ 1515729 w 7530453"/>
              <a:gd name="connsiteY6" fmla="*/ 4004835 h 4750533"/>
              <a:gd name="connsiteX7" fmla="*/ 1624069 w 7530453"/>
              <a:gd name="connsiteY7" fmla="*/ 4013276 h 4750533"/>
              <a:gd name="connsiteX8" fmla="*/ 1590150 w 7530453"/>
              <a:gd name="connsiteY8" fmla="*/ 4093970 h 4750533"/>
              <a:gd name="connsiteX9" fmla="*/ 1973560 w 7530453"/>
              <a:gd name="connsiteY9" fmla="*/ 4226915 h 4750533"/>
              <a:gd name="connsiteX10" fmla="*/ 2038360 w 7530453"/>
              <a:gd name="connsiteY10" fmla="*/ 4253146 h 4750533"/>
              <a:gd name="connsiteX11" fmla="*/ 2037152 w 7530453"/>
              <a:gd name="connsiteY11" fmla="*/ 4158656 h 4750533"/>
              <a:gd name="connsiteX12" fmla="*/ 2083829 w 7530453"/>
              <a:gd name="connsiteY12" fmla="*/ 3962217 h 4750533"/>
              <a:gd name="connsiteX13" fmla="*/ 2168726 w 7530453"/>
              <a:gd name="connsiteY13" fmla="*/ 3487878 h 4750533"/>
              <a:gd name="connsiteX14" fmla="*/ 3047517 w 7530453"/>
              <a:gd name="connsiteY14" fmla="*/ 4188914 h 4750533"/>
              <a:gd name="connsiteX15" fmla="*/ 3337603 w 7530453"/>
              <a:gd name="connsiteY15" fmla="*/ 4327950 h 4750533"/>
              <a:gd name="connsiteX16" fmla="*/ 3541085 w 7530453"/>
              <a:gd name="connsiteY16" fmla="*/ 4363904 h 4750533"/>
              <a:gd name="connsiteX17" fmla="*/ 3789287 w 7530453"/>
              <a:gd name="connsiteY17" fmla="*/ 4426537 h 4750533"/>
              <a:gd name="connsiteX18" fmla="*/ 4079813 w 7530453"/>
              <a:gd name="connsiteY18" fmla="*/ 4477544 h 4750533"/>
              <a:gd name="connsiteX19" fmla="*/ 4153705 w 7530453"/>
              <a:gd name="connsiteY19" fmla="*/ 4458511 h 4750533"/>
              <a:gd name="connsiteX20" fmla="*/ 4141979 w 7530453"/>
              <a:gd name="connsiteY20" fmla="*/ 3973539 h 4750533"/>
              <a:gd name="connsiteX21" fmla="*/ 4149088 w 7530453"/>
              <a:gd name="connsiteY21" fmla="*/ 3679167 h 4750533"/>
              <a:gd name="connsiteX22" fmla="*/ 4201747 w 7530453"/>
              <a:gd name="connsiteY22" fmla="*/ 3634548 h 4750533"/>
              <a:gd name="connsiteX23" fmla="*/ 4664429 w 7530453"/>
              <a:gd name="connsiteY23" fmla="*/ 4017511 h 4750533"/>
              <a:gd name="connsiteX24" fmla="*/ 5026725 w 7530453"/>
              <a:gd name="connsiteY24" fmla="*/ 4265333 h 4750533"/>
              <a:gd name="connsiteX25" fmla="*/ 5611199 w 7530453"/>
              <a:gd name="connsiteY25" fmla="*/ 4750533 h 4750533"/>
              <a:gd name="connsiteX26" fmla="*/ 5618203 w 7530453"/>
              <a:gd name="connsiteY26" fmla="*/ 4440682 h 4750533"/>
              <a:gd name="connsiteX27" fmla="*/ 5463999 w 7530453"/>
              <a:gd name="connsiteY27" fmla="*/ 4179519 h 4750533"/>
              <a:gd name="connsiteX28" fmla="*/ 5734778 w 7530453"/>
              <a:gd name="connsiteY28" fmla="*/ 4098079 h 4750533"/>
              <a:gd name="connsiteX29" fmla="*/ 6008192 w 7530453"/>
              <a:gd name="connsiteY29" fmla="*/ 4005824 h 4750533"/>
              <a:gd name="connsiteX30" fmla="*/ 6003748 w 7530453"/>
              <a:gd name="connsiteY30" fmla="*/ 3751143 h 4750533"/>
              <a:gd name="connsiteX31" fmla="*/ 6248417 w 7530453"/>
              <a:gd name="connsiteY31" fmla="*/ 3739783 h 4750533"/>
              <a:gd name="connsiteX32" fmla="*/ 6182185 w 7530453"/>
              <a:gd name="connsiteY32" fmla="*/ 3706339 h 4750533"/>
              <a:gd name="connsiteX33" fmla="*/ 6059704 w 7530453"/>
              <a:gd name="connsiteY33" fmla="*/ 3681130 h 4750533"/>
              <a:gd name="connsiteX34" fmla="*/ 6099940 w 7530453"/>
              <a:gd name="connsiteY34" fmla="*/ 3597034 h 4750533"/>
              <a:gd name="connsiteX35" fmla="*/ 6139826 w 7530453"/>
              <a:gd name="connsiteY35" fmla="*/ 3520758 h 4750533"/>
              <a:gd name="connsiteX36" fmla="*/ 6257334 w 7530453"/>
              <a:gd name="connsiteY36" fmla="*/ 3589201 h 4750533"/>
              <a:gd name="connsiteX37" fmla="*/ 6335733 w 7530453"/>
              <a:gd name="connsiteY37" fmla="*/ 3573282 h 4750533"/>
              <a:gd name="connsiteX38" fmla="*/ 6435982 w 7530453"/>
              <a:gd name="connsiteY38" fmla="*/ 3553066 h 4750533"/>
              <a:gd name="connsiteX39" fmla="*/ 6577894 w 7530453"/>
              <a:gd name="connsiteY39" fmla="*/ 3591124 h 4750533"/>
              <a:gd name="connsiteX40" fmla="*/ 6715453 w 7530453"/>
              <a:gd name="connsiteY40" fmla="*/ 3339410 h 4750533"/>
              <a:gd name="connsiteX41" fmla="*/ 6980509 w 7530453"/>
              <a:gd name="connsiteY41" fmla="*/ 3515948 h 4750533"/>
              <a:gd name="connsiteX42" fmla="*/ 7172962 w 7530453"/>
              <a:gd name="connsiteY42" fmla="*/ 3640594 h 4750533"/>
              <a:gd name="connsiteX43" fmla="*/ 7506299 w 7530453"/>
              <a:gd name="connsiteY43" fmla="*/ 3856788 h 4750533"/>
              <a:gd name="connsiteX44" fmla="*/ 7530453 w 7530453"/>
              <a:gd name="connsiteY44" fmla="*/ 3805146 h 4750533"/>
              <a:gd name="connsiteX45" fmla="*/ 6215554 w 7530453"/>
              <a:gd name="connsiteY45" fmla="*/ 2691456 h 4750533"/>
              <a:gd name="connsiteX46" fmla="*/ 4505700 w 7530453"/>
              <a:gd name="connsiteY46" fmla="*/ 1558005 h 4750533"/>
              <a:gd name="connsiteX47" fmla="*/ 3714851 w 7530453"/>
              <a:gd name="connsiteY47" fmla="*/ 1063340 h 4750533"/>
              <a:gd name="connsiteX48" fmla="*/ 3405242 w 7530453"/>
              <a:gd name="connsiteY48" fmla="*/ 695702 h 4750533"/>
              <a:gd name="connsiteX49" fmla="*/ 2989294 w 7530453"/>
              <a:gd name="connsiteY49" fmla="*/ 0 h 4750533"/>
              <a:gd name="connsiteX50" fmla="*/ 2428349 w 7530453"/>
              <a:gd name="connsiteY50" fmla="*/ 1094620 h 4750533"/>
              <a:gd name="connsiteX51" fmla="*/ 2151733 w 7530453"/>
              <a:gd name="connsiteY51" fmla="*/ 1119896 h 4750533"/>
              <a:gd name="connsiteX52" fmla="*/ 1844109 w 7530453"/>
              <a:gd name="connsiteY52" fmla="*/ 1172490 h 4750533"/>
              <a:gd name="connsiteX53" fmla="*/ 1331283 w 7530453"/>
              <a:gd name="connsiteY53" fmla="*/ 1233303 h 4750533"/>
              <a:gd name="connsiteX54" fmla="*/ 775147 w 7530453"/>
              <a:gd name="connsiteY54" fmla="*/ 1204891 h 4750533"/>
              <a:gd name="connsiteX55" fmla="*/ 704984 w 7530453"/>
              <a:gd name="connsiteY55" fmla="*/ 1303270 h 4750533"/>
              <a:gd name="connsiteX56" fmla="*/ 611741 w 7530453"/>
              <a:gd name="connsiteY56" fmla="*/ 1427739 h 4750533"/>
              <a:gd name="connsiteX57" fmla="*/ 503874 w 7530453"/>
              <a:gd name="connsiteY57" fmla="*/ 1428589 h 4750533"/>
              <a:gd name="connsiteX58" fmla="*/ 474344 w 7530453"/>
              <a:gd name="connsiteY58" fmla="*/ 1560812 h 4750533"/>
              <a:gd name="connsiteX59" fmla="*/ 256794 w 7530453"/>
              <a:gd name="connsiteY59" fmla="*/ 1519248 h 4750533"/>
              <a:gd name="connsiteX60" fmla="*/ 0 w 7530453"/>
              <a:gd name="connsiteY60" fmla="*/ 1400486 h 4750533"/>
              <a:gd name="connsiteX61" fmla="*/ 473459 w 7530453"/>
              <a:gd name="connsiteY61" fmla="*/ 1651392 h 4750533"/>
              <a:gd name="connsiteX62" fmla="*/ 404572 w 7530453"/>
              <a:gd name="connsiteY62" fmla="*/ 1751107 h 4750533"/>
              <a:gd name="connsiteX63" fmla="*/ 420289 w 7530453"/>
              <a:gd name="connsiteY63" fmla="*/ 1988475 h 4750533"/>
              <a:gd name="connsiteX64" fmla="*/ 528610 w 7530453"/>
              <a:gd name="connsiteY64" fmla="*/ 1976514 h 4750533"/>
              <a:gd name="connsiteX65" fmla="*/ 691999 w 7530453"/>
              <a:gd name="connsiteY65" fmla="*/ 2046923 h 4750533"/>
              <a:gd name="connsiteX66" fmla="*/ 881879 w 7530453"/>
              <a:gd name="connsiteY66" fmla="*/ 2159948 h 4750533"/>
              <a:gd name="connsiteX67" fmla="*/ 846650 w 7530453"/>
              <a:gd name="connsiteY67" fmla="*/ 2305391 h 4750533"/>
              <a:gd name="connsiteX68" fmla="*/ 1036743 w 7530453"/>
              <a:gd name="connsiteY68" fmla="*/ 2535530 h 4750533"/>
              <a:gd name="connsiteX69" fmla="*/ 939283 w 7530453"/>
              <a:gd name="connsiteY69" fmla="*/ 2812110 h 4750533"/>
              <a:gd name="connsiteX0" fmla="*/ 939283 w 7530453"/>
              <a:gd name="connsiteY0" fmla="*/ 2812110 h 4750533"/>
              <a:gd name="connsiteX1" fmla="*/ 1481396 w 7530453"/>
              <a:gd name="connsiteY1" fmla="*/ 3054237 h 4750533"/>
              <a:gd name="connsiteX2" fmla="*/ 1802790 w 7530453"/>
              <a:gd name="connsiteY2" fmla="*/ 3213029 h 4750533"/>
              <a:gd name="connsiteX3" fmla="*/ 1257329 w 7530453"/>
              <a:gd name="connsiteY3" fmla="*/ 3830257 h 4750533"/>
              <a:gd name="connsiteX4" fmla="*/ 1039586 w 7530453"/>
              <a:gd name="connsiteY4" fmla="*/ 4419568 h 4750533"/>
              <a:gd name="connsiteX5" fmla="*/ 1476171 w 7530453"/>
              <a:gd name="connsiteY5" fmla="*/ 4115129 h 4750533"/>
              <a:gd name="connsiteX6" fmla="*/ 1515729 w 7530453"/>
              <a:gd name="connsiteY6" fmla="*/ 4004835 h 4750533"/>
              <a:gd name="connsiteX7" fmla="*/ 1624069 w 7530453"/>
              <a:gd name="connsiteY7" fmla="*/ 4013276 h 4750533"/>
              <a:gd name="connsiteX8" fmla="*/ 1590150 w 7530453"/>
              <a:gd name="connsiteY8" fmla="*/ 4093970 h 4750533"/>
              <a:gd name="connsiteX9" fmla="*/ 1973560 w 7530453"/>
              <a:gd name="connsiteY9" fmla="*/ 4226915 h 4750533"/>
              <a:gd name="connsiteX10" fmla="*/ 2038360 w 7530453"/>
              <a:gd name="connsiteY10" fmla="*/ 4253146 h 4750533"/>
              <a:gd name="connsiteX11" fmla="*/ 2037152 w 7530453"/>
              <a:gd name="connsiteY11" fmla="*/ 4158656 h 4750533"/>
              <a:gd name="connsiteX12" fmla="*/ 2083829 w 7530453"/>
              <a:gd name="connsiteY12" fmla="*/ 3962217 h 4750533"/>
              <a:gd name="connsiteX13" fmla="*/ 2168726 w 7530453"/>
              <a:gd name="connsiteY13" fmla="*/ 3487878 h 4750533"/>
              <a:gd name="connsiteX14" fmla="*/ 3047517 w 7530453"/>
              <a:gd name="connsiteY14" fmla="*/ 4188914 h 4750533"/>
              <a:gd name="connsiteX15" fmla="*/ 3337603 w 7530453"/>
              <a:gd name="connsiteY15" fmla="*/ 4327950 h 4750533"/>
              <a:gd name="connsiteX16" fmla="*/ 3541085 w 7530453"/>
              <a:gd name="connsiteY16" fmla="*/ 4363904 h 4750533"/>
              <a:gd name="connsiteX17" fmla="*/ 3789287 w 7530453"/>
              <a:gd name="connsiteY17" fmla="*/ 4426537 h 4750533"/>
              <a:gd name="connsiteX18" fmla="*/ 4079813 w 7530453"/>
              <a:gd name="connsiteY18" fmla="*/ 4477544 h 4750533"/>
              <a:gd name="connsiteX19" fmla="*/ 4153705 w 7530453"/>
              <a:gd name="connsiteY19" fmla="*/ 4458511 h 4750533"/>
              <a:gd name="connsiteX20" fmla="*/ 4141979 w 7530453"/>
              <a:gd name="connsiteY20" fmla="*/ 3973539 h 4750533"/>
              <a:gd name="connsiteX21" fmla="*/ 4149088 w 7530453"/>
              <a:gd name="connsiteY21" fmla="*/ 3679167 h 4750533"/>
              <a:gd name="connsiteX22" fmla="*/ 4201747 w 7530453"/>
              <a:gd name="connsiteY22" fmla="*/ 3634548 h 4750533"/>
              <a:gd name="connsiteX23" fmla="*/ 4664429 w 7530453"/>
              <a:gd name="connsiteY23" fmla="*/ 4017511 h 4750533"/>
              <a:gd name="connsiteX24" fmla="*/ 5026725 w 7530453"/>
              <a:gd name="connsiteY24" fmla="*/ 4265333 h 4750533"/>
              <a:gd name="connsiteX25" fmla="*/ 5611199 w 7530453"/>
              <a:gd name="connsiteY25" fmla="*/ 4750533 h 4750533"/>
              <a:gd name="connsiteX26" fmla="*/ 5618203 w 7530453"/>
              <a:gd name="connsiteY26" fmla="*/ 4440682 h 4750533"/>
              <a:gd name="connsiteX27" fmla="*/ 5463999 w 7530453"/>
              <a:gd name="connsiteY27" fmla="*/ 4179519 h 4750533"/>
              <a:gd name="connsiteX28" fmla="*/ 5734778 w 7530453"/>
              <a:gd name="connsiteY28" fmla="*/ 4098079 h 4750533"/>
              <a:gd name="connsiteX29" fmla="*/ 6008192 w 7530453"/>
              <a:gd name="connsiteY29" fmla="*/ 4005824 h 4750533"/>
              <a:gd name="connsiteX30" fmla="*/ 6003748 w 7530453"/>
              <a:gd name="connsiteY30" fmla="*/ 3751143 h 4750533"/>
              <a:gd name="connsiteX31" fmla="*/ 6248417 w 7530453"/>
              <a:gd name="connsiteY31" fmla="*/ 3739783 h 4750533"/>
              <a:gd name="connsiteX32" fmla="*/ 6182185 w 7530453"/>
              <a:gd name="connsiteY32" fmla="*/ 3706339 h 4750533"/>
              <a:gd name="connsiteX33" fmla="*/ 6059704 w 7530453"/>
              <a:gd name="connsiteY33" fmla="*/ 3681130 h 4750533"/>
              <a:gd name="connsiteX34" fmla="*/ 6099940 w 7530453"/>
              <a:gd name="connsiteY34" fmla="*/ 3597034 h 4750533"/>
              <a:gd name="connsiteX35" fmla="*/ 6139826 w 7530453"/>
              <a:gd name="connsiteY35" fmla="*/ 3520758 h 4750533"/>
              <a:gd name="connsiteX36" fmla="*/ 6257334 w 7530453"/>
              <a:gd name="connsiteY36" fmla="*/ 3589201 h 4750533"/>
              <a:gd name="connsiteX37" fmla="*/ 6335733 w 7530453"/>
              <a:gd name="connsiteY37" fmla="*/ 3573282 h 4750533"/>
              <a:gd name="connsiteX38" fmla="*/ 6435982 w 7530453"/>
              <a:gd name="connsiteY38" fmla="*/ 3553066 h 4750533"/>
              <a:gd name="connsiteX39" fmla="*/ 6577894 w 7530453"/>
              <a:gd name="connsiteY39" fmla="*/ 3591124 h 4750533"/>
              <a:gd name="connsiteX40" fmla="*/ 6715453 w 7530453"/>
              <a:gd name="connsiteY40" fmla="*/ 3339410 h 4750533"/>
              <a:gd name="connsiteX41" fmla="*/ 6980509 w 7530453"/>
              <a:gd name="connsiteY41" fmla="*/ 3515948 h 4750533"/>
              <a:gd name="connsiteX42" fmla="*/ 7172962 w 7530453"/>
              <a:gd name="connsiteY42" fmla="*/ 3640594 h 4750533"/>
              <a:gd name="connsiteX43" fmla="*/ 7506299 w 7530453"/>
              <a:gd name="connsiteY43" fmla="*/ 3856788 h 4750533"/>
              <a:gd name="connsiteX44" fmla="*/ 7530453 w 7530453"/>
              <a:gd name="connsiteY44" fmla="*/ 3805146 h 4750533"/>
              <a:gd name="connsiteX45" fmla="*/ 6215554 w 7530453"/>
              <a:gd name="connsiteY45" fmla="*/ 2691456 h 4750533"/>
              <a:gd name="connsiteX46" fmla="*/ 4505700 w 7530453"/>
              <a:gd name="connsiteY46" fmla="*/ 1558005 h 4750533"/>
              <a:gd name="connsiteX47" fmla="*/ 3714851 w 7530453"/>
              <a:gd name="connsiteY47" fmla="*/ 1063340 h 4750533"/>
              <a:gd name="connsiteX48" fmla="*/ 3405242 w 7530453"/>
              <a:gd name="connsiteY48" fmla="*/ 695702 h 4750533"/>
              <a:gd name="connsiteX49" fmla="*/ 2989294 w 7530453"/>
              <a:gd name="connsiteY49" fmla="*/ 0 h 4750533"/>
              <a:gd name="connsiteX50" fmla="*/ 2428349 w 7530453"/>
              <a:gd name="connsiteY50" fmla="*/ 1094620 h 4750533"/>
              <a:gd name="connsiteX51" fmla="*/ 2151733 w 7530453"/>
              <a:gd name="connsiteY51" fmla="*/ 1119896 h 4750533"/>
              <a:gd name="connsiteX52" fmla="*/ 1844109 w 7530453"/>
              <a:gd name="connsiteY52" fmla="*/ 1172490 h 4750533"/>
              <a:gd name="connsiteX53" fmla="*/ 1331283 w 7530453"/>
              <a:gd name="connsiteY53" fmla="*/ 1233303 h 4750533"/>
              <a:gd name="connsiteX54" fmla="*/ 775147 w 7530453"/>
              <a:gd name="connsiteY54" fmla="*/ 1204891 h 4750533"/>
              <a:gd name="connsiteX55" fmla="*/ 704984 w 7530453"/>
              <a:gd name="connsiteY55" fmla="*/ 1303270 h 4750533"/>
              <a:gd name="connsiteX56" fmla="*/ 611741 w 7530453"/>
              <a:gd name="connsiteY56" fmla="*/ 1427739 h 4750533"/>
              <a:gd name="connsiteX57" fmla="*/ 503874 w 7530453"/>
              <a:gd name="connsiteY57" fmla="*/ 1428589 h 4750533"/>
              <a:gd name="connsiteX58" fmla="*/ 474344 w 7530453"/>
              <a:gd name="connsiteY58" fmla="*/ 1560812 h 4750533"/>
              <a:gd name="connsiteX59" fmla="*/ 256794 w 7530453"/>
              <a:gd name="connsiteY59" fmla="*/ 1519248 h 4750533"/>
              <a:gd name="connsiteX60" fmla="*/ 0 w 7530453"/>
              <a:gd name="connsiteY60" fmla="*/ 1400486 h 4750533"/>
              <a:gd name="connsiteX61" fmla="*/ 473459 w 7530453"/>
              <a:gd name="connsiteY61" fmla="*/ 1651392 h 4750533"/>
              <a:gd name="connsiteX62" fmla="*/ 404572 w 7530453"/>
              <a:gd name="connsiteY62" fmla="*/ 1751107 h 4750533"/>
              <a:gd name="connsiteX63" fmla="*/ 420289 w 7530453"/>
              <a:gd name="connsiteY63" fmla="*/ 1988475 h 4750533"/>
              <a:gd name="connsiteX64" fmla="*/ 528610 w 7530453"/>
              <a:gd name="connsiteY64" fmla="*/ 1976514 h 4750533"/>
              <a:gd name="connsiteX65" fmla="*/ 691999 w 7530453"/>
              <a:gd name="connsiteY65" fmla="*/ 2046923 h 4750533"/>
              <a:gd name="connsiteX66" fmla="*/ 881879 w 7530453"/>
              <a:gd name="connsiteY66" fmla="*/ 2159948 h 4750533"/>
              <a:gd name="connsiteX67" fmla="*/ 846650 w 7530453"/>
              <a:gd name="connsiteY67" fmla="*/ 2305391 h 4750533"/>
              <a:gd name="connsiteX68" fmla="*/ 1036743 w 7530453"/>
              <a:gd name="connsiteY68" fmla="*/ 2535530 h 4750533"/>
              <a:gd name="connsiteX69" fmla="*/ 939283 w 7530453"/>
              <a:gd name="connsiteY69" fmla="*/ 2812110 h 4750533"/>
              <a:gd name="connsiteX0" fmla="*/ 939283 w 7530453"/>
              <a:gd name="connsiteY0" fmla="*/ 2812110 h 4750533"/>
              <a:gd name="connsiteX1" fmla="*/ 1481396 w 7530453"/>
              <a:gd name="connsiteY1" fmla="*/ 3054237 h 4750533"/>
              <a:gd name="connsiteX2" fmla="*/ 1513156 w 7530453"/>
              <a:gd name="connsiteY2" fmla="*/ 3281179 h 4750533"/>
              <a:gd name="connsiteX3" fmla="*/ 1257329 w 7530453"/>
              <a:gd name="connsiteY3" fmla="*/ 3830257 h 4750533"/>
              <a:gd name="connsiteX4" fmla="*/ 1039586 w 7530453"/>
              <a:gd name="connsiteY4" fmla="*/ 4419568 h 4750533"/>
              <a:gd name="connsiteX5" fmla="*/ 1476171 w 7530453"/>
              <a:gd name="connsiteY5" fmla="*/ 4115129 h 4750533"/>
              <a:gd name="connsiteX6" fmla="*/ 1515729 w 7530453"/>
              <a:gd name="connsiteY6" fmla="*/ 4004835 h 4750533"/>
              <a:gd name="connsiteX7" fmla="*/ 1624069 w 7530453"/>
              <a:gd name="connsiteY7" fmla="*/ 4013276 h 4750533"/>
              <a:gd name="connsiteX8" fmla="*/ 1590150 w 7530453"/>
              <a:gd name="connsiteY8" fmla="*/ 4093970 h 4750533"/>
              <a:gd name="connsiteX9" fmla="*/ 1973560 w 7530453"/>
              <a:gd name="connsiteY9" fmla="*/ 4226915 h 4750533"/>
              <a:gd name="connsiteX10" fmla="*/ 2038360 w 7530453"/>
              <a:gd name="connsiteY10" fmla="*/ 4253146 h 4750533"/>
              <a:gd name="connsiteX11" fmla="*/ 2037152 w 7530453"/>
              <a:gd name="connsiteY11" fmla="*/ 4158656 h 4750533"/>
              <a:gd name="connsiteX12" fmla="*/ 2083829 w 7530453"/>
              <a:gd name="connsiteY12" fmla="*/ 3962217 h 4750533"/>
              <a:gd name="connsiteX13" fmla="*/ 2168726 w 7530453"/>
              <a:gd name="connsiteY13" fmla="*/ 3487878 h 4750533"/>
              <a:gd name="connsiteX14" fmla="*/ 3047517 w 7530453"/>
              <a:gd name="connsiteY14" fmla="*/ 4188914 h 4750533"/>
              <a:gd name="connsiteX15" fmla="*/ 3337603 w 7530453"/>
              <a:gd name="connsiteY15" fmla="*/ 4327950 h 4750533"/>
              <a:gd name="connsiteX16" fmla="*/ 3541085 w 7530453"/>
              <a:gd name="connsiteY16" fmla="*/ 4363904 h 4750533"/>
              <a:gd name="connsiteX17" fmla="*/ 3789287 w 7530453"/>
              <a:gd name="connsiteY17" fmla="*/ 4426537 h 4750533"/>
              <a:gd name="connsiteX18" fmla="*/ 4079813 w 7530453"/>
              <a:gd name="connsiteY18" fmla="*/ 4477544 h 4750533"/>
              <a:gd name="connsiteX19" fmla="*/ 4153705 w 7530453"/>
              <a:gd name="connsiteY19" fmla="*/ 4458511 h 4750533"/>
              <a:gd name="connsiteX20" fmla="*/ 4141979 w 7530453"/>
              <a:gd name="connsiteY20" fmla="*/ 3973539 h 4750533"/>
              <a:gd name="connsiteX21" fmla="*/ 4149088 w 7530453"/>
              <a:gd name="connsiteY21" fmla="*/ 3679167 h 4750533"/>
              <a:gd name="connsiteX22" fmla="*/ 4201747 w 7530453"/>
              <a:gd name="connsiteY22" fmla="*/ 3634548 h 4750533"/>
              <a:gd name="connsiteX23" fmla="*/ 4664429 w 7530453"/>
              <a:gd name="connsiteY23" fmla="*/ 4017511 h 4750533"/>
              <a:gd name="connsiteX24" fmla="*/ 5026725 w 7530453"/>
              <a:gd name="connsiteY24" fmla="*/ 4265333 h 4750533"/>
              <a:gd name="connsiteX25" fmla="*/ 5611199 w 7530453"/>
              <a:gd name="connsiteY25" fmla="*/ 4750533 h 4750533"/>
              <a:gd name="connsiteX26" fmla="*/ 5618203 w 7530453"/>
              <a:gd name="connsiteY26" fmla="*/ 4440682 h 4750533"/>
              <a:gd name="connsiteX27" fmla="*/ 5463999 w 7530453"/>
              <a:gd name="connsiteY27" fmla="*/ 4179519 h 4750533"/>
              <a:gd name="connsiteX28" fmla="*/ 5734778 w 7530453"/>
              <a:gd name="connsiteY28" fmla="*/ 4098079 h 4750533"/>
              <a:gd name="connsiteX29" fmla="*/ 6008192 w 7530453"/>
              <a:gd name="connsiteY29" fmla="*/ 4005824 h 4750533"/>
              <a:gd name="connsiteX30" fmla="*/ 6003748 w 7530453"/>
              <a:gd name="connsiteY30" fmla="*/ 3751143 h 4750533"/>
              <a:gd name="connsiteX31" fmla="*/ 6248417 w 7530453"/>
              <a:gd name="connsiteY31" fmla="*/ 3739783 h 4750533"/>
              <a:gd name="connsiteX32" fmla="*/ 6182185 w 7530453"/>
              <a:gd name="connsiteY32" fmla="*/ 3706339 h 4750533"/>
              <a:gd name="connsiteX33" fmla="*/ 6059704 w 7530453"/>
              <a:gd name="connsiteY33" fmla="*/ 3681130 h 4750533"/>
              <a:gd name="connsiteX34" fmla="*/ 6099940 w 7530453"/>
              <a:gd name="connsiteY34" fmla="*/ 3597034 h 4750533"/>
              <a:gd name="connsiteX35" fmla="*/ 6139826 w 7530453"/>
              <a:gd name="connsiteY35" fmla="*/ 3520758 h 4750533"/>
              <a:gd name="connsiteX36" fmla="*/ 6257334 w 7530453"/>
              <a:gd name="connsiteY36" fmla="*/ 3589201 h 4750533"/>
              <a:gd name="connsiteX37" fmla="*/ 6335733 w 7530453"/>
              <a:gd name="connsiteY37" fmla="*/ 3573282 h 4750533"/>
              <a:gd name="connsiteX38" fmla="*/ 6435982 w 7530453"/>
              <a:gd name="connsiteY38" fmla="*/ 3553066 h 4750533"/>
              <a:gd name="connsiteX39" fmla="*/ 6577894 w 7530453"/>
              <a:gd name="connsiteY39" fmla="*/ 3591124 h 4750533"/>
              <a:gd name="connsiteX40" fmla="*/ 6715453 w 7530453"/>
              <a:gd name="connsiteY40" fmla="*/ 3339410 h 4750533"/>
              <a:gd name="connsiteX41" fmla="*/ 6980509 w 7530453"/>
              <a:gd name="connsiteY41" fmla="*/ 3515948 h 4750533"/>
              <a:gd name="connsiteX42" fmla="*/ 7172962 w 7530453"/>
              <a:gd name="connsiteY42" fmla="*/ 3640594 h 4750533"/>
              <a:gd name="connsiteX43" fmla="*/ 7506299 w 7530453"/>
              <a:gd name="connsiteY43" fmla="*/ 3856788 h 4750533"/>
              <a:gd name="connsiteX44" fmla="*/ 7530453 w 7530453"/>
              <a:gd name="connsiteY44" fmla="*/ 3805146 h 4750533"/>
              <a:gd name="connsiteX45" fmla="*/ 6215554 w 7530453"/>
              <a:gd name="connsiteY45" fmla="*/ 2691456 h 4750533"/>
              <a:gd name="connsiteX46" fmla="*/ 4505700 w 7530453"/>
              <a:gd name="connsiteY46" fmla="*/ 1558005 h 4750533"/>
              <a:gd name="connsiteX47" fmla="*/ 3714851 w 7530453"/>
              <a:gd name="connsiteY47" fmla="*/ 1063340 h 4750533"/>
              <a:gd name="connsiteX48" fmla="*/ 3405242 w 7530453"/>
              <a:gd name="connsiteY48" fmla="*/ 695702 h 4750533"/>
              <a:gd name="connsiteX49" fmla="*/ 2989294 w 7530453"/>
              <a:gd name="connsiteY49" fmla="*/ 0 h 4750533"/>
              <a:gd name="connsiteX50" fmla="*/ 2428349 w 7530453"/>
              <a:gd name="connsiteY50" fmla="*/ 1094620 h 4750533"/>
              <a:gd name="connsiteX51" fmla="*/ 2151733 w 7530453"/>
              <a:gd name="connsiteY51" fmla="*/ 1119896 h 4750533"/>
              <a:gd name="connsiteX52" fmla="*/ 1844109 w 7530453"/>
              <a:gd name="connsiteY52" fmla="*/ 1172490 h 4750533"/>
              <a:gd name="connsiteX53" fmla="*/ 1331283 w 7530453"/>
              <a:gd name="connsiteY53" fmla="*/ 1233303 h 4750533"/>
              <a:gd name="connsiteX54" fmla="*/ 775147 w 7530453"/>
              <a:gd name="connsiteY54" fmla="*/ 1204891 h 4750533"/>
              <a:gd name="connsiteX55" fmla="*/ 704984 w 7530453"/>
              <a:gd name="connsiteY55" fmla="*/ 1303270 h 4750533"/>
              <a:gd name="connsiteX56" fmla="*/ 611741 w 7530453"/>
              <a:gd name="connsiteY56" fmla="*/ 1427739 h 4750533"/>
              <a:gd name="connsiteX57" fmla="*/ 503874 w 7530453"/>
              <a:gd name="connsiteY57" fmla="*/ 1428589 h 4750533"/>
              <a:gd name="connsiteX58" fmla="*/ 474344 w 7530453"/>
              <a:gd name="connsiteY58" fmla="*/ 1560812 h 4750533"/>
              <a:gd name="connsiteX59" fmla="*/ 256794 w 7530453"/>
              <a:gd name="connsiteY59" fmla="*/ 1519248 h 4750533"/>
              <a:gd name="connsiteX60" fmla="*/ 0 w 7530453"/>
              <a:gd name="connsiteY60" fmla="*/ 1400486 h 4750533"/>
              <a:gd name="connsiteX61" fmla="*/ 473459 w 7530453"/>
              <a:gd name="connsiteY61" fmla="*/ 1651392 h 4750533"/>
              <a:gd name="connsiteX62" fmla="*/ 404572 w 7530453"/>
              <a:gd name="connsiteY62" fmla="*/ 1751107 h 4750533"/>
              <a:gd name="connsiteX63" fmla="*/ 420289 w 7530453"/>
              <a:gd name="connsiteY63" fmla="*/ 1988475 h 4750533"/>
              <a:gd name="connsiteX64" fmla="*/ 528610 w 7530453"/>
              <a:gd name="connsiteY64" fmla="*/ 1976514 h 4750533"/>
              <a:gd name="connsiteX65" fmla="*/ 691999 w 7530453"/>
              <a:gd name="connsiteY65" fmla="*/ 2046923 h 4750533"/>
              <a:gd name="connsiteX66" fmla="*/ 881879 w 7530453"/>
              <a:gd name="connsiteY66" fmla="*/ 2159948 h 4750533"/>
              <a:gd name="connsiteX67" fmla="*/ 846650 w 7530453"/>
              <a:gd name="connsiteY67" fmla="*/ 2305391 h 4750533"/>
              <a:gd name="connsiteX68" fmla="*/ 1036743 w 7530453"/>
              <a:gd name="connsiteY68" fmla="*/ 2535530 h 4750533"/>
              <a:gd name="connsiteX69" fmla="*/ 939283 w 7530453"/>
              <a:gd name="connsiteY69" fmla="*/ 2812110 h 4750533"/>
              <a:gd name="connsiteX0" fmla="*/ 939283 w 7530453"/>
              <a:gd name="connsiteY0" fmla="*/ 2812110 h 4750533"/>
              <a:gd name="connsiteX1" fmla="*/ 983055 w 7530453"/>
              <a:gd name="connsiteY1" fmla="*/ 3075533 h 4750533"/>
              <a:gd name="connsiteX2" fmla="*/ 1513156 w 7530453"/>
              <a:gd name="connsiteY2" fmla="*/ 3281179 h 4750533"/>
              <a:gd name="connsiteX3" fmla="*/ 1257329 w 7530453"/>
              <a:gd name="connsiteY3" fmla="*/ 3830257 h 4750533"/>
              <a:gd name="connsiteX4" fmla="*/ 1039586 w 7530453"/>
              <a:gd name="connsiteY4" fmla="*/ 4419568 h 4750533"/>
              <a:gd name="connsiteX5" fmla="*/ 1476171 w 7530453"/>
              <a:gd name="connsiteY5" fmla="*/ 4115129 h 4750533"/>
              <a:gd name="connsiteX6" fmla="*/ 1515729 w 7530453"/>
              <a:gd name="connsiteY6" fmla="*/ 4004835 h 4750533"/>
              <a:gd name="connsiteX7" fmla="*/ 1624069 w 7530453"/>
              <a:gd name="connsiteY7" fmla="*/ 4013276 h 4750533"/>
              <a:gd name="connsiteX8" fmla="*/ 1590150 w 7530453"/>
              <a:gd name="connsiteY8" fmla="*/ 4093970 h 4750533"/>
              <a:gd name="connsiteX9" fmla="*/ 1973560 w 7530453"/>
              <a:gd name="connsiteY9" fmla="*/ 4226915 h 4750533"/>
              <a:gd name="connsiteX10" fmla="*/ 2038360 w 7530453"/>
              <a:gd name="connsiteY10" fmla="*/ 4253146 h 4750533"/>
              <a:gd name="connsiteX11" fmla="*/ 2037152 w 7530453"/>
              <a:gd name="connsiteY11" fmla="*/ 4158656 h 4750533"/>
              <a:gd name="connsiteX12" fmla="*/ 2083829 w 7530453"/>
              <a:gd name="connsiteY12" fmla="*/ 3962217 h 4750533"/>
              <a:gd name="connsiteX13" fmla="*/ 2168726 w 7530453"/>
              <a:gd name="connsiteY13" fmla="*/ 3487878 h 4750533"/>
              <a:gd name="connsiteX14" fmla="*/ 3047517 w 7530453"/>
              <a:gd name="connsiteY14" fmla="*/ 4188914 h 4750533"/>
              <a:gd name="connsiteX15" fmla="*/ 3337603 w 7530453"/>
              <a:gd name="connsiteY15" fmla="*/ 4327950 h 4750533"/>
              <a:gd name="connsiteX16" fmla="*/ 3541085 w 7530453"/>
              <a:gd name="connsiteY16" fmla="*/ 4363904 h 4750533"/>
              <a:gd name="connsiteX17" fmla="*/ 3789287 w 7530453"/>
              <a:gd name="connsiteY17" fmla="*/ 4426537 h 4750533"/>
              <a:gd name="connsiteX18" fmla="*/ 4079813 w 7530453"/>
              <a:gd name="connsiteY18" fmla="*/ 4477544 h 4750533"/>
              <a:gd name="connsiteX19" fmla="*/ 4153705 w 7530453"/>
              <a:gd name="connsiteY19" fmla="*/ 4458511 h 4750533"/>
              <a:gd name="connsiteX20" fmla="*/ 4141979 w 7530453"/>
              <a:gd name="connsiteY20" fmla="*/ 3973539 h 4750533"/>
              <a:gd name="connsiteX21" fmla="*/ 4149088 w 7530453"/>
              <a:gd name="connsiteY21" fmla="*/ 3679167 h 4750533"/>
              <a:gd name="connsiteX22" fmla="*/ 4201747 w 7530453"/>
              <a:gd name="connsiteY22" fmla="*/ 3634548 h 4750533"/>
              <a:gd name="connsiteX23" fmla="*/ 4664429 w 7530453"/>
              <a:gd name="connsiteY23" fmla="*/ 4017511 h 4750533"/>
              <a:gd name="connsiteX24" fmla="*/ 5026725 w 7530453"/>
              <a:gd name="connsiteY24" fmla="*/ 4265333 h 4750533"/>
              <a:gd name="connsiteX25" fmla="*/ 5611199 w 7530453"/>
              <a:gd name="connsiteY25" fmla="*/ 4750533 h 4750533"/>
              <a:gd name="connsiteX26" fmla="*/ 5618203 w 7530453"/>
              <a:gd name="connsiteY26" fmla="*/ 4440682 h 4750533"/>
              <a:gd name="connsiteX27" fmla="*/ 5463999 w 7530453"/>
              <a:gd name="connsiteY27" fmla="*/ 4179519 h 4750533"/>
              <a:gd name="connsiteX28" fmla="*/ 5734778 w 7530453"/>
              <a:gd name="connsiteY28" fmla="*/ 4098079 h 4750533"/>
              <a:gd name="connsiteX29" fmla="*/ 6008192 w 7530453"/>
              <a:gd name="connsiteY29" fmla="*/ 4005824 h 4750533"/>
              <a:gd name="connsiteX30" fmla="*/ 6003748 w 7530453"/>
              <a:gd name="connsiteY30" fmla="*/ 3751143 h 4750533"/>
              <a:gd name="connsiteX31" fmla="*/ 6248417 w 7530453"/>
              <a:gd name="connsiteY31" fmla="*/ 3739783 h 4750533"/>
              <a:gd name="connsiteX32" fmla="*/ 6182185 w 7530453"/>
              <a:gd name="connsiteY32" fmla="*/ 3706339 h 4750533"/>
              <a:gd name="connsiteX33" fmla="*/ 6059704 w 7530453"/>
              <a:gd name="connsiteY33" fmla="*/ 3681130 h 4750533"/>
              <a:gd name="connsiteX34" fmla="*/ 6099940 w 7530453"/>
              <a:gd name="connsiteY34" fmla="*/ 3597034 h 4750533"/>
              <a:gd name="connsiteX35" fmla="*/ 6139826 w 7530453"/>
              <a:gd name="connsiteY35" fmla="*/ 3520758 h 4750533"/>
              <a:gd name="connsiteX36" fmla="*/ 6257334 w 7530453"/>
              <a:gd name="connsiteY36" fmla="*/ 3589201 h 4750533"/>
              <a:gd name="connsiteX37" fmla="*/ 6335733 w 7530453"/>
              <a:gd name="connsiteY37" fmla="*/ 3573282 h 4750533"/>
              <a:gd name="connsiteX38" fmla="*/ 6435982 w 7530453"/>
              <a:gd name="connsiteY38" fmla="*/ 3553066 h 4750533"/>
              <a:gd name="connsiteX39" fmla="*/ 6577894 w 7530453"/>
              <a:gd name="connsiteY39" fmla="*/ 3591124 h 4750533"/>
              <a:gd name="connsiteX40" fmla="*/ 6715453 w 7530453"/>
              <a:gd name="connsiteY40" fmla="*/ 3339410 h 4750533"/>
              <a:gd name="connsiteX41" fmla="*/ 6980509 w 7530453"/>
              <a:gd name="connsiteY41" fmla="*/ 3515948 h 4750533"/>
              <a:gd name="connsiteX42" fmla="*/ 7172962 w 7530453"/>
              <a:gd name="connsiteY42" fmla="*/ 3640594 h 4750533"/>
              <a:gd name="connsiteX43" fmla="*/ 7506299 w 7530453"/>
              <a:gd name="connsiteY43" fmla="*/ 3856788 h 4750533"/>
              <a:gd name="connsiteX44" fmla="*/ 7530453 w 7530453"/>
              <a:gd name="connsiteY44" fmla="*/ 3805146 h 4750533"/>
              <a:gd name="connsiteX45" fmla="*/ 6215554 w 7530453"/>
              <a:gd name="connsiteY45" fmla="*/ 2691456 h 4750533"/>
              <a:gd name="connsiteX46" fmla="*/ 4505700 w 7530453"/>
              <a:gd name="connsiteY46" fmla="*/ 1558005 h 4750533"/>
              <a:gd name="connsiteX47" fmla="*/ 3714851 w 7530453"/>
              <a:gd name="connsiteY47" fmla="*/ 1063340 h 4750533"/>
              <a:gd name="connsiteX48" fmla="*/ 3405242 w 7530453"/>
              <a:gd name="connsiteY48" fmla="*/ 695702 h 4750533"/>
              <a:gd name="connsiteX49" fmla="*/ 2989294 w 7530453"/>
              <a:gd name="connsiteY49" fmla="*/ 0 h 4750533"/>
              <a:gd name="connsiteX50" fmla="*/ 2428349 w 7530453"/>
              <a:gd name="connsiteY50" fmla="*/ 1094620 h 4750533"/>
              <a:gd name="connsiteX51" fmla="*/ 2151733 w 7530453"/>
              <a:gd name="connsiteY51" fmla="*/ 1119896 h 4750533"/>
              <a:gd name="connsiteX52" fmla="*/ 1844109 w 7530453"/>
              <a:gd name="connsiteY52" fmla="*/ 1172490 h 4750533"/>
              <a:gd name="connsiteX53" fmla="*/ 1331283 w 7530453"/>
              <a:gd name="connsiteY53" fmla="*/ 1233303 h 4750533"/>
              <a:gd name="connsiteX54" fmla="*/ 775147 w 7530453"/>
              <a:gd name="connsiteY54" fmla="*/ 1204891 h 4750533"/>
              <a:gd name="connsiteX55" fmla="*/ 704984 w 7530453"/>
              <a:gd name="connsiteY55" fmla="*/ 1303270 h 4750533"/>
              <a:gd name="connsiteX56" fmla="*/ 611741 w 7530453"/>
              <a:gd name="connsiteY56" fmla="*/ 1427739 h 4750533"/>
              <a:gd name="connsiteX57" fmla="*/ 503874 w 7530453"/>
              <a:gd name="connsiteY57" fmla="*/ 1428589 h 4750533"/>
              <a:gd name="connsiteX58" fmla="*/ 474344 w 7530453"/>
              <a:gd name="connsiteY58" fmla="*/ 1560812 h 4750533"/>
              <a:gd name="connsiteX59" fmla="*/ 256794 w 7530453"/>
              <a:gd name="connsiteY59" fmla="*/ 1519248 h 4750533"/>
              <a:gd name="connsiteX60" fmla="*/ 0 w 7530453"/>
              <a:gd name="connsiteY60" fmla="*/ 1400486 h 4750533"/>
              <a:gd name="connsiteX61" fmla="*/ 473459 w 7530453"/>
              <a:gd name="connsiteY61" fmla="*/ 1651392 h 4750533"/>
              <a:gd name="connsiteX62" fmla="*/ 404572 w 7530453"/>
              <a:gd name="connsiteY62" fmla="*/ 1751107 h 4750533"/>
              <a:gd name="connsiteX63" fmla="*/ 420289 w 7530453"/>
              <a:gd name="connsiteY63" fmla="*/ 1988475 h 4750533"/>
              <a:gd name="connsiteX64" fmla="*/ 528610 w 7530453"/>
              <a:gd name="connsiteY64" fmla="*/ 1976514 h 4750533"/>
              <a:gd name="connsiteX65" fmla="*/ 691999 w 7530453"/>
              <a:gd name="connsiteY65" fmla="*/ 2046923 h 4750533"/>
              <a:gd name="connsiteX66" fmla="*/ 881879 w 7530453"/>
              <a:gd name="connsiteY66" fmla="*/ 2159948 h 4750533"/>
              <a:gd name="connsiteX67" fmla="*/ 846650 w 7530453"/>
              <a:gd name="connsiteY67" fmla="*/ 2305391 h 4750533"/>
              <a:gd name="connsiteX68" fmla="*/ 1036743 w 7530453"/>
              <a:gd name="connsiteY68" fmla="*/ 2535530 h 4750533"/>
              <a:gd name="connsiteX69" fmla="*/ 939283 w 7530453"/>
              <a:gd name="connsiteY69" fmla="*/ 2812110 h 4750533"/>
              <a:gd name="connsiteX0" fmla="*/ 939283 w 7530453"/>
              <a:gd name="connsiteY0" fmla="*/ 2812110 h 4750533"/>
              <a:gd name="connsiteX1" fmla="*/ 983055 w 7530453"/>
              <a:gd name="connsiteY1" fmla="*/ 3075533 h 4750533"/>
              <a:gd name="connsiteX2" fmla="*/ 1513156 w 7530453"/>
              <a:gd name="connsiteY2" fmla="*/ 3281179 h 4750533"/>
              <a:gd name="connsiteX3" fmla="*/ 1321219 w 7530453"/>
              <a:gd name="connsiteY3" fmla="*/ 3753589 h 4750533"/>
              <a:gd name="connsiteX4" fmla="*/ 1039586 w 7530453"/>
              <a:gd name="connsiteY4" fmla="*/ 4419568 h 4750533"/>
              <a:gd name="connsiteX5" fmla="*/ 1476171 w 7530453"/>
              <a:gd name="connsiteY5" fmla="*/ 4115129 h 4750533"/>
              <a:gd name="connsiteX6" fmla="*/ 1515729 w 7530453"/>
              <a:gd name="connsiteY6" fmla="*/ 4004835 h 4750533"/>
              <a:gd name="connsiteX7" fmla="*/ 1624069 w 7530453"/>
              <a:gd name="connsiteY7" fmla="*/ 4013276 h 4750533"/>
              <a:gd name="connsiteX8" fmla="*/ 1590150 w 7530453"/>
              <a:gd name="connsiteY8" fmla="*/ 4093970 h 4750533"/>
              <a:gd name="connsiteX9" fmla="*/ 1973560 w 7530453"/>
              <a:gd name="connsiteY9" fmla="*/ 4226915 h 4750533"/>
              <a:gd name="connsiteX10" fmla="*/ 2038360 w 7530453"/>
              <a:gd name="connsiteY10" fmla="*/ 4253146 h 4750533"/>
              <a:gd name="connsiteX11" fmla="*/ 2037152 w 7530453"/>
              <a:gd name="connsiteY11" fmla="*/ 4158656 h 4750533"/>
              <a:gd name="connsiteX12" fmla="*/ 2083829 w 7530453"/>
              <a:gd name="connsiteY12" fmla="*/ 3962217 h 4750533"/>
              <a:gd name="connsiteX13" fmla="*/ 2168726 w 7530453"/>
              <a:gd name="connsiteY13" fmla="*/ 3487878 h 4750533"/>
              <a:gd name="connsiteX14" fmla="*/ 3047517 w 7530453"/>
              <a:gd name="connsiteY14" fmla="*/ 4188914 h 4750533"/>
              <a:gd name="connsiteX15" fmla="*/ 3337603 w 7530453"/>
              <a:gd name="connsiteY15" fmla="*/ 4327950 h 4750533"/>
              <a:gd name="connsiteX16" fmla="*/ 3541085 w 7530453"/>
              <a:gd name="connsiteY16" fmla="*/ 4363904 h 4750533"/>
              <a:gd name="connsiteX17" fmla="*/ 3789287 w 7530453"/>
              <a:gd name="connsiteY17" fmla="*/ 4426537 h 4750533"/>
              <a:gd name="connsiteX18" fmla="*/ 4079813 w 7530453"/>
              <a:gd name="connsiteY18" fmla="*/ 4477544 h 4750533"/>
              <a:gd name="connsiteX19" fmla="*/ 4153705 w 7530453"/>
              <a:gd name="connsiteY19" fmla="*/ 4458511 h 4750533"/>
              <a:gd name="connsiteX20" fmla="*/ 4141979 w 7530453"/>
              <a:gd name="connsiteY20" fmla="*/ 3973539 h 4750533"/>
              <a:gd name="connsiteX21" fmla="*/ 4149088 w 7530453"/>
              <a:gd name="connsiteY21" fmla="*/ 3679167 h 4750533"/>
              <a:gd name="connsiteX22" fmla="*/ 4201747 w 7530453"/>
              <a:gd name="connsiteY22" fmla="*/ 3634548 h 4750533"/>
              <a:gd name="connsiteX23" fmla="*/ 4664429 w 7530453"/>
              <a:gd name="connsiteY23" fmla="*/ 4017511 h 4750533"/>
              <a:gd name="connsiteX24" fmla="*/ 5026725 w 7530453"/>
              <a:gd name="connsiteY24" fmla="*/ 4265333 h 4750533"/>
              <a:gd name="connsiteX25" fmla="*/ 5611199 w 7530453"/>
              <a:gd name="connsiteY25" fmla="*/ 4750533 h 4750533"/>
              <a:gd name="connsiteX26" fmla="*/ 5618203 w 7530453"/>
              <a:gd name="connsiteY26" fmla="*/ 4440682 h 4750533"/>
              <a:gd name="connsiteX27" fmla="*/ 5463999 w 7530453"/>
              <a:gd name="connsiteY27" fmla="*/ 4179519 h 4750533"/>
              <a:gd name="connsiteX28" fmla="*/ 5734778 w 7530453"/>
              <a:gd name="connsiteY28" fmla="*/ 4098079 h 4750533"/>
              <a:gd name="connsiteX29" fmla="*/ 6008192 w 7530453"/>
              <a:gd name="connsiteY29" fmla="*/ 4005824 h 4750533"/>
              <a:gd name="connsiteX30" fmla="*/ 6003748 w 7530453"/>
              <a:gd name="connsiteY30" fmla="*/ 3751143 h 4750533"/>
              <a:gd name="connsiteX31" fmla="*/ 6248417 w 7530453"/>
              <a:gd name="connsiteY31" fmla="*/ 3739783 h 4750533"/>
              <a:gd name="connsiteX32" fmla="*/ 6182185 w 7530453"/>
              <a:gd name="connsiteY32" fmla="*/ 3706339 h 4750533"/>
              <a:gd name="connsiteX33" fmla="*/ 6059704 w 7530453"/>
              <a:gd name="connsiteY33" fmla="*/ 3681130 h 4750533"/>
              <a:gd name="connsiteX34" fmla="*/ 6099940 w 7530453"/>
              <a:gd name="connsiteY34" fmla="*/ 3597034 h 4750533"/>
              <a:gd name="connsiteX35" fmla="*/ 6139826 w 7530453"/>
              <a:gd name="connsiteY35" fmla="*/ 3520758 h 4750533"/>
              <a:gd name="connsiteX36" fmla="*/ 6257334 w 7530453"/>
              <a:gd name="connsiteY36" fmla="*/ 3589201 h 4750533"/>
              <a:gd name="connsiteX37" fmla="*/ 6335733 w 7530453"/>
              <a:gd name="connsiteY37" fmla="*/ 3573282 h 4750533"/>
              <a:gd name="connsiteX38" fmla="*/ 6435982 w 7530453"/>
              <a:gd name="connsiteY38" fmla="*/ 3553066 h 4750533"/>
              <a:gd name="connsiteX39" fmla="*/ 6577894 w 7530453"/>
              <a:gd name="connsiteY39" fmla="*/ 3591124 h 4750533"/>
              <a:gd name="connsiteX40" fmla="*/ 6715453 w 7530453"/>
              <a:gd name="connsiteY40" fmla="*/ 3339410 h 4750533"/>
              <a:gd name="connsiteX41" fmla="*/ 6980509 w 7530453"/>
              <a:gd name="connsiteY41" fmla="*/ 3515948 h 4750533"/>
              <a:gd name="connsiteX42" fmla="*/ 7172962 w 7530453"/>
              <a:gd name="connsiteY42" fmla="*/ 3640594 h 4750533"/>
              <a:gd name="connsiteX43" fmla="*/ 7506299 w 7530453"/>
              <a:gd name="connsiteY43" fmla="*/ 3856788 h 4750533"/>
              <a:gd name="connsiteX44" fmla="*/ 7530453 w 7530453"/>
              <a:gd name="connsiteY44" fmla="*/ 3805146 h 4750533"/>
              <a:gd name="connsiteX45" fmla="*/ 6215554 w 7530453"/>
              <a:gd name="connsiteY45" fmla="*/ 2691456 h 4750533"/>
              <a:gd name="connsiteX46" fmla="*/ 4505700 w 7530453"/>
              <a:gd name="connsiteY46" fmla="*/ 1558005 h 4750533"/>
              <a:gd name="connsiteX47" fmla="*/ 3714851 w 7530453"/>
              <a:gd name="connsiteY47" fmla="*/ 1063340 h 4750533"/>
              <a:gd name="connsiteX48" fmla="*/ 3405242 w 7530453"/>
              <a:gd name="connsiteY48" fmla="*/ 695702 h 4750533"/>
              <a:gd name="connsiteX49" fmla="*/ 2989294 w 7530453"/>
              <a:gd name="connsiteY49" fmla="*/ 0 h 4750533"/>
              <a:gd name="connsiteX50" fmla="*/ 2428349 w 7530453"/>
              <a:gd name="connsiteY50" fmla="*/ 1094620 h 4750533"/>
              <a:gd name="connsiteX51" fmla="*/ 2151733 w 7530453"/>
              <a:gd name="connsiteY51" fmla="*/ 1119896 h 4750533"/>
              <a:gd name="connsiteX52" fmla="*/ 1844109 w 7530453"/>
              <a:gd name="connsiteY52" fmla="*/ 1172490 h 4750533"/>
              <a:gd name="connsiteX53" fmla="*/ 1331283 w 7530453"/>
              <a:gd name="connsiteY53" fmla="*/ 1233303 h 4750533"/>
              <a:gd name="connsiteX54" fmla="*/ 775147 w 7530453"/>
              <a:gd name="connsiteY54" fmla="*/ 1204891 h 4750533"/>
              <a:gd name="connsiteX55" fmla="*/ 704984 w 7530453"/>
              <a:gd name="connsiteY55" fmla="*/ 1303270 h 4750533"/>
              <a:gd name="connsiteX56" fmla="*/ 611741 w 7530453"/>
              <a:gd name="connsiteY56" fmla="*/ 1427739 h 4750533"/>
              <a:gd name="connsiteX57" fmla="*/ 503874 w 7530453"/>
              <a:gd name="connsiteY57" fmla="*/ 1428589 h 4750533"/>
              <a:gd name="connsiteX58" fmla="*/ 474344 w 7530453"/>
              <a:gd name="connsiteY58" fmla="*/ 1560812 h 4750533"/>
              <a:gd name="connsiteX59" fmla="*/ 256794 w 7530453"/>
              <a:gd name="connsiteY59" fmla="*/ 1519248 h 4750533"/>
              <a:gd name="connsiteX60" fmla="*/ 0 w 7530453"/>
              <a:gd name="connsiteY60" fmla="*/ 1400486 h 4750533"/>
              <a:gd name="connsiteX61" fmla="*/ 473459 w 7530453"/>
              <a:gd name="connsiteY61" fmla="*/ 1651392 h 4750533"/>
              <a:gd name="connsiteX62" fmla="*/ 404572 w 7530453"/>
              <a:gd name="connsiteY62" fmla="*/ 1751107 h 4750533"/>
              <a:gd name="connsiteX63" fmla="*/ 420289 w 7530453"/>
              <a:gd name="connsiteY63" fmla="*/ 1988475 h 4750533"/>
              <a:gd name="connsiteX64" fmla="*/ 528610 w 7530453"/>
              <a:gd name="connsiteY64" fmla="*/ 1976514 h 4750533"/>
              <a:gd name="connsiteX65" fmla="*/ 691999 w 7530453"/>
              <a:gd name="connsiteY65" fmla="*/ 2046923 h 4750533"/>
              <a:gd name="connsiteX66" fmla="*/ 881879 w 7530453"/>
              <a:gd name="connsiteY66" fmla="*/ 2159948 h 4750533"/>
              <a:gd name="connsiteX67" fmla="*/ 846650 w 7530453"/>
              <a:gd name="connsiteY67" fmla="*/ 2305391 h 4750533"/>
              <a:gd name="connsiteX68" fmla="*/ 1036743 w 7530453"/>
              <a:gd name="connsiteY68" fmla="*/ 2535530 h 4750533"/>
              <a:gd name="connsiteX69" fmla="*/ 939283 w 7530453"/>
              <a:gd name="connsiteY69" fmla="*/ 2812110 h 4750533"/>
              <a:gd name="connsiteX0" fmla="*/ 939283 w 7530453"/>
              <a:gd name="connsiteY0" fmla="*/ 2812110 h 4750533"/>
              <a:gd name="connsiteX1" fmla="*/ 983055 w 7530453"/>
              <a:gd name="connsiteY1" fmla="*/ 3075533 h 4750533"/>
              <a:gd name="connsiteX2" fmla="*/ 1513156 w 7530453"/>
              <a:gd name="connsiteY2" fmla="*/ 3281179 h 4750533"/>
              <a:gd name="connsiteX3" fmla="*/ 1321219 w 7530453"/>
              <a:gd name="connsiteY3" fmla="*/ 3753589 h 4750533"/>
              <a:gd name="connsiteX4" fmla="*/ 1039586 w 7530453"/>
              <a:gd name="connsiteY4" fmla="*/ 4419568 h 4750533"/>
              <a:gd name="connsiteX5" fmla="*/ 1476171 w 7530453"/>
              <a:gd name="connsiteY5" fmla="*/ 4115129 h 4750533"/>
              <a:gd name="connsiteX6" fmla="*/ 1515729 w 7530453"/>
              <a:gd name="connsiteY6" fmla="*/ 4004835 h 4750533"/>
              <a:gd name="connsiteX7" fmla="*/ 1624069 w 7530453"/>
              <a:gd name="connsiteY7" fmla="*/ 4013276 h 4750533"/>
              <a:gd name="connsiteX8" fmla="*/ 1590150 w 7530453"/>
              <a:gd name="connsiteY8" fmla="*/ 4093970 h 4750533"/>
              <a:gd name="connsiteX9" fmla="*/ 1973560 w 7530453"/>
              <a:gd name="connsiteY9" fmla="*/ 4226915 h 4750533"/>
              <a:gd name="connsiteX10" fmla="*/ 2038360 w 7530453"/>
              <a:gd name="connsiteY10" fmla="*/ 4253146 h 4750533"/>
              <a:gd name="connsiteX11" fmla="*/ 2037152 w 7530453"/>
              <a:gd name="connsiteY11" fmla="*/ 4158656 h 4750533"/>
              <a:gd name="connsiteX12" fmla="*/ 2083829 w 7530453"/>
              <a:gd name="connsiteY12" fmla="*/ 3962217 h 4750533"/>
              <a:gd name="connsiteX13" fmla="*/ 2168726 w 7530453"/>
              <a:gd name="connsiteY13" fmla="*/ 3487878 h 4750533"/>
              <a:gd name="connsiteX14" fmla="*/ 3047517 w 7530453"/>
              <a:gd name="connsiteY14" fmla="*/ 4188914 h 4750533"/>
              <a:gd name="connsiteX15" fmla="*/ 3337603 w 7530453"/>
              <a:gd name="connsiteY15" fmla="*/ 4327950 h 4750533"/>
              <a:gd name="connsiteX16" fmla="*/ 3541085 w 7530453"/>
              <a:gd name="connsiteY16" fmla="*/ 4363904 h 4750533"/>
              <a:gd name="connsiteX17" fmla="*/ 3789287 w 7530453"/>
              <a:gd name="connsiteY17" fmla="*/ 4426537 h 4750533"/>
              <a:gd name="connsiteX18" fmla="*/ 4079813 w 7530453"/>
              <a:gd name="connsiteY18" fmla="*/ 4477544 h 4750533"/>
              <a:gd name="connsiteX19" fmla="*/ 4153705 w 7530453"/>
              <a:gd name="connsiteY19" fmla="*/ 4458511 h 4750533"/>
              <a:gd name="connsiteX20" fmla="*/ 4141979 w 7530453"/>
              <a:gd name="connsiteY20" fmla="*/ 3973539 h 4750533"/>
              <a:gd name="connsiteX21" fmla="*/ 4149088 w 7530453"/>
              <a:gd name="connsiteY21" fmla="*/ 3679167 h 4750533"/>
              <a:gd name="connsiteX22" fmla="*/ 4201747 w 7530453"/>
              <a:gd name="connsiteY22" fmla="*/ 3634548 h 4750533"/>
              <a:gd name="connsiteX23" fmla="*/ 4664429 w 7530453"/>
              <a:gd name="connsiteY23" fmla="*/ 4017511 h 4750533"/>
              <a:gd name="connsiteX24" fmla="*/ 5026725 w 7530453"/>
              <a:gd name="connsiteY24" fmla="*/ 4265333 h 4750533"/>
              <a:gd name="connsiteX25" fmla="*/ 5611199 w 7530453"/>
              <a:gd name="connsiteY25" fmla="*/ 4750533 h 4750533"/>
              <a:gd name="connsiteX26" fmla="*/ 5618203 w 7530453"/>
              <a:gd name="connsiteY26" fmla="*/ 4440682 h 4750533"/>
              <a:gd name="connsiteX27" fmla="*/ 5463999 w 7530453"/>
              <a:gd name="connsiteY27" fmla="*/ 4179519 h 4750533"/>
              <a:gd name="connsiteX28" fmla="*/ 5734778 w 7530453"/>
              <a:gd name="connsiteY28" fmla="*/ 4098079 h 4750533"/>
              <a:gd name="connsiteX29" fmla="*/ 6008192 w 7530453"/>
              <a:gd name="connsiteY29" fmla="*/ 4005824 h 4750533"/>
              <a:gd name="connsiteX30" fmla="*/ 6003748 w 7530453"/>
              <a:gd name="connsiteY30" fmla="*/ 3751143 h 4750533"/>
              <a:gd name="connsiteX31" fmla="*/ 6248417 w 7530453"/>
              <a:gd name="connsiteY31" fmla="*/ 3739783 h 4750533"/>
              <a:gd name="connsiteX32" fmla="*/ 6182185 w 7530453"/>
              <a:gd name="connsiteY32" fmla="*/ 3706339 h 4750533"/>
              <a:gd name="connsiteX33" fmla="*/ 6059704 w 7530453"/>
              <a:gd name="connsiteY33" fmla="*/ 3681130 h 4750533"/>
              <a:gd name="connsiteX34" fmla="*/ 6099940 w 7530453"/>
              <a:gd name="connsiteY34" fmla="*/ 3597034 h 4750533"/>
              <a:gd name="connsiteX35" fmla="*/ 6139826 w 7530453"/>
              <a:gd name="connsiteY35" fmla="*/ 3520758 h 4750533"/>
              <a:gd name="connsiteX36" fmla="*/ 6257334 w 7530453"/>
              <a:gd name="connsiteY36" fmla="*/ 3589201 h 4750533"/>
              <a:gd name="connsiteX37" fmla="*/ 6335733 w 7530453"/>
              <a:gd name="connsiteY37" fmla="*/ 3573282 h 4750533"/>
              <a:gd name="connsiteX38" fmla="*/ 6435982 w 7530453"/>
              <a:gd name="connsiteY38" fmla="*/ 3553066 h 4750533"/>
              <a:gd name="connsiteX39" fmla="*/ 6577894 w 7530453"/>
              <a:gd name="connsiteY39" fmla="*/ 3591124 h 4750533"/>
              <a:gd name="connsiteX40" fmla="*/ 6715453 w 7530453"/>
              <a:gd name="connsiteY40" fmla="*/ 3339410 h 4750533"/>
              <a:gd name="connsiteX41" fmla="*/ 6980509 w 7530453"/>
              <a:gd name="connsiteY41" fmla="*/ 3515948 h 4750533"/>
              <a:gd name="connsiteX42" fmla="*/ 7172962 w 7530453"/>
              <a:gd name="connsiteY42" fmla="*/ 3640594 h 4750533"/>
              <a:gd name="connsiteX43" fmla="*/ 7506299 w 7530453"/>
              <a:gd name="connsiteY43" fmla="*/ 3856788 h 4750533"/>
              <a:gd name="connsiteX44" fmla="*/ 7530453 w 7530453"/>
              <a:gd name="connsiteY44" fmla="*/ 3805146 h 4750533"/>
              <a:gd name="connsiteX45" fmla="*/ 6215554 w 7530453"/>
              <a:gd name="connsiteY45" fmla="*/ 2691456 h 4750533"/>
              <a:gd name="connsiteX46" fmla="*/ 4505700 w 7530453"/>
              <a:gd name="connsiteY46" fmla="*/ 1558005 h 4750533"/>
              <a:gd name="connsiteX47" fmla="*/ 3714851 w 7530453"/>
              <a:gd name="connsiteY47" fmla="*/ 1063340 h 4750533"/>
              <a:gd name="connsiteX48" fmla="*/ 3405242 w 7530453"/>
              <a:gd name="connsiteY48" fmla="*/ 695702 h 4750533"/>
              <a:gd name="connsiteX49" fmla="*/ 2989294 w 7530453"/>
              <a:gd name="connsiteY49" fmla="*/ 0 h 4750533"/>
              <a:gd name="connsiteX50" fmla="*/ 2428349 w 7530453"/>
              <a:gd name="connsiteY50" fmla="*/ 1094620 h 4750533"/>
              <a:gd name="connsiteX51" fmla="*/ 2151733 w 7530453"/>
              <a:gd name="connsiteY51" fmla="*/ 1119896 h 4750533"/>
              <a:gd name="connsiteX52" fmla="*/ 1844109 w 7530453"/>
              <a:gd name="connsiteY52" fmla="*/ 1172490 h 4750533"/>
              <a:gd name="connsiteX53" fmla="*/ 1331283 w 7530453"/>
              <a:gd name="connsiteY53" fmla="*/ 1233303 h 4750533"/>
              <a:gd name="connsiteX54" fmla="*/ 775147 w 7530453"/>
              <a:gd name="connsiteY54" fmla="*/ 1204891 h 4750533"/>
              <a:gd name="connsiteX55" fmla="*/ 704984 w 7530453"/>
              <a:gd name="connsiteY55" fmla="*/ 1303270 h 4750533"/>
              <a:gd name="connsiteX56" fmla="*/ 611741 w 7530453"/>
              <a:gd name="connsiteY56" fmla="*/ 1427739 h 4750533"/>
              <a:gd name="connsiteX57" fmla="*/ 503874 w 7530453"/>
              <a:gd name="connsiteY57" fmla="*/ 1428589 h 4750533"/>
              <a:gd name="connsiteX58" fmla="*/ 474344 w 7530453"/>
              <a:gd name="connsiteY58" fmla="*/ 1560812 h 4750533"/>
              <a:gd name="connsiteX59" fmla="*/ 256794 w 7530453"/>
              <a:gd name="connsiteY59" fmla="*/ 1519248 h 4750533"/>
              <a:gd name="connsiteX60" fmla="*/ 0 w 7530453"/>
              <a:gd name="connsiteY60" fmla="*/ 1400486 h 4750533"/>
              <a:gd name="connsiteX61" fmla="*/ 473459 w 7530453"/>
              <a:gd name="connsiteY61" fmla="*/ 1651392 h 4750533"/>
              <a:gd name="connsiteX62" fmla="*/ 404572 w 7530453"/>
              <a:gd name="connsiteY62" fmla="*/ 1751107 h 4750533"/>
              <a:gd name="connsiteX63" fmla="*/ 420289 w 7530453"/>
              <a:gd name="connsiteY63" fmla="*/ 1988475 h 4750533"/>
              <a:gd name="connsiteX64" fmla="*/ 528610 w 7530453"/>
              <a:gd name="connsiteY64" fmla="*/ 1976514 h 4750533"/>
              <a:gd name="connsiteX65" fmla="*/ 691999 w 7530453"/>
              <a:gd name="connsiteY65" fmla="*/ 2046923 h 4750533"/>
              <a:gd name="connsiteX66" fmla="*/ 881879 w 7530453"/>
              <a:gd name="connsiteY66" fmla="*/ 2159948 h 4750533"/>
              <a:gd name="connsiteX67" fmla="*/ 846650 w 7530453"/>
              <a:gd name="connsiteY67" fmla="*/ 2305391 h 4750533"/>
              <a:gd name="connsiteX68" fmla="*/ 1036743 w 7530453"/>
              <a:gd name="connsiteY68" fmla="*/ 2535530 h 4750533"/>
              <a:gd name="connsiteX69" fmla="*/ 939283 w 7530453"/>
              <a:gd name="connsiteY69" fmla="*/ 2812110 h 4750533"/>
              <a:gd name="connsiteX0" fmla="*/ 939283 w 7530453"/>
              <a:gd name="connsiteY0" fmla="*/ 2812110 h 4750533"/>
              <a:gd name="connsiteX1" fmla="*/ 983055 w 7530453"/>
              <a:gd name="connsiteY1" fmla="*/ 3075533 h 4750533"/>
              <a:gd name="connsiteX2" fmla="*/ 1513156 w 7530453"/>
              <a:gd name="connsiteY2" fmla="*/ 3281179 h 4750533"/>
              <a:gd name="connsiteX3" fmla="*/ 1321219 w 7530453"/>
              <a:gd name="connsiteY3" fmla="*/ 3753589 h 4750533"/>
              <a:gd name="connsiteX4" fmla="*/ 1039586 w 7530453"/>
              <a:gd name="connsiteY4" fmla="*/ 4419568 h 4750533"/>
              <a:gd name="connsiteX5" fmla="*/ 1476171 w 7530453"/>
              <a:gd name="connsiteY5" fmla="*/ 4115129 h 4750533"/>
              <a:gd name="connsiteX6" fmla="*/ 1494432 w 7530453"/>
              <a:gd name="connsiteY6" fmla="*/ 3992057 h 4750533"/>
              <a:gd name="connsiteX7" fmla="*/ 1624069 w 7530453"/>
              <a:gd name="connsiteY7" fmla="*/ 4013276 h 4750533"/>
              <a:gd name="connsiteX8" fmla="*/ 1590150 w 7530453"/>
              <a:gd name="connsiteY8" fmla="*/ 4093970 h 4750533"/>
              <a:gd name="connsiteX9" fmla="*/ 1973560 w 7530453"/>
              <a:gd name="connsiteY9" fmla="*/ 4226915 h 4750533"/>
              <a:gd name="connsiteX10" fmla="*/ 2038360 w 7530453"/>
              <a:gd name="connsiteY10" fmla="*/ 4253146 h 4750533"/>
              <a:gd name="connsiteX11" fmla="*/ 2037152 w 7530453"/>
              <a:gd name="connsiteY11" fmla="*/ 4158656 h 4750533"/>
              <a:gd name="connsiteX12" fmla="*/ 2083829 w 7530453"/>
              <a:gd name="connsiteY12" fmla="*/ 3962217 h 4750533"/>
              <a:gd name="connsiteX13" fmla="*/ 2168726 w 7530453"/>
              <a:gd name="connsiteY13" fmla="*/ 3487878 h 4750533"/>
              <a:gd name="connsiteX14" fmla="*/ 3047517 w 7530453"/>
              <a:gd name="connsiteY14" fmla="*/ 4188914 h 4750533"/>
              <a:gd name="connsiteX15" fmla="*/ 3337603 w 7530453"/>
              <a:gd name="connsiteY15" fmla="*/ 4327950 h 4750533"/>
              <a:gd name="connsiteX16" fmla="*/ 3541085 w 7530453"/>
              <a:gd name="connsiteY16" fmla="*/ 4363904 h 4750533"/>
              <a:gd name="connsiteX17" fmla="*/ 3789287 w 7530453"/>
              <a:gd name="connsiteY17" fmla="*/ 4426537 h 4750533"/>
              <a:gd name="connsiteX18" fmla="*/ 4079813 w 7530453"/>
              <a:gd name="connsiteY18" fmla="*/ 4477544 h 4750533"/>
              <a:gd name="connsiteX19" fmla="*/ 4153705 w 7530453"/>
              <a:gd name="connsiteY19" fmla="*/ 4458511 h 4750533"/>
              <a:gd name="connsiteX20" fmla="*/ 4141979 w 7530453"/>
              <a:gd name="connsiteY20" fmla="*/ 3973539 h 4750533"/>
              <a:gd name="connsiteX21" fmla="*/ 4149088 w 7530453"/>
              <a:gd name="connsiteY21" fmla="*/ 3679167 h 4750533"/>
              <a:gd name="connsiteX22" fmla="*/ 4201747 w 7530453"/>
              <a:gd name="connsiteY22" fmla="*/ 3634548 h 4750533"/>
              <a:gd name="connsiteX23" fmla="*/ 4664429 w 7530453"/>
              <a:gd name="connsiteY23" fmla="*/ 4017511 h 4750533"/>
              <a:gd name="connsiteX24" fmla="*/ 5026725 w 7530453"/>
              <a:gd name="connsiteY24" fmla="*/ 4265333 h 4750533"/>
              <a:gd name="connsiteX25" fmla="*/ 5611199 w 7530453"/>
              <a:gd name="connsiteY25" fmla="*/ 4750533 h 4750533"/>
              <a:gd name="connsiteX26" fmla="*/ 5618203 w 7530453"/>
              <a:gd name="connsiteY26" fmla="*/ 4440682 h 4750533"/>
              <a:gd name="connsiteX27" fmla="*/ 5463999 w 7530453"/>
              <a:gd name="connsiteY27" fmla="*/ 4179519 h 4750533"/>
              <a:gd name="connsiteX28" fmla="*/ 5734778 w 7530453"/>
              <a:gd name="connsiteY28" fmla="*/ 4098079 h 4750533"/>
              <a:gd name="connsiteX29" fmla="*/ 6008192 w 7530453"/>
              <a:gd name="connsiteY29" fmla="*/ 4005824 h 4750533"/>
              <a:gd name="connsiteX30" fmla="*/ 6003748 w 7530453"/>
              <a:gd name="connsiteY30" fmla="*/ 3751143 h 4750533"/>
              <a:gd name="connsiteX31" fmla="*/ 6248417 w 7530453"/>
              <a:gd name="connsiteY31" fmla="*/ 3739783 h 4750533"/>
              <a:gd name="connsiteX32" fmla="*/ 6182185 w 7530453"/>
              <a:gd name="connsiteY32" fmla="*/ 3706339 h 4750533"/>
              <a:gd name="connsiteX33" fmla="*/ 6059704 w 7530453"/>
              <a:gd name="connsiteY33" fmla="*/ 3681130 h 4750533"/>
              <a:gd name="connsiteX34" fmla="*/ 6099940 w 7530453"/>
              <a:gd name="connsiteY34" fmla="*/ 3597034 h 4750533"/>
              <a:gd name="connsiteX35" fmla="*/ 6139826 w 7530453"/>
              <a:gd name="connsiteY35" fmla="*/ 3520758 h 4750533"/>
              <a:gd name="connsiteX36" fmla="*/ 6257334 w 7530453"/>
              <a:gd name="connsiteY36" fmla="*/ 3589201 h 4750533"/>
              <a:gd name="connsiteX37" fmla="*/ 6335733 w 7530453"/>
              <a:gd name="connsiteY37" fmla="*/ 3573282 h 4750533"/>
              <a:gd name="connsiteX38" fmla="*/ 6435982 w 7530453"/>
              <a:gd name="connsiteY38" fmla="*/ 3553066 h 4750533"/>
              <a:gd name="connsiteX39" fmla="*/ 6577894 w 7530453"/>
              <a:gd name="connsiteY39" fmla="*/ 3591124 h 4750533"/>
              <a:gd name="connsiteX40" fmla="*/ 6715453 w 7530453"/>
              <a:gd name="connsiteY40" fmla="*/ 3339410 h 4750533"/>
              <a:gd name="connsiteX41" fmla="*/ 6980509 w 7530453"/>
              <a:gd name="connsiteY41" fmla="*/ 3515948 h 4750533"/>
              <a:gd name="connsiteX42" fmla="*/ 7172962 w 7530453"/>
              <a:gd name="connsiteY42" fmla="*/ 3640594 h 4750533"/>
              <a:gd name="connsiteX43" fmla="*/ 7506299 w 7530453"/>
              <a:gd name="connsiteY43" fmla="*/ 3856788 h 4750533"/>
              <a:gd name="connsiteX44" fmla="*/ 7530453 w 7530453"/>
              <a:gd name="connsiteY44" fmla="*/ 3805146 h 4750533"/>
              <a:gd name="connsiteX45" fmla="*/ 6215554 w 7530453"/>
              <a:gd name="connsiteY45" fmla="*/ 2691456 h 4750533"/>
              <a:gd name="connsiteX46" fmla="*/ 4505700 w 7530453"/>
              <a:gd name="connsiteY46" fmla="*/ 1558005 h 4750533"/>
              <a:gd name="connsiteX47" fmla="*/ 3714851 w 7530453"/>
              <a:gd name="connsiteY47" fmla="*/ 1063340 h 4750533"/>
              <a:gd name="connsiteX48" fmla="*/ 3405242 w 7530453"/>
              <a:gd name="connsiteY48" fmla="*/ 695702 h 4750533"/>
              <a:gd name="connsiteX49" fmla="*/ 2989294 w 7530453"/>
              <a:gd name="connsiteY49" fmla="*/ 0 h 4750533"/>
              <a:gd name="connsiteX50" fmla="*/ 2428349 w 7530453"/>
              <a:gd name="connsiteY50" fmla="*/ 1094620 h 4750533"/>
              <a:gd name="connsiteX51" fmla="*/ 2151733 w 7530453"/>
              <a:gd name="connsiteY51" fmla="*/ 1119896 h 4750533"/>
              <a:gd name="connsiteX52" fmla="*/ 1844109 w 7530453"/>
              <a:gd name="connsiteY52" fmla="*/ 1172490 h 4750533"/>
              <a:gd name="connsiteX53" fmla="*/ 1331283 w 7530453"/>
              <a:gd name="connsiteY53" fmla="*/ 1233303 h 4750533"/>
              <a:gd name="connsiteX54" fmla="*/ 775147 w 7530453"/>
              <a:gd name="connsiteY54" fmla="*/ 1204891 h 4750533"/>
              <a:gd name="connsiteX55" fmla="*/ 704984 w 7530453"/>
              <a:gd name="connsiteY55" fmla="*/ 1303270 h 4750533"/>
              <a:gd name="connsiteX56" fmla="*/ 611741 w 7530453"/>
              <a:gd name="connsiteY56" fmla="*/ 1427739 h 4750533"/>
              <a:gd name="connsiteX57" fmla="*/ 503874 w 7530453"/>
              <a:gd name="connsiteY57" fmla="*/ 1428589 h 4750533"/>
              <a:gd name="connsiteX58" fmla="*/ 474344 w 7530453"/>
              <a:gd name="connsiteY58" fmla="*/ 1560812 h 4750533"/>
              <a:gd name="connsiteX59" fmla="*/ 256794 w 7530453"/>
              <a:gd name="connsiteY59" fmla="*/ 1519248 h 4750533"/>
              <a:gd name="connsiteX60" fmla="*/ 0 w 7530453"/>
              <a:gd name="connsiteY60" fmla="*/ 1400486 h 4750533"/>
              <a:gd name="connsiteX61" fmla="*/ 473459 w 7530453"/>
              <a:gd name="connsiteY61" fmla="*/ 1651392 h 4750533"/>
              <a:gd name="connsiteX62" fmla="*/ 404572 w 7530453"/>
              <a:gd name="connsiteY62" fmla="*/ 1751107 h 4750533"/>
              <a:gd name="connsiteX63" fmla="*/ 420289 w 7530453"/>
              <a:gd name="connsiteY63" fmla="*/ 1988475 h 4750533"/>
              <a:gd name="connsiteX64" fmla="*/ 528610 w 7530453"/>
              <a:gd name="connsiteY64" fmla="*/ 1976514 h 4750533"/>
              <a:gd name="connsiteX65" fmla="*/ 691999 w 7530453"/>
              <a:gd name="connsiteY65" fmla="*/ 2046923 h 4750533"/>
              <a:gd name="connsiteX66" fmla="*/ 881879 w 7530453"/>
              <a:gd name="connsiteY66" fmla="*/ 2159948 h 4750533"/>
              <a:gd name="connsiteX67" fmla="*/ 846650 w 7530453"/>
              <a:gd name="connsiteY67" fmla="*/ 2305391 h 4750533"/>
              <a:gd name="connsiteX68" fmla="*/ 1036743 w 7530453"/>
              <a:gd name="connsiteY68" fmla="*/ 2535530 h 4750533"/>
              <a:gd name="connsiteX69" fmla="*/ 939283 w 7530453"/>
              <a:gd name="connsiteY69" fmla="*/ 2812110 h 4750533"/>
              <a:gd name="connsiteX0" fmla="*/ 939283 w 7530453"/>
              <a:gd name="connsiteY0" fmla="*/ 2812110 h 4750533"/>
              <a:gd name="connsiteX1" fmla="*/ 983055 w 7530453"/>
              <a:gd name="connsiteY1" fmla="*/ 3075533 h 4750533"/>
              <a:gd name="connsiteX2" fmla="*/ 1513156 w 7530453"/>
              <a:gd name="connsiteY2" fmla="*/ 3281179 h 4750533"/>
              <a:gd name="connsiteX3" fmla="*/ 1321219 w 7530453"/>
              <a:gd name="connsiteY3" fmla="*/ 3753589 h 4750533"/>
              <a:gd name="connsiteX4" fmla="*/ 1043845 w 7530453"/>
              <a:gd name="connsiteY4" fmla="*/ 4398271 h 4750533"/>
              <a:gd name="connsiteX5" fmla="*/ 1476171 w 7530453"/>
              <a:gd name="connsiteY5" fmla="*/ 4115129 h 4750533"/>
              <a:gd name="connsiteX6" fmla="*/ 1494432 w 7530453"/>
              <a:gd name="connsiteY6" fmla="*/ 3992057 h 4750533"/>
              <a:gd name="connsiteX7" fmla="*/ 1624069 w 7530453"/>
              <a:gd name="connsiteY7" fmla="*/ 4013276 h 4750533"/>
              <a:gd name="connsiteX8" fmla="*/ 1590150 w 7530453"/>
              <a:gd name="connsiteY8" fmla="*/ 4093970 h 4750533"/>
              <a:gd name="connsiteX9" fmla="*/ 1973560 w 7530453"/>
              <a:gd name="connsiteY9" fmla="*/ 4226915 h 4750533"/>
              <a:gd name="connsiteX10" fmla="*/ 2038360 w 7530453"/>
              <a:gd name="connsiteY10" fmla="*/ 4253146 h 4750533"/>
              <a:gd name="connsiteX11" fmla="*/ 2037152 w 7530453"/>
              <a:gd name="connsiteY11" fmla="*/ 4158656 h 4750533"/>
              <a:gd name="connsiteX12" fmla="*/ 2083829 w 7530453"/>
              <a:gd name="connsiteY12" fmla="*/ 3962217 h 4750533"/>
              <a:gd name="connsiteX13" fmla="*/ 2168726 w 7530453"/>
              <a:gd name="connsiteY13" fmla="*/ 3487878 h 4750533"/>
              <a:gd name="connsiteX14" fmla="*/ 3047517 w 7530453"/>
              <a:gd name="connsiteY14" fmla="*/ 4188914 h 4750533"/>
              <a:gd name="connsiteX15" fmla="*/ 3337603 w 7530453"/>
              <a:gd name="connsiteY15" fmla="*/ 4327950 h 4750533"/>
              <a:gd name="connsiteX16" fmla="*/ 3541085 w 7530453"/>
              <a:gd name="connsiteY16" fmla="*/ 4363904 h 4750533"/>
              <a:gd name="connsiteX17" fmla="*/ 3789287 w 7530453"/>
              <a:gd name="connsiteY17" fmla="*/ 4426537 h 4750533"/>
              <a:gd name="connsiteX18" fmla="*/ 4079813 w 7530453"/>
              <a:gd name="connsiteY18" fmla="*/ 4477544 h 4750533"/>
              <a:gd name="connsiteX19" fmla="*/ 4153705 w 7530453"/>
              <a:gd name="connsiteY19" fmla="*/ 4458511 h 4750533"/>
              <a:gd name="connsiteX20" fmla="*/ 4141979 w 7530453"/>
              <a:gd name="connsiteY20" fmla="*/ 3973539 h 4750533"/>
              <a:gd name="connsiteX21" fmla="*/ 4149088 w 7530453"/>
              <a:gd name="connsiteY21" fmla="*/ 3679167 h 4750533"/>
              <a:gd name="connsiteX22" fmla="*/ 4201747 w 7530453"/>
              <a:gd name="connsiteY22" fmla="*/ 3634548 h 4750533"/>
              <a:gd name="connsiteX23" fmla="*/ 4664429 w 7530453"/>
              <a:gd name="connsiteY23" fmla="*/ 4017511 h 4750533"/>
              <a:gd name="connsiteX24" fmla="*/ 5026725 w 7530453"/>
              <a:gd name="connsiteY24" fmla="*/ 4265333 h 4750533"/>
              <a:gd name="connsiteX25" fmla="*/ 5611199 w 7530453"/>
              <a:gd name="connsiteY25" fmla="*/ 4750533 h 4750533"/>
              <a:gd name="connsiteX26" fmla="*/ 5618203 w 7530453"/>
              <a:gd name="connsiteY26" fmla="*/ 4440682 h 4750533"/>
              <a:gd name="connsiteX27" fmla="*/ 5463999 w 7530453"/>
              <a:gd name="connsiteY27" fmla="*/ 4179519 h 4750533"/>
              <a:gd name="connsiteX28" fmla="*/ 5734778 w 7530453"/>
              <a:gd name="connsiteY28" fmla="*/ 4098079 h 4750533"/>
              <a:gd name="connsiteX29" fmla="*/ 6008192 w 7530453"/>
              <a:gd name="connsiteY29" fmla="*/ 4005824 h 4750533"/>
              <a:gd name="connsiteX30" fmla="*/ 6003748 w 7530453"/>
              <a:gd name="connsiteY30" fmla="*/ 3751143 h 4750533"/>
              <a:gd name="connsiteX31" fmla="*/ 6248417 w 7530453"/>
              <a:gd name="connsiteY31" fmla="*/ 3739783 h 4750533"/>
              <a:gd name="connsiteX32" fmla="*/ 6182185 w 7530453"/>
              <a:gd name="connsiteY32" fmla="*/ 3706339 h 4750533"/>
              <a:gd name="connsiteX33" fmla="*/ 6059704 w 7530453"/>
              <a:gd name="connsiteY33" fmla="*/ 3681130 h 4750533"/>
              <a:gd name="connsiteX34" fmla="*/ 6099940 w 7530453"/>
              <a:gd name="connsiteY34" fmla="*/ 3597034 h 4750533"/>
              <a:gd name="connsiteX35" fmla="*/ 6139826 w 7530453"/>
              <a:gd name="connsiteY35" fmla="*/ 3520758 h 4750533"/>
              <a:gd name="connsiteX36" fmla="*/ 6257334 w 7530453"/>
              <a:gd name="connsiteY36" fmla="*/ 3589201 h 4750533"/>
              <a:gd name="connsiteX37" fmla="*/ 6335733 w 7530453"/>
              <a:gd name="connsiteY37" fmla="*/ 3573282 h 4750533"/>
              <a:gd name="connsiteX38" fmla="*/ 6435982 w 7530453"/>
              <a:gd name="connsiteY38" fmla="*/ 3553066 h 4750533"/>
              <a:gd name="connsiteX39" fmla="*/ 6577894 w 7530453"/>
              <a:gd name="connsiteY39" fmla="*/ 3591124 h 4750533"/>
              <a:gd name="connsiteX40" fmla="*/ 6715453 w 7530453"/>
              <a:gd name="connsiteY40" fmla="*/ 3339410 h 4750533"/>
              <a:gd name="connsiteX41" fmla="*/ 6980509 w 7530453"/>
              <a:gd name="connsiteY41" fmla="*/ 3515948 h 4750533"/>
              <a:gd name="connsiteX42" fmla="*/ 7172962 w 7530453"/>
              <a:gd name="connsiteY42" fmla="*/ 3640594 h 4750533"/>
              <a:gd name="connsiteX43" fmla="*/ 7506299 w 7530453"/>
              <a:gd name="connsiteY43" fmla="*/ 3856788 h 4750533"/>
              <a:gd name="connsiteX44" fmla="*/ 7530453 w 7530453"/>
              <a:gd name="connsiteY44" fmla="*/ 3805146 h 4750533"/>
              <a:gd name="connsiteX45" fmla="*/ 6215554 w 7530453"/>
              <a:gd name="connsiteY45" fmla="*/ 2691456 h 4750533"/>
              <a:gd name="connsiteX46" fmla="*/ 4505700 w 7530453"/>
              <a:gd name="connsiteY46" fmla="*/ 1558005 h 4750533"/>
              <a:gd name="connsiteX47" fmla="*/ 3714851 w 7530453"/>
              <a:gd name="connsiteY47" fmla="*/ 1063340 h 4750533"/>
              <a:gd name="connsiteX48" fmla="*/ 3405242 w 7530453"/>
              <a:gd name="connsiteY48" fmla="*/ 695702 h 4750533"/>
              <a:gd name="connsiteX49" fmla="*/ 2989294 w 7530453"/>
              <a:gd name="connsiteY49" fmla="*/ 0 h 4750533"/>
              <a:gd name="connsiteX50" fmla="*/ 2428349 w 7530453"/>
              <a:gd name="connsiteY50" fmla="*/ 1094620 h 4750533"/>
              <a:gd name="connsiteX51" fmla="*/ 2151733 w 7530453"/>
              <a:gd name="connsiteY51" fmla="*/ 1119896 h 4750533"/>
              <a:gd name="connsiteX52" fmla="*/ 1844109 w 7530453"/>
              <a:gd name="connsiteY52" fmla="*/ 1172490 h 4750533"/>
              <a:gd name="connsiteX53" fmla="*/ 1331283 w 7530453"/>
              <a:gd name="connsiteY53" fmla="*/ 1233303 h 4750533"/>
              <a:gd name="connsiteX54" fmla="*/ 775147 w 7530453"/>
              <a:gd name="connsiteY54" fmla="*/ 1204891 h 4750533"/>
              <a:gd name="connsiteX55" fmla="*/ 704984 w 7530453"/>
              <a:gd name="connsiteY55" fmla="*/ 1303270 h 4750533"/>
              <a:gd name="connsiteX56" fmla="*/ 611741 w 7530453"/>
              <a:gd name="connsiteY56" fmla="*/ 1427739 h 4750533"/>
              <a:gd name="connsiteX57" fmla="*/ 503874 w 7530453"/>
              <a:gd name="connsiteY57" fmla="*/ 1428589 h 4750533"/>
              <a:gd name="connsiteX58" fmla="*/ 474344 w 7530453"/>
              <a:gd name="connsiteY58" fmla="*/ 1560812 h 4750533"/>
              <a:gd name="connsiteX59" fmla="*/ 256794 w 7530453"/>
              <a:gd name="connsiteY59" fmla="*/ 1519248 h 4750533"/>
              <a:gd name="connsiteX60" fmla="*/ 0 w 7530453"/>
              <a:gd name="connsiteY60" fmla="*/ 1400486 h 4750533"/>
              <a:gd name="connsiteX61" fmla="*/ 473459 w 7530453"/>
              <a:gd name="connsiteY61" fmla="*/ 1651392 h 4750533"/>
              <a:gd name="connsiteX62" fmla="*/ 404572 w 7530453"/>
              <a:gd name="connsiteY62" fmla="*/ 1751107 h 4750533"/>
              <a:gd name="connsiteX63" fmla="*/ 420289 w 7530453"/>
              <a:gd name="connsiteY63" fmla="*/ 1988475 h 4750533"/>
              <a:gd name="connsiteX64" fmla="*/ 528610 w 7530453"/>
              <a:gd name="connsiteY64" fmla="*/ 1976514 h 4750533"/>
              <a:gd name="connsiteX65" fmla="*/ 691999 w 7530453"/>
              <a:gd name="connsiteY65" fmla="*/ 2046923 h 4750533"/>
              <a:gd name="connsiteX66" fmla="*/ 881879 w 7530453"/>
              <a:gd name="connsiteY66" fmla="*/ 2159948 h 4750533"/>
              <a:gd name="connsiteX67" fmla="*/ 846650 w 7530453"/>
              <a:gd name="connsiteY67" fmla="*/ 2305391 h 4750533"/>
              <a:gd name="connsiteX68" fmla="*/ 1036743 w 7530453"/>
              <a:gd name="connsiteY68" fmla="*/ 2535530 h 4750533"/>
              <a:gd name="connsiteX69" fmla="*/ 939283 w 7530453"/>
              <a:gd name="connsiteY69" fmla="*/ 2812110 h 4750533"/>
              <a:gd name="connsiteX0" fmla="*/ 939283 w 7530453"/>
              <a:gd name="connsiteY0" fmla="*/ 2812110 h 4750533"/>
              <a:gd name="connsiteX1" fmla="*/ 497492 w 7530453"/>
              <a:gd name="connsiteY1" fmla="*/ 2862567 h 4750533"/>
              <a:gd name="connsiteX2" fmla="*/ 1513156 w 7530453"/>
              <a:gd name="connsiteY2" fmla="*/ 3281179 h 4750533"/>
              <a:gd name="connsiteX3" fmla="*/ 1321219 w 7530453"/>
              <a:gd name="connsiteY3" fmla="*/ 3753589 h 4750533"/>
              <a:gd name="connsiteX4" fmla="*/ 1043845 w 7530453"/>
              <a:gd name="connsiteY4" fmla="*/ 4398271 h 4750533"/>
              <a:gd name="connsiteX5" fmla="*/ 1476171 w 7530453"/>
              <a:gd name="connsiteY5" fmla="*/ 4115129 h 4750533"/>
              <a:gd name="connsiteX6" fmla="*/ 1494432 w 7530453"/>
              <a:gd name="connsiteY6" fmla="*/ 3992057 h 4750533"/>
              <a:gd name="connsiteX7" fmla="*/ 1624069 w 7530453"/>
              <a:gd name="connsiteY7" fmla="*/ 4013276 h 4750533"/>
              <a:gd name="connsiteX8" fmla="*/ 1590150 w 7530453"/>
              <a:gd name="connsiteY8" fmla="*/ 4093970 h 4750533"/>
              <a:gd name="connsiteX9" fmla="*/ 1973560 w 7530453"/>
              <a:gd name="connsiteY9" fmla="*/ 4226915 h 4750533"/>
              <a:gd name="connsiteX10" fmla="*/ 2038360 w 7530453"/>
              <a:gd name="connsiteY10" fmla="*/ 4253146 h 4750533"/>
              <a:gd name="connsiteX11" fmla="*/ 2037152 w 7530453"/>
              <a:gd name="connsiteY11" fmla="*/ 4158656 h 4750533"/>
              <a:gd name="connsiteX12" fmla="*/ 2083829 w 7530453"/>
              <a:gd name="connsiteY12" fmla="*/ 3962217 h 4750533"/>
              <a:gd name="connsiteX13" fmla="*/ 2168726 w 7530453"/>
              <a:gd name="connsiteY13" fmla="*/ 3487878 h 4750533"/>
              <a:gd name="connsiteX14" fmla="*/ 3047517 w 7530453"/>
              <a:gd name="connsiteY14" fmla="*/ 4188914 h 4750533"/>
              <a:gd name="connsiteX15" fmla="*/ 3337603 w 7530453"/>
              <a:gd name="connsiteY15" fmla="*/ 4327950 h 4750533"/>
              <a:gd name="connsiteX16" fmla="*/ 3541085 w 7530453"/>
              <a:gd name="connsiteY16" fmla="*/ 4363904 h 4750533"/>
              <a:gd name="connsiteX17" fmla="*/ 3789287 w 7530453"/>
              <a:gd name="connsiteY17" fmla="*/ 4426537 h 4750533"/>
              <a:gd name="connsiteX18" fmla="*/ 4079813 w 7530453"/>
              <a:gd name="connsiteY18" fmla="*/ 4477544 h 4750533"/>
              <a:gd name="connsiteX19" fmla="*/ 4153705 w 7530453"/>
              <a:gd name="connsiteY19" fmla="*/ 4458511 h 4750533"/>
              <a:gd name="connsiteX20" fmla="*/ 4141979 w 7530453"/>
              <a:gd name="connsiteY20" fmla="*/ 3973539 h 4750533"/>
              <a:gd name="connsiteX21" fmla="*/ 4149088 w 7530453"/>
              <a:gd name="connsiteY21" fmla="*/ 3679167 h 4750533"/>
              <a:gd name="connsiteX22" fmla="*/ 4201747 w 7530453"/>
              <a:gd name="connsiteY22" fmla="*/ 3634548 h 4750533"/>
              <a:gd name="connsiteX23" fmla="*/ 4664429 w 7530453"/>
              <a:gd name="connsiteY23" fmla="*/ 4017511 h 4750533"/>
              <a:gd name="connsiteX24" fmla="*/ 5026725 w 7530453"/>
              <a:gd name="connsiteY24" fmla="*/ 4265333 h 4750533"/>
              <a:gd name="connsiteX25" fmla="*/ 5611199 w 7530453"/>
              <a:gd name="connsiteY25" fmla="*/ 4750533 h 4750533"/>
              <a:gd name="connsiteX26" fmla="*/ 5618203 w 7530453"/>
              <a:gd name="connsiteY26" fmla="*/ 4440682 h 4750533"/>
              <a:gd name="connsiteX27" fmla="*/ 5463999 w 7530453"/>
              <a:gd name="connsiteY27" fmla="*/ 4179519 h 4750533"/>
              <a:gd name="connsiteX28" fmla="*/ 5734778 w 7530453"/>
              <a:gd name="connsiteY28" fmla="*/ 4098079 h 4750533"/>
              <a:gd name="connsiteX29" fmla="*/ 6008192 w 7530453"/>
              <a:gd name="connsiteY29" fmla="*/ 4005824 h 4750533"/>
              <a:gd name="connsiteX30" fmla="*/ 6003748 w 7530453"/>
              <a:gd name="connsiteY30" fmla="*/ 3751143 h 4750533"/>
              <a:gd name="connsiteX31" fmla="*/ 6248417 w 7530453"/>
              <a:gd name="connsiteY31" fmla="*/ 3739783 h 4750533"/>
              <a:gd name="connsiteX32" fmla="*/ 6182185 w 7530453"/>
              <a:gd name="connsiteY32" fmla="*/ 3706339 h 4750533"/>
              <a:gd name="connsiteX33" fmla="*/ 6059704 w 7530453"/>
              <a:gd name="connsiteY33" fmla="*/ 3681130 h 4750533"/>
              <a:gd name="connsiteX34" fmla="*/ 6099940 w 7530453"/>
              <a:gd name="connsiteY34" fmla="*/ 3597034 h 4750533"/>
              <a:gd name="connsiteX35" fmla="*/ 6139826 w 7530453"/>
              <a:gd name="connsiteY35" fmla="*/ 3520758 h 4750533"/>
              <a:gd name="connsiteX36" fmla="*/ 6257334 w 7530453"/>
              <a:gd name="connsiteY36" fmla="*/ 3589201 h 4750533"/>
              <a:gd name="connsiteX37" fmla="*/ 6335733 w 7530453"/>
              <a:gd name="connsiteY37" fmla="*/ 3573282 h 4750533"/>
              <a:gd name="connsiteX38" fmla="*/ 6435982 w 7530453"/>
              <a:gd name="connsiteY38" fmla="*/ 3553066 h 4750533"/>
              <a:gd name="connsiteX39" fmla="*/ 6577894 w 7530453"/>
              <a:gd name="connsiteY39" fmla="*/ 3591124 h 4750533"/>
              <a:gd name="connsiteX40" fmla="*/ 6715453 w 7530453"/>
              <a:gd name="connsiteY40" fmla="*/ 3339410 h 4750533"/>
              <a:gd name="connsiteX41" fmla="*/ 6980509 w 7530453"/>
              <a:gd name="connsiteY41" fmla="*/ 3515948 h 4750533"/>
              <a:gd name="connsiteX42" fmla="*/ 7172962 w 7530453"/>
              <a:gd name="connsiteY42" fmla="*/ 3640594 h 4750533"/>
              <a:gd name="connsiteX43" fmla="*/ 7506299 w 7530453"/>
              <a:gd name="connsiteY43" fmla="*/ 3856788 h 4750533"/>
              <a:gd name="connsiteX44" fmla="*/ 7530453 w 7530453"/>
              <a:gd name="connsiteY44" fmla="*/ 3805146 h 4750533"/>
              <a:gd name="connsiteX45" fmla="*/ 6215554 w 7530453"/>
              <a:gd name="connsiteY45" fmla="*/ 2691456 h 4750533"/>
              <a:gd name="connsiteX46" fmla="*/ 4505700 w 7530453"/>
              <a:gd name="connsiteY46" fmla="*/ 1558005 h 4750533"/>
              <a:gd name="connsiteX47" fmla="*/ 3714851 w 7530453"/>
              <a:gd name="connsiteY47" fmla="*/ 1063340 h 4750533"/>
              <a:gd name="connsiteX48" fmla="*/ 3405242 w 7530453"/>
              <a:gd name="connsiteY48" fmla="*/ 695702 h 4750533"/>
              <a:gd name="connsiteX49" fmla="*/ 2989294 w 7530453"/>
              <a:gd name="connsiteY49" fmla="*/ 0 h 4750533"/>
              <a:gd name="connsiteX50" fmla="*/ 2428349 w 7530453"/>
              <a:gd name="connsiteY50" fmla="*/ 1094620 h 4750533"/>
              <a:gd name="connsiteX51" fmla="*/ 2151733 w 7530453"/>
              <a:gd name="connsiteY51" fmla="*/ 1119896 h 4750533"/>
              <a:gd name="connsiteX52" fmla="*/ 1844109 w 7530453"/>
              <a:gd name="connsiteY52" fmla="*/ 1172490 h 4750533"/>
              <a:gd name="connsiteX53" fmla="*/ 1331283 w 7530453"/>
              <a:gd name="connsiteY53" fmla="*/ 1233303 h 4750533"/>
              <a:gd name="connsiteX54" fmla="*/ 775147 w 7530453"/>
              <a:gd name="connsiteY54" fmla="*/ 1204891 h 4750533"/>
              <a:gd name="connsiteX55" fmla="*/ 704984 w 7530453"/>
              <a:gd name="connsiteY55" fmla="*/ 1303270 h 4750533"/>
              <a:gd name="connsiteX56" fmla="*/ 611741 w 7530453"/>
              <a:gd name="connsiteY56" fmla="*/ 1427739 h 4750533"/>
              <a:gd name="connsiteX57" fmla="*/ 503874 w 7530453"/>
              <a:gd name="connsiteY57" fmla="*/ 1428589 h 4750533"/>
              <a:gd name="connsiteX58" fmla="*/ 474344 w 7530453"/>
              <a:gd name="connsiteY58" fmla="*/ 1560812 h 4750533"/>
              <a:gd name="connsiteX59" fmla="*/ 256794 w 7530453"/>
              <a:gd name="connsiteY59" fmla="*/ 1519248 h 4750533"/>
              <a:gd name="connsiteX60" fmla="*/ 0 w 7530453"/>
              <a:gd name="connsiteY60" fmla="*/ 1400486 h 4750533"/>
              <a:gd name="connsiteX61" fmla="*/ 473459 w 7530453"/>
              <a:gd name="connsiteY61" fmla="*/ 1651392 h 4750533"/>
              <a:gd name="connsiteX62" fmla="*/ 404572 w 7530453"/>
              <a:gd name="connsiteY62" fmla="*/ 1751107 h 4750533"/>
              <a:gd name="connsiteX63" fmla="*/ 420289 w 7530453"/>
              <a:gd name="connsiteY63" fmla="*/ 1988475 h 4750533"/>
              <a:gd name="connsiteX64" fmla="*/ 528610 w 7530453"/>
              <a:gd name="connsiteY64" fmla="*/ 1976514 h 4750533"/>
              <a:gd name="connsiteX65" fmla="*/ 691999 w 7530453"/>
              <a:gd name="connsiteY65" fmla="*/ 2046923 h 4750533"/>
              <a:gd name="connsiteX66" fmla="*/ 881879 w 7530453"/>
              <a:gd name="connsiteY66" fmla="*/ 2159948 h 4750533"/>
              <a:gd name="connsiteX67" fmla="*/ 846650 w 7530453"/>
              <a:gd name="connsiteY67" fmla="*/ 2305391 h 4750533"/>
              <a:gd name="connsiteX68" fmla="*/ 1036743 w 7530453"/>
              <a:gd name="connsiteY68" fmla="*/ 2535530 h 4750533"/>
              <a:gd name="connsiteX69" fmla="*/ 939283 w 7530453"/>
              <a:gd name="connsiteY69" fmla="*/ 2812110 h 4750533"/>
              <a:gd name="connsiteX0" fmla="*/ 607055 w 7530453"/>
              <a:gd name="connsiteY0" fmla="*/ 2671552 h 4750533"/>
              <a:gd name="connsiteX1" fmla="*/ 497492 w 7530453"/>
              <a:gd name="connsiteY1" fmla="*/ 2862567 h 4750533"/>
              <a:gd name="connsiteX2" fmla="*/ 1513156 w 7530453"/>
              <a:gd name="connsiteY2" fmla="*/ 3281179 h 4750533"/>
              <a:gd name="connsiteX3" fmla="*/ 1321219 w 7530453"/>
              <a:gd name="connsiteY3" fmla="*/ 3753589 h 4750533"/>
              <a:gd name="connsiteX4" fmla="*/ 1043845 w 7530453"/>
              <a:gd name="connsiteY4" fmla="*/ 4398271 h 4750533"/>
              <a:gd name="connsiteX5" fmla="*/ 1476171 w 7530453"/>
              <a:gd name="connsiteY5" fmla="*/ 4115129 h 4750533"/>
              <a:gd name="connsiteX6" fmla="*/ 1494432 w 7530453"/>
              <a:gd name="connsiteY6" fmla="*/ 3992057 h 4750533"/>
              <a:gd name="connsiteX7" fmla="*/ 1624069 w 7530453"/>
              <a:gd name="connsiteY7" fmla="*/ 4013276 h 4750533"/>
              <a:gd name="connsiteX8" fmla="*/ 1590150 w 7530453"/>
              <a:gd name="connsiteY8" fmla="*/ 4093970 h 4750533"/>
              <a:gd name="connsiteX9" fmla="*/ 1973560 w 7530453"/>
              <a:gd name="connsiteY9" fmla="*/ 4226915 h 4750533"/>
              <a:gd name="connsiteX10" fmla="*/ 2038360 w 7530453"/>
              <a:gd name="connsiteY10" fmla="*/ 4253146 h 4750533"/>
              <a:gd name="connsiteX11" fmla="*/ 2037152 w 7530453"/>
              <a:gd name="connsiteY11" fmla="*/ 4158656 h 4750533"/>
              <a:gd name="connsiteX12" fmla="*/ 2083829 w 7530453"/>
              <a:gd name="connsiteY12" fmla="*/ 3962217 h 4750533"/>
              <a:gd name="connsiteX13" fmla="*/ 2168726 w 7530453"/>
              <a:gd name="connsiteY13" fmla="*/ 3487878 h 4750533"/>
              <a:gd name="connsiteX14" fmla="*/ 3047517 w 7530453"/>
              <a:gd name="connsiteY14" fmla="*/ 4188914 h 4750533"/>
              <a:gd name="connsiteX15" fmla="*/ 3337603 w 7530453"/>
              <a:gd name="connsiteY15" fmla="*/ 4327950 h 4750533"/>
              <a:gd name="connsiteX16" fmla="*/ 3541085 w 7530453"/>
              <a:gd name="connsiteY16" fmla="*/ 4363904 h 4750533"/>
              <a:gd name="connsiteX17" fmla="*/ 3789287 w 7530453"/>
              <a:gd name="connsiteY17" fmla="*/ 4426537 h 4750533"/>
              <a:gd name="connsiteX18" fmla="*/ 4079813 w 7530453"/>
              <a:gd name="connsiteY18" fmla="*/ 4477544 h 4750533"/>
              <a:gd name="connsiteX19" fmla="*/ 4153705 w 7530453"/>
              <a:gd name="connsiteY19" fmla="*/ 4458511 h 4750533"/>
              <a:gd name="connsiteX20" fmla="*/ 4141979 w 7530453"/>
              <a:gd name="connsiteY20" fmla="*/ 3973539 h 4750533"/>
              <a:gd name="connsiteX21" fmla="*/ 4149088 w 7530453"/>
              <a:gd name="connsiteY21" fmla="*/ 3679167 h 4750533"/>
              <a:gd name="connsiteX22" fmla="*/ 4201747 w 7530453"/>
              <a:gd name="connsiteY22" fmla="*/ 3634548 h 4750533"/>
              <a:gd name="connsiteX23" fmla="*/ 4664429 w 7530453"/>
              <a:gd name="connsiteY23" fmla="*/ 4017511 h 4750533"/>
              <a:gd name="connsiteX24" fmla="*/ 5026725 w 7530453"/>
              <a:gd name="connsiteY24" fmla="*/ 4265333 h 4750533"/>
              <a:gd name="connsiteX25" fmla="*/ 5611199 w 7530453"/>
              <a:gd name="connsiteY25" fmla="*/ 4750533 h 4750533"/>
              <a:gd name="connsiteX26" fmla="*/ 5618203 w 7530453"/>
              <a:gd name="connsiteY26" fmla="*/ 4440682 h 4750533"/>
              <a:gd name="connsiteX27" fmla="*/ 5463999 w 7530453"/>
              <a:gd name="connsiteY27" fmla="*/ 4179519 h 4750533"/>
              <a:gd name="connsiteX28" fmla="*/ 5734778 w 7530453"/>
              <a:gd name="connsiteY28" fmla="*/ 4098079 h 4750533"/>
              <a:gd name="connsiteX29" fmla="*/ 6008192 w 7530453"/>
              <a:gd name="connsiteY29" fmla="*/ 4005824 h 4750533"/>
              <a:gd name="connsiteX30" fmla="*/ 6003748 w 7530453"/>
              <a:gd name="connsiteY30" fmla="*/ 3751143 h 4750533"/>
              <a:gd name="connsiteX31" fmla="*/ 6248417 w 7530453"/>
              <a:gd name="connsiteY31" fmla="*/ 3739783 h 4750533"/>
              <a:gd name="connsiteX32" fmla="*/ 6182185 w 7530453"/>
              <a:gd name="connsiteY32" fmla="*/ 3706339 h 4750533"/>
              <a:gd name="connsiteX33" fmla="*/ 6059704 w 7530453"/>
              <a:gd name="connsiteY33" fmla="*/ 3681130 h 4750533"/>
              <a:gd name="connsiteX34" fmla="*/ 6099940 w 7530453"/>
              <a:gd name="connsiteY34" fmla="*/ 3597034 h 4750533"/>
              <a:gd name="connsiteX35" fmla="*/ 6139826 w 7530453"/>
              <a:gd name="connsiteY35" fmla="*/ 3520758 h 4750533"/>
              <a:gd name="connsiteX36" fmla="*/ 6257334 w 7530453"/>
              <a:gd name="connsiteY36" fmla="*/ 3589201 h 4750533"/>
              <a:gd name="connsiteX37" fmla="*/ 6335733 w 7530453"/>
              <a:gd name="connsiteY37" fmla="*/ 3573282 h 4750533"/>
              <a:gd name="connsiteX38" fmla="*/ 6435982 w 7530453"/>
              <a:gd name="connsiteY38" fmla="*/ 3553066 h 4750533"/>
              <a:gd name="connsiteX39" fmla="*/ 6577894 w 7530453"/>
              <a:gd name="connsiteY39" fmla="*/ 3591124 h 4750533"/>
              <a:gd name="connsiteX40" fmla="*/ 6715453 w 7530453"/>
              <a:gd name="connsiteY40" fmla="*/ 3339410 h 4750533"/>
              <a:gd name="connsiteX41" fmla="*/ 6980509 w 7530453"/>
              <a:gd name="connsiteY41" fmla="*/ 3515948 h 4750533"/>
              <a:gd name="connsiteX42" fmla="*/ 7172962 w 7530453"/>
              <a:gd name="connsiteY42" fmla="*/ 3640594 h 4750533"/>
              <a:gd name="connsiteX43" fmla="*/ 7506299 w 7530453"/>
              <a:gd name="connsiteY43" fmla="*/ 3856788 h 4750533"/>
              <a:gd name="connsiteX44" fmla="*/ 7530453 w 7530453"/>
              <a:gd name="connsiteY44" fmla="*/ 3805146 h 4750533"/>
              <a:gd name="connsiteX45" fmla="*/ 6215554 w 7530453"/>
              <a:gd name="connsiteY45" fmla="*/ 2691456 h 4750533"/>
              <a:gd name="connsiteX46" fmla="*/ 4505700 w 7530453"/>
              <a:gd name="connsiteY46" fmla="*/ 1558005 h 4750533"/>
              <a:gd name="connsiteX47" fmla="*/ 3714851 w 7530453"/>
              <a:gd name="connsiteY47" fmla="*/ 1063340 h 4750533"/>
              <a:gd name="connsiteX48" fmla="*/ 3405242 w 7530453"/>
              <a:gd name="connsiteY48" fmla="*/ 695702 h 4750533"/>
              <a:gd name="connsiteX49" fmla="*/ 2989294 w 7530453"/>
              <a:gd name="connsiteY49" fmla="*/ 0 h 4750533"/>
              <a:gd name="connsiteX50" fmla="*/ 2428349 w 7530453"/>
              <a:gd name="connsiteY50" fmla="*/ 1094620 h 4750533"/>
              <a:gd name="connsiteX51" fmla="*/ 2151733 w 7530453"/>
              <a:gd name="connsiteY51" fmla="*/ 1119896 h 4750533"/>
              <a:gd name="connsiteX52" fmla="*/ 1844109 w 7530453"/>
              <a:gd name="connsiteY52" fmla="*/ 1172490 h 4750533"/>
              <a:gd name="connsiteX53" fmla="*/ 1331283 w 7530453"/>
              <a:gd name="connsiteY53" fmla="*/ 1233303 h 4750533"/>
              <a:gd name="connsiteX54" fmla="*/ 775147 w 7530453"/>
              <a:gd name="connsiteY54" fmla="*/ 1204891 h 4750533"/>
              <a:gd name="connsiteX55" fmla="*/ 704984 w 7530453"/>
              <a:gd name="connsiteY55" fmla="*/ 1303270 h 4750533"/>
              <a:gd name="connsiteX56" fmla="*/ 611741 w 7530453"/>
              <a:gd name="connsiteY56" fmla="*/ 1427739 h 4750533"/>
              <a:gd name="connsiteX57" fmla="*/ 503874 w 7530453"/>
              <a:gd name="connsiteY57" fmla="*/ 1428589 h 4750533"/>
              <a:gd name="connsiteX58" fmla="*/ 474344 w 7530453"/>
              <a:gd name="connsiteY58" fmla="*/ 1560812 h 4750533"/>
              <a:gd name="connsiteX59" fmla="*/ 256794 w 7530453"/>
              <a:gd name="connsiteY59" fmla="*/ 1519248 h 4750533"/>
              <a:gd name="connsiteX60" fmla="*/ 0 w 7530453"/>
              <a:gd name="connsiteY60" fmla="*/ 1400486 h 4750533"/>
              <a:gd name="connsiteX61" fmla="*/ 473459 w 7530453"/>
              <a:gd name="connsiteY61" fmla="*/ 1651392 h 4750533"/>
              <a:gd name="connsiteX62" fmla="*/ 404572 w 7530453"/>
              <a:gd name="connsiteY62" fmla="*/ 1751107 h 4750533"/>
              <a:gd name="connsiteX63" fmla="*/ 420289 w 7530453"/>
              <a:gd name="connsiteY63" fmla="*/ 1988475 h 4750533"/>
              <a:gd name="connsiteX64" fmla="*/ 528610 w 7530453"/>
              <a:gd name="connsiteY64" fmla="*/ 1976514 h 4750533"/>
              <a:gd name="connsiteX65" fmla="*/ 691999 w 7530453"/>
              <a:gd name="connsiteY65" fmla="*/ 2046923 h 4750533"/>
              <a:gd name="connsiteX66" fmla="*/ 881879 w 7530453"/>
              <a:gd name="connsiteY66" fmla="*/ 2159948 h 4750533"/>
              <a:gd name="connsiteX67" fmla="*/ 846650 w 7530453"/>
              <a:gd name="connsiteY67" fmla="*/ 2305391 h 4750533"/>
              <a:gd name="connsiteX68" fmla="*/ 1036743 w 7530453"/>
              <a:gd name="connsiteY68" fmla="*/ 2535530 h 4750533"/>
              <a:gd name="connsiteX69" fmla="*/ 607055 w 7530453"/>
              <a:gd name="connsiteY69" fmla="*/ 2671552 h 4750533"/>
              <a:gd name="connsiteX0" fmla="*/ 607055 w 7530453"/>
              <a:gd name="connsiteY0" fmla="*/ 2671552 h 4750533"/>
              <a:gd name="connsiteX1" fmla="*/ 497492 w 7530453"/>
              <a:gd name="connsiteY1" fmla="*/ 2862567 h 4750533"/>
              <a:gd name="connsiteX2" fmla="*/ 1513156 w 7530453"/>
              <a:gd name="connsiteY2" fmla="*/ 3281179 h 4750533"/>
              <a:gd name="connsiteX3" fmla="*/ 1321219 w 7530453"/>
              <a:gd name="connsiteY3" fmla="*/ 3753589 h 4750533"/>
              <a:gd name="connsiteX4" fmla="*/ 1043845 w 7530453"/>
              <a:gd name="connsiteY4" fmla="*/ 4398271 h 4750533"/>
              <a:gd name="connsiteX5" fmla="*/ 1476171 w 7530453"/>
              <a:gd name="connsiteY5" fmla="*/ 4115129 h 4750533"/>
              <a:gd name="connsiteX6" fmla="*/ 1494432 w 7530453"/>
              <a:gd name="connsiteY6" fmla="*/ 3992057 h 4750533"/>
              <a:gd name="connsiteX7" fmla="*/ 1624069 w 7530453"/>
              <a:gd name="connsiteY7" fmla="*/ 4013276 h 4750533"/>
              <a:gd name="connsiteX8" fmla="*/ 1590150 w 7530453"/>
              <a:gd name="connsiteY8" fmla="*/ 4093970 h 4750533"/>
              <a:gd name="connsiteX9" fmla="*/ 1973560 w 7530453"/>
              <a:gd name="connsiteY9" fmla="*/ 4226915 h 4750533"/>
              <a:gd name="connsiteX10" fmla="*/ 2038360 w 7530453"/>
              <a:gd name="connsiteY10" fmla="*/ 4253146 h 4750533"/>
              <a:gd name="connsiteX11" fmla="*/ 2037152 w 7530453"/>
              <a:gd name="connsiteY11" fmla="*/ 4158656 h 4750533"/>
              <a:gd name="connsiteX12" fmla="*/ 2083829 w 7530453"/>
              <a:gd name="connsiteY12" fmla="*/ 3962217 h 4750533"/>
              <a:gd name="connsiteX13" fmla="*/ 2168726 w 7530453"/>
              <a:gd name="connsiteY13" fmla="*/ 3487878 h 4750533"/>
              <a:gd name="connsiteX14" fmla="*/ 3047517 w 7530453"/>
              <a:gd name="connsiteY14" fmla="*/ 4188914 h 4750533"/>
              <a:gd name="connsiteX15" fmla="*/ 3337603 w 7530453"/>
              <a:gd name="connsiteY15" fmla="*/ 4327950 h 4750533"/>
              <a:gd name="connsiteX16" fmla="*/ 3541085 w 7530453"/>
              <a:gd name="connsiteY16" fmla="*/ 4363904 h 4750533"/>
              <a:gd name="connsiteX17" fmla="*/ 3789287 w 7530453"/>
              <a:gd name="connsiteY17" fmla="*/ 4426537 h 4750533"/>
              <a:gd name="connsiteX18" fmla="*/ 4079813 w 7530453"/>
              <a:gd name="connsiteY18" fmla="*/ 4477544 h 4750533"/>
              <a:gd name="connsiteX19" fmla="*/ 4153705 w 7530453"/>
              <a:gd name="connsiteY19" fmla="*/ 4458511 h 4750533"/>
              <a:gd name="connsiteX20" fmla="*/ 4141979 w 7530453"/>
              <a:gd name="connsiteY20" fmla="*/ 3973539 h 4750533"/>
              <a:gd name="connsiteX21" fmla="*/ 4149088 w 7530453"/>
              <a:gd name="connsiteY21" fmla="*/ 3679167 h 4750533"/>
              <a:gd name="connsiteX22" fmla="*/ 4201747 w 7530453"/>
              <a:gd name="connsiteY22" fmla="*/ 3634548 h 4750533"/>
              <a:gd name="connsiteX23" fmla="*/ 4664429 w 7530453"/>
              <a:gd name="connsiteY23" fmla="*/ 4017511 h 4750533"/>
              <a:gd name="connsiteX24" fmla="*/ 5026725 w 7530453"/>
              <a:gd name="connsiteY24" fmla="*/ 4265333 h 4750533"/>
              <a:gd name="connsiteX25" fmla="*/ 5611199 w 7530453"/>
              <a:gd name="connsiteY25" fmla="*/ 4750533 h 4750533"/>
              <a:gd name="connsiteX26" fmla="*/ 5618203 w 7530453"/>
              <a:gd name="connsiteY26" fmla="*/ 4440682 h 4750533"/>
              <a:gd name="connsiteX27" fmla="*/ 5463999 w 7530453"/>
              <a:gd name="connsiteY27" fmla="*/ 4179519 h 4750533"/>
              <a:gd name="connsiteX28" fmla="*/ 5734778 w 7530453"/>
              <a:gd name="connsiteY28" fmla="*/ 4098079 h 4750533"/>
              <a:gd name="connsiteX29" fmla="*/ 6008192 w 7530453"/>
              <a:gd name="connsiteY29" fmla="*/ 4005824 h 4750533"/>
              <a:gd name="connsiteX30" fmla="*/ 6003748 w 7530453"/>
              <a:gd name="connsiteY30" fmla="*/ 3751143 h 4750533"/>
              <a:gd name="connsiteX31" fmla="*/ 6248417 w 7530453"/>
              <a:gd name="connsiteY31" fmla="*/ 3739783 h 4750533"/>
              <a:gd name="connsiteX32" fmla="*/ 6182185 w 7530453"/>
              <a:gd name="connsiteY32" fmla="*/ 3706339 h 4750533"/>
              <a:gd name="connsiteX33" fmla="*/ 6059704 w 7530453"/>
              <a:gd name="connsiteY33" fmla="*/ 3681130 h 4750533"/>
              <a:gd name="connsiteX34" fmla="*/ 6099940 w 7530453"/>
              <a:gd name="connsiteY34" fmla="*/ 3597034 h 4750533"/>
              <a:gd name="connsiteX35" fmla="*/ 6139826 w 7530453"/>
              <a:gd name="connsiteY35" fmla="*/ 3520758 h 4750533"/>
              <a:gd name="connsiteX36" fmla="*/ 6257334 w 7530453"/>
              <a:gd name="connsiteY36" fmla="*/ 3589201 h 4750533"/>
              <a:gd name="connsiteX37" fmla="*/ 6335733 w 7530453"/>
              <a:gd name="connsiteY37" fmla="*/ 3573282 h 4750533"/>
              <a:gd name="connsiteX38" fmla="*/ 6435982 w 7530453"/>
              <a:gd name="connsiteY38" fmla="*/ 3553066 h 4750533"/>
              <a:gd name="connsiteX39" fmla="*/ 6577894 w 7530453"/>
              <a:gd name="connsiteY39" fmla="*/ 3591124 h 4750533"/>
              <a:gd name="connsiteX40" fmla="*/ 6715453 w 7530453"/>
              <a:gd name="connsiteY40" fmla="*/ 3339410 h 4750533"/>
              <a:gd name="connsiteX41" fmla="*/ 6980509 w 7530453"/>
              <a:gd name="connsiteY41" fmla="*/ 3515948 h 4750533"/>
              <a:gd name="connsiteX42" fmla="*/ 7172962 w 7530453"/>
              <a:gd name="connsiteY42" fmla="*/ 3640594 h 4750533"/>
              <a:gd name="connsiteX43" fmla="*/ 7506299 w 7530453"/>
              <a:gd name="connsiteY43" fmla="*/ 3856788 h 4750533"/>
              <a:gd name="connsiteX44" fmla="*/ 7530453 w 7530453"/>
              <a:gd name="connsiteY44" fmla="*/ 3805146 h 4750533"/>
              <a:gd name="connsiteX45" fmla="*/ 6215554 w 7530453"/>
              <a:gd name="connsiteY45" fmla="*/ 2691456 h 4750533"/>
              <a:gd name="connsiteX46" fmla="*/ 4505700 w 7530453"/>
              <a:gd name="connsiteY46" fmla="*/ 1558005 h 4750533"/>
              <a:gd name="connsiteX47" fmla="*/ 3714851 w 7530453"/>
              <a:gd name="connsiteY47" fmla="*/ 1063340 h 4750533"/>
              <a:gd name="connsiteX48" fmla="*/ 3405242 w 7530453"/>
              <a:gd name="connsiteY48" fmla="*/ 695702 h 4750533"/>
              <a:gd name="connsiteX49" fmla="*/ 2989294 w 7530453"/>
              <a:gd name="connsiteY49" fmla="*/ 0 h 4750533"/>
              <a:gd name="connsiteX50" fmla="*/ 2428349 w 7530453"/>
              <a:gd name="connsiteY50" fmla="*/ 1094620 h 4750533"/>
              <a:gd name="connsiteX51" fmla="*/ 2151733 w 7530453"/>
              <a:gd name="connsiteY51" fmla="*/ 1119896 h 4750533"/>
              <a:gd name="connsiteX52" fmla="*/ 1844109 w 7530453"/>
              <a:gd name="connsiteY52" fmla="*/ 1172490 h 4750533"/>
              <a:gd name="connsiteX53" fmla="*/ 1331283 w 7530453"/>
              <a:gd name="connsiteY53" fmla="*/ 1233303 h 4750533"/>
              <a:gd name="connsiteX54" fmla="*/ 775147 w 7530453"/>
              <a:gd name="connsiteY54" fmla="*/ 1204891 h 4750533"/>
              <a:gd name="connsiteX55" fmla="*/ 704984 w 7530453"/>
              <a:gd name="connsiteY55" fmla="*/ 1303270 h 4750533"/>
              <a:gd name="connsiteX56" fmla="*/ 611741 w 7530453"/>
              <a:gd name="connsiteY56" fmla="*/ 1427739 h 4750533"/>
              <a:gd name="connsiteX57" fmla="*/ 503874 w 7530453"/>
              <a:gd name="connsiteY57" fmla="*/ 1428589 h 4750533"/>
              <a:gd name="connsiteX58" fmla="*/ 474344 w 7530453"/>
              <a:gd name="connsiteY58" fmla="*/ 1560812 h 4750533"/>
              <a:gd name="connsiteX59" fmla="*/ 256794 w 7530453"/>
              <a:gd name="connsiteY59" fmla="*/ 1519248 h 4750533"/>
              <a:gd name="connsiteX60" fmla="*/ 0 w 7530453"/>
              <a:gd name="connsiteY60" fmla="*/ 1400486 h 4750533"/>
              <a:gd name="connsiteX61" fmla="*/ 473459 w 7530453"/>
              <a:gd name="connsiteY61" fmla="*/ 1651392 h 4750533"/>
              <a:gd name="connsiteX62" fmla="*/ 404572 w 7530453"/>
              <a:gd name="connsiteY62" fmla="*/ 1751107 h 4750533"/>
              <a:gd name="connsiteX63" fmla="*/ 420289 w 7530453"/>
              <a:gd name="connsiteY63" fmla="*/ 1988475 h 4750533"/>
              <a:gd name="connsiteX64" fmla="*/ 528610 w 7530453"/>
              <a:gd name="connsiteY64" fmla="*/ 1976514 h 4750533"/>
              <a:gd name="connsiteX65" fmla="*/ 691999 w 7530453"/>
              <a:gd name="connsiteY65" fmla="*/ 2046923 h 4750533"/>
              <a:gd name="connsiteX66" fmla="*/ 881879 w 7530453"/>
              <a:gd name="connsiteY66" fmla="*/ 2159948 h 4750533"/>
              <a:gd name="connsiteX67" fmla="*/ 846650 w 7530453"/>
              <a:gd name="connsiteY67" fmla="*/ 2305391 h 4750533"/>
              <a:gd name="connsiteX68" fmla="*/ 661922 w 7530453"/>
              <a:gd name="connsiteY68" fmla="*/ 2509974 h 4750533"/>
              <a:gd name="connsiteX69" fmla="*/ 607055 w 7530453"/>
              <a:gd name="connsiteY69" fmla="*/ 2671552 h 4750533"/>
              <a:gd name="connsiteX0" fmla="*/ 607055 w 7530453"/>
              <a:gd name="connsiteY0" fmla="*/ 2671552 h 4750533"/>
              <a:gd name="connsiteX1" fmla="*/ 497492 w 7530453"/>
              <a:gd name="connsiteY1" fmla="*/ 2862567 h 4750533"/>
              <a:gd name="connsiteX2" fmla="*/ 1513156 w 7530453"/>
              <a:gd name="connsiteY2" fmla="*/ 3281179 h 4750533"/>
              <a:gd name="connsiteX3" fmla="*/ 1321219 w 7530453"/>
              <a:gd name="connsiteY3" fmla="*/ 3753589 h 4750533"/>
              <a:gd name="connsiteX4" fmla="*/ 1043845 w 7530453"/>
              <a:gd name="connsiteY4" fmla="*/ 4398271 h 4750533"/>
              <a:gd name="connsiteX5" fmla="*/ 1476171 w 7530453"/>
              <a:gd name="connsiteY5" fmla="*/ 4115129 h 4750533"/>
              <a:gd name="connsiteX6" fmla="*/ 1494432 w 7530453"/>
              <a:gd name="connsiteY6" fmla="*/ 3992057 h 4750533"/>
              <a:gd name="connsiteX7" fmla="*/ 1624069 w 7530453"/>
              <a:gd name="connsiteY7" fmla="*/ 4013276 h 4750533"/>
              <a:gd name="connsiteX8" fmla="*/ 1590150 w 7530453"/>
              <a:gd name="connsiteY8" fmla="*/ 4093970 h 4750533"/>
              <a:gd name="connsiteX9" fmla="*/ 1973560 w 7530453"/>
              <a:gd name="connsiteY9" fmla="*/ 4226915 h 4750533"/>
              <a:gd name="connsiteX10" fmla="*/ 2038360 w 7530453"/>
              <a:gd name="connsiteY10" fmla="*/ 4253146 h 4750533"/>
              <a:gd name="connsiteX11" fmla="*/ 2037152 w 7530453"/>
              <a:gd name="connsiteY11" fmla="*/ 4158656 h 4750533"/>
              <a:gd name="connsiteX12" fmla="*/ 2083829 w 7530453"/>
              <a:gd name="connsiteY12" fmla="*/ 3962217 h 4750533"/>
              <a:gd name="connsiteX13" fmla="*/ 2168726 w 7530453"/>
              <a:gd name="connsiteY13" fmla="*/ 3487878 h 4750533"/>
              <a:gd name="connsiteX14" fmla="*/ 3047517 w 7530453"/>
              <a:gd name="connsiteY14" fmla="*/ 4188914 h 4750533"/>
              <a:gd name="connsiteX15" fmla="*/ 3337603 w 7530453"/>
              <a:gd name="connsiteY15" fmla="*/ 4327950 h 4750533"/>
              <a:gd name="connsiteX16" fmla="*/ 3541085 w 7530453"/>
              <a:gd name="connsiteY16" fmla="*/ 4363904 h 4750533"/>
              <a:gd name="connsiteX17" fmla="*/ 3789287 w 7530453"/>
              <a:gd name="connsiteY17" fmla="*/ 4426537 h 4750533"/>
              <a:gd name="connsiteX18" fmla="*/ 4079813 w 7530453"/>
              <a:gd name="connsiteY18" fmla="*/ 4477544 h 4750533"/>
              <a:gd name="connsiteX19" fmla="*/ 4153705 w 7530453"/>
              <a:gd name="connsiteY19" fmla="*/ 4458511 h 4750533"/>
              <a:gd name="connsiteX20" fmla="*/ 4141979 w 7530453"/>
              <a:gd name="connsiteY20" fmla="*/ 3973539 h 4750533"/>
              <a:gd name="connsiteX21" fmla="*/ 4149088 w 7530453"/>
              <a:gd name="connsiteY21" fmla="*/ 3679167 h 4750533"/>
              <a:gd name="connsiteX22" fmla="*/ 4201747 w 7530453"/>
              <a:gd name="connsiteY22" fmla="*/ 3634548 h 4750533"/>
              <a:gd name="connsiteX23" fmla="*/ 4664429 w 7530453"/>
              <a:gd name="connsiteY23" fmla="*/ 4017511 h 4750533"/>
              <a:gd name="connsiteX24" fmla="*/ 5026725 w 7530453"/>
              <a:gd name="connsiteY24" fmla="*/ 4265333 h 4750533"/>
              <a:gd name="connsiteX25" fmla="*/ 5611199 w 7530453"/>
              <a:gd name="connsiteY25" fmla="*/ 4750533 h 4750533"/>
              <a:gd name="connsiteX26" fmla="*/ 5618203 w 7530453"/>
              <a:gd name="connsiteY26" fmla="*/ 4440682 h 4750533"/>
              <a:gd name="connsiteX27" fmla="*/ 5463999 w 7530453"/>
              <a:gd name="connsiteY27" fmla="*/ 4179519 h 4750533"/>
              <a:gd name="connsiteX28" fmla="*/ 5734778 w 7530453"/>
              <a:gd name="connsiteY28" fmla="*/ 4098079 h 4750533"/>
              <a:gd name="connsiteX29" fmla="*/ 6008192 w 7530453"/>
              <a:gd name="connsiteY29" fmla="*/ 4005824 h 4750533"/>
              <a:gd name="connsiteX30" fmla="*/ 6003748 w 7530453"/>
              <a:gd name="connsiteY30" fmla="*/ 3751143 h 4750533"/>
              <a:gd name="connsiteX31" fmla="*/ 6248417 w 7530453"/>
              <a:gd name="connsiteY31" fmla="*/ 3739783 h 4750533"/>
              <a:gd name="connsiteX32" fmla="*/ 6182185 w 7530453"/>
              <a:gd name="connsiteY32" fmla="*/ 3706339 h 4750533"/>
              <a:gd name="connsiteX33" fmla="*/ 6059704 w 7530453"/>
              <a:gd name="connsiteY33" fmla="*/ 3681130 h 4750533"/>
              <a:gd name="connsiteX34" fmla="*/ 6099940 w 7530453"/>
              <a:gd name="connsiteY34" fmla="*/ 3597034 h 4750533"/>
              <a:gd name="connsiteX35" fmla="*/ 6139826 w 7530453"/>
              <a:gd name="connsiteY35" fmla="*/ 3520758 h 4750533"/>
              <a:gd name="connsiteX36" fmla="*/ 6257334 w 7530453"/>
              <a:gd name="connsiteY36" fmla="*/ 3589201 h 4750533"/>
              <a:gd name="connsiteX37" fmla="*/ 6335733 w 7530453"/>
              <a:gd name="connsiteY37" fmla="*/ 3573282 h 4750533"/>
              <a:gd name="connsiteX38" fmla="*/ 6435982 w 7530453"/>
              <a:gd name="connsiteY38" fmla="*/ 3553066 h 4750533"/>
              <a:gd name="connsiteX39" fmla="*/ 6577894 w 7530453"/>
              <a:gd name="connsiteY39" fmla="*/ 3591124 h 4750533"/>
              <a:gd name="connsiteX40" fmla="*/ 6715453 w 7530453"/>
              <a:gd name="connsiteY40" fmla="*/ 3339410 h 4750533"/>
              <a:gd name="connsiteX41" fmla="*/ 6980509 w 7530453"/>
              <a:gd name="connsiteY41" fmla="*/ 3515948 h 4750533"/>
              <a:gd name="connsiteX42" fmla="*/ 7172962 w 7530453"/>
              <a:gd name="connsiteY42" fmla="*/ 3640594 h 4750533"/>
              <a:gd name="connsiteX43" fmla="*/ 7506299 w 7530453"/>
              <a:gd name="connsiteY43" fmla="*/ 3856788 h 4750533"/>
              <a:gd name="connsiteX44" fmla="*/ 7530453 w 7530453"/>
              <a:gd name="connsiteY44" fmla="*/ 3805146 h 4750533"/>
              <a:gd name="connsiteX45" fmla="*/ 6215554 w 7530453"/>
              <a:gd name="connsiteY45" fmla="*/ 2691456 h 4750533"/>
              <a:gd name="connsiteX46" fmla="*/ 4505700 w 7530453"/>
              <a:gd name="connsiteY46" fmla="*/ 1558005 h 4750533"/>
              <a:gd name="connsiteX47" fmla="*/ 3714851 w 7530453"/>
              <a:gd name="connsiteY47" fmla="*/ 1063340 h 4750533"/>
              <a:gd name="connsiteX48" fmla="*/ 3405242 w 7530453"/>
              <a:gd name="connsiteY48" fmla="*/ 695702 h 4750533"/>
              <a:gd name="connsiteX49" fmla="*/ 2989294 w 7530453"/>
              <a:gd name="connsiteY49" fmla="*/ 0 h 4750533"/>
              <a:gd name="connsiteX50" fmla="*/ 2428349 w 7530453"/>
              <a:gd name="connsiteY50" fmla="*/ 1094620 h 4750533"/>
              <a:gd name="connsiteX51" fmla="*/ 2151733 w 7530453"/>
              <a:gd name="connsiteY51" fmla="*/ 1119896 h 4750533"/>
              <a:gd name="connsiteX52" fmla="*/ 1844109 w 7530453"/>
              <a:gd name="connsiteY52" fmla="*/ 1172490 h 4750533"/>
              <a:gd name="connsiteX53" fmla="*/ 1331283 w 7530453"/>
              <a:gd name="connsiteY53" fmla="*/ 1233303 h 4750533"/>
              <a:gd name="connsiteX54" fmla="*/ 775147 w 7530453"/>
              <a:gd name="connsiteY54" fmla="*/ 1204891 h 4750533"/>
              <a:gd name="connsiteX55" fmla="*/ 704984 w 7530453"/>
              <a:gd name="connsiteY55" fmla="*/ 1303270 h 4750533"/>
              <a:gd name="connsiteX56" fmla="*/ 611741 w 7530453"/>
              <a:gd name="connsiteY56" fmla="*/ 1427739 h 4750533"/>
              <a:gd name="connsiteX57" fmla="*/ 503874 w 7530453"/>
              <a:gd name="connsiteY57" fmla="*/ 1428589 h 4750533"/>
              <a:gd name="connsiteX58" fmla="*/ 474344 w 7530453"/>
              <a:gd name="connsiteY58" fmla="*/ 1560812 h 4750533"/>
              <a:gd name="connsiteX59" fmla="*/ 256794 w 7530453"/>
              <a:gd name="connsiteY59" fmla="*/ 1519248 h 4750533"/>
              <a:gd name="connsiteX60" fmla="*/ 0 w 7530453"/>
              <a:gd name="connsiteY60" fmla="*/ 1400486 h 4750533"/>
              <a:gd name="connsiteX61" fmla="*/ 473459 w 7530453"/>
              <a:gd name="connsiteY61" fmla="*/ 1651392 h 4750533"/>
              <a:gd name="connsiteX62" fmla="*/ 404572 w 7530453"/>
              <a:gd name="connsiteY62" fmla="*/ 1751107 h 4750533"/>
              <a:gd name="connsiteX63" fmla="*/ 420289 w 7530453"/>
              <a:gd name="connsiteY63" fmla="*/ 1988475 h 4750533"/>
              <a:gd name="connsiteX64" fmla="*/ 528610 w 7530453"/>
              <a:gd name="connsiteY64" fmla="*/ 1976514 h 4750533"/>
              <a:gd name="connsiteX65" fmla="*/ 691999 w 7530453"/>
              <a:gd name="connsiteY65" fmla="*/ 2046923 h 4750533"/>
              <a:gd name="connsiteX66" fmla="*/ 881879 w 7530453"/>
              <a:gd name="connsiteY66" fmla="*/ 2159948 h 4750533"/>
              <a:gd name="connsiteX67" fmla="*/ 416458 w 7530453"/>
              <a:gd name="connsiteY67" fmla="*/ 2309650 h 4750533"/>
              <a:gd name="connsiteX68" fmla="*/ 661922 w 7530453"/>
              <a:gd name="connsiteY68" fmla="*/ 2509974 h 4750533"/>
              <a:gd name="connsiteX69" fmla="*/ 607055 w 7530453"/>
              <a:gd name="connsiteY69" fmla="*/ 2671552 h 4750533"/>
              <a:gd name="connsiteX0" fmla="*/ 607055 w 7530453"/>
              <a:gd name="connsiteY0" fmla="*/ 2671552 h 4750533"/>
              <a:gd name="connsiteX1" fmla="*/ 497492 w 7530453"/>
              <a:gd name="connsiteY1" fmla="*/ 2862567 h 4750533"/>
              <a:gd name="connsiteX2" fmla="*/ 1513156 w 7530453"/>
              <a:gd name="connsiteY2" fmla="*/ 3281179 h 4750533"/>
              <a:gd name="connsiteX3" fmla="*/ 1321219 w 7530453"/>
              <a:gd name="connsiteY3" fmla="*/ 3753589 h 4750533"/>
              <a:gd name="connsiteX4" fmla="*/ 1043845 w 7530453"/>
              <a:gd name="connsiteY4" fmla="*/ 4398271 h 4750533"/>
              <a:gd name="connsiteX5" fmla="*/ 1476171 w 7530453"/>
              <a:gd name="connsiteY5" fmla="*/ 4115129 h 4750533"/>
              <a:gd name="connsiteX6" fmla="*/ 1494432 w 7530453"/>
              <a:gd name="connsiteY6" fmla="*/ 3992057 h 4750533"/>
              <a:gd name="connsiteX7" fmla="*/ 1624069 w 7530453"/>
              <a:gd name="connsiteY7" fmla="*/ 4013276 h 4750533"/>
              <a:gd name="connsiteX8" fmla="*/ 1590150 w 7530453"/>
              <a:gd name="connsiteY8" fmla="*/ 4093970 h 4750533"/>
              <a:gd name="connsiteX9" fmla="*/ 1973560 w 7530453"/>
              <a:gd name="connsiteY9" fmla="*/ 4226915 h 4750533"/>
              <a:gd name="connsiteX10" fmla="*/ 2038360 w 7530453"/>
              <a:gd name="connsiteY10" fmla="*/ 4253146 h 4750533"/>
              <a:gd name="connsiteX11" fmla="*/ 2037152 w 7530453"/>
              <a:gd name="connsiteY11" fmla="*/ 4158656 h 4750533"/>
              <a:gd name="connsiteX12" fmla="*/ 2083829 w 7530453"/>
              <a:gd name="connsiteY12" fmla="*/ 3962217 h 4750533"/>
              <a:gd name="connsiteX13" fmla="*/ 2168726 w 7530453"/>
              <a:gd name="connsiteY13" fmla="*/ 3487878 h 4750533"/>
              <a:gd name="connsiteX14" fmla="*/ 3047517 w 7530453"/>
              <a:gd name="connsiteY14" fmla="*/ 4188914 h 4750533"/>
              <a:gd name="connsiteX15" fmla="*/ 3337603 w 7530453"/>
              <a:gd name="connsiteY15" fmla="*/ 4327950 h 4750533"/>
              <a:gd name="connsiteX16" fmla="*/ 3541085 w 7530453"/>
              <a:gd name="connsiteY16" fmla="*/ 4363904 h 4750533"/>
              <a:gd name="connsiteX17" fmla="*/ 3789287 w 7530453"/>
              <a:gd name="connsiteY17" fmla="*/ 4426537 h 4750533"/>
              <a:gd name="connsiteX18" fmla="*/ 4079813 w 7530453"/>
              <a:gd name="connsiteY18" fmla="*/ 4477544 h 4750533"/>
              <a:gd name="connsiteX19" fmla="*/ 4153705 w 7530453"/>
              <a:gd name="connsiteY19" fmla="*/ 4458511 h 4750533"/>
              <a:gd name="connsiteX20" fmla="*/ 4141979 w 7530453"/>
              <a:gd name="connsiteY20" fmla="*/ 3973539 h 4750533"/>
              <a:gd name="connsiteX21" fmla="*/ 4149088 w 7530453"/>
              <a:gd name="connsiteY21" fmla="*/ 3679167 h 4750533"/>
              <a:gd name="connsiteX22" fmla="*/ 4201747 w 7530453"/>
              <a:gd name="connsiteY22" fmla="*/ 3634548 h 4750533"/>
              <a:gd name="connsiteX23" fmla="*/ 4664429 w 7530453"/>
              <a:gd name="connsiteY23" fmla="*/ 4017511 h 4750533"/>
              <a:gd name="connsiteX24" fmla="*/ 5026725 w 7530453"/>
              <a:gd name="connsiteY24" fmla="*/ 4265333 h 4750533"/>
              <a:gd name="connsiteX25" fmla="*/ 5611199 w 7530453"/>
              <a:gd name="connsiteY25" fmla="*/ 4750533 h 4750533"/>
              <a:gd name="connsiteX26" fmla="*/ 5618203 w 7530453"/>
              <a:gd name="connsiteY26" fmla="*/ 4440682 h 4750533"/>
              <a:gd name="connsiteX27" fmla="*/ 5463999 w 7530453"/>
              <a:gd name="connsiteY27" fmla="*/ 4179519 h 4750533"/>
              <a:gd name="connsiteX28" fmla="*/ 5734778 w 7530453"/>
              <a:gd name="connsiteY28" fmla="*/ 4098079 h 4750533"/>
              <a:gd name="connsiteX29" fmla="*/ 6008192 w 7530453"/>
              <a:gd name="connsiteY29" fmla="*/ 4005824 h 4750533"/>
              <a:gd name="connsiteX30" fmla="*/ 6003748 w 7530453"/>
              <a:gd name="connsiteY30" fmla="*/ 3751143 h 4750533"/>
              <a:gd name="connsiteX31" fmla="*/ 6248417 w 7530453"/>
              <a:gd name="connsiteY31" fmla="*/ 3739783 h 4750533"/>
              <a:gd name="connsiteX32" fmla="*/ 6182185 w 7530453"/>
              <a:gd name="connsiteY32" fmla="*/ 3706339 h 4750533"/>
              <a:gd name="connsiteX33" fmla="*/ 6059704 w 7530453"/>
              <a:gd name="connsiteY33" fmla="*/ 3681130 h 4750533"/>
              <a:gd name="connsiteX34" fmla="*/ 6099940 w 7530453"/>
              <a:gd name="connsiteY34" fmla="*/ 3597034 h 4750533"/>
              <a:gd name="connsiteX35" fmla="*/ 6139826 w 7530453"/>
              <a:gd name="connsiteY35" fmla="*/ 3520758 h 4750533"/>
              <a:gd name="connsiteX36" fmla="*/ 6257334 w 7530453"/>
              <a:gd name="connsiteY36" fmla="*/ 3589201 h 4750533"/>
              <a:gd name="connsiteX37" fmla="*/ 6335733 w 7530453"/>
              <a:gd name="connsiteY37" fmla="*/ 3573282 h 4750533"/>
              <a:gd name="connsiteX38" fmla="*/ 6435982 w 7530453"/>
              <a:gd name="connsiteY38" fmla="*/ 3553066 h 4750533"/>
              <a:gd name="connsiteX39" fmla="*/ 6577894 w 7530453"/>
              <a:gd name="connsiteY39" fmla="*/ 3591124 h 4750533"/>
              <a:gd name="connsiteX40" fmla="*/ 6715453 w 7530453"/>
              <a:gd name="connsiteY40" fmla="*/ 3339410 h 4750533"/>
              <a:gd name="connsiteX41" fmla="*/ 6980509 w 7530453"/>
              <a:gd name="connsiteY41" fmla="*/ 3515948 h 4750533"/>
              <a:gd name="connsiteX42" fmla="*/ 7172962 w 7530453"/>
              <a:gd name="connsiteY42" fmla="*/ 3640594 h 4750533"/>
              <a:gd name="connsiteX43" fmla="*/ 7506299 w 7530453"/>
              <a:gd name="connsiteY43" fmla="*/ 3856788 h 4750533"/>
              <a:gd name="connsiteX44" fmla="*/ 7530453 w 7530453"/>
              <a:gd name="connsiteY44" fmla="*/ 3805146 h 4750533"/>
              <a:gd name="connsiteX45" fmla="*/ 6215554 w 7530453"/>
              <a:gd name="connsiteY45" fmla="*/ 2691456 h 4750533"/>
              <a:gd name="connsiteX46" fmla="*/ 4505700 w 7530453"/>
              <a:gd name="connsiteY46" fmla="*/ 1558005 h 4750533"/>
              <a:gd name="connsiteX47" fmla="*/ 3714851 w 7530453"/>
              <a:gd name="connsiteY47" fmla="*/ 1063340 h 4750533"/>
              <a:gd name="connsiteX48" fmla="*/ 3405242 w 7530453"/>
              <a:gd name="connsiteY48" fmla="*/ 695702 h 4750533"/>
              <a:gd name="connsiteX49" fmla="*/ 2989294 w 7530453"/>
              <a:gd name="connsiteY49" fmla="*/ 0 h 4750533"/>
              <a:gd name="connsiteX50" fmla="*/ 2428349 w 7530453"/>
              <a:gd name="connsiteY50" fmla="*/ 1094620 h 4750533"/>
              <a:gd name="connsiteX51" fmla="*/ 2151733 w 7530453"/>
              <a:gd name="connsiteY51" fmla="*/ 1119896 h 4750533"/>
              <a:gd name="connsiteX52" fmla="*/ 1844109 w 7530453"/>
              <a:gd name="connsiteY52" fmla="*/ 1172490 h 4750533"/>
              <a:gd name="connsiteX53" fmla="*/ 1331283 w 7530453"/>
              <a:gd name="connsiteY53" fmla="*/ 1233303 h 4750533"/>
              <a:gd name="connsiteX54" fmla="*/ 775147 w 7530453"/>
              <a:gd name="connsiteY54" fmla="*/ 1204891 h 4750533"/>
              <a:gd name="connsiteX55" fmla="*/ 704984 w 7530453"/>
              <a:gd name="connsiteY55" fmla="*/ 1303270 h 4750533"/>
              <a:gd name="connsiteX56" fmla="*/ 611741 w 7530453"/>
              <a:gd name="connsiteY56" fmla="*/ 1427739 h 4750533"/>
              <a:gd name="connsiteX57" fmla="*/ 503874 w 7530453"/>
              <a:gd name="connsiteY57" fmla="*/ 1428589 h 4750533"/>
              <a:gd name="connsiteX58" fmla="*/ 474344 w 7530453"/>
              <a:gd name="connsiteY58" fmla="*/ 1560812 h 4750533"/>
              <a:gd name="connsiteX59" fmla="*/ 256794 w 7530453"/>
              <a:gd name="connsiteY59" fmla="*/ 1519248 h 4750533"/>
              <a:gd name="connsiteX60" fmla="*/ 0 w 7530453"/>
              <a:gd name="connsiteY60" fmla="*/ 1400486 h 4750533"/>
              <a:gd name="connsiteX61" fmla="*/ 43267 w 7530453"/>
              <a:gd name="connsiteY61" fmla="*/ 1583242 h 4750533"/>
              <a:gd name="connsiteX62" fmla="*/ 404572 w 7530453"/>
              <a:gd name="connsiteY62" fmla="*/ 1751107 h 4750533"/>
              <a:gd name="connsiteX63" fmla="*/ 420289 w 7530453"/>
              <a:gd name="connsiteY63" fmla="*/ 1988475 h 4750533"/>
              <a:gd name="connsiteX64" fmla="*/ 528610 w 7530453"/>
              <a:gd name="connsiteY64" fmla="*/ 1976514 h 4750533"/>
              <a:gd name="connsiteX65" fmla="*/ 691999 w 7530453"/>
              <a:gd name="connsiteY65" fmla="*/ 2046923 h 4750533"/>
              <a:gd name="connsiteX66" fmla="*/ 881879 w 7530453"/>
              <a:gd name="connsiteY66" fmla="*/ 2159948 h 4750533"/>
              <a:gd name="connsiteX67" fmla="*/ 416458 w 7530453"/>
              <a:gd name="connsiteY67" fmla="*/ 2309650 h 4750533"/>
              <a:gd name="connsiteX68" fmla="*/ 661922 w 7530453"/>
              <a:gd name="connsiteY68" fmla="*/ 2509974 h 4750533"/>
              <a:gd name="connsiteX69" fmla="*/ 607055 w 7530453"/>
              <a:gd name="connsiteY69" fmla="*/ 2671552 h 4750533"/>
              <a:gd name="connsiteX0" fmla="*/ 675269 w 7598667"/>
              <a:gd name="connsiteY0" fmla="*/ 2671552 h 4750533"/>
              <a:gd name="connsiteX1" fmla="*/ 565706 w 7598667"/>
              <a:gd name="connsiteY1" fmla="*/ 2862567 h 4750533"/>
              <a:gd name="connsiteX2" fmla="*/ 1581370 w 7598667"/>
              <a:gd name="connsiteY2" fmla="*/ 3281179 h 4750533"/>
              <a:gd name="connsiteX3" fmla="*/ 1389433 w 7598667"/>
              <a:gd name="connsiteY3" fmla="*/ 3753589 h 4750533"/>
              <a:gd name="connsiteX4" fmla="*/ 1112059 w 7598667"/>
              <a:gd name="connsiteY4" fmla="*/ 4398271 h 4750533"/>
              <a:gd name="connsiteX5" fmla="*/ 1544385 w 7598667"/>
              <a:gd name="connsiteY5" fmla="*/ 4115129 h 4750533"/>
              <a:gd name="connsiteX6" fmla="*/ 1562646 w 7598667"/>
              <a:gd name="connsiteY6" fmla="*/ 3992057 h 4750533"/>
              <a:gd name="connsiteX7" fmla="*/ 1692283 w 7598667"/>
              <a:gd name="connsiteY7" fmla="*/ 4013276 h 4750533"/>
              <a:gd name="connsiteX8" fmla="*/ 1658364 w 7598667"/>
              <a:gd name="connsiteY8" fmla="*/ 4093970 h 4750533"/>
              <a:gd name="connsiteX9" fmla="*/ 2041774 w 7598667"/>
              <a:gd name="connsiteY9" fmla="*/ 4226915 h 4750533"/>
              <a:gd name="connsiteX10" fmla="*/ 2106574 w 7598667"/>
              <a:gd name="connsiteY10" fmla="*/ 4253146 h 4750533"/>
              <a:gd name="connsiteX11" fmla="*/ 2105366 w 7598667"/>
              <a:gd name="connsiteY11" fmla="*/ 4158656 h 4750533"/>
              <a:gd name="connsiteX12" fmla="*/ 2152043 w 7598667"/>
              <a:gd name="connsiteY12" fmla="*/ 3962217 h 4750533"/>
              <a:gd name="connsiteX13" fmla="*/ 2236940 w 7598667"/>
              <a:gd name="connsiteY13" fmla="*/ 3487878 h 4750533"/>
              <a:gd name="connsiteX14" fmla="*/ 3115731 w 7598667"/>
              <a:gd name="connsiteY14" fmla="*/ 4188914 h 4750533"/>
              <a:gd name="connsiteX15" fmla="*/ 3405817 w 7598667"/>
              <a:gd name="connsiteY15" fmla="*/ 4327950 h 4750533"/>
              <a:gd name="connsiteX16" fmla="*/ 3609299 w 7598667"/>
              <a:gd name="connsiteY16" fmla="*/ 4363904 h 4750533"/>
              <a:gd name="connsiteX17" fmla="*/ 3857501 w 7598667"/>
              <a:gd name="connsiteY17" fmla="*/ 4426537 h 4750533"/>
              <a:gd name="connsiteX18" fmla="*/ 4148027 w 7598667"/>
              <a:gd name="connsiteY18" fmla="*/ 4477544 h 4750533"/>
              <a:gd name="connsiteX19" fmla="*/ 4221919 w 7598667"/>
              <a:gd name="connsiteY19" fmla="*/ 4458511 h 4750533"/>
              <a:gd name="connsiteX20" fmla="*/ 4210193 w 7598667"/>
              <a:gd name="connsiteY20" fmla="*/ 3973539 h 4750533"/>
              <a:gd name="connsiteX21" fmla="*/ 4217302 w 7598667"/>
              <a:gd name="connsiteY21" fmla="*/ 3679167 h 4750533"/>
              <a:gd name="connsiteX22" fmla="*/ 4269961 w 7598667"/>
              <a:gd name="connsiteY22" fmla="*/ 3634548 h 4750533"/>
              <a:gd name="connsiteX23" fmla="*/ 4732643 w 7598667"/>
              <a:gd name="connsiteY23" fmla="*/ 4017511 h 4750533"/>
              <a:gd name="connsiteX24" fmla="*/ 5094939 w 7598667"/>
              <a:gd name="connsiteY24" fmla="*/ 4265333 h 4750533"/>
              <a:gd name="connsiteX25" fmla="*/ 5679413 w 7598667"/>
              <a:gd name="connsiteY25" fmla="*/ 4750533 h 4750533"/>
              <a:gd name="connsiteX26" fmla="*/ 5686417 w 7598667"/>
              <a:gd name="connsiteY26" fmla="*/ 4440682 h 4750533"/>
              <a:gd name="connsiteX27" fmla="*/ 5532213 w 7598667"/>
              <a:gd name="connsiteY27" fmla="*/ 4179519 h 4750533"/>
              <a:gd name="connsiteX28" fmla="*/ 5802992 w 7598667"/>
              <a:gd name="connsiteY28" fmla="*/ 4098079 h 4750533"/>
              <a:gd name="connsiteX29" fmla="*/ 6076406 w 7598667"/>
              <a:gd name="connsiteY29" fmla="*/ 4005824 h 4750533"/>
              <a:gd name="connsiteX30" fmla="*/ 6071962 w 7598667"/>
              <a:gd name="connsiteY30" fmla="*/ 3751143 h 4750533"/>
              <a:gd name="connsiteX31" fmla="*/ 6316631 w 7598667"/>
              <a:gd name="connsiteY31" fmla="*/ 3739783 h 4750533"/>
              <a:gd name="connsiteX32" fmla="*/ 6250399 w 7598667"/>
              <a:gd name="connsiteY32" fmla="*/ 3706339 h 4750533"/>
              <a:gd name="connsiteX33" fmla="*/ 6127918 w 7598667"/>
              <a:gd name="connsiteY33" fmla="*/ 3681130 h 4750533"/>
              <a:gd name="connsiteX34" fmla="*/ 6168154 w 7598667"/>
              <a:gd name="connsiteY34" fmla="*/ 3597034 h 4750533"/>
              <a:gd name="connsiteX35" fmla="*/ 6208040 w 7598667"/>
              <a:gd name="connsiteY35" fmla="*/ 3520758 h 4750533"/>
              <a:gd name="connsiteX36" fmla="*/ 6325548 w 7598667"/>
              <a:gd name="connsiteY36" fmla="*/ 3589201 h 4750533"/>
              <a:gd name="connsiteX37" fmla="*/ 6403947 w 7598667"/>
              <a:gd name="connsiteY37" fmla="*/ 3573282 h 4750533"/>
              <a:gd name="connsiteX38" fmla="*/ 6504196 w 7598667"/>
              <a:gd name="connsiteY38" fmla="*/ 3553066 h 4750533"/>
              <a:gd name="connsiteX39" fmla="*/ 6646108 w 7598667"/>
              <a:gd name="connsiteY39" fmla="*/ 3591124 h 4750533"/>
              <a:gd name="connsiteX40" fmla="*/ 6783667 w 7598667"/>
              <a:gd name="connsiteY40" fmla="*/ 3339410 h 4750533"/>
              <a:gd name="connsiteX41" fmla="*/ 7048723 w 7598667"/>
              <a:gd name="connsiteY41" fmla="*/ 3515948 h 4750533"/>
              <a:gd name="connsiteX42" fmla="*/ 7241176 w 7598667"/>
              <a:gd name="connsiteY42" fmla="*/ 3640594 h 4750533"/>
              <a:gd name="connsiteX43" fmla="*/ 7574513 w 7598667"/>
              <a:gd name="connsiteY43" fmla="*/ 3856788 h 4750533"/>
              <a:gd name="connsiteX44" fmla="*/ 7598667 w 7598667"/>
              <a:gd name="connsiteY44" fmla="*/ 3805146 h 4750533"/>
              <a:gd name="connsiteX45" fmla="*/ 6283768 w 7598667"/>
              <a:gd name="connsiteY45" fmla="*/ 2691456 h 4750533"/>
              <a:gd name="connsiteX46" fmla="*/ 4573914 w 7598667"/>
              <a:gd name="connsiteY46" fmla="*/ 1558005 h 4750533"/>
              <a:gd name="connsiteX47" fmla="*/ 3783065 w 7598667"/>
              <a:gd name="connsiteY47" fmla="*/ 1063340 h 4750533"/>
              <a:gd name="connsiteX48" fmla="*/ 3473456 w 7598667"/>
              <a:gd name="connsiteY48" fmla="*/ 695702 h 4750533"/>
              <a:gd name="connsiteX49" fmla="*/ 3057508 w 7598667"/>
              <a:gd name="connsiteY49" fmla="*/ 0 h 4750533"/>
              <a:gd name="connsiteX50" fmla="*/ 2496563 w 7598667"/>
              <a:gd name="connsiteY50" fmla="*/ 1094620 h 4750533"/>
              <a:gd name="connsiteX51" fmla="*/ 2219947 w 7598667"/>
              <a:gd name="connsiteY51" fmla="*/ 1119896 h 4750533"/>
              <a:gd name="connsiteX52" fmla="*/ 1912323 w 7598667"/>
              <a:gd name="connsiteY52" fmla="*/ 1172490 h 4750533"/>
              <a:gd name="connsiteX53" fmla="*/ 1399497 w 7598667"/>
              <a:gd name="connsiteY53" fmla="*/ 1233303 h 4750533"/>
              <a:gd name="connsiteX54" fmla="*/ 843361 w 7598667"/>
              <a:gd name="connsiteY54" fmla="*/ 1204891 h 4750533"/>
              <a:gd name="connsiteX55" fmla="*/ 773198 w 7598667"/>
              <a:gd name="connsiteY55" fmla="*/ 1303270 h 4750533"/>
              <a:gd name="connsiteX56" fmla="*/ 679955 w 7598667"/>
              <a:gd name="connsiteY56" fmla="*/ 1427739 h 4750533"/>
              <a:gd name="connsiteX57" fmla="*/ 572088 w 7598667"/>
              <a:gd name="connsiteY57" fmla="*/ 1428589 h 4750533"/>
              <a:gd name="connsiteX58" fmla="*/ 542558 w 7598667"/>
              <a:gd name="connsiteY58" fmla="*/ 1560812 h 4750533"/>
              <a:gd name="connsiteX59" fmla="*/ 325008 w 7598667"/>
              <a:gd name="connsiteY59" fmla="*/ 1519248 h 4750533"/>
              <a:gd name="connsiteX60" fmla="*/ 68214 w 7598667"/>
              <a:gd name="connsiteY60" fmla="*/ 1400486 h 4750533"/>
              <a:gd name="connsiteX61" fmla="*/ 111481 w 7598667"/>
              <a:gd name="connsiteY61" fmla="*/ 1583242 h 4750533"/>
              <a:gd name="connsiteX62" fmla="*/ 0 w 7598667"/>
              <a:gd name="connsiteY62" fmla="*/ 1704254 h 4750533"/>
              <a:gd name="connsiteX63" fmla="*/ 488503 w 7598667"/>
              <a:gd name="connsiteY63" fmla="*/ 1988475 h 4750533"/>
              <a:gd name="connsiteX64" fmla="*/ 596824 w 7598667"/>
              <a:gd name="connsiteY64" fmla="*/ 1976514 h 4750533"/>
              <a:gd name="connsiteX65" fmla="*/ 760213 w 7598667"/>
              <a:gd name="connsiteY65" fmla="*/ 2046923 h 4750533"/>
              <a:gd name="connsiteX66" fmla="*/ 950093 w 7598667"/>
              <a:gd name="connsiteY66" fmla="*/ 2159948 h 4750533"/>
              <a:gd name="connsiteX67" fmla="*/ 484672 w 7598667"/>
              <a:gd name="connsiteY67" fmla="*/ 2309650 h 4750533"/>
              <a:gd name="connsiteX68" fmla="*/ 730136 w 7598667"/>
              <a:gd name="connsiteY68" fmla="*/ 2509974 h 4750533"/>
              <a:gd name="connsiteX69" fmla="*/ 675269 w 7598667"/>
              <a:gd name="connsiteY69" fmla="*/ 2671552 h 4750533"/>
              <a:gd name="connsiteX0" fmla="*/ 675269 w 7598667"/>
              <a:gd name="connsiteY0" fmla="*/ 2671552 h 4750533"/>
              <a:gd name="connsiteX1" fmla="*/ 565706 w 7598667"/>
              <a:gd name="connsiteY1" fmla="*/ 2862567 h 4750533"/>
              <a:gd name="connsiteX2" fmla="*/ 1581370 w 7598667"/>
              <a:gd name="connsiteY2" fmla="*/ 3281179 h 4750533"/>
              <a:gd name="connsiteX3" fmla="*/ 1389433 w 7598667"/>
              <a:gd name="connsiteY3" fmla="*/ 3753589 h 4750533"/>
              <a:gd name="connsiteX4" fmla="*/ 1112059 w 7598667"/>
              <a:gd name="connsiteY4" fmla="*/ 4398271 h 4750533"/>
              <a:gd name="connsiteX5" fmla="*/ 1544385 w 7598667"/>
              <a:gd name="connsiteY5" fmla="*/ 4115129 h 4750533"/>
              <a:gd name="connsiteX6" fmla="*/ 1562646 w 7598667"/>
              <a:gd name="connsiteY6" fmla="*/ 3992057 h 4750533"/>
              <a:gd name="connsiteX7" fmla="*/ 1692283 w 7598667"/>
              <a:gd name="connsiteY7" fmla="*/ 4013276 h 4750533"/>
              <a:gd name="connsiteX8" fmla="*/ 1658364 w 7598667"/>
              <a:gd name="connsiteY8" fmla="*/ 4093970 h 4750533"/>
              <a:gd name="connsiteX9" fmla="*/ 2041774 w 7598667"/>
              <a:gd name="connsiteY9" fmla="*/ 4226915 h 4750533"/>
              <a:gd name="connsiteX10" fmla="*/ 2106574 w 7598667"/>
              <a:gd name="connsiteY10" fmla="*/ 4253146 h 4750533"/>
              <a:gd name="connsiteX11" fmla="*/ 2105366 w 7598667"/>
              <a:gd name="connsiteY11" fmla="*/ 4158656 h 4750533"/>
              <a:gd name="connsiteX12" fmla="*/ 2152043 w 7598667"/>
              <a:gd name="connsiteY12" fmla="*/ 3962217 h 4750533"/>
              <a:gd name="connsiteX13" fmla="*/ 2236940 w 7598667"/>
              <a:gd name="connsiteY13" fmla="*/ 3487878 h 4750533"/>
              <a:gd name="connsiteX14" fmla="*/ 3115731 w 7598667"/>
              <a:gd name="connsiteY14" fmla="*/ 4188914 h 4750533"/>
              <a:gd name="connsiteX15" fmla="*/ 3405817 w 7598667"/>
              <a:gd name="connsiteY15" fmla="*/ 4327950 h 4750533"/>
              <a:gd name="connsiteX16" fmla="*/ 3609299 w 7598667"/>
              <a:gd name="connsiteY16" fmla="*/ 4363904 h 4750533"/>
              <a:gd name="connsiteX17" fmla="*/ 3857501 w 7598667"/>
              <a:gd name="connsiteY17" fmla="*/ 4426537 h 4750533"/>
              <a:gd name="connsiteX18" fmla="*/ 4148027 w 7598667"/>
              <a:gd name="connsiteY18" fmla="*/ 4477544 h 4750533"/>
              <a:gd name="connsiteX19" fmla="*/ 4221919 w 7598667"/>
              <a:gd name="connsiteY19" fmla="*/ 4458511 h 4750533"/>
              <a:gd name="connsiteX20" fmla="*/ 4210193 w 7598667"/>
              <a:gd name="connsiteY20" fmla="*/ 3973539 h 4750533"/>
              <a:gd name="connsiteX21" fmla="*/ 4217302 w 7598667"/>
              <a:gd name="connsiteY21" fmla="*/ 3679167 h 4750533"/>
              <a:gd name="connsiteX22" fmla="*/ 4269961 w 7598667"/>
              <a:gd name="connsiteY22" fmla="*/ 3634548 h 4750533"/>
              <a:gd name="connsiteX23" fmla="*/ 4732643 w 7598667"/>
              <a:gd name="connsiteY23" fmla="*/ 4017511 h 4750533"/>
              <a:gd name="connsiteX24" fmla="*/ 5094939 w 7598667"/>
              <a:gd name="connsiteY24" fmla="*/ 4265333 h 4750533"/>
              <a:gd name="connsiteX25" fmla="*/ 5679413 w 7598667"/>
              <a:gd name="connsiteY25" fmla="*/ 4750533 h 4750533"/>
              <a:gd name="connsiteX26" fmla="*/ 5686417 w 7598667"/>
              <a:gd name="connsiteY26" fmla="*/ 4440682 h 4750533"/>
              <a:gd name="connsiteX27" fmla="*/ 5532213 w 7598667"/>
              <a:gd name="connsiteY27" fmla="*/ 4179519 h 4750533"/>
              <a:gd name="connsiteX28" fmla="*/ 5802992 w 7598667"/>
              <a:gd name="connsiteY28" fmla="*/ 4098079 h 4750533"/>
              <a:gd name="connsiteX29" fmla="*/ 6076406 w 7598667"/>
              <a:gd name="connsiteY29" fmla="*/ 4005824 h 4750533"/>
              <a:gd name="connsiteX30" fmla="*/ 6071962 w 7598667"/>
              <a:gd name="connsiteY30" fmla="*/ 3751143 h 4750533"/>
              <a:gd name="connsiteX31" fmla="*/ 6316631 w 7598667"/>
              <a:gd name="connsiteY31" fmla="*/ 3739783 h 4750533"/>
              <a:gd name="connsiteX32" fmla="*/ 6250399 w 7598667"/>
              <a:gd name="connsiteY32" fmla="*/ 3706339 h 4750533"/>
              <a:gd name="connsiteX33" fmla="*/ 6127918 w 7598667"/>
              <a:gd name="connsiteY33" fmla="*/ 3681130 h 4750533"/>
              <a:gd name="connsiteX34" fmla="*/ 6168154 w 7598667"/>
              <a:gd name="connsiteY34" fmla="*/ 3597034 h 4750533"/>
              <a:gd name="connsiteX35" fmla="*/ 6208040 w 7598667"/>
              <a:gd name="connsiteY35" fmla="*/ 3520758 h 4750533"/>
              <a:gd name="connsiteX36" fmla="*/ 6325548 w 7598667"/>
              <a:gd name="connsiteY36" fmla="*/ 3589201 h 4750533"/>
              <a:gd name="connsiteX37" fmla="*/ 6403947 w 7598667"/>
              <a:gd name="connsiteY37" fmla="*/ 3573282 h 4750533"/>
              <a:gd name="connsiteX38" fmla="*/ 6504196 w 7598667"/>
              <a:gd name="connsiteY38" fmla="*/ 3553066 h 4750533"/>
              <a:gd name="connsiteX39" fmla="*/ 6646108 w 7598667"/>
              <a:gd name="connsiteY39" fmla="*/ 3591124 h 4750533"/>
              <a:gd name="connsiteX40" fmla="*/ 6783667 w 7598667"/>
              <a:gd name="connsiteY40" fmla="*/ 3339410 h 4750533"/>
              <a:gd name="connsiteX41" fmla="*/ 7048723 w 7598667"/>
              <a:gd name="connsiteY41" fmla="*/ 3515948 h 4750533"/>
              <a:gd name="connsiteX42" fmla="*/ 7241176 w 7598667"/>
              <a:gd name="connsiteY42" fmla="*/ 3640594 h 4750533"/>
              <a:gd name="connsiteX43" fmla="*/ 7574513 w 7598667"/>
              <a:gd name="connsiteY43" fmla="*/ 3856788 h 4750533"/>
              <a:gd name="connsiteX44" fmla="*/ 7598667 w 7598667"/>
              <a:gd name="connsiteY44" fmla="*/ 3805146 h 4750533"/>
              <a:gd name="connsiteX45" fmla="*/ 6283768 w 7598667"/>
              <a:gd name="connsiteY45" fmla="*/ 2691456 h 4750533"/>
              <a:gd name="connsiteX46" fmla="*/ 4573914 w 7598667"/>
              <a:gd name="connsiteY46" fmla="*/ 1558005 h 4750533"/>
              <a:gd name="connsiteX47" fmla="*/ 3783065 w 7598667"/>
              <a:gd name="connsiteY47" fmla="*/ 1063340 h 4750533"/>
              <a:gd name="connsiteX48" fmla="*/ 3473456 w 7598667"/>
              <a:gd name="connsiteY48" fmla="*/ 695702 h 4750533"/>
              <a:gd name="connsiteX49" fmla="*/ 3057508 w 7598667"/>
              <a:gd name="connsiteY49" fmla="*/ 0 h 4750533"/>
              <a:gd name="connsiteX50" fmla="*/ 2496563 w 7598667"/>
              <a:gd name="connsiteY50" fmla="*/ 1094620 h 4750533"/>
              <a:gd name="connsiteX51" fmla="*/ 2219947 w 7598667"/>
              <a:gd name="connsiteY51" fmla="*/ 1119896 h 4750533"/>
              <a:gd name="connsiteX52" fmla="*/ 1912323 w 7598667"/>
              <a:gd name="connsiteY52" fmla="*/ 1172490 h 4750533"/>
              <a:gd name="connsiteX53" fmla="*/ 1399497 w 7598667"/>
              <a:gd name="connsiteY53" fmla="*/ 1233303 h 4750533"/>
              <a:gd name="connsiteX54" fmla="*/ 843361 w 7598667"/>
              <a:gd name="connsiteY54" fmla="*/ 1204891 h 4750533"/>
              <a:gd name="connsiteX55" fmla="*/ 773198 w 7598667"/>
              <a:gd name="connsiteY55" fmla="*/ 1303270 h 4750533"/>
              <a:gd name="connsiteX56" fmla="*/ 679955 w 7598667"/>
              <a:gd name="connsiteY56" fmla="*/ 1427739 h 4750533"/>
              <a:gd name="connsiteX57" fmla="*/ 572088 w 7598667"/>
              <a:gd name="connsiteY57" fmla="*/ 1428589 h 4750533"/>
              <a:gd name="connsiteX58" fmla="*/ 542558 w 7598667"/>
              <a:gd name="connsiteY58" fmla="*/ 1560812 h 4750533"/>
              <a:gd name="connsiteX59" fmla="*/ 325008 w 7598667"/>
              <a:gd name="connsiteY59" fmla="*/ 1519248 h 4750533"/>
              <a:gd name="connsiteX60" fmla="*/ 68214 w 7598667"/>
              <a:gd name="connsiteY60" fmla="*/ 1400486 h 4750533"/>
              <a:gd name="connsiteX61" fmla="*/ 111481 w 7598667"/>
              <a:gd name="connsiteY61" fmla="*/ 1583242 h 4750533"/>
              <a:gd name="connsiteX62" fmla="*/ 0 w 7598667"/>
              <a:gd name="connsiteY62" fmla="*/ 1704254 h 4750533"/>
              <a:gd name="connsiteX63" fmla="*/ 11458 w 7598667"/>
              <a:gd name="connsiteY63" fmla="*/ 1890511 h 4750533"/>
              <a:gd name="connsiteX64" fmla="*/ 596824 w 7598667"/>
              <a:gd name="connsiteY64" fmla="*/ 1976514 h 4750533"/>
              <a:gd name="connsiteX65" fmla="*/ 760213 w 7598667"/>
              <a:gd name="connsiteY65" fmla="*/ 2046923 h 4750533"/>
              <a:gd name="connsiteX66" fmla="*/ 950093 w 7598667"/>
              <a:gd name="connsiteY66" fmla="*/ 2159948 h 4750533"/>
              <a:gd name="connsiteX67" fmla="*/ 484672 w 7598667"/>
              <a:gd name="connsiteY67" fmla="*/ 2309650 h 4750533"/>
              <a:gd name="connsiteX68" fmla="*/ 730136 w 7598667"/>
              <a:gd name="connsiteY68" fmla="*/ 2509974 h 4750533"/>
              <a:gd name="connsiteX69" fmla="*/ 675269 w 7598667"/>
              <a:gd name="connsiteY69" fmla="*/ 2671552 h 4750533"/>
              <a:gd name="connsiteX0" fmla="*/ 675269 w 7598667"/>
              <a:gd name="connsiteY0" fmla="*/ 2671552 h 4750533"/>
              <a:gd name="connsiteX1" fmla="*/ 565706 w 7598667"/>
              <a:gd name="connsiteY1" fmla="*/ 2862567 h 4750533"/>
              <a:gd name="connsiteX2" fmla="*/ 1581370 w 7598667"/>
              <a:gd name="connsiteY2" fmla="*/ 3281179 h 4750533"/>
              <a:gd name="connsiteX3" fmla="*/ 1389433 w 7598667"/>
              <a:gd name="connsiteY3" fmla="*/ 3753589 h 4750533"/>
              <a:gd name="connsiteX4" fmla="*/ 1112059 w 7598667"/>
              <a:gd name="connsiteY4" fmla="*/ 4398271 h 4750533"/>
              <a:gd name="connsiteX5" fmla="*/ 1544385 w 7598667"/>
              <a:gd name="connsiteY5" fmla="*/ 4115129 h 4750533"/>
              <a:gd name="connsiteX6" fmla="*/ 1562646 w 7598667"/>
              <a:gd name="connsiteY6" fmla="*/ 3992057 h 4750533"/>
              <a:gd name="connsiteX7" fmla="*/ 1692283 w 7598667"/>
              <a:gd name="connsiteY7" fmla="*/ 4013276 h 4750533"/>
              <a:gd name="connsiteX8" fmla="*/ 1658364 w 7598667"/>
              <a:gd name="connsiteY8" fmla="*/ 4093970 h 4750533"/>
              <a:gd name="connsiteX9" fmla="*/ 2041774 w 7598667"/>
              <a:gd name="connsiteY9" fmla="*/ 4226915 h 4750533"/>
              <a:gd name="connsiteX10" fmla="*/ 2106574 w 7598667"/>
              <a:gd name="connsiteY10" fmla="*/ 4253146 h 4750533"/>
              <a:gd name="connsiteX11" fmla="*/ 2105366 w 7598667"/>
              <a:gd name="connsiteY11" fmla="*/ 4158656 h 4750533"/>
              <a:gd name="connsiteX12" fmla="*/ 2152043 w 7598667"/>
              <a:gd name="connsiteY12" fmla="*/ 3962217 h 4750533"/>
              <a:gd name="connsiteX13" fmla="*/ 2236940 w 7598667"/>
              <a:gd name="connsiteY13" fmla="*/ 3487878 h 4750533"/>
              <a:gd name="connsiteX14" fmla="*/ 3115731 w 7598667"/>
              <a:gd name="connsiteY14" fmla="*/ 4188914 h 4750533"/>
              <a:gd name="connsiteX15" fmla="*/ 3405817 w 7598667"/>
              <a:gd name="connsiteY15" fmla="*/ 4327950 h 4750533"/>
              <a:gd name="connsiteX16" fmla="*/ 3609299 w 7598667"/>
              <a:gd name="connsiteY16" fmla="*/ 4363904 h 4750533"/>
              <a:gd name="connsiteX17" fmla="*/ 3857501 w 7598667"/>
              <a:gd name="connsiteY17" fmla="*/ 4426537 h 4750533"/>
              <a:gd name="connsiteX18" fmla="*/ 4148027 w 7598667"/>
              <a:gd name="connsiteY18" fmla="*/ 4477544 h 4750533"/>
              <a:gd name="connsiteX19" fmla="*/ 4221919 w 7598667"/>
              <a:gd name="connsiteY19" fmla="*/ 4458511 h 4750533"/>
              <a:gd name="connsiteX20" fmla="*/ 4210193 w 7598667"/>
              <a:gd name="connsiteY20" fmla="*/ 3973539 h 4750533"/>
              <a:gd name="connsiteX21" fmla="*/ 4217302 w 7598667"/>
              <a:gd name="connsiteY21" fmla="*/ 3679167 h 4750533"/>
              <a:gd name="connsiteX22" fmla="*/ 4269961 w 7598667"/>
              <a:gd name="connsiteY22" fmla="*/ 3634548 h 4750533"/>
              <a:gd name="connsiteX23" fmla="*/ 4732643 w 7598667"/>
              <a:gd name="connsiteY23" fmla="*/ 4017511 h 4750533"/>
              <a:gd name="connsiteX24" fmla="*/ 5094939 w 7598667"/>
              <a:gd name="connsiteY24" fmla="*/ 4265333 h 4750533"/>
              <a:gd name="connsiteX25" fmla="*/ 5679413 w 7598667"/>
              <a:gd name="connsiteY25" fmla="*/ 4750533 h 4750533"/>
              <a:gd name="connsiteX26" fmla="*/ 5686417 w 7598667"/>
              <a:gd name="connsiteY26" fmla="*/ 4440682 h 4750533"/>
              <a:gd name="connsiteX27" fmla="*/ 5532213 w 7598667"/>
              <a:gd name="connsiteY27" fmla="*/ 4179519 h 4750533"/>
              <a:gd name="connsiteX28" fmla="*/ 5802992 w 7598667"/>
              <a:gd name="connsiteY28" fmla="*/ 4098079 h 4750533"/>
              <a:gd name="connsiteX29" fmla="*/ 6076406 w 7598667"/>
              <a:gd name="connsiteY29" fmla="*/ 4005824 h 4750533"/>
              <a:gd name="connsiteX30" fmla="*/ 6071962 w 7598667"/>
              <a:gd name="connsiteY30" fmla="*/ 3751143 h 4750533"/>
              <a:gd name="connsiteX31" fmla="*/ 6316631 w 7598667"/>
              <a:gd name="connsiteY31" fmla="*/ 3739783 h 4750533"/>
              <a:gd name="connsiteX32" fmla="*/ 6250399 w 7598667"/>
              <a:gd name="connsiteY32" fmla="*/ 3706339 h 4750533"/>
              <a:gd name="connsiteX33" fmla="*/ 6127918 w 7598667"/>
              <a:gd name="connsiteY33" fmla="*/ 3681130 h 4750533"/>
              <a:gd name="connsiteX34" fmla="*/ 6168154 w 7598667"/>
              <a:gd name="connsiteY34" fmla="*/ 3597034 h 4750533"/>
              <a:gd name="connsiteX35" fmla="*/ 6208040 w 7598667"/>
              <a:gd name="connsiteY35" fmla="*/ 3520758 h 4750533"/>
              <a:gd name="connsiteX36" fmla="*/ 6325548 w 7598667"/>
              <a:gd name="connsiteY36" fmla="*/ 3589201 h 4750533"/>
              <a:gd name="connsiteX37" fmla="*/ 6403947 w 7598667"/>
              <a:gd name="connsiteY37" fmla="*/ 3573282 h 4750533"/>
              <a:gd name="connsiteX38" fmla="*/ 6504196 w 7598667"/>
              <a:gd name="connsiteY38" fmla="*/ 3553066 h 4750533"/>
              <a:gd name="connsiteX39" fmla="*/ 6646108 w 7598667"/>
              <a:gd name="connsiteY39" fmla="*/ 3591124 h 4750533"/>
              <a:gd name="connsiteX40" fmla="*/ 6783667 w 7598667"/>
              <a:gd name="connsiteY40" fmla="*/ 3339410 h 4750533"/>
              <a:gd name="connsiteX41" fmla="*/ 7048723 w 7598667"/>
              <a:gd name="connsiteY41" fmla="*/ 3515948 h 4750533"/>
              <a:gd name="connsiteX42" fmla="*/ 7241176 w 7598667"/>
              <a:gd name="connsiteY42" fmla="*/ 3640594 h 4750533"/>
              <a:gd name="connsiteX43" fmla="*/ 7574513 w 7598667"/>
              <a:gd name="connsiteY43" fmla="*/ 3856788 h 4750533"/>
              <a:gd name="connsiteX44" fmla="*/ 7598667 w 7598667"/>
              <a:gd name="connsiteY44" fmla="*/ 3805146 h 4750533"/>
              <a:gd name="connsiteX45" fmla="*/ 6283768 w 7598667"/>
              <a:gd name="connsiteY45" fmla="*/ 2691456 h 4750533"/>
              <a:gd name="connsiteX46" fmla="*/ 4573914 w 7598667"/>
              <a:gd name="connsiteY46" fmla="*/ 1558005 h 4750533"/>
              <a:gd name="connsiteX47" fmla="*/ 3783065 w 7598667"/>
              <a:gd name="connsiteY47" fmla="*/ 1063340 h 4750533"/>
              <a:gd name="connsiteX48" fmla="*/ 3473456 w 7598667"/>
              <a:gd name="connsiteY48" fmla="*/ 695702 h 4750533"/>
              <a:gd name="connsiteX49" fmla="*/ 3057508 w 7598667"/>
              <a:gd name="connsiteY49" fmla="*/ 0 h 4750533"/>
              <a:gd name="connsiteX50" fmla="*/ 2496563 w 7598667"/>
              <a:gd name="connsiteY50" fmla="*/ 1094620 h 4750533"/>
              <a:gd name="connsiteX51" fmla="*/ 2219947 w 7598667"/>
              <a:gd name="connsiteY51" fmla="*/ 1119896 h 4750533"/>
              <a:gd name="connsiteX52" fmla="*/ 1912323 w 7598667"/>
              <a:gd name="connsiteY52" fmla="*/ 1172490 h 4750533"/>
              <a:gd name="connsiteX53" fmla="*/ 1399497 w 7598667"/>
              <a:gd name="connsiteY53" fmla="*/ 1233303 h 4750533"/>
              <a:gd name="connsiteX54" fmla="*/ 843361 w 7598667"/>
              <a:gd name="connsiteY54" fmla="*/ 1204891 h 4750533"/>
              <a:gd name="connsiteX55" fmla="*/ 773198 w 7598667"/>
              <a:gd name="connsiteY55" fmla="*/ 1303270 h 4750533"/>
              <a:gd name="connsiteX56" fmla="*/ 679955 w 7598667"/>
              <a:gd name="connsiteY56" fmla="*/ 1427739 h 4750533"/>
              <a:gd name="connsiteX57" fmla="*/ 572088 w 7598667"/>
              <a:gd name="connsiteY57" fmla="*/ 1428589 h 4750533"/>
              <a:gd name="connsiteX58" fmla="*/ 542558 w 7598667"/>
              <a:gd name="connsiteY58" fmla="*/ 1560812 h 4750533"/>
              <a:gd name="connsiteX59" fmla="*/ 325008 w 7598667"/>
              <a:gd name="connsiteY59" fmla="*/ 1519248 h 4750533"/>
              <a:gd name="connsiteX60" fmla="*/ 68214 w 7598667"/>
              <a:gd name="connsiteY60" fmla="*/ 1400486 h 4750533"/>
              <a:gd name="connsiteX61" fmla="*/ 111481 w 7598667"/>
              <a:gd name="connsiteY61" fmla="*/ 1583242 h 4750533"/>
              <a:gd name="connsiteX62" fmla="*/ 0 w 7598667"/>
              <a:gd name="connsiteY62" fmla="*/ 1704254 h 4750533"/>
              <a:gd name="connsiteX63" fmla="*/ 11458 w 7598667"/>
              <a:gd name="connsiteY63" fmla="*/ 1890511 h 4750533"/>
              <a:gd name="connsiteX64" fmla="*/ 141076 w 7598667"/>
              <a:gd name="connsiteY64" fmla="*/ 1861512 h 4750533"/>
              <a:gd name="connsiteX65" fmla="*/ 760213 w 7598667"/>
              <a:gd name="connsiteY65" fmla="*/ 2046923 h 4750533"/>
              <a:gd name="connsiteX66" fmla="*/ 950093 w 7598667"/>
              <a:gd name="connsiteY66" fmla="*/ 2159948 h 4750533"/>
              <a:gd name="connsiteX67" fmla="*/ 484672 w 7598667"/>
              <a:gd name="connsiteY67" fmla="*/ 2309650 h 4750533"/>
              <a:gd name="connsiteX68" fmla="*/ 730136 w 7598667"/>
              <a:gd name="connsiteY68" fmla="*/ 2509974 h 4750533"/>
              <a:gd name="connsiteX69" fmla="*/ 675269 w 7598667"/>
              <a:gd name="connsiteY69" fmla="*/ 2671552 h 4750533"/>
              <a:gd name="connsiteX0" fmla="*/ 675269 w 7598667"/>
              <a:gd name="connsiteY0" fmla="*/ 2671552 h 4750533"/>
              <a:gd name="connsiteX1" fmla="*/ 565706 w 7598667"/>
              <a:gd name="connsiteY1" fmla="*/ 2862567 h 4750533"/>
              <a:gd name="connsiteX2" fmla="*/ 1581370 w 7598667"/>
              <a:gd name="connsiteY2" fmla="*/ 3281179 h 4750533"/>
              <a:gd name="connsiteX3" fmla="*/ 1389433 w 7598667"/>
              <a:gd name="connsiteY3" fmla="*/ 3753589 h 4750533"/>
              <a:gd name="connsiteX4" fmla="*/ 1112059 w 7598667"/>
              <a:gd name="connsiteY4" fmla="*/ 4398271 h 4750533"/>
              <a:gd name="connsiteX5" fmla="*/ 1544385 w 7598667"/>
              <a:gd name="connsiteY5" fmla="*/ 4115129 h 4750533"/>
              <a:gd name="connsiteX6" fmla="*/ 1562646 w 7598667"/>
              <a:gd name="connsiteY6" fmla="*/ 3992057 h 4750533"/>
              <a:gd name="connsiteX7" fmla="*/ 1692283 w 7598667"/>
              <a:gd name="connsiteY7" fmla="*/ 4013276 h 4750533"/>
              <a:gd name="connsiteX8" fmla="*/ 1658364 w 7598667"/>
              <a:gd name="connsiteY8" fmla="*/ 4093970 h 4750533"/>
              <a:gd name="connsiteX9" fmla="*/ 2041774 w 7598667"/>
              <a:gd name="connsiteY9" fmla="*/ 4226915 h 4750533"/>
              <a:gd name="connsiteX10" fmla="*/ 2106574 w 7598667"/>
              <a:gd name="connsiteY10" fmla="*/ 4253146 h 4750533"/>
              <a:gd name="connsiteX11" fmla="*/ 2105366 w 7598667"/>
              <a:gd name="connsiteY11" fmla="*/ 4158656 h 4750533"/>
              <a:gd name="connsiteX12" fmla="*/ 2152043 w 7598667"/>
              <a:gd name="connsiteY12" fmla="*/ 3962217 h 4750533"/>
              <a:gd name="connsiteX13" fmla="*/ 2236940 w 7598667"/>
              <a:gd name="connsiteY13" fmla="*/ 3487878 h 4750533"/>
              <a:gd name="connsiteX14" fmla="*/ 3115731 w 7598667"/>
              <a:gd name="connsiteY14" fmla="*/ 4188914 h 4750533"/>
              <a:gd name="connsiteX15" fmla="*/ 3405817 w 7598667"/>
              <a:gd name="connsiteY15" fmla="*/ 4327950 h 4750533"/>
              <a:gd name="connsiteX16" fmla="*/ 3609299 w 7598667"/>
              <a:gd name="connsiteY16" fmla="*/ 4363904 h 4750533"/>
              <a:gd name="connsiteX17" fmla="*/ 3857501 w 7598667"/>
              <a:gd name="connsiteY17" fmla="*/ 4426537 h 4750533"/>
              <a:gd name="connsiteX18" fmla="*/ 4148027 w 7598667"/>
              <a:gd name="connsiteY18" fmla="*/ 4477544 h 4750533"/>
              <a:gd name="connsiteX19" fmla="*/ 4221919 w 7598667"/>
              <a:gd name="connsiteY19" fmla="*/ 4458511 h 4750533"/>
              <a:gd name="connsiteX20" fmla="*/ 4210193 w 7598667"/>
              <a:gd name="connsiteY20" fmla="*/ 3973539 h 4750533"/>
              <a:gd name="connsiteX21" fmla="*/ 4217302 w 7598667"/>
              <a:gd name="connsiteY21" fmla="*/ 3679167 h 4750533"/>
              <a:gd name="connsiteX22" fmla="*/ 4269961 w 7598667"/>
              <a:gd name="connsiteY22" fmla="*/ 3634548 h 4750533"/>
              <a:gd name="connsiteX23" fmla="*/ 4732643 w 7598667"/>
              <a:gd name="connsiteY23" fmla="*/ 4017511 h 4750533"/>
              <a:gd name="connsiteX24" fmla="*/ 5094939 w 7598667"/>
              <a:gd name="connsiteY24" fmla="*/ 4265333 h 4750533"/>
              <a:gd name="connsiteX25" fmla="*/ 5679413 w 7598667"/>
              <a:gd name="connsiteY25" fmla="*/ 4750533 h 4750533"/>
              <a:gd name="connsiteX26" fmla="*/ 5686417 w 7598667"/>
              <a:gd name="connsiteY26" fmla="*/ 4440682 h 4750533"/>
              <a:gd name="connsiteX27" fmla="*/ 5532213 w 7598667"/>
              <a:gd name="connsiteY27" fmla="*/ 4179519 h 4750533"/>
              <a:gd name="connsiteX28" fmla="*/ 5802992 w 7598667"/>
              <a:gd name="connsiteY28" fmla="*/ 4098079 h 4750533"/>
              <a:gd name="connsiteX29" fmla="*/ 6076406 w 7598667"/>
              <a:gd name="connsiteY29" fmla="*/ 4005824 h 4750533"/>
              <a:gd name="connsiteX30" fmla="*/ 6071962 w 7598667"/>
              <a:gd name="connsiteY30" fmla="*/ 3751143 h 4750533"/>
              <a:gd name="connsiteX31" fmla="*/ 6316631 w 7598667"/>
              <a:gd name="connsiteY31" fmla="*/ 3739783 h 4750533"/>
              <a:gd name="connsiteX32" fmla="*/ 6250399 w 7598667"/>
              <a:gd name="connsiteY32" fmla="*/ 3706339 h 4750533"/>
              <a:gd name="connsiteX33" fmla="*/ 6127918 w 7598667"/>
              <a:gd name="connsiteY33" fmla="*/ 3681130 h 4750533"/>
              <a:gd name="connsiteX34" fmla="*/ 6168154 w 7598667"/>
              <a:gd name="connsiteY34" fmla="*/ 3597034 h 4750533"/>
              <a:gd name="connsiteX35" fmla="*/ 6208040 w 7598667"/>
              <a:gd name="connsiteY35" fmla="*/ 3520758 h 4750533"/>
              <a:gd name="connsiteX36" fmla="*/ 6325548 w 7598667"/>
              <a:gd name="connsiteY36" fmla="*/ 3589201 h 4750533"/>
              <a:gd name="connsiteX37" fmla="*/ 6403947 w 7598667"/>
              <a:gd name="connsiteY37" fmla="*/ 3573282 h 4750533"/>
              <a:gd name="connsiteX38" fmla="*/ 6504196 w 7598667"/>
              <a:gd name="connsiteY38" fmla="*/ 3553066 h 4750533"/>
              <a:gd name="connsiteX39" fmla="*/ 6646108 w 7598667"/>
              <a:gd name="connsiteY39" fmla="*/ 3591124 h 4750533"/>
              <a:gd name="connsiteX40" fmla="*/ 6783667 w 7598667"/>
              <a:gd name="connsiteY40" fmla="*/ 3339410 h 4750533"/>
              <a:gd name="connsiteX41" fmla="*/ 7048723 w 7598667"/>
              <a:gd name="connsiteY41" fmla="*/ 3515948 h 4750533"/>
              <a:gd name="connsiteX42" fmla="*/ 7241176 w 7598667"/>
              <a:gd name="connsiteY42" fmla="*/ 3640594 h 4750533"/>
              <a:gd name="connsiteX43" fmla="*/ 7574513 w 7598667"/>
              <a:gd name="connsiteY43" fmla="*/ 3856788 h 4750533"/>
              <a:gd name="connsiteX44" fmla="*/ 7598667 w 7598667"/>
              <a:gd name="connsiteY44" fmla="*/ 3805146 h 4750533"/>
              <a:gd name="connsiteX45" fmla="*/ 6283768 w 7598667"/>
              <a:gd name="connsiteY45" fmla="*/ 2691456 h 4750533"/>
              <a:gd name="connsiteX46" fmla="*/ 4573914 w 7598667"/>
              <a:gd name="connsiteY46" fmla="*/ 1558005 h 4750533"/>
              <a:gd name="connsiteX47" fmla="*/ 3783065 w 7598667"/>
              <a:gd name="connsiteY47" fmla="*/ 1063340 h 4750533"/>
              <a:gd name="connsiteX48" fmla="*/ 3473456 w 7598667"/>
              <a:gd name="connsiteY48" fmla="*/ 695702 h 4750533"/>
              <a:gd name="connsiteX49" fmla="*/ 3057508 w 7598667"/>
              <a:gd name="connsiteY49" fmla="*/ 0 h 4750533"/>
              <a:gd name="connsiteX50" fmla="*/ 2496563 w 7598667"/>
              <a:gd name="connsiteY50" fmla="*/ 1094620 h 4750533"/>
              <a:gd name="connsiteX51" fmla="*/ 2219947 w 7598667"/>
              <a:gd name="connsiteY51" fmla="*/ 1119896 h 4750533"/>
              <a:gd name="connsiteX52" fmla="*/ 1912323 w 7598667"/>
              <a:gd name="connsiteY52" fmla="*/ 1172490 h 4750533"/>
              <a:gd name="connsiteX53" fmla="*/ 1399497 w 7598667"/>
              <a:gd name="connsiteY53" fmla="*/ 1233303 h 4750533"/>
              <a:gd name="connsiteX54" fmla="*/ 843361 w 7598667"/>
              <a:gd name="connsiteY54" fmla="*/ 1204891 h 4750533"/>
              <a:gd name="connsiteX55" fmla="*/ 773198 w 7598667"/>
              <a:gd name="connsiteY55" fmla="*/ 1303270 h 4750533"/>
              <a:gd name="connsiteX56" fmla="*/ 679955 w 7598667"/>
              <a:gd name="connsiteY56" fmla="*/ 1427739 h 4750533"/>
              <a:gd name="connsiteX57" fmla="*/ 572088 w 7598667"/>
              <a:gd name="connsiteY57" fmla="*/ 1428589 h 4750533"/>
              <a:gd name="connsiteX58" fmla="*/ 542558 w 7598667"/>
              <a:gd name="connsiteY58" fmla="*/ 1560812 h 4750533"/>
              <a:gd name="connsiteX59" fmla="*/ 325008 w 7598667"/>
              <a:gd name="connsiteY59" fmla="*/ 1519248 h 4750533"/>
              <a:gd name="connsiteX60" fmla="*/ 68214 w 7598667"/>
              <a:gd name="connsiteY60" fmla="*/ 1400486 h 4750533"/>
              <a:gd name="connsiteX61" fmla="*/ 111481 w 7598667"/>
              <a:gd name="connsiteY61" fmla="*/ 1583242 h 4750533"/>
              <a:gd name="connsiteX62" fmla="*/ 0 w 7598667"/>
              <a:gd name="connsiteY62" fmla="*/ 1704254 h 4750533"/>
              <a:gd name="connsiteX63" fmla="*/ 11458 w 7598667"/>
              <a:gd name="connsiteY63" fmla="*/ 1890511 h 4750533"/>
              <a:gd name="connsiteX64" fmla="*/ 141076 w 7598667"/>
              <a:gd name="connsiteY64" fmla="*/ 1861512 h 4750533"/>
              <a:gd name="connsiteX65" fmla="*/ 376873 w 7598667"/>
              <a:gd name="connsiteY65" fmla="*/ 1944699 h 4750533"/>
              <a:gd name="connsiteX66" fmla="*/ 950093 w 7598667"/>
              <a:gd name="connsiteY66" fmla="*/ 2159948 h 4750533"/>
              <a:gd name="connsiteX67" fmla="*/ 484672 w 7598667"/>
              <a:gd name="connsiteY67" fmla="*/ 2309650 h 4750533"/>
              <a:gd name="connsiteX68" fmla="*/ 730136 w 7598667"/>
              <a:gd name="connsiteY68" fmla="*/ 2509974 h 4750533"/>
              <a:gd name="connsiteX69" fmla="*/ 675269 w 7598667"/>
              <a:gd name="connsiteY69" fmla="*/ 2671552 h 4750533"/>
              <a:gd name="connsiteX0" fmla="*/ 675269 w 7598667"/>
              <a:gd name="connsiteY0" fmla="*/ 2671552 h 4750533"/>
              <a:gd name="connsiteX1" fmla="*/ 565706 w 7598667"/>
              <a:gd name="connsiteY1" fmla="*/ 2862567 h 4750533"/>
              <a:gd name="connsiteX2" fmla="*/ 1581370 w 7598667"/>
              <a:gd name="connsiteY2" fmla="*/ 3281179 h 4750533"/>
              <a:gd name="connsiteX3" fmla="*/ 1389433 w 7598667"/>
              <a:gd name="connsiteY3" fmla="*/ 3753589 h 4750533"/>
              <a:gd name="connsiteX4" fmla="*/ 1112059 w 7598667"/>
              <a:gd name="connsiteY4" fmla="*/ 4398271 h 4750533"/>
              <a:gd name="connsiteX5" fmla="*/ 1544385 w 7598667"/>
              <a:gd name="connsiteY5" fmla="*/ 4115129 h 4750533"/>
              <a:gd name="connsiteX6" fmla="*/ 1562646 w 7598667"/>
              <a:gd name="connsiteY6" fmla="*/ 3992057 h 4750533"/>
              <a:gd name="connsiteX7" fmla="*/ 1692283 w 7598667"/>
              <a:gd name="connsiteY7" fmla="*/ 4013276 h 4750533"/>
              <a:gd name="connsiteX8" fmla="*/ 1658364 w 7598667"/>
              <a:gd name="connsiteY8" fmla="*/ 4093970 h 4750533"/>
              <a:gd name="connsiteX9" fmla="*/ 2041774 w 7598667"/>
              <a:gd name="connsiteY9" fmla="*/ 4226915 h 4750533"/>
              <a:gd name="connsiteX10" fmla="*/ 2106574 w 7598667"/>
              <a:gd name="connsiteY10" fmla="*/ 4253146 h 4750533"/>
              <a:gd name="connsiteX11" fmla="*/ 2105366 w 7598667"/>
              <a:gd name="connsiteY11" fmla="*/ 4158656 h 4750533"/>
              <a:gd name="connsiteX12" fmla="*/ 2152043 w 7598667"/>
              <a:gd name="connsiteY12" fmla="*/ 3962217 h 4750533"/>
              <a:gd name="connsiteX13" fmla="*/ 2236940 w 7598667"/>
              <a:gd name="connsiteY13" fmla="*/ 3487878 h 4750533"/>
              <a:gd name="connsiteX14" fmla="*/ 3115731 w 7598667"/>
              <a:gd name="connsiteY14" fmla="*/ 4188914 h 4750533"/>
              <a:gd name="connsiteX15" fmla="*/ 3405817 w 7598667"/>
              <a:gd name="connsiteY15" fmla="*/ 4327950 h 4750533"/>
              <a:gd name="connsiteX16" fmla="*/ 3609299 w 7598667"/>
              <a:gd name="connsiteY16" fmla="*/ 4363904 h 4750533"/>
              <a:gd name="connsiteX17" fmla="*/ 3857501 w 7598667"/>
              <a:gd name="connsiteY17" fmla="*/ 4426537 h 4750533"/>
              <a:gd name="connsiteX18" fmla="*/ 4148027 w 7598667"/>
              <a:gd name="connsiteY18" fmla="*/ 4477544 h 4750533"/>
              <a:gd name="connsiteX19" fmla="*/ 4221919 w 7598667"/>
              <a:gd name="connsiteY19" fmla="*/ 4458511 h 4750533"/>
              <a:gd name="connsiteX20" fmla="*/ 4210193 w 7598667"/>
              <a:gd name="connsiteY20" fmla="*/ 3973539 h 4750533"/>
              <a:gd name="connsiteX21" fmla="*/ 4217302 w 7598667"/>
              <a:gd name="connsiteY21" fmla="*/ 3679167 h 4750533"/>
              <a:gd name="connsiteX22" fmla="*/ 4269961 w 7598667"/>
              <a:gd name="connsiteY22" fmla="*/ 3634548 h 4750533"/>
              <a:gd name="connsiteX23" fmla="*/ 4732643 w 7598667"/>
              <a:gd name="connsiteY23" fmla="*/ 4017511 h 4750533"/>
              <a:gd name="connsiteX24" fmla="*/ 5094939 w 7598667"/>
              <a:gd name="connsiteY24" fmla="*/ 4265333 h 4750533"/>
              <a:gd name="connsiteX25" fmla="*/ 5679413 w 7598667"/>
              <a:gd name="connsiteY25" fmla="*/ 4750533 h 4750533"/>
              <a:gd name="connsiteX26" fmla="*/ 5686417 w 7598667"/>
              <a:gd name="connsiteY26" fmla="*/ 4440682 h 4750533"/>
              <a:gd name="connsiteX27" fmla="*/ 5532213 w 7598667"/>
              <a:gd name="connsiteY27" fmla="*/ 4179519 h 4750533"/>
              <a:gd name="connsiteX28" fmla="*/ 5802992 w 7598667"/>
              <a:gd name="connsiteY28" fmla="*/ 4098079 h 4750533"/>
              <a:gd name="connsiteX29" fmla="*/ 6076406 w 7598667"/>
              <a:gd name="connsiteY29" fmla="*/ 4005824 h 4750533"/>
              <a:gd name="connsiteX30" fmla="*/ 6071962 w 7598667"/>
              <a:gd name="connsiteY30" fmla="*/ 3751143 h 4750533"/>
              <a:gd name="connsiteX31" fmla="*/ 6316631 w 7598667"/>
              <a:gd name="connsiteY31" fmla="*/ 3739783 h 4750533"/>
              <a:gd name="connsiteX32" fmla="*/ 6250399 w 7598667"/>
              <a:gd name="connsiteY32" fmla="*/ 3706339 h 4750533"/>
              <a:gd name="connsiteX33" fmla="*/ 6127918 w 7598667"/>
              <a:gd name="connsiteY33" fmla="*/ 3681130 h 4750533"/>
              <a:gd name="connsiteX34" fmla="*/ 6168154 w 7598667"/>
              <a:gd name="connsiteY34" fmla="*/ 3597034 h 4750533"/>
              <a:gd name="connsiteX35" fmla="*/ 6208040 w 7598667"/>
              <a:gd name="connsiteY35" fmla="*/ 3520758 h 4750533"/>
              <a:gd name="connsiteX36" fmla="*/ 6325548 w 7598667"/>
              <a:gd name="connsiteY36" fmla="*/ 3589201 h 4750533"/>
              <a:gd name="connsiteX37" fmla="*/ 6403947 w 7598667"/>
              <a:gd name="connsiteY37" fmla="*/ 3573282 h 4750533"/>
              <a:gd name="connsiteX38" fmla="*/ 6504196 w 7598667"/>
              <a:gd name="connsiteY38" fmla="*/ 3553066 h 4750533"/>
              <a:gd name="connsiteX39" fmla="*/ 6646108 w 7598667"/>
              <a:gd name="connsiteY39" fmla="*/ 3591124 h 4750533"/>
              <a:gd name="connsiteX40" fmla="*/ 6783667 w 7598667"/>
              <a:gd name="connsiteY40" fmla="*/ 3339410 h 4750533"/>
              <a:gd name="connsiteX41" fmla="*/ 7048723 w 7598667"/>
              <a:gd name="connsiteY41" fmla="*/ 3515948 h 4750533"/>
              <a:gd name="connsiteX42" fmla="*/ 7241176 w 7598667"/>
              <a:gd name="connsiteY42" fmla="*/ 3640594 h 4750533"/>
              <a:gd name="connsiteX43" fmla="*/ 7574513 w 7598667"/>
              <a:gd name="connsiteY43" fmla="*/ 3856788 h 4750533"/>
              <a:gd name="connsiteX44" fmla="*/ 7598667 w 7598667"/>
              <a:gd name="connsiteY44" fmla="*/ 3805146 h 4750533"/>
              <a:gd name="connsiteX45" fmla="*/ 6283768 w 7598667"/>
              <a:gd name="connsiteY45" fmla="*/ 2691456 h 4750533"/>
              <a:gd name="connsiteX46" fmla="*/ 4573914 w 7598667"/>
              <a:gd name="connsiteY46" fmla="*/ 1558005 h 4750533"/>
              <a:gd name="connsiteX47" fmla="*/ 3783065 w 7598667"/>
              <a:gd name="connsiteY47" fmla="*/ 1063340 h 4750533"/>
              <a:gd name="connsiteX48" fmla="*/ 3473456 w 7598667"/>
              <a:gd name="connsiteY48" fmla="*/ 695702 h 4750533"/>
              <a:gd name="connsiteX49" fmla="*/ 3057508 w 7598667"/>
              <a:gd name="connsiteY49" fmla="*/ 0 h 4750533"/>
              <a:gd name="connsiteX50" fmla="*/ 2496563 w 7598667"/>
              <a:gd name="connsiteY50" fmla="*/ 1094620 h 4750533"/>
              <a:gd name="connsiteX51" fmla="*/ 2219947 w 7598667"/>
              <a:gd name="connsiteY51" fmla="*/ 1119896 h 4750533"/>
              <a:gd name="connsiteX52" fmla="*/ 1912323 w 7598667"/>
              <a:gd name="connsiteY52" fmla="*/ 1172490 h 4750533"/>
              <a:gd name="connsiteX53" fmla="*/ 1399497 w 7598667"/>
              <a:gd name="connsiteY53" fmla="*/ 1233303 h 4750533"/>
              <a:gd name="connsiteX54" fmla="*/ 843361 w 7598667"/>
              <a:gd name="connsiteY54" fmla="*/ 1204891 h 4750533"/>
              <a:gd name="connsiteX55" fmla="*/ 773198 w 7598667"/>
              <a:gd name="connsiteY55" fmla="*/ 1303270 h 4750533"/>
              <a:gd name="connsiteX56" fmla="*/ 679955 w 7598667"/>
              <a:gd name="connsiteY56" fmla="*/ 1427739 h 4750533"/>
              <a:gd name="connsiteX57" fmla="*/ 572088 w 7598667"/>
              <a:gd name="connsiteY57" fmla="*/ 1428589 h 4750533"/>
              <a:gd name="connsiteX58" fmla="*/ 542558 w 7598667"/>
              <a:gd name="connsiteY58" fmla="*/ 1560812 h 4750533"/>
              <a:gd name="connsiteX59" fmla="*/ 325008 w 7598667"/>
              <a:gd name="connsiteY59" fmla="*/ 1519248 h 4750533"/>
              <a:gd name="connsiteX60" fmla="*/ 68214 w 7598667"/>
              <a:gd name="connsiteY60" fmla="*/ 1400486 h 4750533"/>
              <a:gd name="connsiteX61" fmla="*/ 111481 w 7598667"/>
              <a:gd name="connsiteY61" fmla="*/ 1583242 h 4750533"/>
              <a:gd name="connsiteX62" fmla="*/ 0 w 7598667"/>
              <a:gd name="connsiteY62" fmla="*/ 1704254 h 4750533"/>
              <a:gd name="connsiteX63" fmla="*/ 11458 w 7598667"/>
              <a:gd name="connsiteY63" fmla="*/ 1890511 h 4750533"/>
              <a:gd name="connsiteX64" fmla="*/ 141076 w 7598667"/>
              <a:gd name="connsiteY64" fmla="*/ 1861512 h 4750533"/>
              <a:gd name="connsiteX65" fmla="*/ 376873 w 7598667"/>
              <a:gd name="connsiteY65" fmla="*/ 1944699 h 4750533"/>
              <a:gd name="connsiteX66" fmla="*/ 536938 w 7598667"/>
              <a:gd name="connsiteY66" fmla="*/ 2074762 h 4750533"/>
              <a:gd name="connsiteX67" fmla="*/ 484672 w 7598667"/>
              <a:gd name="connsiteY67" fmla="*/ 2309650 h 4750533"/>
              <a:gd name="connsiteX68" fmla="*/ 730136 w 7598667"/>
              <a:gd name="connsiteY68" fmla="*/ 2509974 h 4750533"/>
              <a:gd name="connsiteX69" fmla="*/ 675269 w 7598667"/>
              <a:gd name="connsiteY69" fmla="*/ 2671552 h 4750533"/>
              <a:gd name="connsiteX0" fmla="*/ 675269 w 7598667"/>
              <a:gd name="connsiteY0" fmla="*/ 2671552 h 4750533"/>
              <a:gd name="connsiteX1" fmla="*/ 565706 w 7598667"/>
              <a:gd name="connsiteY1" fmla="*/ 2862567 h 4750533"/>
              <a:gd name="connsiteX2" fmla="*/ 1581370 w 7598667"/>
              <a:gd name="connsiteY2" fmla="*/ 3281179 h 4750533"/>
              <a:gd name="connsiteX3" fmla="*/ 1389433 w 7598667"/>
              <a:gd name="connsiteY3" fmla="*/ 3753589 h 4750533"/>
              <a:gd name="connsiteX4" fmla="*/ 1112059 w 7598667"/>
              <a:gd name="connsiteY4" fmla="*/ 4398271 h 4750533"/>
              <a:gd name="connsiteX5" fmla="*/ 1544385 w 7598667"/>
              <a:gd name="connsiteY5" fmla="*/ 4115129 h 4750533"/>
              <a:gd name="connsiteX6" fmla="*/ 1562646 w 7598667"/>
              <a:gd name="connsiteY6" fmla="*/ 3992057 h 4750533"/>
              <a:gd name="connsiteX7" fmla="*/ 1692283 w 7598667"/>
              <a:gd name="connsiteY7" fmla="*/ 4013276 h 4750533"/>
              <a:gd name="connsiteX8" fmla="*/ 1658364 w 7598667"/>
              <a:gd name="connsiteY8" fmla="*/ 4093970 h 4750533"/>
              <a:gd name="connsiteX9" fmla="*/ 2041774 w 7598667"/>
              <a:gd name="connsiteY9" fmla="*/ 4226915 h 4750533"/>
              <a:gd name="connsiteX10" fmla="*/ 2106574 w 7598667"/>
              <a:gd name="connsiteY10" fmla="*/ 4253146 h 4750533"/>
              <a:gd name="connsiteX11" fmla="*/ 2105366 w 7598667"/>
              <a:gd name="connsiteY11" fmla="*/ 4158656 h 4750533"/>
              <a:gd name="connsiteX12" fmla="*/ 2152043 w 7598667"/>
              <a:gd name="connsiteY12" fmla="*/ 3962217 h 4750533"/>
              <a:gd name="connsiteX13" fmla="*/ 2236940 w 7598667"/>
              <a:gd name="connsiteY13" fmla="*/ 3487878 h 4750533"/>
              <a:gd name="connsiteX14" fmla="*/ 3115731 w 7598667"/>
              <a:gd name="connsiteY14" fmla="*/ 4188914 h 4750533"/>
              <a:gd name="connsiteX15" fmla="*/ 3405817 w 7598667"/>
              <a:gd name="connsiteY15" fmla="*/ 4327950 h 4750533"/>
              <a:gd name="connsiteX16" fmla="*/ 3609299 w 7598667"/>
              <a:gd name="connsiteY16" fmla="*/ 4363904 h 4750533"/>
              <a:gd name="connsiteX17" fmla="*/ 3857501 w 7598667"/>
              <a:gd name="connsiteY17" fmla="*/ 4426537 h 4750533"/>
              <a:gd name="connsiteX18" fmla="*/ 4148027 w 7598667"/>
              <a:gd name="connsiteY18" fmla="*/ 4477544 h 4750533"/>
              <a:gd name="connsiteX19" fmla="*/ 4221919 w 7598667"/>
              <a:gd name="connsiteY19" fmla="*/ 4458511 h 4750533"/>
              <a:gd name="connsiteX20" fmla="*/ 4210193 w 7598667"/>
              <a:gd name="connsiteY20" fmla="*/ 3973539 h 4750533"/>
              <a:gd name="connsiteX21" fmla="*/ 4217302 w 7598667"/>
              <a:gd name="connsiteY21" fmla="*/ 3679167 h 4750533"/>
              <a:gd name="connsiteX22" fmla="*/ 4269961 w 7598667"/>
              <a:gd name="connsiteY22" fmla="*/ 3634548 h 4750533"/>
              <a:gd name="connsiteX23" fmla="*/ 4732643 w 7598667"/>
              <a:gd name="connsiteY23" fmla="*/ 4017511 h 4750533"/>
              <a:gd name="connsiteX24" fmla="*/ 5094939 w 7598667"/>
              <a:gd name="connsiteY24" fmla="*/ 4265333 h 4750533"/>
              <a:gd name="connsiteX25" fmla="*/ 5679413 w 7598667"/>
              <a:gd name="connsiteY25" fmla="*/ 4750533 h 4750533"/>
              <a:gd name="connsiteX26" fmla="*/ 5686417 w 7598667"/>
              <a:gd name="connsiteY26" fmla="*/ 4440682 h 4750533"/>
              <a:gd name="connsiteX27" fmla="*/ 5532213 w 7598667"/>
              <a:gd name="connsiteY27" fmla="*/ 4179519 h 4750533"/>
              <a:gd name="connsiteX28" fmla="*/ 5802992 w 7598667"/>
              <a:gd name="connsiteY28" fmla="*/ 4098079 h 4750533"/>
              <a:gd name="connsiteX29" fmla="*/ 6076406 w 7598667"/>
              <a:gd name="connsiteY29" fmla="*/ 4005824 h 4750533"/>
              <a:gd name="connsiteX30" fmla="*/ 6071962 w 7598667"/>
              <a:gd name="connsiteY30" fmla="*/ 3751143 h 4750533"/>
              <a:gd name="connsiteX31" fmla="*/ 6316631 w 7598667"/>
              <a:gd name="connsiteY31" fmla="*/ 3739783 h 4750533"/>
              <a:gd name="connsiteX32" fmla="*/ 6250399 w 7598667"/>
              <a:gd name="connsiteY32" fmla="*/ 3706339 h 4750533"/>
              <a:gd name="connsiteX33" fmla="*/ 6127918 w 7598667"/>
              <a:gd name="connsiteY33" fmla="*/ 3681130 h 4750533"/>
              <a:gd name="connsiteX34" fmla="*/ 6168154 w 7598667"/>
              <a:gd name="connsiteY34" fmla="*/ 3597034 h 4750533"/>
              <a:gd name="connsiteX35" fmla="*/ 6208040 w 7598667"/>
              <a:gd name="connsiteY35" fmla="*/ 3520758 h 4750533"/>
              <a:gd name="connsiteX36" fmla="*/ 6325548 w 7598667"/>
              <a:gd name="connsiteY36" fmla="*/ 3589201 h 4750533"/>
              <a:gd name="connsiteX37" fmla="*/ 6403947 w 7598667"/>
              <a:gd name="connsiteY37" fmla="*/ 3573282 h 4750533"/>
              <a:gd name="connsiteX38" fmla="*/ 6504196 w 7598667"/>
              <a:gd name="connsiteY38" fmla="*/ 3553066 h 4750533"/>
              <a:gd name="connsiteX39" fmla="*/ 6646108 w 7598667"/>
              <a:gd name="connsiteY39" fmla="*/ 3591124 h 4750533"/>
              <a:gd name="connsiteX40" fmla="*/ 6783667 w 7598667"/>
              <a:gd name="connsiteY40" fmla="*/ 3339410 h 4750533"/>
              <a:gd name="connsiteX41" fmla="*/ 7048723 w 7598667"/>
              <a:gd name="connsiteY41" fmla="*/ 3515948 h 4750533"/>
              <a:gd name="connsiteX42" fmla="*/ 7241176 w 7598667"/>
              <a:gd name="connsiteY42" fmla="*/ 3640594 h 4750533"/>
              <a:gd name="connsiteX43" fmla="*/ 7574513 w 7598667"/>
              <a:gd name="connsiteY43" fmla="*/ 3856788 h 4750533"/>
              <a:gd name="connsiteX44" fmla="*/ 7598667 w 7598667"/>
              <a:gd name="connsiteY44" fmla="*/ 3805146 h 4750533"/>
              <a:gd name="connsiteX45" fmla="*/ 6283768 w 7598667"/>
              <a:gd name="connsiteY45" fmla="*/ 2691456 h 4750533"/>
              <a:gd name="connsiteX46" fmla="*/ 4573914 w 7598667"/>
              <a:gd name="connsiteY46" fmla="*/ 1558005 h 4750533"/>
              <a:gd name="connsiteX47" fmla="*/ 3783065 w 7598667"/>
              <a:gd name="connsiteY47" fmla="*/ 1063340 h 4750533"/>
              <a:gd name="connsiteX48" fmla="*/ 3473456 w 7598667"/>
              <a:gd name="connsiteY48" fmla="*/ 695702 h 4750533"/>
              <a:gd name="connsiteX49" fmla="*/ 3057508 w 7598667"/>
              <a:gd name="connsiteY49" fmla="*/ 0 h 4750533"/>
              <a:gd name="connsiteX50" fmla="*/ 2496563 w 7598667"/>
              <a:gd name="connsiteY50" fmla="*/ 1094620 h 4750533"/>
              <a:gd name="connsiteX51" fmla="*/ 2219947 w 7598667"/>
              <a:gd name="connsiteY51" fmla="*/ 1119896 h 4750533"/>
              <a:gd name="connsiteX52" fmla="*/ 1912323 w 7598667"/>
              <a:gd name="connsiteY52" fmla="*/ 1172490 h 4750533"/>
              <a:gd name="connsiteX53" fmla="*/ 1399497 w 7598667"/>
              <a:gd name="connsiteY53" fmla="*/ 1233303 h 4750533"/>
              <a:gd name="connsiteX54" fmla="*/ 843361 w 7598667"/>
              <a:gd name="connsiteY54" fmla="*/ 1204891 h 4750533"/>
              <a:gd name="connsiteX55" fmla="*/ 773198 w 7598667"/>
              <a:gd name="connsiteY55" fmla="*/ 1303270 h 4750533"/>
              <a:gd name="connsiteX56" fmla="*/ 679955 w 7598667"/>
              <a:gd name="connsiteY56" fmla="*/ 1427739 h 4750533"/>
              <a:gd name="connsiteX57" fmla="*/ 572088 w 7598667"/>
              <a:gd name="connsiteY57" fmla="*/ 1428589 h 4750533"/>
              <a:gd name="connsiteX58" fmla="*/ 542558 w 7598667"/>
              <a:gd name="connsiteY58" fmla="*/ 1560812 h 4750533"/>
              <a:gd name="connsiteX59" fmla="*/ 325008 w 7598667"/>
              <a:gd name="connsiteY59" fmla="*/ 1519248 h 4750533"/>
              <a:gd name="connsiteX60" fmla="*/ 68214 w 7598667"/>
              <a:gd name="connsiteY60" fmla="*/ 1400486 h 4750533"/>
              <a:gd name="connsiteX61" fmla="*/ 111481 w 7598667"/>
              <a:gd name="connsiteY61" fmla="*/ 1583242 h 4750533"/>
              <a:gd name="connsiteX62" fmla="*/ 0 w 7598667"/>
              <a:gd name="connsiteY62" fmla="*/ 1704254 h 4750533"/>
              <a:gd name="connsiteX63" fmla="*/ 11458 w 7598667"/>
              <a:gd name="connsiteY63" fmla="*/ 1890511 h 4750533"/>
              <a:gd name="connsiteX64" fmla="*/ 141076 w 7598667"/>
              <a:gd name="connsiteY64" fmla="*/ 1861512 h 4750533"/>
              <a:gd name="connsiteX65" fmla="*/ 376873 w 7598667"/>
              <a:gd name="connsiteY65" fmla="*/ 1944699 h 4750533"/>
              <a:gd name="connsiteX66" fmla="*/ 536938 w 7598667"/>
              <a:gd name="connsiteY66" fmla="*/ 2074762 h 4750533"/>
              <a:gd name="connsiteX67" fmla="*/ 518747 w 7598667"/>
              <a:gd name="connsiteY67" fmla="*/ 2296872 h 4750533"/>
              <a:gd name="connsiteX68" fmla="*/ 730136 w 7598667"/>
              <a:gd name="connsiteY68" fmla="*/ 2509974 h 4750533"/>
              <a:gd name="connsiteX69" fmla="*/ 675269 w 7598667"/>
              <a:gd name="connsiteY69" fmla="*/ 2671552 h 4750533"/>
              <a:gd name="connsiteX0" fmla="*/ 675269 w 7598667"/>
              <a:gd name="connsiteY0" fmla="*/ 2671552 h 4750533"/>
              <a:gd name="connsiteX1" fmla="*/ 565706 w 7598667"/>
              <a:gd name="connsiteY1" fmla="*/ 2862567 h 4750533"/>
              <a:gd name="connsiteX2" fmla="*/ 1581370 w 7598667"/>
              <a:gd name="connsiteY2" fmla="*/ 3281179 h 4750533"/>
              <a:gd name="connsiteX3" fmla="*/ 1389433 w 7598667"/>
              <a:gd name="connsiteY3" fmla="*/ 3753589 h 4750533"/>
              <a:gd name="connsiteX4" fmla="*/ 1112059 w 7598667"/>
              <a:gd name="connsiteY4" fmla="*/ 4398271 h 4750533"/>
              <a:gd name="connsiteX5" fmla="*/ 1544385 w 7598667"/>
              <a:gd name="connsiteY5" fmla="*/ 4115129 h 4750533"/>
              <a:gd name="connsiteX6" fmla="*/ 1562646 w 7598667"/>
              <a:gd name="connsiteY6" fmla="*/ 3992057 h 4750533"/>
              <a:gd name="connsiteX7" fmla="*/ 1692283 w 7598667"/>
              <a:gd name="connsiteY7" fmla="*/ 4013276 h 4750533"/>
              <a:gd name="connsiteX8" fmla="*/ 1658364 w 7598667"/>
              <a:gd name="connsiteY8" fmla="*/ 4093970 h 4750533"/>
              <a:gd name="connsiteX9" fmla="*/ 2041774 w 7598667"/>
              <a:gd name="connsiteY9" fmla="*/ 4226915 h 4750533"/>
              <a:gd name="connsiteX10" fmla="*/ 2106574 w 7598667"/>
              <a:gd name="connsiteY10" fmla="*/ 4253146 h 4750533"/>
              <a:gd name="connsiteX11" fmla="*/ 2105366 w 7598667"/>
              <a:gd name="connsiteY11" fmla="*/ 4158656 h 4750533"/>
              <a:gd name="connsiteX12" fmla="*/ 2152043 w 7598667"/>
              <a:gd name="connsiteY12" fmla="*/ 3962217 h 4750533"/>
              <a:gd name="connsiteX13" fmla="*/ 2236940 w 7598667"/>
              <a:gd name="connsiteY13" fmla="*/ 3487878 h 4750533"/>
              <a:gd name="connsiteX14" fmla="*/ 3115731 w 7598667"/>
              <a:gd name="connsiteY14" fmla="*/ 4188914 h 4750533"/>
              <a:gd name="connsiteX15" fmla="*/ 3405817 w 7598667"/>
              <a:gd name="connsiteY15" fmla="*/ 4327950 h 4750533"/>
              <a:gd name="connsiteX16" fmla="*/ 3609299 w 7598667"/>
              <a:gd name="connsiteY16" fmla="*/ 4363904 h 4750533"/>
              <a:gd name="connsiteX17" fmla="*/ 3857501 w 7598667"/>
              <a:gd name="connsiteY17" fmla="*/ 4426537 h 4750533"/>
              <a:gd name="connsiteX18" fmla="*/ 4148027 w 7598667"/>
              <a:gd name="connsiteY18" fmla="*/ 4477544 h 4750533"/>
              <a:gd name="connsiteX19" fmla="*/ 4221919 w 7598667"/>
              <a:gd name="connsiteY19" fmla="*/ 4458511 h 4750533"/>
              <a:gd name="connsiteX20" fmla="*/ 4210193 w 7598667"/>
              <a:gd name="connsiteY20" fmla="*/ 3973539 h 4750533"/>
              <a:gd name="connsiteX21" fmla="*/ 4217302 w 7598667"/>
              <a:gd name="connsiteY21" fmla="*/ 3679167 h 4750533"/>
              <a:gd name="connsiteX22" fmla="*/ 4269961 w 7598667"/>
              <a:gd name="connsiteY22" fmla="*/ 3634548 h 4750533"/>
              <a:gd name="connsiteX23" fmla="*/ 4732643 w 7598667"/>
              <a:gd name="connsiteY23" fmla="*/ 4017511 h 4750533"/>
              <a:gd name="connsiteX24" fmla="*/ 5094939 w 7598667"/>
              <a:gd name="connsiteY24" fmla="*/ 4265333 h 4750533"/>
              <a:gd name="connsiteX25" fmla="*/ 5679413 w 7598667"/>
              <a:gd name="connsiteY25" fmla="*/ 4750533 h 4750533"/>
              <a:gd name="connsiteX26" fmla="*/ 5686417 w 7598667"/>
              <a:gd name="connsiteY26" fmla="*/ 4440682 h 4750533"/>
              <a:gd name="connsiteX27" fmla="*/ 5532213 w 7598667"/>
              <a:gd name="connsiteY27" fmla="*/ 4179519 h 4750533"/>
              <a:gd name="connsiteX28" fmla="*/ 5802992 w 7598667"/>
              <a:gd name="connsiteY28" fmla="*/ 4098079 h 4750533"/>
              <a:gd name="connsiteX29" fmla="*/ 6076406 w 7598667"/>
              <a:gd name="connsiteY29" fmla="*/ 4005824 h 4750533"/>
              <a:gd name="connsiteX30" fmla="*/ 6071962 w 7598667"/>
              <a:gd name="connsiteY30" fmla="*/ 3751143 h 4750533"/>
              <a:gd name="connsiteX31" fmla="*/ 6316631 w 7598667"/>
              <a:gd name="connsiteY31" fmla="*/ 3739783 h 4750533"/>
              <a:gd name="connsiteX32" fmla="*/ 6250399 w 7598667"/>
              <a:gd name="connsiteY32" fmla="*/ 3706339 h 4750533"/>
              <a:gd name="connsiteX33" fmla="*/ 6127918 w 7598667"/>
              <a:gd name="connsiteY33" fmla="*/ 3681130 h 4750533"/>
              <a:gd name="connsiteX34" fmla="*/ 6168154 w 7598667"/>
              <a:gd name="connsiteY34" fmla="*/ 3597034 h 4750533"/>
              <a:gd name="connsiteX35" fmla="*/ 6208040 w 7598667"/>
              <a:gd name="connsiteY35" fmla="*/ 3520758 h 4750533"/>
              <a:gd name="connsiteX36" fmla="*/ 6325548 w 7598667"/>
              <a:gd name="connsiteY36" fmla="*/ 3589201 h 4750533"/>
              <a:gd name="connsiteX37" fmla="*/ 6403947 w 7598667"/>
              <a:gd name="connsiteY37" fmla="*/ 3573282 h 4750533"/>
              <a:gd name="connsiteX38" fmla="*/ 6504196 w 7598667"/>
              <a:gd name="connsiteY38" fmla="*/ 3553066 h 4750533"/>
              <a:gd name="connsiteX39" fmla="*/ 6646108 w 7598667"/>
              <a:gd name="connsiteY39" fmla="*/ 3591124 h 4750533"/>
              <a:gd name="connsiteX40" fmla="*/ 6783667 w 7598667"/>
              <a:gd name="connsiteY40" fmla="*/ 3339410 h 4750533"/>
              <a:gd name="connsiteX41" fmla="*/ 7048723 w 7598667"/>
              <a:gd name="connsiteY41" fmla="*/ 3515948 h 4750533"/>
              <a:gd name="connsiteX42" fmla="*/ 7241176 w 7598667"/>
              <a:gd name="connsiteY42" fmla="*/ 3640594 h 4750533"/>
              <a:gd name="connsiteX43" fmla="*/ 7574513 w 7598667"/>
              <a:gd name="connsiteY43" fmla="*/ 3856788 h 4750533"/>
              <a:gd name="connsiteX44" fmla="*/ 7598667 w 7598667"/>
              <a:gd name="connsiteY44" fmla="*/ 3805146 h 4750533"/>
              <a:gd name="connsiteX45" fmla="*/ 6283768 w 7598667"/>
              <a:gd name="connsiteY45" fmla="*/ 2691456 h 4750533"/>
              <a:gd name="connsiteX46" fmla="*/ 4573914 w 7598667"/>
              <a:gd name="connsiteY46" fmla="*/ 1558005 h 4750533"/>
              <a:gd name="connsiteX47" fmla="*/ 3783065 w 7598667"/>
              <a:gd name="connsiteY47" fmla="*/ 1063340 h 4750533"/>
              <a:gd name="connsiteX48" fmla="*/ 3473456 w 7598667"/>
              <a:gd name="connsiteY48" fmla="*/ 695702 h 4750533"/>
              <a:gd name="connsiteX49" fmla="*/ 3057508 w 7598667"/>
              <a:gd name="connsiteY49" fmla="*/ 0 h 4750533"/>
              <a:gd name="connsiteX50" fmla="*/ 2496563 w 7598667"/>
              <a:gd name="connsiteY50" fmla="*/ 1094620 h 4750533"/>
              <a:gd name="connsiteX51" fmla="*/ 2219947 w 7598667"/>
              <a:gd name="connsiteY51" fmla="*/ 1119896 h 4750533"/>
              <a:gd name="connsiteX52" fmla="*/ 1912323 w 7598667"/>
              <a:gd name="connsiteY52" fmla="*/ 1172490 h 4750533"/>
              <a:gd name="connsiteX53" fmla="*/ 1399497 w 7598667"/>
              <a:gd name="connsiteY53" fmla="*/ 1233303 h 4750533"/>
              <a:gd name="connsiteX54" fmla="*/ 843361 w 7598667"/>
              <a:gd name="connsiteY54" fmla="*/ 1204891 h 4750533"/>
              <a:gd name="connsiteX55" fmla="*/ 773198 w 7598667"/>
              <a:gd name="connsiteY55" fmla="*/ 1303270 h 4750533"/>
              <a:gd name="connsiteX56" fmla="*/ 679955 w 7598667"/>
              <a:gd name="connsiteY56" fmla="*/ 1427739 h 4750533"/>
              <a:gd name="connsiteX57" fmla="*/ 572088 w 7598667"/>
              <a:gd name="connsiteY57" fmla="*/ 1428589 h 4750533"/>
              <a:gd name="connsiteX58" fmla="*/ 542558 w 7598667"/>
              <a:gd name="connsiteY58" fmla="*/ 1560812 h 4750533"/>
              <a:gd name="connsiteX59" fmla="*/ 325008 w 7598667"/>
              <a:gd name="connsiteY59" fmla="*/ 1519248 h 4750533"/>
              <a:gd name="connsiteX60" fmla="*/ 68214 w 7598667"/>
              <a:gd name="connsiteY60" fmla="*/ 1400486 h 4750533"/>
              <a:gd name="connsiteX61" fmla="*/ 111481 w 7598667"/>
              <a:gd name="connsiteY61" fmla="*/ 1583242 h 4750533"/>
              <a:gd name="connsiteX62" fmla="*/ 0 w 7598667"/>
              <a:gd name="connsiteY62" fmla="*/ 1704254 h 4750533"/>
              <a:gd name="connsiteX63" fmla="*/ 11458 w 7598667"/>
              <a:gd name="connsiteY63" fmla="*/ 1890511 h 4750533"/>
              <a:gd name="connsiteX64" fmla="*/ 141076 w 7598667"/>
              <a:gd name="connsiteY64" fmla="*/ 1861512 h 4750533"/>
              <a:gd name="connsiteX65" fmla="*/ 376873 w 7598667"/>
              <a:gd name="connsiteY65" fmla="*/ 1944699 h 4750533"/>
              <a:gd name="connsiteX66" fmla="*/ 536938 w 7598667"/>
              <a:gd name="connsiteY66" fmla="*/ 2074762 h 4750533"/>
              <a:gd name="connsiteX67" fmla="*/ 493191 w 7598667"/>
              <a:gd name="connsiteY67" fmla="*/ 2279835 h 4750533"/>
              <a:gd name="connsiteX68" fmla="*/ 730136 w 7598667"/>
              <a:gd name="connsiteY68" fmla="*/ 2509974 h 4750533"/>
              <a:gd name="connsiteX69" fmla="*/ 675269 w 7598667"/>
              <a:gd name="connsiteY69" fmla="*/ 2671552 h 4750533"/>
              <a:gd name="connsiteX0" fmla="*/ 675269 w 7598667"/>
              <a:gd name="connsiteY0" fmla="*/ 2688414 h 4767395"/>
              <a:gd name="connsiteX1" fmla="*/ 565706 w 7598667"/>
              <a:gd name="connsiteY1" fmla="*/ 2879429 h 4767395"/>
              <a:gd name="connsiteX2" fmla="*/ 1581370 w 7598667"/>
              <a:gd name="connsiteY2" fmla="*/ 3298041 h 4767395"/>
              <a:gd name="connsiteX3" fmla="*/ 1389433 w 7598667"/>
              <a:gd name="connsiteY3" fmla="*/ 3770451 h 4767395"/>
              <a:gd name="connsiteX4" fmla="*/ 1112059 w 7598667"/>
              <a:gd name="connsiteY4" fmla="*/ 4415133 h 4767395"/>
              <a:gd name="connsiteX5" fmla="*/ 1544385 w 7598667"/>
              <a:gd name="connsiteY5" fmla="*/ 4131991 h 4767395"/>
              <a:gd name="connsiteX6" fmla="*/ 1562646 w 7598667"/>
              <a:gd name="connsiteY6" fmla="*/ 4008919 h 4767395"/>
              <a:gd name="connsiteX7" fmla="*/ 1692283 w 7598667"/>
              <a:gd name="connsiteY7" fmla="*/ 4030138 h 4767395"/>
              <a:gd name="connsiteX8" fmla="*/ 1658364 w 7598667"/>
              <a:gd name="connsiteY8" fmla="*/ 4110832 h 4767395"/>
              <a:gd name="connsiteX9" fmla="*/ 2041774 w 7598667"/>
              <a:gd name="connsiteY9" fmla="*/ 4243777 h 4767395"/>
              <a:gd name="connsiteX10" fmla="*/ 2106574 w 7598667"/>
              <a:gd name="connsiteY10" fmla="*/ 4270008 h 4767395"/>
              <a:gd name="connsiteX11" fmla="*/ 2105366 w 7598667"/>
              <a:gd name="connsiteY11" fmla="*/ 4175518 h 4767395"/>
              <a:gd name="connsiteX12" fmla="*/ 2152043 w 7598667"/>
              <a:gd name="connsiteY12" fmla="*/ 3979079 h 4767395"/>
              <a:gd name="connsiteX13" fmla="*/ 2236940 w 7598667"/>
              <a:gd name="connsiteY13" fmla="*/ 3504740 h 4767395"/>
              <a:gd name="connsiteX14" fmla="*/ 3115731 w 7598667"/>
              <a:gd name="connsiteY14" fmla="*/ 4205776 h 4767395"/>
              <a:gd name="connsiteX15" fmla="*/ 3405817 w 7598667"/>
              <a:gd name="connsiteY15" fmla="*/ 4344812 h 4767395"/>
              <a:gd name="connsiteX16" fmla="*/ 3609299 w 7598667"/>
              <a:gd name="connsiteY16" fmla="*/ 4380766 h 4767395"/>
              <a:gd name="connsiteX17" fmla="*/ 3857501 w 7598667"/>
              <a:gd name="connsiteY17" fmla="*/ 4443399 h 4767395"/>
              <a:gd name="connsiteX18" fmla="*/ 4148027 w 7598667"/>
              <a:gd name="connsiteY18" fmla="*/ 4494406 h 4767395"/>
              <a:gd name="connsiteX19" fmla="*/ 4221919 w 7598667"/>
              <a:gd name="connsiteY19" fmla="*/ 4475373 h 4767395"/>
              <a:gd name="connsiteX20" fmla="*/ 4210193 w 7598667"/>
              <a:gd name="connsiteY20" fmla="*/ 3990401 h 4767395"/>
              <a:gd name="connsiteX21" fmla="*/ 4217302 w 7598667"/>
              <a:gd name="connsiteY21" fmla="*/ 3696029 h 4767395"/>
              <a:gd name="connsiteX22" fmla="*/ 4269961 w 7598667"/>
              <a:gd name="connsiteY22" fmla="*/ 3651410 h 4767395"/>
              <a:gd name="connsiteX23" fmla="*/ 4732643 w 7598667"/>
              <a:gd name="connsiteY23" fmla="*/ 4034373 h 4767395"/>
              <a:gd name="connsiteX24" fmla="*/ 5094939 w 7598667"/>
              <a:gd name="connsiteY24" fmla="*/ 4282195 h 4767395"/>
              <a:gd name="connsiteX25" fmla="*/ 5679413 w 7598667"/>
              <a:gd name="connsiteY25" fmla="*/ 4767395 h 4767395"/>
              <a:gd name="connsiteX26" fmla="*/ 5686417 w 7598667"/>
              <a:gd name="connsiteY26" fmla="*/ 4457544 h 4767395"/>
              <a:gd name="connsiteX27" fmla="*/ 5532213 w 7598667"/>
              <a:gd name="connsiteY27" fmla="*/ 4196381 h 4767395"/>
              <a:gd name="connsiteX28" fmla="*/ 5802992 w 7598667"/>
              <a:gd name="connsiteY28" fmla="*/ 4114941 h 4767395"/>
              <a:gd name="connsiteX29" fmla="*/ 6076406 w 7598667"/>
              <a:gd name="connsiteY29" fmla="*/ 4022686 h 4767395"/>
              <a:gd name="connsiteX30" fmla="*/ 6071962 w 7598667"/>
              <a:gd name="connsiteY30" fmla="*/ 3768005 h 4767395"/>
              <a:gd name="connsiteX31" fmla="*/ 6316631 w 7598667"/>
              <a:gd name="connsiteY31" fmla="*/ 3756645 h 4767395"/>
              <a:gd name="connsiteX32" fmla="*/ 6250399 w 7598667"/>
              <a:gd name="connsiteY32" fmla="*/ 3723201 h 4767395"/>
              <a:gd name="connsiteX33" fmla="*/ 6127918 w 7598667"/>
              <a:gd name="connsiteY33" fmla="*/ 3697992 h 4767395"/>
              <a:gd name="connsiteX34" fmla="*/ 6168154 w 7598667"/>
              <a:gd name="connsiteY34" fmla="*/ 3613896 h 4767395"/>
              <a:gd name="connsiteX35" fmla="*/ 6208040 w 7598667"/>
              <a:gd name="connsiteY35" fmla="*/ 3537620 h 4767395"/>
              <a:gd name="connsiteX36" fmla="*/ 6325548 w 7598667"/>
              <a:gd name="connsiteY36" fmla="*/ 3606063 h 4767395"/>
              <a:gd name="connsiteX37" fmla="*/ 6403947 w 7598667"/>
              <a:gd name="connsiteY37" fmla="*/ 3590144 h 4767395"/>
              <a:gd name="connsiteX38" fmla="*/ 6504196 w 7598667"/>
              <a:gd name="connsiteY38" fmla="*/ 3569928 h 4767395"/>
              <a:gd name="connsiteX39" fmla="*/ 6646108 w 7598667"/>
              <a:gd name="connsiteY39" fmla="*/ 3607986 h 4767395"/>
              <a:gd name="connsiteX40" fmla="*/ 6783667 w 7598667"/>
              <a:gd name="connsiteY40" fmla="*/ 3356272 h 4767395"/>
              <a:gd name="connsiteX41" fmla="*/ 7048723 w 7598667"/>
              <a:gd name="connsiteY41" fmla="*/ 3532810 h 4767395"/>
              <a:gd name="connsiteX42" fmla="*/ 7241176 w 7598667"/>
              <a:gd name="connsiteY42" fmla="*/ 3657456 h 4767395"/>
              <a:gd name="connsiteX43" fmla="*/ 7574513 w 7598667"/>
              <a:gd name="connsiteY43" fmla="*/ 3873650 h 4767395"/>
              <a:gd name="connsiteX44" fmla="*/ 7598667 w 7598667"/>
              <a:gd name="connsiteY44" fmla="*/ 3822008 h 4767395"/>
              <a:gd name="connsiteX45" fmla="*/ 6283768 w 7598667"/>
              <a:gd name="connsiteY45" fmla="*/ 2708318 h 4767395"/>
              <a:gd name="connsiteX46" fmla="*/ 4573914 w 7598667"/>
              <a:gd name="connsiteY46" fmla="*/ 1574867 h 4767395"/>
              <a:gd name="connsiteX47" fmla="*/ 3783065 w 7598667"/>
              <a:gd name="connsiteY47" fmla="*/ 1080202 h 4767395"/>
              <a:gd name="connsiteX48" fmla="*/ 3473456 w 7598667"/>
              <a:gd name="connsiteY48" fmla="*/ 712564 h 4767395"/>
              <a:gd name="connsiteX49" fmla="*/ 3087016 w 7598667"/>
              <a:gd name="connsiteY49" fmla="*/ 0 h 4767395"/>
              <a:gd name="connsiteX50" fmla="*/ 2496563 w 7598667"/>
              <a:gd name="connsiteY50" fmla="*/ 1111482 h 4767395"/>
              <a:gd name="connsiteX51" fmla="*/ 2219947 w 7598667"/>
              <a:gd name="connsiteY51" fmla="*/ 1136758 h 4767395"/>
              <a:gd name="connsiteX52" fmla="*/ 1912323 w 7598667"/>
              <a:gd name="connsiteY52" fmla="*/ 1189352 h 4767395"/>
              <a:gd name="connsiteX53" fmla="*/ 1399497 w 7598667"/>
              <a:gd name="connsiteY53" fmla="*/ 1250165 h 4767395"/>
              <a:gd name="connsiteX54" fmla="*/ 843361 w 7598667"/>
              <a:gd name="connsiteY54" fmla="*/ 1221753 h 4767395"/>
              <a:gd name="connsiteX55" fmla="*/ 773198 w 7598667"/>
              <a:gd name="connsiteY55" fmla="*/ 1320132 h 4767395"/>
              <a:gd name="connsiteX56" fmla="*/ 679955 w 7598667"/>
              <a:gd name="connsiteY56" fmla="*/ 1444601 h 4767395"/>
              <a:gd name="connsiteX57" fmla="*/ 572088 w 7598667"/>
              <a:gd name="connsiteY57" fmla="*/ 1445451 h 4767395"/>
              <a:gd name="connsiteX58" fmla="*/ 542558 w 7598667"/>
              <a:gd name="connsiteY58" fmla="*/ 1577674 h 4767395"/>
              <a:gd name="connsiteX59" fmla="*/ 325008 w 7598667"/>
              <a:gd name="connsiteY59" fmla="*/ 1536110 h 4767395"/>
              <a:gd name="connsiteX60" fmla="*/ 68214 w 7598667"/>
              <a:gd name="connsiteY60" fmla="*/ 1417348 h 4767395"/>
              <a:gd name="connsiteX61" fmla="*/ 111481 w 7598667"/>
              <a:gd name="connsiteY61" fmla="*/ 1600104 h 4767395"/>
              <a:gd name="connsiteX62" fmla="*/ 0 w 7598667"/>
              <a:gd name="connsiteY62" fmla="*/ 1721116 h 4767395"/>
              <a:gd name="connsiteX63" fmla="*/ 11458 w 7598667"/>
              <a:gd name="connsiteY63" fmla="*/ 1907373 h 4767395"/>
              <a:gd name="connsiteX64" fmla="*/ 141076 w 7598667"/>
              <a:gd name="connsiteY64" fmla="*/ 1878374 h 4767395"/>
              <a:gd name="connsiteX65" fmla="*/ 376873 w 7598667"/>
              <a:gd name="connsiteY65" fmla="*/ 1961561 h 4767395"/>
              <a:gd name="connsiteX66" fmla="*/ 536938 w 7598667"/>
              <a:gd name="connsiteY66" fmla="*/ 2091624 h 4767395"/>
              <a:gd name="connsiteX67" fmla="*/ 493191 w 7598667"/>
              <a:gd name="connsiteY67" fmla="*/ 2296697 h 4767395"/>
              <a:gd name="connsiteX68" fmla="*/ 730136 w 7598667"/>
              <a:gd name="connsiteY68" fmla="*/ 2526836 h 4767395"/>
              <a:gd name="connsiteX69" fmla="*/ 675269 w 7598667"/>
              <a:gd name="connsiteY69" fmla="*/ 2688414 h 4767395"/>
              <a:gd name="connsiteX0" fmla="*/ 675269 w 7598667"/>
              <a:gd name="connsiteY0" fmla="*/ 2688414 h 4767395"/>
              <a:gd name="connsiteX1" fmla="*/ 565706 w 7598667"/>
              <a:gd name="connsiteY1" fmla="*/ 2879429 h 4767395"/>
              <a:gd name="connsiteX2" fmla="*/ 1581370 w 7598667"/>
              <a:gd name="connsiteY2" fmla="*/ 3298041 h 4767395"/>
              <a:gd name="connsiteX3" fmla="*/ 1389433 w 7598667"/>
              <a:gd name="connsiteY3" fmla="*/ 3770451 h 4767395"/>
              <a:gd name="connsiteX4" fmla="*/ 1112059 w 7598667"/>
              <a:gd name="connsiteY4" fmla="*/ 4415133 h 4767395"/>
              <a:gd name="connsiteX5" fmla="*/ 1544385 w 7598667"/>
              <a:gd name="connsiteY5" fmla="*/ 4131991 h 4767395"/>
              <a:gd name="connsiteX6" fmla="*/ 1562646 w 7598667"/>
              <a:gd name="connsiteY6" fmla="*/ 4008919 h 4767395"/>
              <a:gd name="connsiteX7" fmla="*/ 1692283 w 7598667"/>
              <a:gd name="connsiteY7" fmla="*/ 4030138 h 4767395"/>
              <a:gd name="connsiteX8" fmla="*/ 1658364 w 7598667"/>
              <a:gd name="connsiteY8" fmla="*/ 4110832 h 4767395"/>
              <a:gd name="connsiteX9" fmla="*/ 2041774 w 7598667"/>
              <a:gd name="connsiteY9" fmla="*/ 4243777 h 4767395"/>
              <a:gd name="connsiteX10" fmla="*/ 2106574 w 7598667"/>
              <a:gd name="connsiteY10" fmla="*/ 4270008 h 4767395"/>
              <a:gd name="connsiteX11" fmla="*/ 2105366 w 7598667"/>
              <a:gd name="connsiteY11" fmla="*/ 4175518 h 4767395"/>
              <a:gd name="connsiteX12" fmla="*/ 2152043 w 7598667"/>
              <a:gd name="connsiteY12" fmla="*/ 3979079 h 4767395"/>
              <a:gd name="connsiteX13" fmla="*/ 2236940 w 7598667"/>
              <a:gd name="connsiteY13" fmla="*/ 3504740 h 4767395"/>
              <a:gd name="connsiteX14" fmla="*/ 3115731 w 7598667"/>
              <a:gd name="connsiteY14" fmla="*/ 4205776 h 4767395"/>
              <a:gd name="connsiteX15" fmla="*/ 3405817 w 7598667"/>
              <a:gd name="connsiteY15" fmla="*/ 4344812 h 4767395"/>
              <a:gd name="connsiteX16" fmla="*/ 3609299 w 7598667"/>
              <a:gd name="connsiteY16" fmla="*/ 4380766 h 4767395"/>
              <a:gd name="connsiteX17" fmla="*/ 3857501 w 7598667"/>
              <a:gd name="connsiteY17" fmla="*/ 4443399 h 4767395"/>
              <a:gd name="connsiteX18" fmla="*/ 4148027 w 7598667"/>
              <a:gd name="connsiteY18" fmla="*/ 4494406 h 4767395"/>
              <a:gd name="connsiteX19" fmla="*/ 4221919 w 7598667"/>
              <a:gd name="connsiteY19" fmla="*/ 4475373 h 4767395"/>
              <a:gd name="connsiteX20" fmla="*/ 4210193 w 7598667"/>
              <a:gd name="connsiteY20" fmla="*/ 3990401 h 4767395"/>
              <a:gd name="connsiteX21" fmla="*/ 4217302 w 7598667"/>
              <a:gd name="connsiteY21" fmla="*/ 3696029 h 4767395"/>
              <a:gd name="connsiteX22" fmla="*/ 4269961 w 7598667"/>
              <a:gd name="connsiteY22" fmla="*/ 3651410 h 4767395"/>
              <a:gd name="connsiteX23" fmla="*/ 4732643 w 7598667"/>
              <a:gd name="connsiteY23" fmla="*/ 4034373 h 4767395"/>
              <a:gd name="connsiteX24" fmla="*/ 5094939 w 7598667"/>
              <a:gd name="connsiteY24" fmla="*/ 4282195 h 4767395"/>
              <a:gd name="connsiteX25" fmla="*/ 5679413 w 7598667"/>
              <a:gd name="connsiteY25" fmla="*/ 4767395 h 4767395"/>
              <a:gd name="connsiteX26" fmla="*/ 5686417 w 7598667"/>
              <a:gd name="connsiteY26" fmla="*/ 4457544 h 4767395"/>
              <a:gd name="connsiteX27" fmla="*/ 5532213 w 7598667"/>
              <a:gd name="connsiteY27" fmla="*/ 4196381 h 4767395"/>
              <a:gd name="connsiteX28" fmla="*/ 5802992 w 7598667"/>
              <a:gd name="connsiteY28" fmla="*/ 4114941 h 4767395"/>
              <a:gd name="connsiteX29" fmla="*/ 6076406 w 7598667"/>
              <a:gd name="connsiteY29" fmla="*/ 4022686 h 4767395"/>
              <a:gd name="connsiteX30" fmla="*/ 6071962 w 7598667"/>
              <a:gd name="connsiteY30" fmla="*/ 3768005 h 4767395"/>
              <a:gd name="connsiteX31" fmla="*/ 6316631 w 7598667"/>
              <a:gd name="connsiteY31" fmla="*/ 3756645 h 4767395"/>
              <a:gd name="connsiteX32" fmla="*/ 6250399 w 7598667"/>
              <a:gd name="connsiteY32" fmla="*/ 3723201 h 4767395"/>
              <a:gd name="connsiteX33" fmla="*/ 6127918 w 7598667"/>
              <a:gd name="connsiteY33" fmla="*/ 3697992 h 4767395"/>
              <a:gd name="connsiteX34" fmla="*/ 6168154 w 7598667"/>
              <a:gd name="connsiteY34" fmla="*/ 3613896 h 4767395"/>
              <a:gd name="connsiteX35" fmla="*/ 6208040 w 7598667"/>
              <a:gd name="connsiteY35" fmla="*/ 3537620 h 4767395"/>
              <a:gd name="connsiteX36" fmla="*/ 6325548 w 7598667"/>
              <a:gd name="connsiteY36" fmla="*/ 3606063 h 4767395"/>
              <a:gd name="connsiteX37" fmla="*/ 6403947 w 7598667"/>
              <a:gd name="connsiteY37" fmla="*/ 3590144 h 4767395"/>
              <a:gd name="connsiteX38" fmla="*/ 6504196 w 7598667"/>
              <a:gd name="connsiteY38" fmla="*/ 3569928 h 4767395"/>
              <a:gd name="connsiteX39" fmla="*/ 6646108 w 7598667"/>
              <a:gd name="connsiteY39" fmla="*/ 3607986 h 4767395"/>
              <a:gd name="connsiteX40" fmla="*/ 6783667 w 7598667"/>
              <a:gd name="connsiteY40" fmla="*/ 3356272 h 4767395"/>
              <a:gd name="connsiteX41" fmla="*/ 7048723 w 7598667"/>
              <a:gd name="connsiteY41" fmla="*/ 3532810 h 4767395"/>
              <a:gd name="connsiteX42" fmla="*/ 7241176 w 7598667"/>
              <a:gd name="connsiteY42" fmla="*/ 3657456 h 4767395"/>
              <a:gd name="connsiteX43" fmla="*/ 7574513 w 7598667"/>
              <a:gd name="connsiteY43" fmla="*/ 3873650 h 4767395"/>
              <a:gd name="connsiteX44" fmla="*/ 7598667 w 7598667"/>
              <a:gd name="connsiteY44" fmla="*/ 3822008 h 4767395"/>
              <a:gd name="connsiteX45" fmla="*/ 6283768 w 7598667"/>
              <a:gd name="connsiteY45" fmla="*/ 2708318 h 4767395"/>
              <a:gd name="connsiteX46" fmla="*/ 4573914 w 7598667"/>
              <a:gd name="connsiteY46" fmla="*/ 1574867 h 4767395"/>
              <a:gd name="connsiteX47" fmla="*/ 3783065 w 7598667"/>
              <a:gd name="connsiteY47" fmla="*/ 1080202 h 4767395"/>
              <a:gd name="connsiteX48" fmla="*/ 3486103 w 7598667"/>
              <a:gd name="connsiteY48" fmla="*/ 704132 h 4767395"/>
              <a:gd name="connsiteX49" fmla="*/ 3087016 w 7598667"/>
              <a:gd name="connsiteY49" fmla="*/ 0 h 4767395"/>
              <a:gd name="connsiteX50" fmla="*/ 2496563 w 7598667"/>
              <a:gd name="connsiteY50" fmla="*/ 1111482 h 4767395"/>
              <a:gd name="connsiteX51" fmla="*/ 2219947 w 7598667"/>
              <a:gd name="connsiteY51" fmla="*/ 1136758 h 4767395"/>
              <a:gd name="connsiteX52" fmla="*/ 1912323 w 7598667"/>
              <a:gd name="connsiteY52" fmla="*/ 1189352 h 4767395"/>
              <a:gd name="connsiteX53" fmla="*/ 1399497 w 7598667"/>
              <a:gd name="connsiteY53" fmla="*/ 1250165 h 4767395"/>
              <a:gd name="connsiteX54" fmla="*/ 843361 w 7598667"/>
              <a:gd name="connsiteY54" fmla="*/ 1221753 h 4767395"/>
              <a:gd name="connsiteX55" fmla="*/ 773198 w 7598667"/>
              <a:gd name="connsiteY55" fmla="*/ 1320132 h 4767395"/>
              <a:gd name="connsiteX56" fmla="*/ 679955 w 7598667"/>
              <a:gd name="connsiteY56" fmla="*/ 1444601 h 4767395"/>
              <a:gd name="connsiteX57" fmla="*/ 572088 w 7598667"/>
              <a:gd name="connsiteY57" fmla="*/ 1445451 h 4767395"/>
              <a:gd name="connsiteX58" fmla="*/ 542558 w 7598667"/>
              <a:gd name="connsiteY58" fmla="*/ 1577674 h 4767395"/>
              <a:gd name="connsiteX59" fmla="*/ 325008 w 7598667"/>
              <a:gd name="connsiteY59" fmla="*/ 1536110 h 4767395"/>
              <a:gd name="connsiteX60" fmla="*/ 68214 w 7598667"/>
              <a:gd name="connsiteY60" fmla="*/ 1417348 h 4767395"/>
              <a:gd name="connsiteX61" fmla="*/ 111481 w 7598667"/>
              <a:gd name="connsiteY61" fmla="*/ 1600104 h 4767395"/>
              <a:gd name="connsiteX62" fmla="*/ 0 w 7598667"/>
              <a:gd name="connsiteY62" fmla="*/ 1721116 h 4767395"/>
              <a:gd name="connsiteX63" fmla="*/ 11458 w 7598667"/>
              <a:gd name="connsiteY63" fmla="*/ 1907373 h 4767395"/>
              <a:gd name="connsiteX64" fmla="*/ 141076 w 7598667"/>
              <a:gd name="connsiteY64" fmla="*/ 1878374 h 4767395"/>
              <a:gd name="connsiteX65" fmla="*/ 376873 w 7598667"/>
              <a:gd name="connsiteY65" fmla="*/ 1961561 h 4767395"/>
              <a:gd name="connsiteX66" fmla="*/ 536938 w 7598667"/>
              <a:gd name="connsiteY66" fmla="*/ 2091624 h 4767395"/>
              <a:gd name="connsiteX67" fmla="*/ 493191 w 7598667"/>
              <a:gd name="connsiteY67" fmla="*/ 2296697 h 4767395"/>
              <a:gd name="connsiteX68" fmla="*/ 730136 w 7598667"/>
              <a:gd name="connsiteY68" fmla="*/ 2526836 h 4767395"/>
              <a:gd name="connsiteX69" fmla="*/ 675269 w 7598667"/>
              <a:gd name="connsiteY69" fmla="*/ 2688414 h 4767395"/>
              <a:gd name="connsiteX0" fmla="*/ 675269 w 7598667"/>
              <a:gd name="connsiteY0" fmla="*/ 2688414 h 4767395"/>
              <a:gd name="connsiteX1" fmla="*/ 565706 w 7598667"/>
              <a:gd name="connsiteY1" fmla="*/ 2879429 h 4767395"/>
              <a:gd name="connsiteX2" fmla="*/ 1581370 w 7598667"/>
              <a:gd name="connsiteY2" fmla="*/ 3298041 h 4767395"/>
              <a:gd name="connsiteX3" fmla="*/ 1389433 w 7598667"/>
              <a:gd name="connsiteY3" fmla="*/ 3770451 h 4767395"/>
              <a:gd name="connsiteX4" fmla="*/ 1112059 w 7598667"/>
              <a:gd name="connsiteY4" fmla="*/ 4415133 h 4767395"/>
              <a:gd name="connsiteX5" fmla="*/ 1544385 w 7598667"/>
              <a:gd name="connsiteY5" fmla="*/ 4131991 h 4767395"/>
              <a:gd name="connsiteX6" fmla="*/ 1562646 w 7598667"/>
              <a:gd name="connsiteY6" fmla="*/ 4008919 h 4767395"/>
              <a:gd name="connsiteX7" fmla="*/ 1692283 w 7598667"/>
              <a:gd name="connsiteY7" fmla="*/ 4030138 h 4767395"/>
              <a:gd name="connsiteX8" fmla="*/ 1658364 w 7598667"/>
              <a:gd name="connsiteY8" fmla="*/ 4110832 h 4767395"/>
              <a:gd name="connsiteX9" fmla="*/ 2041774 w 7598667"/>
              <a:gd name="connsiteY9" fmla="*/ 4243777 h 4767395"/>
              <a:gd name="connsiteX10" fmla="*/ 2106574 w 7598667"/>
              <a:gd name="connsiteY10" fmla="*/ 4270008 h 4767395"/>
              <a:gd name="connsiteX11" fmla="*/ 2105366 w 7598667"/>
              <a:gd name="connsiteY11" fmla="*/ 4175518 h 4767395"/>
              <a:gd name="connsiteX12" fmla="*/ 2152043 w 7598667"/>
              <a:gd name="connsiteY12" fmla="*/ 3979079 h 4767395"/>
              <a:gd name="connsiteX13" fmla="*/ 2236940 w 7598667"/>
              <a:gd name="connsiteY13" fmla="*/ 3504740 h 4767395"/>
              <a:gd name="connsiteX14" fmla="*/ 3115731 w 7598667"/>
              <a:gd name="connsiteY14" fmla="*/ 4205776 h 4767395"/>
              <a:gd name="connsiteX15" fmla="*/ 3405817 w 7598667"/>
              <a:gd name="connsiteY15" fmla="*/ 4344812 h 4767395"/>
              <a:gd name="connsiteX16" fmla="*/ 3609299 w 7598667"/>
              <a:gd name="connsiteY16" fmla="*/ 4380766 h 4767395"/>
              <a:gd name="connsiteX17" fmla="*/ 3857501 w 7598667"/>
              <a:gd name="connsiteY17" fmla="*/ 4443399 h 4767395"/>
              <a:gd name="connsiteX18" fmla="*/ 4148027 w 7598667"/>
              <a:gd name="connsiteY18" fmla="*/ 4494406 h 4767395"/>
              <a:gd name="connsiteX19" fmla="*/ 4221919 w 7598667"/>
              <a:gd name="connsiteY19" fmla="*/ 4475373 h 4767395"/>
              <a:gd name="connsiteX20" fmla="*/ 4210193 w 7598667"/>
              <a:gd name="connsiteY20" fmla="*/ 3990401 h 4767395"/>
              <a:gd name="connsiteX21" fmla="*/ 4217302 w 7598667"/>
              <a:gd name="connsiteY21" fmla="*/ 3696029 h 4767395"/>
              <a:gd name="connsiteX22" fmla="*/ 4269961 w 7598667"/>
              <a:gd name="connsiteY22" fmla="*/ 3651410 h 4767395"/>
              <a:gd name="connsiteX23" fmla="*/ 4732643 w 7598667"/>
              <a:gd name="connsiteY23" fmla="*/ 4034373 h 4767395"/>
              <a:gd name="connsiteX24" fmla="*/ 5094939 w 7598667"/>
              <a:gd name="connsiteY24" fmla="*/ 4282195 h 4767395"/>
              <a:gd name="connsiteX25" fmla="*/ 5679413 w 7598667"/>
              <a:gd name="connsiteY25" fmla="*/ 4767395 h 4767395"/>
              <a:gd name="connsiteX26" fmla="*/ 5686417 w 7598667"/>
              <a:gd name="connsiteY26" fmla="*/ 4457544 h 4767395"/>
              <a:gd name="connsiteX27" fmla="*/ 5532213 w 7598667"/>
              <a:gd name="connsiteY27" fmla="*/ 4196381 h 4767395"/>
              <a:gd name="connsiteX28" fmla="*/ 5802992 w 7598667"/>
              <a:gd name="connsiteY28" fmla="*/ 4114941 h 4767395"/>
              <a:gd name="connsiteX29" fmla="*/ 6076406 w 7598667"/>
              <a:gd name="connsiteY29" fmla="*/ 4022686 h 4767395"/>
              <a:gd name="connsiteX30" fmla="*/ 6071962 w 7598667"/>
              <a:gd name="connsiteY30" fmla="*/ 3768005 h 4767395"/>
              <a:gd name="connsiteX31" fmla="*/ 6316631 w 7598667"/>
              <a:gd name="connsiteY31" fmla="*/ 3756645 h 4767395"/>
              <a:gd name="connsiteX32" fmla="*/ 6250399 w 7598667"/>
              <a:gd name="connsiteY32" fmla="*/ 3723201 h 4767395"/>
              <a:gd name="connsiteX33" fmla="*/ 6127918 w 7598667"/>
              <a:gd name="connsiteY33" fmla="*/ 3697992 h 4767395"/>
              <a:gd name="connsiteX34" fmla="*/ 6168154 w 7598667"/>
              <a:gd name="connsiteY34" fmla="*/ 3613896 h 4767395"/>
              <a:gd name="connsiteX35" fmla="*/ 6208040 w 7598667"/>
              <a:gd name="connsiteY35" fmla="*/ 3537620 h 4767395"/>
              <a:gd name="connsiteX36" fmla="*/ 6325548 w 7598667"/>
              <a:gd name="connsiteY36" fmla="*/ 3606063 h 4767395"/>
              <a:gd name="connsiteX37" fmla="*/ 6403947 w 7598667"/>
              <a:gd name="connsiteY37" fmla="*/ 3590144 h 4767395"/>
              <a:gd name="connsiteX38" fmla="*/ 6504196 w 7598667"/>
              <a:gd name="connsiteY38" fmla="*/ 3569928 h 4767395"/>
              <a:gd name="connsiteX39" fmla="*/ 6646108 w 7598667"/>
              <a:gd name="connsiteY39" fmla="*/ 3607986 h 4767395"/>
              <a:gd name="connsiteX40" fmla="*/ 6783667 w 7598667"/>
              <a:gd name="connsiteY40" fmla="*/ 3356272 h 4767395"/>
              <a:gd name="connsiteX41" fmla="*/ 7048723 w 7598667"/>
              <a:gd name="connsiteY41" fmla="*/ 3532810 h 4767395"/>
              <a:gd name="connsiteX42" fmla="*/ 7241176 w 7598667"/>
              <a:gd name="connsiteY42" fmla="*/ 3657456 h 4767395"/>
              <a:gd name="connsiteX43" fmla="*/ 7574513 w 7598667"/>
              <a:gd name="connsiteY43" fmla="*/ 3873650 h 4767395"/>
              <a:gd name="connsiteX44" fmla="*/ 7598667 w 7598667"/>
              <a:gd name="connsiteY44" fmla="*/ 3822008 h 4767395"/>
              <a:gd name="connsiteX45" fmla="*/ 6283768 w 7598667"/>
              <a:gd name="connsiteY45" fmla="*/ 2708318 h 4767395"/>
              <a:gd name="connsiteX46" fmla="*/ 4573914 w 7598667"/>
              <a:gd name="connsiteY46" fmla="*/ 1574867 h 4767395"/>
              <a:gd name="connsiteX47" fmla="*/ 3783065 w 7598667"/>
              <a:gd name="connsiteY47" fmla="*/ 1054909 h 4767395"/>
              <a:gd name="connsiteX48" fmla="*/ 3486103 w 7598667"/>
              <a:gd name="connsiteY48" fmla="*/ 704132 h 4767395"/>
              <a:gd name="connsiteX49" fmla="*/ 3087016 w 7598667"/>
              <a:gd name="connsiteY49" fmla="*/ 0 h 4767395"/>
              <a:gd name="connsiteX50" fmla="*/ 2496563 w 7598667"/>
              <a:gd name="connsiteY50" fmla="*/ 1111482 h 4767395"/>
              <a:gd name="connsiteX51" fmla="*/ 2219947 w 7598667"/>
              <a:gd name="connsiteY51" fmla="*/ 1136758 h 4767395"/>
              <a:gd name="connsiteX52" fmla="*/ 1912323 w 7598667"/>
              <a:gd name="connsiteY52" fmla="*/ 1189352 h 4767395"/>
              <a:gd name="connsiteX53" fmla="*/ 1399497 w 7598667"/>
              <a:gd name="connsiteY53" fmla="*/ 1250165 h 4767395"/>
              <a:gd name="connsiteX54" fmla="*/ 843361 w 7598667"/>
              <a:gd name="connsiteY54" fmla="*/ 1221753 h 4767395"/>
              <a:gd name="connsiteX55" fmla="*/ 773198 w 7598667"/>
              <a:gd name="connsiteY55" fmla="*/ 1320132 h 4767395"/>
              <a:gd name="connsiteX56" fmla="*/ 679955 w 7598667"/>
              <a:gd name="connsiteY56" fmla="*/ 1444601 h 4767395"/>
              <a:gd name="connsiteX57" fmla="*/ 572088 w 7598667"/>
              <a:gd name="connsiteY57" fmla="*/ 1445451 h 4767395"/>
              <a:gd name="connsiteX58" fmla="*/ 542558 w 7598667"/>
              <a:gd name="connsiteY58" fmla="*/ 1577674 h 4767395"/>
              <a:gd name="connsiteX59" fmla="*/ 325008 w 7598667"/>
              <a:gd name="connsiteY59" fmla="*/ 1536110 h 4767395"/>
              <a:gd name="connsiteX60" fmla="*/ 68214 w 7598667"/>
              <a:gd name="connsiteY60" fmla="*/ 1417348 h 4767395"/>
              <a:gd name="connsiteX61" fmla="*/ 111481 w 7598667"/>
              <a:gd name="connsiteY61" fmla="*/ 1600104 h 4767395"/>
              <a:gd name="connsiteX62" fmla="*/ 0 w 7598667"/>
              <a:gd name="connsiteY62" fmla="*/ 1721116 h 4767395"/>
              <a:gd name="connsiteX63" fmla="*/ 11458 w 7598667"/>
              <a:gd name="connsiteY63" fmla="*/ 1907373 h 4767395"/>
              <a:gd name="connsiteX64" fmla="*/ 141076 w 7598667"/>
              <a:gd name="connsiteY64" fmla="*/ 1878374 h 4767395"/>
              <a:gd name="connsiteX65" fmla="*/ 376873 w 7598667"/>
              <a:gd name="connsiteY65" fmla="*/ 1961561 h 4767395"/>
              <a:gd name="connsiteX66" fmla="*/ 536938 w 7598667"/>
              <a:gd name="connsiteY66" fmla="*/ 2091624 h 4767395"/>
              <a:gd name="connsiteX67" fmla="*/ 493191 w 7598667"/>
              <a:gd name="connsiteY67" fmla="*/ 2296697 h 4767395"/>
              <a:gd name="connsiteX68" fmla="*/ 730136 w 7598667"/>
              <a:gd name="connsiteY68" fmla="*/ 2526836 h 4767395"/>
              <a:gd name="connsiteX69" fmla="*/ 675269 w 7598667"/>
              <a:gd name="connsiteY69" fmla="*/ 2688414 h 4767395"/>
              <a:gd name="connsiteX0" fmla="*/ 675269 w 7598667"/>
              <a:gd name="connsiteY0" fmla="*/ 2688414 h 4767395"/>
              <a:gd name="connsiteX1" fmla="*/ 565706 w 7598667"/>
              <a:gd name="connsiteY1" fmla="*/ 2879429 h 4767395"/>
              <a:gd name="connsiteX2" fmla="*/ 1581370 w 7598667"/>
              <a:gd name="connsiteY2" fmla="*/ 3298041 h 4767395"/>
              <a:gd name="connsiteX3" fmla="*/ 1389433 w 7598667"/>
              <a:gd name="connsiteY3" fmla="*/ 3770451 h 4767395"/>
              <a:gd name="connsiteX4" fmla="*/ 1112059 w 7598667"/>
              <a:gd name="connsiteY4" fmla="*/ 4415133 h 4767395"/>
              <a:gd name="connsiteX5" fmla="*/ 1544385 w 7598667"/>
              <a:gd name="connsiteY5" fmla="*/ 4131991 h 4767395"/>
              <a:gd name="connsiteX6" fmla="*/ 1562646 w 7598667"/>
              <a:gd name="connsiteY6" fmla="*/ 4008919 h 4767395"/>
              <a:gd name="connsiteX7" fmla="*/ 1692283 w 7598667"/>
              <a:gd name="connsiteY7" fmla="*/ 4030138 h 4767395"/>
              <a:gd name="connsiteX8" fmla="*/ 1658364 w 7598667"/>
              <a:gd name="connsiteY8" fmla="*/ 4110832 h 4767395"/>
              <a:gd name="connsiteX9" fmla="*/ 2041774 w 7598667"/>
              <a:gd name="connsiteY9" fmla="*/ 4243777 h 4767395"/>
              <a:gd name="connsiteX10" fmla="*/ 2106574 w 7598667"/>
              <a:gd name="connsiteY10" fmla="*/ 4270008 h 4767395"/>
              <a:gd name="connsiteX11" fmla="*/ 2105366 w 7598667"/>
              <a:gd name="connsiteY11" fmla="*/ 4175518 h 4767395"/>
              <a:gd name="connsiteX12" fmla="*/ 2152043 w 7598667"/>
              <a:gd name="connsiteY12" fmla="*/ 3979079 h 4767395"/>
              <a:gd name="connsiteX13" fmla="*/ 2236940 w 7598667"/>
              <a:gd name="connsiteY13" fmla="*/ 3504740 h 4767395"/>
              <a:gd name="connsiteX14" fmla="*/ 3115731 w 7598667"/>
              <a:gd name="connsiteY14" fmla="*/ 4205776 h 4767395"/>
              <a:gd name="connsiteX15" fmla="*/ 3405817 w 7598667"/>
              <a:gd name="connsiteY15" fmla="*/ 4344812 h 4767395"/>
              <a:gd name="connsiteX16" fmla="*/ 3609299 w 7598667"/>
              <a:gd name="connsiteY16" fmla="*/ 4380766 h 4767395"/>
              <a:gd name="connsiteX17" fmla="*/ 3857501 w 7598667"/>
              <a:gd name="connsiteY17" fmla="*/ 4443399 h 4767395"/>
              <a:gd name="connsiteX18" fmla="*/ 4148027 w 7598667"/>
              <a:gd name="connsiteY18" fmla="*/ 4494406 h 4767395"/>
              <a:gd name="connsiteX19" fmla="*/ 4221919 w 7598667"/>
              <a:gd name="connsiteY19" fmla="*/ 4475373 h 4767395"/>
              <a:gd name="connsiteX20" fmla="*/ 4210193 w 7598667"/>
              <a:gd name="connsiteY20" fmla="*/ 3990401 h 4767395"/>
              <a:gd name="connsiteX21" fmla="*/ 4217302 w 7598667"/>
              <a:gd name="connsiteY21" fmla="*/ 3696029 h 4767395"/>
              <a:gd name="connsiteX22" fmla="*/ 4269961 w 7598667"/>
              <a:gd name="connsiteY22" fmla="*/ 3651410 h 4767395"/>
              <a:gd name="connsiteX23" fmla="*/ 4732643 w 7598667"/>
              <a:gd name="connsiteY23" fmla="*/ 4034373 h 4767395"/>
              <a:gd name="connsiteX24" fmla="*/ 5094939 w 7598667"/>
              <a:gd name="connsiteY24" fmla="*/ 4282195 h 4767395"/>
              <a:gd name="connsiteX25" fmla="*/ 5679413 w 7598667"/>
              <a:gd name="connsiteY25" fmla="*/ 4767395 h 4767395"/>
              <a:gd name="connsiteX26" fmla="*/ 5686417 w 7598667"/>
              <a:gd name="connsiteY26" fmla="*/ 4457544 h 4767395"/>
              <a:gd name="connsiteX27" fmla="*/ 5532213 w 7598667"/>
              <a:gd name="connsiteY27" fmla="*/ 4196381 h 4767395"/>
              <a:gd name="connsiteX28" fmla="*/ 5802992 w 7598667"/>
              <a:gd name="connsiteY28" fmla="*/ 4114941 h 4767395"/>
              <a:gd name="connsiteX29" fmla="*/ 6076406 w 7598667"/>
              <a:gd name="connsiteY29" fmla="*/ 4022686 h 4767395"/>
              <a:gd name="connsiteX30" fmla="*/ 6071962 w 7598667"/>
              <a:gd name="connsiteY30" fmla="*/ 3768005 h 4767395"/>
              <a:gd name="connsiteX31" fmla="*/ 6316631 w 7598667"/>
              <a:gd name="connsiteY31" fmla="*/ 3756645 h 4767395"/>
              <a:gd name="connsiteX32" fmla="*/ 6250399 w 7598667"/>
              <a:gd name="connsiteY32" fmla="*/ 3723201 h 4767395"/>
              <a:gd name="connsiteX33" fmla="*/ 6127918 w 7598667"/>
              <a:gd name="connsiteY33" fmla="*/ 3697992 h 4767395"/>
              <a:gd name="connsiteX34" fmla="*/ 6168154 w 7598667"/>
              <a:gd name="connsiteY34" fmla="*/ 3613896 h 4767395"/>
              <a:gd name="connsiteX35" fmla="*/ 6208040 w 7598667"/>
              <a:gd name="connsiteY35" fmla="*/ 3537620 h 4767395"/>
              <a:gd name="connsiteX36" fmla="*/ 6325548 w 7598667"/>
              <a:gd name="connsiteY36" fmla="*/ 3606063 h 4767395"/>
              <a:gd name="connsiteX37" fmla="*/ 6403947 w 7598667"/>
              <a:gd name="connsiteY37" fmla="*/ 3590144 h 4767395"/>
              <a:gd name="connsiteX38" fmla="*/ 6504196 w 7598667"/>
              <a:gd name="connsiteY38" fmla="*/ 3569928 h 4767395"/>
              <a:gd name="connsiteX39" fmla="*/ 6646108 w 7598667"/>
              <a:gd name="connsiteY39" fmla="*/ 3607986 h 4767395"/>
              <a:gd name="connsiteX40" fmla="*/ 6783667 w 7598667"/>
              <a:gd name="connsiteY40" fmla="*/ 3356272 h 4767395"/>
              <a:gd name="connsiteX41" fmla="*/ 7048723 w 7598667"/>
              <a:gd name="connsiteY41" fmla="*/ 3532810 h 4767395"/>
              <a:gd name="connsiteX42" fmla="*/ 7241176 w 7598667"/>
              <a:gd name="connsiteY42" fmla="*/ 3657456 h 4767395"/>
              <a:gd name="connsiteX43" fmla="*/ 7574513 w 7598667"/>
              <a:gd name="connsiteY43" fmla="*/ 3873650 h 4767395"/>
              <a:gd name="connsiteX44" fmla="*/ 7598667 w 7598667"/>
              <a:gd name="connsiteY44" fmla="*/ 3822008 h 4767395"/>
              <a:gd name="connsiteX45" fmla="*/ 6283768 w 7598667"/>
              <a:gd name="connsiteY45" fmla="*/ 2708318 h 4767395"/>
              <a:gd name="connsiteX46" fmla="*/ 4645575 w 7598667"/>
              <a:gd name="connsiteY46" fmla="*/ 1583297 h 4767395"/>
              <a:gd name="connsiteX47" fmla="*/ 3783065 w 7598667"/>
              <a:gd name="connsiteY47" fmla="*/ 1054909 h 4767395"/>
              <a:gd name="connsiteX48" fmla="*/ 3486103 w 7598667"/>
              <a:gd name="connsiteY48" fmla="*/ 704132 h 4767395"/>
              <a:gd name="connsiteX49" fmla="*/ 3087016 w 7598667"/>
              <a:gd name="connsiteY49" fmla="*/ 0 h 4767395"/>
              <a:gd name="connsiteX50" fmla="*/ 2496563 w 7598667"/>
              <a:gd name="connsiteY50" fmla="*/ 1111482 h 4767395"/>
              <a:gd name="connsiteX51" fmla="*/ 2219947 w 7598667"/>
              <a:gd name="connsiteY51" fmla="*/ 1136758 h 4767395"/>
              <a:gd name="connsiteX52" fmla="*/ 1912323 w 7598667"/>
              <a:gd name="connsiteY52" fmla="*/ 1189352 h 4767395"/>
              <a:gd name="connsiteX53" fmla="*/ 1399497 w 7598667"/>
              <a:gd name="connsiteY53" fmla="*/ 1250165 h 4767395"/>
              <a:gd name="connsiteX54" fmla="*/ 843361 w 7598667"/>
              <a:gd name="connsiteY54" fmla="*/ 1221753 h 4767395"/>
              <a:gd name="connsiteX55" fmla="*/ 773198 w 7598667"/>
              <a:gd name="connsiteY55" fmla="*/ 1320132 h 4767395"/>
              <a:gd name="connsiteX56" fmla="*/ 679955 w 7598667"/>
              <a:gd name="connsiteY56" fmla="*/ 1444601 h 4767395"/>
              <a:gd name="connsiteX57" fmla="*/ 572088 w 7598667"/>
              <a:gd name="connsiteY57" fmla="*/ 1445451 h 4767395"/>
              <a:gd name="connsiteX58" fmla="*/ 542558 w 7598667"/>
              <a:gd name="connsiteY58" fmla="*/ 1577674 h 4767395"/>
              <a:gd name="connsiteX59" fmla="*/ 325008 w 7598667"/>
              <a:gd name="connsiteY59" fmla="*/ 1536110 h 4767395"/>
              <a:gd name="connsiteX60" fmla="*/ 68214 w 7598667"/>
              <a:gd name="connsiteY60" fmla="*/ 1417348 h 4767395"/>
              <a:gd name="connsiteX61" fmla="*/ 111481 w 7598667"/>
              <a:gd name="connsiteY61" fmla="*/ 1600104 h 4767395"/>
              <a:gd name="connsiteX62" fmla="*/ 0 w 7598667"/>
              <a:gd name="connsiteY62" fmla="*/ 1721116 h 4767395"/>
              <a:gd name="connsiteX63" fmla="*/ 11458 w 7598667"/>
              <a:gd name="connsiteY63" fmla="*/ 1907373 h 4767395"/>
              <a:gd name="connsiteX64" fmla="*/ 141076 w 7598667"/>
              <a:gd name="connsiteY64" fmla="*/ 1878374 h 4767395"/>
              <a:gd name="connsiteX65" fmla="*/ 376873 w 7598667"/>
              <a:gd name="connsiteY65" fmla="*/ 1961561 h 4767395"/>
              <a:gd name="connsiteX66" fmla="*/ 536938 w 7598667"/>
              <a:gd name="connsiteY66" fmla="*/ 2091624 h 4767395"/>
              <a:gd name="connsiteX67" fmla="*/ 493191 w 7598667"/>
              <a:gd name="connsiteY67" fmla="*/ 2296697 h 4767395"/>
              <a:gd name="connsiteX68" fmla="*/ 730136 w 7598667"/>
              <a:gd name="connsiteY68" fmla="*/ 2526836 h 4767395"/>
              <a:gd name="connsiteX69" fmla="*/ 675269 w 7598667"/>
              <a:gd name="connsiteY69" fmla="*/ 2688414 h 4767395"/>
              <a:gd name="connsiteX0" fmla="*/ 675269 w 7598667"/>
              <a:gd name="connsiteY0" fmla="*/ 2688414 h 4767395"/>
              <a:gd name="connsiteX1" fmla="*/ 565706 w 7598667"/>
              <a:gd name="connsiteY1" fmla="*/ 2879429 h 4767395"/>
              <a:gd name="connsiteX2" fmla="*/ 1581370 w 7598667"/>
              <a:gd name="connsiteY2" fmla="*/ 3298041 h 4767395"/>
              <a:gd name="connsiteX3" fmla="*/ 1389433 w 7598667"/>
              <a:gd name="connsiteY3" fmla="*/ 3770451 h 4767395"/>
              <a:gd name="connsiteX4" fmla="*/ 1112059 w 7598667"/>
              <a:gd name="connsiteY4" fmla="*/ 4415133 h 4767395"/>
              <a:gd name="connsiteX5" fmla="*/ 1544385 w 7598667"/>
              <a:gd name="connsiteY5" fmla="*/ 4131991 h 4767395"/>
              <a:gd name="connsiteX6" fmla="*/ 1562646 w 7598667"/>
              <a:gd name="connsiteY6" fmla="*/ 4008919 h 4767395"/>
              <a:gd name="connsiteX7" fmla="*/ 1692283 w 7598667"/>
              <a:gd name="connsiteY7" fmla="*/ 4030138 h 4767395"/>
              <a:gd name="connsiteX8" fmla="*/ 1658364 w 7598667"/>
              <a:gd name="connsiteY8" fmla="*/ 4110832 h 4767395"/>
              <a:gd name="connsiteX9" fmla="*/ 2041774 w 7598667"/>
              <a:gd name="connsiteY9" fmla="*/ 4243777 h 4767395"/>
              <a:gd name="connsiteX10" fmla="*/ 2106574 w 7598667"/>
              <a:gd name="connsiteY10" fmla="*/ 4270008 h 4767395"/>
              <a:gd name="connsiteX11" fmla="*/ 2105366 w 7598667"/>
              <a:gd name="connsiteY11" fmla="*/ 4175518 h 4767395"/>
              <a:gd name="connsiteX12" fmla="*/ 2152043 w 7598667"/>
              <a:gd name="connsiteY12" fmla="*/ 3979079 h 4767395"/>
              <a:gd name="connsiteX13" fmla="*/ 2236940 w 7598667"/>
              <a:gd name="connsiteY13" fmla="*/ 3504740 h 4767395"/>
              <a:gd name="connsiteX14" fmla="*/ 3115731 w 7598667"/>
              <a:gd name="connsiteY14" fmla="*/ 4205776 h 4767395"/>
              <a:gd name="connsiteX15" fmla="*/ 3405817 w 7598667"/>
              <a:gd name="connsiteY15" fmla="*/ 4344812 h 4767395"/>
              <a:gd name="connsiteX16" fmla="*/ 3609299 w 7598667"/>
              <a:gd name="connsiteY16" fmla="*/ 4380766 h 4767395"/>
              <a:gd name="connsiteX17" fmla="*/ 3857501 w 7598667"/>
              <a:gd name="connsiteY17" fmla="*/ 4443399 h 4767395"/>
              <a:gd name="connsiteX18" fmla="*/ 4148027 w 7598667"/>
              <a:gd name="connsiteY18" fmla="*/ 4494406 h 4767395"/>
              <a:gd name="connsiteX19" fmla="*/ 4221919 w 7598667"/>
              <a:gd name="connsiteY19" fmla="*/ 4475373 h 4767395"/>
              <a:gd name="connsiteX20" fmla="*/ 4210193 w 7598667"/>
              <a:gd name="connsiteY20" fmla="*/ 3990401 h 4767395"/>
              <a:gd name="connsiteX21" fmla="*/ 4217302 w 7598667"/>
              <a:gd name="connsiteY21" fmla="*/ 3696029 h 4767395"/>
              <a:gd name="connsiteX22" fmla="*/ 4269961 w 7598667"/>
              <a:gd name="connsiteY22" fmla="*/ 3651410 h 4767395"/>
              <a:gd name="connsiteX23" fmla="*/ 4732643 w 7598667"/>
              <a:gd name="connsiteY23" fmla="*/ 4034373 h 4767395"/>
              <a:gd name="connsiteX24" fmla="*/ 5094939 w 7598667"/>
              <a:gd name="connsiteY24" fmla="*/ 4282195 h 4767395"/>
              <a:gd name="connsiteX25" fmla="*/ 5679413 w 7598667"/>
              <a:gd name="connsiteY25" fmla="*/ 4767395 h 4767395"/>
              <a:gd name="connsiteX26" fmla="*/ 5686417 w 7598667"/>
              <a:gd name="connsiteY26" fmla="*/ 4457544 h 4767395"/>
              <a:gd name="connsiteX27" fmla="*/ 5532213 w 7598667"/>
              <a:gd name="connsiteY27" fmla="*/ 4196381 h 4767395"/>
              <a:gd name="connsiteX28" fmla="*/ 5802992 w 7598667"/>
              <a:gd name="connsiteY28" fmla="*/ 4114941 h 4767395"/>
              <a:gd name="connsiteX29" fmla="*/ 6076406 w 7598667"/>
              <a:gd name="connsiteY29" fmla="*/ 4022686 h 4767395"/>
              <a:gd name="connsiteX30" fmla="*/ 6071962 w 7598667"/>
              <a:gd name="connsiteY30" fmla="*/ 3768005 h 4767395"/>
              <a:gd name="connsiteX31" fmla="*/ 6316631 w 7598667"/>
              <a:gd name="connsiteY31" fmla="*/ 3756645 h 4767395"/>
              <a:gd name="connsiteX32" fmla="*/ 6250399 w 7598667"/>
              <a:gd name="connsiteY32" fmla="*/ 3723201 h 4767395"/>
              <a:gd name="connsiteX33" fmla="*/ 6127918 w 7598667"/>
              <a:gd name="connsiteY33" fmla="*/ 3697992 h 4767395"/>
              <a:gd name="connsiteX34" fmla="*/ 6168154 w 7598667"/>
              <a:gd name="connsiteY34" fmla="*/ 3613896 h 4767395"/>
              <a:gd name="connsiteX35" fmla="*/ 6208040 w 7598667"/>
              <a:gd name="connsiteY35" fmla="*/ 3537620 h 4767395"/>
              <a:gd name="connsiteX36" fmla="*/ 6325548 w 7598667"/>
              <a:gd name="connsiteY36" fmla="*/ 3606063 h 4767395"/>
              <a:gd name="connsiteX37" fmla="*/ 6403947 w 7598667"/>
              <a:gd name="connsiteY37" fmla="*/ 3590144 h 4767395"/>
              <a:gd name="connsiteX38" fmla="*/ 6504196 w 7598667"/>
              <a:gd name="connsiteY38" fmla="*/ 3569928 h 4767395"/>
              <a:gd name="connsiteX39" fmla="*/ 6646108 w 7598667"/>
              <a:gd name="connsiteY39" fmla="*/ 3607986 h 4767395"/>
              <a:gd name="connsiteX40" fmla="*/ 6783667 w 7598667"/>
              <a:gd name="connsiteY40" fmla="*/ 3356272 h 4767395"/>
              <a:gd name="connsiteX41" fmla="*/ 7048723 w 7598667"/>
              <a:gd name="connsiteY41" fmla="*/ 3532810 h 4767395"/>
              <a:gd name="connsiteX42" fmla="*/ 7241176 w 7598667"/>
              <a:gd name="connsiteY42" fmla="*/ 3657456 h 4767395"/>
              <a:gd name="connsiteX43" fmla="*/ 7574513 w 7598667"/>
              <a:gd name="connsiteY43" fmla="*/ 3873650 h 4767395"/>
              <a:gd name="connsiteX44" fmla="*/ 7598667 w 7598667"/>
              <a:gd name="connsiteY44" fmla="*/ 3822008 h 4767395"/>
              <a:gd name="connsiteX45" fmla="*/ 6283768 w 7598667"/>
              <a:gd name="connsiteY45" fmla="*/ 2708318 h 4767395"/>
              <a:gd name="connsiteX46" fmla="*/ 4645575 w 7598667"/>
              <a:gd name="connsiteY46" fmla="*/ 1583297 h 4767395"/>
              <a:gd name="connsiteX47" fmla="*/ 3867373 w 7598667"/>
              <a:gd name="connsiteY47" fmla="*/ 1139217 h 4767395"/>
              <a:gd name="connsiteX48" fmla="*/ 3486103 w 7598667"/>
              <a:gd name="connsiteY48" fmla="*/ 704132 h 4767395"/>
              <a:gd name="connsiteX49" fmla="*/ 3087016 w 7598667"/>
              <a:gd name="connsiteY49" fmla="*/ 0 h 4767395"/>
              <a:gd name="connsiteX50" fmla="*/ 2496563 w 7598667"/>
              <a:gd name="connsiteY50" fmla="*/ 1111482 h 4767395"/>
              <a:gd name="connsiteX51" fmla="*/ 2219947 w 7598667"/>
              <a:gd name="connsiteY51" fmla="*/ 1136758 h 4767395"/>
              <a:gd name="connsiteX52" fmla="*/ 1912323 w 7598667"/>
              <a:gd name="connsiteY52" fmla="*/ 1189352 h 4767395"/>
              <a:gd name="connsiteX53" fmla="*/ 1399497 w 7598667"/>
              <a:gd name="connsiteY53" fmla="*/ 1250165 h 4767395"/>
              <a:gd name="connsiteX54" fmla="*/ 843361 w 7598667"/>
              <a:gd name="connsiteY54" fmla="*/ 1221753 h 4767395"/>
              <a:gd name="connsiteX55" fmla="*/ 773198 w 7598667"/>
              <a:gd name="connsiteY55" fmla="*/ 1320132 h 4767395"/>
              <a:gd name="connsiteX56" fmla="*/ 679955 w 7598667"/>
              <a:gd name="connsiteY56" fmla="*/ 1444601 h 4767395"/>
              <a:gd name="connsiteX57" fmla="*/ 572088 w 7598667"/>
              <a:gd name="connsiteY57" fmla="*/ 1445451 h 4767395"/>
              <a:gd name="connsiteX58" fmla="*/ 542558 w 7598667"/>
              <a:gd name="connsiteY58" fmla="*/ 1577674 h 4767395"/>
              <a:gd name="connsiteX59" fmla="*/ 325008 w 7598667"/>
              <a:gd name="connsiteY59" fmla="*/ 1536110 h 4767395"/>
              <a:gd name="connsiteX60" fmla="*/ 68214 w 7598667"/>
              <a:gd name="connsiteY60" fmla="*/ 1417348 h 4767395"/>
              <a:gd name="connsiteX61" fmla="*/ 111481 w 7598667"/>
              <a:gd name="connsiteY61" fmla="*/ 1600104 h 4767395"/>
              <a:gd name="connsiteX62" fmla="*/ 0 w 7598667"/>
              <a:gd name="connsiteY62" fmla="*/ 1721116 h 4767395"/>
              <a:gd name="connsiteX63" fmla="*/ 11458 w 7598667"/>
              <a:gd name="connsiteY63" fmla="*/ 1907373 h 4767395"/>
              <a:gd name="connsiteX64" fmla="*/ 141076 w 7598667"/>
              <a:gd name="connsiteY64" fmla="*/ 1878374 h 4767395"/>
              <a:gd name="connsiteX65" fmla="*/ 376873 w 7598667"/>
              <a:gd name="connsiteY65" fmla="*/ 1961561 h 4767395"/>
              <a:gd name="connsiteX66" fmla="*/ 536938 w 7598667"/>
              <a:gd name="connsiteY66" fmla="*/ 2091624 h 4767395"/>
              <a:gd name="connsiteX67" fmla="*/ 493191 w 7598667"/>
              <a:gd name="connsiteY67" fmla="*/ 2296697 h 4767395"/>
              <a:gd name="connsiteX68" fmla="*/ 730136 w 7598667"/>
              <a:gd name="connsiteY68" fmla="*/ 2526836 h 4767395"/>
              <a:gd name="connsiteX69" fmla="*/ 675269 w 7598667"/>
              <a:gd name="connsiteY69" fmla="*/ 2688414 h 4767395"/>
              <a:gd name="connsiteX0" fmla="*/ 675269 w 7598667"/>
              <a:gd name="connsiteY0" fmla="*/ 2688414 h 4767395"/>
              <a:gd name="connsiteX1" fmla="*/ 565706 w 7598667"/>
              <a:gd name="connsiteY1" fmla="*/ 2879429 h 4767395"/>
              <a:gd name="connsiteX2" fmla="*/ 1581370 w 7598667"/>
              <a:gd name="connsiteY2" fmla="*/ 3298041 h 4767395"/>
              <a:gd name="connsiteX3" fmla="*/ 1389433 w 7598667"/>
              <a:gd name="connsiteY3" fmla="*/ 3770451 h 4767395"/>
              <a:gd name="connsiteX4" fmla="*/ 1112059 w 7598667"/>
              <a:gd name="connsiteY4" fmla="*/ 4415133 h 4767395"/>
              <a:gd name="connsiteX5" fmla="*/ 1544385 w 7598667"/>
              <a:gd name="connsiteY5" fmla="*/ 4131991 h 4767395"/>
              <a:gd name="connsiteX6" fmla="*/ 1562646 w 7598667"/>
              <a:gd name="connsiteY6" fmla="*/ 4008919 h 4767395"/>
              <a:gd name="connsiteX7" fmla="*/ 1692283 w 7598667"/>
              <a:gd name="connsiteY7" fmla="*/ 4030138 h 4767395"/>
              <a:gd name="connsiteX8" fmla="*/ 1658364 w 7598667"/>
              <a:gd name="connsiteY8" fmla="*/ 4110832 h 4767395"/>
              <a:gd name="connsiteX9" fmla="*/ 2041774 w 7598667"/>
              <a:gd name="connsiteY9" fmla="*/ 4243777 h 4767395"/>
              <a:gd name="connsiteX10" fmla="*/ 2106574 w 7598667"/>
              <a:gd name="connsiteY10" fmla="*/ 4270008 h 4767395"/>
              <a:gd name="connsiteX11" fmla="*/ 2105366 w 7598667"/>
              <a:gd name="connsiteY11" fmla="*/ 4175518 h 4767395"/>
              <a:gd name="connsiteX12" fmla="*/ 2152043 w 7598667"/>
              <a:gd name="connsiteY12" fmla="*/ 3979079 h 4767395"/>
              <a:gd name="connsiteX13" fmla="*/ 2236940 w 7598667"/>
              <a:gd name="connsiteY13" fmla="*/ 3504740 h 4767395"/>
              <a:gd name="connsiteX14" fmla="*/ 3115731 w 7598667"/>
              <a:gd name="connsiteY14" fmla="*/ 4205776 h 4767395"/>
              <a:gd name="connsiteX15" fmla="*/ 3405817 w 7598667"/>
              <a:gd name="connsiteY15" fmla="*/ 4344812 h 4767395"/>
              <a:gd name="connsiteX16" fmla="*/ 3609299 w 7598667"/>
              <a:gd name="connsiteY16" fmla="*/ 4380766 h 4767395"/>
              <a:gd name="connsiteX17" fmla="*/ 3857501 w 7598667"/>
              <a:gd name="connsiteY17" fmla="*/ 4443399 h 4767395"/>
              <a:gd name="connsiteX18" fmla="*/ 4148027 w 7598667"/>
              <a:gd name="connsiteY18" fmla="*/ 4494406 h 4767395"/>
              <a:gd name="connsiteX19" fmla="*/ 4221919 w 7598667"/>
              <a:gd name="connsiteY19" fmla="*/ 4475373 h 4767395"/>
              <a:gd name="connsiteX20" fmla="*/ 4210193 w 7598667"/>
              <a:gd name="connsiteY20" fmla="*/ 3990401 h 4767395"/>
              <a:gd name="connsiteX21" fmla="*/ 4217302 w 7598667"/>
              <a:gd name="connsiteY21" fmla="*/ 3696029 h 4767395"/>
              <a:gd name="connsiteX22" fmla="*/ 4269961 w 7598667"/>
              <a:gd name="connsiteY22" fmla="*/ 3651410 h 4767395"/>
              <a:gd name="connsiteX23" fmla="*/ 4732643 w 7598667"/>
              <a:gd name="connsiteY23" fmla="*/ 4034373 h 4767395"/>
              <a:gd name="connsiteX24" fmla="*/ 5094939 w 7598667"/>
              <a:gd name="connsiteY24" fmla="*/ 4282195 h 4767395"/>
              <a:gd name="connsiteX25" fmla="*/ 5679413 w 7598667"/>
              <a:gd name="connsiteY25" fmla="*/ 4767395 h 4767395"/>
              <a:gd name="connsiteX26" fmla="*/ 5686417 w 7598667"/>
              <a:gd name="connsiteY26" fmla="*/ 4457544 h 4767395"/>
              <a:gd name="connsiteX27" fmla="*/ 5532213 w 7598667"/>
              <a:gd name="connsiteY27" fmla="*/ 4196381 h 4767395"/>
              <a:gd name="connsiteX28" fmla="*/ 5802992 w 7598667"/>
              <a:gd name="connsiteY28" fmla="*/ 4114941 h 4767395"/>
              <a:gd name="connsiteX29" fmla="*/ 6076406 w 7598667"/>
              <a:gd name="connsiteY29" fmla="*/ 4022686 h 4767395"/>
              <a:gd name="connsiteX30" fmla="*/ 6071962 w 7598667"/>
              <a:gd name="connsiteY30" fmla="*/ 3768005 h 4767395"/>
              <a:gd name="connsiteX31" fmla="*/ 6316631 w 7598667"/>
              <a:gd name="connsiteY31" fmla="*/ 3756645 h 4767395"/>
              <a:gd name="connsiteX32" fmla="*/ 6250399 w 7598667"/>
              <a:gd name="connsiteY32" fmla="*/ 3723201 h 4767395"/>
              <a:gd name="connsiteX33" fmla="*/ 6127918 w 7598667"/>
              <a:gd name="connsiteY33" fmla="*/ 3697992 h 4767395"/>
              <a:gd name="connsiteX34" fmla="*/ 6168154 w 7598667"/>
              <a:gd name="connsiteY34" fmla="*/ 3613896 h 4767395"/>
              <a:gd name="connsiteX35" fmla="*/ 6208040 w 7598667"/>
              <a:gd name="connsiteY35" fmla="*/ 3537620 h 4767395"/>
              <a:gd name="connsiteX36" fmla="*/ 6325548 w 7598667"/>
              <a:gd name="connsiteY36" fmla="*/ 3606063 h 4767395"/>
              <a:gd name="connsiteX37" fmla="*/ 6403947 w 7598667"/>
              <a:gd name="connsiteY37" fmla="*/ 3590144 h 4767395"/>
              <a:gd name="connsiteX38" fmla="*/ 6504196 w 7598667"/>
              <a:gd name="connsiteY38" fmla="*/ 3569928 h 4767395"/>
              <a:gd name="connsiteX39" fmla="*/ 6646108 w 7598667"/>
              <a:gd name="connsiteY39" fmla="*/ 3607986 h 4767395"/>
              <a:gd name="connsiteX40" fmla="*/ 6783667 w 7598667"/>
              <a:gd name="connsiteY40" fmla="*/ 3356272 h 4767395"/>
              <a:gd name="connsiteX41" fmla="*/ 7048723 w 7598667"/>
              <a:gd name="connsiteY41" fmla="*/ 3532810 h 4767395"/>
              <a:gd name="connsiteX42" fmla="*/ 7241176 w 7598667"/>
              <a:gd name="connsiteY42" fmla="*/ 3657456 h 4767395"/>
              <a:gd name="connsiteX43" fmla="*/ 7574513 w 7598667"/>
              <a:gd name="connsiteY43" fmla="*/ 3873650 h 4767395"/>
              <a:gd name="connsiteX44" fmla="*/ 7598667 w 7598667"/>
              <a:gd name="connsiteY44" fmla="*/ 3822008 h 4767395"/>
              <a:gd name="connsiteX45" fmla="*/ 6283768 w 7598667"/>
              <a:gd name="connsiteY45" fmla="*/ 2708318 h 4767395"/>
              <a:gd name="connsiteX46" fmla="*/ 4645575 w 7598667"/>
              <a:gd name="connsiteY46" fmla="*/ 1583297 h 4767395"/>
              <a:gd name="connsiteX47" fmla="*/ 3867373 w 7598667"/>
              <a:gd name="connsiteY47" fmla="*/ 1139217 h 4767395"/>
              <a:gd name="connsiteX48" fmla="*/ 3486103 w 7598667"/>
              <a:gd name="connsiteY48" fmla="*/ 704132 h 4767395"/>
              <a:gd name="connsiteX49" fmla="*/ 3074370 w 7598667"/>
              <a:gd name="connsiteY49" fmla="*/ 0 h 4767395"/>
              <a:gd name="connsiteX50" fmla="*/ 2496563 w 7598667"/>
              <a:gd name="connsiteY50" fmla="*/ 1111482 h 4767395"/>
              <a:gd name="connsiteX51" fmla="*/ 2219947 w 7598667"/>
              <a:gd name="connsiteY51" fmla="*/ 1136758 h 4767395"/>
              <a:gd name="connsiteX52" fmla="*/ 1912323 w 7598667"/>
              <a:gd name="connsiteY52" fmla="*/ 1189352 h 4767395"/>
              <a:gd name="connsiteX53" fmla="*/ 1399497 w 7598667"/>
              <a:gd name="connsiteY53" fmla="*/ 1250165 h 4767395"/>
              <a:gd name="connsiteX54" fmla="*/ 843361 w 7598667"/>
              <a:gd name="connsiteY54" fmla="*/ 1221753 h 4767395"/>
              <a:gd name="connsiteX55" fmla="*/ 773198 w 7598667"/>
              <a:gd name="connsiteY55" fmla="*/ 1320132 h 4767395"/>
              <a:gd name="connsiteX56" fmla="*/ 679955 w 7598667"/>
              <a:gd name="connsiteY56" fmla="*/ 1444601 h 4767395"/>
              <a:gd name="connsiteX57" fmla="*/ 572088 w 7598667"/>
              <a:gd name="connsiteY57" fmla="*/ 1445451 h 4767395"/>
              <a:gd name="connsiteX58" fmla="*/ 542558 w 7598667"/>
              <a:gd name="connsiteY58" fmla="*/ 1577674 h 4767395"/>
              <a:gd name="connsiteX59" fmla="*/ 325008 w 7598667"/>
              <a:gd name="connsiteY59" fmla="*/ 1536110 h 4767395"/>
              <a:gd name="connsiteX60" fmla="*/ 68214 w 7598667"/>
              <a:gd name="connsiteY60" fmla="*/ 1417348 h 4767395"/>
              <a:gd name="connsiteX61" fmla="*/ 111481 w 7598667"/>
              <a:gd name="connsiteY61" fmla="*/ 1600104 h 4767395"/>
              <a:gd name="connsiteX62" fmla="*/ 0 w 7598667"/>
              <a:gd name="connsiteY62" fmla="*/ 1721116 h 4767395"/>
              <a:gd name="connsiteX63" fmla="*/ 11458 w 7598667"/>
              <a:gd name="connsiteY63" fmla="*/ 1907373 h 4767395"/>
              <a:gd name="connsiteX64" fmla="*/ 141076 w 7598667"/>
              <a:gd name="connsiteY64" fmla="*/ 1878374 h 4767395"/>
              <a:gd name="connsiteX65" fmla="*/ 376873 w 7598667"/>
              <a:gd name="connsiteY65" fmla="*/ 1961561 h 4767395"/>
              <a:gd name="connsiteX66" fmla="*/ 536938 w 7598667"/>
              <a:gd name="connsiteY66" fmla="*/ 2091624 h 4767395"/>
              <a:gd name="connsiteX67" fmla="*/ 493191 w 7598667"/>
              <a:gd name="connsiteY67" fmla="*/ 2296697 h 4767395"/>
              <a:gd name="connsiteX68" fmla="*/ 730136 w 7598667"/>
              <a:gd name="connsiteY68" fmla="*/ 2526836 h 4767395"/>
              <a:gd name="connsiteX69" fmla="*/ 675269 w 7598667"/>
              <a:gd name="connsiteY69" fmla="*/ 2688414 h 4767395"/>
              <a:gd name="connsiteX0" fmla="*/ 675269 w 7598667"/>
              <a:gd name="connsiteY0" fmla="*/ 2688414 h 4767395"/>
              <a:gd name="connsiteX1" fmla="*/ 565706 w 7598667"/>
              <a:gd name="connsiteY1" fmla="*/ 2879429 h 4767395"/>
              <a:gd name="connsiteX2" fmla="*/ 1581370 w 7598667"/>
              <a:gd name="connsiteY2" fmla="*/ 3298041 h 4767395"/>
              <a:gd name="connsiteX3" fmla="*/ 1389433 w 7598667"/>
              <a:gd name="connsiteY3" fmla="*/ 3770451 h 4767395"/>
              <a:gd name="connsiteX4" fmla="*/ 1112059 w 7598667"/>
              <a:gd name="connsiteY4" fmla="*/ 4415133 h 4767395"/>
              <a:gd name="connsiteX5" fmla="*/ 1544385 w 7598667"/>
              <a:gd name="connsiteY5" fmla="*/ 4131991 h 4767395"/>
              <a:gd name="connsiteX6" fmla="*/ 1562646 w 7598667"/>
              <a:gd name="connsiteY6" fmla="*/ 4008919 h 4767395"/>
              <a:gd name="connsiteX7" fmla="*/ 1692283 w 7598667"/>
              <a:gd name="connsiteY7" fmla="*/ 4030138 h 4767395"/>
              <a:gd name="connsiteX8" fmla="*/ 1658364 w 7598667"/>
              <a:gd name="connsiteY8" fmla="*/ 4110832 h 4767395"/>
              <a:gd name="connsiteX9" fmla="*/ 2041774 w 7598667"/>
              <a:gd name="connsiteY9" fmla="*/ 4243777 h 4767395"/>
              <a:gd name="connsiteX10" fmla="*/ 2106574 w 7598667"/>
              <a:gd name="connsiteY10" fmla="*/ 4270008 h 4767395"/>
              <a:gd name="connsiteX11" fmla="*/ 2105366 w 7598667"/>
              <a:gd name="connsiteY11" fmla="*/ 4175518 h 4767395"/>
              <a:gd name="connsiteX12" fmla="*/ 2152043 w 7598667"/>
              <a:gd name="connsiteY12" fmla="*/ 3979079 h 4767395"/>
              <a:gd name="connsiteX13" fmla="*/ 2236940 w 7598667"/>
              <a:gd name="connsiteY13" fmla="*/ 3504740 h 4767395"/>
              <a:gd name="connsiteX14" fmla="*/ 3115731 w 7598667"/>
              <a:gd name="connsiteY14" fmla="*/ 4205776 h 4767395"/>
              <a:gd name="connsiteX15" fmla="*/ 3405817 w 7598667"/>
              <a:gd name="connsiteY15" fmla="*/ 4344812 h 4767395"/>
              <a:gd name="connsiteX16" fmla="*/ 3609299 w 7598667"/>
              <a:gd name="connsiteY16" fmla="*/ 4380766 h 4767395"/>
              <a:gd name="connsiteX17" fmla="*/ 3857501 w 7598667"/>
              <a:gd name="connsiteY17" fmla="*/ 4443399 h 4767395"/>
              <a:gd name="connsiteX18" fmla="*/ 4148027 w 7598667"/>
              <a:gd name="connsiteY18" fmla="*/ 4494406 h 4767395"/>
              <a:gd name="connsiteX19" fmla="*/ 4221919 w 7598667"/>
              <a:gd name="connsiteY19" fmla="*/ 4475373 h 4767395"/>
              <a:gd name="connsiteX20" fmla="*/ 4210193 w 7598667"/>
              <a:gd name="connsiteY20" fmla="*/ 3990401 h 4767395"/>
              <a:gd name="connsiteX21" fmla="*/ 4217302 w 7598667"/>
              <a:gd name="connsiteY21" fmla="*/ 3696029 h 4767395"/>
              <a:gd name="connsiteX22" fmla="*/ 4269961 w 7598667"/>
              <a:gd name="connsiteY22" fmla="*/ 3651410 h 4767395"/>
              <a:gd name="connsiteX23" fmla="*/ 4732643 w 7598667"/>
              <a:gd name="connsiteY23" fmla="*/ 4034373 h 4767395"/>
              <a:gd name="connsiteX24" fmla="*/ 5094939 w 7598667"/>
              <a:gd name="connsiteY24" fmla="*/ 4282195 h 4767395"/>
              <a:gd name="connsiteX25" fmla="*/ 5679413 w 7598667"/>
              <a:gd name="connsiteY25" fmla="*/ 4767395 h 4767395"/>
              <a:gd name="connsiteX26" fmla="*/ 5686417 w 7598667"/>
              <a:gd name="connsiteY26" fmla="*/ 4457544 h 4767395"/>
              <a:gd name="connsiteX27" fmla="*/ 5532213 w 7598667"/>
              <a:gd name="connsiteY27" fmla="*/ 4196381 h 4767395"/>
              <a:gd name="connsiteX28" fmla="*/ 5802992 w 7598667"/>
              <a:gd name="connsiteY28" fmla="*/ 4114941 h 4767395"/>
              <a:gd name="connsiteX29" fmla="*/ 6076406 w 7598667"/>
              <a:gd name="connsiteY29" fmla="*/ 4022686 h 4767395"/>
              <a:gd name="connsiteX30" fmla="*/ 6071962 w 7598667"/>
              <a:gd name="connsiteY30" fmla="*/ 3768005 h 4767395"/>
              <a:gd name="connsiteX31" fmla="*/ 6316631 w 7598667"/>
              <a:gd name="connsiteY31" fmla="*/ 3756645 h 4767395"/>
              <a:gd name="connsiteX32" fmla="*/ 6250399 w 7598667"/>
              <a:gd name="connsiteY32" fmla="*/ 3723201 h 4767395"/>
              <a:gd name="connsiteX33" fmla="*/ 6127918 w 7598667"/>
              <a:gd name="connsiteY33" fmla="*/ 3697992 h 4767395"/>
              <a:gd name="connsiteX34" fmla="*/ 6168154 w 7598667"/>
              <a:gd name="connsiteY34" fmla="*/ 3613896 h 4767395"/>
              <a:gd name="connsiteX35" fmla="*/ 6208040 w 7598667"/>
              <a:gd name="connsiteY35" fmla="*/ 3537620 h 4767395"/>
              <a:gd name="connsiteX36" fmla="*/ 6325548 w 7598667"/>
              <a:gd name="connsiteY36" fmla="*/ 3606063 h 4767395"/>
              <a:gd name="connsiteX37" fmla="*/ 6403947 w 7598667"/>
              <a:gd name="connsiteY37" fmla="*/ 3590144 h 4767395"/>
              <a:gd name="connsiteX38" fmla="*/ 6504196 w 7598667"/>
              <a:gd name="connsiteY38" fmla="*/ 3569928 h 4767395"/>
              <a:gd name="connsiteX39" fmla="*/ 6646108 w 7598667"/>
              <a:gd name="connsiteY39" fmla="*/ 3607986 h 4767395"/>
              <a:gd name="connsiteX40" fmla="*/ 6783667 w 7598667"/>
              <a:gd name="connsiteY40" fmla="*/ 3356272 h 4767395"/>
              <a:gd name="connsiteX41" fmla="*/ 7048723 w 7598667"/>
              <a:gd name="connsiteY41" fmla="*/ 3532810 h 4767395"/>
              <a:gd name="connsiteX42" fmla="*/ 7241176 w 7598667"/>
              <a:gd name="connsiteY42" fmla="*/ 3657456 h 4767395"/>
              <a:gd name="connsiteX43" fmla="*/ 7574513 w 7598667"/>
              <a:gd name="connsiteY43" fmla="*/ 3873650 h 4767395"/>
              <a:gd name="connsiteX44" fmla="*/ 7598667 w 7598667"/>
              <a:gd name="connsiteY44" fmla="*/ 3822008 h 4767395"/>
              <a:gd name="connsiteX45" fmla="*/ 6283768 w 7598667"/>
              <a:gd name="connsiteY45" fmla="*/ 2708318 h 4767395"/>
              <a:gd name="connsiteX46" fmla="*/ 4645575 w 7598667"/>
              <a:gd name="connsiteY46" fmla="*/ 1583297 h 4767395"/>
              <a:gd name="connsiteX47" fmla="*/ 3867373 w 7598667"/>
              <a:gd name="connsiteY47" fmla="*/ 1139217 h 4767395"/>
              <a:gd name="connsiteX48" fmla="*/ 3486103 w 7598667"/>
              <a:gd name="connsiteY48" fmla="*/ 704132 h 4767395"/>
              <a:gd name="connsiteX49" fmla="*/ 3074370 w 7598667"/>
              <a:gd name="connsiteY49" fmla="*/ 0 h 4767395"/>
              <a:gd name="connsiteX50" fmla="*/ 2496563 w 7598667"/>
              <a:gd name="connsiteY50" fmla="*/ 1111482 h 4767395"/>
              <a:gd name="connsiteX51" fmla="*/ 2219947 w 7598667"/>
              <a:gd name="connsiteY51" fmla="*/ 1136758 h 4767395"/>
              <a:gd name="connsiteX52" fmla="*/ 1912323 w 7598667"/>
              <a:gd name="connsiteY52" fmla="*/ 1189352 h 4767395"/>
              <a:gd name="connsiteX53" fmla="*/ 1399497 w 7598667"/>
              <a:gd name="connsiteY53" fmla="*/ 1250165 h 4767395"/>
              <a:gd name="connsiteX54" fmla="*/ 843361 w 7598667"/>
              <a:gd name="connsiteY54" fmla="*/ 1221753 h 4767395"/>
              <a:gd name="connsiteX55" fmla="*/ 773198 w 7598667"/>
              <a:gd name="connsiteY55" fmla="*/ 1320132 h 4767395"/>
              <a:gd name="connsiteX56" fmla="*/ 679955 w 7598667"/>
              <a:gd name="connsiteY56" fmla="*/ 1444601 h 4767395"/>
              <a:gd name="connsiteX57" fmla="*/ 572088 w 7598667"/>
              <a:gd name="connsiteY57" fmla="*/ 1445451 h 4767395"/>
              <a:gd name="connsiteX58" fmla="*/ 542558 w 7598667"/>
              <a:gd name="connsiteY58" fmla="*/ 1577674 h 4767395"/>
              <a:gd name="connsiteX59" fmla="*/ 325008 w 7598667"/>
              <a:gd name="connsiteY59" fmla="*/ 1536110 h 4767395"/>
              <a:gd name="connsiteX60" fmla="*/ 68214 w 7598667"/>
              <a:gd name="connsiteY60" fmla="*/ 1417348 h 4767395"/>
              <a:gd name="connsiteX61" fmla="*/ 111481 w 7598667"/>
              <a:gd name="connsiteY61" fmla="*/ 1600104 h 4767395"/>
              <a:gd name="connsiteX62" fmla="*/ 0 w 7598667"/>
              <a:gd name="connsiteY62" fmla="*/ 1721116 h 4767395"/>
              <a:gd name="connsiteX63" fmla="*/ 11458 w 7598667"/>
              <a:gd name="connsiteY63" fmla="*/ 1907373 h 4767395"/>
              <a:gd name="connsiteX64" fmla="*/ 141076 w 7598667"/>
              <a:gd name="connsiteY64" fmla="*/ 1878374 h 4767395"/>
              <a:gd name="connsiteX65" fmla="*/ 376873 w 7598667"/>
              <a:gd name="connsiteY65" fmla="*/ 1961561 h 4767395"/>
              <a:gd name="connsiteX66" fmla="*/ 536938 w 7598667"/>
              <a:gd name="connsiteY66" fmla="*/ 2091624 h 4767395"/>
              <a:gd name="connsiteX67" fmla="*/ 493191 w 7598667"/>
              <a:gd name="connsiteY67" fmla="*/ 2296697 h 4767395"/>
              <a:gd name="connsiteX68" fmla="*/ 730136 w 7598667"/>
              <a:gd name="connsiteY68" fmla="*/ 2526836 h 4767395"/>
              <a:gd name="connsiteX69" fmla="*/ 675269 w 7598667"/>
              <a:gd name="connsiteY69" fmla="*/ 2688414 h 4767395"/>
              <a:gd name="connsiteX0" fmla="*/ 675269 w 7598667"/>
              <a:gd name="connsiteY0" fmla="*/ 2688414 h 4767395"/>
              <a:gd name="connsiteX1" fmla="*/ 565706 w 7598667"/>
              <a:gd name="connsiteY1" fmla="*/ 2879429 h 4767395"/>
              <a:gd name="connsiteX2" fmla="*/ 1581370 w 7598667"/>
              <a:gd name="connsiteY2" fmla="*/ 3298041 h 4767395"/>
              <a:gd name="connsiteX3" fmla="*/ 1389433 w 7598667"/>
              <a:gd name="connsiteY3" fmla="*/ 3770451 h 4767395"/>
              <a:gd name="connsiteX4" fmla="*/ 1112059 w 7598667"/>
              <a:gd name="connsiteY4" fmla="*/ 4415133 h 4767395"/>
              <a:gd name="connsiteX5" fmla="*/ 1544385 w 7598667"/>
              <a:gd name="connsiteY5" fmla="*/ 4131991 h 4767395"/>
              <a:gd name="connsiteX6" fmla="*/ 1562646 w 7598667"/>
              <a:gd name="connsiteY6" fmla="*/ 4008919 h 4767395"/>
              <a:gd name="connsiteX7" fmla="*/ 1692283 w 7598667"/>
              <a:gd name="connsiteY7" fmla="*/ 4030138 h 4767395"/>
              <a:gd name="connsiteX8" fmla="*/ 1658364 w 7598667"/>
              <a:gd name="connsiteY8" fmla="*/ 4110832 h 4767395"/>
              <a:gd name="connsiteX9" fmla="*/ 2041774 w 7598667"/>
              <a:gd name="connsiteY9" fmla="*/ 4243777 h 4767395"/>
              <a:gd name="connsiteX10" fmla="*/ 2106574 w 7598667"/>
              <a:gd name="connsiteY10" fmla="*/ 4270008 h 4767395"/>
              <a:gd name="connsiteX11" fmla="*/ 2105366 w 7598667"/>
              <a:gd name="connsiteY11" fmla="*/ 4175518 h 4767395"/>
              <a:gd name="connsiteX12" fmla="*/ 2152043 w 7598667"/>
              <a:gd name="connsiteY12" fmla="*/ 3979079 h 4767395"/>
              <a:gd name="connsiteX13" fmla="*/ 2236940 w 7598667"/>
              <a:gd name="connsiteY13" fmla="*/ 3504740 h 4767395"/>
              <a:gd name="connsiteX14" fmla="*/ 3115731 w 7598667"/>
              <a:gd name="connsiteY14" fmla="*/ 4205776 h 4767395"/>
              <a:gd name="connsiteX15" fmla="*/ 3405817 w 7598667"/>
              <a:gd name="connsiteY15" fmla="*/ 4344812 h 4767395"/>
              <a:gd name="connsiteX16" fmla="*/ 3609299 w 7598667"/>
              <a:gd name="connsiteY16" fmla="*/ 4380766 h 4767395"/>
              <a:gd name="connsiteX17" fmla="*/ 3857501 w 7598667"/>
              <a:gd name="connsiteY17" fmla="*/ 4443399 h 4767395"/>
              <a:gd name="connsiteX18" fmla="*/ 4148027 w 7598667"/>
              <a:gd name="connsiteY18" fmla="*/ 4494406 h 4767395"/>
              <a:gd name="connsiteX19" fmla="*/ 4221919 w 7598667"/>
              <a:gd name="connsiteY19" fmla="*/ 4475373 h 4767395"/>
              <a:gd name="connsiteX20" fmla="*/ 4210193 w 7598667"/>
              <a:gd name="connsiteY20" fmla="*/ 3990401 h 4767395"/>
              <a:gd name="connsiteX21" fmla="*/ 4217302 w 7598667"/>
              <a:gd name="connsiteY21" fmla="*/ 3696029 h 4767395"/>
              <a:gd name="connsiteX22" fmla="*/ 4269961 w 7598667"/>
              <a:gd name="connsiteY22" fmla="*/ 3651410 h 4767395"/>
              <a:gd name="connsiteX23" fmla="*/ 4732643 w 7598667"/>
              <a:gd name="connsiteY23" fmla="*/ 4034373 h 4767395"/>
              <a:gd name="connsiteX24" fmla="*/ 5094939 w 7598667"/>
              <a:gd name="connsiteY24" fmla="*/ 4282195 h 4767395"/>
              <a:gd name="connsiteX25" fmla="*/ 5679413 w 7598667"/>
              <a:gd name="connsiteY25" fmla="*/ 4767395 h 4767395"/>
              <a:gd name="connsiteX26" fmla="*/ 5686417 w 7598667"/>
              <a:gd name="connsiteY26" fmla="*/ 4457544 h 4767395"/>
              <a:gd name="connsiteX27" fmla="*/ 5532213 w 7598667"/>
              <a:gd name="connsiteY27" fmla="*/ 4196381 h 4767395"/>
              <a:gd name="connsiteX28" fmla="*/ 5802992 w 7598667"/>
              <a:gd name="connsiteY28" fmla="*/ 4114941 h 4767395"/>
              <a:gd name="connsiteX29" fmla="*/ 6076406 w 7598667"/>
              <a:gd name="connsiteY29" fmla="*/ 4022686 h 4767395"/>
              <a:gd name="connsiteX30" fmla="*/ 6071962 w 7598667"/>
              <a:gd name="connsiteY30" fmla="*/ 3768005 h 4767395"/>
              <a:gd name="connsiteX31" fmla="*/ 6316631 w 7598667"/>
              <a:gd name="connsiteY31" fmla="*/ 3756645 h 4767395"/>
              <a:gd name="connsiteX32" fmla="*/ 6250399 w 7598667"/>
              <a:gd name="connsiteY32" fmla="*/ 3723201 h 4767395"/>
              <a:gd name="connsiteX33" fmla="*/ 6127918 w 7598667"/>
              <a:gd name="connsiteY33" fmla="*/ 3697992 h 4767395"/>
              <a:gd name="connsiteX34" fmla="*/ 6168154 w 7598667"/>
              <a:gd name="connsiteY34" fmla="*/ 3613896 h 4767395"/>
              <a:gd name="connsiteX35" fmla="*/ 6208040 w 7598667"/>
              <a:gd name="connsiteY35" fmla="*/ 3537620 h 4767395"/>
              <a:gd name="connsiteX36" fmla="*/ 6325548 w 7598667"/>
              <a:gd name="connsiteY36" fmla="*/ 3606063 h 4767395"/>
              <a:gd name="connsiteX37" fmla="*/ 6403947 w 7598667"/>
              <a:gd name="connsiteY37" fmla="*/ 3590144 h 4767395"/>
              <a:gd name="connsiteX38" fmla="*/ 6504196 w 7598667"/>
              <a:gd name="connsiteY38" fmla="*/ 3569928 h 4767395"/>
              <a:gd name="connsiteX39" fmla="*/ 6646108 w 7598667"/>
              <a:gd name="connsiteY39" fmla="*/ 3607986 h 4767395"/>
              <a:gd name="connsiteX40" fmla="*/ 6783667 w 7598667"/>
              <a:gd name="connsiteY40" fmla="*/ 3356272 h 4767395"/>
              <a:gd name="connsiteX41" fmla="*/ 7048723 w 7598667"/>
              <a:gd name="connsiteY41" fmla="*/ 3532810 h 4767395"/>
              <a:gd name="connsiteX42" fmla="*/ 7241176 w 7598667"/>
              <a:gd name="connsiteY42" fmla="*/ 3657456 h 4767395"/>
              <a:gd name="connsiteX43" fmla="*/ 7574513 w 7598667"/>
              <a:gd name="connsiteY43" fmla="*/ 3873650 h 4767395"/>
              <a:gd name="connsiteX44" fmla="*/ 7598667 w 7598667"/>
              <a:gd name="connsiteY44" fmla="*/ 3822008 h 4767395"/>
              <a:gd name="connsiteX45" fmla="*/ 6283768 w 7598667"/>
              <a:gd name="connsiteY45" fmla="*/ 2708318 h 4767395"/>
              <a:gd name="connsiteX46" fmla="*/ 4645575 w 7598667"/>
              <a:gd name="connsiteY46" fmla="*/ 1583297 h 4767395"/>
              <a:gd name="connsiteX47" fmla="*/ 3867373 w 7598667"/>
              <a:gd name="connsiteY47" fmla="*/ 1139217 h 4767395"/>
              <a:gd name="connsiteX48" fmla="*/ 3486103 w 7598667"/>
              <a:gd name="connsiteY48" fmla="*/ 704132 h 4767395"/>
              <a:gd name="connsiteX49" fmla="*/ 3074370 w 7598667"/>
              <a:gd name="connsiteY49" fmla="*/ 0 h 4767395"/>
              <a:gd name="connsiteX50" fmla="*/ 2496563 w 7598667"/>
              <a:gd name="connsiteY50" fmla="*/ 1111482 h 4767395"/>
              <a:gd name="connsiteX51" fmla="*/ 2219947 w 7598667"/>
              <a:gd name="connsiteY51" fmla="*/ 1136758 h 4767395"/>
              <a:gd name="connsiteX52" fmla="*/ 1912323 w 7598667"/>
              <a:gd name="connsiteY52" fmla="*/ 1189352 h 4767395"/>
              <a:gd name="connsiteX53" fmla="*/ 1399497 w 7598667"/>
              <a:gd name="connsiteY53" fmla="*/ 1250165 h 4767395"/>
              <a:gd name="connsiteX54" fmla="*/ 843361 w 7598667"/>
              <a:gd name="connsiteY54" fmla="*/ 1221753 h 4767395"/>
              <a:gd name="connsiteX55" fmla="*/ 773198 w 7598667"/>
              <a:gd name="connsiteY55" fmla="*/ 1320132 h 4767395"/>
              <a:gd name="connsiteX56" fmla="*/ 679955 w 7598667"/>
              <a:gd name="connsiteY56" fmla="*/ 1444601 h 4767395"/>
              <a:gd name="connsiteX57" fmla="*/ 572088 w 7598667"/>
              <a:gd name="connsiteY57" fmla="*/ 1445451 h 4767395"/>
              <a:gd name="connsiteX58" fmla="*/ 542558 w 7598667"/>
              <a:gd name="connsiteY58" fmla="*/ 1577674 h 4767395"/>
              <a:gd name="connsiteX59" fmla="*/ 325008 w 7598667"/>
              <a:gd name="connsiteY59" fmla="*/ 1536110 h 4767395"/>
              <a:gd name="connsiteX60" fmla="*/ 68214 w 7598667"/>
              <a:gd name="connsiteY60" fmla="*/ 1417348 h 4767395"/>
              <a:gd name="connsiteX61" fmla="*/ 111481 w 7598667"/>
              <a:gd name="connsiteY61" fmla="*/ 1600104 h 4767395"/>
              <a:gd name="connsiteX62" fmla="*/ 0 w 7598667"/>
              <a:gd name="connsiteY62" fmla="*/ 1721116 h 4767395"/>
              <a:gd name="connsiteX63" fmla="*/ 11458 w 7598667"/>
              <a:gd name="connsiteY63" fmla="*/ 1907373 h 4767395"/>
              <a:gd name="connsiteX64" fmla="*/ 141076 w 7598667"/>
              <a:gd name="connsiteY64" fmla="*/ 1878374 h 4767395"/>
              <a:gd name="connsiteX65" fmla="*/ 376873 w 7598667"/>
              <a:gd name="connsiteY65" fmla="*/ 1961561 h 4767395"/>
              <a:gd name="connsiteX66" fmla="*/ 536938 w 7598667"/>
              <a:gd name="connsiteY66" fmla="*/ 2091624 h 4767395"/>
              <a:gd name="connsiteX67" fmla="*/ 493191 w 7598667"/>
              <a:gd name="connsiteY67" fmla="*/ 2296697 h 4767395"/>
              <a:gd name="connsiteX68" fmla="*/ 730136 w 7598667"/>
              <a:gd name="connsiteY68" fmla="*/ 2526836 h 4767395"/>
              <a:gd name="connsiteX69" fmla="*/ 675269 w 7598667"/>
              <a:gd name="connsiteY69" fmla="*/ 2688414 h 4767395"/>
              <a:gd name="connsiteX0" fmla="*/ 675269 w 7598667"/>
              <a:gd name="connsiteY0" fmla="*/ 2688414 h 4767395"/>
              <a:gd name="connsiteX1" fmla="*/ 565706 w 7598667"/>
              <a:gd name="connsiteY1" fmla="*/ 2879429 h 4767395"/>
              <a:gd name="connsiteX2" fmla="*/ 1581370 w 7598667"/>
              <a:gd name="connsiteY2" fmla="*/ 3298041 h 4767395"/>
              <a:gd name="connsiteX3" fmla="*/ 1389433 w 7598667"/>
              <a:gd name="connsiteY3" fmla="*/ 3770451 h 4767395"/>
              <a:gd name="connsiteX4" fmla="*/ 1112059 w 7598667"/>
              <a:gd name="connsiteY4" fmla="*/ 4415133 h 4767395"/>
              <a:gd name="connsiteX5" fmla="*/ 1544385 w 7598667"/>
              <a:gd name="connsiteY5" fmla="*/ 4131991 h 4767395"/>
              <a:gd name="connsiteX6" fmla="*/ 1562646 w 7598667"/>
              <a:gd name="connsiteY6" fmla="*/ 4008919 h 4767395"/>
              <a:gd name="connsiteX7" fmla="*/ 1692283 w 7598667"/>
              <a:gd name="connsiteY7" fmla="*/ 4030138 h 4767395"/>
              <a:gd name="connsiteX8" fmla="*/ 1658364 w 7598667"/>
              <a:gd name="connsiteY8" fmla="*/ 4110832 h 4767395"/>
              <a:gd name="connsiteX9" fmla="*/ 2041774 w 7598667"/>
              <a:gd name="connsiteY9" fmla="*/ 4243777 h 4767395"/>
              <a:gd name="connsiteX10" fmla="*/ 2106574 w 7598667"/>
              <a:gd name="connsiteY10" fmla="*/ 4270008 h 4767395"/>
              <a:gd name="connsiteX11" fmla="*/ 2105366 w 7598667"/>
              <a:gd name="connsiteY11" fmla="*/ 4175518 h 4767395"/>
              <a:gd name="connsiteX12" fmla="*/ 2152043 w 7598667"/>
              <a:gd name="connsiteY12" fmla="*/ 3979079 h 4767395"/>
              <a:gd name="connsiteX13" fmla="*/ 2236940 w 7598667"/>
              <a:gd name="connsiteY13" fmla="*/ 3504740 h 4767395"/>
              <a:gd name="connsiteX14" fmla="*/ 3115731 w 7598667"/>
              <a:gd name="connsiteY14" fmla="*/ 4205776 h 4767395"/>
              <a:gd name="connsiteX15" fmla="*/ 3405817 w 7598667"/>
              <a:gd name="connsiteY15" fmla="*/ 4344812 h 4767395"/>
              <a:gd name="connsiteX16" fmla="*/ 3609299 w 7598667"/>
              <a:gd name="connsiteY16" fmla="*/ 4380766 h 4767395"/>
              <a:gd name="connsiteX17" fmla="*/ 3857501 w 7598667"/>
              <a:gd name="connsiteY17" fmla="*/ 4443399 h 4767395"/>
              <a:gd name="connsiteX18" fmla="*/ 4148027 w 7598667"/>
              <a:gd name="connsiteY18" fmla="*/ 4494406 h 4767395"/>
              <a:gd name="connsiteX19" fmla="*/ 4221919 w 7598667"/>
              <a:gd name="connsiteY19" fmla="*/ 4475373 h 4767395"/>
              <a:gd name="connsiteX20" fmla="*/ 4210193 w 7598667"/>
              <a:gd name="connsiteY20" fmla="*/ 3990401 h 4767395"/>
              <a:gd name="connsiteX21" fmla="*/ 4217302 w 7598667"/>
              <a:gd name="connsiteY21" fmla="*/ 3696029 h 4767395"/>
              <a:gd name="connsiteX22" fmla="*/ 4269961 w 7598667"/>
              <a:gd name="connsiteY22" fmla="*/ 3651410 h 4767395"/>
              <a:gd name="connsiteX23" fmla="*/ 4732643 w 7598667"/>
              <a:gd name="connsiteY23" fmla="*/ 4034373 h 4767395"/>
              <a:gd name="connsiteX24" fmla="*/ 5094939 w 7598667"/>
              <a:gd name="connsiteY24" fmla="*/ 4282195 h 4767395"/>
              <a:gd name="connsiteX25" fmla="*/ 5679413 w 7598667"/>
              <a:gd name="connsiteY25" fmla="*/ 4767395 h 4767395"/>
              <a:gd name="connsiteX26" fmla="*/ 5686417 w 7598667"/>
              <a:gd name="connsiteY26" fmla="*/ 4457544 h 4767395"/>
              <a:gd name="connsiteX27" fmla="*/ 5532213 w 7598667"/>
              <a:gd name="connsiteY27" fmla="*/ 4196381 h 4767395"/>
              <a:gd name="connsiteX28" fmla="*/ 5802992 w 7598667"/>
              <a:gd name="connsiteY28" fmla="*/ 4114941 h 4767395"/>
              <a:gd name="connsiteX29" fmla="*/ 6076406 w 7598667"/>
              <a:gd name="connsiteY29" fmla="*/ 4022686 h 4767395"/>
              <a:gd name="connsiteX30" fmla="*/ 6071962 w 7598667"/>
              <a:gd name="connsiteY30" fmla="*/ 3768005 h 4767395"/>
              <a:gd name="connsiteX31" fmla="*/ 6316631 w 7598667"/>
              <a:gd name="connsiteY31" fmla="*/ 3756645 h 4767395"/>
              <a:gd name="connsiteX32" fmla="*/ 6250399 w 7598667"/>
              <a:gd name="connsiteY32" fmla="*/ 3723201 h 4767395"/>
              <a:gd name="connsiteX33" fmla="*/ 6127918 w 7598667"/>
              <a:gd name="connsiteY33" fmla="*/ 3697992 h 4767395"/>
              <a:gd name="connsiteX34" fmla="*/ 6168154 w 7598667"/>
              <a:gd name="connsiteY34" fmla="*/ 3613896 h 4767395"/>
              <a:gd name="connsiteX35" fmla="*/ 6208040 w 7598667"/>
              <a:gd name="connsiteY35" fmla="*/ 3537620 h 4767395"/>
              <a:gd name="connsiteX36" fmla="*/ 6325548 w 7598667"/>
              <a:gd name="connsiteY36" fmla="*/ 3606063 h 4767395"/>
              <a:gd name="connsiteX37" fmla="*/ 6403947 w 7598667"/>
              <a:gd name="connsiteY37" fmla="*/ 3590144 h 4767395"/>
              <a:gd name="connsiteX38" fmla="*/ 6504196 w 7598667"/>
              <a:gd name="connsiteY38" fmla="*/ 3569928 h 4767395"/>
              <a:gd name="connsiteX39" fmla="*/ 6646108 w 7598667"/>
              <a:gd name="connsiteY39" fmla="*/ 3607986 h 4767395"/>
              <a:gd name="connsiteX40" fmla="*/ 6783667 w 7598667"/>
              <a:gd name="connsiteY40" fmla="*/ 3356272 h 4767395"/>
              <a:gd name="connsiteX41" fmla="*/ 7048723 w 7598667"/>
              <a:gd name="connsiteY41" fmla="*/ 3532810 h 4767395"/>
              <a:gd name="connsiteX42" fmla="*/ 7241176 w 7598667"/>
              <a:gd name="connsiteY42" fmla="*/ 3657456 h 4767395"/>
              <a:gd name="connsiteX43" fmla="*/ 7574513 w 7598667"/>
              <a:gd name="connsiteY43" fmla="*/ 3873650 h 4767395"/>
              <a:gd name="connsiteX44" fmla="*/ 7598667 w 7598667"/>
              <a:gd name="connsiteY44" fmla="*/ 3822008 h 4767395"/>
              <a:gd name="connsiteX45" fmla="*/ 6283768 w 7598667"/>
              <a:gd name="connsiteY45" fmla="*/ 2708318 h 4767395"/>
              <a:gd name="connsiteX46" fmla="*/ 4645575 w 7598667"/>
              <a:gd name="connsiteY46" fmla="*/ 1583297 h 4767395"/>
              <a:gd name="connsiteX47" fmla="*/ 3867373 w 7598667"/>
              <a:gd name="connsiteY47" fmla="*/ 1139217 h 4767395"/>
              <a:gd name="connsiteX48" fmla="*/ 3486103 w 7598667"/>
              <a:gd name="connsiteY48" fmla="*/ 704132 h 4767395"/>
              <a:gd name="connsiteX49" fmla="*/ 3074370 w 7598667"/>
              <a:gd name="connsiteY49" fmla="*/ 0 h 4767395"/>
              <a:gd name="connsiteX50" fmla="*/ 2496563 w 7598667"/>
              <a:gd name="connsiteY50" fmla="*/ 1111482 h 4767395"/>
              <a:gd name="connsiteX51" fmla="*/ 2219947 w 7598667"/>
              <a:gd name="connsiteY51" fmla="*/ 1136758 h 4767395"/>
              <a:gd name="connsiteX52" fmla="*/ 1912323 w 7598667"/>
              <a:gd name="connsiteY52" fmla="*/ 1189352 h 4767395"/>
              <a:gd name="connsiteX53" fmla="*/ 1399497 w 7598667"/>
              <a:gd name="connsiteY53" fmla="*/ 1250165 h 4767395"/>
              <a:gd name="connsiteX54" fmla="*/ 843361 w 7598667"/>
              <a:gd name="connsiteY54" fmla="*/ 1221753 h 4767395"/>
              <a:gd name="connsiteX55" fmla="*/ 773198 w 7598667"/>
              <a:gd name="connsiteY55" fmla="*/ 1320132 h 4767395"/>
              <a:gd name="connsiteX56" fmla="*/ 679955 w 7598667"/>
              <a:gd name="connsiteY56" fmla="*/ 1444601 h 4767395"/>
              <a:gd name="connsiteX57" fmla="*/ 572088 w 7598667"/>
              <a:gd name="connsiteY57" fmla="*/ 1445451 h 4767395"/>
              <a:gd name="connsiteX58" fmla="*/ 542558 w 7598667"/>
              <a:gd name="connsiteY58" fmla="*/ 1577674 h 4767395"/>
              <a:gd name="connsiteX59" fmla="*/ 325008 w 7598667"/>
              <a:gd name="connsiteY59" fmla="*/ 1536110 h 4767395"/>
              <a:gd name="connsiteX60" fmla="*/ 68214 w 7598667"/>
              <a:gd name="connsiteY60" fmla="*/ 1417348 h 4767395"/>
              <a:gd name="connsiteX61" fmla="*/ 111481 w 7598667"/>
              <a:gd name="connsiteY61" fmla="*/ 1600104 h 4767395"/>
              <a:gd name="connsiteX62" fmla="*/ 0 w 7598667"/>
              <a:gd name="connsiteY62" fmla="*/ 1721116 h 4767395"/>
              <a:gd name="connsiteX63" fmla="*/ 11458 w 7598667"/>
              <a:gd name="connsiteY63" fmla="*/ 1907373 h 4767395"/>
              <a:gd name="connsiteX64" fmla="*/ 141076 w 7598667"/>
              <a:gd name="connsiteY64" fmla="*/ 1878374 h 4767395"/>
              <a:gd name="connsiteX65" fmla="*/ 376873 w 7598667"/>
              <a:gd name="connsiteY65" fmla="*/ 1961561 h 4767395"/>
              <a:gd name="connsiteX66" fmla="*/ 536938 w 7598667"/>
              <a:gd name="connsiteY66" fmla="*/ 2091624 h 4767395"/>
              <a:gd name="connsiteX67" fmla="*/ 493191 w 7598667"/>
              <a:gd name="connsiteY67" fmla="*/ 2296697 h 4767395"/>
              <a:gd name="connsiteX68" fmla="*/ 730136 w 7598667"/>
              <a:gd name="connsiteY68" fmla="*/ 2526836 h 4767395"/>
              <a:gd name="connsiteX69" fmla="*/ 675269 w 7598667"/>
              <a:gd name="connsiteY69" fmla="*/ 2688414 h 4767395"/>
              <a:gd name="connsiteX0" fmla="*/ 675269 w 7598667"/>
              <a:gd name="connsiteY0" fmla="*/ 2688414 h 4767395"/>
              <a:gd name="connsiteX1" fmla="*/ 565706 w 7598667"/>
              <a:gd name="connsiteY1" fmla="*/ 2879429 h 4767395"/>
              <a:gd name="connsiteX2" fmla="*/ 1581370 w 7598667"/>
              <a:gd name="connsiteY2" fmla="*/ 3298041 h 4767395"/>
              <a:gd name="connsiteX3" fmla="*/ 1389433 w 7598667"/>
              <a:gd name="connsiteY3" fmla="*/ 3770451 h 4767395"/>
              <a:gd name="connsiteX4" fmla="*/ 1112059 w 7598667"/>
              <a:gd name="connsiteY4" fmla="*/ 4415133 h 4767395"/>
              <a:gd name="connsiteX5" fmla="*/ 1544385 w 7598667"/>
              <a:gd name="connsiteY5" fmla="*/ 4131991 h 4767395"/>
              <a:gd name="connsiteX6" fmla="*/ 1562646 w 7598667"/>
              <a:gd name="connsiteY6" fmla="*/ 4008919 h 4767395"/>
              <a:gd name="connsiteX7" fmla="*/ 1692283 w 7598667"/>
              <a:gd name="connsiteY7" fmla="*/ 4030138 h 4767395"/>
              <a:gd name="connsiteX8" fmla="*/ 1658364 w 7598667"/>
              <a:gd name="connsiteY8" fmla="*/ 4110832 h 4767395"/>
              <a:gd name="connsiteX9" fmla="*/ 2041774 w 7598667"/>
              <a:gd name="connsiteY9" fmla="*/ 4243777 h 4767395"/>
              <a:gd name="connsiteX10" fmla="*/ 2106574 w 7598667"/>
              <a:gd name="connsiteY10" fmla="*/ 4270008 h 4767395"/>
              <a:gd name="connsiteX11" fmla="*/ 2105366 w 7598667"/>
              <a:gd name="connsiteY11" fmla="*/ 4175518 h 4767395"/>
              <a:gd name="connsiteX12" fmla="*/ 2152043 w 7598667"/>
              <a:gd name="connsiteY12" fmla="*/ 3979079 h 4767395"/>
              <a:gd name="connsiteX13" fmla="*/ 2236940 w 7598667"/>
              <a:gd name="connsiteY13" fmla="*/ 3504740 h 4767395"/>
              <a:gd name="connsiteX14" fmla="*/ 3115731 w 7598667"/>
              <a:gd name="connsiteY14" fmla="*/ 4205776 h 4767395"/>
              <a:gd name="connsiteX15" fmla="*/ 3405817 w 7598667"/>
              <a:gd name="connsiteY15" fmla="*/ 4344812 h 4767395"/>
              <a:gd name="connsiteX16" fmla="*/ 3609299 w 7598667"/>
              <a:gd name="connsiteY16" fmla="*/ 4380766 h 4767395"/>
              <a:gd name="connsiteX17" fmla="*/ 3857501 w 7598667"/>
              <a:gd name="connsiteY17" fmla="*/ 4443399 h 4767395"/>
              <a:gd name="connsiteX18" fmla="*/ 4148027 w 7598667"/>
              <a:gd name="connsiteY18" fmla="*/ 4494406 h 4767395"/>
              <a:gd name="connsiteX19" fmla="*/ 4221919 w 7598667"/>
              <a:gd name="connsiteY19" fmla="*/ 4475373 h 4767395"/>
              <a:gd name="connsiteX20" fmla="*/ 4210193 w 7598667"/>
              <a:gd name="connsiteY20" fmla="*/ 3990401 h 4767395"/>
              <a:gd name="connsiteX21" fmla="*/ 4217302 w 7598667"/>
              <a:gd name="connsiteY21" fmla="*/ 3696029 h 4767395"/>
              <a:gd name="connsiteX22" fmla="*/ 4269961 w 7598667"/>
              <a:gd name="connsiteY22" fmla="*/ 3651410 h 4767395"/>
              <a:gd name="connsiteX23" fmla="*/ 4732643 w 7598667"/>
              <a:gd name="connsiteY23" fmla="*/ 4034373 h 4767395"/>
              <a:gd name="connsiteX24" fmla="*/ 5094939 w 7598667"/>
              <a:gd name="connsiteY24" fmla="*/ 4282195 h 4767395"/>
              <a:gd name="connsiteX25" fmla="*/ 5679413 w 7598667"/>
              <a:gd name="connsiteY25" fmla="*/ 4767395 h 4767395"/>
              <a:gd name="connsiteX26" fmla="*/ 5686417 w 7598667"/>
              <a:gd name="connsiteY26" fmla="*/ 4457544 h 4767395"/>
              <a:gd name="connsiteX27" fmla="*/ 5532213 w 7598667"/>
              <a:gd name="connsiteY27" fmla="*/ 4196381 h 4767395"/>
              <a:gd name="connsiteX28" fmla="*/ 5802992 w 7598667"/>
              <a:gd name="connsiteY28" fmla="*/ 4114941 h 4767395"/>
              <a:gd name="connsiteX29" fmla="*/ 6076406 w 7598667"/>
              <a:gd name="connsiteY29" fmla="*/ 4022686 h 4767395"/>
              <a:gd name="connsiteX30" fmla="*/ 6071962 w 7598667"/>
              <a:gd name="connsiteY30" fmla="*/ 3768005 h 4767395"/>
              <a:gd name="connsiteX31" fmla="*/ 6316631 w 7598667"/>
              <a:gd name="connsiteY31" fmla="*/ 3756645 h 4767395"/>
              <a:gd name="connsiteX32" fmla="*/ 6250399 w 7598667"/>
              <a:gd name="connsiteY32" fmla="*/ 3723201 h 4767395"/>
              <a:gd name="connsiteX33" fmla="*/ 6127918 w 7598667"/>
              <a:gd name="connsiteY33" fmla="*/ 3697992 h 4767395"/>
              <a:gd name="connsiteX34" fmla="*/ 6168154 w 7598667"/>
              <a:gd name="connsiteY34" fmla="*/ 3613896 h 4767395"/>
              <a:gd name="connsiteX35" fmla="*/ 6208040 w 7598667"/>
              <a:gd name="connsiteY35" fmla="*/ 3537620 h 4767395"/>
              <a:gd name="connsiteX36" fmla="*/ 6325548 w 7598667"/>
              <a:gd name="connsiteY36" fmla="*/ 3606063 h 4767395"/>
              <a:gd name="connsiteX37" fmla="*/ 6403947 w 7598667"/>
              <a:gd name="connsiteY37" fmla="*/ 3590144 h 4767395"/>
              <a:gd name="connsiteX38" fmla="*/ 6504196 w 7598667"/>
              <a:gd name="connsiteY38" fmla="*/ 3569928 h 4767395"/>
              <a:gd name="connsiteX39" fmla="*/ 6646108 w 7598667"/>
              <a:gd name="connsiteY39" fmla="*/ 3607986 h 4767395"/>
              <a:gd name="connsiteX40" fmla="*/ 6783667 w 7598667"/>
              <a:gd name="connsiteY40" fmla="*/ 3356272 h 4767395"/>
              <a:gd name="connsiteX41" fmla="*/ 7048723 w 7598667"/>
              <a:gd name="connsiteY41" fmla="*/ 3532810 h 4767395"/>
              <a:gd name="connsiteX42" fmla="*/ 7241176 w 7598667"/>
              <a:gd name="connsiteY42" fmla="*/ 3657456 h 4767395"/>
              <a:gd name="connsiteX43" fmla="*/ 7574513 w 7598667"/>
              <a:gd name="connsiteY43" fmla="*/ 3873650 h 4767395"/>
              <a:gd name="connsiteX44" fmla="*/ 7598667 w 7598667"/>
              <a:gd name="connsiteY44" fmla="*/ 3822008 h 4767395"/>
              <a:gd name="connsiteX45" fmla="*/ 6283768 w 7598667"/>
              <a:gd name="connsiteY45" fmla="*/ 2708318 h 4767395"/>
              <a:gd name="connsiteX46" fmla="*/ 4645575 w 7598667"/>
              <a:gd name="connsiteY46" fmla="*/ 1583297 h 4767395"/>
              <a:gd name="connsiteX47" fmla="*/ 3867373 w 7598667"/>
              <a:gd name="connsiteY47" fmla="*/ 1139217 h 4767395"/>
              <a:gd name="connsiteX48" fmla="*/ 3486103 w 7598667"/>
              <a:gd name="connsiteY48" fmla="*/ 704132 h 4767395"/>
              <a:gd name="connsiteX49" fmla="*/ 3074370 w 7598667"/>
              <a:gd name="connsiteY49" fmla="*/ 0 h 4767395"/>
              <a:gd name="connsiteX50" fmla="*/ 2496563 w 7598667"/>
              <a:gd name="connsiteY50" fmla="*/ 1111482 h 4767395"/>
              <a:gd name="connsiteX51" fmla="*/ 2219947 w 7598667"/>
              <a:gd name="connsiteY51" fmla="*/ 1136758 h 4767395"/>
              <a:gd name="connsiteX52" fmla="*/ 1912323 w 7598667"/>
              <a:gd name="connsiteY52" fmla="*/ 1189352 h 4767395"/>
              <a:gd name="connsiteX53" fmla="*/ 1399497 w 7598667"/>
              <a:gd name="connsiteY53" fmla="*/ 1250165 h 4767395"/>
              <a:gd name="connsiteX54" fmla="*/ 843361 w 7598667"/>
              <a:gd name="connsiteY54" fmla="*/ 1221753 h 4767395"/>
              <a:gd name="connsiteX55" fmla="*/ 773198 w 7598667"/>
              <a:gd name="connsiteY55" fmla="*/ 1320132 h 4767395"/>
              <a:gd name="connsiteX56" fmla="*/ 679955 w 7598667"/>
              <a:gd name="connsiteY56" fmla="*/ 1444601 h 4767395"/>
              <a:gd name="connsiteX57" fmla="*/ 572088 w 7598667"/>
              <a:gd name="connsiteY57" fmla="*/ 1445451 h 4767395"/>
              <a:gd name="connsiteX58" fmla="*/ 542558 w 7598667"/>
              <a:gd name="connsiteY58" fmla="*/ 1577674 h 4767395"/>
              <a:gd name="connsiteX59" fmla="*/ 325008 w 7598667"/>
              <a:gd name="connsiteY59" fmla="*/ 1536110 h 4767395"/>
              <a:gd name="connsiteX60" fmla="*/ 68214 w 7598667"/>
              <a:gd name="connsiteY60" fmla="*/ 1417348 h 4767395"/>
              <a:gd name="connsiteX61" fmla="*/ 111481 w 7598667"/>
              <a:gd name="connsiteY61" fmla="*/ 1600104 h 4767395"/>
              <a:gd name="connsiteX62" fmla="*/ 0 w 7598667"/>
              <a:gd name="connsiteY62" fmla="*/ 1721116 h 4767395"/>
              <a:gd name="connsiteX63" fmla="*/ 11458 w 7598667"/>
              <a:gd name="connsiteY63" fmla="*/ 1907373 h 4767395"/>
              <a:gd name="connsiteX64" fmla="*/ 141076 w 7598667"/>
              <a:gd name="connsiteY64" fmla="*/ 1878374 h 4767395"/>
              <a:gd name="connsiteX65" fmla="*/ 376873 w 7598667"/>
              <a:gd name="connsiteY65" fmla="*/ 1961561 h 4767395"/>
              <a:gd name="connsiteX66" fmla="*/ 536938 w 7598667"/>
              <a:gd name="connsiteY66" fmla="*/ 2091624 h 4767395"/>
              <a:gd name="connsiteX67" fmla="*/ 493191 w 7598667"/>
              <a:gd name="connsiteY67" fmla="*/ 2296697 h 4767395"/>
              <a:gd name="connsiteX68" fmla="*/ 730136 w 7598667"/>
              <a:gd name="connsiteY68" fmla="*/ 2526836 h 4767395"/>
              <a:gd name="connsiteX69" fmla="*/ 675269 w 7598667"/>
              <a:gd name="connsiteY69" fmla="*/ 2688414 h 4767395"/>
              <a:gd name="connsiteX0" fmla="*/ 675269 w 7598667"/>
              <a:gd name="connsiteY0" fmla="*/ 2688414 h 4767395"/>
              <a:gd name="connsiteX1" fmla="*/ 565706 w 7598667"/>
              <a:gd name="connsiteY1" fmla="*/ 2879429 h 4767395"/>
              <a:gd name="connsiteX2" fmla="*/ 1581370 w 7598667"/>
              <a:gd name="connsiteY2" fmla="*/ 3298041 h 4767395"/>
              <a:gd name="connsiteX3" fmla="*/ 1389433 w 7598667"/>
              <a:gd name="connsiteY3" fmla="*/ 3770451 h 4767395"/>
              <a:gd name="connsiteX4" fmla="*/ 1112059 w 7598667"/>
              <a:gd name="connsiteY4" fmla="*/ 4415133 h 4767395"/>
              <a:gd name="connsiteX5" fmla="*/ 1544385 w 7598667"/>
              <a:gd name="connsiteY5" fmla="*/ 4131991 h 4767395"/>
              <a:gd name="connsiteX6" fmla="*/ 1562646 w 7598667"/>
              <a:gd name="connsiteY6" fmla="*/ 4008919 h 4767395"/>
              <a:gd name="connsiteX7" fmla="*/ 1692283 w 7598667"/>
              <a:gd name="connsiteY7" fmla="*/ 4030138 h 4767395"/>
              <a:gd name="connsiteX8" fmla="*/ 1658364 w 7598667"/>
              <a:gd name="connsiteY8" fmla="*/ 4110832 h 4767395"/>
              <a:gd name="connsiteX9" fmla="*/ 2041774 w 7598667"/>
              <a:gd name="connsiteY9" fmla="*/ 4243777 h 4767395"/>
              <a:gd name="connsiteX10" fmla="*/ 2106574 w 7598667"/>
              <a:gd name="connsiteY10" fmla="*/ 4270008 h 4767395"/>
              <a:gd name="connsiteX11" fmla="*/ 2105366 w 7598667"/>
              <a:gd name="connsiteY11" fmla="*/ 4175518 h 4767395"/>
              <a:gd name="connsiteX12" fmla="*/ 2152043 w 7598667"/>
              <a:gd name="connsiteY12" fmla="*/ 3979079 h 4767395"/>
              <a:gd name="connsiteX13" fmla="*/ 2236940 w 7598667"/>
              <a:gd name="connsiteY13" fmla="*/ 3504740 h 4767395"/>
              <a:gd name="connsiteX14" fmla="*/ 3115731 w 7598667"/>
              <a:gd name="connsiteY14" fmla="*/ 4205776 h 4767395"/>
              <a:gd name="connsiteX15" fmla="*/ 3405817 w 7598667"/>
              <a:gd name="connsiteY15" fmla="*/ 4344812 h 4767395"/>
              <a:gd name="connsiteX16" fmla="*/ 3609299 w 7598667"/>
              <a:gd name="connsiteY16" fmla="*/ 4380766 h 4767395"/>
              <a:gd name="connsiteX17" fmla="*/ 3857501 w 7598667"/>
              <a:gd name="connsiteY17" fmla="*/ 4443399 h 4767395"/>
              <a:gd name="connsiteX18" fmla="*/ 4148027 w 7598667"/>
              <a:gd name="connsiteY18" fmla="*/ 4494406 h 4767395"/>
              <a:gd name="connsiteX19" fmla="*/ 4221919 w 7598667"/>
              <a:gd name="connsiteY19" fmla="*/ 4475373 h 4767395"/>
              <a:gd name="connsiteX20" fmla="*/ 4210193 w 7598667"/>
              <a:gd name="connsiteY20" fmla="*/ 3990401 h 4767395"/>
              <a:gd name="connsiteX21" fmla="*/ 4217302 w 7598667"/>
              <a:gd name="connsiteY21" fmla="*/ 3696029 h 4767395"/>
              <a:gd name="connsiteX22" fmla="*/ 4269961 w 7598667"/>
              <a:gd name="connsiteY22" fmla="*/ 3651410 h 4767395"/>
              <a:gd name="connsiteX23" fmla="*/ 4732643 w 7598667"/>
              <a:gd name="connsiteY23" fmla="*/ 4034373 h 4767395"/>
              <a:gd name="connsiteX24" fmla="*/ 5094939 w 7598667"/>
              <a:gd name="connsiteY24" fmla="*/ 4282195 h 4767395"/>
              <a:gd name="connsiteX25" fmla="*/ 5679413 w 7598667"/>
              <a:gd name="connsiteY25" fmla="*/ 4767395 h 4767395"/>
              <a:gd name="connsiteX26" fmla="*/ 5686417 w 7598667"/>
              <a:gd name="connsiteY26" fmla="*/ 4457544 h 4767395"/>
              <a:gd name="connsiteX27" fmla="*/ 5532213 w 7598667"/>
              <a:gd name="connsiteY27" fmla="*/ 4196381 h 4767395"/>
              <a:gd name="connsiteX28" fmla="*/ 5802992 w 7598667"/>
              <a:gd name="connsiteY28" fmla="*/ 4114941 h 4767395"/>
              <a:gd name="connsiteX29" fmla="*/ 6076406 w 7598667"/>
              <a:gd name="connsiteY29" fmla="*/ 4022686 h 4767395"/>
              <a:gd name="connsiteX30" fmla="*/ 6071962 w 7598667"/>
              <a:gd name="connsiteY30" fmla="*/ 3768005 h 4767395"/>
              <a:gd name="connsiteX31" fmla="*/ 6316631 w 7598667"/>
              <a:gd name="connsiteY31" fmla="*/ 3756645 h 4767395"/>
              <a:gd name="connsiteX32" fmla="*/ 6250399 w 7598667"/>
              <a:gd name="connsiteY32" fmla="*/ 3723201 h 4767395"/>
              <a:gd name="connsiteX33" fmla="*/ 6127918 w 7598667"/>
              <a:gd name="connsiteY33" fmla="*/ 3697992 h 4767395"/>
              <a:gd name="connsiteX34" fmla="*/ 6168154 w 7598667"/>
              <a:gd name="connsiteY34" fmla="*/ 3613896 h 4767395"/>
              <a:gd name="connsiteX35" fmla="*/ 6208040 w 7598667"/>
              <a:gd name="connsiteY35" fmla="*/ 3537620 h 4767395"/>
              <a:gd name="connsiteX36" fmla="*/ 6325548 w 7598667"/>
              <a:gd name="connsiteY36" fmla="*/ 3606063 h 4767395"/>
              <a:gd name="connsiteX37" fmla="*/ 6403947 w 7598667"/>
              <a:gd name="connsiteY37" fmla="*/ 3590144 h 4767395"/>
              <a:gd name="connsiteX38" fmla="*/ 6504196 w 7598667"/>
              <a:gd name="connsiteY38" fmla="*/ 3569928 h 4767395"/>
              <a:gd name="connsiteX39" fmla="*/ 6646108 w 7598667"/>
              <a:gd name="connsiteY39" fmla="*/ 3607986 h 4767395"/>
              <a:gd name="connsiteX40" fmla="*/ 6783667 w 7598667"/>
              <a:gd name="connsiteY40" fmla="*/ 3356272 h 4767395"/>
              <a:gd name="connsiteX41" fmla="*/ 7048723 w 7598667"/>
              <a:gd name="connsiteY41" fmla="*/ 3532810 h 4767395"/>
              <a:gd name="connsiteX42" fmla="*/ 7241176 w 7598667"/>
              <a:gd name="connsiteY42" fmla="*/ 3657456 h 4767395"/>
              <a:gd name="connsiteX43" fmla="*/ 7574513 w 7598667"/>
              <a:gd name="connsiteY43" fmla="*/ 3873650 h 4767395"/>
              <a:gd name="connsiteX44" fmla="*/ 7598667 w 7598667"/>
              <a:gd name="connsiteY44" fmla="*/ 3822008 h 4767395"/>
              <a:gd name="connsiteX45" fmla="*/ 6283768 w 7598667"/>
              <a:gd name="connsiteY45" fmla="*/ 2708318 h 4767395"/>
              <a:gd name="connsiteX46" fmla="*/ 4645575 w 7598667"/>
              <a:gd name="connsiteY46" fmla="*/ 1583297 h 4767395"/>
              <a:gd name="connsiteX47" fmla="*/ 3867373 w 7598667"/>
              <a:gd name="connsiteY47" fmla="*/ 1139217 h 4767395"/>
              <a:gd name="connsiteX48" fmla="*/ 3486103 w 7598667"/>
              <a:gd name="connsiteY48" fmla="*/ 704132 h 4767395"/>
              <a:gd name="connsiteX49" fmla="*/ 3074370 w 7598667"/>
              <a:gd name="connsiteY49" fmla="*/ 0 h 4767395"/>
              <a:gd name="connsiteX50" fmla="*/ 2538717 w 7598667"/>
              <a:gd name="connsiteY50" fmla="*/ 1119912 h 4767395"/>
              <a:gd name="connsiteX51" fmla="*/ 2219947 w 7598667"/>
              <a:gd name="connsiteY51" fmla="*/ 1136758 h 4767395"/>
              <a:gd name="connsiteX52" fmla="*/ 1912323 w 7598667"/>
              <a:gd name="connsiteY52" fmla="*/ 1189352 h 4767395"/>
              <a:gd name="connsiteX53" fmla="*/ 1399497 w 7598667"/>
              <a:gd name="connsiteY53" fmla="*/ 1250165 h 4767395"/>
              <a:gd name="connsiteX54" fmla="*/ 843361 w 7598667"/>
              <a:gd name="connsiteY54" fmla="*/ 1221753 h 4767395"/>
              <a:gd name="connsiteX55" fmla="*/ 773198 w 7598667"/>
              <a:gd name="connsiteY55" fmla="*/ 1320132 h 4767395"/>
              <a:gd name="connsiteX56" fmla="*/ 679955 w 7598667"/>
              <a:gd name="connsiteY56" fmla="*/ 1444601 h 4767395"/>
              <a:gd name="connsiteX57" fmla="*/ 572088 w 7598667"/>
              <a:gd name="connsiteY57" fmla="*/ 1445451 h 4767395"/>
              <a:gd name="connsiteX58" fmla="*/ 542558 w 7598667"/>
              <a:gd name="connsiteY58" fmla="*/ 1577674 h 4767395"/>
              <a:gd name="connsiteX59" fmla="*/ 325008 w 7598667"/>
              <a:gd name="connsiteY59" fmla="*/ 1536110 h 4767395"/>
              <a:gd name="connsiteX60" fmla="*/ 68214 w 7598667"/>
              <a:gd name="connsiteY60" fmla="*/ 1417348 h 4767395"/>
              <a:gd name="connsiteX61" fmla="*/ 111481 w 7598667"/>
              <a:gd name="connsiteY61" fmla="*/ 1600104 h 4767395"/>
              <a:gd name="connsiteX62" fmla="*/ 0 w 7598667"/>
              <a:gd name="connsiteY62" fmla="*/ 1721116 h 4767395"/>
              <a:gd name="connsiteX63" fmla="*/ 11458 w 7598667"/>
              <a:gd name="connsiteY63" fmla="*/ 1907373 h 4767395"/>
              <a:gd name="connsiteX64" fmla="*/ 141076 w 7598667"/>
              <a:gd name="connsiteY64" fmla="*/ 1878374 h 4767395"/>
              <a:gd name="connsiteX65" fmla="*/ 376873 w 7598667"/>
              <a:gd name="connsiteY65" fmla="*/ 1961561 h 4767395"/>
              <a:gd name="connsiteX66" fmla="*/ 536938 w 7598667"/>
              <a:gd name="connsiteY66" fmla="*/ 2091624 h 4767395"/>
              <a:gd name="connsiteX67" fmla="*/ 493191 w 7598667"/>
              <a:gd name="connsiteY67" fmla="*/ 2296697 h 4767395"/>
              <a:gd name="connsiteX68" fmla="*/ 730136 w 7598667"/>
              <a:gd name="connsiteY68" fmla="*/ 2526836 h 4767395"/>
              <a:gd name="connsiteX69" fmla="*/ 675269 w 7598667"/>
              <a:gd name="connsiteY69" fmla="*/ 2688414 h 4767395"/>
              <a:gd name="connsiteX0" fmla="*/ 675269 w 7598667"/>
              <a:gd name="connsiteY0" fmla="*/ 2688414 h 4767395"/>
              <a:gd name="connsiteX1" fmla="*/ 565706 w 7598667"/>
              <a:gd name="connsiteY1" fmla="*/ 2879429 h 4767395"/>
              <a:gd name="connsiteX2" fmla="*/ 1581370 w 7598667"/>
              <a:gd name="connsiteY2" fmla="*/ 3298041 h 4767395"/>
              <a:gd name="connsiteX3" fmla="*/ 1389433 w 7598667"/>
              <a:gd name="connsiteY3" fmla="*/ 3770451 h 4767395"/>
              <a:gd name="connsiteX4" fmla="*/ 1112059 w 7598667"/>
              <a:gd name="connsiteY4" fmla="*/ 4415133 h 4767395"/>
              <a:gd name="connsiteX5" fmla="*/ 1544385 w 7598667"/>
              <a:gd name="connsiteY5" fmla="*/ 4131991 h 4767395"/>
              <a:gd name="connsiteX6" fmla="*/ 1562646 w 7598667"/>
              <a:gd name="connsiteY6" fmla="*/ 4008919 h 4767395"/>
              <a:gd name="connsiteX7" fmla="*/ 1692283 w 7598667"/>
              <a:gd name="connsiteY7" fmla="*/ 4030138 h 4767395"/>
              <a:gd name="connsiteX8" fmla="*/ 1658364 w 7598667"/>
              <a:gd name="connsiteY8" fmla="*/ 4110832 h 4767395"/>
              <a:gd name="connsiteX9" fmla="*/ 2041774 w 7598667"/>
              <a:gd name="connsiteY9" fmla="*/ 4243777 h 4767395"/>
              <a:gd name="connsiteX10" fmla="*/ 2106574 w 7598667"/>
              <a:gd name="connsiteY10" fmla="*/ 4270008 h 4767395"/>
              <a:gd name="connsiteX11" fmla="*/ 2105366 w 7598667"/>
              <a:gd name="connsiteY11" fmla="*/ 4175518 h 4767395"/>
              <a:gd name="connsiteX12" fmla="*/ 2152043 w 7598667"/>
              <a:gd name="connsiteY12" fmla="*/ 3979079 h 4767395"/>
              <a:gd name="connsiteX13" fmla="*/ 2236940 w 7598667"/>
              <a:gd name="connsiteY13" fmla="*/ 3504740 h 4767395"/>
              <a:gd name="connsiteX14" fmla="*/ 3115731 w 7598667"/>
              <a:gd name="connsiteY14" fmla="*/ 4205776 h 4767395"/>
              <a:gd name="connsiteX15" fmla="*/ 3405817 w 7598667"/>
              <a:gd name="connsiteY15" fmla="*/ 4344812 h 4767395"/>
              <a:gd name="connsiteX16" fmla="*/ 3609299 w 7598667"/>
              <a:gd name="connsiteY16" fmla="*/ 4380766 h 4767395"/>
              <a:gd name="connsiteX17" fmla="*/ 3857501 w 7598667"/>
              <a:gd name="connsiteY17" fmla="*/ 4443399 h 4767395"/>
              <a:gd name="connsiteX18" fmla="*/ 4148027 w 7598667"/>
              <a:gd name="connsiteY18" fmla="*/ 4494406 h 4767395"/>
              <a:gd name="connsiteX19" fmla="*/ 4221919 w 7598667"/>
              <a:gd name="connsiteY19" fmla="*/ 4475373 h 4767395"/>
              <a:gd name="connsiteX20" fmla="*/ 4210193 w 7598667"/>
              <a:gd name="connsiteY20" fmla="*/ 3990401 h 4767395"/>
              <a:gd name="connsiteX21" fmla="*/ 4217302 w 7598667"/>
              <a:gd name="connsiteY21" fmla="*/ 3696029 h 4767395"/>
              <a:gd name="connsiteX22" fmla="*/ 4269961 w 7598667"/>
              <a:gd name="connsiteY22" fmla="*/ 3651410 h 4767395"/>
              <a:gd name="connsiteX23" fmla="*/ 4732643 w 7598667"/>
              <a:gd name="connsiteY23" fmla="*/ 4034373 h 4767395"/>
              <a:gd name="connsiteX24" fmla="*/ 5094939 w 7598667"/>
              <a:gd name="connsiteY24" fmla="*/ 4282195 h 4767395"/>
              <a:gd name="connsiteX25" fmla="*/ 5679413 w 7598667"/>
              <a:gd name="connsiteY25" fmla="*/ 4767395 h 4767395"/>
              <a:gd name="connsiteX26" fmla="*/ 5686417 w 7598667"/>
              <a:gd name="connsiteY26" fmla="*/ 4457544 h 4767395"/>
              <a:gd name="connsiteX27" fmla="*/ 5532213 w 7598667"/>
              <a:gd name="connsiteY27" fmla="*/ 4196381 h 4767395"/>
              <a:gd name="connsiteX28" fmla="*/ 5802992 w 7598667"/>
              <a:gd name="connsiteY28" fmla="*/ 4114941 h 4767395"/>
              <a:gd name="connsiteX29" fmla="*/ 6076406 w 7598667"/>
              <a:gd name="connsiteY29" fmla="*/ 4022686 h 4767395"/>
              <a:gd name="connsiteX30" fmla="*/ 6071962 w 7598667"/>
              <a:gd name="connsiteY30" fmla="*/ 3768005 h 4767395"/>
              <a:gd name="connsiteX31" fmla="*/ 6316631 w 7598667"/>
              <a:gd name="connsiteY31" fmla="*/ 3756645 h 4767395"/>
              <a:gd name="connsiteX32" fmla="*/ 6250399 w 7598667"/>
              <a:gd name="connsiteY32" fmla="*/ 3723201 h 4767395"/>
              <a:gd name="connsiteX33" fmla="*/ 6127918 w 7598667"/>
              <a:gd name="connsiteY33" fmla="*/ 3697992 h 4767395"/>
              <a:gd name="connsiteX34" fmla="*/ 6168154 w 7598667"/>
              <a:gd name="connsiteY34" fmla="*/ 3613896 h 4767395"/>
              <a:gd name="connsiteX35" fmla="*/ 6208040 w 7598667"/>
              <a:gd name="connsiteY35" fmla="*/ 3537620 h 4767395"/>
              <a:gd name="connsiteX36" fmla="*/ 6325548 w 7598667"/>
              <a:gd name="connsiteY36" fmla="*/ 3606063 h 4767395"/>
              <a:gd name="connsiteX37" fmla="*/ 6403947 w 7598667"/>
              <a:gd name="connsiteY37" fmla="*/ 3590144 h 4767395"/>
              <a:gd name="connsiteX38" fmla="*/ 6504196 w 7598667"/>
              <a:gd name="connsiteY38" fmla="*/ 3569928 h 4767395"/>
              <a:gd name="connsiteX39" fmla="*/ 6646108 w 7598667"/>
              <a:gd name="connsiteY39" fmla="*/ 3607986 h 4767395"/>
              <a:gd name="connsiteX40" fmla="*/ 6783667 w 7598667"/>
              <a:gd name="connsiteY40" fmla="*/ 3356272 h 4767395"/>
              <a:gd name="connsiteX41" fmla="*/ 7048723 w 7598667"/>
              <a:gd name="connsiteY41" fmla="*/ 3532810 h 4767395"/>
              <a:gd name="connsiteX42" fmla="*/ 7241176 w 7598667"/>
              <a:gd name="connsiteY42" fmla="*/ 3657456 h 4767395"/>
              <a:gd name="connsiteX43" fmla="*/ 7574513 w 7598667"/>
              <a:gd name="connsiteY43" fmla="*/ 3873650 h 4767395"/>
              <a:gd name="connsiteX44" fmla="*/ 7598667 w 7598667"/>
              <a:gd name="connsiteY44" fmla="*/ 3822008 h 4767395"/>
              <a:gd name="connsiteX45" fmla="*/ 6283768 w 7598667"/>
              <a:gd name="connsiteY45" fmla="*/ 2708318 h 4767395"/>
              <a:gd name="connsiteX46" fmla="*/ 4645575 w 7598667"/>
              <a:gd name="connsiteY46" fmla="*/ 1583297 h 4767395"/>
              <a:gd name="connsiteX47" fmla="*/ 3867373 w 7598667"/>
              <a:gd name="connsiteY47" fmla="*/ 1139217 h 4767395"/>
              <a:gd name="connsiteX48" fmla="*/ 3486103 w 7598667"/>
              <a:gd name="connsiteY48" fmla="*/ 704132 h 4767395"/>
              <a:gd name="connsiteX49" fmla="*/ 3074370 w 7598667"/>
              <a:gd name="connsiteY49" fmla="*/ 0 h 4767395"/>
              <a:gd name="connsiteX50" fmla="*/ 2538717 w 7598667"/>
              <a:gd name="connsiteY50" fmla="*/ 1119912 h 4767395"/>
              <a:gd name="connsiteX51" fmla="*/ 2219947 w 7598667"/>
              <a:gd name="connsiteY51" fmla="*/ 1136758 h 4767395"/>
              <a:gd name="connsiteX52" fmla="*/ 1912323 w 7598667"/>
              <a:gd name="connsiteY52" fmla="*/ 1189352 h 4767395"/>
              <a:gd name="connsiteX53" fmla="*/ 1399497 w 7598667"/>
              <a:gd name="connsiteY53" fmla="*/ 1250165 h 4767395"/>
              <a:gd name="connsiteX54" fmla="*/ 843361 w 7598667"/>
              <a:gd name="connsiteY54" fmla="*/ 1221753 h 4767395"/>
              <a:gd name="connsiteX55" fmla="*/ 773198 w 7598667"/>
              <a:gd name="connsiteY55" fmla="*/ 1320132 h 4767395"/>
              <a:gd name="connsiteX56" fmla="*/ 679955 w 7598667"/>
              <a:gd name="connsiteY56" fmla="*/ 1444601 h 4767395"/>
              <a:gd name="connsiteX57" fmla="*/ 572088 w 7598667"/>
              <a:gd name="connsiteY57" fmla="*/ 1445451 h 4767395"/>
              <a:gd name="connsiteX58" fmla="*/ 542558 w 7598667"/>
              <a:gd name="connsiteY58" fmla="*/ 1577674 h 4767395"/>
              <a:gd name="connsiteX59" fmla="*/ 325008 w 7598667"/>
              <a:gd name="connsiteY59" fmla="*/ 1536110 h 4767395"/>
              <a:gd name="connsiteX60" fmla="*/ 114583 w 7598667"/>
              <a:gd name="connsiteY60" fmla="*/ 1417349 h 4767395"/>
              <a:gd name="connsiteX61" fmla="*/ 111481 w 7598667"/>
              <a:gd name="connsiteY61" fmla="*/ 1600104 h 4767395"/>
              <a:gd name="connsiteX62" fmla="*/ 0 w 7598667"/>
              <a:gd name="connsiteY62" fmla="*/ 1721116 h 4767395"/>
              <a:gd name="connsiteX63" fmla="*/ 11458 w 7598667"/>
              <a:gd name="connsiteY63" fmla="*/ 1907373 h 4767395"/>
              <a:gd name="connsiteX64" fmla="*/ 141076 w 7598667"/>
              <a:gd name="connsiteY64" fmla="*/ 1878374 h 4767395"/>
              <a:gd name="connsiteX65" fmla="*/ 376873 w 7598667"/>
              <a:gd name="connsiteY65" fmla="*/ 1961561 h 4767395"/>
              <a:gd name="connsiteX66" fmla="*/ 536938 w 7598667"/>
              <a:gd name="connsiteY66" fmla="*/ 2091624 h 4767395"/>
              <a:gd name="connsiteX67" fmla="*/ 493191 w 7598667"/>
              <a:gd name="connsiteY67" fmla="*/ 2296697 h 4767395"/>
              <a:gd name="connsiteX68" fmla="*/ 730136 w 7598667"/>
              <a:gd name="connsiteY68" fmla="*/ 2526836 h 4767395"/>
              <a:gd name="connsiteX69" fmla="*/ 675269 w 7598667"/>
              <a:gd name="connsiteY69" fmla="*/ 2688414 h 4767395"/>
              <a:gd name="connsiteX0" fmla="*/ 675269 w 7598667"/>
              <a:gd name="connsiteY0" fmla="*/ 2688414 h 4767395"/>
              <a:gd name="connsiteX1" fmla="*/ 565706 w 7598667"/>
              <a:gd name="connsiteY1" fmla="*/ 2879429 h 4767395"/>
              <a:gd name="connsiteX2" fmla="*/ 1581370 w 7598667"/>
              <a:gd name="connsiteY2" fmla="*/ 3298041 h 4767395"/>
              <a:gd name="connsiteX3" fmla="*/ 1389433 w 7598667"/>
              <a:gd name="connsiteY3" fmla="*/ 3770451 h 4767395"/>
              <a:gd name="connsiteX4" fmla="*/ 1112059 w 7598667"/>
              <a:gd name="connsiteY4" fmla="*/ 4415133 h 4767395"/>
              <a:gd name="connsiteX5" fmla="*/ 1544385 w 7598667"/>
              <a:gd name="connsiteY5" fmla="*/ 4131991 h 4767395"/>
              <a:gd name="connsiteX6" fmla="*/ 1562646 w 7598667"/>
              <a:gd name="connsiteY6" fmla="*/ 4008919 h 4767395"/>
              <a:gd name="connsiteX7" fmla="*/ 1692283 w 7598667"/>
              <a:gd name="connsiteY7" fmla="*/ 4030138 h 4767395"/>
              <a:gd name="connsiteX8" fmla="*/ 1658364 w 7598667"/>
              <a:gd name="connsiteY8" fmla="*/ 4110832 h 4767395"/>
              <a:gd name="connsiteX9" fmla="*/ 2041774 w 7598667"/>
              <a:gd name="connsiteY9" fmla="*/ 4243777 h 4767395"/>
              <a:gd name="connsiteX10" fmla="*/ 2106574 w 7598667"/>
              <a:gd name="connsiteY10" fmla="*/ 4270008 h 4767395"/>
              <a:gd name="connsiteX11" fmla="*/ 2105366 w 7598667"/>
              <a:gd name="connsiteY11" fmla="*/ 4175518 h 4767395"/>
              <a:gd name="connsiteX12" fmla="*/ 2152043 w 7598667"/>
              <a:gd name="connsiteY12" fmla="*/ 3979079 h 4767395"/>
              <a:gd name="connsiteX13" fmla="*/ 2236940 w 7598667"/>
              <a:gd name="connsiteY13" fmla="*/ 3504740 h 4767395"/>
              <a:gd name="connsiteX14" fmla="*/ 3115731 w 7598667"/>
              <a:gd name="connsiteY14" fmla="*/ 4205776 h 4767395"/>
              <a:gd name="connsiteX15" fmla="*/ 3405817 w 7598667"/>
              <a:gd name="connsiteY15" fmla="*/ 4344812 h 4767395"/>
              <a:gd name="connsiteX16" fmla="*/ 3609299 w 7598667"/>
              <a:gd name="connsiteY16" fmla="*/ 4380766 h 4767395"/>
              <a:gd name="connsiteX17" fmla="*/ 3857501 w 7598667"/>
              <a:gd name="connsiteY17" fmla="*/ 4443399 h 4767395"/>
              <a:gd name="connsiteX18" fmla="*/ 4148027 w 7598667"/>
              <a:gd name="connsiteY18" fmla="*/ 4494406 h 4767395"/>
              <a:gd name="connsiteX19" fmla="*/ 4221919 w 7598667"/>
              <a:gd name="connsiteY19" fmla="*/ 4475373 h 4767395"/>
              <a:gd name="connsiteX20" fmla="*/ 4210193 w 7598667"/>
              <a:gd name="connsiteY20" fmla="*/ 3990401 h 4767395"/>
              <a:gd name="connsiteX21" fmla="*/ 4217302 w 7598667"/>
              <a:gd name="connsiteY21" fmla="*/ 3696029 h 4767395"/>
              <a:gd name="connsiteX22" fmla="*/ 4269961 w 7598667"/>
              <a:gd name="connsiteY22" fmla="*/ 3651410 h 4767395"/>
              <a:gd name="connsiteX23" fmla="*/ 4732643 w 7598667"/>
              <a:gd name="connsiteY23" fmla="*/ 4034373 h 4767395"/>
              <a:gd name="connsiteX24" fmla="*/ 5094939 w 7598667"/>
              <a:gd name="connsiteY24" fmla="*/ 4282195 h 4767395"/>
              <a:gd name="connsiteX25" fmla="*/ 5679413 w 7598667"/>
              <a:gd name="connsiteY25" fmla="*/ 4767395 h 4767395"/>
              <a:gd name="connsiteX26" fmla="*/ 5686417 w 7598667"/>
              <a:gd name="connsiteY26" fmla="*/ 4457544 h 4767395"/>
              <a:gd name="connsiteX27" fmla="*/ 5532213 w 7598667"/>
              <a:gd name="connsiteY27" fmla="*/ 4196381 h 4767395"/>
              <a:gd name="connsiteX28" fmla="*/ 5802992 w 7598667"/>
              <a:gd name="connsiteY28" fmla="*/ 4114941 h 4767395"/>
              <a:gd name="connsiteX29" fmla="*/ 6076406 w 7598667"/>
              <a:gd name="connsiteY29" fmla="*/ 4022686 h 4767395"/>
              <a:gd name="connsiteX30" fmla="*/ 6071962 w 7598667"/>
              <a:gd name="connsiteY30" fmla="*/ 3768005 h 4767395"/>
              <a:gd name="connsiteX31" fmla="*/ 6316631 w 7598667"/>
              <a:gd name="connsiteY31" fmla="*/ 3756645 h 4767395"/>
              <a:gd name="connsiteX32" fmla="*/ 6250399 w 7598667"/>
              <a:gd name="connsiteY32" fmla="*/ 3723201 h 4767395"/>
              <a:gd name="connsiteX33" fmla="*/ 6127918 w 7598667"/>
              <a:gd name="connsiteY33" fmla="*/ 3697992 h 4767395"/>
              <a:gd name="connsiteX34" fmla="*/ 6168154 w 7598667"/>
              <a:gd name="connsiteY34" fmla="*/ 3613896 h 4767395"/>
              <a:gd name="connsiteX35" fmla="*/ 6208040 w 7598667"/>
              <a:gd name="connsiteY35" fmla="*/ 3537620 h 4767395"/>
              <a:gd name="connsiteX36" fmla="*/ 6325548 w 7598667"/>
              <a:gd name="connsiteY36" fmla="*/ 3606063 h 4767395"/>
              <a:gd name="connsiteX37" fmla="*/ 6403947 w 7598667"/>
              <a:gd name="connsiteY37" fmla="*/ 3590144 h 4767395"/>
              <a:gd name="connsiteX38" fmla="*/ 6504196 w 7598667"/>
              <a:gd name="connsiteY38" fmla="*/ 3569928 h 4767395"/>
              <a:gd name="connsiteX39" fmla="*/ 6646108 w 7598667"/>
              <a:gd name="connsiteY39" fmla="*/ 3607986 h 4767395"/>
              <a:gd name="connsiteX40" fmla="*/ 6783667 w 7598667"/>
              <a:gd name="connsiteY40" fmla="*/ 3356272 h 4767395"/>
              <a:gd name="connsiteX41" fmla="*/ 7048723 w 7598667"/>
              <a:gd name="connsiteY41" fmla="*/ 3532810 h 4767395"/>
              <a:gd name="connsiteX42" fmla="*/ 7241176 w 7598667"/>
              <a:gd name="connsiteY42" fmla="*/ 3657456 h 4767395"/>
              <a:gd name="connsiteX43" fmla="*/ 7574513 w 7598667"/>
              <a:gd name="connsiteY43" fmla="*/ 3873650 h 4767395"/>
              <a:gd name="connsiteX44" fmla="*/ 7598667 w 7598667"/>
              <a:gd name="connsiteY44" fmla="*/ 3822008 h 4767395"/>
              <a:gd name="connsiteX45" fmla="*/ 6283768 w 7598667"/>
              <a:gd name="connsiteY45" fmla="*/ 2708318 h 4767395"/>
              <a:gd name="connsiteX46" fmla="*/ 4645575 w 7598667"/>
              <a:gd name="connsiteY46" fmla="*/ 1583297 h 4767395"/>
              <a:gd name="connsiteX47" fmla="*/ 3867373 w 7598667"/>
              <a:gd name="connsiteY47" fmla="*/ 1139217 h 4767395"/>
              <a:gd name="connsiteX48" fmla="*/ 3486103 w 7598667"/>
              <a:gd name="connsiteY48" fmla="*/ 704132 h 4767395"/>
              <a:gd name="connsiteX49" fmla="*/ 3074370 w 7598667"/>
              <a:gd name="connsiteY49" fmla="*/ 0 h 4767395"/>
              <a:gd name="connsiteX50" fmla="*/ 2538717 w 7598667"/>
              <a:gd name="connsiteY50" fmla="*/ 1119912 h 4767395"/>
              <a:gd name="connsiteX51" fmla="*/ 2219947 w 7598667"/>
              <a:gd name="connsiteY51" fmla="*/ 1136758 h 4767395"/>
              <a:gd name="connsiteX52" fmla="*/ 1912323 w 7598667"/>
              <a:gd name="connsiteY52" fmla="*/ 1189352 h 4767395"/>
              <a:gd name="connsiteX53" fmla="*/ 1399497 w 7598667"/>
              <a:gd name="connsiteY53" fmla="*/ 1250165 h 4767395"/>
              <a:gd name="connsiteX54" fmla="*/ 843361 w 7598667"/>
              <a:gd name="connsiteY54" fmla="*/ 1221753 h 4767395"/>
              <a:gd name="connsiteX55" fmla="*/ 773198 w 7598667"/>
              <a:gd name="connsiteY55" fmla="*/ 1320132 h 4767395"/>
              <a:gd name="connsiteX56" fmla="*/ 679955 w 7598667"/>
              <a:gd name="connsiteY56" fmla="*/ 1444601 h 4767395"/>
              <a:gd name="connsiteX57" fmla="*/ 572088 w 7598667"/>
              <a:gd name="connsiteY57" fmla="*/ 1445451 h 4767395"/>
              <a:gd name="connsiteX58" fmla="*/ 542558 w 7598667"/>
              <a:gd name="connsiteY58" fmla="*/ 1577674 h 4767395"/>
              <a:gd name="connsiteX59" fmla="*/ 114583 w 7598667"/>
              <a:gd name="connsiteY59" fmla="*/ 1417349 h 4767395"/>
              <a:gd name="connsiteX60" fmla="*/ 111481 w 7598667"/>
              <a:gd name="connsiteY60" fmla="*/ 1600104 h 4767395"/>
              <a:gd name="connsiteX61" fmla="*/ 0 w 7598667"/>
              <a:gd name="connsiteY61" fmla="*/ 1721116 h 4767395"/>
              <a:gd name="connsiteX62" fmla="*/ 11458 w 7598667"/>
              <a:gd name="connsiteY62" fmla="*/ 1907373 h 4767395"/>
              <a:gd name="connsiteX63" fmla="*/ 141076 w 7598667"/>
              <a:gd name="connsiteY63" fmla="*/ 1878374 h 4767395"/>
              <a:gd name="connsiteX64" fmla="*/ 376873 w 7598667"/>
              <a:gd name="connsiteY64" fmla="*/ 1961561 h 4767395"/>
              <a:gd name="connsiteX65" fmla="*/ 536938 w 7598667"/>
              <a:gd name="connsiteY65" fmla="*/ 2091624 h 4767395"/>
              <a:gd name="connsiteX66" fmla="*/ 493191 w 7598667"/>
              <a:gd name="connsiteY66" fmla="*/ 2296697 h 4767395"/>
              <a:gd name="connsiteX67" fmla="*/ 730136 w 7598667"/>
              <a:gd name="connsiteY67" fmla="*/ 2526836 h 4767395"/>
              <a:gd name="connsiteX68" fmla="*/ 675269 w 7598667"/>
              <a:gd name="connsiteY68" fmla="*/ 2688414 h 4767395"/>
              <a:gd name="connsiteX0" fmla="*/ 675269 w 7598667"/>
              <a:gd name="connsiteY0" fmla="*/ 2688414 h 4767395"/>
              <a:gd name="connsiteX1" fmla="*/ 565706 w 7598667"/>
              <a:gd name="connsiteY1" fmla="*/ 2879429 h 4767395"/>
              <a:gd name="connsiteX2" fmla="*/ 1581370 w 7598667"/>
              <a:gd name="connsiteY2" fmla="*/ 3298041 h 4767395"/>
              <a:gd name="connsiteX3" fmla="*/ 1389433 w 7598667"/>
              <a:gd name="connsiteY3" fmla="*/ 3770451 h 4767395"/>
              <a:gd name="connsiteX4" fmla="*/ 1112059 w 7598667"/>
              <a:gd name="connsiteY4" fmla="*/ 4415133 h 4767395"/>
              <a:gd name="connsiteX5" fmla="*/ 1544385 w 7598667"/>
              <a:gd name="connsiteY5" fmla="*/ 4131991 h 4767395"/>
              <a:gd name="connsiteX6" fmla="*/ 1562646 w 7598667"/>
              <a:gd name="connsiteY6" fmla="*/ 4008919 h 4767395"/>
              <a:gd name="connsiteX7" fmla="*/ 1692283 w 7598667"/>
              <a:gd name="connsiteY7" fmla="*/ 4030138 h 4767395"/>
              <a:gd name="connsiteX8" fmla="*/ 1658364 w 7598667"/>
              <a:gd name="connsiteY8" fmla="*/ 4110832 h 4767395"/>
              <a:gd name="connsiteX9" fmla="*/ 2041774 w 7598667"/>
              <a:gd name="connsiteY9" fmla="*/ 4243777 h 4767395"/>
              <a:gd name="connsiteX10" fmla="*/ 2106574 w 7598667"/>
              <a:gd name="connsiteY10" fmla="*/ 4270008 h 4767395"/>
              <a:gd name="connsiteX11" fmla="*/ 2105366 w 7598667"/>
              <a:gd name="connsiteY11" fmla="*/ 4175518 h 4767395"/>
              <a:gd name="connsiteX12" fmla="*/ 2152043 w 7598667"/>
              <a:gd name="connsiteY12" fmla="*/ 3979079 h 4767395"/>
              <a:gd name="connsiteX13" fmla="*/ 2236940 w 7598667"/>
              <a:gd name="connsiteY13" fmla="*/ 3504740 h 4767395"/>
              <a:gd name="connsiteX14" fmla="*/ 3115731 w 7598667"/>
              <a:gd name="connsiteY14" fmla="*/ 4205776 h 4767395"/>
              <a:gd name="connsiteX15" fmla="*/ 3405817 w 7598667"/>
              <a:gd name="connsiteY15" fmla="*/ 4344812 h 4767395"/>
              <a:gd name="connsiteX16" fmla="*/ 3609299 w 7598667"/>
              <a:gd name="connsiteY16" fmla="*/ 4380766 h 4767395"/>
              <a:gd name="connsiteX17" fmla="*/ 3857501 w 7598667"/>
              <a:gd name="connsiteY17" fmla="*/ 4443399 h 4767395"/>
              <a:gd name="connsiteX18" fmla="*/ 4148027 w 7598667"/>
              <a:gd name="connsiteY18" fmla="*/ 4494406 h 4767395"/>
              <a:gd name="connsiteX19" fmla="*/ 4221919 w 7598667"/>
              <a:gd name="connsiteY19" fmla="*/ 4475373 h 4767395"/>
              <a:gd name="connsiteX20" fmla="*/ 4210193 w 7598667"/>
              <a:gd name="connsiteY20" fmla="*/ 3990401 h 4767395"/>
              <a:gd name="connsiteX21" fmla="*/ 4217302 w 7598667"/>
              <a:gd name="connsiteY21" fmla="*/ 3696029 h 4767395"/>
              <a:gd name="connsiteX22" fmla="*/ 4269961 w 7598667"/>
              <a:gd name="connsiteY22" fmla="*/ 3651410 h 4767395"/>
              <a:gd name="connsiteX23" fmla="*/ 4732643 w 7598667"/>
              <a:gd name="connsiteY23" fmla="*/ 4034373 h 4767395"/>
              <a:gd name="connsiteX24" fmla="*/ 5094939 w 7598667"/>
              <a:gd name="connsiteY24" fmla="*/ 4282195 h 4767395"/>
              <a:gd name="connsiteX25" fmla="*/ 5679413 w 7598667"/>
              <a:gd name="connsiteY25" fmla="*/ 4767395 h 4767395"/>
              <a:gd name="connsiteX26" fmla="*/ 5686417 w 7598667"/>
              <a:gd name="connsiteY26" fmla="*/ 4457544 h 4767395"/>
              <a:gd name="connsiteX27" fmla="*/ 5532213 w 7598667"/>
              <a:gd name="connsiteY27" fmla="*/ 4196381 h 4767395"/>
              <a:gd name="connsiteX28" fmla="*/ 5802992 w 7598667"/>
              <a:gd name="connsiteY28" fmla="*/ 4114941 h 4767395"/>
              <a:gd name="connsiteX29" fmla="*/ 6076406 w 7598667"/>
              <a:gd name="connsiteY29" fmla="*/ 4022686 h 4767395"/>
              <a:gd name="connsiteX30" fmla="*/ 6071962 w 7598667"/>
              <a:gd name="connsiteY30" fmla="*/ 3768005 h 4767395"/>
              <a:gd name="connsiteX31" fmla="*/ 6316631 w 7598667"/>
              <a:gd name="connsiteY31" fmla="*/ 3756645 h 4767395"/>
              <a:gd name="connsiteX32" fmla="*/ 6250399 w 7598667"/>
              <a:gd name="connsiteY32" fmla="*/ 3723201 h 4767395"/>
              <a:gd name="connsiteX33" fmla="*/ 6127918 w 7598667"/>
              <a:gd name="connsiteY33" fmla="*/ 3697992 h 4767395"/>
              <a:gd name="connsiteX34" fmla="*/ 6168154 w 7598667"/>
              <a:gd name="connsiteY34" fmla="*/ 3613896 h 4767395"/>
              <a:gd name="connsiteX35" fmla="*/ 6208040 w 7598667"/>
              <a:gd name="connsiteY35" fmla="*/ 3537620 h 4767395"/>
              <a:gd name="connsiteX36" fmla="*/ 6325548 w 7598667"/>
              <a:gd name="connsiteY36" fmla="*/ 3606063 h 4767395"/>
              <a:gd name="connsiteX37" fmla="*/ 6403947 w 7598667"/>
              <a:gd name="connsiteY37" fmla="*/ 3590144 h 4767395"/>
              <a:gd name="connsiteX38" fmla="*/ 6504196 w 7598667"/>
              <a:gd name="connsiteY38" fmla="*/ 3569928 h 4767395"/>
              <a:gd name="connsiteX39" fmla="*/ 6646108 w 7598667"/>
              <a:gd name="connsiteY39" fmla="*/ 3607986 h 4767395"/>
              <a:gd name="connsiteX40" fmla="*/ 6783667 w 7598667"/>
              <a:gd name="connsiteY40" fmla="*/ 3356272 h 4767395"/>
              <a:gd name="connsiteX41" fmla="*/ 7048723 w 7598667"/>
              <a:gd name="connsiteY41" fmla="*/ 3532810 h 4767395"/>
              <a:gd name="connsiteX42" fmla="*/ 7241176 w 7598667"/>
              <a:gd name="connsiteY42" fmla="*/ 3657456 h 4767395"/>
              <a:gd name="connsiteX43" fmla="*/ 7574513 w 7598667"/>
              <a:gd name="connsiteY43" fmla="*/ 3873650 h 4767395"/>
              <a:gd name="connsiteX44" fmla="*/ 7598667 w 7598667"/>
              <a:gd name="connsiteY44" fmla="*/ 3822008 h 4767395"/>
              <a:gd name="connsiteX45" fmla="*/ 6283768 w 7598667"/>
              <a:gd name="connsiteY45" fmla="*/ 2708318 h 4767395"/>
              <a:gd name="connsiteX46" fmla="*/ 4645575 w 7598667"/>
              <a:gd name="connsiteY46" fmla="*/ 1583297 h 4767395"/>
              <a:gd name="connsiteX47" fmla="*/ 3867373 w 7598667"/>
              <a:gd name="connsiteY47" fmla="*/ 1139217 h 4767395"/>
              <a:gd name="connsiteX48" fmla="*/ 3486103 w 7598667"/>
              <a:gd name="connsiteY48" fmla="*/ 704132 h 4767395"/>
              <a:gd name="connsiteX49" fmla="*/ 3074370 w 7598667"/>
              <a:gd name="connsiteY49" fmla="*/ 0 h 4767395"/>
              <a:gd name="connsiteX50" fmla="*/ 2538717 w 7598667"/>
              <a:gd name="connsiteY50" fmla="*/ 1119912 h 4767395"/>
              <a:gd name="connsiteX51" fmla="*/ 2219947 w 7598667"/>
              <a:gd name="connsiteY51" fmla="*/ 1136758 h 4767395"/>
              <a:gd name="connsiteX52" fmla="*/ 1912323 w 7598667"/>
              <a:gd name="connsiteY52" fmla="*/ 1189352 h 4767395"/>
              <a:gd name="connsiteX53" fmla="*/ 1399497 w 7598667"/>
              <a:gd name="connsiteY53" fmla="*/ 1250165 h 4767395"/>
              <a:gd name="connsiteX54" fmla="*/ 843361 w 7598667"/>
              <a:gd name="connsiteY54" fmla="*/ 1221753 h 4767395"/>
              <a:gd name="connsiteX55" fmla="*/ 773198 w 7598667"/>
              <a:gd name="connsiteY55" fmla="*/ 1320132 h 4767395"/>
              <a:gd name="connsiteX56" fmla="*/ 679955 w 7598667"/>
              <a:gd name="connsiteY56" fmla="*/ 1444601 h 4767395"/>
              <a:gd name="connsiteX57" fmla="*/ 572088 w 7598667"/>
              <a:gd name="connsiteY57" fmla="*/ 1445451 h 4767395"/>
              <a:gd name="connsiteX58" fmla="*/ 529911 w 7598667"/>
              <a:gd name="connsiteY58" fmla="*/ 1607182 h 4767395"/>
              <a:gd name="connsiteX59" fmla="*/ 114583 w 7598667"/>
              <a:gd name="connsiteY59" fmla="*/ 1417349 h 4767395"/>
              <a:gd name="connsiteX60" fmla="*/ 111481 w 7598667"/>
              <a:gd name="connsiteY60" fmla="*/ 1600104 h 4767395"/>
              <a:gd name="connsiteX61" fmla="*/ 0 w 7598667"/>
              <a:gd name="connsiteY61" fmla="*/ 1721116 h 4767395"/>
              <a:gd name="connsiteX62" fmla="*/ 11458 w 7598667"/>
              <a:gd name="connsiteY62" fmla="*/ 1907373 h 4767395"/>
              <a:gd name="connsiteX63" fmla="*/ 141076 w 7598667"/>
              <a:gd name="connsiteY63" fmla="*/ 1878374 h 4767395"/>
              <a:gd name="connsiteX64" fmla="*/ 376873 w 7598667"/>
              <a:gd name="connsiteY64" fmla="*/ 1961561 h 4767395"/>
              <a:gd name="connsiteX65" fmla="*/ 536938 w 7598667"/>
              <a:gd name="connsiteY65" fmla="*/ 2091624 h 4767395"/>
              <a:gd name="connsiteX66" fmla="*/ 493191 w 7598667"/>
              <a:gd name="connsiteY66" fmla="*/ 2296697 h 4767395"/>
              <a:gd name="connsiteX67" fmla="*/ 730136 w 7598667"/>
              <a:gd name="connsiteY67" fmla="*/ 2526836 h 4767395"/>
              <a:gd name="connsiteX68" fmla="*/ 675269 w 7598667"/>
              <a:gd name="connsiteY68" fmla="*/ 2688414 h 4767395"/>
              <a:gd name="connsiteX0" fmla="*/ 675269 w 7598667"/>
              <a:gd name="connsiteY0" fmla="*/ 2688414 h 4767395"/>
              <a:gd name="connsiteX1" fmla="*/ 565706 w 7598667"/>
              <a:gd name="connsiteY1" fmla="*/ 2879429 h 4767395"/>
              <a:gd name="connsiteX2" fmla="*/ 1581370 w 7598667"/>
              <a:gd name="connsiteY2" fmla="*/ 3298041 h 4767395"/>
              <a:gd name="connsiteX3" fmla="*/ 1389433 w 7598667"/>
              <a:gd name="connsiteY3" fmla="*/ 3770451 h 4767395"/>
              <a:gd name="connsiteX4" fmla="*/ 1112059 w 7598667"/>
              <a:gd name="connsiteY4" fmla="*/ 4415133 h 4767395"/>
              <a:gd name="connsiteX5" fmla="*/ 1544385 w 7598667"/>
              <a:gd name="connsiteY5" fmla="*/ 4131991 h 4767395"/>
              <a:gd name="connsiteX6" fmla="*/ 1562646 w 7598667"/>
              <a:gd name="connsiteY6" fmla="*/ 4008919 h 4767395"/>
              <a:gd name="connsiteX7" fmla="*/ 1692283 w 7598667"/>
              <a:gd name="connsiteY7" fmla="*/ 4030138 h 4767395"/>
              <a:gd name="connsiteX8" fmla="*/ 1658364 w 7598667"/>
              <a:gd name="connsiteY8" fmla="*/ 4110832 h 4767395"/>
              <a:gd name="connsiteX9" fmla="*/ 2041774 w 7598667"/>
              <a:gd name="connsiteY9" fmla="*/ 4243777 h 4767395"/>
              <a:gd name="connsiteX10" fmla="*/ 2106574 w 7598667"/>
              <a:gd name="connsiteY10" fmla="*/ 4270008 h 4767395"/>
              <a:gd name="connsiteX11" fmla="*/ 2105366 w 7598667"/>
              <a:gd name="connsiteY11" fmla="*/ 4175518 h 4767395"/>
              <a:gd name="connsiteX12" fmla="*/ 2152043 w 7598667"/>
              <a:gd name="connsiteY12" fmla="*/ 3979079 h 4767395"/>
              <a:gd name="connsiteX13" fmla="*/ 2236940 w 7598667"/>
              <a:gd name="connsiteY13" fmla="*/ 3504740 h 4767395"/>
              <a:gd name="connsiteX14" fmla="*/ 3115731 w 7598667"/>
              <a:gd name="connsiteY14" fmla="*/ 4205776 h 4767395"/>
              <a:gd name="connsiteX15" fmla="*/ 3405817 w 7598667"/>
              <a:gd name="connsiteY15" fmla="*/ 4344812 h 4767395"/>
              <a:gd name="connsiteX16" fmla="*/ 3609299 w 7598667"/>
              <a:gd name="connsiteY16" fmla="*/ 4380766 h 4767395"/>
              <a:gd name="connsiteX17" fmla="*/ 3857501 w 7598667"/>
              <a:gd name="connsiteY17" fmla="*/ 4443399 h 4767395"/>
              <a:gd name="connsiteX18" fmla="*/ 4148027 w 7598667"/>
              <a:gd name="connsiteY18" fmla="*/ 4494406 h 4767395"/>
              <a:gd name="connsiteX19" fmla="*/ 4221919 w 7598667"/>
              <a:gd name="connsiteY19" fmla="*/ 4475373 h 4767395"/>
              <a:gd name="connsiteX20" fmla="*/ 4210193 w 7598667"/>
              <a:gd name="connsiteY20" fmla="*/ 3990401 h 4767395"/>
              <a:gd name="connsiteX21" fmla="*/ 4217302 w 7598667"/>
              <a:gd name="connsiteY21" fmla="*/ 3696029 h 4767395"/>
              <a:gd name="connsiteX22" fmla="*/ 4269961 w 7598667"/>
              <a:gd name="connsiteY22" fmla="*/ 3651410 h 4767395"/>
              <a:gd name="connsiteX23" fmla="*/ 4732643 w 7598667"/>
              <a:gd name="connsiteY23" fmla="*/ 4034373 h 4767395"/>
              <a:gd name="connsiteX24" fmla="*/ 5094939 w 7598667"/>
              <a:gd name="connsiteY24" fmla="*/ 4282195 h 4767395"/>
              <a:gd name="connsiteX25" fmla="*/ 5679413 w 7598667"/>
              <a:gd name="connsiteY25" fmla="*/ 4767395 h 4767395"/>
              <a:gd name="connsiteX26" fmla="*/ 5686417 w 7598667"/>
              <a:gd name="connsiteY26" fmla="*/ 4457544 h 4767395"/>
              <a:gd name="connsiteX27" fmla="*/ 5532213 w 7598667"/>
              <a:gd name="connsiteY27" fmla="*/ 4196381 h 4767395"/>
              <a:gd name="connsiteX28" fmla="*/ 5802992 w 7598667"/>
              <a:gd name="connsiteY28" fmla="*/ 4114941 h 4767395"/>
              <a:gd name="connsiteX29" fmla="*/ 6076406 w 7598667"/>
              <a:gd name="connsiteY29" fmla="*/ 4022686 h 4767395"/>
              <a:gd name="connsiteX30" fmla="*/ 6071962 w 7598667"/>
              <a:gd name="connsiteY30" fmla="*/ 3768005 h 4767395"/>
              <a:gd name="connsiteX31" fmla="*/ 6316631 w 7598667"/>
              <a:gd name="connsiteY31" fmla="*/ 3756645 h 4767395"/>
              <a:gd name="connsiteX32" fmla="*/ 6250399 w 7598667"/>
              <a:gd name="connsiteY32" fmla="*/ 3723201 h 4767395"/>
              <a:gd name="connsiteX33" fmla="*/ 6127918 w 7598667"/>
              <a:gd name="connsiteY33" fmla="*/ 3697992 h 4767395"/>
              <a:gd name="connsiteX34" fmla="*/ 6168154 w 7598667"/>
              <a:gd name="connsiteY34" fmla="*/ 3613896 h 4767395"/>
              <a:gd name="connsiteX35" fmla="*/ 6208040 w 7598667"/>
              <a:gd name="connsiteY35" fmla="*/ 3537620 h 4767395"/>
              <a:gd name="connsiteX36" fmla="*/ 6325548 w 7598667"/>
              <a:gd name="connsiteY36" fmla="*/ 3606063 h 4767395"/>
              <a:gd name="connsiteX37" fmla="*/ 6403947 w 7598667"/>
              <a:gd name="connsiteY37" fmla="*/ 3590144 h 4767395"/>
              <a:gd name="connsiteX38" fmla="*/ 6504196 w 7598667"/>
              <a:gd name="connsiteY38" fmla="*/ 3569928 h 4767395"/>
              <a:gd name="connsiteX39" fmla="*/ 6646108 w 7598667"/>
              <a:gd name="connsiteY39" fmla="*/ 3607986 h 4767395"/>
              <a:gd name="connsiteX40" fmla="*/ 6783667 w 7598667"/>
              <a:gd name="connsiteY40" fmla="*/ 3356272 h 4767395"/>
              <a:gd name="connsiteX41" fmla="*/ 7048723 w 7598667"/>
              <a:gd name="connsiteY41" fmla="*/ 3532810 h 4767395"/>
              <a:gd name="connsiteX42" fmla="*/ 7241176 w 7598667"/>
              <a:gd name="connsiteY42" fmla="*/ 3657456 h 4767395"/>
              <a:gd name="connsiteX43" fmla="*/ 7574513 w 7598667"/>
              <a:gd name="connsiteY43" fmla="*/ 3873650 h 4767395"/>
              <a:gd name="connsiteX44" fmla="*/ 7598667 w 7598667"/>
              <a:gd name="connsiteY44" fmla="*/ 3822008 h 4767395"/>
              <a:gd name="connsiteX45" fmla="*/ 6283768 w 7598667"/>
              <a:gd name="connsiteY45" fmla="*/ 2708318 h 4767395"/>
              <a:gd name="connsiteX46" fmla="*/ 4645575 w 7598667"/>
              <a:gd name="connsiteY46" fmla="*/ 1583297 h 4767395"/>
              <a:gd name="connsiteX47" fmla="*/ 3867373 w 7598667"/>
              <a:gd name="connsiteY47" fmla="*/ 1139217 h 4767395"/>
              <a:gd name="connsiteX48" fmla="*/ 3486103 w 7598667"/>
              <a:gd name="connsiteY48" fmla="*/ 704132 h 4767395"/>
              <a:gd name="connsiteX49" fmla="*/ 3074370 w 7598667"/>
              <a:gd name="connsiteY49" fmla="*/ 0 h 4767395"/>
              <a:gd name="connsiteX50" fmla="*/ 2538717 w 7598667"/>
              <a:gd name="connsiteY50" fmla="*/ 1119912 h 4767395"/>
              <a:gd name="connsiteX51" fmla="*/ 2219947 w 7598667"/>
              <a:gd name="connsiteY51" fmla="*/ 1136758 h 4767395"/>
              <a:gd name="connsiteX52" fmla="*/ 1912323 w 7598667"/>
              <a:gd name="connsiteY52" fmla="*/ 1189352 h 4767395"/>
              <a:gd name="connsiteX53" fmla="*/ 1399497 w 7598667"/>
              <a:gd name="connsiteY53" fmla="*/ 1250165 h 4767395"/>
              <a:gd name="connsiteX54" fmla="*/ 843361 w 7598667"/>
              <a:gd name="connsiteY54" fmla="*/ 1221753 h 4767395"/>
              <a:gd name="connsiteX55" fmla="*/ 773198 w 7598667"/>
              <a:gd name="connsiteY55" fmla="*/ 1320132 h 4767395"/>
              <a:gd name="connsiteX56" fmla="*/ 679955 w 7598667"/>
              <a:gd name="connsiteY56" fmla="*/ 1444601 h 4767395"/>
              <a:gd name="connsiteX57" fmla="*/ 572088 w 7598667"/>
              <a:gd name="connsiteY57" fmla="*/ 1445451 h 4767395"/>
              <a:gd name="connsiteX58" fmla="*/ 538343 w 7598667"/>
              <a:gd name="connsiteY58" fmla="*/ 1594535 h 4767395"/>
              <a:gd name="connsiteX59" fmla="*/ 114583 w 7598667"/>
              <a:gd name="connsiteY59" fmla="*/ 1417349 h 4767395"/>
              <a:gd name="connsiteX60" fmla="*/ 111481 w 7598667"/>
              <a:gd name="connsiteY60" fmla="*/ 1600104 h 4767395"/>
              <a:gd name="connsiteX61" fmla="*/ 0 w 7598667"/>
              <a:gd name="connsiteY61" fmla="*/ 1721116 h 4767395"/>
              <a:gd name="connsiteX62" fmla="*/ 11458 w 7598667"/>
              <a:gd name="connsiteY62" fmla="*/ 1907373 h 4767395"/>
              <a:gd name="connsiteX63" fmla="*/ 141076 w 7598667"/>
              <a:gd name="connsiteY63" fmla="*/ 1878374 h 4767395"/>
              <a:gd name="connsiteX64" fmla="*/ 376873 w 7598667"/>
              <a:gd name="connsiteY64" fmla="*/ 1961561 h 4767395"/>
              <a:gd name="connsiteX65" fmla="*/ 536938 w 7598667"/>
              <a:gd name="connsiteY65" fmla="*/ 2091624 h 4767395"/>
              <a:gd name="connsiteX66" fmla="*/ 493191 w 7598667"/>
              <a:gd name="connsiteY66" fmla="*/ 2296697 h 4767395"/>
              <a:gd name="connsiteX67" fmla="*/ 730136 w 7598667"/>
              <a:gd name="connsiteY67" fmla="*/ 2526836 h 4767395"/>
              <a:gd name="connsiteX68" fmla="*/ 675269 w 7598667"/>
              <a:gd name="connsiteY68" fmla="*/ 2688414 h 4767395"/>
              <a:gd name="connsiteX0" fmla="*/ 675269 w 7598667"/>
              <a:gd name="connsiteY0" fmla="*/ 2688414 h 4767395"/>
              <a:gd name="connsiteX1" fmla="*/ 565706 w 7598667"/>
              <a:gd name="connsiteY1" fmla="*/ 2879429 h 4767395"/>
              <a:gd name="connsiteX2" fmla="*/ 1581370 w 7598667"/>
              <a:gd name="connsiteY2" fmla="*/ 3298041 h 4767395"/>
              <a:gd name="connsiteX3" fmla="*/ 1389433 w 7598667"/>
              <a:gd name="connsiteY3" fmla="*/ 3770451 h 4767395"/>
              <a:gd name="connsiteX4" fmla="*/ 1112059 w 7598667"/>
              <a:gd name="connsiteY4" fmla="*/ 4415133 h 4767395"/>
              <a:gd name="connsiteX5" fmla="*/ 1544385 w 7598667"/>
              <a:gd name="connsiteY5" fmla="*/ 4131991 h 4767395"/>
              <a:gd name="connsiteX6" fmla="*/ 1562646 w 7598667"/>
              <a:gd name="connsiteY6" fmla="*/ 4008919 h 4767395"/>
              <a:gd name="connsiteX7" fmla="*/ 1692283 w 7598667"/>
              <a:gd name="connsiteY7" fmla="*/ 4030138 h 4767395"/>
              <a:gd name="connsiteX8" fmla="*/ 1658364 w 7598667"/>
              <a:gd name="connsiteY8" fmla="*/ 4110832 h 4767395"/>
              <a:gd name="connsiteX9" fmla="*/ 2041774 w 7598667"/>
              <a:gd name="connsiteY9" fmla="*/ 4243777 h 4767395"/>
              <a:gd name="connsiteX10" fmla="*/ 2106574 w 7598667"/>
              <a:gd name="connsiteY10" fmla="*/ 4270008 h 4767395"/>
              <a:gd name="connsiteX11" fmla="*/ 2105366 w 7598667"/>
              <a:gd name="connsiteY11" fmla="*/ 4175518 h 4767395"/>
              <a:gd name="connsiteX12" fmla="*/ 2152043 w 7598667"/>
              <a:gd name="connsiteY12" fmla="*/ 3979079 h 4767395"/>
              <a:gd name="connsiteX13" fmla="*/ 2236940 w 7598667"/>
              <a:gd name="connsiteY13" fmla="*/ 3504740 h 4767395"/>
              <a:gd name="connsiteX14" fmla="*/ 3115731 w 7598667"/>
              <a:gd name="connsiteY14" fmla="*/ 4205776 h 4767395"/>
              <a:gd name="connsiteX15" fmla="*/ 3405817 w 7598667"/>
              <a:gd name="connsiteY15" fmla="*/ 4344812 h 4767395"/>
              <a:gd name="connsiteX16" fmla="*/ 3609299 w 7598667"/>
              <a:gd name="connsiteY16" fmla="*/ 4380766 h 4767395"/>
              <a:gd name="connsiteX17" fmla="*/ 3857501 w 7598667"/>
              <a:gd name="connsiteY17" fmla="*/ 4443399 h 4767395"/>
              <a:gd name="connsiteX18" fmla="*/ 4148027 w 7598667"/>
              <a:gd name="connsiteY18" fmla="*/ 4494406 h 4767395"/>
              <a:gd name="connsiteX19" fmla="*/ 4221919 w 7598667"/>
              <a:gd name="connsiteY19" fmla="*/ 4475373 h 4767395"/>
              <a:gd name="connsiteX20" fmla="*/ 4210193 w 7598667"/>
              <a:gd name="connsiteY20" fmla="*/ 3990401 h 4767395"/>
              <a:gd name="connsiteX21" fmla="*/ 4217302 w 7598667"/>
              <a:gd name="connsiteY21" fmla="*/ 3696029 h 4767395"/>
              <a:gd name="connsiteX22" fmla="*/ 4269961 w 7598667"/>
              <a:gd name="connsiteY22" fmla="*/ 3651410 h 4767395"/>
              <a:gd name="connsiteX23" fmla="*/ 4732643 w 7598667"/>
              <a:gd name="connsiteY23" fmla="*/ 4034373 h 4767395"/>
              <a:gd name="connsiteX24" fmla="*/ 5094939 w 7598667"/>
              <a:gd name="connsiteY24" fmla="*/ 4282195 h 4767395"/>
              <a:gd name="connsiteX25" fmla="*/ 5679413 w 7598667"/>
              <a:gd name="connsiteY25" fmla="*/ 4767395 h 4767395"/>
              <a:gd name="connsiteX26" fmla="*/ 5686417 w 7598667"/>
              <a:gd name="connsiteY26" fmla="*/ 4457544 h 4767395"/>
              <a:gd name="connsiteX27" fmla="*/ 5532213 w 7598667"/>
              <a:gd name="connsiteY27" fmla="*/ 4196381 h 4767395"/>
              <a:gd name="connsiteX28" fmla="*/ 5802992 w 7598667"/>
              <a:gd name="connsiteY28" fmla="*/ 4114941 h 4767395"/>
              <a:gd name="connsiteX29" fmla="*/ 6076406 w 7598667"/>
              <a:gd name="connsiteY29" fmla="*/ 4022686 h 4767395"/>
              <a:gd name="connsiteX30" fmla="*/ 6071962 w 7598667"/>
              <a:gd name="connsiteY30" fmla="*/ 3768005 h 4767395"/>
              <a:gd name="connsiteX31" fmla="*/ 6316631 w 7598667"/>
              <a:gd name="connsiteY31" fmla="*/ 3756645 h 4767395"/>
              <a:gd name="connsiteX32" fmla="*/ 6250399 w 7598667"/>
              <a:gd name="connsiteY32" fmla="*/ 3723201 h 4767395"/>
              <a:gd name="connsiteX33" fmla="*/ 6127918 w 7598667"/>
              <a:gd name="connsiteY33" fmla="*/ 3697992 h 4767395"/>
              <a:gd name="connsiteX34" fmla="*/ 6168154 w 7598667"/>
              <a:gd name="connsiteY34" fmla="*/ 3613896 h 4767395"/>
              <a:gd name="connsiteX35" fmla="*/ 6208040 w 7598667"/>
              <a:gd name="connsiteY35" fmla="*/ 3537620 h 4767395"/>
              <a:gd name="connsiteX36" fmla="*/ 6325548 w 7598667"/>
              <a:gd name="connsiteY36" fmla="*/ 3606063 h 4767395"/>
              <a:gd name="connsiteX37" fmla="*/ 6403947 w 7598667"/>
              <a:gd name="connsiteY37" fmla="*/ 3590144 h 4767395"/>
              <a:gd name="connsiteX38" fmla="*/ 6504196 w 7598667"/>
              <a:gd name="connsiteY38" fmla="*/ 3569928 h 4767395"/>
              <a:gd name="connsiteX39" fmla="*/ 6646108 w 7598667"/>
              <a:gd name="connsiteY39" fmla="*/ 3607986 h 4767395"/>
              <a:gd name="connsiteX40" fmla="*/ 6783667 w 7598667"/>
              <a:gd name="connsiteY40" fmla="*/ 3356272 h 4767395"/>
              <a:gd name="connsiteX41" fmla="*/ 7048723 w 7598667"/>
              <a:gd name="connsiteY41" fmla="*/ 3532810 h 4767395"/>
              <a:gd name="connsiteX42" fmla="*/ 7241176 w 7598667"/>
              <a:gd name="connsiteY42" fmla="*/ 3657456 h 4767395"/>
              <a:gd name="connsiteX43" fmla="*/ 7574513 w 7598667"/>
              <a:gd name="connsiteY43" fmla="*/ 3873650 h 4767395"/>
              <a:gd name="connsiteX44" fmla="*/ 7598667 w 7598667"/>
              <a:gd name="connsiteY44" fmla="*/ 3822008 h 4767395"/>
              <a:gd name="connsiteX45" fmla="*/ 6283768 w 7598667"/>
              <a:gd name="connsiteY45" fmla="*/ 2708318 h 4767395"/>
              <a:gd name="connsiteX46" fmla="*/ 4645575 w 7598667"/>
              <a:gd name="connsiteY46" fmla="*/ 1583297 h 4767395"/>
              <a:gd name="connsiteX47" fmla="*/ 3867373 w 7598667"/>
              <a:gd name="connsiteY47" fmla="*/ 1139217 h 4767395"/>
              <a:gd name="connsiteX48" fmla="*/ 3486103 w 7598667"/>
              <a:gd name="connsiteY48" fmla="*/ 704132 h 4767395"/>
              <a:gd name="connsiteX49" fmla="*/ 3074370 w 7598667"/>
              <a:gd name="connsiteY49" fmla="*/ 0 h 4767395"/>
              <a:gd name="connsiteX50" fmla="*/ 2538717 w 7598667"/>
              <a:gd name="connsiteY50" fmla="*/ 1119912 h 4767395"/>
              <a:gd name="connsiteX51" fmla="*/ 2219947 w 7598667"/>
              <a:gd name="connsiteY51" fmla="*/ 1136758 h 4767395"/>
              <a:gd name="connsiteX52" fmla="*/ 1912323 w 7598667"/>
              <a:gd name="connsiteY52" fmla="*/ 1189352 h 4767395"/>
              <a:gd name="connsiteX53" fmla="*/ 1399497 w 7598667"/>
              <a:gd name="connsiteY53" fmla="*/ 1250165 h 4767395"/>
              <a:gd name="connsiteX54" fmla="*/ 843361 w 7598667"/>
              <a:gd name="connsiteY54" fmla="*/ 1221753 h 4767395"/>
              <a:gd name="connsiteX55" fmla="*/ 773198 w 7598667"/>
              <a:gd name="connsiteY55" fmla="*/ 1320132 h 4767395"/>
              <a:gd name="connsiteX56" fmla="*/ 679955 w 7598667"/>
              <a:gd name="connsiteY56" fmla="*/ 1444601 h 4767395"/>
              <a:gd name="connsiteX57" fmla="*/ 572088 w 7598667"/>
              <a:gd name="connsiteY57" fmla="*/ 1445451 h 4767395"/>
              <a:gd name="connsiteX58" fmla="*/ 538343 w 7598667"/>
              <a:gd name="connsiteY58" fmla="*/ 1594535 h 4767395"/>
              <a:gd name="connsiteX59" fmla="*/ 114583 w 7598667"/>
              <a:gd name="connsiteY59" fmla="*/ 1417349 h 4767395"/>
              <a:gd name="connsiteX60" fmla="*/ 111481 w 7598667"/>
              <a:gd name="connsiteY60" fmla="*/ 1600104 h 4767395"/>
              <a:gd name="connsiteX61" fmla="*/ 0 w 7598667"/>
              <a:gd name="connsiteY61" fmla="*/ 1721116 h 4767395"/>
              <a:gd name="connsiteX62" fmla="*/ 11458 w 7598667"/>
              <a:gd name="connsiteY62" fmla="*/ 1907373 h 4767395"/>
              <a:gd name="connsiteX63" fmla="*/ 141076 w 7598667"/>
              <a:gd name="connsiteY63" fmla="*/ 1878374 h 4767395"/>
              <a:gd name="connsiteX64" fmla="*/ 376873 w 7598667"/>
              <a:gd name="connsiteY64" fmla="*/ 1961561 h 4767395"/>
              <a:gd name="connsiteX65" fmla="*/ 536938 w 7598667"/>
              <a:gd name="connsiteY65" fmla="*/ 2091624 h 4767395"/>
              <a:gd name="connsiteX66" fmla="*/ 493191 w 7598667"/>
              <a:gd name="connsiteY66" fmla="*/ 2296697 h 4767395"/>
              <a:gd name="connsiteX67" fmla="*/ 730136 w 7598667"/>
              <a:gd name="connsiteY67" fmla="*/ 2526836 h 4767395"/>
              <a:gd name="connsiteX68" fmla="*/ 675269 w 7598667"/>
              <a:gd name="connsiteY68" fmla="*/ 2688414 h 4767395"/>
              <a:gd name="connsiteX0" fmla="*/ 675269 w 7598667"/>
              <a:gd name="connsiteY0" fmla="*/ 2688414 h 4767395"/>
              <a:gd name="connsiteX1" fmla="*/ 565706 w 7598667"/>
              <a:gd name="connsiteY1" fmla="*/ 2879429 h 4767395"/>
              <a:gd name="connsiteX2" fmla="*/ 1581370 w 7598667"/>
              <a:gd name="connsiteY2" fmla="*/ 3298041 h 4767395"/>
              <a:gd name="connsiteX3" fmla="*/ 1389433 w 7598667"/>
              <a:gd name="connsiteY3" fmla="*/ 3770451 h 4767395"/>
              <a:gd name="connsiteX4" fmla="*/ 1112059 w 7598667"/>
              <a:gd name="connsiteY4" fmla="*/ 4415133 h 4767395"/>
              <a:gd name="connsiteX5" fmla="*/ 1544385 w 7598667"/>
              <a:gd name="connsiteY5" fmla="*/ 4131991 h 4767395"/>
              <a:gd name="connsiteX6" fmla="*/ 1562646 w 7598667"/>
              <a:gd name="connsiteY6" fmla="*/ 4008919 h 4767395"/>
              <a:gd name="connsiteX7" fmla="*/ 1692283 w 7598667"/>
              <a:gd name="connsiteY7" fmla="*/ 4030138 h 4767395"/>
              <a:gd name="connsiteX8" fmla="*/ 1658364 w 7598667"/>
              <a:gd name="connsiteY8" fmla="*/ 4110832 h 4767395"/>
              <a:gd name="connsiteX9" fmla="*/ 2041774 w 7598667"/>
              <a:gd name="connsiteY9" fmla="*/ 4243777 h 4767395"/>
              <a:gd name="connsiteX10" fmla="*/ 2106574 w 7598667"/>
              <a:gd name="connsiteY10" fmla="*/ 4270008 h 4767395"/>
              <a:gd name="connsiteX11" fmla="*/ 2105366 w 7598667"/>
              <a:gd name="connsiteY11" fmla="*/ 4175518 h 4767395"/>
              <a:gd name="connsiteX12" fmla="*/ 2152043 w 7598667"/>
              <a:gd name="connsiteY12" fmla="*/ 3979079 h 4767395"/>
              <a:gd name="connsiteX13" fmla="*/ 2236940 w 7598667"/>
              <a:gd name="connsiteY13" fmla="*/ 3504740 h 4767395"/>
              <a:gd name="connsiteX14" fmla="*/ 3115731 w 7598667"/>
              <a:gd name="connsiteY14" fmla="*/ 4205776 h 4767395"/>
              <a:gd name="connsiteX15" fmla="*/ 3405817 w 7598667"/>
              <a:gd name="connsiteY15" fmla="*/ 4344812 h 4767395"/>
              <a:gd name="connsiteX16" fmla="*/ 3609299 w 7598667"/>
              <a:gd name="connsiteY16" fmla="*/ 4380766 h 4767395"/>
              <a:gd name="connsiteX17" fmla="*/ 3857501 w 7598667"/>
              <a:gd name="connsiteY17" fmla="*/ 4443399 h 4767395"/>
              <a:gd name="connsiteX18" fmla="*/ 4148027 w 7598667"/>
              <a:gd name="connsiteY18" fmla="*/ 4494406 h 4767395"/>
              <a:gd name="connsiteX19" fmla="*/ 4221919 w 7598667"/>
              <a:gd name="connsiteY19" fmla="*/ 4475373 h 4767395"/>
              <a:gd name="connsiteX20" fmla="*/ 4210193 w 7598667"/>
              <a:gd name="connsiteY20" fmla="*/ 3990401 h 4767395"/>
              <a:gd name="connsiteX21" fmla="*/ 4217302 w 7598667"/>
              <a:gd name="connsiteY21" fmla="*/ 3696029 h 4767395"/>
              <a:gd name="connsiteX22" fmla="*/ 4269961 w 7598667"/>
              <a:gd name="connsiteY22" fmla="*/ 3651410 h 4767395"/>
              <a:gd name="connsiteX23" fmla="*/ 4732643 w 7598667"/>
              <a:gd name="connsiteY23" fmla="*/ 4034373 h 4767395"/>
              <a:gd name="connsiteX24" fmla="*/ 5094939 w 7598667"/>
              <a:gd name="connsiteY24" fmla="*/ 4282195 h 4767395"/>
              <a:gd name="connsiteX25" fmla="*/ 5679413 w 7598667"/>
              <a:gd name="connsiteY25" fmla="*/ 4767395 h 4767395"/>
              <a:gd name="connsiteX26" fmla="*/ 5686417 w 7598667"/>
              <a:gd name="connsiteY26" fmla="*/ 4457544 h 4767395"/>
              <a:gd name="connsiteX27" fmla="*/ 5532213 w 7598667"/>
              <a:gd name="connsiteY27" fmla="*/ 4196381 h 4767395"/>
              <a:gd name="connsiteX28" fmla="*/ 5802992 w 7598667"/>
              <a:gd name="connsiteY28" fmla="*/ 4114941 h 4767395"/>
              <a:gd name="connsiteX29" fmla="*/ 6076406 w 7598667"/>
              <a:gd name="connsiteY29" fmla="*/ 4022686 h 4767395"/>
              <a:gd name="connsiteX30" fmla="*/ 6071962 w 7598667"/>
              <a:gd name="connsiteY30" fmla="*/ 3768005 h 4767395"/>
              <a:gd name="connsiteX31" fmla="*/ 6316631 w 7598667"/>
              <a:gd name="connsiteY31" fmla="*/ 3756645 h 4767395"/>
              <a:gd name="connsiteX32" fmla="*/ 6250399 w 7598667"/>
              <a:gd name="connsiteY32" fmla="*/ 3723201 h 4767395"/>
              <a:gd name="connsiteX33" fmla="*/ 6127918 w 7598667"/>
              <a:gd name="connsiteY33" fmla="*/ 3697992 h 4767395"/>
              <a:gd name="connsiteX34" fmla="*/ 6168154 w 7598667"/>
              <a:gd name="connsiteY34" fmla="*/ 3613896 h 4767395"/>
              <a:gd name="connsiteX35" fmla="*/ 6208040 w 7598667"/>
              <a:gd name="connsiteY35" fmla="*/ 3537620 h 4767395"/>
              <a:gd name="connsiteX36" fmla="*/ 6325548 w 7598667"/>
              <a:gd name="connsiteY36" fmla="*/ 3606063 h 4767395"/>
              <a:gd name="connsiteX37" fmla="*/ 6403947 w 7598667"/>
              <a:gd name="connsiteY37" fmla="*/ 3590144 h 4767395"/>
              <a:gd name="connsiteX38" fmla="*/ 6504196 w 7598667"/>
              <a:gd name="connsiteY38" fmla="*/ 3569928 h 4767395"/>
              <a:gd name="connsiteX39" fmla="*/ 6646108 w 7598667"/>
              <a:gd name="connsiteY39" fmla="*/ 3607986 h 4767395"/>
              <a:gd name="connsiteX40" fmla="*/ 6783667 w 7598667"/>
              <a:gd name="connsiteY40" fmla="*/ 3356272 h 4767395"/>
              <a:gd name="connsiteX41" fmla="*/ 7048723 w 7598667"/>
              <a:gd name="connsiteY41" fmla="*/ 3532810 h 4767395"/>
              <a:gd name="connsiteX42" fmla="*/ 7241176 w 7598667"/>
              <a:gd name="connsiteY42" fmla="*/ 3657456 h 4767395"/>
              <a:gd name="connsiteX43" fmla="*/ 7574513 w 7598667"/>
              <a:gd name="connsiteY43" fmla="*/ 3873650 h 4767395"/>
              <a:gd name="connsiteX44" fmla="*/ 7598667 w 7598667"/>
              <a:gd name="connsiteY44" fmla="*/ 3822008 h 4767395"/>
              <a:gd name="connsiteX45" fmla="*/ 6283768 w 7598667"/>
              <a:gd name="connsiteY45" fmla="*/ 2708318 h 4767395"/>
              <a:gd name="connsiteX46" fmla="*/ 4645575 w 7598667"/>
              <a:gd name="connsiteY46" fmla="*/ 1583297 h 4767395"/>
              <a:gd name="connsiteX47" fmla="*/ 3867373 w 7598667"/>
              <a:gd name="connsiteY47" fmla="*/ 1139217 h 4767395"/>
              <a:gd name="connsiteX48" fmla="*/ 3486103 w 7598667"/>
              <a:gd name="connsiteY48" fmla="*/ 704132 h 4767395"/>
              <a:gd name="connsiteX49" fmla="*/ 3074370 w 7598667"/>
              <a:gd name="connsiteY49" fmla="*/ 0 h 4767395"/>
              <a:gd name="connsiteX50" fmla="*/ 2538717 w 7598667"/>
              <a:gd name="connsiteY50" fmla="*/ 1119912 h 4767395"/>
              <a:gd name="connsiteX51" fmla="*/ 2219947 w 7598667"/>
              <a:gd name="connsiteY51" fmla="*/ 1136758 h 4767395"/>
              <a:gd name="connsiteX52" fmla="*/ 1912323 w 7598667"/>
              <a:gd name="connsiteY52" fmla="*/ 1189352 h 4767395"/>
              <a:gd name="connsiteX53" fmla="*/ 1399497 w 7598667"/>
              <a:gd name="connsiteY53" fmla="*/ 1250165 h 4767395"/>
              <a:gd name="connsiteX54" fmla="*/ 843361 w 7598667"/>
              <a:gd name="connsiteY54" fmla="*/ 1221753 h 4767395"/>
              <a:gd name="connsiteX55" fmla="*/ 773198 w 7598667"/>
              <a:gd name="connsiteY55" fmla="*/ 1320132 h 4767395"/>
              <a:gd name="connsiteX56" fmla="*/ 679955 w 7598667"/>
              <a:gd name="connsiteY56" fmla="*/ 1444601 h 4767395"/>
              <a:gd name="connsiteX57" fmla="*/ 572088 w 7598667"/>
              <a:gd name="connsiteY57" fmla="*/ 1445451 h 4767395"/>
              <a:gd name="connsiteX58" fmla="*/ 538343 w 7598667"/>
              <a:gd name="connsiteY58" fmla="*/ 1594535 h 4767395"/>
              <a:gd name="connsiteX59" fmla="*/ 114583 w 7598667"/>
              <a:gd name="connsiteY59" fmla="*/ 1417349 h 4767395"/>
              <a:gd name="connsiteX60" fmla="*/ 111481 w 7598667"/>
              <a:gd name="connsiteY60" fmla="*/ 1600104 h 4767395"/>
              <a:gd name="connsiteX61" fmla="*/ 0 w 7598667"/>
              <a:gd name="connsiteY61" fmla="*/ 1721116 h 4767395"/>
              <a:gd name="connsiteX62" fmla="*/ 11458 w 7598667"/>
              <a:gd name="connsiteY62" fmla="*/ 1907373 h 4767395"/>
              <a:gd name="connsiteX63" fmla="*/ 141076 w 7598667"/>
              <a:gd name="connsiteY63" fmla="*/ 1878374 h 4767395"/>
              <a:gd name="connsiteX64" fmla="*/ 376873 w 7598667"/>
              <a:gd name="connsiteY64" fmla="*/ 1961561 h 4767395"/>
              <a:gd name="connsiteX65" fmla="*/ 536938 w 7598667"/>
              <a:gd name="connsiteY65" fmla="*/ 2091624 h 4767395"/>
              <a:gd name="connsiteX66" fmla="*/ 493191 w 7598667"/>
              <a:gd name="connsiteY66" fmla="*/ 2296697 h 4767395"/>
              <a:gd name="connsiteX67" fmla="*/ 730136 w 7598667"/>
              <a:gd name="connsiteY67" fmla="*/ 2526836 h 4767395"/>
              <a:gd name="connsiteX68" fmla="*/ 675269 w 7598667"/>
              <a:gd name="connsiteY68" fmla="*/ 2688414 h 4767395"/>
              <a:gd name="connsiteX0" fmla="*/ 675269 w 7598667"/>
              <a:gd name="connsiteY0" fmla="*/ 2688414 h 4767395"/>
              <a:gd name="connsiteX1" fmla="*/ 565706 w 7598667"/>
              <a:gd name="connsiteY1" fmla="*/ 2879429 h 4767395"/>
              <a:gd name="connsiteX2" fmla="*/ 1581370 w 7598667"/>
              <a:gd name="connsiteY2" fmla="*/ 3298041 h 4767395"/>
              <a:gd name="connsiteX3" fmla="*/ 1389433 w 7598667"/>
              <a:gd name="connsiteY3" fmla="*/ 3770451 h 4767395"/>
              <a:gd name="connsiteX4" fmla="*/ 1112059 w 7598667"/>
              <a:gd name="connsiteY4" fmla="*/ 4415133 h 4767395"/>
              <a:gd name="connsiteX5" fmla="*/ 1544385 w 7598667"/>
              <a:gd name="connsiteY5" fmla="*/ 4131991 h 4767395"/>
              <a:gd name="connsiteX6" fmla="*/ 1562646 w 7598667"/>
              <a:gd name="connsiteY6" fmla="*/ 4008919 h 4767395"/>
              <a:gd name="connsiteX7" fmla="*/ 1692283 w 7598667"/>
              <a:gd name="connsiteY7" fmla="*/ 4030138 h 4767395"/>
              <a:gd name="connsiteX8" fmla="*/ 1658364 w 7598667"/>
              <a:gd name="connsiteY8" fmla="*/ 4110832 h 4767395"/>
              <a:gd name="connsiteX9" fmla="*/ 2041774 w 7598667"/>
              <a:gd name="connsiteY9" fmla="*/ 4243777 h 4767395"/>
              <a:gd name="connsiteX10" fmla="*/ 2106574 w 7598667"/>
              <a:gd name="connsiteY10" fmla="*/ 4270008 h 4767395"/>
              <a:gd name="connsiteX11" fmla="*/ 2105366 w 7598667"/>
              <a:gd name="connsiteY11" fmla="*/ 4175518 h 4767395"/>
              <a:gd name="connsiteX12" fmla="*/ 2152043 w 7598667"/>
              <a:gd name="connsiteY12" fmla="*/ 3979079 h 4767395"/>
              <a:gd name="connsiteX13" fmla="*/ 2236940 w 7598667"/>
              <a:gd name="connsiteY13" fmla="*/ 3504740 h 4767395"/>
              <a:gd name="connsiteX14" fmla="*/ 3115731 w 7598667"/>
              <a:gd name="connsiteY14" fmla="*/ 4205776 h 4767395"/>
              <a:gd name="connsiteX15" fmla="*/ 3405817 w 7598667"/>
              <a:gd name="connsiteY15" fmla="*/ 4344812 h 4767395"/>
              <a:gd name="connsiteX16" fmla="*/ 3609299 w 7598667"/>
              <a:gd name="connsiteY16" fmla="*/ 4380766 h 4767395"/>
              <a:gd name="connsiteX17" fmla="*/ 3857501 w 7598667"/>
              <a:gd name="connsiteY17" fmla="*/ 4443399 h 4767395"/>
              <a:gd name="connsiteX18" fmla="*/ 4148027 w 7598667"/>
              <a:gd name="connsiteY18" fmla="*/ 4494406 h 4767395"/>
              <a:gd name="connsiteX19" fmla="*/ 4221919 w 7598667"/>
              <a:gd name="connsiteY19" fmla="*/ 4475373 h 4767395"/>
              <a:gd name="connsiteX20" fmla="*/ 4210193 w 7598667"/>
              <a:gd name="connsiteY20" fmla="*/ 3990401 h 4767395"/>
              <a:gd name="connsiteX21" fmla="*/ 4217302 w 7598667"/>
              <a:gd name="connsiteY21" fmla="*/ 3696029 h 4767395"/>
              <a:gd name="connsiteX22" fmla="*/ 4269961 w 7598667"/>
              <a:gd name="connsiteY22" fmla="*/ 3651410 h 4767395"/>
              <a:gd name="connsiteX23" fmla="*/ 4732643 w 7598667"/>
              <a:gd name="connsiteY23" fmla="*/ 4034373 h 4767395"/>
              <a:gd name="connsiteX24" fmla="*/ 5094939 w 7598667"/>
              <a:gd name="connsiteY24" fmla="*/ 4282195 h 4767395"/>
              <a:gd name="connsiteX25" fmla="*/ 5679413 w 7598667"/>
              <a:gd name="connsiteY25" fmla="*/ 4767395 h 4767395"/>
              <a:gd name="connsiteX26" fmla="*/ 5686417 w 7598667"/>
              <a:gd name="connsiteY26" fmla="*/ 4457544 h 4767395"/>
              <a:gd name="connsiteX27" fmla="*/ 5532213 w 7598667"/>
              <a:gd name="connsiteY27" fmla="*/ 4196381 h 4767395"/>
              <a:gd name="connsiteX28" fmla="*/ 5802992 w 7598667"/>
              <a:gd name="connsiteY28" fmla="*/ 4114941 h 4767395"/>
              <a:gd name="connsiteX29" fmla="*/ 6076406 w 7598667"/>
              <a:gd name="connsiteY29" fmla="*/ 4022686 h 4767395"/>
              <a:gd name="connsiteX30" fmla="*/ 6071962 w 7598667"/>
              <a:gd name="connsiteY30" fmla="*/ 3768005 h 4767395"/>
              <a:gd name="connsiteX31" fmla="*/ 6316631 w 7598667"/>
              <a:gd name="connsiteY31" fmla="*/ 3756645 h 4767395"/>
              <a:gd name="connsiteX32" fmla="*/ 6250399 w 7598667"/>
              <a:gd name="connsiteY32" fmla="*/ 3723201 h 4767395"/>
              <a:gd name="connsiteX33" fmla="*/ 6127918 w 7598667"/>
              <a:gd name="connsiteY33" fmla="*/ 3697992 h 4767395"/>
              <a:gd name="connsiteX34" fmla="*/ 6168154 w 7598667"/>
              <a:gd name="connsiteY34" fmla="*/ 3613896 h 4767395"/>
              <a:gd name="connsiteX35" fmla="*/ 6208040 w 7598667"/>
              <a:gd name="connsiteY35" fmla="*/ 3537620 h 4767395"/>
              <a:gd name="connsiteX36" fmla="*/ 6325548 w 7598667"/>
              <a:gd name="connsiteY36" fmla="*/ 3606063 h 4767395"/>
              <a:gd name="connsiteX37" fmla="*/ 6403947 w 7598667"/>
              <a:gd name="connsiteY37" fmla="*/ 3590144 h 4767395"/>
              <a:gd name="connsiteX38" fmla="*/ 6504196 w 7598667"/>
              <a:gd name="connsiteY38" fmla="*/ 3569928 h 4767395"/>
              <a:gd name="connsiteX39" fmla="*/ 6646108 w 7598667"/>
              <a:gd name="connsiteY39" fmla="*/ 3607986 h 4767395"/>
              <a:gd name="connsiteX40" fmla="*/ 6783667 w 7598667"/>
              <a:gd name="connsiteY40" fmla="*/ 3356272 h 4767395"/>
              <a:gd name="connsiteX41" fmla="*/ 7048723 w 7598667"/>
              <a:gd name="connsiteY41" fmla="*/ 3532810 h 4767395"/>
              <a:gd name="connsiteX42" fmla="*/ 7241176 w 7598667"/>
              <a:gd name="connsiteY42" fmla="*/ 3657456 h 4767395"/>
              <a:gd name="connsiteX43" fmla="*/ 7574513 w 7598667"/>
              <a:gd name="connsiteY43" fmla="*/ 3873650 h 4767395"/>
              <a:gd name="connsiteX44" fmla="*/ 7598667 w 7598667"/>
              <a:gd name="connsiteY44" fmla="*/ 3822008 h 4767395"/>
              <a:gd name="connsiteX45" fmla="*/ 6283768 w 7598667"/>
              <a:gd name="connsiteY45" fmla="*/ 2708318 h 4767395"/>
              <a:gd name="connsiteX46" fmla="*/ 4645575 w 7598667"/>
              <a:gd name="connsiteY46" fmla="*/ 1583297 h 4767395"/>
              <a:gd name="connsiteX47" fmla="*/ 3867373 w 7598667"/>
              <a:gd name="connsiteY47" fmla="*/ 1139217 h 4767395"/>
              <a:gd name="connsiteX48" fmla="*/ 3486103 w 7598667"/>
              <a:gd name="connsiteY48" fmla="*/ 704132 h 4767395"/>
              <a:gd name="connsiteX49" fmla="*/ 3074370 w 7598667"/>
              <a:gd name="connsiteY49" fmla="*/ 0 h 4767395"/>
              <a:gd name="connsiteX50" fmla="*/ 2538717 w 7598667"/>
              <a:gd name="connsiteY50" fmla="*/ 1119912 h 4767395"/>
              <a:gd name="connsiteX51" fmla="*/ 2219947 w 7598667"/>
              <a:gd name="connsiteY51" fmla="*/ 1136758 h 4767395"/>
              <a:gd name="connsiteX52" fmla="*/ 1912323 w 7598667"/>
              <a:gd name="connsiteY52" fmla="*/ 1189352 h 4767395"/>
              <a:gd name="connsiteX53" fmla="*/ 1399497 w 7598667"/>
              <a:gd name="connsiteY53" fmla="*/ 1250165 h 4767395"/>
              <a:gd name="connsiteX54" fmla="*/ 843361 w 7598667"/>
              <a:gd name="connsiteY54" fmla="*/ 1221753 h 4767395"/>
              <a:gd name="connsiteX55" fmla="*/ 773198 w 7598667"/>
              <a:gd name="connsiteY55" fmla="*/ 1320132 h 4767395"/>
              <a:gd name="connsiteX56" fmla="*/ 679955 w 7598667"/>
              <a:gd name="connsiteY56" fmla="*/ 1444601 h 4767395"/>
              <a:gd name="connsiteX57" fmla="*/ 572088 w 7598667"/>
              <a:gd name="connsiteY57" fmla="*/ 1445451 h 4767395"/>
              <a:gd name="connsiteX58" fmla="*/ 517266 w 7598667"/>
              <a:gd name="connsiteY58" fmla="*/ 1598752 h 4767395"/>
              <a:gd name="connsiteX59" fmla="*/ 114583 w 7598667"/>
              <a:gd name="connsiteY59" fmla="*/ 1417349 h 4767395"/>
              <a:gd name="connsiteX60" fmla="*/ 111481 w 7598667"/>
              <a:gd name="connsiteY60" fmla="*/ 1600104 h 4767395"/>
              <a:gd name="connsiteX61" fmla="*/ 0 w 7598667"/>
              <a:gd name="connsiteY61" fmla="*/ 1721116 h 4767395"/>
              <a:gd name="connsiteX62" fmla="*/ 11458 w 7598667"/>
              <a:gd name="connsiteY62" fmla="*/ 1907373 h 4767395"/>
              <a:gd name="connsiteX63" fmla="*/ 141076 w 7598667"/>
              <a:gd name="connsiteY63" fmla="*/ 1878374 h 4767395"/>
              <a:gd name="connsiteX64" fmla="*/ 376873 w 7598667"/>
              <a:gd name="connsiteY64" fmla="*/ 1961561 h 4767395"/>
              <a:gd name="connsiteX65" fmla="*/ 536938 w 7598667"/>
              <a:gd name="connsiteY65" fmla="*/ 2091624 h 4767395"/>
              <a:gd name="connsiteX66" fmla="*/ 493191 w 7598667"/>
              <a:gd name="connsiteY66" fmla="*/ 2296697 h 4767395"/>
              <a:gd name="connsiteX67" fmla="*/ 730136 w 7598667"/>
              <a:gd name="connsiteY67" fmla="*/ 2526836 h 4767395"/>
              <a:gd name="connsiteX68" fmla="*/ 675269 w 7598667"/>
              <a:gd name="connsiteY68" fmla="*/ 2688414 h 4767395"/>
              <a:gd name="connsiteX0" fmla="*/ 675269 w 7598667"/>
              <a:gd name="connsiteY0" fmla="*/ 2688414 h 4767395"/>
              <a:gd name="connsiteX1" fmla="*/ 565706 w 7598667"/>
              <a:gd name="connsiteY1" fmla="*/ 2879429 h 4767395"/>
              <a:gd name="connsiteX2" fmla="*/ 1581370 w 7598667"/>
              <a:gd name="connsiteY2" fmla="*/ 3298041 h 4767395"/>
              <a:gd name="connsiteX3" fmla="*/ 1389433 w 7598667"/>
              <a:gd name="connsiteY3" fmla="*/ 3770451 h 4767395"/>
              <a:gd name="connsiteX4" fmla="*/ 1112059 w 7598667"/>
              <a:gd name="connsiteY4" fmla="*/ 4415133 h 4767395"/>
              <a:gd name="connsiteX5" fmla="*/ 1544385 w 7598667"/>
              <a:gd name="connsiteY5" fmla="*/ 4131991 h 4767395"/>
              <a:gd name="connsiteX6" fmla="*/ 1562646 w 7598667"/>
              <a:gd name="connsiteY6" fmla="*/ 4008919 h 4767395"/>
              <a:gd name="connsiteX7" fmla="*/ 1692283 w 7598667"/>
              <a:gd name="connsiteY7" fmla="*/ 4030138 h 4767395"/>
              <a:gd name="connsiteX8" fmla="*/ 1658364 w 7598667"/>
              <a:gd name="connsiteY8" fmla="*/ 4110832 h 4767395"/>
              <a:gd name="connsiteX9" fmla="*/ 2041774 w 7598667"/>
              <a:gd name="connsiteY9" fmla="*/ 4243777 h 4767395"/>
              <a:gd name="connsiteX10" fmla="*/ 2106574 w 7598667"/>
              <a:gd name="connsiteY10" fmla="*/ 4270008 h 4767395"/>
              <a:gd name="connsiteX11" fmla="*/ 2105366 w 7598667"/>
              <a:gd name="connsiteY11" fmla="*/ 4175518 h 4767395"/>
              <a:gd name="connsiteX12" fmla="*/ 2152043 w 7598667"/>
              <a:gd name="connsiteY12" fmla="*/ 3979079 h 4767395"/>
              <a:gd name="connsiteX13" fmla="*/ 2236940 w 7598667"/>
              <a:gd name="connsiteY13" fmla="*/ 3504740 h 4767395"/>
              <a:gd name="connsiteX14" fmla="*/ 3115731 w 7598667"/>
              <a:gd name="connsiteY14" fmla="*/ 4205776 h 4767395"/>
              <a:gd name="connsiteX15" fmla="*/ 3405817 w 7598667"/>
              <a:gd name="connsiteY15" fmla="*/ 4344812 h 4767395"/>
              <a:gd name="connsiteX16" fmla="*/ 3609299 w 7598667"/>
              <a:gd name="connsiteY16" fmla="*/ 4380766 h 4767395"/>
              <a:gd name="connsiteX17" fmla="*/ 3857501 w 7598667"/>
              <a:gd name="connsiteY17" fmla="*/ 4443399 h 4767395"/>
              <a:gd name="connsiteX18" fmla="*/ 4148027 w 7598667"/>
              <a:gd name="connsiteY18" fmla="*/ 4494406 h 4767395"/>
              <a:gd name="connsiteX19" fmla="*/ 4221919 w 7598667"/>
              <a:gd name="connsiteY19" fmla="*/ 4475373 h 4767395"/>
              <a:gd name="connsiteX20" fmla="*/ 4210193 w 7598667"/>
              <a:gd name="connsiteY20" fmla="*/ 3990401 h 4767395"/>
              <a:gd name="connsiteX21" fmla="*/ 4217302 w 7598667"/>
              <a:gd name="connsiteY21" fmla="*/ 3696029 h 4767395"/>
              <a:gd name="connsiteX22" fmla="*/ 4269961 w 7598667"/>
              <a:gd name="connsiteY22" fmla="*/ 3651410 h 4767395"/>
              <a:gd name="connsiteX23" fmla="*/ 4732643 w 7598667"/>
              <a:gd name="connsiteY23" fmla="*/ 4034373 h 4767395"/>
              <a:gd name="connsiteX24" fmla="*/ 5094939 w 7598667"/>
              <a:gd name="connsiteY24" fmla="*/ 4282195 h 4767395"/>
              <a:gd name="connsiteX25" fmla="*/ 5679413 w 7598667"/>
              <a:gd name="connsiteY25" fmla="*/ 4767395 h 4767395"/>
              <a:gd name="connsiteX26" fmla="*/ 5686417 w 7598667"/>
              <a:gd name="connsiteY26" fmla="*/ 4457544 h 4767395"/>
              <a:gd name="connsiteX27" fmla="*/ 5532213 w 7598667"/>
              <a:gd name="connsiteY27" fmla="*/ 4196381 h 4767395"/>
              <a:gd name="connsiteX28" fmla="*/ 5802992 w 7598667"/>
              <a:gd name="connsiteY28" fmla="*/ 4114941 h 4767395"/>
              <a:gd name="connsiteX29" fmla="*/ 6076406 w 7598667"/>
              <a:gd name="connsiteY29" fmla="*/ 4022686 h 4767395"/>
              <a:gd name="connsiteX30" fmla="*/ 6071962 w 7598667"/>
              <a:gd name="connsiteY30" fmla="*/ 3768005 h 4767395"/>
              <a:gd name="connsiteX31" fmla="*/ 6316631 w 7598667"/>
              <a:gd name="connsiteY31" fmla="*/ 3756645 h 4767395"/>
              <a:gd name="connsiteX32" fmla="*/ 6250399 w 7598667"/>
              <a:gd name="connsiteY32" fmla="*/ 3723201 h 4767395"/>
              <a:gd name="connsiteX33" fmla="*/ 6127918 w 7598667"/>
              <a:gd name="connsiteY33" fmla="*/ 3697992 h 4767395"/>
              <a:gd name="connsiteX34" fmla="*/ 6168154 w 7598667"/>
              <a:gd name="connsiteY34" fmla="*/ 3613896 h 4767395"/>
              <a:gd name="connsiteX35" fmla="*/ 6208040 w 7598667"/>
              <a:gd name="connsiteY35" fmla="*/ 3537620 h 4767395"/>
              <a:gd name="connsiteX36" fmla="*/ 6325548 w 7598667"/>
              <a:gd name="connsiteY36" fmla="*/ 3606063 h 4767395"/>
              <a:gd name="connsiteX37" fmla="*/ 6403947 w 7598667"/>
              <a:gd name="connsiteY37" fmla="*/ 3590144 h 4767395"/>
              <a:gd name="connsiteX38" fmla="*/ 6504196 w 7598667"/>
              <a:gd name="connsiteY38" fmla="*/ 3569928 h 4767395"/>
              <a:gd name="connsiteX39" fmla="*/ 6646108 w 7598667"/>
              <a:gd name="connsiteY39" fmla="*/ 3607986 h 4767395"/>
              <a:gd name="connsiteX40" fmla="*/ 6783667 w 7598667"/>
              <a:gd name="connsiteY40" fmla="*/ 3356272 h 4767395"/>
              <a:gd name="connsiteX41" fmla="*/ 7048723 w 7598667"/>
              <a:gd name="connsiteY41" fmla="*/ 3532810 h 4767395"/>
              <a:gd name="connsiteX42" fmla="*/ 7241176 w 7598667"/>
              <a:gd name="connsiteY42" fmla="*/ 3657456 h 4767395"/>
              <a:gd name="connsiteX43" fmla="*/ 7574513 w 7598667"/>
              <a:gd name="connsiteY43" fmla="*/ 3873650 h 4767395"/>
              <a:gd name="connsiteX44" fmla="*/ 7598667 w 7598667"/>
              <a:gd name="connsiteY44" fmla="*/ 3822008 h 4767395"/>
              <a:gd name="connsiteX45" fmla="*/ 6283768 w 7598667"/>
              <a:gd name="connsiteY45" fmla="*/ 2708318 h 4767395"/>
              <a:gd name="connsiteX46" fmla="*/ 4645575 w 7598667"/>
              <a:gd name="connsiteY46" fmla="*/ 1583297 h 4767395"/>
              <a:gd name="connsiteX47" fmla="*/ 3867373 w 7598667"/>
              <a:gd name="connsiteY47" fmla="*/ 1139217 h 4767395"/>
              <a:gd name="connsiteX48" fmla="*/ 3486103 w 7598667"/>
              <a:gd name="connsiteY48" fmla="*/ 704132 h 4767395"/>
              <a:gd name="connsiteX49" fmla="*/ 3074370 w 7598667"/>
              <a:gd name="connsiteY49" fmla="*/ 0 h 4767395"/>
              <a:gd name="connsiteX50" fmla="*/ 2538717 w 7598667"/>
              <a:gd name="connsiteY50" fmla="*/ 1119912 h 4767395"/>
              <a:gd name="connsiteX51" fmla="*/ 2219947 w 7598667"/>
              <a:gd name="connsiteY51" fmla="*/ 1136758 h 4767395"/>
              <a:gd name="connsiteX52" fmla="*/ 1912323 w 7598667"/>
              <a:gd name="connsiteY52" fmla="*/ 1189352 h 4767395"/>
              <a:gd name="connsiteX53" fmla="*/ 1399497 w 7598667"/>
              <a:gd name="connsiteY53" fmla="*/ 1250165 h 4767395"/>
              <a:gd name="connsiteX54" fmla="*/ 843361 w 7598667"/>
              <a:gd name="connsiteY54" fmla="*/ 1221753 h 4767395"/>
              <a:gd name="connsiteX55" fmla="*/ 773198 w 7598667"/>
              <a:gd name="connsiteY55" fmla="*/ 1320132 h 4767395"/>
              <a:gd name="connsiteX56" fmla="*/ 679955 w 7598667"/>
              <a:gd name="connsiteY56" fmla="*/ 1444601 h 4767395"/>
              <a:gd name="connsiteX57" fmla="*/ 572088 w 7598667"/>
              <a:gd name="connsiteY57" fmla="*/ 1445451 h 4767395"/>
              <a:gd name="connsiteX58" fmla="*/ 517266 w 7598667"/>
              <a:gd name="connsiteY58" fmla="*/ 1598752 h 4767395"/>
              <a:gd name="connsiteX59" fmla="*/ 114583 w 7598667"/>
              <a:gd name="connsiteY59" fmla="*/ 1417349 h 4767395"/>
              <a:gd name="connsiteX60" fmla="*/ 111481 w 7598667"/>
              <a:gd name="connsiteY60" fmla="*/ 1600104 h 4767395"/>
              <a:gd name="connsiteX61" fmla="*/ 0 w 7598667"/>
              <a:gd name="connsiteY61" fmla="*/ 1721116 h 4767395"/>
              <a:gd name="connsiteX62" fmla="*/ 11458 w 7598667"/>
              <a:gd name="connsiteY62" fmla="*/ 1907373 h 4767395"/>
              <a:gd name="connsiteX63" fmla="*/ 141076 w 7598667"/>
              <a:gd name="connsiteY63" fmla="*/ 1878374 h 4767395"/>
              <a:gd name="connsiteX64" fmla="*/ 376873 w 7598667"/>
              <a:gd name="connsiteY64" fmla="*/ 1961561 h 4767395"/>
              <a:gd name="connsiteX65" fmla="*/ 536938 w 7598667"/>
              <a:gd name="connsiteY65" fmla="*/ 2091624 h 4767395"/>
              <a:gd name="connsiteX66" fmla="*/ 493191 w 7598667"/>
              <a:gd name="connsiteY66" fmla="*/ 2296697 h 4767395"/>
              <a:gd name="connsiteX67" fmla="*/ 730136 w 7598667"/>
              <a:gd name="connsiteY67" fmla="*/ 2526836 h 4767395"/>
              <a:gd name="connsiteX68" fmla="*/ 675269 w 7598667"/>
              <a:gd name="connsiteY68" fmla="*/ 2688414 h 4767395"/>
              <a:gd name="connsiteX0" fmla="*/ 675269 w 7598667"/>
              <a:gd name="connsiteY0" fmla="*/ 2688414 h 4767395"/>
              <a:gd name="connsiteX1" fmla="*/ 565706 w 7598667"/>
              <a:gd name="connsiteY1" fmla="*/ 2879429 h 4767395"/>
              <a:gd name="connsiteX2" fmla="*/ 1581370 w 7598667"/>
              <a:gd name="connsiteY2" fmla="*/ 3298041 h 4767395"/>
              <a:gd name="connsiteX3" fmla="*/ 1389433 w 7598667"/>
              <a:gd name="connsiteY3" fmla="*/ 3770451 h 4767395"/>
              <a:gd name="connsiteX4" fmla="*/ 1112059 w 7598667"/>
              <a:gd name="connsiteY4" fmla="*/ 4415133 h 4767395"/>
              <a:gd name="connsiteX5" fmla="*/ 1544385 w 7598667"/>
              <a:gd name="connsiteY5" fmla="*/ 4131991 h 4767395"/>
              <a:gd name="connsiteX6" fmla="*/ 1562646 w 7598667"/>
              <a:gd name="connsiteY6" fmla="*/ 4008919 h 4767395"/>
              <a:gd name="connsiteX7" fmla="*/ 1692283 w 7598667"/>
              <a:gd name="connsiteY7" fmla="*/ 4030138 h 4767395"/>
              <a:gd name="connsiteX8" fmla="*/ 1658364 w 7598667"/>
              <a:gd name="connsiteY8" fmla="*/ 4110832 h 4767395"/>
              <a:gd name="connsiteX9" fmla="*/ 2041774 w 7598667"/>
              <a:gd name="connsiteY9" fmla="*/ 4243777 h 4767395"/>
              <a:gd name="connsiteX10" fmla="*/ 2106574 w 7598667"/>
              <a:gd name="connsiteY10" fmla="*/ 4270008 h 4767395"/>
              <a:gd name="connsiteX11" fmla="*/ 2105366 w 7598667"/>
              <a:gd name="connsiteY11" fmla="*/ 4175518 h 4767395"/>
              <a:gd name="connsiteX12" fmla="*/ 2152043 w 7598667"/>
              <a:gd name="connsiteY12" fmla="*/ 3979079 h 4767395"/>
              <a:gd name="connsiteX13" fmla="*/ 2236940 w 7598667"/>
              <a:gd name="connsiteY13" fmla="*/ 3504740 h 4767395"/>
              <a:gd name="connsiteX14" fmla="*/ 3115731 w 7598667"/>
              <a:gd name="connsiteY14" fmla="*/ 4205776 h 4767395"/>
              <a:gd name="connsiteX15" fmla="*/ 3405817 w 7598667"/>
              <a:gd name="connsiteY15" fmla="*/ 4344812 h 4767395"/>
              <a:gd name="connsiteX16" fmla="*/ 3609299 w 7598667"/>
              <a:gd name="connsiteY16" fmla="*/ 4380766 h 4767395"/>
              <a:gd name="connsiteX17" fmla="*/ 3857501 w 7598667"/>
              <a:gd name="connsiteY17" fmla="*/ 4443399 h 4767395"/>
              <a:gd name="connsiteX18" fmla="*/ 4148027 w 7598667"/>
              <a:gd name="connsiteY18" fmla="*/ 4494406 h 4767395"/>
              <a:gd name="connsiteX19" fmla="*/ 4221919 w 7598667"/>
              <a:gd name="connsiteY19" fmla="*/ 4475373 h 4767395"/>
              <a:gd name="connsiteX20" fmla="*/ 4210193 w 7598667"/>
              <a:gd name="connsiteY20" fmla="*/ 3990401 h 4767395"/>
              <a:gd name="connsiteX21" fmla="*/ 4217302 w 7598667"/>
              <a:gd name="connsiteY21" fmla="*/ 3696029 h 4767395"/>
              <a:gd name="connsiteX22" fmla="*/ 4269961 w 7598667"/>
              <a:gd name="connsiteY22" fmla="*/ 3651410 h 4767395"/>
              <a:gd name="connsiteX23" fmla="*/ 4732643 w 7598667"/>
              <a:gd name="connsiteY23" fmla="*/ 4034373 h 4767395"/>
              <a:gd name="connsiteX24" fmla="*/ 5094939 w 7598667"/>
              <a:gd name="connsiteY24" fmla="*/ 4282195 h 4767395"/>
              <a:gd name="connsiteX25" fmla="*/ 5679413 w 7598667"/>
              <a:gd name="connsiteY25" fmla="*/ 4767395 h 4767395"/>
              <a:gd name="connsiteX26" fmla="*/ 5686417 w 7598667"/>
              <a:gd name="connsiteY26" fmla="*/ 4457544 h 4767395"/>
              <a:gd name="connsiteX27" fmla="*/ 5532213 w 7598667"/>
              <a:gd name="connsiteY27" fmla="*/ 4196381 h 4767395"/>
              <a:gd name="connsiteX28" fmla="*/ 5802992 w 7598667"/>
              <a:gd name="connsiteY28" fmla="*/ 4114941 h 4767395"/>
              <a:gd name="connsiteX29" fmla="*/ 6076406 w 7598667"/>
              <a:gd name="connsiteY29" fmla="*/ 4022686 h 4767395"/>
              <a:gd name="connsiteX30" fmla="*/ 6071962 w 7598667"/>
              <a:gd name="connsiteY30" fmla="*/ 3768005 h 4767395"/>
              <a:gd name="connsiteX31" fmla="*/ 6316631 w 7598667"/>
              <a:gd name="connsiteY31" fmla="*/ 3756645 h 4767395"/>
              <a:gd name="connsiteX32" fmla="*/ 6250399 w 7598667"/>
              <a:gd name="connsiteY32" fmla="*/ 3723201 h 4767395"/>
              <a:gd name="connsiteX33" fmla="*/ 6127918 w 7598667"/>
              <a:gd name="connsiteY33" fmla="*/ 3697992 h 4767395"/>
              <a:gd name="connsiteX34" fmla="*/ 6168154 w 7598667"/>
              <a:gd name="connsiteY34" fmla="*/ 3613896 h 4767395"/>
              <a:gd name="connsiteX35" fmla="*/ 6208040 w 7598667"/>
              <a:gd name="connsiteY35" fmla="*/ 3537620 h 4767395"/>
              <a:gd name="connsiteX36" fmla="*/ 6325548 w 7598667"/>
              <a:gd name="connsiteY36" fmla="*/ 3606063 h 4767395"/>
              <a:gd name="connsiteX37" fmla="*/ 6403947 w 7598667"/>
              <a:gd name="connsiteY37" fmla="*/ 3590144 h 4767395"/>
              <a:gd name="connsiteX38" fmla="*/ 6504196 w 7598667"/>
              <a:gd name="connsiteY38" fmla="*/ 3569928 h 4767395"/>
              <a:gd name="connsiteX39" fmla="*/ 6646108 w 7598667"/>
              <a:gd name="connsiteY39" fmla="*/ 3607986 h 4767395"/>
              <a:gd name="connsiteX40" fmla="*/ 6783667 w 7598667"/>
              <a:gd name="connsiteY40" fmla="*/ 3356272 h 4767395"/>
              <a:gd name="connsiteX41" fmla="*/ 7048723 w 7598667"/>
              <a:gd name="connsiteY41" fmla="*/ 3532810 h 4767395"/>
              <a:gd name="connsiteX42" fmla="*/ 7241176 w 7598667"/>
              <a:gd name="connsiteY42" fmla="*/ 3657456 h 4767395"/>
              <a:gd name="connsiteX43" fmla="*/ 7574513 w 7598667"/>
              <a:gd name="connsiteY43" fmla="*/ 3873650 h 4767395"/>
              <a:gd name="connsiteX44" fmla="*/ 7598667 w 7598667"/>
              <a:gd name="connsiteY44" fmla="*/ 3822008 h 4767395"/>
              <a:gd name="connsiteX45" fmla="*/ 6283768 w 7598667"/>
              <a:gd name="connsiteY45" fmla="*/ 2708318 h 4767395"/>
              <a:gd name="connsiteX46" fmla="*/ 4645575 w 7598667"/>
              <a:gd name="connsiteY46" fmla="*/ 1583297 h 4767395"/>
              <a:gd name="connsiteX47" fmla="*/ 3867373 w 7598667"/>
              <a:gd name="connsiteY47" fmla="*/ 1139217 h 4767395"/>
              <a:gd name="connsiteX48" fmla="*/ 3486103 w 7598667"/>
              <a:gd name="connsiteY48" fmla="*/ 704132 h 4767395"/>
              <a:gd name="connsiteX49" fmla="*/ 3074370 w 7598667"/>
              <a:gd name="connsiteY49" fmla="*/ 0 h 4767395"/>
              <a:gd name="connsiteX50" fmla="*/ 2538717 w 7598667"/>
              <a:gd name="connsiteY50" fmla="*/ 1119912 h 4767395"/>
              <a:gd name="connsiteX51" fmla="*/ 2219947 w 7598667"/>
              <a:gd name="connsiteY51" fmla="*/ 1136758 h 4767395"/>
              <a:gd name="connsiteX52" fmla="*/ 1912323 w 7598667"/>
              <a:gd name="connsiteY52" fmla="*/ 1189352 h 4767395"/>
              <a:gd name="connsiteX53" fmla="*/ 1399497 w 7598667"/>
              <a:gd name="connsiteY53" fmla="*/ 1250165 h 4767395"/>
              <a:gd name="connsiteX54" fmla="*/ 843361 w 7598667"/>
              <a:gd name="connsiteY54" fmla="*/ 1221753 h 4767395"/>
              <a:gd name="connsiteX55" fmla="*/ 773198 w 7598667"/>
              <a:gd name="connsiteY55" fmla="*/ 1320132 h 4767395"/>
              <a:gd name="connsiteX56" fmla="*/ 679955 w 7598667"/>
              <a:gd name="connsiteY56" fmla="*/ 1461463 h 4767395"/>
              <a:gd name="connsiteX57" fmla="*/ 572088 w 7598667"/>
              <a:gd name="connsiteY57" fmla="*/ 1445451 h 4767395"/>
              <a:gd name="connsiteX58" fmla="*/ 517266 w 7598667"/>
              <a:gd name="connsiteY58" fmla="*/ 1598752 h 4767395"/>
              <a:gd name="connsiteX59" fmla="*/ 114583 w 7598667"/>
              <a:gd name="connsiteY59" fmla="*/ 1417349 h 4767395"/>
              <a:gd name="connsiteX60" fmla="*/ 111481 w 7598667"/>
              <a:gd name="connsiteY60" fmla="*/ 1600104 h 4767395"/>
              <a:gd name="connsiteX61" fmla="*/ 0 w 7598667"/>
              <a:gd name="connsiteY61" fmla="*/ 1721116 h 4767395"/>
              <a:gd name="connsiteX62" fmla="*/ 11458 w 7598667"/>
              <a:gd name="connsiteY62" fmla="*/ 1907373 h 4767395"/>
              <a:gd name="connsiteX63" fmla="*/ 141076 w 7598667"/>
              <a:gd name="connsiteY63" fmla="*/ 1878374 h 4767395"/>
              <a:gd name="connsiteX64" fmla="*/ 376873 w 7598667"/>
              <a:gd name="connsiteY64" fmla="*/ 1961561 h 4767395"/>
              <a:gd name="connsiteX65" fmla="*/ 536938 w 7598667"/>
              <a:gd name="connsiteY65" fmla="*/ 2091624 h 4767395"/>
              <a:gd name="connsiteX66" fmla="*/ 493191 w 7598667"/>
              <a:gd name="connsiteY66" fmla="*/ 2296697 h 4767395"/>
              <a:gd name="connsiteX67" fmla="*/ 730136 w 7598667"/>
              <a:gd name="connsiteY67" fmla="*/ 2526836 h 4767395"/>
              <a:gd name="connsiteX68" fmla="*/ 675269 w 7598667"/>
              <a:gd name="connsiteY68" fmla="*/ 2688414 h 4767395"/>
              <a:gd name="connsiteX0" fmla="*/ 675269 w 7598667"/>
              <a:gd name="connsiteY0" fmla="*/ 2688414 h 4767395"/>
              <a:gd name="connsiteX1" fmla="*/ 565706 w 7598667"/>
              <a:gd name="connsiteY1" fmla="*/ 2879429 h 4767395"/>
              <a:gd name="connsiteX2" fmla="*/ 1581370 w 7598667"/>
              <a:gd name="connsiteY2" fmla="*/ 3298041 h 4767395"/>
              <a:gd name="connsiteX3" fmla="*/ 1389433 w 7598667"/>
              <a:gd name="connsiteY3" fmla="*/ 3770451 h 4767395"/>
              <a:gd name="connsiteX4" fmla="*/ 1112059 w 7598667"/>
              <a:gd name="connsiteY4" fmla="*/ 4415133 h 4767395"/>
              <a:gd name="connsiteX5" fmla="*/ 1544385 w 7598667"/>
              <a:gd name="connsiteY5" fmla="*/ 4131991 h 4767395"/>
              <a:gd name="connsiteX6" fmla="*/ 1562646 w 7598667"/>
              <a:gd name="connsiteY6" fmla="*/ 4008919 h 4767395"/>
              <a:gd name="connsiteX7" fmla="*/ 1692283 w 7598667"/>
              <a:gd name="connsiteY7" fmla="*/ 4030138 h 4767395"/>
              <a:gd name="connsiteX8" fmla="*/ 1658364 w 7598667"/>
              <a:gd name="connsiteY8" fmla="*/ 4110832 h 4767395"/>
              <a:gd name="connsiteX9" fmla="*/ 2041774 w 7598667"/>
              <a:gd name="connsiteY9" fmla="*/ 4243777 h 4767395"/>
              <a:gd name="connsiteX10" fmla="*/ 2106574 w 7598667"/>
              <a:gd name="connsiteY10" fmla="*/ 4270008 h 4767395"/>
              <a:gd name="connsiteX11" fmla="*/ 2105366 w 7598667"/>
              <a:gd name="connsiteY11" fmla="*/ 4175518 h 4767395"/>
              <a:gd name="connsiteX12" fmla="*/ 2152043 w 7598667"/>
              <a:gd name="connsiteY12" fmla="*/ 3979079 h 4767395"/>
              <a:gd name="connsiteX13" fmla="*/ 2236940 w 7598667"/>
              <a:gd name="connsiteY13" fmla="*/ 3504740 h 4767395"/>
              <a:gd name="connsiteX14" fmla="*/ 3115731 w 7598667"/>
              <a:gd name="connsiteY14" fmla="*/ 4205776 h 4767395"/>
              <a:gd name="connsiteX15" fmla="*/ 3405817 w 7598667"/>
              <a:gd name="connsiteY15" fmla="*/ 4344812 h 4767395"/>
              <a:gd name="connsiteX16" fmla="*/ 3609299 w 7598667"/>
              <a:gd name="connsiteY16" fmla="*/ 4380766 h 4767395"/>
              <a:gd name="connsiteX17" fmla="*/ 3857501 w 7598667"/>
              <a:gd name="connsiteY17" fmla="*/ 4443399 h 4767395"/>
              <a:gd name="connsiteX18" fmla="*/ 4148027 w 7598667"/>
              <a:gd name="connsiteY18" fmla="*/ 4494406 h 4767395"/>
              <a:gd name="connsiteX19" fmla="*/ 4221919 w 7598667"/>
              <a:gd name="connsiteY19" fmla="*/ 4475373 h 4767395"/>
              <a:gd name="connsiteX20" fmla="*/ 4210193 w 7598667"/>
              <a:gd name="connsiteY20" fmla="*/ 3990401 h 4767395"/>
              <a:gd name="connsiteX21" fmla="*/ 4217302 w 7598667"/>
              <a:gd name="connsiteY21" fmla="*/ 3696029 h 4767395"/>
              <a:gd name="connsiteX22" fmla="*/ 4269961 w 7598667"/>
              <a:gd name="connsiteY22" fmla="*/ 3651410 h 4767395"/>
              <a:gd name="connsiteX23" fmla="*/ 4732643 w 7598667"/>
              <a:gd name="connsiteY23" fmla="*/ 4034373 h 4767395"/>
              <a:gd name="connsiteX24" fmla="*/ 5094939 w 7598667"/>
              <a:gd name="connsiteY24" fmla="*/ 4282195 h 4767395"/>
              <a:gd name="connsiteX25" fmla="*/ 5679413 w 7598667"/>
              <a:gd name="connsiteY25" fmla="*/ 4767395 h 4767395"/>
              <a:gd name="connsiteX26" fmla="*/ 5686417 w 7598667"/>
              <a:gd name="connsiteY26" fmla="*/ 4457544 h 4767395"/>
              <a:gd name="connsiteX27" fmla="*/ 5532213 w 7598667"/>
              <a:gd name="connsiteY27" fmla="*/ 4196381 h 4767395"/>
              <a:gd name="connsiteX28" fmla="*/ 5802992 w 7598667"/>
              <a:gd name="connsiteY28" fmla="*/ 4114941 h 4767395"/>
              <a:gd name="connsiteX29" fmla="*/ 6076406 w 7598667"/>
              <a:gd name="connsiteY29" fmla="*/ 4022686 h 4767395"/>
              <a:gd name="connsiteX30" fmla="*/ 6071962 w 7598667"/>
              <a:gd name="connsiteY30" fmla="*/ 3768005 h 4767395"/>
              <a:gd name="connsiteX31" fmla="*/ 6316631 w 7598667"/>
              <a:gd name="connsiteY31" fmla="*/ 3756645 h 4767395"/>
              <a:gd name="connsiteX32" fmla="*/ 6250399 w 7598667"/>
              <a:gd name="connsiteY32" fmla="*/ 3723201 h 4767395"/>
              <a:gd name="connsiteX33" fmla="*/ 6127918 w 7598667"/>
              <a:gd name="connsiteY33" fmla="*/ 3697992 h 4767395"/>
              <a:gd name="connsiteX34" fmla="*/ 6168154 w 7598667"/>
              <a:gd name="connsiteY34" fmla="*/ 3613896 h 4767395"/>
              <a:gd name="connsiteX35" fmla="*/ 6208040 w 7598667"/>
              <a:gd name="connsiteY35" fmla="*/ 3537620 h 4767395"/>
              <a:gd name="connsiteX36" fmla="*/ 6325548 w 7598667"/>
              <a:gd name="connsiteY36" fmla="*/ 3606063 h 4767395"/>
              <a:gd name="connsiteX37" fmla="*/ 6403947 w 7598667"/>
              <a:gd name="connsiteY37" fmla="*/ 3590144 h 4767395"/>
              <a:gd name="connsiteX38" fmla="*/ 6504196 w 7598667"/>
              <a:gd name="connsiteY38" fmla="*/ 3569928 h 4767395"/>
              <a:gd name="connsiteX39" fmla="*/ 6646108 w 7598667"/>
              <a:gd name="connsiteY39" fmla="*/ 3607986 h 4767395"/>
              <a:gd name="connsiteX40" fmla="*/ 6783667 w 7598667"/>
              <a:gd name="connsiteY40" fmla="*/ 3356272 h 4767395"/>
              <a:gd name="connsiteX41" fmla="*/ 7048723 w 7598667"/>
              <a:gd name="connsiteY41" fmla="*/ 3532810 h 4767395"/>
              <a:gd name="connsiteX42" fmla="*/ 7241176 w 7598667"/>
              <a:gd name="connsiteY42" fmla="*/ 3657456 h 4767395"/>
              <a:gd name="connsiteX43" fmla="*/ 7574513 w 7598667"/>
              <a:gd name="connsiteY43" fmla="*/ 3873650 h 4767395"/>
              <a:gd name="connsiteX44" fmla="*/ 7598667 w 7598667"/>
              <a:gd name="connsiteY44" fmla="*/ 3822008 h 4767395"/>
              <a:gd name="connsiteX45" fmla="*/ 6283768 w 7598667"/>
              <a:gd name="connsiteY45" fmla="*/ 2708318 h 4767395"/>
              <a:gd name="connsiteX46" fmla="*/ 4645575 w 7598667"/>
              <a:gd name="connsiteY46" fmla="*/ 1583297 h 4767395"/>
              <a:gd name="connsiteX47" fmla="*/ 3867373 w 7598667"/>
              <a:gd name="connsiteY47" fmla="*/ 1139217 h 4767395"/>
              <a:gd name="connsiteX48" fmla="*/ 3486103 w 7598667"/>
              <a:gd name="connsiteY48" fmla="*/ 704132 h 4767395"/>
              <a:gd name="connsiteX49" fmla="*/ 3074370 w 7598667"/>
              <a:gd name="connsiteY49" fmla="*/ 0 h 4767395"/>
              <a:gd name="connsiteX50" fmla="*/ 2538717 w 7598667"/>
              <a:gd name="connsiteY50" fmla="*/ 1119912 h 4767395"/>
              <a:gd name="connsiteX51" fmla="*/ 2219947 w 7598667"/>
              <a:gd name="connsiteY51" fmla="*/ 1136758 h 4767395"/>
              <a:gd name="connsiteX52" fmla="*/ 1912323 w 7598667"/>
              <a:gd name="connsiteY52" fmla="*/ 1189352 h 4767395"/>
              <a:gd name="connsiteX53" fmla="*/ 1399497 w 7598667"/>
              <a:gd name="connsiteY53" fmla="*/ 1250165 h 4767395"/>
              <a:gd name="connsiteX54" fmla="*/ 843361 w 7598667"/>
              <a:gd name="connsiteY54" fmla="*/ 1221753 h 4767395"/>
              <a:gd name="connsiteX55" fmla="*/ 773198 w 7598667"/>
              <a:gd name="connsiteY55" fmla="*/ 1320132 h 4767395"/>
              <a:gd name="connsiteX56" fmla="*/ 679955 w 7598667"/>
              <a:gd name="connsiteY56" fmla="*/ 1461463 h 4767395"/>
              <a:gd name="connsiteX57" fmla="*/ 572088 w 7598667"/>
              <a:gd name="connsiteY57" fmla="*/ 1445451 h 4767395"/>
              <a:gd name="connsiteX58" fmla="*/ 517266 w 7598667"/>
              <a:gd name="connsiteY58" fmla="*/ 1598752 h 4767395"/>
              <a:gd name="connsiteX59" fmla="*/ 114583 w 7598667"/>
              <a:gd name="connsiteY59" fmla="*/ 1417349 h 4767395"/>
              <a:gd name="connsiteX60" fmla="*/ 111481 w 7598667"/>
              <a:gd name="connsiteY60" fmla="*/ 1600104 h 4767395"/>
              <a:gd name="connsiteX61" fmla="*/ 0 w 7598667"/>
              <a:gd name="connsiteY61" fmla="*/ 1721116 h 4767395"/>
              <a:gd name="connsiteX62" fmla="*/ 11458 w 7598667"/>
              <a:gd name="connsiteY62" fmla="*/ 1907373 h 4767395"/>
              <a:gd name="connsiteX63" fmla="*/ 141076 w 7598667"/>
              <a:gd name="connsiteY63" fmla="*/ 1878374 h 4767395"/>
              <a:gd name="connsiteX64" fmla="*/ 364227 w 7598667"/>
              <a:gd name="connsiteY64" fmla="*/ 1974207 h 4767395"/>
              <a:gd name="connsiteX65" fmla="*/ 536938 w 7598667"/>
              <a:gd name="connsiteY65" fmla="*/ 2091624 h 4767395"/>
              <a:gd name="connsiteX66" fmla="*/ 493191 w 7598667"/>
              <a:gd name="connsiteY66" fmla="*/ 2296697 h 4767395"/>
              <a:gd name="connsiteX67" fmla="*/ 730136 w 7598667"/>
              <a:gd name="connsiteY67" fmla="*/ 2526836 h 4767395"/>
              <a:gd name="connsiteX68" fmla="*/ 675269 w 7598667"/>
              <a:gd name="connsiteY68" fmla="*/ 2688414 h 4767395"/>
              <a:gd name="connsiteX0" fmla="*/ 675269 w 7598667"/>
              <a:gd name="connsiteY0" fmla="*/ 2688414 h 4767395"/>
              <a:gd name="connsiteX1" fmla="*/ 565706 w 7598667"/>
              <a:gd name="connsiteY1" fmla="*/ 2879429 h 4767395"/>
              <a:gd name="connsiteX2" fmla="*/ 1581370 w 7598667"/>
              <a:gd name="connsiteY2" fmla="*/ 3298041 h 4767395"/>
              <a:gd name="connsiteX3" fmla="*/ 1389433 w 7598667"/>
              <a:gd name="connsiteY3" fmla="*/ 3770451 h 4767395"/>
              <a:gd name="connsiteX4" fmla="*/ 1112059 w 7598667"/>
              <a:gd name="connsiteY4" fmla="*/ 4415133 h 4767395"/>
              <a:gd name="connsiteX5" fmla="*/ 1544385 w 7598667"/>
              <a:gd name="connsiteY5" fmla="*/ 4131991 h 4767395"/>
              <a:gd name="connsiteX6" fmla="*/ 1562646 w 7598667"/>
              <a:gd name="connsiteY6" fmla="*/ 4008919 h 4767395"/>
              <a:gd name="connsiteX7" fmla="*/ 1692283 w 7598667"/>
              <a:gd name="connsiteY7" fmla="*/ 4030138 h 4767395"/>
              <a:gd name="connsiteX8" fmla="*/ 1658364 w 7598667"/>
              <a:gd name="connsiteY8" fmla="*/ 4110832 h 4767395"/>
              <a:gd name="connsiteX9" fmla="*/ 2041774 w 7598667"/>
              <a:gd name="connsiteY9" fmla="*/ 4243777 h 4767395"/>
              <a:gd name="connsiteX10" fmla="*/ 2106574 w 7598667"/>
              <a:gd name="connsiteY10" fmla="*/ 4270008 h 4767395"/>
              <a:gd name="connsiteX11" fmla="*/ 2105366 w 7598667"/>
              <a:gd name="connsiteY11" fmla="*/ 4175518 h 4767395"/>
              <a:gd name="connsiteX12" fmla="*/ 2152043 w 7598667"/>
              <a:gd name="connsiteY12" fmla="*/ 3979079 h 4767395"/>
              <a:gd name="connsiteX13" fmla="*/ 2236940 w 7598667"/>
              <a:gd name="connsiteY13" fmla="*/ 3504740 h 4767395"/>
              <a:gd name="connsiteX14" fmla="*/ 3115731 w 7598667"/>
              <a:gd name="connsiteY14" fmla="*/ 4205776 h 4767395"/>
              <a:gd name="connsiteX15" fmla="*/ 3405817 w 7598667"/>
              <a:gd name="connsiteY15" fmla="*/ 4344812 h 4767395"/>
              <a:gd name="connsiteX16" fmla="*/ 3609299 w 7598667"/>
              <a:gd name="connsiteY16" fmla="*/ 4380766 h 4767395"/>
              <a:gd name="connsiteX17" fmla="*/ 3857501 w 7598667"/>
              <a:gd name="connsiteY17" fmla="*/ 4443399 h 4767395"/>
              <a:gd name="connsiteX18" fmla="*/ 4148027 w 7598667"/>
              <a:gd name="connsiteY18" fmla="*/ 4494406 h 4767395"/>
              <a:gd name="connsiteX19" fmla="*/ 4221919 w 7598667"/>
              <a:gd name="connsiteY19" fmla="*/ 4475373 h 4767395"/>
              <a:gd name="connsiteX20" fmla="*/ 4210193 w 7598667"/>
              <a:gd name="connsiteY20" fmla="*/ 3990401 h 4767395"/>
              <a:gd name="connsiteX21" fmla="*/ 4217302 w 7598667"/>
              <a:gd name="connsiteY21" fmla="*/ 3696029 h 4767395"/>
              <a:gd name="connsiteX22" fmla="*/ 4269961 w 7598667"/>
              <a:gd name="connsiteY22" fmla="*/ 3651410 h 4767395"/>
              <a:gd name="connsiteX23" fmla="*/ 4732643 w 7598667"/>
              <a:gd name="connsiteY23" fmla="*/ 4034373 h 4767395"/>
              <a:gd name="connsiteX24" fmla="*/ 5094939 w 7598667"/>
              <a:gd name="connsiteY24" fmla="*/ 4282195 h 4767395"/>
              <a:gd name="connsiteX25" fmla="*/ 5679413 w 7598667"/>
              <a:gd name="connsiteY25" fmla="*/ 4767395 h 4767395"/>
              <a:gd name="connsiteX26" fmla="*/ 5686417 w 7598667"/>
              <a:gd name="connsiteY26" fmla="*/ 4457544 h 4767395"/>
              <a:gd name="connsiteX27" fmla="*/ 5532213 w 7598667"/>
              <a:gd name="connsiteY27" fmla="*/ 4196381 h 4767395"/>
              <a:gd name="connsiteX28" fmla="*/ 5802992 w 7598667"/>
              <a:gd name="connsiteY28" fmla="*/ 4114941 h 4767395"/>
              <a:gd name="connsiteX29" fmla="*/ 6076406 w 7598667"/>
              <a:gd name="connsiteY29" fmla="*/ 4022686 h 4767395"/>
              <a:gd name="connsiteX30" fmla="*/ 6071962 w 7598667"/>
              <a:gd name="connsiteY30" fmla="*/ 3768005 h 4767395"/>
              <a:gd name="connsiteX31" fmla="*/ 6316631 w 7598667"/>
              <a:gd name="connsiteY31" fmla="*/ 3756645 h 4767395"/>
              <a:gd name="connsiteX32" fmla="*/ 6250399 w 7598667"/>
              <a:gd name="connsiteY32" fmla="*/ 3723201 h 4767395"/>
              <a:gd name="connsiteX33" fmla="*/ 6127918 w 7598667"/>
              <a:gd name="connsiteY33" fmla="*/ 3697992 h 4767395"/>
              <a:gd name="connsiteX34" fmla="*/ 6168154 w 7598667"/>
              <a:gd name="connsiteY34" fmla="*/ 3613896 h 4767395"/>
              <a:gd name="connsiteX35" fmla="*/ 6208040 w 7598667"/>
              <a:gd name="connsiteY35" fmla="*/ 3537620 h 4767395"/>
              <a:gd name="connsiteX36" fmla="*/ 6325548 w 7598667"/>
              <a:gd name="connsiteY36" fmla="*/ 3606063 h 4767395"/>
              <a:gd name="connsiteX37" fmla="*/ 6403947 w 7598667"/>
              <a:gd name="connsiteY37" fmla="*/ 3590144 h 4767395"/>
              <a:gd name="connsiteX38" fmla="*/ 6504196 w 7598667"/>
              <a:gd name="connsiteY38" fmla="*/ 3569928 h 4767395"/>
              <a:gd name="connsiteX39" fmla="*/ 6646108 w 7598667"/>
              <a:gd name="connsiteY39" fmla="*/ 3607986 h 4767395"/>
              <a:gd name="connsiteX40" fmla="*/ 6783667 w 7598667"/>
              <a:gd name="connsiteY40" fmla="*/ 3356272 h 4767395"/>
              <a:gd name="connsiteX41" fmla="*/ 7048723 w 7598667"/>
              <a:gd name="connsiteY41" fmla="*/ 3532810 h 4767395"/>
              <a:gd name="connsiteX42" fmla="*/ 7241176 w 7598667"/>
              <a:gd name="connsiteY42" fmla="*/ 3657456 h 4767395"/>
              <a:gd name="connsiteX43" fmla="*/ 7574513 w 7598667"/>
              <a:gd name="connsiteY43" fmla="*/ 3873650 h 4767395"/>
              <a:gd name="connsiteX44" fmla="*/ 7598667 w 7598667"/>
              <a:gd name="connsiteY44" fmla="*/ 3822008 h 4767395"/>
              <a:gd name="connsiteX45" fmla="*/ 6283768 w 7598667"/>
              <a:gd name="connsiteY45" fmla="*/ 2708318 h 4767395"/>
              <a:gd name="connsiteX46" fmla="*/ 4645575 w 7598667"/>
              <a:gd name="connsiteY46" fmla="*/ 1583297 h 4767395"/>
              <a:gd name="connsiteX47" fmla="*/ 3867373 w 7598667"/>
              <a:gd name="connsiteY47" fmla="*/ 1139217 h 4767395"/>
              <a:gd name="connsiteX48" fmla="*/ 3486103 w 7598667"/>
              <a:gd name="connsiteY48" fmla="*/ 704132 h 4767395"/>
              <a:gd name="connsiteX49" fmla="*/ 3074370 w 7598667"/>
              <a:gd name="connsiteY49" fmla="*/ 0 h 4767395"/>
              <a:gd name="connsiteX50" fmla="*/ 2538717 w 7598667"/>
              <a:gd name="connsiteY50" fmla="*/ 1119912 h 4767395"/>
              <a:gd name="connsiteX51" fmla="*/ 2219947 w 7598667"/>
              <a:gd name="connsiteY51" fmla="*/ 1136758 h 4767395"/>
              <a:gd name="connsiteX52" fmla="*/ 1912323 w 7598667"/>
              <a:gd name="connsiteY52" fmla="*/ 1189352 h 4767395"/>
              <a:gd name="connsiteX53" fmla="*/ 1399497 w 7598667"/>
              <a:gd name="connsiteY53" fmla="*/ 1250165 h 4767395"/>
              <a:gd name="connsiteX54" fmla="*/ 843361 w 7598667"/>
              <a:gd name="connsiteY54" fmla="*/ 1221753 h 4767395"/>
              <a:gd name="connsiteX55" fmla="*/ 773198 w 7598667"/>
              <a:gd name="connsiteY55" fmla="*/ 1320132 h 4767395"/>
              <a:gd name="connsiteX56" fmla="*/ 679955 w 7598667"/>
              <a:gd name="connsiteY56" fmla="*/ 1461463 h 4767395"/>
              <a:gd name="connsiteX57" fmla="*/ 572088 w 7598667"/>
              <a:gd name="connsiteY57" fmla="*/ 1445451 h 4767395"/>
              <a:gd name="connsiteX58" fmla="*/ 517266 w 7598667"/>
              <a:gd name="connsiteY58" fmla="*/ 1598752 h 4767395"/>
              <a:gd name="connsiteX59" fmla="*/ 114583 w 7598667"/>
              <a:gd name="connsiteY59" fmla="*/ 1417349 h 4767395"/>
              <a:gd name="connsiteX60" fmla="*/ 111481 w 7598667"/>
              <a:gd name="connsiteY60" fmla="*/ 1600104 h 4767395"/>
              <a:gd name="connsiteX61" fmla="*/ 0 w 7598667"/>
              <a:gd name="connsiteY61" fmla="*/ 1721116 h 4767395"/>
              <a:gd name="connsiteX62" fmla="*/ 11458 w 7598667"/>
              <a:gd name="connsiteY62" fmla="*/ 1907373 h 4767395"/>
              <a:gd name="connsiteX63" fmla="*/ 145291 w 7598667"/>
              <a:gd name="connsiteY63" fmla="*/ 1903667 h 4767395"/>
              <a:gd name="connsiteX64" fmla="*/ 364227 w 7598667"/>
              <a:gd name="connsiteY64" fmla="*/ 1974207 h 4767395"/>
              <a:gd name="connsiteX65" fmla="*/ 536938 w 7598667"/>
              <a:gd name="connsiteY65" fmla="*/ 2091624 h 4767395"/>
              <a:gd name="connsiteX66" fmla="*/ 493191 w 7598667"/>
              <a:gd name="connsiteY66" fmla="*/ 2296697 h 4767395"/>
              <a:gd name="connsiteX67" fmla="*/ 730136 w 7598667"/>
              <a:gd name="connsiteY67" fmla="*/ 2526836 h 4767395"/>
              <a:gd name="connsiteX68" fmla="*/ 675269 w 7598667"/>
              <a:gd name="connsiteY68" fmla="*/ 2688414 h 4767395"/>
              <a:gd name="connsiteX0" fmla="*/ 730136 w 7598667"/>
              <a:gd name="connsiteY0" fmla="*/ 2526836 h 4767395"/>
              <a:gd name="connsiteX1" fmla="*/ 565706 w 7598667"/>
              <a:gd name="connsiteY1" fmla="*/ 2879429 h 4767395"/>
              <a:gd name="connsiteX2" fmla="*/ 1581370 w 7598667"/>
              <a:gd name="connsiteY2" fmla="*/ 3298041 h 4767395"/>
              <a:gd name="connsiteX3" fmla="*/ 1389433 w 7598667"/>
              <a:gd name="connsiteY3" fmla="*/ 3770451 h 4767395"/>
              <a:gd name="connsiteX4" fmla="*/ 1112059 w 7598667"/>
              <a:gd name="connsiteY4" fmla="*/ 4415133 h 4767395"/>
              <a:gd name="connsiteX5" fmla="*/ 1544385 w 7598667"/>
              <a:gd name="connsiteY5" fmla="*/ 4131991 h 4767395"/>
              <a:gd name="connsiteX6" fmla="*/ 1562646 w 7598667"/>
              <a:gd name="connsiteY6" fmla="*/ 4008919 h 4767395"/>
              <a:gd name="connsiteX7" fmla="*/ 1692283 w 7598667"/>
              <a:gd name="connsiteY7" fmla="*/ 4030138 h 4767395"/>
              <a:gd name="connsiteX8" fmla="*/ 1658364 w 7598667"/>
              <a:gd name="connsiteY8" fmla="*/ 4110832 h 4767395"/>
              <a:gd name="connsiteX9" fmla="*/ 2041774 w 7598667"/>
              <a:gd name="connsiteY9" fmla="*/ 4243777 h 4767395"/>
              <a:gd name="connsiteX10" fmla="*/ 2106574 w 7598667"/>
              <a:gd name="connsiteY10" fmla="*/ 4270008 h 4767395"/>
              <a:gd name="connsiteX11" fmla="*/ 2105366 w 7598667"/>
              <a:gd name="connsiteY11" fmla="*/ 4175518 h 4767395"/>
              <a:gd name="connsiteX12" fmla="*/ 2152043 w 7598667"/>
              <a:gd name="connsiteY12" fmla="*/ 3979079 h 4767395"/>
              <a:gd name="connsiteX13" fmla="*/ 2236940 w 7598667"/>
              <a:gd name="connsiteY13" fmla="*/ 3504740 h 4767395"/>
              <a:gd name="connsiteX14" fmla="*/ 3115731 w 7598667"/>
              <a:gd name="connsiteY14" fmla="*/ 4205776 h 4767395"/>
              <a:gd name="connsiteX15" fmla="*/ 3405817 w 7598667"/>
              <a:gd name="connsiteY15" fmla="*/ 4344812 h 4767395"/>
              <a:gd name="connsiteX16" fmla="*/ 3609299 w 7598667"/>
              <a:gd name="connsiteY16" fmla="*/ 4380766 h 4767395"/>
              <a:gd name="connsiteX17" fmla="*/ 3857501 w 7598667"/>
              <a:gd name="connsiteY17" fmla="*/ 4443399 h 4767395"/>
              <a:gd name="connsiteX18" fmla="*/ 4148027 w 7598667"/>
              <a:gd name="connsiteY18" fmla="*/ 4494406 h 4767395"/>
              <a:gd name="connsiteX19" fmla="*/ 4221919 w 7598667"/>
              <a:gd name="connsiteY19" fmla="*/ 4475373 h 4767395"/>
              <a:gd name="connsiteX20" fmla="*/ 4210193 w 7598667"/>
              <a:gd name="connsiteY20" fmla="*/ 3990401 h 4767395"/>
              <a:gd name="connsiteX21" fmla="*/ 4217302 w 7598667"/>
              <a:gd name="connsiteY21" fmla="*/ 3696029 h 4767395"/>
              <a:gd name="connsiteX22" fmla="*/ 4269961 w 7598667"/>
              <a:gd name="connsiteY22" fmla="*/ 3651410 h 4767395"/>
              <a:gd name="connsiteX23" fmla="*/ 4732643 w 7598667"/>
              <a:gd name="connsiteY23" fmla="*/ 4034373 h 4767395"/>
              <a:gd name="connsiteX24" fmla="*/ 5094939 w 7598667"/>
              <a:gd name="connsiteY24" fmla="*/ 4282195 h 4767395"/>
              <a:gd name="connsiteX25" fmla="*/ 5679413 w 7598667"/>
              <a:gd name="connsiteY25" fmla="*/ 4767395 h 4767395"/>
              <a:gd name="connsiteX26" fmla="*/ 5686417 w 7598667"/>
              <a:gd name="connsiteY26" fmla="*/ 4457544 h 4767395"/>
              <a:gd name="connsiteX27" fmla="*/ 5532213 w 7598667"/>
              <a:gd name="connsiteY27" fmla="*/ 4196381 h 4767395"/>
              <a:gd name="connsiteX28" fmla="*/ 5802992 w 7598667"/>
              <a:gd name="connsiteY28" fmla="*/ 4114941 h 4767395"/>
              <a:gd name="connsiteX29" fmla="*/ 6076406 w 7598667"/>
              <a:gd name="connsiteY29" fmla="*/ 4022686 h 4767395"/>
              <a:gd name="connsiteX30" fmla="*/ 6071962 w 7598667"/>
              <a:gd name="connsiteY30" fmla="*/ 3768005 h 4767395"/>
              <a:gd name="connsiteX31" fmla="*/ 6316631 w 7598667"/>
              <a:gd name="connsiteY31" fmla="*/ 3756645 h 4767395"/>
              <a:gd name="connsiteX32" fmla="*/ 6250399 w 7598667"/>
              <a:gd name="connsiteY32" fmla="*/ 3723201 h 4767395"/>
              <a:gd name="connsiteX33" fmla="*/ 6127918 w 7598667"/>
              <a:gd name="connsiteY33" fmla="*/ 3697992 h 4767395"/>
              <a:gd name="connsiteX34" fmla="*/ 6168154 w 7598667"/>
              <a:gd name="connsiteY34" fmla="*/ 3613896 h 4767395"/>
              <a:gd name="connsiteX35" fmla="*/ 6208040 w 7598667"/>
              <a:gd name="connsiteY35" fmla="*/ 3537620 h 4767395"/>
              <a:gd name="connsiteX36" fmla="*/ 6325548 w 7598667"/>
              <a:gd name="connsiteY36" fmla="*/ 3606063 h 4767395"/>
              <a:gd name="connsiteX37" fmla="*/ 6403947 w 7598667"/>
              <a:gd name="connsiteY37" fmla="*/ 3590144 h 4767395"/>
              <a:gd name="connsiteX38" fmla="*/ 6504196 w 7598667"/>
              <a:gd name="connsiteY38" fmla="*/ 3569928 h 4767395"/>
              <a:gd name="connsiteX39" fmla="*/ 6646108 w 7598667"/>
              <a:gd name="connsiteY39" fmla="*/ 3607986 h 4767395"/>
              <a:gd name="connsiteX40" fmla="*/ 6783667 w 7598667"/>
              <a:gd name="connsiteY40" fmla="*/ 3356272 h 4767395"/>
              <a:gd name="connsiteX41" fmla="*/ 7048723 w 7598667"/>
              <a:gd name="connsiteY41" fmla="*/ 3532810 h 4767395"/>
              <a:gd name="connsiteX42" fmla="*/ 7241176 w 7598667"/>
              <a:gd name="connsiteY42" fmla="*/ 3657456 h 4767395"/>
              <a:gd name="connsiteX43" fmla="*/ 7574513 w 7598667"/>
              <a:gd name="connsiteY43" fmla="*/ 3873650 h 4767395"/>
              <a:gd name="connsiteX44" fmla="*/ 7598667 w 7598667"/>
              <a:gd name="connsiteY44" fmla="*/ 3822008 h 4767395"/>
              <a:gd name="connsiteX45" fmla="*/ 6283768 w 7598667"/>
              <a:gd name="connsiteY45" fmla="*/ 2708318 h 4767395"/>
              <a:gd name="connsiteX46" fmla="*/ 4645575 w 7598667"/>
              <a:gd name="connsiteY46" fmla="*/ 1583297 h 4767395"/>
              <a:gd name="connsiteX47" fmla="*/ 3867373 w 7598667"/>
              <a:gd name="connsiteY47" fmla="*/ 1139217 h 4767395"/>
              <a:gd name="connsiteX48" fmla="*/ 3486103 w 7598667"/>
              <a:gd name="connsiteY48" fmla="*/ 704132 h 4767395"/>
              <a:gd name="connsiteX49" fmla="*/ 3074370 w 7598667"/>
              <a:gd name="connsiteY49" fmla="*/ 0 h 4767395"/>
              <a:gd name="connsiteX50" fmla="*/ 2538717 w 7598667"/>
              <a:gd name="connsiteY50" fmla="*/ 1119912 h 4767395"/>
              <a:gd name="connsiteX51" fmla="*/ 2219947 w 7598667"/>
              <a:gd name="connsiteY51" fmla="*/ 1136758 h 4767395"/>
              <a:gd name="connsiteX52" fmla="*/ 1912323 w 7598667"/>
              <a:gd name="connsiteY52" fmla="*/ 1189352 h 4767395"/>
              <a:gd name="connsiteX53" fmla="*/ 1399497 w 7598667"/>
              <a:gd name="connsiteY53" fmla="*/ 1250165 h 4767395"/>
              <a:gd name="connsiteX54" fmla="*/ 843361 w 7598667"/>
              <a:gd name="connsiteY54" fmla="*/ 1221753 h 4767395"/>
              <a:gd name="connsiteX55" fmla="*/ 773198 w 7598667"/>
              <a:gd name="connsiteY55" fmla="*/ 1320132 h 4767395"/>
              <a:gd name="connsiteX56" fmla="*/ 679955 w 7598667"/>
              <a:gd name="connsiteY56" fmla="*/ 1461463 h 4767395"/>
              <a:gd name="connsiteX57" fmla="*/ 572088 w 7598667"/>
              <a:gd name="connsiteY57" fmla="*/ 1445451 h 4767395"/>
              <a:gd name="connsiteX58" fmla="*/ 517266 w 7598667"/>
              <a:gd name="connsiteY58" fmla="*/ 1598752 h 4767395"/>
              <a:gd name="connsiteX59" fmla="*/ 114583 w 7598667"/>
              <a:gd name="connsiteY59" fmla="*/ 1417349 h 4767395"/>
              <a:gd name="connsiteX60" fmla="*/ 111481 w 7598667"/>
              <a:gd name="connsiteY60" fmla="*/ 1600104 h 4767395"/>
              <a:gd name="connsiteX61" fmla="*/ 0 w 7598667"/>
              <a:gd name="connsiteY61" fmla="*/ 1721116 h 4767395"/>
              <a:gd name="connsiteX62" fmla="*/ 11458 w 7598667"/>
              <a:gd name="connsiteY62" fmla="*/ 1907373 h 4767395"/>
              <a:gd name="connsiteX63" fmla="*/ 145291 w 7598667"/>
              <a:gd name="connsiteY63" fmla="*/ 1903667 h 4767395"/>
              <a:gd name="connsiteX64" fmla="*/ 364227 w 7598667"/>
              <a:gd name="connsiteY64" fmla="*/ 1974207 h 4767395"/>
              <a:gd name="connsiteX65" fmla="*/ 536938 w 7598667"/>
              <a:gd name="connsiteY65" fmla="*/ 2091624 h 4767395"/>
              <a:gd name="connsiteX66" fmla="*/ 493191 w 7598667"/>
              <a:gd name="connsiteY66" fmla="*/ 2296697 h 4767395"/>
              <a:gd name="connsiteX67" fmla="*/ 730136 w 7598667"/>
              <a:gd name="connsiteY67" fmla="*/ 2526836 h 4767395"/>
              <a:gd name="connsiteX0" fmla="*/ 730136 w 7598667"/>
              <a:gd name="connsiteY0" fmla="*/ 2526836 h 4767395"/>
              <a:gd name="connsiteX1" fmla="*/ 565706 w 7598667"/>
              <a:gd name="connsiteY1" fmla="*/ 2879429 h 4767395"/>
              <a:gd name="connsiteX2" fmla="*/ 1581370 w 7598667"/>
              <a:gd name="connsiteY2" fmla="*/ 3298041 h 4767395"/>
              <a:gd name="connsiteX3" fmla="*/ 1389433 w 7598667"/>
              <a:gd name="connsiteY3" fmla="*/ 3770451 h 4767395"/>
              <a:gd name="connsiteX4" fmla="*/ 1112059 w 7598667"/>
              <a:gd name="connsiteY4" fmla="*/ 4415133 h 4767395"/>
              <a:gd name="connsiteX5" fmla="*/ 1544385 w 7598667"/>
              <a:gd name="connsiteY5" fmla="*/ 4131991 h 4767395"/>
              <a:gd name="connsiteX6" fmla="*/ 1562646 w 7598667"/>
              <a:gd name="connsiteY6" fmla="*/ 4008919 h 4767395"/>
              <a:gd name="connsiteX7" fmla="*/ 1692283 w 7598667"/>
              <a:gd name="connsiteY7" fmla="*/ 4030138 h 4767395"/>
              <a:gd name="connsiteX8" fmla="*/ 1658364 w 7598667"/>
              <a:gd name="connsiteY8" fmla="*/ 4110832 h 4767395"/>
              <a:gd name="connsiteX9" fmla="*/ 2041774 w 7598667"/>
              <a:gd name="connsiteY9" fmla="*/ 4243777 h 4767395"/>
              <a:gd name="connsiteX10" fmla="*/ 2106574 w 7598667"/>
              <a:gd name="connsiteY10" fmla="*/ 4270008 h 4767395"/>
              <a:gd name="connsiteX11" fmla="*/ 2105366 w 7598667"/>
              <a:gd name="connsiteY11" fmla="*/ 4175518 h 4767395"/>
              <a:gd name="connsiteX12" fmla="*/ 2152043 w 7598667"/>
              <a:gd name="connsiteY12" fmla="*/ 3979079 h 4767395"/>
              <a:gd name="connsiteX13" fmla="*/ 2236940 w 7598667"/>
              <a:gd name="connsiteY13" fmla="*/ 3504740 h 4767395"/>
              <a:gd name="connsiteX14" fmla="*/ 3115731 w 7598667"/>
              <a:gd name="connsiteY14" fmla="*/ 4205776 h 4767395"/>
              <a:gd name="connsiteX15" fmla="*/ 3405817 w 7598667"/>
              <a:gd name="connsiteY15" fmla="*/ 4344812 h 4767395"/>
              <a:gd name="connsiteX16" fmla="*/ 3609299 w 7598667"/>
              <a:gd name="connsiteY16" fmla="*/ 4380766 h 4767395"/>
              <a:gd name="connsiteX17" fmla="*/ 3857501 w 7598667"/>
              <a:gd name="connsiteY17" fmla="*/ 4443399 h 4767395"/>
              <a:gd name="connsiteX18" fmla="*/ 4148027 w 7598667"/>
              <a:gd name="connsiteY18" fmla="*/ 4494406 h 4767395"/>
              <a:gd name="connsiteX19" fmla="*/ 4221919 w 7598667"/>
              <a:gd name="connsiteY19" fmla="*/ 4475373 h 4767395"/>
              <a:gd name="connsiteX20" fmla="*/ 4210193 w 7598667"/>
              <a:gd name="connsiteY20" fmla="*/ 3990401 h 4767395"/>
              <a:gd name="connsiteX21" fmla="*/ 4217302 w 7598667"/>
              <a:gd name="connsiteY21" fmla="*/ 3696029 h 4767395"/>
              <a:gd name="connsiteX22" fmla="*/ 4269961 w 7598667"/>
              <a:gd name="connsiteY22" fmla="*/ 3651410 h 4767395"/>
              <a:gd name="connsiteX23" fmla="*/ 4732643 w 7598667"/>
              <a:gd name="connsiteY23" fmla="*/ 4034373 h 4767395"/>
              <a:gd name="connsiteX24" fmla="*/ 5094939 w 7598667"/>
              <a:gd name="connsiteY24" fmla="*/ 4282195 h 4767395"/>
              <a:gd name="connsiteX25" fmla="*/ 5679413 w 7598667"/>
              <a:gd name="connsiteY25" fmla="*/ 4767395 h 4767395"/>
              <a:gd name="connsiteX26" fmla="*/ 5686417 w 7598667"/>
              <a:gd name="connsiteY26" fmla="*/ 4457544 h 4767395"/>
              <a:gd name="connsiteX27" fmla="*/ 5532213 w 7598667"/>
              <a:gd name="connsiteY27" fmla="*/ 4196381 h 4767395"/>
              <a:gd name="connsiteX28" fmla="*/ 5802992 w 7598667"/>
              <a:gd name="connsiteY28" fmla="*/ 4114941 h 4767395"/>
              <a:gd name="connsiteX29" fmla="*/ 6076406 w 7598667"/>
              <a:gd name="connsiteY29" fmla="*/ 4022686 h 4767395"/>
              <a:gd name="connsiteX30" fmla="*/ 6071962 w 7598667"/>
              <a:gd name="connsiteY30" fmla="*/ 3768005 h 4767395"/>
              <a:gd name="connsiteX31" fmla="*/ 6316631 w 7598667"/>
              <a:gd name="connsiteY31" fmla="*/ 3756645 h 4767395"/>
              <a:gd name="connsiteX32" fmla="*/ 6250399 w 7598667"/>
              <a:gd name="connsiteY32" fmla="*/ 3723201 h 4767395"/>
              <a:gd name="connsiteX33" fmla="*/ 6127918 w 7598667"/>
              <a:gd name="connsiteY33" fmla="*/ 3697992 h 4767395"/>
              <a:gd name="connsiteX34" fmla="*/ 6168154 w 7598667"/>
              <a:gd name="connsiteY34" fmla="*/ 3613896 h 4767395"/>
              <a:gd name="connsiteX35" fmla="*/ 6208040 w 7598667"/>
              <a:gd name="connsiteY35" fmla="*/ 3537620 h 4767395"/>
              <a:gd name="connsiteX36" fmla="*/ 6325548 w 7598667"/>
              <a:gd name="connsiteY36" fmla="*/ 3606063 h 4767395"/>
              <a:gd name="connsiteX37" fmla="*/ 6403947 w 7598667"/>
              <a:gd name="connsiteY37" fmla="*/ 3590144 h 4767395"/>
              <a:gd name="connsiteX38" fmla="*/ 6504196 w 7598667"/>
              <a:gd name="connsiteY38" fmla="*/ 3569928 h 4767395"/>
              <a:gd name="connsiteX39" fmla="*/ 6646108 w 7598667"/>
              <a:gd name="connsiteY39" fmla="*/ 3607986 h 4767395"/>
              <a:gd name="connsiteX40" fmla="*/ 6783667 w 7598667"/>
              <a:gd name="connsiteY40" fmla="*/ 3356272 h 4767395"/>
              <a:gd name="connsiteX41" fmla="*/ 7048723 w 7598667"/>
              <a:gd name="connsiteY41" fmla="*/ 3532810 h 4767395"/>
              <a:gd name="connsiteX42" fmla="*/ 7241176 w 7598667"/>
              <a:gd name="connsiteY42" fmla="*/ 3657456 h 4767395"/>
              <a:gd name="connsiteX43" fmla="*/ 7574513 w 7598667"/>
              <a:gd name="connsiteY43" fmla="*/ 3873650 h 4767395"/>
              <a:gd name="connsiteX44" fmla="*/ 7598667 w 7598667"/>
              <a:gd name="connsiteY44" fmla="*/ 3822008 h 4767395"/>
              <a:gd name="connsiteX45" fmla="*/ 6283768 w 7598667"/>
              <a:gd name="connsiteY45" fmla="*/ 2708318 h 4767395"/>
              <a:gd name="connsiteX46" fmla="*/ 4645575 w 7598667"/>
              <a:gd name="connsiteY46" fmla="*/ 1583297 h 4767395"/>
              <a:gd name="connsiteX47" fmla="*/ 3867373 w 7598667"/>
              <a:gd name="connsiteY47" fmla="*/ 1139217 h 4767395"/>
              <a:gd name="connsiteX48" fmla="*/ 3486103 w 7598667"/>
              <a:gd name="connsiteY48" fmla="*/ 704132 h 4767395"/>
              <a:gd name="connsiteX49" fmla="*/ 3074370 w 7598667"/>
              <a:gd name="connsiteY49" fmla="*/ 0 h 4767395"/>
              <a:gd name="connsiteX50" fmla="*/ 2538717 w 7598667"/>
              <a:gd name="connsiteY50" fmla="*/ 1119912 h 4767395"/>
              <a:gd name="connsiteX51" fmla="*/ 2219947 w 7598667"/>
              <a:gd name="connsiteY51" fmla="*/ 1136758 h 4767395"/>
              <a:gd name="connsiteX52" fmla="*/ 1912323 w 7598667"/>
              <a:gd name="connsiteY52" fmla="*/ 1189352 h 4767395"/>
              <a:gd name="connsiteX53" fmla="*/ 1399497 w 7598667"/>
              <a:gd name="connsiteY53" fmla="*/ 1250165 h 4767395"/>
              <a:gd name="connsiteX54" fmla="*/ 843361 w 7598667"/>
              <a:gd name="connsiteY54" fmla="*/ 1221753 h 4767395"/>
              <a:gd name="connsiteX55" fmla="*/ 773198 w 7598667"/>
              <a:gd name="connsiteY55" fmla="*/ 1320132 h 4767395"/>
              <a:gd name="connsiteX56" fmla="*/ 679955 w 7598667"/>
              <a:gd name="connsiteY56" fmla="*/ 1461463 h 4767395"/>
              <a:gd name="connsiteX57" fmla="*/ 572088 w 7598667"/>
              <a:gd name="connsiteY57" fmla="*/ 1445451 h 4767395"/>
              <a:gd name="connsiteX58" fmla="*/ 517266 w 7598667"/>
              <a:gd name="connsiteY58" fmla="*/ 1598752 h 4767395"/>
              <a:gd name="connsiteX59" fmla="*/ 114583 w 7598667"/>
              <a:gd name="connsiteY59" fmla="*/ 1417349 h 4767395"/>
              <a:gd name="connsiteX60" fmla="*/ 111481 w 7598667"/>
              <a:gd name="connsiteY60" fmla="*/ 1600104 h 4767395"/>
              <a:gd name="connsiteX61" fmla="*/ 0 w 7598667"/>
              <a:gd name="connsiteY61" fmla="*/ 1721116 h 4767395"/>
              <a:gd name="connsiteX62" fmla="*/ 11458 w 7598667"/>
              <a:gd name="connsiteY62" fmla="*/ 1907373 h 4767395"/>
              <a:gd name="connsiteX63" fmla="*/ 145291 w 7598667"/>
              <a:gd name="connsiteY63" fmla="*/ 1903667 h 4767395"/>
              <a:gd name="connsiteX64" fmla="*/ 364227 w 7598667"/>
              <a:gd name="connsiteY64" fmla="*/ 1974207 h 4767395"/>
              <a:gd name="connsiteX65" fmla="*/ 536938 w 7598667"/>
              <a:gd name="connsiteY65" fmla="*/ 2091624 h 4767395"/>
              <a:gd name="connsiteX66" fmla="*/ 493191 w 7598667"/>
              <a:gd name="connsiteY66" fmla="*/ 2296697 h 4767395"/>
              <a:gd name="connsiteX67" fmla="*/ 730136 w 7598667"/>
              <a:gd name="connsiteY67" fmla="*/ 2526836 h 4767395"/>
              <a:gd name="connsiteX0" fmla="*/ 730136 w 7598667"/>
              <a:gd name="connsiteY0" fmla="*/ 2526836 h 4767395"/>
              <a:gd name="connsiteX1" fmla="*/ 565706 w 7598667"/>
              <a:gd name="connsiteY1" fmla="*/ 2879429 h 4767395"/>
              <a:gd name="connsiteX2" fmla="*/ 1581370 w 7598667"/>
              <a:gd name="connsiteY2" fmla="*/ 3298041 h 4767395"/>
              <a:gd name="connsiteX3" fmla="*/ 1389433 w 7598667"/>
              <a:gd name="connsiteY3" fmla="*/ 3770451 h 4767395"/>
              <a:gd name="connsiteX4" fmla="*/ 1112059 w 7598667"/>
              <a:gd name="connsiteY4" fmla="*/ 4415133 h 4767395"/>
              <a:gd name="connsiteX5" fmla="*/ 1544385 w 7598667"/>
              <a:gd name="connsiteY5" fmla="*/ 4131991 h 4767395"/>
              <a:gd name="connsiteX6" fmla="*/ 1562646 w 7598667"/>
              <a:gd name="connsiteY6" fmla="*/ 4008919 h 4767395"/>
              <a:gd name="connsiteX7" fmla="*/ 1692283 w 7598667"/>
              <a:gd name="connsiteY7" fmla="*/ 4030138 h 4767395"/>
              <a:gd name="connsiteX8" fmla="*/ 1658364 w 7598667"/>
              <a:gd name="connsiteY8" fmla="*/ 4110832 h 4767395"/>
              <a:gd name="connsiteX9" fmla="*/ 2041774 w 7598667"/>
              <a:gd name="connsiteY9" fmla="*/ 4243777 h 4767395"/>
              <a:gd name="connsiteX10" fmla="*/ 2106574 w 7598667"/>
              <a:gd name="connsiteY10" fmla="*/ 4270008 h 4767395"/>
              <a:gd name="connsiteX11" fmla="*/ 2105366 w 7598667"/>
              <a:gd name="connsiteY11" fmla="*/ 4175518 h 4767395"/>
              <a:gd name="connsiteX12" fmla="*/ 2152043 w 7598667"/>
              <a:gd name="connsiteY12" fmla="*/ 3979079 h 4767395"/>
              <a:gd name="connsiteX13" fmla="*/ 2236940 w 7598667"/>
              <a:gd name="connsiteY13" fmla="*/ 3504740 h 4767395"/>
              <a:gd name="connsiteX14" fmla="*/ 3115731 w 7598667"/>
              <a:gd name="connsiteY14" fmla="*/ 4205776 h 4767395"/>
              <a:gd name="connsiteX15" fmla="*/ 3405817 w 7598667"/>
              <a:gd name="connsiteY15" fmla="*/ 4344812 h 4767395"/>
              <a:gd name="connsiteX16" fmla="*/ 3609299 w 7598667"/>
              <a:gd name="connsiteY16" fmla="*/ 4380766 h 4767395"/>
              <a:gd name="connsiteX17" fmla="*/ 3857501 w 7598667"/>
              <a:gd name="connsiteY17" fmla="*/ 4443399 h 4767395"/>
              <a:gd name="connsiteX18" fmla="*/ 4148027 w 7598667"/>
              <a:gd name="connsiteY18" fmla="*/ 4494406 h 4767395"/>
              <a:gd name="connsiteX19" fmla="*/ 4221919 w 7598667"/>
              <a:gd name="connsiteY19" fmla="*/ 4475373 h 4767395"/>
              <a:gd name="connsiteX20" fmla="*/ 4210193 w 7598667"/>
              <a:gd name="connsiteY20" fmla="*/ 3990401 h 4767395"/>
              <a:gd name="connsiteX21" fmla="*/ 4217302 w 7598667"/>
              <a:gd name="connsiteY21" fmla="*/ 3696029 h 4767395"/>
              <a:gd name="connsiteX22" fmla="*/ 4269961 w 7598667"/>
              <a:gd name="connsiteY22" fmla="*/ 3651410 h 4767395"/>
              <a:gd name="connsiteX23" fmla="*/ 4732643 w 7598667"/>
              <a:gd name="connsiteY23" fmla="*/ 4034373 h 4767395"/>
              <a:gd name="connsiteX24" fmla="*/ 5094939 w 7598667"/>
              <a:gd name="connsiteY24" fmla="*/ 4282195 h 4767395"/>
              <a:gd name="connsiteX25" fmla="*/ 5679413 w 7598667"/>
              <a:gd name="connsiteY25" fmla="*/ 4767395 h 4767395"/>
              <a:gd name="connsiteX26" fmla="*/ 5686417 w 7598667"/>
              <a:gd name="connsiteY26" fmla="*/ 4457544 h 4767395"/>
              <a:gd name="connsiteX27" fmla="*/ 5532213 w 7598667"/>
              <a:gd name="connsiteY27" fmla="*/ 4196381 h 4767395"/>
              <a:gd name="connsiteX28" fmla="*/ 5802992 w 7598667"/>
              <a:gd name="connsiteY28" fmla="*/ 4114941 h 4767395"/>
              <a:gd name="connsiteX29" fmla="*/ 6076406 w 7598667"/>
              <a:gd name="connsiteY29" fmla="*/ 4022686 h 4767395"/>
              <a:gd name="connsiteX30" fmla="*/ 6071962 w 7598667"/>
              <a:gd name="connsiteY30" fmla="*/ 3768005 h 4767395"/>
              <a:gd name="connsiteX31" fmla="*/ 6316631 w 7598667"/>
              <a:gd name="connsiteY31" fmla="*/ 3756645 h 4767395"/>
              <a:gd name="connsiteX32" fmla="*/ 6250399 w 7598667"/>
              <a:gd name="connsiteY32" fmla="*/ 3723201 h 4767395"/>
              <a:gd name="connsiteX33" fmla="*/ 6127918 w 7598667"/>
              <a:gd name="connsiteY33" fmla="*/ 3697992 h 4767395"/>
              <a:gd name="connsiteX34" fmla="*/ 6168154 w 7598667"/>
              <a:gd name="connsiteY34" fmla="*/ 3613896 h 4767395"/>
              <a:gd name="connsiteX35" fmla="*/ 6208040 w 7598667"/>
              <a:gd name="connsiteY35" fmla="*/ 3537620 h 4767395"/>
              <a:gd name="connsiteX36" fmla="*/ 6325548 w 7598667"/>
              <a:gd name="connsiteY36" fmla="*/ 3606063 h 4767395"/>
              <a:gd name="connsiteX37" fmla="*/ 6403947 w 7598667"/>
              <a:gd name="connsiteY37" fmla="*/ 3590144 h 4767395"/>
              <a:gd name="connsiteX38" fmla="*/ 6504196 w 7598667"/>
              <a:gd name="connsiteY38" fmla="*/ 3569928 h 4767395"/>
              <a:gd name="connsiteX39" fmla="*/ 6646108 w 7598667"/>
              <a:gd name="connsiteY39" fmla="*/ 3607986 h 4767395"/>
              <a:gd name="connsiteX40" fmla="*/ 6783667 w 7598667"/>
              <a:gd name="connsiteY40" fmla="*/ 3356272 h 4767395"/>
              <a:gd name="connsiteX41" fmla="*/ 7048723 w 7598667"/>
              <a:gd name="connsiteY41" fmla="*/ 3532810 h 4767395"/>
              <a:gd name="connsiteX42" fmla="*/ 7241176 w 7598667"/>
              <a:gd name="connsiteY42" fmla="*/ 3657456 h 4767395"/>
              <a:gd name="connsiteX43" fmla="*/ 7574513 w 7598667"/>
              <a:gd name="connsiteY43" fmla="*/ 3873650 h 4767395"/>
              <a:gd name="connsiteX44" fmla="*/ 7598667 w 7598667"/>
              <a:gd name="connsiteY44" fmla="*/ 3822008 h 4767395"/>
              <a:gd name="connsiteX45" fmla="*/ 6283768 w 7598667"/>
              <a:gd name="connsiteY45" fmla="*/ 2708318 h 4767395"/>
              <a:gd name="connsiteX46" fmla="*/ 4645575 w 7598667"/>
              <a:gd name="connsiteY46" fmla="*/ 1583297 h 4767395"/>
              <a:gd name="connsiteX47" fmla="*/ 3867373 w 7598667"/>
              <a:gd name="connsiteY47" fmla="*/ 1139217 h 4767395"/>
              <a:gd name="connsiteX48" fmla="*/ 3486103 w 7598667"/>
              <a:gd name="connsiteY48" fmla="*/ 704132 h 4767395"/>
              <a:gd name="connsiteX49" fmla="*/ 3074370 w 7598667"/>
              <a:gd name="connsiteY49" fmla="*/ 0 h 4767395"/>
              <a:gd name="connsiteX50" fmla="*/ 2538717 w 7598667"/>
              <a:gd name="connsiteY50" fmla="*/ 1119912 h 4767395"/>
              <a:gd name="connsiteX51" fmla="*/ 2219947 w 7598667"/>
              <a:gd name="connsiteY51" fmla="*/ 1136758 h 4767395"/>
              <a:gd name="connsiteX52" fmla="*/ 1912323 w 7598667"/>
              <a:gd name="connsiteY52" fmla="*/ 1189352 h 4767395"/>
              <a:gd name="connsiteX53" fmla="*/ 1399497 w 7598667"/>
              <a:gd name="connsiteY53" fmla="*/ 1250165 h 4767395"/>
              <a:gd name="connsiteX54" fmla="*/ 843361 w 7598667"/>
              <a:gd name="connsiteY54" fmla="*/ 1221753 h 4767395"/>
              <a:gd name="connsiteX55" fmla="*/ 773198 w 7598667"/>
              <a:gd name="connsiteY55" fmla="*/ 1320132 h 4767395"/>
              <a:gd name="connsiteX56" fmla="*/ 679955 w 7598667"/>
              <a:gd name="connsiteY56" fmla="*/ 1461463 h 4767395"/>
              <a:gd name="connsiteX57" fmla="*/ 572088 w 7598667"/>
              <a:gd name="connsiteY57" fmla="*/ 1445451 h 4767395"/>
              <a:gd name="connsiteX58" fmla="*/ 517266 w 7598667"/>
              <a:gd name="connsiteY58" fmla="*/ 1598752 h 4767395"/>
              <a:gd name="connsiteX59" fmla="*/ 114583 w 7598667"/>
              <a:gd name="connsiteY59" fmla="*/ 1417349 h 4767395"/>
              <a:gd name="connsiteX60" fmla="*/ 111481 w 7598667"/>
              <a:gd name="connsiteY60" fmla="*/ 1600104 h 4767395"/>
              <a:gd name="connsiteX61" fmla="*/ 0 w 7598667"/>
              <a:gd name="connsiteY61" fmla="*/ 1721116 h 4767395"/>
              <a:gd name="connsiteX62" fmla="*/ 11458 w 7598667"/>
              <a:gd name="connsiteY62" fmla="*/ 1907373 h 4767395"/>
              <a:gd name="connsiteX63" fmla="*/ 145291 w 7598667"/>
              <a:gd name="connsiteY63" fmla="*/ 1903667 h 4767395"/>
              <a:gd name="connsiteX64" fmla="*/ 364227 w 7598667"/>
              <a:gd name="connsiteY64" fmla="*/ 1974207 h 4767395"/>
              <a:gd name="connsiteX65" fmla="*/ 536938 w 7598667"/>
              <a:gd name="connsiteY65" fmla="*/ 2091624 h 4767395"/>
              <a:gd name="connsiteX66" fmla="*/ 493191 w 7598667"/>
              <a:gd name="connsiteY66" fmla="*/ 2296697 h 4767395"/>
              <a:gd name="connsiteX67" fmla="*/ 730136 w 7598667"/>
              <a:gd name="connsiteY67" fmla="*/ 2526836 h 4767395"/>
              <a:gd name="connsiteX0" fmla="*/ 730136 w 7598667"/>
              <a:gd name="connsiteY0" fmla="*/ 2526836 h 4767395"/>
              <a:gd name="connsiteX1" fmla="*/ 565706 w 7598667"/>
              <a:gd name="connsiteY1" fmla="*/ 2879429 h 4767395"/>
              <a:gd name="connsiteX2" fmla="*/ 1581370 w 7598667"/>
              <a:gd name="connsiteY2" fmla="*/ 3298041 h 4767395"/>
              <a:gd name="connsiteX3" fmla="*/ 1389433 w 7598667"/>
              <a:gd name="connsiteY3" fmla="*/ 3770451 h 4767395"/>
              <a:gd name="connsiteX4" fmla="*/ 1112059 w 7598667"/>
              <a:gd name="connsiteY4" fmla="*/ 4415133 h 4767395"/>
              <a:gd name="connsiteX5" fmla="*/ 1544385 w 7598667"/>
              <a:gd name="connsiteY5" fmla="*/ 4131991 h 4767395"/>
              <a:gd name="connsiteX6" fmla="*/ 1562646 w 7598667"/>
              <a:gd name="connsiteY6" fmla="*/ 4008919 h 4767395"/>
              <a:gd name="connsiteX7" fmla="*/ 1692283 w 7598667"/>
              <a:gd name="connsiteY7" fmla="*/ 4030138 h 4767395"/>
              <a:gd name="connsiteX8" fmla="*/ 1658364 w 7598667"/>
              <a:gd name="connsiteY8" fmla="*/ 4110832 h 4767395"/>
              <a:gd name="connsiteX9" fmla="*/ 2041774 w 7598667"/>
              <a:gd name="connsiteY9" fmla="*/ 4243777 h 4767395"/>
              <a:gd name="connsiteX10" fmla="*/ 2106574 w 7598667"/>
              <a:gd name="connsiteY10" fmla="*/ 4270008 h 4767395"/>
              <a:gd name="connsiteX11" fmla="*/ 2105366 w 7598667"/>
              <a:gd name="connsiteY11" fmla="*/ 4175518 h 4767395"/>
              <a:gd name="connsiteX12" fmla="*/ 2152043 w 7598667"/>
              <a:gd name="connsiteY12" fmla="*/ 3979079 h 4767395"/>
              <a:gd name="connsiteX13" fmla="*/ 2236940 w 7598667"/>
              <a:gd name="connsiteY13" fmla="*/ 3504740 h 4767395"/>
              <a:gd name="connsiteX14" fmla="*/ 3115731 w 7598667"/>
              <a:gd name="connsiteY14" fmla="*/ 4205776 h 4767395"/>
              <a:gd name="connsiteX15" fmla="*/ 3405817 w 7598667"/>
              <a:gd name="connsiteY15" fmla="*/ 4344812 h 4767395"/>
              <a:gd name="connsiteX16" fmla="*/ 3609299 w 7598667"/>
              <a:gd name="connsiteY16" fmla="*/ 4380766 h 4767395"/>
              <a:gd name="connsiteX17" fmla="*/ 3857501 w 7598667"/>
              <a:gd name="connsiteY17" fmla="*/ 4443399 h 4767395"/>
              <a:gd name="connsiteX18" fmla="*/ 4148027 w 7598667"/>
              <a:gd name="connsiteY18" fmla="*/ 4494406 h 4767395"/>
              <a:gd name="connsiteX19" fmla="*/ 4221919 w 7598667"/>
              <a:gd name="connsiteY19" fmla="*/ 4475373 h 4767395"/>
              <a:gd name="connsiteX20" fmla="*/ 4210193 w 7598667"/>
              <a:gd name="connsiteY20" fmla="*/ 3990401 h 4767395"/>
              <a:gd name="connsiteX21" fmla="*/ 4217302 w 7598667"/>
              <a:gd name="connsiteY21" fmla="*/ 3696029 h 4767395"/>
              <a:gd name="connsiteX22" fmla="*/ 4269961 w 7598667"/>
              <a:gd name="connsiteY22" fmla="*/ 3651410 h 4767395"/>
              <a:gd name="connsiteX23" fmla="*/ 4732643 w 7598667"/>
              <a:gd name="connsiteY23" fmla="*/ 4034373 h 4767395"/>
              <a:gd name="connsiteX24" fmla="*/ 5094939 w 7598667"/>
              <a:gd name="connsiteY24" fmla="*/ 4282195 h 4767395"/>
              <a:gd name="connsiteX25" fmla="*/ 5679413 w 7598667"/>
              <a:gd name="connsiteY25" fmla="*/ 4767395 h 4767395"/>
              <a:gd name="connsiteX26" fmla="*/ 5686417 w 7598667"/>
              <a:gd name="connsiteY26" fmla="*/ 4457544 h 4767395"/>
              <a:gd name="connsiteX27" fmla="*/ 5532213 w 7598667"/>
              <a:gd name="connsiteY27" fmla="*/ 4196381 h 4767395"/>
              <a:gd name="connsiteX28" fmla="*/ 5802992 w 7598667"/>
              <a:gd name="connsiteY28" fmla="*/ 4114941 h 4767395"/>
              <a:gd name="connsiteX29" fmla="*/ 6076406 w 7598667"/>
              <a:gd name="connsiteY29" fmla="*/ 4022686 h 4767395"/>
              <a:gd name="connsiteX30" fmla="*/ 6071962 w 7598667"/>
              <a:gd name="connsiteY30" fmla="*/ 3768005 h 4767395"/>
              <a:gd name="connsiteX31" fmla="*/ 6316631 w 7598667"/>
              <a:gd name="connsiteY31" fmla="*/ 3756645 h 4767395"/>
              <a:gd name="connsiteX32" fmla="*/ 6250399 w 7598667"/>
              <a:gd name="connsiteY32" fmla="*/ 3723201 h 4767395"/>
              <a:gd name="connsiteX33" fmla="*/ 6127918 w 7598667"/>
              <a:gd name="connsiteY33" fmla="*/ 3697992 h 4767395"/>
              <a:gd name="connsiteX34" fmla="*/ 6168154 w 7598667"/>
              <a:gd name="connsiteY34" fmla="*/ 3613896 h 4767395"/>
              <a:gd name="connsiteX35" fmla="*/ 6208040 w 7598667"/>
              <a:gd name="connsiteY35" fmla="*/ 3537620 h 4767395"/>
              <a:gd name="connsiteX36" fmla="*/ 6325548 w 7598667"/>
              <a:gd name="connsiteY36" fmla="*/ 3606063 h 4767395"/>
              <a:gd name="connsiteX37" fmla="*/ 6403947 w 7598667"/>
              <a:gd name="connsiteY37" fmla="*/ 3590144 h 4767395"/>
              <a:gd name="connsiteX38" fmla="*/ 6504196 w 7598667"/>
              <a:gd name="connsiteY38" fmla="*/ 3569928 h 4767395"/>
              <a:gd name="connsiteX39" fmla="*/ 6646108 w 7598667"/>
              <a:gd name="connsiteY39" fmla="*/ 3607986 h 4767395"/>
              <a:gd name="connsiteX40" fmla="*/ 6783667 w 7598667"/>
              <a:gd name="connsiteY40" fmla="*/ 3356272 h 4767395"/>
              <a:gd name="connsiteX41" fmla="*/ 7048723 w 7598667"/>
              <a:gd name="connsiteY41" fmla="*/ 3532810 h 4767395"/>
              <a:gd name="connsiteX42" fmla="*/ 7241176 w 7598667"/>
              <a:gd name="connsiteY42" fmla="*/ 3657456 h 4767395"/>
              <a:gd name="connsiteX43" fmla="*/ 7574513 w 7598667"/>
              <a:gd name="connsiteY43" fmla="*/ 3873650 h 4767395"/>
              <a:gd name="connsiteX44" fmla="*/ 7598667 w 7598667"/>
              <a:gd name="connsiteY44" fmla="*/ 3822008 h 4767395"/>
              <a:gd name="connsiteX45" fmla="*/ 6283768 w 7598667"/>
              <a:gd name="connsiteY45" fmla="*/ 2708318 h 4767395"/>
              <a:gd name="connsiteX46" fmla="*/ 4645575 w 7598667"/>
              <a:gd name="connsiteY46" fmla="*/ 1583297 h 4767395"/>
              <a:gd name="connsiteX47" fmla="*/ 3867373 w 7598667"/>
              <a:gd name="connsiteY47" fmla="*/ 1139217 h 4767395"/>
              <a:gd name="connsiteX48" fmla="*/ 3486103 w 7598667"/>
              <a:gd name="connsiteY48" fmla="*/ 704132 h 4767395"/>
              <a:gd name="connsiteX49" fmla="*/ 3074370 w 7598667"/>
              <a:gd name="connsiteY49" fmla="*/ 0 h 4767395"/>
              <a:gd name="connsiteX50" fmla="*/ 2538717 w 7598667"/>
              <a:gd name="connsiteY50" fmla="*/ 1119912 h 4767395"/>
              <a:gd name="connsiteX51" fmla="*/ 2219947 w 7598667"/>
              <a:gd name="connsiteY51" fmla="*/ 1136758 h 4767395"/>
              <a:gd name="connsiteX52" fmla="*/ 1912323 w 7598667"/>
              <a:gd name="connsiteY52" fmla="*/ 1189352 h 4767395"/>
              <a:gd name="connsiteX53" fmla="*/ 1399497 w 7598667"/>
              <a:gd name="connsiteY53" fmla="*/ 1250165 h 4767395"/>
              <a:gd name="connsiteX54" fmla="*/ 843361 w 7598667"/>
              <a:gd name="connsiteY54" fmla="*/ 1221753 h 4767395"/>
              <a:gd name="connsiteX55" fmla="*/ 773198 w 7598667"/>
              <a:gd name="connsiteY55" fmla="*/ 1320132 h 4767395"/>
              <a:gd name="connsiteX56" fmla="*/ 679955 w 7598667"/>
              <a:gd name="connsiteY56" fmla="*/ 1461463 h 4767395"/>
              <a:gd name="connsiteX57" fmla="*/ 572088 w 7598667"/>
              <a:gd name="connsiteY57" fmla="*/ 1445451 h 4767395"/>
              <a:gd name="connsiteX58" fmla="*/ 517266 w 7598667"/>
              <a:gd name="connsiteY58" fmla="*/ 1598752 h 4767395"/>
              <a:gd name="connsiteX59" fmla="*/ 114583 w 7598667"/>
              <a:gd name="connsiteY59" fmla="*/ 1417349 h 4767395"/>
              <a:gd name="connsiteX60" fmla="*/ 111481 w 7598667"/>
              <a:gd name="connsiteY60" fmla="*/ 1600104 h 4767395"/>
              <a:gd name="connsiteX61" fmla="*/ 0 w 7598667"/>
              <a:gd name="connsiteY61" fmla="*/ 1721116 h 4767395"/>
              <a:gd name="connsiteX62" fmla="*/ 11458 w 7598667"/>
              <a:gd name="connsiteY62" fmla="*/ 1907373 h 4767395"/>
              <a:gd name="connsiteX63" fmla="*/ 145291 w 7598667"/>
              <a:gd name="connsiteY63" fmla="*/ 1903667 h 4767395"/>
              <a:gd name="connsiteX64" fmla="*/ 364227 w 7598667"/>
              <a:gd name="connsiteY64" fmla="*/ 1974207 h 4767395"/>
              <a:gd name="connsiteX65" fmla="*/ 558015 w 7598667"/>
              <a:gd name="connsiteY65" fmla="*/ 2108485 h 4767395"/>
              <a:gd name="connsiteX66" fmla="*/ 493191 w 7598667"/>
              <a:gd name="connsiteY66" fmla="*/ 2296697 h 4767395"/>
              <a:gd name="connsiteX67" fmla="*/ 730136 w 7598667"/>
              <a:gd name="connsiteY67" fmla="*/ 2526836 h 4767395"/>
              <a:gd name="connsiteX0" fmla="*/ 730136 w 7598667"/>
              <a:gd name="connsiteY0" fmla="*/ 2526836 h 4767395"/>
              <a:gd name="connsiteX1" fmla="*/ 565706 w 7598667"/>
              <a:gd name="connsiteY1" fmla="*/ 2879429 h 4767395"/>
              <a:gd name="connsiteX2" fmla="*/ 1581370 w 7598667"/>
              <a:gd name="connsiteY2" fmla="*/ 3298041 h 4767395"/>
              <a:gd name="connsiteX3" fmla="*/ 1389433 w 7598667"/>
              <a:gd name="connsiteY3" fmla="*/ 3770451 h 4767395"/>
              <a:gd name="connsiteX4" fmla="*/ 1112059 w 7598667"/>
              <a:gd name="connsiteY4" fmla="*/ 4415133 h 4767395"/>
              <a:gd name="connsiteX5" fmla="*/ 1544385 w 7598667"/>
              <a:gd name="connsiteY5" fmla="*/ 4131991 h 4767395"/>
              <a:gd name="connsiteX6" fmla="*/ 1562646 w 7598667"/>
              <a:gd name="connsiteY6" fmla="*/ 4008919 h 4767395"/>
              <a:gd name="connsiteX7" fmla="*/ 1692283 w 7598667"/>
              <a:gd name="connsiteY7" fmla="*/ 4030138 h 4767395"/>
              <a:gd name="connsiteX8" fmla="*/ 1658364 w 7598667"/>
              <a:gd name="connsiteY8" fmla="*/ 4110832 h 4767395"/>
              <a:gd name="connsiteX9" fmla="*/ 2041774 w 7598667"/>
              <a:gd name="connsiteY9" fmla="*/ 4243777 h 4767395"/>
              <a:gd name="connsiteX10" fmla="*/ 2106574 w 7598667"/>
              <a:gd name="connsiteY10" fmla="*/ 4270008 h 4767395"/>
              <a:gd name="connsiteX11" fmla="*/ 2105366 w 7598667"/>
              <a:gd name="connsiteY11" fmla="*/ 4175518 h 4767395"/>
              <a:gd name="connsiteX12" fmla="*/ 2152043 w 7598667"/>
              <a:gd name="connsiteY12" fmla="*/ 3979079 h 4767395"/>
              <a:gd name="connsiteX13" fmla="*/ 2236940 w 7598667"/>
              <a:gd name="connsiteY13" fmla="*/ 3504740 h 4767395"/>
              <a:gd name="connsiteX14" fmla="*/ 3115731 w 7598667"/>
              <a:gd name="connsiteY14" fmla="*/ 4205776 h 4767395"/>
              <a:gd name="connsiteX15" fmla="*/ 3405817 w 7598667"/>
              <a:gd name="connsiteY15" fmla="*/ 4344812 h 4767395"/>
              <a:gd name="connsiteX16" fmla="*/ 3609299 w 7598667"/>
              <a:gd name="connsiteY16" fmla="*/ 4380766 h 4767395"/>
              <a:gd name="connsiteX17" fmla="*/ 3857501 w 7598667"/>
              <a:gd name="connsiteY17" fmla="*/ 4443399 h 4767395"/>
              <a:gd name="connsiteX18" fmla="*/ 4148027 w 7598667"/>
              <a:gd name="connsiteY18" fmla="*/ 4494406 h 4767395"/>
              <a:gd name="connsiteX19" fmla="*/ 4221919 w 7598667"/>
              <a:gd name="connsiteY19" fmla="*/ 4475373 h 4767395"/>
              <a:gd name="connsiteX20" fmla="*/ 4210193 w 7598667"/>
              <a:gd name="connsiteY20" fmla="*/ 3990401 h 4767395"/>
              <a:gd name="connsiteX21" fmla="*/ 4217302 w 7598667"/>
              <a:gd name="connsiteY21" fmla="*/ 3696029 h 4767395"/>
              <a:gd name="connsiteX22" fmla="*/ 4269961 w 7598667"/>
              <a:gd name="connsiteY22" fmla="*/ 3651410 h 4767395"/>
              <a:gd name="connsiteX23" fmla="*/ 4732643 w 7598667"/>
              <a:gd name="connsiteY23" fmla="*/ 4034373 h 4767395"/>
              <a:gd name="connsiteX24" fmla="*/ 5094939 w 7598667"/>
              <a:gd name="connsiteY24" fmla="*/ 4282195 h 4767395"/>
              <a:gd name="connsiteX25" fmla="*/ 5679413 w 7598667"/>
              <a:gd name="connsiteY25" fmla="*/ 4767395 h 4767395"/>
              <a:gd name="connsiteX26" fmla="*/ 5686417 w 7598667"/>
              <a:gd name="connsiteY26" fmla="*/ 4457544 h 4767395"/>
              <a:gd name="connsiteX27" fmla="*/ 5532213 w 7598667"/>
              <a:gd name="connsiteY27" fmla="*/ 4196381 h 4767395"/>
              <a:gd name="connsiteX28" fmla="*/ 5802992 w 7598667"/>
              <a:gd name="connsiteY28" fmla="*/ 4114941 h 4767395"/>
              <a:gd name="connsiteX29" fmla="*/ 6076406 w 7598667"/>
              <a:gd name="connsiteY29" fmla="*/ 4022686 h 4767395"/>
              <a:gd name="connsiteX30" fmla="*/ 6071962 w 7598667"/>
              <a:gd name="connsiteY30" fmla="*/ 3768005 h 4767395"/>
              <a:gd name="connsiteX31" fmla="*/ 6316631 w 7598667"/>
              <a:gd name="connsiteY31" fmla="*/ 3756645 h 4767395"/>
              <a:gd name="connsiteX32" fmla="*/ 6250399 w 7598667"/>
              <a:gd name="connsiteY32" fmla="*/ 3723201 h 4767395"/>
              <a:gd name="connsiteX33" fmla="*/ 6127918 w 7598667"/>
              <a:gd name="connsiteY33" fmla="*/ 3697992 h 4767395"/>
              <a:gd name="connsiteX34" fmla="*/ 6168154 w 7598667"/>
              <a:gd name="connsiteY34" fmla="*/ 3613896 h 4767395"/>
              <a:gd name="connsiteX35" fmla="*/ 6208040 w 7598667"/>
              <a:gd name="connsiteY35" fmla="*/ 3537620 h 4767395"/>
              <a:gd name="connsiteX36" fmla="*/ 6325548 w 7598667"/>
              <a:gd name="connsiteY36" fmla="*/ 3606063 h 4767395"/>
              <a:gd name="connsiteX37" fmla="*/ 6403947 w 7598667"/>
              <a:gd name="connsiteY37" fmla="*/ 3590144 h 4767395"/>
              <a:gd name="connsiteX38" fmla="*/ 6504196 w 7598667"/>
              <a:gd name="connsiteY38" fmla="*/ 3569928 h 4767395"/>
              <a:gd name="connsiteX39" fmla="*/ 6646108 w 7598667"/>
              <a:gd name="connsiteY39" fmla="*/ 3607986 h 4767395"/>
              <a:gd name="connsiteX40" fmla="*/ 6783667 w 7598667"/>
              <a:gd name="connsiteY40" fmla="*/ 3356272 h 4767395"/>
              <a:gd name="connsiteX41" fmla="*/ 7048723 w 7598667"/>
              <a:gd name="connsiteY41" fmla="*/ 3532810 h 4767395"/>
              <a:gd name="connsiteX42" fmla="*/ 7241176 w 7598667"/>
              <a:gd name="connsiteY42" fmla="*/ 3657456 h 4767395"/>
              <a:gd name="connsiteX43" fmla="*/ 7574513 w 7598667"/>
              <a:gd name="connsiteY43" fmla="*/ 3873650 h 4767395"/>
              <a:gd name="connsiteX44" fmla="*/ 7598667 w 7598667"/>
              <a:gd name="connsiteY44" fmla="*/ 3822008 h 4767395"/>
              <a:gd name="connsiteX45" fmla="*/ 6283768 w 7598667"/>
              <a:gd name="connsiteY45" fmla="*/ 2708318 h 4767395"/>
              <a:gd name="connsiteX46" fmla="*/ 4645575 w 7598667"/>
              <a:gd name="connsiteY46" fmla="*/ 1583297 h 4767395"/>
              <a:gd name="connsiteX47" fmla="*/ 3867373 w 7598667"/>
              <a:gd name="connsiteY47" fmla="*/ 1139217 h 4767395"/>
              <a:gd name="connsiteX48" fmla="*/ 3486103 w 7598667"/>
              <a:gd name="connsiteY48" fmla="*/ 704132 h 4767395"/>
              <a:gd name="connsiteX49" fmla="*/ 3074370 w 7598667"/>
              <a:gd name="connsiteY49" fmla="*/ 0 h 4767395"/>
              <a:gd name="connsiteX50" fmla="*/ 2538717 w 7598667"/>
              <a:gd name="connsiteY50" fmla="*/ 1119912 h 4767395"/>
              <a:gd name="connsiteX51" fmla="*/ 2219947 w 7598667"/>
              <a:gd name="connsiteY51" fmla="*/ 1136758 h 4767395"/>
              <a:gd name="connsiteX52" fmla="*/ 1912323 w 7598667"/>
              <a:gd name="connsiteY52" fmla="*/ 1189352 h 4767395"/>
              <a:gd name="connsiteX53" fmla="*/ 1399497 w 7598667"/>
              <a:gd name="connsiteY53" fmla="*/ 1250165 h 4767395"/>
              <a:gd name="connsiteX54" fmla="*/ 843361 w 7598667"/>
              <a:gd name="connsiteY54" fmla="*/ 1221753 h 4767395"/>
              <a:gd name="connsiteX55" fmla="*/ 773198 w 7598667"/>
              <a:gd name="connsiteY55" fmla="*/ 1320132 h 4767395"/>
              <a:gd name="connsiteX56" fmla="*/ 679955 w 7598667"/>
              <a:gd name="connsiteY56" fmla="*/ 1461463 h 4767395"/>
              <a:gd name="connsiteX57" fmla="*/ 572088 w 7598667"/>
              <a:gd name="connsiteY57" fmla="*/ 1445451 h 4767395"/>
              <a:gd name="connsiteX58" fmla="*/ 517266 w 7598667"/>
              <a:gd name="connsiteY58" fmla="*/ 1598752 h 4767395"/>
              <a:gd name="connsiteX59" fmla="*/ 114583 w 7598667"/>
              <a:gd name="connsiteY59" fmla="*/ 1417349 h 4767395"/>
              <a:gd name="connsiteX60" fmla="*/ 111481 w 7598667"/>
              <a:gd name="connsiteY60" fmla="*/ 1600104 h 4767395"/>
              <a:gd name="connsiteX61" fmla="*/ 0 w 7598667"/>
              <a:gd name="connsiteY61" fmla="*/ 1721116 h 4767395"/>
              <a:gd name="connsiteX62" fmla="*/ 11458 w 7598667"/>
              <a:gd name="connsiteY62" fmla="*/ 1907373 h 4767395"/>
              <a:gd name="connsiteX63" fmla="*/ 145291 w 7598667"/>
              <a:gd name="connsiteY63" fmla="*/ 1903667 h 4767395"/>
              <a:gd name="connsiteX64" fmla="*/ 364227 w 7598667"/>
              <a:gd name="connsiteY64" fmla="*/ 1974207 h 4767395"/>
              <a:gd name="connsiteX65" fmla="*/ 558015 w 7598667"/>
              <a:gd name="connsiteY65" fmla="*/ 2108485 h 4767395"/>
              <a:gd name="connsiteX66" fmla="*/ 493191 w 7598667"/>
              <a:gd name="connsiteY66" fmla="*/ 2296697 h 4767395"/>
              <a:gd name="connsiteX67" fmla="*/ 730136 w 7598667"/>
              <a:gd name="connsiteY67" fmla="*/ 2526836 h 4767395"/>
              <a:gd name="connsiteX0" fmla="*/ 730136 w 7598667"/>
              <a:gd name="connsiteY0" fmla="*/ 2526836 h 4767395"/>
              <a:gd name="connsiteX1" fmla="*/ 565706 w 7598667"/>
              <a:gd name="connsiteY1" fmla="*/ 2879429 h 4767395"/>
              <a:gd name="connsiteX2" fmla="*/ 1581370 w 7598667"/>
              <a:gd name="connsiteY2" fmla="*/ 3298041 h 4767395"/>
              <a:gd name="connsiteX3" fmla="*/ 1389433 w 7598667"/>
              <a:gd name="connsiteY3" fmla="*/ 3770451 h 4767395"/>
              <a:gd name="connsiteX4" fmla="*/ 1112059 w 7598667"/>
              <a:gd name="connsiteY4" fmla="*/ 4415133 h 4767395"/>
              <a:gd name="connsiteX5" fmla="*/ 1544385 w 7598667"/>
              <a:gd name="connsiteY5" fmla="*/ 4131991 h 4767395"/>
              <a:gd name="connsiteX6" fmla="*/ 1562646 w 7598667"/>
              <a:gd name="connsiteY6" fmla="*/ 4008919 h 4767395"/>
              <a:gd name="connsiteX7" fmla="*/ 1692283 w 7598667"/>
              <a:gd name="connsiteY7" fmla="*/ 4030138 h 4767395"/>
              <a:gd name="connsiteX8" fmla="*/ 1658364 w 7598667"/>
              <a:gd name="connsiteY8" fmla="*/ 4110832 h 4767395"/>
              <a:gd name="connsiteX9" fmla="*/ 2041774 w 7598667"/>
              <a:gd name="connsiteY9" fmla="*/ 4243777 h 4767395"/>
              <a:gd name="connsiteX10" fmla="*/ 2106574 w 7598667"/>
              <a:gd name="connsiteY10" fmla="*/ 4270008 h 4767395"/>
              <a:gd name="connsiteX11" fmla="*/ 2105366 w 7598667"/>
              <a:gd name="connsiteY11" fmla="*/ 4175518 h 4767395"/>
              <a:gd name="connsiteX12" fmla="*/ 2152043 w 7598667"/>
              <a:gd name="connsiteY12" fmla="*/ 3979079 h 4767395"/>
              <a:gd name="connsiteX13" fmla="*/ 2236940 w 7598667"/>
              <a:gd name="connsiteY13" fmla="*/ 3504740 h 4767395"/>
              <a:gd name="connsiteX14" fmla="*/ 3115731 w 7598667"/>
              <a:gd name="connsiteY14" fmla="*/ 4205776 h 4767395"/>
              <a:gd name="connsiteX15" fmla="*/ 3405817 w 7598667"/>
              <a:gd name="connsiteY15" fmla="*/ 4344812 h 4767395"/>
              <a:gd name="connsiteX16" fmla="*/ 3609299 w 7598667"/>
              <a:gd name="connsiteY16" fmla="*/ 4380766 h 4767395"/>
              <a:gd name="connsiteX17" fmla="*/ 3857501 w 7598667"/>
              <a:gd name="connsiteY17" fmla="*/ 4443399 h 4767395"/>
              <a:gd name="connsiteX18" fmla="*/ 4148027 w 7598667"/>
              <a:gd name="connsiteY18" fmla="*/ 4494406 h 4767395"/>
              <a:gd name="connsiteX19" fmla="*/ 4221919 w 7598667"/>
              <a:gd name="connsiteY19" fmla="*/ 4475373 h 4767395"/>
              <a:gd name="connsiteX20" fmla="*/ 4210193 w 7598667"/>
              <a:gd name="connsiteY20" fmla="*/ 3990401 h 4767395"/>
              <a:gd name="connsiteX21" fmla="*/ 4217302 w 7598667"/>
              <a:gd name="connsiteY21" fmla="*/ 3696029 h 4767395"/>
              <a:gd name="connsiteX22" fmla="*/ 4269961 w 7598667"/>
              <a:gd name="connsiteY22" fmla="*/ 3651410 h 4767395"/>
              <a:gd name="connsiteX23" fmla="*/ 4732643 w 7598667"/>
              <a:gd name="connsiteY23" fmla="*/ 4034373 h 4767395"/>
              <a:gd name="connsiteX24" fmla="*/ 5094939 w 7598667"/>
              <a:gd name="connsiteY24" fmla="*/ 4282195 h 4767395"/>
              <a:gd name="connsiteX25" fmla="*/ 5679413 w 7598667"/>
              <a:gd name="connsiteY25" fmla="*/ 4767395 h 4767395"/>
              <a:gd name="connsiteX26" fmla="*/ 5686417 w 7598667"/>
              <a:gd name="connsiteY26" fmla="*/ 4457544 h 4767395"/>
              <a:gd name="connsiteX27" fmla="*/ 5532213 w 7598667"/>
              <a:gd name="connsiteY27" fmla="*/ 4196381 h 4767395"/>
              <a:gd name="connsiteX28" fmla="*/ 5802992 w 7598667"/>
              <a:gd name="connsiteY28" fmla="*/ 4114941 h 4767395"/>
              <a:gd name="connsiteX29" fmla="*/ 6076406 w 7598667"/>
              <a:gd name="connsiteY29" fmla="*/ 4022686 h 4767395"/>
              <a:gd name="connsiteX30" fmla="*/ 6071962 w 7598667"/>
              <a:gd name="connsiteY30" fmla="*/ 3768005 h 4767395"/>
              <a:gd name="connsiteX31" fmla="*/ 6316631 w 7598667"/>
              <a:gd name="connsiteY31" fmla="*/ 3756645 h 4767395"/>
              <a:gd name="connsiteX32" fmla="*/ 6250399 w 7598667"/>
              <a:gd name="connsiteY32" fmla="*/ 3723201 h 4767395"/>
              <a:gd name="connsiteX33" fmla="*/ 6127918 w 7598667"/>
              <a:gd name="connsiteY33" fmla="*/ 3697992 h 4767395"/>
              <a:gd name="connsiteX34" fmla="*/ 6168154 w 7598667"/>
              <a:gd name="connsiteY34" fmla="*/ 3613896 h 4767395"/>
              <a:gd name="connsiteX35" fmla="*/ 6208040 w 7598667"/>
              <a:gd name="connsiteY35" fmla="*/ 3537620 h 4767395"/>
              <a:gd name="connsiteX36" fmla="*/ 6325548 w 7598667"/>
              <a:gd name="connsiteY36" fmla="*/ 3606063 h 4767395"/>
              <a:gd name="connsiteX37" fmla="*/ 6403947 w 7598667"/>
              <a:gd name="connsiteY37" fmla="*/ 3590144 h 4767395"/>
              <a:gd name="connsiteX38" fmla="*/ 6504196 w 7598667"/>
              <a:gd name="connsiteY38" fmla="*/ 3569928 h 4767395"/>
              <a:gd name="connsiteX39" fmla="*/ 6646108 w 7598667"/>
              <a:gd name="connsiteY39" fmla="*/ 3607986 h 4767395"/>
              <a:gd name="connsiteX40" fmla="*/ 6783667 w 7598667"/>
              <a:gd name="connsiteY40" fmla="*/ 3356272 h 4767395"/>
              <a:gd name="connsiteX41" fmla="*/ 7048723 w 7598667"/>
              <a:gd name="connsiteY41" fmla="*/ 3532810 h 4767395"/>
              <a:gd name="connsiteX42" fmla="*/ 7241176 w 7598667"/>
              <a:gd name="connsiteY42" fmla="*/ 3657456 h 4767395"/>
              <a:gd name="connsiteX43" fmla="*/ 7574513 w 7598667"/>
              <a:gd name="connsiteY43" fmla="*/ 3873650 h 4767395"/>
              <a:gd name="connsiteX44" fmla="*/ 7598667 w 7598667"/>
              <a:gd name="connsiteY44" fmla="*/ 3822008 h 4767395"/>
              <a:gd name="connsiteX45" fmla="*/ 6283768 w 7598667"/>
              <a:gd name="connsiteY45" fmla="*/ 2708318 h 4767395"/>
              <a:gd name="connsiteX46" fmla="*/ 4645575 w 7598667"/>
              <a:gd name="connsiteY46" fmla="*/ 1583297 h 4767395"/>
              <a:gd name="connsiteX47" fmla="*/ 3867373 w 7598667"/>
              <a:gd name="connsiteY47" fmla="*/ 1139217 h 4767395"/>
              <a:gd name="connsiteX48" fmla="*/ 3486103 w 7598667"/>
              <a:gd name="connsiteY48" fmla="*/ 704132 h 4767395"/>
              <a:gd name="connsiteX49" fmla="*/ 3074370 w 7598667"/>
              <a:gd name="connsiteY49" fmla="*/ 0 h 4767395"/>
              <a:gd name="connsiteX50" fmla="*/ 2538717 w 7598667"/>
              <a:gd name="connsiteY50" fmla="*/ 1119912 h 4767395"/>
              <a:gd name="connsiteX51" fmla="*/ 2219947 w 7598667"/>
              <a:gd name="connsiteY51" fmla="*/ 1136758 h 4767395"/>
              <a:gd name="connsiteX52" fmla="*/ 1912323 w 7598667"/>
              <a:gd name="connsiteY52" fmla="*/ 1189352 h 4767395"/>
              <a:gd name="connsiteX53" fmla="*/ 1399497 w 7598667"/>
              <a:gd name="connsiteY53" fmla="*/ 1250165 h 4767395"/>
              <a:gd name="connsiteX54" fmla="*/ 843361 w 7598667"/>
              <a:gd name="connsiteY54" fmla="*/ 1221753 h 4767395"/>
              <a:gd name="connsiteX55" fmla="*/ 773198 w 7598667"/>
              <a:gd name="connsiteY55" fmla="*/ 1320132 h 4767395"/>
              <a:gd name="connsiteX56" fmla="*/ 679955 w 7598667"/>
              <a:gd name="connsiteY56" fmla="*/ 1461463 h 4767395"/>
              <a:gd name="connsiteX57" fmla="*/ 572088 w 7598667"/>
              <a:gd name="connsiteY57" fmla="*/ 1445451 h 4767395"/>
              <a:gd name="connsiteX58" fmla="*/ 517266 w 7598667"/>
              <a:gd name="connsiteY58" fmla="*/ 1598752 h 4767395"/>
              <a:gd name="connsiteX59" fmla="*/ 114583 w 7598667"/>
              <a:gd name="connsiteY59" fmla="*/ 1417349 h 4767395"/>
              <a:gd name="connsiteX60" fmla="*/ 111481 w 7598667"/>
              <a:gd name="connsiteY60" fmla="*/ 1600104 h 4767395"/>
              <a:gd name="connsiteX61" fmla="*/ 0 w 7598667"/>
              <a:gd name="connsiteY61" fmla="*/ 1721116 h 4767395"/>
              <a:gd name="connsiteX62" fmla="*/ 11458 w 7598667"/>
              <a:gd name="connsiteY62" fmla="*/ 1907373 h 4767395"/>
              <a:gd name="connsiteX63" fmla="*/ 145291 w 7598667"/>
              <a:gd name="connsiteY63" fmla="*/ 1903667 h 4767395"/>
              <a:gd name="connsiteX64" fmla="*/ 364227 w 7598667"/>
              <a:gd name="connsiteY64" fmla="*/ 1974207 h 4767395"/>
              <a:gd name="connsiteX65" fmla="*/ 558015 w 7598667"/>
              <a:gd name="connsiteY65" fmla="*/ 2108485 h 4767395"/>
              <a:gd name="connsiteX66" fmla="*/ 493191 w 7598667"/>
              <a:gd name="connsiteY66" fmla="*/ 2296697 h 4767395"/>
              <a:gd name="connsiteX67" fmla="*/ 730136 w 7598667"/>
              <a:gd name="connsiteY67" fmla="*/ 2526836 h 4767395"/>
              <a:gd name="connsiteX0" fmla="*/ 730136 w 7598667"/>
              <a:gd name="connsiteY0" fmla="*/ 2526836 h 4767395"/>
              <a:gd name="connsiteX1" fmla="*/ 565706 w 7598667"/>
              <a:gd name="connsiteY1" fmla="*/ 2879429 h 4767395"/>
              <a:gd name="connsiteX2" fmla="*/ 1581370 w 7598667"/>
              <a:gd name="connsiteY2" fmla="*/ 3298041 h 4767395"/>
              <a:gd name="connsiteX3" fmla="*/ 1389433 w 7598667"/>
              <a:gd name="connsiteY3" fmla="*/ 3770451 h 4767395"/>
              <a:gd name="connsiteX4" fmla="*/ 1112059 w 7598667"/>
              <a:gd name="connsiteY4" fmla="*/ 4415133 h 4767395"/>
              <a:gd name="connsiteX5" fmla="*/ 1544385 w 7598667"/>
              <a:gd name="connsiteY5" fmla="*/ 4131991 h 4767395"/>
              <a:gd name="connsiteX6" fmla="*/ 1562646 w 7598667"/>
              <a:gd name="connsiteY6" fmla="*/ 4008919 h 4767395"/>
              <a:gd name="connsiteX7" fmla="*/ 1692283 w 7598667"/>
              <a:gd name="connsiteY7" fmla="*/ 4030138 h 4767395"/>
              <a:gd name="connsiteX8" fmla="*/ 1658364 w 7598667"/>
              <a:gd name="connsiteY8" fmla="*/ 4110832 h 4767395"/>
              <a:gd name="connsiteX9" fmla="*/ 2041774 w 7598667"/>
              <a:gd name="connsiteY9" fmla="*/ 4243777 h 4767395"/>
              <a:gd name="connsiteX10" fmla="*/ 2106574 w 7598667"/>
              <a:gd name="connsiteY10" fmla="*/ 4270008 h 4767395"/>
              <a:gd name="connsiteX11" fmla="*/ 2105366 w 7598667"/>
              <a:gd name="connsiteY11" fmla="*/ 4175518 h 4767395"/>
              <a:gd name="connsiteX12" fmla="*/ 2152043 w 7598667"/>
              <a:gd name="connsiteY12" fmla="*/ 3979079 h 4767395"/>
              <a:gd name="connsiteX13" fmla="*/ 2236940 w 7598667"/>
              <a:gd name="connsiteY13" fmla="*/ 3504740 h 4767395"/>
              <a:gd name="connsiteX14" fmla="*/ 3115731 w 7598667"/>
              <a:gd name="connsiteY14" fmla="*/ 4205776 h 4767395"/>
              <a:gd name="connsiteX15" fmla="*/ 3405817 w 7598667"/>
              <a:gd name="connsiteY15" fmla="*/ 4344812 h 4767395"/>
              <a:gd name="connsiteX16" fmla="*/ 3609299 w 7598667"/>
              <a:gd name="connsiteY16" fmla="*/ 4380766 h 4767395"/>
              <a:gd name="connsiteX17" fmla="*/ 3857501 w 7598667"/>
              <a:gd name="connsiteY17" fmla="*/ 4443399 h 4767395"/>
              <a:gd name="connsiteX18" fmla="*/ 4148027 w 7598667"/>
              <a:gd name="connsiteY18" fmla="*/ 4494406 h 4767395"/>
              <a:gd name="connsiteX19" fmla="*/ 4221919 w 7598667"/>
              <a:gd name="connsiteY19" fmla="*/ 4475373 h 4767395"/>
              <a:gd name="connsiteX20" fmla="*/ 4210193 w 7598667"/>
              <a:gd name="connsiteY20" fmla="*/ 3990401 h 4767395"/>
              <a:gd name="connsiteX21" fmla="*/ 4217302 w 7598667"/>
              <a:gd name="connsiteY21" fmla="*/ 3696029 h 4767395"/>
              <a:gd name="connsiteX22" fmla="*/ 4269961 w 7598667"/>
              <a:gd name="connsiteY22" fmla="*/ 3651410 h 4767395"/>
              <a:gd name="connsiteX23" fmla="*/ 4732643 w 7598667"/>
              <a:gd name="connsiteY23" fmla="*/ 4034373 h 4767395"/>
              <a:gd name="connsiteX24" fmla="*/ 5094939 w 7598667"/>
              <a:gd name="connsiteY24" fmla="*/ 4282195 h 4767395"/>
              <a:gd name="connsiteX25" fmla="*/ 5679413 w 7598667"/>
              <a:gd name="connsiteY25" fmla="*/ 4767395 h 4767395"/>
              <a:gd name="connsiteX26" fmla="*/ 5686417 w 7598667"/>
              <a:gd name="connsiteY26" fmla="*/ 4457544 h 4767395"/>
              <a:gd name="connsiteX27" fmla="*/ 5532213 w 7598667"/>
              <a:gd name="connsiteY27" fmla="*/ 4196381 h 4767395"/>
              <a:gd name="connsiteX28" fmla="*/ 5802992 w 7598667"/>
              <a:gd name="connsiteY28" fmla="*/ 4114941 h 4767395"/>
              <a:gd name="connsiteX29" fmla="*/ 6076406 w 7598667"/>
              <a:gd name="connsiteY29" fmla="*/ 4022686 h 4767395"/>
              <a:gd name="connsiteX30" fmla="*/ 6071962 w 7598667"/>
              <a:gd name="connsiteY30" fmla="*/ 3768005 h 4767395"/>
              <a:gd name="connsiteX31" fmla="*/ 6316631 w 7598667"/>
              <a:gd name="connsiteY31" fmla="*/ 3756645 h 4767395"/>
              <a:gd name="connsiteX32" fmla="*/ 6250399 w 7598667"/>
              <a:gd name="connsiteY32" fmla="*/ 3723201 h 4767395"/>
              <a:gd name="connsiteX33" fmla="*/ 6127918 w 7598667"/>
              <a:gd name="connsiteY33" fmla="*/ 3697992 h 4767395"/>
              <a:gd name="connsiteX34" fmla="*/ 6168154 w 7598667"/>
              <a:gd name="connsiteY34" fmla="*/ 3613896 h 4767395"/>
              <a:gd name="connsiteX35" fmla="*/ 6208040 w 7598667"/>
              <a:gd name="connsiteY35" fmla="*/ 3537620 h 4767395"/>
              <a:gd name="connsiteX36" fmla="*/ 6325548 w 7598667"/>
              <a:gd name="connsiteY36" fmla="*/ 3606063 h 4767395"/>
              <a:gd name="connsiteX37" fmla="*/ 6403947 w 7598667"/>
              <a:gd name="connsiteY37" fmla="*/ 3590144 h 4767395"/>
              <a:gd name="connsiteX38" fmla="*/ 6504196 w 7598667"/>
              <a:gd name="connsiteY38" fmla="*/ 3569928 h 4767395"/>
              <a:gd name="connsiteX39" fmla="*/ 6646108 w 7598667"/>
              <a:gd name="connsiteY39" fmla="*/ 3607986 h 4767395"/>
              <a:gd name="connsiteX40" fmla="*/ 6783667 w 7598667"/>
              <a:gd name="connsiteY40" fmla="*/ 3356272 h 4767395"/>
              <a:gd name="connsiteX41" fmla="*/ 7048723 w 7598667"/>
              <a:gd name="connsiteY41" fmla="*/ 3532810 h 4767395"/>
              <a:gd name="connsiteX42" fmla="*/ 7241176 w 7598667"/>
              <a:gd name="connsiteY42" fmla="*/ 3657456 h 4767395"/>
              <a:gd name="connsiteX43" fmla="*/ 7574513 w 7598667"/>
              <a:gd name="connsiteY43" fmla="*/ 3873650 h 4767395"/>
              <a:gd name="connsiteX44" fmla="*/ 7598667 w 7598667"/>
              <a:gd name="connsiteY44" fmla="*/ 3822008 h 4767395"/>
              <a:gd name="connsiteX45" fmla="*/ 6283768 w 7598667"/>
              <a:gd name="connsiteY45" fmla="*/ 2708318 h 4767395"/>
              <a:gd name="connsiteX46" fmla="*/ 4645575 w 7598667"/>
              <a:gd name="connsiteY46" fmla="*/ 1583297 h 4767395"/>
              <a:gd name="connsiteX47" fmla="*/ 3867373 w 7598667"/>
              <a:gd name="connsiteY47" fmla="*/ 1139217 h 4767395"/>
              <a:gd name="connsiteX48" fmla="*/ 3486103 w 7598667"/>
              <a:gd name="connsiteY48" fmla="*/ 704132 h 4767395"/>
              <a:gd name="connsiteX49" fmla="*/ 3074370 w 7598667"/>
              <a:gd name="connsiteY49" fmla="*/ 0 h 4767395"/>
              <a:gd name="connsiteX50" fmla="*/ 2538717 w 7598667"/>
              <a:gd name="connsiteY50" fmla="*/ 1119912 h 4767395"/>
              <a:gd name="connsiteX51" fmla="*/ 2219947 w 7598667"/>
              <a:gd name="connsiteY51" fmla="*/ 1136758 h 4767395"/>
              <a:gd name="connsiteX52" fmla="*/ 1912323 w 7598667"/>
              <a:gd name="connsiteY52" fmla="*/ 1189352 h 4767395"/>
              <a:gd name="connsiteX53" fmla="*/ 1399497 w 7598667"/>
              <a:gd name="connsiteY53" fmla="*/ 1250165 h 4767395"/>
              <a:gd name="connsiteX54" fmla="*/ 843361 w 7598667"/>
              <a:gd name="connsiteY54" fmla="*/ 1221753 h 4767395"/>
              <a:gd name="connsiteX55" fmla="*/ 679955 w 7598667"/>
              <a:gd name="connsiteY55" fmla="*/ 1461463 h 4767395"/>
              <a:gd name="connsiteX56" fmla="*/ 572088 w 7598667"/>
              <a:gd name="connsiteY56" fmla="*/ 1445451 h 4767395"/>
              <a:gd name="connsiteX57" fmla="*/ 517266 w 7598667"/>
              <a:gd name="connsiteY57" fmla="*/ 1598752 h 4767395"/>
              <a:gd name="connsiteX58" fmla="*/ 114583 w 7598667"/>
              <a:gd name="connsiteY58" fmla="*/ 1417349 h 4767395"/>
              <a:gd name="connsiteX59" fmla="*/ 111481 w 7598667"/>
              <a:gd name="connsiteY59" fmla="*/ 1600104 h 4767395"/>
              <a:gd name="connsiteX60" fmla="*/ 0 w 7598667"/>
              <a:gd name="connsiteY60" fmla="*/ 1721116 h 4767395"/>
              <a:gd name="connsiteX61" fmla="*/ 11458 w 7598667"/>
              <a:gd name="connsiteY61" fmla="*/ 1907373 h 4767395"/>
              <a:gd name="connsiteX62" fmla="*/ 145291 w 7598667"/>
              <a:gd name="connsiteY62" fmla="*/ 1903667 h 4767395"/>
              <a:gd name="connsiteX63" fmla="*/ 364227 w 7598667"/>
              <a:gd name="connsiteY63" fmla="*/ 1974207 h 4767395"/>
              <a:gd name="connsiteX64" fmla="*/ 558015 w 7598667"/>
              <a:gd name="connsiteY64" fmla="*/ 2108485 h 4767395"/>
              <a:gd name="connsiteX65" fmla="*/ 493191 w 7598667"/>
              <a:gd name="connsiteY65" fmla="*/ 2296697 h 4767395"/>
              <a:gd name="connsiteX66" fmla="*/ 730136 w 7598667"/>
              <a:gd name="connsiteY66" fmla="*/ 2526836 h 4767395"/>
              <a:gd name="connsiteX0" fmla="*/ 730136 w 7598667"/>
              <a:gd name="connsiteY0" fmla="*/ 2526836 h 4767395"/>
              <a:gd name="connsiteX1" fmla="*/ 565706 w 7598667"/>
              <a:gd name="connsiteY1" fmla="*/ 2879429 h 4767395"/>
              <a:gd name="connsiteX2" fmla="*/ 1581370 w 7598667"/>
              <a:gd name="connsiteY2" fmla="*/ 3298041 h 4767395"/>
              <a:gd name="connsiteX3" fmla="*/ 1389433 w 7598667"/>
              <a:gd name="connsiteY3" fmla="*/ 3770451 h 4767395"/>
              <a:gd name="connsiteX4" fmla="*/ 1112059 w 7598667"/>
              <a:gd name="connsiteY4" fmla="*/ 4415133 h 4767395"/>
              <a:gd name="connsiteX5" fmla="*/ 1544385 w 7598667"/>
              <a:gd name="connsiteY5" fmla="*/ 4131991 h 4767395"/>
              <a:gd name="connsiteX6" fmla="*/ 1562646 w 7598667"/>
              <a:gd name="connsiteY6" fmla="*/ 4008919 h 4767395"/>
              <a:gd name="connsiteX7" fmla="*/ 1692283 w 7598667"/>
              <a:gd name="connsiteY7" fmla="*/ 4030138 h 4767395"/>
              <a:gd name="connsiteX8" fmla="*/ 1658364 w 7598667"/>
              <a:gd name="connsiteY8" fmla="*/ 4110832 h 4767395"/>
              <a:gd name="connsiteX9" fmla="*/ 2041774 w 7598667"/>
              <a:gd name="connsiteY9" fmla="*/ 4243777 h 4767395"/>
              <a:gd name="connsiteX10" fmla="*/ 2106574 w 7598667"/>
              <a:gd name="connsiteY10" fmla="*/ 4270008 h 4767395"/>
              <a:gd name="connsiteX11" fmla="*/ 2105366 w 7598667"/>
              <a:gd name="connsiteY11" fmla="*/ 4175518 h 4767395"/>
              <a:gd name="connsiteX12" fmla="*/ 2152043 w 7598667"/>
              <a:gd name="connsiteY12" fmla="*/ 3979079 h 4767395"/>
              <a:gd name="connsiteX13" fmla="*/ 2236940 w 7598667"/>
              <a:gd name="connsiteY13" fmla="*/ 3504740 h 4767395"/>
              <a:gd name="connsiteX14" fmla="*/ 3115731 w 7598667"/>
              <a:gd name="connsiteY14" fmla="*/ 4205776 h 4767395"/>
              <a:gd name="connsiteX15" fmla="*/ 3405817 w 7598667"/>
              <a:gd name="connsiteY15" fmla="*/ 4344812 h 4767395"/>
              <a:gd name="connsiteX16" fmla="*/ 3609299 w 7598667"/>
              <a:gd name="connsiteY16" fmla="*/ 4380766 h 4767395"/>
              <a:gd name="connsiteX17" fmla="*/ 3857501 w 7598667"/>
              <a:gd name="connsiteY17" fmla="*/ 4443399 h 4767395"/>
              <a:gd name="connsiteX18" fmla="*/ 4148027 w 7598667"/>
              <a:gd name="connsiteY18" fmla="*/ 4494406 h 4767395"/>
              <a:gd name="connsiteX19" fmla="*/ 4221919 w 7598667"/>
              <a:gd name="connsiteY19" fmla="*/ 4475373 h 4767395"/>
              <a:gd name="connsiteX20" fmla="*/ 4210193 w 7598667"/>
              <a:gd name="connsiteY20" fmla="*/ 3990401 h 4767395"/>
              <a:gd name="connsiteX21" fmla="*/ 4217302 w 7598667"/>
              <a:gd name="connsiteY21" fmla="*/ 3696029 h 4767395"/>
              <a:gd name="connsiteX22" fmla="*/ 4269961 w 7598667"/>
              <a:gd name="connsiteY22" fmla="*/ 3651410 h 4767395"/>
              <a:gd name="connsiteX23" fmla="*/ 4732643 w 7598667"/>
              <a:gd name="connsiteY23" fmla="*/ 4034373 h 4767395"/>
              <a:gd name="connsiteX24" fmla="*/ 5094939 w 7598667"/>
              <a:gd name="connsiteY24" fmla="*/ 4282195 h 4767395"/>
              <a:gd name="connsiteX25" fmla="*/ 5679413 w 7598667"/>
              <a:gd name="connsiteY25" fmla="*/ 4767395 h 4767395"/>
              <a:gd name="connsiteX26" fmla="*/ 5686417 w 7598667"/>
              <a:gd name="connsiteY26" fmla="*/ 4457544 h 4767395"/>
              <a:gd name="connsiteX27" fmla="*/ 5532213 w 7598667"/>
              <a:gd name="connsiteY27" fmla="*/ 4196381 h 4767395"/>
              <a:gd name="connsiteX28" fmla="*/ 5802992 w 7598667"/>
              <a:gd name="connsiteY28" fmla="*/ 4114941 h 4767395"/>
              <a:gd name="connsiteX29" fmla="*/ 6076406 w 7598667"/>
              <a:gd name="connsiteY29" fmla="*/ 4022686 h 4767395"/>
              <a:gd name="connsiteX30" fmla="*/ 6071962 w 7598667"/>
              <a:gd name="connsiteY30" fmla="*/ 3768005 h 4767395"/>
              <a:gd name="connsiteX31" fmla="*/ 6316631 w 7598667"/>
              <a:gd name="connsiteY31" fmla="*/ 3756645 h 4767395"/>
              <a:gd name="connsiteX32" fmla="*/ 6250399 w 7598667"/>
              <a:gd name="connsiteY32" fmla="*/ 3723201 h 4767395"/>
              <a:gd name="connsiteX33" fmla="*/ 6127918 w 7598667"/>
              <a:gd name="connsiteY33" fmla="*/ 3697992 h 4767395"/>
              <a:gd name="connsiteX34" fmla="*/ 6168154 w 7598667"/>
              <a:gd name="connsiteY34" fmla="*/ 3613896 h 4767395"/>
              <a:gd name="connsiteX35" fmla="*/ 6208040 w 7598667"/>
              <a:gd name="connsiteY35" fmla="*/ 3537620 h 4767395"/>
              <a:gd name="connsiteX36" fmla="*/ 6325548 w 7598667"/>
              <a:gd name="connsiteY36" fmla="*/ 3606063 h 4767395"/>
              <a:gd name="connsiteX37" fmla="*/ 6403947 w 7598667"/>
              <a:gd name="connsiteY37" fmla="*/ 3590144 h 4767395"/>
              <a:gd name="connsiteX38" fmla="*/ 6504196 w 7598667"/>
              <a:gd name="connsiteY38" fmla="*/ 3569928 h 4767395"/>
              <a:gd name="connsiteX39" fmla="*/ 6646108 w 7598667"/>
              <a:gd name="connsiteY39" fmla="*/ 3607986 h 4767395"/>
              <a:gd name="connsiteX40" fmla="*/ 6783667 w 7598667"/>
              <a:gd name="connsiteY40" fmla="*/ 3356272 h 4767395"/>
              <a:gd name="connsiteX41" fmla="*/ 7048723 w 7598667"/>
              <a:gd name="connsiteY41" fmla="*/ 3532810 h 4767395"/>
              <a:gd name="connsiteX42" fmla="*/ 7241176 w 7598667"/>
              <a:gd name="connsiteY42" fmla="*/ 3657456 h 4767395"/>
              <a:gd name="connsiteX43" fmla="*/ 7574513 w 7598667"/>
              <a:gd name="connsiteY43" fmla="*/ 3873650 h 4767395"/>
              <a:gd name="connsiteX44" fmla="*/ 7598667 w 7598667"/>
              <a:gd name="connsiteY44" fmla="*/ 3822008 h 4767395"/>
              <a:gd name="connsiteX45" fmla="*/ 6283768 w 7598667"/>
              <a:gd name="connsiteY45" fmla="*/ 2708318 h 4767395"/>
              <a:gd name="connsiteX46" fmla="*/ 4645575 w 7598667"/>
              <a:gd name="connsiteY46" fmla="*/ 1583297 h 4767395"/>
              <a:gd name="connsiteX47" fmla="*/ 3867373 w 7598667"/>
              <a:gd name="connsiteY47" fmla="*/ 1139217 h 4767395"/>
              <a:gd name="connsiteX48" fmla="*/ 3486103 w 7598667"/>
              <a:gd name="connsiteY48" fmla="*/ 704132 h 4767395"/>
              <a:gd name="connsiteX49" fmla="*/ 3074370 w 7598667"/>
              <a:gd name="connsiteY49" fmla="*/ 0 h 4767395"/>
              <a:gd name="connsiteX50" fmla="*/ 2538717 w 7598667"/>
              <a:gd name="connsiteY50" fmla="*/ 1119912 h 4767395"/>
              <a:gd name="connsiteX51" fmla="*/ 2219947 w 7598667"/>
              <a:gd name="connsiteY51" fmla="*/ 1136758 h 4767395"/>
              <a:gd name="connsiteX52" fmla="*/ 1912323 w 7598667"/>
              <a:gd name="connsiteY52" fmla="*/ 1189352 h 4767395"/>
              <a:gd name="connsiteX53" fmla="*/ 1399497 w 7598667"/>
              <a:gd name="connsiteY53" fmla="*/ 1250165 h 4767395"/>
              <a:gd name="connsiteX54" fmla="*/ 843361 w 7598667"/>
              <a:gd name="connsiteY54" fmla="*/ 1221753 h 4767395"/>
              <a:gd name="connsiteX55" fmla="*/ 679955 w 7598667"/>
              <a:gd name="connsiteY55" fmla="*/ 1461463 h 4767395"/>
              <a:gd name="connsiteX56" fmla="*/ 572088 w 7598667"/>
              <a:gd name="connsiteY56" fmla="*/ 1445451 h 4767395"/>
              <a:gd name="connsiteX57" fmla="*/ 517266 w 7598667"/>
              <a:gd name="connsiteY57" fmla="*/ 1598752 h 4767395"/>
              <a:gd name="connsiteX58" fmla="*/ 114583 w 7598667"/>
              <a:gd name="connsiteY58" fmla="*/ 1417349 h 4767395"/>
              <a:gd name="connsiteX59" fmla="*/ 111481 w 7598667"/>
              <a:gd name="connsiteY59" fmla="*/ 1600104 h 4767395"/>
              <a:gd name="connsiteX60" fmla="*/ 0 w 7598667"/>
              <a:gd name="connsiteY60" fmla="*/ 1721116 h 4767395"/>
              <a:gd name="connsiteX61" fmla="*/ 11458 w 7598667"/>
              <a:gd name="connsiteY61" fmla="*/ 1907373 h 4767395"/>
              <a:gd name="connsiteX62" fmla="*/ 145291 w 7598667"/>
              <a:gd name="connsiteY62" fmla="*/ 1903667 h 4767395"/>
              <a:gd name="connsiteX63" fmla="*/ 364227 w 7598667"/>
              <a:gd name="connsiteY63" fmla="*/ 1974207 h 4767395"/>
              <a:gd name="connsiteX64" fmla="*/ 558015 w 7598667"/>
              <a:gd name="connsiteY64" fmla="*/ 2108485 h 4767395"/>
              <a:gd name="connsiteX65" fmla="*/ 493191 w 7598667"/>
              <a:gd name="connsiteY65" fmla="*/ 2296697 h 4767395"/>
              <a:gd name="connsiteX66" fmla="*/ 730136 w 7598667"/>
              <a:gd name="connsiteY66" fmla="*/ 2526836 h 4767395"/>
              <a:gd name="connsiteX0" fmla="*/ 730136 w 7598667"/>
              <a:gd name="connsiteY0" fmla="*/ 2526836 h 4767395"/>
              <a:gd name="connsiteX1" fmla="*/ 565706 w 7598667"/>
              <a:gd name="connsiteY1" fmla="*/ 2879429 h 4767395"/>
              <a:gd name="connsiteX2" fmla="*/ 1581370 w 7598667"/>
              <a:gd name="connsiteY2" fmla="*/ 3298041 h 4767395"/>
              <a:gd name="connsiteX3" fmla="*/ 1389433 w 7598667"/>
              <a:gd name="connsiteY3" fmla="*/ 3770451 h 4767395"/>
              <a:gd name="connsiteX4" fmla="*/ 1112059 w 7598667"/>
              <a:gd name="connsiteY4" fmla="*/ 4415133 h 4767395"/>
              <a:gd name="connsiteX5" fmla="*/ 1544385 w 7598667"/>
              <a:gd name="connsiteY5" fmla="*/ 4131991 h 4767395"/>
              <a:gd name="connsiteX6" fmla="*/ 1562646 w 7598667"/>
              <a:gd name="connsiteY6" fmla="*/ 4008919 h 4767395"/>
              <a:gd name="connsiteX7" fmla="*/ 1692283 w 7598667"/>
              <a:gd name="connsiteY7" fmla="*/ 4030138 h 4767395"/>
              <a:gd name="connsiteX8" fmla="*/ 1658364 w 7598667"/>
              <a:gd name="connsiteY8" fmla="*/ 4110832 h 4767395"/>
              <a:gd name="connsiteX9" fmla="*/ 2041774 w 7598667"/>
              <a:gd name="connsiteY9" fmla="*/ 4243777 h 4767395"/>
              <a:gd name="connsiteX10" fmla="*/ 2106574 w 7598667"/>
              <a:gd name="connsiteY10" fmla="*/ 4270008 h 4767395"/>
              <a:gd name="connsiteX11" fmla="*/ 2105366 w 7598667"/>
              <a:gd name="connsiteY11" fmla="*/ 4175518 h 4767395"/>
              <a:gd name="connsiteX12" fmla="*/ 2152043 w 7598667"/>
              <a:gd name="connsiteY12" fmla="*/ 3979079 h 4767395"/>
              <a:gd name="connsiteX13" fmla="*/ 2236940 w 7598667"/>
              <a:gd name="connsiteY13" fmla="*/ 3504740 h 4767395"/>
              <a:gd name="connsiteX14" fmla="*/ 3115731 w 7598667"/>
              <a:gd name="connsiteY14" fmla="*/ 4205776 h 4767395"/>
              <a:gd name="connsiteX15" fmla="*/ 3405817 w 7598667"/>
              <a:gd name="connsiteY15" fmla="*/ 4344812 h 4767395"/>
              <a:gd name="connsiteX16" fmla="*/ 3609299 w 7598667"/>
              <a:gd name="connsiteY16" fmla="*/ 4380766 h 4767395"/>
              <a:gd name="connsiteX17" fmla="*/ 3857501 w 7598667"/>
              <a:gd name="connsiteY17" fmla="*/ 4443399 h 4767395"/>
              <a:gd name="connsiteX18" fmla="*/ 4148027 w 7598667"/>
              <a:gd name="connsiteY18" fmla="*/ 4494406 h 4767395"/>
              <a:gd name="connsiteX19" fmla="*/ 4221919 w 7598667"/>
              <a:gd name="connsiteY19" fmla="*/ 4475373 h 4767395"/>
              <a:gd name="connsiteX20" fmla="*/ 4210193 w 7598667"/>
              <a:gd name="connsiteY20" fmla="*/ 3990401 h 4767395"/>
              <a:gd name="connsiteX21" fmla="*/ 4217302 w 7598667"/>
              <a:gd name="connsiteY21" fmla="*/ 3696029 h 4767395"/>
              <a:gd name="connsiteX22" fmla="*/ 4269961 w 7598667"/>
              <a:gd name="connsiteY22" fmla="*/ 3651410 h 4767395"/>
              <a:gd name="connsiteX23" fmla="*/ 4732643 w 7598667"/>
              <a:gd name="connsiteY23" fmla="*/ 4034373 h 4767395"/>
              <a:gd name="connsiteX24" fmla="*/ 5094939 w 7598667"/>
              <a:gd name="connsiteY24" fmla="*/ 4282195 h 4767395"/>
              <a:gd name="connsiteX25" fmla="*/ 5679413 w 7598667"/>
              <a:gd name="connsiteY25" fmla="*/ 4767395 h 4767395"/>
              <a:gd name="connsiteX26" fmla="*/ 5686417 w 7598667"/>
              <a:gd name="connsiteY26" fmla="*/ 4457544 h 4767395"/>
              <a:gd name="connsiteX27" fmla="*/ 5532213 w 7598667"/>
              <a:gd name="connsiteY27" fmla="*/ 4196381 h 4767395"/>
              <a:gd name="connsiteX28" fmla="*/ 5802992 w 7598667"/>
              <a:gd name="connsiteY28" fmla="*/ 4114941 h 4767395"/>
              <a:gd name="connsiteX29" fmla="*/ 6076406 w 7598667"/>
              <a:gd name="connsiteY29" fmla="*/ 4022686 h 4767395"/>
              <a:gd name="connsiteX30" fmla="*/ 6071962 w 7598667"/>
              <a:gd name="connsiteY30" fmla="*/ 3768005 h 4767395"/>
              <a:gd name="connsiteX31" fmla="*/ 6316631 w 7598667"/>
              <a:gd name="connsiteY31" fmla="*/ 3756645 h 4767395"/>
              <a:gd name="connsiteX32" fmla="*/ 6250399 w 7598667"/>
              <a:gd name="connsiteY32" fmla="*/ 3723201 h 4767395"/>
              <a:gd name="connsiteX33" fmla="*/ 6127918 w 7598667"/>
              <a:gd name="connsiteY33" fmla="*/ 3697992 h 4767395"/>
              <a:gd name="connsiteX34" fmla="*/ 6168154 w 7598667"/>
              <a:gd name="connsiteY34" fmla="*/ 3613896 h 4767395"/>
              <a:gd name="connsiteX35" fmla="*/ 6208040 w 7598667"/>
              <a:gd name="connsiteY35" fmla="*/ 3537620 h 4767395"/>
              <a:gd name="connsiteX36" fmla="*/ 6325548 w 7598667"/>
              <a:gd name="connsiteY36" fmla="*/ 3606063 h 4767395"/>
              <a:gd name="connsiteX37" fmla="*/ 6403947 w 7598667"/>
              <a:gd name="connsiteY37" fmla="*/ 3590144 h 4767395"/>
              <a:gd name="connsiteX38" fmla="*/ 6504196 w 7598667"/>
              <a:gd name="connsiteY38" fmla="*/ 3569928 h 4767395"/>
              <a:gd name="connsiteX39" fmla="*/ 6646108 w 7598667"/>
              <a:gd name="connsiteY39" fmla="*/ 3607986 h 4767395"/>
              <a:gd name="connsiteX40" fmla="*/ 6783667 w 7598667"/>
              <a:gd name="connsiteY40" fmla="*/ 3356272 h 4767395"/>
              <a:gd name="connsiteX41" fmla="*/ 7048723 w 7598667"/>
              <a:gd name="connsiteY41" fmla="*/ 3532810 h 4767395"/>
              <a:gd name="connsiteX42" fmla="*/ 7241176 w 7598667"/>
              <a:gd name="connsiteY42" fmla="*/ 3657456 h 4767395"/>
              <a:gd name="connsiteX43" fmla="*/ 7574513 w 7598667"/>
              <a:gd name="connsiteY43" fmla="*/ 3873650 h 4767395"/>
              <a:gd name="connsiteX44" fmla="*/ 7598667 w 7598667"/>
              <a:gd name="connsiteY44" fmla="*/ 3822008 h 4767395"/>
              <a:gd name="connsiteX45" fmla="*/ 6283768 w 7598667"/>
              <a:gd name="connsiteY45" fmla="*/ 2708318 h 4767395"/>
              <a:gd name="connsiteX46" fmla="*/ 4645575 w 7598667"/>
              <a:gd name="connsiteY46" fmla="*/ 1583297 h 4767395"/>
              <a:gd name="connsiteX47" fmla="*/ 3867373 w 7598667"/>
              <a:gd name="connsiteY47" fmla="*/ 1139217 h 4767395"/>
              <a:gd name="connsiteX48" fmla="*/ 3486103 w 7598667"/>
              <a:gd name="connsiteY48" fmla="*/ 704132 h 4767395"/>
              <a:gd name="connsiteX49" fmla="*/ 3074370 w 7598667"/>
              <a:gd name="connsiteY49" fmla="*/ 0 h 4767395"/>
              <a:gd name="connsiteX50" fmla="*/ 2538717 w 7598667"/>
              <a:gd name="connsiteY50" fmla="*/ 1119912 h 4767395"/>
              <a:gd name="connsiteX51" fmla="*/ 2219947 w 7598667"/>
              <a:gd name="connsiteY51" fmla="*/ 1136758 h 4767395"/>
              <a:gd name="connsiteX52" fmla="*/ 1912323 w 7598667"/>
              <a:gd name="connsiteY52" fmla="*/ 1189352 h 4767395"/>
              <a:gd name="connsiteX53" fmla="*/ 1399497 w 7598667"/>
              <a:gd name="connsiteY53" fmla="*/ 1250165 h 4767395"/>
              <a:gd name="connsiteX54" fmla="*/ 843361 w 7598667"/>
              <a:gd name="connsiteY54" fmla="*/ 1221753 h 4767395"/>
              <a:gd name="connsiteX55" fmla="*/ 679955 w 7598667"/>
              <a:gd name="connsiteY55" fmla="*/ 1461463 h 4767395"/>
              <a:gd name="connsiteX56" fmla="*/ 572088 w 7598667"/>
              <a:gd name="connsiteY56" fmla="*/ 1445451 h 4767395"/>
              <a:gd name="connsiteX57" fmla="*/ 517266 w 7598667"/>
              <a:gd name="connsiteY57" fmla="*/ 1598752 h 4767395"/>
              <a:gd name="connsiteX58" fmla="*/ 114583 w 7598667"/>
              <a:gd name="connsiteY58" fmla="*/ 1417349 h 4767395"/>
              <a:gd name="connsiteX59" fmla="*/ 111481 w 7598667"/>
              <a:gd name="connsiteY59" fmla="*/ 1600104 h 4767395"/>
              <a:gd name="connsiteX60" fmla="*/ 0 w 7598667"/>
              <a:gd name="connsiteY60" fmla="*/ 1721116 h 4767395"/>
              <a:gd name="connsiteX61" fmla="*/ 11458 w 7598667"/>
              <a:gd name="connsiteY61" fmla="*/ 1907373 h 4767395"/>
              <a:gd name="connsiteX62" fmla="*/ 145291 w 7598667"/>
              <a:gd name="connsiteY62" fmla="*/ 1903667 h 4767395"/>
              <a:gd name="connsiteX63" fmla="*/ 364227 w 7598667"/>
              <a:gd name="connsiteY63" fmla="*/ 1974207 h 4767395"/>
              <a:gd name="connsiteX64" fmla="*/ 558015 w 7598667"/>
              <a:gd name="connsiteY64" fmla="*/ 2108485 h 4767395"/>
              <a:gd name="connsiteX65" fmla="*/ 493191 w 7598667"/>
              <a:gd name="connsiteY65" fmla="*/ 2296697 h 4767395"/>
              <a:gd name="connsiteX66" fmla="*/ 730136 w 7598667"/>
              <a:gd name="connsiteY66" fmla="*/ 2526836 h 4767395"/>
              <a:gd name="connsiteX0" fmla="*/ 730136 w 7598667"/>
              <a:gd name="connsiteY0" fmla="*/ 2526836 h 4767395"/>
              <a:gd name="connsiteX1" fmla="*/ 565706 w 7598667"/>
              <a:gd name="connsiteY1" fmla="*/ 2879429 h 4767395"/>
              <a:gd name="connsiteX2" fmla="*/ 1581370 w 7598667"/>
              <a:gd name="connsiteY2" fmla="*/ 3298041 h 4767395"/>
              <a:gd name="connsiteX3" fmla="*/ 1389433 w 7598667"/>
              <a:gd name="connsiteY3" fmla="*/ 3770451 h 4767395"/>
              <a:gd name="connsiteX4" fmla="*/ 1112059 w 7598667"/>
              <a:gd name="connsiteY4" fmla="*/ 4415133 h 4767395"/>
              <a:gd name="connsiteX5" fmla="*/ 1544385 w 7598667"/>
              <a:gd name="connsiteY5" fmla="*/ 4131991 h 4767395"/>
              <a:gd name="connsiteX6" fmla="*/ 1562646 w 7598667"/>
              <a:gd name="connsiteY6" fmla="*/ 4008919 h 4767395"/>
              <a:gd name="connsiteX7" fmla="*/ 1692283 w 7598667"/>
              <a:gd name="connsiteY7" fmla="*/ 4030138 h 4767395"/>
              <a:gd name="connsiteX8" fmla="*/ 1658364 w 7598667"/>
              <a:gd name="connsiteY8" fmla="*/ 4110832 h 4767395"/>
              <a:gd name="connsiteX9" fmla="*/ 2041774 w 7598667"/>
              <a:gd name="connsiteY9" fmla="*/ 4243777 h 4767395"/>
              <a:gd name="connsiteX10" fmla="*/ 2106574 w 7598667"/>
              <a:gd name="connsiteY10" fmla="*/ 4270008 h 4767395"/>
              <a:gd name="connsiteX11" fmla="*/ 2105366 w 7598667"/>
              <a:gd name="connsiteY11" fmla="*/ 4175518 h 4767395"/>
              <a:gd name="connsiteX12" fmla="*/ 2152043 w 7598667"/>
              <a:gd name="connsiteY12" fmla="*/ 3979079 h 4767395"/>
              <a:gd name="connsiteX13" fmla="*/ 2236940 w 7598667"/>
              <a:gd name="connsiteY13" fmla="*/ 3504740 h 4767395"/>
              <a:gd name="connsiteX14" fmla="*/ 3115731 w 7598667"/>
              <a:gd name="connsiteY14" fmla="*/ 4205776 h 4767395"/>
              <a:gd name="connsiteX15" fmla="*/ 3405817 w 7598667"/>
              <a:gd name="connsiteY15" fmla="*/ 4344812 h 4767395"/>
              <a:gd name="connsiteX16" fmla="*/ 3609299 w 7598667"/>
              <a:gd name="connsiteY16" fmla="*/ 4380766 h 4767395"/>
              <a:gd name="connsiteX17" fmla="*/ 3857501 w 7598667"/>
              <a:gd name="connsiteY17" fmla="*/ 4443399 h 4767395"/>
              <a:gd name="connsiteX18" fmla="*/ 4148027 w 7598667"/>
              <a:gd name="connsiteY18" fmla="*/ 4494406 h 4767395"/>
              <a:gd name="connsiteX19" fmla="*/ 4221919 w 7598667"/>
              <a:gd name="connsiteY19" fmla="*/ 4475373 h 4767395"/>
              <a:gd name="connsiteX20" fmla="*/ 4210193 w 7598667"/>
              <a:gd name="connsiteY20" fmla="*/ 3990401 h 4767395"/>
              <a:gd name="connsiteX21" fmla="*/ 4217302 w 7598667"/>
              <a:gd name="connsiteY21" fmla="*/ 3696029 h 4767395"/>
              <a:gd name="connsiteX22" fmla="*/ 4269961 w 7598667"/>
              <a:gd name="connsiteY22" fmla="*/ 3651410 h 4767395"/>
              <a:gd name="connsiteX23" fmla="*/ 4732643 w 7598667"/>
              <a:gd name="connsiteY23" fmla="*/ 4034373 h 4767395"/>
              <a:gd name="connsiteX24" fmla="*/ 5094939 w 7598667"/>
              <a:gd name="connsiteY24" fmla="*/ 4282195 h 4767395"/>
              <a:gd name="connsiteX25" fmla="*/ 5679413 w 7598667"/>
              <a:gd name="connsiteY25" fmla="*/ 4767395 h 4767395"/>
              <a:gd name="connsiteX26" fmla="*/ 5686417 w 7598667"/>
              <a:gd name="connsiteY26" fmla="*/ 4457544 h 4767395"/>
              <a:gd name="connsiteX27" fmla="*/ 5532213 w 7598667"/>
              <a:gd name="connsiteY27" fmla="*/ 4196381 h 4767395"/>
              <a:gd name="connsiteX28" fmla="*/ 5802992 w 7598667"/>
              <a:gd name="connsiteY28" fmla="*/ 4114941 h 4767395"/>
              <a:gd name="connsiteX29" fmla="*/ 6076406 w 7598667"/>
              <a:gd name="connsiteY29" fmla="*/ 4022686 h 4767395"/>
              <a:gd name="connsiteX30" fmla="*/ 6071962 w 7598667"/>
              <a:gd name="connsiteY30" fmla="*/ 3768005 h 4767395"/>
              <a:gd name="connsiteX31" fmla="*/ 6316631 w 7598667"/>
              <a:gd name="connsiteY31" fmla="*/ 3756645 h 4767395"/>
              <a:gd name="connsiteX32" fmla="*/ 6250399 w 7598667"/>
              <a:gd name="connsiteY32" fmla="*/ 3723201 h 4767395"/>
              <a:gd name="connsiteX33" fmla="*/ 6127918 w 7598667"/>
              <a:gd name="connsiteY33" fmla="*/ 3697992 h 4767395"/>
              <a:gd name="connsiteX34" fmla="*/ 6168154 w 7598667"/>
              <a:gd name="connsiteY34" fmla="*/ 3613896 h 4767395"/>
              <a:gd name="connsiteX35" fmla="*/ 6208040 w 7598667"/>
              <a:gd name="connsiteY35" fmla="*/ 3537620 h 4767395"/>
              <a:gd name="connsiteX36" fmla="*/ 6325548 w 7598667"/>
              <a:gd name="connsiteY36" fmla="*/ 3606063 h 4767395"/>
              <a:gd name="connsiteX37" fmla="*/ 6403947 w 7598667"/>
              <a:gd name="connsiteY37" fmla="*/ 3590144 h 4767395"/>
              <a:gd name="connsiteX38" fmla="*/ 6504196 w 7598667"/>
              <a:gd name="connsiteY38" fmla="*/ 3569928 h 4767395"/>
              <a:gd name="connsiteX39" fmla="*/ 6646108 w 7598667"/>
              <a:gd name="connsiteY39" fmla="*/ 3607986 h 4767395"/>
              <a:gd name="connsiteX40" fmla="*/ 6783667 w 7598667"/>
              <a:gd name="connsiteY40" fmla="*/ 3356272 h 4767395"/>
              <a:gd name="connsiteX41" fmla="*/ 7048723 w 7598667"/>
              <a:gd name="connsiteY41" fmla="*/ 3532810 h 4767395"/>
              <a:gd name="connsiteX42" fmla="*/ 7241176 w 7598667"/>
              <a:gd name="connsiteY42" fmla="*/ 3657456 h 4767395"/>
              <a:gd name="connsiteX43" fmla="*/ 7574513 w 7598667"/>
              <a:gd name="connsiteY43" fmla="*/ 3873650 h 4767395"/>
              <a:gd name="connsiteX44" fmla="*/ 7598667 w 7598667"/>
              <a:gd name="connsiteY44" fmla="*/ 3822008 h 4767395"/>
              <a:gd name="connsiteX45" fmla="*/ 6283768 w 7598667"/>
              <a:gd name="connsiteY45" fmla="*/ 2708318 h 4767395"/>
              <a:gd name="connsiteX46" fmla="*/ 4645575 w 7598667"/>
              <a:gd name="connsiteY46" fmla="*/ 1583297 h 4767395"/>
              <a:gd name="connsiteX47" fmla="*/ 3867373 w 7598667"/>
              <a:gd name="connsiteY47" fmla="*/ 1139217 h 4767395"/>
              <a:gd name="connsiteX48" fmla="*/ 3486103 w 7598667"/>
              <a:gd name="connsiteY48" fmla="*/ 704132 h 4767395"/>
              <a:gd name="connsiteX49" fmla="*/ 3074370 w 7598667"/>
              <a:gd name="connsiteY49" fmla="*/ 0 h 4767395"/>
              <a:gd name="connsiteX50" fmla="*/ 2538717 w 7598667"/>
              <a:gd name="connsiteY50" fmla="*/ 1119912 h 4767395"/>
              <a:gd name="connsiteX51" fmla="*/ 2219947 w 7598667"/>
              <a:gd name="connsiteY51" fmla="*/ 1136758 h 4767395"/>
              <a:gd name="connsiteX52" fmla="*/ 1912323 w 7598667"/>
              <a:gd name="connsiteY52" fmla="*/ 1189352 h 4767395"/>
              <a:gd name="connsiteX53" fmla="*/ 1399497 w 7598667"/>
              <a:gd name="connsiteY53" fmla="*/ 1250165 h 4767395"/>
              <a:gd name="connsiteX54" fmla="*/ 843361 w 7598667"/>
              <a:gd name="connsiteY54" fmla="*/ 1221753 h 4767395"/>
              <a:gd name="connsiteX55" fmla="*/ 679955 w 7598667"/>
              <a:gd name="connsiteY55" fmla="*/ 1461463 h 4767395"/>
              <a:gd name="connsiteX56" fmla="*/ 572088 w 7598667"/>
              <a:gd name="connsiteY56" fmla="*/ 1445451 h 4767395"/>
              <a:gd name="connsiteX57" fmla="*/ 517266 w 7598667"/>
              <a:gd name="connsiteY57" fmla="*/ 1598752 h 4767395"/>
              <a:gd name="connsiteX58" fmla="*/ 114583 w 7598667"/>
              <a:gd name="connsiteY58" fmla="*/ 1417349 h 4767395"/>
              <a:gd name="connsiteX59" fmla="*/ 111481 w 7598667"/>
              <a:gd name="connsiteY59" fmla="*/ 1600104 h 4767395"/>
              <a:gd name="connsiteX60" fmla="*/ 0 w 7598667"/>
              <a:gd name="connsiteY60" fmla="*/ 1721116 h 4767395"/>
              <a:gd name="connsiteX61" fmla="*/ 11458 w 7598667"/>
              <a:gd name="connsiteY61" fmla="*/ 1907373 h 4767395"/>
              <a:gd name="connsiteX62" fmla="*/ 145291 w 7598667"/>
              <a:gd name="connsiteY62" fmla="*/ 1903667 h 4767395"/>
              <a:gd name="connsiteX63" fmla="*/ 364227 w 7598667"/>
              <a:gd name="connsiteY63" fmla="*/ 1974207 h 4767395"/>
              <a:gd name="connsiteX64" fmla="*/ 558015 w 7598667"/>
              <a:gd name="connsiteY64" fmla="*/ 2108485 h 4767395"/>
              <a:gd name="connsiteX65" fmla="*/ 493191 w 7598667"/>
              <a:gd name="connsiteY65" fmla="*/ 2296697 h 4767395"/>
              <a:gd name="connsiteX66" fmla="*/ 730136 w 7598667"/>
              <a:gd name="connsiteY66" fmla="*/ 2526836 h 4767395"/>
              <a:gd name="connsiteX0" fmla="*/ 730136 w 7598667"/>
              <a:gd name="connsiteY0" fmla="*/ 2526836 h 4767395"/>
              <a:gd name="connsiteX1" fmla="*/ 565706 w 7598667"/>
              <a:gd name="connsiteY1" fmla="*/ 2879429 h 4767395"/>
              <a:gd name="connsiteX2" fmla="*/ 1581370 w 7598667"/>
              <a:gd name="connsiteY2" fmla="*/ 3298041 h 4767395"/>
              <a:gd name="connsiteX3" fmla="*/ 1389433 w 7598667"/>
              <a:gd name="connsiteY3" fmla="*/ 3770451 h 4767395"/>
              <a:gd name="connsiteX4" fmla="*/ 1112059 w 7598667"/>
              <a:gd name="connsiteY4" fmla="*/ 4415133 h 4767395"/>
              <a:gd name="connsiteX5" fmla="*/ 1406975 w 7598667"/>
              <a:gd name="connsiteY5" fmla="*/ 4262282 h 4767395"/>
              <a:gd name="connsiteX6" fmla="*/ 1544385 w 7598667"/>
              <a:gd name="connsiteY6" fmla="*/ 4131991 h 4767395"/>
              <a:gd name="connsiteX7" fmla="*/ 1562646 w 7598667"/>
              <a:gd name="connsiteY7" fmla="*/ 4008919 h 4767395"/>
              <a:gd name="connsiteX8" fmla="*/ 1692283 w 7598667"/>
              <a:gd name="connsiteY8" fmla="*/ 4030138 h 4767395"/>
              <a:gd name="connsiteX9" fmla="*/ 1658364 w 7598667"/>
              <a:gd name="connsiteY9" fmla="*/ 4110832 h 4767395"/>
              <a:gd name="connsiteX10" fmla="*/ 2041774 w 7598667"/>
              <a:gd name="connsiteY10" fmla="*/ 4243777 h 4767395"/>
              <a:gd name="connsiteX11" fmla="*/ 2106574 w 7598667"/>
              <a:gd name="connsiteY11" fmla="*/ 4270008 h 4767395"/>
              <a:gd name="connsiteX12" fmla="*/ 2105366 w 7598667"/>
              <a:gd name="connsiteY12" fmla="*/ 4175518 h 4767395"/>
              <a:gd name="connsiteX13" fmla="*/ 2152043 w 7598667"/>
              <a:gd name="connsiteY13" fmla="*/ 3979079 h 4767395"/>
              <a:gd name="connsiteX14" fmla="*/ 2236940 w 7598667"/>
              <a:gd name="connsiteY14" fmla="*/ 3504740 h 4767395"/>
              <a:gd name="connsiteX15" fmla="*/ 3115731 w 7598667"/>
              <a:gd name="connsiteY15" fmla="*/ 4205776 h 4767395"/>
              <a:gd name="connsiteX16" fmla="*/ 3405817 w 7598667"/>
              <a:gd name="connsiteY16" fmla="*/ 4344812 h 4767395"/>
              <a:gd name="connsiteX17" fmla="*/ 3609299 w 7598667"/>
              <a:gd name="connsiteY17" fmla="*/ 4380766 h 4767395"/>
              <a:gd name="connsiteX18" fmla="*/ 3857501 w 7598667"/>
              <a:gd name="connsiteY18" fmla="*/ 4443399 h 4767395"/>
              <a:gd name="connsiteX19" fmla="*/ 4148027 w 7598667"/>
              <a:gd name="connsiteY19" fmla="*/ 4494406 h 4767395"/>
              <a:gd name="connsiteX20" fmla="*/ 4221919 w 7598667"/>
              <a:gd name="connsiteY20" fmla="*/ 4475373 h 4767395"/>
              <a:gd name="connsiteX21" fmla="*/ 4210193 w 7598667"/>
              <a:gd name="connsiteY21" fmla="*/ 3990401 h 4767395"/>
              <a:gd name="connsiteX22" fmla="*/ 4217302 w 7598667"/>
              <a:gd name="connsiteY22" fmla="*/ 3696029 h 4767395"/>
              <a:gd name="connsiteX23" fmla="*/ 4269961 w 7598667"/>
              <a:gd name="connsiteY23" fmla="*/ 3651410 h 4767395"/>
              <a:gd name="connsiteX24" fmla="*/ 4732643 w 7598667"/>
              <a:gd name="connsiteY24" fmla="*/ 4034373 h 4767395"/>
              <a:gd name="connsiteX25" fmla="*/ 5094939 w 7598667"/>
              <a:gd name="connsiteY25" fmla="*/ 4282195 h 4767395"/>
              <a:gd name="connsiteX26" fmla="*/ 5679413 w 7598667"/>
              <a:gd name="connsiteY26" fmla="*/ 4767395 h 4767395"/>
              <a:gd name="connsiteX27" fmla="*/ 5686417 w 7598667"/>
              <a:gd name="connsiteY27" fmla="*/ 4457544 h 4767395"/>
              <a:gd name="connsiteX28" fmla="*/ 5532213 w 7598667"/>
              <a:gd name="connsiteY28" fmla="*/ 4196381 h 4767395"/>
              <a:gd name="connsiteX29" fmla="*/ 5802992 w 7598667"/>
              <a:gd name="connsiteY29" fmla="*/ 4114941 h 4767395"/>
              <a:gd name="connsiteX30" fmla="*/ 6076406 w 7598667"/>
              <a:gd name="connsiteY30" fmla="*/ 4022686 h 4767395"/>
              <a:gd name="connsiteX31" fmla="*/ 6071962 w 7598667"/>
              <a:gd name="connsiteY31" fmla="*/ 3768005 h 4767395"/>
              <a:gd name="connsiteX32" fmla="*/ 6316631 w 7598667"/>
              <a:gd name="connsiteY32" fmla="*/ 3756645 h 4767395"/>
              <a:gd name="connsiteX33" fmla="*/ 6250399 w 7598667"/>
              <a:gd name="connsiteY33" fmla="*/ 3723201 h 4767395"/>
              <a:gd name="connsiteX34" fmla="*/ 6127918 w 7598667"/>
              <a:gd name="connsiteY34" fmla="*/ 3697992 h 4767395"/>
              <a:gd name="connsiteX35" fmla="*/ 6168154 w 7598667"/>
              <a:gd name="connsiteY35" fmla="*/ 3613896 h 4767395"/>
              <a:gd name="connsiteX36" fmla="*/ 6208040 w 7598667"/>
              <a:gd name="connsiteY36" fmla="*/ 3537620 h 4767395"/>
              <a:gd name="connsiteX37" fmla="*/ 6325548 w 7598667"/>
              <a:gd name="connsiteY37" fmla="*/ 3606063 h 4767395"/>
              <a:gd name="connsiteX38" fmla="*/ 6403947 w 7598667"/>
              <a:gd name="connsiteY38" fmla="*/ 3590144 h 4767395"/>
              <a:gd name="connsiteX39" fmla="*/ 6504196 w 7598667"/>
              <a:gd name="connsiteY39" fmla="*/ 3569928 h 4767395"/>
              <a:gd name="connsiteX40" fmla="*/ 6646108 w 7598667"/>
              <a:gd name="connsiteY40" fmla="*/ 3607986 h 4767395"/>
              <a:gd name="connsiteX41" fmla="*/ 6783667 w 7598667"/>
              <a:gd name="connsiteY41" fmla="*/ 3356272 h 4767395"/>
              <a:gd name="connsiteX42" fmla="*/ 7048723 w 7598667"/>
              <a:gd name="connsiteY42" fmla="*/ 3532810 h 4767395"/>
              <a:gd name="connsiteX43" fmla="*/ 7241176 w 7598667"/>
              <a:gd name="connsiteY43" fmla="*/ 3657456 h 4767395"/>
              <a:gd name="connsiteX44" fmla="*/ 7574513 w 7598667"/>
              <a:gd name="connsiteY44" fmla="*/ 3873650 h 4767395"/>
              <a:gd name="connsiteX45" fmla="*/ 7598667 w 7598667"/>
              <a:gd name="connsiteY45" fmla="*/ 3822008 h 4767395"/>
              <a:gd name="connsiteX46" fmla="*/ 6283768 w 7598667"/>
              <a:gd name="connsiteY46" fmla="*/ 2708318 h 4767395"/>
              <a:gd name="connsiteX47" fmla="*/ 4645575 w 7598667"/>
              <a:gd name="connsiteY47" fmla="*/ 1583297 h 4767395"/>
              <a:gd name="connsiteX48" fmla="*/ 3867373 w 7598667"/>
              <a:gd name="connsiteY48" fmla="*/ 1139217 h 4767395"/>
              <a:gd name="connsiteX49" fmla="*/ 3486103 w 7598667"/>
              <a:gd name="connsiteY49" fmla="*/ 704132 h 4767395"/>
              <a:gd name="connsiteX50" fmla="*/ 3074370 w 7598667"/>
              <a:gd name="connsiteY50" fmla="*/ 0 h 4767395"/>
              <a:gd name="connsiteX51" fmla="*/ 2538717 w 7598667"/>
              <a:gd name="connsiteY51" fmla="*/ 1119912 h 4767395"/>
              <a:gd name="connsiteX52" fmla="*/ 2219947 w 7598667"/>
              <a:gd name="connsiteY52" fmla="*/ 1136758 h 4767395"/>
              <a:gd name="connsiteX53" fmla="*/ 1912323 w 7598667"/>
              <a:gd name="connsiteY53" fmla="*/ 1189352 h 4767395"/>
              <a:gd name="connsiteX54" fmla="*/ 1399497 w 7598667"/>
              <a:gd name="connsiteY54" fmla="*/ 1250165 h 4767395"/>
              <a:gd name="connsiteX55" fmla="*/ 843361 w 7598667"/>
              <a:gd name="connsiteY55" fmla="*/ 1221753 h 4767395"/>
              <a:gd name="connsiteX56" fmla="*/ 679955 w 7598667"/>
              <a:gd name="connsiteY56" fmla="*/ 1461463 h 4767395"/>
              <a:gd name="connsiteX57" fmla="*/ 572088 w 7598667"/>
              <a:gd name="connsiteY57" fmla="*/ 1445451 h 4767395"/>
              <a:gd name="connsiteX58" fmla="*/ 517266 w 7598667"/>
              <a:gd name="connsiteY58" fmla="*/ 1598752 h 4767395"/>
              <a:gd name="connsiteX59" fmla="*/ 114583 w 7598667"/>
              <a:gd name="connsiteY59" fmla="*/ 1417349 h 4767395"/>
              <a:gd name="connsiteX60" fmla="*/ 111481 w 7598667"/>
              <a:gd name="connsiteY60" fmla="*/ 1600104 h 4767395"/>
              <a:gd name="connsiteX61" fmla="*/ 0 w 7598667"/>
              <a:gd name="connsiteY61" fmla="*/ 1721116 h 4767395"/>
              <a:gd name="connsiteX62" fmla="*/ 11458 w 7598667"/>
              <a:gd name="connsiteY62" fmla="*/ 1907373 h 4767395"/>
              <a:gd name="connsiteX63" fmla="*/ 145291 w 7598667"/>
              <a:gd name="connsiteY63" fmla="*/ 1903667 h 4767395"/>
              <a:gd name="connsiteX64" fmla="*/ 364227 w 7598667"/>
              <a:gd name="connsiteY64" fmla="*/ 1974207 h 4767395"/>
              <a:gd name="connsiteX65" fmla="*/ 558015 w 7598667"/>
              <a:gd name="connsiteY65" fmla="*/ 2108485 h 4767395"/>
              <a:gd name="connsiteX66" fmla="*/ 493191 w 7598667"/>
              <a:gd name="connsiteY66" fmla="*/ 2296697 h 4767395"/>
              <a:gd name="connsiteX67" fmla="*/ 730136 w 7598667"/>
              <a:gd name="connsiteY67" fmla="*/ 2526836 h 4767395"/>
              <a:gd name="connsiteX0" fmla="*/ 730136 w 7598667"/>
              <a:gd name="connsiteY0" fmla="*/ 2526836 h 4767395"/>
              <a:gd name="connsiteX1" fmla="*/ 565706 w 7598667"/>
              <a:gd name="connsiteY1" fmla="*/ 2879429 h 4767395"/>
              <a:gd name="connsiteX2" fmla="*/ 1581370 w 7598667"/>
              <a:gd name="connsiteY2" fmla="*/ 3298041 h 4767395"/>
              <a:gd name="connsiteX3" fmla="*/ 1389433 w 7598667"/>
              <a:gd name="connsiteY3" fmla="*/ 3770451 h 4767395"/>
              <a:gd name="connsiteX4" fmla="*/ 1112059 w 7598667"/>
              <a:gd name="connsiteY4" fmla="*/ 4415133 h 4767395"/>
              <a:gd name="connsiteX5" fmla="*/ 1432266 w 7598667"/>
              <a:gd name="connsiteY5" fmla="*/ 4312866 h 4767395"/>
              <a:gd name="connsiteX6" fmla="*/ 1544385 w 7598667"/>
              <a:gd name="connsiteY6" fmla="*/ 4131991 h 4767395"/>
              <a:gd name="connsiteX7" fmla="*/ 1562646 w 7598667"/>
              <a:gd name="connsiteY7" fmla="*/ 4008919 h 4767395"/>
              <a:gd name="connsiteX8" fmla="*/ 1692283 w 7598667"/>
              <a:gd name="connsiteY8" fmla="*/ 4030138 h 4767395"/>
              <a:gd name="connsiteX9" fmla="*/ 1658364 w 7598667"/>
              <a:gd name="connsiteY9" fmla="*/ 4110832 h 4767395"/>
              <a:gd name="connsiteX10" fmla="*/ 2041774 w 7598667"/>
              <a:gd name="connsiteY10" fmla="*/ 4243777 h 4767395"/>
              <a:gd name="connsiteX11" fmla="*/ 2106574 w 7598667"/>
              <a:gd name="connsiteY11" fmla="*/ 4270008 h 4767395"/>
              <a:gd name="connsiteX12" fmla="*/ 2105366 w 7598667"/>
              <a:gd name="connsiteY12" fmla="*/ 4175518 h 4767395"/>
              <a:gd name="connsiteX13" fmla="*/ 2152043 w 7598667"/>
              <a:gd name="connsiteY13" fmla="*/ 3979079 h 4767395"/>
              <a:gd name="connsiteX14" fmla="*/ 2236940 w 7598667"/>
              <a:gd name="connsiteY14" fmla="*/ 3504740 h 4767395"/>
              <a:gd name="connsiteX15" fmla="*/ 3115731 w 7598667"/>
              <a:gd name="connsiteY15" fmla="*/ 4205776 h 4767395"/>
              <a:gd name="connsiteX16" fmla="*/ 3405817 w 7598667"/>
              <a:gd name="connsiteY16" fmla="*/ 4344812 h 4767395"/>
              <a:gd name="connsiteX17" fmla="*/ 3609299 w 7598667"/>
              <a:gd name="connsiteY17" fmla="*/ 4380766 h 4767395"/>
              <a:gd name="connsiteX18" fmla="*/ 3857501 w 7598667"/>
              <a:gd name="connsiteY18" fmla="*/ 4443399 h 4767395"/>
              <a:gd name="connsiteX19" fmla="*/ 4148027 w 7598667"/>
              <a:gd name="connsiteY19" fmla="*/ 4494406 h 4767395"/>
              <a:gd name="connsiteX20" fmla="*/ 4221919 w 7598667"/>
              <a:gd name="connsiteY20" fmla="*/ 4475373 h 4767395"/>
              <a:gd name="connsiteX21" fmla="*/ 4210193 w 7598667"/>
              <a:gd name="connsiteY21" fmla="*/ 3990401 h 4767395"/>
              <a:gd name="connsiteX22" fmla="*/ 4217302 w 7598667"/>
              <a:gd name="connsiteY22" fmla="*/ 3696029 h 4767395"/>
              <a:gd name="connsiteX23" fmla="*/ 4269961 w 7598667"/>
              <a:gd name="connsiteY23" fmla="*/ 3651410 h 4767395"/>
              <a:gd name="connsiteX24" fmla="*/ 4732643 w 7598667"/>
              <a:gd name="connsiteY24" fmla="*/ 4034373 h 4767395"/>
              <a:gd name="connsiteX25" fmla="*/ 5094939 w 7598667"/>
              <a:gd name="connsiteY25" fmla="*/ 4282195 h 4767395"/>
              <a:gd name="connsiteX26" fmla="*/ 5679413 w 7598667"/>
              <a:gd name="connsiteY26" fmla="*/ 4767395 h 4767395"/>
              <a:gd name="connsiteX27" fmla="*/ 5686417 w 7598667"/>
              <a:gd name="connsiteY27" fmla="*/ 4457544 h 4767395"/>
              <a:gd name="connsiteX28" fmla="*/ 5532213 w 7598667"/>
              <a:gd name="connsiteY28" fmla="*/ 4196381 h 4767395"/>
              <a:gd name="connsiteX29" fmla="*/ 5802992 w 7598667"/>
              <a:gd name="connsiteY29" fmla="*/ 4114941 h 4767395"/>
              <a:gd name="connsiteX30" fmla="*/ 6076406 w 7598667"/>
              <a:gd name="connsiteY30" fmla="*/ 4022686 h 4767395"/>
              <a:gd name="connsiteX31" fmla="*/ 6071962 w 7598667"/>
              <a:gd name="connsiteY31" fmla="*/ 3768005 h 4767395"/>
              <a:gd name="connsiteX32" fmla="*/ 6316631 w 7598667"/>
              <a:gd name="connsiteY32" fmla="*/ 3756645 h 4767395"/>
              <a:gd name="connsiteX33" fmla="*/ 6250399 w 7598667"/>
              <a:gd name="connsiteY33" fmla="*/ 3723201 h 4767395"/>
              <a:gd name="connsiteX34" fmla="*/ 6127918 w 7598667"/>
              <a:gd name="connsiteY34" fmla="*/ 3697992 h 4767395"/>
              <a:gd name="connsiteX35" fmla="*/ 6168154 w 7598667"/>
              <a:gd name="connsiteY35" fmla="*/ 3613896 h 4767395"/>
              <a:gd name="connsiteX36" fmla="*/ 6208040 w 7598667"/>
              <a:gd name="connsiteY36" fmla="*/ 3537620 h 4767395"/>
              <a:gd name="connsiteX37" fmla="*/ 6325548 w 7598667"/>
              <a:gd name="connsiteY37" fmla="*/ 3606063 h 4767395"/>
              <a:gd name="connsiteX38" fmla="*/ 6403947 w 7598667"/>
              <a:gd name="connsiteY38" fmla="*/ 3590144 h 4767395"/>
              <a:gd name="connsiteX39" fmla="*/ 6504196 w 7598667"/>
              <a:gd name="connsiteY39" fmla="*/ 3569928 h 4767395"/>
              <a:gd name="connsiteX40" fmla="*/ 6646108 w 7598667"/>
              <a:gd name="connsiteY40" fmla="*/ 3607986 h 4767395"/>
              <a:gd name="connsiteX41" fmla="*/ 6783667 w 7598667"/>
              <a:gd name="connsiteY41" fmla="*/ 3356272 h 4767395"/>
              <a:gd name="connsiteX42" fmla="*/ 7048723 w 7598667"/>
              <a:gd name="connsiteY42" fmla="*/ 3532810 h 4767395"/>
              <a:gd name="connsiteX43" fmla="*/ 7241176 w 7598667"/>
              <a:gd name="connsiteY43" fmla="*/ 3657456 h 4767395"/>
              <a:gd name="connsiteX44" fmla="*/ 7574513 w 7598667"/>
              <a:gd name="connsiteY44" fmla="*/ 3873650 h 4767395"/>
              <a:gd name="connsiteX45" fmla="*/ 7598667 w 7598667"/>
              <a:gd name="connsiteY45" fmla="*/ 3822008 h 4767395"/>
              <a:gd name="connsiteX46" fmla="*/ 6283768 w 7598667"/>
              <a:gd name="connsiteY46" fmla="*/ 2708318 h 4767395"/>
              <a:gd name="connsiteX47" fmla="*/ 4645575 w 7598667"/>
              <a:gd name="connsiteY47" fmla="*/ 1583297 h 4767395"/>
              <a:gd name="connsiteX48" fmla="*/ 3867373 w 7598667"/>
              <a:gd name="connsiteY48" fmla="*/ 1139217 h 4767395"/>
              <a:gd name="connsiteX49" fmla="*/ 3486103 w 7598667"/>
              <a:gd name="connsiteY49" fmla="*/ 704132 h 4767395"/>
              <a:gd name="connsiteX50" fmla="*/ 3074370 w 7598667"/>
              <a:gd name="connsiteY50" fmla="*/ 0 h 4767395"/>
              <a:gd name="connsiteX51" fmla="*/ 2538717 w 7598667"/>
              <a:gd name="connsiteY51" fmla="*/ 1119912 h 4767395"/>
              <a:gd name="connsiteX52" fmla="*/ 2219947 w 7598667"/>
              <a:gd name="connsiteY52" fmla="*/ 1136758 h 4767395"/>
              <a:gd name="connsiteX53" fmla="*/ 1912323 w 7598667"/>
              <a:gd name="connsiteY53" fmla="*/ 1189352 h 4767395"/>
              <a:gd name="connsiteX54" fmla="*/ 1399497 w 7598667"/>
              <a:gd name="connsiteY54" fmla="*/ 1250165 h 4767395"/>
              <a:gd name="connsiteX55" fmla="*/ 843361 w 7598667"/>
              <a:gd name="connsiteY55" fmla="*/ 1221753 h 4767395"/>
              <a:gd name="connsiteX56" fmla="*/ 679955 w 7598667"/>
              <a:gd name="connsiteY56" fmla="*/ 1461463 h 4767395"/>
              <a:gd name="connsiteX57" fmla="*/ 572088 w 7598667"/>
              <a:gd name="connsiteY57" fmla="*/ 1445451 h 4767395"/>
              <a:gd name="connsiteX58" fmla="*/ 517266 w 7598667"/>
              <a:gd name="connsiteY58" fmla="*/ 1598752 h 4767395"/>
              <a:gd name="connsiteX59" fmla="*/ 114583 w 7598667"/>
              <a:gd name="connsiteY59" fmla="*/ 1417349 h 4767395"/>
              <a:gd name="connsiteX60" fmla="*/ 111481 w 7598667"/>
              <a:gd name="connsiteY60" fmla="*/ 1600104 h 4767395"/>
              <a:gd name="connsiteX61" fmla="*/ 0 w 7598667"/>
              <a:gd name="connsiteY61" fmla="*/ 1721116 h 4767395"/>
              <a:gd name="connsiteX62" fmla="*/ 11458 w 7598667"/>
              <a:gd name="connsiteY62" fmla="*/ 1907373 h 4767395"/>
              <a:gd name="connsiteX63" fmla="*/ 145291 w 7598667"/>
              <a:gd name="connsiteY63" fmla="*/ 1903667 h 4767395"/>
              <a:gd name="connsiteX64" fmla="*/ 364227 w 7598667"/>
              <a:gd name="connsiteY64" fmla="*/ 1974207 h 4767395"/>
              <a:gd name="connsiteX65" fmla="*/ 558015 w 7598667"/>
              <a:gd name="connsiteY65" fmla="*/ 2108485 h 4767395"/>
              <a:gd name="connsiteX66" fmla="*/ 493191 w 7598667"/>
              <a:gd name="connsiteY66" fmla="*/ 2296697 h 4767395"/>
              <a:gd name="connsiteX67" fmla="*/ 730136 w 7598667"/>
              <a:gd name="connsiteY67" fmla="*/ 2526836 h 4767395"/>
              <a:gd name="connsiteX0" fmla="*/ 730136 w 7598667"/>
              <a:gd name="connsiteY0" fmla="*/ 2526836 h 4767395"/>
              <a:gd name="connsiteX1" fmla="*/ 565706 w 7598667"/>
              <a:gd name="connsiteY1" fmla="*/ 2879429 h 4767395"/>
              <a:gd name="connsiteX2" fmla="*/ 1581370 w 7598667"/>
              <a:gd name="connsiteY2" fmla="*/ 3298041 h 4767395"/>
              <a:gd name="connsiteX3" fmla="*/ 1389433 w 7598667"/>
              <a:gd name="connsiteY3" fmla="*/ 3770451 h 4767395"/>
              <a:gd name="connsiteX4" fmla="*/ 1124705 w 7598667"/>
              <a:gd name="connsiteY4" fmla="*/ 4402487 h 4767395"/>
              <a:gd name="connsiteX5" fmla="*/ 1432266 w 7598667"/>
              <a:gd name="connsiteY5" fmla="*/ 4312866 h 4767395"/>
              <a:gd name="connsiteX6" fmla="*/ 1544385 w 7598667"/>
              <a:gd name="connsiteY6" fmla="*/ 4131991 h 4767395"/>
              <a:gd name="connsiteX7" fmla="*/ 1562646 w 7598667"/>
              <a:gd name="connsiteY7" fmla="*/ 4008919 h 4767395"/>
              <a:gd name="connsiteX8" fmla="*/ 1692283 w 7598667"/>
              <a:gd name="connsiteY8" fmla="*/ 4030138 h 4767395"/>
              <a:gd name="connsiteX9" fmla="*/ 1658364 w 7598667"/>
              <a:gd name="connsiteY9" fmla="*/ 4110832 h 4767395"/>
              <a:gd name="connsiteX10" fmla="*/ 2041774 w 7598667"/>
              <a:gd name="connsiteY10" fmla="*/ 4243777 h 4767395"/>
              <a:gd name="connsiteX11" fmla="*/ 2106574 w 7598667"/>
              <a:gd name="connsiteY11" fmla="*/ 4270008 h 4767395"/>
              <a:gd name="connsiteX12" fmla="*/ 2105366 w 7598667"/>
              <a:gd name="connsiteY12" fmla="*/ 4175518 h 4767395"/>
              <a:gd name="connsiteX13" fmla="*/ 2152043 w 7598667"/>
              <a:gd name="connsiteY13" fmla="*/ 3979079 h 4767395"/>
              <a:gd name="connsiteX14" fmla="*/ 2236940 w 7598667"/>
              <a:gd name="connsiteY14" fmla="*/ 3504740 h 4767395"/>
              <a:gd name="connsiteX15" fmla="*/ 3115731 w 7598667"/>
              <a:gd name="connsiteY15" fmla="*/ 4205776 h 4767395"/>
              <a:gd name="connsiteX16" fmla="*/ 3405817 w 7598667"/>
              <a:gd name="connsiteY16" fmla="*/ 4344812 h 4767395"/>
              <a:gd name="connsiteX17" fmla="*/ 3609299 w 7598667"/>
              <a:gd name="connsiteY17" fmla="*/ 4380766 h 4767395"/>
              <a:gd name="connsiteX18" fmla="*/ 3857501 w 7598667"/>
              <a:gd name="connsiteY18" fmla="*/ 4443399 h 4767395"/>
              <a:gd name="connsiteX19" fmla="*/ 4148027 w 7598667"/>
              <a:gd name="connsiteY19" fmla="*/ 4494406 h 4767395"/>
              <a:gd name="connsiteX20" fmla="*/ 4221919 w 7598667"/>
              <a:gd name="connsiteY20" fmla="*/ 4475373 h 4767395"/>
              <a:gd name="connsiteX21" fmla="*/ 4210193 w 7598667"/>
              <a:gd name="connsiteY21" fmla="*/ 3990401 h 4767395"/>
              <a:gd name="connsiteX22" fmla="*/ 4217302 w 7598667"/>
              <a:gd name="connsiteY22" fmla="*/ 3696029 h 4767395"/>
              <a:gd name="connsiteX23" fmla="*/ 4269961 w 7598667"/>
              <a:gd name="connsiteY23" fmla="*/ 3651410 h 4767395"/>
              <a:gd name="connsiteX24" fmla="*/ 4732643 w 7598667"/>
              <a:gd name="connsiteY24" fmla="*/ 4034373 h 4767395"/>
              <a:gd name="connsiteX25" fmla="*/ 5094939 w 7598667"/>
              <a:gd name="connsiteY25" fmla="*/ 4282195 h 4767395"/>
              <a:gd name="connsiteX26" fmla="*/ 5679413 w 7598667"/>
              <a:gd name="connsiteY26" fmla="*/ 4767395 h 4767395"/>
              <a:gd name="connsiteX27" fmla="*/ 5686417 w 7598667"/>
              <a:gd name="connsiteY27" fmla="*/ 4457544 h 4767395"/>
              <a:gd name="connsiteX28" fmla="*/ 5532213 w 7598667"/>
              <a:gd name="connsiteY28" fmla="*/ 4196381 h 4767395"/>
              <a:gd name="connsiteX29" fmla="*/ 5802992 w 7598667"/>
              <a:gd name="connsiteY29" fmla="*/ 4114941 h 4767395"/>
              <a:gd name="connsiteX30" fmla="*/ 6076406 w 7598667"/>
              <a:gd name="connsiteY30" fmla="*/ 4022686 h 4767395"/>
              <a:gd name="connsiteX31" fmla="*/ 6071962 w 7598667"/>
              <a:gd name="connsiteY31" fmla="*/ 3768005 h 4767395"/>
              <a:gd name="connsiteX32" fmla="*/ 6316631 w 7598667"/>
              <a:gd name="connsiteY32" fmla="*/ 3756645 h 4767395"/>
              <a:gd name="connsiteX33" fmla="*/ 6250399 w 7598667"/>
              <a:gd name="connsiteY33" fmla="*/ 3723201 h 4767395"/>
              <a:gd name="connsiteX34" fmla="*/ 6127918 w 7598667"/>
              <a:gd name="connsiteY34" fmla="*/ 3697992 h 4767395"/>
              <a:gd name="connsiteX35" fmla="*/ 6168154 w 7598667"/>
              <a:gd name="connsiteY35" fmla="*/ 3613896 h 4767395"/>
              <a:gd name="connsiteX36" fmla="*/ 6208040 w 7598667"/>
              <a:gd name="connsiteY36" fmla="*/ 3537620 h 4767395"/>
              <a:gd name="connsiteX37" fmla="*/ 6325548 w 7598667"/>
              <a:gd name="connsiteY37" fmla="*/ 3606063 h 4767395"/>
              <a:gd name="connsiteX38" fmla="*/ 6403947 w 7598667"/>
              <a:gd name="connsiteY38" fmla="*/ 3590144 h 4767395"/>
              <a:gd name="connsiteX39" fmla="*/ 6504196 w 7598667"/>
              <a:gd name="connsiteY39" fmla="*/ 3569928 h 4767395"/>
              <a:gd name="connsiteX40" fmla="*/ 6646108 w 7598667"/>
              <a:gd name="connsiteY40" fmla="*/ 3607986 h 4767395"/>
              <a:gd name="connsiteX41" fmla="*/ 6783667 w 7598667"/>
              <a:gd name="connsiteY41" fmla="*/ 3356272 h 4767395"/>
              <a:gd name="connsiteX42" fmla="*/ 7048723 w 7598667"/>
              <a:gd name="connsiteY42" fmla="*/ 3532810 h 4767395"/>
              <a:gd name="connsiteX43" fmla="*/ 7241176 w 7598667"/>
              <a:gd name="connsiteY43" fmla="*/ 3657456 h 4767395"/>
              <a:gd name="connsiteX44" fmla="*/ 7574513 w 7598667"/>
              <a:gd name="connsiteY44" fmla="*/ 3873650 h 4767395"/>
              <a:gd name="connsiteX45" fmla="*/ 7598667 w 7598667"/>
              <a:gd name="connsiteY45" fmla="*/ 3822008 h 4767395"/>
              <a:gd name="connsiteX46" fmla="*/ 6283768 w 7598667"/>
              <a:gd name="connsiteY46" fmla="*/ 2708318 h 4767395"/>
              <a:gd name="connsiteX47" fmla="*/ 4645575 w 7598667"/>
              <a:gd name="connsiteY47" fmla="*/ 1583297 h 4767395"/>
              <a:gd name="connsiteX48" fmla="*/ 3867373 w 7598667"/>
              <a:gd name="connsiteY48" fmla="*/ 1139217 h 4767395"/>
              <a:gd name="connsiteX49" fmla="*/ 3486103 w 7598667"/>
              <a:gd name="connsiteY49" fmla="*/ 704132 h 4767395"/>
              <a:gd name="connsiteX50" fmla="*/ 3074370 w 7598667"/>
              <a:gd name="connsiteY50" fmla="*/ 0 h 4767395"/>
              <a:gd name="connsiteX51" fmla="*/ 2538717 w 7598667"/>
              <a:gd name="connsiteY51" fmla="*/ 1119912 h 4767395"/>
              <a:gd name="connsiteX52" fmla="*/ 2219947 w 7598667"/>
              <a:gd name="connsiteY52" fmla="*/ 1136758 h 4767395"/>
              <a:gd name="connsiteX53" fmla="*/ 1912323 w 7598667"/>
              <a:gd name="connsiteY53" fmla="*/ 1189352 h 4767395"/>
              <a:gd name="connsiteX54" fmla="*/ 1399497 w 7598667"/>
              <a:gd name="connsiteY54" fmla="*/ 1250165 h 4767395"/>
              <a:gd name="connsiteX55" fmla="*/ 843361 w 7598667"/>
              <a:gd name="connsiteY55" fmla="*/ 1221753 h 4767395"/>
              <a:gd name="connsiteX56" fmla="*/ 679955 w 7598667"/>
              <a:gd name="connsiteY56" fmla="*/ 1461463 h 4767395"/>
              <a:gd name="connsiteX57" fmla="*/ 572088 w 7598667"/>
              <a:gd name="connsiteY57" fmla="*/ 1445451 h 4767395"/>
              <a:gd name="connsiteX58" fmla="*/ 517266 w 7598667"/>
              <a:gd name="connsiteY58" fmla="*/ 1598752 h 4767395"/>
              <a:gd name="connsiteX59" fmla="*/ 114583 w 7598667"/>
              <a:gd name="connsiteY59" fmla="*/ 1417349 h 4767395"/>
              <a:gd name="connsiteX60" fmla="*/ 111481 w 7598667"/>
              <a:gd name="connsiteY60" fmla="*/ 1600104 h 4767395"/>
              <a:gd name="connsiteX61" fmla="*/ 0 w 7598667"/>
              <a:gd name="connsiteY61" fmla="*/ 1721116 h 4767395"/>
              <a:gd name="connsiteX62" fmla="*/ 11458 w 7598667"/>
              <a:gd name="connsiteY62" fmla="*/ 1907373 h 4767395"/>
              <a:gd name="connsiteX63" fmla="*/ 145291 w 7598667"/>
              <a:gd name="connsiteY63" fmla="*/ 1903667 h 4767395"/>
              <a:gd name="connsiteX64" fmla="*/ 364227 w 7598667"/>
              <a:gd name="connsiteY64" fmla="*/ 1974207 h 4767395"/>
              <a:gd name="connsiteX65" fmla="*/ 558015 w 7598667"/>
              <a:gd name="connsiteY65" fmla="*/ 2108485 h 4767395"/>
              <a:gd name="connsiteX66" fmla="*/ 493191 w 7598667"/>
              <a:gd name="connsiteY66" fmla="*/ 2296697 h 4767395"/>
              <a:gd name="connsiteX67" fmla="*/ 730136 w 7598667"/>
              <a:gd name="connsiteY67" fmla="*/ 2526836 h 4767395"/>
              <a:gd name="connsiteX0" fmla="*/ 730136 w 7598667"/>
              <a:gd name="connsiteY0" fmla="*/ 2526836 h 4767395"/>
              <a:gd name="connsiteX1" fmla="*/ 565706 w 7598667"/>
              <a:gd name="connsiteY1" fmla="*/ 2879429 h 4767395"/>
              <a:gd name="connsiteX2" fmla="*/ 1581370 w 7598667"/>
              <a:gd name="connsiteY2" fmla="*/ 3298041 h 4767395"/>
              <a:gd name="connsiteX3" fmla="*/ 1389433 w 7598667"/>
              <a:gd name="connsiteY3" fmla="*/ 3770451 h 4767395"/>
              <a:gd name="connsiteX4" fmla="*/ 1116274 w 7598667"/>
              <a:gd name="connsiteY4" fmla="*/ 4410917 h 4767395"/>
              <a:gd name="connsiteX5" fmla="*/ 1432266 w 7598667"/>
              <a:gd name="connsiteY5" fmla="*/ 4312866 h 4767395"/>
              <a:gd name="connsiteX6" fmla="*/ 1544385 w 7598667"/>
              <a:gd name="connsiteY6" fmla="*/ 4131991 h 4767395"/>
              <a:gd name="connsiteX7" fmla="*/ 1562646 w 7598667"/>
              <a:gd name="connsiteY7" fmla="*/ 4008919 h 4767395"/>
              <a:gd name="connsiteX8" fmla="*/ 1692283 w 7598667"/>
              <a:gd name="connsiteY8" fmla="*/ 4030138 h 4767395"/>
              <a:gd name="connsiteX9" fmla="*/ 1658364 w 7598667"/>
              <a:gd name="connsiteY9" fmla="*/ 4110832 h 4767395"/>
              <a:gd name="connsiteX10" fmla="*/ 2041774 w 7598667"/>
              <a:gd name="connsiteY10" fmla="*/ 4243777 h 4767395"/>
              <a:gd name="connsiteX11" fmla="*/ 2106574 w 7598667"/>
              <a:gd name="connsiteY11" fmla="*/ 4270008 h 4767395"/>
              <a:gd name="connsiteX12" fmla="*/ 2105366 w 7598667"/>
              <a:gd name="connsiteY12" fmla="*/ 4175518 h 4767395"/>
              <a:gd name="connsiteX13" fmla="*/ 2152043 w 7598667"/>
              <a:gd name="connsiteY13" fmla="*/ 3979079 h 4767395"/>
              <a:gd name="connsiteX14" fmla="*/ 2236940 w 7598667"/>
              <a:gd name="connsiteY14" fmla="*/ 3504740 h 4767395"/>
              <a:gd name="connsiteX15" fmla="*/ 3115731 w 7598667"/>
              <a:gd name="connsiteY15" fmla="*/ 4205776 h 4767395"/>
              <a:gd name="connsiteX16" fmla="*/ 3405817 w 7598667"/>
              <a:gd name="connsiteY16" fmla="*/ 4344812 h 4767395"/>
              <a:gd name="connsiteX17" fmla="*/ 3609299 w 7598667"/>
              <a:gd name="connsiteY17" fmla="*/ 4380766 h 4767395"/>
              <a:gd name="connsiteX18" fmla="*/ 3857501 w 7598667"/>
              <a:gd name="connsiteY18" fmla="*/ 4443399 h 4767395"/>
              <a:gd name="connsiteX19" fmla="*/ 4148027 w 7598667"/>
              <a:gd name="connsiteY19" fmla="*/ 4494406 h 4767395"/>
              <a:gd name="connsiteX20" fmla="*/ 4221919 w 7598667"/>
              <a:gd name="connsiteY20" fmla="*/ 4475373 h 4767395"/>
              <a:gd name="connsiteX21" fmla="*/ 4210193 w 7598667"/>
              <a:gd name="connsiteY21" fmla="*/ 3990401 h 4767395"/>
              <a:gd name="connsiteX22" fmla="*/ 4217302 w 7598667"/>
              <a:gd name="connsiteY22" fmla="*/ 3696029 h 4767395"/>
              <a:gd name="connsiteX23" fmla="*/ 4269961 w 7598667"/>
              <a:gd name="connsiteY23" fmla="*/ 3651410 h 4767395"/>
              <a:gd name="connsiteX24" fmla="*/ 4732643 w 7598667"/>
              <a:gd name="connsiteY24" fmla="*/ 4034373 h 4767395"/>
              <a:gd name="connsiteX25" fmla="*/ 5094939 w 7598667"/>
              <a:gd name="connsiteY25" fmla="*/ 4282195 h 4767395"/>
              <a:gd name="connsiteX26" fmla="*/ 5679413 w 7598667"/>
              <a:gd name="connsiteY26" fmla="*/ 4767395 h 4767395"/>
              <a:gd name="connsiteX27" fmla="*/ 5686417 w 7598667"/>
              <a:gd name="connsiteY27" fmla="*/ 4457544 h 4767395"/>
              <a:gd name="connsiteX28" fmla="*/ 5532213 w 7598667"/>
              <a:gd name="connsiteY28" fmla="*/ 4196381 h 4767395"/>
              <a:gd name="connsiteX29" fmla="*/ 5802992 w 7598667"/>
              <a:gd name="connsiteY29" fmla="*/ 4114941 h 4767395"/>
              <a:gd name="connsiteX30" fmla="*/ 6076406 w 7598667"/>
              <a:gd name="connsiteY30" fmla="*/ 4022686 h 4767395"/>
              <a:gd name="connsiteX31" fmla="*/ 6071962 w 7598667"/>
              <a:gd name="connsiteY31" fmla="*/ 3768005 h 4767395"/>
              <a:gd name="connsiteX32" fmla="*/ 6316631 w 7598667"/>
              <a:gd name="connsiteY32" fmla="*/ 3756645 h 4767395"/>
              <a:gd name="connsiteX33" fmla="*/ 6250399 w 7598667"/>
              <a:gd name="connsiteY33" fmla="*/ 3723201 h 4767395"/>
              <a:gd name="connsiteX34" fmla="*/ 6127918 w 7598667"/>
              <a:gd name="connsiteY34" fmla="*/ 3697992 h 4767395"/>
              <a:gd name="connsiteX35" fmla="*/ 6168154 w 7598667"/>
              <a:gd name="connsiteY35" fmla="*/ 3613896 h 4767395"/>
              <a:gd name="connsiteX36" fmla="*/ 6208040 w 7598667"/>
              <a:gd name="connsiteY36" fmla="*/ 3537620 h 4767395"/>
              <a:gd name="connsiteX37" fmla="*/ 6325548 w 7598667"/>
              <a:gd name="connsiteY37" fmla="*/ 3606063 h 4767395"/>
              <a:gd name="connsiteX38" fmla="*/ 6403947 w 7598667"/>
              <a:gd name="connsiteY38" fmla="*/ 3590144 h 4767395"/>
              <a:gd name="connsiteX39" fmla="*/ 6504196 w 7598667"/>
              <a:gd name="connsiteY39" fmla="*/ 3569928 h 4767395"/>
              <a:gd name="connsiteX40" fmla="*/ 6646108 w 7598667"/>
              <a:gd name="connsiteY40" fmla="*/ 3607986 h 4767395"/>
              <a:gd name="connsiteX41" fmla="*/ 6783667 w 7598667"/>
              <a:gd name="connsiteY41" fmla="*/ 3356272 h 4767395"/>
              <a:gd name="connsiteX42" fmla="*/ 7048723 w 7598667"/>
              <a:gd name="connsiteY42" fmla="*/ 3532810 h 4767395"/>
              <a:gd name="connsiteX43" fmla="*/ 7241176 w 7598667"/>
              <a:gd name="connsiteY43" fmla="*/ 3657456 h 4767395"/>
              <a:gd name="connsiteX44" fmla="*/ 7574513 w 7598667"/>
              <a:gd name="connsiteY44" fmla="*/ 3873650 h 4767395"/>
              <a:gd name="connsiteX45" fmla="*/ 7598667 w 7598667"/>
              <a:gd name="connsiteY45" fmla="*/ 3822008 h 4767395"/>
              <a:gd name="connsiteX46" fmla="*/ 6283768 w 7598667"/>
              <a:gd name="connsiteY46" fmla="*/ 2708318 h 4767395"/>
              <a:gd name="connsiteX47" fmla="*/ 4645575 w 7598667"/>
              <a:gd name="connsiteY47" fmla="*/ 1583297 h 4767395"/>
              <a:gd name="connsiteX48" fmla="*/ 3867373 w 7598667"/>
              <a:gd name="connsiteY48" fmla="*/ 1139217 h 4767395"/>
              <a:gd name="connsiteX49" fmla="*/ 3486103 w 7598667"/>
              <a:gd name="connsiteY49" fmla="*/ 704132 h 4767395"/>
              <a:gd name="connsiteX50" fmla="*/ 3074370 w 7598667"/>
              <a:gd name="connsiteY50" fmla="*/ 0 h 4767395"/>
              <a:gd name="connsiteX51" fmla="*/ 2538717 w 7598667"/>
              <a:gd name="connsiteY51" fmla="*/ 1119912 h 4767395"/>
              <a:gd name="connsiteX52" fmla="*/ 2219947 w 7598667"/>
              <a:gd name="connsiteY52" fmla="*/ 1136758 h 4767395"/>
              <a:gd name="connsiteX53" fmla="*/ 1912323 w 7598667"/>
              <a:gd name="connsiteY53" fmla="*/ 1189352 h 4767395"/>
              <a:gd name="connsiteX54" fmla="*/ 1399497 w 7598667"/>
              <a:gd name="connsiteY54" fmla="*/ 1250165 h 4767395"/>
              <a:gd name="connsiteX55" fmla="*/ 843361 w 7598667"/>
              <a:gd name="connsiteY55" fmla="*/ 1221753 h 4767395"/>
              <a:gd name="connsiteX56" fmla="*/ 679955 w 7598667"/>
              <a:gd name="connsiteY56" fmla="*/ 1461463 h 4767395"/>
              <a:gd name="connsiteX57" fmla="*/ 572088 w 7598667"/>
              <a:gd name="connsiteY57" fmla="*/ 1445451 h 4767395"/>
              <a:gd name="connsiteX58" fmla="*/ 517266 w 7598667"/>
              <a:gd name="connsiteY58" fmla="*/ 1598752 h 4767395"/>
              <a:gd name="connsiteX59" fmla="*/ 114583 w 7598667"/>
              <a:gd name="connsiteY59" fmla="*/ 1417349 h 4767395"/>
              <a:gd name="connsiteX60" fmla="*/ 111481 w 7598667"/>
              <a:gd name="connsiteY60" fmla="*/ 1600104 h 4767395"/>
              <a:gd name="connsiteX61" fmla="*/ 0 w 7598667"/>
              <a:gd name="connsiteY61" fmla="*/ 1721116 h 4767395"/>
              <a:gd name="connsiteX62" fmla="*/ 11458 w 7598667"/>
              <a:gd name="connsiteY62" fmla="*/ 1907373 h 4767395"/>
              <a:gd name="connsiteX63" fmla="*/ 145291 w 7598667"/>
              <a:gd name="connsiteY63" fmla="*/ 1903667 h 4767395"/>
              <a:gd name="connsiteX64" fmla="*/ 364227 w 7598667"/>
              <a:gd name="connsiteY64" fmla="*/ 1974207 h 4767395"/>
              <a:gd name="connsiteX65" fmla="*/ 558015 w 7598667"/>
              <a:gd name="connsiteY65" fmla="*/ 2108485 h 4767395"/>
              <a:gd name="connsiteX66" fmla="*/ 493191 w 7598667"/>
              <a:gd name="connsiteY66" fmla="*/ 2296697 h 4767395"/>
              <a:gd name="connsiteX67" fmla="*/ 730136 w 7598667"/>
              <a:gd name="connsiteY67" fmla="*/ 2526836 h 4767395"/>
              <a:gd name="connsiteX0" fmla="*/ 730136 w 7598667"/>
              <a:gd name="connsiteY0" fmla="*/ 2526836 h 4767395"/>
              <a:gd name="connsiteX1" fmla="*/ 565706 w 7598667"/>
              <a:gd name="connsiteY1" fmla="*/ 2879429 h 4767395"/>
              <a:gd name="connsiteX2" fmla="*/ 1581370 w 7598667"/>
              <a:gd name="connsiteY2" fmla="*/ 3298041 h 4767395"/>
              <a:gd name="connsiteX3" fmla="*/ 1389433 w 7598667"/>
              <a:gd name="connsiteY3" fmla="*/ 3770451 h 4767395"/>
              <a:gd name="connsiteX4" fmla="*/ 1116274 w 7598667"/>
              <a:gd name="connsiteY4" fmla="*/ 4410917 h 4767395"/>
              <a:gd name="connsiteX5" fmla="*/ 1432266 w 7598667"/>
              <a:gd name="connsiteY5" fmla="*/ 4312866 h 4767395"/>
              <a:gd name="connsiteX6" fmla="*/ 1544385 w 7598667"/>
              <a:gd name="connsiteY6" fmla="*/ 4131991 h 4767395"/>
              <a:gd name="connsiteX7" fmla="*/ 1562646 w 7598667"/>
              <a:gd name="connsiteY7" fmla="*/ 4008919 h 4767395"/>
              <a:gd name="connsiteX8" fmla="*/ 1692283 w 7598667"/>
              <a:gd name="connsiteY8" fmla="*/ 4030138 h 4767395"/>
              <a:gd name="connsiteX9" fmla="*/ 1658364 w 7598667"/>
              <a:gd name="connsiteY9" fmla="*/ 4110832 h 4767395"/>
              <a:gd name="connsiteX10" fmla="*/ 2041774 w 7598667"/>
              <a:gd name="connsiteY10" fmla="*/ 4243777 h 4767395"/>
              <a:gd name="connsiteX11" fmla="*/ 2106574 w 7598667"/>
              <a:gd name="connsiteY11" fmla="*/ 4270008 h 4767395"/>
              <a:gd name="connsiteX12" fmla="*/ 2105366 w 7598667"/>
              <a:gd name="connsiteY12" fmla="*/ 4175518 h 4767395"/>
              <a:gd name="connsiteX13" fmla="*/ 2152043 w 7598667"/>
              <a:gd name="connsiteY13" fmla="*/ 3979079 h 4767395"/>
              <a:gd name="connsiteX14" fmla="*/ 2236940 w 7598667"/>
              <a:gd name="connsiteY14" fmla="*/ 3504740 h 4767395"/>
              <a:gd name="connsiteX15" fmla="*/ 3115731 w 7598667"/>
              <a:gd name="connsiteY15" fmla="*/ 4205776 h 4767395"/>
              <a:gd name="connsiteX16" fmla="*/ 3405817 w 7598667"/>
              <a:gd name="connsiteY16" fmla="*/ 4344812 h 4767395"/>
              <a:gd name="connsiteX17" fmla="*/ 3609299 w 7598667"/>
              <a:gd name="connsiteY17" fmla="*/ 4380766 h 4767395"/>
              <a:gd name="connsiteX18" fmla="*/ 3857501 w 7598667"/>
              <a:gd name="connsiteY18" fmla="*/ 4443399 h 4767395"/>
              <a:gd name="connsiteX19" fmla="*/ 4148027 w 7598667"/>
              <a:gd name="connsiteY19" fmla="*/ 4494406 h 4767395"/>
              <a:gd name="connsiteX20" fmla="*/ 4221919 w 7598667"/>
              <a:gd name="connsiteY20" fmla="*/ 4475373 h 4767395"/>
              <a:gd name="connsiteX21" fmla="*/ 4210193 w 7598667"/>
              <a:gd name="connsiteY21" fmla="*/ 3990401 h 4767395"/>
              <a:gd name="connsiteX22" fmla="*/ 4217302 w 7598667"/>
              <a:gd name="connsiteY22" fmla="*/ 3696029 h 4767395"/>
              <a:gd name="connsiteX23" fmla="*/ 4269961 w 7598667"/>
              <a:gd name="connsiteY23" fmla="*/ 3651410 h 4767395"/>
              <a:gd name="connsiteX24" fmla="*/ 4732643 w 7598667"/>
              <a:gd name="connsiteY24" fmla="*/ 4034373 h 4767395"/>
              <a:gd name="connsiteX25" fmla="*/ 5094939 w 7598667"/>
              <a:gd name="connsiteY25" fmla="*/ 4282195 h 4767395"/>
              <a:gd name="connsiteX26" fmla="*/ 5679413 w 7598667"/>
              <a:gd name="connsiteY26" fmla="*/ 4767395 h 4767395"/>
              <a:gd name="connsiteX27" fmla="*/ 5686417 w 7598667"/>
              <a:gd name="connsiteY27" fmla="*/ 4457544 h 4767395"/>
              <a:gd name="connsiteX28" fmla="*/ 5532213 w 7598667"/>
              <a:gd name="connsiteY28" fmla="*/ 4196381 h 4767395"/>
              <a:gd name="connsiteX29" fmla="*/ 5802992 w 7598667"/>
              <a:gd name="connsiteY29" fmla="*/ 4114941 h 4767395"/>
              <a:gd name="connsiteX30" fmla="*/ 6076406 w 7598667"/>
              <a:gd name="connsiteY30" fmla="*/ 4022686 h 4767395"/>
              <a:gd name="connsiteX31" fmla="*/ 6071962 w 7598667"/>
              <a:gd name="connsiteY31" fmla="*/ 3768005 h 4767395"/>
              <a:gd name="connsiteX32" fmla="*/ 6316631 w 7598667"/>
              <a:gd name="connsiteY32" fmla="*/ 3756645 h 4767395"/>
              <a:gd name="connsiteX33" fmla="*/ 6250399 w 7598667"/>
              <a:gd name="connsiteY33" fmla="*/ 3723201 h 4767395"/>
              <a:gd name="connsiteX34" fmla="*/ 6127918 w 7598667"/>
              <a:gd name="connsiteY34" fmla="*/ 3697992 h 4767395"/>
              <a:gd name="connsiteX35" fmla="*/ 6168154 w 7598667"/>
              <a:gd name="connsiteY35" fmla="*/ 3613896 h 4767395"/>
              <a:gd name="connsiteX36" fmla="*/ 6208040 w 7598667"/>
              <a:gd name="connsiteY36" fmla="*/ 3537620 h 4767395"/>
              <a:gd name="connsiteX37" fmla="*/ 6325548 w 7598667"/>
              <a:gd name="connsiteY37" fmla="*/ 3606063 h 4767395"/>
              <a:gd name="connsiteX38" fmla="*/ 6403947 w 7598667"/>
              <a:gd name="connsiteY38" fmla="*/ 3590144 h 4767395"/>
              <a:gd name="connsiteX39" fmla="*/ 6504196 w 7598667"/>
              <a:gd name="connsiteY39" fmla="*/ 3569928 h 4767395"/>
              <a:gd name="connsiteX40" fmla="*/ 6646108 w 7598667"/>
              <a:gd name="connsiteY40" fmla="*/ 3607986 h 4767395"/>
              <a:gd name="connsiteX41" fmla="*/ 6783667 w 7598667"/>
              <a:gd name="connsiteY41" fmla="*/ 3356272 h 4767395"/>
              <a:gd name="connsiteX42" fmla="*/ 7048723 w 7598667"/>
              <a:gd name="connsiteY42" fmla="*/ 3532810 h 4767395"/>
              <a:gd name="connsiteX43" fmla="*/ 7241176 w 7598667"/>
              <a:gd name="connsiteY43" fmla="*/ 3657456 h 4767395"/>
              <a:gd name="connsiteX44" fmla="*/ 7574513 w 7598667"/>
              <a:gd name="connsiteY44" fmla="*/ 3873650 h 4767395"/>
              <a:gd name="connsiteX45" fmla="*/ 7598667 w 7598667"/>
              <a:gd name="connsiteY45" fmla="*/ 3822008 h 4767395"/>
              <a:gd name="connsiteX46" fmla="*/ 6283768 w 7598667"/>
              <a:gd name="connsiteY46" fmla="*/ 2708318 h 4767395"/>
              <a:gd name="connsiteX47" fmla="*/ 4645575 w 7598667"/>
              <a:gd name="connsiteY47" fmla="*/ 1583297 h 4767395"/>
              <a:gd name="connsiteX48" fmla="*/ 3867373 w 7598667"/>
              <a:gd name="connsiteY48" fmla="*/ 1139217 h 4767395"/>
              <a:gd name="connsiteX49" fmla="*/ 3486103 w 7598667"/>
              <a:gd name="connsiteY49" fmla="*/ 704132 h 4767395"/>
              <a:gd name="connsiteX50" fmla="*/ 3074370 w 7598667"/>
              <a:gd name="connsiteY50" fmla="*/ 0 h 4767395"/>
              <a:gd name="connsiteX51" fmla="*/ 2538717 w 7598667"/>
              <a:gd name="connsiteY51" fmla="*/ 1119912 h 4767395"/>
              <a:gd name="connsiteX52" fmla="*/ 2219947 w 7598667"/>
              <a:gd name="connsiteY52" fmla="*/ 1136758 h 4767395"/>
              <a:gd name="connsiteX53" fmla="*/ 1912323 w 7598667"/>
              <a:gd name="connsiteY53" fmla="*/ 1189352 h 4767395"/>
              <a:gd name="connsiteX54" fmla="*/ 1399497 w 7598667"/>
              <a:gd name="connsiteY54" fmla="*/ 1250165 h 4767395"/>
              <a:gd name="connsiteX55" fmla="*/ 843361 w 7598667"/>
              <a:gd name="connsiteY55" fmla="*/ 1221753 h 4767395"/>
              <a:gd name="connsiteX56" fmla="*/ 679955 w 7598667"/>
              <a:gd name="connsiteY56" fmla="*/ 1461463 h 4767395"/>
              <a:gd name="connsiteX57" fmla="*/ 572088 w 7598667"/>
              <a:gd name="connsiteY57" fmla="*/ 1445451 h 4767395"/>
              <a:gd name="connsiteX58" fmla="*/ 517266 w 7598667"/>
              <a:gd name="connsiteY58" fmla="*/ 1598752 h 4767395"/>
              <a:gd name="connsiteX59" fmla="*/ 114583 w 7598667"/>
              <a:gd name="connsiteY59" fmla="*/ 1417349 h 4767395"/>
              <a:gd name="connsiteX60" fmla="*/ 111481 w 7598667"/>
              <a:gd name="connsiteY60" fmla="*/ 1600104 h 4767395"/>
              <a:gd name="connsiteX61" fmla="*/ 0 w 7598667"/>
              <a:gd name="connsiteY61" fmla="*/ 1721116 h 4767395"/>
              <a:gd name="connsiteX62" fmla="*/ 11458 w 7598667"/>
              <a:gd name="connsiteY62" fmla="*/ 1907373 h 4767395"/>
              <a:gd name="connsiteX63" fmla="*/ 145291 w 7598667"/>
              <a:gd name="connsiteY63" fmla="*/ 1903667 h 4767395"/>
              <a:gd name="connsiteX64" fmla="*/ 364227 w 7598667"/>
              <a:gd name="connsiteY64" fmla="*/ 1974207 h 4767395"/>
              <a:gd name="connsiteX65" fmla="*/ 558015 w 7598667"/>
              <a:gd name="connsiteY65" fmla="*/ 2108485 h 4767395"/>
              <a:gd name="connsiteX66" fmla="*/ 493191 w 7598667"/>
              <a:gd name="connsiteY66" fmla="*/ 2296697 h 4767395"/>
              <a:gd name="connsiteX67" fmla="*/ 730136 w 7598667"/>
              <a:gd name="connsiteY67" fmla="*/ 2526836 h 4767395"/>
              <a:gd name="connsiteX0" fmla="*/ 730136 w 7598667"/>
              <a:gd name="connsiteY0" fmla="*/ 2526836 h 4767395"/>
              <a:gd name="connsiteX1" fmla="*/ 565706 w 7598667"/>
              <a:gd name="connsiteY1" fmla="*/ 2879429 h 4767395"/>
              <a:gd name="connsiteX2" fmla="*/ 1581370 w 7598667"/>
              <a:gd name="connsiteY2" fmla="*/ 3298041 h 4767395"/>
              <a:gd name="connsiteX3" fmla="*/ 1389433 w 7598667"/>
              <a:gd name="connsiteY3" fmla="*/ 3770451 h 4767395"/>
              <a:gd name="connsiteX4" fmla="*/ 1116274 w 7598667"/>
              <a:gd name="connsiteY4" fmla="*/ 4410917 h 4767395"/>
              <a:gd name="connsiteX5" fmla="*/ 1432266 w 7598667"/>
              <a:gd name="connsiteY5" fmla="*/ 4312866 h 4767395"/>
              <a:gd name="connsiteX6" fmla="*/ 1544385 w 7598667"/>
              <a:gd name="connsiteY6" fmla="*/ 4131991 h 4767395"/>
              <a:gd name="connsiteX7" fmla="*/ 1562646 w 7598667"/>
              <a:gd name="connsiteY7" fmla="*/ 4008919 h 4767395"/>
              <a:gd name="connsiteX8" fmla="*/ 1692283 w 7598667"/>
              <a:gd name="connsiteY8" fmla="*/ 4030138 h 4767395"/>
              <a:gd name="connsiteX9" fmla="*/ 1658364 w 7598667"/>
              <a:gd name="connsiteY9" fmla="*/ 4110832 h 4767395"/>
              <a:gd name="connsiteX10" fmla="*/ 2041774 w 7598667"/>
              <a:gd name="connsiteY10" fmla="*/ 4243777 h 4767395"/>
              <a:gd name="connsiteX11" fmla="*/ 2106574 w 7598667"/>
              <a:gd name="connsiteY11" fmla="*/ 4270008 h 4767395"/>
              <a:gd name="connsiteX12" fmla="*/ 2105366 w 7598667"/>
              <a:gd name="connsiteY12" fmla="*/ 4175518 h 4767395"/>
              <a:gd name="connsiteX13" fmla="*/ 2152043 w 7598667"/>
              <a:gd name="connsiteY13" fmla="*/ 3979079 h 4767395"/>
              <a:gd name="connsiteX14" fmla="*/ 2236940 w 7598667"/>
              <a:gd name="connsiteY14" fmla="*/ 3504740 h 4767395"/>
              <a:gd name="connsiteX15" fmla="*/ 3115731 w 7598667"/>
              <a:gd name="connsiteY15" fmla="*/ 4205776 h 4767395"/>
              <a:gd name="connsiteX16" fmla="*/ 3405817 w 7598667"/>
              <a:gd name="connsiteY16" fmla="*/ 4344812 h 4767395"/>
              <a:gd name="connsiteX17" fmla="*/ 3609299 w 7598667"/>
              <a:gd name="connsiteY17" fmla="*/ 4380766 h 4767395"/>
              <a:gd name="connsiteX18" fmla="*/ 3857501 w 7598667"/>
              <a:gd name="connsiteY18" fmla="*/ 4443399 h 4767395"/>
              <a:gd name="connsiteX19" fmla="*/ 4148027 w 7598667"/>
              <a:gd name="connsiteY19" fmla="*/ 4494406 h 4767395"/>
              <a:gd name="connsiteX20" fmla="*/ 4221919 w 7598667"/>
              <a:gd name="connsiteY20" fmla="*/ 4475373 h 4767395"/>
              <a:gd name="connsiteX21" fmla="*/ 4210193 w 7598667"/>
              <a:gd name="connsiteY21" fmla="*/ 3990401 h 4767395"/>
              <a:gd name="connsiteX22" fmla="*/ 4217302 w 7598667"/>
              <a:gd name="connsiteY22" fmla="*/ 3696029 h 4767395"/>
              <a:gd name="connsiteX23" fmla="*/ 4269961 w 7598667"/>
              <a:gd name="connsiteY23" fmla="*/ 3651410 h 4767395"/>
              <a:gd name="connsiteX24" fmla="*/ 4732643 w 7598667"/>
              <a:gd name="connsiteY24" fmla="*/ 4034373 h 4767395"/>
              <a:gd name="connsiteX25" fmla="*/ 5094939 w 7598667"/>
              <a:gd name="connsiteY25" fmla="*/ 4282195 h 4767395"/>
              <a:gd name="connsiteX26" fmla="*/ 5679413 w 7598667"/>
              <a:gd name="connsiteY26" fmla="*/ 4767395 h 4767395"/>
              <a:gd name="connsiteX27" fmla="*/ 5686417 w 7598667"/>
              <a:gd name="connsiteY27" fmla="*/ 4457544 h 4767395"/>
              <a:gd name="connsiteX28" fmla="*/ 5532213 w 7598667"/>
              <a:gd name="connsiteY28" fmla="*/ 4196381 h 4767395"/>
              <a:gd name="connsiteX29" fmla="*/ 5802992 w 7598667"/>
              <a:gd name="connsiteY29" fmla="*/ 4114941 h 4767395"/>
              <a:gd name="connsiteX30" fmla="*/ 6076406 w 7598667"/>
              <a:gd name="connsiteY30" fmla="*/ 4022686 h 4767395"/>
              <a:gd name="connsiteX31" fmla="*/ 6071962 w 7598667"/>
              <a:gd name="connsiteY31" fmla="*/ 3768005 h 4767395"/>
              <a:gd name="connsiteX32" fmla="*/ 6316631 w 7598667"/>
              <a:gd name="connsiteY32" fmla="*/ 3756645 h 4767395"/>
              <a:gd name="connsiteX33" fmla="*/ 6250399 w 7598667"/>
              <a:gd name="connsiteY33" fmla="*/ 3723201 h 4767395"/>
              <a:gd name="connsiteX34" fmla="*/ 6127918 w 7598667"/>
              <a:gd name="connsiteY34" fmla="*/ 3697992 h 4767395"/>
              <a:gd name="connsiteX35" fmla="*/ 6168154 w 7598667"/>
              <a:gd name="connsiteY35" fmla="*/ 3613896 h 4767395"/>
              <a:gd name="connsiteX36" fmla="*/ 6208040 w 7598667"/>
              <a:gd name="connsiteY36" fmla="*/ 3537620 h 4767395"/>
              <a:gd name="connsiteX37" fmla="*/ 6325548 w 7598667"/>
              <a:gd name="connsiteY37" fmla="*/ 3606063 h 4767395"/>
              <a:gd name="connsiteX38" fmla="*/ 6403947 w 7598667"/>
              <a:gd name="connsiteY38" fmla="*/ 3590144 h 4767395"/>
              <a:gd name="connsiteX39" fmla="*/ 6504196 w 7598667"/>
              <a:gd name="connsiteY39" fmla="*/ 3569928 h 4767395"/>
              <a:gd name="connsiteX40" fmla="*/ 6646108 w 7598667"/>
              <a:gd name="connsiteY40" fmla="*/ 3607986 h 4767395"/>
              <a:gd name="connsiteX41" fmla="*/ 6783667 w 7598667"/>
              <a:gd name="connsiteY41" fmla="*/ 3356272 h 4767395"/>
              <a:gd name="connsiteX42" fmla="*/ 7048723 w 7598667"/>
              <a:gd name="connsiteY42" fmla="*/ 3532810 h 4767395"/>
              <a:gd name="connsiteX43" fmla="*/ 7241176 w 7598667"/>
              <a:gd name="connsiteY43" fmla="*/ 3657456 h 4767395"/>
              <a:gd name="connsiteX44" fmla="*/ 7574513 w 7598667"/>
              <a:gd name="connsiteY44" fmla="*/ 3873650 h 4767395"/>
              <a:gd name="connsiteX45" fmla="*/ 7598667 w 7598667"/>
              <a:gd name="connsiteY45" fmla="*/ 3822008 h 4767395"/>
              <a:gd name="connsiteX46" fmla="*/ 6283768 w 7598667"/>
              <a:gd name="connsiteY46" fmla="*/ 2708318 h 4767395"/>
              <a:gd name="connsiteX47" fmla="*/ 4645575 w 7598667"/>
              <a:gd name="connsiteY47" fmla="*/ 1583297 h 4767395"/>
              <a:gd name="connsiteX48" fmla="*/ 3867373 w 7598667"/>
              <a:gd name="connsiteY48" fmla="*/ 1139217 h 4767395"/>
              <a:gd name="connsiteX49" fmla="*/ 3486103 w 7598667"/>
              <a:gd name="connsiteY49" fmla="*/ 704132 h 4767395"/>
              <a:gd name="connsiteX50" fmla="*/ 3074370 w 7598667"/>
              <a:gd name="connsiteY50" fmla="*/ 0 h 4767395"/>
              <a:gd name="connsiteX51" fmla="*/ 2538717 w 7598667"/>
              <a:gd name="connsiteY51" fmla="*/ 1119912 h 4767395"/>
              <a:gd name="connsiteX52" fmla="*/ 2219947 w 7598667"/>
              <a:gd name="connsiteY52" fmla="*/ 1136758 h 4767395"/>
              <a:gd name="connsiteX53" fmla="*/ 1912323 w 7598667"/>
              <a:gd name="connsiteY53" fmla="*/ 1189352 h 4767395"/>
              <a:gd name="connsiteX54" fmla="*/ 1399497 w 7598667"/>
              <a:gd name="connsiteY54" fmla="*/ 1250165 h 4767395"/>
              <a:gd name="connsiteX55" fmla="*/ 843361 w 7598667"/>
              <a:gd name="connsiteY55" fmla="*/ 1221753 h 4767395"/>
              <a:gd name="connsiteX56" fmla="*/ 679955 w 7598667"/>
              <a:gd name="connsiteY56" fmla="*/ 1461463 h 4767395"/>
              <a:gd name="connsiteX57" fmla="*/ 572088 w 7598667"/>
              <a:gd name="connsiteY57" fmla="*/ 1445451 h 4767395"/>
              <a:gd name="connsiteX58" fmla="*/ 517266 w 7598667"/>
              <a:gd name="connsiteY58" fmla="*/ 1598752 h 4767395"/>
              <a:gd name="connsiteX59" fmla="*/ 114583 w 7598667"/>
              <a:gd name="connsiteY59" fmla="*/ 1417349 h 4767395"/>
              <a:gd name="connsiteX60" fmla="*/ 111481 w 7598667"/>
              <a:gd name="connsiteY60" fmla="*/ 1600104 h 4767395"/>
              <a:gd name="connsiteX61" fmla="*/ 0 w 7598667"/>
              <a:gd name="connsiteY61" fmla="*/ 1721116 h 4767395"/>
              <a:gd name="connsiteX62" fmla="*/ 11458 w 7598667"/>
              <a:gd name="connsiteY62" fmla="*/ 1907373 h 4767395"/>
              <a:gd name="connsiteX63" fmla="*/ 145291 w 7598667"/>
              <a:gd name="connsiteY63" fmla="*/ 1903667 h 4767395"/>
              <a:gd name="connsiteX64" fmla="*/ 364227 w 7598667"/>
              <a:gd name="connsiteY64" fmla="*/ 1974207 h 4767395"/>
              <a:gd name="connsiteX65" fmla="*/ 558015 w 7598667"/>
              <a:gd name="connsiteY65" fmla="*/ 2108485 h 4767395"/>
              <a:gd name="connsiteX66" fmla="*/ 493191 w 7598667"/>
              <a:gd name="connsiteY66" fmla="*/ 2296697 h 4767395"/>
              <a:gd name="connsiteX67" fmla="*/ 730136 w 7598667"/>
              <a:gd name="connsiteY67" fmla="*/ 2526836 h 4767395"/>
              <a:gd name="connsiteX0" fmla="*/ 730136 w 7598667"/>
              <a:gd name="connsiteY0" fmla="*/ 2526836 h 4767395"/>
              <a:gd name="connsiteX1" fmla="*/ 565706 w 7598667"/>
              <a:gd name="connsiteY1" fmla="*/ 2879429 h 4767395"/>
              <a:gd name="connsiteX2" fmla="*/ 1581370 w 7598667"/>
              <a:gd name="connsiteY2" fmla="*/ 3298041 h 4767395"/>
              <a:gd name="connsiteX3" fmla="*/ 1389433 w 7598667"/>
              <a:gd name="connsiteY3" fmla="*/ 3770451 h 4767395"/>
              <a:gd name="connsiteX4" fmla="*/ 1116274 w 7598667"/>
              <a:gd name="connsiteY4" fmla="*/ 4410917 h 4767395"/>
              <a:gd name="connsiteX5" fmla="*/ 1432266 w 7598667"/>
              <a:gd name="connsiteY5" fmla="*/ 4300221 h 4767395"/>
              <a:gd name="connsiteX6" fmla="*/ 1544385 w 7598667"/>
              <a:gd name="connsiteY6" fmla="*/ 4131991 h 4767395"/>
              <a:gd name="connsiteX7" fmla="*/ 1562646 w 7598667"/>
              <a:gd name="connsiteY7" fmla="*/ 4008919 h 4767395"/>
              <a:gd name="connsiteX8" fmla="*/ 1692283 w 7598667"/>
              <a:gd name="connsiteY8" fmla="*/ 4030138 h 4767395"/>
              <a:gd name="connsiteX9" fmla="*/ 1658364 w 7598667"/>
              <a:gd name="connsiteY9" fmla="*/ 4110832 h 4767395"/>
              <a:gd name="connsiteX10" fmla="*/ 2041774 w 7598667"/>
              <a:gd name="connsiteY10" fmla="*/ 4243777 h 4767395"/>
              <a:gd name="connsiteX11" fmla="*/ 2106574 w 7598667"/>
              <a:gd name="connsiteY11" fmla="*/ 4270008 h 4767395"/>
              <a:gd name="connsiteX12" fmla="*/ 2105366 w 7598667"/>
              <a:gd name="connsiteY12" fmla="*/ 4175518 h 4767395"/>
              <a:gd name="connsiteX13" fmla="*/ 2152043 w 7598667"/>
              <a:gd name="connsiteY13" fmla="*/ 3979079 h 4767395"/>
              <a:gd name="connsiteX14" fmla="*/ 2236940 w 7598667"/>
              <a:gd name="connsiteY14" fmla="*/ 3504740 h 4767395"/>
              <a:gd name="connsiteX15" fmla="*/ 3115731 w 7598667"/>
              <a:gd name="connsiteY15" fmla="*/ 4205776 h 4767395"/>
              <a:gd name="connsiteX16" fmla="*/ 3405817 w 7598667"/>
              <a:gd name="connsiteY16" fmla="*/ 4344812 h 4767395"/>
              <a:gd name="connsiteX17" fmla="*/ 3609299 w 7598667"/>
              <a:gd name="connsiteY17" fmla="*/ 4380766 h 4767395"/>
              <a:gd name="connsiteX18" fmla="*/ 3857501 w 7598667"/>
              <a:gd name="connsiteY18" fmla="*/ 4443399 h 4767395"/>
              <a:gd name="connsiteX19" fmla="*/ 4148027 w 7598667"/>
              <a:gd name="connsiteY19" fmla="*/ 4494406 h 4767395"/>
              <a:gd name="connsiteX20" fmla="*/ 4221919 w 7598667"/>
              <a:gd name="connsiteY20" fmla="*/ 4475373 h 4767395"/>
              <a:gd name="connsiteX21" fmla="*/ 4210193 w 7598667"/>
              <a:gd name="connsiteY21" fmla="*/ 3990401 h 4767395"/>
              <a:gd name="connsiteX22" fmla="*/ 4217302 w 7598667"/>
              <a:gd name="connsiteY22" fmla="*/ 3696029 h 4767395"/>
              <a:gd name="connsiteX23" fmla="*/ 4269961 w 7598667"/>
              <a:gd name="connsiteY23" fmla="*/ 3651410 h 4767395"/>
              <a:gd name="connsiteX24" fmla="*/ 4732643 w 7598667"/>
              <a:gd name="connsiteY24" fmla="*/ 4034373 h 4767395"/>
              <a:gd name="connsiteX25" fmla="*/ 5094939 w 7598667"/>
              <a:gd name="connsiteY25" fmla="*/ 4282195 h 4767395"/>
              <a:gd name="connsiteX26" fmla="*/ 5679413 w 7598667"/>
              <a:gd name="connsiteY26" fmla="*/ 4767395 h 4767395"/>
              <a:gd name="connsiteX27" fmla="*/ 5686417 w 7598667"/>
              <a:gd name="connsiteY27" fmla="*/ 4457544 h 4767395"/>
              <a:gd name="connsiteX28" fmla="*/ 5532213 w 7598667"/>
              <a:gd name="connsiteY28" fmla="*/ 4196381 h 4767395"/>
              <a:gd name="connsiteX29" fmla="*/ 5802992 w 7598667"/>
              <a:gd name="connsiteY29" fmla="*/ 4114941 h 4767395"/>
              <a:gd name="connsiteX30" fmla="*/ 6076406 w 7598667"/>
              <a:gd name="connsiteY30" fmla="*/ 4022686 h 4767395"/>
              <a:gd name="connsiteX31" fmla="*/ 6071962 w 7598667"/>
              <a:gd name="connsiteY31" fmla="*/ 3768005 h 4767395"/>
              <a:gd name="connsiteX32" fmla="*/ 6316631 w 7598667"/>
              <a:gd name="connsiteY32" fmla="*/ 3756645 h 4767395"/>
              <a:gd name="connsiteX33" fmla="*/ 6250399 w 7598667"/>
              <a:gd name="connsiteY33" fmla="*/ 3723201 h 4767395"/>
              <a:gd name="connsiteX34" fmla="*/ 6127918 w 7598667"/>
              <a:gd name="connsiteY34" fmla="*/ 3697992 h 4767395"/>
              <a:gd name="connsiteX35" fmla="*/ 6168154 w 7598667"/>
              <a:gd name="connsiteY35" fmla="*/ 3613896 h 4767395"/>
              <a:gd name="connsiteX36" fmla="*/ 6208040 w 7598667"/>
              <a:gd name="connsiteY36" fmla="*/ 3537620 h 4767395"/>
              <a:gd name="connsiteX37" fmla="*/ 6325548 w 7598667"/>
              <a:gd name="connsiteY37" fmla="*/ 3606063 h 4767395"/>
              <a:gd name="connsiteX38" fmla="*/ 6403947 w 7598667"/>
              <a:gd name="connsiteY38" fmla="*/ 3590144 h 4767395"/>
              <a:gd name="connsiteX39" fmla="*/ 6504196 w 7598667"/>
              <a:gd name="connsiteY39" fmla="*/ 3569928 h 4767395"/>
              <a:gd name="connsiteX40" fmla="*/ 6646108 w 7598667"/>
              <a:gd name="connsiteY40" fmla="*/ 3607986 h 4767395"/>
              <a:gd name="connsiteX41" fmla="*/ 6783667 w 7598667"/>
              <a:gd name="connsiteY41" fmla="*/ 3356272 h 4767395"/>
              <a:gd name="connsiteX42" fmla="*/ 7048723 w 7598667"/>
              <a:gd name="connsiteY42" fmla="*/ 3532810 h 4767395"/>
              <a:gd name="connsiteX43" fmla="*/ 7241176 w 7598667"/>
              <a:gd name="connsiteY43" fmla="*/ 3657456 h 4767395"/>
              <a:gd name="connsiteX44" fmla="*/ 7574513 w 7598667"/>
              <a:gd name="connsiteY44" fmla="*/ 3873650 h 4767395"/>
              <a:gd name="connsiteX45" fmla="*/ 7598667 w 7598667"/>
              <a:gd name="connsiteY45" fmla="*/ 3822008 h 4767395"/>
              <a:gd name="connsiteX46" fmla="*/ 6283768 w 7598667"/>
              <a:gd name="connsiteY46" fmla="*/ 2708318 h 4767395"/>
              <a:gd name="connsiteX47" fmla="*/ 4645575 w 7598667"/>
              <a:gd name="connsiteY47" fmla="*/ 1583297 h 4767395"/>
              <a:gd name="connsiteX48" fmla="*/ 3867373 w 7598667"/>
              <a:gd name="connsiteY48" fmla="*/ 1139217 h 4767395"/>
              <a:gd name="connsiteX49" fmla="*/ 3486103 w 7598667"/>
              <a:gd name="connsiteY49" fmla="*/ 704132 h 4767395"/>
              <a:gd name="connsiteX50" fmla="*/ 3074370 w 7598667"/>
              <a:gd name="connsiteY50" fmla="*/ 0 h 4767395"/>
              <a:gd name="connsiteX51" fmla="*/ 2538717 w 7598667"/>
              <a:gd name="connsiteY51" fmla="*/ 1119912 h 4767395"/>
              <a:gd name="connsiteX52" fmla="*/ 2219947 w 7598667"/>
              <a:gd name="connsiteY52" fmla="*/ 1136758 h 4767395"/>
              <a:gd name="connsiteX53" fmla="*/ 1912323 w 7598667"/>
              <a:gd name="connsiteY53" fmla="*/ 1189352 h 4767395"/>
              <a:gd name="connsiteX54" fmla="*/ 1399497 w 7598667"/>
              <a:gd name="connsiteY54" fmla="*/ 1250165 h 4767395"/>
              <a:gd name="connsiteX55" fmla="*/ 843361 w 7598667"/>
              <a:gd name="connsiteY55" fmla="*/ 1221753 h 4767395"/>
              <a:gd name="connsiteX56" fmla="*/ 679955 w 7598667"/>
              <a:gd name="connsiteY56" fmla="*/ 1461463 h 4767395"/>
              <a:gd name="connsiteX57" fmla="*/ 572088 w 7598667"/>
              <a:gd name="connsiteY57" fmla="*/ 1445451 h 4767395"/>
              <a:gd name="connsiteX58" fmla="*/ 517266 w 7598667"/>
              <a:gd name="connsiteY58" fmla="*/ 1598752 h 4767395"/>
              <a:gd name="connsiteX59" fmla="*/ 114583 w 7598667"/>
              <a:gd name="connsiteY59" fmla="*/ 1417349 h 4767395"/>
              <a:gd name="connsiteX60" fmla="*/ 111481 w 7598667"/>
              <a:gd name="connsiteY60" fmla="*/ 1600104 h 4767395"/>
              <a:gd name="connsiteX61" fmla="*/ 0 w 7598667"/>
              <a:gd name="connsiteY61" fmla="*/ 1721116 h 4767395"/>
              <a:gd name="connsiteX62" fmla="*/ 11458 w 7598667"/>
              <a:gd name="connsiteY62" fmla="*/ 1907373 h 4767395"/>
              <a:gd name="connsiteX63" fmla="*/ 145291 w 7598667"/>
              <a:gd name="connsiteY63" fmla="*/ 1903667 h 4767395"/>
              <a:gd name="connsiteX64" fmla="*/ 364227 w 7598667"/>
              <a:gd name="connsiteY64" fmla="*/ 1974207 h 4767395"/>
              <a:gd name="connsiteX65" fmla="*/ 558015 w 7598667"/>
              <a:gd name="connsiteY65" fmla="*/ 2108485 h 4767395"/>
              <a:gd name="connsiteX66" fmla="*/ 493191 w 7598667"/>
              <a:gd name="connsiteY66" fmla="*/ 2296697 h 4767395"/>
              <a:gd name="connsiteX67" fmla="*/ 730136 w 7598667"/>
              <a:gd name="connsiteY67" fmla="*/ 2526836 h 4767395"/>
              <a:gd name="connsiteX0" fmla="*/ 730136 w 7598667"/>
              <a:gd name="connsiteY0" fmla="*/ 2526836 h 4767395"/>
              <a:gd name="connsiteX1" fmla="*/ 565706 w 7598667"/>
              <a:gd name="connsiteY1" fmla="*/ 2879429 h 4767395"/>
              <a:gd name="connsiteX2" fmla="*/ 1581370 w 7598667"/>
              <a:gd name="connsiteY2" fmla="*/ 3298041 h 4767395"/>
              <a:gd name="connsiteX3" fmla="*/ 1389433 w 7598667"/>
              <a:gd name="connsiteY3" fmla="*/ 3770451 h 4767395"/>
              <a:gd name="connsiteX4" fmla="*/ 1116274 w 7598667"/>
              <a:gd name="connsiteY4" fmla="*/ 4410917 h 4767395"/>
              <a:gd name="connsiteX5" fmla="*/ 1432266 w 7598667"/>
              <a:gd name="connsiteY5" fmla="*/ 4300221 h 4767395"/>
              <a:gd name="connsiteX6" fmla="*/ 1544385 w 7598667"/>
              <a:gd name="connsiteY6" fmla="*/ 4131991 h 4767395"/>
              <a:gd name="connsiteX7" fmla="*/ 1562646 w 7598667"/>
              <a:gd name="connsiteY7" fmla="*/ 4008919 h 4767395"/>
              <a:gd name="connsiteX8" fmla="*/ 1726006 w 7598667"/>
              <a:gd name="connsiteY8" fmla="*/ 4034355 h 4767395"/>
              <a:gd name="connsiteX9" fmla="*/ 1658364 w 7598667"/>
              <a:gd name="connsiteY9" fmla="*/ 4110832 h 4767395"/>
              <a:gd name="connsiteX10" fmla="*/ 2041774 w 7598667"/>
              <a:gd name="connsiteY10" fmla="*/ 4243777 h 4767395"/>
              <a:gd name="connsiteX11" fmla="*/ 2106574 w 7598667"/>
              <a:gd name="connsiteY11" fmla="*/ 4270008 h 4767395"/>
              <a:gd name="connsiteX12" fmla="*/ 2105366 w 7598667"/>
              <a:gd name="connsiteY12" fmla="*/ 4175518 h 4767395"/>
              <a:gd name="connsiteX13" fmla="*/ 2152043 w 7598667"/>
              <a:gd name="connsiteY13" fmla="*/ 3979079 h 4767395"/>
              <a:gd name="connsiteX14" fmla="*/ 2236940 w 7598667"/>
              <a:gd name="connsiteY14" fmla="*/ 3504740 h 4767395"/>
              <a:gd name="connsiteX15" fmla="*/ 3115731 w 7598667"/>
              <a:gd name="connsiteY15" fmla="*/ 4205776 h 4767395"/>
              <a:gd name="connsiteX16" fmla="*/ 3405817 w 7598667"/>
              <a:gd name="connsiteY16" fmla="*/ 4344812 h 4767395"/>
              <a:gd name="connsiteX17" fmla="*/ 3609299 w 7598667"/>
              <a:gd name="connsiteY17" fmla="*/ 4380766 h 4767395"/>
              <a:gd name="connsiteX18" fmla="*/ 3857501 w 7598667"/>
              <a:gd name="connsiteY18" fmla="*/ 4443399 h 4767395"/>
              <a:gd name="connsiteX19" fmla="*/ 4148027 w 7598667"/>
              <a:gd name="connsiteY19" fmla="*/ 4494406 h 4767395"/>
              <a:gd name="connsiteX20" fmla="*/ 4221919 w 7598667"/>
              <a:gd name="connsiteY20" fmla="*/ 4475373 h 4767395"/>
              <a:gd name="connsiteX21" fmla="*/ 4210193 w 7598667"/>
              <a:gd name="connsiteY21" fmla="*/ 3990401 h 4767395"/>
              <a:gd name="connsiteX22" fmla="*/ 4217302 w 7598667"/>
              <a:gd name="connsiteY22" fmla="*/ 3696029 h 4767395"/>
              <a:gd name="connsiteX23" fmla="*/ 4269961 w 7598667"/>
              <a:gd name="connsiteY23" fmla="*/ 3651410 h 4767395"/>
              <a:gd name="connsiteX24" fmla="*/ 4732643 w 7598667"/>
              <a:gd name="connsiteY24" fmla="*/ 4034373 h 4767395"/>
              <a:gd name="connsiteX25" fmla="*/ 5094939 w 7598667"/>
              <a:gd name="connsiteY25" fmla="*/ 4282195 h 4767395"/>
              <a:gd name="connsiteX26" fmla="*/ 5679413 w 7598667"/>
              <a:gd name="connsiteY26" fmla="*/ 4767395 h 4767395"/>
              <a:gd name="connsiteX27" fmla="*/ 5686417 w 7598667"/>
              <a:gd name="connsiteY27" fmla="*/ 4457544 h 4767395"/>
              <a:gd name="connsiteX28" fmla="*/ 5532213 w 7598667"/>
              <a:gd name="connsiteY28" fmla="*/ 4196381 h 4767395"/>
              <a:gd name="connsiteX29" fmla="*/ 5802992 w 7598667"/>
              <a:gd name="connsiteY29" fmla="*/ 4114941 h 4767395"/>
              <a:gd name="connsiteX30" fmla="*/ 6076406 w 7598667"/>
              <a:gd name="connsiteY30" fmla="*/ 4022686 h 4767395"/>
              <a:gd name="connsiteX31" fmla="*/ 6071962 w 7598667"/>
              <a:gd name="connsiteY31" fmla="*/ 3768005 h 4767395"/>
              <a:gd name="connsiteX32" fmla="*/ 6316631 w 7598667"/>
              <a:gd name="connsiteY32" fmla="*/ 3756645 h 4767395"/>
              <a:gd name="connsiteX33" fmla="*/ 6250399 w 7598667"/>
              <a:gd name="connsiteY33" fmla="*/ 3723201 h 4767395"/>
              <a:gd name="connsiteX34" fmla="*/ 6127918 w 7598667"/>
              <a:gd name="connsiteY34" fmla="*/ 3697992 h 4767395"/>
              <a:gd name="connsiteX35" fmla="*/ 6168154 w 7598667"/>
              <a:gd name="connsiteY35" fmla="*/ 3613896 h 4767395"/>
              <a:gd name="connsiteX36" fmla="*/ 6208040 w 7598667"/>
              <a:gd name="connsiteY36" fmla="*/ 3537620 h 4767395"/>
              <a:gd name="connsiteX37" fmla="*/ 6325548 w 7598667"/>
              <a:gd name="connsiteY37" fmla="*/ 3606063 h 4767395"/>
              <a:gd name="connsiteX38" fmla="*/ 6403947 w 7598667"/>
              <a:gd name="connsiteY38" fmla="*/ 3590144 h 4767395"/>
              <a:gd name="connsiteX39" fmla="*/ 6504196 w 7598667"/>
              <a:gd name="connsiteY39" fmla="*/ 3569928 h 4767395"/>
              <a:gd name="connsiteX40" fmla="*/ 6646108 w 7598667"/>
              <a:gd name="connsiteY40" fmla="*/ 3607986 h 4767395"/>
              <a:gd name="connsiteX41" fmla="*/ 6783667 w 7598667"/>
              <a:gd name="connsiteY41" fmla="*/ 3356272 h 4767395"/>
              <a:gd name="connsiteX42" fmla="*/ 7048723 w 7598667"/>
              <a:gd name="connsiteY42" fmla="*/ 3532810 h 4767395"/>
              <a:gd name="connsiteX43" fmla="*/ 7241176 w 7598667"/>
              <a:gd name="connsiteY43" fmla="*/ 3657456 h 4767395"/>
              <a:gd name="connsiteX44" fmla="*/ 7574513 w 7598667"/>
              <a:gd name="connsiteY44" fmla="*/ 3873650 h 4767395"/>
              <a:gd name="connsiteX45" fmla="*/ 7598667 w 7598667"/>
              <a:gd name="connsiteY45" fmla="*/ 3822008 h 4767395"/>
              <a:gd name="connsiteX46" fmla="*/ 6283768 w 7598667"/>
              <a:gd name="connsiteY46" fmla="*/ 2708318 h 4767395"/>
              <a:gd name="connsiteX47" fmla="*/ 4645575 w 7598667"/>
              <a:gd name="connsiteY47" fmla="*/ 1583297 h 4767395"/>
              <a:gd name="connsiteX48" fmla="*/ 3867373 w 7598667"/>
              <a:gd name="connsiteY48" fmla="*/ 1139217 h 4767395"/>
              <a:gd name="connsiteX49" fmla="*/ 3486103 w 7598667"/>
              <a:gd name="connsiteY49" fmla="*/ 704132 h 4767395"/>
              <a:gd name="connsiteX50" fmla="*/ 3074370 w 7598667"/>
              <a:gd name="connsiteY50" fmla="*/ 0 h 4767395"/>
              <a:gd name="connsiteX51" fmla="*/ 2538717 w 7598667"/>
              <a:gd name="connsiteY51" fmla="*/ 1119912 h 4767395"/>
              <a:gd name="connsiteX52" fmla="*/ 2219947 w 7598667"/>
              <a:gd name="connsiteY52" fmla="*/ 1136758 h 4767395"/>
              <a:gd name="connsiteX53" fmla="*/ 1912323 w 7598667"/>
              <a:gd name="connsiteY53" fmla="*/ 1189352 h 4767395"/>
              <a:gd name="connsiteX54" fmla="*/ 1399497 w 7598667"/>
              <a:gd name="connsiteY54" fmla="*/ 1250165 h 4767395"/>
              <a:gd name="connsiteX55" fmla="*/ 843361 w 7598667"/>
              <a:gd name="connsiteY55" fmla="*/ 1221753 h 4767395"/>
              <a:gd name="connsiteX56" fmla="*/ 679955 w 7598667"/>
              <a:gd name="connsiteY56" fmla="*/ 1461463 h 4767395"/>
              <a:gd name="connsiteX57" fmla="*/ 572088 w 7598667"/>
              <a:gd name="connsiteY57" fmla="*/ 1445451 h 4767395"/>
              <a:gd name="connsiteX58" fmla="*/ 517266 w 7598667"/>
              <a:gd name="connsiteY58" fmla="*/ 1598752 h 4767395"/>
              <a:gd name="connsiteX59" fmla="*/ 114583 w 7598667"/>
              <a:gd name="connsiteY59" fmla="*/ 1417349 h 4767395"/>
              <a:gd name="connsiteX60" fmla="*/ 111481 w 7598667"/>
              <a:gd name="connsiteY60" fmla="*/ 1600104 h 4767395"/>
              <a:gd name="connsiteX61" fmla="*/ 0 w 7598667"/>
              <a:gd name="connsiteY61" fmla="*/ 1721116 h 4767395"/>
              <a:gd name="connsiteX62" fmla="*/ 11458 w 7598667"/>
              <a:gd name="connsiteY62" fmla="*/ 1907373 h 4767395"/>
              <a:gd name="connsiteX63" fmla="*/ 145291 w 7598667"/>
              <a:gd name="connsiteY63" fmla="*/ 1903667 h 4767395"/>
              <a:gd name="connsiteX64" fmla="*/ 364227 w 7598667"/>
              <a:gd name="connsiteY64" fmla="*/ 1974207 h 4767395"/>
              <a:gd name="connsiteX65" fmla="*/ 558015 w 7598667"/>
              <a:gd name="connsiteY65" fmla="*/ 2108485 h 4767395"/>
              <a:gd name="connsiteX66" fmla="*/ 493191 w 7598667"/>
              <a:gd name="connsiteY66" fmla="*/ 2296697 h 4767395"/>
              <a:gd name="connsiteX67" fmla="*/ 730136 w 7598667"/>
              <a:gd name="connsiteY67" fmla="*/ 2526836 h 4767395"/>
              <a:gd name="connsiteX0" fmla="*/ 730136 w 7598667"/>
              <a:gd name="connsiteY0" fmla="*/ 2526836 h 4767395"/>
              <a:gd name="connsiteX1" fmla="*/ 565706 w 7598667"/>
              <a:gd name="connsiteY1" fmla="*/ 2879429 h 4767395"/>
              <a:gd name="connsiteX2" fmla="*/ 1581370 w 7598667"/>
              <a:gd name="connsiteY2" fmla="*/ 3298041 h 4767395"/>
              <a:gd name="connsiteX3" fmla="*/ 1389433 w 7598667"/>
              <a:gd name="connsiteY3" fmla="*/ 3770451 h 4767395"/>
              <a:gd name="connsiteX4" fmla="*/ 1116274 w 7598667"/>
              <a:gd name="connsiteY4" fmla="*/ 4410917 h 4767395"/>
              <a:gd name="connsiteX5" fmla="*/ 1432266 w 7598667"/>
              <a:gd name="connsiteY5" fmla="*/ 4300221 h 4767395"/>
              <a:gd name="connsiteX6" fmla="*/ 1544385 w 7598667"/>
              <a:gd name="connsiteY6" fmla="*/ 4131991 h 4767395"/>
              <a:gd name="connsiteX7" fmla="*/ 1562646 w 7598667"/>
              <a:gd name="connsiteY7" fmla="*/ 4008919 h 4767395"/>
              <a:gd name="connsiteX8" fmla="*/ 1726006 w 7598667"/>
              <a:gd name="connsiteY8" fmla="*/ 4034355 h 4767395"/>
              <a:gd name="connsiteX9" fmla="*/ 1687870 w 7598667"/>
              <a:gd name="connsiteY9" fmla="*/ 4127694 h 4767395"/>
              <a:gd name="connsiteX10" fmla="*/ 2041774 w 7598667"/>
              <a:gd name="connsiteY10" fmla="*/ 4243777 h 4767395"/>
              <a:gd name="connsiteX11" fmla="*/ 2106574 w 7598667"/>
              <a:gd name="connsiteY11" fmla="*/ 4270008 h 4767395"/>
              <a:gd name="connsiteX12" fmla="*/ 2105366 w 7598667"/>
              <a:gd name="connsiteY12" fmla="*/ 4175518 h 4767395"/>
              <a:gd name="connsiteX13" fmla="*/ 2152043 w 7598667"/>
              <a:gd name="connsiteY13" fmla="*/ 3979079 h 4767395"/>
              <a:gd name="connsiteX14" fmla="*/ 2236940 w 7598667"/>
              <a:gd name="connsiteY14" fmla="*/ 3504740 h 4767395"/>
              <a:gd name="connsiteX15" fmla="*/ 3115731 w 7598667"/>
              <a:gd name="connsiteY15" fmla="*/ 4205776 h 4767395"/>
              <a:gd name="connsiteX16" fmla="*/ 3405817 w 7598667"/>
              <a:gd name="connsiteY16" fmla="*/ 4344812 h 4767395"/>
              <a:gd name="connsiteX17" fmla="*/ 3609299 w 7598667"/>
              <a:gd name="connsiteY17" fmla="*/ 4380766 h 4767395"/>
              <a:gd name="connsiteX18" fmla="*/ 3857501 w 7598667"/>
              <a:gd name="connsiteY18" fmla="*/ 4443399 h 4767395"/>
              <a:gd name="connsiteX19" fmla="*/ 4148027 w 7598667"/>
              <a:gd name="connsiteY19" fmla="*/ 4494406 h 4767395"/>
              <a:gd name="connsiteX20" fmla="*/ 4221919 w 7598667"/>
              <a:gd name="connsiteY20" fmla="*/ 4475373 h 4767395"/>
              <a:gd name="connsiteX21" fmla="*/ 4210193 w 7598667"/>
              <a:gd name="connsiteY21" fmla="*/ 3990401 h 4767395"/>
              <a:gd name="connsiteX22" fmla="*/ 4217302 w 7598667"/>
              <a:gd name="connsiteY22" fmla="*/ 3696029 h 4767395"/>
              <a:gd name="connsiteX23" fmla="*/ 4269961 w 7598667"/>
              <a:gd name="connsiteY23" fmla="*/ 3651410 h 4767395"/>
              <a:gd name="connsiteX24" fmla="*/ 4732643 w 7598667"/>
              <a:gd name="connsiteY24" fmla="*/ 4034373 h 4767395"/>
              <a:gd name="connsiteX25" fmla="*/ 5094939 w 7598667"/>
              <a:gd name="connsiteY25" fmla="*/ 4282195 h 4767395"/>
              <a:gd name="connsiteX26" fmla="*/ 5679413 w 7598667"/>
              <a:gd name="connsiteY26" fmla="*/ 4767395 h 4767395"/>
              <a:gd name="connsiteX27" fmla="*/ 5686417 w 7598667"/>
              <a:gd name="connsiteY27" fmla="*/ 4457544 h 4767395"/>
              <a:gd name="connsiteX28" fmla="*/ 5532213 w 7598667"/>
              <a:gd name="connsiteY28" fmla="*/ 4196381 h 4767395"/>
              <a:gd name="connsiteX29" fmla="*/ 5802992 w 7598667"/>
              <a:gd name="connsiteY29" fmla="*/ 4114941 h 4767395"/>
              <a:gd name="connsiteX30" fmla="*/ 6076406 w 7598667"/>
              <a:gd name="connsiteY30" fmla="*/ 4022686 h 4767395"/>
              <a:gd name="connsiteX31" fmla="*/ 6071962 w 7598667"/>
              <a:gd name="connsiteY31" fmla="*/ 3768005 h 4767395"/>
              <a:gd name="connsiteX32" fmla="*/ 6316631 w 7598667"/>
              <a:gd name="connsiteY32" fmla="*/ 3756645 h 4767395"/>
              <a:gd name="connsiteX33" fmla="*/ 6250399 w 7598667"/>
              <a:gd name="connsiteY33" fmla="*/ 3723201 h 4767395"/>
              <a:gd name="connsiteX34" fmla="*/ 6127918 w 7598667"/>
              <a:gd name="connsiteY34" fmla="*/ 3697992 h 4767395"/>
              <a:gd name="connsiteX35" fmla="*/ 6168154 w 7598667"/>
              <a:gd name="connsiteY35" fmla="*/ 3613896 h 4767395"/>
              <a:gd name="connsiteX36" fmla="*/ 6208040 w 7598667"/>
              <a:gd name="connsiteY36" fmla="*/ 3537620 h 4767395"/>
              <a:gd name="connsiteX37" fmla="*/ 6325548 w 7598667"/>
              <a:gd name="connsiteY37" fmla="*/ 3606063 h 4767395"/>
              <a:gd name="connsiteX38" fmla="*/ 6403947 w 7598667"/>
              <a:gd name="connsiteY38" fmla="*/ 3590144 h 4767395"/>
              <a:gd name="connsiteX39" fmla="*/ 6504196 w 7598667"/>
              <a:gd name="connsiteY39" fmla="*/ 3569928 h 4767395"/>
              <a:gd name="connsiteX40" fmla="*/ 6646108 w 7598667"/>
              <a:gd name="connsiteY40" fmla="*/ 3607986 h 4767395"/>
              <a:gd name="connsiteX41" fmla="*/ 6783667 w 7598667"/>
              <a:gd name="connsiteY41" fmla="*/ 3356272 h 4767395"/>
              <a:gd name="connsiteX42" fmla="*/ 7048723 w 7598667"/>
              <a:gd name="connsiteY42" fmla="*/ 3532810 h 4767395"/>
              <a:gd name="connsiteX43" fmla="*/ 7241176 w 7598667"/>
              <a:gd name="connsiteY43" fmla="*/ 3657456 h 4767395"/>
              <a:gd name="connsiteX44" fmla="*/ 7574513 w 7598667"/>
              <a:gd name="connsiteY44" fmla="*/ 3873650 h 4767395"/>
              <a:gd name="connsiteX45" fmla="*/ 7598667 w 7598667"/>
              <a:gd name="connsiteY45" fmla="*/ 3822008 h 4767395"/>
              <a:gd name="connsiteX46" fmla="*/ 6283768 w 7598667"/>
              <a:gd name="connsiteY46" fmla="*/ 2708318 h 4767395"/>
              <a:gd name="connsiteX47" fmla="*/ 4645575 w 7598667"/>
              <a:gd name="connsiteY47" fmla="*/ 1583297 h 4767395"/>
              <a:gd name="connsiteX48" fmla="*/ 3867373 w 7598667"/>
              <a:gd name="connsiteY48" fmla="*/ 1139217 h 4767395"/>
              <a:gd name="connsiteX49" fmla="*/ 3486103 w 7598667"/>
              <a:gd name="connsiteY49" fmla="*/ 704132 h 4767395"/>
              <a:gd name="connsiteX50" fmla="*/ 3074370 w 7598667"/>
              <a:gd name="connsiteY50" fmla="*/ 0 h 4767395"/>
              <a:gd name="connsiteX51" fmla="*/ 2538717 w 7598667"/>
              <a:gd name="connsiteY51" fmla="*/ 1119912 h 4767395"/>
              <a:gd name="connsiteX52" fmla="*/ 2219947 w 7598667"/>
              <a:gd name="connsiteY52" fmla="*/ 1136758 h 4767395"/>
              <a:gd name="connsiteX53" fmla="*/ 1912323 w 7598667"/>
              <a:gd name="connsiteY53" fmla="*/ 1189352 h 4767395"/>
              <a:gd name="connsiteX54" fmla="*/ 1399497 w 7598667"/>
              <a:gd name="connsiteY54" fmla="*/ 1250165 h 4767395"/>
              <a:gd name="connsiteX55" fmla="*/ 843361 w 7598667"/>
              <a:gd name="connsiteY55" fmla="*/ 1221753 h 4767395"/>
              <a:gd name="connsiteX56" fmla="*/ 679955 w 7598667"/>
              <a:gd name="connsiteY56" fmla="*/ 1461463 h 4767395"/>
              <a:gd name="connsiteX57" fmla="*/ 572088 w 7598667"/>
              <a:gd name="connsiteY57" fmla="*/ 1445451 h 4767395"/>
              <a:gd name="connsiteX58" fmla="*/ 517266 w 7598667"/>
              <a:gd name="connsiteY58" fmla="*/ 1598752 h 4767395"/>
              <a:gd name="connsiteX59" fmla="*/ 114583 w 7598667"/>
              <a:gd name="connsiteY59" fmla="*/ 1417349 h 4767395"/>
              <a:gd name="connsiteX60" fmla="*/ 111481 w 7598667"/>
              <a:gd name="connsiteY60" fmla="*/ 1600104 h 4767395"/>
              <a:gd name="connsiteX61" fmla="*/ 0 w 7598667"/>
              <a:gd name="connsiteY61" fmla="*/ 1721116 h 4767395"/>
              <a:gd name="connsiteX62" fmla="*/ 11458 w 7598667"/>
              <a:gd name="connsiteY62" fmla="*/ 1907373 h 4767395"/>
              <a:gd name="connsiteX63" fmla="*/ 145291 w 7598667"/>
              <a:gd name="connsiteY63" fmla="*/ 1903667 h 4767395"/>
              <a:gd name="connsiteX64" fmla="*/ 364227 w 7598667"/>
              <a:gd name="connsiteY64" fmla="*/ 1974207 h 4767395"/>
              <a:gd name="connsiteX65" fmla="*/ 558015 w 7598667"/>
              <a:gd name="connsiteY65" fmla="*/ 2108485 h 4767395"/>
              <a:gd name="connsiteX66" fmla="*/ 493191 w 7598667"/>
              <a:gd name="connsiteY66" fmla="*/ 2296697 h 4767395"/>
              <a:gd name="connsiteX67" fmla="*/ 730136 w 7598667"/>
              <a:gd name="connsiteY67" fmla="*/ 2526836 h 4767395"/>
              <a:gd name="connsiteX0" fmla="*/ 730136 w 7598667"/>
              <a:gd name="connsiteY0" fmla="*/ 2526836 h 4767395"/>
              <a:gd name="connsiteX1" fmla="*/ 565706 w 7598667"/>
              <a:gd name="connsiteY1" fmla="*/ 2879429 h 4767395"/>
              <a:gd name="connsiteX2" fmla="*/ 1581370 w 7598667"/>
              <a:gd name="connsiteY2" fmla="*/ 3298041 h 4767395"/>
              <a:gd name="connsiteX3" fmla="*/ 1389433 w 7598667"/>
              <a:gd name="connsiteY3" fmla="*/ 3770451 h 4767395"/>
              <a:gd name="connsiteX4" fmla="*/ 1116274 w 7598667"/>
              <a:gd name="connsiteY4" fmla="*/ 4410917 h 4767395"/>
              <a:gd name="connsiteX5" fmla="*/ 1432266 w 7598667"/>
              <a:gd name="connsiteY5" fmla="*/ 4300221 h 4767395"/>
              <a:gd name="connsiteX6" fmla="*/ 1544385 w 7598667"/>
              <a:gd name="connsiteY6" fmla="*/ 4131991 h 4767395"/>
              <a:gd name="connsiteX7" fmla="*/ 1630094 w 7598667"/>
              <a:gd name="connsiteY7" fmla="*/ 4025781 h 4767395"/>
              <a:gd name="connsiteX8" fmla="*/ 1726006 w 7598667"/>
              <a:gd name="connsiteY8" fmla="*/ 4034355 h 4767395"/>
              <a:gd name="connsiteX9" fmla="*/ 1687870 w 7598667"/>
              <a:gd name="connsiteY9" fmla="*/ 4127694 h 4767395"/>
              <a:gd name="connsiteX10" fmla="*/ 2041774 w 7598667"/>
              <a:gd name="connsiteY10" fmla="*/ 4243777 h 4767395"/>
              <a:gd name="connsiteX11" fmla="*/ 2106574 w 7598667"/>
              <a:gd name="connsiteY11" fmla="*/ 4270008 h 4767395"/>
              <a:gd name="connsiteX12" fmla="*/ 2105366 w 7598667"/>
              <a:gd name="connsiteY12" fmla="*/ 4175518 h 4767395"/>
              <a:gd name="connsiteX13" fmla="*/ 2152043 w 7598667"/>
              <a:gd name="connsiteY13" fmla="*/ 3979079 h 4767395"/>
              <a:gd name="connsiteX14" fmla="*/ 2236940 w 7598667"/>
              <a:gd name="connsiteY14" fmla="*/ 3504740 h 4767395"/>
              <a:gd name="connsiteX15" fmla="*/ 3115731 w 7598667"/>
              <a:gd name="connsiteY15" fmla="*/ 4205776 h 4767395"/>
              <a:gd name="connsiteX16" fmla="*/ 3405817 w 7598667"/>
              <a:gd name="connsiteY16" fmla="*/ 4344812 h 4767395"/>
              <a:gd name="connsiteX17" fmla="*/ 3609299 w 7598667"/>
              <a:gd name="connsiteY17" fmla="*/ 4380766 h 4767395"/>
              <a:gd name="connsiteX18" fmla="*/ 3857501 w 7598667"/>
              <a:gd name="connsiteY18" fmla="*/ 4443399 h 4767395"/>
              <a:gd name="connsiteX19" fmla="*/ 4148027 w 7598667"/>
              <a:gd name="connsiteY19" fmla="*/ 4494406 h 4767395"/>
              <a:gd name="connsiteX20" fmla="*/ 4221919 w 7598667"/>
              <a:gd name="connsiteY20" fmla="*/ 4475373 h 4767395"/>
              <a:gd name="connsiteX21" fmla="*/ 4210193 w 7598667"/>
              <a:gd name="connsiteY21" fmla="*/ 3990401 h 4767395"/>
              <a:gd name="connsiteX22" fmla="*/ 4217302 w 7598667"/>
              <a:gd name="connsiteY22" fmla="*/ 3696029 h 4767395"/>
              <a:gd name="connsiteX23" fmla="*/ 4269961 w 7598667"/>
              <a:gd name="connsiteY23" fmla="*/ 3651410 h 4767395"/>
              <a:gd name="connsiteX24" fmla="*/ 4732643 w 7598667"/>
              <a:gd name="connsiteY24" fmla="*/ 4034373 h 4767395"/>
              <a:gd name="connsiteX25" fmla="*/ 5094939 w 7598667"/>
              <a:gd name="connsiteY25" fmla="*/ 4282195 h 4767395"/>
              <a:gd name="connsiteX26" fmla="*/ 5679413 w 7598667"/>
              <a:gd name="connsiteY26" fmla="*/ 4767395 h 4767395"/>
              <a:gd name="connsiteX27" fmla="*/ 5686417 w 7598667"/>
              <a:gd name="connsiteY27" fmla="*/ 4457544 h 4767395"/>
              <a:gd name="connsiteX28" fmla="*/ 5532213 w 7598667"/>
              <a:gd name="connsiteY28" fmla="*/ 4196381 h 4767395"/>
              <a:gd name="connsiteX29" fmla="*/ 5802992 w 7598667"/>
              <a:gd name="connsiteY29" fmla="*/ 4114941 h 4767395"/>
              <a:gd name="connsiteX30" fmla="*/ 6076406 w 7598667"/>
              <a:gd name="connsiteY30" fmla="*/ 4022686 h 4767395"/>
              <a:gd name="connsiteX31" fmla="*/ 6071962 w 7598667"/>
              <a:gd name="connsiteY31" fmla="*/ 3768005 h 4767395"/>
              <a:gd name="connsiteX32" fmla="*/ 6316631 w 7598667"/>
              <a:gd name="connsiteY32" fmla="*/ 3756645 h 4767395"/>
              <a:gd name="connsiteX33" fmla="*/ 6250399 w 7598667"/>
              <a:gd name="connsiteY33" fmla="*/ 3723201 h 4767395"/>
              <a:gd name="connsiteX34" fmla="*/ 6127918 w 7598667"/>
              <a:gd name="connsiteY34" fmla="*/ 3697992 h 4767395"/>
              <a:gd name="connsiteX35" fmla="*/ 6168154 w 7598667"/>
              <a:gd name="connsiteY35" fmla="*/ 3613896 h 4767395"/>
              <a:gd name="connsiteX36" fmla="*/ 6208040 w 7598667"/>
              <a:gd name="connsiteY36" fmla="*/ 3537620 h 4767395"/>
              <a:gd name="connsiteX37" fmla="*/ 6325548 w 7598667"/>
              <a:gd name="connsiteY37" fmla="*/ 3606063 h 4767395"/>
              <a:gd name="connsiteX38" fmla="*/ 6403947 w 7598667"/>
              <a:gd name="connsiteY38" fmla="*/ 3590144 h 4767395"/>
              <a:gd name="connsiteX39" fmla="*/ 6504196 w 7598667"/>
              <a:gd name="connsiteY39" fmla="*/ 3569928 h 4767395"/>
              <a:gd name="connsiteX40" fmla="*/ 6646108 w 7598667"/>
              <a:gd name="connsiteY40" fmla="*/ 3607986 h 4767395"/>
              <a:gd name="connsiteX41" fmla="*/ 6783667 w 7598667"/>
              <a:gd name="connsiteY41" fmla="*/ 3356272 h 4767395"/>
              <a:gd name="connsiteX42" fmla="*/ 7048723 w 7598667"/>
              <a:gd name="connsiteY42" fmla="*/ 3532810 h 4767395"/>
              <a:gd name="connsiteX43" fmla="*/ 7241176 w 7598667"/>
              <a:gd name="connsiteY43" fmla="*/ 3657456 h 4767395"/>
              <a:gd name="connsiteX44" fmla="*/ 7574513 w 7598667"/>
              <a:gd name="connsiteY44" fmla="*/ 3873650 h 4767395"/>
              <a:gd name="connsiteX45" fmla="*/ 7598667 w 7598667"/>
              <a:gd name="connsiteY45" fmla="*/ 3822008 h 4767395"/>
              <a:gd name="connsiteX46" fmla="*/ 6283768 w 7598667"/>
              <a:gd name="connsiteY46" fmla="*/ 2708318 h 4767395"/>
              <a:gd name="connsiteX47" fmla="*/ 4645575 w 7598667"/>
              <a:gd name="connsiteY47" fmla="*/ 1583297 h 4767395"/>
              <a:gd name="connsiteX48" fmla="*/ 3867373 w 7598667"/>
              <a:gd name="connsiteY48" fmla="*/ 1139217 h 4767395"/>
              <a:gd name="connsiteX49" fmla="*/ 3486103 w 7598667"/>
              <a:gd name="connsiteY49" fmla="*/ 704132 h 4767395"/>
              <a:gd name="connsiteX50" fmla="*/ 3074370 w 7598667"/>
              <a:gd name="connsiteY50" fmla="*/ 0 h 4767395"/>
              <a:gd name="connsiteX51" fmla="*/ 2538717 w 7598667"/>
              <a:gd name="connsiteY51" fmla="*/ 1119912 h 4767395"/>
              <a:gd name="connsiteX52" fmla="*/ 2219947 w 7598667"/>
              <a:gd name="connsiteY52" fmla="*/ 1136758 h 4767395"/>
              <a:gd name="connsiteX53" fmla="*/ 1912323 w 7598667"/>
              <a:gd name="connsiteY53" fmla="*/ 1189352 h 4767395"/>
              <a:gd name="connsiteX54" fmla="*/ 1399497 w 7598667"/>
              <a:gd name="connsiteY54" fmla="*/ 1250165 h 4767395"/>
              <a:gd name="connsiteX55" fmla="*/ 843361 w 7598667"/>
              <a:gd name="connsiteY55" fmla="*/ 1221753 h 4767395"/>
              <a:gd name="connsiteX56" fmla="*/ 679955 w 7598667"/>
              <a:gd name="connsiteY56" fmla="*/ 1461463 h 4767395"/>
              <a:gd name="connsiteX57" fmla="*/ 572088 w 7598667"/>
              <a:gd name="connsiteY57" fmla="*/ 1445451 h 4767395"/>
              <a:gd name="connsiteX58" fmla="*/ 517266 w 7598667"/>
              <a:gd name="connsiteY58" fmla="*/ 1598752 h 4767395"/>
              <a:gd name="connsiteX59" fmla="*/ 114583 w 7598667"/>
              <a:gd name="connsiteY59" fmla="*/ 1417349 h 4767395"/>
              <a:gd name="connsiteX60" fmla="*/ 111481 w 7598667"/>
              <a:gd name="connsiteY60" fmla="*/ 1600104 h 4767395"/>
              <a:gd name="connsiteX61" fmla="*/ 0 w 7598667"/>
              <a:gd name="connsiteY61" fmla="*/ 1721116 h 4767395"/>
              <a:gd name="connsiteX62" fmla="*/ 11458 w 7598667"/>
              <a:gd name="connsiteY62" fmla="*/ 1907373 h 4767395"/>
              <a:gd name="connsiteX63" fmla="*/ 145291 w 7598667"/>
              <a:gd name="connsiteY63" fmla="*/ 1903667 h 4767395"/>
              <a:gd name="connsiteX64" fmla="*/ 364227 w 7598667"/>
              <a:gd name="connsiteY64" fmla="*/ 1974207 h 4767395"/>
              <a:gd name="connsiteX65" fmla="*/ 558015 w 7598667"/>
              <a:gd name="connsiteY65" fmla="*/ 2108485 h 4767395"/>
              <a:gd name="connsiteX66" fmla="*/ 493191 w 7598667"/>
              <a:gd name="connsiteY66" fmla="*/ 2296697 h 4767395"/>
              <a:gd name="connsiteX67" fmla="*/ 730136 w 7598667"/>
              <a:gd name="connsiteY67" fmla="*/ 2526836 h 4767395"/>
              <a:gd name="connsiteX0" fmla="*/ 730136 w 7598667"/>
              <a:gd name="connsiteY0" fmla="*/ 2526836 h 4767395"/>
              <a:gd name="connsiteX1" fmla="*/ 565706 w 7598667"/>
              <a:gd name="connsiteY1" fmla="*/ 2879429 h 4767395"/>
              <a:gd name="connsiteX2" fmla="*/ 1581370 w 7598667"/>
              <a:gd name="connsiteY2" fmla="*/ 3298041 h 4767395"/>
              <a:gd name="connsiteX3" fmla="*/ 1389433 w 7598667"/>
              <a:gd name="connsiteY3" fmla="*/ 3770451 h 4767395"/>
              <a:gd name="connsiteX4" fmla="*/ 1116274 w 7598667"/>
              <a:gd name="connsiteY4" fmla="*/ 4410917 h 4767395"/>
              <a:gd name="connsiteX5" fmla="*/ 1432266 w 7598667"/>
              <a:gd name="connsiteY5" fmla="*/ 4300221 h 4767395"/>
              <a:gd name="connsiteX6" fmla="*/ 1630094 w 7598667"/>
              <a:gd name="connsiteY6" fmla="*/ 4025781 h 4767395"/>
              <a:gd name="connsiteX7" fmla="*/ 1726006 w 7598667"/>
              <a:gd name="connsiteY7" fmla="*/ 4034355 h 4767395"/>
              <a:gd name="connsiteX8" fmla="*/ 1687870 w 7598667"/>
              <a:gd name="connsiteY8" fmla="*/ 4127694 h 4767395"/>
              <a:gd name="connsiteX9" fmla="*/ 2041774 w 7598667"/>
              <a:gd name="connsiteY9" fmla="*/ 4243777 h 4767395"/>
              <a:gd name="connsiteX10" fmla="*/ 2106574 w 7598667"/>
              <a:gd name="connsiteY10" fmla="*/ 4270008 h 4767395"/>
              <a:gd name="connsiteX11" fmla="*/ 2105366 w 7598667"/>
              <a:gd name="connsiteY11" fmla="*/ 4175518 h 4767395"/>
              <a:gd name="connsiteX12" fmla="*/ 2152043 w 7598667"/>
              <a:gd name="connsiteY12" fmla="*/ 3979079 h 4767395"/>
              <a:gd name="connsiteX13" fmla="*/ 2236940 w 7598667"/>
              <a:gd name="connsiteY13" fmla="*/ 3504740 h 4767395"/>
              <a:gd name="connsiteX14" fmla="*/ 3115731 w 7598667"/>
              <a:gd name="connsiteY14" fmla="*/ 4205776 h 4767395"/>
              <a:gd name="connsiteX15" fmla="*/ 3405817 w 7598667"/>
              <a:gd name="connsiteY15" fmla="*/ 4344812 h 4767395"/>
              <a:gd name="connsiteX16" fmla="*/ 3609299 w 7598667"/>
              <a:gd name="connsiteY16" fmla="*/ 4380766 h 4767395"/>
              <a:gd name="connsiteX17" fmla="*/ 3857501 w 7598667"/>
              <a:gd name="connsiteY17" fmla="*/ 4443399 h 4767395"/>
              <a:gd name="connsiteX18" fmla="*/ 4148027 w 7598667"/>
              <a:gd name="connsiteY18" fmla="*/ 4494406 h 4767395"/>
              <a:gd name="connsiteX19" fmla="*/ 4221919 w 7598667"/>
              <a:gd name="connsiteY19" fmla="*/ 4475373 h 4767395"/>
              <a:gd name="connsiteX20" fmla="*/ 4210193 w 7598667"/>
              <a:gd name="connsiteY20" fmla="*/ 3990401 h 4767395"/>
              <a:gd name="connsiteX21" fmla="*/ 4217302 w 7598667"/>
              <a:gd name="connsiteY21" fmla="*/ 3696029 h 4767395"/>
              <a:gd name="connsiteX22" fmla="*/ 4269961 w 7598667"/>
              <a:gd name="connsiteY22" fmla="*/ 3651410 h 4767395"/>
              <a:gd name="connsiteX23" fmla="*/ 4732643 w 7598667"/>
              <a:gd name="connsiteY23" fmla="*/ 4034373 h 4767395"/>
              <a:gd name="connsiteX24" fmla="*/ 5094939 w 7598667"/>
              <a:gd name="connsiteY24" fmla="*/ 4282195 h 4767395"/>
              <a:gd name="connsiteX25" fmla="*/ 5679413 w 7598667"/>
              <a:gd name="connsiteY25" fmla="*/ 4767395 h 4767395"/>
              <a:gd name="connsiteX26" fmla="*/ 5686417 w 7598667"/>
              <a:gd name="connsiteY26" fmla="*/ 4457544 h 4767395"/>
              <a:gd name="connsiteX27" fmla="*/ 5532213 w 7598667"/>
              <a:gd name="connsiteY27" fmla="*/ 4196381 h 4767395"/>
              <a:gd name="connsiteX28" fmla="*/ 5802992 w 7598667"/>
              <a:gd name="connsiteY28" fmla="*/ 4114941 h 4767395"/>
              <a:gd name="connsiteX29" fmla="*/ 6076406 w 7598667"/>
              <a:gd name="connsiteY29" fmla="*/ 4022686 h 4767395"/>
              <a:gd name="connsiteX30" fmla="*/ 6071962 w 7598667"/>
              <a:gd name="connsiteY30" fmla="*/ 3768005 h 4767395"/>
              <a:gd name="connsiteX31" fmla="*/ 6316631 w 7598667"/>
              <a:gd name="connsiteY31" fmla="*/ 3756645 h 4767395"/>
              <a:gd name="connsiteX32" fmla="*/ 6250399 w 7598667"/>
              <a:gd name="connsiteY32" fmla="*/ 3723201 h 4767395"/>
              <a:gd name="connsiteX33" fmla="*/ 6127918 w 7598667"/>
              <a:gd name="connsiteY33" fmla="*/ 3697992 h 4767395"/>
              <a:gd name="connsiteX34" fmla="*/ 6168154 w 7598667"/>
              <a:gd name="connsiteY34" fmla="*/ 3613896 h 4767395"/>
              <a:gd name="connsiteX35" fmla="*/ 6208040 w 7598667"/>
              <a:gd name="connsiteY35" fmla="*/ 3537620 h 4767395"/>
              <a:gd name="connsiteX36" fmla="*/ 6325548 w 7598667"/>
              <a:gd name="connsiteY36" fmla="*/ 3606063 h 4767395"/>
              <a:gd name="connsiteX37" fmla="*/ 6403947 w 7598667"/>
              <a:gd name="connsiteY37" fmla="*/ 3590144 h 4767395"/>
              <a:gd name="connsiteX38" fmla="*/ 6504196 w 7598667"/>
              <a:gd name="connsiteY38" fmla="*/ 3569928 h 4767395"/>
              <a:gd name="connsiteX39" fmla="*/ 6646108 w 7598667"/>
              <a:gd name="connsiteY39" fmla="*/ 3607986 h 4767395"/>
              <a:gd name="connsiteX40" fmla="*/ 6783667 w 7598667"/>
              <a:gd name="connsiteY40" fmla="*/ 3356272 h 4767395"/>
              <a:gd name="connsiteX41" fmla="*/ 7048723 w 7598667"/>
              <a:gd name="connsiteY41" fmla="*/ 3532810 h 4767395"/>
              <a:gd name="connsiteX42" fmla="*/ 7241176 w 7598667"/>
              <a:gd name="connsiteY42" fmla="*/ 3657456 h 4767395"/>
              <a:gd name="connsiteX43" fmla="*/ 7574513 w 7598667"/>
              <a:gd name="connsiteY43" fmla="*/ 3873650 h 4767395"/>
              <a:gd name="connsiteX44" fmla="*/ 7598667 w 7598667"/>
              <a:gd name="connsiteY44" fmla="*/ 3822008 h 4767395"/>
              <a:gd name="connsiteX45" fmla="*/ 6283768 w 7598667"/>
              <a:gd name="connsiteY45" fmla="*/ 2708318 h 4767395"/>
              <a:gd name="connsiteX46" fmla="*/ 4645575 w 7598667"/>
              <a:gd name="connsiteY46" fmla="*/ 1583297 h 4767395"/>
              <a:gd name="connsiteX47" fmla="*/ 3867373 w 7598667"/>
              <a:gd name="connsiteY47" fmla="*/ 1139217 h 4767395"/>
              <a:gd name="connsiteX48" fmla="*/ 3486103 w 7598667"/>
              <a:gd name="connsiteY48" fmla="*/ 704132 h 4767395"/>
              <a:gd name="connsiteX49" fmla="*/ 3074370 w 7598667"/>
              <a:gd name="connsiteY49" fmla="*/ 0 h 4767395"/>
              <a:gd name="connsiteX50" fmla="*/ 2538717 w 7598667"/>
              <a:gd name="connsiteY50" fmla="*/ 1119912 h 4767395"/>
              <a:gd name="connsiteX51" fmla="*/ 2219947 w 7598667"/>
              <a:gd name="connsiteY51" fmla="*/ 1136758 h 4767395"/>
              <a:gd name="connsiteX52" fmla="*/ 1912323 w 7598667"/>
              <a:gd name="connsiteY52" fmla="*/ 1189352 h 4767395"/>
              <a:gd name="connsiteX53" fmla="*/ 1399497 w 7598667"/>
              <a:gd name="connsiteY53" fmla="*/ 1250165 h 4767395"/>
              <a:gd name="connsiteX54" fmla="*/ 843361 w 7598667"/>
              <a:gd name="connsiteY54" fmla="*/ 1221753 h 4767395"/>
              <a:gd name="connsiteX55" fmla="*/ 679955 w 7598667"/>
              <a:gd name="connsiteY55" fmla="*/ 1461463 h 4767395"/>
              <a:gd name="connsiteX56" fmla="*/ 572088 w 7598667"/>
              <a:gd name="connsiteY56" fmla="*/ 1445451 h 4767395"/>
              <a:gd name="connsiteX57" fmla="*/ 517266 w 7598667"/>
              <a:gd name="connsiteY57" fmla="*/ 1598752 h 4767395"/>
              <a:gd name="connsiteX58" fmla="*/ 114583 w 7598667"/>
              <a:gd name="connsiteY58" fmla="*/ 1417349 h 4767395"/>
              <a:gd name="connsiteX59" fmla="*/ 111481 w 7598667"/>
              <a:gd name="connsiteY59" fmla="*/ 1600104 h 4767395"/>
              <a:gd name="connsiteX60" fmla="*/ 0 w 7598667"/>
              <a:gd name="connsiteY60" fmla="*/ 1721116 h 4767395"/>
              <a:gd name="connsiteX61" fmla="*/ 11458 w 7598667"/>
              <a:gd name="connsiteY61" fmla="*/ 1907373 h 4767395"/>
              <a:gd name="connsiteX62" fmla="*/ 145291 w 7598667"/>
              <a:gd name="connsiteY62" fmla="*/ 1903667 h 4767395"/>
              <a:gd name="connsiteX63" fmla="*/ 364227 w 7598667"/>
              <a:gd name="connsiteY63" fmla="*/ 1974207 h 4767395"/>
              <a:gd name="connsiteX64" fmla="*/ 558015 w 7598667"/>
              <a:gd name="connsiteY64" fmla="*/ 2108485 h 4767395"/>
              <a:gd name="connsiteX65" fmla="*/ 493191 w 7598667"/>
              <a:gd name="connsiteY65" fmla="*/ 2296697 h 4767395"/>
              <a:gd name="connsiteX66" fmla="*/ 730136 w 7598667"/>
              <a:gd name="connsiteY66" fmla="*/ 2526836 h 4767395"/>
              <a:gd name="connsiteX0" fmla="*/ 730136 w 7598667"/>
              <a:gd name="connsiteY0" fmla="*/ 2526836 h 4767395"/>
              <a:gd name="connsiteX1" fmla="*/ 565706 w 7598667"/>
              <a:gd name="connsiteY1" fmla="*/ 2879429 h 4767395"/>
              <a:gd name="connsiteX2" fmla="*/ 1581370 w 7598667"/>
              <a:gd name="connsiteY2" fmla="*/ 3298041 h 4767395"/>
              <a:gd name="connsiteX3" fmla="*/ 1389433 w 7598667"/>
              <a:gd name="connsiteY3" fmla="*/ 3770451 h 4767395"/>
              <a:gd name="connsiteX4" fmla="*/ 1116274 w 7598667"/>
              <a:gd name="connsiteY4" fmla="*/ 4410917 h 4767395"/>
              <a:gd name="connsiteX5" fmla="*/ 1432266 w 7598667"/>
              <a:gd name="connsiteY5" fmla="*/ 4300221 h 4767395"/>
              <a:gd name="connsiteX6" fmla="*/ 1630094 w 7598667"/>
              <a:gd name="connsiteY6" fmla="*/ 4025781 h 4767395"/>
              <a:gd name="connsiteX7" fmla="*/ 1726006 w 7598667"/>
              <a:gd name="connsiteY7" fmla="*/ 4034355 h 4767395"/>
              <a:gd name="connsiteX8" fmla="*/ 1687870 w 7598667"/>
              <a:gd name="connsiteY8" fmla="*/ 4127694 h 4767395"/>
              <a:gd name="connsiteX9" fmla="*/ 2041774 w 7598667"/>
              <a:gd name="connsiteY9" fmla="*/ 4243777 h 4767395"/>
              <a:gd name="connsiteX10" fmla="*/ 2106574 w 7598667"/>
              <a:gd name="connsiteY10" fmla="*/ 4270008 h 4767395"/>
              <a:gd name="connsiteX11" fmla="*/ 2105366 w 7598667"/>
              <a:gd name="connsiteY11" fmla="*/ 4175518 h 4767395"/>
              <a:gd name="connsiteX12" fmla="*/ 2152043 w 7598667"/>
              <a:gd name="connsiteY12" fmla="*/ 3979079 h 4767395"/>
              <a:gd name="connsiteX13" fmla="*/ 2236940 w 7598667"/>
              <a:gd name="connsiteY13" fmla="*/ 3504740 h 4767395"/>
              <a:gd name="connsiteX14" fmla="*/ 3115731 w 7598667"/>
              <a:gd name="connsiteY14" fmla="*/ 4205776 h 4767395"/>
              <a:gd name="connsiteX15" fmla="*/ 3405817 w 7598667"/>
              <a:gd name="connsiteY15" fmla="*/ 4344812 h 4767395"/>
              <a:gd name="connsiteX16" fmla="*/ 3609299 w 7598667"/>
              <a:gd name="connsiteY16" fmla="*/ 4380766 h 4767395"/>
              <a:gd name="connsiteX17" fmla="*/ 3857501 w 7598667"/>
              <a:gd name="connsiteY17" fmla="*/ 4443399 h 4767395"/>
              <a:gd name="connsiteX18" fmla="*/ 4148027 w 7598667"/>
              <a:gd name="connsiteY18" fmla="*/ 4494406 h 4767395"/>
              <a:gd name="connsiteX19" fmla="*/ 4221919 w 7598667"/>
              <a:gd name="connsiteY19" fmla="*/ 4475373 h 4767395"/>
              <a:gd name="connsiteX20" fmla="*/ 4210193 w 7598667"/>
              <a:gd name="connsiteY20" fmla="*/ 3990401 h 4767395"/>
              <a:gd name="connsiteX21" fmla="*/ 4217302 w 7598667"/>
              <a:gd name="connsiteY21" fmla="*/ 3696029 h 4767395"/>
              <a:gd name="connsiteX22" fmla="*/ 4269961 w 7598667"/>
              <a:gd name="connsiteY22" fmla="*/ 3651410 h 4767395"/>
              <a:gd name="connsiteX23" fmla="*/ 4732643 w 7598667"/>
              <a:gd name="connsiteY23" fmla="*/ 4034373 h 4767395"/>
              <a:gd name="connsiteX24" fmla="*/ 5094939 w 7598667"/>
              <a:gd name="connsiteY24" fmla="*/ 4282195 h 4767395"/>
              <a:gd name="connsiteX25" fmla="*/ 5679413 w 7598667"/>
              <a:gd name="connsiteY25" fmla="*/ 4767395 h 4767395"/>
              <a:gd name="connsiteX26" fmla="*/ 5686417 w 7598667"/>
              <a:gd name="connsiteY26" fmla="*/ 4457544 h 4767395"/>
              <a:gd name="connsiteX27" fmla="*/ 5532213 w 7598667"/>
              <a:gd name="connsiteY27" fmla="*/ 4196381 h 4767395"/>
              <a:gd name="connsiteX28" fmla="*/ 5802992 w 7598667"/>
              <a:gd name="connsiteY28" fmla="*/ 4114941 h 4767395"/>
              <a:gd name="connsiteX29" fmla="*/ 6076406 w 7598667"/>
              <a:gd name="connsiteY29" fmla="*/ 4022686 h 4767395"/>
              <a:gd name="connsiteX30" fmla="*/ 6071962 w 7598667"/>
              <a:gd name="connsiteY30" fmla="*/ 3768005 h 4767395"/>
              <a:gd name="connsiteX31" fmla="*/ 6316631 w 7598667"/>
              <a:gd name="connsiteY31" fmla="*/ 3756645 h 4767395"/>
              <a:gd name="connsiteX32" fmla="*/ 6250399 w 7598667"/>
              <a:gd name="connsiteY32" fmla="*/ 3723201 h 4767395"/>
              <a:gd name="connsiteX33" fmla="*/ 6127918 w 7598667"/>
              <a:gd name="connsiteY33" fmla="*/ 3697992 h 4767395"/>
              <a:gd name="connsiteX34" fmla="*/ 6168154 w 7598667"/>
              <a:gd name="connsiteY34" fmla="*/ 3613896 h 4767395"/>
              <a:gd name="connsiteX35" fmla="*/ 6208040 w 7598667"/>
              <a:gd name="connsiteY35" fmla="*/ 3537620 h 4767395"/>
              <a:gd name="connsiteX36" fmla="*/ 6325548 w 7598667"/>
              <a:gd name="connsiteY36" fmla="*/ 3606063 h 4767395"/>
              <a:gd name="connsiteX37" fmla="*/ 6403947 w 7598667"/>
              <a:gd name="connsiteY37" fmla="*/ 3590144 h 4767395"/>
              <a:gd name="connsiteX38" fmla="*/ 6504196 w 7598667"/>
              <a:gd name="connsiteY38" fmla="*/ 3569928 h 4767395"/>
              <a:gd name="connsiteX39" fmla="*/ 6646108 w 7598667"/>
              <a:gd name="connsiteY39" fmla="*/ 3607986 h 4767395"/>
              <a:gd name="connsiteX40" fmla="*/ 6783667 w 7598667"/>
              <a:gd name="connsiteY40" fmla="*/ 3356272 h 4767395"/>
              <a:gd name="connsiteX41" fmla="*/ 7048723 w 7598667"/>
              <a:gd name="connsiteY41" fmla="*/ 3532810 h 4767395"/>
              <a:gd name="connsiteX42" fmla="*/ 7241176 w 7598667"/>
              <a:gd name="connsiteY42" fmla="*/ 3657456 h 4767395"/>
              <a:gd name="connsiteX43" fmla="*/ 7574513 w 7598667"/>
              <a:gd name="connsiteY43" fmla="*/ 3873650 h 4767395"/>
              <a:gd name="connsiteX44" fmla="*/ 7598667 w 7598667"/>
              <a:gd name="connsiteY44" fmla="*/ 3822008 h 4767395"/>
              <a:gd name="connsiteX45" fmla="*/ 6283768 w 7598667"/>
              <a:gd name="connsiteY45" fmla="*/ 2708318 h 4767395"/>
              <a:gd name="connsiteX46" fmla="*/ 4645575 w 7598667"/>
              <a:gd name="connsiteY46" fmla="*/ 1583297 h 4767395"/>
              <a:gd name="connsiteX47" fmla="*/ 3867373 w 7598667"/>
              <a:gd name="connsiteY47" fmla="*/ 1139217 h 4767395"/>
              <a:gd name="connsiteX48" fmla="*/ 3486103 w 7598667"/>
              <a:gd name="connsiteY48" fmla="*/ 704132 h 4767395"/>
              <a:gd name="connsiteX49" fmla="*/ 3074370 w 7598667"/>
              <a:gd name="connsiteY49" fmla="*/ 0 h 4767395"/>
              <a:gd name="connsiteX50" fmla="*/ 2538717 w 7598667"/>
              <a:gd name="connsiteY50" fmla="*/ 1119912 h 4767395"/>
              <a:gd name="connsiteX51" fmla="*/ 2219947 w 7598667"/>
              <a:gd name="connsiteY51" fmla="*/ 1136758 h 4767395"/>
              <a:gd name="connsiteX52" fmla="*/ 1912323 w 7598667"/>
              <a:gd name="connsiteY52" fmla="*/ 1189352 h 4767395"/>
              <a:gd name="connsiteX53" fmla="*/ 1399497 w 7598667"/>
              <a:gd name="connsiteY53" fmla="*/ 1250165 h 4767395"/>
              <a:gd name="connsiteX54" fmla="*/ 843361 w 7598667"/>
              <a:gd name="connsiteY54" fmla="*/ 1221753 h 4767395"/>
              <a:gd name="connsiteX55" fmla="*/ 679955 w 7598667"/>
              <a:gd name="connsiteY55" fmla="*/ 1461463 h 4767395"/>
              <a:gd name="connsiteX56" fmla="*/ 572088 w 7598667"/>
              <a:gd name="connsiteY56" fmla="*/ 1445451 h 4767395"/>
              <a:gd name="connsiteX57" fmla="*/ 517266 w 7598667"/>
              <a:gd name="connsiteY57" fmla="*/ 1598752 h 4767395"/>
              <a:gd name="connsiteX58" fmla="*/ 114583 w 7598667"/>
              <a:gd name="connsiteY58" fmla="*/ 1417349 h 4767395"/>
              <a:gd name="connsiteX59" fmla="*/ 111481 w 7598667"/>
              <a:gd name="connsiteY59" fmla="*/ 1600104 h 4767395"/>
              <a:gd name="connsiteX60" fmla="*/ 0 w 7598667"/>
              <a:gd name="connsiteY60" fmla="*/ 1721116 h 4767395"/>
              <a:gd name="connsiteX61" fmla="*/ 11458 w 7598667"/>
              <a:gd name="connsiteY61" fmla="*/ 1907373 h 4767395"/>
              <a:gd name="connsiteX62" fmla="*/ 145291 w 7598667"/>
              <a:gd name="connsiteY62" fmla="*/ 1903667 h 4767395"/>
              <a:gd name="connsiteX63" fmla="*/ 364227 w 7598667"/>
              <a:gd name="connsiteY63" fmla="*/ 1974207 h 4767395"/>
              <a:gd name="connsiteX64" fmla="*/ 558015 w 7598667"/>
              <a:gd name="connsiteY64" fmla="*/ 2108485 h 4767395"/>
              <a:gd name="connsiteX65" fmla="*/ 493191 w 7598667"/>
              <a:gd name="connsiteY65" fmla="*/ 2296697 h 4767395"/>
              <a:gd name="connsiteX66" fmla="*/ 730136 w 7598667"/>
              <a:gd name="connsiteY66" fmla="*/ 2526836 h 4767395"/>
              <a:gd name="connsiteX0" fmla="*/ 730136 w 7598667"/>
              <a:gd name="connsiteY0" fmla="*/ 2526836 h 4767395"/>
              <a:gd name="connsiteX1" fmla="*/ 565706 w 7598667"/>
              <a:gd name="connsiteY1" fmla="*/ 2879429 h 4767395"/>
              <a:gd name="connsiteX2" fmla="*/ 1581370 w 7598667"/>
              <a:gd name="connsiteY2" fmla="*/ 3298041 h 4767395"/>
              <a:gd name="connsiteX3" fmla="*/ 1389433 w 7598667"/>
              <a:gd name="connsiteY3" fmla="*/ 3770451 h 4767395"/>
              <a:gd name="connsiteX4" fmla="*/ 1116274 w 7598667"/>
              <a:gd name="connsiteY4" fmla="*/ 4410917 h 4767395"/>
              <a:gd name="connsiteX5" fmla="*/ 1432266 w 7598667"/>
              <a:gd name="connsiteY5" fmla="*/ 4300221 h 4767395"/>
              <a:gd name="connsiteX6" fmla="*/ 1630094 w 7598667"/>
              <a:gd name="connsiteY6" fmla="*/ 4025781 h 4767395"/>
              <a:gd name="connsiteX7" fmla="*/ 1726006 w 7598667"/>
              <a:gd name="connsiteY7" fmla="*/ 4034355 h 4767395"/>
              <a:gd name="connsiteX8" fmla="*/ 1687870 w 7598667"/>
              <a:gd name="connsiteY8" fmla="*/ 4127694 h 4767395"/>
              <a:gd name="connsiteX9" fmla="*/ 2041774 w 7598667"/>
              <a:gd name="connsiteY9" fmla="*/ 4243777 h 4767395"/>
              <a:gd name="connsiteX10" fmla="*/ 2106574 w 7598667"/>
              <a:gd name="connsiteY10" fmla="*/ 4270008 h 4767395"/>
              <a:gd name="connsiteX11" fmla="*/ 2105366 w 7598667"/>
              <a:gd name="connsiteY11" fmla="*/ 4175518 h 4767395"/>
              <a:gd name="connsiteX12" fmla="*/ 2152043 w 7598667"/>
              <a:gd name="connsiteY12" fmla="*/ 3979079 h 4767395"/>
              <a:gd name="connsiteX13" fmla="*/ 2236940 w 7598667"/>
              <a:gd name="connsiteY13" fmla="*/ 3504740 h 4767395"/>
              <a:gd name="connsiteX14" fmla="*/ 3115731 w 7598667"/>
              <a:gd name="connsiteY14" fmla="*/ 4205776 h 4767395"/>
              <a:gd name="connsiteX15" fmla="*/ 3405817 w 7598667"/>
              <a:gd name="connsiteY15" fmla="*/ 4344812 h 4767395"/>
              <a:gd name="connsiteX16" fmla="*/ 3609299 w 7598667"/>
              <a:gd name="connsiteY16" fmla="*/ 4380766 h 4767395"/>
              <a:gd name="connsiteX17" fmla="*/ 3882794 w 7598667"/>
              <a:gd name="connsiteY17" fmla="*/ 4430752 h 4767395"/>
              <a:gd name="connsiteX18" fmla="*/ 4148027 w 7598667"/>
              <a:gd name="connsiteY18" fmla="*/ 4494406 h 4767395"/>
              <a:gd name="connsiteX19" fmla="*/ 4221919 w 7598667"/>
              <a:gd name="connsiteY19" fmla="*/ 4475373 h 4767395"/>
              <a:gd name="connsiteX20" fmla="*/ 4210193 w 7598667"/>
              <a:gd name="connsiteY20" fmla="*/ 3990401 h 4767395"/>
              <a:gd name="connsiteX21" fmla="*/ 4217302 w 7598667"/>
              <a:gd name="connsiteY21" fmla="*/ 3696029 h 4767395"/>
              <a:gd name="connsiteX22" fmla="*/ 4269961 w 7598667"/>
              <a:gd name="connsiteY22" fmla="*/ 3651410 h 4767395"/>
              <a:gd name="connsiteX23" fmla="*/ 4732643 w 7598667"/>
              <a:gd name="connsiteY23" fmla="*/ 4034373 h 4767395"/>
              <a:gd name="connsiteX24" fmla="*/ 5094939 w 7598667"/>
              <a:gd name="connsiteY24" fmla="*/ 4282195 h 4767395"/>
              <a:gd name="connsiteX25" fmla="*/ 5679413 w 7598667"/>
              <a:gd name="connsiteY25" fmla="*/ 4767395 h 4767395"/>
              <a:gd name="connsiteX26" fmla="*/ 5686417 w 7598667"/>
              <a:gd name="connsiteY26" fmla="*/ 4457544 h 4767395"/>
              <a:gd name="connsiteX27" fmla="*/ 5532213 w 7598667"/>
              <a:gd name="connsiteY27" fmla="*/ 4196381 h 4767395"/>
              <a:gd name="connsiteX28" fmla="*/ 5802992 w 7598667"/>
              <a:gd name="connsiteY28" fmla="*/ 4114941 h 4767395"/>
              <a:gd name="connsiteX29" fmla="*/ 6076406 w 7598667"/>
              <a:gd name="connsiteY29" fmla="*/ 4022686 h 4767395"/>
              <a:gd name="connsiteX30" fmla="*/ 6071962 w 7598667"/>
              <a:gd name="connsiteY30" fmla="*/ 3768005 h 4767395"/>
              <a:gd name="connsiteX31" fmla="*/ 6316631 w 7598667"/>
              <a:gd name="connsiteY31" fmla="*/ 3756645 h 4767395"/>
              <a:gd name="connsiteX32" fmla="*/ 6250399 w 7598667"/>
              <a:gd name="connsiteY32" fmla="*/ 3723201 h 4767395"/>
              <a:gd name="connsiteX33" fmla="*/ 6127918 w 7598667"/>
              <a:gd name="connsiteY33" fmla="*/ 3697992 h 4767395"/>
              <a:gd name="connsiteX34" fmla="*/ 6168154 w 7598667"/>
              <a:gd name="connsiteY34" fmla="*/ 3613896 h 4767395"/>
              <a:gd name="connsiteX35" fmla="*/ 6208040 w 7598667"/>
              <a:gd name="connsiteY35" fmla="*/ 3537620 h 4767395"/>
              <a:gd name="connsiteX36" fmla="*/ 6325548 w 7598667"/>
              <a:gd name="connsiteY36" fmla="*/ 3606063 h 4767395"/>
              <a:gd name="connsiteX37" fmla="*/ 6403947 w 7598667"/>
              <a:gd name="connsiteY37" fmla="*/ 3590144 h 4767395"/>
              <a:gd name="connsiteX38" fmla="*/ 6504196 w 7598667"/>
              <a:gd name="connsiteY38" fmla="*/ 3569928 h 4767395"/>
              <a:gd name="connsiteX39" fmla="*/ 6646108 w 7598667"/>
              <a:gd name="connsiteY39" fmla="*/ 3607986 h 4767395"/>
              <a:gd name="connsiteX40" fmla="*/ 6783667 w 7598667"/>
              <a:gd name="connsiteY40" fmla="*/ 3356272 h 4767395"/>
              <a:gd name="connsiteX41" fmla="*/ 7048723 w 7598667"/>
              <a:gd name="connsiteY41" fmla="*/ 3532810 h 4767395"/>
              <a:gd name="connsiteX42" fmla="*/ 7241176 w 7598667"/>
              <a:gd name="connsiteY42" fmla="*/ 3657456 h 4767395"/>
              <a:gd name="connsiteX43" fmla="*/ 7574513 w 7598667"/>
              <a:gd name="connsiteY43" fmla="*/ 3873650 h 4767395"/>
              <a:gd name="connsiteX44" fmla="*/ 7598667 w 7598667"/>
              <a:gd name="connsiteY44" fmla="*/ 3822008 h 4767395"/>
              <a:gd name="connsiteX45" fmla="*/ 6283768 w 7598667"/>
              <a:gd name="connsiteY45" fmla="*/ 2708318 h 4767395"/>
              <a:gd name="connsiteX46" fmla="*/ 4645575 w 7598667"/>
              <a:gd name="connsiteY46" fmla="*/ 1583297 h 4767395"/>
              <a:gd name="connsiteX47" fmla="*/ 3867373 w 7598667"/>
              <a:gd name="connsiteY47" fmla="*/ 1139217 h 4767395"/>
              <a:gd name="connsiteX48" fmla="*/ 3486103 w 7598667"/>
              <a:gd name="connsiteY48" fmla="*/ 704132 h 4767395"/>
              <a:gd name="connsiteX49" fmla="*/ 3074370 w 7598667"/>
              <a:gd name="connsiteY49" fmla="*/ 0 h 4767395"/>
              <a:gd name="connsiteX50" fmla="*/ 2538717 w 7598667"/>
              <a:gd name="connsiteY50" fmla="*/ 1119912 h 4767395"/>
              <a:gd name="connsiteX51" fmla="*/ 2219947 w 7598667"/>
              <a:gd name="connsiteY51" fmla="*/ 1136758 h 4767395"/>
              <a:gd name="connsiteX52" fmla="*/ 1912323 w 7598667"/>
              <a:gd name="connsiteY52" fmla="*/ 1189352 h 4767395"/>
              <a:gd name="connsiteX53" fmla="*/ 1399497 w 7598667"/>
              <a:gd name="connsiteY53" fmla="*/ 1250165 h 4767395"/>
              <a:gd name="connsiteX54" fmla="*/ 843361 w 7598667"/>
              <a:gd name="connsiteY54" fmla="*/ 1221753 h 4767395"/>
              <a:gd name="connsiteX55" fmla="*/ 679955 w 7598667"/>
              <a:gd name="connsiteY55" fmla="*/ 1461463 h 4767395"/>
              <a:gd name="connsiteX56" fmla="*/ 572088 w 7598667"/>
              <a:gd name="connsiteY56" fmla="*/ 1445451 h 4767395"/>
              <a:gd name="connsiteX57" fmla="*/ 517266 w 7598667"/>
              <a:gd name="connsiteY57" fmla="*/ 1598752 h 4767395"/>
              <a:gd name="connsiteX58" fmla="*/ 114583 w 7598667"/>
              <a:gd name="connsiteY58" fmla="*/ 1417349 h 4767395"/>
              <a:gd name="connsiteX59" fmla="*/ 111481 w 7598667"/>
              <a:gd name="connsiteY59" fmla="*/ 1600104 h 4767395"/>
              <a:gd name="connsiteX60" fmla="*/ 0 w 7598667"/>
              <a:gd name="connsiteY60" fmla="*/ 1721116 h 4767395"/>
              <a:gd name="connsiteX61" fmla="*/ 11458 w 7598667"/>
              <a:gd name="connsiteY61" fmla="*/ 1907373 h 4767395"/>
              <a:gd name="connsiteX62" fmla="*/ 145291 w 7598667"/>
              <a:gd name="connsiteY62" fmla="*/ 1903667 h 4767395"/>
              <a:gd name="connsiteX63" fmla="*/ 364227 w 7598667"/>
              <a:gd name="connsiteY63" fmla="*/ 1974207 h 4767395"/>
              <a:gd name="connsiteX64" fmla="*/ 558015 w 7598667"/>
              <a:gd name="connsiteY64" fmla="*/ 2108485 h 4767395"/>
              <a:gd name="connsiteX65" fmla="*/ 493191 w 7598667"/>
              <a:gd name="connsiteY65" fmla="*/ 2296697 h 4767395"/>
              <a:gd name="connsiteX66" fmla="*/ 730136 w 7598667"/>
              <a:gd name="connsiteY66" fmla="*/ 2526836 h 4767395"/>
              <a:gd name="connsiteX0" fmla="*/ 730136 w 7598667"/>
              <a:gd name="connsiteY0" fmla="*/ 2526836 h 4767395"/>
              <a:gd name="connsiteX1" fmla="*/ 565706 w 7598667"/>
              <a:gd name="connsiteY1" fmla="*/ 2879429 h 4767395"/>
              <a:gd name="connsiteX2" fmla="*/ 1581370 w 7598667"/>
              <a:gd name="connsiteY2" fmla="*/ 3298041 h 4767395"/>
              <a:gd name="connsiteX3" fmla="*/ 1389433 w 7598667"/>
              <a:gd name="connsiteY3" fmla="*/ 3770451 h 4767395"/>
              <a:gd name="connsiteX4" fmla="*/ 1116274 w 7598667"/>
              <a:gd name="connsiteY4" fmla="*/ 4410917 h 4767395"/>
              <a:gd name="connsiteX5" fmla="*/ 1432266 w 7598667"/>
              <a:gd name="connsiteY5" fmla="*/ 4300221 h 4767395"/>
              <a:gd name="connsiteX6" fmla="*/ 1630094 w 7598667"/>
              <a:gd name="connsiteY6" fmla="*/ 4025781 h 4767395"/>
              <a:gd name="connsiteX7" fmla="*/ 1726006 w 7598667"/>
              <a:gd name="connsiteY7" fmla="*/ 4034355 h 4767395"/>
              <a:gd name="connsiteX8" fmla="*/ 1687870 w 7598667"/>
              <a:gd name="connsiteY8" fmla="*/ 4127694 h 4767395"/>
              <a:gd name="connsiteX9" fmla="*/ 2041774 w 7598667"/>
              <a:gd name="connsiteY9" fmla="*/ 4243777 h 4767395"/>
              <a:gd name="connsiteX10" fmla="*/ 2106574 w 7598667"/>
              <a:gd name="connsiteY10" fmla="*/ 4270008 h 4767395"/>
              <a:gd name="connsiteX11" fmla="*/ 2105366 w 7598667"/>
              <a:gd name="connsiteY11" fmla="*/ 4175518 h 4767395"/>
              <a:gd name="connsiteX12" fmla="*/ 2152043 w 7598667"/>
              <a:gd name="connsiteY12" fmla="*/ 3979079 h 4767395"/>
              <a:gd name="connsiteX13" fmla="*/ 2236940 w 7598667"/>
              <a:gd name="connsiteY13" fmla="*/ 3504740 h 4767395"/>
              <a:gd name="connsiteX14" fmla="*/ 3115731 w 7598667"/>
              <a:gd name="connsiteY14" fmla="*/ 4205776 h 4767395"/>
              <a:gd name="connsiteX15" fmla="*/ 3405817 w 7598667"/>
              <a:gd name="connsiteY15" fmla="*/ 4344812 h 4767395"/>
              <a:gd name="connsiteX16" fmla="*/ 3609299 w 7598667"/>
              <a:gd name="connsiteY16" fmla="*/ 4380766 h 4767395"/>
              <a:gd name="connsiteX17" fmla="*/ 3882794 w 7598667"/>
              <a:gd name="connsiteY17" fmla="*/ 4430752 h 4767395"/>
              <a:gd name="connsiteX18" fmla="*/ 4148027 w 7598667"/>
              <a:gd name="connsiteY18" fmla="*/ 4494406 h 4767395"/>
              <a:gd name="connsiteX19" fmla="*/ 4221919 w 7598667"/>
              <a:gd name="connsiteY19" fmla="*/ 4475373 h 4767395"/>
              <a:gd name="connsiteX20" fmla="*/ 4210193 w 7598667"/>
              <a:gd name="connsiteY20" fmla="*/ 3990401 h 4767395"/>
              <a:gd name="connsiteX21" fmla="*/ 4217302 w 7598667"/>
              <a:gd name="connsiteY21" fmla="*/ 3696029 h 4767395"/>
              <a:gd name="connsiteX22" fmla="*/ 4269961 w 7598667"/>
              <a:gd name="connsiteY22" fmla="*/ 3651410 h 4767395"/>
              <a:gd name="connsiteX23" fmla="*/ 4732643 w 7598667"/>
              <a:gd name="connsiteY23" fmla="*/ 4034373 h 4767395"/>
              <a:gd name="connsiteX24" fmla="*/ 5094939 w 7598667"/>
              <a:gd name="connsiteY24" fmla="*/ 4282195 h 4767395"/>
              <a:gd name="connsiteX25" fmla="*/ 5679413 w 7598667"/>
              <a:gd name="connsiteY25" fmla="*/ 4767395 h 4767395"/>
              <a:gd name="connsiteX26" fmla="*/ 5686417 w 7598667"/>
              <a:gd name="connsiteY26" fmla="*/ 4457544 h 4767395"/>
              <a:gd name="connsiteX27" fmla="*/ 5532213 w 7598667"/>
              <a:gd name="connsiteY27" fmla="*/ 4196381 h 4767395"/>
              <a:gd name="connsiteX28" fmla="*/ 5802992 w 7598667"/>
              <a:gd name="connsiteY28" fmla="*/ 4114941 h 4767395"/>
              <a:gd name="connsiteX29" fmla="*/ 6076406 w 7598667"/>
              <a:gd name="connsiteY29" fmla="*/ 4022686 h 4767395"/>
              <a:gd name="connsiteX30" fmla="*/ 6071962 w 7598667"/>
              <a:gd name="connsiteY30" fmla="*/ 3768005 h 4767395"/>
              <a:gd name="connsiteX31" fmla="*/ 6316631 w 7598667"/>
              <a:gd name="connsiteY31" fmla="*/ 3756645 h 4767395"/>
              <a:gd name="connsiteX32" fmla="*/ 6250399 w 7598667"/>
              <a:gd name="connsiteY32" fmla="*/ 3723201 h 4767395"/>
              <a:gd name="connsiteX33" fmla="*/ 6127918 w 7598667"/>
              <a:gd name="connsiteY33" fmla="*/ 3697992 h 4767395"/>
              <a:gd name="connsiteX34" fmla="*/ 6168154 w 7598667"/>
              <a:gd name="connsiteY34" fmla="*/ 3613896 h 4767395"/>
              <a:gd name="connsiteX35" fmla="*/ 6208040 w 7598667"/>
              <a:gd name="connsiteY35" fmla="*/ 3537620 h 4767395"/>
              <a:gd name="connsiteX36" fmla="*/ 6325548 w 7598667"/>
              <a:gd name="connsiteY36" fmla="*/ 3606063 h 4767395"/>
              <a:gd name="connsiteX37" fmla="*/ 6403947 w 7598667"/>
              <a:gd name="connsiteY37" fmla="*/ 3590144 h 4767395"/>
              <a:gd name="connsiteX38" fmla="*/ 6504196 w 7598667"/>
              <a:gd name="connsiteY38" fmla="*/ 3569928 h 4767395"/>
              <a:gd name="connsiteX39" fmla="*/ 6646108 w 7598667"/>
              <a:gd name="connsiteY39" fmla="*/ 3607986 h 4767395"/>
              <a:gd name="connsiteX40" fmla="*/ 6783667 w 7598667"/>
              <a:gd name="connsiteY40" fmla="*/ 3356272 h 4767395"/>
              <a:gd name="connsiteX41" fmla="*/ 7048723 w 7598667"/>
              <a:gd name="connsiteY41" fmla="*/ 3532810 h 4767395"/>
              <a:gd name="connsiteX42" fmla="*/ 7241176 w 7598667"/>
              <a:gd name="connsiteY42" fmla="*/ 3657456 h 4767395"/>
              <a:gd name="connsiteX43" fmla="*/ 7574513 w 7598667"/>
              <a:gd name="connsiteY43" fmla="*/ 3873650 h 4767395"/>
              <a:gd name="connsiteX44" fmla="*/ 7598667 w 7598667"/>
              <a:gd name="connsiteY44" fmla="*/ 3822008 h 4767395"/>
              <a:gd name="connsiteX45" fmla="*/ 6283768 w 7598667"/>
              <a:gd name="connsiteY45" fmla="*/ 2708318 h 4767395"/>
              <a:gd name="connsiteX46" fmla="*/ 4645575 w 7598667"/>
              <a:gd name="connsiteY46" fmla="*/ 1583297 h 4767395"/>
              <a:gd name="connsiteX47" fmla="*/ 3867373 w 7598667"/>
              <a:gd name="connsiteY47" fmla="*/ 1139217 h 4767395"/>
              <a:gd name="connsiteX48" fmla="*/ 3486103 w 7598667"/>
              <a:gd name="connsiteY48" fmla="*/ 704132 h 4767395"/>
              <a:gd name="connsiteX49" fmla="*/ 3074370 w 7598667"/>
              <a:gd name="connsiteY49" fmla="*/ 0 h 4767395"/>
              <a:gd name="connsiteX50" fmla="*/ 2538717 w 7598667"/>
              <a:gd name="connsiteY50" fmla="*/ 1119912 h 4767395"/>
              <a:gd name="connsiteX51" fmla="*/ 2219947 w 7598667"/>
              <a:gd name="connsiteY51" fmla="*/ 1136758 h 4767395"/>
              <a:gd name="connsiteX52" fmla="*/ 1912323 w 7598667"/>
              <a:gd name="connsiteY52" fmla="*/ 1189352 h 4767395"/>
              <a:gd name="connsiteX53" fmla="*/ 1399497 w 7598667"/>
              <a:gd name="connsiteY53" fmla="*/ 1250165 h 4767395"/>
              <a:gd name="connsiteX54" fmla="*/ 843361 w 7598667"/>
              <a:gd name="connsiteY54" fmla="*/ 1221753 h 4767395"/>
              <a:gd name="connsiteX55" fmla="*/ 679955 w 7598667"/>
              <a:gd name="connsiteY55" fmla="*/ 1461463 h 4767395"/>
              <a:gd name="connsiteX56" fmla="*/ 572088 w 7598667"/>
              <a:gd name="connsiteY56" fmla="*/ 1445451 h 4767395"/>
              <a:gd name="connsiteX57" fmla="*/ 517266 w 7598667"/>
              <a:gd name="connsiteY57" fmla="*/ 1598752 h 4767395"/>
              <a:gd name="connsiteX58" fmla="*/ 114583 w 7598667"/>
              <a:gd name="connsiteY58" fmla="*/ 1417349 h 4767395"/>
              <a:gd name="connsiteX59" fmla="*/ 111481 w 7598667"/>
              <a:gd name="connsiteY59" fmla="*/ 1600104 h 4767395"/>
              <a:gd name="connsiteX60" fmla="*/ 0 w 7598667"/>
              <a:gd name="connsiteY60" fmla="*/ 1721116 h 4767395"/>
              <a:gd name="connsiteX61" fmla="*/ 11458 w 7598667"/>
              <a:gd name="connsiteY61" fmla="*/ 1907373 h 4767395"/>
              <a:gd name="connsiteX62" fmla="*/ 145291 w 7598667"/>
              <a:gd name="connsiteY62" fmla="*/ 1903667 h 4767395"/>
              <a:gd name="connsiteX63" fmla="*/ 364227 w 7598667"/>
              <a:gd name="connsiteY63" fmla="*/ 1974207 h 4767395"/>
              <a:gd name="connsiteX64" fmla="*/ 558015 w 7598667"/>
              <a:gd name="connsiteY64" fmla="*/ 2108485 h 4767395"/>
              <a:gd name="connsiteX65" fmla="*/ 493191 w 7598667"/>
              <a:gd name="connsiteY65" fmla="*/ 2296697 h 4767395"/>
              <a:gd name="connsiteX66" fmla="*/ 730136 w 7598667"/>
              <a:gd name="connsiteY66" fmla="*/ 2526836 h 4767395"/>
              <a:gd name="connsiteX0" fmla="*/ 730136 w 7598667"/>
              <a:gd name="connsiteY0" fmla="*/ 2526836 h 4767395"/>
              <a:gd name="connsiteX1" fmla="*/ 565706 w 7598667"/>
              <a:gd name="connsiteY1" fmla="*/ 2879429 h 4767395"/>
              <a:gd name="connsiteX2" fmla="*/ 1581370 w 7598667"/>
              <a:gd name="connsiteY2" fmla="*/ 3298041 h 4767395"/>
              <a:gd name="connsiteX3" fmla="*/ 1389433 w 7598667"/>
              <a:gd name="connsiteY3" fmla="*/ 3770451 h 4767395"/>
              <a:gd name="connsiteX4" fmla="*/ 1116274 w 7598667"/>
              <a:gd name="connsiteY4" fmla="*/ 4410917 h 4767395"/>
              <a:gd name="connsiteX5" fmla="*/ 1432266 w 7598667"/>
              <a:gd name="connsiteY5" fmla="*/ 4300221 h 4767395"/>
              <a:gd name="connsiteX6" fmla="*/ 1630094 w 7598667"/>
              <a:gd name="connsiteY6" fmla="*/ 4025781 h 4767395"/>
              <a:gd name="connsiteX7" fmla="*/ 1726006 w 7598667"/>
              <a:gd name="connsiteY7" fmla="*/ 4034355 h 4767395"/>
              <a:gd name="connsiteX8" fmla="*/ 1687870 w 7598667"/>
              <a:gd name="connsiteY8" fmla="*/ 4127694 h 4767395"/>
              <a:gd name="connsiteX9" fmla="*/ 2041774 w 7598667"/>
              <a:gd name="connsiteY9" fmla="*/ 4243777 h 4767395"/>
              <a:gd name="connsiteX10" fmla="*/ 2106574 w 7598667"/>
              <a:gd name="connsiteY10" fmla="*/ 4270008 h 4767395"/>
              <a:gd name="connsiteX11" fmla="*/ 2105366 w 7598667"/>
              <a:gd name="connsiteY11" fmla="*/ 4175518 h 4767395"/>
              <a:gd name="connsiteX12" fmla="*/ 2152043 w 7598667"/>
              <a:gd name="connsiteY12" fmla="*/ 3979079 h 4767395"/>
              <a:gd name="connsiteX13" fmla="*/ 2236940 w 7598667"/>
              <a:gd name="connsiteY13" fmla="*/ 3504740 h 4767395"/>
              <a:gd name="connsiteX14" fmla="*/ 3115731 w 7598667"/>
              <a:gd name="connsiteY14" fmla="*/ 4205776 h 4767395"/>
              <a:gd name="connsiteX15" fmla="*/ 3405817 w 7598667"/>
              <a:gd name="connsiteY15" fmla="*/ 4344812 h 4767395"/>
              <a:gd name="connsiteX16" fmla="*/ 3609299 w 7598667"/>
              <a:gd name="connsiteY16" fmla="*/ 4380766 h 4767395"/>
              <a:gd name="connsiteX17" fmla="*/ 3882794 w 7598667"/>
              <a:gd name="connsiteY17" fmla="*/ 4430752 h 4767395"/>
              <a:gd name="connsiteX18" fmla="*/ 4148027 w 7598667"/>
              <a:gd name="connsiteY18" fmla="*/ 4494406 h 4767395"/>
              <a:gd name="connsiteX19" fmla="*/ 4217703 w 7598667"/>
              <a:gd name="connsiteY19" fmla="*/ 4454295 h 4767395"/>
              <a:gd name="connsiteX20" fmla="*/ 4210193 w 7598667"/>
              <a:gd name="connsiteY20" fmla="*/ 3990401 h 4767395"/>
              <a:gd name="connsiteX21" fmla="*/ 4217302 w 7598667"/>
              <a:gd name="connsiteY21" fmla="*/ 3696029 h 4767395"/>
              <a:gd name="connsiteX22" fmla="*/ 4269961 w 7598667"/>
              <a:gd name="connsiteY22" fmla="*/ 3651410 h 4767395"/>
              <a:gd name="connsiteX23" fmla="*/ 4732643 w 7598667"/>
              <a:gd name="connsiteY23" fmla="*/ 4034373 h 4767395"/>
              <a:gd name="connsiteX24" fmla="*/ 5094939 w 7598667"/>
              <a:gd name="connsiteY24" fmla="*/ 4282195 h 4767395"/>
              <a:gd name="connsiteX25" fmla="*/ 5679413 w 7598667"/>
              <a:gd name="connsiteY25" fmla="*/ 4767395 h 4767395"/>
              <a:gd name="connsiteX26" fmla="*/ 5686417 w 7598667"/>
              <a:gd name="connsiteY26" fmla="*/ 4457544 h 4767395"/>
              <a:gd name="connsiteX27" fmla="*/ 5532213 w 7598667"/>
              <a:gd name="connsiteY27" fmla="*/ 4196381 h 4767395"/>
              <a:gd name="connsiteX28" fmla="*/ 5802992 w 7598667"/>
              <a:gd name="connsiteY28" fmla="*/ 4114941 h 4767395"/>
              <a:gd name="connsiteX29" fmla="*/ 6076406 w 7598667"/>
              <a:gd name="connsiteY29" fmla="*/ 4022686 h 4767395"/>
              <a:gd name="connsiteX30" fmla="*/ 6071962 w 7598667"/>
              <a:gd name="connsiteY30" fmla="*/ 3768005 h 4767395"/>
              <a:gd name="connsiteX31" fmla="*/ 6316631 w 7598667"/>
              <a:gd name="connsiteY31" fmla="*/ 3756645 h 4767395"/>
              <a:gd name="connsiteX32" fmla="*/ 6250399 w 7598667"/>
              <a:gd name="connsiteY32" fmla="*/ 3723201 h 4767395"/>
              <a:gd name="connsiteX33" fmla="*/ 6127918 w 7598667"/>
              <a:gd name="connsiteY33" fmla="*/ 3697992 h 4767395"/>
              <a:gd name="connsiteX34" fmla="*/ 6168154 w 7598667"/>
              <a:gd name="connsiteY34" fmla="*/ 3613896 h 4767395"/>
              <a:gd name="connsiteX35" fmla="*/ 6208040 w 7598667"/>
              <a:gd name="connsiteY35" fmla="*/ 3537620 h 4767395"/>
              <a:gd name="connsiteX36" fmla="*/ 6325548 w 7598667"/>
              <a:gd name="connsiteY36" fmla="*/ 3606063 h 4767395"/>
              <a:gd name="connsiteX37" fmla="*/ 6403947 w 7598667"/>
              <a:gd name="connsiteY37" fmla="*/ 3590144 h 4767395"/>
              <a:gd name="connsiteX38" fmla="*/ 6504196 w 7598667"/>
              <a:gd name="connsiteY38" fmla="*/ 3569928 h 4767395"/>
              <a:gd name="connsiteX39" fmla="*/ 6646108 w 7598667"/>
              <a:gd name="connsiteY39" fmla="*/ 3607986 h 4767395"/>
              <a:gd name="connsiteX40" fmla="*/ 6783667 w 7598667"/>
              <a:gd name="connsiteY40" fmla="*/ 3356272 h 4767395"/>
              <a:gd name="connsiteX41" fmla="*/ 7048723 w 7598667"/>
              <a:gd name="connsiteY41" fmla="*/ 3532810 h 4767395"/>
              <a:gd name="connsiteX42" fmla="*/ 7241176 w 7598667"/>
              <a:gd name="connsiteY42" fmla="*/ 3657456 h 4767395"/>
              <a:gd name="connsiteX43" fmla="*/ 7574513 w 7598667"/>
              <a:gd name="connsiteY43" fmla="*/ 3873650 h 4767395"/>
              <a:gd name="connsiteX44" fmla="*/ 7598667 w 7598667"/>
              <a:gd name="connsiteY44" fmla="*/ 3822008 h 4767395"/>
              <a:gd name="connsiteX45" fmla="*/ 6283768 w 7598667"/>
              <a:gd name="connsiteY45" fmla="*/ 2708318 h 4767395"/>
              <a:gd name="connsiteX46" fmla="*/ 4645575 w 7598667"/>
              <a:gd name="connsiteY46" fmla="*/ 1583297 h 4767395"/>
              <a:gd name="connsiteX47" fmla="*/ 3867373 w 7598667"/>
              <a:gd name="connsiteY47" fmla="*/ 1139217 h 4767395"/>
              <a:gd name="connsiteX48" fmla="*/ 3486103 w 7598667"/>
              <a:gd name="connsiteY48" fmla="*/ 704132 h 4767395"/>
              <a:gd name="connsiteX49" fmla="*/ 3074370 w 7598667"/>
              <a:gd name="connsiteY49" fmla="*/ 0 h 4767395"/>
              <a:gd name="connsiteX50" fmla="*/ 2538717 w 7598667"/>
              <a:gd name="connsiteY50" fmla="*/ 1119912 h 4767395"/>
              <a:gd name="connsiteX51" fmla="*/ 2219947 w 7598667"/>
              <a:gd name="connsiteY51" fmla="*/ 1136758 h 4767395"/>
              <a:gd name="connsiteX52" fmla="*/ 1912323 w 7598667"/>
              <a:gd name="connsiteY52" fmla="*/ 1189352 h 4767395"/>
              <a:gd name="connsiteX53" fmla="*/ 1399497 w 7598667"/>
              <a:gd name="connsiteY53" fmla="*/ 1250165 h 4767395"/>
              <a:gd name="connsiteX54" fmla="*/ 843361 w 7598667"/>
              <a:gd name="connsiteY54" fmla="*/ 1221753 h 4767395"/>
              <a:gd name="connsiteX55" fmla="*/ 679955 w 7598667"/>
              <a:gd name="connsiteY55" fmla="*/ 1461463 h 4767395"/>
              <a:gd name="connsiteX56" fmla="*/ 572088 w 7598667"/>
              <a:gd name="connsiteY56" fmla="*/ 1445451 h 4767395"/>
              <a:gd name="connsiteX57" fmla="*/ 517266 w 7598667"/>
              <a:gd name="connsiteY57" fmla="*/ 1598752 h 4767395"/>
              <a:gd name="connsiteX58" fmla="*/ 114583 w 7598667"/>
              <a:gd name="connsiteY58" fmla="*/ 1417349 h 4767395"/>
              <a:gd name="connsiteX59" fmla="*/ 111481 w 7598667"/>
              <a:gd name="connsiteY59" fmla="*/ 1600104 h 4767395"/>
              <a:gd name="connsiteX60" fmla="*/ 0 w 7598667"/>
              <a:gd name="connsiteY60" fmla="*/ 1721116 h 4767395"/>
              <a:gd name="connsiteX61" fmla="*/ 11458 w 7598667"/>
              <a:gd name="connsiteY61" fmla="*/ 1907373 h 4767395"/>
              <a:gd name="connsiteX62" fmla="*/ 145291 w 7598667"/>
              <a:gd name="connsiteY62" fmla="*/ 1903667 h 4767395"/>
              <a:gd name="connsiteX63" fmla="*/ 364227 w 7598667"/>
              <a:gd name="connsiteY63" fmla="*/ 1974207 h 4767395"/>
              <a:gd name="connsiteX64" fmla="*/ 558015 w 7598667"/>
              <a:gd name="connsiteY64" fmla="*/ 2108485 h 4767395"/>
              <a:gd name="connsiteX65" fmla="*/ 493191 w 7598667"/>
              <a:gd name="connsiteY65" fmla="*/ 2296697 h 4767395"/>
              <a:gd name="connsiteX66" fmla="*/ 730136 w 7598667"/>
              <a:gd name="connsiteY66" fmla="*/ 2526836 h 4767395"/>
              <a:gd name="connsiteX0" fmla="*/ 730136 w 7598667"/>
              <a:gd name="connsiteY0" fmla="*/ 2526836 h 4767395"/>
              <a:gd name="connsiteX1" fmla="*/ 565706 w 7598667"/>
              <a:gd name="connsiteY1" fmla="*/ 2879429 h 4767395"/>
              <a:gd name="connsiteX2" fmla="*/ 1581370 w 7598667"/>
              <a:gd name="connsiteY2" fmla="*/ 3298041 h 4767395"/>
              <a:gd name="connsiteX3" fmla="*/ 1389433 w 7598667"/>
              <a:gd name="connsiteY3" fmla="*/ 3770451 h 4767395"/>
              <a:gd name="connsiteX4" fmla="*/ 1116274 w 7598667"/>
              <a:gd name="connsiteY4" fmla="*/ 4410917 h 4767395"/>
              <a:gd name="connsiteX5" fmla="*/ 1432266 w 7598667"/>
              <a:gd name="connsiteY5" fmla="*/ 4300221 h 4767395"/>
              <a:gd name="connsiteX6" fmla="*/ 1630094 w 7598667"/>
              <a:gd name="connsiteY6" fmla="*/ 4025781 h 4767395"/>
              <a:gd name="connsiteX7" fmla="*/ 1726006 w 7598667"/>
              <a:gd name="connsiteY7" fmla="*/ 4034355 h 4767395"/>
              <a:gd name="connsiteX8" fmla="*/ 1687870 w 7598667"/>
              <a:gd name="connsiteY8" fmla="*/ 4127694 h 4767395"/>
              <a:gd name="connsiteX9" fmla="*/ 2041774 w 7598667"/>
              <a:gd name="connsiteY9" fmla="*/ 4243777 h 4767395"/>
              <a:gd name="connsiteX10" fmla="*/ 2106574 w 7598667"/>
              <a:gd name="connsiteY10" fmla="*/ 4270008 h 4767395"/>
              <a:gd name="connsiteX11" fmla="*/ 2105366 w 7598667"/>
              <a:gd name="connsiteY11" fmla="*/ 4175518 h 4767395"/>
              <a:gd name="connsiteX12" fmla="*/ 2152043 w 7598667"/>
              <a:gd name="connsiteY12" fmla="*/ 3979079 h 4767395"/>
              <a:gd name="connsiteX13" fmla="*/ 2236940 w 7598667"/>
              <a:gd name="connsiteY13" fmla="*/ 3504740 h 4767395"/>
              <a:gd name="connsiteX14" fmla="*/ 3115731 w 7598667"/>
              <a:gd name="connsiteY14" fmla="*/ 4205776 h 4767395"/>
              <a:gd name="connsiteX15" fmla="*/ 3405817 w 7598667"/>
              <a:gd name="connsiteY15" fmla="*/ 4344812 h 4767395"/>
              <a:gd name="connsiteX16" fmla="*/ 3609299 w 7598667"/>
              <a:gd name="connsiteY16" fmla="*/ 4380766 h 4767395"/>
              <a:gd name="connsiteX17" fmla="*/ 3882794 w 7598667"/>
              <a:gd name="connsiteY17" fmla="*/ 4430752 h 4767395"/>
              <a:gd name="connsiteX18" fmla="*/ 4143812 w 7598667"/>
              <a:gd name="connsiteY18" fmla="*/ 4494406 h 4767395"/>
              <a:gd name="connsiteX19" fmla="*/ 4217703 w 7598667"/>
              <a:gd name="connsiteY19" fmla="*/ 4454295 h 4767395"/>
              <a:gd name="connsiteX20" fmla="*/ 4210193 w 7598667"/>
              <a:gd name="connsiteY20" fmla="*/ 3990401 h 4767395"/>
              <a:gd name="connsiteX21" fmla="*/ 4217302 w 7598667"/>
              <a:gd name="connsiteY21" fmla="*/ 3696029 h 4767395"/>
              <a:gd name="connsiteX22" fmla="*/ 4269961 w 7598667"/>
              <a:gd name="connsiteY22" fmla="*/ 3651410 h 4767395"/>
              <a:gd name="connsiteX23" fmla="*/ 4732643 w 7598667"/>
              <a:gd name="connsiteY23" fmla="*/ 4034373 h 4767395"/>
              <a:gd name="connsiteX24" fmla="*/ 5094939 w 7598667"/>
              <a:gd name="connsiteY24" fmla="*/ 4282195 h 4767395"/>
              <a:gd name="connsiteX25" fmla="*/ 5679413 w 7598667"/>
              <a:gd name="connsiteY25" fmla="*/ 4767395 h 4767395"/>
              <a:gd name="connsiteX26" fmla="*/ 5686417 w 7598667"/>
              <a:gd name="connsiteY26" fmla="*/ 4457544 h 4767395"/>
              <a:gd name="connsiteX27" fmla="*/ 5532213 w 7598667"/>
              <a:gd name="connsiteY27" fmla="*/ 4196381 h 4767395"/>
              <a:gd name="connsiteX28" fmla="*/ 5802992 w 7598667"/>
              <a:gd name="connsiteY28" fmla="*/ 4114941 h 4767395"/>
              <a:gd name="connsiteX29" fmla="*/ 6076406 w 7598667"/>
              <a:gd name="connsiteY29" fmla="*/ 4022686 h 4767395"/>
              <a:gd name="connsiteX30" fmla="*/ 6071962 w 7598667"/>
              <a:gd name="connsiteY30" fmla="*/ 3768005 h 4767395"/>
              <a:gd name="connsiteX31" fmla="*/ 6316631 w 7598667"/>
              <a:gd name="connsiteY31" fmla="*/ 3756645 h 4767395"/>
              <a:gd name="connsiteX32" fmla="*/ 6250399 w 7598667"/>
              <a:gd name="connsiteY32" fmla="*/ 3723201 h 4767395"/>
              <a:gd name="connsiteX33" fmla="*/ 6127918 w 7598667"/>
              <a:gd name="connsiteY33" fmla="*/ 3697992 h 4767395"/>
              <a:gd name="connsiteX34" fmla="*/ 6168154 w 7598667"/>
              <a:gd name="connsiteY34" fmla="*/ 3613896 h 4767395"/>
              <a:gd name="connsiteX35" fmla="*/ 6208040 w 7598667"/>
              <a:gd name="connsiteY35" fmla="*/ 3537620 h 4767395"/>
              <a:gd name="connsiteX36" fmla="*/ 6325548 w 7598667"/>
              <a:gd name="connsiteY36" fmla="*/ 3606063 h 4767395"/>
              <a:gd name="connsiteX37" fmla="*/ 6403947 w 7598667"/>
              <a:gd name="connsiteY37" fmla="*/ 3590144 h 4767395"/>
              <a:gd name="connsiteX38" fmla="*/ 6504196 w 7598667"/>
              <a:gd name="connsiteY38" fmla="*/ 3569928 h 4767395"/>
              <a:gd name="connsiteX39" fmla="*/ 6646108 w 7598667"/>
              <a:gd name="connsiteY39" fmla="*/ 3607986 h 4767395"/>
              <a:gd name="connsiteX40" fmla="*/ 6783667 w 7598667"/>
              <a:gd name="connsiteY40" fmla="*/ 3356272 h 4767395"/>
              <a:gd name="connsiteX41" fmla="*/ 7048723 w 7598667"/>
              <a:gd name="connsiteY41" fmla="*/ 3532810 h 4767395"/>
              <a:gd name="connsiteX42" fmla="*/ 7241176 w 7598667"/>
              <a:gd name="connsiteY42" fmla="*/ 3657456 h 4767395"/>
              <a:gd name="connsiteX43" fmla="*/ 7574513 w 7598667"/>
              <a:gd name="connsiteY43" fmla="*/ 3873650 h 4767395"/>
              <a:gd name="connsiteX44" fmla="*/ 7598667 w 7598667"/>
              <a:gd name="connsiteY44" fmla="*/ 3822008 h 4767395"/>
              <a:gd name="connsiteX45" fmla="*/ 6283768 w 7598667"/>
              <a:gd name="connsiteY45" fmla="*/ 2708318 h 4767395"/>
              <a:gd name="connsiteX46" fmla="*/ 4645575 w 7598667"/>
              <a:gd name="connsiteY46" fmla="*/ 1583297 h 4767395"/>
              <a:gd name="connsiteX47" fmla="*/ 3867373 w 7598667"/>
              <a:gd name="connsiteY47" fmla="*/ 1139217 h 4767395"/>
              <a:gd name="connsiteX48" fmla="*/ 3486103 w 7598667"/>
              <a:gd name="connsiteY48" fmla="*/ 704132 h 4767395"/>
              <a:gd name="connsiteX49" fmla="*/ 3074370 w 7598667"/>
              <a:gd name="connsiteY49" fmla="*/ 0 h 4767395"/>
              <a:gd name="connsiteX50" fmla="*/ 2538717 w 7598667"/>
              <a:gd name="connsiteY50" fmla="*/ 1119912 h 4767395"/>
              <a:gd name="connsiteX51" fmla="*/ 2219947 w 7598667"/>
              <a:gd name="connsiteY51" fmla="*/ 1136758 h 4767395"/>
              <a:gd name="connsiteX52" fmla="*/ 1912323 w 7598667"/>
              <a:gd name="connsiteY52" fmla="*/ 1189352 h 4767395"/>
              <a:gd name="connsiteX53" fmla="*/ 1399497 w 7598667"/>
              <a:gd name="connsiteY53" fmla="*/ 1250165 h 4767395"/>
              <a:gd name="connsiteX54" fmla="*/ 843361 w 7598667"/>
              <a:gd name="connsiteY54" fmla="*/ 1221753 h 4767395"/>
              <a:gd name="connsiteX55" fmla="*/ 679955 w 7598667"/>
              <a:gd name="connsiteY55" fmla="*/ 1461463 h 4767395"/>
              <a:gd name="connsiteX56" fmla="*/ 572088 w 7598667"/>
              <a:gd name="connsiteY56" fmla="*/ 1445451 h 4767395"/>
              <a:gd name="connsiteX57" fmla="*/ 517266 w 7598667"/>
              <a:gd name="connsiteY57" fmla="*/ 1598752 h 4767395"/>
              <a:gd name="connsiteX58" fmla="*/ 114583 w 7598667"/>
              <a:gd name="connsiteY58" fmla="*/ 1417349 h 4767395"/>
              <a:gd name="connsiteX59" fmla="*/ 111481 w 7598667"/>
              <a:gd name="connsiteY59" fmla="*/ 1600104 h 4767395"/>
              <a:gd name="connsiteX60" fmla="*/ 0 w 7598667"/>
              <a:gd name="connsiteY60" fmla="*/ 1721116 h 4767395"/>
              <a:gd name="connsiteX61" fmla="*/ 11458 w 7598667"/>
              <a:gd name="connsiteY61" fmla="*/ 1907373 h 4767395"/>
              <a:gd name="connsiteX62" fmla="*/ 145291 w 7598667"/>
              <a:gd name="connsiteY62" fmla="*/ 1903667 h 4767395"/>
              <a:gd name="connsiteX63" fmla="*/ 364227 w 7598667"/>
              <a:gd name="connsiteY63" fmla="*/ 1974207 h 4767395"/>
              <a:gd name="connsiteX64" fmla="*/ 558015 w 7598667"/>
              <a:gd name="connsiteY64" fmla="*/ 2108485 h 4767395"/>
              <a:gd name="connsiteX65" fmla="*/ 493191 w 7598667"/>
              <a:gd name="connsiteY65" fmla="*/ 2296697 h 4767395"/>
              <a:gd name="connsiteX66" fmla="*/ 730136 w 7598667"/>
              <a:gd name="connsiteY66" fmla="*/ 2526836 h 4767395"/>
              <a:gd name="connsiteX0" fmla="*/ 730136 w 7598667"/>
              <a:gd name="connsiteY0" fmla="*/ 2526836 h 4767395"/>
              <a:gd name="connsiteX1" fmla="*/ 565706 w 7598667"/>
              <a:gd name="connsiteY1" fmla="*/ 2879429 h 4767395"/>
              <a:gd name="connsiteX2" fmla="*/ 1581370 w 7598667"/>
              <a:gd name="connsiteY2" fmla="*/ 3298041 h 4767395"/>
              <a:gd name="connsiteX3" fmla="*/ 1389433 w 7598667"/>
              <a:gd name="connsiteY3" fmla="*/ 3770451 h 4767395"/>
              <a:gd name="connsiteX4" fmla="*/ 1116274 w 7598667"/>
              <a:gd name="connsiteY4" fmla="*/ 4410917 h 4767395"/>
              <a:gd name="connsiteX5" fmla="*/ 1432266 w 7598667"/>
              <a:gd name="connsiteY5" fmla="*/ 4300221 h 4767395"/>
              <a:gd name="connsiteX6" fmla="*/ 1630094 w 7598667"/>
              <a:gd name="connsiteY6" fmla="*/ 4025781 h 4767395"/>
              <a:gd name="connsiteX7" fmla="*/ 1726006 w 7598667"/>
              <a:gd name="connsiteY7" fmla="*/ 4034355 h 4767395"/>
              <a:gd name="connsiteX8" fmla="*/ 1687870 w 7598667"/>
              <a:gd name="connsiteY8" fmla="*/ 4127694 h 4767395"/>
              <a:gd name="connsiteX9" fmla="*/ 2041774 w 7598667"/>
              <a:gd name="connsiteY9" fmla="*/ 4243777 h 4767395"/>
              <a:gd name="connsiteX10" fmla="*/ 2106574 w 7598667"/>
              <a:gd name="connsiteY10" fmla="*/ 4270008 h 4767395"/>
              <a:gd name="connsiteX11" fmla="*/ 2105366 w 7598667"/>
              <a:gd name="connsiteY11" fmla="*/ 4175518 h 4767395"/>
              <a:gd name="connsiteX12" fmla="*/ 2152043 w 7598667"/>
              <a:gd name="connsiteY12" fmla="*/ 3979079 h 4767395"/>
              <a:gd name="connsiteX13" fmla="*/ 2236940 w 7598667"/>
              <a:gd name="connsiteY13" fmla="*/ 3504740 h 4767395"/>
              <a:gd name="connsiteX14" fmla="*/ 3115731 w 7598667"/>
              <a:gd name="connsiteY14" fmla="*/ 4205776 h 4767395"/>
              <a:gd name="connsiteX15" fmla="*/ 3405817 w 7598667"/>
              <a:gd name="connsiteY15" fmla="*/ 4344812 h 4767395"/>
              <a:gd name="connsiteX16" fmla="*/ 3609299 w 7598667"/>
              <a:gd name="connsiteY16" fmla="*/ 4380766 h 4767395"/>
              <a:gd name="connsiteX17" fmla="*/ 3882794 w 7598667"/>
              <a:gd name="connsiteY17" fmla="*/ 4430752 h 4767395"/>
              <a:gd name="connsiteX18" fmla="*/ 4143812 w 7598667"/>
              <a:gd name="connsiteY18" fmla="*/ 4494406 h 4767395"/>
              <a:gd name="connsiteX19" fmla="*/ 4217703 w 7598667"/>
              <a:gd name="connsiteY19" fmla="*/ 4454295 h 4767395"/>
              <a:gd name="connsiteX20" fmla="*/ 4210193 w 7598667"/>
              <a:gd name="connsiteY20" fmla="*/ 3990401 h 4767395"/>
              <a:gd name="connsiteX21" fmla="*/ 4217302 w 7598667"/>
              <a:gd name="connsiteY21" fmla="*/ 3696029 h 4767395"/>
              <a:gd name="connsiteX22" fmla="*/ 4269961 w 7598667"/>
              <a:gd name="connsiteY22" fmla="*/ 3651410 h 4767395"/>
              <a:gd name="connsiteX23" fmla="*/ 4732643 w 7598667"/>
              <a:gd name="connsiteY23" fmla="*/ 4034373 h 4767395"/>
              <a:gd name="connsiteX24" fmla="*/ 5094939 w 7598667"/>
              <a:gd name="connsiteY24" fmla="*/ 4282195 h 4767395"/>
              <a:gd name="connsiteX25" fmla="*/ 5679413 w 7598667"/>
              <a:gd name="connsiteY25" fmla="*/ 4767395 h 4767395"/>
              <a:gd name="connsiteX26" fmla="*/ 5686417 w 7598667"/>
              <a:gd name="connsiteY26" fmla="*/ 4457544 h 4767395"/>
              <a:gd name="connsiteX27" fmla="*/ 5532213 w 7598667"/>
              <a:gd name="connsiteY27" fmla="*/ 4196381 h 4767395"/>
              <a:gd name="connsiteX28" fmla="*/ 5802992 w 7598667"/>
              <a:gd name="connsiteY28" fmla="*/ 4114941 h 4767395"/>
              <a:gd name="connsiteX29" fmla="*/ 6076406 w 7598667"/>
              <a:gd name="connsiteY29" fmla="*/ 4022686 h 4767395"/>
              <a:gd name="connsiteX30" fmla="*/ 6071962 w 7598667"/>
              <a:gd name="connsiteY30" fmla="*/ 3768005 h 4767395"/>
              <a:gd name="connsiteX31" fmla="*/ 6316631 w 7598667"/>
              <a:gd name="connsiteY31" fmla="*/ 3756645 h 4767395"/>
              <a:gd name="connsiteX32" fmla="*/ 6250399 w 7598667"/>
              <a:gd name="connsiteY32" fmla="*/ 3723201 h 4767395"/>
              <a:gd name="connsiteX33" fmla="*/ 6127918 w 7598667"/>
              <a:gd name="connsiteY33" fmla="*/ 3697992 h 4767395"/>
              <a:gd name="connsiteX34" fmla="*/ 6168154 w 7598667"/>
              <a:gd name="connsiteY34" fmla="*/ 3613896 h 4767395"/>
              <a:gd name="connsiteX35" fmla="*/ 6208040 w 7598667"/>
              <a:gd name="connsiteY35" fmla="*/ 3537620 h 4767395"/>
              <a:gd name="connsiteX36" fmla="*/ 6325548 w 7598667"/>
              <a:gd name="connsiteY36" fmla="*/ 3606063 h 4767395"/>
              <a:gd name="connsiteX37" fmla="*/ 6403947 w 7598667"/>
              <a:gd name="connsiteY37" fmla="*/ 3590144 h 4767395"/>
              <a:gd name="connsiteX38" fmla="*/ 6504196 w 7598667"/>
              <a:gd name="connsiteY38" fmla="*/ 3569928 h 4767395"/>
              <a:gd name="connsiteX39" fmla="*/ 6646108 w 7598667"/>
              <a:gd name="connsiteY39" fmla="*/ 3607986 h 4767395"/>
              <a:gd name="connsiteX40" fmla="*/ 6783667 w 7598667"/>
              <a:gd name="connsiteY40" fmla="*/ 3356272 h 4767395"/>
              <a:gd name="connsiteX41" fmla="*/ 7048723 w 7598667"/>
              <a:gd name="connsiteY41" fmla="*/ 3532810 h 4767395"/>
              <a:gd name="connsiteX42" fmla="*/ 7241176 w 7598667"/>
              <a:gd name="connsiteY42" fmla="*/ 3657456 h 4767395"/>
              <a:gd name="connsiteX43" fmla="*/ 7574513 w 7598667"/>
              <a:gd name="connsiteY43" fmla="*/ 3873650 h 4767395"/>
              <a:gd name="connsiteX44" fmla="*/ 7598667 w 7598667"/>
              <a:gd name="connsiteY44" fmla="*/ 3822008 h 4767395"/>
              <a:gd name="connsiteX45" fmla="*/ 6283768 w 7598667"/>
              <a:gd name="connsiteY45" fmla="*/ 2708318 h 4767395"/>
              <a:gd name="connsiteX46" fmla="*/ 4645575 w 7598667"/>
              <a:gd name="connsiteY46" fmla="*/ 1583297 h 4767395"/>
              <a:gd name="connsiteX47" fmla="*/ 3867373 w 7598667"/>
              <a:gd name="connsiteY47" fmla="*/ 1139217 h 4767395"/>
              <a:gd name="connsiteX48" fmla="*/ 3486103 w 7598667"/>
              <a:gd name="connsiteY48" fmla="*/ 704132 h 4767395"/>
              <a:gd name="connsiteX49" fmla="*/ 3074370 w 7598667"/>
              <a:gd name="connsiteY49" fmla="*/ 0 h 4767395"/>
              <a:gd name="connsiteX50" fmla="*/ 2538717 w 7598667"/>
              <a:gd name="connsiteY50" fmla="*/ 1119912 h 4767395"/>
              <a:gd name="connsiteX51" fmla="*/ 2219947 w 7598667"/>
              <a:gd name="connsiteY51" fmla="*/ 1136758 h 4767395"/>
              <a:gd name="connsiteX52" fmla="*/ 1912323 w 7598667"/>
              <a:gd name="connsiteY52" fmla="*/ 1189352 h 4767395"/>
              <a:gd name="connsiteX53" fmla="*/ 1399497 w 7598667"/>
              <a:gd name="connsiteY53" fmla="*/ 1250165 h 4767395"/>
              <a:gd name="connsiteX54" fmla="*/ 843361 w 7598667"/>
              <a:gd name="connsiteY54" fmla="*/ 1221753 h 4767395"/>
              <a:gd name="connsiteX55" fmla="*/ 679955 w 7598667"/>
              <a:gd name="connsiteY55" fmla="*/ 1461463 h 4767395"/>
              <a:gd name="connsiteX56" fmla="*/ 572088 w 7598667"/>
              <a:gd name="connsiteY56" fmla="*/ 1445451 h 4767395"/>
              <a:gd name="connsiteX57" fmla="*/ 517266 w 7598667"/>
              <a:gd name="connsiteY57" fmla="*/ 1598752 h 4767395"/>
              <a:gd name="connsiteX58" fmla="*/ 114583 w 7598667"/>
              <a:gd name="connsiteY58" fmla="*/ 1417349 h 4767395"/>
              <a:gd name="connsiteX59" fmla="*/ 111481 w 7598667"/>
              <a:gd name="connsiteY59" fmla="*/ 1600104 h 4767395"/>
              <a:gd name="connsiteX60" fmla="*/ 0 w 7598667"/>
              <a:gd name="connsiteY60" fmla="*/ 1721116 h 4767395"/>
              <a:gd name="connsiteX61" fmla="*/ 11458 w 7598667"/>
              <a:gd name="connsiteY61" fmla="*/ 1907373 h 4767395"/>
              <a:gd name="connsiteX62" fmla="*/ 145291 w 7598667"/>
              <a:gd name="connsiteY62" fmla="*/ 1903667 h 4767395"/>
              <a:gd name="connsiteX63" fmla="*/ 364227 w 7598667"/>
              <a:gd name="connsiteY63" fmla="*/ 1974207 h 4767395"/>
              <a:gd name="connsiteX64" fmla="*/ 558015 w 7598667"/>
              <a:gd name="connsiteY64" fmla="*/ 2108485 h 4767395"/>
              <a:gd name="connsiteX65" fmla="*/ 493191 w 7598667"/>
              <a:gd name="connsiteY65" fmla="*/ 2296697 h 4767395"/>
              <a:gd name="connsiteX66" fmla="*/ 730136 w 7598667"/>
              <a:gd name="connsiteY66" fmla="*/ 2526836 h 4767395"/>
              <a:gd name="connsiteX0" fmla="*/ 730136 w 7598667"/>
              <a:gd name="connsiteY0" fmla="*/ 2526836 h 4767395"/>
              <a:gd name="connsiteX1" fmla="*/ 565706 w 7598667"/>
              <a:gd name="connsiteY1" fmla="*/ 2879429 h 4767395"/>
              <a:gd name="connsiteX2" fmla="*/ 1581370 w 7598667"/>
              <a:gd name="connsiteY2" fmla="*/ 3298041 h 4767395"/>
              <a:gd name="connsiteX3" fmla="*/ 1389433 w 7598667"/>
              <a:gd name="connsiteY3" fmla="*/ 3770451 h 4767395"/>
              <a:gd name="connsiteX4" fmla="*/ 1116274 w 7598667"/>
              <a:gd name="connsiteY4" fmla="*/ 4410917 h 4767395"/>
              <a:gd name="connsiteX5" fmla="*/ 1432266 w 7598667"/>
              <a:gd name="connsiteY5" fmla="*/ 4300221 h 4767395"/>
              <a:gd name="connsiteX6" fmla="*/ 1630094 w 7598667"/>
              <a:gd name="connsiteY6" fmla="*/ 4025781 h 4767395"/>
              <a:gd name="connsiteX7" fmla="*/ 1726006 w 7598667"/>
              <a:gd name="connsiteY7" fmla="*/ 4034355 h 4767395"/>
              <a:gd name="connsiteX8" fmla="*/ 1687870 w 7598667"/>
              <a:gd name="connsiteY8" fmla="*/ 4127694 h 4767395"/>
              <a:gd name="connsiteX9" fmla="*/ 2041774 w 7598667"/>
              <a:gd name="connsiteY9" fmla="*/ 4243777 h 4767395"/>
              <a:gd name="connsiteX10" fmla="*/ 2106574 w 7598667"/>
              <a:gd name="connsiteY10" fmla="*/ 4270008 h 4767395"/>
              <a:gd name="connsiteX11" fmla="*/ 2105366 w 7598667"/>
              <a:gd name="connsiteY11" fmla="*/ 4175518 h 4767395"/>
              <a:gd name="connsiteX12" fmla="*/ 2152043 w 7598667"/>
              <a:gd name="connsiteY12" fmla="*/ 3979079 h 4767395"/>
              <a:gd name="connsiteX13" fmla="*/ 2236940 w 7598667"/>
              <a:gd name="connsiteY13" fmla="*/ 3504740 h 4767395"/>
              <a:gd name="connsiteX14" fmla="*/ 3115731 w 7598667"/>
              <a:gd name="connsiteY14" fmla="*/ 4205776 h 4767395"/>
              <a:gd name="connsiteX15" fmla="*/ 3405817 w 7598667"/>
              <a:gd name="connsiteY15" fmla="*/ 4344812 h 4767395"/>
              <a:gd name="connsiteX16" fmla="*/ 3609299 w 7598667"/>
              <a:gd name="connsiteY16" fmla="*/ 4380766 h 4767395"/>
              <a:gd name="connsiteX17" fmla="*/ 3882794 w 7598667"/>
              <a:gd name="connsiteY17" fmla="*/ 4430752 h 4767395"/>
              <a:gd name="connsiteX18" fmla="*/ 4143812 w 7598667"/>
              <a:gd name="connsiteY18" fmla="*/ 4494406 h 4767395"/>
              <a:gd name="connsiteX19" fmla="*/ 4217703 w 7598667"/>
              <a:gd name="connsiteY19" fmla="*/ 4454295 h 4767395"/>
              <a:gd name="connsiteX20" fmla="*/ 4210193 w 7598667"/>
              <a:gd name="connsiteY20" fmla="*/ 3990401 h 4767395"/>
              <a:gd name="connsiteX21" fmla="*/ 4217302 w 7598667"/>
              <a:gd name="connsiteY21" fmla="*/ 3696029 h 4767395"/>
              <a:gd name="connsiteX22" fmla="*/ 4269961 w 7598667"/>
              <a:gd name="connsiteY22" fmla="*/ 3651410 h 4767395"/>
              <a:gd name="connsiteX23" fmla="*/ 4732643 w 7598667"/>
              <a:gd name="connsiteY23" fmla="*/ 4034373 h 4767395"/>
              <a:gd name="connsiteX24" fmla="*/ 5094939 w 7598667"/>
              <a:gd name="connsiteY24" fmla="*/ 4282195 h 4767395"/>
              <a:gd name="connsiteX25" fmla="*/ 5679413 w 7598667"/>
              <a:gd name="connsiteY25" fmla="*/ 4767395 h 4767395"/>
              <a:gd name="connsiteX26" fmla="*/ 5686417 w 7598667"/>
              <a:gd name="connsiteY26" fmla="*/ 4457544 h 4767395"/>
              <a:gd name="connsiteX27" fmla="*/ 5532213 w 7598667"/>
              <a:gd name="connsiteY27" fmla="*/ 4196381 h 4767395"/>
              <a:gd name="connsiteX28" fmla="*/ 5802992 w 7598667"/>
              <a:gd name="connsiteY28" fmla="*/ 4114941 h 4767395"/>
              <a:gd name="connsiteX29" fmla="*/ 6076406 w 7598667"/>
              <a:gd name="connsiteY29" fmla="*/ 4022686 h 4767395"/>
              <a:gd name="connsiteX30" fmla="*/ 6071962 w 7598667"/>
              <a:gd name="connsiteY30" fmla="*/ 3768005 h 4767395"/>
              <a:gd name="connsiteX31" fmla="*/ 6316631 w 7598667"/>
              <a:gd name="connsiteY31" fmla="*/ 3756645 h 4767395"/>
              <a:gd name="connsiteX32" fmla="*/ 6250399 w 7598667"/>
              <a:gd name="connsiteY32" fmla="*/ 3723201 h 4767395"/>
              <a:gd name="connsiteX33" fmla="*/ 6127918 w 7598667"/>
              <a:gd name="connsiteY33" fmla="*/ 3697992 h 4767395"/>
              <a:gd name="connsiteX34" fmla="*/ 6168154 w 7598667"/>
              <a:gd name="connsiteY34" fmla="*/ 3613896 h 4767395"/>
              <a:gd name="connsiteX35" fmla="*/ 6208040 w 7598667"/>
              <a:gd name="connsiteY35" fmla="*/ 3537620 h 4767395"/>
              <a:gd name="connsiteX36" fmla="*/ 6325548 w 7598667"/>
              <a:gd name="connsiteY36" fmla="*/ 3606063 h 4767395"/>
              <a:gd name="connsiteX37" fmla="*/ 6403947 w 7598667"/>
              <a:gd name="connsiteY37" fmla="*/ 3590144 h 4767395"/>
              <a:gd name="connsiteX38" fmla="*/ 6504196 w 7598667"/>
              <a:gd name="connsiteY38" fmla="*/ 3569928 h 4767395"/>
              <a:gd name="connsiteX39" fmla="*/ 6646108 w 7598667"/>
              <a:gd name="connsiteY39" fmla="*/ 3607986 h 4767395"/>
              <a:gd name="connsiteX40" fmla="*/ 6783667 w 7598667"/>
              <a:gd name="connsiteY40" fmla="*/ 3356272 h 4767395"/>
              <a:gd name="connsiteX41" fmla="*/ 7048723 w 7598667"/>
              <a:gd name="connsiteY41" fmla="*/ 3532810 h 4767395"/>
              <a:gd name="connsiteX42" fmla="*/ 7241176 w 7598667"/>
              <a:gd name="connsiteY42" fmla="*/ 3657456 h 4767395"/>
              <a:gd name="connsiteX43" fmla="*/ 7574513 w 7598667"/>
              <a:gd name="connsiteY43" fmla="*/ 3873650 h 4767395"/>
              <a:gd name="connsiteX44" fmla="*/ 7598667 w 7598667"/>
              <a:gd name="connsiteY44" fmla="*/ 3822008 h 4767395"/>
              <a:gd name="connsiteX45" fmla="*/ 6283768 w 7598667"/>
              <a:gd name="connsiteY45" fmla="*/ 2708318 h 4767395"/>
              <a:gd name="connsiteX46" fmla="*/ 4645575 w 7598667"/>
              <a:gd name="connsiteY46" fmla="*/ 1583297 h 4767395"/>
              <a:gd name="connsiteX47" fmla="*/ 3867373 w 7598667"/>
              <a:gd name="connsiteY47" fmla="*/ 1139217 h 4767395"/>
              <a:gd name="connsiteX48" fmla="*/ 3486103 w 7598667"/>
              <a:gd name="connsiteY48" fmla="*/ 704132 h 4767395"/>
              <a:gd name="connsiteX49" fmla="*/ 3074370 w 7598667"/>
              <a:gd name="connsiteY49" fmla="*/ 0 h 4767395"/>
              <a:gd name="connsiteX50" fmla="*/ 2538717 w 7598667"/>
              <a:gd name="connsiteY50" fmla="*/ 1119912 h 4767395"/>
              <a:gd name="connsiteX51" fmla="*/ 2219947 w 7598667"/>
              <a:gd name="connsiteY51" fmla="*/ 1136758 h 4767395"/>
              <a:gd name="connsiteX52" fmla="*/ 1912323 w 7598667"/>
              <a:gd name="connsiteY52" fmla="*/ 1189352 h 4767395"/>
              <a:gd name="connsiteX53" fmla="*/ 1399497 w 7598667"/>
              <a:gd name="connsiteY53" fmla="*/ 1250165 h 4767395"/>
              <a:gd name="connsiteX54" fmla="*/ 843361 w 7598667"/>
              <a:gd name="connsiteY54" fmla="*/ 1221753 h 4767395"/>
              <a:gd name="connsiteX55" fmla="*/ 679955 w 7598667"/>
              <a:gd name="connsiteY55" fmla="*/ 1461463 h 4767395"/>
              <a:gd name="connsiteX56" fmla="*/ 572088 w 7598667"/>
              <a:gd name="connsiteY56" fmla="*/ 1445451 h 4767395"/>
              <a:gd name="connsiteX57" fmla="*/ 517266 w 7598667"/>
              <a:gd name="connsiteY57" fmla="*/ 1598752 h 4767395"/>
              <a:gd name="connsiteX58" fmla="*/ 114583 w 7598667"/>
              <a:gd name="connsiteY58" fmla="*/ 1417349 h 4767395"/>
              <a:gd name="connsiteX59" fmla="*/ 111481 w 7598667"/>
              <a:gd name="connsiteY59" fmla="*/ 1600104 h 4767395"/>
              <a:gd name="connsiteX60" fmla="*/ 0 w 7598667"/>
              <a:gd name="connsiteY60" fmla="*/ 1721116 h 4767395"/>
              <a:gd name="connsiteX61" fmla="*/ 11458 w 7598667"/>
              <a:gd name="connsiteY61" fmla="*/ 1907373 h 4767395"/>
              <a:gd name="connsiteX62" fmla="*/ 145291 w 7598667"/>
              <a:gd name="connsiteY62" fmla="*/ 1903667 h 4767395"/>
              <a:gd name="connsiteX63" fmla="*/ 364227 w 7598667"/>
              <a:gd name="connsiteY63" fmla="*/ 1974207 h 4767395"/>
              <a:gd name="connsiteX64" fmla="*/ 558015 w 7598667"/>
              <a:gd name="connsiteY64" fmla="*/ 2108485 h 4767395"/>
              <a:gd name="connsiteX65" fmla="*/ 493191 w 7598667"/>
              <a:gd name="connsiteY65" fmla="*/ 2296697 h 4767395"/>
              <a:gd name="connsiteX66" fmla="*/ 730136 w 7598667"/>
              <a:gd name="connsiteY66" fmla="*/ 2526836 h 4767395"/>
              <a:gd name="connsiteX0" fmla="*/ 730136 w 7598667"/>
              <a:gd name="connsiteY0" fmla="*/ 2526836 h 4767395"/>
              <a:gd name="connsiteX1" fmla="*/ 565706 w 7598667"/>
              <a:gd name="connsiteY1" fmla="*/ 2879429 h 4767395"/>
              <a:gd name="connsiteX2" fmla="*/ 1581370 w 7598667"/>
              <a:gd name="connsiteY2" fmla="*/ 3298041 h 4767395"/>
              <a:gd name="connsiteX3" fmla="*/ 1389433 w 7598667"/>
              <a:gd name="connsiteY3" fmla="*/ 3770451 h 4767395"/>
              <a:gd name="connsiteX4" fmla="*/ 1116274 w 7598667"/>
              <a:gd name="connsiteY4" fmla="*/ 4410917 h 4767395"/>
              <a:gd name="connsiteX5" fmla="*/ 1432266 w 7598667"/>
              <a:gd name="connsiteY5" fmla="*/ 4300221 h 4767395"/>
              <a:gd name="connsiteX6" fmla="*/ 1630094 w 7598667"/>
              <a:gd name="connsiteY6" fmla="*/ 4025781 h 4767395"/>
              <a:gd name="connsiteX7" fmla="*/ 1726006 w 7598667"/>
              <a:gd name="connsiteY7" fmla="*/ 4034355 h 4767395"/>
              <a:gd name="connsiteX8" fmla="*/ 1687870 w 7598667"/>
              <a:gd name="connsiteY8" fmla="*/ 4127694 h 4767395"/>
              <a:gd name="connsiteX9" fmla="*/ 2041774 w 7598667"/>
              <a:gd name="connsiteY9" fmla="*/ 4243777 h 4767395"/>
              <a:gd name="connsiteX10" fmla="*/ 2106574 w 7598667"/>
              <a:gd name="connsiteY10" fmla="*/ 4270008 h 4767395"/>
              <a:gd name="connsiteX11" fmla="*/ 2105366 w 7598667"/>
              <a:gd name="connsiteY11" fmla="*/ 4175518 h 4767395"/>
              <a:gd name="connsiteX12" fmla="*/ 2152043 w 7598667"/>
              <a:gd name="connsiteY12" fmla="*/ 3979079 h 4767395"/>
              <a:gd name="connsiteX13" fmla="*/ 2236940 w 7598667"/>
              <a:gd name="connsiteY13" fmla="*/ 3504740 h 4767395"/>
              <a:gd name="connsiteX14" fmla="*/ 3115731 w 7598667"/>
              <a:gd name="connsiteY14" fmla="*/ 4205776 h 4767395"/>
              <a:gd name="connsiteX15" fmla="*/ 3405817 w 7598667"/>
              <a:gd name="connsiteY15" fmla="*/ 4344812 h 4767395"/>
              <a:gd name="connsiteX16" fmla="*/ 3609299 w 7598667"/>
              <a:gd name="connsiteY16" fmla="*/ 4380766 h 4767395"/>
              <a:gd name="connsiteX17" fmla="*/ 3882794 w 7598667"/>
              <a:gd name="connsiteY17" fmla="*/ 4430752 h 4767395"/>
              <a:gd name="connsiteX18" fmla="*/ 4143812 w 7598667"/>
              <a:gd name="connsiteY18" fmla="*/ 4494406 h 4767395"/>
              <a:gd name="connsiteX19" fmla="*/ 4217703 w 7598667"/>
              <a:gd name="connsiteY19" fmla="*/ 4454295 h 4767395"/>
              <a:gd name="connsiteX20" fmla="*/ 4210193 w 7598667"/>
              <a:gd name="connsiteY20" fmla="*/ 3990401 h 4767395"/>
              <a:gd name="connsiteX21" fmla="*/ 4217302 w 7598667"/>
              <a:gd name="connsiteY21" fmla="*/ 3696029 h 4767395"/>
              <a:gd name="connsiteX22" fmla="*/ 4269961 w 7598667"/>
              <a:gd name="connsiteY22" fmla="*/ 3651410 h 4767395"/>
              <a:gd name="connsiteX23" fmla="*/ 4732643 w 7598667"/>
              <a:gd name="connsiteY23" fmla="*/ 4034373 h 4767395"/>
              <a:gd name="connsiteX24" fmla="*/ 5094939 w 7598667"/>
              <a:gd name="connsiteY24" fmla="*/ 4282195 h 4767395"/>
              <a:gd name="connsiteX25" fmla="*/ 5679413 w 7598667"/>
              <a:gd name="connsiteY25" fmla="*/ 4767395 h 4767395"/>
              <a:gd name="connsiteX26" fmla="*/ 5686417 w 7598667"/>
              <a:gd name="connsiteY26" fmla="*/ 4457544 h 4767395"/>
              <a:gd name="connsiteX27" fmla="*/ 5532213 w 7598667"/>
              <a:gd name="connsiteY27" fmla="*/ 4196381 h 4767395"/>
              <a:gd name="connsiteX28" fmla="*/ 5802992 w 7598667"/>
              <a:gd name="connsiteY28" fmla="*/ 4114941 h 4767395"/>
              <a:gd name="connsiteX29" fmla="*/ 6076406 w 7598667"/>
              <a:gd name="connsiteY29" fmla="*/ 4022686 h 4767395"/>
              <a:gd name="connsiteX30" fmla="*/ 6071962 w 7598667"/>
              <a:gd name="connsiteY30" fmla="*/ 3768005 h 4767395"/>
              <a:gd name="connsiteX31" fmla="*/ 6316631 w 7598667"/>
              <a:gd name="connsiteY31" fmla="*/ 3756645 h 4767395"/>
              <a:gd name="connsiteX32" fmla="*/ 6250399 w 7598667"/>
              <a:gd name="connsiteY32" fmla="*/ 3723201 h 4767395"/>
              <a:gd name="connsiteX33" fmla="*/ 6127918 w 7598667"/>
              <a:gd name="connsiteY33" fmla="*/ 3697992 h 4767395"/>
              <a:gd name="connsiteX34" fmla="*/ 6168154 w 7598667"/>
              <a:gd name="connsiteY34" fmla="*/ 3613896 h 4767395"/>
              <a:gd name="connsiteX35" fmla="*/ 6208040 w 7598667"/>
              <a:gd name="connsiteY35" fmla="*/ 3537620 h 4767395"/>
              <a:gd name="connsiteX36" fmla="*/ 6325548 w 7598667"/>
              <a:gd name="connsiteY36" fmla="*/ 3606063 h 4767395"/>
              <a:gd name="connsiteX37" fmla="*/ 6403947 w 7598667"/>
              <a:gd name="connsiteY37" fmla="*/ 3590144 h 4767395"/>
              <a:gd name="connsiteX38" fmla="*/ 6504196 w 7598667"/>
              <a:gd name="connsiteY38" fmla="*/ 3569928 h 4767395"/>
              <a:gd name="connsiteX39" fmla="*/ 6646108 w 7598667"/>
              <a:gd name="connsiteY39" fmla="*/ 3607986 h 4767395"/>
              <a:gd name="connsiteX40" fmla="*/ 6783667 w 7598667"/>
              <a:gd name="connsiteY40" fmla="*/ 3356272 h 4767395"/>
              <a:gd name="connsiteX41" fmla="*/ 7048723 w 7598667"/>
              <a:gd name="connsiteY41" fmla="*/ 3532810 h 4767395"/>
              <a:gd name="connsiteX42" fmla="*/ 7241176 w 7598667"/>
              <a:gd name="connsiteY42" fmla="*/ 3657456 h 4767395"/>
              <a:gd name="connsiteX43" fmla="*/ 7574513 w 7598667"/>
              <a:gd name="connsiteY43" fmla="*/ 3873650 h 4767395"/>
              <a:gd name="connsiteX44" fmla="*/ 7598667 w 7598667"/>
              <a:gd name="connsiteY44" fmla="*/ 3822008 h 4767395"/>
              <a:gd name="connsiteX45" fmla="*/ 6283768 w 7598667"/>
              <a:gd name="connsiteY45" fmla="*/ 2708318 h 4767395"/>
              <a:gd name="connsiteX46" fmla="*/ 4645575 w 7598667"/>
              <a:gd name="connsiteY46" fmla="*/ 1583297 h 4767395"/>
              <a:gd name="connsiteX47" fmla="*/ 3867373 w 7598667"/>
              <a:gd name="connsiteY47" fmla="*/ 1139217 h 4767395"/>
              <a:gd name="connsiteX48" fmla="*/ 3486103 w 7598667"/>
              <a:gd name="connsiteY48" fmla="*/ 704132 h 4767395"/>
              <a:gd name="connsiteX49" fmla="*/ 3074370 w 7598667"/>
              <a:gd name="connsiteY49" fmla="*/ 0 h 4767395"/>
              <a:gd name="connsiteX50" fmla="*/ 2538717 w 7598667"/>
              <a:gd name="connsiteY50" fmla="*/ 1119912 h 4767395"/>
              <a:gd name="connsiteX51" fmla="*/ 2219947 w 7598667"/>
              <a:gd name="connsiteY51" fmla="*/ 1136758 h 4767395"/>
              <a:gd name="connsiteX52" fmla="*/ 1912323 w 7598667"/>
              <a:gd name="connsiteY52" fmla="*/ 1189352 h 4767395"/>
              <a:gd name="connsiteX53" fmla="*/ 1399497 w 7598667"/>
              <a:gd name="connsiteY53" fmla="*/ 1250165 h 4767395"/>
              <a:gd name="connsiteX54" fmla="*/ 843361 w 7598667"/>
              <a:gd name="connsiteY54" fmla="*/ 1221753 h 4767395"/>
              <a:gd name="connsiteX55" fmla="*/ 679955 w 7598667"/>
              <a:gd name="connsiteY55" fmla="*/ 1461463 h 4767395"/>
              <a:gd name="connsiteX56" fmla="*/ 572088 w 7598667"/>
              <a:gd name="connsiteY56" fmla="*/ 1445451 h 4767395"/>
              <a:gd name="connsiteX57" fmla="*/ 517266 w 7598667"/>
              <a:gd name="connsiteY57" fmla="*/ 1598752 h 4767395"/>
              <a:gd name="connsiteX58" fmla="*/ 114583 w 7598667"/>
              <a:gd name="connsiteY58" fmla="*/ 1417349 h 4767395"/>
              <a:gd name="connsiteX59" fmla="*/ 111481 w 7598667"/>
              <a:gd name="connsiteY59" fmla="*/ 1600104 h 4767395"/>
              <a:gd name="connsiteX60" fmla="*/ 0 w 7598667"/>
              <a:gd name="connsiteY60" fmla="*/ 1721116 h 4767395"/>
              <a:gd name="connsiteX61" fmla="*/ 11458 w 7598667"/>
              <a:gd name="connsiteY61" fmla="*/ 1907373 h 4767395"/>
              <a:gd name="connsiteX62" fmla="*/ 145291 w 7598667"/>
              <a:gd name="connsiteY62" fmla="*/ 1903667 h 4767395"/>
              <a:gd name="connsiteX63" fmla="*/ 364227 w 7598667"/>
              <a:gd name="connsiteY63" fmla="*/ 1974207 h 4767395"/>
              <a:gd name="connsiteX64" fmla="*/ 558015 w 7598667"/>
              <a:gd name="connsiteY64" fmla="*/ 2108485 h 4767395"/>
              <a:gd name="connsiteX65" fmla="*/ 493191 w 7598667"/>
              <a:gd name="connsiteY65" fmla="*/ 2296697 h 4767395"/>
              <a:gd name="connsiteX66" fmla="*/ 730136 w 7598667"/>
              <a:gd name="connsiteY66" fmla="*/ 2526836 h 4767395"/>
              <a:gd name="connsiteX0" fmla="*/ 730136 w 7598667"/>
              <a:gd name="connsiteY0" fmla="*/ 2526836 h 4767395"/>
              <a:gd name="connsiteX1" fmla="*/ 565706 w 7598667"/>
              <a:gd name="connsiteY1" fmla="*/ 2879429 h 4767395"/>
              <a:gd name="connsiteX2" fmla="*/ 1581370 w 7598667"/>
              <a:gd name="connsiteY2" fmla="*/ 3298041 h 4767395"/>
              <a:gd name="connsiteX3" fmla="*/ 1389433 w 7598667"/>
              <a:gd name="connsiteY3" fmla="*/ 3770451 h 4767395"/>
              <a:gd name="connsiteX4" fmla="*/ 1116274 w 7598667"/>
              <a:gd name="connsiteY4" fmla="*/ 4410917 h 4767395"/>
              <a:gd name="connsiteX5" fmla="*/ 1432266 w 7598667"/>
              <a:gd name="connsiteY5" fmla="*/ 4300221 h 4767395"/>
              <a:gd name="connsiteX6" fmla="*/ 1630094 w 7598667"/>
              <a:gd name="connsiteY6" fmla="*/ 4025781 h 4767395"/>
              <a:gd name="connsiteX7" fmla="*/ 1726006 w 7598667"/>
              <a:gd name="connsiteY7" fmla="*/ 4034355 h 4767395"/>
              <a:gd name="connsiteX8" fmla="*/ 1687870 w 7598667"/>
              <a:gd name="connsiteY8" fmla="*/ 4127694 h 4767395"/>
              <a:gd name="connsiteX9" fmla="*/ 2041774 w 7598667"/>
              <a:gd name="connsiteY9" fmla="*/ 4243777 h 4767395"/>
              <a:gd name="connsiteX10" fmla="*/ 2106574 w 7598667"/>
              <a:gd name="connsiteY10" fmla="*/ 4270008 h 4767395"/>
              <a:gd name="connsiteX11" fmla="*/ 2105366 w 7598667"/>
              <a:gd name="connsiteY11" fmla="*/ 4175518 h 4767395"/>
              <a:gd name="connsiteX12" fmla="*/ 2152043 w 7598667"/>
              <a:gd name="connsiteY12" fmla="*/ 3979079 h 4767395"/>
              <a:gd name="connsiteX13" fmla="*/ 2236940 w 7598667"/>
              <a:gd name="connsiteY13" fmla="*/ 3504740 h 4767395"/>
              <a:gd name="connsiteX14" fmla="*/ 3115731 w 7598667"/>
              <a:gd name="connsiteY14" fmla="*/ 4205776 h 4767395"/>
              <a:gd name="connsiteX15" fmla="*/ 3405817 w 7598667"/>
              <a:gd name="connsiteY15" fmla="*/ 4344812 h 4767395"/>
              <a:gd name="connsiteX16" fmla="*/ 3609299 w 7598667"/>
              <a:gd name="connsiteY16" fmla="*/ 4380766 h 4767395"/>
              <a:gd name="connsiteX17" fmla="*/ 3882794 w 7598667"/>
              <a:gd name="connsiteY17" fmla="*/ 4430752 h 4767395"/>
              <a:gd name="connsiteX18" fmla="*/ 4143812 w 7598667"/>
              <a:gd name="connsiteY18" fmla="*/ 4494406 h 4767395"/>
              <a:gd name="connsiteX19" fmla="*/ 4217703 w 7598667"/>
              <a:gd name="connsiteY19" fmla="*/ 4454295 h 4767395"/>
              <a:gd name="connsiteX20" fmla="*/ 4210193 w 7598667"/>
              <a:gd name="connsiteY20" fmla="*/ 3990401 h 4767395"/>
              <a:gd name="connsiteX21" fmla="*/ 4217302 w 7598667"/>
              <a:gd name="connsiteY21" fmla="*/ 3696029 h 4767395"/>
              <a:gd name="connsiteX22" fmla="*/ 4269961 w 7598667"/>
              <a:gd name="connsiteY22" fmla="*/ 3651410 h 4767395"/>
              <a:gd name="connsiteX23" fmla="*/ 4732643 w 7598667"/>
              <a:gd name="connsiteY23" fmla="*/ 4034373 h 4767395"/>
              <a:gd name="connsiteX24" fmla="*/ 5094939 w 7598667"/>
              <a:gd name="connsiteY24" fmla="*/ 4282195 h 4767395"/>
              <a:gd name="connsiteX25" fmla="*/ 5679413 w 7598667"/>
              <a:gd name="connsiteY25" fmla="*/ 4767395 h 4767395"/>
              <a:gd name="connsiteX26" fmla="*/ 5686417 w 7598667"/>
              <a:gd name="connsiteY26" fmla="*/ 4457544 h 4767395"/>
              <a:gd name="connsiteX27" fmla="*/ 5532213 w 7598667"/>
              <a:gd name="connsiteY27" fmla="*/ 4196381 h 4767395"/>
              <a:gd name="connsiteX28" fmla="*/ 5802992 w 7598667"/>
              <a:gd name="connsiteY28" fmla="*/ 4114941 h 4767395"/>
              <a:gd name="connsiteX29" fmla="*/ 6076406 w 7598667"/>
              <a:gd name="connsiteY29" fmla="*/ 4022686 h 4767395"/>
              <a:gd name="connsiteX30" fmla="*/ 6071962 w 7598667"/>
              <a:gd name="connsiteY30" fmla="*/ 3768005 h 4767395"/>
              <a:gd name="connsiteX31" fmla="*/ 6316631 w 7598667"/>
              <a:gd name="connsiteY31" fmla="*/ 3756645 h 4767395"/>
              <a:gd name="connsiteX32" fmla="*/ 6250399 w 7598667"/>
              <a:gd name="connsiteY32" fmla="*/ 3723201 h 4767395"/>
              <a:gd name="connsiteX33" fmla="*/ 6127918 w 7598667"/>
              <a:gd name="connsiteY33" fmla="*/ 3697992 h 4767395"/>
              <a:gd name="connsiteX34" fmla="*/ 6168154 w 7598667"/>
              <a:gd name="connsiteY34" fmla="*/ 3613896 h 4767395"/>
              <a:gd name="connsiteX35" fmla="*/ 6208040 w 7598667"/>
              <a:gd name="connsiteY35" fmla="*/ 3537620 h 4767395"/>
              <a:gd name="connsiteX36" fmla="*/ 6325548 w 7598667"/>
              <a:gd name="connsiteY36" fmla="*/ 3606063 h 4767395"/>
              <a:gd name="connsiteX37" fmla="*/ 6403947 w 7598667"/>
              <a:gd name="connsiteY37" fmla="*/ 3590144 h 4767395"/>
              <a:gd name="connsiteX38" fmla="*/ 6504196 w 7598667"/>
              <a:gd name="connsiteY38" fmla="*/ 3569928 h 4767395"/>
              <a:gd name="connsiteX39" fmla="*/ 6646108 w 7598667"/>
              <a:gd name="connsiteY39" fmla="*/ 3607986 h 4767395"/>
              <a:gd name="connsiteX40" fmla="*/ 6783667 w 7598667"/>
              <a:gd name="connsiteY40" fmla="*/ 3356272 h 4767395"/>
              <a:gd name="connsiteX41" fmla="*/ 7048723 w 7598667"/>
              <a:gd name="connsiteY41" fmla="*/ 3532810 h 4767395"/>
              <a:gd name="connsiteX42" fmla="*/ 7241176 w 7598667"/>
              <a:gd name="connsiteY42" fmla="*/ 3657456 h 4767395"/>
              <a:gd name="connsiteX43" fmla="*/ 7574513 w 7598667"/>
              <a:gd name="connsiteY43" fmla="*/ 3873650 h 4767395"/>
              <a:gd name="connsiteX44" fmla="*/ 7598667 w 7598667"/>
              <a:gd name="connsiteY44" fmla="*/ 3822008 h 4767395"/>
              <a:gd name="connsiteX45" fmla="*/ 6283768 w 7598667"/>
              <a:gd name="connsiteY45" fmla="*/ 2708318 h 4767395"/>
              <a:gd name="connsiteX46" fmla="*/ 4645575 w 7598667"/>
              <a:gd name="connsiteY46" fmla="*/ 1583297 h 4767395"/>
              <a:gd name="connsiteX47" fmla="*/ 3867373 w 7598667"/>
              <a:gd name="connsiteY47" fmla="*/ 1139217 h 4767395"/>
              <a:gd name="connsiteX48" fmla="*/ 3486103 w 7598667"/>
              <a:gd name="connsiteY48" fmla="*/ 704132 h 4767395"/>
              <a:gd name="connsiteX49" fmla="*/ 3074370 w 7598667"/>
              <a:gd name="connsiteY49" fmla="*/ 0 h 4767395"/>
              <a:gd name="connsiteX50" fmla="*/ 2538717 w 7598667"/>
              <a:gd name="connsiteY50" fmla="*/ 1119912 h 4767395"/>
              <a:gd name="connsiteX51" fmla="*/ 2219947 w 7598667"/>
              <a:gd name="connsiteY51" fmla="*/ 1136758 h 4767395"/>
              <a:gd name="connsiteX52" fmla="*/ 1912323 w 7598667"/>
              <a:gd name="connsiteY52" fmla="*/ 1189352 h 4767395"/>
              <a:gd name="connsiteX53" fmla="*/ 1399497 w 7598667"/>
              <a:gd name="connsiteY53" fmla="*/ 1250165 h 4767395"/>
              <a:gd name="connsiteX54" fmla="*/ 843361 w 7598667"/>
              <a:gd name="connsiteY54" fmla="*/ 1221753 h 4767395"/>
              <a:gd name="connsiteX55" fmla="*/ 679955 w 7598667"/>
              <a:gd name="connsiteY55" fmla="*/ 1461463 h 4767395"/>
              <a:gd name="connsiteX56" fmla="*/ 572088 w 7598667"/>
              <a:gd name="connsiteY56" fmla="*/ 1445451 h 4767395"/>
              <a:gd name="connsiteX57" fmla="*/ 517266 w 7598667"/>
              <a:gd name="connsiteY57" fmla="*/ 1598752 h 4767395"/>
              <a:gd name="connsiteX58" fmla="*/ 114583 w 7598667"/>
              <a:gd name="connsiteY58" fmla="*/ 1417349 h 4767395"/>
              <a:gd name="connsiteX59" fmla="*/ 111481 w 7598667"/>
              <a:gd name="connsiteY59" fmla="*/ 1600104 h 4767395"/>
              <a:gd name="connsiteX60" fmla="*/ 0 w 7598667"/>
              <a:gd name="connsiteY60" fmla="*/ 1721116 h 4767395"/>
              <a:gd name="connsiteX61" fmla="*/ 11458 w 7598667"/>
              <a:gd name="connsiteY61" fmla="*/ 1907373 h 4767395"/>
              <a:gd name="connsiteX62" fmla="*/ 145291 w 7598667"/>
              <a:gd name="connsiteY62" fmla="*/ 1903667 h 4767395"/>
              <a:gd name="connsiteX63" fmla="*/ 364227 w 7598667"/>
              <a:gd name="connsiteY63" fmla="*/ 1974207 h 4767395"/>
              <a:gd name="connsiteX64" fmla="*/ 558015 w 7598667"/>
              <a:gd name="connsiteY64" fmla="*/ 2108485 h 4767395"/>
              <a:gd name="connsiteX65" fmla="*/ 493191 w 7598667"/>
              <a:gd name="connsiteY65" fmla="*/ 2296697 h 4767395"/>
              <a:gd name="connsiteX66" fmla="*/ 730136 w 7598667"/>
              <a:gd name="connsiteY66" fmla="*/ 2526836 h 4767395"/>
              <a:gd name="connsiteX0" fmla="*/ 730136 w 7598667"/>
              <a:gd name="connsiteY0" fmla="*/ 2526836 h 4767395"/>
              <a:gd name="connsiteX1" fmla="*/ 565706 w 7598667"/>
              <a:gd name="connsiteY1" fmla="*/ 2879429 h 4767395"/>
              <a:gd name="connsiteX2" fmla="*/ 1581370 w 7598667"/>
              <a:gd name="connsiteY2" fmla="*/ 3298041 h 4767395"/>
              <a:gd name="connsiteX3" fmla="*/ 1389433 w 7598667"/>
              <a:gd name="connsiteY3" fmla="*/ 3770451 h 4767395"/>
              <a:gd name="connsiteX4" fmla="*/ 1116274 w 7598667"/>
              <a:gd name="connsiteY4" fmla="*/ 4410917 h 4767395"/>
              <a:gd name="connsiteX5" fmla="*/ 1432266 w 7598667"/>
              <a:gd name="connsiteY5" fmla="*/ 4300221 h 4767395"/>
              <a:gd name="connsiteX6" fmla="*/ 1630094 w 7598667"/>
              <a:gd name="connsiteY6" fmla="*/ 4025781 h 4767395"/>
              <a:gd name="connsiteX7" fmla="*/ 1726006 w 7598667"/>
              <a:gd name="connsiteY7" fmla="*/ 4034355 h 4767395"/>
              <a:gd name="connsiteX8" fmla="*/ 1687870 w 7598667"/>
              <a:gd name="connsiteY8" fmla="*/ 4127694 h 4767395"/>
              <a:gd name="connsiteX9" fmla="*/ 2041774 w 7598667"/>
              <a:gd name="connsiteY9" fmla="*/ 4243777 h 4767395"/>
              <a:gd name="connsiteX10" fmla="*/ 2106574 w 7598667"/>
              <a:gd name="connsiteY10" fmla="*/ 4270008 h 4767395"/>
              <a:gd name="connsiteX11" fmla="*/ 2105366 w 7598667"/>
              <a:gd name="connsiteY11" fmla="*/ 4175518 h 4767395"/>
              <a:gd name="connsiteX12" fmla="*/ 2152043 w 7598667"/>
              <a:gd name="connsiteY12" fmla="*/ 3979079 h 4767395"/>
              <a:gd name="connsiteX13" fmla="*/ 2236940 w 7598667"/>
              <a:gd name="connsiteY13" fmla="*/ 3504740 h 4767395"/>
              <a:gd name="connsiteX14" fmla="*/ 3122760 w 7598667"/>
              <a:gd name="connsiteY14" fmla="*/ 4198747 h 4767395"/>
              <a:gd name="connsiteX15" fmla="*/ 3405817 w 7598667"/>
              <a:gd name="connsiteY15" fmla="*/ 4344812 h 4767395"/>
              <a:gd name="connsiteX16" fmla="*/ 3609299 w 7598667"/>
              <a:gd name="connsiteY16" fmla="*/ 4380766 h 4767395"/>
              <a:gd name="connsiteX17" fmla="*/ 3882794 w 7598667"/>
              <a:gd name="connsiteY17" fmla="*/ 4430752 h 4767395"/>
              <a:gd name="connsiteX18" fmla="*/ 4143812 w 7598667"/>
              <a:gd name="connsiteY18" fmla="*/ 4494406 h 4767395"/>
              <a:gd name="connsiteX19" fmla="*/ 4217703 w 7598667"/>
              <a:gd name="connsiteY19" fmla="*/ 4454295 h 4767395"/>
              <a:gd name="connsiteX20" fmla="*/ 4210193 w 7598667"/>
              <a:gd name="connsiteY20" fmla="*/ 3990401 h 4767395"/>
              <a:gd name="connsiteX21" fmla="*/ 4217302 w 7598667"/>
              <a:gd name="connsiteY21" fmla="*/ 3696029 h 4767395"/>
              <a:gd name="connsiteX22" fmla="*/ 4269961 w 7598667"/>
              <a:gd name="connsiteY22" fmla="*/ 3651410 h 4767395"/>
              <a:gd name="connsiteX23" fmla="*/ 4732643 w 7598667"/>
              <a:gd name="connsiteY23" fmla="*/ 4034373 h 4767395"/>
              <a:gd name="connsiteX24" fmla="*/ 5094939 w 7598667"/>
              <a:gd name="connsiteY24" fmla="*/ 4282195 h 4767395"/>
              <a:gd name="connsiteX25" fmla="*/ 5679413 w 7598667"/>
              <a:gd name="connsiteY25" fmla="*/ 4767395 h 4767395"/>
              <a:gd name="connsiteX26" fmla="*/ 5686417 w 7598667"/>
              <a:gd name="connsiteY26" fmla="*/ 4457544 h 4767395"/>
              <a:gd name="connsiteX27" fmla="*/ 5532213 w 7598667"/>
              <a:gd name="connsiteY27" fmla="*/ 4196381 h 4767395"/>
              <a:gd name="connsiteX28" fmla="*/ 5802992 w 7598667"/>
              <a:gd name="connsiteY28" fmla="*/ 4114941 h 4767395"/>
              <a:gd name="connsiteX29" fmla="*/ 6076406 w 7598667"/>
              <a:gd name="connsiteY29" fmla="*/ 4022686 h 4767395"/>
              <a:gd name="connsiteX30" fmla="*/ 6071962 w 7598667"/>
              <a:gd name="connsiteY30" fmla="*/ 3768005 h 4767395"/>
              <a:gd name="connsiteX31" fmla="*/ 6316631 w 7598667"/>
              <a:gd name="connsiteY31" fmla="*/ 3756645 h 4767395"/>
              <a:gd name="connsiteX32" fmla="*/ 6250399 w 7598667"/>
              <a:gd name="connsiteY32" fmla="*/ 3723201 h 4767395"/>
              <a:gd name="connsiteX33" fmla="*/ 6127918 w 7598667"/>
              <a:gd name="connsiteY33" fmla="*/ 3697992 h 4767395"/>
              <a:gd name="connsiteX34" fmla="*/ 6168154 w 7598667"/>
              <a:gd name="connsiteY34" fmla="*/ 3613896 h 4767395"/>
              <a:gd name="connsiteX35" fmla="*/ 6208040 w 7598667"/>
              <a:gd name="connsiteY35" fmla="*/ 3537620 h 4767395"/>
              <a:gd name="connsiteX36" fmla="*/ 6325548 w 7598667"/>
              <a:gd name="connsiteY36" fmla="*/ 3606063 h 4767395"/>
              <a:gd name="connsiteX37" fmla="*/ 6403947 w 7598667"/>
              <a:gd name="connsiteY37" fmla="*/ 3590144 h 4767395"/>
              <a:gd name="connsiteX38" fmla="*/ 6504196 w 7598667"/>
              <a:gd name="connsiteY38" fmla="*/ 3569928 h 4767395"/>
              <a:gd name="connsiteX39" fmla="*/ 6646108 w 7598667"/>
              <a:gd name="connsiteY39" fmla="*/ 3607986 h 4767395"/>
              <a:gd name="connsiteX40" fmla="*/ 6783667 w 7598667"/>
              <a:gd name="connsiteY40" fmla="*/ 3356272 h 4767395"/>
              <a:gd name="connsiteX41" fmla="*/ 7048723 w 7598667"/>
              <a:gd name="connsiteY41" fmla="*/ 3532810 h 4767395"/>
              <a:gd name="connsiteX42" fmla="*/ 7241176 w 7598667"/>
              <a:gd name="connsiteY42" fmla="*/ 3657456 h 4767395"/>
              <a:gd name="connsiteX43" fmla="*/ 7574513 w 7598667"/>
              <a:gd name="connsiteY43" fmla="*/ 3873650 h 4767395"/>
              <a:gd name="connsiteX44" fmla="*/ 7598667 w 7598667"/>
              <a:gd name="connsiteY44" fmla="*/ 3822008 h 4767395"/>
              <a:gd name="connsiteX45" fmla="*/ 6283768 w 7598667"/>
              <a:gd name="connsiteY45" fmla="*/ 2708318 h 4767395"/>
              <a:gd name="connsiteX46" fmla="*/ 4645575 w 7598667"/>
              <a:gd name="connsiteY46" fmla="*/ 1583297 h 4767395"/>
              <a:gd name="connsiteX47" fmla="*/ 3867373 w 7598667"/>
              <a:gd name="connsiteY47" fmla="*/ 1139217 h 4767395"/>
              <a:gd name="connsiteX48" fmla="*/ 3486103 w 7598667"/>
              <a:gd name="connsiteY48" fmla="*/ 704132 h 4767395"/>
              <a:gd name="connsiteX49" fmla="*/ 3074370 w 7598667"/>
              <a:gd name="connsiteY49" fmla="*/ 0 h 4767395"/>
              <a:gd name="connsiteX50" fmla="*/ 2538717 w 7598667"/>
              <a:gd name="connsiteY50" fmla="*/ 1119912 h 4767395"/>
              <a:gd name="connsiteX51" fmla="*/ 2219947 w 7598667"/>
              <a:gd name="connsiteY51" fmla="*/ 1136758 h 4767395"/>
              <a:gd name="connsiteX52" fmla="*/ 1912323 w 7598667"/>
              <a:gd name="connsiteY52" fmla="*/ 1189352 h 4767395"/>
              <a:gd name="connsiteX53" fmla="*/ 1399497 w 7598667"/>
              <a:gd name="connsiteY53" fmla="*/ 1250165 h 4767395"/>
              <a:gd name="connsiteX54" fmla="*/ 843361 w 7598667"/>
              <a:gd name="connsiteY54" fmla="*/ 1221753 h 4767395"/>
              <a:gd name="connsiteX55" fmla="*/ 679955 w 7598667"/>
              <a:gd name="connsiteY55" fmla="*/ 1461463 h 4767395"/>
              <a:gd name="connsiteX56" fmla="*/ 572088 w 7598667"/>
              <a:gd name="connsiteY56" fmla="*/ 1445451 h 4767395"/>
              <a:gd name="connsiteX57" fmla="*/ 517266 w 7598667"/>
              <a:gd name="connsiteY57" fmla="*/ 1598752 h 4767395"/>
              <a:gd name="connsiteX58" fmla="*/ 114583 w 7598667"/>
              <a:gd name="connsiteY58" fmla="*/ 1417349 h 4767395"/>
              <a:gd name="connsiteX59" fmla="*/ 111481 w 7598667"/>
              <a:gd name="connsiteY59" fmla="*/ 1600104 h 4767395"/>
              <a:gd name="connsiteX60" fmla="*/ 0 w 7598667"/>
              <a:gd name="connsiteY60" fmla="*/ 1721116 h 4767395"/>
              <a:gd name="connsiteX61" fmla="*/ 11458 w 7598667"/>
              <a:gd name="connsiteY61" fmla="*/ 1907373 h 4767395"/>
              <a:gd name="connsiteX62" fmla="*/ 145291 w 7598667"/>
              <a:gd name="connsiteY62" fmla="*/ 1903667 h 4767395"/>
              <a:gd name="connsiteX63" fmla="*/ 364227 w 7598667"/>
              <a:gd name="connsiteY63" fmla="*/ 1974207 h 4767395"/>
              <a:gd name="connsiteX64" fmla="*/ 558015 w 7598667"/>
              <a:gd name="connsiteY64" fmla="*/ 2108485 h 4767395"/>
              <a:gd name="connsiteX65" fmla="*/ 493191 w 7598667"/>
              <a:gd name="connsiteY65" fmla="*/ 2296697 h 4767395"/>
              <a:gd name="connsiteX66" fmla="*/ 730136 w 7598667"/>
              <a:gd name="connsiteY66" fmla="*/ 2526836 h 4767395"/>
              <a:gd name="connsiteX0" fmla="*/ 730136 w 7598667"/>
              <a:gd name="connsiteY0" fmla="*/ 2526836 h 4767395"/>
              <a:gd name="connsiteX1" fmla="*/ 565706 w 7598667"/>
              <a:gd name="connsiteY1" fmla="*/ 2879429 h 4767395"/>
              <a:gd name="connsiteX2" fmla="*/ 1581370 w 7598667"/>
              <a:gd name="connsiteY2" fmla="*/ 3298041 h 4767395"/>
              <a:gd name="connsiteX3" fmla="*/ 1389433 w 7598667"/>
              <a:gd name="connsiteY3" fmla="*/ 3770451 h 4767395"/>
              <a:gd name="connsiteX4" fmla="*/ 1116274 w 7598667"/>
              <a:gd name="connsiteY4" fmla="*/ 4410917 h 4767395"/>
              <a:gd name="connsiteX5" fmla="*/ 1432266 w 7598667"/>
              <a:gd name="connsiteY5" fmla="*/ 4300221 h 4767395"/>
              <a:gd name="connsiteX6" fmla="*/ 1630094 w 7598667"/>
              <a:gd name="connsiteY6" fmla="*/ 4025781 h 4767395"/>
              <a:gd name="connsiteX7" fmla="*/ 1726006 w 7598667"/>
              <a:gd name="connsiteY7" fmla="*/ 4034355 h 4767395"/>
              <a:gd name="connsiteX8" fmla="*/ 1687870 w 7598667"/>
              <a:gd name="connsiteY8" fmla="*/ 4127694 h 4767395"/>
              <a:gd name="connsiteX9" fmla="*/ 2041774 w 7598667"/>
              <a:gd name="connsiteY9" fmla="*/ 4243777 h 4767395"/>
              <a:gd name="connsiteX10" fmla="*/ 2106574 w 7598667"/>
              <a:gd name="connsiteY10" fmla="*/ 4270008 h 4767395"/>
              <a:gd name="connsiteX11" fmla="*/ 2105366 w 7598667"/>
              <a:gd name="connsiteY11" fmla="*/ 4175518 h 4767395"/>
              <a:gd name="connsiteX12" fmla="*/ 2152043 w 7598667"/>
              <a:gd name="connsiteY12" fmla="*/ 3979079 h 4767395"/>
              <a:gd name="connsiteX13" fmla="*/ 2236940 w 7598667"/>
              <a:gd name="connsiteY13" fmla="*/ 3504740 h 4767395"/>
              <a:gd name="connsiteX14" fmla="*/ 3122760 w 7598667"/>
              <a:gd name="connsiteY14" fmla="*/ 4198747 h 4767395"/>
              <a:gd name="connsiteX15" fmla="*/ 3405817 w 7598667"/>
              <a:gd name="connsiteY15" fmla="*/ 4344812 h 4767395"/>
              <a:gd name="connsiteX16" fmla="*/ 3609299 w 7598667"/>
              <a:gd name="connsiteY16" fmla="*/ 4380766 h 4767395"/>
              <a:gd name="connsiteX17" fmla="*/ 3882794 w 7598667"/>
              <a:gd name="connsiteY17" fmla="*/ 4430752 h 4767395"/>
              <a:gd name="connsiteX18" fmla="*/ 4143812 w 7598667"/>
              <a:gd name="connsiteY18" fmla="*/ 4494406 h 4767395"/>
              <a:gd name="connsiteX19" fmla="*/ 4217703 w 7598667"/>
              <a:gd name="connsiteY19" fmla="*/ 4454295 h 4767395"/>
              <a:gd name="connsiteX20" fmla="*/ 4210193 w 7598667"/>
              <a:gd name="connsiteY20" fmla="*/ 3990401 h 4767395"/>
              <a:gd name="connsiteX21" fmla="*/ 4217302 w 7598667"/>
              <a:gd name="connsiteY21" fmla="*/ 3696029 h 4767395"/>
              <a:gd name="connsiteX22" fmla="*/ 4269961 w 7598667"/>
              <a:gd name="connsiteY22" fmla="*/ 3651410 h 4767395"/>
              <a:gd name="connsiteX23" fmla="*/ 4732643 w 7598667"/>
              <a:gd name="connsiteY23" fmla="*/ 4034373 h 4767395"/>
              <a:gd name="connsiteX24" fmla="*/ 5094939 w 7598667"/>
              <a:gd name="connsiteY24" fmla="*/ 4282195 h 4767395"/>
              <a:gd name="connsiteX25" fmla="*/ 5679413 w 7598667"/>
              <a:gd name="connsiteY25" fmla="*/ 4767395 h 4767395"/>
              <a:gd name="connsiteX26" fmla="*/ 5686417 w 7598667"/>
              <a:gd name="connsiteY26" fmla="*/ 4457544 h 4767395"/>
              <a:gd name="connsiteX27" fmla="*/ 5532213 w 7598667"/>
              <a:gd name="connsiteY27" fmla="*/ 4196381 h 4767395"/>
              <a:gd name="connsiteX28" fmla="*/ 5802992 w 7598667"/>
              <a:gd name="connsiteY28" fmla="*/ 4114941 h 4767395"/>
              <a:gd name="connsiteX29" fmla="*/ 6076406 w 7598667"/>
              <a:gd name="connsiteY29" fmla="*/ 4022686 h 4767395"/>
              <a:gd name="connsiteX30" fmla="*/ 6071962 w 7598667"/>
              <a:gd name="connsiteY30" fmla="*/ 3768005 h 4767395"/>
              <a:gd name="connsiteX31" fmla="*/ 6316631 w 7598667"/>
              <a:gd name="connsiteY31" fmla="*/ 3756645 h 4767395"/>
              <a:gd name="connsiteX32" fmla="*/ 6250399 w 7598667"/>
              <a:gd name="connsiteY32" fmla="*/ 3723201 h 4767395"/>
              <a:gd name="connsiteX33" fmla="*/ 6127918 w 7598667"/>
              <a:gd name="connsiteY33" fmla="*/ 3697992 h 4767395"/>
              <a:gd name="connsiteX34" fmla="*/ 6168154 w 7598667"/>
              <a:gd name="connsiteY34" fmla="*/ 3613896 h 4767395"/>
              <a:gd name="connsiteX35" fmla="*/ 6208040 w 7598667"/>
              <a:gd name="connsiteY35" fmla="*/ 3537620 h 4767395"/>
              <a:gd name="connsiteX36" fmla="*/ 6325548 w 7598667"/>
              <a:gd name="connsiteY36" fmla="*/ 3606063 h 4767395"/>
              <a:gd name="connsiteX37" fmla="*/ 6403947 w 7598667"/>
              <a:gd name="connsiteY37" fmla="*/ 3590144 h 4767395"/>
              <a:gd name="connsiteX38" fmla="*/ 6504196 w 7598667"/>
              <a:gd name="connsiteY38" fmla="*/ 3569928 h 4767395"/>
              <a:gd name="connsiteX39" fmla="*/ 6646108 w 7598667"/>
              <a:gd name="connsiteY39" fmla="*/ 3607986 h 4767395"/>
              <a:gd name="connsiteX40" fmla="*/ 6783667 w 7598667"/>
              <a:gd name="connsiteY40" fmla="*/ 3356272 h 4767395"/>
              <a:gd name="connsiteX41" fmla="*/ 7048723 w 7598667"/>
              <a:gd name="connsiteY41" fmla="*/ 3532810 h 4767395"/>
              <a:gd name="connsiteX42" fmla="*/ 7241176 w 7598667"/>
              <a:gd name="connsiteY42" fmla="*/ 3657456 h 4767395"/>
              <a:gd name="connsiteX43" fmla="*/ 7574513 w 7598667"/>
              <a:gd name="connsiteY43" fmla="*/ 3873650 h 4767395"/>
              <a:gd name="connsiteX44" fmla="*/ 7598667 w 7598667"/>
              <a:gd name="connsiteY44" fmla="*/ 3822008 h 4767395"/>
              <a:gd name="connsiteX45" fmla="*/ 6283768 w 7598667"/>
              <a:gd name="connsiteY45" fmla="*/ 2708318 h 4767395"/>
              <a:gd name="connsiteX46" fmla="*/ 4645575 w 7598667"/>
              <a:gd name="connsiteY46" fmla="*/ 1583297 h 4767395"/>
              <a:gd name="connsiteX47" fmla="*/ 3867373 w 7598667"/>
              <a:gd name="connsiteY47" fmla="*/ 1139217 h 4767395"/>
              <a:gd name="connsiteX48" fmla="*/ 3486103 w 7598667"/>
              <a:gd name="connsiteY48" fmla="*/ 704132 h 4767395"/>
              <a:gd name="connsiteX49" fmla="*/ 3074370 w 7598667"/>
              <a:gd name="connsiteY49" fmla="*/ 0 h 4767395"/>
              <a:gd name="connsiteX50" fmla="*/ 2538717 w 7598667"/>
              <a:gd name="connsiteY50" fmla="*/ 1119912 h 4767395"/>
              <a:gd name="connsiteX51" fmla="*/ 2219947 w 7598667"/>
              <a:gd name="connsiteY51" fmla="*/ 1136758 h 4767395"/>
              <a:gd name="connsiteX52" fmla="*/ 1912323 w 7598667"/>
              <a:gd name="connsiteY52" fmla="*/ 1189352 h 4767395"/>
              <a:gd name="connsiteX53" fmla="*/ 1399497 w 7598667"/>
              <a:gd name="connsiteY53" fmla="*/ 1250165 h 4767395"/>
              <a:gd name="connsiteX54" fmla="*/ 843361 w 7598667"/>
              <a:gd name="connsiteY54" fmla="*/ 1221753 h 4767395"/>
              <a:gd name="connsiteX55" fmla="*/ 679955 w 7598667"/>
              <a:gd name="connsiteY55" fmla="*/ 1461463 h 4767395"/>
              <a:gd name="connsiteX56" fmla="*/ 572088 w 7598667"/>
              <a:gd name="connsiteY56" fmla="*/ 1445451 h 4767395"/>
              <a:gd name="connsiteX57" fmla="*/ 517266 w 7598667"/>
              <a:gd name="connsiteY57" fmla="*/ 1598752 h 4767395"/>
              <a:gd name="connsiteX58" fmla="*/ 114583 w 7598667"/>
              <a:gd name="connsiteY58" fmla="*/ 1417349 h 4767395"/>
              <a:gd name="connsiteX59" fmla="*/ 111481 w 7598667"/>
              <a:gd name="connsiteY59" fmla="*/ 1600104 h 4767395"/>
              <a:gd name="connsiteX60" fmla="*/ 0 w 7598667"/>
              <a:gd name="connsiteY60" fmla="*/ 1721116 h 4767395"/>
              <a:gd name="connsiteX61" fmla="*/ 11458 w 7598667"/>
              <a:gd name="connsiteY61" fmla="*/ 1907373 h 4767395"/>
              <a:gd name="connsiteX62" fmla="*/ 145291 w 7598667"/>
              <a:gd name="connsiteY62" fmla="*/ 1903667 h 4767395"/>
              <a:gd name="connsiteX63" fmla="*/ 364227 w 7598667"/>
              <a:gd name="connsiteY63" fmla="*/ 1974207 h 4767395"/>
              <a:gd name="connsiteX64" fmla="*/ 558015 w 7598667"/>
              <a:gd name="connsiteY64" fmla="*/ 2108485 h 4767395"/>
              <a:gd name="connsiteX65" fmla="*/ 493191 w 7598667"/>
              <a:gd name="connsiteY65" fmla="*/ 2296697 h 4767395"/>
              <a:gd name="connsiteX66" fmla="*/ 730136 w 7598667"/>
              <a:gd name="connsiteY66" fmla="*/ 2526836 h 4767395"/>
              <a:gd name="connsiteX0" fmla="*/ 730136 w 7598667"/>
              <a:gd name="connsiteY0" fmla="*/ 2526836 h 4767395"/>
              <a:gd name="connsiteX1" fmla="*/ 565706 w 7598667"/>
              <a:gd name="connsiteY1" fmla="*/ 2879429 h 4767395"/>
              <a:gd name="connsiteX2" fmla="*/ 1581370 w 7598667"/>
              <a:gd name="connsiteY2" fmla="*/ 3298041 h 4767395"/>
              <a:gd name="connsiteX3" fmla="*/ 1389433 w 7598667"/>
              <a:gd name="connsiteY3" fmla="*/ 3770451 h 4767395"/>
              <a:gd name="connsiteX4" fmla="*/ 1116274 w 7598667"/>
              <a:gd name="connsiteY4" fmla="*/ 4410917 h 4767395"/>
              <a:gd name="connsiteX5" fmla="*/ 1432266 w 7598667"/>
              <a:gd name="connsiteY5" fmla="*/ 4300221 h 4767395"/>
              <a:gd name="connsiteX6" fmla="*/ 1630094 w 7598667"/>
              <a:gd name="connsiteY6" fmla="*/ 4025781 h 4767395"/>
              <a:gd name="connsiteX7" fmla="*/ 1726006 w 7598667"/>
              <a:gd name="connsiteY7" fmla="*/ 4034355 h 4767395"/>
              <a:gd name="connsiteX8" fmla="*/ 1687870 w 7598667"/>
              <a:gd name="connsiteY8" fmla="*/ 4127694 h 4767395"/>
              <a:gd name="connsiteX9" fmla="*/ 2041774 w 7598667"/>
              <a:gd name="connsiteY9" fmla="*/ 4243777 h 4767395"/>
              <a:gd name="connsiteX10" fmla="*/ 2106574 w 7598667"/>
              <a:gd name="connsiteY10" fmla="*/ 4270008 h 4767395"/>
              <a:gd name="connsiteX11" fmla="*/ 2105366 w 7598667"/>
              <a:gd name="connsiteY11" fmla="*/ 4175518 h 4767395"/>
              <a:gd name="connsiteX12" fmla="*/ 2152043 w 7598667"/>
              <a:gd name="connsiteY12" fmla="*/ 3979079 h 4767395"/>
              <a:gd name="connsiteX13" fmla="*/ 2236940 w 7598667"/>
              <a:gd name="connsiteY13" fmla="*/ 3504740 h 4767395"/>
              <a:gd name="connsiteX14" fmla="*/ 3122760 w 7598667"/>
              <a:gd name="connsiteY14" fmla="*/ 4198747 h 4767395"/>
              <a:gd name="connsiteX15" fmla="*/ 3405817 w 7598667"/>
              <a:gd name="connsiteY15" fmla="*/ 4344812 h 4767395"/>
              <a:gd name="connsiteX16" fmla="*/ 3609299 w 7598667"/>
              <a:gd name="connsiteY16" fmla="*/ 4380766 h 4767395"/>
              <a:gd name="connsiteX17" fmla="*/ 3882794 w 7598667"/>
              <a:gd name="connsiteY17" fmla="*/ 4430752 h 4767395"/>
              <a:gd name="connsiteX18" fmla="*/ 4143812 w 7598667"/>
              <a:gd name="connsiteY18" fmla="*/ 4494406 h 4767395"/>
              <a:gd name="connsiteX19" fmla="*/ 4217703 w 7598667"/>
              <a:gd name="connsiteY19" fmla="*/ 4454295 h 4767395"/>
              <a:gd name="connsiteX20" fmla="*/ 4210193 w 7598667"/>
              <a:gd name="connsiteY20" fmla="*/ 3990401 h 4767395"/>
              <a:gd name="connsiteX21" fmla="*/ 4217302 w 7598667"/>
              <a:gd name="connsiteY21" fmla="*/ 3696029 h 4767395"/>
              <a:gd name="connsiteX22" fmla="*/ 4269961 w 7598667"/>
              <a:gd name="connsiteY22" fmla="*/ 3651410 h 4767395"/>
              <a:gd name="connsiteX23" fmla="*/ 4753731 w 7598667"/>
              <a:gd name="connsiteY23" fmla="*/ 4034373 h 4767395"/>
              <a:gd name="connsiteX24" fmla="*/ 5094939 w 7598667"/>
              <a:gd name="connsiteY24" fmla="*/ 4282195 h 4767395"/>
              <a:gd name="connsiteX25" fmla="*/ 5679413 w 7598667"/>
              <a:gd name="connsiteY25" fmla="*/ 4767395 h 4767395"/>
              <a:gd name="connsiteX26" fmla="*/ 5686417 w 7598667"/>
              <a:gd name="connsiteY26" fmla="*/ 4457544 h 4767395"/>
              <a:gd name="connsiteX27" fmla="*/ 5532213 w 7598667"/>
              <a:gd name="connsiteY27" fmla="*/ 4196381 h 4767395"/>
              <a:gd name="connsiteX28" fmla="*/ 5802992 w 7598667"/>
              <a:gd name="connsiteY28" fmla="*/ 4114941 h 4767395"/>
              <a:gd name="connsiteX29" fmla="*/ 6076406 w 7598667"/>
              <a:gd name="connsiteY29" fmla="*/ 4022686 h 4767395"/>
              <a:gd name="connsiteX30" fmla="*/ 6071962 w 7598667"/>
              <a:gd name="connsiteY30" fmla="*/ 3768005 h 4767395"/>
              <a:gd name="connsiteX31" fmla="*/ 6316631 w 7598667"/>
              <a:gd name="connsiteY31" fmla="*/ 3756645 h 4767395"/>
              <a:gd name="connsiteX32" fmla="*/ 6250399 w 7598667"/>
              <a:gd name="connsiteY32" fmla="*/ 3723201 h 4767395"/>
              <a:gd name="connsiteX33" fmla="*/ 6127918 w 7598667"/>
              <a:gd name="connsiteY33" fmla="*/ 3697992 h 4767395"/>
              <a:gd name="connsiteX34" fmla="*/ 6168154 w 7598667"/>
              <a:gd name="connsiteY34" fmla="*/ 3613896 h 4767395"/>
              <a:gd name="connsiteX35" fmla="*/ 6208040 w 7598667"/>
              <a:gd name="connsiteY35" fmla="*/ 3537620 h 4767395"/>
              <a:gd name="connsiteX36" fmla="*/ 6325548 w 7598667"/>
              <a:gd name="connsiteY36" fmla="*/ 3606063 h 4767395"/>
              <a:gd name="connsiteX37" fmla="*/ 6403947 w 7598667"/>
              <a:gd name="connsiteY37" fmla="*/ 3590144 h 4767395"/>
              <a:gd name="connsiteX38" fmla="*/ 6504196 w 7598667"/>
              <a:gd name="connsiteY38" fmla="*/ 3569928 h 4767395"/>
              <a:gd name="connsiteX39" fmla="*/ 6646108 w 7598667"/>
              <a:gd name="connsiteY39" fmla="*/ 3607986 h 4767395"/>
              <a:gd name="connsiteX40" fmla="*/ 6783667 w 7598667"/>
              <a:gd name="connsiteY40" fmla="*/ 3356272 h 4767395"/>
              <a:gd name="connsiteX41" fmla="*/ 7048723 w 7598667"/>
              <a:gd name="connsiteY41" fmla="*/ 3532810 h 4767395"/>
              <a:gd name="connsiteX42" fmla="*/ 7241176 w 7598667"/>
              <a:gd name="connsiteY42" fmla="*/ 3657456 h 4767395"/>
              <a:gd name="connsiteX43" fmla="*/ 7574513 w 7598667"/>
              <a:gd name="connsiteY43" fmla="*/ 3873650 h 4767395"/>
              <a:gd name="connsiteX44" fmla="*/ 7598667 w 7598667"/>
              <a:gd name="connsiteY44" fmla="*/ 3822008 h 4767395"/>
              <a:gd name="connsiteX45" fmla="*/ 6283768 w 7598667"/>
              <a:gd name="connsiteY45" fmla="*/ 2708318 h 4767395"/>
              <a:gd name="connsiteX46" fmla="*/ 4645575 w 7598667"/>
              <a:gd name="connsiteY46" fmla="*/ 1583297 h 4767395"/>
              <a:gd name="connsiteX47" fmla="*/ 3867373 w 7598667"/>
              <a:gd name="connsiteY47" fmla="*/ 1139217 h 4767395"/>
              <a:gd name="connsiteX48" fmla="*/ 3486103 w 7598667"/>
              <a:gd name="connsiteY48" fmla="*/ 704132 h 4767395"/>
              <a:gd name="connsiteX49" fmla="*/ 3074370 w 7598667"/>
              <a:gd name="connsiteY49" fmla="*/ 0 h 4767395"/>
              <a:gd name="connsiteX50" fmla="*/ 2538717 w 7598667"/>
              <a:gd name="connsiteY50" fmla="*/ 1119912 h 4767395"/>
              <a:gd name="connsiteX51" fmla="*/ 2219947 w 7598667"/>
              <a:gd name="connsiteY51" fmla="*/ 1136758 h 4767395"/>
              <a:gd name="connsiteX52" fmla="*/ 1912323 w 7598667"/>
              <a:gd name="connsiteY52" fmla="*/ 1189352 h 4767395"/>
              <a:gd name="connsiteX53" fmla="*/ 1399497 w 7598667"/>
              <a:gd name="connsiteY53" fmla="*/ 1250165 h 4767395"/>
              <a:gd name="connsiteX54" fmla="*/ 843361 w 7598667"/>
              <a:gd name="connsiteY54" fmla="*/ 1221753 h 4767395"/>
              <a:gd name="connsiteX55" fmla="*/ 679955 w 7598667"/>
              <a:gd name="connsiteY55" fmla="*/ 1461463 h 4767395"/>
              <a:gd name="connsiteX56" fmla="*/ 572088 w 7598667"/>
              <a:gd name="connsiteY56" fmla="*/ 1445451 h 4767395"/>
              <a:gd name="connsiteX57" fmla="*/ 517266 w 7598667"/>
              <a:gd name="connsiteY57" fmla="*/ 1598752 h 4767395"/>
              <a:gd name="connsiteX58" fmla="*/ 114583 w 7598667"/>
              <a:gd name="connsiteY58" fmla="*/ 1417349 h 4767395"/>
              <a:gd name="connsiteX59" fmla="*/ 111481 w 7598667"/>
              <a:gd name="connsiteY59" fmla="*/ 1600104 h 4767395"/>
              <a:gd name="connsiteX60" fmla="*/ 0 w 7598667"/>
              <a:gd name="connsiteY60" fmla="*/ 1721116 h 4767395"/>
              <a:gd name="connsiteX61" fmla="*/ 11458 w 7598667"/>
              <a:gd name="connsiteY61" fmla="*/ 1907373 h 4767395"/>
              <a:gd name="connsiteX62" fmla="*/ 145291 w 7598667"/>
              <a:gd name="connsiteY62" fmla="*/ 1903667 h 4767395"/>
              <a:gd name="connsiteX63" fmla="*/ 364227 w 7598667"/>
              <a:gd name="connsiteY63" fmla="*/ 1974207 h 4767395"/>
              <a:gd name="connsiteX64" fmla="*/ 558015 w 7598667"/>
              <a:gd name="connsiteY64" fmla="*/ 2108485 h 4767395"/>
              <a:gd name="connsiteX65" fmla="*/ 493191 w 7598667"/>
              <a:gd name="connsiteY65" fmla="*/ 2296697 h 4767395"/>
              <a:gd name="connsiteX66" fmla="*/ 730136 w 7598667"/>
              <a:gd name="connsiteY66" fmla="*/ 2526836 h 4767395"/>
              <a:gd name="connsiteX0" fmla="*/ 730136 w 7598667"/>
              <a:gd name="connsiteY0" fmla="*/ 2526836 h 4767395"/>
              <a:gd name="connsiteX1" fmla="*/ 565706 w 7598667"/>
              <a:gd name="connsiteY1" fmla="*/ 2879429 h 4767395"/>
              <a:gd name="connsiteX2" fmla="*/ 1581370 w 7598667"/>
              <a:gd name="connsiteY2" fmla="*/ 3298041 h 4767395"/>
              <a:gd name="connsiteX3" fmla="*/ 1389433 w 7598667"/>
              <a:gd name="connsiteY3" fmla="*/ 3770451 h 4767395"/>
              <a:gd name="connsiteX4" fmla="*/ 1116274 w 7598667"/>
              <a:gd name="connsiteY4" fmla="*/ 4410917 h 4767395"/>
              <a:gd name="connsiteX5" fmla="*/ 1432266 w 7598667"/>
              <a:gd name="connsiteY5" fmla="*/ 4300221 h 4767395"/>
              <a:gd name="connsiteX6" fmla="*/ 1630094 w 7598667"/>
              <a:gd name="connsiteY6" fmla="*/ 4025781 h 4767395"/>
              <a:gd name="connsiteX7" fmla="*/ 1726006 w 7598667"/>
              <a:gd name="connsiteY7" fmla="*/ 4034355 h 4767395"/>
              <a:gd name="connsiteX8" fmla="*/ 1687870 w 7598667"/>
              <a:gd name="connsiteY8" fmla="*/ 4127694 h 4767395"/>
              <a:gd name="connsiteX9" fmla="*/ 2041774 w 7598667"/>
              <a:gd name="connsiteY9" fmla="*/ 4243777 h 4767395"/>
              <a:gd name="connsiteX10" fmla="*/ 2106574 w 7598667"/>
              <a:gd name="connsiteY10" fmla="*/ 4270008 h 4767395"/>
              <a:gd name="connsiteX11" fmla="*/ 2105366 w 7598667"/>
              <a:gd name="connsiteY11" fmla="*/ 4175518 h 4767395"/>
              <a:gd name="connsiteX12" fmla="*/ 2152043 w 7598667"/>
              <a:gd name="connsiteY12" fmla="*/ 3979079 h 4767395"/>
              <a:gd name="connsiteX13" fmla="*/ 2236940 w 7598667"/>
              <a:gd name="connsiteY13" fmla="*/ 3504740 h 4767395"/>
              <a:gd name="connsiteX14" fmla="*/ 3122760 w 7598667"/>
              <a:gd name="connsiteY14" fmla="*/ 4198747 h 4767395"/>
              <a:gd name="connsiteX15" fmla="*/ 3405817 w 7598667"/>
              <a:gd name="connsiteY15" fmla="*/ 4344812 h 4767395"/>
              <a:gd name="connsiteX16" fmla="*/ 3609299 w 7598667"/>
              <a:gd name="connsiteY16" fmla="*/ 4380766 h 4767395"/>
              <a:gd name="connsiteX17" fmla="*/ 3882794 w 7598667"/>
              <a:gd name="connsiteY17" fmla="*/ 4430752 h 4767395"/>
              <a:gd name="connsiteX18" fmla="*/ 4143812 w 7598667"/>
              <a:gd name="connsiteY18" fmla="*/ 4494406 h 4767395"/>
              <a:gd name="connsiteX19" fmla="*/ 4217703 w 7598667"/>
              <a:gd name="connsiteY19" fmla="*/ 4454295 h 4767395"/>
              <a:gd name="connsiteX20" fmla="*/ 4210193 w 7598667"/>
              <a:gd name="connsiteY20" fmla="*/ 3990401 h 4767395"/>
              <a:gd name="connsiteX21" fmla="*/ 4217302 w 7598667"/>
              <a:gd name="connsiteY21" fmla="*/ 3696029 h 4767395"/>
              <a:gd name="connsiteX22" fmla="*/ 4269961 w 7598667"/>
              <a:gd name="connsiteY22" fmla="*/ 3651410 h 4767395"/>
              <a:gd name="connsiteX23" fmla="*/ 4753731 w 7598667"/>
              <a:gd name="connsiteY23" fmla="*/ 4034373 h 4767395"/>
              <a:gd name="connsiteX24" fmla="*/ 5094939 w 7598667"/>
              <a:gd name="connsiteY24" fmla="*/ 4289225 h 4767395"/>
              <a:gd name="connsiteX25" fmla="*/ 5679413 w 7598667"/>
              <a:gd name="connsiteY25" fmla="*/ 4767395 h 4767395"/>
              <a:gd name="connsiteX26" fmla="*/ 5686417 w 7598667"/>
              <a:gd name="connsiteY26" fmla="*/ 4457544 h 4767395"/>
              <a:gd name="connsiteX27" fmla="*/ 5532213 w 7598667"/>
              <a:gd name="connsiteY27" fmla="*/ 4196381 h 4767395"/>
              <a:gd name="connsiteX28" fmla="*/ 5802992 w 7598667"/>
              <a:gd name="connsiteY28" fmla="*/ 4114941 h 4767395"/>
              <a:gd name="connsiteX29" fmla="*/ 6076406 w 7598667"/>
              <a:gd name="connsiteY29" fmla="*/ 4022686 h 4767395"/>
              <a:gd name="connsiteX30" fmla="*/ 6071962 w 7598667"/>
              <a:gd name="connsiteY30" fmla="*/ 3768005 h 4767395"/>
              <a:gd name="connsiteX31" fmla="*/ 6316631 w 7598667"/>
              <a:gd name="connsiteY31" fmla="*/ 3756645 h 4767395"/>
              <a:gd name="connsiteX32" fmla="*/ 6250399 w 7598667"/>
              <a:gd name="connsiteY32" fmla="*/ 3723201 h 4767395"/>
              <a:gd name="connsiteX33" fmla="*/ 6127918 w 7598667"/>
              <a:gd name="connsiteY33" fmla="*/ 3697992 h 4767395"/>
              <a:gd name="connsiteX34" fmla="*/ 6168154 w 7598667"/>
              <a:gd name="connsiteY34" fmla="*/ 3613896 h 4767395"/>
              <a:gd name="connsiteX35" fmla="*/ 6208040 w 7598667"/>
              <a:gd name="connsiteY35" fmla="*/ 3537620 h 4767395"/>
              <a:gd name="connsiteX36" fmla="*/ 6325548 w 7598667"/>
              <a:gd name="connsiteY36" fmla="*/ 3606063 h 4767395"/>
              <a:gd name="connsiteX37" fmla="*/ 6403947 w 7598667"/>
              <a:gd name="connsiteY37" fmla="*/ 3590144 h 4767395"/>
              <a:gd name="connsiteX38" fmla="*/ 6504196 w 7598667"/>
              <a:gd name="connsiteY38" fmla="*/ 3569928 h 4767395"/>
              <a:gd name="connsiteX39" fmla="*/ 6646108 w 7598667"/>
              <a:gd name="connsiteY39" fmla="*/ 3607986 h 4767395"/>
              <a:gd name="connsiteX40" fmla="*/ 6783667 w 7598667"/>
              <a:gd name="connsiteY40" fmla="*/ 3356272 h 4767395"/>
              <a:gd name="connsiteX41" fmla="*/ 7048723 w 7598667"/>
              <a:gd name="connsiteY41" fmla="*/ 3532810 h 4767395"/>
              <a:gd name="connsiteX42" fmla="*/ 7241176 w 7598667"/>
              <a:gd name="connsiteY42" fmla="*/ 3657456 h 4767395"/>
              <a:gd name="connsiteX43" fmla="*/ 7574513 w 7598667"/>
              <a:gd name="connsiteY43" fmla="*/ 3873650 h 4767395"/>
              <a:gd name="connsiteX44" fmla="*/ 7598667 w 7598667"/>
              <a:gd name="connsiteY44" fmla="*/ 3822008 h 4767395"/>
              <a:gd name="connsiteX45" fmla="*/ 6283768 w 7598667"/>
              <a:gd name="connsiteY45" fmla="*/ 2708318 h 4767395"/>
              <a:gd name="connsiteX46" fmla="*/ 4645575 w 7598667"/>
              <a:gd name="connsiteY46" fmla="*/ 1583297 h 4767395"/>
              <a:gd name="connsiteX47" fmla="*/ 3867373 w 7598667"/>
              <a:gd name="connsiteY47" fmla="*/ 1139217 h 4767395"/>
              <a:gd name="connsiteX48" fmla="*/ 3486103 w 7598667"/>
              <a:gd name="connsiteY48" fmla="*/ 704132 h 4767395"/>
              <a:gd name="connsiteX49" fmla="*/ 3074370 w 7598667"/>
              <a:gd name="connsiteY49" fmla="*/ 0 h 4767395"/>
              <a:gd name="connsiteX50" fmla="*/ 2538717 w 7598667"/>
              <a:gd name="connsiteY50" fmla="*/ 1119912 h 4767395"/>
              <a:gd name="connsiteX51" fmla="*/ 2219947 w 7598667"/>
              <a:gd name="connsiteY51" fmla="*/ 1136758 h 4767395"/>
              <a:gd name="connsiteX52" fmla="*/ 1912323 w 7598667"/>
              <a:gd name="connsiteY52" fmla="*/ 1189352 h 4767395"/>
              <a:gd name="connsiteX53" fmla="*/ 1399497 w 7598667"/>
              <a:gd name="connsiteY53" fmla="*/ 1250165 h 4767395"/>
              <a:gd name="connsiteX54" fmla="*/ 843361 w 7598667"/>
              <a:gd name="connsiteY54" fmla="*/ 1221753 h 4767395"/>
              <a:gd name="connsiteX55" fmla="*/ 679955 w 7598667"/>
              <a:gd name="connsiteY55" fmla="*/ 1461463 h 4767395"/>
              <a:gd name="connsiteX56" fmla="*/ 572088 w 7598667"/>
              <a:gd name="connsiteY56" fmla="*/ 1445451 h 4767395"/>
              <a:gd name="connsiteX57" fmla="*/ 517266 w 7598667"/>
              <a:gd name="connsiteY57" fmla="*/ 1598752 h 4767395"/>
              <a:gd name="connsiteX58" fmla="*/ 114583 w 7598667"/>
              <a:gd name="connsiteY58" fmla="*/ 1417349 h 4767395"/>
              <a:gd name="connsiteX59" fmla="*/ 111481 w 7598667"/>
              <a:gd name="connsiteY59" fmla="*/ 1600104 h 4767395"/>
              <a:gd name="connsiteX60" fmla="*/ 0 w 7598667"/>
              <a:gd name="connsiteY60" fmla="*/ 1721116 h 4767395"/>
              <a:gd name="connsiteX61" fmla="*/ 11458 w 7598667"/>
              <a:gd name="connsiteY61" fmla="*/ 1907373 h 4767395"/>
              <a:gd name="connsiteX62" fmla="*/ 145291 w 7598667"/>
              <a:gd name="connsiteY62" fmla="*/ 1903667 h 4767395"/>
              <a:gd name="connsiteX63" fmla="*/ 364227 w 7598667"/>
              <a:gd name="connsiteY63" fmla="*/ 1974207 h 4767395"/>
              <a:gd name="connsiteX64" fmla="*/ 558015 w 7598667"/>
              <a:gd name="connsiteY64" fmla="*/ 2108485 h 4767395"/>
              <a:gd name="connsiteX65" fmla="*/ 493191 w 7598667"/>
              <a:gd name="connsiteY65" fmla="*/ 2296697 h 4767395"/>
              <a:gd name="connsiteX66" fmla="*/ 730136 w 7598667"/>
              <a:gd name="connsiteY66" fmla="*/ 2526836 h 4767395"/>
              <a:gd name="connsiteX0" fmla="*/ 730136 w 7598667"/>
              <a:gd name="connsiteY0" fmla="*/ 2526836 h 4767395"/>
              <a:gd name="connsiteX1" fmla="*/ 565706 w 7598667"/>
              <a:gd name="connsiteY1" fmla="*/ 2879429 h 4767395"/>
              <a:gd name="connsiteX2" fmla="*/ 1581370 w 7598667"/>
              <a:gd name="connsiteY2" fmla="*/ 3298041 h 4767395"/>
              <a:gd name="connsiteX3" fmla="*/ 1389433 w 7598667"/>
              <a:gd name="connsiteY3" fmla="*/ 3770451 h 4767395"/>
              <a:gd name="connsiteX4" fmla="*/ 1116274 w 7598667"/>
              <a:gd name="connsiteY4" fmla="*/ 4410917 h 4767395"/>
              <a:gd name="connsiteX5" fmla="*/ 1432266 w 7598667"/>
              <a:gd name="connsiteY5" fmla="*/ 4300221 h 4767395"/>
              <a:gd name="connsiteX6" fmla="*/ 1630094 w 7598667"/>
              <a:gd name="connsiteY6" fmla="*/ 4025781 h 4767395"/>
              <a:gd name="connsiteX7" fmla="*/ 1726006 w 7598667"/>
              <a:gd name="connsiteY7" fmla="*/ 4034355 h 4767395"/>
              <a:gd name="connsiteX8" fmla="*/ 1687870 w 7598667"/>
              <a:gd name="connsiteY8" fmla="*/ 4127694 h 4767395"/>
              <a:gd name="connsiteX9" fmla="*/ 2041774 w 7598667"/>
              <a:gd name="connsiteY9" fmla="*/ 4243777 h 4767395"/>
              <a:gd name="connsiteX10" fmla="*/ 2106574 w 7598667"/>
              <a:gd name="connsiteY10" fmla="*/ 4270008 h 4767395"/>
              <a:gd name="connsiteX11" fmla="*/ 2105366 w 7598667"/>
              <a:gd name="connsiteY11" fmla="*/ 4175518 h 4767395"/>
              <a:gd name="connsiteX12" fmla="*/ 2152043 w 7598667"/>
              <a:gd name="connsiteY12" fmla="*/ 3979079 h 4767395"/>
              <a:gd name="connsiteX13" fmla="*/ 2236940 w 7598667"/>
              <a:gd name="connsiteY13" fmla="*/ 3504740 h 4767395"/>
              <a:gd name="connsiteX14" fmla="*/ 3122760 w 7598667"/>
              <a:gd name="connsiteY14" fmla="*/ 4198747 h 4767395"/>
              <a:gd name="connsiteX15" fmla="*/ 3405817 w 7598667"/>
              <a:gd name="connsiteY15" fmla="*/ 4344812 h 4767395"/>
              <a:gd name="connsiteX16" fmla="*/ 3609299 w 7598667"/>
              <a:gd name="connsiteY16" fmla="*/ 4380766 h 4767395"/>
              <a:gd name="connsiteX17" fmla="*/ 3882794 w 7598667"/>
              <a:gd name="connsiteY17" fmla="*/ 4430752 h 4767395"/>
              <a:gd name="connsiteX18" fmla="*/ 4143812 w 7598667"/>
              <a:gd name="connsiteY18" fmla="*/ 4494406 h 4767395"/>
              <a:gd name="connsiteX19" fmla="*/ 4217703 w 7598667"/>
              <a:gd name="connsiteY19" fmla="*/ 4454295 h 4767395"/>
              <a:gd name="connsiteX20" fmla="*/ 4210193 w 7598667"/>
              <a:gd name="connsiteY20" fmla="*/ 3990401 h 4767395"/>
              <a:gd name="connsiteX21" fmla="*/ 4217302 w 7598667"/>
              <a:gd name="connsiteY21" fmla="*/ 3696029 h 4767395"/>
              <a:gd name="connsiteX22" fmla="*/ 4269961 w 7598667"/>
              <a:gd name="connsiteY22" fmla="*/ 3651410 h 4767395"/>
              <a:gd name="connsiteX23" fmla="*/ 4753731 w 7598667"/>
              <a:gd name="connsiteY23" fmla="*/ 4034373 h 4767395"/>
              <a:gd name="connsiteX24" fmla="*/ 5094939 w 7598667"/>
              <a:gd name="connsiteY24" fmla="*/ 4289225 h 4767395"/>
              <a:gd name="connsiteX25" fmla="*/ 5679413 w 7598667"/>
              <a:gd name="connsiteY25" fmla="*/ 4767395 h 4767395"/>
              <a:gd name="connsiteX26" fmla="*/ 5686417 w 7598667"/>
              <a:gd name="connsiteY26" fmla="*/ 4457544 h 4767395"/>
              <a:gd name="connsiteX27" fmla="*/ 5528698 w 7598667"/>
              <a:gd name="connsiteY27" fmla="*/ 4185836 h 4767395"/>
              <a:gd name="connsiteX28" fmla="*/ 5802992 w 7598667"/>
              <a:gd name="connsiteY28" fmla="*/ 4114941 h 4767395"/>
              <a:gd name="connsiteX29" fmla="*/ 6076406 w 7598667"/>
              <a:gd name="connsiteY29" fmla="*/ 4022686 h 4767395"/>
              <a:gd name="connsiteX30" fmla="*/ 6071962 w 7598667"/>
              <a:gd name="connsiteY30" fmla="*/ 3768005 h 4767395"/>
              <a:gd name="connsiteX31" fmla="*/ 6316631 w 7598667"/>
              <a:gd name="connsiteY31" fmla="*/ 3756645 h 4767395"/>
              <a:gd name="connsiteX32" fmla="*/ 6250399 w 7598667"/>
              <a:gd name="connsiteY32" fmla="*/ 3723201 h 4767395"/>
              <a:gd name="connsiteX33" fmla="*/ 6127918 w 7598667"/>
              <a:gd name="connsiteY33" fmla="*/ 3697992 h 4767395"/>
              <a:gd name="connsiteX34" fmla="*/ 6168154 w 7598667"/>
              <a:gd name="connsiteY34" fmla="*/ 3613896 h 4767395"/>
              <a:gd name="connsiteX35" fmla="*/ 6208040 w 7598667"/>
              <a:gd name="connsiteY35" fmla="*/ 3537620 h 4767395"/>
              <a:gd name="connsiteX36" fmla="*/ 6325548 w 7598667"/>
              <a:gd name="connsiteY36" fmla="*/ 3606063 h 4767395"/>
              <a:gd name="connsiteX37" fmla="*/ 6403947 w 7598667"/>
              <a:gd name="connsiteY37" fmla="*/ 3590144 h 4767395"/>
              <a:gd name="connsiteX38" fmla="*/ 6504196 w 7598667"/>
              <a:gd name="connsiteY38" fmla="*/ 3569928 h 4767395"/>
              <a:gd name="connsiteX39" fmla="*/ 6646108 w 7598667"/>
              <a:gd name="connsiteY39" fmla="*/ 3607986 h 4767395"/>
              <a:gd name="connsiteX40" fmla="*/ 6783667 w 7598667"/>
              <a:gd name="connsiteY40" fmla="*/ 3356272 h 4767395"/>
              <a:gd name="connsiteX41" fmla="*/ 7048723 w 7598667"/>
              <a:gd name="connsiteY41" fmla="*/ 3532810 h 4767395"/>
              <a:gd name="connsiteX42" fmla="*/ 7241176 w 7598667"/>
              <a:gd name="connsiteY42" fmla="*/ 3657456 h 4767395"/>
              <a:gd name="connsiteX43" fmla="*/ 7574513 w 7598667"/>
              <a:gd name="connsiteY43" fmla="*/ 3873650 h 4767395"/>
              <a:gd name="connsiteX44" fmla="*/ 7598667 w 7598667"/>
              <a:gd name="connsiteY44" fmla="*/ 3822008 h 4767395"/>
              <a:gd name="connsiteX45" fmla="*/ 6283768 w 7598667"/>
              <a:gd name="connsiteY45" fmla="*/ 2708318 h 4767395"/>
              <a:gd name="connsiteX46" fmla="*/ 4645575 w 7598667"/>
              <a:gd name="connsiteY46" fmla="*/ 1583297 h 4767395"/>
              <a:gd name="connsiteX47" fmla="*/ 3867373 w 7598667"/>
              <a:gd name="connsiteY47" fmla="*/ 1139217 h 4767395"/>
              <a:gd name="connsiteX48" fmla="*/ 3486103 w 7598667"/>
              <a:gd name="connsiteY48" fmla="*/ 704132 h 4767395"/>
              <a:gd name="connsiteX49" fmla="*/ 3074370 w 7598667"/>
              <a:gd name="connsiteY49" fmla="*/ 0 h 4767395"/>
              <a:gd name="connsiteX50" fmla="*/ 2538717 w 7598667"/>
              <a:gd name="connsiteY50" fmla="*/ 1119912 h 4767395"/>
              <a:gd name="connsiteX51" fmla="*/ 2219947 w 7598667"/>
              <a:gd name="connsiteY51" fmla="*/ 1136758 h 4767395"/>
              <a:gd name="connsiteX52" fmla="*/ 1912323 w 7598667"/>
              <a:gd name="connsiteY52" fmla="*/ 1189352 h 4767395"/>
              <a:gd name="connsiteX53" fmla="*/ 1399497 w 7598667"/>
              <a:gd name="connsiteY53" fmla="*/ 1250165 h 4767395"/>
              <a:gd name="connsiteX54" fmla="*/ 843361 w 7598667"/>
              <a:gd name="connsiteY54" fmla="*/ 1221753 h 4767395"/>
              <a:gd name="connsiteX55" fmla="*/ 679955 w 7598667"/>
              <a:gd name="connsiteY55" fmla="*/ 1461463 h 4767395"/>
              <a:gd name="connsiteX56" fmla="*/ 572088 w 7598667"/>
              <a:gd name="connsiteY56" fmla="*/ 1445451 h 4767395"/>
              <a:gd name="connsiteX57" fmla="*/ 517266 w 7598667"/>
              <a:gd name="connsiteY57" fmla="*/ 1598752 h 4767395"/>
              <a:gd name="connsiteX58" fmla="*/ 114583 w 7598667"/>
              <a:gd name="connsiteY58" fmla="*/ 1417349 h 4767395"/>
              <a:gd name="connsiteX59" fmla="*/ 111481 w 7598667"/>
              <a:gd name="connsiteY59" fmla="*/ 1600104 h 4767395"/>
              <a:gd name="connsiteX60" fmla="*/ 0 w 7598667"/>
              <a:gd name="connsiteY60" fmla="*/ 1721116 h 4767395"/>
              <a:gd name="connsiteX61" fmla="*/ 11458 w 7598667"/>
              <a:gd name="connsiteY61" fmla="*/ 1907373 h 4767395"/>
              <a:gd name="connsiteX62" fmla="*/ 145291 w 7598667"/>
              <a:gd name="connsiteY62" fmla="*/ 1903667 h 4767395"/>
              <a:gd name="connsiteX63" fmla="*/ 364227 w 7598667"/>
              <a:gd name="connsiteY63" fmla="*/ 1974207 h 4767395"/>
              <a:gd name="connsiteX64" fmla="*/ 558015 w 7598667"/>
              <a:gd name="connsiteY64" fmla="*/ 2108485 h 4767395"/>
              <a:gd name="connsiteX65" fmla="*/ 493191 w 7598667"/>
              <a:gd name="connsiteY65" fmla="*/ 2296697 h 4767395"/>
              <a:gd name="connsiteX66" fmla="*/ 730136 w 7598667"/>
              <a:gd name="connsiteY66" fmla="*/ 2526836 h 4767395"/>
              <a:gd name="connsiteX0" fmla="*/ 730136 w 7598667"/>
              <a:gd name="connsiteY0" fmla="*/ 2526836 h 4767395"/>
              <a:gd name="connsiteX1" fmla="*/ 565706 w 7598667"/>
              <a:gd name="connsiteY1" fmla="*/ 2879429 h 4767395"/>
              <a:gd name="connsiteX2" fmla="*/ 1581370 w 7598667"/>
              <a:gd name="connsiteY2" fmla="*/ 3298041 h 4767395"/>
              <a:gd name="connsiteX3" fmla="*/ 1389433 w 7598667"/>
              <a:gd name="connsiteY3" fmla="*/ 3770451 h 4767395"/>
              <a:gd name="connsiteX4" fmla="*/ 1116274 w 7598667"/>
              <a:gd name="connsiteY4" fmla="*/ 4410917 h 4767395"/>
              <a:gd name="connsiteX5" fmla="*/ 1432266 w 7598667"/>
              <a:gd name="connsiteY5" fmla="*/ 4300221 h 4767395"/>
              <a:gd name="connsiteX6" fmla="*/ 1630094 w 7598667"/>
              <a:gd name="connsiteY6" fmla="*/ 4025781 h 4767395"/>
              <a:gd name="connsiteX7" fmla="*/ 1726006 w 7598667"/>
              <a:gd name="connsiteY7" fmla="*/ 4034355 h 4767395"/>
              <a:gd name="connsiteX8" fmla="*/ 1687870 w 7598667"/>
              <a:gd name="connsiteY8" fmla="*/ 4127694 h 4767395"/>
              <a:gd name="connsiteX9" fmla="*/ 2041774 w 7598667"/>
              <a:gd name="connsiteY9" fmla="*/ 4243777 h 4767395"/>
              <a:gd name="connsiteX10" fmla="*/ 2106574 w 7598667"/>
              <a:gd name="connsiteY10" fmla="*/ 4270008 h 4767395"/>
              <a:gd name="connsiteX11" fmla="*/ 2105366 w 7598667"/>
              <a:gd name="connsiteY11" fmla="*/ 4175518 h 4767395"/>
              <a:gd name="connsiteX12" fmla="*/ 2152043 w 7598667"/>
              <a:gd name="connsiteY12" fmla="*/ 3979079 h 4767395"/>
              <a:gd name="connsiteX13" fmla="*/ 2236940 w 7598667"/>
              <a:gd name="connsiteY13" fmla="*/ 3504740 h 4767395"/>
              <a:gd name="connsiteX14" fmla="*/ 3122760 w 7598667"/>
              <a:gd name="connsiteY14" fmla="*/ 4198747 h 4767395"/>
              <a:gd name="connsiteX15" fmla="*/ 3405817 w 7598667"/>
              <a:gd name="connsiteY15" fmla="*/ 4344812 h 4767395"/>
              <a:gd name="connsiteX16" fmla="*/ 3609299 w 7598667"/>
              <a:gd name="connsiteY16" fmla="*/ 4380766 h 4767395"/>
              <a:gd name="connsiteX17" fmla="*/ 3882794 w 7598667"/>
              <a:gd name="connsiteY17" fmla="*/ 4430752 h 4767395"/>
              <a:gd name="connsiteX18" fmla="*/ 4143812 w 7598667"/>
              <a:gd name="connsiteY18" fmla="*/ 4494406 h 4767395"/>
              <a:gd name="connsiteX19" fmla="*/ 4217703 w 7598667"/>
              <a:gd name="connsiteY19" fmla="*/ 4454295 h 4767395"/>
              <a:gd name="connsiteX20" fmla="*/ 4210193 w 7598667"/>
              <a:gd name="connsiteY20" fmla="*/ 3990401 h 4767395"/>
              <a:gd name="connsiteX21" fmla="*/ 4217302 w 7598667"/>
              <a:gd name="connsiteY21" fmla="*/ 3696029 h 4767395"/>
              <a:gd name="connsiteX22" fmla="*/ 4269961 w 7598667"/>
              <a:gd name="connsiteY22" fmla="*/ 3651410 h 4767395"/>
              <a:gd name="connsiteX23" fmla="*/ 4753731 w 7598667"/>
              <a:gd name="connsiteY23" fmla="*/ 4034373 h 4767395"/>
              <a:gd name="connsiteX24" fmla="*/ 5094939 w 7598667"/>
              <a:gd name="connsiteY24" fmla="*/ 4289225 h 4767395"/>
              <a:gd name="connsiteX25" fmla="*/ 5679413 w 7598667"/>
              <a:gd name="connsiteY25" fmla="*/ 4767395 h 4767395"/>
              <a:gd name="connsiteX26" fmla="*/ 5686417 w 7598667"/>
              <a:gd name="connsiteY26" fmla="*/ 4457544 h 4767395"/>
              <a:gd name="connsiteX27" fmla="*/ 5528698 w 7598667"/>
              <a:gd name="connsiteY27" fmla="*/ 4185836 h 4767395"/>
              <a:gd name="connsiteX28" fmla="*/ 5802992 w 7598667"/>
              <a:gd name="connsiteY28" fmla="*/ 4114941 h 4767395"/>
              <a:gd name="connsiteX29" fmla="*/ 6076406 w 7598667"/>
              <a:gd name="connsiteY29" fmla="*/ 4022686 h 4767395"/>
              <a:gd name="connsiteX30" fmla="*/ 6071962 w 7598667"/>
              <a:gd name="connsiteY30" fmla="*/ 3768005 h 4767395"/>
              <a:gd name="connsiteX31" fmla="*/ 6320146 w 7598667"/>
              <a:gd name="connsiteY31" fmla="*/ 3767189 h 4767395"/>
              <a:gd name="connsiteX32" fmla="*/ 6250399 w 7598667"/>
              <a:gd name="connsiteY32" fmla="*/ 3723201 h 4767395"/>
              <a:gd name="connsiteX33" fmla="*/ 6127918 w 7598667"/>
              <a:gd name="connsiteY33" fmla="*/ 3697992 h 4767395"/>
              <a:gd name="connsiteX34" fmla="*/ 6168154 w 7598667"/>
              <a:gd name="connsiteY34" fmla="*/ 3613896 h 4767395"/>
              <a:gd name="connsiteX35" fmla="*/ 6208040 w 7598667"/>
              <a:gd name="connsiteY35" fmla="*/ 3537620 h 4767395"/>
              <a:gd name="connsiteX36" fmla="*/ 6325548 w 7598667"/>
              <a:gd name="connsiteY36" fmla="*/ 3606063 h 4767395"/>
              <a:gd name="connsiteX37" fmla="*/ 6403947 w 7598667"/>
              <a:gd name="connsiteY37" fmla="*/ 3590144 h 4767395"/>
              <a:gd name="connsiteX38" fmla="*/ 6504196 w 7598667"/>
              <a:gd name="connsiteY38" fmla="*/ 3569928 h 4767395"/>
              <a:gd name="connsiteX39" fmla="*/ 6646108 w 7598667"/>
              <a:gd name="connsiteY39" fmla="*/ 3607986 h 4767395"/>
              <a:gd name="connsiteX40" fmla="*/ 6783667 w 7598667"/>
              <a:gd name="connsiteY40" fmla="*/ 3356272 h 4767395"/>
              <a:gd name="connsiteX41" fmla="*/ 7048723 w 7598667"/>
              <a:gd name="connsiteY41" fmla="*/ 3532810 h 4767395"/>
              <a:gd name="connsiteX42" fmla="*/ 7241176 w 7598667"/>
              <a:gd name="connsiteY42" fmla="*/ 3657456 h 4767395"/>
              <a:gd name="connsiteX43" fmla="*/ 7574513 w 7598667"/>
              <a:gd name="connsiteY43" fmla="*/ 3873650 h 4767395"/>
              <a:gd name="connsiteX44" fmla="*/ 7598667 w 7598667"/>
              <a:gd name="connsiteY44" fmla="*/ 3822008 h 4767395"/>
              <a:gd name="connsiteX45" fmla="*/ 6283768 w 7598667"/>
              <a:gd name="connsiteY45" fmla="*/ 2708318 h 4767395"/>
              <a:gd name="connsiteX46" fmla="*/ 4645575 w 7598667"/>
              <a:gd name="connsiteY46" fmla="*/ 1583297 h 4767395"/>
              <a:gd name="connsiteX47" fmla="*/ 3867373 w 7598667"/>
              <a:gd name="connsiteY47" fmla="*/ 1139217 h 4767395"/>
              <a:gd name="connsiteX48" fmla="*/ 3486103 w 7598667"/>
              <a:gd name="connsiteY48" fmla="*/ 704132 h 4767395"/>
              <a:gd name="connsiteX49" fmla="*/ 3074370 w 7598667"/>
              <a:gd name="connsiteY49" fmla="*/ 0 h 4767395"/>
              <a:gd name="connsiteX50" fmla="*/ 2538717 w 7598667"/>
              <a:gd name="connsiteY50" fmla="*/ 1119912 h 4767395"/>
              <a:gd name="connsiteX51" fmla="*/ 2219947 w 7598667"/>
              <a:gd name="connsiteY51" fmla="*/ 1136758 h 4767395"/>
              <a:gd name="connsiteX52" fmla="*/ 1912323 w 7598667"/>
              <a:gd name="connsiteY52" fmla="*/ 1189352 h 4767395"/>
              <a:gd name="connsiteX53" fmla="*/ 1399497 w 7598667"/>
              <a:gd name="connsiteY53" fmla="*/ 1250165 h 4767395"/>
              <a:gd name="connsiteX54" fmla="*/ 843361 w 7598667"/>
              <a:gd name="connsiteY54" fmla="*/ 1221753 h 4767395"/>
              <a:gd name="connsiteX55" fmla="*/ 679955 w 7598667"/>
              <a:gd name="connsiteY55" fmla="*/ 1461463 h 4767395"/>
              <a:gd name="connsiteX56" fmla="*/ 572088 w 7598667"/>
              <a:gd name="connsiteY56" fmla="*/ 1445451 h 4767395"/>
              <a:gd name="connsiteX57" fmla="*/ 517266 w 7598667"/>
              <a:gd name="connsiteY57" fmla="*/ 1598752 h 4767395"/>
              <a:gd name="connsiteX58" fmla="*/ 114583 w 7598667"/>
              <a:gd name="connsiteY58" fmla="*/ 1417349 h 4767395"/>
              <a:gd name="connsiteX59" fmla="*/ 111481 w 7598667"/>
              <a:gd name="connsiteY59" fmla="*/ 1600104 h 4767395"/>
              <a:gd name="connsiteX60" fmla="*/ 0 w 7598667"/>
              <a:gd name="connsiteY60" fmla="*/ 1721116 h 4767395"/>
              <a:gd name="connsiteX61" fmla="*/ 11458 w 7598667"/>
              <a:gd name="connsiteY61" fmla="*/ 1907373 h 4767395"/>
              <a:gd name="connsiteX62" fmla="*/ 145291 w 7598667"/>
              <a:gd name="connsiteY62" fmla="*/ 1903667 h 4767395"/>
              <a:gd name="connsiteX63" fmla="*/ 364227 w 7598667"/>
              <a:gd name="connsiteY63" fmla="*/ 1974207 h 4767395"/>
              <a:gd name="connsiteX64" fmla="*/ 558015 w 7598667"/>
              <a:gd name="connsiteY64" fmla="*/ 2108485 h 4767395"/>
              <a:gd name="connsiteX65" fmla="*/ 493191 w 7598667"/>
              <a:gd name="connsiteY65" fmla="*/ 2296697 h 4767395"/>
              <a:gd name="connsiteX66" fmla="*/ 730136 w 7598667"/>
              <a:gd name="connsiteY66" fmla="*/ 2526836 h 4767395"/>
              <a:gd name="connsiteX0" fmla="*/ 730136 w 7598667"/>
              <a:gd name="connsiteY0" fmla="*/ 2526836 h 4767395"/>
              <a:gd name="connsiteX1" fmla="*/ 565706 w 7598667"/>
              <a:gd name="connsiteY1" fmla="*/ 2879429 h 4767395"/>
              <a:gd name="connsiteX2" fmla="*/ 1581370 w 7598667"/>
              <a:gd name="connsiteY2" fmla="*/ 3298041 h 4767395"/>
              <a:gd name="connsiteX3" fmla="*/ 1389433 w 7598667"/>
              <a:gd name="connsiteY3" fmla="*/ 3770451 h 4767395"/>
              <a:gd name="connsiteX4" fmla="*/ 1116274 w 7598667"/>
              <a:gd name="connsiteY4" fmla="*/ 4410917 h 4767395"/>
              <a:gd name="connsiteX5" fmla="*/ 1432266 w 7598667"/>
              <a:gd name="connsiteY5" fmla="*/ 4300221 h 4767395"/>
              <a:gd name="connsiteX6" fmla="*/ 1630094 w 7598667"/>
              <a:gd name="connsiteY6" fmla="*/ 4025781 h 4767395"/>
              <a:gd name="connsiteX7" fmla="*/ 1726006 w 7598667"/>
              <a:gd name="connsiteY7" fmla="*/ 4034355 h 4767395"/>
              <a:gd name="connsiteX8" fmla="*/ 1687870 w 7598667"/>
              <a:gd name="connsiteY8" fmla="*/ 4127694 h 4767395"/>
              <a:gd name="connsiteX9" fmla="*/ 2041774 w 7598667"/>
              <a:gd name="connsiteY9" fmla="*/ 4243777 h 4767395"/>
              <a:gd name="connsiteX10" fmla="*/ 2106574 w 7598667"/>
              <a:gd name="connsiteY10" fmla="*/ 4270008 h 4767395"/>
              <a:gd name="connsiteX11" fmla="*/ 2105366 w 7598667"/>
              <a:gd name="connsiteY11" fmla="*/ 4175518 h 4767395"/>
              <a:gd name="connsiteX12" fmla="*/ 2152043 w 7598667"/>
              <a:gd name="connsiteY12" fmla="*/ 3979079 h 4767395"/>
              <a:gd name="connsiteX13" fmla="*/ 2236940 w 7598667"/>
              <a:gd name="connsiteY13" fmla="*/ 3504740 h 4767395"/>
              <a:gd name="connsiteX14" fmla="*/ 3122760 w 7598667"/>
              <a:gd name="connsiteY14" fmla="*/ 4198747 h 4767395"/>
              <a:gd name="connsiteX15" fmla="*/ 3405817 w 7598667"/>
              <a:gd name="connsiteY15" fmla="*/ 4344812 h 4767395"/>
              <a:gd name="connsiteX16" fmla="*/ 3609299 w 7598667"/>
              <a:gd name="connsiteY16" fmla="*/ 4380766 h 4767395"/>
              <a:gd name="connsiteX17" fmla="*/ 3882794 w 7598667"/>
              <a:gd name="connsiteY17" fmla="*/ 4430752 h 4767395"/>
              <a:gd name="connsiteX18" fmla="*/ 4143812 w 7598667"/>
              <a:gd name="connsiteY18" fmla="*/ 4494406 h 4767395"/>
              <a:gd name="connsiteX19" fmla="*/ 4217703 w 7598667"/>
              <a:gd name="connsiteY19" fmla="*/ 4454295 h 4767395"/>
              <a:gd name="connsiteX20" fmla="*/ 4210193 w 7598667"/>
              <a:gd name="connsiteY20" fmla="*/ 3990401 h 4767395"/>
              <a:gd name="connsiteX21" fmla="*/ 4217302 w 7598667"/>
              <a:gd name="connsiteY21" fmla="*/ 3696029 h 4767395"/>
              <a:gd name="connsiteX22" fmla="*/ 4269961 w 7598667"/>
              <a:gd name="connsiteY22" fmla="*/ 3651410 h 4767395"/>
              <a:gd name="connsiteX23" fmla="*/ 4753731 w 7598667"/>
              <a:gd name="connsiteY23" fmla="*/ 4034373 h 4767395"/>
              <a:gd name="connsiteX24" fmla="*/ 5094939 w 7598667"/>
              <a:gd name="connsiteY24" fmla="*/ 4289225 h 4767395"/>
              <a:gd name="connsiteX25" fmla="*/ 5679413 w 7598667"/>
              <a:gd name="connsiteY25" fmla="*/ 4767395 h 4767395"/>
              <a:gd name="connsiteX26" fmla="*/ 5686417 w 7598667"/>
              <a:gd name="connsiteY26" fmla="*/ 4457544 h 4767395"/>
              <a:gd name="connsiteX27" fmla="*/ 5528698 w 7598667"/>
              <a:gd name="connsiteY27" fmla="*/ 4185836 h 4767395"/>
              <a:gd name="connsiteX28" fmla="*/ 5802992 w 7598667"/>
              <a:gd name="connsiteY28" fmla="*/ 4114941 h 4767395"/>
              <a:gd name="connsiteX29" fmla="*/ 6076406 w 7598667"/>
              <a:gd name="connsiteY29" fmla="*/ 4022686 h 4767395"/>
              <a:gd name="connsiteX30" fmla="*/ 6071962 w 7598667"/>
              <a:gd name="connsiteY30" fmla="*/ 3768005 h 4767395"/>
              <a:gd name="connsiteX31" fmla="*/ 6320146 w 7598667"/>
              <a:gd name="connsiteY31" fmla="*/ 3767189 h 4767395"/>
              <a:gd name="connsiteX32" fmla="*/ 6320696 w 7598667"/>
              <a:gd name="connsiteY32" fmla="*/ 3726717 h 4767395"/>
              <a:gd name="connsiteX33" fmla="*/ 6127918 w 7598667"/>
              <a:gd name="connsiteY33" fmla="*/ 3697992 h 4767395"/>
              <a:gd name="connsiteX34" fmla="*/ 6168154 w 7598667"/>
              <a:gd name="connsiteY34" fmla="*/ 3613896 h 4767395"/>
              <a:gd name="connsiteX35" fmla="*/ 6208040 w 7598667"/>
              <a:gd name="connsiteY35" fmla="*/ 3537620 h 4767395"/>
              <a:gd name="connsiteX36" fmla="*/ 6325548 w 7598667"/>
              <a:gd name="connsiteY36" fmla="*/ 3606063 h 4767395"/>
              <a:gd name="connsiteX37" fmla="*/ 6403947 w 7598667"/>
              <a:gd name="connsiteY37" fmla="*/ 3590144 h 4767395"/>
              <a:gd name="connsiteX38" fmla="*/ 6504196 w 7598667"/>
              <a:gd name="connsiteY38" fmla="*/ 3569928 h 4767395"/>
              <a:gd name="connsiteX39" fmla="*/ 6646108 w 7598667"/>
              <a:gd name="connsiteY39" fmla="*/ 3607986 h 4767395"/>
              <a:gd name="connsiteX40" fmla="*/ 6783667 w 7598667"/>
              <a:gd name="connsiteY40" fmla="*/ 3356272 h 4767395"/>
              <a:gd name="connsiteX41" fmla="*/ 7048723 w 7598667"/>
              <a:gd name="connsiteY41" fmla="*/ 3532810 h 4767395"/>
              <a:gd name="connsiteX42" fmla="*/ 7241176 w 7598667"/>
              <a:gd name="connsiteY42" fmla="*/ 3657456 h 4767395"/>
              <a:gd name="connsiteX43" fmla="*/ 7574513 w 7598667"/>
              <a:gd name="connsiteY43" fmla="*/ 3873650 h 4767395"/>
              <a:gd name="connsiteX44" fmla="*/ 7598667 w 7598667"/>
              <a:gd name="connsiteY44" fmla="*/ 3822008 h 4767395"/>
              <a:gd name="connsiteX45" fmla="*/ 6283768 w 7598667"/>
              <a:gd name="connsiteY45" fmla="*/ 2708318 h 4767395"/>
              <a:gd name="connsiteX46" fmla="*/ 4645575 w 7598667"/>
              <a:gd name="connsiteY46" fmla="*/ 1583297 h 4767395"/>
              <a:gd name="connsiteX47" fmla="*/ 3867373 w 7598667"/>
              <a:gd name="connsiteY47" fmla="*/ 1139217 h 4767395"/>
              <a:gd name="connsiteX48" fmla="*/ 3486103 w 7598667"/>
              <a:gd name="connsiteY48" fmla="*/ 704132 h 4767395"/>
              <a:gd name="connsiteX49" fmla="*/ 3074370 w 7598667"/>
              <a:gd name="connsiteY49" fmla="*/ 0 h 4767395"/>
              <a:gd name="connsiteX50" fmla="*/ 2538717 w 7598667"/>
              <a:gd name="connsiteY50" fmla="*/ 1119912 h 4767395"/>
              <a:gd name="connsiteX51" fmla="*/ 2219947 w 7598667"/>
              <a:gd name="connsiteY51" fmla="*/ 1136758 h 4767395"/>
              <a:gd name="connsiteX52" fmla="*/ 1912323 w 7598667"/>
              <a:gd name="connsiteY52" fmla="*/ 1189352 h 4767395"/>
              <a:gd name="connsiteX53" fmla="*/ 1399497 w 7598667"/>
              <a:gd name="connsiteY53" fmla="*/ 1250165 h 4767395"/>
              <a:gd name="connsiteX54" fmla="*/ 843361 w 7598667"/>
              <a:gd name="connsiteY54" fmla="*/ 1221753 h 4767395"/>
              <a:gd name="connsiteX55" fmla="*/ 679955 w 7598667"/>
              <a:gd name="connsiteY55" fmla="*/ 1461463 h 4767395"/>
              <a:gd name="connsiteX56" fmla="*/ 572088 w 7598667"/>
              <a:gd name="connsiteY56" fmla="*/ 1445451 h 4767395"/>
              <a:gd name="connsiteX57" fmla="*/ 517266 w 7598667"/>
              <a:gd name="connsiteY57" fmla="*/ 1598752 h 4767395"/>
              <a:gd name="connsiteX58" fmla="*/ 114583 w 7598667"/>
              <a:gd name="connsiteY58" fmla="*/ 1417349 h 4767395"/>
              <a:gd name="connsiteX59" fmla="*/ 111481 w 7598667"/>
              <a:gd name="connsiteY59" fmla="*/ 1600104 h 4767395"/>
              <a:gd name="connsiteX60" fmla="*/ 0 w 7598667"/>
              <a:gd name="connsiteY60" fmla="*/ 1721116 h 4767395"/>
              <a:gd name="connsiteX61" fmla="*/ 11458 w 7598667"/>
              <a:gd name="connsiteY61" fmla="*/ 1907373 h 4767395"/>
              <a:gd name="connsiteX62" fmla="*/ 145291 w 7598667"/>
              <a:gd name="connsiteY62" fmla="*/ 1903667 h 4767395"/>
              <a:gd name="connsiteX63" fmla="*/ 364227 w 7598667"/>
              <a:gd name="connsiteY63" fmla="*/ 1974207 h 4767395"/>
              <a:gd name="connsiteX64" fmla="*/ 558015 w 7598667"/>
              <a:gd name="connsiteY64" fmla="*/ 2108485 h 4767395"/>
              <a:gd name="connsiteX65" fmla="*/ 493191 w 7598667"/>
              <a:gd name="connsiteY65" fmla="*/ 2296697 h 4767395"/>
              <a:gd name="connsiteX66" fmla="*/ 730136 w 7598667"/>
              <a:gd name="connsiteY66" fmla="*/ 2526836 h 4767395"/>
              <a:gd name="connsiteX0" fmla="*/ 730136 w 7598667"/>
              <a:gd name="connsiteY0" fmla="*/ 2526836 h 4767395"/>
              <a:gd name="connsiteX1" fmla="*/ 565706 w 7598667"/>
              <a:gd name="connsiteY1" fmla="*/ 2879429 h 4767395"/>
              <a:gd name="connsiteX2" fmla="*/ 1581370 w 7598667"/>
              <a:gd name="connsiteY2" fmla="*/ 3298041 h 4767395"/>
              <a:gd name="connsiteX3" fmla="*/ 1389433 w 7598667"/>
              <a:gd name="connsiteY3" fmla="*/ 3770451 h 4767395"/>
              <a:gd name="connsiteX4" fmla="*/ 1116274 w 7598667"/>
              <a:gd name="connsiteY4" fmla="*/ 4410917 h 4767395"/>
              <a:gd name="connsiteX5" fmla="*/ 1432266 w 7598667"/>
              <a:gd name="connsiteY5" fmla="*/ 4300221 h 4767395"/>
              <a:gd name="connsiteX6" fmla="*/ 1630094 w 7598667"/>
              <a:gd name="connsiteY6" fmla="*/ 4025781 h 4767395"/>
              <a:gd name="connsiteX7" fmla="*/ 1726006 w 7598667"/>
              <a:gd name="connsiteY7" fmla="*/ 4034355 h 4767395"/>
              <a:gd name="connsiteX8" fmla="*/ 1687870 w 7598667"/>
              <a:gd name="connsiteY8" fmla="*/ 4127694 h 4767395"/>
              <a:gd name="connsiteX9" fmla="*/ 2041774 w 7598667"/>
              <a:gd name="connsiteY9" fmla="*/ 4243777 h 4767395"/>
              <a:gd name="connsiteX10" fmla="*/ 2106574 w 7598667"/>
              <a:gd name="connsiteY10" fmla="*/ 4270008 h 4767395"/>
              <a:gd name="connsiteX11" fmla="*/ 2105366 w 7598667"/>
              <a:gd name="connsiteY11" fmla="*/ 4175518 h 4767395"/>
              <a:gd name="connsiteX12" fmla="*/ 2152043 w 7598667"/>
              <a:gd name="connsiteY12" fmla="*/ 3979079 h 4767395"/>
              <a:gd name="connsiteX13" fmla="*/ 2236940 w 7598667"/>
              <a:gd name="connsiteY13" fmla="*/ 3504740 h 4767395"/>
              <a:gd name="connsiteX14" fmla="*/ 3122760 w 7598667"/>
              <a:gd name="connsiteY14" fmla="*/ 4198747 h 4767395"/>
              <a:gd name="connsiteX15" fmla="*/ 3405817 w 7598667"/>
              <a:gd name="connsiteY15" fmla="*/ 4344812 h 4767395"/>
              <a:gd name="connsiteX16" fmla="*/ 3609299 w 7598667"/>
              <a:gd name="connsiteY16" fmla="*/ 4380766 h 4767395"/>
              <a:gd name="connsiteX17" fmla="*/ 3882794 w 7598667"/>
              <a:gd name="connsiteY17" fmla="*/ 4430752 h 4767395"/>
              <a:gd name="connsiteX18" fmla="*/ 4143812 w 7598667"/>
              <a:gd name="connsiteY18" fmla="*/ 4494406 h 4767395"/>
              <a:gd name="connsiteX19" fmla="*/ 4217703 w 7598667"/>
              <a:gd name="connsiteY19" fmla="*/ 4454295 h 4767395"/>
              <a:gd name="connsiteX20" fmla="*/ 4210193 w 7598667"/>
              <a:gd name="connsiteY20" fmla="*/ 3990401 h 4767395"/>
              <a:gd name="connsiteX21" fmla="*/ 4217302 w 7598667"/>
              <a:gd name="connsiteY21" fmla="*/ 3696029 h 4767395"/>
              <a:gd name="connsiteX22" fmla="*/ 4269961 w 7598667"/>
              <a:gd name="connsiteY22" fmla="*/ 3651410 h 4767395"/>
              <a:gd name="connsiteX23" fmla="*/ 4753731 w 7598667"/>
              <a:gd name="connsiteY23" fmla="*/ 4034373 h 4767395"/>
              <a:gd name="connsiteX24" fmla="*/ 5094939 w 7598667"/>
              <a:gd name="connsiteY24" fmla="*/ 4289225 h 4767395"/>
              <a:gd name="connsiteX25" fmla="*/ 5679413 w 7598667"/>
              <a:gd name="connsiteY25" fmla="*/ 4767395 h 4767395"/>
              <a:gd name="connsiteX26" fmla="*/ 5686417 w 7598667"/>
              <a:gd name="connsiteY26" fmla="*/ 4457544 h 4767395"/>
              <a:gd name="connsiteX27" fmla="*/ 5528698 w 7598667"/>
              <a:gd name="connsiteY27" fmla="*/ 4185836 h 4767395"/>
              <a:gd name="connsiteX28" fmla="*/ 5802992 w 7598667"/>
              <a:gd name="connsiteY28" fmla="*/ 4114941 h 4767395"/>
              <a:gd name="connsiteX29" fmla="*/ 6076406 w 7598667"/>
              <a:gd name="connsiteY29" fmla="*/ 4022686 h 4767395"/>
              <a:gd name="connsiteX30" fmla="*/ 6071962 w 7598667"/>
              <a:gd name="connsiteY30" fmla="*/ 3768005 h 4767395"/>
              <a:gd name="connsiteX31" fmla="*/ 6320146 w 7598667"/>
              <a:gd name="connsiteY31" fmla="*/ 3767189 h 4767395"/>
              <a:gd name="connsiteX32" fmla="*/ 6320696 w 7598667"/>
              <a:gd name="connsiteY32" fmla="*/ 3726717 h 4767395"/>
              <a:gd name="connsiteX33" fmla="*/ 6134947 w 7598667"/>
              <a:gd name="connsiteY33" fmla="*/ 3687448 h 4767395"/>
              <a:gd name="connsiteX34" fmla="*/ 6168154 w 7598667"/>
              <a:gd name="connsiteY34" fmla="*/ 3613896 h 4767395"/>
              <a:gd name="connsiteX35" fmla="*/ 6208040 w 7598667"/>
              <a:gd name="connsiteY35" fmla="*/ 3537620 h 4767395"/>
              <a:gd name="connsiteX36" fmla="*/ 6325548 w 7598667"/>
              <a:gd name="connsiteY36" fmla="*/ 3606063 h 4767395"/>
              <a:gd name="connsiteX37" fmla="*/ 6403947 w 7598667"/>
              <a:gd name="connsiteY37" fmla="*/ 3590144 h 4767395"/>
              <a:gd name="connsiteX38" fmla="*/ 6504196 w 7598667"/>
              <a:gd name="connsiteY38" fmla="*/ 3569928 h 4767395"/>
              <a:gd name="connsiteX39" fmla="*/ 6646108 w 7598667"/>
              <a:gd name="connsiteY39" fmla="*/ 3607986 h 4767395"/>
              <a:gd name="connsiteX40" fmla="*/ 6783667 w 7598667"/>
              <a:gd name="connsiteY40" fmla="*/ 3356272 h 4767395"/>
              <a:gd name="connsiteX41" fmla="*/ 7048723 w 7598667"/>
              <a:gd name="connsiteY41" fmla="*/ 3532810 h 4767395"/>
              <a:gd name="connsiteX42" fmla="*/ 7241176 w 7598667"/>
              <a:gd name="connsiteY42" fmla="*/ 3657456 h 4767395"/>
              <a:gd name="connsiteX43" fmla="*/ 7574513 w 7598667"/>
              <a:gd name="connsiteY43" fmla="*/ 3873650 h 4767395"/>
              <a:gd name="connsiteX44" fmla="*/ 7598667 w 7598667"/>
              <a:gd name="connsiteY44" fmla="*/ 3822008 h 4767395"/>
              <a:gd name="connsiteX45" fmla="*/ 6283768 w 7598667"/>
              <a:gd name="connsiteY45" fmla="*/ 2708318 h 4767395"/>
              <a:gd name="connsiteX46" fmla="*/ 4645575 w 7598667"/>
              <a:gd name="connsiteY46" fmla="*/ 1583297 h 4767395"/>
              <a:gd name="connsiteX47" fmla="*/ 3867373 w 7598667"/>
              <a:gd name="connsiteY47" fmla="*/ 1139217 h 4767395"/>
              <a:gd name="connsiteX48" fmla="*/ 3486103 w 7598667"/>
              <a:gd name="connsiteY48" fmla="*/ 704132 h 4767395"/>
              <a:gd name="connsiteX49" fmla="*/ 3074370 w 7598667"/>
              <a:gd name="connsiteY49" fmla="*/ 0 h 4767395"/>
              <a:gd name="connsiteX50" fmla="*/ 2538717 w 7598667"/>
              <a:gd name="connsiteY50" fmla="*/ 1119912 h 4767395"/>
              <a:gd name="connsiteX51" fmla="*/ 2219947 w 7598667"/>
              <a:gd name="connsiteY51" fmla="*/ 1136758 h 4767395"/>
              <a:gd name="connsiteX52" fmla="*/ 1912323 w 7598667"/>
              <a:gd name="connsiteY52" fmla="*/ 1189352 h 4767395"/>
              <a:gd name="connsiteX53" fmla="*/ 1399497 w 7598667"/>
              <a:gd name="connsiteY53" fmla="*/ 1250165 h 4767395"/>
              <a:gd name="connsiteX54" fmla="*/ 843361 w 7598667"/>
              <a:gd name="connsiteY54" fmla="*/ 1221753 h 4767395"/>
              <a:gd name="connsiteX55" fmla="*/ 679955 w 7598667"/>
              <a:gd name="connsiteY55" fmla="*/ 1461463 h 4767395"/>
              <a:gd name="connsiteX56" fmla="*/ 572088 w 7598667"/>
              <a:gd name="connsiteY56" fmla="*/ 1445451 h 4767395"/>
              <a:gd name="connsiteX57" fmla="*/ 517266 w 7598667"/>
              <a:gd name="connsiteY57" fmla="*/ 1598752 h 4767395"/>
              <a:gd name="connsiteX58" fmla="*/ 114583 w 7598667"/>
              <a:gd name="connsiteY58" fmla="*/ 1417349 h 4767395"/>
              <a:gd name="connsiteX59" fmla="*/ 111481 w 7598667"/>
              <a:gd name="connsiteY59" fmla="*/ 1600104 h 4767395"/>
              <a:gd name="connsiteX60" fmla="*/ 0 w 7598667"/>
              <a:gd name="connsiteY60" fmla="*/ 1721116 h 4767395"/>
              <a:gd name="connsiteX61" fmla="*/ 11458 w 7598667"/>
              <a:gd name="connsiteY61" fmla="*/ 1907373 h 4767395"/>
              <a:gd name="connsiteX62" fmla="*/ 145291 w 7598667"/>
              <a:gd name="connsiteY62" fmla="*/ 1903667 h 4767395"/>
              <a:gd name="connsiteX63" fmla="*/ 364227 w 7598667"/>
              <a:gd name="connsiteY63" fmla="*/ 1974207 h 4767395"/>
              <a:gd name="connsiteX64" fmla="*/ 558015 w 7598667"/>
              <a:gd name="connsiteY64" fmla="*/ 2108485 h 4767395"/>
              <a:gd name="connsiteX65" fmla="*/ 493191 w 7598667"/>
              <a:gd name="connsiteY65" fmla="*/ 2296697 h 4767395"/>
              <a:gd name="connsiteX66" fmla="*/ 730136 w 7598667"/>
              <a:gd name="connsiteY66" fmla="*/ 2526836 h 4767395"/>
              <a:gd name="connsiteX0" fmla="*/ 730136 w 7598667"/>
              <a:gd name="connsiteY0" fmla="*/ 2526836 h 4767395"/>
              <a:gd name="connsiteX1" fmla="*/ 565706 w 7598667"/>
              <a:gd name="connsiteY1" fmla="*/ 2879429 h 4767395"/>
              <a:gd name="connsiteX2" fmla="*/ 1581370 w 7598667"/>
              <a:gd name="connsiteY2" fmla="*/ 3298041 h 4767395"/>
              <a:gd name="connsiteX3" fmla="*/ 1389433 w 7598667"/>
              <a:gd name="connsiteY3" fmla="*/ 3770451 h 4767395"/>
              <a:gd name="connsiteX4" fmla="*/ 1116274 w 7598667"/>
              <a:gd name="connsiteY4" fmla="*/ 4410917 h 4767395"/>
              <a:gd name="connsiteX5" fmla="*/ 1432266 w 7598667"/>
              <a:gd name="connsiteY5" fmla="*/ 4300221 h 4767395"/>
              <a:gd name="connsiteX6" fmla="*/ 1630094 w 7598667"/>
              <a:gd name="connsiteY6" fmla="*/ 4025781 h 4767395"/>
              <a:gd name="connsiteX7" fmla="*/ 1726006 w 7598667"/>
              <a:gd name="connsiteY7" fmla="*/ 4034355 h 4767395"/>
              <a:gd name="connsiteX8" fmla="*/ 1687870 w 7598667"/>
              <a:gd name="connsiteY8" fmla="*/ 4127694 h 4767395"/>
              <a:gd name="connsiteX9" fmla="*/ 2041774 w 7598667"/>
              <a:gd name="connsiteY9" fmla="*/ 4243777 h 4767395"/>
              <a:gd name="connsiteX10" fmla="*/ 2106574 w 7598667"/>
              <a:gd name="connsiteY10" fmla="*/ 4270008 h 4767395"/>
              <a:gd name="connsiteX11" fmla="*/ 2105366 w 7598667"/>
              <a:gd name="connsiteY11" fmla="*/ 4175518 h 4767395"/>
              <a:gd name="connsiteX12" fmla="*/ 2152043 w 7598667"/>
              <a:gd name="connsiteY12" fmla="*/ 3979079 h 4767395"/>
              <a:gd name="connsiteX13" fmla="*/ 2236940 w 7598667"/>
              <a:gd name="connsiteY13" fmla="*/ 3504740 h 4767395"/>
              <a:gd name="connsiteX14" fmla="*/ 3122760 w 7598667"/>
              <a:gd name="connsiteY14" fmla="*/ 4198747 h 4767395"/>
              <a:gd name="connsiteX15" fmla="*/ 3405817 w 7598667"/>
              <a:gd name="connsiteY15" fmla="*/ 4344812 h 4767395"/>
              <a:gd name="connsiteX16" fmla="*/ 3609299 w 7598667"/>
              <a:gd name="connsiteY16" fmla="*/ 4380766 h 4767395"/>
              <a:gd name="connsiteX17" fmla="*/ 3882794 w 7598667"/>
              <a:gd name="connsiteY17" fmla="*/ 4430752 h 4767395"/>
              <a:gd name="connsiteX18" fmla="*/ 4143812 w 7598667"/>
              <a:gd name="connsiteY18" fmla="*/ 4494406 h 4767395"/>
              <a:gd name="connsiteX19" fmla="*/ 4217703 w 7598667"/>
              <a:gd name="connsiteY19" fmla="*/ 4454295 h 4767395"/>
              <a:gd name="connsiteX20" fmla="*/ 4210193 w 7598667"/>
              <a:gd name="connsiteY20" fmla="*/ 3990401 h 4767395"/>
              <a:gd name="connsiteX21" fmla="*/ 4217302 w 7598667"/>
              <a:gd name="connsiteY21" fmla="*/ 3696029 h 4767395"/>
              <a:gd name="connsiteX22" fmla="*/ 4269961 w 7598667"/>
              <a:gd name="connsiteY22" fmla="*/ 3651410 h 4767395"/>
              <a:gd name="connsiteX23" fmla="*/ 4753731 w 7598667"/>
              <a:gd name="connsiteY23" fmla="*/ 4034373 h 4767395"/>
              <a:gd name="connsiteX24" fmla="*/ 5094939 w 7598667"/>
              <a:gd name="connsiteY24" fmla="*/ 4289225 h 4767395"/>
              <a:gd name="connsiteX25" fmla="*/ 5679413 w 7598667"/>
              <a:gd name="connsiteY25" fmla="*/ 4767395 h 4767395"/>
              <a:gd name="connsiteX26" fmla="*/ 5686417 w 7598667"/>
              <a:gd name="connsiteY26" fmla="*/ 4457544 h 4767395"/>
              <a:gd name="connsiteX27" fmla="*/ 5528698 w 7598667"/>
              <a:gd name="connsiteY27" fmla="*/ 4185836 h 4767395"/>
              <a:gd name="connsiteX28" fmla="*/ 5802992 w 7598667"/>
              <a:gd name="connsiteY28" fmla="*/ 4114941 h 4767395"/>
              <a:gd name="connsiteX29" fmla="*/ 6076406 w 7598667"/>
              <a:gd name="connsiteY29" fmla="*/ 4022686 h 4767395"/>
              <a:gd name="connsiteX30" fmla="*/ 6071962 w 7598667"/>
              <a:gd name="connsiteY30" fmla="*/ 3768005 h 4767395"/>
              <a:gd name="connsiteX31" fmla="*/ 6320146 w 7598667"/>
              <a:gd name="connsiteY31" fmla="*/ 3767189 h 4767395"/>
              <a:gd name="connsiteX32" fmla="*/ 6320696 w 7598667"/>
              <a:gd name="connsiteY32" fmla="*/ 3726717 h 4767395"/>
              <a:gd name="connsiteX33" fmla="*/ 6134947 w 7598667"/>
              <a:gd name="connsiteY33" fmla="*/ 3687448 h 4767395"/>
              <a:gd name="connsiteX34" fmla="*/ 6168154 w 7598667"/>
              <a:gd name="connsiteY34" fmla="*/ 3613896 h 4767395"/>
              <a:gd name="connsiteX35" fmla="*/ 6208040 w 7598667"/>
              <a:gd name="connsiteY35" fmla="*/ 3537620 h 4767395"/>
              <a:gd name="connsiteX36" fmla="*/ 6325548 w 7598667"/>
              <a:gd name="connsiteY36" fmla="*/ 3606063 h 4767395"/>
              <a:gd name="connsiteX37" fmla="*/ 6403947 w 7598667"/>
              <a:gd name="connsiteY37" fmla="*/ 3590144 h 4767395"/>
              <a:gd name="connsiteX38" fmla="*/ 6504196 w 7598667"/>
              <a:gd name="connsiteY38" fmla="*/ 3569928 h 4767395"/>
              <a:gd name="connsiteX39" fmla="*/ 6646108 w 7598667"/>
              <a:gd name="connsiteY39" fmla="*/ 3607986 h 4767395"/>
              <a:gd name="connsiteX40" fmla="*/ 6783667 w 7598667"/>
              <a:gd name="connsiteY40" fmla="*/ 3356272 h 4767395"/>
              <a:gd name="connsiteX41" fmla="*/ 7048723 w 7598667"/>
              <a:gd name="connsiteY41" fmla="*/ 3532810 h 4767395"/>
              <a:gd name="connsiteX42" fmla="*/ 7241176 w 7598667"/>
              <a:gd name="connsiteY42" fmla="*/ 3657456 h 4767395"/>
              <a:gd name="connsiteX43" fmla="*/ 7574513 w 7598667"/>
              <a:gd name="connsiteY43" fmla="*/ 3873650 h 4767395"/>
              <a:gd name="connsiteX44" fmla="*/ 7598667 w 7598667"/>
              <a:gd name="connsiteY44" fmla="*/ 3822008 h 4767395"/>
              <a:gd name="connsiteX45" fmla="*/ 6283768 w 7598667"/>
              <a:gd name="connsiteY45" fmla="*/ 2708318 h 4767395"/>
              <a:gd name="connsiteX46" fmla="*/ 4645575 w 7598667"/>
              <a:gd name="connsiteY46" fmla="*/ 1583297 h 4767395"/>
              <a:gd name="connsiteX47" fmla="*/ 3867373 w 7598667"/>
              <a:gd name="connsiteY47" fmla="*/ 1139217 h 4767395"/>
              <a:gd name="connsiteX48" fmla="*/ 3486103 w 7598667"/>
              <a:gd name="connsiteY48" fmla="*/ 704132 h 4767395"/>
              <a:gd name="connsiteX49" fmla="*/ 3074370 w 7598667"/>
              <a:gd name="connsiteY49" fmla="*/ 0 h 4767395"/>
              <a:gd name="connsiteX50" fmla="*/ 2538717 w 7598667"/>
              <a:gd name="connsiteY50" fmla="*/ 1119912 h 4767395"/>
              <a:gd name="connsiteX51" fmla="*/ 2219947 w 7598667"/>
              <a:gd name="connsiteY51" fmla="*/ 1136758 h 4767395"/>
              <a:gd name="connsiteX52" fmla="*/ 1912323 w 7598667"/>
              <a:gd name="connsiteY52" fmla="*/ 1189352 h 4767395"/>
              <a:gd name="connsiteX53" fmla="*/ 1399497 w 7598667"/>
              <a:gd name="connsiteY53" fmla="*/ 1250165 h 4767395"/>
              <a:gd name="connsiteX54" fmla="*/ 843361 w 7598667"/>
              <a:gd name="connsiteY54" fmla="*/ 1221753 h 4767395"/>
              <a:gd name="connsiteX55" fmla="*/ 679955 w 7598667"/>
              <a:gd name="connsiteY55" fmla="*/ 1461463 h 4767395"/>
              <a:gd name="connsiteX56" fmla="*/ 572088 w 7598667"/>
              <a:gd name="connsiteY56" fmla="*/ 1445451 h 4767395"/>
              <a:gd name="connsiteX57" fmla="*/ 517266 w 7598667"/>
              <a:gd name="connsiteY57" fmla="*/ 1598752 h 4767395"/>
              <a:gd name="connsiteX58" fmla="*/ 114583 w 7598667"/>
              <a:gd name="connsiteY58" fmla="*/ 1417349 h 4767395"/>
              <a:gd name="connsiteX59" fmla="*/ 111481 w 7598667"/>
              <a:gd name="connsiteY59" fmla="*/ 1600104 h 4767395"/>
              <a:gd name="connsiteX60" fmla="*/ 0 w 7598667"/>
              <a:gd name="connsiteY60" fmla="*/ 1721116 h 4767395"/>
              <a:gd name="connsiteX61" fmla="*/ 11458 w 7598667"/>
              <a:gd name="connsiteY61" fmla="*/ 1907373 h 4767395"/>
              <a:gd name="connsiteX62" fmla="*/ 145291 w 7598667"/>
              <a:gd name="connsiteY62" fmla="*/ 1903667 h 4767395"/>
              <a:gd name="connsiteX63" fmla="*/ 364227 w 7598667"/>
              <a:gd name="connsiteY63" fmla="*/ 1974207 h 4767395"/>
              <a:gd name="connsiteX64" fmla="*/ 558015 w 7598667"/>
              <a:gd name="connsiteY64" fmla="*/ 2108485 h 4767395"/>
              <a:gd name="connsiteX65" fmla="*/ 493191 w 7598667"/>
              <a:gd name="connsiteY65" fmla="*/ 2296697 h 4767395"/>
              <a:gd name="connsiteX66" fmla="*/ 730136 w 7598667"/>
              <a:gd name="connsiteY66" fmla="*/ 2526836 h 4767395"/>
              <a:gd name="connsiteX0" fmla="*/ 730136 w 7598667"/>
              <a:gd name="connsiteY0" fmla="*/ 2526836 h 4767395"/>
              <a:gd name="connsiteX1" fmla="*/ 565706 w 7598667"/>
              <a:gd name="connsiteY1" fmla="*/ 2879429 h 4767395"/>
              <a:gd name="connsiteX2" fmla="*/ 1581370 w 7598667"/>
              <a:gd name="connsiteY2" fmla="*/ 3298041 h 4767395"/>
              <a:gd name="connsiteX3" fmla="*/ 1389433 w 7598667"/>
              <a:gd name="connsiteY3" fmla="*/ 3770451 h 4767395"/>
              <a:gd name="connsiteX4" fmla="*/ 1116274 w 7598667"/>
              <a:gd name="connsiteY4" fmla="*/ 4410917 h 4767395"/>
              <a:gd name="connsiteX5" fmla="*/ 1432266 w 7598667"/>
              <a:gd name="connsiteY5" fmla="*/ 4300221 h 4767395"/>
              <a:gd name="connsiteX6" fmla="*/ 1630094 w 7598667"/>
              <a:gd name="connsiteY6" fmla="*/ 4025781 h 4767395"/>
              <a:gd name="connsiteX7" fmla="*/ 1726006 w 7598667"/>
              <a:gd name="connsiteY7" fmla="*/ 4034355 h 4767395"/>
              <a:gd name="connsiteX8" fmla="*/ 1687870 w 7598667"/>
              <a:gd name="connsiteY8" fmla="*/ 4127694 h 4767395"/>
              <a:gd name="connsiteX9" fmla="*/ 2041774 w 7598667"/>
              <a:gd name="connsiteY9" fmla="*/ 4243777 h 4767395"/>
              <a:gd name="connsiteX10" fmla="*/ 2106574 w 7598667"/>
              <a:gd name="connsiteY10" fmla="*/ 4270008 h 4767395"/>
              <a:gd name="connsiteX11" fmla="*/ 2105366 w 7598667"/>
              <a:gd name="connsiteY11" fmla="*/ 4175518 h 4767395"/>
              <a:gd name="connsiteX12" fmla="*/ 2152043 w 7598667"/>
              <a:gd name="connsiteY12" fmla="*/ 3979079 h 4767395"/>
              <a:gd name="connsiteX13" fmla="*/ 2236940 w 7598667"/>
              <a:gd name="connsiteY13" fmla="*/ 3504740 h 4767395"/>
              <a:gd name="connsiteX14" fmla="*/ 3122760 w 7598667"/>
              <a:gd name="connsiteY14" fmla="*/ 4198747 h 4767395"/>
              <a:gd name="connsiteX15" fmla="*/ 3405817 w 7598667"/>
              <a:gd name="connsiteY15" fmla="*/ 4344812 h 4767395"/>
              <a:gd name="connsiteX16" fmla="*/ 3609299 w 7598667"/>
              <a:gd name="connsiteY16" fmla="*/ 4380766 h 4767395"/>
              <a:gd name="connsiteX17" fmla="*/ 3882794 w 7598667"/>
              <a:gd name="connsiteY17" fmla="*/ 4430752 h 4767395"/>
              <a:gd name="connsiteX18" fmla="*/ 4143812 w 7598667"/>
              <a:gd name="connsiteY18" fmla="*/ 4494406 h 4767395"/>
              <a:gd name="connsiteX19" fmla="*/ 4217703 w 7598667"/>
              <a:gd name="connsiteY19" fmla="*/ 4454295 h 4767395"/>
              <a:gd name="connsiteX20" fmla="*/ 4210193 w 7598667"/>
              <a:gd name="connsiteY20" fmla="*/ 3990401 h 4767395"/>
              <a:gd name="connsiteX21" fmla="*/ 4217302 w 7598667"/>
              <a:gd name="connsiteY21" fmla="*/ 3696029 h 4767395"/>
              <a:gd name="connsiteX22" fmla="*/ 4269961 w 7598667"/>
              <a:gd name="connsiteY22" fmla="*/ 3651410 h 4767395"/>
              <a:gd name="connsiteX23" fmla="*/ 4753731 w 7598667"/>
              <a:gd name="connsiteY23" fmla="*/ 4034373 h 4767395"/>
              <a:gd name="connsiteX24" fmla="*/ 5094939 w 7598667"/>
              <a:gd name="connsiteY24" fmla="*/ 4289225 h 4767395"/>
              <a:gd name="connsiteX25" fmla="*/ 5679413 w 7598667"/>
              <a:gd name="connsiteY25" fmla="*/ 4767395 h 4767395"/>
              <a:gd name="connsiteX26" fmla="*/ 5686417 w 7598667"/>
              <a:gd name="connsiteY26" fmla="*/ 4457544 h 4767395"/>
              <a:gd name="connsiteX27" fmla="*/ 5528698 w 7598667"/>
              <a:gd name="connsiteY27" fmla="*/ 4185836 h 4767395"/>
              <a:gd name="connsiteX28" fmla="*/ 5802992 w 7598667"/>
              <a:gd name="connsiteY28" fmla="*/ 4114941 h 4767395"/>
              <a:gd name="connsiteX29" fmla="*/ 6076406 w 7598667"/>
              <a:gd name="connsiteY29" fmla="*/ 4022686 h 4767395"/>
              <a:gd name="connsiteX30" fmla="*/ 6071962 w 7598667"/>
              <a:gd name="connsiteY30" fmla="*/ 3768005 h 4767395"/>
              <a:gd name="connsiteX31" fmla="*/ 6320146 w 7598667"/>
              <a:gd name="connsiteY31" fmla="*/ 3767189 h 4767395"/>
              <a:gd name="connsiteX32" fmla="*/ 6320696 w 7598667"/>
              <a:gd name="connsiteY32" fmla="*/ 3726717 h 4767395"/>
              <a:gd name="connsiteX33" fmla="*/ 6134947 w 7598667"/>
              <a:gd name="connsiteY33" fmla="*/ 3687448 h 4767395"/>
              <a:gd name="connsiteX34" fmla="*/ 6168154 w 7598667"/>
              <a:gd name="connsiteY34" fmla="*/ 3613896 h 4767395"/>
              <a:gd name="connsiteX35" fmla="*/ 6208040 w 7598667"/>
              <a:gd name="connsiteY35" fmla="*/ 3537620 h 4767395"/>
              <a:gd name="connsiteX36" fmla="*/ 6325548 w 7598667"/>
              <a:gd name="connsiteY36" fmla="*/ 3606063 h 4767395"/>
              <a:gd name="connsiteX37" fmla="*/ 6403947 w 7598667"/>
              <a:gd name="connsiteY37" fmla="*/ 3590144 h 4767395"/>
              <a:gd name="connsiteX38" fmla="*/ 6504196 w 7598667"/>
              <a:gd name="connsiteY38" fmla="*/ 3569928 h 4767395"/>
              <a:gd name="connsiteX39" fmla="*/ 6646108 w 7598667"/>
              <a:gd name="connsiteY39" fmla="*/ 3607986 h 4767395"/>
              <a:gd name="connsiteX40" fmla="*/ 6783667 w 7598667"/>
              <a:gd name="connsiteY40" fmla="*/ 3356272 h 4767395"/>
              <a:gd name="connsiteX41" fmla="*/ 7048723 w 7598667"/>
              <a:gd name="connsiteY41" fmla="*/ 3532810 h 4767395"/>
              <a:gd name="connsiteX42" fmla="*/ 7241176 w 7598667"/>
              <a:gd name="connsiteY42" fmla="*/ 3657456 h 4767395"/>
              <a:gd name="connsiteX43" fmla="*/ 7574513 w 7598667"/>
              <a:gd name="connsiteY43" fmla="*/ 3873650 h 4767395"/>
              <a:gd name="connsiteX44" fmla="*/ 7598667 w 7598667"/>
              <a:gd name="connsiteY44" fmla="*/ 3822008 h 4767395"/>
              <a:gd name="connsiteX45" fmla="*/ 6283768 w 7598667"/>
              <a:gd name="connsiteY45" fmla="*/ 2708318 h 4767395"/>
              <a:gd name="connsiteX46" fmla="*/ 4645575 w 7598667"/>
              <a:gd name="connsiteY46" fmla="*/ 1583297 h 4767395"/>
              <a:gd name="connsiteX47" fmla="*/ 3867373 w 7598667"/>
              <a:gd name="connsiteY47" fmla="*/ 1139217 h 4767395"/>
              <a:gd name="connsiteX48" fmla="*/ 3486103 w 7598667"/>
              <a:gd name="connsiteY48" fmla="*/ 704132 h 4767395"/>
              <a:gd name="connsiteX49" fmla="*/ 3074370 w 7598667"/>
              <a:gd name="connsiteY49" fmla="*/ 0 h 4767395"/>
              <a:gd name="connsiteX50" fmla="*/ 2538717 w 7598667"/>
              <a:gd name="connsiteY50" fmla="*/ 1119912 h 4767395"/>
              <a:gd name="connsiteX51" fmla="*/ 2219947 w 7598667"/>
              <a:gd name="connsiteY51" fmla="*/ 1136758 h 4767395"/>
              <a:gd name="connsiteX52" fmla="*/ 1912323 w 7598667"/>
              <a:gd name="connsiteY52" fmla="*/ 1189352 h 4767395"/>
              <a:gd name="connsiteX53" fmla="*/ 1399497 w 7598667"/>
              <a:gd name="connsiteY53" fmla="*/ 1250165 h 4767395"/>
              <a:gd name="connsiteX54" fmla="*/ 843361 w 7598667"/>
              <a:gd name="connsiteY54" fmla="*/ 1221753 h 4767395"/>
              <a:gd name="connsiteX55" fmla="*/ 679955 w 7598667"/>
              <a:gd name="connsiteY55" fmla="*/ 1461463 h 4767395"/>
              <a:gd name="connsiteX56" fmla="*/ 572088 w 7598667"/>
              <a:gd name="connsiteY56" fmla="*/ 1445451 h 4767395"/>
              <a:gd name="connsiteX57" fmla="*/ 517266 w 7598667"/>
              <a:gd name="connsiteY57" fmla="*/ 1598752 h 4767395"/>
              <a:gd name="connsiteX58" fmla="*/ 114583 w 7598667"/>
              <a:gd name="connsiteY58" fmla="*/ 1417349 h 4767395"/>
              <a:gd name="connsiteX59" fmla="*/ 111481 w 7598667"/>
              <a:gd name="connsiteY59" fmla="*/ 1600104 h 4767395"/>
              <a:gd name="connsiteX60" fmla="*/ 0 w 7598667"/>
              <a:gd name="connsiteY60" fmla="*/ 1721116 h 4767395"/>
              <a:gd name="connsiteX61" fmla="*/ 11458 w 7598667"/>
              <a:gd name="connsiteY61" fmla="*/ 1907373 h 4767395"/>
              <a:gd name="connsiteX62" fmla="*/ 145291 w 7598667"/>
              <a:gd name="connsiteY62" fmla="*/ 1903667 h 4767395"/>
              <a:gd name="connsiteX63" fmla="*/ 364227 w 7598667"/>
              <a:gd name="connsiteY63" fmla="*/ 1974207 h 4767395"/>
              <a:gd name="connsiteX64" fmla="*/ 558015 w 7598667"/>
              <a:gd name="connsiteY64" fmla="*/ 2108485 h 4767395"/>
              <a:gd name="connsiteX65" fmla="*/ 493191 w 7598667"/>
              <a:gd name="connsiteY65" fmla="*/ 2296697 h 4767395"/>
              <a:gd name="connsiteX66" fmla="*/ 730136 w 7598667"/>
              <a:gd name="connsiteY66" fmla="*/ 2526836 h 4767395"/>
              <a:gd name="connsiteX0" fmla="*/ 730136 w 7652588"/>
              <a:gd name="connsiteY0" fmla="*/ 2526836 h 4767395"/>
              <a:gd name="connsiteX1" fmla="*/ 565706 w 7652588"/>
              <a:gd name="connsiteY1" fmla="*/ 2879429 h 4767395"/>
              <a:gd name="connsiteX2" fmla="*/ 1581370 w 7652588"/>
              <a:gd name="connsiteY2" fmla="*/ 3298041 h 4767395"/>
              <a:gd name="connsiteX3" fmla="*/ 1389433 w 7652588"/>
              <a:gd name="connsiteY3" fmla="*/ 3770451 h 4767395"/>
              <a:gd name="connsiteX4" fmla="*/ 1116274 w 7652588"/>
              <a:gd name="connsiteY4" fmla="*/ 4410917 h 4767395"/>
              <a:gd name="connsiteX5" fmla="*/ 1432266 w 7652588"/>
              <a:gd name="connsiteY5" fmla="*/ 4300221 h 4767395"/>
              <a:gd name="connsiteX6" fmla="*/ 1630094 w 7652588"/>
              <a:gd name="connsiteY6" fmla="*/ 4025781 h 4767395"/>
              <a:gd name="connsiteX7" fmla="*/ 1726006 w 7652588"/>
              <a:gd name="connsiteY7" fmla="*/ 4034355 h 4767395"/>
              <a:gd name="connsiteX8" fmla="*/ 1687870 w 7652588"/>
              <a:gd name="connsiteY8" fmla="*/ 4127694 h 4767395"/>
              <a:gd name="connsiteX9" fmla="*/ 2041774 w 7652588"/>
              <a:gd name="connsiteY9" fmla="*/ 4243777 h 4767395"/>
              <a:gd name="connsiteX10" fmla="*/ 2106574 w 7652588"/>
              <a:gd name="connsiteY10" fmla="*/ 4270008 h 4767395"/>
              <a:gd name="connsiteX11" fmla="*/ 2105366 w 7652588"/>
              <a:gd name="connsiteY11" fmla="*/ 4175518 h 4767395"/>
              <a:gd name="connsiteX12" fmla="*/ 2152043 w 7652588"/>
              <a:gd name="connsiteY12" fmla="*/ 3979079 h 4767395"/>
              <a:gd name="connsiteX13" fmla="*/ 2236940 w 7652588"/>
              <a:gd name="connsiteY13" fmla="*/ 3504740 h 4767395"/>
              <a:gd name="connsiteX14" fmla="*/ 3122760 w 7652588"/>
              <a:gd name="connsiteY14" fmla="*/ 4198747 h 4767395"/>
              <a:gd name="connsiteX15" fmla="*/ 3405817 w 7652588"/>
              <a:gd name="connsiteY15" fmla="*/ 4344812 h 4767395"/>
              <a:gd name="connsiteX16" fmla="*/ 3609299 w 7652588"/>
              <a:gd name="connsiteY16" fmla="*/ 4380766 h 4767395"/>
              <a:gd name="connsiteX17" fmla="*/ 3882794 w 7652588"/>
              <a:gd name="connsiteY17" fmla="*/ 4430752 h 4767395"/>
              <a:gd name="connsiteX18" fmla="*/ 4143812 w 7652588"/>
              <a:gd name="connsiteY18" fmla="*/ 4494406 h 4767395"/>
              <a:gd name="connsiteX19" fmla="*/ 4217703 w 7652588"/>
              <a:gd name="connsiteY19" fmla="*/ 4454295 h 4767395"/>
              <a:gd name="connsiteX20" fmla="*/ 4210193 w 7652588"/>
              <a:gd name="connsiteY20" fmla="*/ 3990401 h 4767395"/>
              <a:gd name="connsiteX21" fmla="*/ 4217302 w 7652588"/>
              <a:gd name="connsiteY21" fmla="*/ 3696029 h 4767395"/>
              <a:gd name="connsiteX22" fmla="*/ 4269961 w 7652588"/>
              <a:gd name="connsiteY22" fmla="*/ 3651410 h 4767395"/>
              <a:gd name="connsiteX23" fmla="*/ 4753731 w 7652588"/>
              <a:gd name="connsiteY23" fmla="*/ 4034373 h 4767395"/>
              <a:gd name="connsiteX24" fmla="*/ 5094939 w 7652588"/>
              <a:gd name="connsiteY24" fmla="*/ 4289225 h 4767395"/>
              <a:gd name="connsiteX25" fmla="*/ 5679413 w 7652588"/>
              <a:gd name="connsiteY25" fmla="*/ 4767395 h 4767395"/>
              <a:gd name="connsiteX26" fmla="*/ 5686417 w 7652588"/>
              <a:gd name="connsiteY26" fmla="*/ 4457544 h 4767395"/>
              <a:gd name="connsiteX27" fmla="*/ 5528698 w 7652588"/>
              <a:gd name="connsiteY27" fmla="*/ 4185836 h 4767395"/>
              <a:gd name="connsiteX28" fmla="*/ 5802992 w 7652588"/>
              <a:gd name="connsiteY28" fmla="*/ 4114941 h 4767395"/>
              <a:gd name="connsiteX29" fmla="*/ 6076406 w 7652588"/>
              <a:gd name="connsiteY29" fmla="*/ 4022686 h 4767395"/>
              <a:gd name="connsiteX30" fmla="*/ 6071962 w 7652588"/>
              <a:gd name="connsiteY30" fmla="*/ 3768005 h 4767395"/>
              <a:gd name="connsiteX31" fmla="*/ 6320146 w 7652588"/>
              <a:gd name="connsiteY31" fmla="*/ 3767189 h 4767395"/>
              <a:gd name="connsiteX32" fmla="*/ 6320696 w 7652588"/>
              <a:gd name="connsiteY32" fmla="*/ 3726717 h 4767395"/>
              <a:gd name="connsiteX33" fmla="*/ 6134947 w 7652588"/>
              <a:gd name="connsiteY33" fmla="*/ 3687448 h 4767395"/>
              <a:gd name="connsiteX34" fmla="*/ 6168154 w 7652588"/>
              <a:gd name="connsiteY34" fmla="*/ 3613896 h 4767395"/>
              <a:gd name="connsiteX35" fmla="*/ 6208040 w 7652588"/>
              <a:gd name="connsiteY35" fmla="*/ 3537620 h 4767395"/>
              <a:gd name="connsiteX36" fmla="*/ 6325548 w 7652588"/>
              <a:gd name="connsiteY36" fmla="*/ 3606063 h 4767395"/>
              <a:gd name="connsiteX37" fmla="*/ 6403947 w 7652588"/>
              <a:gd name="connsiteY37" fmla="*/ 3590144 h 4767395"/>
              <a:gd name="connsiteX38" fmla="*/ 6504196 w 7652588"/>
              <a:gd name="connsiteY38" fmla="*/ 3569928 h 4767395"/>
              <a:gd name="connsiteX39" fmla="*/ 6646108 w 7652588"/>
              <a:gd name="connsiteY39" fmla="*/ 3607986 h 4767395"/>
              <a:gd name="connsiteX40" fmla="*/ 6783667 w 7652588"/>
              <a:gd name="connsiteY40" fmla="*/ 3356272 h 4767395"/>
              <a:gd name="connsiteX41" fmla="*/ 7048723 w 7652588"/>
              <a:gd name="connsiteY41" fmla="*/ 3532810 h 4767395"/>
              <a:gd name="connsiteX42" fmla="*/ 7241176 w 7652588"/>
              <a:gd name="connsiteY42" fmla="*/ 3657456 h 4767395"/>
              <a:gd name="connsiteX43" fmla="*/ 7574513 w 7652588"/>
              <a:gd name="connsiteY43" fmla="*/ 3873650 h 4767395"/>
              <a:gd name="connsiteX44" fmla="*/ 7652588 w 7652588"/>
              <a:gd name="connsiteY44" fmla="*/ 3845597 h 4767395"/>
              <a:gd name="connsiteX45" fmla="*/ 6283768 w 7652588"/>
              <a:gd name="connsiteY45" fmla="*/ 2708318 h 4767395"/>
              <a:gd name="connsiteX46" fmla="*/ 4645575 w 7652588"/>
              <a:gd name="connsiteY46" fmla="*/ 1583297 h 4767395"/>
              <a:gd name="connsiteX47" fmla="*/ 3867373 w 7652588"/>
              <a:gd name="connsiteY47" fmla="*/ 1139217 h 4767395"/>
              <a:gd name="connsiteX48" fmla="*/ 3486103 w 7652588"/>
              <a:gd name="connsiteY48" fmla="*/ 704132 h 4767395"/>
              <a:gd name="connsiteX49" fmla="*/ 3074370 w 7652588"/>
              <a:gd name="connsiteY49" fmla="*/ 0 h 4767395"/>
              <a:gd name="connsiteX50" fmla="*/ 2538717 w 7652588"/>
              <a:gd name="connsiteY50" fmla="*/ 1119912 h 4767395"/>
              <a:gd name="connsiteX51" fmla="*/ 2219947 w 7652588"/>
              <a:gd name="connsiteY51" fmla="*/ 1136758 h 4767395"/>
              <a:gd name="connsiteX52" fmla="*/ 1912323 w 7652588"/>
              <a:gd name="connsiteY52" fmla="*/ 1189352 h 4767395"/>
              <a:gd name="connsiteX53" fmla="*/ 1399497 w 7652588"/>
              <a:gd name="connsiteY53" fmla="*/ 1250165 h 4767395"/>
              <a:gd name="connsiteX54" fmla="*/ 843361 w 7652588"/>
              <a:gd name="connsiteY54" fmla="*/ 1221753 h 4767395"/>
              <a:gd name="connsiteX55" fmla="*/ 679955 w 7652588"/>
              <a:gd name="connsiteY55" fmla="*/ 1461463 h 4767395"/>
              <a:gd name="connsiteX56" fmla="*/ 572088 w 7652588"/>
              <a:gd name="connsiteY56" fmla="*/ 1445451 h 4767395"/>
              <a:gd name="connsiteX57" fmla="*/ 517266 w 7652588"/>
              <a:gd name="connsiteY57" fmla="*/ 1598752 h 4767395"/>
              <a:gd name="connsiteX58" fmla="*/ 114583 w 7652588"/>
              <a:gd name="connsiteY58" fmla="*/ 1417349 h 4767395"/>
              <a:gd name="connsiteX59" fmla="*/ 111481 w 7652588"/>
              <a:gd name="connsiteY59" fmla="*/ 1600104 h 4767395"/>
              <a:gd name="connsiteX60" fmla="*/ 0 w 7652588"/>
              <a:gd name="connsiteY60" fmla="*/ 1721116 h 4767395"/>
              <a:gd name="connsiteX61" fmla="*/ 11458 w 7652588"/>
              <a:gd name="connsiteY61" fmla="*/ 1907373 h 4767395"/>
              <a:gd name="connsiteX62" fmla="*/ 145291 w 7652588"/>
              <a:gd name="connsiteY62" fmla="*/ 1903667 h 4767395"/>
              <a:gd name="connsiteX63" fmla="*/ 364227 w 7652588"/>
              <a:gd name="connsiteY63" fmla="*/ 1974207 h 4767395"/>
              <a:gd name="connsiteX64" fmla="*/ 558015 w 7652588"/>
              <a:gd name="connsiteY64" fmla="*/ 2108485 h 4767395"/>
              <a:gd name="connsiteX65" fmla="*/ 493191 w 7652588"/>
              <a:gd name="connsiteY65" fmla="*/ 2296697 h 4767395"/>
              <a:gd name="connsiteX66" fmla="*/ 730136 w 7652588"/>
              <a:gd name="connsiteY66" fmla="*/ 2526836 h 4767395"/>
              <a:gd name="connsiteX0" fmla="*/ 730136 w 7652588"/>
              <a:gd name="connsiteY0" fmla="*/ 2526836 h 4767395"/>
              <a:gd name="connsiteX1" fmla="*/ 565706 w 7652588"/>
              <a:gd name="connsiteY1" fmla="*/ 2879429 h 4767395"/>
              <a:gd name="connsiteX2" fmla="*/ 1581370 w 7652588"/>
              <a:gd name="connsiteY2" fmla="*/ 3298041 h 4767395"/>
              <a:gd name="connsiteX3" fmla="*/ 1389433 w 7652588"/>
              <a:gd name="connsiteY3" fmla="*/ 3770451 h 4767395"/>
              <a:gd name="connsiteX4" fmla="*/ 1116274 w 7652588"/>
              <a:gd name="connsiteY4" fmla="*/ 4410917 h 4767395"/>
              <a:gd name="connsiteX5" fmla="*/ 1432266 w 7652588"/>
              <a:gd name="connsiteY5" fmla="*/ 4300221 h 4767395"/>
              <a:gd name="connsiteX6" fmla="*/ 1630094 w 7652588"/>
              <a:gd name="connsiteY6" fmla="*/ 4025781 h 4767395"/>
              <a:gd name="connsiteX7" fmla="*/ 1726006 w 7652588"/>
              <a:gd name="connsiteY7" fmla="*/ 4034355 h 4767395"/>
              <a:gd name="connsiteX8" fmla="*/ 1687870 w 7652588"/>
              <a:gd name="connsiteY8" fmla="*/ 4127694 h 4767395"/>
              <a:gd name="connsiteX9" fmla="*/ 2041774 w 7652588"/>
              <a:gd name="connsiteY9" fmla="*/ 4243777 h 4767395"/>
              <a:gd name="connsiteX10" fmla="*/ 2106574 w 7652588"/>
              <a:gd name="connsiteY10" fmla="*/ 4270008 h 4767395"/>
              <a:gd name="connsiteX11" fmla="*/ 2105366 w 7652588"/>
              <a:gd name="connsiteY11" fmla="*/ 4175518 h 4767395"/>
              <a:gd name="connsiteX12" fmla="*/ 2152043 w 7652588"/>
              <a:gd name="connsiteY12" fmla="*/ 3979079 h 4767395"/>
              <a:gd name="connsiteX13" fmla="*/ 2236940 w 7652588"/>
              <a:gd name="connsiteY13" fmla="*/ 3504740 h 4767395"/>
              <a:gd name="connsiteX14" fmla="*/ 3122760 w 7652588"/>
              <a:gd name="connsiteY14" fmla="*/ 4198747 h 4767395"/>
              <a:gd name="connsiteX15" fmla="*/ 3405817 w 7652588"/>
              <a:gd name="connsiteY15" fmla="*/ 4344812 h 4767395"/>
              <a:gd name="connsiteX16" fmla="*/ 3609299 w 7652588"/>
              <a:gd name="connsiteY16" fmla="*/ 4380766 h 4767395"/>
              <a:gd name="connsiteX17" fmla="*/ 3882794 w 7652588"/>
              <a:gd name="connsiteY17" fmla="*/ 4430752 h 4767395"/>
              <a:gd name="connsiteX18" fmla="*/ 4143812 w 7652588"/>
              <a:gd name="connsiteY18" fmla="*/ 4494406 h 4767395"/>
              <a:gd name="connsiteX19" fmla="*/ 4217703 w 7652588"/>
              <a:gd name="connsiteY19" fmla="*/ 4454295 h 4767395"/>
              <a:gd name="connsiteX20" fmla="*/ 4210193 w 7652588"/>
              <a:gd name="connsiteY20" fmla="*/ 3990401 h 4767395"/>
              <a:gd name="connsiteX21" fmla="*/ 4217302 w 7652588"/>
              <a:gd name="connsiteY21" fmla="*/ 3696029 h 4767395"/>
              <a:gd name="connsiteX22" fmla="*/ 4269961 w 7652588"/>
              <a:gd name="connsiteY22" fmla="*/ 3651410 h 4767395"/>
              <a:gd name="connsiteX23" fmla="*/ 4753731 w 7652588"/>
              <a:gd name="connsiteY23" fmla="*/ 4034373 h 4767395"/>
              <a:gd name="connsiteX24" fmla="*/ 5094939 w 7652588"/>
              <a:gd name="connsiteY24" fmla="*/ 4289225 h 4767395"/>
              <a:gd name="connsiteX25" fmla="*/ 5679413 w 7652588"/>
              <a:gd name="connsiteY25" fmla="*/ 4767395 h 4767395"/>
              <a:gd name="connsiteX26" fmla="*/ 5686417 w 7652588"/>
              <a:gd name="connsiteY26" fmla="*/ 4457544 h 4767395"/>
              <a:gd name="connsiteX27" fmla="*/ 5528698 w 7652588"/>
              <a:gd name="connsiteY27" fmla="*/ 4185836 h 4767395"/>
              <a:gd name="connsiteX28" fmla="*/ 5802992 w 7652588"/>
              <a:gd name="connsiteY28" fmla="*/ 4114941 h 4767395"/>
              <a:gd name="connsiteX29" fmla="*/ 6076406 w 7652588"/>
              <a:gd name="connsiteY29" fmla="*/ 4022686 h 4767395"/>
              <a:gd name="connsiteX30" fmla="*/ 6071962 w 7652588"/>
              <a:gd name="connsiteY30" fmla="*/ 3768005 h 4767395"/>
              <a:gd name="connsiteX31" fmla="*/ 6320146 w 7652588"/>
              <a:gd name="connsiteY31" fmla="*/ 3767189 h 4767395"/>
              <a:gd name="connsiteX32" fmla="*/ 6320696 w 7652588"/>
              <a:gd name="connsiteY32" fmla="*/ 3726717 h 4767395"/>
              <a:gd name="connsiteX33" fmla="*/ 6134947 w 7652588"/>
              <a:gd name="connsiteY33" fmla="*/ 3687448 h 4767395"/>
              <a:gd name="connsiteX34" fmla="*/ 6168154 w 7652588"/>
              <a:gd name="connsiteY34" fmla="*/ 3613896 h 4767395"/>
              <a:gd name="connsiteX35" fmla="*/ 6208040 w 7652588"/>
              <a:gd name="connsiteY35" fmla="*/ 3537620 h 4767395"/>
              <a:gd name="connsiteX36" fmla="*/ 6325548 w 7652588"/>
              <a:gd name="connsiteY36" fmla="*/ 3606063 h 4767395"/>
              <a:gd name="connsiteX37" fmla="*/ 6403947 w 7652588"/>
              <a:gd name="connsiteY37" fmla="*/ 3590144 h 4767395"/>
              <a:gd name="connsiteX38" fmla="*/ 6504196 w 7652588"/>
              <a:gd name="connsiteY38" fmla="*/ 3569928 h 4767395"/>
              <a:gd name="connsiteX39" fmla="*/ 6646108 w 7652588"/>
              <a:gd name="connsiteY39" fmla="*/ 3607986 h 4767395"/>
              <a:gd name="connsiteX40" fmla="*/ 6783667 w 7652588"/>
              <a:gd name="connsiteY40" fmla="*/ 3356272 h 4767395"/>
              <a:gd name="connsiteX41" fmla="*/ 7048723 w 7652588"/>
              <a:gd name="connsiteY41" fmla="*/ 3532810 h 4767395"/>
              <a:gd name="connsiteX42" fmla="*/ 7241176 w 7652588"/>
              <a:gd name="connsiteY42" fmla="*/ 3657456 h 4767395"/>
              <a:gd name="connsiteX43" fmla="*/ 7604842 w 7652588"/>
              <a:gd name="connsiteY43" fmla="*/ 3900610 h 4767395"/>
              <a:gd name="connsiteX44" fmla="*/ 7652588 w 7652588"/>
              <a:gd name="connsiteY44" fmla="*/ 3845597 h 4767395"/>
              <a:gd name="connsiteX45" fmla="*/ 6283768 w 7652588"/>
              <a:gd name="connsiteY45" fmla="*/ 2708318 h 4767395"/>
              <a:gd name="connsiteX46" fmla="*/ 4645575 w 7652588"/>
              <a:gd name="connsiteY46" fmla="*/ 1583297 h 4767395"/>
              <a:gd name="connsiteX47" fmla="*/ 3867373 w 7652588"/>
              <a:gd name="connsiteY47" fmla="*/ 1139217 h 4767395"/>
              <a:gd name="connsiteX48" fmla="*/ 3486103 w 7652588"/>
              <a:gd name="connsiteY48" fmla="*/ 704132 h 4767395"/>
              <a:gd name="connsiteX49" fmla="*/ 3074370 w 7652588"/>
              <a:gd name="connsiteY49" fmla="*/ 0 h 4767395"/>
              <a:gd name="connsiteX50" fmla="*/ 2538717 w 7652588"/>
              <a:gd name="connsiteY50" fmla="*/ 1119912 h 4767395"/>
              <a:gd name="connsiteX51" fmla="*/ 2219947 w 7652588"/>
              <a:gd name="connsiteY51" fmla="*/ 1136758 h 4767395"/>
              <a:gd name="connsiteX52" fmla="*/ 1912323 w 7652588"/>
              <a:gd name="connsiteY52" fmla="*/ 1189352 h 4767395"/>
              <a:gd name="connsiteX53" fmla="*/ 1399497 w 7652588"/>
              <a:gd name="connsiteY53" fmla="*/ 1250165 h 4767395"/>
              <a:gd name="connsiteX54" fmla="*/ 843361 w 7652588"/>
              <a:gd name="connsiteY54" fmla="*/ 1221753 h 4767395"/>
              <a:gd name="connsiteX55" fmla="*/ 679955 w 7652588"/>
              <a:gd name="connsiteY55" fmla="*/ 1461463 h 4767395"/>
              <a:gd name="connsiteX56" fmla="*/ 572088 w 7652588"/>
              <a:gd name="connsiteY56" fmla="*/ 1445451 h 4767395"/>
              <a:gd name="connsiteX57" fmla="*/ 517266 w 7652588"/>
              <a:gd name="connsiteY57" fmla="*/ 1598752 h 4767395"/>
              <a:gd name="connsiteX58" fmla="*/ 114583 w 7652588"/>
              <a:gd name="connsiteY58" fmla="*/ 1417349 h 4767395"/>
              <a:gd name="connsiteX59" fmla="*/ 111481 w 7652588"/>
              <a:gd name="connsiteY59" fmla="*/ 1600104 h 4767395"/>
              <a:gd name="connsiteX60" fmla="*/ 0 w 7652588"/>
              <a:gd name="connsiteY60" fmla="*/ 1721116 h 4767395"/>
              <a:gd name="connsiteX61" fmla="*/ 11458 w 7652588"/>
              <a:gd name="connsiteY61" fmla="*/ 1907373 h 4767395"/>
              <a:gd name="connsiteX62" fmla="*/ 145291 w 7652588"/>
              <a:gd name="connsiteY62" fmla="*/ 1903667 h 4767395"/>
              <a:gd name="connsiteX63" fmla="*/ 364227 w 7652588"/>
              <a:gd name="connsiteY63" fmla="*/ 1974207 h 4767395"/>
              <a:gd name="connsiteX64" fmla="*/ 558015 w 7652588"/>
              <a:gd name="connsiteY64" fmla="*/ 2108485 h 4767395"/>
              <a:gd name="connsiteX65" fmla="*/ 493191 w 7652588"/>
              <a:gd name="connsiteY65" fmla="*/ 2296697 h 4767395"/>
              <a:gd name="connsiteX66" fmla="*/ 730136 w 7652588"/>
              <a:gd name="connsiteY66" fmla="*/ 2526836 h 4767395"/>
              <a:gd name="connsiteX0" fmla="*/ 730136 w 7652588"/>
              <a:gd name="connsiteY0" fmla="*/ 2526836 h 4767395"/>
              <a:gd name="connsiteX1" fmla="*/ 565706 w 7652588"/>
              <a:gd name="connsiteY1" fmla="*/ 2879429 h 4767395"/>
              <a:gd name="connsiteX2" fmla="*/ 1581370 w 7652588"/>
              <a:gd name="connsiteY2" fmla="*/ 3298041 h 4767395"/>
              <a:gd name="connsiteX3" fmla="*/ 1389433 w 7652588"/>
              <a:gd name="connsiteY3" fmla="*/ 3770451 h 4767395"/>
              <a:gd name="connsiteX4" fmla="*/ 1116274 w 7652588"/>
              <a:gd name="connsiteY4" fmla="*/ 4410917 h 4767395"/>
              <a:gd name="connsiteX5" fmla="*/ 1432266 w 7652588"/>
              <a:gd name="connsiteY5" fmla="*/ 4300221 h 4767395"/>
              <a:gd name="connsiteX6" fmla="*/ 1630094 w 7652588"/>
              <a:gd name="connsiteY6" fmla="*/ 4025781 h 4767395"/>
              <a:gd name="connsiteX7" fmla="*/ 1726006 w 7652588"/>
              <a:gd name="connsiteY7" fmla="*/ 4034355 h 4767395"/>
              <a:gd name="connsiteX8" fmla="*/ 1687870 w 7652588"/>
              <a:gd name="connsiteY8" fmla="*/ 4127694 h 4767395"/>
              <a:gd name="connsiteX9" fmla="*/ 2041774 w 7652588"/>
              <a:gd name="connsiteY9" fmla="*/ 4243777 h 4767395"/>
              <a:gd name="connsiteX10" fmla="*/ 2106574 w 7652588"/>
              <a:gd name="connsiteY10" fmla="*/ 4270008 h 4767395"/>
              <a:gd name="connsiteX11" fmla="*/ 2105366 w 7652588"/>
              <a:gd name="connsiteY11" fmla="*/ 4175518 h 4767395"/>
              <a:gd name="connsiteX12" fmla="*/ 2152043 w 7652588"/>
              <a:gd name="connsiteY12" fmla="*/ 3979079 h 4767395"/>
              <a:gd name="connsiteX13" fmla="*/ 2236940 w 7652588"/>
              <a:gd name="connsiteY13" fmla="*/ 3504740 h 4767395"/>
              <a:gd name="connsiteX14" fmla="*/ 3122760 w 7652588"/>
              <a:gd name="connsiteY14" fmla="*/ 4198747 h 4767395"/>
              <a:gd name="connsiteX15" fmla="*/ 3405817 w 7652588"/>
              <a:gd name="connsiteY15" fmla="*/ 4344812 h 4767395"/>
              <a:gd name="connsiteX16" fmla="*/ 3609299 w 7652588"/>
              <a:gd name="connsiteY16" fmla="*/ 4380766 h 4767395"/>
              <a:gd name="connsiteX17" fmla="*/ 3882794 w 7652588"/>
              <a:gd name="connsiteY17" fmla="*/ 4430752 h 4767395"/>
              <a:gd name="connsiteX18" fmla="*/ 4143812 w 7652588"/>
              <a:gd name="connsiteY18" fmla="*/ 4494406 h 4767395"/>
              <a:gd name="connsiteX19" fmla="*/ 4217703 w 7652588"/>
              <a:gd name="connsiteY19" fmla="*/ 4454295 h 4767395"/>
              <a:gd name="connsiteX20" fmla="*/ 4210193 w 7652588"/>
              <a:gd name="connsiteY20" fmla="*/ 3990401 h 4767395"/>
              <a:gd name="connsiteX21" fmla="*/ 4217302 w 7652588"/>
              <a:gd name="connsiteY21" fmla="*/ 3696029 h 4767395"/>
              <a:gd name="connsiteX22" fmla="*/ 4269961 w 7652588"/>
              <a:gd name="connsiteY22" fmla="*/ 3651410 h 4767395"/>
              <a:gd name="connsiteX23" fmla="*/ 4753731 w 7652588"/>
              <a:gd name="connsiteY23" fmla="*/ 4034373 h 4767395"/>
              <a:gd name="connsiteX24" fmla="*/ 5094939 w 7652588"/>
              <a:gd name="connsiteY24" fmla="*/ 4289225 h 4767395"/>
              <a:gd name="connsiteX25" fmla="*/ 5679413 w 7652588"/>
              <a:gd name="connsiteY25" fmla="*/ 4767395 h 4767395"/>
              <a:gd name="connsiteX26" fmla="*/ 5686417 w 7652588"/>
              <a:gd name="connsiteY26" fmla="*/ 4457544 h 4767395"/>
              <a:gd name="connsiteX27" fmla="*/ 5528698 w 7652588"/>
              <a:gd name="connsiteY27" fmla="*/ 4185836 h 4767395"/>
              <a:gd name="connsiteX28" fmla="*/ 5802992 w 7652588"/>
              <a:gd name="connsiteY28" fmla="*/ 4114941 h 4767395"/>
              <a:gd name="connsiteX29" fmla="*/ 6076406 w 7652588"/>
              <a:gd name="connsiteY29" fmla="*/ 4022686 h 4767395"/>
              <a:gd name="connsiteX30" fmla="*/ 6071962 w 7652588"/>
              <a:gd name="connsiteY30" fmla="*/ 3768005 h 4767395"/>
              <a:gd name="connsiteX31" fmla="*/ 6320146 w 7652588"/>
              <a:gd name="connsiteY31" fmla="*/ 3767189 h 4767395"/>
              <a:gd name="connsiteX32" fmla="*/ 6320696 w 7652588"/>
              <a:gd name="connsiteY32" fmla="*/ 3726717 h 4767395"/>
              <a:gd name="connsiteX33" fmla="*/ 6134947 w 7652588"/>
              <a:gd name="connsiteY33" fmla="*/ 3687448 h 4767395"/>
              <a:gd name="connsiteX34" fmla="*/ 6168154 w 7652588"/>
              <a:gd name="connsiteY34" fmla="*/ 3613896 h 4767395"/>
              <a:gd name="connsiteX35" fmla="*/ 6208040 w 7652588"/>
              <a:gd name="connsiteY35" fmla="*/ 3537620 h 4767395"/>
              <a:gd name="connsiteX36" fmla="*/ 6325548 w 7652588"/>
              <a:gd name="connsiteY36" fmla="*/ 3606063 h 4767395"/>
              <a:gd name="connsiteX37" fmla="*/ 6403947 w 7652588"/>
              <a:gd name="connsiteY37" fmla="*/ 3590144 h 4767395"/>
              <a:gd name="connsiteX38" fmla="*/ 6504196 w 7652588"/>
              <a:gd name="connsiteY38" fmla="*/ 3569928 h 4767395"/>
              <a:gd name="connsiteX39" fmla="*/ 6646108 w 7652588"/>
              <a:gd name="connsiteY39" fmla="*/ 3607986 h 4767395"/>
              <a:gd name="connsiteX40" fmla="*/ 6783667 w 7652588"/>
              <a:gd name="connsiteY40" fmla="*/ 3356272 h 4767395"/>
              <a:gd name="connsiteX41" fmla="*/ 7048723 w 7652588"/>
              <a:gd name="connsiteY41" fmla="*/ 3532810 h 4767395"/>
              <a:gd name="connsiteX42" fmla="*/ 7241176 w 7652588"/>
              <a:gd name="connsiteY42" fmla="*/ 3657456 h 4767395"/>
              <a:gd name="connsiteX43" fmla="*/ 7604842 w 7652588"/>
              <a:gd name="connsiteY43" fmla="*/ 3900610 h 4767395"/>
              <a:gd name="connsiteX44" fmla="*/ 7652588 w 7652588"/>
              <a:gd name="connsiteY44" fmla="*/ 3845597 h 4767395"/>
              <a:gd name="connsiteX45" fmla="*/ 6283768 w 7652588"/>
              <a:gd name="connsiteY45" fmla="*/ 2708318 h 4767395"/>
              <a:gd name="connsiteX46" fmla="*/ 4645575 w 7652588"/>
              <a:gd name="connsiteY46" fmla="*/ 1583297 h 4767395"/>
              <a:gd name="connsiteX47" fmla="*/ 3867373 w 7652588"/>
              <a:gd name="connsiteY47" fmla="*/ 1139217 h 4767395"/>
              <a:gd name="connsiteX48" fmla="*/ 3486103 w 7652588"/>
              <a:gd name="connsiteY48" fmla="*/ 704132 h 4767395"/>
              <a:gd name="connsiteX49" fmla="*/ 3074370 w 7652588"/>
              <a:gd name="connsiteY49" fmla="*/ 0 h 4767395"/>
              <a:gd name="connsiteX50" fmla="*/ 2538717 w 7652588"/>
              <a:gd name="connsiteY50" fmla="*/ 1119912 h 4767395"/>
              <a:gd name="connsiteX51" fmla="*/ 2219947 w 7652588"/>
              <a:gd name="connsiteY51" fmla="*/ 1136758 h 4767395"/>
              <a:gd name="connsiteX52" fmla="*/ 1912323 w 7652588"/>
              <a:gd name="connsiteY52" fmla="*/ 1189352 h 4767395"/>
              <a:gd name="connsiteX53" fmla="*/ 1399497 w 7652588"/>
              <a:gd name="connsiteY53" fmla="*/ 1250165 h 4767395"/>
              <a:gd name="connsiteX54" fmla="*/ 843361 w 7652588"/>
              <a:gd name="connsiteY54" fmla="*/ 1221753 h 4767395"/>
              <a:gd name="connsiteX55" fmla="*/ 679955 w 7652588"/>
              <a:gd name="connsiteY55" fmla="*/ 1461463 h 4767395"/>
              <a:gd name="connsiteX56" fmla="*/ 572088 w 7652588"/>
              <a:gd name="connsiteY56" fmla="*/ 1445451 h 4767395"/>
              <a:gd name="connsiteX57" fmla="*/ 517266 w 7652588"/>
              <a:gd name="connsiteY57" fmla="*/ 1598752 h 4767395"/>
              <a:gd name="connsiteX58" fmla="*/ 114583 w 7652588"/>
              <a:gd name="connsiteY58" fmla="*/ 1417349 h 4767395"/>
              <a:gd name="connsiteX59" fmla="*/ 111481 w 7652588"/>
              <a:gd name="connsiteY59" fmla="*/ 1600104 h 4767395"/>
              <a:gd name="connsiteX60" fmla="*/ 0 w 7652588"/>
              <a:gd name="connsiteY60" fmla="*/ 1721116 h 4767395"/>
              <a:gd name="connsiteX61" fmla="*/ 11458 w 7652588"/>
              <a:gd name="connsiteY61" fmla="*/ 1907373 h 4767395"/>
              <a:gd name="connsiteX62" fmla="*/ 145291 w 7652588"/>
              <a:gd name="connsiteY62" fmla="*/ 1903667 h 4767395"/>
              <a:gd name="connsiteX63" fmla="*/ 364227 w 7652588"/>
              <a:gd name="connsiteY63" fmla="*/ 1974207 h 4767395"/>
              <a:gd name="connsiteX64" fmla="*/ 558015 w 7652588"/>
              <a:gd name="connsiteY64" fmla="*/ 2108485 h 4767395"/>
              <a:gd name="connsiteX65" fmla="*/ 493191 w 7652588"/>
              <a:gd name="connsiteY65" fmla="*/ 2296697 h 4767395"/>
              <a:gd name="connsiteX66" fmla="*/ 730136 w 7652588"/>
              <a:gd name="connsiteY66" fmla="*/ 2526836 h 4767395"/>
              <a:gd name="connsiteX0" fmla="*/ 730136 w 7652588"/>
              <a:gd name="connsiteY0" fmla="*/ 2526836 h 4767395"/>
              <a:gd name="connsiteX1" fmla="*/ 565706 w 7652588"/>
              <a:gd name="connsiteY1" fmla="*/ 2879429 h 4767395"/>
              <a:gd name="connsiteX2" fmla="*/ 1581370 w 7652588"/>
              <a:gd name="connsiteY2" fmla="*/ 3298041 h 4767395"/>
              <a:gd name="connsiteX3" fmla="*/ 1389433 w 7652588"/>
              <a:gd name="connsiteY3" fmla="*/ 3770451 h 4767395"/>
              <a:gd name="connsiteX4" fmla="*/ 1116274 w 7652588"/>
              <a:gd name="connsiteY4" fmla="*/ 4410917 h 4767395"/>
              <a:gd name="connsiteX5" fmla="*/ 1432266 w 7652588"/>
              <a:gd name="connsiteY5" fmla="*/ 4300221 h 4767395"/>
              <a:gd name="connsiteX6" fmla="*/ 1630094 w 7652588"/>
              <a:gd name="connsiteY6" fmla="*/ 4025781 h 4767395"/>
              <a:gd name="connsiteX7" fmla="*/ 1726006 w 7652588"/>
              <a:gd name="connsiteY7" fmla="*/ 4034355 h 4767395"/>
              <a:gd name="connsiteX8" fmla="*/ 1687870 w 7652588"/>
              <a:gd name="connsiteY8" fmla="*/ 4127694 h 4767395"/>
              <a:gd name="connsiteX9" fmla="*/ 2041774 w 7652588"/>
              <a:gd name="connsiteY9" fmla="*/ 4243777 h 4767395"/>
              <a:gd name="connsiteX10" fmla="*/ 2106574 w 7652588"/>
              <a:gd name="connsiteY10" fmla="*/ 4270008 h 4767395"/>
              <a:gd name="connsiteX11" fmla="*/ 2105366 w 7652588"/>
              <a:gd name="connsiteY11" fmla="*/ 4175518 h 4767395"/>
              <a:gd name="connsiteX12" fmla="*/ 2152043 w 7652588"/>
              <a:gd name="connsiteY12" fmla="*/ 3979079 h 4767395"/>
              <a:gd name="connsiteX13" fmla="*/ 2236940 w 7652588"/>
              <a:gd name="connsiteY13" fmla="*/ 3504740 h 4767395"/>
              <a:gd name="connsiteX14" fmla="*/ 3122760 w 7652588"/>
              <a:gd name="connsiteY14" fmla="*/ 4198747 h 4767395"/>
              <a:gd name="connsiteX15" fmla="*/ 3405817 w 7652588"/>
              <a:gd name="connsiteY15" fmla="*/ 4344812 h 4767395"/>
              <a:gd name="connsiteX16" fmla="*/ 3609299 w 7652588"/>
              <a:gd name="connsiteY16" fmla="*/ 4380766 h 4767395"/>
              <a:gd name="connsiteX17" fmla="*/ 3882794 w 7652588"/>
              <a:gd name="connsiteY17" fmla="*/ 4430752 h 4767395"/>
              <a:gd name="connsiteX18" fmla="*/ 4143812 w 7652588"/>
              <a:gd name="connsiteY18" fmla="*/ 4494406 h 4767395"/>
              <a:gd name="connsiteX19" fmla="*/ 4217703 w 7652588"/>
              <a:gd name="connsiteY19" fmla="*/ 4454295 h 4767395"/>
              <a:gd name="connsiteX20" fmla="*/ 4210193 w 7652588"/>
              <a:gd name="connsiteY20" fmla="*/ 3990401 h 4767395"/>
              <a:gd name="connsiteX21" fmla="*/ 4217302 w 7652588"/>
              <a:gd name="connsiteY21" fmla="*/ 3696029 h 4767395"/>
              <a:gd name="connsiteX22" fmla="*/ 4269961 w 7652588"/>
              <a:gd name="connsiteY22" fmla="*/ 3651410 h 4767395"/>
              <a:gd name="connsiteX23" fmla="*/ 4753731 w 7652588"/>
              <a:gd name="connsiteY23" fmla="*/ 4034373 h 4767395"/>
              <a:gd name="connsiteX24" fmla="*/ 5094939 w 7652588"/>
              <a:gd name="connsiteY24" fmla="*/ 4289225 h 4767395"/>
              <a:gd name="connsiteX25" fmla="*/ 5679413 w 7652588"/>
              <a:gd name="connsiteY25" fmla="*/ 4767395 h 4767395"/>
              <a:gd name="connsiteX26" fmla="*/ 5686417 w 7652588"/>
              <a:gd name="connsiteY26" fmla="*/ 4457544 h 4767395"/>
              <a:gd name="connsiteX27" fmla="*/ 5528698 w 7652588"/>
              <a:gd name="connsiteY27" fmla="*/ 4185836 h 4767395"/>
              <a:gd name="connsiteX28" fmla="*/ 5802992 w 7652588"/>
              <a:gd name="connsiteY28" fmla="*/ 4114941 h 4767395"/>
              <a:gd name="connsiteX29" fmla="*/ 6076406 w 7652588"/>
              <a:gd name="connsiteY29" fmla="*/ 4022686 h 4767395"/>
              <a:gd name="connsiteX30" fmla="*/ 6071962 w 7652588"/>
              <a:gd name="connsiteY30" fmla="*/ 3768005 h 4767395"/>
              <a:gd name="connsiteX31" fmla="*/ 6320146 w 7652588"/>
              <a:gd name="connsiteY31" fmla="*/ 3767189 h 4767395"/>
              <a:gd name="connsiteX32" fmla="*/ 6320696 w 7652588"/>
              <a:gd name="connsiteY32" fmla="*/ 3726717 h 4767395"/>
              <a:gd name="connsiteX33" fmla="*/ 6134947 w 7652588"/>
              <a:gd name="connsiteY33" fmla="*/ 3687448 h 4767395"/>
              <a:gd name="connsiteX34" fmla="*/ 6168154 w 7652588"/>
              <a:gd name="connsiteY34" fmla="*/ 3613896 h 4767395"/>
              <a:gd name="connsiteX35" fmla="*/ 6208040 w 7652588"/>
              <a:gd name="connsiteY35" fmla="*/ 3537620 h 4767395"/>
              <a:gd name="connsiteX36" fmla="*/ 6325548 w 7652588"/>
              <a:gd name="connsiteY36" fmla="*/ 3606063 h 4767395"/>
              <a:gd name="connsiteX37" fmla="*/ 6403947 w 7652588"/>
              <a:gd name="connsiteY37" fmla="*/ 3590144 h 4767395"/>
              <a:gd name="connsiteX38" fmla="*/ 6504196 w 7652588"/>
              <a:gd name="connsiteY38" fmla="*/ 3569928 h 4767395"/>
              <a:gd name="connsiteX39" fmla="*/ 6646108 w 7652588"/>
              <a:gd name="connsiteY39" fmla="*/ 3607986 h 4767395"/>
              <a:gd name="connsiteX40" fmla="*/ 6729747 w 7652588"/>
              <a:gd name="connsiteY40" fmla="*/ 3389973 h 4767395"/>
              <a:gd name="connsiteX41" fmla="*/ 7048723 w 7652588"/>
              <a:gd name="connsiteY41" fmla="*/ 3532810 h 4767395"/>
              <a:gd name="connsiteX42" fmla="*/ 7241176 w 7652588"/>
              <a:gd name="connsiteY42" fmla="*/ 3657456 h 4767395"/>
              <a:gd name="connsiteX43" fmla="*/ 7604842 w 7652588"/>
              <a:gd name="connsiteY43" fmla="*/ 3900610 h 4767395"/>
              <a:gd name="connsiteX44" fmla="*/ 7652588 w 7652588"/>
              <a:gd name="connsiteY44" fmla="*/ 3845597 h 4767395"/>
              <a:gd name="connsiteX45" fmla="*/ 6283768 w 7652588"/>
              <a:gd name="connsiteY45" fmla="*/ 2708318 h 4767395"/>
              <a:gd name="connsiteX46" fmla="*/ 4645575 w 7652588"/>
              <a:gd name="connsiteY46" fmla="*/ 1583297 h 4767395"/>
              <a:gd name="connsiteX47" fmla="*/ 3867373 w 7652588"/>
              <a:gd name="connsiteY47" fmla="*/ 1139217 h 4767395"/>
              <a:gd name="connsiteX48" fmla="*/ 3486103 w 7652588"/>
              <a:gd name="connsiteY48" fmla="*/ 704132 h 4767395"/>
              <a:gd name="connsiteX49" fmla="*/ 3074370 w 7652588"/>
              <a:gd name="connsiteY49" fmla="*/ 0 h 4767395"/>
              <a:gd name="connsiteX50" fmla="*/ 2538717 w 7652588"/>
              <a:gd name="connsiteY50" fmla="*/ 1119912 h 4767395"/>
              <a:gd name="connsiteX51" fmla="*/ 2219947 w 7652588"/>
              <a:gd name="connsiteY51" fmla="*/ 1136758 h 4767395"/>
              <a:gd name="connsiteX52" fmla="*/ 1912323 w 7652588"/>
              <a:gd name="connsiteY52" fmla="*/ 1189352 h 4767395"/>
              <a:gd name="connsiteX53" fmla="*/ 1399497 w 7652588"/>
              <a:gd name="connsiteY53" fmla="*/ 1250165 h 4767395"/>
              <a:gd name="connsiteX54" fmla="*/ 843361 w 7652588"/>
              <a:gd name="connsiteY54" fmla="*/ 1221753 h 4767395"/>
              <a:gd name="connsiteX55" fmla="*/ 679955 w 7652588"/>
              <a:gd name="connsiteY55" fmla="*/ 1461463 h 4767395"/>
              <a:gd name="connsiteX56" fmla="*/ 572088 w 7652588"/>
              <a:gd name="connsiteY56" fmla="*/ 1445451 h 4767395"/>
              <a:gd name="connsiteX57" fmla="*/ 517266 w 7652588"/>
              <a:gd name="connsiteY57" fmla="*/ 1598752 h 4767395"/>
              <a:gd name="connsiteX58" fmla="*/ 114583 w 7652588"/>
              <a:gd name="connsiteY58" fmla="*/ 1417349 h 4767395"/>
              <a:gd name="connsiteX59" fmla="*/ 111481 w 7652588"/>
              <a:gd name="connsiteY59" fmla="*/ 1600104 h 4767395"/>
              <a:gd name="connsiteX60" fmla="*/ 0 w 7652588"/>
              <a:gd name="connsiteY60" fmla="*/ 1721116 h 4767395"/>
              <a:gd name="connsiteX61" fmla="*/ 11458 w 7652588"/>
              <a:gd name="connsiteY61" fmla="*/ 1907373 h 4767395"/>
              <a:gd name="connsiteX62" fmla="*/ 145291 w 7652588"/>
              <a:gd name="connsiteY62" fmla="*/ 1903667 h 4767395"/>
              <a:gd name="connsiteX63" fmla="*/ 364227 w 7652588"/>
              <a:gd name="connsiteY63" fmla="*/ 1974207 h 4767395"/>
              <a:gd name="connsiteX64" fmla="*/ 558015 w 7652588"/>
              <a:gd name="connsiteY64" fmla="*/ 2108485 h 4767395"/>
              <a:gd name="connsiteX65" fmla="*/ 493191 w 7652588"/>
              <a:gd name="connsiteY65" fmla="*/ 2296697 h 4767395"/>
              <a:gd name="connsiteX66" fmla="*/ 730136 w 7652588"/>
              <a:gd name="connsiteY66" fmla="*/ 2526836 h 4767395"/>
              <a:gd name="connsiteX0" fmla="*/ 730136 w 7652588"/>
              <a:gd name="connsiteY0" fmla="*/ 2526836 h 4767395"/>
              <a:gd name="connsiteX1" fmla="*/ 565706 w 7652588"/>
              <a:gd name="connsiteY1" fmla="*/ 2879429 h 4767395"/>
              <a:gd name="connsiteX2" fmla="*/ 1581370 w 7652588"/>
              <a:gd name="connsiteY2" fmla="*/ 3298041 h 4767395"/>
              <a:gd name="connsiteX3" fmla="*/ 1389433 w 7652588"/>
              <a:gd name="connsiteY3" fmla="*/ 3770451 h 4767395"/>
              <a:gd name="connsiteX4" fmla="*/ 1116274 w 7652588"/>
              <a:gd name="connsiteY4" fmla="*/ 4410917 h 4767395"/>
              <a:gd name="connsiteX5" fmla="*/ 1432266 w 7652588"/>
              <a:gd name="connsiteY5" fmla="*/ 4300221 h 4767395"/>
              <a:gd name="connsiteX6" fmla="*/ 1630094 w 7652588"/>
              <a:gd name="connsiteY6" fmla="*/ 4025781 h 4767395"/>
              <a:gd name="connsiteX7" fmla="*/ 1726006 w 7652588"/>
              <a:gd name="connsiteY7" fmla="*/ 4034355 h 4767395"/>
              <a:gd name="connsiteX8" fmla="*/ 1687870 w 7652588"/>
              <a:gd name="connsiteY8" fmla="*/ 4127694 h 4767395"/>
              <a:gd name="connsiteX9" fmla="*/ 2041774 w 7652588"/>
              <a:gd name="connsiteY9" fmla="*/ 4243777 h 4767395"/>
              <a:gd name="connsiteX10" fmla="*/ 2106574 w 7652588"/>
              <a:gd name="connsiteY10" fmla="*/ 4270008 h 4767395"/>
              <a:gd name="connsiteX11" fmla="*/ 2105366 w 7652588"/>
              <a:gd name="connsiteY11" fmla="*/ 4175518 h 4767395"/>
              <a:gd name="connsiteX12" fmla="*/ 2152043 w 7652588"/>
              <a:gd name="connsiteY12" fmla="*/ 3979079 h 4767395"/>
              <a:gd name="connsiteX13" fmla="*/ 2236940 w 7652588"/>
              <a:gd name="connsiteY13" fmla="*/ 3504740 h 4767395"/>
              <a:gd name="connsiteX14" fmla="*/ 3122760 w 7652588"/>
              <a:gd name="connsiteY14" fmla="*/ 4198747 h 4767395"/>
              <a:gd name="connsiteX15" fmla="*/ 3405817 w 7652588"/>
              <a:gd name="connsiteY15" fmla="*/ 4344812 h 4767395"/>
              <a:gd name="connsiteX16" fmla="*/ 3609299 w 7652588"/>
              <a:gd name="connsiteY16" fmla="*/ 4380766 h 4767395"/>
              <a:gd name="connsiteX17" fmla="*/ 3882794 w 7652588"/>
              <a:gd name="connsiteY17" fmla="*/ 4430752 h 4767395"/>
              <a:gd name="connsiteX18" fmla="*/ 4143812 w 7652588"/>
              <a:gd name="connsiteY18" fmla="*/ 4494406 h 4767395"/>
              <a:gd name="connsiteX19" fmla="*/ 4217703 w 7652588"/>
              <a:gd name="connsiteY19" fmla="*/ 4454295 h 4767395"/>
              <a:gd name="connsiteX20" fmla="*/ 4210193 w 7652588"/>
              <a:gd name="connsiteY20" fmla="*/ 3990401 h 4767395"/>
              <a:gd name="connsiteX21" fmla="*/ 4217302 w 7652588"/>
              <a:gd name="connsiteY21" fmla="*/ 3696029 h 4767395"/>
              <a:gd name="connsiteX22" fmla="*/ 4269961 w 7652588"/>
              <a:gd name="connsiteY22" fmla="*/ 3651410 h 4767395"/>
              <a:gd name="connsiteX23" fmla="*/ 4753731 w 7652588"/>
              <a:gd name="connsiteY23" fmla="*/ 4034373 h 4767395"/>
              <a:gd name="connsiteX24" fmla="*/ 5094939 w 7652588"/>
              <a:gd name="connsiteY24" fmla="*/ 4289225 h 4767395"/>
              <a:gd name="connsiteX25" fmla="*/ 5679413 w 7652588"/>
              <a:gd name="connsiteY25" fmla="*/ 4767395 h 4767395"/>
              <a:gd name="connsiteX26" fmla="*/ 5686417 w 7652588"/>
              <a:gd name="connsiteY26" fmla="*/ 4457544 h 4767395"/>
              <a:gd name="connsiteX27" fmla="*/ 5528698 w 7652588"/>
              <a:gd name="connsiteY27" fmla="*/ 4185836 h 4767395"/>
              <a:gd name="connsiteX28" fmla="*/ 5802992 w 7652588"/>
              <a:gd name="connsiteY28" fmla="*/ 4114941 h 4767395"/>
              <a:gd name="connsiteX29" fmla="*/ 6076406 w 7652588"/>
              <a:gd name="connsiteY29" fmla="*/ 4022686 h 4767395"/>
              <a:gd name="connsiteX30" fmla="*/ 6071962 w 7652588"/>
              <a:gd name="connsiteY30" fmla="*/ 3768005 h 4767395"/>
              <a:gd name="connsiteX31" fmla="*/ 6320146 w 7652588"/>
              <a:gd name="connsiteY31" fmla="*/ 3767189 h 4767395"/>
              <a:gd name="connsiteX32" fmla="*/ 6320696 w 7652588"/>
              <a:gd name="connsiteY32" fmla="*/ 3726717 h 4767395"/>
              <a:gd name="connsiteX33" fmla="*/ 6134947 w 7652588"/>
              <a:gd name="connsiteY33" fmla="*/ 3687448 h 4767395"/>
              <a:gd name="connsiteX34" fmla="*/ 6168154 w 7652588"/>
              <a:gd name="connsiteY34" fmla="*/ 3613896 h 4767395"/>
              <a:gd name="connsiteX35" fmla="*/ 6208040 w 7652588"/>
              <a:gd name="connsiteY35" fmla="*/ 3537620 h 4767395"/>
              <a:gd name="connsiteX36" fmla="*/ 6325548 w 7652588"/>
              <a:gd name="connsiteY36" fmla="*/ 3606063 h 4767395"/>
              <a:gd name="connsiteX37" fmla="*/ 6403947 w 7652588"/>
              <a:gd name="connsiteY37" fmla="*/ 3590144 h 4767395"/>
              <a:gd name="connsiteX38" fmla="*/ 6504196 w 7652588"/>
              <a:gd name="connsiteY38" fmla="*/ 3569928 h 4767395"/>
              <a:gd name="connsiteX39" fmla="*/ 6646108 w 7652588"/>
              <a:gd name="connsiteY39" fmla="*/ 3607986 h 4767395"/>
              <a:gd name="connsiteX40" fmla="*/ 6729747 w 7652588"/>
              <a:gd name="connsiteY40" fmla="*/ 3389973 h 4767395"/>
              <a:gd name="connsiteX41" fmla="*/ 7048723 w 7652588"/>
              <a:gd name="connsiteY41" fmla="*/ 3532810 h 4767395"/>
              <a:gd name="connsiteX42" fmla="*/ 7241176 w 7652588"/>
              <a:gd name="connsiteY42" fmla="*/ 3657456 h 4767395"/>
              <a:gd name="connsiteX43" fmla="*/ 7604842 w 7652588"/>
              <a:gd name="connsiteY43" fmla="*/ 3900610 h 4767395"/>
              <a:gd name="connsiteX44" fmla="*/ 7652588 w 7652588"/>
              <a:gd name="connsiteY44" fmla="*/ 3845597 h 4767395"/>
              <a:gd name="connsiteX45" fmla="*/ 6283768 w 7652588"/>
              <a:gd name="connsiteY45" fmla="*/ 2708318 h 4767395"/>
              <a:gd name="connsiteX46" fmla="*/ 4645575 w 7652588"/>
              <a:gd name="connsiteY46" fmla="*/ 1583297 h 4767395"/>
              <a:gd name="connsiteX47" fmla="*/ 3867373 w 7652588"/>
              <a:gd name="connsiteY47" fmla="*/ 1139217 h 4767395"/>
              <a:gd name="connsiteX48" fmla="*/ 3486103 w 7652588"/>
              <a:gd name="connsiteY48" fmla="*/ 704132 h 4767395"/>
              <a:gd name="connsiteX49" fmla="*/ 3074370 w 7652588"/>
              <a:gd name="connsiteY49" fmla="*/ 0 h 4767395"/>
              <a:gd name="connsiteX50" fmla="*/ 2538717 w 7652588"/>
              <a:gd name="connsiteY50" fmla="*/ 1119912 h 4767395"/>
              <a:gd name="connsiteX51" fmla="*/ 2219947 w 7652588"/>
              <a:gd name="connsiteY51" fmla="*/ 1136758 h 4767395"/>
              <a:gd name="connsiteX52" fmla="*/ 1912323 w 7652588"/>
              <a:gd name="connsiteY52" fmla="*/ 1189352 h 4767395"/>
              <a:gd name="connsiteX53" fmla="*/ 1399497 w 7652588"/>
              <a:gd name="connsiteY53" fmla="*/ 1250165 h 4767395"/>
              <a:gd name="connsiteX54" fmla="*/ 843361 w 7652588"/>
              <a:gd name="connsiteY54" fmla="*/ 1221753 h 4767395"/>
              <a:gd name="connsiteX55" fmla="*/ 679955 w 7652588"/>
              <a:gd name="connsiteY55" fmla="*/ 1461463 h 4767395"/>
              <a:gd name="connsiteX56" fmla="*/ 572088 w 7652588"/>
              <a:gd name="connsiteY56" fmla="*/ 1445451 h 4767395"/>
              <a:gd name="connsiteX57" fmla="*/ 517266 w 7652588"/>
              <a:gd name="connsiteY57" fmla="*/ 1598752 h 4767395"/>
              <a:gd name="connsiteX58" fmla="*/ 114583 w 7652588"/>
              <a:gd name="connsiteY58" fmla="*/ 1417349 h 4767395"/>
              <a:gd name="connsiteX59" fmla="*/ 111481 w 7652588"/>
              <a:gd name="connsiteY59" fmla="*/ 1600104 h 4767395"/>
              <a:gd name="connsiteX60" fmla="*/ 0 w 7652588"/>
              <a:gd name="connsiteY60" fmla="*/ 1721116 h 4767395"/>
              <a:gd name="connsiteX61" fmla="*/ 11458 w 7652588"/>
              <a:gd name="connsiteY61" fmla="*/ 1907373 h 4767395"/>
              <a:gd name="connsiteX62" fmla="*/ 145291 w 7652588"/>
              <a:gd name="connsiteY62" fmla="*/ 1903667 h 4767395"/>
              <a:gd name="connsiteX63" fmla="*/ 364227 w 7652588"/>
              <a:gd name="connsiteY63" fmla="*/ 1974207 h 4767395"/>
              <a:gd name="connsiteX64" fmla="*/ 558015 w 7652588"/>
              <a:gd name="connsiteY64" fmla="*/ 2108485 h 4767395"/>
              <a:gd name="connsiteX65" fmla="*/ 493191 w 7652588"/>
              <a:gd name="connsiteY65" fmla="*/ 2296697 h 4767395"/>
              <a:gd name="connsiteX66" fmla="*/ 730136 w 7652588"/>
              <a:gd name="connsiteY66" fmla="*/ 2526836 h 4767395"/>
              <a:gd name="connsiteX0" fmla="*/ 730136 w 7652588"/>
              <a:gd name="connsiteY0" fmla="*/ 2526836 h 4767395"/>
              <a:gd name="connsiteX1" fmla="*/ 565706 w 7652588"/>
              <a:gd name="connsiteY1" fmla="*/ 2879429 h 4767395"/>
              <a:gd name="connsiteX2" fmla="*/ 1581370 w 7652588"/>
              <a:gd name="connsiteY2" fmla="*/ 3298041 h 4767395"/>
              <a:gd name="connsiteX3" fmla="*/ 1389433 w 7652588"/>
              <a:gd name="connsiteY3" fmla="*/ 3770451 h 4767395"/>
              <a:gd name="connsiteX4" fmla="*/ 1116274 w 7652588"/>
              <a:gd name="connsiteY4" fmla="*/ 4410917 h 4767395"/>
              <a:gd name="connsiteX5" fmla="*/ 1432266 w 7652588"/>
              <a:gd name="connsiteY5" fmla="*/ 4300221 h 4767395"/>
              <a:gd name="connsiteX6" fmla="*/ 1630094 w 7652588"/>
              <a:gd name="connsiteY6" fmla="*/ 4025781 h 4767395"/>
              <a:gd name="connsiteX7" fmla="*/ 1726006 w 7652588"/>
              <a:gd name="connsiteY7" fmla="*/ 4034355 h 4767395"/>
              <a:gd name="connsiteX8" fmla="*/ 1687870 w 7652588"/>
              <a:gd name="connsiteY8" fmla="*/ 4127694 h 4767395"/>
              <a:gd name="connsiteX9" fmla="*/ 2041774 w 7652588"/>
              <a:gd name="connsiteY9" fmla="*/ 4243777 h 4767395"/>
              <a:gd name="connsiteX10" fmla="*/ 2106574 w 7652588"/>
              <a:gd name="connsiteY10" fmla="*/ 4270008 h 4767395"/>
              <a:gd name="connsiteX11" fmla="*/ 2105366 w 7652588"/>
              <a:gd name="connsiteY11" fmla="*/ 4175518 h 4767395"/>
              <a:gd name="connsiteX12" fmla="*/ 2152043 w 7652588"/>
              <a:gd name="connsiteY12" fmla="*/ 3979079 h 4767395"/>
              <a:gd name="connsiteX13" fmla="*/ 2236940 w 7652588"/>
              <a:gd name="connsiteY13" fmla="*/ 3504740 h 4767395"/>
              <a:gd name="connsiteX14" fmla="*/ 3122760 w 7652588"/>
              <a:gd name="connsiteY14" fmla="*/ 4198747 h 4767395"/>
              <a:gd name="connsiteX15" fmla="*/ 3405817 w 7652588"/>
              <a:gd name="connsiteY15" fmla="*/ 4344812 h 4767395"/>
              <a:gd name="connsiteX16" fmla="*/ 3609299 w 7652588"/>
              <a:gd name="connsiteY16" fmla="*/ 4380766 h 4767395"/>
              <a:gd name="connsiteX17" fmla="*/ 3882794 w 7652588"/>
              <a:gd name="connsiteY17" fmla="*/ 4430752 h 4767395"/>
              <a:gd name="connsiteX18" fmla="*/ 4143812 w 7652588"/>
              <a:gd name="connsiteY18" fmla="*/ 4494406 h 4767395"/>
              <a:gd name="connsiteX19" fmla="*/ 4217703 w 7652588"/>
              <a:gd name="connsiteY19" fmla="*/ 4454295 h 4767395"/>
              <a:gd name="connsiteX20" fmla="*/ 4210193 w 7652588"/>
              <a:gd name="connsiteY20" fmla="*/ 3990401 h 4767395"/>
              <a:gd name="connsiteX21" fmla="*/ 4217302 w 7652588"/>
              <a:gd name="connsiteY21" fmla="*/ 3696029 h 4767395"/>
              <a:gd name="connsiteX22" fmla="*/ 4269961 w 7652588"/>
              <a:gd name="connsiteY22" fmla="*/ 3651410 h 4767395"/>
              <a:gd name="connsiteX23" fmla="*/ 4753731 w 7652588"/>
              <a:gd name="connsiteY23" fmla="*/ 4034373 h 4767395"/>
              <a:gd name="connsiteX24" fmla="*/ 5094939 w 7652588"/>
              <a:gd name="connsiteY24" fmla="*/ 4289225 h 4767395"/>
              <a:gd name="connsiteX25" fmla="*/ 5679413 w 7652588"/>
              <a:gd name="connsiteY25" fmla="*/ 4767395 h 4767395"/>
              <a:gd name="connsiteX26" fmla="*/ 5686417 w 7652588"/>
              <a:gd name="connsiteY26" fmla="*/ 4457544 h 4767395"/>
              <a:gd name="connsiteX27" fmla="*/ 5528698 w 7652588"/>
              <a:gd name="connsiteY27" fmla="*/ 4185836 h 4767395"/>
              <a:gd name="connsiteX28" fmla="*/ 5802992 w 7652588"/>
              <a:gd name="connsiteY28" fmla="*/ 4114941 h 4767395"/>
              <a:gd name="connsiteX29" fmla="*/ 6076406 w 7652588"/>
              <a:gd name="connsiteY29" fmla="*/ 4022686 h 4767395"/>
              <a:gd name="connsiteX30" fmla="*/ 6071962 w 7652588"/>
              <a:gd name="connsiteY30" fmla="*/ 3768005 h 4767395"/>
              <a:gd name="connsiteX31" fmla="*/ 6320146 w 7652588"/>
              <a:gd name="connsiteY31" fmla="*/ 3767189 h 4767395"/>
              <a:gd name="connsiteX32" fmla="*/ 6320696 w 7652588"/>
              <a:gd name="connsiteY32" fmla="*/ 3726717 h 4767395"/>
              <a:gd name="connsiteX33" fmla="*/ 6134947 w 7652588"/>
              <a:gd name="connsiteY33" fmla="*/ 3687448 h 4767395"/>
              <a:gd name="connsiteX34" fmla="*/ 6168154 w 7652588"/>
              <a:gd name="connsiteY34" fmla="*/ 3613896 h 4767395"/>
              <a:gd name="connsiteX35" fmla="*/ 6208040 w 7652588"/>
              <a:gd name="connsiteY35" fmla="*/ 3537620 h 4767395"/>
              <a:gd name="connsiteX36" fmla="*/ 6325548 w 7652588"/>
              <a:gd name="connsiteY36" fmla="*/ 3606063 h 4767395"/>
              <a:gd name="connsiteX37" fmla="*/ 6403947 w 7652588"/>
              <a:gd name="connsiteY37" fmla="*/ 3590144 h 4767395"/>
              <a:gd name="connsiteX38" fmla="*/ 6504196 w 7652588"/>
              <a:gd name="connsiteY38" fmla="*/ 3569928 h 4767395"/>
              <a:gd name="connsiteX39" fmla="*/ 6646108 w 7652588"/>
              <a:gd name="connsiteY39" fmla="*/ 3607986 h 4767395"/>
              <a:gd name="connsiteX40" fmla="*/ 6729747 w 7652588"/>
              <a:gd name="connsiteY40" fmla="*/ 3389973 h 4767395"/>
              <a:gd name="connsiteX41" fmla="*/ 7041983 w 7652588"/>
              <a:gd name="connsiteY41" fmla="*/ 3539550 h 4767395"/>
              <a:gd name="connsiteX42" fmla="*/ 7241176 w 7652588"/>
              <a:gd name="connsiteY42" fmla="*/ 3657456 h 4767395"/>
              <a:gd name="connsiteX43" fmla="*/ 7604842 w 7652588"/>
              <a:gd name="connsiteY43" fmla="*/ 3900610 h 4767395"/>
              <a:gd name="connsiteX44" fmla="*/ 7652588 w 7652588"/>
              <a:gd name="connsiteY44" fmla="*/ 3845597 h 4767395"/>
              <a:gd name="connsiteX45" fmla="*/ 6283768 w 7652588"/>
              <a:gd name="connsiteY45" fmla="*/ 2708318 h 4767395"/>
              <a:gd name="connsiteX46" fmla="*/ 4645575 w 7652588"/>
              <a:gd name="connsiteY46" fmla="*/ 1583297 h 4767395"/>
              <a:gd name="connsiteX47" fmla="*/ 3867373 w 7652588"/>
              <a:gd name="connsiteY47" fmla="*/ 1139217 h 4767395"/>
              <a:gd name="connsiteX48" fmla="*/ 3486103 w 7652588"/>
              <a:gd name="connsiteY48" fmla="*/ 704132 h 4767395"/>
              <a:gd name="connsiteX49" fmla="*/ 3074370 w 7652588"/>
              <a:gd name="connsiteY49" fmla="*/ 0 h 4767395"/>
              <a:gd name="connsiteX50" fmla="*/ 2538717 w 7652588"/>
              <a:gd name="connsiteY50" fmla="*/ 1119912 h 4767395"/>
              <a:gd name="connsiteX51" fmla="*/ 2219947 w 7652588"/>
              <a:gd name="connsiteY51" fmla="*/ 1136758 h 4767395"/>
              <a:gd name="connsiteX52" fmla="*/ 1912323 w 7652588"/>
              <a:gd name="connsiteY52" fmla="*/ 1189352 h 4767395"/>
              <a:gd name="connsiteX53" fmla="*/ 1399497 w 7652588"/>
              <a:gd name="connsiteY53" fmla="*/ 1250165 h 4767395"/>
              <a:gd name="connsiteX54" fmla="*/ 843361 w 7652588"/>
              <a:gd name="connsiteY54" fmla="*/ 1221753 h 4767395"/>
              <a:gd name="connsiteX55" fmla="*/ 679955 w 7652588"/>
              <a:gd name="connsiteY55" fmla="*/ 1461463 h 4767395"/>
              <a:gd name="connsiteX56" fmla="*/ 572088 w 7652588"/>
              <a:gd name="connsiteY56" fmla="*/ 1445451 h 4767395"/>
              <a:gd name="connsiteX57" fmla="*/ 517266 w 7652588"/>
              <a:gd name="connsiteY57" fmla="*/ 1598752 h 4767395"/>
              <a:gd name="connsiteX58" fmla="*/ 114583 w 7652588"/>
              <a:gd name="connsiteY58" fmla="*/ 1417349 h 4767395"/>
              <a:gd name="connsiteX59" fmla="*/ 111481 w 7652588"/>
              <a:gd name="connsiteY59" fmla="*/ 1600104 h 4767395"/>
              <a:gd name="connsiteX60" fmla="*/ 0 w 7652588"/>
              <a:gd name="connsiteY60" fmla="*/ 1721116 h 4767395"/>
              <a:gd name="connsiteX61" fmla="*/ 11458 w 7652588"/>
              <a:gd name="connsiteY61" fmla="*/ 1907373 h 4767395"/>
              <a:gd name="connsiteX62" fmla="*/ 145291 w 7652588"/>
              <a:gd name="connsiteY62" fmla="*/ 1903667 h 4767395"/>
              <a:gd name="connsiteX63" fmla="*/ 364227 w 7652588"/>
              <a:gd name="connsiteY63" fmla="*/ 1974207 h 4767395"/>
              <a:gd name="connsiteX64" fmla="*/ 558015 w 7652588"/>
              <a:gd name="connsiteY64" fmla="*/ 2108485 h 4767395"/>
              <a:gd name="connsiteX65" fmla="*/ 493191 w 7652588"/>
              <a:gd name="connsiteY65" fmla="*/ 2296697 h 4767395"/>
              <a:gd name="connsiteX66" fmla="*/ 730136 w 7652588"/>
              <a:gd name="connsiteY66" fmla="*/ 2526836 h 4767395"/>
              <a:gd name="connsiteX0" fmla="*/ 730136 w 7652588"/>
              <a:gd name="connsiteY0" fmla="*/ 2526836 h 4767395"/>
              <a:gd name="connsiteX1" fmla="*/ 565706 w 7652588"/>
              <a:gd name="connsiteY1" fmla="*/ 2879429 h 4767395"/>
              <a:gd name="connsiteX2" fmla="*/ 1581370 w 7652588"/>
              <a:gd name="connsiteY2" fmla="*/ 3298041 h 4767395"/>
              <a:gd name="connsiteX3" fmla="*/ 1389433 w 7652588"/>
              <a:gd name="connsiteY3" fmla="*/ 3770451 h 4767395"/>
              <a:gd name="connsiteX4" fmla="*/ 1116274 w 7652588"/>
              <a:gd name="connsiteY4" fmla="*/ 4410917 h 4767395"/>
              <a:gd name="connsiteX5" fmla="*/ 1432266 w 7652588"/>
              <a:gd name="connsiteY5" fmla="*/ 4300221 h 4767395"/>
              <a:gd name="connsiteX6" fmla="*/ 1630094 w 7652588"/>
              <a:gd name="connsiteY6" fmla="*/ 4025781 h 4767395"/>
              <a:gd name="connsiteX7" fmla="*/ 1726006 w 7652588"/>
              <a:gd name="connsiteY7" fmla="*/ 4034355 h 4767395"/>
              <a:gd name="connsiteX8" fmla="*/ 1687870 w 7652588"/>
              <a:gd name="connsiteY8" fmla="*/ 4127694 h 4767395"/>
              <a:gd name="connsiteX9" fmla="*/ 2041774 w 7652588"/>
              <a:gd name="connsiteY9" fmla="*/ 4243777 h 4767395"/>
              <a:gd name="connsiteX10" fmla="*/ 2106574 w 7652588"/>
              <a:gd name="connsiteY10" fmla="*/ 4270008 h 4767395"/>
              <a:gd name="connsiteX11" fmla="*/ 2105366 w 7652588"/>
              <a:gd name="connsiteY11" fmla="*/ 4175518 h 4767395"/>
              <a:gd name="connsiteX12" fmla="*/ 2152043 w 7652588"/>
              <a:gd name="connsiteY12" fmla="*/ 3979079 h 4767395"/>
              <a:gd name="connsiteX13" fmla="*/ 2236940 w 7652588"/>
              <a:gd name="connsiteY13" fmla="*/ 3504740 h 4767395"/>
              <a:gd name="connsiteX14" fmla="*/ 3122760 w 7652588"/>
              <a:gd name="connsiteY14" fmla="*/ 4198747 h 4767395"/>
              <a:gd name="connsiteX15" fmla="*/ 3405817 w 7652588"/>
              <a:gd name="connsiteY15" fmla="*/ 4344812 h 4767395"/>
              <a:gd name="connsiteX16" fmla="*/ 3609299 w 7652588"/>
              <a:gd name="connsiteY16" fmla="*/ 4380766 h 4767395"/>
              <a:gd name="connsiteX17" fmla="*/ 3882794 w 7652588"/>
              <a:gd name="connsiteY17" fmla="*/ 4430752 h 4767395"/>
              <a:gd name="connsiteX18" fmla="*/ 4143812 w 7652588"/>
              <a:gd name="connsiteY18" fmla="*/ 4494406 h 4767395"/>
              <a:gd name="connsiteX19" fmla="*/ 4217703 w 7652588"/>
              <a:gd name="connsiteY19" fmla="*/ 4454295 h 4767395"/>
              <a:gd name="connsiteX20" fmla="*/ 4210193 w 7652588"/>
              <a:gd name="connsiteY20" fmla="*/ 3990401 h 4767395"/>
              <a:gd name="connsiteX21" fmla="*/ 4217302 w 7652588"/>
              <a:gd name="connsiteY21" fmla="*/ 3696029 h 4767395"/>
              <a:gd name="connsiteX22" fmla="*/ 4269961 w 7652588"/>
              <a:gd name="connsiteY22" fmla="*/ 3651410 h 4767395"/>
              <a:gd name="connsiteX23" fmla="*/ 4753731 w 7652588"/>
              <a:gd name="connsiteY23" fmla="*/ 4034373 h 4767395"/>
              <a:gd name="connsiteX24" fmla="*/ 5094939 w 7652588"/>
              <a:gd name="connsiteY24" fmla="*/ 4289225 h 4767395"/>
              <a:gd name="connsiteX25" fmla="*/ 5679413 w 7652588"/>
              <a:gd name="connsiteY25" fmla="*/ 4767395 h 4767395"/>
              <a:gd name="connsiteX26" fmla="*/ 5686417 w 7652588"/>
              <a:gd name="connsiteY26" fmla="*/ 4457544 h 4767395"/>
              <a:gd name="connsiteX27" fmla="*/ 5528698 w 7652588"/>
              <a:gd name="connsiteY27" fmla="*/ 4185836 h 4767395"/>
              <a:gd name="connsiteX28" fmla="*/ 5802992 w 7652588"/>
              <a:gd name="connsiteY28" fmla="*/ 4114941 h 4767395"/>
              <a:gd name="connsiteX29" fmla="*/ 6076406 w 7652588"/>
              <a:gd name="connsiteY29" fmla="*/ 4022686 h 4767395"/>
              <a:gd name="connsiteX30" fmla="*/ 6071962 w 7652588"/>
              <a:gd name="connsiteY30" fmla="*/ 3768005 h 4767395"/>
              <a:gd name="connsiteX31" fmla="*/ 6320146 w 7652588"/>
              <a:gd name="connsiteY31" fmla="*/ 3767189 h 4767395"/>
              <a:gd name="connsiteX32" fmla="*/ 6320696 w 7652588"/>
              <a:gd name="connsiteY32" fmla="*/ 3726717 h 4767395"/>
              <a:gd name="connsiteX33" fmla="*/ 6134947 w 7652588"/>
              <a:gd name="connsiteY33" fmla="*/ 3687448 h 4767395"/>
              <a:gd name="connsiteX34" fmla="*/ 6168154 w 7652588"/>
              <a:gd name="connsiteY34" fmla="*/ 3613896 h 4767395"/>
              <a:gd name="connsiteX35" fmla="*/ 6208040 w 7652588"/>
              <a:gd name="connsiteY35" fmla="*/ 3537620 h 4767395"/>
              <a:gd name="connsiteX36" fmla="*/ 6325548 w 7652588"/>
              <a:gd name="connsiteY36" fmla="*/ 3606063 h 4767395"/>
              <a:gd name="connsiteX37" fmla="*/ 6403947 w 7652588"/>
              <a:gd name="connsiteY37" fmla="*/ 3590144 h 4767395"/>
              <a:gd name="connsiteX38" fmla="*/ 6504196 w 7652588"/>
              <a:gd name="connsiteY38" fmla="*/ 3569928 h 4767395"/>
              <a:gd name="connsiteX39" fmla="*/ 6646108 w 7652588"/>
              <a:gd name="connsiteY39" fmla="*/ 3607986 h 4767395"/>
              <a:gd name="connsiteX40" fmla="*/ 6726375 w 7652588"/>
              <a:gd name="connsiteY40" fmla="*/ 3393343 h 4767395"/>
              <a:gd name="connsiteX41" fmla="*/ 7041983 w 7652588"/>
              <a:gd name="connsiteY41" fmla="*/ 3539550 h 4767395"/>
              <a:gd name="connsiteX42" fmla="*/ 7241176 w 7652588"/>
              <a:gd name="connsiteY42" fmla="*/ 3657456 h 4767395"/>
              <a:gd name="connsiteX43" fmla="*/ 7604842 w 7652588"/>
              <a:gd name="connsiteY43" fmla="*/ 3900610 h 4767395"/>
              <a:gd name="connsiteX44" fmla="*/ 7652588 w 7652588"/>
              <a:gd name="connsiteY44" fmla="*/ 3845597 h 4767395"/>
              <a:gd name="connsiteX45" fmla="*/ 6283768 w 7652588"/>
              <a:gd name="connsiteY45" fmla="*/ 2708318 h 4767395"/>
              <a:gd name="connsiteX46" fmla="*/ 4645575 w 7652588"/>
              <a:gd name="connsiteY46" fmla="*/ 1583297 h 4767395"/>
              <a:gd name="connsiteX47" fmla="*/ 3867373 w 7652588"/>
              <a:gd name="connsiteY47" fmla="*/ 1139217 h 4767395"/>
              <a:gd name="connsiteX48" fmla="*/ 3486103 w 7652588"/>
              <a:gd name="connsiteY48" fmla="*/ 704132 h 4767395"/>
              <a:gd name="connsiteX49" fmla="*/ 3074370 w 7652588"/>
              <a:gd name="connsiteY49" fmla="*/ 0 h 4767395"/>
              <a:gd name="connsiteX50" fmla="*/ 2538717 w 7652588"/>
              <a:gd name="connsiteY50" fmla="*/ 1119912 h 4767395"/>
              <a:gd name="connsiteX51" fmla="*/ 2219947 w 7652588"/>
              <a:gd name="connsiteY51" fmla="*/ 1136758 h 4767395"/>
              <a:gd name="connsiteX52" fmla="*/ 1912323 w 7652588"/>
              <a:gd name="connsiteY52" fmla="*/ 1189352 h 4767395"/>
              <a:gd name="connsiteX53" fmla="*/ 1399497 w 7652588"/>
              <a:gd name="connsiteY53" fmla="*/ 1250165 h 4767395"/>
              <a:gd name="connsiteX54" fmla="*/ 843361 w 7652588"/>
              <a:gd name="connsiteY54" fmla="*/ 1221753 h 4767395"/>
              <a:gd name="connsiteX55" fmla="*/ 679955 w 7652588"/>
              <a:gd name="connsiteY55" fmla="*/ 1461463 h 4767395"/>
              <a:gd name="connsiteX56" fmla="*/ 572088 w 7652588"/>
              <a:gd name="connsiteY56" fmla="*/ 1445451 h 4767395"/>
              <a:gd name="connsiteX57" fmla="*/ 517266 w 7652588"/>
              <a:gd name="connsiteY57" fmla="*/ 1598752 h 4767395"/>
              <a:gd name="connsiteX58" fmla="*/ 114583 w 7652588"/>
              <a:gd name="connsiteY58" fmla="*/ 1417349 h 4767395"/>
              <a:gd name="connsiteX59" fmla="*/ 111481 w 7652588"/>
              <a:gd name="connsiteY59" fmla="*/ 1600104 h 4767395"/>
              <a:gd name="connsiteX60" fmla="*/ 0 w 7652588"/>
              <a:gd name="connsiteY60" fmla="*/ 1721116 h 4767395"/>
              <a:gd name="connsiteX61" fmla="*/ 11458 w 7652588"/>
              <a:gd name="connsiteY61" fmla="*/ 1907373 h 4767395"/>
              <a:gd name="connsiteX62" fmla="*/ 145291 w 7652588"/>
              <a:gd name="connsiteY62" fmla="*/ 1903667 h 4767395"/>
              <a:gd name="connsiteX63" fmla="*/ 364227 w 7652588"/>
              <a:gd name="connsiteY63" fmla="*/ 1974207 h 4767395"/>
              <a:gd name="connsiteX64" fmla="*/ 558015 w 7652588"/>
              <a:gd name="connsiteY64" fmla="*/ 2108485 h 4767395"/>
              <a:gd name="connsiteX65" fmla="*/ 493191 w 7652588"/>
              <a:gd name="connsiteY65" fmla="*/ 2296697 h 4767395"/>
              <a:gd name="connsiteX66" fmla="*/ 730136 w 7652588"/>
              <a:gd name="connsiteY66" fmla="*/ 2526836 h 4767395"/>
              <a:gd name="connsiteX0" fmla="*/ 730136 w 7669439"/>
              <a:gd name="connsiteY0" fmla="*/ 2526836 h 4767395"/>
              <a:gd name="connsiteX1" fmla="*/ 565706 w 7669439"/>
              <a:gd name="connsiteY1" fmla="*/ 2879429 h 4767395"/>
              <a:gd name="connsiteX2" fmla="*/ 1581370 w 7669439"/>
              <a:gd name="connsiteY2" fmla="*/ 3298041 h 4767395"/>
              <a:gd name="connsiteX3" fmla="*/ 1389433 w 7669439"/>
              <a:gd name="connsiteY3" fmla="*/ 3770451 h 4767395"/>
              <a:gd name="connsiteX4" fmla="*/ 1116274 w 7669439"/>
              <a:gd name="connsiteY4" fmla="*/ 4410917 h 4767395"/>
              <a:gd name="connsiteX5" fmla="*/ 1432266 w 7669439"/>
              <a:gd name="connsiteY5" fmla="*/ 4300221 h 4767395"/>
              <a:gd name="connsiteX6" fmla="*/ 1630094 w 7669439"/>
              <a:gd name="connsiteY6" fmla="*/ 4025781 h 4767395"/>
              <a:gd name="connsiteX7" fmla="*/ 1726006 w 7669439"/>
              <a:gd name="connsiteY7" fmla="*/ 4034355 h 4767395"/>
              <a:gd name="connsiteX8" fmla="*/ 1687870 w 7669439"/>
              <a:gd name="connsiteY8" fmla="*/ 4127694 h 4767395"/>
              <a:gd name="connsiteX9" fmla="*/ 2041774 w 7669439"/>
              <a:gd name="connsiteY9" fmla="*/ 4243777 h 4767395"/>
              <a:gd name="connsiteX10" fmla="*/ 2106574 w 7669439"/>
              <a:gd name="connsiteY10" fmla="*/ 4270008 h 4767395"/>
              <a:gd name="connsiteX11" fmla="*/ 2105366 w 7669439"/>
              <a:gd name="connsiteY11" fmla="*/ 4175518 h 4767395"/>
              <a:gd name="connsiteX12" fmla="*/ 2152043 w 7669439"/>
              <a:gd name="connsiteY12" fmla="*/ 3979079 h 4767395"/>
              <a:gd name="connsiteX13" fmla="*/ 2236940 w 7669439"/>
              <a:gd name="connsiteY13" fmla="*/ 3504740 h 4767395"/>
              <a:gd name="connsiteX14" fmla="*/ 3122760 w 7669439"/>
              <a:gd name="connsiteY14" fmla="*/ 4198747 h 4767395"/>
              <a:gd name="connsiteX15" fmla="*/ 3405817 w 7669439"/>
              <a:gd name="connsiteY15" fmla="*/ 4344812 h 4767395"/>
              <a:gd name="connsiteX16" fmla="*/ 3609299 w 7669439"/>
              <a:gd name="connsiteY16" fmla="*/ 4380766 h 4767395"/>
              <a:gd name="connsiteX17" fmla="*/ 3882794 w 7669439"/>
              <a:gd name="connsiteY17" fmla="*/ 4430752 h 4767395"/>
              <a:gd name="connsiteX18" fmla="*/ 4143812 w 7669439"/>
              <a:gd name="connsiteY18" fmla="*/ 4494406 h 4767395"/>
              <a:gd name="connsiteX19" fmla="*/ 4217703 w 7669439"/>
              <a:gd name="connsiteY19" fmla="*/ 4454295 h 4767395"/>
              <a:gd name="connsiteX20" fmla="*/ 4210193 w 7669439"/>
              <a:gd name="connsiteY20" fmla="*/ 3990401 h 4767395"/>
              <a:gd name="connsiteX21" fmla="*/ 4217302 w 7669439"/>
              <a:gd name="connsiteY21" fmla="*/ 3696029 h 4767395"/>
              <a:gd name="connsiteX22" fmla="*/ 4269961 w 7669439"/>
              <a:gd name="connsiteY22" fmla="*/ 3651410 h 4767395"/>
              <a:gd name="connsiteX23" fmla="*/ 4753731 w 7669439"/>
              <a:gd name="connsiteY23" fmla="*/ 4034373 h 4767395"/>
              <a:gd name="connsiteX24" fmla="*/ 5094939 w 7669439"/>
              <a:gd name="connsiteY24" fmla="*/ 4289225 h 4767395"/>
              <a:gd name="connsiteX25" fmla="*/ 5679413 w 7669439"/>
              <a:gd name="connsiteY25" fmla="*/ 4767395 h 4767395"/>
              <a:gd name="connsiteX26" fmla="*/ 5686417 w 7669439"/>
              <a:gd name="connsiteY26" fmla="*/ 4457544 h 4767395"/>
              <a:gd name="connsiteX27" fmla="*/ 5528698 w 7669439"/>
              <a:gd name="connsiteY27" fmla="*/ 4185836 h 4767395"/>
              <a:gd name="connsiteX28" fmla="*/ 5802992 w 7669439"/>
              <a:gd name="connsiteY28" fmla="*/ 4114941 h 4767395"/>
              <a:gd name="connsiteX29" fmla="*/ 6076406 w 7669439"/>
              <a:gd name="connsiteY29" fmla="*/ 4022686 h 4767395"/>
              <a:gd name="connsiteX30" fmla="*/ 6071962 w 7669439"/>
              <a:gd name="connsiteY30" fmla="*/ 3768005 h 4767395"/>
              <a:gd name="connsiteX31" fmla="*/ 6320146 w 7669439"/>
              <a:gd name="connsiteY31" fmla="*/ 3767189 h 4767395"/>
              <a:gd name="connsiteX32" fmla="*/ 6320696 w 7669439"/>
              <a:gd name="connsiteY32" fmla="*/ 3726717 h 4767395"/>
              <a:gd name="connsiteX33" fmla="*/ 6134947 w 7669439"/>
              <a:gd name="connsiteY33" fmla="*/ 3687448 h 4767395"/>
              <a:gd name="connsiteX34" fmla="*/ 6168154 w 7669439"/>
              <a:gd name="connsiteY34" fmla="*/ 3613896 h 4767395"/>
              <a:gd name="connsiteX35" fmla="*/ 6208040 w 7669439"/>
              <a:gd name="connsiteY35" fmla="*/ 3537620 h 4767395"/>
              <a:gd name="connsiteX36" fmla="*/ 6325548 w 7669439"/>
              <a:gd name="connsiteY36" fmla="*/ 3606063 h 4767395"/>
              <a:gd name="connsiteX37" fmla="*/ 6403947 w 7669439"/>
              <a:gd name="connsiteY37" fmla="*/ 3590144 h 4767395"/>
              <a:gd name="connsiteX38" fmla="*/ 6504196 w 7669439"/>
              <a:gd name="connsiteY38" fmla="*/ 3569928 h 4767395"/>
              <a:gd name="connsiteX39" fmla="*/ 6646108 w 7669439"/>
              <a:gd name="connsiteY39" fmla="*/ 3607986 h 4767395"/>
              <a:gd name="connsiteX40" fmla="*/ 6726375 w 7669439"/>
              <a:gd name="connsiteY40" fmla="*/ 3393343 h 4767395"/>
              <a:gd name="connsiteX41" fmla="*/ 7041983 w 7669439"/>
              <a:gd name="connsiteY41" fmla="*/ 3539550 h 4767395"/>
              <a:gd name="connsiteX42" fmla="*/ 7241176 w 7669439"/>
              <a:gd name="connsiteY42" fmla="*/ 3657456 h 4767395"/>
              <a:gd name="connsiteX43" fmla="*/ 7604842 w 7669439"/>
              <a:gd name="connsiteY43" fmla="*/ 3900610 h 4767395"/>
              <a:gd name="connsiteX44" fmla="*/ 7669439 w 7669439"/>
              <a:gd name="connsiteY44" fmla="*/ 3828747 h 4767395"/>
              <a:gd name="connsiteX45" fmla="*/ 6283768 w 7669439"/>
              <a:gd name="connsiteY45" fmla="*/ 2708318 h 4767395"/>
              <a:gd name="connsiteX46" fmla="*/ 4645575 w 7669439"/>
              <a:gd name="connsiteY46" fmla="*/ 1583297 h 4767395"/>
              <a:gd name="connsiteX47" fmla="*/ 3867373 w 7669439"/>
              <a:gd name="connsiteY47" fmla="*/ 1139217 h 4767395"/>
              <a:gd name="connsiteX48" fmla="*/ 3486103 w 7669439"/>
              <a:gd name="connsiteY48" fmla="*/ 704132 h 4767395"/>
              <a:gd name="connsiteX49" fmla="*/ 3074370 w 7669439"/>
              <a:gd name="connsiteY49" fmla="*/ 0 h 4767395"/>
              <a:gd name="connsiteX50" fmla="*/ 2538717 w 7669439"/>
              <a:gd name="connsiteY50" fmla="*/ 1119912 h 4767395"/>
              <a:gd name="connsiteX51" fmla="*/ 2219947 w 7669439"/>
              <a:gd name="connsiteY51" fmla="*/ 1136758 h 4767395"/>
              <a:gd name="connsiteX52" fmla="*/ 1912323 w 7669439"/>
              <a:gd name="connsiteY52" fmla="*/ 1189352 h 4767395"/>
              <a:gd name="connsiteX53" fmla="*/ 1399497 w 7669439"/>
              <a:gd name="connsiteY53" fmla="*/ 1250165 h 4767395"/>
              <a:gd name="connsiteX54" fmla="*/ 843361 w 7669439"/>
              <a:gd name="connsiteY54" fmla="*/ 1221753 h 4767395"/>
              <a:gd name="connsiteX55" fmla="*/ 679955 w 7669439"/>
              <a:gd name="connsiteY55" fmla="*/ 1461463 h 4767395"/>
              <a:gd name="connsiteX56" fmla="*/ 572088 w 7669439"/>
              <a:gd name="connsiteY56" fmla="*/ 1445451 h 4767395"/>
              <a:gd name="connsiteX57" fmla="*/ 517266 w 7669439"/>
              <a:gd name="connsiteY57" fmla="*/ 1598752 h 4767395"/>
              <a:gd name="connsiteX58" fmla="*/ 114583 w 7669439"/>
              <a:gd name="connsiteY58" fmla="*/ 1417349 h 4767395"/>
              <a:gd name="connsiteX59" fmla="*/ 111481 w 7669439"/>
              <a:gd name="connsiteY59" fmla="*/ 1600104 h 4767395"/>
              <a:gd name="connsiteX60" fmla="*/ 0 w 7669439"/>
              <a:gd name="connsiteY60" fmla="*/ 1721116 h 4767395"/>
              <a:gd name="connsiteX61" fmla="*/ 11458 w 7669439"/>
              <a:gd name="connsiteY61" fmla="*/ 1907373 h 4767395"/>
              <a:gd name="connsiteX62" fmla="*/ 145291 w 7669439"/>
              <a:gd name="connsiteY62" fmla="*/ 1903667 h 4767395"/>
              <a:gd name="connsiteX63" fmla="*/ 364227 w 7669439"/>
              <a:gd name="connsiteY63" fmla="*/ 1974207 h 4767395"/>
              <a:gd name="connsiteX64" fmla="*/ 558015 w 7669439"/>
              <a:gd name="connsiteY64" fmla="*/ 2108485 h 4767395"/>
              <a:gd name="connsiteX65" fmla="*/ 493191 w 7669439"/>
              <a:gd name="connsiteY65" fmla="*/ 2296697 h 4767395"/>
              <a:gd name="connsiteX66" fmla="*/ 730136 w 7669439"/>
              <a:gd name="connsiteY66" fmla="*/ 2526836 h 4767395"/>
              <a:gd name="connsiteX0" fmla="*/ 730136 w 7669439"/>
              <a:gd name="connsiteY0" fmla="*/ 2526836 h 4767395"/>
              <a:gd name="connsiteX1" fmla="*/ 565706 w 7669439"/>
              <a:gd name="connsiteY1" fmla="*/ 2879429 h 4767395"/>
              <a:gd name="connsiteX2" fmla="*/ 1581370 w 7669439"/>
              <a:gd name="connsiteY2" fmla="*/ 3298041 h 4767395"/>
              <a:gd name="connsiteX3" fmla="*/ 1389433 w 7669439"/>
              <a:gd name="connsiteY3" fmla="*/ 3770451 h 4767395"/>
              <a:gd name="connsiteX4" fmla="*/ 1116274 w 7669439"/>
              <a:gd name="connsiteY4" fmla="*/ 4410917 h 4767395"/>
              <a:gd name="connsiteX5" fmla="*/ 1432266 w 7669439"/>
              <a:gd name="connsiteY5" fmla="*/ 4300221 h 4767395"/>
              <a:gd name="connsiteX6" fmla="*/ 1630094 w 7669439"/>
              <a:gd name="connsiteY6" fmla="*/ 4025781 h 4767395"/>
              <a:gd name="connsiteX7" fmla="*/ 1726006 w 7669439"/>
              <a:gd name="connsiteY7" fmla="*/ 4034355 h 4767395"/>
              <a:gd name="connsiteX8" fmla="*/ 1687870 w 7669439"/>
              <a:gd name="connsiteY8" fmla="*/ 4127694 h 4767395"/>
              <a:gd name="connsiteX9" fmla="*/ 2041774 w 7669439"/>
              <a:gd name="connsiteY9" fmla="*/ 4243777 h 4767395"/>
              <a:gd name="connsiteX10" fmla="*/ 2106574 w 7669439"/>
              <a:gd name="connsiteY10" fmla="*/ 4270008 h 4767395"/>
              <a:gd name="connsiteX11" fmla="*/ 2105366 w 7669439"/>
              <a:gd name="connsiteY11" fmla="*/ 4175518 h 4767395"/>
              <a:gd name="connsiteX12" fmla="*/ 2152043 w 7669439"/>
              <a:gd name="connsiteY12" fmla="*/ 3979079 h 4767395"/>
              <a:gd name="connsiteX13" fmla="*/ 2236940 w 7669439"/>
              <a:gd name="connsiteY13" fmla="*/ 3504740 h 4767395"/>
              <a:gd name="connsiteX14" fmla="*/ 3122760 w 7669439"/>
              <a:gd name="connsiteY14" fmla="*/ 4198747 h 4767395"/>
              <a:gd name="connsiteX15" fmla="*/ 3405817 w 7669439"/>
              <a:gd name="connsiteY15" fmla="*/ 4344812 h 4767395"/>
              <a:gd name="connsiteX16" fmla="*/ 3609299 w 7669439"/>
              <a:gd name="connsiteY16" fmla="*/ 4380766 h 4767395"/>
              <a:gd name="connsiteX17" fmla="*/ 3882794 w 7669439"/>
              <a:gd name="connsiteY17" fmla="*/ 4430752 h 4767395"/>
              <a:gd name="connsiteX18" fmla="*/ 4143812 w 7669439"/>
              <a:gd name="connsiteY18" fmla="*/ 4494406 h 4767395"/>
              <a:gd name="connsiteX19" fmla="*/ 4217703 w 7669439"/>
              <a:gd name="connsiteY19" fmla="*/ 4454295 h 4767395"/>
              <a:gd name="connsiteX20" fmla="*/ 4210193 w 7669439"/>
              <a:gd name="connsiteY20" fmla="*/ 3990401 h 4767395"/>
              <a:gd name="connsiteX21" fmla="*/ 4217302 w 7669439"/>
              <a:gd name="connsiteY21" fmla="*/ 3696029 h 4767395"/>
              <a:gd name="connsiteX22" fmla="*/ 4269961 w 7669439"/>
              <a:gd name="connsiteY22" fmla="*/ 3651410 h 4767395"/>
              <a:gd name="connsiteX23" fmla="*/ 4753731 w 7669439"/>
              <a:gd name="connsiteY23" fmla="*/ 4034373 h 4767395"/>
              <a:gd name="connsiteX24" fmla="*/ 5094939 w 7669439"/>
              <a:gd name="connsiteY24" fmla="*/ 4289225 h 4767395"/>
              <a:gd name="connsiteX25" fmla="*/ 5679413 w 7669439"/>
              <a:gd name="connsiteY25" fmla="*/ 4767395 h 4767395"/>
              <a:gd name="connsiteX26" fmla="*/ 5686417 w 7669439"/>
              <a:gd name="connsiteY26" fmla="*/ 4457544 h 4767395"/>
              <a:gd name="connsiteX27" fmla="*/ 5528698 w 7669439"/>
              <a:gd name="connsiteY27" fmla="*/ 4185836 h 4767395"/>
              <a:gd name="connsiteX28" fmla="*/ 5802992 w 7669439"/>
              <a:gd name="connsiteY28" fmla="*/ 4114941 h 4767395"/>
              <a:gd name="connsiteX29" fmla="*/ 6076406 w 7669439"/>
              <a:gd name="connsiteY29" fmla="*/ 4022686 h 4767395"/>
              <a:gd name="connsiteX30" fmla="*/ 6071962 w 7669439"/>
              <a:gd name="connsiteY30" fmla="*/ 3768005 h 4767395"/>
              <a:gd name="connsiteX31" fmla="*/ 6320146 w 7669439"/>
              <a:gd name="connsiteY31" fmla="*/ 3767189 h 4767395"/>
              <a:gd name="connsiteX32" fmla="*/ 6320696 w 7669439"/>
              <a:gd name="connsiteY32" fmla="*/ 3726717 h 4767395"/>
              <a:gd name="connsiteX33" fmla="*/ 6134947 w 7669439"/>
              <a:gd name="connsiteY33" fmla="*/ 3687448 h 4767395"/>
              <a:gd name="connsiteX34" fmla="*/ 6168154 w 7669439"/>
              <a:gd name="connsiteY34" fmla="*/ 3613896 h 4767395"/>
              <a:gd name="connsiteX35" fmla="*/ 6208040 w 7669439"/>
              <a:gd name="connsiteY35" fmla="*/ 3537620 h 4767395"/>
              <a:gd name="connsiteX36" fmla="*/ 6325548 w 7669439"/>
              <a:gd name="connsiteY36" fmla="*/ 3606063 h 4767395"/>
              <a:gd name="connsiteX37" fmla="*/ 6403947 w 7669439"/>
              <a:gd name="connsiteY37" fmla="*/ 3590144 h 4767395"/>
              <a:gd name="connsiteX38" fmla="*/ 6504196 w 7669439"/>
              <a:gd name="connsiteY38" fmla="*/ 3569928 h 4767395"/>
              <a:gd name="connsiteX39" fmla="*/ 6646108 w 7669439"/>
              <a:gd name="connsiteY39" fmla="*/ 3607986 h 4767395"/>
              <a:gd name="connsiteX40" fmla="*/ 6726375 w 7669439"/>
              <a:gd name="connsiteY40" fmla="*/ 3393343 h 4767395"/>
              <a:gd name="connsiteX41" fmla="*/ 7041983 w 7669439"/>
              <a:gd name="connsiteY41" fmla="*/ 3539550 h 4767395"/>
              <a:gd name="connsiteX42" fmla="*/ 7241176 w 7669439"/>
              <a:gd name="connsiteY42" fmla="*/ 3657456 h 4767395"/>
              <a:gd name="connsiteX43" fmla="*/ 7604842 w 7669439"/>
              <a:gd name="connsiteY43" fmla="*/ 3900610 h 4767395"/>
              <a:gd name="connsiteX44" fmla="*/ 7669439 w 7669439"/>
              <a:gd name="connsiteY44" fmla="*/ 3828747 h 4767395"/>
              <a:gd name="connsiteX45" fmla="*/ 6290508 w 7669439"/>
              <a:gd name="connsiteY45" fmla="*/ 2708318 h 4767395"/>
              <a:gd name="connsiteX46" fmla="*/ 4645575 w 7669439"/>
              <a:gd name="connsiteY46" fmla="*/ 1583297 h 4767395"/>
              <a:gd name="connsiteX47" fmla="*/ 3867373 w 7669439"/>
              <a:gd name="connsiteY47" fmla="*/ 1139217 h 4767395"/>
              <a:gd name="connsiteX48" fmla="*/ 3486103 w 7669439"/>
              <a:gd name="connsiteY48" fmla="*/ 704132 h 4767395"/>
              <a:gd name="connsiteX49" fmla="*/ 3074370 w 7669439"/>
              <a:gd name="connsiteY49" fmla="*/ 0 h 4767395"/>
              <a:gd name="connsiteX50" fmla="*/ 2538717 w 7669439"/>
              <a:gd name="connsiteY50" fmla="*/ 1119912 h 4767395"/>
              <a:gd name="connsiteX51" fmla="*/ 2219947 w 7669439"/>
              <a:gd name="connsiteY51" fmla="*/ 1136758 h 4767395"/>
              <a:gd name="connsiteX52" fmla="*/ 1912323 w 7669439"/>
              <a:gd name="connsiteY52" fmla="*/ 1189352 h 4767395"/>
              <a:gd name="connsiteX53" fmla="*/ 1399497 w 7669439"/>
              <a:gd name="connsiteY53" fmla="*/ 1250165 h 4767395"/>
              <a:gd name="connsiteX54" fmla="*/ 843361 w 7669439"/>
              <a:gd name="connsiteY54" fmla="*/ 1221753 h 4767395"/>
              <a:gd name="connsiteX55" fmla="*/ 679955 w 7669439"/>
              <a:gd name="connsiteY55" fmla="*/ 1461463 h 4767395"/>
              <a:gd name="connsiteX56" fmla="*/ 572088 w 7669439"/>
              <a:gd name="connsiteY56" fmla="*/ 1445451 h 4767395"/>
              <a:gd name="connsiteX57" fmla="*/ 517266 w 7669439"/>
              <a:gd name="connsiteY57" fmla="*/ 1598752 h 4767395"/>
              <a:gd name="connsiteX58" fmla="*/ 114583 w 7669439"/>
              <a:gd name="connsiteY58" fmla="*/ 1417349 h 4767395"/>
              <a:gd name="connsiteX59" fmla="*/ 111481 w 7669439"/>
              <a:gd name="connsiteY59" fmla="*/ 1600104 h 4767395"/>
              <a:gd name="connsiteX60" fmla="*/ 0 w 7669439"/>
              <a:gd name="connsiteY60" fmla="*/ 1721116 h 4767395"/>
              <a:gd name="connsiteX61" fmla="*/ 11458 w 7669439"/>
              <a:gd name="connsiteY61" fmla="*/ 1907373 h 4767395"/>
              <a:gd name="connsiteX62" fmla="*/ 145291 w 7669439"/>
              <a:gd name="connsiteY62" fmla="*/ 1903667 h 4767395"/>
              <a:gd name="connsiteX63" fmla="*/ 364227 w 7669439"/>
              <a:gd name="connsiteY63" fmla="*/ 1974207 h 4767395"/>
              <a:gd name="connsiteX64" fmla="*/ 558015 w 7669439"/>
              <a:gd name="connsiteY64" fmla="*/ 2108485 h 4767395"/>
              <a:gd name="connsiteX65" fmla="*/ 493191 w 7669439"/>
              <a:gd name="connsiteY65" fmla="*/ 2296697 h 4767395"/>
              <a:gd name="connsiteX66" fmla="*/ 730136 w 7669439"/>
              <a:gd name="connsiteY66" fmla="*/ 2526836 h 4767395"/>
              <a:gd name="connsiteX0" fmla="*/ 730136 w 7669439"/>
              <a:gd name="connsiteY0" fmla="*/ 2526836 h 4767395"/>
              <a:gd name="connsiteX1" fmla="*/ 565706 w 7669439"/>
              <a:gd name="connsiteY1" fmla="*/ 2879429 h 4767395"/>
              <a:gd name="connsiteX2" fmla="*/ 1581370 w 7669439"/>
              <a:gd name="connsiteY2" fmla="*/ 3298041 h 4767395"/>
              <a:gd name="connsiteX3" fmla="*/ 1389433 w 7669439"/>
              <a:gd name="connsiteY3" fmla="*/ 3770451 h 4767395"/>
              <a:gd name="connsiteX4" fmla="*/ 1116274 w 7669439"/>
              <a:gd name="connsiteY4" fmla="*/ 4410917 h 4767395"/>
              <a:gd name="connsiteX5" fmla="*/ 1432266 w 7669439"/>
              <a:gd name="connsiteY5" fmla="*/ 4300221 h 4767395"/>
              <a:gd name="connsiteX6" fmla="*/ 1630094 w 7669439"/>
              <a:gd name="connsiteY6" fmla="*/ 4025781 h 4767395"/>
              <a:gd name="connsiteX7" fmla="*/ 1726006 w 7669439"/>
              <a:gd name="connsiteY7" fmla="*/ 4034355 h 4767395"/>
              <a:gd name="connsiteX8" fmla="*/ 1687870 w 7669439"/>
              <a:gd name="connsiteY8" fmla="*/ 4127694 h 4767395"/>
              <a:gd name="connsiteX9" fmla="*/ 2041774 w 7669439"/>
              <a:gd name="connsiteY9" fmla="*/ 4243777 h 4767395"/>
              <a:gd name="connsiteX10" fmla="*/ 2106574 w 7669439"/>
              <a:gd name="connsiteY10" fmla="*/ 4270008 h 4767395"/>
              <a:gd name="connsiteX11" fmla="*/ 2105366 w 7669439"/>
              <a:gd name="connsiteY11" fmla="*/ 4175518 h 4767395"/>
              <a:gd name="connsiteX12" fmla="*/ 2152043 w 7669439"/>
              <a:gd name="connsiteY12" fmla="*/ 3979079 h 4767395"/>
              <a:gd name="connsiteX13" fmla="*/ 2236940 w 7669439"/>
              <a:gd name="connsiteY13" fmla="*/ 3504740 h 4767395"/>
              <a:gd name="connsiteX14" fmla="*/ 3122760 w 7669439"/>
              <a:gd name="connsiteY14" fmla="*/ 4198747 h 4767395"/>
              <a:gd name="connsiteX15" fmla="*/ 3405817 w 7669439"/>
              <a:gd name="connsiteY15" fmla="*/ 4344812 h 4767395"/>
              <a:gd name="connsiteX16" fmla="*/ 3609299 w 7669439"/>
              <a:gd name="connsiteY16" fmla="*/ 4380766 h 4767395"/>
              <a:gd name="connsiteX17" fmla="*/ 3882794 w 7669439"/>
              <a:gd name="connsiteY17" fmla="*/ 4430752 h 4767395"/>
              <a:gd name="connsiteX18" fmla="*/ 4143812 w 7669439"/>
              <a:gd name="connsiteY18" fmla="*/ 4494406 h 4767395"/>
              <a:gd name="connsiteX19" fmla="*/ 4217703 w 7669439"/>
              <a:gd name="connsiteY19" fmla="*/ 4454295 h 4767395"/>
              <a:gd name="connsiteX20" fmla="*/ 4210193 w 7669439"/>
              <a:gd name="connsiteY20" fmla="*/ 3990401 h 4767395"/>
              <a:gd name="connsiteX21" fmla="*/ 4217302 w 7669439"/>
              <a:gd name="connsiteY21" fmla="*/ 3696029 h 4767395"/>
              <a:gd name="connsiteX22" fmla="*/ 4269961 w 7669439"/>
              <a:gd name="connsiteY22" fmla="*/ 3651410 h 4767395"/>
              <a:gd name="connsiteX23" fmla="*/ 4753731 w 7669439"/>
              <a:gd name="connsiteY23" fmla="*/ 4034373 h 4767395"/>
              <a:gd name="connsiteX24" fmla="*/ 5094939 w 7669439"/>
              <a:gd name="connsiteY24" fmla="*/ 4289225 h 4767395"/>
              <a:gd name="connsiteX25" fmla="*/ 5679413 w 7669439"/>
              <a:gd name="connsiteY25" fmla="*/ 4767395 h 4767395"/>
              <a:gd name="connsiteX26" fmla="*/ 5686417 w 7669439"/>
              <a:gd name="connsiteY26" fmla="*/ 4457544 h 4767395"/>
              <a:gd name="connsiteX27" fmla="*/ 5528698 w 7669439"/>
              <a:gd name="connsiteY27" fmla="*/ 4185836 h 4767395"/>
              <a:gd name="connsiteX28" fmla="*/ 5802992 w 7669439"/>
              <a:gd name="connsiteY28" fmla="*/ 4114941 h 4767395"/>
              <a:gd name="connsiteX29" fmla="*/ 6076406 w 7669439"/>
              <a:gd name="connsiteY29" fmla="*/ 4022686 h 4767395"/>
              <a:gd name="connsiteX30" fmla="*/ 6071962 w 7669439"/>
              <a:gd name="connsiteY30" fmla="*/ 3768005 h 4767395"/>
              <a:gd name="connsiteX31" fmla="*/ 6320146 w 7669439"/>
              <a:gd name="connsiteY31" fmla="*/ 3767189 h 4767395"/>
              <a:gd name="connsiteX32" fmla="*/ 6320696 w 7669439"/>
              <a:gd name="connsiteY32" fmla="*/ 3726717 h 4767395"/>
              <a:gd name="connsiteX33" fmla="*/ 6134947 w 7669439"/>
              <a:gd name="connsiteY33" fmla="*/ 3687448 h 4767395"/>
              <a:gd name="connsiteX34" fmla="*/ 6168154 w 7669439"/>
              <a:gd name="connsiteY34" fmla="*/ 3613896 h 4767395"/>
              <a:gd name="connsiteX35" fmla="*/ 6208040 w 7669439"/>
              <a:gd name="connsiteY35" fmla="*/ 3537620 h 4767395"/>
              <a:gd name="connsiteX36" fmla="*/ 6325548 w 7669439"/>
              <a:gd name="connsiteY36" fmla="*/ 3606063 h 4767395"/>
              <a:gd name="connsiteX37" fmla="*/ 6403947 w 7669439"/>
              <a:gd name="connsiteY37" fmla="*/ 3590144 h 4767395"/>
              <a:gd name="connsiteX38" fmla="*/ 6504196 w 7669439"/>
              <a:gd name="connsiteY38" fmla="*/ 3569928 h 4767395"/>
              <a:gd name="connsiteX39" fmla="*/ 6646108 w 7669439"/>
              <a:gd name="connsiteY39" fmla="*/ 3607986 h 4767395"/>
              <a:gd name="connsiteX40" fmla="*/ 6726375 w 7669439"/>
              <a:gd name="connsiteY40" fmla="*/ 3393343 h 4767395"/>
              <a:gd name="connsiteX41" fmla="*/ 7041983 w 7669439"/>
              <a:gd name="connsiteY41" fmla="*/ 3539550 h 4767395"/>
              <a:gd name="connsiteX42" fmla="*/ 7241176 w 7669439"/>
              <a:gd name="connsiteY42" fmla="*/ 3657456 h 4767395"/>
              <a:gd name="connsiteX43" fmla="*/ 7604842 w 7669439"/>
              <a:gd name="connsiteY43" fmla="*/ 3900610 h 4767395"/>
              <a:gd name="connsiteX44" fmla="*/ 7669439 w 7669439"/>
              <a:gd name="connsiteY44" fmla="*/ 3828747 h 4767395"/>
              <a:gd name="connsiteX45" fmla="*/ 6290508 w 7669439"/>
              <a:gd name="connsiteY45" fmla="*/ 2708318 h 4767395"/>
              <a:gd name="connsiteX46" fmla="*/ 4645575 w 7669439"/>
              <a:gd name="connsiteY46" fmla="*/ 1583297 h 4767395"/>
              <a:gd name="connsiteX47" fmla="*/ 3867373 w 7669439"/>
              <a:gd name="connsiteY47" fmla="*/ 1139217 h 4767395"/>
              <a:gd name="connsiteX48" fmla="*/ 3486103 w 7669439"/>
              <a:gd name="connsiteY48" fmla="*/ 704132 h 4767395"/>
              <a:gd name="connsiteX49" fmla="*/ 3074370 w 7669439"/>
              <a:gd name="connsiteY49" fmla="*/ 0 h 4767395"/>
              <a:gd name="connsiteX50" fmla="*/ 2538717 w 7669439"/>
              <a:gd name="connsiteY50" fmla="*/ 1119912 h 4767395"/>
              <a:gd name="connsiteX51" fmla="*/ 2219947 w 7669439"/>
              <a:gd name="connsiteY51" fmla="*/ 1136758 h 4767395"/>
              <a:gd name="connsiteX52" fmla="*/ 1912323 w 7669439"/>
              <a:gd name="connsiteY52" fmla="*/ 1189352 h 4767395"/>
              <a:gd name="connsiteX53" fmla="*/ 1399497 w 7669439"/>
              <a:gd name="connsiteY53" fmla="*/ 1250165 h 4767395"/>
              <a:gd name="connsiteX54" fmla="*/ 843361 w 7669439"/>
              <a:gd name="connsiteY54" fmla="*/ 1221753 h 4767395"/>
              <a:gd name="connsiteX55" fmla="*/ 679955 w 7669439"/>
              <a:gd name="connsiteY55" fmla="*/ 1461463 h 4767395"/>
              <a:gd name="connsiteX56" fmla="*/ 572088 w 7669439"/>
              <a:gd name="connsiteY56" fmla="*/ 1445451 h 4767395"/>
              <a:gd name="connsiteX57" fmla="*/ 517266 w 7669439"/>
              <a:gd name="connsiteY57" fmla="*/ 1598752 h 4767395"/>
              <a:gd name="connsiteX58" fmla="*/ 114583 w 7669439"/>
              <a:gd name="connsiteY58" fmla="*/ 1417349 h 4767395"/>
              <a:gd name="connsiteX59" fmla="*/ 111481 w 7669439"/>
              <a:gd name="connsiteY59" fmla="*/ 1600104 h 4767395"/>
              <a:gd name="connsiteX60" fmla="*/ 0 w 7669439"/>
              <a:gd name="connsiteY60" fmla="*/ 1721116 h 4767395"/>
              <a:gd name="connsiteX61" fmla="*/ 11458 w 7669439"/>
              <a:gd name="connsiteY61" fmla="*/ 1907373 h 4767395"/>
              <a:gd name="connsiteX62" fmla="*/ 145291 w 7669439"/>
              <a:gd name="connsiteY62" fmla="*/ 1903667 h 4767395"/>
              <a:gd name="connsiteX63" fmla="*/ 364227 w 7669439"/>
              <a:gd name="connsiteY63" fmla="*/ 1974207 h 4767395"/>
              <a:gd name="connsiteX64" fmla="*/ 558015 w 7669439"/>
              <a:gd name="connsiteY64" fmla="*/ 2108485 h 4767395"/>
              <a:gd name="connsiteX65" fmla="*/ 493191 w 7669439"/>
              <a:gd name="connsiteY65" fmla="*/ 2296697 h 4767395"/>
              <a:gd name="connsiteX66" fmla="*/ 730136 w 7669439"/>
              <a:gd name="connsiteY66" fmla="*/ 2526836 h 4767395"/>
              <a:gd name="connsiteX0" fmla="*/ 730136 w 7669439"/>
              <a:gd name="connsiteY0" fmla="*/ 2526836 h 4767395"/>
              <a:gd name="connsiteX1" fmla="*/ 565706 w 7669439"/>
              <a:gd name="connsiteY1" fmla="*/ 2879429 h 4767395"/>
              <a:gd name="connsiteX2" fmla="*/ 1581370 w 7669439"/>
              <a:gd name="connsiteY2" fmla="*/ 3298041 h 4767395"/>
              <a:gd name="connsiteX3" fmla="*/ 1389433 w 7669439"/>
              <a:gd name="connsiteY3" fmla="*/ 3770451 h 4767395"/>
              <a:gd name="connsiteX4" fmla="*/ 1116274 w 7669439"/>
              <a:gd name="connsiteY4" fmla="*/ 4410917 h 4767395"/>
              <a:gd name="connsiteX5" fmla="*/ 1432266 w 7669439"/>
              <a:gd name="connsiteY5" fmla="*/ 4300221 h 4767395"/>
              <a:gd name="connsiteX6" fmla="*/ 1630094 w 7669439"/>
              <a:gd name="connsiteY6" fmla="*/ 4025781 h 4767395"/>
              <a:gd name="connsiteX7" fmla="*/ 1726006 w 7669439"/>
              <a:gd name="connsiteY7" fmla="*/ 4034355 h 4767395"/>
              <a:gd name="connsiteX8" fmla="*/ 1687870 w 7669439"/>
              <a:gd name="connsiteY8" fmla="*/ 4127694 h 4767395"/>
              <a:gd name="connsiteX9" fmla="*/ 2041774 w 7669439"/>
              <a:gd name="connsiteY9" fmla="*/ 4243777 h 4767395"/>
              <a:gd name="connsiteX10" fmla="*/ 2106574 w 7669439"/>
              <a:gd name="connsiteY10" fmla="*/ 4270008 h 4767395"/>
              <a:gd name="connsiteX11" fmla="*/ 2105366 w 7669439"/>
              <a:gd name="connsiteY11" fmla="*/ 4175518 h 4767395"/>
              <a:gd name="connsiteX12" fmla="*/ 2152043 w 7669439"/>
              <a:gd name="connsiteY12" fmla="*/ 3979079 h 4767395"/>
              <a:gd name="connsiteX13" fmla="*/ 2236940 w 7669439"/>
              <a:gd name="connsiteY13" fmla="*/ 3504740 h 4767395"/>
              <a:gd name="connsiteX14" fmla="*/ 3122760 w 7669439"/>
              <a:gd name="connsiteY14" fmla="*/ 4198747 h 4767395"/>
              <a:gd name="connsiteX15" fmla="*/ 3405817 w 7669439"/>
              <a:gd name="connsiteY15" fmla="*/ 4344812 h 4767395"/>
              <a:gd name="connsiteX16" fmla="*/ 3609299 w 7669439"/>
              <a:gd name="connsiteY16" fmla="*/ 4380766 h 4767395"/>
              <a:gd name="connsiteX17" fmla="*/ 3882794 w 7669439"/>
              <a:gd name="connsiteY17" fmla="*/ 4430752 h 4767395"/>
              <a:gd name="connsiteX18" fmla="*/ 4143812 w 7669439"/>
              <a:gd name="connsiteY18" fmla="*/ 4494406 h 4767395"/>
              <a:gd name="connsiteX19" fmla="*/ 4217703 w 7669439"/>
              <a:gd name="connsiteY19" fmla="*/ 4454295 h 4767395"/>
              <a:gd name="connsiteX20" fmla="*/ 4210193 w 7669439"/>
              <a:gd name="connsiteY20" fmla="*/ 3990401 h 4767395"/>
              <a:gd name="connsiteX21" fmla="*/ 4217302 w 7669439"/>
              <a:gd name="connsiteY21" fmla="*/ 3696029 h 4767395"/>
              <a:gd name="connsiteX22" fmla="*/ 4269961 w 7669439"/>
              <a:gd name="connsiteY22" fmla="*/ 3651410 h 4767395"/>
              <a:gd name="connsiteX23" fmla="*/ 4753731 w 7669439"/>
              <a:gd name="connsiteY23" fmla="*/ 4034373 h 4767395"/>
              <a:gd name="connsiteX24" fmla="*/ 5094939 w 7669439"/>
              <a:gd name="connsiteY24" fmla="*/ 4289225 h 4767395"/>
              <a:gd name="connsiteX25" fmla="*/ 5679413 w 7669439"/>
              <a:gd name="connsiteY25" fmla="*/ 4767395 h 4767395"/>
              <a:gd name="connsiteX26" fmla="*/ 5686417 w 7669439"/>
              <a:gd name="connsiteY26" fmla="*/ 4457544 h 4767395"/>
              <a:gd name="connsiteX27" fmla="*/ 5528698 w 7669439"/>
              <a:gd name="connsiteY27" fmla="*/ 4185836 h 4767395"/>
              <a:gd name="connsiteX28" fmla="*/ 5802992 w 7669439"/>
              <a:gd name="connsiteY28" fmla="*/ 4114941 h 4767395"/>
              <a:gd name="connsiteX29" fmla="*/ 6076406 w 7669439"/>
              <a:gd name="connsiteY29" fmla="*/ 4022686 h 4767395"/>
              <a:gd name="connsiteX30" fmla="*/ 6071962 w 7669439"/>
              <a:gd name="connsiteY30" fmla="*/ 3768005 h 4767395"/>
              <a:gd name="connsiteX31" fmla="*/ 6320146 w 7669439"/>
              <a:gd name="connsiteY31" fmla="*/ 3767189 h 4767395"/>
              <a:gd name="connsiteX32" fmla="*/ 6320696 w 7669439"/>
              <a:gd name="connsiteY32" fmla="*/ 3726717 h 4767395"/>
              <a:gd name="connsiteX33" fmla="*/ 6134947 w 7669439"/>
              <a:gd name="connsiteY33" fmla="*/ 3687448 h 4767395"/>
              <a:gd name="connsiteX34" fmla="*/ 6168154 w 7669439"/>
              <a:gd name="connsiteY34" fmla="*/ 3613896 h 4767395"/>
              <a:gd name="connsiteX35" fmla="*/ 6208040 w 7669439"/>
              <a:gd name="connsiteY35" fmla="*/ 3537620 h 4767395"/>
              <a:gd name="connsiteX36" fmla="*/ 6325548 w 7669439"/>
              <a:gd name="connsiteY36" fmla="*/ 3606063 h 4767395"/>
              <a:gd name="connsiteX37" fmla="*/ 6403947 w 7669439"/>
              <a:gd name="connsiteY37" fmla="*/ 3590144 h 4767395"/>
              <a:gd name="connsiteX38" fmla="*/ 6510937 w 7669439"/>
              <a:gd name="connsiteY38" fmla="*/ 3549709 h 4767395"/>
              <a:gd name="connsiteX39" fmla="*/ 6646108 w 7669439"/>
              <a:gd name="connsiteY39" fmla="*/ 3607986 h 4767395"/>
              <a:gd name="connsiteX40" fmla="*/ 6726375 w 7669439"/>
              <a:gd name="connsiteY40" fmla="*/ 3393343 h 4767395"/>
              <a:gd name="connsiteX41" fmla="*/ 7041983 w 7669439"/>
              <a:gd name="connsiteY41" fmla="*/ 3539550 h 4767395"/>
              <a:gd name="connsiteX42" fmla="*/ 7241176 w 7669439"/>
              <a:gd name="connsiteY42" fmla="*/ 3657456 h 4767395"/>
              <a:gd name="connsiteX43" fmla="*/ 7604842 w 7669439"/>
              <a:gd name="connsiteY43" fmla="*/ 3900610 h 4767395"/>
              <a:gd name="connsiteX44" fmla="*/ 7669439 w 7669439"/>
              <a:gd name="connsiteY44" fmla="*/ 3828747 h 4767395"/>
              <a:gd name="connsiteX45" fmla="*/ 6290508 w 7669439"/>
              <a:gd name="connsiteY45" fmla="*/ 2708318 h 4767395"/>
              <a:gd name="connsiteX46" fmla="*/ 4645575 w 7669439"/>
              <a:gd name="connsiteY46" fmla="*/ 1583297 h 4767395"/>
              <a:gd name="connsiteX47" fmla="*/ 3867373 w 7669439"/>
              <a:gd name="connsiteY47" fmla="*/ 1139217 h 4767395"/>
              <a:gd name="connsiteX48" fmla="*/ 3486103 w 7669439"/>
              <a:gd name="connsiteY48" fmla="*/ 704132 h 4767395"/>
              <a:gd name="connsiteX49" fmla="*/ 3074370 w 7669439"/>
              <a:gd name="connsiteY49" fmla="*/ 0 h 4767395"/>
              <a:gd name="connsiteX50" fmla="*/ 2538717 w 7669439"/>
              <a:gd name="connsiteY50" fmla="*/ 1119912 h 4767395"/>
              <a:gd name="connsiteX51" fmla="*/ 2219947 w 7669439"/>
              <a:gd name="connsiteY51" fmla="*/ 1136758 h 4767395"/>
              <a:gd name="connsiteX52" fmla="*/ 1912323 w 7669439"/>
              <a:gd name="connsiteY52" fmla="*/ 1189352 h 4767395"/>
              <a:gd name="connsiteX53" fmla="*/ 1399497 w 7669439"/>
              <a:gd name="connsiteY53" fmla="*/ 1250165 h 4767395"/>
              <a:gd name="connsiteX54" fmla="*/ 843361 w 7669439"/>
              <a:gd name="connsiteY54" fmla="*/ 1221753 h 4767395"/>
              <a:gd name="connsiteX55" fmla="*/ 679955 w 7669439"/>
              <a:gd name="connsiteY55" fmla="*/ 1461463 h 4767395"/>
              <a:gd name="connsiteX56" fmla="*/ 572088 w 7669439"/>
              <a:gd name="connsiteY56" fmla="*/ 1445451 h 4767395"/>
              <a:gd name="connsiteX57" fmla="*/ 517266 w 7669439"/>
              <a:gd name="connsiteY57" fmla="*/ 1598752 h 4767395"/>
              <a:gd name="connsiteX58" fmla="*/ 114583 w 7669439"/>
              <a:gd name="connsiteY58" fmla="*/ 1417349 h 4767395"/>
              <a:gd name="connsiteX59" fmla="*/ 111481 w 7669439"/>
              <a:gd name="connsiteY59" fmla="*/ 1600104 h 4767395"/>
              <a:gd name="connsiteX60" fmla="*/ 0 w 7669439"/>
              <a:gd name="connsiteY60" fmla="*/ 1721116 h 4767395"/>
              <a:gd name="connsiteX61" fmla="*/ 11458 w 7669439"/>
              <a:gd name="connsiteY61" fmla="*/ 1907373 h 4767395"/>
              <a:gd name="connsiteX62" fmla="*/ 145291 w 7669439"/>
              <a:gd name="connsiteY62" fmla="*/ 1903667 h 4767395"/>
              <a:gd name="connsiteX63" fmla="*/ 364227 w 7669439"/>
              <a:gd name="connsiteY63" fmla="*/ 1974207 h 4767395"/>
              <a:gd name="connsiteX64" fmla="*/ 558015 w 7669439"/>
              <a:gd name="connsiteY64" fmla="*/ 2108485 h 4767395"/>
              <a:gd name="connsiteX65" fmla="*/ 493191 w 7669439"/>
              <a:gd name="connsiteY65" fmla="*/ 2296697 h 4767395"/>
              <a:gd name="connsiteX66" fmla="*/ 730136 w 7669439"/>
              <a:gd name="connsiteY66" fmla="*/ 2526836 h 4767395"/>
              <a:gd name="connsiteX0" fmla="*/ 730136 w 7669439"/>
              <a:gd name="connsiteY0" fmla="*/ 2526836 h 4767395"/>
              <a:gd name="connsiteX1" fmla="*/ 565706 w 7669439"/>
              <a:gd name="connsiteY1" fmla="*/ 2879429 h 4767395"/>
              <a:gd name="connsiteX2" fmla="*/ 1581370 w 7669439"/>
              <a:gd name="connsiteY2" fmla="*/ 3298041 h 4767395"/>
              <a:gd name="connsiteX3" fmla="*/ 1389433 w 7669439"/>
              <a:gd name="connsiteY3" fmla="*/ 3770451 h 4767395"/>
              <a:gd name="connsiteX4" fmla="*/ 1116274 w 7669439"/>
              <a:gd name="connsiteY4" fmla="*/ 4410917 h 4767395"/>
              <a:gd name="connsiteX5" fmla="*/ 1432266 w 7669439"/>
              <a:gd name="connsiteY5" fmla="*/ 4300221 h 4767395"/>
              <a:gd name="connsiteX6" fmla="*/ 1630094 w 7669439"/>
              <a:gd name="connsiteY6" fmla="*/ 4025781 h 4767395"/>
              <a:gd name="connsiteX7" fmla="*/ 1726006 w 7669439"/>
              <a:gd name="connsiteY7" fmla="*/ 4034355 h 4767395"/>
              <a:gd name="connsiteX8" fmla="*/ 1687870 w 7669439"/>
              <a:gd name="connsiteY8" fmla="*/ 4127694 h 4767395"/>
              <a:gd name="connsiteX9" fmla="*/ 2041774 w 7669439"/>
              <a:gd name="connsiteY9" fmla="*/ 4243777 h 4767395"/>
              <a:gd name="connsiteX10" fmla="*/ 2106574 w 7669439"/>
              <a:gd name="connsiteY10" fmla="*/ 4270008 h 4767395"/>
              <a:gd name="connsiteX11" fmla="*/ 2105366 w 7669439"/>
              <a:gd name="connsiteY11" fmla="*/ 4175518 h 4767395"/>
              <a:gd name="connsiteX12" fmla="*/ 2152043 w 7669439"/>
              <a:gd name="connsiteY12" fmla="*/ 3979079 h 4767395"/>
              <a:gd name="connsiteX13" fmla="*/ 2236940 w 7669439"/>
              <a:gd name="connsiteY13" fmla="*/ 3504740 h 4767395"/>
              <a:gd name="connsiteX14" fmla="*/ 3122760 w 7669439"/>
              <a:gd name="connsiteY14" fmla="*/ 4198747 h 4767395"/>
              <a:gd name="connsiteX15" fmla="*/ 3405817 w 7669439"/>
              <a:gd name="connsiteY15" fmla="*/ 4344812 h 4767395"/>
              <a:gd name="connsiteX16" fmla="*/ 3609299 w 7669439"/>
              <a:gd name="connsiteY16" fmla="*/ 4380766 h 4767395"/>
              <a:gd name="connsiteX17" fmla="*/ 3882794 w 7669439"/>
              <a:gd name="connsiteY17" fmla="*/ 4430752 h 4767395"/>
              <a:gd name="connsiteX18" fmla="*/ 4143812 w 7669439"/>
              <a:gd name="connsiteY18" fmla="*/ 4494406 h 4767395"/>
              <a:gd name="connsiteX19" fmla="*/ 4217703 w 7669439"/>
              <a:gd name="connsiteY19" fmla="*/ 4454295 h 4767395"/>
              <a:gd name="connsiteX20" fmla="*/ 4210193 w 7669439"/>
              <a:gd name="connsiteY20" fmla="*/ 3990401 h 4767395"/>
              <a:gd name="connsiteX21" fmla="*/ 4217302 w 7669439"/>
              <a:gd name="connsiteY21" fmla="*/ 3696029 h 4767395"/>
              <a:gd name="connsiteX22" fmla="*/ 4269961 w 7669439"/>
              <a:gd name="connsiteY22" fmla="*/ 3651410 h 4767395"/>
              <a:gd name="connsiteX23" fmla="*/ 4753731 w 7669439"/>
              <a:gd name="connsiteY23" fmla="*/ 4034373 h 4767395"/>
              <a:gd name="connsiteX24" fmla="*/ 5094939 w 7669439"/>
              <a:gd name="connsiteY24" fmla="*/ 4289225 h 4767395"/>
              <a:gd name="connsiteX25" fmla="*/ 5679413 w 7669439"/>
              <a:gd name="connsiteY25" fmla="*/ 4767395 h 4767395"/>
              <a:gd name="connsiteX26" fmla="*/ 5686417 w 7669439"/>
              <a:gd name="connsiteY26" fmla="*/ 4457544 h 4767395"/>
              <a:gd name="connsiteX27" fmla="*/ 5528698 w 7669439"/>
              <a:gd name="connsiteY27" fmla="*/ 4185836 h 4767395"/>
              <a:gd name="connsiteX28" fmla="*/ 5802992 w 7669439"/>
              <a:gd name="connsiteY28" fmla="*/ 4114941 h 4767395"/>
              <a:gd name="connsiteX29" fmla="*/ 6076406 w 7669439"/>
              <a:gd name="connsiteY29" fmla="*/ 4022686 h 4767395"/>
              <a:gd name="connsiteX30" fmla="*/ 6071962 w 7669439"/>
              <a:gd name="connsiteY30" fmla="*/ 3768005 h 4767395"/>
              <a:gd name="connsiteX31" fmla="*/ 6320146 w 7669439"/>
              <a:gd name="connsiteY31" fmla="*/ 3767189 h 4767395"/>
              <a:gd name="connsiteX32" fmla="*/ 6320696 w 7669439"/>
              <a:gd name="connsiteY32" fmla="*/ 3726717 h 4767395"/>
              <a:gd name="connsiteX33" fmla="*/ 6134947 w 7669439"/>
              <a:gd name="connsiteY33" fmla="*/ 3687448 h 4767395"/>
              <a:gd name="connsiteX34" fmla="*/ 6168154 w 7669439"/>
              <a:gd name="connsiteY34" fmla="*/ 3613896 h 4767395"/>
              <a:gd name="connsiteX35" fmla="*/ 6208040 w 7669439"/>
              <a:gd name="connsiteY35" fmla="*/ 3537620 h 4767395"/>
              <a:gd name="connsiteX36" fmla="*/ 6325548 w 7669439"/>
              <a:gd name="connsiteY36" fmla="*/ 3606063 h 4767395"/>
              <a:gd name="connsiteX37" fmla="*/ 6403947 w 7669439"/>
              <a:gd name="connsiteY37" fmla="*/ 3590144 h 4767395"/>
              <a:gd name="connsiteX38" fmla="*/ 6510937 w 7669439"/>
              <a:gd name="connsiteY38" fmla="*/ 3549709 h 4767395"/>
              <a:gd name="connsiteX39" fmla="*/ 6646108 w 7669439"/>
              <a:gd name="connsiteY39" fmla="*/ 3607986 h 4767395"/>
              <a:gd name="connsiteX40" fmla="*/ 6726375 w 7669439"/>
              <a:gd name="connsiteY40" fmla="*/ 3393343 h 4767395"/>
              <a:gd name="connsiteX41" fmla="*/ 7041983 w 7669439"/>
              <a:gd name="connsiteY41" fmla="*/ 3539550 h 4767395"/>
              <a:gd name="connsiteX42" fmla="*/ 7241176 w 7669439"/>
              <a:gd name="connsiteY42" fmla="*/ 3657456 h 4767395"/>
              <a:gd name="connsiteX43" fmla="*/ 7604842 w 7669439"/>
              <a:gd name="connsiteY43" fmla="*/ 3900610 h 4767395"/>
              <a:gd name="connsiteX44" fmla="*/ 7669439 w 7669439"/>
              <a:gd name="connsiteY44" fmla="*/ 3828747 h 4767395"/>
              <a:gd name="connsiteX45" fmla="*/ 6290508 w 7669439"/>
              <a:gd name="connsiteY45" fmla="*/ 2708318 h 4767395"/>
              <a:gd name="connsiteX46" fmla="*/ 4645575 w 7669439"/>
              <a:gd name="connsiteY46" fmla="*/ 1583297 h 4767395"/>
              <a:gd name="connsiteX47" fmla="*/ 3867373 w 7669439"/>
              <a:gd name="connsiteY47" fmla="*/ 1139217 h 4767395"/>
              <a:gd name="connsiteX48" fmla="*/ 3486103 w 7669439"/>
              <a:gd name="connsiteY48" fmla="*/ 704132 h 4767395"/>
              <a:gd name="connsiteX49" fmla="*/ 3074370 w 7669439"/>
              <a:gd name="connsiteY49" fmla="*/ 0 h 4767395"/>
              <a:gd name="connsiteX50" fmla="*/ 2538717 w 7669439"/>
              <a:gd name="connsiteY50" fmla="*/ 1119912 h 4767395"/>
              <a:gd name="connsiteX51" fmla="*/ 2219947 w 7669439"/>
              <a:gd name="connsiteY51" fmla="*/ 1136758 h 4767395"/>
              <a:gd name="connsiteX52" fmla="*/ 1912323 w 7669439"/>
              <a:gd name="connsiteY52" fmla="*/ 1189352 h 4767395"/>
              <a:gd name="connsiteX53" fmla="*/ 1399497 w 7669439"/>
              <a:gd name="connsiteY53" fmla="*/ 1250165 h 4767395"/>
              <a:gd name="connsiteX54" fmla="*/ 843361 w 7669439"/>
              <a:gd name="connsiteY54" fmla="*/ 1221753 h 4767395"/>
              <a:gd name="connsiteX55" fmla="*/ 679955 w 7669439"/>
              <a:gd name="connsiteY55" fmla="*/ 1461463 h 4767395"/>
              <a:gd name="connsiteX56" fmla="*/ 572088 w 7669439"/>
              <a:gd name="connsiteY56" fmla="*/ 1445451 h 4767395"/>
              <a:gd name="connsiteX57" fmla="*/ 517266 w 7669439"/>
              <a:gd name="connsiteY57" fmla="*/ 1598752 h 4767395"/>
              <a:gd name="connsiteX58" fmla="*/ 114583 w 7669439"/>
              <a:gd name="connsiteY58" fmla="*/ 1417349 h 4767395"/>
              <a:gd name="connsiteX59" fmla="*/ 111481 w 7669439"/>
              <a:gd name="connsiteY59" fmla="*/ 1600104 h 4767395"/>
              <a:gd name="connsiteX60" fmla="*/ 0 w 7669439"/>
              <a:gd name="connsiteY60" fmla="*/ 1721116 h 4767395"/>
              <a:gd name="connsiteX61" fmla="*/ 11458 w 7669439"/>
              <a:gd name="connsiteY61" fmla="*/ 1907373 h 4767395"/>
              <a:gd name="connsiteX62" fmla="*/ 145291 w 7669439"/>
              <a:gd name="connsiteY62" fmla="*/ 1903667 h 4767395"/>
              <a:gd name="connsiteX63" fmla="*/ 364227 w 7669439"/>
              <a:gd name="connsiteY63" fmla="*/ 1974207 h 4767395"/>
              <a:gd name="connsiteX64" fmla="*/ 558015 w 7669439"/>
              <a:gd name="connsiteY64" fmla="*/ 2108485 h 4767395"/>
              <a:gd name="connsiteX65" fmla="*/ 493191 w 7669439"/>
              <a:gd name="connsiteY65" fmla="*/ 2296697 h 4767395"/>
              <a:gd name="connsiteX66" fmla="*/ 730136 w 7669439"/>
              <a:gd name="connsiteY66" fmla="*/ 2526836 h 4767395"/>
              <a:gd name="connsiteX0" fmla="*/ 730136 w 7669439"/>
              <a:gd name="connsiteY0" fmla="*/ 2526836 h 4767395"/>
              <a:gd name="connsiteX1" fmla="*/ 565706 w 7669439"/>
              <a:gd name="connsiteY1" fmla="*/ 2879429 h 4767395"/>
              <a:gd name="connsiteX2" fmla="*/ 1581370 w 7669439"/>
              <a:gd name="connsiteY2" fmla="*/ 3298041 h 4767395"/>
              <a:gd name="connsiteX3" fmla="*/ 1389433 w 7669439"/>
              <a:gd name="connsiteY3" fmla="*/ 3770451 h 4767395"/>
              <a:gd name="connsiteX4" fmla="*/ 1116274 w 7669439"/>
              <a:gd name="connsiteY4" fmla="*/ 4410917 h 4767395"/>
              <a:gd name="connsiteX5" fmla="*/ 1432266 w 7669439"/>
              <a:gd name="connsiteY5" fmla="*/ 4300221 h 4767395"/>
              <a:gd name="connsiteX6" fmla="*/ 1630094 w 7669439"/>
              <a:gd name="connsiteY6" fmla="*/ 4025781 h 4767395"/>
              <a:gd name="connsiteX7" fmla="*/ 1726006 w 7669439"/>
              <a:gd name="connsiteY7" fmla="*/ 4034355 h 4767395"/>
              <a:gd name="connsiteX8" fmla="*/ 1687870 w 7669439"/>
              <a:gd name="connsiteY8" fmla="*/ 4127694 h 4767395"/>
              <a:gd name="connsiteX9" fmla="*/ 2041774 w 7669439"/>
              <a:gd name="connsiteY9" fmla="*/ 4243777 h 4767395"/>
              <a:gd name="connsiteX10" fmla="*/ 2106574 w 7669439"/>
              <a:gd name="connsiteY10" fmla="*/ 4270008 h 4767395"/>
              <a:gd name="connsiteX11" fmla="*/ 2105366 w 7669439"/>
              <a:gd name="connsiteY11" fmla="*/ 4175518 h 4767395"/>
              <a:gd name="connsiteX12" fmla="*/ 2152043 w 7669439"/>
              <a:gd name="connsiteY12" fmla="*/ 3979079 h 4767395"/>
              <a:gd name="connsiteX13" fmla="*/ 2236940 w 7669439"/>
              <a:gd name="connsiteY13" fmla="*/ 3504740 h 4767395"/>
              <a:gd name="connsiteX14" fmla="*/ 3122760 w 7669439"/>
              <a:gd name="connsiteY14" fmla="*/ 4198747 h 4767395"/>
              <a:gd name="connsiteX15" fmla="*/ 3405817 w 7669439"/>
              <a:gd name="connsiteY15" fmla="*/ 4344812 h 4767395"/>
              <a:gd name="connsiteX16" fmla="*/ 3609299 w 7669439"/>
              <a:gd name="connsiteY16" fmla="*/ 4380766 h 4767395"/>
              <a:gd name="connsiteX17" fmla="*/ 3882794 w 7669439"/>
              <a:gd name="connsiteY17" fmla="*/ 4430752 h 4767395"/>
              <a:gd name="connsiteX18" fmla="*/ 4143812 w 7669439"/>
              <a:gd name="connsiteY18" fmla="*/ 4494406 h 4767395"/>
              <a:gd name="connsiteX19" fmla="*/ 4217703 w 7669439"/>
              <a:gd name="connsiteY19" fmla="*/ 4454295 h 4767395"/>
              <a:gd name="connsiteX20" fmla="*/ 4210193 w 7669439"/>
              <a:gd name="connsiteY20" fmla="*/ 3990401 h 4767395"/>
              <a:gd name="connsiteX21" fmla="*/ 4217302 w 7669439"/>
              <a:gd name="connsiteY21" fmla="*/ 3696029 h 4767395"/>
              <a:gd name="connsiteX22" fmla="*/ 4269961 w 7669439"/>
              <a:gd name="connsiteY22" fmla="*/ 3651410 h 4767395"/>
              <a:gd name="connsiteX23" fmla="*/ 4753731 w 7669439"/>
              <a:gd name="connsiteY23" fmla="*/ 4034373 h 4767395"/>
              <a:gd name="connsiteX24" fmla="*/ 5094939 w 7669439"/>
              <a:gd name="connsiteY24" fmla="*/ 4289225 h 4767395"/>
              <a:gd name="connsiteX25" fmla="*/ 5679413 w 7669439"/>
              <a:gd name="connsiteY25" fmla="*/ 4767395 h 4767395"/>
              <a:gd name="connsiteX26" fmla="*/ 5686417 w 7669439"/>
              <a:gd name="connsiteY26" fmla="*/ 4457544 h 4767395"/>
              <a:gd name="connsiteX27" fmla="*/ 5528698 w 7669439"/>
              <a:gd name="connsiteY27" fmla="*/ 4185836 h 4767395"/>
              <a:gd name="connsiteX28" fmla="*/ 5802992 w 7669439"/>
              <a:gd name="connsiteY28" fmla="*/ 4114941 h 4767395"/>
              <a:gd name="connsiteX29" fmla="*/ 6076406 w 7669439"/>
              <a:gd name="connsiteY29" fmla="*/ 4022686 h 4767395"/>
              <a:gd name="connsiteX30" fmla="*/ 6071962 w 7669439"/>
              <a:gd name="connsiteY30" fmla="*/ 3768005 h 4767395"/>
              <a:gd name="connsiteX31" fmla="*/ 6320146 w 7669439"/>
              <a:gd name="connsiteY31" fmla="*/ 3767189 h 4767395"/>
              <a:gd name="connsiteX32" fmla="*/ 6320696 w 7669439"/>
              <a:gd name="connsiteY32" fmla="*/ 3726717 h 4767395"/>
              <a:gd name="connsiteX33" fmla="*/ 6134947 w 7669439"/>
              <a:gd name="connsiteY33" fmla="*/ 3687448 h 4767395"/>
              <a:gd name="connsiteX34" fmla="*/ 6168154 w 7669439"/>
              <a:gd name="connsiteY34" fmla="*/ 3613896 h 4767395"/>
              <a:gd name="connsiteX35" fmla="*/ 6208040 w 7669439"/>
              <a:gd name="connsiteY35" fmla="*/ 3537620 h 4767395"/>
              <a:gd name="connsiteX36" fmla="*/ 6325548 w 7669439"/>
              <a:gd name="connsiteY36" fmla="*/ 3606063 h 4767395"/>
              <a:gd name="connsiteX37" fmla="*/ 6403947 w 7669439"/>
              <a:gd name="connsiteY37" fmla="*/ 3590144 h 4767395"/>
              <a:gd name="connsiteX38" fmla="*/ 6510937 w 7669439"/>
              <a:gd name="connsiteY38" fmla="*/ 3549709 h 4767395"/>
              <a:gd name="connsiteX39" fmla="*/ 6646108 w 7669439"/>
              <a:gd name="connsiteY39" fmla="*/ 3607986 h 4767395"/>
              <a:gd name="connsiteX40" fmla="*/ 6726375 w 7669439"/>
              <a:gd name="connsiteY40" fmla="*/ 3393343 h 4767395"/>
              <a:gd name="connsiteX41" fmla="*/ 7041983 w 7669439"/>
              <a:gd name="connsiteY41" fmla="*/ 3539550 h 4767395"/>
              <a:gd name="connsiteX42" fmla="*/ 7241176 w 7669439"/>
              <a:gd name="connsiteY42" fmla="*/ 3657456 h 4767395"/>
              <a:gd name="connsiteX43" fmla="*/ 7604842 w 7669439"/>
              <a:gd name="connsiteY43" fmla="*/ 3900610 h 4767395"/>
              <a:gd name="connsiteX44" fmla="*/ 7669439 w 7669439"/>
              <a:gd name="connsiteY44" fmla="*/ 3828747 h 4767395"/>
              <a:gd name="connsiteX45" fmla="*/ 6290508 w 7669439"/>
              <a:gd name="connsiteY45" fmla="*/ 2708318 h 4767395"/>
              <a:gd name="connsiteX46" fmla="*/ 4645575 w 7669439"/>
              <a:gd name="connsiteY46" fmla="*/ 1583297 h 4767395"/>
              <a:gd name="connsiteX47" fmla="*/ 3867373 w 7669439"/>
              <a:gd name="connsiteY47" fmla="*/ 1139217 h 4767395"/>
              <a:gd name="connsiteX48" fmla="*/ 3486103 w 7669439"/>
              <a:gd name="connsiteY48" fmla="*/ 704132 h 4767395"/>
              <a:gd name="connsiteX49" fmla="*/ 3074370 w 7669439"/>
              <a:gd name="connsiteY49" fmla="*/ 0 h 4767395"/>
              <a:gd name="connsiteX50" fmla="*/ 2538717 w 7669439"/>
              <a:gd name="connsiteY50" fmla="*/ 1119912 h 4767395"/>
              <a:gd name="connsiteX51" fmla="*/ 2219947 w 7669439"/>
              <a:gd name="connsiteY51" fmla="*/ 1136758 h 4767395"/>
              <a:gd name="connsiteX52" fmla="*/ 1912323 w 7669439"/>
              <a:gd name="connsiteY52" fmla="*/ 1189352 h 4767395"/>
              <a:gd name="connsiteX53" fmla="*/ 1399497 w 7669439"/>
              <a:gd name="connsiteY53" fmla="*/ 1250165 h 4767395"/>
              <a:gd name="connsiteX54" fmla="*/ 843361 w 7669439"/>
              <a:gd name="connsiteY54" fmla="*/ 1221753 h 4767395"/>
              <a:gd name="connsiteX55" fmla="*/ 679955 w 7669439"/>
              <a:gd name="connsiteY55" fmla="*/ 1461463 h 4767395"/>
              <a:gd name="connsiteX56" fmla="*/ 572088 w 7669439"/>
              <a:gd name="connsiteY56" fmla="*/ 1445451 h 4767395"/>
              <a:gd name="connsiteX57" fmla="*/ 517266 w 7669439"/>
              <a:gd name="connsiteY57" fmla="*/ 1598752 h 4767395"/>
              <a:gd name="connsiteX58" fmla="*/ 114583 w 7669439"/>
              <a:gd name="connsiteY58" fmla="*/ 1417349 h 4767395"/>
              <a:gd name="connsiteX59" fmla="*/ 111481 w 7669439"/>
              <a:gd name="connsiteY59" fmla="*/ 1600104 h 4767395"/>
              <a:gd name="connsiteX60" fmla="*/ 0 w 7669439"/>
              <a:gd name="connsiteY60" fmla="*/ 1721116 h 4767395"/>
              <a:gd name="connsiteX61" fmla="*/ 11458 w 7669439"/>
              <a:gd name="connsiteY61" fmla="*/ 1907373 h 4767395"/>
              <a:gd name="connsiteX62" fmla="*/ 145291 w 7669439"/>
              <a:gd name="connsiteY62" fmla="*/ 1903667 h 4767395"/>
              <a:gd name="connsiteX63" fmla="*/ 364227 w 7669439"/>
              <a:gd name="connsiteY63" fmla="*/ 1974207 h 4767395"/>
              <a:gd name="connsiteX64" fmla="*/ 558015 w 7669439"/>
              <a:gd name="connsiteY64" fmla="*/ 2108485 h 4767395"/>
              <a:gd name="connsiteX65" fmla="*/ 493191 w 7669439"/>
              <a:gd name="connsiteY65" fmla="*/ 2296697 h 4767395"/>
              <a:gd name="connsiteX66" fmla="*/ 730136 w 7669439"/>
              <a:gd name="connsiteY66" fmla="*/ 2526836 h 4767395"/>
              <a:gd name="connsiteX0" fmla="*/ 730136 w 7669439"/>
              <a:gd name="connsiteY0" fmla="*/ 2526836 h 4767395"/>
              <a:gd name="connsiteX1" fmla="*/ 565706 w 7669439"/>
              <a:gd name="connsiteY1" fmla="*/ 2879429 h 4767395"/>
              <a:gd name="connsiteX2" fmla="*/ 1581370 w 7669439"/>
              <a:gd name="connsiteY2" fmla="*/ 3298041 h 4767395"/>
              <a:gd name="connsiteX3" fmla="*/ 1389433 w 7669439"/>
              <a:gd name="connsiteY3" fmla="*/ 3770451 h 4767395"/>
              <a:gd name="connsiteX4" fmla="*/ 1116274 w 7669439"/>
              <a:gd name="connsiteY4" fmla="*/ 4410917 h 4767395"/>
              <a:gd name="connsiteX5" fmla="*/ 1432266 w 7669439"/>
              <a:gd name="connsiteY5" fmla="*/ 4300221 h 4767395"/>
              <a:gd name="connsiteX6" fmla="*/ 1630094 w 7669439"/>
              <a:gd name="connsiteY6" fmla="*/ 4025781 h 4767395"/>
              <a:gd name="connsiteX7" fmla="*/ 1726006 w 7669439"/>
              <a:gd name="connsiteY7" fmla="*/ 4034355 h 4767395"/>
              <a:gd name="connsiteX8" fmla="*/ 1687870 w 7669439"/>
              <a:gd name="connsiteY8" fmla="*/ 4127694 h 4767395"/>
              <a:gd name="connsiteX9" fmla="*/ 2041774 w 7669439"/>
              <a:gd name="connsiteY9" fmla="*/ 4243777 h 4767395"/>
              <a:gd name="connsiteX10" fmla="*/ 2106574 w 7669439"/>
              <a:gd name="connsiteY10" fmla="*/ 4270008 h 4767395"/>
              <a:gd name="connsiteX11" fmla="*/ 2105366 w 7669439"/>
              <a:gd name="connsiteY11" fmla="*/ 4175518 h 4767395"/>
              <a:gd name="connsiteX12" fmla="*/ 2152043 w 7669439"/>
              <a:gd name="connsiteY12" fmla="*/ 3979079 h 4767395"/>
              <a:gd name="connsiteX13" fmla="*/ 2236940 w 7669439"/>
              <a:gd name="connsiteY13" fmla="*/ 3504740 h 4767395"/>
              <a:gd name="connsiteX14" fmla="*/ 3122760 w 7669439"/>
              <a:gd name="connsiteY14" fmla="*/ 4198747 h 4767395"/>
              <a:gd name="connsiteX15" fmla="*/ 3405817 w 7669439"/>
              <a:gd name="connsiteY15" fmla="*/ 4344812 h 4767395"/>
              <a:gd name="connsiteX16" fmla="*/ 3609299 w 7669439"/>
              <a:gd name="connsiteY16" fmla="*/ 4380766 h 4767395"/>
              <a:gd name="connsiteX17" fmla="*/ 3882794 w 7669439"/>
              <a:gd name="connsiteY17" fmla="*/ 4430752 h 4767395"/>
              <a:gd name="connsiteX18" fmla="*/ 4143812 w 7669439"/>
              <a:gd name="connsiteY18" fmla="*/ 4494406 h 4767395"/>
              <a:gd name="connsiteX19" fmla="*/ 4217703 w 7669439"/>
              <a:gd name="connsiteY19" fmla="*/ 4454295 h 4767395"/>
              <a:gd name="connsiteX20" fmla="*/ 4210193 w 7669439"/>
              <a:gd name="connsiteY20" fmla="*/ 3990401 h 4767395"/>
              <a:gd name="connsiteX21" fmla="*/ 4217302 w 7669439"/>
              <a:gd name="connsiteY21" fmla="*/ 3696029 h 4767395"/>
              <a:gd name="connsiteX22" fmla="*/ 4269961 w 7669439"/>
              <a:gd name="connsiteY22" fmla="*/ 3651410 h 4767395"/>
              <a:gd name="connsiteX23" fmla="*/ 4753731 w 7669439"/>
              <a:gd name="connsiteY23" fmla="*/ 4034373 h 4767395"/>
              <a:gd name="connsiteX24" fmla="*/ 5094939 w 7669439"/>
              <a:gd name="connsiteY24" fmla="*/ 4289225 h 4767395"/>
              <a:gd name="connsiteX25" fmla="*/ 5679413 w 7669439"/>
              <a:gd name="connsiteY25" fmla="*/ 4767395 h 4767395"/>
              <a:gd name="connsiteX26" fmla="*/ 5686417 w 7669439"/>
              <a:gd name="connsiteY26" fmla="*/ 4457544 h 4767395"/>
              <a:gd name="connsiteX27" fmla="*/ 5528698 w 7669439"/>
              <a:gd name="connsiteY27" fmla="*/ 4185836 h 4767395"/>
              <a:gd name="connsiteX28" fmla="*/ 5802992 w 7669439"/>
              <a:gd name="connsiteY28" fmla="*/ 4114941 h 4767395"/>
              <a:gd name="connsiteX29" fmla="*/ 6076406 w 7669439"/>
              <a:gd name="connsiteY29" fmla="*/ 4022686 h 4767395"/>
              <a:gd name="connsiteX30" fmla="*/ 6071962 w 7669439"/>
              <a:gd name="connsiteY30" fmla="*/ 3768005 h 4767395"/>
              <a:gd name="connsiteX31" fmla="*/ 6320146 w 7669439"/>
              <a:gd name="connsiteY31" fmla="*/ 3767189 h 4767395"/>
              <a:gd name="connsiteX32" fmla="*/ 6320696 w 7669439"/>
              <a:gd name="connsiteY32" fmla="*/ 3726717 h 4767395"/>
              <a:gd name="connsiteX33" fmla="*/ 6134947 w 7669439"/>
              <a:gd name="connsiteY33" fmla="*/ 3687448 h 4767395"/>
              <a:gd name="connsiteX34" fmla="*/ 6168154 w 7669439"/>
              <a:gd name="connsiteY34" fmla="*/ 3613896 h 4767395"/>
              <a:gd name="connsiteX35" fmla="*/ 6208040 w 7669439"/>
              <a:gd name="connsiteY35" fmla="*/ 3537620 h 4767395"/>
              <a:gd name="connsiteX36" fmla="*/ 6325548 w 7669439"/>
              <a:gd name="connsiteY36" fmla="*/ 3606063 h 4767395"/>
              <a:gd name="connsiteX37" fmla="*/ 6403947 w 7669439"/>
              <a:gd name="connsiteY37" fmla="*/ 3590144 h 4767395"/>
              <a:gd name="connsiteX38" fmla="*/ 6494086 w 7669439"/>
              <a:gd name="connsiteY38" fmla="*/ 3536228 h 4767395"/>
              <a:gd name="connsiteX39" fmla="*/ 6646108 w 7669439"/>
              <a:gd name="connsiteY39" fmla="*/ 3607986 h 4767395"/>
              <a:gd name="connsiteX40" fmla="*/ 6726375 w 7669439"/>
              <a:gd name="connsiteY40" fmla="*/ 3393343 h 4767395"/>
              <a:gd name="connsiteX41" fmla="*/ 7041983 w 7669439"/>
              <a:gd name="connsiteY41" fmla="*/ 3539550 h 4767395"/>
              <a:gd name="connsiteX42" fmla="*/ 7241176 w 7669439"/>
              <a:gd name="connsiteY42" fmla="*/ 3657456 h 4767395"/>
              <a:gd name="connsiteX43" fmla="*/ 7604842 w 7669439"/>
              <a:gd name="connsiteY43" fmla="*/ 3900610 h 4767395"/>
              <a:gd name="connsiteX44" fmla="*/ 7669439 w 7669439"/>
              <a:gd name="connsiteY44" fmla="*/ 3828747 h 4767395"/>
              <a:gd name="connsiteX45" fmla="*/ 6290508 w 7669439"/>
              <a:gd name="connsiteY45" fmla="*/ 2708318 h 4767395"/>
              <a:gd name="connsiteX46" fmla="*/ 4645575 w 7669439"/>
              <a:gd name="connsiteY46" fmla="*/ 1583297 h 4767395"/>
              <a:gd name="connsiteX47" fmla="*/ 3867373 w 7669439"/>
              <a:gd name="connsiteY47" fmla="*/ 1139217 h 4767395"/>
              <a:gd name="connsiteX48" fmla="*/ 3486103 w 7669439"/>
              <a:gd name="connsiteY48" fmla="*/ 704132 h 4767395"/>
              <a:gd name="connsiteX49" fmla="*/ 3074370 w 7669439"/>
              <a:gd name="connsiteY49" fmla="*/ 0 h 4767395"/>
              <a:gd name="connsiteX50" fmla="*/ 2538717 w 7669439"/>
              <a:gd name="connsiteY50" fmla="*/ 1119912 h 4767395"/>
              <a:gd name="connsiteX51" fmla="*/ 2219947 w 7669439"/>
              <a:gd name="connsiteY51" fmla="*/ 1136758 h 4767395"/>
              <a:gd name="connsiteX52" fmla="*/ 1912323 w 7669439"/>
              <a:gd name="connsiteY52" fmla="*/ 1189352 h 4767395"/>
              <a:gd name="connsiteX53" fmla="*/ 1399497 w 7669439"/>
              <a:gd name="connsiteY53" fmla="*/ 1250165 h 4767395"/>
              <a:gd name="connsiteX54" fmla="*/ 843361 w 7669439"/>
              <a:gd name="connsiteY54" fmla="*/ 1221753 h 4767395"/>
              <a:gd name="connsiteX55" fmla="*/ 679955 w 7669439"/>
              <a:gd name="connsiteY55" fmla="*/ 1461463 h 4767395"/>
              <a:gd name="connsiteX56" fmla="*/ 572088 w 7669439"/>
              <a:gd name="connsiteY56" fmla="*/ 1445451 h 4767395"/>
              <a:gd name="connsiteX57" fmla="*/ 517266 w 7669439"/>
              <a:gd name="connsiteY57" fmla="*/ 1598752 h 4767395"/>
              <a:gd name="connsiteX58" fmla="*/ 114583 w 7669439"/>
              <a:gd name="connsiteY58" fmla="*/ 1417349 h 4767395"/>
              <a:gd name="connsiteX59" fmla="*/ 111481 w 7669439"/>
              <a:gd name="connsiteY59" fmla="*/ 1600104 h 4767395"/>
              <a:gd name="connsiteX60" fmla="*/ 0 w 7669439"/>
              <a:gd name="connsiteY60" fmla="*/ 1721116 h 4767395"/>
              <a:gd name="connsiteX61" fmla="*/ 11458 w 7669439"/>
              <a:gd name="connsiteY61" fmla="*/ 1907373 h 4767395"/>
              <a:gd name="connsiteX62" fmla="*/ 145291 w 7669439"/>
              <a:gd name="connsiteY62" fmla="*/ 1903667 h 4767395"/>
              <a:gd name="connsiteX63" fmla="*/ 364227 w 7669439"/>
              <a:gd name="connsiteY63" fmla="*/ 1974207 h 4767395"/>
              <a:gd name="connsiteX64" fmla="*/ 558015 w 7669439"/>
              <a:gd name="connsiteY64" fmla="*/ 2108485 h 4767395"/>
              <a:gd name="connsiteX65" fmla="*/ 493191 w 7669439"/>
              <a:gd name="connsiteY65" fmla="*/ 2296697 h 4767395"/>
              <a:gd name="connsiteX66" fmla="*/ 730136 w 7669439"/>
              <a:gd name="connsiteY66" fmla="*/ 2526836 h 4767395"/>
              <a:gd name="connsiteX0" fmla="*/ 730136 w 7669439"/>
              <a:gd name="connsiteY0" fmla="*/ 2526836 h 4767395"/>
              <a:gd name="connsiteX1" fmla="*/ 565706 w 7669439"/>
              <a:gd name="connsiteY1" fmla="*/ 2879429 h 4767395"/>
              <a:gd name="connsiteX2" fmla="*/ 1581370 w 7669439"/>
              <a:gd name="connsiteY2" fmla="*/ 3298041 h 4767395"/>
              <a:gd name="connsiteX3" fmla="*/ 1389433 w 7669439"/>
              <a:gd name="connsiteY3" fmla="*/ 3770451 h 4767395"/>
              <a:gd name="connsiteX4" fmla="*/ 1116274 w 7669439"/>
              <a:gd name="connsiteY4" fmla="*/ 4410917 h 4767395"/>
              <a:gd name="connsiteX5" fmla="*/ 1432266 w 7669439"/>
              <a:gd name="connsiteY5" fmla="*/ 4300221 h 4767395"/>
              <a:gd name="connsiteX6" fmla="*/ 1630094 w 7669439"/>
              <a:gd name="connsiteY6" fmla="*/ 4025781 h 4767395"/>
              <a:gd name="connsiteX7" fmla="*/ 1726006 w 7669439"/>
              <a:gd name="connsiteY7" fmla="*/ 4034355 h 4767395"/>
              <a:gd name="connsiteX8" fmla="*/ 1687870 w 7669439"/>
              <a:gd name="connsiteY8" fmla="*/ 4127694 h 4767395"/>
              <a:gd name="connsiteX9" fmla="*/ 2041774 w 7669439"/>
              <a:gd name="connsiteY9" fmla="*/ 4243777 h 4767395"/>
              <a:gd name="connsiteX10" fmla="*/ 2106574 w 7669439"/>
              <a:gd name="connsiteY10" fmla="*/ 4270008 h 4767395"/>
              <a:gd name="connsiteX11" fmla="*/ 2105366 w 7669439"/>
              <a:gd name="connsiteY11" fmla="*/ 4175518 h 4767395"/>
              <a:gd name="connsiteX12" fmla="*/ 2152043 w 7669439"/>
              <a:gd name="connsiteY12" fmla="*/ 3979079 h 4767395"/>
              <a:gd name="connsiteX13" fmla="*/ 2236940 w 7669439"/>
              <a:gd name="connsiteY13" fmla="*/ 3504740 h 4767395"/>
              <a:gd name="connsiteX14" fmla="*/ 3122760 w 7669439"/>
              <a:gd name="connsiteY14" fmla="*/ 4198747 h 4767395"/>
              <a:gd name="connsiteX15" fmla="*/ 3405817 w 7669439"/>
              <a:gd name="connsiteY15" fmla="*/ 4344812 h 4767395"/>
              <a:gd name="connsiteX16" fmla="*/ 3609299 w 7669439"/>
              <a:gd name="connsiteY16" fmla="*/ 4380766 h 4767395"/>
              <a:gd name="connsiteX17" fmla="*/ 3882794 w 7669439"/>
              <a:gd name="connsiteY17" fmla="*/ 4430752 h 4767395"/>
              <a:gd name="connsiteX18" fmla="*/ 4143812 w 7669439"/>
              <a:gd name="connsiteY18" fmla="*/ 4494406 h 4767395"/>
              <a:gd name="connsiteX19" fmla="*/ 4217703 w 7669439"/>
              <a:gd name="connsiteY19" fmla="*/ 4454295 h 4767395"/>
              <a:gd name="connsiteX20" fmla="*/ 4210193 w 7669439"/>
              <a:gd name="connsiteY20" fmla="*/ 3990401 h 4767395"/>
              <a:gd name="connsiteX21" fmla="*/ 4217302 w 7669439"/>
              <a:gd name="connsiteY21" fmla="*/ 3696029 h 4767395"/>
              <a:gd name="connsiteX22" fmla="*/ 4269961 w 7669439"/>
              <a:gd name="connsiteY22" fmla="*/ 3651410 h 4767395"/>
              <a:gd name="connsiteX23" fmla="*/ 4753731 w 7669439"/>
              <a:gd name="connsiteY23" fmla="*/ 4034373 h 4767395"/>
              <a:gd name="connsiteX24" fmla="*/ 5094939 w 7669439"/>
              <a:gd name="connsiteY24" fmla="*/ 4289225 h 4767395"/>
              <a:gd name="connsiteX25" fmla="*/ 5679413 w 7669439"/>
              <a:gd name="connsiteY25" fmla="*/ 4767395 h 4767395"/>
              <a:gd name="connsiteX26" fmla="*/ 5686417 w 7669439"/>
              <a:gd name="connsiteY26" fmla="*/ 4457544 h 4767395"/>
              <a:gd name="connsiteX27" fmla="*/ 5528698 w 7669439"/>
              <a:gd name="connsiteY27" fmla="*/ 4185836 h 4767395"/>
              <a:gd name="connsiteX28" fmla="*/ 5802992 w 7669439"/>
              <a:gd name="connsiteY28" fmla="*/ 4114941 h 4767395"/>
              <a:gd name="connsiteX29" fmla="*/ 6076406 w 7669439"/>
              <a:gd name="connsiteY29" fmla="*/ 4022686 h 4767395"/>
              <a:gd name="connsiteX30" fmla="*/ 6071962 w 7669439"/>
              <a:gd name="connsiteY30" fmla="*/ 3768005 h 4767395"/>
              <a:gd name="connsiteX31" fmla="*/ 6320146 w 7669439"/>
              <a:gd name="connsiteY31" fmla="*/ 3767189 h 4767395"/>
              <a:gd name="connsiteX32" fmla="*/ 6320696 w 7669439"/>
              <a:gd name="connsiteY32" fmla="*/ 3726717 h 4767395"/>
              <a:gd name="connsiteX33" fmla="*/ 6134947 w 7669439"/>
              <a:gd name="connsiteY33" fmla="*/ 3687448 h 4767395"/>
              <a:gd name="connsiteX34" fmla="*/ 6168154 w 7669439"/>
              <a:gd name="connsiteY34" fmla="*/ 3613896 h 4767395"/>
              <a:gd name="connsiteX35" fmla="*/ 6208040 w 7669439"/>
              <a:gd name="connsiteY35" fmla="*/ 3537620 h 4767395"/>
              <a:gd name="connsiteX36" fmla="*/ 6325548 w 7669439"/>
              <a:gd name="connsiteY36" fmla="*/ 3606063 h 4767395"/>
              <a:gd name="connsiteX37" fmla="*/ 6403947 w 7669439"/>
              <a:gd name="connsiteY37" fmla="*/ 3590144 h 4767395"/>
              <a:gd name="connsiteX38" fmla="*/ 6450276 w 7669439"/>
              <a:gd name="connsiteY38" fmla="*/ 3516009 h 4767395"/>
              <a:gd name="connsiteX39" fmla="*/ 6646108 w 7669439"/>
              <a:gd name="connsiteY39" fmla="*/ 3607986 h 4767395"/>
              <a:gd name="connsiteX40" fmla="*/ 6726375 w 7669439"/>
              <a:gd name="connsiteY40" fmla="*/ 3393343 h 4767395"/>
              <a:gd name="connsiteX41" fmla="*/ 7041983 w 7669439"/>
              <a:gd name="connsiteY41" fmla="*/ 3539550 h 4767395"/>
              <a:gd name="connsiteX42" fmla="*/ 7241176 w 7669439"/>
              <a:gd name="connsiteY42" fmla="*/ 3657456 h 4767395"/>
              <a:gd name="connsiteX43" fmla="*/ 7604842 w 7669439"/>
              <a:gd name="connsiteY43" fmla="*/ 3900610 h 4767395"/>
              <a:gd name="connsiteX44" fmla="*/ 7669439 w 7669439"/>
              <a:gd name="connsiteY44" fmla="*/ 3828747 h 4767395"/>
              <a:gd name="connsiteX45" fmla="*/ 6290508 w 7669439"/>
              <a:gd name="connsiteY45" fmla="*/ 2708318 h 4767395"/>
              <a:gd name="connsiteX46" fmla="*/ 4645575 w 7669439"/>
              <a:gd name="connsiteY46" fmla="*/ 1583297 h 4767395"/>
              <a:gd name="connsiteX47" fmla="*/ 3867373 w 7669439"/>
              <a:gd name="connsiteY47" fmla="*/ 1139217 h 4767395"/>
              <a:gd name="connsiteX48" fmla="*/ 3486103 w 7669439"/>
              <a:gd name="connsiteY48" fmla="*/ 704132 h 4767395"/>
              <a:gd name="connsiteX49" fmla="*/ 3074370 w 7669439"/>
              <a:gd name="connsiteY49" fmla="*/ 0 h 4767395"/>
              <a:gd name="connsiteX50" fmla="*/ 2538717 w 7669439"/>
              <a:gd name="connsiteY50" fmla="*/ 1119912 h 4767395"/>
              <a:gd name="connsiteX51" fmla="*/ 2219947 w 7669439"/>
              <a:gd name="connsiteY51" fmla="*/ 1136758 h 4767395"/>
              <a:gd name="connsiteX52" fmla="*/ 1912323 w 7669439"/>
              <a:gd name="connsiteY52" fmla="*/ 1189352 h 4767395"/>
              <a:gd name="connsiteX53" fmla="*/ 1399497 w 7669439"/>
              <a:gd name="connsiteY53" fmla="*/ 1250165 h 4767395"/>
              <a:gd name="connsiteX54" fmla="*/ 843361 w 7669439"/>
              <a:gd name="connsiteY54" fmla="*/ 1221753 h 4767395"/>
              <a:gd name="connsiteX55" fmla="*/ 679955 w 7669439"/>
              <a:gd name="connsiteY55" fmla="*/ 1461463 h 4767395"/>
              <a:gd name="connsiteX56" fmla="*/ 572088 w 7669439"/>
              <a:gd name="connsiteY56" fmla="*/ 1445451 h 4767395"/>
              <a:gd name="connsiteX57" fmla="*/ 517266 w 7669439"/>
              <a:gd name="connsiteY57" fmla="*/ 1598752 h 4767395"/>
              <a:gd name="connsiteX58" fmla="*/ 114583 w 7669439"/>
              <a:gd name="connsiteY58" fmla="*/ 1417349 h 4767395"/>
              <a:gd name="connsiteX59" fmla="*/ 111481 w 7669439"/>
              <a:gd name="connsiteY59" fmla="*/ 1600104 h 4767395"/>
              <a:gd name="connsiteX60" fmla="*/ 0 w 7669439"/>
              <a:gd name="connsiteY60" fmla="*/ 1721116 h 4767395"/>
              <a:gd name="connsiteX61" fmla="*/ 11458 w 7669439"/>
              <a:gd name="connsiteY61" fmla="*/ 1907373 h 4767395"/>
              <a:gd name="connsiteX62" fmla="*/ 145291 w 7669439"/>
              <a:gd name="connsiteY62" fmla="*/ 1903667 h 4767395"/>
              <a:gd name="connsiteX63" fmla="*/ 364227 w 7669439"/>
              <a:gd name="connsiteY63" fmla="*/ 1974207 h 4767395"/>
              <a:gd name="connsiteX64" fmla="*/ 558015 w 7669439"/>
              <a:gd name="connsiteY64" fmla="*/ 2108485 h 4767395"/>
              <a:gd name="connsiteX65" fmla="*/ 493191 w 7669439"/>
              <a:gd name="connsiteY65" fmla="*/ 2296697 h 4767395"/>
              <a:gd name="connsiteX66" fmla="*/ 730136 w 7669439"/>
              <a:gd name="connsiteY66" fmla="*/ 2526836 h 4767395"/>
              <a:gd name="connsiteX0" fmla="*/ 730136 w 7669439"/>
              <a:gd name="connsiteY0" fmla="*/ 2526836 h 4767395"/>
              <a:gd name="connsiteX1" fmla="*/ 565706 w 7669439"/>
              <a:gd name="connsiteY1" fmla="*/ 2879429 h 4767395"/>
              <a:gd name="connsiteX2" fmla="*/ 1581370 w 7669439"/>
              <a:gd name="connsiteY2" fmla="*/ 3298041 h 4767395"/>
              <a:gd name="connsiteX3" fmla="*/ 1389433 w 7669439"/>
              <a:gd name="connsiteY3" fmla="*/ 3770451 h 4767395"/>
              <a:gd name="connsiteX4" fmla="*/ 1116274 w 7669439"/>
              <a:gd name="connsiteY4" fmla="*/ 4410917 h 4767395"/>
              <a:gd name="connsiteX5" fmla="*/ 1432266 w 7669439"/>
              <a:gd name="connsiteY5" fmla="*/ 4300221 h 4767395"/>
              <a:gd name="connsiteX6" fmla="*/ 1630094 w 7669439"/>
              <a:gd name="connsiteY6" fmla="*/ 4025781 h 4767395"/>
              <a:gd name="connsiteX7" fmla="*/ 1726006 w 7669439"/>
              <a:gd name="connsiteY7" fmla="*/ 4034355 h 4767395"/>
              <a:gd name="connsiteX8" fmla="*/ 1687870 w 7669439"/>
              <a:gd name="connsiteY8" fmla="*/ 4127694 h 4767395"/>
              <a:gd name="connsiteX9" fmla="*/ 2041774 w 7669439"/>
              <a:gd name="connsiteY9" fmla="*/ 4243777 h 4767395"/>
              <a:gd name="connsiteX10" fmla="*/ 2106574 w 7669439"/>
              <a:gd name="connsiteY10" fmla="*/ 4270008 h 4767395"/>
              <a:gd name="connsiteX11" fmla="*/ 2105366 w 7669439"/>
              <a:gd name="connsiteY11" fmla="*/ 4175518 h 4767395"/>
              <a:gd name="connsiteX12" fmla="*/ 2152043 w 7669439"/>
              <a:gd name="connsiteY12" fmla="*/ 3979079 h 4767395"/>
              <a:gd name="connsiteX13" fmla="*/ 2236940 w 7669439"/>
              <a:gd name="connsiteY13" fmla="*/ 3504740 h 4767395"/>
              <a:gd name="connsiteX14" fmla="*/ 3122760 w 7669439"/>
              <a:gd name="connsiteY14" fmla="*/ 4198747 h 4767395"/>
              <a:gd name="connsiteX15" fmla="*/ 3405817 w 7669439"/>
              <a:gd name="connsiteY15" fmla="*/ 4344812 h 4767395"/>
              <a:gd name="connsiteX16" fmla="*/ 3609299 w 7669439"/>
              <a:gd name="connsiteY16" fmla="*/ 4380766 h 4767395"/>
              <a:gd name="connsiteX17" fmla="*/ 3882794 w 7669439"/>
              <a:gd name="connsiteY17" fmla="*/ 4430752 h 4767395"/>
              <a:gd name="connsiteX18" fmla="*/ 4143812 w 7669439"/>
              <a:gd name="connsiteY18" fmla="*/ 4494406 h 4767395"/>
              <a:gd name="connsiteX19" fmla="*/ 4217703 w 7669439"/>
              <a:gd name="connsiteY19" fmla="*/ 4454295 h 4767395"/>
              <a:gd name="connsiteX20" fmla="*/ 4210193 w 7669439"/>
              <a:gd name="connsiteY20" fmla="*/ 3990401 h 4767395"/>
              <a:gd name="connsiteX21" fmla="*/ 4217302 w 7669439"/>
              <a:gd name="connsiteY21" fmla="*/ 3696029 h 4767395"/>
              <a:gd name="connsiteX22" fmla="*/ 4269961 w 7669439"/>
              <a:gd name="connsiteY22" fmla="*/ 3651410 h 4767395"/>
              <a:gd name="connsiteX23" fmla="*/ 4753731 w 7669439"/>
              <a:gd name="connsiteY23" fmla="*/ 4034373 h 4767395"/>
              <a:gd name="connsiteX24" fmla="*/ 5094939 w 7669439"/>
              <a:gd name="connsiteY24" fmla="*/ 4289225 h 4767395"/>
              <a:gd name="connsiteX25" fmla="*/ 5679413 w 7669439"/>
              <a:gd name="connsiteY25" fmla="*/ 4767395 h 4767395"/>
              <a:gd name="connsiteX26" fmla="*/ 5686417 w 7669439"/>
              <a:gd name="connsiteY26" fmla="*/ 4457544 h 4767395"/>
              <a:gd name="connsiteX27" fmla="*/ 5528698 w 7669439"/>
              <a:gd name="connsiteY27" fmla="*/ 4185836 h 4767395"/>
              <a:gd name="connsiteX28" fmla="*/ 5802992 w 7669439"/>
              <a:gd name="connsiteY28" fmla="*/ 4114941 h 4767395"/>
              <a:gd name="connsiteX29" fmla="*/ 6076406 w 7669439"/>
              <a:gd name="connsiteY29" fmla="*/ 4022686 h 4767395"/>
              <a:gd name="connsiteX30" fmla="*/ 6071962 w 7669439"/>
              <a:gd name="connsiteY30" fmla="*/ 3768005 h 4767395"/>
              <a:gd name="connsiteX31" fmla="*/ 6320146 w 7669439"/>
              <a:gd name="connsiteY31" fmla="*/ 3767189 h 4767395"/>
              <a:gd name="connsiteX32" fmla="*/ 6320696 w 7669439"/>
              <a:gd name="connsiteY32" fmla="*/ 3726717 h 4767395"/>
              <a:gd name="connsiteX33" fmla="*/ 6134947 w 7669439"/>
              <a:gd name="connsiteY33" fmla="*/ 3687448 h 4767395"/>
              <a:gd name="connsiteX34" fmla="*/ 6168154 w 7669439"/>
              <a:gd name="connsiteY34" fmla="*/ 3613896 h 4767395"/>
              <a:gd name="connsiteX35" fmla="*/ 6208040 w 7669439"/>
              <a:gd name="connsiteY35" fmla="*/ 3537620 h 4767395"/>
              <a:gd name="connsiteX36" fmla="*/ 6281086 w 7669439"/>
              <a:gd name="connsiteY36" fmla="*/ 3589610 h 4767395"/>
              <a:gd name="connsiteX37" fmla="*/ 6325548 w 7669439"/>
              <a:gd name="connsiteY37" fmla="*/ 3606063 h 4767395"/>
              <a:gd name="connsiteX38" fmla="*/ 6403947 w 7669439"/>
              <a:gd name="connsiteY38" fmla="*/ 3590144 h 4767395"/>
              <a:gd name="connsiteX39" fmla="*/ 6450276 w 7669439"/>
              <a:gd name="connsiteY39" fmla="*/ 3516009 h 4767395"/>
              <a:gd name="connsiteX40" fmla="*/ 6646108 w 7669439"/>
              <a:gd name="connsiteY40" fmla="*/ 3607986 h 4767395"/>
              <a:gd name="connsiteX41" fmla="*/ 6726375 w 7669439"/>
              <a:gd name="connsiteY41" fmla="*/ 3393343 h 4767395"/>
              <a:gd name="connsiteX42" fmla="*/ 7041983 w 7669439"/>
              <a:gd name="connsiteY42" fmla="*/ 3539550 h 4767395"/>
              <a:gd name="connsiteX43" fmla="*/ 7241176 w 7669439"/>
              <a:gd name="connsiteY43" fmla="*/ 3657456 h 4767395"/>
              <a:gd name="connsiteX44" fmla="*/ 7604842 w 7669439"/>
              <a:gd name="connsiteY44" fmla="*/ 3900610 h 4767395"/>
              <a:gd name="connsiteX45" fmla="*/ 7669439 w 7669439"/>
              <a:gd name="connsiteY45" fmla="*/ 3828747 h 4767395"/>
              <a:gd name="connsiteX46" fmla="*/ 6290508 w 7669439"/>
              <a:gd name="connsiteY46" fmla="*/ 2708318 h 4767395"/>
              <a:gd name="connsiteX47" fmla="*/ 4645575 w 7669439"/>
              <a:gd name="connsiteY47" fmla="*/ 1583297 h 4767395"/>
              <a:gd name="connsiteX48" fmla="*/ 3867373 w 7669439"/>
              <a:gd name="connsiteY48" fmla="*/ 1139217 h 4767395"/>
              <a:gd name="connsiteX49" fmla="*/ 3486103 w 7669439"/>
              <a:gd name="connsiteY49" fmla="*/ 704132 h 4767395"/>
              <a:gd name="connsiteX50" fmla="*/ 3074370 w 7669439"/>
              <a:gd name="connsiteY50" fmla="*/ 0 h 4767395"/>
              <a:gd name="connsiteX51" fmla="*/ 2538717 w 7669439"/>
              <a:gd name="connsiteY51" fmla="*/ 1119912 h 4767395"/>
              <a:gd name="connsiteX52" fmla="*/ 2219947 w 7669439"/>
              <a:gd name="connsiteY52" fmla="*/ 1136758 h 4767395"/>
              <a:gd name="connsiteX53" fmla="*/ 1912323 w 7669439"/>
              <a:gd name="connsiteY53" fmla="*/ 1189352 h 4767395"/>
              <a:gd name="connsiteX54" fmla="*/ 1399497 w 7669439"/>
              <a:gd name="connsiteY54" fmla="*/ 1250165 h 4767395"/>
              <a:gd name="connsiteX55" fmla="*/ 843361 w 7669439"/>
              <a:gd name="connsiteY55" fmla="*/ 1221753 h 4767395"/>
              <a:gd name="connsiteX56" fmla="*/ 679955 w 7669439"/>
              <a:gd name="connsiteY56" fmla="*/ 1461463 h 4767395"/>
              <a:gd name="connsiteX57" fmla="*/ 572088 w 7669439"/>
              <a:gd name="connsiteY57" fmla="*/ 1445451 h 4767395"/>
              <a:gd name="connsiteX58" fmla="*/ 517266 w 7669439"/>
              <a:gd name="connsiteY58" fmla="*/ 1598752 h 4767395"/>
              <a:gd name="connsiteX59" fmla="*/ 114583 w 7669439"/>
              <a:gd name="connsiteY59" fmla="*/ 1417349 h 4767395"/>
              <a:gd name="connsiteX60" fmla="*/ 111481 w 7669439"/>
              <a:gd name="connsiteY60" fmla="*/ 1600104 h 4767395"/>
              <a:gd name="connsiteX61" fmla="*/ 0 w 7669439"/>
              <a:gd name="connsiteY61" fmla="*/ 1721116 h 4767395"/>
              <a:gd name="connsiteX62" fmla="*/ 11458 w 7669439"/>
              <a:gd name="connsiteY62" fmla="*/ 1907373 h 4767395"/>
              <a:gd name="connsiteX63" fmla="*/ 145291 w 7669439"/>
              <a:gd name="connsiteY63" fmla="*/ 1903667 h 4767395"/>
              <a:gd name="connsiteX64" fmla="*/ 364227 w 7669439"/>
              <a:gd name="connsiteY64" fmla="*/ 1974207 h 4767395"/>
              <a:gd name="connsiteX65" fmla="*/ 558015 w 7669439"/>
              <a:gd name="connsiteY65" fmla="*/ 2108485 h 4767395"/>
              <a:gd name="connsiteX66" fmla="*/ 493191 w 7669439"/>
              <a:gd name="connsiteY66" fmla="*/ 2296697 h 4767395"/>
              <a:gd name="connsiteX67" fmla="*/ 730136 w 7669439"/>
              <a:gd name="connsiteY67" fmla="*/ 2526836 h 4767395"/>
              <a:gd name="connsiteX0" fmla="*/ 730136 w 7669439"/>
              <a:gd name="connsiteY0" fmla="*/ 2526836 h 4767395"/>
              <a:gd name="connsiteX1" fmla="*/ 565706 w 7669439"/>
              <a:gd name="connsiteY1" fmla="*/ 2879429 h 4767395"/>
              <a:gd name="connsiteX2" fmla="*/ 1581370 w 7669439"/>
              <a:gd name="connsiteY2" fmla="*/ 3298041 h 4767395"/>
              <a:gd name="connsiteX3" fmla="*/ 1389433 w 7669439"/>
              <a:gd name="connsiteY3" fmla="*/ 3770451 h 4767395"/>
              <a:gd name="connsiteX4" fmla="*/ 1116274 w 7669439"/>
              <a:gd name="connsiteY4" fmla="*/ 4410917 h 4767395"/>
              <a:gd name="connsiteX5" fmla="*/ 1432266 w 7669439"/>
              <a:gd name="connsiteY5" fmla="*/ 4300221 h 4767395"/>
              <a:gd name="connsiteX6" fmla="*/ 1630094 w 7669439"/>
              <a:gd name="connsiteY6" fmla="*/ 4025781 h 4767395"/>
              <a:gd name="connsiteX7" fmla="*/ 1726006 w 7669439"/>
              <a:gd name="connsiteY7" fmla="*/ 4034355 h 4767395"/>
              <a:gd name="connsiteX8" fmla="*/ 1687870 w 7669439"/>
              <a:gd name="connsiteY8" fmla="*/ 4127694 h 4767395"/>
              <a:gd name="connsiteX9" fmla="*/ 2041774 w 7669439"/>
              <a:gd name="connsiteY9" fmla="*/ 4243777 h 4767395"/>
              <a:gd name="connsiteX10" fmla="*/ 2106574 w 7669439"/>
              <a:gd name="connsiteY10" fmla="*/ 4270008 h 4767395"/>
              <a:gd name="connsiteX11" fmla="*/ 2105366 w 7669439"/>
              <a:gd name="connsiteY11" fmla="*/ 4175518 h 4767395"/>
              <a:gd name="connsiteX12" fmla="*/ 2152043 w 7669439"/>
              <a:gd name="connsiteY12" fmla="*/ 3979079 h 4767395"/>
              <a:gd name="connsiteX13" fmla="*/ 2236940 w 7669439"/>
              <a:gd name="connsiteY13" fmla="*/ 3504740 h 4767395"/>
              <a:gd name="connsiteX14" fmla="*/ 3122760 w 7669439"/>
              <a:gd name="connsiteY14" fmla="*/ 4198747 h 4767395"/>
              <a:gd name="connsiteX15" fmla="*/ 3405817 w 7669439"/>
              <a:gd name="connsiteY15" fmla="*/ 4344812 h 4767395"/>
              <a:gd name="connsiteX16" fmla="*/ 3609299 w 7669439"/>
              <a:gd name="connsiteY16" fmla="*/ 4380766 h 4767395"/>
              <a:gd name="connsiteX17" fmla="*/ 3882794 w 7669439"/>
              <a:gd name="connsiteY17" fmla="*/ 4430752 h 4767395"/>
              <a:gd name="connsiteX18" fmla="*/ 4143812 w 7669439"/>
              <a:gd name="connsiteY18" fmla="*/ 4494406 h 4767395"/>
              <a:gd name="connsiteX19" fmla="*/ 4217703 w 7669439"/>
              <a:gd name="connsiteY19" fmla="*/ 4454295 h 4767395"/>
              <a:gd name="connsiteX20" fmla="*/ 4210193 w 7669439"/>
              <a:gd name="connsiteY20" fmla="*/ 3990401 h 4767395"/>
              <a:gd name="connsiteX21" fmla="*/ 4217302 w 7669439"/>
              <a:gd name="connsiteY21" fmla="*/ 3696029 h 4767395"/>
              <a:gd name="connsiteX22" fmla="*/ 4269961 w 7669439"/>
              <a:gd name="connsiteY22" fmla="*/ 3651410 h 4767395"/>
              <a:gd name="connsiteX23" fmla="*/ 4753731 w 7669439"/>
              <a:gd name="connsiteY23" fmla="*/ 4034373 h 4767395"/>
              <a:gd name="connsiteX24" fmla="*/ 5094939 w 7669439"/>
              <a:gd name="connsiteY24" fmla="*/ 4289225 h 4767395"/>
              <a:gd name="connsiteX25" fmla="*/ 5679413 w 7669439"/>
              <a:gd name="connsiteY25" fmla="*/ 4767395 h 4767395"/>
              <a:gd name="connsiteX26" fmla="*/ 5686417 w 7669439"/>
              <a:gd name="connsiteY26" fmla="*/ 4457544 h 4767395"/>
              <a:gd name="connsiteX27" fmla="*/ 5528698 w 7669439"/>
              <a:gd name="connsiteY27" fmla="*/ 4185836 h 4767395"/>
              <a:gd name="connsiteX28" fmla="*/ 5802992 w 7669439"/>
              <a:gd name="connsiteY28" fmla="*/ 4114941 h 4767395"/>
              <a:gd name="connsiteX29" fmla="*/ 6076406 w 7669439"/>
              <a:gd name="connsiteY29" fmla="*/ 4022686 h 4767395"/>
              <a:gd name="connsiteX30" fmla="*/ 6071962 w 7669439"/>
              <a:gd name="connsiteY30" fmla="*/ 3768005 h 4767395"/>
              <a:gd name="connsiteX31" fmla="*/ 6320146 w 7669439"/>
              <a:gd name="connsiteY31" fmla="*/ 3767189 h 4767395"/>
              <a:gd name="connsiteX32" fmla="*/ 6320696 w 7669439"/>
              <a:gd name="connsiteY32" fmla="*/ 3726717 h 4767395"/>
              <a:gd name="connsiteX33" fmla="*/ 6134947 w 7669439"/>
              <a:gd name="connsiteY33" fmla="*/ 3687448 h 4767395"/>
              <a:gd name="connsiteX34" fmla="*/ 6168154 w 7669439"/>
              <a:gd name="connsiteY34" fmla="*/ 3613896 h 4767395"/>
              <a:gd name="connsiteX35" fmla="*/ 6208040 w 7669439"/>
              <a:gd name="connsiteY35" fmla="*/ 3537620 h 4767395"/>
              <a:gd name="connsiteX36" fmla="*/ 6314786 w 7669439"/>
              <a:gd name="connsiteY36" fmla="*/ 3549170 h 4767395"/>
              <a:gd name="connsiteX37" fmla="*/ 6325548 w 7669439"/>
              <a:gd name="connsiteY37" fmla="*/ 3606063 h 4767395"/>
              <a:gd name="connsiteX38" fmla="*/ 6403947 w 7669439"/>
              <a:gd name="connsiteY38" fmla="*/ 3590144 h 4767395"/>
              <a:gd name="connsiteX39" fmla="*/ 6450276 w 7669439"/>
              <a:gd name="connsiteY39" fmla="*/ 3516009 h 4767395"/>
              <a:gd name="connsiteX40" fmla="*/ 6646108 w 7669439"/>
              <a:gd name="connsiteY40" fmla="*/ 3607986 h 4767395"/>
              <a:gd name="connsiteX41" fmla="*/ 6726375 w 7669439"/>
              <a:gd name="connsiteY41" fmla="*/ 3393343 h 4767395"/>
              <a:gd name="connsiteX42" fmla="*/ 7041983 w 7669439"/>
              <a:gd name="connsiteY42" fmla="*/ 3539550 h 4767395"/>
              <a:gd name="connsiteX43" fmla="*/ 7241176 w 7669439"/>
              <a:gd name="connsiteY43" fmla="*/ 3657456 h 4767395"/>
              <a:gd name="connsiteX44" fmla="*/ 7604842 w 7669439"/>
              <a:gd name="connsiteY44" fmla="*/ 3900610 h 4767395"/>
              <a:gd name="connsiteX45" fmla="*/ 7669439 w 7669439"/>
              <a:gd name="connsiteY45" fmla="*/ 3828747 h 4767395"/>
              <a:gd name="connsiteX46" fmla="*/ 6290508 w 7669439"/>
              <a:gd name="connsiteY46" fmla="*/ 2708318 h 4767395"/>
              <a:gd name="connsiteX47" fmla="*/ 4645575 w 7669439"/>
              <a:gd name="connsiteY47" fmla="*/ 1583297 h 4767395"/>
              <a:gd name="connsiteX48" fmla="*/ 3867373 w 7669439"/>
              <a:gd name="connsiteY48" fmla="*/ 1139217 h 4767395"/>
              <a:gd name="connsiteX49" fmla="*/ 3486103 w 7669439"/>
              <a:gd name="connsiteY49" fmla="*/ 704132 h 4767395"/>
              <a:gd name="connsiteX50" fmla="*/ 3074370 w 7669439"/>
              <a:gd name="connsiteY50" fmla="*/ 0 h 4767395"/>
              <a:gd name="connsiteX51" fmla="*/ 2538717 w 7669439"/>
              <a:gd name="connsiteY51" fmla="*/ 1119912 h 4767395"/>
              <a:gd name="connsiteX52" fmla="*/ 2219947 w 7669439"/>
              <a:gd name="connsiteY52" fmla="*/ 1136758 h 4767395"/>
              <a:gd name="connsiteX53" fmla="*/ 1912323 w 7669439"/>
              <a:gd name="connsiteY53" fmla="*/ 1189352 h 4767395"/>
              <a:gd name="connsiteX54" fmla="*/ 1399497 w 7669439"/>
              <a:gd name="connsiteY54" fmla="*/ 1250165 h 4767395"/>
              <a:gd name="connsiteX55" fmla="*/ 843361 w 7669439"/>
              <a:gd name="connsiteY55" fmla="*/ 1221753 h 4767395"/>
              <a:gd name="connsiteX56" fmla="*/ 679955 w 7669439"/>
              <a:gd name="connsiteY56" fmla="*/ 1461463 h 4767395"/>
              <a:gd name="connsiteX57" fmla="*/ 572088 w 7669439"/>
              <a:gd name="connsiteY57" fmla="*/ 1445451 h 4767395"/>
              <a:gd name="connsiteX58" fmla="*/ 517266 w 7669439"/>
              <a:gd name="connsiteY58" fmla="*/ 1598752 h 4767395"/>
              <a:gd name="connsiteX59" fmla="*/ 114583 w 7669439"/>
              <a:gd name="connsiteY59" fmla="*/ 1417349 h 4767395"/>
              <a:gd name="connsiteX60" fmla="*/ 111481 w 7669439"/>
              <a:gd name="connsiteY60" fmla="*/ 1600104 h 4767395"/>
              <a:gd name="connsiteX61" fmla="*/ 0 w 7669439"/>
              <a:gd name="connsiteY61" fmla="*/ 1721116 h 4767395"/>
              <a:gd name="connsiteX62" fmla="*/ 11458 w 7669439"/>
              <a:gd name="connsiteY62" fmla="*/ 1907373 h 4767395"/>
              <a:gd name="connsiteX63" fmla="*/ 145291 w 7669439"/>
              <a:gd name="connsiteY63" fmla="*/ 1903667 h 4767395"/>
              <a:gd name="connsiteX64" fmla="*/ 364227 w 7669439"/>
              <a:gd name="connsiteY64" fmla="*/ 1974207 h 4767395"/>
              <a:gd name="connsiteX65" fmla="*/ 558015 w 7669439"/>
              <a:gd name="connsiteY65" fmla="*/ 2108485 h 4767395"/>
              <a:gd name="connsiteX66" fmla="*/ 493191 w 7669439"/>
              <a:gd name="connsiteY66" fmla="*/ 2296697 h 4767395"/>
              <a:gd name="connsiteX67" fmla="*/ 730136 w 7669439"/>
              <a:gd name="connsiteY67" fmla="*/ 2526836 h 4767395"/>
              <a:gd name="connsiteX0" fmla="*/ 730136 w 7669439"/>
              <a:gd name="connsiteY0" fmla="*/ 2526836 h 4767395"/>
              <a:gd name="connsiteX1" fmla="*/ 565706 w 7669439"/>
              <a:gd name="connsiteY1" fmla="*/ 2879429 h 4767395"/>
              <a:gd name="connsiteX2" fmla="*/ 1581370 w 7669439"/>
              <a:gd name="connsiteY2" fmla="*/ 3298041 h 4767395"/>
              <a:gd name="connsiteX3" fmla="*/ 1389433 w 7669439"/>
              <a:gd name="connsiteY3" fmla="*/ 3770451 h 4767395"/>
              <a:gd name="connsiteX4" fmla="*/ 1116274 w 7669439"/>
              <a:gd name="connsiteY4" fmla="*/ 4410917 h 4767395"/>
              <a:gd name="connsiteX5" fmla="*/ 1432266 w 7669439"/>
              <a:gd name="connsiteY5" fmla="*/ 4300221 h 4767395"/>
              <a:gd name="connsiteX6" fmla="*/ 1630094 w 7669439"/>
              <a:gd name="connsiteY6" fmla="*/ 4025781 h 4767395"/>
              <a:gd name="connsiteX7" fmla="*/ 1726006 w 7669439"/>
              <a:gd name="connsiteY7" fmla="*/ 4034355 h 4767395"/>
              <a:gd name="connsiteX8" fmla="*/ 1687870 w 7669439"/>
              <a:gd name="connsiteY8" fmla="*/ 4127694 h 4767395"/>
              <a:gd name="connsiteX9" fmla="*/ 2041774 w 7669439"/>
              <a:gd name="connsiteY9" fmla="*/ 4243777 h 4767395"/>
              <a:gd name="connsiteX10" fmla="*/ 2106574 w 7669439"/>
              <a:gd name="connsiteY10" fmla="*/ 4270008 h 4767395"/>
              <a:gd name="connsiteX11" fmla="*/ 2105366 w 7669439"/>
              <a:gd name="connsiteY11" fmla="*/ 4175518 h 4767395"/>
              <a:gd name="connsiteX12" fmla="*/ 2152043 w 7669439"/>
              <a:gd name="connsiteY12" fmla="*/ 3979079 h 4767395"/>
              <a:gd name="connsiteX13" fmla="*/ 2236940 w 7669439"/>
              <a:gd name="connsiteY13" fmla="*/ 3504740 h 4767395"/>
              <a:gd name="connsiteX14" fmla="*/ 3122760 w 7669439"/>
              <a:gd name="connsiteY14" fmla="*/ 4198747 h 4767395"/>
              <a:gd name="connsiteX15" fmla="*/ 3405817 w 7669439"/>
              <a:gd name="connsiteY15" fmla="*/ 4344812 h 4767395"/>
              <a:gd name="connsiteX16" fmla="*/ 3609299 w 7669439"/>
              <a:gd name="connsiteY16" fmla="*/ 4380766 h 4767395"/>
              <a:gd name="connsiteX17" fmla="*/ 3882794 w 7669439"/>
              <a:gd name="connsiteY17" fmla="*/ 4430752 h 4767395"/>
              <a:gd name="connsiteX18" fmla="*/ 4143812 w 7669439"/>
              <a:gd name="connsiteY18" fmla="*/ 4494406 h 4767395"/>
              <a:gd name="connsiteX19" fmla="*/ 4217703 w 7669439"/>
              <a:gd name="connsiteY19" fmla="*/ 4454295 h 4767395"/>
              <a:gd name="connsiteX20" fmla="*/ 4210193 w 7669439"/>
              <a:gd name="connsiteY20" fmla="*/ 3990401 h 4767395"/>
              <a:gd name="connsiteX21" fmla="*/ 4217302 w 7669439"/>
              <a:gd name="connsiteY21" fmla="*/ 3696029 h 4767395"/>
              <a:gd name="connsiteX22" fmla="*/ 4269961 w 7669439"/>
              <a:gd name="connsiteY22" fmla="*/ 3651410 h 4767395"/>
              <a:gd name="connsiteX23" fmla="*/ 4753731 w 7669439"/>
              <a:gd name="connsiteY23" fmla="*/ 4034373 h 4767395"/>
              <a:gd name="connsiteX24" fmla="*/ 5094939 w 7669439"/>
              <a:gd name="connsiteY24" fmla="*/ 4289225 h 4767395"/>
              <a:gd name="connsiteX25" fmla="*/ 5679413 w 7669439"/>
              <a:gd name="connsiteY25" fmla="*/ 4767395 h 4767395"/>
              <a:gd name="connsiteX26" fmla="*/ 5686417 w 7669439"/>
              <a:gd name="connsiteY26" fmla="*/ 4457544 h 4767395"/>
              <a:gd name="connsiteX27" fmla="*/ 5528698 w 7669439"/>
              <a:gd name="connsiteY27" fmla="*/ 4185836 h 4767395"/>
              <a:gd name="connsiteX28" fmla="*/ 5802992 w 7669439"/>
              <a:gd name="connsiteY28" fmla="*/ 4114941 h 4767395"/>
              <a:gd name="connsiteX29" fmla="*/ 6076406 w 7669439"/>
              <a:gd name="connsiteY29" fmla="*/ 4022686 h 4767395"/>
              <a:gd name="connsiteX30" fmla="*/ 6071962 w 7669439"/>
              <a:gd name="connsiteY30" fmla="*/ 3768005 h 4767395"/>
              <a:gd name="connsiteX31" fmla="*/ 6320146 w 7669439"/>
              <a:gd name="connsiteY31" fmla="*/ 3767189 h 4767395"/>
              <a:gd name="connsiteX32" fmla="*/ 6320696 w 7669439"/>
              <a:gd name="connsiteY32" fmla="*/ 3726717 h 4767395"/>
              <a:gd name="connsiteX33" fmla="*/ 6134947 w 7669439"/>
              <a:gd name="connsiteY33" fmla="*/ 3687448 h 4767395"/>
              <a:gd name="connsiteX34" fmla="*/ 6168154 w 7669439"/>
              <a:gd name="connsiteY34" fmla="*/ 3613896 h 4767395"/>
              <a:gd name="connsiteX35" fmla="*/ 6208040 w 7669439"/>
              <a:gd name="connsiteY35" fmla="*/ 3537620 h 4767395"/>
              <a:gd name="connsiteX36" fmla="*/ 6314786 w 7669439"/>
              <a:gd name="connsiteY36" fmla="*/ 3549170 h 4767395"/>
              <a:gd name="connsiteX37" fmla="*/ 6305329 w 7669439"/>
              <a:gd name="connsiteY37" fmla="*/ 3612803 h 4767395"/>
              <a:gd name="connsiteX38" fmla="*/ 6403947 w 7669439"/>
              <a:gd name="connsiteY38" fmla="*/ 3590144 h 4767395"/>
              <a:gd name="connsiteX39" fmla="*/ 6450276 w 7669439"/>
              <a:gd name="connsiteY39" fmla="*/ 3516009 h 4767395"/>
              <a:gd name="connsiteX40" fmla="*/ 6646108 w 7669439"/>
              <a:gd name="connsiteY40" fmla="*/ 3607986 h 4767395"/>
              <a:gd name="connsiteX41" fmla="*/ 6726375 w 7669439"/>
              <a:gd name="connsiteY41" fmla="*/ 3393343 h 4767395"/>
              <a:gd name="connsiteX42" fmla="*/ 7041983 w 7669439"/>
              <a:gd name="connsiteY42" fmla="*/ 3539550 h 4767395"/>
              <a:gd name="connsiteX43" fmla="*/ 7241176 w 7669439"/>
              <a:gd name="connsiteY43" fmla="*/ 3657456 h 4767395"/>
              <a:gd name="connsiteX44" fmla="*/ 7604842 w 7669439"/>
              <a:gd name="connsiteY44" fmla="*/ 3900610 h 4767395"/>
              <a:gd name="connsiteX45" fmla="*/ 7669439 w 7669439"/>
              <a:gd name="connsiteY45" fmla="*/ 3828747 h 4767395"/>
              <a:gd name="connsiteX46" fmla="*/ 6290508 w 7669439"/>
              <a:gd name="connsiteY46" fmla="*/ 2708318 h 4767395"/>
              <a:gd name="connsiteX47" fmla="*/ 4645575 w 7669439"/>
              <a:gd name="connsiteY47" fmla="*/ 1583297 h 4767395"/>
              <a:gd name="connsiteX48" fmla="*/ 3867373 w 7669439"/>
              <a:gd name="connsiteY48" fmla="*/ 1139217 h 4767395"/>
              <a:gd name="connsiteX49" fmla="*/ 3486103 w 7669439"/>
              <a:gd name="connsiteY49" fmla="*/ 704132 h 4767395"/>
              <a:gd name="connsiteX50" fmla="*/ 3074370 w 7669439"/>
              <a:gd name="connsiteY50" fmla="*/ 0 h 4767395"/>
              <a:gd name="connsiteX51" fmla="*/ 2538717 w 7669439"/>
              <a:gd name="connsiteY51" fmla="*/ 1119912 h 4767395"/>
              <a:gd name="connsiteX52" fmla="*/ 2219947 w 7669439"/>
              <a:gd name="connsiteY52" fmla="*/ 1136758 h 4767395"/>
              <a:gd name="connsiteX53" fmla="*/ 1912323 w 7669439"/>
              <a:gd name="connsiteY53" fmla="*/ 1189352 h 4767395"/>
              <a:gd name="connsiteX54" fmla="*/ 1399497 w 7669439"/>
              <a:gd name="connsiteY54" fmla="*/ 1250165 h 4767395"/>
              <a:gd name="connsiteX55" fmla="*/ 843361 w 7669439"/>
              <a:gd name="connsiteY55" fmla="*/ 1221753 h 4767395"/>
              <a:gd name="connsiteX56" fmla="*/ 679955 w 7669439"/>
              <a:gd name="connsiteY56" fmla="*/ 1461463 h 4767395"/>
              <a:gd name="connsiteX57" fmla="*/ 572088 w 7669439"/>
              <a:gd name="connsiteY57" fmla="*/ 1445451 h 4767395"/>
              <a:gd name="connsiteX58" fmla="*/ 517266 w 7669439"/>
              <a:gd name="connsiteY58" fmla="*/ 1598752 h 4767395"/>
              <a:gd name="connsiteX59" fmla="*/ 114583 w 7669439"/>
              <a:gd name="connsiteY59" fmla="*/ 1417349 h 4767395"/>
              <a:gd name="connsiteX60" fmla="*/ 111481 w 7669439"/>
              <a:gd name="connsiteY60" fmla="*/ 1600104 h 4767395"/>
              <a:gd name="connsiteX61" fmla="*/ 0 w 7669439"/>
              <a:gd name="connsiteY61" fmla="*/ 1721116 h 4767395"/>
              <a:gd name="connsiteX62" fmla="*/ 11458 w 7669439"/>
              <a:gd name="connsiteY62" fmla="*/ 1907373 h 4767395"/>
              <a:gd name="connsiteX63" fmla="*/ 145291 w 7669439"/>
              <a:gd name="connsiteY63" fmla="*/ 1903667 h 4767395"/>
              <a:gd name="connsiteX64" fmla="*/ 364227 w 7669439"/>
              <a:gd name="connsiteY64" fmla="*/ 1974207 h 4767395"/>
              <a:gd name="connsiteX65" fmla="*/ 558015 w 7669439"/>
              <a:gd name="connsiteY65" fmla="*/ 2108485 h 4767395"/>
              <a:gd name="connsiteX66" fmla="*/ 493191 w 7669439"/>
              <a:gd name="connsiteY66" fmla="*/ 2296697 h 4767395"/>
              <a:gd name="connsiteX67" fmla="*/ 730136 w 7669439"/>
              <a:gd name="connsiteY67" fmla="*/ 2526836 h 4767395"/>
              <a:gd name="connsiteX0" fmla="*/ 730136 w 7669439"/>
              <a:gd name="connsiteY0" fmla="*/ 2526836 h 4767395"/>
              <a:gd name="connsiteX1" fmla="*/ 565706 w 7669439"/>
              <a:gd name="connsiteY1" fmla="*/ 2879429 h 4767395"/>
              <a:gd name="connsiteX2" fmla="*/ 1581370 w 7669439"/>
              <a:gd name="connsiteY2" fmla="*/ 3298041 h 4767395"/>
              <a:gd name="connsiteX3" fmla="*/ 1389433 w 7669439"/>
              <a:gd name="connsiteY3" fmla="*/ 3770451 h 4767395"/>
              <a:gd name="connsiteX4" fmla="*/ 1116274 w 7669439"/>
              <a:gd name="connsiteY4" fmla="*/ 4410917 h 4767395"/>
              <a:gd name="connsiteX5" fmla="*/ 1432266 w 7669439"/>
              <a:gd name="connsiteY5" fmla="*/ 4300221 h 4767395"/>
              <a:gd name="connsiteX6" fmla="*/ 1630094 w 7669439"/>
              <a:gd name="connsiteY6" fmla="*/ 4025781 h 4767395"/>
              <a:gd name="connsiteX7" fmla="*/ 1726006 w 7669439"/>
              <a:gd name="connsiteY7" fmla="*/ 4034355 h 4767395"/>
              <a:gd name="connsiteX8" fmla="*/ 1687870 w 7669439"/>
              <a:gd name="connsiteY8" fmla="*/ 4127694 h 4767395"/>
              <a:gd name="connsiteX9" fmla="*/ 2041774 w 7669439"/>
              <a:gd name="connsiteY9" fmla="*/ 4243777 h 4767395"/>
              <a:gd name="connsiteX10" fmla="*/ 2106574 w 7669439"/>
              <a:gd name="connsiteY10" fmla="*/ 4270008 h 4767395"/>
              <a:gd name="connsiteX11" fmla="*/ 2105366 w 7669439"/>
              <a:gd name="connsiteY11" fmla="*/ 4175518 h 4767395"/>
              <a:gd name="connsiteX12" fmla="*/ 2152043 w 7669439"/>
              <a:gd name="connsiteY12" fmla="*/ 3979079 h 4767395"/>
              <a:gd name="connsiteX13" fmla="*/ 2236940 w 7669439"/>
              <a:gd name="connsiteY13" fmla="*/ 3504740 h 4767395"/>
              <a:gd name="connsiteX14" fmla="*/ 3122760 w 7669439"/>
              <a:gd name="connsiteY14" fmla="*/ 4198747 h 4767395"/>
              <a:gd name="connsiteX15" fmla="*/ 3405817 w 7669439"/>
              <a:gd name="connsiteY15" fmla="*/ 4344812 h 4767395"/>
              <a:gd name="connsiteX16" fmla="*/ 3609299 w 7669439"/>
              <a:gd name="connsiteY16" fmla="*/ 4380766 h 4767395"/>
              <a:gd name="connsiteX17" fmla="*/ 3882794 w 7669439"/>
              <a:gd name="connsiteY17" fmla="*/ 4430752 h 4767395"/>
              <a:gd name="connsiteX18" fmla="*/ 4143812 w 7669439"/>
              <a:gd name="connsiteY18" fmla="*/ 4494406 h 4767395"/>
              <a:gd name="connsiteX19" fmla="*/ 4217703 w 7669439"/>
              <a:gd name="connsiteY19" fmla="*/ 4454295 h 4767395"/>
              <a:gd name="connsiteX20" fmla="*/ 4210193 w 7669439"/>
              <a:gd name="connsiteY20" fmla="*/ 3990401 h 4767395"/>
              <a:gd name="connsiteX21" fmla="*/ 4217302 w 7669439"/>
              <a:gd name="connsiteY21" fmla="*/ 3696029 h 4767395"/>
              <a:gd name="connsiteX22" fmla="*/ 4269961 w 7669439"/>
              <a:gd name="connsiteY22" fmla="*/ 3651410 h 4767395"/>
              <a:gd name="connsiteX23" fmla="*/ 4753731 w 7669439"/>
              <a:gd name="connsiteY23" fmla="*/ 4034373 h 4767395"/>
              <a:gd name="connsiteX24" fmla="*/ 5094939 w 7669439"/>
              <a:gd name="connsiteY24" fmla="*/ 4289225 h 4767395"/>
              <a:gd name="connsiteX25" fmla="*/ 5679413 w 7669439"/>
              <a:gd name="connsiteY25" fmla="*/ 4767395 h 4767395"/>
              <a:gd name="connsiteX26" fmla="*/ 5686417 w 7669439"/>
              <a:gd name="connsiteY26" fmla="*/ 4457544 h 4767395"/>
              <a:gd name="connsiteX27" fmla="*/ 5528698 w 7669439"/>
              <a:gd name="connsiteY27" fmla="*/ 4185836 h 4767395"/>
              <a:gd name="connsiteX28" fmla="*/ 5802992 w 7669439"/>
              <a:gd name="connsiteY28" fmla="*/ 4114941 h 4767395"/>
              <a:gd name="connsiteX29" fmla="*/ 6076406 w 7669439"/>
              <a:gd name="connsiteY29" fmla="*/ 4022686 h 4767395"/>
              <a:gd name="connsiteX30" fmla="*/ 6071962 w 7669439"/>
              <a:gd name="connsiteY30" fmla="*/ 3768005 h 4767395"/>
              <a:gd name="connsiteX31" fmla="*/ 6320146 w 7669439"/>
              <a:gd name="connsiteY31" fmla="*/ 3767189 h 4767395"/>
              <a:gd name="connsiteX32" fmla="*/ 6320696 w 7669439"/>
              <a:gd name="connsiteY32" fmla="*/ 3726717 h 4767395"/>
              <a:gd name="connsiteX33" fmla="*/ 6134947 w 7669439"/>
              <a:gd name="connsiteY33" fmla="*/ 3687448 h 4767395"/>
              <a:gd name="connsiteX34" fmla="*/ 6168154 w 7669439"/>
              <a:gd name="connsiteY34" fmla="*/ 3613896 h 4767395"/>
              <a:gd name="connsiteX35" fmla="*/ 6238369 w 7669439"/>
              <a:gd name="connsiteY35" fmla="*/ 3514030 h 4767395"/>
              <a:gd name="connsiteX36" fmla="*/ 6314786 w 7669439"/>
              <a:gd name="connsiteY36" fmla="*/ 3549170 h 4767395"/>
              <a:gd name="connsiteX37" fmla="*/ 6305329 w 7669439"/>
              <a:gd name="connsiteY37" fmla="*/ 3612803 h 4767395"/>
              <a:gd name="connsiteX38" fmla="*/ 6403947 w 7669439"/>
              <a:gd name="connsiteY38" fmla="*/ 3590144 h 4767395"/>
              <a:gd name="connsiteX39" fmla="*/ 6450276 w 7669439"/>
              <a:gd name="connsiteY39" fmla="*/ 3516009 h 4767395"/>
              <a:gd name="connsiteX40" fmla="*/ 6646108 w 7669439"/>
              <a:gd name="connsiteY40" fmla="*/ 3607986 h 4767395"/>
              <a:gd name="connsiteX41" fmla="*/ 6726375 w 7669439"/>
              <a:gd name="connsiteY41" fmla="*/ 3393343 h 4767395"/>
              <a:gd name="connsiteX42" fmla="*/ 7041983 w 7669439"/>
              <a:gd name="connsiteY42" fmla="*/ 3539550 h 4767395"/>
              <a:gd name="connsiteX43" fmla="*/ 7241176 w 7669439"/>
              <a:gd name="connsiteY43" fmla="*/ 3657456 h 4767395"/>
              <a:gd name="connsiteX44" fmla="*/ 7604842 w 7669439"/>
              <a:gd name="connsiteY44" fmla="*/ 3900610 h 4767395"/>
              <a:gd name="connsiteX45" fmla="*/ 7669439 w 7669439"/>
              <a:gd name="connsiteY45" fmla="*/ 3828747 h 4767395"/>
              <a:gd name="connsiteX46" fmla="*/ 6290508 w 7669439"/>
              <a:gd name="connsiteY46" fmla="*/ 2708318 h 4767395"/>
              <a:gd name="connsiteX47" fmla="*/ 4645575 w 7669439"/>
              <a:gd name="connsiteY47" fmla="*/ 1583297 h 4767395"/>
              <a:gd name="connsiteX48" fmla="*/ 3867373 w 7669439"/>
              <a:gd name="connsiteY48" fmla="*/ 1139217 h 4767395"/>
              <a:gd name="connsiteX49" fmla="*/ 3486103 w 7669439"/>
              <a:gd name="connsiteY49" fmla="*/ 704132 h 4767395"/>
              <a:gd name="connsiteX50" fmla="*/ 3074370 w 7669439"/>
              <a:gd name="connsiteY50" fmla="*/ 0 h 4767395"/>
              <a:gd name="connsiteX51" fmla="*/ 2538717 w 7669439"/>
              <a:gd name="connsiteY51" fmla="*/ 1119912 h 4767395"/>
              <a:gd name="connsiteX52" fmla="*/ 2219947 w 7669439"/>
              <a:gd name="connsiteY52" fmla="*/ 1136758 h 4767395"/>
              <a:gd name="connsiteX53" fmla="*/ 1912323 w 7669439"/>
              <a:gd name="connsiteY53" fmla="*/ 1189352 h 4767395"/>
              <a:gd name="connsiteX54" fmla="*/ 1399497 w 7669439"/>
              <a:gd name="connsiteY54" fmla="*/ 1250165 h 4767395"/>
              <a:gd name="connsiteX55" fmla="*/ 843361 w 7669439"/>
              <a:gd name="connsiteY55" fmla="*/ 1221753 h 4767395"/>
              <a:gd name="connsiteX56" fmla="*/ 679955 w 7669439"/>
              <a:gd name="connsiteY56" fmla="*/ 1461463 h 4767395"/>
              <a:gd name="connsiteX57" fmla="*/ 572088 w 7669439"/>
              <a:gd name="connsiteY57" fmla="*/ 1445451 h 4767395"/>
              <a:gd name="connsiteX58" fmla="*/ 517266 w 7669439"/>
              <a:gd name="connsiteY58" fmla="*/ 1598752 h 4767395"/>
              <a:gd name="connsiteX59" fmla="*/ 114583 w 7669439"/>
              <a:gd name="connsiteY59" fmla="*/ 1417349 h 4767395"/>
              <a:gd name="connsiteX60" fmla="*/ 111481 w 7669439"/>
              <a:gd name="connsiteY60" fmla="*/ 1600104 h 4767395"/>
              <a:gd name="connsiteX61" fmla="*/ 0 w 7669439"/>
              <a:gd name="connsiteY61" fmla="*/ 1721116 h 4767395"/>
              <a:gd name="connsiteX62" fmla="*/ 11458 w 7669439"/>
              <a:gd name="connsiteY62" fmla="*/ 1907373 h 4767395"/>
              <a:gd name="connsiteX63" fmla="*/ 145291 w 7669439"/>
              <a:gd name="connsiteY63" fmla="*/ 1903667 h 4767395"/>
              <a:gd name="connsiteX64" fmla="*/ 364227 w 7669439"/>
              <a:gd name="connsiteY64" fmla="*/ 1974207 h 4767395"/>
              <a:gd name="connsiteX65" fmla="*/ 558015 w 7669439"/>
              <a:gd name="connsiteY65" fmla="*/ 2108485 h 4767395"/>
              <a:gd name="connsiteX66" fmla="*/ 493191 w 7669439"/>
              <a:gd name="connsiteY66" fmla="*/ 2296697 h 4767395"/>
              <a:gd name="connsiteX67" fmla="*/ 730136 w 7669439"/>
              <a:gd name="connsiteY67" fmla="*/ 2526836 h 4767395"/>
              <a:gd name="connsiteX0" fmla="*/ 730136 w 7669439"/>
              <a:gd name="connsiteY0" fmla="*/ 2526836 h 4767395"/>
              <a:gd name="connsiteX1" fmla="*/ 565706 w 7669439"/>
              <a:gd name="connsiteY1" fmla="*/ 2879429 h 4767395"/>
              <a:gd name="connsiteX2" fmla="*/ 1581370 w 7669439"/>
              <a:gd name="connsiteY2" fmla="*/ 3298041 h 4767395"/>
              <a:gd name="connsiteX3" fmla="*/ 1389433 w 7669439"/>
              <a:gd name="connsiteY3" fmla="*/ 3770451 h 4767395"/>
              <a:gd name="connsiteX4" fmla="*/ 1116274 w 7669439"/>
              <a:gd name="connsiteY4" fmla="*/ 4410917 h 4767395"/>
              <a:gd name="connsiteX5" fmla="*/ 1432266 w 7669439"/>
              <a:gd name="connsiteY5" fmla="*/ 4300221 h 4767395"/>
              <a:gd name="connsiteX6" fmla="*/ 1630094 w 7669439"/>
              <a:gd name="connsiteY6" fmla="*/ 4025781 h 4767395"/>
              <a:gd name="connsiteX7" fmla="*/ 1726006 w 7669439"/>
              <a:gd name="connsiteY7" fmla="*/ 4034355 h 4767395"/>
              <a:gd name="connsiteX8" fmla="*/ 1687870 w 7669439"/>
              <a:gd name="connsiteY8" fmla="*/ 4127694 h 4767395"/>
              <a:gd name="connsiteX9" fmla="*/ 2041774 w 7669439"/>
              <a:gd name="connsiteY9" fmla="*/ 4243777 h 4767395"/>
              <a:gd name="connsiteX10" fmla="*/ 2106574 w 7669439"/>
              <a:gd name="connsiteY10" fmla="*/ 4270008 h 4767395"/>
              <a:gd name="connsiteX11" fmla="*/ 2105366 w 7669439"/>
              <a:gd name="connsiteY11" fmla="*/ 4175518 h 4767395"/>
              <a:gd name="connsiteX12" fmla="*/ 2152043 w 7669439"/>
              <a:gd name="connsiteY12" fmla="*/ 3979079 h 4767395"/>
              <a:gd name="connsiteX13" fmla="*/ 2236940 w 7669439"/>
              <a:gd name="connsiteY13" fmla="*/ 3504740 h 4767395"/>
              <a:gd name="connsiteX14" fmla="*/ 3122760 w 7669439"/>
              <a:gd name="connsiteY14" fmla="*/ 4198747 h 4767395"/>
              <a:gd name="connsiteX15" fmla="*/ 3405817 w 7669439"/>
              <a:gd name="connsiteY15" fmla="*/ 4344812 h 4767395"/>
              <a:gd name="connsiteX16" fmla="*/ 3609299 w 7669439"/>
              <a:gd name="connsiteY16" fmla="*/ 4380766 h 4767395"/>
              <a:gd name="connsiteX17" fmla="*/ 3882794 w 7669439"/>
              <a:gd name="connsiteY17" fmla="*/ 4430752 h 4767395"/>
              <a:gd name="connsiteX18" fmla="*/ 4143812 w 7669439"/>
              <a:gd name="connsiteY18" fmla="*/ 4494406 h 4767395"/>
              <a:gd name="connsiteX19" fmla="*/ 4217703 w 7669439"/>
              <a:gd name="connsiteY19" fmla="*/ 4454295 h 4767395"/>
              <a:gd name="connsiteX20" fmla="*/ 4210193 w 7669439"/>
              <a:gd name="connsiteY20" fmla="*/ 3990401 h 4767395"/>
              <a:gd name="connsiteX21" fmla="*/ 4217302 w 7669439"/>
              <a:gd name="connsiteY21" fmla="*/ 3696029 h 4767395"/>
              <a:gd name="connsiteX22" fmla="*/ 4269961 w 7669439"/>
              <a:gd name="connsiteY22" fmla="*/ 3651410 h 4767395"/>
              <a:gd name="connsiteX23" fmla="*/ 4753731 w 7669439"/>
              <a:gd name="connsiteY23" fmla="*/ 4034373 h 4767395"/>
              <a:gd name="connsiteX24" fmla="*/ 5094939 w 7669439"/>
              <a:gd name="connsiteY24" fmla="*/ 4289225 h 4767395"/>
              <a:gd name="connsiteX25" fmla="*/ 5679413 w 7669439"/>
              <a:gd name="connsiteY25" fmla="*/ 4767395 h 4767395"/>
              <a:gd name="connsiteX26" fmla="*/ 5686417 w 7669439"/>
              <a:gd name="connsiteY26" fmla="*/ 4457544 h 4767395"/>
              <a:gd name="connsiteX27" fmla="*/ 5528698 w 7669439"/>
              <a:gd name="connsiteY27" fmla="*/ 4185836 h 4767395"/>
              <a:gd name="connsiteX28" fmla="*/ 5802992 w 7669439"/>
              <a:gd name="connsiteY28" fmla="*/ 4114941 h 4767395"/>
              <a:gd name="connsiteX29" fmla="*/ 6076406 w 7669439"/>
              <a:gd name="connsiteY29" fmla="*/ 4022686 h 4767395"/>
              <a:gd name="connsiteX30" fmla="*/ 6071962 w 7669439"/>
              <a:gd name="connsiteY30" fmla="*/ 3768005 h 4767395"/>
              <a:gd name="connsiteX31" fmla="*/ 6320146 w 7669439"/>
              <a:gd name="connsiteY31" fmla="*/ 3767189 h 4767395"/>
              <a:gd name="connsiteX32" fmla="*/ 6320696 w 7669439"/>
              <a:gd name="connsiteY32" fmla="*/ 3726717 h 4767395"/>
              <a:gd name="connsiteX33" fmla="*/ 6134947 w 7669439"/>
              <a:gd name="connsiteY33" fmla="*/ 3687448 h 4767395"/>
              <a:gd name="connsiteX34" fmla="*/ 6242295 w 7669439"/>
              <a:gd name="connsiteY34" fmla="*/ 3617267 h 4767395"/>
              <a:gd name="connsiteX35" fmla="*/ 6238369 w 7669439"/>
              <a:gd name="connsiteY35" fmla="*/ 3514030 h 4767395"/>
              <a:gd name="connsiteX36" fmla="*/ 6314786 w 7669439"/>
              <a:gd name="connsiteY36" fmla="*/ 3549170 h 4767395"/>
              <a:gd name="connsiteX37" fmla="*/ 6305329 w 7669439"/>
              <a:gd name="connsiteY37" fmla="*/ 3612803 h 4767395"/>
              <a:gd name="connsiteX38" fmla="*/ 6403947 w 7669439"/>
              <a:gd name="connsiteY38" fmla="*/ 3590144 h 4767395"/>
              <a:gd name="connsiteX39" fmla="*/ 6450276 w 7669439"/>
              <a:gd name="connsiteY39" fmla="*/ 3516009 h 4767395"/>
              <a:gd name="connsiteX40" fmla="*/ 6646108 w 7669439"/>
              <a:gd name="connsiteY40" fmla="*/ 3607986 h 4767395"/>
              <a:gd name="connsiteX41" fmla="*/ 6726375 w 7669439"/>
              <a:gd name="connsiteY41" fmla="*/ 3393343 h 4767395"/>
              <a:gd name="connsiteX42" fmla="*/ 7041983 w 7669439"/>
              <a:gd name="connsiteY42" fmla="*/ 3539550 h 4767395"/>
              <a:gd name="connsiteX43" fmla="*/ 7241176 w 7669439"/>
              <a:gd name="connsiteY43" fmla="*/ 3657456 h 4767395"/>
              <a:gd name="connsiteX44" fmla="*/ 7604842 w 7669439"/>
              <a:gd name="connsiteY44" fmla="*/ 3900610 h 4767395"/>
              <a:gd name="connsiteX45" fmla="*/ 7669439 w 7669439"/>
              <a:gd name="connsiteY45" fmla="*/ 3828747 h 4767395"/>
              <a:gd name="connsiteX46" fmla="*/ 6290508 w 7669439"/>
              <a:gd name="connsiteY46" fmla="*/ 2708318 h 4767395"/>
              <a:gd name="connsiteX47" fmla="*/ 4645575 w 7669439"/>
              <a:gd name="connsiteY47" fmla="*/ 1583297 h 4767395"/>
              <a:gd name="connsiteX48" fmla="*/ 3867373 w 7669439"/>
              <a:gd name="connsiteY48" fmla="*/ 1139217 h 4767395"/>
              <a:gd name="connsiteX49" fmla="*/ 3486103 w 7669439"/>
              <a:gd name="connsiteY49" fmla="*/ 704132 h 4767395"/>
              <a:gd name="connsiteX50" fmla="*/ 3074370 w 7669439"/>
              <a:gd name="connsiteY50" fmla="*/ 0 h 4767395"/>
              <a:gd name="connsiteX51" fmla="*/ 2538717 w 7669439"/>
              <a:gd name="connsiteY51" fmla="*/ 1119912 h 4767395"/>
              <a:gd name="connsiteX52" fmla="*/ 2219947 w 7669439"/>
              <a:gd name="connsiteY52" fmla="*/ 1136758 h 4767395"/>
              <a:gd name="connsiteX53" fmla="*/ 1912323 w 7669439"/>
              <a:gd name="connsiteY53" fmla="*/ 1189352 h 4767395"/>
              <a:gd name="connsiteX54" fmla="*/ 1399497 w 7669439"/>
              <a:gd name="connsiteY54" fmla="*/ 1250165 h 4767395"/>
              <a:gd name="connsiteX55" fmla="*/ 843361 w 7669439"/>
              <a:gd name="connsiteY55" fmla="*/ 1221753 h 4767395"/>
              <a:gd name="connsiteX56" fmla="*/ 679955 w 7669439"/>
              <a:gd name="connsiteY56" fmla="*/ 1461463 h 4767395"/>
              <a:gd name="connsiteX57" fmla="*/ 572088 w 7669439"/>
              <a:gd name="connsiteY57" fmla="*/ 1445451 h 4767395"/>
              <a:gd name="connsiteX58" fmla="*/ 517266 w 7669439"/>
              <a:gd name="connsiteY58" fmla="*/ 1598752 h 4767395"/>
              <a:gd name="connsiteX59" fmla="*/ 114583 w 7669439"/>
              <a:gd name="connsiteY59" fmla="*/ 1417349 h 4767395"/>
              <a:gd name="connsiteX60" fmla="*/ 111481 w 7669439"/>
              <a:gd name="connsiteY60" fmla="*/ 1600104 h 4767395"/>
              <a:gd name="connsiteX61" fmla="*/ 0 w 7669439"/>
              <a:gd name="connsiteY61" fmla="*/ 1721116 h 4767395"/>
              <a:gd name="connsiteX62" fmla="*/ 11458 w 7669439"/>
              <a:gd name="connsiteY62" fmla="*/ 1907373 h 4767395"/>
              <a:gd name="connsiteX63" fmla="*/ 145291 w 7669439"/>
              <a:gd name="connsiteY63" fmla="*/ 1903667 h 4767395"/>
              <a:gd name="connsiteX64" fmla="*/ 364227 w 7669439"/>
              <a:gd name="connsiteY64" fmla="*/ 1974207 h 4767395"/>
              <a:gd name="connsiteX65" fmla="*/ 558015 w 7669439"/>
              <a:gd name="connsiteY65" fmla="*/ 2108485 h 4767395"/>
              <a:gd name="connsiteX66" fmla="*/ 493191 w 7669439"/>
              <a:gd name="connsiteY66" fmla="*/ 2296697 h 4767395"/>
              <a:gd name="connsiteX67" fmla="*/ 730136 w 7669439"/>
              <a:gd name="connsiteY67" fmla="*/ 2526836 h 4767395"/>
              <a:gd name="connsiteX0" fmla="*/ 730136 w 7669439"/>
              <a:gd name="connsiteY0" fmla="*/ 2526836 h 4767395"/>
              <a:gd name="connsiteX1" fmla="*/ 565706 w 7669439"/>
              <a:gd name="connsiteY1" fmla="*/ 2879429 h 4767395"/>
              <a:gd name="connsiteX2" fmla="*/ 1581370 w 7669439"/>
              <a:gd name="connsiteY2" fmla="*/ 3298041 h 4767395"/>
              <a:gd name="connsiteX3" fmla="*/ 1389433 w 7669439"/>
              <a:gd name="connsiteY3" fmla="*/ 3770451 h 4767395"/>
              <a:gd name="connsiteX4" fmla="*/ 1116274 w 7669439"/>
              <a:gd name="connsiteY4" fmla="*/ 4410917 h 4767395"/>
              <a:gd name="connsiteX5" fmla="*/ 1432266 w 7669439"/>
              <a:gd name="connsiteY5" fmla="*/ 4300221 h 4767395"/>
              <a:gd name="connsiteX6" fmla="*/ 1630094 w 7669439"/>
              <a:gd name="connsiteY6" fmla="*/ 4025781 h 4767395"/>
              <a:gd name="connsiteX7" fmla="*/ 1726006 w 7669439"/>
              <a:gd name="connsiteY7" fmla="*/ 4034355 h 4767395"/>
              <a:gd name="connsiteX8" fmla="*/ 1687870 w 7669439"/>
              <a:gd name="connsiteY8" fmla="*/ 4127694 h 4767395"/>
              <a:gd name="connsiteX9" fmla="*/ 2041774 w 7669439"/>
              <a:gd name="connsiteY9" fmla="*/ 4243777 h 4767395"/>
              <a:gd name="connsiteX10" fmla="*/ 2106574 w 7669439"/>
              <a:gd name="connsiteY10" fmla="*/ 4270008 h 4767395"/>
              <a:gd name="connsiteX11" fmla="*/ 2105366 w 7669439"/>
              <a:gd name="connsiteY11" fmla="*/ 4175518 h 4767395"/>
              <a:gd name="connsiteX12" fmla="*/ 2152043 w 7669439"/>
              <a:gd name="connsiteY12" fmla="*/ 3979079 h 4767395"/>
              <a:gd name="connsiteX13" fmla="*/ 2236940 w 7669439"/>
              <a:gd name="connsiteY13" fmla="*/ 3504740 h 4767395"/>
              <a:gd name="connsiteX14" fmla="*/ 3122760 w 7669439"/>
              <a:gd name="connsiteY14" fmla="*/ 4198747 h 4767395"/>
              <a:gd name="connsiteX15" fmla="*/ 3405817 w 7669439"/>
              <a:gd name="connsiteY15" fmla="*/ 4344812 h 4767395"/>
              <a:gd name="connsiteX16" fmla="*/ 3609299 w 7669439"/>
              <a:gd name="connsiteY16" fmla="*/ 4380766 h 4767395"/>
              <a:gd name="connsiteX17" fmla="*/ 3882794 w 7669439"/>
              <a:gd name="connsiteY17" fmla="*/ 4430752 h 4767395"/>
              <a:gd name="connsiteX18" fmla="*/ 4143812 w 7669439"/>
              <a:gd name="connsiteY18" fmla="*/ 4494406 h 4767395"/>
              <a:gd name="connsiteX19" fmla="*/ 4217703 w 7669439"/>
              <a:gd name="connsiteY19" fmla="*/ 4454295 h 4767395"/>
              <a:gd name="connsiteX20" fmla="*/ 4210193 w 7669439"/>
              <a:gd name="connsiteY20" fmla="*/ 3990401 h 4767395"/>
              <a:gd name="connsiteX21" fmla="*/ 4217302 w 7669439"/>
              <a:gd name="connsiteY21" fmla="*/ 3696029 h 4767395"/>
              <a:gd name="connsiteX22" fmla="*/ 4269961 w 7669439"/>
              <a:gd name="connsiteY22" fmla="*/ 3651410 h 4767395"/>
              <a:gd name="connsiteX23" fmla="*/ 4753731 w 7669439"/>
              <a:gd name="connsiteY23" fmla="*/ 4034373 h 4767395"/>
              <a:gd name="connsiteX24" fmla="*/ 5094939 w 7669439"/>
              <a:gd name="connsiteY24" fmla="*/ 4289225 h 4767395"/>
              <a:gd name="connsiteX25" fmla="*/ 5679413 w 7669439"/>
              <a:gd name="connsiteY25" fmla="*/ 4767395 h 4767395"/>
              <a:gd name="connsiteX26" fmla="*/ 5686417 w 7669439"/>
              <a:gd name="connsiteY26" fmla="*/ 4457544 h 4767395"/>
              <a:gd name="connsiteX27" fmla="*/ 5528698 w 7669439"/>
              <a:gd name="connsiteY27" fmla="*/ 4185836 h 4767395"/>
              <a:gd name="connsiteX28" fmla="*/ 5802992 w 7669439"/>
              <a:gd name="connsiteY28" fmla="*/ 4114941 h 4767395"/>
              <a:gd name="connsiteX29" fmla="*/ 6076406 w 7669439"/>
              <a:gd name="connsiteY29" fmla="*/ 4022686 h 4767395"/>
              <a:gd name="connsiteX30" fmla="*/ 6071962 w 7669439"/>
              <a:gd name="connsiteY30" fmla="*/ 3768005 h 4767395"/>
              <a:gd name="connsiteX31" fmla="*/ 6320146 w 7669439"/>
              <a:gd name="connsiteY31" fmla="*/ 3767189 h 4767395"/>
              <a:gd name="connsiteX32" fmla="*/ 6320696 w 7669439"/>
              <a:gd name="connsiteY32" fmla="*/ 3726717 h 4767395"/>
              <a:gd name="connsiteX33" fmla="*/ 6134947 w 7669439"/>
              <a:gd name="connsiteY33" fmla="*/ 3687448 h 4767395"/>
              <a:gd name="connsiteX34" fmla="*/ 6149655 w 7669439"/>
              <a:gd name="connsiteY34" fmla="*/ 3657010 h 4767395"/>
              <a:gd name="connsiteX35" fmla="*/ 6242295 w 7669439"/>
              <a:gd name="connsiteY35" fmla="*/ 3617267 h 4767395"/>
              <a:gd name="connsiteX36" fmla="*/ 6238369 w 7669439"/>
              <a:gd name="connsiteY36" fmla="*/ 3514030 h 4767395"/>
              <a:gd name="connsiteX37" fmla="*/ 6314786 w 7669439"/>
              <a:gd name="connsiteY37" fmla="*/ 3549170 h 4767395"/>
              <a:gd name="connsiteX38" fmla="*/ 6305329 w 7669439"/>
              <a:gd name="connsiteY38" fmla="*/ 3612803 h 4767395"/>
              <a:gd name="connsiteX39" fmla="*/ 6403947 w 7669439"/>
              <a:gd name="connsiteY39" fmla="*/ 3590144 h 4767395"/>
              <a:gd name="connsiteX40" fmla="*/ 6450276 w 7669439"/>
              <a:gd name="connsiteY40" fmla="*/ 3516009 h 4767395"/>
              <a:gd name="connsiteX41" fmla="*/ 6646108 w 7669439"/>
              <a:gd name="connsiteY41" fmla="*/ 3607986 h 4767395"/>
              <a:gd name="connsiteX42" fmla="*/ 6726375 w 7669439"/>
              <a:gd name="connsiteY42" fmla="*/ 3393343 h 4767395"/>
              <a:gd name="connsiteX43" fmla="*/ 7041983 w 7669439"/>
              <a:gd name="connsiteY43" fmla="*/ 3539550 h 4767395"/>
              <a:gd name="connsiteX44" fmla="*/ 7241176 w 7669439"/>
              <a:gd name="connsiteY44" fmla="*/ 3657456 h 4767395"/>
              <a:gd name="connsiteX45" fmla="*/ 7604842 w 7669439"/>
              <a:gd name="connsiteY45" fmla="*/ 3900610 h 4767395"/>
              <a:gd name="connsiteX46" fmla="*/ 7669439 w 7669439"/>
              <a:gd name="connsiteY46" fmla="*/ 3828747 h 4767395"/>
              <a:gd name="connsiteX47" fmla="*/ 6290508 w 7669439"/>
              <a:gd name="connsiteY47" fmla="*/ 2708318 h 4767395"/>
              <a:gd name="connsiteX48" fmla="*/ 4645575 w 7669439"/>
              <a:gd name="connsiteY48" fmla="*/ 1583297 h 4767395"/>
              <a:gd name="connsiteX49" fmla="*/ 3867373 w 7669439"/>
              <a:gd name="connsiteY49" fmla="*/ 1139217 h 4767395"/>
              <a:gd name="connsiteX50" fmla="*/ 3486103 w 7669439"/>
              <a:gd name="connsiteY50" fmla="*/ 704132 h 4767395"/>
              <a:gd name="connsiteX51" fmla="*/ 3074370 w 7669439"/>
              <a:gd name="connsiteY51" fmla="*/ 0 h 4767395"/>
              <a:gd name="connsiteX52" fmla="*/ 2538717 w 7669439"/>
              <a:gd name="connsiteY52" fmla="*/ 1119912 h 4767395"/>
              <a:gd name="connsiteX53" fmla="*/ 2219947 w 7669439"/>
              <a:gd name="connsiteY53" fmla="*/ 1136758 h 4767395"/>
              <a:gd name="connsiteX54" fmla="*/ 1912323 w 7669439"/>
              <a:gd name="connsiteY54" fmla="*/ 1189352 h 4767395"/>
              <a:gd name="connsiteX55" fmla="*/ 1399497 w 7669439"/>
              <a:gd name="connsiteY55" fmla="*/ 1250165 h 4767395"/>
              <a:gd name="connsiteX56" fmla="*/ 843361 w 7669439"/>
              <a:gd name="connsiteY56" fmla="*/ 1221753 h 4767395"/>
              <a:gd name="connsiteX57" fmla="*/ 679955 w 7669439"/>
              <a:gd name="connsiteY57" fmla="*/ 1461463 h 4767395"/>
              <a:gd name="connsiteX58" fmla="*/ 572088 w 7669439"/>
              <a:gd name="connsiteY58" fmla="*/ 1445451 h 4767395"/>
              <a:gd name="connsiteX59" fmla="*/ 517266 w 7669439"/>
              <a:gd name="connsiteY59" fmla="*/ 1598752 h 4767395"/>
              <a:gd name="connsiteX60" fmla="*/ 114583 w 7669439"/>
              <a:gd name="connsiteY60" fmla="*/ 1417349 h 4767395"/>
              <a:gd name="connsiteX61" fmla="*/ 111481 w 7669439"/>
              <a:gd name="connsiteY61" fmla="*/ 1600104 h 4767395"/>
              <a:gd name="connsiteX62" fmla="*/ 0 w 7669439"/>
              <a:gd name="connsiteY62" fmla="*/ 1721116 h 4767395"/>
              <a:gd name="connsiteX63" fmla="*/ 11458 w 7669439"/>
              <a:gd name="connsiteY63" fmla="*/ 1907373 h 4767395"/>
              <a:gd name="connsiteX64" fmla="*/ 145291 w 7669439"/>
              <a:gd name="connsiteY64" fmla="*/ 1903667 h 4767395"/>
              <a:gd name="connsiteX65" fmla="*/ 364227 w 7669439"/>
              <a:gd name="connsiteY65" fmla="*/ 1974207 h 4767395"/>
              <a:gd name="connsiteX66" fmla="*/ 558015 w 7669439"/>
              <a:gd name="connsiteY66" fmla="*/ 2108485 h 4767395"/>
              <a:gd name="connsiteX67" fmla="*/ 493191 w 7669439"/>
              <a:gd name="connsiteY67" fmla="*/ 2296697 h 4767395"/>
              <a:gd name="connsiteX68" fmla="*/ 730136 w 7669439"/>
              <a:gd name="connsiteY68" fmla="*/ 2526836 h 4767395"/>
              <a:gd name="connsiteX0" fmla="*/ 730136 w 7669439"/>
              <a:gd name="connsiteY0" fmla="*/ 2526836 h 4767395"/>
              <a:gd name="connsiteX1" fmla="*/ 565706 w 7669439"/>
              <a:gd name="connsiteY1" fmla="*/ 2879429 h 4767395"/>
              <a:gd name="connsiteX2" fmla="*/ 1581370 w 7669439"/>
              <a:gd name="connsiteY2" fmla="*/ 3298041 h 4767395"/>
              <a:gd name="connsiteX3" fmla="*/ 1389433 w 7669439"/>
              <a:gd name="connsiteY3" fmla="*/ 3770451 h 4767395"/>
              <a:gd name="connsiteX4" fmla="*/ 1116274 w 7669439"/>
              <a:gd name="connsiteY4" fmla="*/ 4410917 h 4767395"/>
              <a:gd name="connsiteX5" fmla="*/ 1432266 w 7669439"/>
              <a:gd name="connsiteY5" fmla="*/ 4300221 h 4767395"/>
              <a:gd name="connsiteX6" fmla="*/ 1630094 w 7669439"/>
              <a:gd name="connsiteY6" fmla="*/ 4025781 h 4767395"/>
              <a:gd name="connsiteX7" fmla="*/ 1726006 w 7669439"/>
              <a:gd name="connsiteY7" fmla="*/ 4034355 h 4767395"/>
              <a:gd name="connsiteX8" fmla="*/ 1687870 w 7669439"/>
              <a:gd name="connsiteY8" fmla="*/ 4127694 h 4767395"/>
              <a:gd name="connsiteX9" fmla="*/ 2041774 w 7669439"/>
              <a:gd name="connsiteY9" fmla="*/ 4243777 h 4767395"/>
              <a:gd name="connsiteX10" fmla="*/ 2106574 w 7669439"/>
              <a:gd name="connsiteY10" fmla="*/ 4270008 h 4767395"/>
              <a:gd name="connsiteX11" fmla="*/ 2105366 w 7669439"/>
              <a:gd name="connsiteY11" fmla="*/ 4175518 h 4767395"/>
              <a:gd name="connsiteX12" fmla="*/ 2152043 w 7669439"/>
              <a:gd name="connsiteY12" fmla="*/ 3979079 h 4767395"/>
              <a:gd name="connsiteX13" fmla="*/ 2236940 w 7669439"/>
              <a:gd name="connsiteY13" fmla="*/ 3504740 h 4767395"/>
              <a:gd name="connsiteX14" fmla="*/ 3122760 w 7669439"/>
              <a:gd name="connsiteY14" fmla="*/ 4198747 h 4767395"/>
              <a:gd name="connsiteX15" fmla="*/ 3405817 w 7669439"/>
              <a:gd name="connsiteY15" fmla="*/ 4344812 h 4767395"/>
              <a:gd name="connsiteX16" fmla="*/ 3609299 w 7669439"/>
              <a:gd name="connsiteY16" fmla="*/ 4380766 h 4767395"/>
              <a:gd name="connsiteX17" fmla="*/ 3882794 w 7669439"/>
              <a:gd name="connsiteY17" fmla="*/ 4430752 h 4767395"/>
              <a:gd name="connsiteX18" fmla="*/ 4143812 w 7669439"/>
              <a:gd name="connsiteY18" fmla="*/ 4494406 h 4767395"/>
              <a:gd name="connsiteX19" fmla="*/ 4217703 w 7669439"/>
              <a:gd name="connsiteY19" fmla="*/ 4454295 h 4767395"/>
              <a:gd name="connsiteX20" fmla="*/ 4210193 w 7669439"/>
              <a:gd name="connsiteY20" fmla="*/ 3990401 h 4767395"/>
              <a:gd name="connsiteX21" fmla="*/ 4217302 w 7669439"/>
              <a:gd name="connsiteY21" fmla="*/ 3696029 h 4767395"/>
              <a:gd name="connsiteX22" fmla="*/ 4269961 w 7669439"/>
              <a:gd name="connsiteY22" fmla="*/ 3651410 h 4767395"/>
              <a:gd name="connsiteX23" fmla="*/ 4753731 w 7669439"/>
              <a:gd name="connsiteY23" fmla="*/ 4034373 h 4767395"/>
              <a:gd name="connsiteX24" fmla="*/ 5094939 w 7669439"/>
              <a:gd name="connsiteY24" fmla="*/ 4289225 h 4767395"/>
              <a:gd name="connsiteX25" fmla="*/ 5679413 w 7669439"/>
              <a:gd name="connsiteY25" fmla="*/ 4767395 h 4767395"/>
              <a:gd name="connsiteX26" fmla="*/ 5686417 w 7669439"/>
              <a:gd name="connsiteY26" fmla="*/ 4457544 h 4767395"/>
              <a:gd name="connsiteX27" fmla="*/ 5528698 w 7669439"/>
              <a:gd name="connsiteY27" fmla="*/ 4185836 h 4767395"/>
              <a:gd name="connsiteX28" fmla="*/ 5802992 w 7669439"/>
              <a:gd name="connsiteY28" fmla="*/ 4114941 h 4767395"/>
              <a:gd name="connsiteX29" fmla="*/ 6076406 w 7669439"/>
              <a:gd name="connsiteY29" fmla="*/ 4022686 h 4767395"/>
              <a:gd name="connsiteX30" fmla="*/ 6071962 w 7669439"/>
              <a:gd name="connsiteY30" fmla="*/ 3768005 h 4767395"/>
              <a:gd name="connsiteX31" fmla="*/ 6320146 w 7669439"/>
              <a:gd name="connsiteY31" fmla="*/ 3767189 h 4767395"/>
              <a:gd name="connsiteX32" fmla="*/ 6320696 w 7669439"/>
              <a:gd name="connsiteY32" fmla="*/ 3726717 h 4767395"/>
              <a:gd name="connsiteX33" fmla="*/ 6134947 w 7669439"/>
              <a:gd name="connsiteY33" fmla="*/ 3687448 h 4767395"/>
              <a:gd name="connsiteX34" fmla="*/ 6153026 w 7669439"/>
              <a:gd name="connsiteY34" fmla="*/ 3592980 h 4767395"/>
              <a:gd name="connsiteX35" fmla="*/ 6242295 w 7669439"/>
              <a:gd name="connsiteY35" fmla="*/ 3617267 h 4767395"/>
              <a:gd name="connsiteX36" fmla="*/ 6238369 w 7669439"/>
              <a:gd name="connsiteY36" fmla="*/ 3514030 h 4767395"/>
              <a:gd name="connsiteX37" fmla="*/ 6314786 w 7669439"/>
              <a:gd name="connsiteY37" fmla="*/ 3549170 h 4767395"/>
              <a:gd name="connsiteX38" fmla="*/ 6305329 w 7669439"/>
              <a:gd name="connsiteY38" fmla="*/ 3612803 h 4767395"/>
              <a:gd name="connsiteX39" fmla="*/ 6403947 w 7669439"/>
              <a:gd name="connsiteY39" fmla="*/ 3590144 h 4767395"/>
              <a:gd name="connsiteX40" fmla="*/ 6450276 w 7669439"/>
              <a:gd name="connsiteY40" fmla="*/ 3516009 h 4767395"/>
              <a:gd name="connsiteX41" fmla="*/ 6646108 w 7669439"/>
              <a:gd name="connsiteY41" fmla="*/ 3607986 h 4767395"/>
              <a:gd name="connsiteX42" fmla="*/ 6726375 w 7669439"/>
              <a:gd name="connsiteY42" fmla="*/ 3393343 h 4767395"/>
              <a:gd name="connsiteX43" fmla="*/ 7041983 w 7669439"/>
              <a:gd name="connsiteY43" fmla="*/ 3539550 h 4767395"/>
              <a:gd name="connsiteX44" fmla="*/ 7241176 w 7669439"/>
              <a:gd name="connsiteY44" fmla="*/ 3657456 h 4767395"/>
              <a:gd name="connsiteX45" fmla="*/ 7604842 w 7669439"/>
              <a:gd name="connsiteY45" fmla="*/ 3900610 h 4767395"/>
              <a:gd name="connsiteX46" fmla="*/ 7669439 w 7669439"/>
              <a:gd name="connsiteY46" fmla="*/ 3828747 h 4767395"/>
              <a:gd name="connsiteX47" fmla="*/ 6290508 w 7669439"/>
              <a:gd name="connsiteY47" fmla="*/ 2708318 h 4767395"/>
              <a:gd name="connsiteX48" fmla="*/ 4645575 w 7669439"/>
              <a:gd name="connsiteY48" fmla="*/ 1583297 h 4767395"/>
              <a:gd name="connsiteX49" fmla="*/ 3867373 w 7669439"/>
              <a:gd name="connsiteY49" fmla="*/ 1139217 h 4767395"/>
              <a:gd name="connsiteX50" fmla="*/ 3486103 w 7669439"/>
              <a:gd name="connsiteY50" fmla="*/ 704132 h 4767395"/>
              <a:gd name="connsiteX51" fmla="*/ 3074370 w 7669439"/>
              <a:gd name="connsiteY51" fmla="*/ 0 h 4767395"/>
              <a:gd name="connsiteX52" fmla="*/ 2538717 w 7669439"/>
              <a:gd name="connsiteY52" fmla="*/ 1119912 h 4767395"/>
              <a:gd name="connsiteX53" fmla="*/ 2219947 w 7669439"/>
              <a:gd name="connsiteY53" fmla="*/ 1136758 h 4767395"/>
              <a:gd name="connsiteX54" fmla="*/ 1912323 w 7669439"/>
              <a:gd name="connsiteY54" fmla="*/ 1189352 h 4767395"/>
              <a:gd name="connsiteX55" fmla="*/ 1399497 w 7669439"/>
              <a:gd name="connsiteY55" fmla="*/ 1250165 h 4767395"/>
              <a:gd name="connsiteX56" fmla="*/ 843361 w 7669439"/>
              <a:gd name="connsiteY56" fmla="*/ 1221753 h 4767395"/>
              <a:gd name="connsiteX57" fmla="*/ 679955 w 7669439"/>
              <a:gd name="connsiteY57" fmla="*/ 1461463 h 4767395"/>
              <a:gd name="connsiteX58" fmla="*/ 572088 w 7669439"/>
              <a:gd name="connsiteY58" fmla="*/ 1445451 h 4767395"/>
              <a:gd name="connsiteX59" fmla="*/ 517266 w 7669439"/>
              <a:gd name="connsiteY59" fmla="*/ 1598752 h 4767395"/>
              <a:gd name="connsiteX60" fmla="*/ 114583 w 7669439"/>
              <a:gd name="connsiteY60" fmla="*/ 1417349 h 4767395"/>
              <a:gd name="connsiteX61" fmla="*/ 111481 w 7669439"/>
              <a:gd name="connsiteY61" fmla="*/ 1600104 h 4767395"/>
              <a:gd name="connsiteX62" fmla="*/ 0 w 7669439"/>
              <a:gd name="connsiteY62" fmla="*/ 1721116 h 4767395"/>
              <a:gd name="connsiteX63" fmla="*/ 11458 w 7669439"/>
              <a:gd name="connsiteY63" fmla="*/ 1907373 h 4767395"/>
              <a:gd name="connsiteX64" fmla="*/ 145291 w 7669439"/>
              <a:gd name="connsiteY64" fmla="*/ 1903667 h 4767395"/>
              <a:gd name="connsiteX65" fmla="*/ 364227 w 7669439"/>
              <a:gd name="connsiteY65" fmla="*/ 1974207 h 4767395"/>
              <a:gd name="connsiteX66" fmla="*/ 558015 w 7669439"/>
              <a:gd name="connsiteY66" fmla="*/ 2108485 h 4767395"/>
              <a:gd name="connsiteX67" fmla="*/ 493191 w 7669439"/>
              <a:gd name="connsiteY67" fmla="*/ 2296697 h 4767395"/>
              <a:gd name="connsiteX68" fmla="*/ 730136 w 7669439"/>
              <a:gd name="connsiteY68" fmla="*/ 2526836 h 4767395"/>
              <a:gd name="connsiteX0" fmla="*/ 730136 w 7669439"/>
              <a:gd name="connsiteY0" fmla="*/ 2526836 h 4767395"/>
              <a:gd name="connsiteX1" fmla="*/ 565706 w 7669439"/>
              <a:gd name="connsiteY1" fmla="*/ 2879429 h 4767395"/>
              <a:gd name="connsiteX2" fmla="*/ 1581370 w 7669439"/>
              <a:gd name="connsiteY2" fmla="*/ 3298041 h 4767395"/>
              <a:gd name="connsiteX3" fmla="*/ 1389433 w 7669439"/>
              <a:gd name="connsiteY3" fmla="*/ 3770451 h 4767395"/>
              <a:gd name="connsiteX4" fmla="*/ 1116274 w 7669439"/>
              <a:gd name="connsiteY4" fmla="*/ 4410917 h 4767395"/>
              <a:gd name="connsiteX5" fmla="*/ 1432266 w 7669439"/>
              <a:gd name="connsiteY5" fmla="*/ 4300221 h 4767395"/>
              <a:gd name="connsiteX6" fmla="*/ 1630094 w 7669439"/>
              <a:gd name="connsiteY6" fmla="*/ 4025781 h 4767395"/>
              <a:gd name="connsiteX7" fmla="*/ 1726006 w 7669439"/>
              <a:gd name="connsiteY7" fmla="*/ 4034355 h 4767395"/>
              <a:gd name="connsiteX8" fmla="*/ 1687870 w 7669439"/>
              <a:gd name="connsiteY8" fmla="*/ 4127694 h 4767395"/>
              <a:gd name="connsiteX9" fmla="*/ 2041774 w 7669439"/>
              <a:gd name="connsiteY9" fmla="*/ 4243777 h 4767395"/>
              <a:gd name="connsiteX10" fmla="*/ 2106574 w 7669439"/>
              <a:gd name="connsiteY10" fmla="*/ 4270008 h 4767395"/>
              <a:gd name="connsiteX11" fmla="*/ 2105366 w 7669439"/>
              <a:gd name="connsiteY11" fmla="*/ 4175518 h 4767395"/>
              <a:gd name="connsiteX12" fmla="*/ 2152043 w 7669439"/>
              <a:gd name="connsiteY12" fmla="*/ 3979079 h 4767395"/>
              <a:gd name="connsiteX13" fmla="*/ 2236940 w 7669439"/>
              <a:gd name="connsiteY13" fmla="*/ 3504740 h 4767395"/>
              <a:gd name="connsiteX14" fmla="*/ 3122760 w 7669439"/>
              <a:gd name="connsiteY14" fmla="*/ 4198747 h 4767395"/>
              <a:gd name="connsiteX15" fmla="*/ 3405817 w 7669439"/>
              <a:gd name="connsiteY15" fmla="*/ 4344812 h 4767395"/>
              <a:gd name="connsiteX16" fmla="*/ 3609299 w 7669439"/>
              <a:gd name="connsiteY16" fmla="*/ 4380766 h 4767395"/>
              <a:gd name="connsiteX17" fmla="*/ 3882794 w 7669439"/>
              <a:gd name="connsiteY17" fmla="*/ 4430752 h 4767395"/>
              <a:gd name="connsiteX18" fmla="*/ 4143812 w 7669439"/>
              <a:gd name="connsiteY18" fmla="*/ 4494406 h 4767395"/>
              <a:gd name="connsiteX19" fmla="*/ 4217703 w 7669439"/>
              <a:gd name="connsiteY19" fmla="*/ 4454295 h 4767395"/>
              <a:gd name="connsiteX20" fmla="*/ 4210193 w 7669439"/>
              <a:gd name="connsiteY20" fmla="*/ 3990401 h 4767395"/>
              <a:gd name="connsiteX21" fmla="*/ 4217302 w 7669439"/>
              <a:gd name="connsiteY21" fmla="*/ 3696029 h 4767395"/>
              <a:gd name="connsiteX22" fmla="*/ 4269961 w 7669439"/>
              <a:gd name="connsiteY22" fmla="*/ 3651410 h 4767395"/>
              <a:gd name="connsiteX23" fmla="*/ 4753731 w 7669439"/>
              <a:gd name="connsiteY23" fmla="*/ 4034373 h 4767395"/>
              <a:gd name="connsiteX24" fmla="*/ 5094939 w 7669439"/>
              <a:gd name="connsiteY24" fmla="*/ 4289225 h 4767395"/>
              <a:gd name="connsiteX25" fmla="*/ 5679413 w 7669439"/>
              <a:gd name="connsiteY25" fmla="*/ 4767395 h 4767395"/>
              <a:gd name="connsiteX26" fmla="*/ 5686417 w 7669439"/>
              <a:gd name="connsiteY26" fmla="*/ 4457544 h 4767395"/>
              <a:gd name="connsiteX27" fmla="*/ 5528698 w 7669439"/>
              <a:gd name="connsiteY27" fmla="*/ 4185836 h 4767395"/>
              <a:gd name="connsiteX28" fmla="*/ 5802992 w 7669439"/>
              <a:gd name="connsiteY28" fmla="*/ 4114941 h 4767395"/>
              <a:gd name="connsiteX29" fmla="*/ 6076406 w 7669439"/>
              <a:gd name="connsiteY29" fmla="*/ 4022686 h 4767395"/>
              <a:gd name="connsiteX30" fmla="*/ 6071962 w 7669439"/>
              <a:gd name="connsiteY30" fmla="*/ 3768005 h 4767395"/>
              <a:gd name="connsiteX31" fmla="*/ 6320146 w 7669439"/>
              <a:gd name="connsiteY31" fmla="*/ 3767189 h 4767395"/>
              <a:gd name="connsiteX32" fmla="*/ 6320696 w 7669439"/>
              <a:gd name="connsiteY32" fmla="*/ 3726717 h 4767395"/>
              <a:gd name="connsiteX33" fmla="*/ 6134947 w 7669439"/>
              <a:gd name="connsiteY33" fmla="*/ 3687448 h 4767395"/>
              <a:gd name="connsiteX34" fmla="*/ 6153026 w 7669439"/>
              <a:gd name="connsiteY34" fmla="*/ 3592980 h 4767395"/>
              <a:gd name="connsiteX35" fmla="*/ 6242295 w 7669439"/>
              <a:gd name="connsiteY35" fmla="*/ 3617267 h 4767395"/>
              <a:gd name="connsiteX36" fmla="*/ 6238369 w 7669439"/>
              <a:gd name="connsiteY36" fmla="*/ 3514030 h 4767395"/>
              <a:gd name="connsiteX37" fmla="*/ 6314786 w 7669439"/>
              <a:gd name="connsiteY37" fmla="*/ 3549170 h 4767395"/>
              <a:gd name="connsiteX38" fmla="*/ 6305329 w 7669439"/>
              <a:gd name="connsiteY38" fmla="*/ 3612803 h 4767395"/>
              <a:gd name="connsiteX39" fmla="*/ 6403947 w 7669439"/>
              <a:gd name="connsiteY39" fmla="*/ 3590144 h 4767395"/>
              <a:gd name="connsiteX40" fmla="*/ 6450276 w 7669439"/>
              <a:gd name="connsiteY40" fmla="*/ 3516009 h 4767395"/>
              <a:gd name="connsiteX41" fmla="*/ 6646108 w 7669439"/>
              <a:gd name="connsiteY41" fmla="*/ 3607986 h 4767395"/>
              <a:gd name="connsiteX42" fmla="*/ 6726375 w 7669439"/>
              <a:gd name="connsiteY42" fmla="*/ 3393343 h 4767395"/>
              <a:gd name="connsiteX43" fmla="*/ 7041983 w 7669439"/>
              <a:gd name="connsiteY43" fmla="*/ 3539550 h 4767395"/>
              <a:gd name="connsiteX44" fmla="*/ 7241176 w 7669439"/>
              <a:gd name="connsiteY44" fmla="*/ 3657456 h 4767395"/>
              <a:gd name="connsiteX45" fmla="*/ 7604842 w 7669439"/>
              <a:gd name="connsiteY45" fmla="*/ 3900610 h 4767395"/>
              <a:gd name="connsiteX46" fmla="*/ 7669439 w 7669439"/>
              <a:gd name="connsiteY46" fmla="*/ 3828747 h 4767395"/>
              <a:gd name="connsiteX47" fmla="*/ 6290508 w 7669439"/>
              <a:gd name="connsiteY47" fmla="*/ 2708318 h 4767395"/>
              <a:gd name="connsiteX48" fmla="*/ 4645575 w 7669439"/>
              <a:gd name="connsiteY48" fmla="*/ 1583297 h 4767395"/>
              <a:gd name="connsiteX49" fmla="*/ 3867373 w 7669439"/>
              <a:gd name="connsiteY49" fmla="*/ 1139217 h 4767395"/>
              <a:gd name="connsiteX50" fmla="*/ 3486103 w 7669439"/>
              <a:gd name="connsiteY50" fmla="*/ 704132 h 4767395"/>
              <a:gd name="connsiteX51" fmla="*/ 3074370 w 7669439"/>
              <a:gd name="connsiteY51" fmla="*/ 0 h 4767395"/>
              <a:gd name="connsiteX52" fmla="*/ 2538717 w 7669439"/>
              <a:gd name="connsiteY52" fmla="*/ 1119912 h 4767395"/>
              <a:gd name="connsiteX53" fmla="*/ 2219947 w 7669439"/>
              <a:gd name="connsiteY53" fmla="*/ 1136758 h 4767395"/>
              <a:gd name="connsiteX54" fmla="*/ 1912323 w 7669439"/>
              <a:gd name="connsiteY54" fmla="*/ 1189352 h 4767395"/>
              <a:gd name="connsiteX55" fmla="*/ 1399497 w 7669439"/>
              <a:gd name="connsiteY55" fmla="*/ 1250165 h 4767395"/>
              <a:gd name="connsiteX56" fmla="*/ 843361 w 7669439"/>
              <a:gd name="connsiteY56" fmla="*/ 1221753 h 4767395"/>
              <a:gd name="connsiteX57" fmla="*/ 679955 w 7669439"/>
              <a:gd name="connsiteY57" fmla="*/ 1461463 h 4767395"/>
              <a:gd name="connsiteX58" fmla="*/ 572088 w 7669439"/>
              <a:gd name="connsiteY58" fmla="*/ 1445451 h 4767395"/>
              <a:gd name="connsiteX59" fmla="*/ 517266 w 7669439"/>
              <a:gd name="connsiteY59" fmla="*/ 1598752 h 4767395"/>
              <a:gd name="connsiteX60" fmla="*/ 114583 w 7669439"/>
              <a:gd name="connsiteY60" fmla="*/ 1417349 h 4767395"/>
              <a:gd name="connsiteX61" fmla="*/ 111481 w 7669439"/>
              <a:gd name="connsiteY61" fmla="*/ 1600104 h 4767395"/>
              <a:gd name="connsiteX62" fmla="*/ 0 w 7669439"/>
              <a:gd name="connsiteY62" fmla="*/ 1721116 h 4767395"/>
              <a:gd name="connsiteX63" fmla="*/ 11458 w 7669439"/>
              <a:gd name="connsiteY63" fmla="*/ 1907373 h 4767395"/>
              <a:gd name="connsiteX64" fmla="*/ 145291 w 7669439"/>
              <a:gd name="connsiteY64" fmla="*/ 1903667 h 4767395"/>
              <a:gd name="connsiteX65" fmla="*/ 364227 w 7669439"/>
              <a:gd name="connsiteY65" fmla="*/ 1974207 h 4767395"/>
              <a:gd name="connsiteX66" fmla="*/ 558015 w 7669439"/>
              <a:gd name="connsiteY66" fmla="*/ 2108485 h 4767395"/>
              <a:gd name="connsiteX67" fmla="*/ 493191 w 7669439"/>
              <a:gd name="connsiteY67" fmla="*/ 2296697 h 4767395"/>
              <a:gd name="connsiteX68" fmla="*/ 730136 w 7669439"/>
              <a:gd name="connsiteY68" fmla="*/ 2526836 h 4767395"/>
              <a:gd name="connsiteX0" fmla="*/ 730136 w 7669439"/>
              <a:gd name="connsiteY0" fmla="*/ 2526836 h 4767395"/>
              <a:gd name="connsiteX1" fmla="*/ 565706 w 7669439"/>
              <a:gd name="connsiteY1" fmla="*/ 2879429 h 4767395"/>
              <a:gd name="connsiteX2" fmla="*/ 1581370 w 7669439"/>
              <a:gd name="connsiteY2" fmla="*/ 3298041 h 4767395"/>
              <a:gd name="connsiteX3" fmla="*/ 1389433 w 7669439"/>
              <a:gd name="connsiteY3" fmla="*/ 3770451 h 4767395"/>
              <a:gd name="connsiteX4" fmla="*/ 1116274 w 7669439"/>
              <a:gd name="connsiteY4" fmla="*/ 4410917 h 4767395"/>
              <a:gd name="connsiteX5" fmla="*/ 1432266 w 7669439"/>
              <a:gd name="connsiteY5" fmla="*/ 4300221 h 4767395"/>
              <a:gd name="connsiteX6" fmla="*/ 1630094 w 7669439"/>
              <a:gd name="connsiteY6" fmla="*/ 4025781 h 4767395"/>
              <a:gd name="connsiteX7" fmla="*/ 1726006 w 7669439"/>
              <a:gd name="connsiteY7" fmla="*/ 4034355 h 4767395"/>
              <a:gd name="connsiteX8" fmla="*/ 1687870 w 7669439"/>
              <a:gd name="connsiteY8" fmla="*/ 4127694 h 4767395"/>
              <a:gd name="connsiteX9" fmla="*/ 2041774 w 7669439"/>
              <a:gd name="connsiteY9" fmla="*/ 4243777 h 4767395"/>
              <a:gd name="connsiteX10" fmla="*/ 2106574 w 7669439"/>
              <a:gd name="connsiteY10" fmla="*/ 4270008 h 4767395"/>
              <a:gd name="connsiteX11" fmla="*/ 2105366 w 7669439"/>
              <a:gd name="connsiteY11" fmla="*/ 4175518 h 4767395"/>
              <a:gd name="connsiteX12" fmla="*/ 2152043 w 7669439"/>
              <a:gd name="connsiteY12" fmla="*/ 3979079 h 4767395"/>
              <a:gd name="connsiteX13" fmla="*/ 2236940 w 7669439"/>
              <a:gd name="connsiteY13" fmla="*/ 3504740 h 4767395"/>
              <a:gd name="connsiteX14" fmla="*/ 3122760 w 7669439"/>
              <a:gd name="connsiteY14" fmla="*/ 4198747 h 4767395"/>
              <a:gd name="connsiteX15" fmla="*/ 3405817 w 7669439"/>
              <a:gd name="connsiteY15" fmla="*/ 4344812 h 4767395"/>
              <a:gd name="connsiteX16" fmla="*/ 3609299 w 7669439"/>
              <a:gd name="connsiteY16" fmla="*/ 4380766 h 4767395"/>
              <a:gd name="connsiteX17" fmla="*/ 3882794 w 7669439"/>
              <a:gd name="connsiteY17" fmla="*/ 4430752 h 4767395"/>
              <a:gd name="connsiteX18" fmla="*/ 4143812 w 7669439"/>
              <a:gd name="connsiteY18" fmla="*/ 4494406 h 4767395"/>
              <a:gd name="connsiteX19" fmla="*/ 4217703 w 7669439"/>
              <a:gd name="connsiteY19" fmla="*/ 4454295 h 4767395"/>
              <a:gd name="connsiteX20" fmla="*/ 4210193 w 7669439"/>
              <a:gd name="connsiteY20" fmla="*/ 3990401 h 4767395"/>
              <a:gd name="connsiteX21" fmla="*/ 4217302 w 7669439"/>
              <a:gd name="connsiteY21" fmla="*/ 3696029 h 4767395"/>
              <a:gd name="connsiteX22" fmla="*/ 4269961 w 7669439"/>
              <a:gd name="connsiteY22" fmla="*/ 3651410 h 4767395"/>
              <a:gd name="connsiteX23" fmla="*/ 4753731 w 7669439"/>
              <a:gd name="connsiteY23" fmla="*/ 4034373 h 4767395"/>
              <a:gd name="connsiteX24" fmla="*/ 5094939 w 7669439"/>
              <a:gd name="connsiteY24" fmla="*/ 4289225 h 4767395"/>
              <a:gd name="connsiteX25" fmla="*/ 5679413 w 7669439"/>
              <a:gd name="connsiteY25" fmla="*/ 4767395 h 4767395"/>
              <a:gd name="connsiteX26" fmla="*/ 5686417 w 7669439"/>
              <a:gd name="connsiteY26" fmla="*/ 4457544 h 4767395"/>
              <a:gd name="connsiteX27" fmla="*/ 5528698 w 7669439"/>
              <a:gd name="connsiteY27" fmla="*/ 4185836 h 4767395"/>
              <a:gd name="connsiteX28" fmla="*/ 5802992 w 7669439"/>
              <a:gd name="connsiteY28" fmla="*/ 4114941 h 4767395"/>
              <a:gd name="connsiteX29" fmla="*/ 6076406 w 7669439"/>
              <a:gd name="connsiteY29" fmla="*/ 4022686 h 4767395"/>
              <a:gd name="connsiteX30" fmla="*/ 6071962 w 7669439"/>
              <a:gd name="connsiteY30" fmla="*/ 3768005 h 4767395"/>
              <a:gd name="connsiteX31" fmla="*/ 6320146 w 7669439"/>
              <a:gd name="connsiteY31" fmla="*/ 3767189 h 4767395"/>
              <a:gd name="connsiteX32" fmla="*/ 6320696 w 7669439"/>
              <a:gd name="connsiteY32" fmla="*/ 3726717 h 4767395"/>
              <a:gd name="connsiteX33" fmla="*/ 6134947 w 7669439"/>
              <a:gd name="connsiteY33" fmla="*/ 3687448 h 4767395"/>
              <a:gd name="connsiteX34" fmla="*/ 6153026 w 7669439"/>
              <a:gd name="connsiteY34" fmla="*/ 3592980 h 4767395"/>
              <a:gd name="connsiteX35" fmla="*/ 6242295 w 7669439"/>
              <a:gd name="connsiteY35" fmla="*/ 3617267 h 4767395"/>
              <a:gd name="connsiteX36" fmla="*/ 6238369 w 7669439"/>
              <a:gd name="connsiteY36" fmla="*/ 3514030 h 4767395"/>
              <a:gd name="connsiteX37" fmla="*/ 6314786 w 7669439"/>
              <a:gd name="connsiteY37" fmla="*/ 3549170 h 4767395"/>
              <a:gd name="connsiteX38" fmla="*/ 6305329 w 7669439"/>
              <a:gd name="connsiteY38" fmla="*/ 3612803 h 4767395"/>
              <a:gd name="connsiteX39" fmla="*/ 6403947 w 7669439"/>
              <a:gd name="connsiteY39" fmla="*/ 3590144 h 4767395"/>
              <a:gd name="connsiteX40" fmla="*/ 6450276 w 7669439"/>
              <a:gd name="connsiteY40" fmla="*/ 3516009 h 4767395"/>
              <a:gd name="connsiteX41" fmla="*/ 6646108 w 7669439"/>
              <a:gd name="connsiteY41" fmla="*/ 3607986 h 4767395"/>
              <a:gd name="connsiteX42" fmla="*/ 6726375 w 7669439"/>
              <a:gd name="connsiteY42" fmla="*/ 3393343 h 4767395"/>
              <a:gd name="connsiteX43" fmla="*/ 7041983 w 7669439"/>
              <a:gd name="connsiteY43" fmla="*/ 3539550 h 4767395"/>
              <a:gd name="connsiteX44" fmla="*/ 7241176 w 7669439"/>
              <a:gd name="connsiteY44" fmla="*/ 3657456 h 4767395"/>
              <a:gd name="connsiteX45" fmla="*/ 7604842 w 7669439"/>
              <a:gd name="connsiteY45" fmla="*/ 3900610 h 4767395"/>
              <a:gd name="connsiteX46" fmla="*/ 7669439 w 7669439"/>
              <a:gd name="connsiteY46" fmla="*/ 3828747 h 4767395"/>
              <a:gd name="connsiteX47" fmla="*/ 6290508 w 7669439"/>
              <a:gd name="connsiteY47" fmla="*/ 2708318 h 4767395"/>
              <a:gd name="connsiteX48" fmla="*/ 4645575 w 7669439"/>
              <a:gd name="connsiteY48" fmla="*/ 1583297 h 4767395"/>
              <a:gd name="connsiteX49" fmla="*/ 3867373 w 7669439"/>
              <a:gd name="connsiteY49" fmla="*/ 1139217 h 4767395"/>
              <a:gd name="connsiteX50" fmla="*/ 3486103 w 7669439"/>
              <a:gd name="connsiteY50" fmla="*/ 704132 h 4767395"/>
              <a:gd name="connsiteX51" fmla="*/ 3074370 w 7669439"/>
              <a:gd name="connsiteY51" fmla="*/ 0 h 4767395"/>
              <a:gd name="connsiteX52" fmla="*/ 2538717 w 7669439"/>
              <a:gd name="connsiteY52" fmla="*/ 1119912 h 4767395"/>
              <a:gd name="connsiteX53" fmla="*/ 2219947 w 7669439"/>
              <a:gd name="connsiteY53" fmla="*/ 1136758 h 4767395"/>
              <a:gd name="connsiteX54" fmla="*/ 1912323 w 7669439"/>
              <a:gd name="connsiteY54" fmla="*/ 1189352 h 4767395"/>
              <a:gd name="connsiteX55" fmla="*/ 1399497 w 7669439"/>
              <a:gd name="connsiteY55" fmla="*/ 1250165 h 4767395"/>
              <a:gd name="connsiteX56" fmla="*/ 843361 w 7669439"/>
              <a:gd name="connsiteY56" fmla="*/ 1221753 h 4767395"/>
              <a:gd name="connsiteX57" fmla="*/ 679955 w 7669439"/>
              <a:gd name="connsiteY57" fmla="*/ 1461463 h 4767395"/>
              <a:gd name="connsiteX58" fmla="*/ 572088 w 7669439"/>
              <a:gd name="connsiteY58" fmla="*/ 1445451 h 4767395"/>
              <a:gd name="connsiteX59" fmla="*/ 517266 w 7669439"/>
              <a:gd name="connsiteY59" fmla="*/ 1598752 h 4767395"/>
              <a:gd name="connsiteX60" fmla="*/ 114583 w 7669439"/>
              <a:gd name="connsiteY60" fmla="*/ 1417349 h 4767395"/>
              <a:gd name="connsiteX61" fmla="*/ 111481 w 7669439"/>
              <a:gd name="connsiteY61" fmla="*/ 1600104 h 4767395"/>
              <a:gd name="connsiteX62" fmla="*/ 0 w 7669439"/>
              <a:gd name="connsiteY62" fmla="*/ 1721116 h 4767395"/>
              <a:gd name="connsiteX63" fmla="*/ 11458 w 7669439"/>
              <a:gd name="connsiteY63" fmla="*/ 1907373 h 4767395"/>
              <a:gd name="connsiteX64" fmla="*/ 145291 w 7669439"/>
              <a:gd name="connsiteY64" fmla="*/ 1903667 h 4767395"/>
              <a:gd name="connsiteX65" fmla="*/ 364227 w 7669439"/>
              <a:gd name="connsiteY65" fmla="*/ 1974207 h 4767395"/>
              <a:gd name="connsiteX66" fmla="*/ 558015 w 7669439"/>
              <a:gd name="connsiteY66" fmla="*/ 2108485 h 4767395"/>
              <a:gd name="connsiteX67" fmla="*/ 493191 w 7669439"/>
              <a:gd name="connsiteY67" fmla="*/ 2296697 h 4767395"/>
              <a:gd name="connsiteX68" fmla="*/ 730136 w 7669439"/>
              <a:gd name="connsiteY68" fmla="*/ 2526836 h 4767395"/>
              <a:gd name="connsiteX0" fmla="*/ 730136 w 7669439"/>
              <a:gd name="connsiteY0" fmla="*/ 2526836 h 4767395"/>
              <a:gd name="connsiteX1" fmla="*/ 565706 w 7669439"/>
              <a:gd name="connsiteY1" fmla="*/ 2879429 h 4767395"/>
              <a:gd name="connsiteX2" fmla="*/ 1581370 w 7669439"/>
              <a:gd name="connsiteY2" fmla="*/ 3298041 h 4767395"/>
              <a:gd name="connsiteX3" fmla="*/ 1389433 w 7669439"/>
              <a:gd name="connsiteY3" fmla="*/ 3770451 h 4767395"/>
              <a:gd name="connsiteX4" fmla="*/ 1116274 w 7669439"/>
              <a:gd name="connsiteY4" fmla="*/ 4410917 h 4767395"/>
              <a:gd name="connsiteX5" fmla="*/ 1432266 w 7669439"/>
              <a:gd name="connsiteY5" fmla="*/ 4300221 h 4767395"/>
              <a:gd name="connsiteX6" fmla="*/ 1630094 w 7669439"/>
              <a:gd name="connsiteY6" fmla="*/ 4025781 h 4767395"/>
              <a:gd name="connsiteX7" fmla="*/ 1726006 w 7669439"/>
              <a:gd name="connsiteY7" fmla="*/ 4034355 h 4767395"/>
              <a:gd name="connsiteX8" fmla="*/ 1687870 w 7669439"/>
              <a:gd name="connsiteY8" fmla="*/ 4127694 h 4767395"/>
              <a:gd name="connsiteX9" fmla="*/ 2041774 w 7669439"/>
              <a:gd name="connsiteY9" fmla="*/ 4243777 h 4767395"/>
              <a:gd name="connsiteX10" fmla="*/ 2106574 w 7669439"/>
              <a:gd name="connsiteY10" fmla="*/ 4270008 h 4767395"/>
              <a:gd name="connsiteX11" fmla="*/ 2105366 w 7669439"/>
              <a:gd name="connsiteY11" fmla="*/ 4175518 h 4767395"/>
              <a:gd name="connsiteX12" fmla="*/ 2152043 w 7669439"/>
              <a:gd name="connsiteY12" fmla="*/ 3979079 h 4767395"/>
              <a:gd name="connsiteX13" fmla="*/ 2236940 w 7669439"/>
              <a:gd name="connsiteY13" fmla="*/ 3504740 h 4767395"/>
              <a:gd name="connsiteX14" fmla="*/ 3122760 w 7669439"/>
              <a:gd name="connsiteY14" fmla="*/ 4198747 h 4767395"/>
              <a:gd name="connsiteX15" fmla="*/ 3405817 w 7669439"/>
              <a:gd name="connsiteY15" fmla="*/ 4344812 h 4767395"/>
              <a:gd name="connsiteX16" fmla="*/ 3609299 w 7669439"/>
              <a:gd name="connsiteY16" fmla="*/ 4380766 h 4767395"/>
              <a:gd name="connsiteX17" fmla="*/ 3882794 w 7669439"/>
              <a:gd name="connsiteY17" fmla="*/ 4430752 h 4767395"/>
              <a:gd name="connsiteX18" fmla="*/ 4143812 w 7669439"/>
              <a:gd name="connsiteY18" fmla="*/ 4494406 h 4767395"/>
              <a:gd name="connsiteX19" fmla="*/ 4217703 w 7669439"/>
              <a:gd name="connsiteY19" fmla="*/ 4454295 h 4767395"/>
              <a:gd name="connsiteX20" fmla="*/ 4210193 w 7669439"/>
              <a:gd name="connsiteY20" fmla="*/ 3990401 h 4767395"/>
              <a:gd name="connsiteX21" fmla="*/ 4217302 w 7669439"/>
              <a:gd name="connsiteY21" fmla="*/ 3696029 h 4767395"/>
              <a:gd name="connsiteX22" fmla="*/ 4269961 w 7669439"/>
              <a:gd name="connsiteY22" fmla="*/ 3651410 h 4767395"/>
              <a:gd name="connsiteX23" fmla="*/ 4753731 w 7669439"/>
              <a:gd name="connsiteY23" fmla="*/ 4034373 h 4767395"/>
              <a:gd name="connsiteX24" fmla="*/ 5094939 w 7669439"/>
              <a:gd name="connsiteY24" fmla="*/ 4289225 h 4767395"/>
              <a:gd name="connsiteX25" fmla="*/ 5679413 w 7669439"/>
              <a:gd name="connsiteY25" fmla="*/ 4767395 h 4767395"/>
              <a:gd name="connsiteX26" fmla="*/ 5686417 w 7669439"/>
              <a:gd name="connsiteY26" fmla="*/ 4457544 h 4767395"/>
              <a:gd name="connsiteX27" fmla="*/ 5528698 w 7669439"/>
              <a:gd name="connsiteY27" fmla="*/ 4185836 h 4767395"/>
              <a:gd name="connsiteX28" fmla="*/ 5802992 w 7669439"/>
              <a:gd name="connsiteY28" fmla="*/ 4114941 h 4767395"/>
              <a:gd name="connsiteX29" fmla="*/ 6076406 w 7669439"/>
              <a:gd name="connsiteY29" fmla="*/ 4022686 h 4767395"/>
              <a:gd name="connsiteX30" fmla="*/ 6071962 w 7669439"/>
              <a:gd name="connsiteY30" fmla="*/ 3768005 h 4767395"/>
              <a:gd name="connsiteX31" fmla="*/ 6320146 w 7669439"/>
              <a:gd name="connsiteY31" fmla="*/ 3767189 h 4767395"/>
              <a:gd name="connsiteX32" fmla="*/ 6320696 w 7669439"/>
              <a:gd name="connsiteY32" fmla="*/ 3726717 h 4767395"/>
              <a:gd name="connsiteX33" fmla="*/ 6134947 w 7669439"/>
              <a:gd name="connsiteY33" fmla="*/ 3687448 h 4767395"/>
              <a:gd name="connsiteX34" fmla="*/ 6153026 w 7669439"/>
              <a:gd name="connsiteY34" fmla="*/ 3592980 h 4767395"/>
              <a:gd name="connsiteX35" fmla="*/ 6242295 w 7669439"/>
              <a:gd name="connsiteY35" fmla="*/ 3617267 h 4767395"/>
              <a:gd name="connsiteX36" fmla="*/ 6238369 w 7669439"/>
              <a:gd name="connsiteY36" fmla="*/ 3514030 h 4767395"/>
              <a:gd name="connsiteX37" fmla="*/ 6314786 w 7669439"/>
              <a:gd name="connsiteY37" fmla="*/ 3549170 h 4767395"/>
              <a:gd name="connsiteX38" fmla="*/ 6305329 w 7669439"/>
              <a:gd name="connsiteY38" fmla="*/ 3612803 h 4767395"/>
              <a:gd name="connsiteX39" fmla="*/ 6403947 w 7669439"/>
              <a:gd name="connsiteY39" fmla="*/ 3590144 h 4767395"/>
              <a:gd name="connsiteX40" fmla="*/ 6450276 w 7669439"/>
              <a:gd name="connsiteY40" fmla="*/ 3516009 h 4767395"/>
              <a:gd name="connsiteX41" fmla="*/ 6646108 w 7669439"/>
              <a:gd name="connsiteY41" fmla="*/ 3607986 h 4767395"/>
              <a:gd name="connsiteX42" fmla="*/ 6726375 w 7669439"/>
              <a:gd name="connsiteY42" fmla="*/ 3393343 h 4767395"/>
              <a:gd name="connsiteX43" fmla="*/ 7041983 w 7669439"/>
              <a:gd name="connsiteY43" fmla="*/ 3539550 h 4767395"/>
              <a:gd name="connsiteX44" fmla="*/ 7241176 w 7669439"/>
              <a:gd name="connsiteY44" fmla="*/ 3657456 h 4767395"/>
              <a:gd name="connsiteX45" fmla="*/ 7604842 w 7669439"/>
              <a:gd name="connsiteY45" fmla="*/ 3900610 h 4767395"/>
              <a:gd name="connsiteX46" fmla="*/ 7669439 w 7669439"/>
              <a:gd name="connsiteY46" fmla="*/ 3828747 h 4767395"/>
              <a:gd name="connsiteX47" fmla="*/ 6290508 w 7669439"/>
              <a:gd name="connsiteY47" fmla="*/ 2708318 h 4767395"/>
              <a:gd name="connsiteX48" fmla="*/ 4645575 w 7669439"/>
              <a:gd name="connsiteY48" fmla="*/ 1583297 h 4767395"/>
              <a:gd name="connsiteX49" fmla="*/ 3867373 w 7669439"/>
              <a:gd name="connsiteY49" fmla="*/ 1139217 h 4767395"/>
              <a:gd name="connsiteX50" fmla="*/ 3486103 w 7669439"/>
              <a:gd name="connsiteY50" fmla="*/ 704132 h 4767395"/>
              <a:gd name="connsiteX51" fmla="*/ 3074370 w 7669439"/>
              <a:gd name="connsiteY51" fmla="*/ 0 h 4767395"/>
              <a:gd name="connsiteX52" fmla="*/ 2538717 w 7669439"/>
              <a:gd name="connsiteY52" fmla="*/ 1119912 h 4767395"/>
              <a:gd name="connsiteX53" fmla="*/ 2219947 w 7669439"/>
              <a:gd name="connsiteY53" fmla="*/ 1136758 h 4767395"/>
              <a:gd name="connsiteX54" fmla="*/ 1912323 w 7669439"/>
              <a:gd name="connsiteY54" fmla="*/ 1189352 h 4767395"/>
              <a:gd name="connsiteX55" fmla="*/ 1399497 w 7669439"/>
              <a:gd name="connsiteY55" fmla="*/ 1250165 h 4767395"/>
              <a:gd name="connsiteX56" fmla="*/ 843361 w 7669439"/>
              <a:gd name="connsiteY56" fmla="*/ 1221753 h 4767395"/>
              <a:gd name="connsiteX57" fmla="*/ 679955 w 7669439"/>
              <a:gd name="connsiteY57" fmla="*/ 1461463 h 4767395"/>
              <a:gd name="connsiteX58" fmla="*/ 572088 w 7669439"/>
              <a:gd name="connsiteY58" fmla="*/ 1445451 h 4767395"/>
              <a:gd name="connsiteX59" fmla="*/ 517266 w 7669439"/>
              <a:gd name="connsiteY59" fmla="*/ 1598752 h 4767395"/>
              <a:gd name="connsiteX60" fmla="*/ 114583 w 7669439"/>
              <a:gd name="connsiteY60" fmla="*/ 1417349 h 4767395"/>
              <a:gd name="connsiteX61" fmla="*/ 111481 w 7669439"/>
              <a:gd name="connsiteY61" fmla="*/ 1600104 h 4767395"/>
              <a:gd name="connsiteX62" fmla="*/ 0 w 7669439"/>
              <a:gd name="connsiteY62" fmla="*/ 1721116 h 4767395"/>
              <a:gd name="connsiteX63" fmla="*/ 11458 w 7669439"/>
              <a:gd name="connsiteY63" fmla="*/ 1907373 h 4767395"/>
              <a:gd name="connsiteX64" fmla="*/ 145291 w 7669439"/>
              <a:gd name="connsiteY64" fmla="*/ 1903667 h 4767395"/>
              <a:gd name="connsiteX65" fmla="*/ 364227 w 7669439"/>
              <a:gd name="connsiteY65" fmla="*/ 1974207 h 4767395"/>
              <a:gd name="connsiteX66" fmla="*/ 558015 w 7669439"/>
              <a:gd name="connsiteY66" fmla="*/ 2108485 h 4767395"/>
              <a:gd name="connsiteX67" fmla="*/ 493191 w 7669439"/>
              <a:gd name="connsiteY67" fmla="*/ 2296697 h 4767395"/>
              <a:gd name="connsiteX68" fmla="*/ 730136 w 7669439"/>
              <a:gd name="connsiteY68" fmla="*/ 2526836 h 4767395"/>
              <a:gd name="connsiteX0" fmla="*/ 730136 w 7669439"/>
              <a:gd name="connsiteY0" fmla="*/ 2526836 h 4767395"/>
              <a:gd name="connsiteX1" fmla="*/ 565706 w 7669439"/>
              <a:gd name="connsiteY1" fmla="*/ 2879429 h 4767395"/>
              <a:gd name="connsiteX2" fmla="*/ 1581370 w 7669439"/>
              <a:gd name="connsiteY2" fmla="*/ 3298041 h 4767395"/>
              <a:gd name="connsiteX3" fmla="*/ 1389433 w 7669439"/>
              <a:gd name="connsiteY3" fmla="*/ 3770451 h 4767395"/>
              <a:gd name="connsiteX4" fmla="*/ 1116274 w 7669439"/>
              <a:gd name="connsiteY4" fmla="*/ 4410917 h 4767395"/>
              <a:gd name="connsiteX5" fmla="*/ 1432266 w 7669439"/>
              <a:gd name="connsiteY5" fmla="*/ 4300221 h 4767395"/>
              <a:gd name="connsiteX6" fmla="*/ 1630094 w 7669439"/>
              <a:gd name="connsiteY6" fmla="*/ 4025781 h 4767395"/>
              <a:gd name="connsiteX7" fmla="*/ 1726006 w 7669439"/>
              <a:gd name="connsiteY7" fmla="*/ 4034355 h 4767395"/>
              <a:gd name="connsiteX8" fmla="*/ 1687870 w 7669439"/>
              <a:gd name="connsiteY8" fmla="*/ 4127694 h 4767395"/>
              <a:gd name="connsiteX9" fmla="*/ 2041774 w 7669439"/>
              <a:gd name="connsiteY9" fmla="*/ 4243777 h 4767395"/>
              <a:gd name="connsiteX10" fmla="*/ 2106574 w 7669439"/>
              <a:gd name="connsiteY10" fmla="*/ 4270008 h 4767395"/>
              <a:gd name="connsiteX11" fmla="*/ 2105366 w 7669439"/>
              <a:gd name="connsiteY11" fmla="*/ 4175518 h 4767395"/>
              <a:gd name="connsiteX12" fmla="*/ 2152043 w 7669439"/>
              <a:gd name="connsiteY12" fmla="*/ 3979079 h 4767395"/>
              <a:gd name="connsiteX13" fmla="*/ 2236940 w 7669439"/>
              <a:gd name="connsiteY13" fmla="*/ 3504740 h 4767395"/>
              <a:gd name="connsiteX14" fmla="*/ 3122760 w 7669439"/>
              <a:gd name="connsiteY14" fmla="*/ 4198747 h 4767395"/>
              <a:gd name="connsiteX15" fmla="*/ 3405817 w 7669439"/>
              <a:gd name="connsiteY15" fmla="*/ 4344812 h 4767395"/>
              <a:gd name="connsiteX16" fmla="*/ 3609299 w 7669439"/>
              <a:gd name="connsiteY16" fmla="*/ 4380766 h 4767395"/>
              <a:gd name="connsiteX17" fmla="*/ 3882794 w 7669439"/>
              <a:gd name="connsiteY17" fmla="*/ 4430752 h 4767395"/>
              <a:gd name="connsiteX18" fmla="*/ 4143812 w 7669439"/>
              <a:gd name="connsiteY18" fmla="*/ 4494406 h 4767395"/>
              <a:gd name="connsiteX19" fmla="*/ 4217703 w 7669439"/>
              <a:gd name="connsiteY19" fmla="*/ 4454295 h 4767395"/>
              <a:gd name="connsiteX20" fmla="*/ 4210193 w 7669439"/>
              <a:gd name="connsiteY20" fmla="*/ 3990401 h 4767395"/>
              <a:gd name="connsiteX21" fmla="*/ 4217302 w 7669439"/>
              <a:gd name="connsiteY21" fmla="*/ 3696029 h 4767395"/>
              <a:gd name="connsiteX22" fmla="*/ 4269961 w 7669439"/>
              <a:gd name="connsiteY22" fmla="*/ 3651410 h 4767395"/>
              <a:gd name="connsiteX23" fmla="*/ 4753731 w 7669439"/>
              <a:gd name="connsiteY23" fmla="*/ 4034373 h 4767395"/>
              <a:gd name="connsiteX24" fmla="*/ 5094939 w 7669439"/>
              <a:gd name="connsiteY24" fmla="*/ 4289225 h 4767395"/>
              <a:gd name="connsiteX25" fmla="*/ 5679413 w 7669439"/>
              <a:gd name="connsiteY25" fmla="*/ 4767395 h 4767395"/>
              <a:gd name="connsiteX26" fmla="*/ 5686417 w 7669439"/>
              <a:gd name="connsiteY26" fmla="*/ 4457544 h 4767395"/>
              <a:gd name="connsiteX27" fmla="*/ 5528698 w 7669439"/>
              <a:gd name="connsiteY27" fmla="*/ 4185836 h 4767395"/>
              <a:gd name="connsiteX28" fmla="*/ 5802992 w 7669439"/>
              <a:gd name="connsiteY28" fmla="*/ 4114941 h 4767395"/>
              <a:gd name="connsiteX29" fmla="*/ 6076406 w 7669439"/>
              <a:gd name="connsiteY29" fmla="*/ 4022686 h 4767395"/>
              <a:gd name="connsiteX30" fmla="*/ 6071962 w 7669439"/>
              <a:gd name="connsiteY30" fmla="*/ 3768005 h 4767395"/>
              <a:gd name="connsiteX31" fmla="*/ 6320146 w 7669439"/>
              <a:gd name="connsiteY31" fmla="*/ 3767189 h 4767395"/>
              <a:gd name="connsiteX32" fmla="*/ 6320696 w 7669439"/>
              <a:gd name="connsiteY32" fmla="*/ 3726717 h 4767395"/>
              <a:gd name="connsiteX33" fmla="*/ 6134947 w 7669439"/>
              <a:gd name="connsiteY33" fmla="*/ 3687448 h 4767395"/>
              <a:gd name="connsiteX34" fmla="*/ 6153026 w 7669439"/>
              <a:gd name="connsiteY34" fmla="*/ 3592980 h 4767395"/>
              <a:gd name="connsiteX35" fmla="*/ 6242295 w 7669439"/>
              <a:gd name="connsiteY35" fmla="*/ 3617267 h 4767395"/>
              <a:gd name="connsiteX36" fmla="*/ 6238369 w 7669439"/>
              <a:gd name="connsiteY36" fmla="*/ 3514030 h 4767395"/>
              <a:gd name="connsiteX37" fmla="*/ 6314786 w 7669439"/>
              <a:gd name="connsiteY37" fmla="*/ 3549170 h 4767395"/>
              <a:gd name="connsiteX38" fmla="*/ 6305329 w 7669439"/>
              <a:gd name="connsiteY38" fmla="*/ 3612803 h 4767395"/>
              <a:gd name="connsiteX39" fmla="*/ 6403947 w 7669439"/>
              <a:gd name="connsiteY39" fmla="*/ 3590144 h 4767395"/>
              <a:gd name="connsiteX40" fmla="*/ 6450276 w 7669439"/>
              <a:gd name="connsiteY40" fmla="*/ 3516009 h 4767395"/>
              <a:gd name="connsiteX41" fmla="*/ 6646108 w 7669439"/>
              <a:gd name="connsiteY41" fmla="*/ 3607986 h 4767395"/>
              <a:gd name="connsiteX42" fmla="*/ 6726375 w 7669439"/>
              <a:gd name="connsiteY42" fmla="*/ 3393343 h 4767395"/>
              <a:gd name="connsiteX43" fmla="*/ 7041983 w 7669439"/>
              <a:gd name="connsiteY43" fmla="*/ 3539550 h 4767395"/>
              <a:gd name="connsiteX44" fmla="*/ 7241176 w 7669439"/>
              <a:gd name="connsiteY44" fmla="*/ 3657456 h 4767395"/>
              <a:gd name="connsiteX45" fmla="*/ 7604842 w 7669439"/>
              <a:gd name="connsiteY45" fmla="*/ 3900610 h 4767395"/>
              <a:gd name="connsiteX46" fmla="*/ 7669439 w 7669439"/>
              <a:gd name="connsiteY46" fmla="*/ 3828747 h 4767395"/>
              <a:gd name="connsiteX47" fmla="*/ 6290508 w 7669439"/>
              <a:gd name="connsiteY47" fmla="*/ 2708318 h 4767395"/>
              <a:gd name="connsiteX48" fmla="*/ 4645575 w 7669439"/>
              <a:gd name="connsiteY48" fmla="*/ 1583297 h 4767395"/>
              <a:gd name="connsiteX49" fmla="*/ 3867373 w 7669439"/>
              <a:gd name="connsiteY49" fmla="*/ 1139217 h 4767395"/>
              <a:gd name="connsiteX50" fmla="*/ 3486103 w 7669439"/>
              <a:gd name="connsiteY50" fmla="*/ 704132 h 4767395"/>
              <a:gd name="connsiteX51" fmla="*/ 3074370 w 7669439"/>
              <a:gd name="connsiteY51" fmla="*/ 0 h 4767395"/>
              <a:gd name="connsiteX52" fmla="*/ 2538717 w 7669439"/>
              <a:gd name="connsiteY52" fmla="*/ 1119912 h 4767395"/>
              <a:gd name="connsiteX53" fmla="*/ 2219947 w 7669439"/>
              <a:gd name="connsiteY53" fmla="*/ 1136758 h 4767395"/>
              <a:gd name="connsiteX54" fmla="*/ 1912323 w 7669439"/>
              <a:gd name="connsiteY54" fmla="*/ 1189352 h 4767395"/>
              <a:gd name="connsiteX55" fmla="*/ 1399497 w 7669439"/>
              <a:gd name="connsiteY55" fmla="*/ 1250165 h 4767395"/>
              <a:gd name="connsiteX56" fmla="*/ 843361 w 7669439"/>
              <a:gd name="connsiteY56" fmla="*/ 1221753 h 4767395"/>
              <a:gd name="connsiteX57" fmla="*/ 679955 w 7669439"/>
              <a:gd name="connsiteY57" fmla="*/ 1461463 h 4767395"/>
              <a:gd name="connsiteX58" fmla="*/ 572088 w 7669439"/>
              <a:gd name="connsiteY58" fmla="*/ 1445451 h 4767395"/>
              <a:gd name="connsiteX59" fmla="*/ 517266 w 7669439"/>
              <a:gd name="connsiteY59" fmla="*/ 1598752 h 4767395"/>
              <a:gd name="connsiteX60" fmla="*/ 114583 w 7669439"/>
              <a:gd name="connsiteY60" fmla="*/ 1417349 h 4767395"/>
              <a:gd name="connsiteX61" fmla="*/ 111481 w 7669439"/>
              <a:gd name="connsiteY61" fmla="*/ 1600104 h 4767395"/>
              <a:gd name="connsiteX62" fmla="*/ 0 w 7669439"/>
              <a:gd name="connsiteY62" fmla="*/ 1721116 h 4767395"/>
              <a:gd name="connsiteX63" fmla="*/ 11458 w 7669439"/>
              <a:gd name="connsiteY63" fmla="*/ 1907373 h 4767395"/>
              <a:gd name="connsiteX64" fmla="*/ 145291 w 7669439"/>
              <a:gd name="connsiteY64" fmla="*/ 1903667 h 4767395"/>
              <a:gd name="connsiteX65" fmla="*/ 364227 w 7669439"/>
              <a:gd name="connsiteY65" fmla="*/ 1974207 h 4767395"/>
              <a:gd name="connsiteX66" fmla="*/ 558015 w 7669439"/>
              <a:gd name="connsiteY66" fmla="*/ 2108485 h 4767395"/>
              <a:gd name="connsiteX67" fmla="*/ 493191 w 7669439"/>
              <a:gd name="connsiteY67" fmla="*/ 2296697 h 4767395"/>
              <a:gd name="connsiteX68" fmla="*/ 730136 w 7669439"/>
              <a:gd name="connsiteY68" fmla="*/ 2526836 h 4767395"/>
              <a:gd name="connsiteX0" fmla="*/ 730136 w 7669439"/>
              <a:gd name="connsiteY0" fmla="*/ 2526836 h 4767395"/>
              <a:gd name="connsiteX1" fmla="*/ 565706 w 7669439"/>
              <a:gd name="connsiteY1" fmla="*/ 2879429 h 4767395"/>
              <a:gd name="connsiteX2" fmla="*/ 1581370 w 7669439"/>
              <a:gd name="connsiteY2" fmla="*/ 3298041 h 4767395"/>
              <a:gd name="connsiteX3" fmla="*/ 1389433 w 7669439"/>
              <a:gd name="connsiteY3" fmla="*/ 3770451 h 4767395"/>
              <a:gd name="connsiteX4" fmla="*/ 1116274 w 7669439"/>
              <a:gd name="connsiteY4" fmla="*/ 4410917 h 4767395"/>
              <a:gd name="connsiteX5" fmla="*/ 1432266 w 7669439"/>
              <a:gd name="connsiteY5" fmla="*/ 4300221 h 4767395"/>
              <a:gd name="connsiteX6" fmla="*/ 1630094 w 7669439"/>
              <a:gd name="connsiteY6" fmla="*/ 4025781 h 4767395"/>
              <a:gd name="connsiteX7" fmla="*/ 1726006 w 7669439"/>
              <a:gd name="connsiteY7" fmla="*/ 4034355 h 4767395"/>
              <a:gd name="connsiteX8" fmla="*/ 1687870 w 7669439"/>
              <a:gd name="connsiteY8" fmla="*/ 4127694 h 4767395"/>
              <a:gd name="connsiteX9" fmla="*/ 2041774 w 7669439"/>
              <a:gd name="connsiteY9" fmla="*/ 4243777 h 4767395"/>
              <a:gd name="connsiteX10" fmla="*/ 2106574 w 7669439"/>
              <a:gd name="connsiteY10" fmla="*/ 4270008 h 4767395"/>
              <a:gd name="connsiteX11" fmla="*/ 2105366 w 7669439"/>
              <a:gd name="connsiteY11" fmla="*/ 4175518 h 4767395"/>
              <a:gd name="connsiteX12" fmla="*/ 2152043 w 7669439"/>
              <a:gd name="connsiteY12" fmla="*/ 3979079 h 4767395"/>
              <a:gd name="connsiteX13" fmla="*/ 2236940 w 7669439"/>
              <a:gd name="connsiteY13" fmla="*/ 3504740 h 4767395"/>
              <a:gd name="connsiteX14" fmla="*/ 3122760 w 7669439"/>
              <a:gd name="connsiteY14" fmla="*/ 4198747 h 4767395"/>
              <a:gd name="connsiteX15" fmla="*/ 3405817 w 7669439"/>
              <a:gd name="connsiteY15" fmla="*/ 4344812 h 4767395"/>
              <a:gd name="connsiteX16" fmla="*/ 3609299 w 7669439"/>
              <a:gd name="connsiteY16" fmla="*/ 4380766 h 4767395"/>
              <a:gd name="connsiteX17" fmla="*/ 3882794 w 7669439"/>
              <a:gd name="connsiteY17" fmla="*/ 4430752 h 4767395"/>
              <a:gd name="connsiteX18" fmla="*/ 4143812 w 7669439"/>
              <a:gd name="connsiteY18" fmla="*/ 4494406 h 4767395"/>
              <a:gd name="connsiteX19" fmla="*/ 4217703 w 7669439"/>
              <a:gd name="connsiteY19" fmla="*/ 4454295 h 4767395"/>
              <a:gd name="connsiteX20" fmla="*/ 4210193 w 7669439"/>
              <a:gd name="connsiteY20" fmla="*/ 3990401 h 4767395"/>
              <a:gd name="connsiteX21" fmla="*/ 4217302 w 7669439"/>
              <a:gd name="connsiteY21" fmla="*/ 3696029 h 4767395"/>
              <a:gd name="connsiteX22" fmla="*/ 4269961 w 7669439"/>
              <a:gd name="connsiteY22" fmla="*/ 3651410 h 4767395"/>
              <a:gd name="connsiteX23" fmla="*/ 4753731 w 7669439"/>
              <a:gd name="connsiteY23" fmla="*/ 4034373 h 4767395"/>
              <a:gd name="connsiteX24" fmla="*/ 5094939 w 7669439"/>
              <a:gd name="connsiteY24" fmla="*/ 4289225 h 4767395"/>
              <a:gd name="connsiteX25" fmla="*/ 5679413 w 7669439"/>
              <a:gd name="connsiteY25" fmla="*/ 4767395 h 4767395"/>
              <a:gd name="connsiteX26" fmla="*/ 5686417 w 7669439"/>
              <a:gd name="connsiteY26" fmla="*/ 4457544 h 4767395"/>
              <a:gd name="connsiteX27" fmla="*/ 5528698 w 7669439"/>
              <a:gd name="connsiteY27" fmla="*/ 4185836 h 4767395"/>
              <a:gd name="connsiteX28" fmla="*/ 5802992 w 7669439"/>
              <a:gd name="connsiteY28" fmla="*/ 4114941 h 4767395"/>
              <a:gd name="connsiteX29" fmla="*/ 6076406 w 7669439"/>
              <a:gd name="connsiteY29" fmla="*/ 4022686 h 4767395"/>
              <a:gd name="connsiteX30" fmla="*/ 6071962 w 7669439"/>
              <a:gd name="connsiteY30" fmla="*/ 3768005 h 4767395"/>
              <a:gd name="connsiteX31" fmla="*/ 6320146 w 7669439"/>
              <a:gd name="connsiteY31" fmla="*/ 3767189 h 4767395"/>
              <a:gd name="connsiteX32" fmla="*/ 6320696 w 7669439"/>
              <a:gd name="connsiteY32" fmla="*/ 3726717 h 4767395"/>
              <a:gd name="connsiteX33" fmla="*/ 6134947 w 7669439"/>
              <a:gd name="connsiteY33" fmla="*/ 3687448 h 4767395"/>
              <a:gd name="connsiteX34" fmla="*/ 6153026 w 7669439"/>
              <a:gd name="connsiteY34" fmla="*/ 3592980 h 4767395"/>
              <a:gd name="connsiteX35" fmla="*/ 6242295 w 7669439"/>
              <a:gd name="connsiteY35" fmla="*/ 3617267 h 4767395"/>
              <a:gd name="connsiteX36" fmla="*/ 6238369 w 7669439"/>
              <a:gd name="connsiteY36" fmla="*/ 3514030 h 4767395"/>
              <a:gd name="connsiteX37" fmla="*/ 6314786 w 7669439"/>
              <a:gd name="connsiteY37" fmla="*/ 3549170 h 4767395"/>
              <a:gd name="connsiteX38" fmla="*/ 6305329 w 7669439"/>
              <a:gd name="connsiteY38" fmla="*/ 3612803 h 4767395"/>
              <a:gd name="connsiteX39" fmla="*/ 6403947 w 7669439"/>
              <a:gd name="connsiteY39" fmla="*/ 3590144 h 4767395"/>
              <a:gd name="connsiteX40" fmla="*/ 6450276 w 7669439"/>
              <a:gd name="connsiteY40" fmla="*/ 3516009 h 4767395"/>
              <a:gd name="connsiteX41" fmla="*/ 6646108 w 7669439"/>
              <a:gd name="connsiteY41" fmla="*/ 3607986 h 4767395"/>
              <a:gd name="connsiteX42" fmla="*/ 6726375 w 7669439"/>
              <a:gd name="connsiteY42" fmla="*/ 3393343 h 4767395"/>
              <a:gd name="connsiteX43" fmla="*/ 7041983 w 7669439"/>
              <a:gd name="connsiteY43" fmla="*/ 3539550 h 4767395"/>
              <a:gd name="connsiteX44" fmla="*/ 7241176 w 7669439"/>
              <a:gd name="connsiteY44" fmla="*/ 3657456 h 4767395"/>
              <a:gd name="connsiteX45" fmla="*/ 7604842 w 7669439"/>
              <a:gd name="connsiteY45" fmla="*/ 3900610 h 4767395"/>
              <a:gd name="connsiteX46" fmla="*/ 7669439 w 7669439"/>
              <a:gd name="connsiteY46" fmla="*/ 3828747 h 4767395"/>
              <a:gd name="connsiteX47" fmla="*/ 6290508 w 7669439"/>
              <a:gd name="connsiteY47" fmla="*/ 2708318 h 4767395"/>
              <a:gd name="connsiteX48" fmla="*/ 4645575 w 7669439"/>
              <a:gd name="connsiteY48" fmla="*/ 1583297 h 4767395"/>
              <a:gd name="connsiteX49" fmla="*/ 3867373 w 7669439"/>
              <a:gd name="connsiteY49" fmla="*/ 1139217 h 4767395"/>
              <a:gd name="connsiteX50" fmla="*/ 3486103 w 7669439"/>
              <a:gd name="connsiteY50" fmla="*/ 704132 h 4767395"/>
              <a:gd name="connsiteX51" fmla="*/ 3074370 w 7669439"/>
              <a:gd name="connsiteY51" fmla="*/ 0 h 4767395"/>
              <a:gd name="connsiteX52" fmla="*/ 2538717 w 7669439"/>
              <a:gd name="connsiteY52" fmla="*/ 1119912 h 4767395"/>
              <a:gd name="connsiteX53" fmla="*/ 2219947 w 7669439"/>
              <a:gd name="connsiteY53" fmla="*/ 1136758 h 4767395"/>
              <a:gd name="connsiteX54" fmla="*/ 1912323 w 7669439"/>
              <a:gd name="connsiteY54" fmla="*/ 1189352 h 4767395"/>
              <a:gd name="connsiteX55" fmla="*/ 1399497 w 7669439"/>
              <a:gd name="connsiteY55" fmla="*/ 1250165 h 4767395"/>
              <a:gd name="connsiteX56" fmla="*/ 843361 w 7669439"/>
              <a:gd name="connsiteY56" fmla="*/ 1221753 h 4767395"/>
              <a:gd name="connsiteX57" fmla="*/ 679955 w 7669439"/>
              <a:gd name="connsiteY57" fmla="*/ 1461463 h 4767395"/>
              <a:gd name="connsiteX58" fmla="*/ 572088 w 7669439"/>
              <a:gd name="connsiteY58" fmla="*/ 1445451 h 4767395"/>
              <a:gd name="connsiteX59" fmla="*/ 517266 w 7669439"/>
              <a:gd name="connsiteY59" fmla="*/ 1598752 h 4767395"/>
              <a:gd name="connsiteX60" fmla="*/ 114583 w 7669439"/>
              <a:gd name="connsiteY60" fmla="*/ 1417349 h 4767395"/>
              <a:gd name="connsiteX61" fmla="*/ 111481 w 7669439"/>
              <a:gd name="connsiteY61" fmla="*/ 1600104 h 4767395"/>
              <a:gd name="connsiteX62" fmla="*/ 0 w 7669439"/>
              <a:gd name="connsiteY62" fmla="*/ 1721116 h 4767395"/>
              <a:gd name="connsiteX63" fmla="*/ 11458 w 7669439"/>
              <a:gd name="connsiteY63" fmla="*/ 1907373 h 4767395"/>
              <a:gd name="connsiteX64" fmla="*/ 145291 w 7669439"/>
              <a:gd name="connsiteY64" fmla="*/ 1903667 h 4767395"/>
              <a:gd name="connsiteX65" fmla="*/ 364227 w 7669439"/>
              <a:gd name="connsiteY65" fmla="*/ 1974207 h 4767395"/>
              <a:gd name="connsiteX66" fmla="*/ 558015 w 7669439"/>
              <a:gd name="connsiteY66" fmla="*/ 2108485 h 4767395"/>
              <a:gd name="connsiteX67" fmla="*/ 493191 w 7669439"/>
              <a:gd name="connsiteY67" fmla="*/ 2296697 h 4767395"/>
              <a:gd name="connsiteX68" fmla="*/ 730136 w 7669439"/>
              <a:gd name="connsiteY68" fmla="*/ 2526836 h 4767395"/>
              <a:gd name="connsiteX0" fmla="*/ 730136 w 7669439"/>
              <a:gd name="connsiteY0" fmla="*/ 2526836 h 4767395"/>
              <a:gd name="connsiteX1" fmla="*/ 565706 w 7669439"/>
              <a:gd name="connsiteY1" fmla="*/ 2879429 h 4767395"/>
              <a:gd name="connsiteX2" fmla="*/ 1581370 w 7669439"/>
              <a:gd name="connsiteY2" fmla="*/ 3298041 h 4767395"/>
              <a:gd name="connsiteX3" fmla="*/ 1389433 w 7669439"/>
              <a:gd name="connsiteY3" fmla="*/ 3770451 h 4767395"/>
              <a:gd name="connsiteX4" fmla="*/ 1116274 w 7669439"/>
              <a:gd name="connsiteY4" fmla="*/ 4410917 h 4767395"/>
              <a:gd name="connsiteX5" fmla="*/ 1432266 w 7669439"/>
              <a:gd name="connsiteY5" fmla="*/ 4300221 h 4767395"/>
              <a:gd name="connsiteX6" fmla="*/ 1630094 w 7669439"/>
              <a:gd name="connsiteY6" fmla="*/ 4025781 h 4767395"/>
              <a:gd name="connsiteX7" fmla="*/ 1726006 w 7669439"/>
              <a:gd name="connsiteY7" fmla="*/ 4034355 h 4767395"/>
              <a:gd name="connsiteX8" fmla="*/ 1687870 w 7669439"/>
              <a:gd name="connsiteY8" fmla="*/ 4127694 h 4767395"/>
              <a:gd name="connsiteX9" fmla="*/ 2041774 w 7669439"/>
              <a:gd name="connsiteY9" fmla="*/ 4243777 h 4767395"/>
              <a:gd name="connsiteX10" fmla="*/ 2106574 w 7669439"/>
              <a:gd name="connsiteY10" fmla="*/ 4270008 h 4767395"/>
              <a:gd name="connsiteX11" fmla="*/ 2105366 w 7669439"/>
              <a:gd name="connsiteY11" fmla="*/ 4175518 h 4767395"/>
              <a:gd name="connsiteX12" fmla="*/ 2152043 w 7669439"/>
              <a:gd name="connsiteY12" fmla="*/ 3979079 h 4767395"/>
              <a:gd name="connsiteX13" fmla="*/ 2236940 w 7669439"/>
              <a:gd name="connsiteY13" fmla="*/ 3504740 h 4767395"/>
              <a:gd name="connsiteX14" fmla="*/ 3122760 w 7669439"/>
              <a:gd name="connsiteY14" fmla="*/ 4198747 h 4767395"/>
              <a:gd name="connsiteX15" fmla="*/ 3405817 w 7669439"/>
              <a:gd name="connsiteY15" fmla="*/ 4344812 h 4767395"/>
              <a:gd name="connsiteX16" fmla="*/ 3609299 w 7669439"/>
              <a:gd name="connsiteY16" fmla="*/ 4380766 h 4767395"/>
              <a:gd name="connsiteX17" fmla="*/ 3882794 w 7669439"/>
              <a:gd name="connsiteY17" fmla="*/ 4430752 h 4767395"/>
              <a:gd name="connsiteX18" fmla="*/ 4143812 w 7669439"/>
              <a:gd name="connsiteY18" fmla="*/ 4494406 h 4767395"/>
              <a:gd name="connsiteX19" fmla="*/ 4217703 w 7669439"/>
              <a:gd name="connsiteY19" fmla="*/ 4454295 h 4767395"/>
              <a:gd name="connsiteX20" fmla="*/ 4210193 w 7669439"/>
              <a:gd name="connsiteY20" fmla="*/ 3990401 h 4767395"/>
              <a:gd name="connsiteX21" fmla="*/ 4217302 w 7669439"/>
              <a:gd name="connsiteY21" fmla="*/ 3696029 h 4767395"/>
              <a:gd name="connsiteX22" fmla="*/ 4269961 w 7669439"/>
              <a:gd name="connsiteY22" fmla="*/ 3651410 h 4767395"/>
              <a:gd name="connsiteX23" fmla="*/ 4753731 w 7669439"/>
              <a:gd name="connsiteY23" fmla="*/ 4034373 h 4767395"/>
              <a:gd name="connsiteX24" fmla="*/ 5094939 w 7669439"/>
              <a:gd name="connsiteY24" fmla="*/ 4289225 h 4767395"/>
              <a:gd name="connsiteX25" fmla="*/ 5679413 w 7669439"/>
              <a:gd name="connsiteY25" fmla="*/ 4767395 h 4767395"/>
              <a:gd name="connsiteX26" fmla="*/ 5686417 w 7669439"/>
              <a:gd name="connsiteY26" fmla="*/ 4457544 h 4767395"/>
              <a:gd name="connsiteX27" fmla="*/ 5528698 w 7669439"/>
              <a:gd name="connsiteY27" fmla="*/ 4185836 h 4767395"/>
              <a:gd name="connsiteX28" fmla="*/ 5802992 w 7669439"/>
              <a:gd name="connsiteY28" fmla="*/ 4114941 h 4767395"/>
              <a:gd name="connsiteX29" fmla="*/ 6076406 w 7669439"/>
              <a:gd name="connsiteY29" fmla="*/ 4022686 h 4767395"/>
              <a:gd name="connsiteX30" fmla="*/ 6071962 w 7669439"/>
              <a:gd name="connsiteY30" fmla="*/ 3768005 h 4767395"/>
              <a:gd name="connsiteX31" fmla="*/ 6320146 w 7669439"/>
              <a:gd name="connsiteY31" fmla="*/ 3767189 h 4767395"/>
              <a:gd name="connsiteX32" fmla="*/ 6320696 w 7669439"/>
              <a:gd name="connsiteY32" fmla="*/ 3726717 h 4767395"/>
              <a:gd name="connsiteX33" fmla="*/ 6134947 w 7669439"/>
              <a:gd name="connsiteY33" fmla="*/ 3687448 h 4767395"/>
              <a:gd name="connsiteX34" fmla="*/ 6153026 w 7669439"/>
              <a:gd name="connsiteY34" fmla="*/ 3592980 h 4767395"/>
              <a:gd name="connsiteX35" fmla="*/ 6235555 w 7669439"/>
              <a:gd name="connsiteY35" fmla="*/ 3610527 h 4767395"/>
              <a:gd name="connsiteX36" fmla="*/ 6238369 w 7669439"/>
              <a:gd name="connsiteY36" fmla="*/ 3514030 h 4767395"/>
              <a:gd name="connsiteX37" fmla="*/ 6314786 w 7669439"/>
              <a:gd name="connsiteY37" fmla="*/ 3549170 h 4767395"/>
              <a:gd name="connsiteX38" fmla="*/ 6305329 w 7669439"/>
              <a:gd name="connsiteY38" fmla="*/ 3612803 h 4767395"/>
              <a:gd name="connsiteX39" fmla="*/ 6403947 w 7669439"/>
              <a:gd name="connsiteY39" fmla="*/ 3590144 h 4767395"/>
              <a:gd name="connsiteX40" fmla="*/ 6450276 w 7669439"/>
              <a:gd name="connsiteY40" fmla="*/ 3516009 h 4767395"/>
              <a:gd name="connsiteX41" fmla="*/ 6646108 w 7669439"/>
              <a:gd name="connsiteY41" fmla="*/ 3607986 h 4767395"/>
              <a:gd name="connsiteX42" fmla="*/ 6726375 w 7669439"/>
              <a:gd name="connsiteY42" fmla="*/ 3393343 h 4767395"/>
              <a:gd name="connsiteX43" fmla="*/ 7041983 w 7669439"/>
              <a:gd name="connsiteY43" fmla="*/ 3539550 h 4767395"/>
              <a:gd name="connsiteX44" fmla="*/ 7241176 w 7669439"/>
              <a:gd name="connsiteY44" fmla="*/ 3657456 h 4767395"/>
              <a:gd name="connsiteX45" fmla="*/ 7604842 w 7669439"/>
              <a:gd name="connsiteY45" fmla="*/ 3900610 h 4767395"/>
              <a:gd name="connsiteX46" fmla="*/ 7669439 w 7669439"/>
              <a:gd name="connsiteY46" fmla="*/ 3828747 h 4767395"/>
              <a:gd name="connsiteX47" fmla="*/ 6290508 w 7669439"/>
              <a:gd name="connsiteY47" fmla="*/ 2708318 h 4767395"/>
              <a:gd name="connsiteX48" fmla="*/ 4645575 w 7669439"/>
              <a:gd name="connsiteY48" fmla="*/ 1583297 h 4767395"/>
              <a:gd name="connsiteX49" fmla="*/ 3867373 w 7669439"/>
              <a:gd name="connsiteY49" fmla="*/ 1139217 h 4767395"/>
              <a:gd name="connsiteX50" fmla="*/ 3486103 w 7669439"/>
              <a:gd name="connsiteY50" fmla="*/ 704132 h 4767395"/>
              <a:gd name="connsiteX51" fmla="*/ 3074370 w 7669439"/>
              <a:gd name="connsiteY51" fmla="*/ 0 h 4767395"/>
              <a:gd name="connsiteX52" fmla="*/ 2538717 w 7669439"/>
              <a:gd name="connsiteY52" fmla="*/ 1119912 h 4767395"/>
              <a:gd name="connsiteX53" fmla="*/ 2219947 w 7669439"/>
              <a:gd name="connsiteY53" fmla="*/ 1136758 h 4767395"/>
              <a:gd name="connsiteX54" fmla="*/ 1912323 w 7669439"/>
              <a:gd name="connsiteY54" fmla="*/ 1189352 h 4767395"/>
              <a:gd name="connsiteX55" fmla="*/ 1399497 w 7669439"/>
              <a:gd name="connsiteY55" fmla="*/ 1250165 h 4767395"/>
              <a:gd name="connsiteX56" fmla="*/ 843361 w 7669439"/>
              <a:gd name="connsiteY56" fmla="*/ 1221753 h 4767395"/>
              <a:gd name="connsiteX57" fmla="*/ 679955 w 7669439"/>
              <a:gd name="connsiteY57" fmla="*/ 1461463 h 4767395"/>
              <a:gd name="connsiteX58" fmla="*/ 572088 w 7669439"/>
              <a:gd name="connsiteY58" fmla="*/ 1445451 h 4767395"/>
              <a:gd name="connsiteX59" fmla="*/ 517266 w 7669439"/>
              <a:gd name="connsiteY59" fmla="*/ 1598752 h 4767395"/>
              <a:gd name="connsiteX60" fmla="*/ 114583 w 7669439"/>
              <a:gd name="connsiteY60" fmla="*/ 1417349 h 4767395"/>
              <a:gd name="connsiteX61" fmla="*/ 111481 w 7669439"/>
              <a:gd name="connsiteY61" fmla="*/ 1600104 h 4767395"/>
              <a:gd name="connsiteX62" fmla="*/ 0 w 7669439"/>
              <a:gd name="connsiteY62" fmla="*/ 1721116 h 4767395"/>
              <a:gd name="connsiteX63" fmla="*/ 11458 w 7669439"/>
              <a:gd name="connsiteY63" fmla="*/ 1907373 h 4767395"/>
              <a:gd name="connsiteX64" fmla="*/ 145291 w 7669439"/>
              <a:gd name="connsiteY64" fmla="*/ 1903667 h 4767395"/>
              <a:gd name="connsiteX65" fmla="*/ 364227 w 7669439"/>
              <a:gd name="connsiteY65" fmla="*/ 1974207 h 4767395"/>
              <a:gd name="connsiteX66" fmla="*/ 558015 w 7669439"/>
              <a:gd name="connsiteY66" fmla="*/ 2108485 h 4767395"/>
              <a:gd name="connsiteX67" fmla="*/ 493191 w 7669439"/>
              <a:gd name="connsiteY67" fmla="*/ 2296697 h 4767395"/>
              <a:gd name="connsiteX68" fmla="*/ 730136 w 7669439"/>
              <a:gd name="connsiteY68" fmla="*/ 2526836 h 4767395"/>
              <a:gd name="connsiteX0" fmla="*/ 730136 w 7669439"/>
              <a:gd name="connsiteY0" fmla="*/ 2526836 h 4767395"/>
              <a:gd name="connsiteX1" fmla="*/ 565706 w 7669439"/>
              <a:gd name="connsiteY1" fmla="*/ 2879429 h 4767395"/>
              <a:gd name="connsiteX2" fmla="*/ 1581370 w 7669439"/>
              <a:gd name="connsiteY2" fmla="*/ 3298041 h 4767395"/>
              <a:gd name="connsiteX3" fmla="*/ 1389433 w 7669439"/>
              <a:gd name="connsiteY3" fmla="*/ 3770451 h 4767395"/>
              <a:gd name="connsiteX4" fmla="*/ 1116274 w 7669439"/>
              <a:gd name="connsiteY4" fmla="*/ 4410917 h 4767395"/>
              <a:gd name="connsiteX5" fmla="*/ 1432266 w 7669439"/>
              <a:gd name="connsiteY5" fmla="*/ 4300221 h 4767395"/>
              <a:gd name="connsiteX6" fmla="*/ 1630094 w 7669439"/>
              <a:gd name="connsiteY6" fmla="*/ 4025781 h 4767395"/>
              <a:gd name="connsiteX7" fmla="*/ 1726006 w 7669439"/>
              <a:gd name="connsiteY7" fmla="*/ 4034355 h 4767395"/>
              <a:gd name="connsiteX8" fmla="*/ 1687870 w 7669439"/>
              <a:gd name="connsiteY8" fmla="*/ 4127694 h 4767395"/>
              <a:gd name="connsiteX9" fmla="*/ 2041774 w 7669439"/>
              <a:gd name="connsiteY9" fmla="*/ 4243777 h 4767395"/>
              <a:gd name="connsiteX10" fmla="*/ 2106574 w 7669439"/>
              <a:gd name="connsiteY10" fmla="*/ 4270008 h 4767395"/>
              <a:gd name="connsiteX11" fmla="*/ 2105366 w 7669439"/>
              <a:gd name="connsiteY11" fmla="*/ 4175518 h 4767395"/>
              <a:gd name="connsiteX12" fmla="*/ 2152043 w 7669439"/>
              <a:gd name="connsiteY12" fmla="*/ 3979079 h 4767395"/>
              <a:gd name="connsiteX13" fmla="*/ 2236940 w 7669439"/>
              <a:gd name="connsiteY13" fmla="*/ 3504740 h 4767395"/>
              <a:gd name="connsiteX14" fmla="*/ 3122760 w 7669439"/>
              <a:gd name="connsiteY14" fmla="*/ 4198747 h 4767395"/>
              <a:gd name="connsiteX15" fmla="*/ 3405817 w 7669439"/>
              <a:gd name="connsiteY15" fmla="*/ 4344812 h 4767395"/>
              <a:gd name="connsiteX16" fmla="*/ 3609299 w 7669439"/>
              <a:gd name="connsiteY16" fmla="*/ 4380766 h 4767395"/>
              <a:gd name="connsiteX17" fmla="*/ 3882794 w 7669439"/>
              <a:gd name="connsiteY17" fmla="*/ 4430752 h 4767395"/>
              <a:gd name="connsiteX18" fmla="*/ 4143812 w 7669439"/>
              <a:gd name="connsiteY18" fmla="*/ 4494406 h 4767395"/>
              <a:gd name="connsiteX19" fmla="*/ 4217703 w 7669439"/>
              <a:gd name="connsiteY19" fmla="*/ 4454295 h 4767395"/>
              <a:gd name="connsiteX20" fmla="*/ 4210193 w 7669439"/>
              <a:gd name="connsiteY20" fmla="*/ 3990401 h 4767395"/>
              <a:gd name="connsiteX21" fmla="*/ 4217302 w 7669439"/>
              <a:gd name="connsiteY21" fmla="*/ 3696029 h 4767395"/>
              <a:gd name="connsiteX22" fmla="*/ 4269961 w 7669439"/>
              <a:gd name="connsiteY22" fmla="*/ 3651410 h 4767395"/>
              <a:gd name="connsiteX23" fmla="*/ 4753731 w 7669439"/>
              <a:gd name="connsiteY23" fmla="*/ 4034373 h 4767395"/>
              <a:gd name="connsiteX24" fmla="*/ 5094939 w 7669439"/>
              <a:gd name="connsiteY24" fmla="*/ 4289225 h 4767395"/>
              <a:gd name="connsiteX25" fmla="*/ 5679413 w 7669439"/>
              <a:gd name="connsiteY25" fmla="*/ 4767395 h 4767395"/>
              <a:gd name="connsiteX26" fmla="*/ 5686417 w 7669439"/>
              <a:gd name="connsiteY26" fmla="*/ 4457544 h 4767395"/>
              <a:gd name="connsiteX27" fmla="*/ 5528698 w 7669439"/>
              <a:gd name="connsiteY27" fmla="*/ 4185836 h 4767395"/>
              <a:gd name="connsiteX28" fmla="*/ 5802992 w 7669439"/>
              <a:gd name="connsiteY28" fmla="*/ 4114941 h 4767395"/>
              <a:gd name="connsiteX29" fmla="*/ 6076406 w 7669439"/>
              <a:gd name="connsiteY29" fmla="*/ 4022686 h 4767395"/>
              <a:gd name="connsiteX30" fmla="*/ 6071962 w 7669439"/>
              <a:gd name="connsiteY30" fmla="*/ 3768005 h 4767395"/>
              <a:gd name="connsiteX31" fmla="*/ 6320146 w 7669439"/>
              <a:gd name="connsiteY31" fmla="*/ 3767189 h 4767395"/>
              <a:gd name="connsiteX32" fmla="*/ 6320696 w 7669439"/>
              <a:gd name="connsiteY32" fmla="*/ 3726717 h 4767395"/>
              <a:gd name="connsiteX33" fmla="*/ 6134947 w 7669439"/>
              <a:gd name="connsiteY33" fmla="*/ 3687448 h 4767395"/>
              <a:gd name="connsiteX34" fmla="*/ 6153026 w 7669439"/>
              <a:gd name="connsiteY34" fmla="*/ 3592980 h 4767395"/>
              <a:gd name="connsiteX35" fmla="*/ 6235555 w 7669439"/>
              <a:gd name="connsiteY35" fmla="*/ 3610527 h 4767395"/>
              <a:gd name="connsiteX36" fmla="*/ 6238369 w 7669439"/>
              <a:gd name="connsiteY36" fmla="*/ 3514030 h 4767395"/>
              <a:gd name="connsiteX37" fmla="*/ 6314786 w 7669439"/>
              <a:gd name="connsiteY37" fmla="*/ 3549170 h 4767395"/>
              <a:gd name="connsiteX38" fmla="*/ 6305329 w 7669439"/>
              <a:gd name="connsiteY38" fmla="*/ 3612803 h 4767395"/>
              <a:gd name="connsiteX39" fmla="*/ 6403947 w 7669439"/>
              <a:gd name="connsiteY39" fmla="*/ 3590144 h 4767395"/>
              <a:gd name="connsiteX40" fmla="*/ 6450276 w 7669439"/>
              <a:gd name="connsiteY40" fmla="*/ 3516009 h 4767395"/>
              <a:gd name="connsiteX41" fmla="*/ 6646108 w 7669439"/>
              <a:gd name="connsiteY41" fmla="*/ 3607986 h 4767395"/>
              <a:gd name="connsiteX42" fmla="*/ 6726375 w 7669439"/>
              <a:gd name="connsiteY42" fmla="*/ 3393343 h 4767395"/>
              <a:gd name="connsiteX43" fmla="*/ 7041983 w 7669439"/>
              <a:gd name="connsiteY43" fmla="*/ 3539550 h 4767395"/>
              <a:gd name="connsiteX44" fmla="*/ 7241176 w 7669439"/>
              <a:gd name="connsiteY44" fmla="*/ 3657456 h 4767395"/>
              <a:gd name="connsiteX45" fmla="*/ 7604842 w 7669439"/>
              <a:gd name="connsiteY45" fmla="*/ 3900610 h 4767395"/>
              <a:gd name="connsiteX46" fmla="*/ 7669439 w 7669439"/>
              <a:gd name="connsiteY46" fmla="*/ 3828747 h 4767395"/>
              <a:gd name="connsiteX47" fmla="*/ 6290508 w 7669439"/>
              <a:gd name="connsiteY47" fmla="*/ 2708318 h 4767395"/>
              <a:gd name="connsiteX48" fmla="*/ 4645575 w 7669439"/>
              <a:gd name="connsiteY48" fmla="*/ 1583297 h 4767395"/>
              <a:gd name="connsiteX49" fmla="*/ 3867373 w 7669439"/>
              <a:gd name="connsiteY49" fmla="*/ 1139217 h 4767395"/>
              <a:gd name="connsiteX50" fmla="*/ 3486103 w 7669439"/>
              <a:gd name="connsiteY50" fmla="*/ 704132 h 4767395"/>
              <a:gd name="connsiteX51" fmla="*/ 3074370 w 7669439"/>
              <a:gd name="connsiteY51" fmla="*/ 0 h 4767395"/>
              <a:gd name="connsiteX52" fmla="*/ 2538717 w 7669439"/>
              <a:gd name="connsiteY52" fmla="*/ 1119912 h 4767395"/>
              <a:gd name="connsiteX53" fmla="*/ 2219947 w 7669439"/>
              <a:gd name="connsiteY53" fmla="*/ 1136758 h 4767395"/>
              <a:gd name="connsiteX54" fmla="*/ 1912323 w 7669439"/>
              <a:gd name="connsiteY54" fmla="*/ 1189352 h 4767395"/>
              <a:gd name="connsiteX55" fmla="*/ 1399497 w 7669439"/>
              <a:gd name="connsiteY55" fmla="*/ 1250165 h 4767395"/>
              <a:gd name="connsiteX56" fmla="*/ 843361 w 7669439"/>
              <a:gd name="connsiteY56" fmla="*/ 1221753 h 4767395"/>
              <a:gd name="connsiteX57" fmla="*/ 679955 w 7669439"/>
              <a:gd name="connsiteY57" fmla="*/ 1461463 h 4767395"/>
              <a:gd name="connsiteX58" fmla="*/ 572088 w 7669439"/>
              <a:gd name="connsiteY58" fmla="*/ 1445451 h 4767395"/>
              <a:gd name="connsiteX59" fmla="*/ 517266 w 7669439"/>
              <a:gd name="connsiteY59" fmla="*/ 1598752 h 4767395"/>
              <a:gd name="connsiteX60" fmla="*/ 114583 w 7669439"/>
              <a:gd name="connsiteY60" fmla="*/ 1417349 h 4767395"/>
              <a:gd name="connsiteX61" fmla="*/ 111481 w 7669439"/>
              <a:gd name="connsiteY61" fmla="*/ 1600104 h 4767395"/>
              <a:gd name="connsiteX62" fmla="*/ 0 w 7669439"/>
              <a:gd name="connsiteY62" fmla="*/ 1721116 h 4767395"/>
              <a:gd name="connsiteX63" fmla="*/ 11458 w 7669439"/>
              <a:gd name="connsiteY63" fmla="*/ 1907373 h 4767395"/>
              <a:gd name="connsiteX64" fmla="*/ 145291 w 7669439"/>
              <a:gd name="connsiteY64" fmla="*/ 1903667 h 4767395"/>
              <a:gd name="connsiteX65" fmla="*/ 364227 w 7669439"/>
              <a:gd name="connsiteY65" fmla="*/ 1974207 h 4767395"/>
              <a:gd name="connsiteX66" fmla="*/ 558015 w 7669439"/>
              <a:gd name="connsiteY66" fmla="*/ 2108485 h 4767395"/>
              <a:gd name="connsiteX67" fmla="*/ 493191 w 7669439"/>
              <a:gd name="connsiteY67" fmla="*/ 2296697 h 4767395"/>
              <a:gd name="connsiteX68" fmla="*/ 730136 w 7669439"/>
              <a:gd name="connsiteY68" fmla="*/ 2526836 h 4767395"/>
              <a:gd name="connsiteX0" fmla="*/ 730136 w 7669439"/>
              <a:gd name="connsiteY0" fmla="*/ 2526836 h 4767395"/>
              <a:gd name="connsiteX1" fmla="*/ 565706 w 7669439"/>
              <a:gd name="connsiteY1" fmla="*/ 2879429 h 4767395"/>
              <a:gd name="connsiteX2" fmla="*/ 1581370 w 7669439"/>
              <a:gd name="connsiteY2" fmla="*/ 3298041 h 4767395"/>
              <a:gd name="connsiteX3" fmla="*/ 1389433 w 7669439"/>
              <a:gd name="connsiteY3" fmla="*/ 3770451 h 4767395"/>
              <a:gd name="connsiteX4" fmla="*/ 1116274 w 7669439"/>
              <a:gd name="connsiteY4" fmla="*/ 4410917 h 4767395"/>
              <a:gd name="connsiteX5" fmla="*/ 1432266 w 7669439"/>
              <a:gd name="connsiteY5" fmla="*/ 4300221 h 4767395"/>
              <a:gd name="connsiteX6" fmla="*/ 1630094 w 7669439"/>
              <a:gd name="connsiteY6" fmla="*/ 4025781 h 4767395"/>
              <a:gd name="connsiteX7" fmla="*/ 1726006 w 7669439"/>
              <a:gd name="connsiteY7" fmla="*/ 4034355 h 4767395"/>
              <a:gd name="connsiteX8" fmla="*/ 1687870 w 7669439"/>
              <a:gd name="connsiteY8" fmla="*/ 4127694 h 4767395"/>
              <a:gd name="connsiteX9" fmla="*/ 2041774 w 7669439"/>
              <a:gd name="connsiteY9" fmla="*/ 4243777 h 4767395"/>
              <a:gd name="connsiteX10" fmla="*/ 2106574 w 7669439"/>
              <a:gd name="connsiteY10" fmla="*/ 4270008 h 4767395"/>
              <a:gd name="connsiteX11" fmla="*/ 2105366 w 7669439"/>
              <a:gd name="connsiteY11" fmla="*/ 4175518 h 4767395"/>
              <a:gd name="connsiteX12" fmla="*/ 2152043 w 7669439"/>
              <a:gd name="connsiteY12" fmla="*/ 3979079 h 4767395"/>
              <a:gd name="connsiteX13" fmla="*/ 2236940 w 7669439"/>
              <a:gd name="connsiteY13" fmla="*/ 3504740 h 4767395"/>
              <a:gd name="connsiteX14" fmla="*/ 3122760 w 7669439"/>
              <a:gd name="connsiteY14" fmla="*/ 4198747 h 4767395"/>
              <a:gd name="connsiteX15" fmla="*/ 3405817 w 7669439"/>
              <a:gd name="connsiteY15" fmla="*/ 4344812 h 4767395"/>
              <a:gd name="connsiteX16" fmla="*/ 3609299 w 7669439"/>
              <a:gd name="connsiteY16" fmla="*/ 4380766 h 4767395"/>
              <a:gd name="connsiteX17" fmla="*/ 3882794 w 7669439"/>
              <a:gd name="connsiteY17" fmla="*/ 4430752 h 4767395"/>
              <a:gd name="connsiteX18" fmla="*/ 4143812 w 7669439"/>
              <a:gd name="connsiteY18" fmla="*/ 4494406 h 4767395"/>
              <a:gd name="connsiteX19" fmla="*/ 4217703 w 7669439"/>
              <a:gd name="connsiteY19" fmla="*/ 4454295 h 4767395"/>
              <a:gd name="connsiteX20" fmla="*/ 4210193 w 7669439"/>
              <a:gd name="connsiteY20" fmla="*/ 3990401 h 4767395"/>
              <a:gd name="connsiteX21" fmla="*/ 4217302 w 7669439"/>
              <a:gd name="connsiteY21" fmla="*/ 3696029 h 4767395"/>
              <a:gd name="connsiteX22" fmla="*/ 4269961 w 7669439"/>
              <a:gd name="connsiteY22" fmla="*/ 3651410 h 4767395"/>
              <a:gd name="connsiteX23" fmla="*/ 4753731 w 7669439"/>
              <a:gd name="connsiteY23" fmla="*/ 4034373 h 4767395"/>
              <a:gd name="connsiteX24" fmla="*/ 5094939 w 7669439"/>
              <a:gd name="connsiteY24" fmla="*/ 4289225 h 4767395"/>
              <a:gd name="connsiteX25" fmla="*/ 5679413 w 7669439"/>
              <a:gd name="connsiteY25" fmla="*/ 4767395 h 4767395"/>
              <a:gd name="connsiteX26" fmla="*/ 5686417 w 7669439"/>
              <a:gd name="connsiteY26" fmla="*/ 4457544 h 4767395"/>
              <a:gd name="connsiteX27" fmla="*/ 5528698 w 7669439"/>
              <a:gd name="connsiteY27" fmla="*/ 4185836 h 4767395"/>
              <a:gd name="connsiteX28" fmla="*/ 5802992 w 7669439"/>
              <a:gd name="connsiteY28" fmla="*/ 4114941 h 4767395"/>
              <a:gd name="connsiteX29" fmla="*/ 6076406 w 7669439"/>
              <a:gd name="connsiteY29" fmla="*/ 4022686 h 4767395"/>
              <a:gd name="connsiteX30" fmla="*/ 6071962 w 7669439"/>
              <a:gd name="connsiteY30" fmla="*/ 3768005 h 4767395"/>
              <a:gd name="connsiteX31" fmla="*/ 6320146 w 7669439"/>
              <a:gd name="connsiteY31" fmla="*/ 3767189 h 4767395"/>
              <a:gd name="connsiteX32" fmla="*/ 6320696 w 7669439"/>
              <a:gd name="connsiteY32" fmla="*/ 3726717 h 4767395"/>
              <a:gd name="connsiteX33" fmla="*/ 6134947 w 7669439"/>
              <a:gd name="connsiteY33" fmla="*/ 3687448 h 4767395"/>
              <a:gd name="connsiteX34" fmla="*/ 6153026 w 7669439"/>
              <a:gd name="connsiteY34" fmla="*/ 3592980 h 4767395"/>
              <a:gd name="connsiteX35" fmla="*/ 6235555 w 7669439"/>
              <a:gd name="connsiteY35" fmla="*/ 3610527 h 4767395"/>
              <a:gd name="connsiteX36" fmla="*/ 6238369 w 7669439"/>
              <a:gd name="connsiteY36" fmla="*/ 3514030 h 4767395"/>
              <a:gd name="connsiteX37" fmla="*/ 6314786 w 7669439"/>
              <a:gd name="connsiteY37" fmla="*/ 3549170 h 4767395"/>
              <a:gd name="connsiteX38" fmla="*/ 6305329 w 7669439"/>
              <a:gd name="connsiteY38" fmla="*/ 3612803 h 4767395"/>
              <a:gd name="connsiteX39" fmla="*/ 6403947 w 7669439"/>
              <a:gd name="connsiteY39" fmla="*/ 3590144 h 4767395"/>
              <a:gd name="connsiteX40" fmla="*/ 6450276 w 7669439"/>
              <a:gd name="connsiteY40" fmla="*/ 3516009 h 4767395"/>
              <a:gd name="connsiteX41" fmla="*/ 6646108 w 7669439"/>
              <a:gd name="connsiteY41" fmla="*/ 3607986 h 4767395"/>
              <a:gd name="connsiteX42" fmla="*/ 6726375 w 7669439"/>
              <a:gd name="connsiteY42" fmla="*/ 3393343 h 4767395"/>
              <a:gd name="connsiteX43" fmla="*/ 7041983 w 7669439"/>
              <a:gd name="connsiteY43" fmla="*/ 3539550 h 4767395"/>
              <a:gd name="connsiteX44" fmla="*/ 7241176 w 7669439"/>
              <a:gd name="connsiteY44" fmla="*/ 3657456 h 4767395"/>
              <a:gd name="connsiteX45" fmla="*/ 7604842 w 7669439"/>
              <a:gd name="connsiteY45" fmla="*/ 3900610 h 4767395"/>
              <a:gd name="connsiteX46" fmla="*/ 7669439 w 7669439"/>
              <a:gd name="connsiteY46" fmla="*/ 3828747 h 4767395"/>
              <a:gd name="connsiteX47" fmla="*/ 6290508 w 7669439"/>
              <a:gd name="connsiteY47" fmla="*/ 2708318 h 4767395"/>
              <a:gd name="connsiteX48" fmla="*/ 4645575 w 7669439"/>
              <a:gd name="connsiteY48" fmla="*/ 1583297 h 4767395"/>
              <a:gd name="connsiteX49" fmla="*/ 3867373 w 7669439"/>
              <a:gd name="connsiteY49" fmla="*/ 1139217 h 4767395"/>
              <a:gd name="connsiteX50" fmla="*/ 3486103 w 7669439"/>
              <a:gd name="connsiteY50" fmla="*/ 704132 h 4767395"/>
              <a:gd name="connsiteX51" fmla="*/ 3074370 w 7669439"/>
              <a:gd name="connsiteY51" fmla="*/ 0 h 4767395"/>
              <a:gd name="connsiteX52" fmla="*/ 2538717 w 7669439"/>
              <a:gd name="connsiteY52" fmla="*/ 1119912 h 4767395"/>
              <a:gd name="connsiteX53" fmla="*/ 2219947 w 7669439"/>
              <a:gd name="connsiteY53" fmla="*/ 1136758 h 4767395"/>
              <a:gd name="connsiteX54" fmla="*/ 1912323 w 7669439"/>
              <a:gd name="connsiteY54" fmla="*/ 1189352 h 4767395"/>
              <a:gd name="connsiteX55" fmla="*/ 1399497 w 7669439"/>
              <a:gd name="connsiteY55" fmla="*/ 1250165 h 4767395"/>
              <a:gd name="connsiteX56" fmla="*/ 843361 w 7669439"/>
              <a:gd name="connsiteY56" fmla="*/ 1221753 h 4767395"/>
              <a:gd name="connsiteX57" fmla="*/ 679955 w 7669439"/>
              <a:gd name="connsiteY57" fmla="*/ 1461463 h 4767395"/>
              <a:gd name="connsiteX58" fmla="*/ 572088 w 7669439"/>
              <a:gd name="connsiteY58" fmla="*/ 1445451 h 4767395"/>
              <a:gd name="connsiteX59" fmla="*/ 517266 w 7669439"/>
              <a:gd name="connsiteY59" fmla="*/ 1598752 h 4767395"/>
              <a:gd name="connsiteX60" fmla="*/ 114583 w 7669439"/>
              <a:gd name="connsiteY60" fmla="*/ 1417349 h 4767395"/>
              <a:gd name="connsiteX61" fmla="*/ 111481 w 7669439"/>
              <a:gd name="connsiteY61" fmla="*/ 1600104 h 4767395"/>
              <a:gd name="connsiteX62" fmla="*/ 0 w 7669439"/>
              <a:gd name="connsiteY62" fmla="*/ 1721116 h 4767395"/>
              <a:gd name="connsiteX63" fmla="*/ 11458 w 7669439"/>
              <a:gd name="connsiteY63" fmla="*/ 1907373 h 4767395"/>
              <a:gd name="connsiteX64" fmla="*/ 145291 w 7669439"/>
              <a:gd name="connsiteY64" fmla="*/ 1903667 h 4767395"/>
              <a:gd name="connsiteX65" fmla="*/ 364227 w 7669439"/>
              <a:gd name="connsiteY65" fmla="*/ 1974207 h 4767395"/>
              <a:gd name="connsiteX66" fmla="*/ 558015 w 7669439"/>
              <a:gd name="connsiteY66" fmla="*/ 2108485 h 4767395"/>
              <a:gd name="connsiteX67" fmla="*/ 493191 w 7669439"/>
              <a:gd name="connsiteY67" fmla="*/ 2296697 h 4767395"/>
              <a:gd name="connsiteX68" fmla="*/ 730136 w 7669439"/>
              <a:gd name="connsiteY68" fmla="*/ 2526836 h 4767395"/>
              <a:gd name="connsiteX0" fmla="*/ 730136 w 7669439"/>
              <a:gd name="connsiteY0" fmla="*/ 2526836 h 4767395"/>
              <a:gd name="connsiteX1" fmla="*/ 565706 w 7669439"/>
              <a:gd name="connsiteY1" fmla="*/ 2879429 h 4767395"/>
              <a:gd name="connsiteX2" fmla="*/ 1581370 w 7669439"/>
              <a:gd name="connsiteY2" fmla="*/ 3298041 h 4767395"/>
              <a:gd name="connsiteX3" fmla="*/ 1389433 w 7669439"/>
              <a:gd name="connsiteY3" fmla="*/ 3770451 h 4767395"/>
              <a:gd name="connsiteX4" fmla="*/ 1116274 w 7669439"/>
              <a:gd name="connsiteY4" fmla="*/ 4410917 h 4767395"/>
              <a:gd name="connsiteX5" fmla="*/ 1432266 w 7669439"/>
              <a:gd name="connsiteY5" fmla="*/ 4300221 h 4767395"/>
              <a:gd name="connsiteX6" fmla="*/ 1630094 w 7669439"/>
              <a:gd name="connsiteY6" fmla="*/ 4025781 h 4767395"/>
              <a:gd name="connsiteX7" fmla="*/ 1726006 w 7669439"/>
              <a:gd name="connsiteY7" fmla="*/ 4034355 h 4767395"/>
              <a:gd name="connsiteX8" fmla="*/ 1687870 w 7669439"/>
              <a:gd name="connsiteY8" fmla="*/ 4127694 h 4767395"/>
              <a:gd name="connsiteX9" fmla="*/ 2041774 w 7669439"/>
              <a:gd name="connsiteY9" fmla="*/ 4243777 h 4767395"/>
              <a:gd name="connsiteX10" fmla="*/ 2106574 w 7669439"/>
              <a:gd name="connsiteY10" fmla="*/ 4270008 h 4767395"/>
              <a:gd name="connsiteX11" fmla="*/ 2105366 w 7669439"/>
              <a:gd name="connsiteY11" fmla="*/ 4175518 h 4767395"/>
              <a:gd name="connsiteX12" fmla="*/ 2152043 w 7669439"/>
              <a:gd name="connsiteY12" fmla="*/ 3979079 h 4767395"/>
              <a:gd name="connsiteX13" fmla="*/ 2236940 w 7669439"/>
              <a:gd name="connsiteY13" fmla="*/ 3504740 h 4767395"/>
              <a:gd name="connsiteX14" fmla="*/ 3122760 w 7669439"/>
              <a:gd name="connsiteY14" fmla="*/ 4198747 h 4767395"/>
              <a:gd name="connsiteX15" fmla="*/ 3405817 w 7669439"/>
              <a:gd name="connsiteY15" fmla="*/ 4344812 h 4767395"/>
              <a:gd name="connsiteX16" fmla="*/ 3609299 w 7669439"/>
              <a:gd name="connsiteY16" fmla="*/ 4380766 h 4767395"/>
              <a:gd name="connsiteX17" fmla="*/ 3882794 w 7669439"/>
              <a:gd name="connsiteY17" fmla="*/ 4430752 h 4767395"/>
              <a:gd name="connsiteX18" fmla="*/ 4143812 w 7669439"/>
              <a:gd name="connsiteY18" fmla="*/ 4494406 h 4767395"/>
              <a:gd name="connsiteX19" fmla="*/ 4217703 w 7669439"/>
              <a:gd name="connsiteY19" fmla="*/ 4454295 h 4767395"/>
              <a:gd name="connsiteX20" fmla="*/ 4210193 w 7669439"/>
              <a:gd name="connsiteY20" fmla="*/ 3990401 h 4767395"/>
              <a:gd name="connsiteX21" fmla="*/ 4217302 w 7669439"/>
              <a:gd name="connsiteY21" fmla="*/ 3696029 h 4767395"/>
              <a:gd name="connsiteX22" fmla="*/ 4269961 w 7669439"/>
              <a:gd name="connsiteY22" fmla="*/ 3651410 h 4767395"/>
              <a:gd name="connsiteX23" fmla="*/ 4753731 w 7669439"/>
              <a:gd name="connsiteY23" fmla="*/ 4034373 h 4767395"/>
              <a:gd name="connsiteX24" fmla="*/ 5094939 w 7669439"/>
              <a:gd name="connsiteY24" fmla="*/ 4289225 h 4767395"/>
              <a:gd name="connsiteX25" fmla="*/ 5679413 w 7669439"/>
              <a:gd name="connsiteY25" fmla="*/ 4767395 h 4767395"/>
              <a:gd name="connsiteX26" fmla="*/ 5686417 w 7669439"/>
              <a:gd name="connsiteY26" fmla="*/ 4457544 h 4767395"/>
              <a:gd name="connsiteX27" fmla="*/ 5528698 w 7669439"/>
              <a:gd name="connsiteY27" fmla="*/ 4185836 h 4767395"/>
              <a:gd name="connsiteX28" fmla="*/ 5802992 w 7669439"/>
              <a:gd name="connsiteY28" fmla="*/ 4114941 h 4767395"/>
              <a:gd name="connsiteX29" fmla="*/ 6076406 w 7669439"/>
              <a:gd name="connsiteY29" fmla="*/ 4022686 h 4767395"/>
              <a:gd name="connsiteX30" fmla="*/ 6071962 w 7669439"/>
              <a:gd name="connsiteY30" fmla="*/ 3768005 h 4767395"/>
              <a:gd name="connsiteX31" fmla="*/ 6320146 w 7669439"/>
              <a:gd name="connsiteY31" fmla="*/ 3767189 h 4767395"/>
              <a:gd name="connsiteX32" fmla="*/ 6320696 w 7669439"/>
              <a:gd name="connsiteY32" fmla="*/ 3726717 h 4767395"/>
              <a:gd name="connsiteX33" fmla="*/ 6134947 w 7669439"/>
              <a:gd name="connsiteY33" fmla="*/ 3687448 h 4767395"/>
              <a:gd name="connsiteX34" fmla="*/ 6153026 w 7669439"/>
              <a:gd name="connsiteY34" fmla="*/ 3592980 h 4767395"/>
              <a:gd name="connsiteX35" fmla="*/ 6235555 w 7669439"/>
              <a:gd name="connsiteY35" fmla="*/ 3603787 h 4767395"/>
              <a:gd name="connsiteX36" fmla="*/ 6238369 w 7669439"/>
              <a:gd name="connsiteY36" fmla="*/ 3514030 h 4767395"/>
              <a:gd name="connsiteX37" fmla="*/ 6314786 w 7669439"/>
              <a:gd name="connsiteY37" fmla="*/ 3549170 h 4767395"/>
              <a:gd name="connsiteX38" fmla="*/ 6305329 w 7669439"/>
              <a:gd name="connsiteY38" fmla="*/ 3612803 h 4767395"/>
              <a:gd name="connsiteX39" fmla="*/ 6403947 w 7669439"/>
              <a:gd name="connsiteY39" fmla="*/ 3590144 h 4767395"/>
              <a:gd name="connsiteX40" fmla="*/ 6450276 w 7669439"/>
              <a:gd name="connsiteY40" fmla="*/ 3516009 h 4767395"/>
              <a:gd name="connsiteX41" fmla="*/ 6646108 w 7669439"/>
              <a:gd name="connsiteY41" fmla="*/ 3607986 h 4767395"/>
              <a:gd name="connsiteX42" fmla="*/ 6726375 w 7669439"/>
              <a:gd name="connsiteY42" fmla="*/ 3393343 h 4767395"/>
              <a:gd name="connsiteX43" fmla="*/ 7041983 w 7669439"/>
              <a:gd name="connsiteY43" fmla="*/ 3539550 h 4767395"/>
              <a:gd name="connsiteX44" fmla="*/ 7241176 w 7669439"/>
              <a:gd name="connsiteY44" fmla="*/ 3657456 h 4767395"/>
              <a:gd name="connsiteX45" fmla="*/ 7604842 w 7669439"/>
              <a:gd name="connsiteY45" fmla="*/ 3900610 h 4767395"/>
              <a:gd name="connsiteX46" fmla="*/ 7669439 w 7669439"/>
              <a:gd name="connsiteY46" fmla="*/ 3828747 h 4767395"/>
              <a:gd name="connsiteX47" fmla="*/ 6290508 w 7669439"/>
              <a:gd name="connsiteY47" fmla="*/ 2708318 h 4767395"/>
              <a:gd name="connsiteX48" fmla="*/ 4645575 w 7669439"/>
              <a:gd name="connsiteY48" fmla="*/ 1583297 h 4767395"/>
              <a:gd name="connsiteX49" fmla="*/ 3867373 w 7669439"/>
              <a:gd name="connsiteY49" fmla="*/ 1139217 h 4767395"/>
              <a:gd name="connsiteX50" fmla="*/ 3486103 w 7669439"/>
              <a:gd name="connsiteY50" fmla="*/ 704132 h 4767395"/>
              <a:gd name="connsiteX51" fmla="*/ 3074370 w 7669439"/>
              <a:gd name="connsiteY51" fmla="*/ 0 h 4767395"/>
              <a:gd name="connsiteX52" fmla="*/ 2538717 w 7669439"/>
              <a:gd name="connsiteY52" fmla="*/ 1119912 h 4767395"/>
              <a:gd name="connsiteX53" fmla="*/ 2219947 w 7669439"/>
              <a:gd name="connsiteY53" fmla="*/ 1136758 h 4767395"/>
              <a:gd name="connsiteX54" fmla="*/ 1912323 w 7669439"/>
              <a:gd name="connsiteY54" fmla="*/ 1189352 h 4767395"/>
              <a:gd name="connsiteX55" fmla="*/ 1399497 w 7669439"/>
              <a:gd name="connsiteY55" fmla="*/ 1250165 h 4767395"/>
              <a:gd name="connsiteX56" fmla="*/ 843361 w 7669439"/>
              <a:gd name="connsiteY56" fmla="*/ 1221753 h 4767395"/>
              <a:gd name="connsiteX57" fmla="*/ 679955 w 7669439"/>
              <a:gd name="connsiteY57" fmla="*/ 1461463 h 4767395"/>
              <a:gd name="connsiteX58" fmla="*/ 572088 w 7669439"/>
              <a:gd name="connsiteY58" fmla="*/ 1445451 h 4767395"/>
              <a:gd name="connsiteX59" fmla="*/ 517266 w 7669439"/>
              <a:gd name="connsiteY59" fmla="*/ 1598752 h 4767395"/>
              <a:gd name="connsiteX60" fmla="*/ 114583 w 7669439"/>
              <a:gd name="connsiteY60" fmla="*/ 1417349 h 4767395"/>
              <a:gd name="connsiteX61" fmla="*/ 111481 w 7669439"/>
              <a:gd name="connsiteY61" fmla="*/ 1600104 h 4767395"/>
              <a:gd name="connsiteX62" fmla="*/ 0 w 7669439"/>
              <a:gd name="connsiteY62" fmla="*/ 1721116 h 4767395"/>
              <a:gd name="connsiteX63" fmla="*/ 11458 w 7669439"/>
              <a:gd name="connsiteY63" fmla="*/ 1907373 h 4767395"/>
              <a:gd name="connsiteX64" fmla="*/ 145291 w 7669439"/>
              <a:gd name="connsiteY64" fmla="*/ 1903667 h 4767395"/>
              <a:gd name="connsiteX65" fmla="*/ 364227 w 7669439"/>
              <a:gd name="connsiteY65" fmla="*/ 1974207 h 4767395"/>
              <a:gd name="connsiteX66" fmla="*/ 558015 w 7669439"/>
              <a:gd name="connsiteY66" fmla="*/ 2108485 h 4767395"/>
              <a:gd name="connsiteX67" fmla="*/ 493191 w 7669439"/>
              <a:gd name="connsiteY67" fmla="*/ 2296697 h 4767395"/>
              <a:gd name="connsiteX68" fmla="*/ 730136 w 7669439"/>
              <a:gd name="connsiteY68" fmla="*/ 2526836 h 4767395"/>
              <a:gd name="connsiteX0" fmla="*/ 730136 w 7669439"/>
              <a:gd name="connsiteY0" fmla="*/ 2526836 h 4767395"/>
              <a:gd name="connsiteX1" fmla="*/ 565706 w 7669439"/>
              <a:gd name="connsiteY1" fmla="*/ 2879429 h 4767395"/>
              <a:gd name="connsiteX2" fmla="*/ 1581370 w 7669439"/>
              <a:gd name="connsiteY2" fmla="*/ 3298041 h 4767395"/>
              <a:gd name="connsiteX3" fmla="*/ 1389433 w 7669439"/>
              <a:gd name="connsiteY3" fmla="*/ 3770451 h 4767395"/>
              <a:gd name="connsiteX4" fmla="*/ 1116274 w 7669439"/>
              <a:gd name="connsiteY4" fmla="*/ 4410917 h 4767395"/>
              <a:gd name="connsiteX5" fmla="*/ 1432266 w 7669439"/>
              <a:gd name="connsiteY5" fmla="*/ 4300221 h 4767395"/>
              <a:gd name="connsiteX6" fmla="*/ 1630094 w 7669439"/>
              <a:gd name="connsiteY6" fmla="*/ 4025781 h 4767395"/>
              <a:gd name="connsiteX7" fmla="*/ 1726006 w 7669439"/>
              <a:gd name="connsiteY7" fmla="*/ 4034355 h 4767395"/>
              <a:gd name="connsiteX8" fmla="*/ 1687870 w 7669439"/>
              <a:gd name="connsiteY8" fmla="*/ 4127694 h 4767395"/>
              <a:gd name="connsiteX9" fmla="*/ 2041774 w 7669439"/>
              <a:gd name="connsiteY9" fmla="*/ 4243777 h 4767395"/>
              <a:gd name="connsiteX10" fmla="*/ 2106574 w 7669439"/>
              <a:gd name="connsiteY10" fmla="*/ 4270008 h 4767395"/>
              <a:gd name="connsiteX11" fmla="*/ 2105366 w 7669439"/>
              <a:gd name="connsiteY11" fmla="*/ 4175518 h 4767395"/>
              <a:gd name="connsiteX12" fmla="*/ 2152043 w 7669439"/>
              <a:gd name="connsiteY12" fmla="*/ 3979079 h 4767395"/>
              <a:gd name="connsiteX13" fmla="*/ 2236940 w 7669439"/>
              <a:gd name="connsiteY13" fmla="*/ 3504740 h 4767395"/>
              <a:gd name="connsiteX14" fmla="*/ 3122760 w 7669439"/>
              <a:gd name="connsiteY14" fmla="*/ 4198747 h 4767395"/>
              <a:gd name="connsiteX15" fmla="*/ 3405817 w 7669439"/>
              <a:gd name="connsiteY15" fmla="*/ 4344812 h 4767395"/>
              <a:gd name="connsiteX16" fmla="*/ 3609299 w 7669439"/>
              <a:gd name="connsiteY16" fmla="*/ 4380766 h 4767395"/>
              <a:gd name="connsiteX17" fmla="*/ 3882794 w 7669439"/>
              <a:gd name="connsiteY17" fmla="*/ 4430752 h 4767395"/>
              <a:gd name="connsiteX18" fmla="*/ 4143812 w 7669439"/>
              <a:gd name="connsiteY18" fmla="*/ 4494406 h 4767395"/>
              <a:gd name="connsiteX19" fmla="*/ 4217703 w 7669439"/>
              <a:gd name="connsiteY19" fmla="*/ 4454295 h 4767395"/>
              <a:gd name="connsiteX20" fmla="*/ 4210193 w 7669439"/>
              <a:gd name="connsiteY20" fmla="*/ 3990401 h 4767395"/>
              <a:gd name="connsiteX21" fmla="*/ 4217302 w 7669439"/>
              <a:gd name="connsiteY21" fmla="*/ 3696029 h 4767395"/>
              <a:gd name="connsiteX22" fmla="*/ 4269961 w 7669439"/>
              <a:gd name="connsiteY22" fmla="*/ 3651410 h 4767395"/>
              <a:gd name="connsiteX23" fmla="*/ 4753731 w 7669439"/>
              <a:gd name="connsiteY23" fmla="*/ 4034373 h 4767395"/>
              <a:gd name="connsiteX24" fmla="*/ 5094939 w 7669439"/>
              <a:gd name="connsiteY24" fmla="*/ 4289225 h 4767395"/>
              <a:gd name="connsiteX25" fmla="*/ 5679413 w 7669439"/>
              <a:gd name="connsiteY25" fmla="*/ 4767395 h 4767395"/>
              <a:gd name="connsiteX26" fmla="*/ 5686417 w 7669439"/>
              <a:gd name="connsiteY26" fmla="*/ 4457544 h 4767395"/>
              <a:gd name="connsiteX27" fmla="*/ 5528698 w 7669439"/>
              <a:gd name="connsiteY27" fmla="*/ 4185836 h 4767395"/>
              <a:gd name="connsiteX28" fmla="*/ 5802992 w 7669439"/>
              <a:gd name="connsiteY28" fmla="*/ 4114941 h 4767395"/>
              <a:gd name="connsiteX29" fmla="*/ 6076406 w 7669439"/>
              <a:gd name="connsiteY29" fmla="*/ 4022686 h 4767395"/>
              <a:gd name="connsiteX30" fmla="*/ 6071962 w 7669439"/>
              <a:gd name="connsiteY30" fmla="*/ 3768005 h 4767395"/>
              <a:gd name="connsiteX31" fmla="*/ 6320146 w 7669439"/>
              <a:gd name="connsiteY31" fmla="*/ 3767189 h 4767395"/>
              <a:gd name="connsiteX32" fmla="*/ 6320696 w 7669439"/>
              <a:gd name="connsiteY32" fmla="*/ 3726717 h 4767395"/>
              <a:gd name="connsiteX33" fmla="*/ 6134947 w 7669439"/>
              <a:gd name="connsiteY33" fmla="*/ 3687448 h 4767395"/>
              <a:gd name="connsiteX34" fmla="*/ 6153026 w 7669439"/>
              <a:gd name="connsiteY34" fmla="*/ 3592980 h 4767395"/>
              <a:gd name="connsiteX35" fmla="*/ 6235555 w 7669439"/>
              <a:gd name="connsiteY35" fmla="*/ 3603787 h 4767395"/>
              <a:gd name="connsiteX36" fmla="*/ 6238369 w 7669439"/>
              <a:gd name="connsiteY36" fmla="*/ 3514030 h 4767395"/>
              <a:gd name="connsiteX37" fmla="*/ 6314786 w 7669439"/>
              <a:gd name="connsiteY37" fmla="*/ 3549170 h 4767395"/>
              <a:gd name="connsiteX38" fmla="*/ 6305329 w 7669439"/>
              <a:gd name="connsiteY38" fmla="*/ 3612803 h 4767395"/>
              <a:gd name="connsiteX39" fmla="*/ 6403947 w 7669439"/>
              <a:gd name="connsiteY39" fmla="*/ 3590144 h 4767395"/>
              <a:gd name="connsiteX40" fmla="*/ 6450276 w 7669439"/>
              <a:gd name="connsiteY40" fmla="*/ 3516009 h 4767395"/>
              <a:gd name="connsiteX41" fmla="*/ 6646108 w 7669439"/>
              <a:gd name="connsiteY41" fmla="*/ 3607986 h 4767395"/>
              <a:gd name="connsiteX42" fmla="*/ 6726375 w 7669439"/>
              <a:gd name="connsiteY42" fmla="*/ 3393343 h 4767395"/>
              <a:gd name="connsiteX43" fmla="*/ 7041983 w 7669439"/>
              <a:gd name="connsiteY43" fmla="*/ 3539550 h 4767395"/>
              <a:gd name="connsiteX44" fmla="*/ 7241176 w 7669439"/>
              <a:gd name="connsiteY44" fmla="*/ 3657456 h 4767395"/>
              <a:gd name="connsiteX45" fmla="*/ 7604842 w 7669439"/>
              <a:gd name="connsiteY45" fmla="*/ 3900610 h 4767395"/>
              <a:gd name="connsiteX46" fmla="*/ 7669439 w 7669439"/>
              <a:gd name="connsiteY46" fmla="*/ 3828747 h 4767395"/>
              <a:gd name="connsiteX47" fmla="*/ 6290508 w 7669439"/>
              <a:gd name="connsiteY47" fmla="*/ 2708318 h 4767395"/>
              <a:gd name="connsiteX48" fmla="*/ 4645575 w 7669439"/>
              <a:gd name="connsiteY48" fmla="*/ 1583297 h 4767395"/>
              <a:gd name="connsiteX49" fmla="*/ 3867373 w 7669439"/>
              <a:gd name="connsiteY49" fmla="*/ 1139217 h 4767395"/>
              <a:gd name="connsiteX50" fmla="*/ 3486103 w 7669439"/>
              <a:gd name="connsiteY50" fmla="*/ 704132 h 4767395"/>
              <a:gd name="connsiteX51" fmla="*/ 3074370 w 7669439"/>
              <a:gd name="connsiteY51" fmla="*/ 0 h 4767395"/>
              <a:gd name="connsiteX52" fmla="*/ 2538717 w 7669439"/>
              <a:gd name="connsiteY52" fmla="*/ 1119912 h 4767395"/>
              <a:gd name="connsiteX53" fmla="*/ 2219947 w 7669439"/>
              <a:gd name="connsiteY53" fmla="*/ 1136758 h 4767395"/>
              <a:gd name="connsiteX54" fmla="*/ 1912323 w 7669439"/>
              <a:gd name="connsiteY54" fmla="*/ 1189352 h 4767395"/>
              <a:gd name="connsiteX55" fmla="*/ 1399497 w 7669439"/>
              <a:gd name="connsiteY55" fmla="*/ 1250165 h 4767395"/>
              <a:gd name="connsiteX56" fmla="*/ 843361 w 7669439"/>
              <a:gd name="connsiteY56" fmla="*/ 1221753 h 4767395"/>
              <a:gd name="connsiteX57" fmla="*/ 679955 w 7669439"/>
              <a:gd name="connsiteY57" fmla="*/ 1461463 h 4767395"/>
              <a:gd name="connsiteX58" fmla="*/ 572088 w 7669439"/>
              <a:gd name="connsiteY58" fmla="*/ 1445451 h 4767395"/>
              <a:gd name="connsiteX59" fmla="*/ 517266 w 7669439"/>
              <a:gd name="connsiteY59" fmla="*/ 1598752 h 4767395"/>
              <a:gd name="connsiteX60" fmla="*/ 114583 w 7669439"/>
              <a:gd name="connsiteY60" fmla="*/ 1417349 h 4767395"/>
              <a:gd name="connsiteX61" fmla="*/ 111481 w 7669439"/>
              <a:gd name="connsiteY61" fmla="*/ 1600104 h 4767395"/>
              <a:gd name="connsiteX62" fmla="*/ 0 w 7669439"/>
              <a:gd name="connsiteY62" fmla="*/ 1721116 h 4767395"/>
              <a:gd name="connsiteX63" fmla="*/ 11458 w 7669439"/>
              <a:gd name="connsiteY63" fmla="*/ 1907373 h 4767395"/>
              <a:gd name="connsiteX64" fmla="*/ 145291 w 7669439"/>
              <a:gd name="connsiteY64" fmla="*/ 1903667 h 4767395"/>
              <a:gd name="connsiteX65" fmla="*/ 364227 w 7669439"/>
              <a:gd name="connsiteY65" fmla="*/ 1974207 h 4767395"/>
              <a:gd name="connsiteX66" fmla="*/ 558015 w 7669439"/>
              <a:gd name="connsiteY66" fmla="*/ 2108485 h 4767395"/>
              <a:gd name="connsiteX67" fmla="*/ 493191 w 7669439"/>
              <a:gd name="connsiteY67" fmla="*/ 2296697 h 4767395"/>
              <a:gd name="connsiteX68" fmla="*/ 730136 w 7669439"/>
              <a:gd name="connsiteY68" fmla="*/ 2526836 h 4767395"/>
              <a:gd name="connsiteX0" fmla="*/ 730136 w 7669439"/>
              <a:gd name="connsiteY0" fmla="*/ 2526836 h 4767395"/>
              <a:gd name="connsiteX1" fmla="*/ 565706 w 7669439"/>
              <a:gd name="connsiteY1" fmla="*/ 2879429 h 4767395"/>
              <a:gd name="connsiteX2" fmla="*/ 1581370 w 7669439"/>
              <a:gd name="connsiteY2" fmla="*/ 3298041 h 4767395"/>
              <a:gd name="connsiteX3" fmla="*/ 1389433 w 7669439"/>
              <a:gd name="connsiteY3" fmla="*/ 3770451 h 4767395"/>
              <a:gd name="connsiteX4" fmla="*/ 1116274 w 7669439"/>
              <a:gd name="connsiteY4" fmla="*/ 4410917 h 4767395"/>
              <a:gd name="connsiteX5" fmla="*/ 1432266 w 7669439"/>
              <a:gd name="connsiteY5" fmla="*/ 4300221 h 4767395"/>
              <a:gd name="connsiteX6" fmla="*/ 1630094 w 7669439"/>
              <a:gd name="connsiteY6" fmla="*/ 4025781 h 4767395"/>
              <a:gd name="connsiteX7" fmla="*/ 1726006 w 7669439"/>
              <a:gd name="connsiteY7" fmla="*/ 4034355 h 4767395"/>
              <a:gd name="connsiteX8" fmla="*/ 1687870 w 7669439"/>
              <a:gd name="connsiteY8" fmla="*/ 4127694 h 4767395"/>
              <a:gd name="connsiteX9" fmla="*/ 2041774 w 7669439"/>
              <a:gd name="connsiteY9" fmla="*/ 4243777 h 4767395"/>
              <a:gd name="connsiteX10" fmla="*/ 2106574 w 7669439"/>
              <a:gd name="connsiteY10" fmla="*/ 4270008 h 4767395"/>
              <a:gd name="connsiteX11" fmla="*/ 2105366 w 7669439"/>
              <a:gd name="connsiteY11" fmla="*/ 4175518 h 4767395"/>
              <a:gd name="connsiteX12" fmla="*/ 2152043 w 7669439"/>
              <a:gd name="connsiteY12" fmla="*/ 3979079 h 4767395"/>
              <a:gd name="connsiteX13" fmla="*/ 2236940 w 7669439"/>
              <a:gd name="connsiteY13" fmla="*/ 3504740 h 4767395"/>
              <a:gd name="connsiteX14" fmla="*/ 3122760 w 7669439"/>
              <a:gd name="connsiteY14" fmla="*/ 4198747 h 4767395"/>
              <a:gd name="connsiteX15" fmla="*/ 3405817 w 7669439"/>
              <a:gd name="connsiteY15" fmla="*/ 4344812 h 4767395"/>
              <a:gd name="connsiteX16" fmla="*/ 3609299 w 7669439"/>
              <a:gd name="connsiteY16" fmla="*/ 4380766 h 4767395"/>
              <a:gd name="connsiteX17" fmla="*/ 3882794 w 7669439"/>
              <a:gd name="connsiteY17" fmla="*/ 4430752 h 4767395"/>
              <a:gd name="connsiteX18" fmla="*/ 4143812 w 7669439"/>
              <a:gd name="connsiteY18" fmla="*/ 4494406 h 4767395"/>
              <a:gd name="connsiteX19" fmla="*/ 4217703 w 7669439"/>
              <a:gd name="connsiteY19" fmla="*/ 4454295 h 4767395"/>
              <a:gd name="connsiteX20" fmla="*/ 4210193 w 7669439"/>
              <a:gd name="connsiteY20" fmla="*/ 3990401 h 4767395"/>
              <a:gd name="connsiteX21" fmla="*/ 4217302 w 7669439"/>
              <a:gd name="connsiteY21" fmla="*/ 3696029 h 4767395"/>
              <a:gd name="connsiteX22" fmla="*/ 4269961 w 7669439"/>
              <a:gd name="connsiteY22" fmla="*/ 3651410 h 4767395"/>
              <a:gd name="connsiteX23" fmla="*/ 4753731 w 7669439"/>
              <a:gd name="connsiteY23" fmla="*/ 4034373 h 4767395"/>
              <a:gd name="connsiteX24" fmla="*/ 5094939 w 7669439"/>
              <a:gd name="connsiteY24" fmla="*/ 4289225 h 4767395"/>
              <a:gd name="connsiteX25" fmla="*/ 5679413 w 7669439"/>
              <a:gd name="connsiteY25" fmla="*/ 4767395 h 4767395"/>
              <a:gd name="connsiteX26" fmla="*/ 5686417 w 7669439"/>
              <a:gd name="connsiteY26" fmla="*/ 4457544 h 4767395"/>
              <a:gd name="connsiteX27" fmla="*/ 5528698 w 7669439"/>
              <a:gd name="connsiteY27" fmla="*/ 4185836 h 4767395"/>
              <a:gd name="connsiteX28" fmla="*/ 5802992 w 7669439"/>
              <a:gd name="connsiteY28" fmla="*/ 4114941 h 4767395"/>
              <a:gd name="connsiteX29" fmla="*/ 6076406 w 7669439"/>
              <a:gd name="connsiteY29" fmla="*/ 4022686 h 4767395"/>
              <a:gd name="connsiteX30" fmla="*/ 6071962 w 7669439"/>
              <a:gd name="connsiteY30" fmla="*/ 3768005 h 4767395"/>
              <a:gd name="connsiteX31" fmla="*/ 6320146 w 7669439"/>
              <a:gd name="connsiteY31" fmla="*/ 3767189 h 4767395"/>
              <a:gd name="connsiteX32" fmla="*/ 6334177 w 7669439"/>
              <a:gd name="connsiteY32" fmla="*/ 3716606 h 4767395"/>
              <a:gd name="connsiteX33" fmla="*/ 6134947 w 7669439"/>
              <a:gd name="connsiteY33" fmla="*/ 3687448 h 4767395"/>
              <a:gd name="connsiteX34" fmla="*/ 6153026 w 7669439"/>
              <a:gd name="connsiteY34" fmla="*/ 3592980 h 4767395"/>
              <a:gd name="connsiteX35" fmla="*/ 6235555 w 7669439"/>
              <a:gd name="connsiteY35" fmla="*/ 3603787 h 4767395"/>
              <a:gd name="connsiteX36" fmla="*/ 6238369 w 7669439"/>
              <a:gd name="connsiteY36" fmla="*/ 3514030 h 4767395"/>
              <a:gd name="connsiteX37" fmla="*/ 6314786 w 7669439"/>
              <a:gd name="connsiteY37" fmla="*/ 3549170 h 4767395"/>
              <a:gd name="connsiteX38" fmla="*/ 6305329 w 7669439"/>
              <a:gd name="connsiteY38" fmla="*/ 3612803 h 4767395"/>
              <a:gd name="connsiteX39" fmla="*/ 6403947 w 7669439"/>
              <a:gd name="connsiteY39" fmla="*/ 3590144 h 4767395"/>
              <a:gd name="connsiteX40" fmla="*/ 6450276 w 7669439"/>
              <a:gd name="connsiteY40" fmla="*/ 3516009 h 4767395"/>
              <a:gd name="connsiteX41" fmla="*/ 6646108 w 7669439"/>
              <a:gd name="connsiteY41" fmla="*/ 3607986 h 4767395"/>
              <a:gd name="connsiteX42" fmla="*/ 6726375 w 7669439"/>
              <a:gd name="connsiteY42" fmla="*/ 3393343 h 4767395"/>
              <a:gd name="connsiteX43" fmla="*/ 7041983 w 7669439"/>
              <a:gd name="connsiteY43" fmla="*/ 3539550 h 4767395"/>
              <a:gd name="connsiteX44" fmla="*/ 7241176 w 7669439"/>
              <a:gd name="connsiteY44" fmla="*/ 3657456 h 4767395"/>
              <a:gd name="connsiteX45" fmla="*/ 7604842 w 7669439"/>
              <a:gd name="connsiteY45" fmla="*/ 3900610 h 4767395"/>
              <a:gd name="connsiteX46" fmla="*/ 7669439 w 7669439"/>
              <a:gd name="connsiteY46" fmla="*/ 3828747 h 4767395"/>
              <a:gd name="connsiteX47" fmla="*/ 6290508 w 7669439"/>
              <a:gd name="connsiteY47" fmla="*/ 2708318 h 4767395"/>
              <a:gd name="connsiteX48" fmla="*/ 4645575 w 7669439"/>
              <a:gd name="connsiteY48" fmla="*/ 1583297 h 4767395"/>
              <a:gd name="connsiteX49" fmla="*/ 3867373 w 7669439"/>
              <a:gd name="connsiteY49" fmla="*/ 1139217 h 4767395"/>
              <a:gd name="connsiteX50" fmla="*/ 3486103 w 7669439"/>
              <a:gd name="connsiteY50" fmla="*/ 704132 h 4767395"/>
              <a:gd name="connsiteX51" fmla="*/ 3074370 w 7669439"/>
              <a:gd name="connsiteY51" fmla="*/ 0 h 4767395"/>
              <a:gd name="connsiteX52" fmla="*/ 2538717 w 7669439"/>
              <a:gd name="connsiteY52" fmla="*/ 1119912 h 4767395"/>
              <a:gd name="connsiteX53" fmla="*/ 2219947 w 7669439"/>
              <a:gd name="connsiteY53" fmla="*/ 1136758 h 4767395"/>
              <a:gd name="connsiteX54" fmla="*/ 1912323 w 7669439"/>
              <a:gd name="connsiteY54" fmla="*/ 1189352 h 4767395"/>
              <a:gd name="connsiteX55" fmla="*/ 1399497 w 7669439"/>
              <a:gd name="connsiteY55" fmla="*/ 1250165 h 4767395"/>
              <a:gd name="connsiteX56" fmla="*/ 843361 w 7669439"/>
              <a:gd name="connsiteY56" fmla="*/ 1221753 h 4767395"/>
              <a:gd name="connsiteX57" fmla="*/ 679955 w 7669439"/>
              <a:gd name="connsiteY57" fmla="*/ 1461463 h 4767395"/>
              <a:gd name="connsiteX58" fmla="*/ 572088 w 7669439"/>
              <a:gd name="connsiteY58" fmla="*/ 1445451 h 4767395"/>
              <a:gd name="connsiteX59" fmla="*/ 517266 w 7669439"/>
              <a:gd name="connsiteY59" fmla="*/ 1598752 h 4767395"/>
              <a:gd name="connsiteX60" fmla="*/ 114583 w 7669439"/>
              <a:gd name="connsiteY60" fmla="*/ 1417349 h 4767395"/>
              <a:gd name="connsiteX61" fmla="*/ 111481 w 7669439"/>
              <a:gd name="connsiteY61" fmla="*/ 1600104 h 4767395"/>
              <a:gd name="connsiteX62" fmla="*/ 0 w 7669439"/>
              <a:gd name="connsiteY62" fmla="*/ 1721116 h 4767395"/>
              <a:gd name="connsiteX63" fmla="*/ 11458 w 7669439"/>
              <a:gd name="connsiteY63" fmla="*/ 1907373 h 4767395"/>
              <a:gd name="connsiteX64" fmla="*/ 145291 w 7669439"/>
              <a:gd name="connsiteY64" fmla="*/ 1903667 h 4767395"/>
              <a:gd name="connsiteX65" fmla="*/ 364227 w 7669439"/>
              <a:gd name="connsiteY65" fmla="*/ 1974207 h 4767395"/>
              <a:gd name="connsiteX66" fmla="*/ 558015 w 7669439"/>
              <a:gd name="connsiteY66" fmla="*/ 2108485 h 4767395"/>
              <a:gd name="connsiteX67" fmla="*/ 493191 w 7669439"/>
              <a:gd name="connsiteY67" fmla="*/ 2296697 h 4767395"/>
              <a:gd name="connsiteX68" fmla="*/ 730136 w 7669439"/>
              <a:gd name="connsiteY68" fmla="*/ 2526836 h 4767395"/>
              <a:gd name="connsiteX0" fmla="*/ 730136 w 7669439"/>
              <a:gd name="connsiteY0" fmla="*/ 2557166 h 4797725"/>
              <a:gd name="connsiteX1" fmla="*/ 565706 w 7669439"/>
              <a:gd name="connsiteY1" fmla="*/ 2909759 h 4797725"/>
              <a:gd name="connsiteX2" fmla="*/ 1581370 w 7669439"/>
              <a:gd name="connsiteY2" fmla="*/ 3328371 h 4797725"/>
              <a:gd name="connsiteX3" fmla="*/ 1389433 w 7669439"/>
              <a:gd name="connsiteY3" fmla="*/ 3800781 h 4797725"/>
              <a:gd name="connsiteX4" fmla="*/ 1116274 w 7669439"/>
              <a:gd name="connsiteY4" fmla="*/ 4441247 h 4797725"/>
              <a:gd name="connsiteX5" fmla="*/ 1432266 w 7669439"/>
              <a:gd name="connsiteY5" fmla="*/ 4330551 h 4797725"/>
              <a:gd name="connsiteX6" fmla="*/ 1630094 w 7669439"/>
              <a:gd name="connsiteY6" fmla="*/ 4056111 h 4797725"/>
              <a:gd name="connsiteX7" fmla="*/ 1726006 w 7669439"/>
              <a:gd name="connsiteY7" fmla="*/ 4064685 h 4797725"/>
              <a:gd name="connsiteX8" fmla="*/ 1687870 w 7669439"/>
              <a:gd name="connsiteY8" fmla="*/ 4158024 h 4797725"/>
              <a:gd name="connsiteX9" fmla="*/ 2041774 w 7669439"/>
              <a:gd name="connsiteY9" fmla="*/ 4274107 h 4797725"/>
              <a:gd name="connsiteX10" fmla="*/ 2106574 w 7669439"/>
              <a:gd name="connsiteY10" fmla="*/ 4300338 h 4797725"/>
              <a:gd name="connsiteX11" fmla="*/ 2105366 w 7669439"/>
              <a:gd name="connsiteY11" fmla="*/ 4205848 h 4797725"/>
              <a:gd name="connsiteX12" fmla="*/ 2152043 w 7669439"/>
              <a:gd name="connsiteY12" fmla="*/ 4009409 h 4797725"/>
              <a:gd name="connsiteX13" fmla="*/ 2236940 w 7669439"/>
              <a:gd name="connsiteY13" fmla="*/ 3535070 h 4797725"/>
              <a:gd name="connsiteX14" fmla="*/ 3122760 w 7669439"/>
              <a:gd name="connsiteY14" fmla="*/ 4229077 h 4797725"/>
              <a:gd name="connsiteX15" fmla="*/ 3405817 w 7669439"/>
              <a:gd name="connsiteY15" fmla="*/ 4375142 h 4797725"/>
              <a:gd name="connsiteX16" fmla="*/ 3609299 w 7669439"/>
              <a:gd name="connsiteY16" fmla="*/ 4411096 h 4797725"/>
              <a:gd name="connsiteX17" fmla="*/ 3882794 w 7669439"/>
              <a:gd name="connsiteY17" fmla="*/ 4461082 h 4797725"/>
              <a:gd name="connsiteX18" fmla="*/ 4143812 w 7669439"/>
              <a:gd name="connsiteY18" fmla="*/ 4524736 h 4797725"/>
              <a:gd name="connsiteX19" fmla="*/ 4217703 w 7669439"/>
              <a:gd name="connsiteY19" fmla="*/ 4484625 h 4797725"/>
              <a:gd name="connsiteX20" fmla="*/ 4210193 w 7669439"/>
              <a:gd name="connsiteY20" fmla="*/ 4020731 h 4797725"/>
              <a:gd name="connsiteX21" fmla="*/ 4217302 w 7669439"/>
              <a:gd name="connsiteY21" fmla="*/ 3726359 h 4797725"/>
              <a:gd name="connsiteX22" fmla="*/ 4269961 w 7669439"/>
              <a:gd name="connsiteY22" fmla="*/ 3681740 h 4797725"/>
              <a:gd name="connsiteX23" fmla="*/ 4753731 w 7669439"/>
              <a:gd name="connsiteY23" fmla="*/ 4064703 h 4797725"/>
              <a:gd name="connsiteX24" fmla="*/ 5094939 w 7669439"/>
              <a:gd name="connsiteY24" fmla="*/ 4319555 h 4797725"/>
              <a:gd name="connsiteX25" fmla="*/ 5679413 w 7669439"/>
              <a:gd name="connsiteY25" fmla="*/ 4797725 h 4797725"/>
              <a:gd name="connsiteX26" fmla="*/ 5686417 w 7669439"/>
              <a:gd name="connsiteY26" fmla="*/ 4487874 h 4797725"/>
              <a:gd name="connsiteX27" fmla="*/ 5528698 w 7669439"/>
              <a:gd name="connsiteY27" fmla="*/ 4216166 h 4797725"/>
              <a:gd name="connsiteX28" fmla="*/ 5802992 w 7669439"/>
              <a:gd name="connsiteY28" fmla="*/ 4145271 h 4797725"/>
              <a:gd name="connsiteX29" fmla="*/ 6076406 w 7669439"/>
              <a:gd name="connsiteY29" fmla="*/ 4053016 h 4797725"/>
              <a:gd name="connsiteX30" fmla="*/ 6071962 w 7669439"/>
              <a:gd name="connsiteY30" fmla="*/ 3798335 h 4797725"/>
              <a:gd name="connsiteX31" fmla="*/ 6320146 w 7669439"/>
              <a:gd name="connsiteY31" fmla="*/ 3797519 h 4797725"/>
              <a:gd name="connsiteX32" fmla="*/ 6334177 w 7669439"/>
              <a:gd name="connsiteY32" fmla="*/ 3746936 h 4797725"/>
              <a:gd name="connsiteX33" fmla="*/ 6134947 w 7669439"/>
              <a:gd name="connsiteY33" fmla="*/ 3717778 h 4797725"/>
              <a:gd name="connsiteX34" fmla="*/ 6153026 w 7669439"/>
              <a:gd name="connsiteY34" fmla="*/ 3623310 h 4797725"/>
              <a:gd name="connsiteX35" fmla="*/ 6235555 w 7669439"/>
              <a:gd name="connsiteY35" fmla="*/ 3634117 h 4797725"/>
              <a:gd name="connsiteX36" fmla="*/ 6238369 w 7669439"/>
              <a:gd name="connsiteY36" fmla="*/ 3544360 h 4797725"/>
              <a:gd name="connsiteX37" fmla="*/ 6314786 w 7669439"/>
              <a:gd name="connsiteY37" fmla="*/ 3579500 h 4797725"/>
              <a:gd name="connsiteX38" fmla="*/ 6305329 w 7669439"/>
              <a:gd name="connsiteY38" fmla="*/ 3643133 h 4797725"/>
              <a:gd name="connsiteX39" fmla="*/ 6403947 w 7669439"/>
              <a:gd name="connsiteY39" fmla="*/ 3620474 h 4797725"/>
              <a:gd name="connsiteX40" fmla="*/ 6450276 w 7669439"/>
              <a:gd name="connsiteY40" fmla="*/ 3546339 h 4797725"/>
              <a:gd name="connsiteX41" fmla="*/ 6646108 w 7669439"/>
              <a:gd name="connsiteY41" fmla="*/ 3638316 h 4797725"/>
              <a:gd name="connsiteX42" fmla="*/ 6726375 w 7669439"/>
              <a:gd name="connsiteY42" fmla="*/ 3423673 h 4797725"/>
              <a:gd name="connsiteX43" fmla="*/ 7041983 w 7669439"/>
              <a:gd name="connsiteY43" fmla="*/ 3569880 h 4797725"/>
              <a:gd name="connsiteX44" fmla="*/ 7241176 w 7669439"/>
              <a:gd name="connsiteY44" fmla="*/ 3687786 h 4797725"/>
              <a:gd name="connsiteX45" fmla="*/ 7604842 w 7669439"/>
              <a:gd name="connsiteY45" fmla="*/ 3930940 h 4797725"/>
              <a:gd name="connsiteX46" fmla="*/ 7669439 w 7669439"/>
              <a:gd name="connsiteY46" fmla="*/ 3859077 h 4797725"/>
              <a:gd name="connsiteX47" fmla="*/ 6290508 w 7669439"/>
              <a:gd name="connsiteY47" fmla="*/ 2738648 h 4797725"/>
              <a:gd name="connsiteX48" fmla="*/ 4645575 w 7669439"/>
              <a:gd name="connsiteY48" fmla="*/ 1613627 h 4797725"/>
              <a:gd name="connsiteX49" fmla="*/ 3867373 w 7669439"/>
              <a:gd name="connsiteY49" fmla="*/ 1169547 h 4797725"/>
              <a:gd name="connsiteX50" fmla="*/ 3486103 w 7669439"/>
              <a:gd name="connsiteY50" fmla="*/ 734462 h 4797725"/>
              <a:gd name="connsiteX51" fmla="*/ 3064261 w 7669439"/>
              <a:gd name="connsiteY51" fmla="*/ 0 h 4797725"/>
              <a:gd name="connsiteX52" fmla="*/ 2538717 w 7669439"/>
              <a:gd name="connsiteY52" fmla="*/ 1150242 h 4797725"/>
              <a:gd name="connsiteX53" fmla="*/ 2219947 w 7669439"/>
              <a:gd name="connsiteY53" fmla="*/ 1167088 h 4797725"/>
              <a:gd name="connsiteX54" fmla="*/ 1912323 w 7669439"/>
              <a:gd name="connsiteY54" fmla="*/ 1219682 h 4797725"/>
              <a:gd name="connsiteX55" fmla="*/ 1399497 w 7669439"/>
              <a:gd name="connsiteY55" fmla="*/ 1280495 h 4797725"/>
              <a:gd name="connsiteX56" fmla="*/ 843361 w 7669439"/>
              <a:gd name="connsiteY56" fmla="*/ 1252083 h 4797725"/>
              <a:gd name="connsiteX57" fmla="*/ 679955 w 7669439"/>
              <a:gd name="connsiteY57" fmla="*/ 1491793 h 4797725"/>
              <a:gd name="connsiteX58" fmla="*/ 572088 w 7669439"/>
              <a:gd name="connsiteY58" fmla="*/ 1475781 h 4797725"/>
              <a:gd name="connsiteX59" fmla="*/ 517266 w 7669439"/>
              <a:gd name="connsiteY59" fmla="*/ 1629082 h 4797725"/>
              <a:gd name="connsiteX60" fmla="*/ 114583 w 7669439"/>
              <a:gd name="connsiteY60" fmla="*/ 1447679 h 4797725"/>
              <a:gd name="connsiteX61" fmla="*/ 111481 w 7669439"/>
              <a:gd name="connsiteY61" fmla="*/ 1630434 h 4797725"/>
              <a:gd name="connsiteX62" fmla="*/ 0 w 7669439"/>
              <a:gd name="connsiteY62" fmla="*/ 1751446 h 4797725"/>
              <a:gd name="connsiteX63" fmla="*/ 11458 w 7669439"/>
              <a:gd name="connsiteY63" fmla="*/ 1937703 h 4797725"/>
              <a:gd name="connsiteX64" fmla="*/ 145291 w 7669439"/>
              <a:gd name="connsiteY64" fmla="*/ 1933997 h 4797725"/>
              <a:gd name="connsiteX65" fmla="*/ 364227 w 7669439"/>
              <a:gd name="connsiteY65" fmla="*/ 2004537 h 4797725"/>
              <a:gd name="connsiteX66" fmla="*/ 558015 w 7669439"/>
              <a:gd name="connsiteY66" fmla="*/ 2138815 h 4797725"/>
              <a:gd name="connsiteX67" fmla="*/ 493191 w 7669439"/>
              <a:gd name="connsiteY67" fmla="*/ 2327027 h 4797725"/>
              <a:gd name="connsiteX68" fmla="*/ 730136 w 7669439"/>
              <a:gd name="connsiteY68" fmla="*/ 2557166 h 4797725"/>
              <a:gd name="connsiteX0" fmla="*/ 730136 w 7669439"/>
              <a:gd name="connsiteY0" fmla="*/ 2557166 h 4797725"/>
              <a:gd name="connsiteX1" fmla="*/ 565706 w 7669439"/>
              <a:gd name="connsiteY1" fmla="*/ 2909759 h 4797725"/>
              <a:gd name="connsiteX2" fmla="*/ 1581370 w 7669439"/>
              <a:gd name="connsiteY2" fmla="*/ 3328371 h 4797725"/>
              <a:gd name="connsiteX3" fmla="*/ 1389433 w 7669439"/>
              <a:gd name="connsiteY3" fmla="*/ 3800781 h 4797725"/>
              <a:gd name="connsiteX4" fmla="*/ 1116274 w 7669439"/>
              <a:gd name="connsiteY4" fmla="*/ 4441247 h 4797725"/>
              <a:gd name="connsiteX5" fmla="*/ 1432266 w 7669439"/>
              <a:gd name="connsiteY5" fmla="*/ 4330551 h 4797725"/>
              <a:gd name="connsiteX6" fmla="*/ 1630094 w 7669439"/>
              <a:gd name="connsiteY6" fmla="*/ 4056111 h 4797725"/>
              <a:gd name="connsiteX7" fmla="*/ 1726006 w 7669439"/>
              <a:gd name="connsiteY7" fmla="*/ 4064685 h 4797725"/>
              <a:gd name="connsiteX8" fmla="*/ 1687870 w 7669439"/>
              <a:gd name="connsiteY8" fmla="*/ 4158024 h 4797725"/>
              <a:gd name="connsiteX9" fmla="*/ 2041774 w 7669439"/>
              <a:gd name="connsiteY9" fmla="*/ 4274107 h 4797725"/>
              <a:gd name="connsiteX10" fmla="*/ 2106574 w 7669439"/>
              <a:gd name="connsiteY10" fmla="*/ 4300338 h 4797725"/>
              <a:gd name="connsiteX11" fmla="*/ 2105366 w 7669439"/>
              <a:gd name="connsiteY11" fmla="*/ 4205848 h 4797725"/>
              <a:gd name="connsiteX12" fmla="*/ 2152043 w 7669439"/>
              <a:gd name="connsiteY12" fmla="*/ 4009409 h 4797725"/>
              <a:gd name="connsiteX13" fmla="*/ 2236940 w 7669439"/>
              <a:gd name="connsiteY13" fmla="*/ 3535070 h 4797725"/>
              <a:gd name="connsiteX14" fmla="*/ 3122760 w 7669439"/>
              <a:gd name="connsiteY14" fmla="*/ 4229077 h 4797725"/>
              <a:gd name="connsiteX15" fmla="*/ 3405817 w 7669439"/>
              <a:gd name="connsiteY15" fmla="*/ 4375142 h 4797725"/>
              <a:gd name="connsiteX16" fmla="*/ 3609299 w 7669439"/>
              <a:gd name="connsiteY16" fmla="*/ 4411096 h 4797725"/>
              <a:gd name="connsiteX17" fmla="*/ 3882794 w 7669439"/>
              <a:gd name="connsiteY17" fmla="*/ 4461082 h 4797725"/>
              <a:gd name="connsiteX18" fmla="*/ 4143812 w 7669439"/>
              <a:gd name="connsiteY18" fmla="*/ 4524736 h 4797725"/>
              <a:gd name="connsiteX19" fmla="*/ 4217703 w 7669439"/>
              <a:gd name="connsiteY19" fmla="*/ 4484625 h 4797725"/>
              <a:gd name="connsiteX20" fmla="*/ 4210193 w 7669439"/>
              <a:gd name="connsiteY20" fmla="*/ 4020731 h 4797725"/>
              <a:gd name="connsiteX21" fmla="*/ 4217302 w 7669439"/>
              <a:gd name="connsiteY21" fmla="*/ 3726359 h 4797725"/>
              <a:gd name="connsiteX22" fmla="*/ 4269961 w 7669439"/>
              <a:gd name="connsiteY22" fmla="*/ 3681740 h 4797725"/>
              <a:gd name="connsiteX23" fmla="*/ 4753731 w 7669439"/>
              <a:gd name="connsiteY23" fmla="*/ 4064703 h 4797725"/>
              <a:gd name="connsiteX24" fmla="*/ 5094939 w 7669439"/>
              <a:gd name="connsiteY24" fmla="*/ 4319555 h 4797725"/>
              <a:gd name="connsiteX25" fmla="*/ 5679413 w 7669439"/>
              <a:gd name="connsiteY25" fmla="*/ 4797725 h 4797725"/>
              <a:gd name="connsiteX26" fmla="*/ 5686417 w 7669439"/>
              <a:gd name="connsiteY26" fmla="*/ 4487874 h 4797725"/>
              <a:gd name="connsiteX27" fmla="*/ 5528698 w 7669439"/>
              <a:gd name="connsiteY27" fmla="*/ 4216166 h 4797725"/>
              <a:gd name="connsiteX28" fmla="*/ 5802992 w 7669439"/>
              <a:gd name="connsiteY28" fmla="*/ 4145271 h 4797725"/>
              <a:gd name="connsiteX29" fmla="*/ 6076406 w 7669439"/>
              <a:gd name="connsiteY29" fmla="*/ 4053016 h 4797725"/>
              <a:gd name="connsiteX30" fmla="*/ 6071962 w 7669439"/>
              <a:gd name="connsiteY30" fmla="*/ 3798335 h 4797725"/>
              <a:gd name="connsiteX31" fmla="*/ 6320146 w 7669439"/>
              <a:gd name="connsiteY31" fmla="*/ 3797519 h 4797725"/>
              <a:gd name="connsiteX32" fmla="*/ 6334177 w 7669439"/>
              <a:gd name="connsiteY32" fmla="*/ 3746936 h 4797725"/>
              <a:gd name="connsiteX33" fmla="*/ 6134947 w 7669439"/>
              <a:gd name="connsiteY33" fmla="*/ 3717778 h 4797725"/>
              <a:gd name="connsiteX34" fmla="*/ 6153026 w 7669439"/>
              <a:gd name="connsiteY34" fmla="*/ 3623310 h 4797725"/>
              <a:gd name="connsiteX35" fmla="*/ 6235555 w 7669439"/>
              <a:gd name="connsiteY35" fmla="*/ 3634117 h 4797725"/>
              <a:gd name="connsiteX36" fmla="*/ 6238369 w 7669439"/>
              <a:gd name="connsiteY36" fmla="*/ 3544360 h 4797725"/>
              <a:gd name="connsiteX37" fmla="*/ 6314786 w 7669439"/>
              <a:gd name="connsiteY37" fmla="*/ 3579500 h 4797725"/>
              <a:gd name="connsiteX38" fmla="*/ 6305329 w 7669439"/>
              <a:gd name="connsiteY38" fmla="*/ 3643133 h 4797725"/>
              <a:gd name="connsiteX39" fmla="*/ 6403947 w 7669439"/>
              <a:gd name="connsiteY39" fmla="*/ 3620474 h 4797725"/>
              <a:gd name="connsiteX40" fmla="*/ 6450276 w 7669439"/>
              <a:gd name="connsiteY40" fmla="*/ 3546339 h 4797725"/>
              <a:gd name="connsiteX41" fmla="*/ 6646108 w 7669439"/>
              <a:gd name="connsiteY41" fmla="*/ 3638316 h 4797725"/>
              <a:gd name="connsiteX42" fmla="*/ 6726375 w 7669439"/>
              <a:gd name="connsiteY42" fmla="*/ 3423673 h 4797725"/>
              <a:gd name="connsiteX43" fmla="*/ 7041983 w 7669439"/>
              <a:gd name="connsiteY43" fmla="*/ 3569880 h 4797725"/>
              <a:gd name="connsiteX44" fmla="*/ 7241176 w 7669439"/>
              <a:gd name="connsiteY44" fmla="*/ 3687786 h 4797725"/>
              <a:gd name="connsiteX45" fmla="*/ 7604842 w 7669439"/>
              <a:gd name="connsiteY45" fmla="*/ 3930940 h 4797725"/>
              <a:gd name="connsiteX46" fmla="*/ 7669439 w 7669439"/>
              <a:gd name="connsiteY46" fmla="*/ 3859077 h 4797725"/>
              <a:gd name="connsiteX47" fmla="*/ 6290508 w 7669439"/>
              <a:gd name="connsiteY47" fmla="*/ 2738648 h 4797725"/>
              <a:gd name="connsiteX48" fmla="*/ 4645575 w 7669439"/>
              <a:gd name="connsiteY48" fmla="*/ 1613627 h 4797725"/>
              <a:gd name="connsiteX49" fmla="*/ 3867373 w 7669439"/>
              <a:gd name="connsiteY49" fmla="*/ 1169547 h 4797725"/>
              <a:gd name="connsiteX50" fmla="*/ 3486103 w 7669439"/>
              <a:gd name="connsiteY50" fmla="*/ 734462 h 4797725"/>
              <a:gd name="connsiteX51" fmla="*/ 3064261 w 7669439"/>
              <a:gd name="connsiteY51" fmla="*/ 0 h 4797725"/>
              <a:gd name="connsiteX52" fmla="*/ 2538717 w 7669439"/>
              <a:gd name="connsiteY52" fmla="*/ 1150242 h 4797725"/>
              <a:gd name="connsiteX53" fmla="*/ 2219947 w 7669439"/>
              <a:gd name="connsiteY53" fmla="*/ 1167088 h 4797725"/>
              <a:gd name="connsiteX54" fmla="*/ 1912323 w 7669439"/>
              <a:gd name="connsiteY54" fmla="*/ 1219682 h 4797725"/>
              <a:gd name="connsiteX55" fmla="*/ 1399497 w 7669439"/>
              <a:gd name="connsiteY55" fmla="*/ 1280495 h 4797725"/>
              <a:gd name="connsiteX56" fmla="*/ 843361 w 7669439"/>
              <a:gd name="connsiteY56" fmla="*/ 1252083 h 4797725"/>
              <a:gd name="connsiteX57" fmla="*/ 679955 w 7669439"/>
              <a:gd name="connsiteY57" fmla="*/ 1491793 h 4797725"/>
              <a:gd name="connsiteX58" fmla="*/ 572088 w 7669439"/>
              <a:gd name="connsiteY58" fmla="*/ 1475781 h 4797725"/>
              <a:gd name="connsiteX59" fmla="*/ 517266 w 7669439"/>
              <a:gd name="connsiteY59" fmla="*/ 1629082 h 4797725"/>
              <a:gd name="connsiteX60" fmla="*/ 114583 w 7669439"/>
              <a:gd name="connsiteY60" fmla="*/ 1447679 h 4797725"/>
              <a:gd name="connsiteX61" fmla="*/ 111481 w 7669439"/>
              <a:gd name="connsiteY61" fmla="*/ 1630434 h 4797725"/>
              <a:gd name="connsiteX62" fmla="*/ 0 w 7669439"/>
              <a:gd name="connsiteY62" fmla="*/ 1751446 h 4797725"/>
              <a:gd name="connsiteX63" fmla="*/ 11458 w 7669439"/>
              <a:gd name="connsiteY63" fmla="*/ 1937703 h 4797725"/>
              <a:gd name="connsiteX64" fmla="*/ 145291 w 7669439"/>
              <a:gd name="connsiteY64" fmla="*/ 1933997 h 4797725"/>
              <a:gd name="connsiteX65" fmla="*/ 364227 w 7669439"/>
              <a:gd name="connsiteY65" fmla="*/ 2004537 h 4797725"/>
              <a:gd name="connsiteX66" fmla="*/ 558015 w 7669439"/>
              <a:gd name="connsiteY66" fmla="*/ 2138815 h 4797725"/>
              <a:gd name="connsiteX67" fmla="*/ 493191 w 7669439"/>
              <a:gd name="connsiteY67" fmla="*/ 2327027 h 4797725"/>
              <a:gd name="connsiteX68" fmla="*/ 730136 w 7669439"/>
              <a:gd name="connsiteY68" fmla="*/ 2557166 h 4797725"/>
              <a:gd name="connsiteX0" fmla="*/ 730136 w 7669439"/>
              <a:gd name="connsiteY0" fmla="*/ 2557166 h 4797725"/>
              <a:gd name="connsiteX1" fmla="*/ 565706 w 7669439"/>
              <a:gd name="connsiteY1" fmla="*/ 2909759 h 4797725"/>
              <a:gd name="connsiteX2" fmla="*/ 1581370 w 7669439"/>
              <a:gd name="connsiteY2" fmla="*/ 3328371 h 4797725"/>
              <a:gd name="connsiteX3" fmla="*/ 1389433 w 7669439"/>
              <a:gd name="connsiteY3" fmla="*/ 3800781 h 4797725"/>
              <a:gd name="connsiteX4" fmla="*/ 1116274 w 7669439"/>
              <a:gd name="connsiteY4" fmla="*/ 4441247 h 4797725"/>
              <a:gd name="connsiteX5" fmla="*/ 1432266 w 7669439"/>
              <a:gd name="connsiteY5" fmla="*/ 4330551 h 4797725"/>
              <a:gd name="connsiteX6" fmla="*/ 1630094 w 7669439"/>
              <a:gd name="connsiteY6" fmla="*/ 4056111 h 4797725"/>
              <a:gd name="connsiteX7" fmla="*/ 1726006 w 7669439"/>
              <a:gd name="connsiteY7" fmla="*/ 4064685 h 4797725"/>
              <a:gd name="connsiteX8" fmla="*/ 1687870 w 7669439"/>
              <a:gd name="connsiteY8" fmla="*/ 4158024 h 4797725"/>
              <a:gd name="connsiteX9" fmla="*/ 2041774 w 7669439"/>
              <a:gd name="connsiteY9" fmla="*/ 4274107 h 4797725"/>
              <a:gd name="connsiteX10" fmla="*/ 2106574 w 7669439"/>
              <a:gd name="connsiteY10" fmla="*/ 4300338 h 4797725"/>
              <a:gd name="connsiteX11" fmla="*/ 2105366 w 7669439"/>
              <a:gd name="connsiteY11" fmla="*/ 4205848 h 4797725"/>
              <a:gd name="connsiteX12" fmla="*/ 2152043 w 7669439"/>
              <a:gd name="connsiteY12" fmla="*/ 4009409 h 4797725"/>
              <a:gd name="connsiteX13" fmla="*/ 2236940 w 7669439"/>
              <a:gd name="connsiteY13" fmla="*/ 3535070 h 4797725"/>
              <a:gd name="connsiteX14" fmla="*/ 3122760 w 7669439"/>
              <a:gd name="connsiteY14" fmla="*/ 4229077 h 4797725"/>
              <a:gd name="connsiteX15" fmla="*/ 3405817 w 7669439"/>
              <a:gd name="connsiteY15" fmla="*/ 4375142 h 4797725"/>
              <a:gd name="connsiteX16" fmla="*/ 3609299 w 7669439"/>
              <a:gd name="connsiteY16" fmla="*/ 4411096 h 4797725"/>
              <a:gd name="connsiteX17" fmla="*/ 3882794 w 7669439"/>
              <a:gd name="connsiteY17" fmla="*/ 4461082 h 4797725"/>
              <a:gd name="connsiteX18" fmla="*/ 4143812 w 7669439"/>
              <a:gd name="connsiteY18" fmla="*/ 4524736 h 4797725"/>
              <a:gd name="connsiteX19" fmla="*/ 4217703 w 7669439"/>
              <a:gd name="connsiteY19" fmla="*/ 4484625 h 4797725"/>
              <a:gd name="connsiteX20" fmla="*/ 4210193 w 7669439"/>
              <a:gd name="connsiteY20" fmla="*/ 4020731 h 4797725"/>
              <a:gd name="connsiteX21" fmla="*/ 4217302 w 7669439"/>
              <a:gd name="connsiteY21" fmla="*/ 3726359 h 4797725"/>
              <a:gd name="connsiteX22" fmla="*/ 4269961 w 7669439"/>
              <a:gd name="connsiteY22" fmla="*/ 3681740 h 4797725"/>
              <a:gd name="connsiteX23" fmla="*/ 4753731 w 7669439"/>
              <a:gd name="connsiteY23" fmla="*/ 4064703 h 4797725"/>
              <a:gd name="connsiteX24" fmla="*/ 5094939 w 7669439"/>
              <a:gd name="connsiteY24" fmla="*/ 4319555 h 4797725"/>
              <a:gd name="connsiteX25" fmla="*/ 5679413 w 7669439"/>
              <a:gd name="connsiteY25" fmla="*/ 4797725 h 4797725"/>
              <a:gd name="connsiteX26" fmla="*/ 5686417 w 7669439"/>
              <a:gd name="connsiteY26" fmla="*/ 4487874 h 4797725"/>
              <a:gd name="connsiteX27" fmla="*/ 5528698 w 7669439"/>
              <a:gd name="connsiteY27" fmla="*/ 4216166 h 4797725"/>
              <a:gd name="connsiteX28" fmla="*/ 5802992 w 7669439"/>
              <a:gd name="connsiteY28" fmla="*/ 4145271 h 4797725"/>
              <a:gd name="connsiteX29" fmla="*/ 6076406 w 7669439"/>
              <a:gd name="connsiteY29" fmla="*/ 4053016 h 4797725"/>
              <a:gd name="connsiteX30" fmla="*/ 6071962 w 7669439"/>
              <a:gd name="connsiteY30" fmla="*/ 3798335 h 4797725"/>
              <a:gd name="connsiteX31" fmla="*/ 6320146 w 7669439"/>
              <a:gd name="connsiteY31" fmla="*/ 3797519 h 4797725"/>
              <a:gd name="connsiteX32" fmla="*/ 6334177 w 7669439"/>
              <a:gd name="connsiteY32" fmla="*/ 3746936 h 4797725"/>
              <a:gd name="connsiteX33" fmla="*/ 6134947 w 7669439"/>
              <a:gd name="connsiteY33" fmla="*/ 3717778 h 4797725"/>
              <a:gd name="connsiteX34" fmla="*/ 6153026 w 7669439"/>
              <a:gd name="connsiteY34" fmla="*/ 3623310 h 4797725"/>
              <a:gd name="connsiteX35" fmla="*/ 6235555 w 7669439"/>
              <a:gd name="connsiteY35" fmla="*/ 3634117 h 4797725"/>
              <a:gd name="connsiteX36" fmla="*/ 6238369 w 7669439"/>
              <a:gd name="connsiteY36" fmla="*/ 3544360 h 4797725"/>
              <a:gd name="connsiteX37" fmla="*/ 6314786 w 7669439"/>
              <a:gd name="connsiteY37" fmla="*/ 3579500 h 4797725"/>
              <a:gd name="connsiteX38" fmla="*/ 6305329 w 7669439"/>
              <a:gd name="connsiteY38" fmla="*/ 3643133 h 4797725"/>
              <a:gd name="connsiteX39" fmla="*/ 6403947 w 7669439"/>
              <a:gd name="connsiteY39" fmla="*/ 3620474 h 4797725"/>
              <a:gd name="connsiteX40" fmla="*/ 6450276 w 7669439"/>
              <a:gd name="connsiteY40" fmla="*/ 3546339 h 4797725"/>
              <a:gd name="connsiteX41" fmla="*/ 6646108 w 7669439"/>
              <a:gd name="connsiteY41" fmla="*/ 3638316 h 4797725"/>
              <a:gd name="connsiteX42" fmla="*/ 6726375 w 7669439"/>
              <a:gd name="connsiteY42" fmla="*/ 3423673 h 4797725"/>
              <a:gd name="connsiteX43" fmla="*/ 7041983 w 7669439"/>
              <a:gd name="connsiteY43" fmla="*/ 3569880 h 4797725"/>
              <a:gd name="connsiteX44" fmla="*/ 7241176 w 7669439"/>
              <a:gd name="connsiteY44" fmla="*/ 3687786 h 4797725"/>
              <a:gd name="connsiteX45" fmla="*/ 7604842 w 7669439"/>
              <a:gd name="connsiteY45" fmla="*/ 3930940 h 4797725"/>
              <a:gd name="connsiteX46" fmla="*/ 7669439 w 7669439"/>
              <a:gd name="connsiteY46" fmla="*/ 3859077 h 4797725"/>
              <a:gd name="connsiteX47" fmla="*/ 6290508 w 7669439"/>
              <a:gd name="connsiteY47" fmla="*/ 2738648 h 4797725"/>
              <a:gd name="connsiteX48" fmla="*/ 4645575 w 7669439"/>
              <a:gd name="connsiteY48" fmla="*/ 1613627 h 4797725"/>
              <a:gd name="connsiteX49" fmla="*/ 3867373 w 7669439"/>
              <a:gd name="connsiteY49" fmla="*/ 1169547 h 4797725"/>
              <a:gd name="connsiteX50" fmla="*/ 3486103 w 7669439"/>
              <a:gd name="connsiteY50" fmla="*/ 734462 h 4797725"/>
              <a:gd name="connsiteX51" fmla="*/ 3064261 w 7669439"/>
              <a:gd name="connsiteY51" fmla="*/ 0 h 4797725"/>
              <a:gd name="connsiteX52" fmla="*/ 2538717 w 7669439"/>
              <a:gd name="connsiteY52" fmla="*/ 1150242 h 4797725"/>
              <a:gd name="connsiteX53" fmla="*/ 2219947 w 7669439"/>
              <a:gd name="connsiteY53" fmla="*/ 1167088 h 4797725"/>
              <a:gd name="connsiteX54" fmla="*/ 1912323 w 7669439"/>
              <a:gd name="connsiteY54" fmla="*/ 1219682 h 4797725"/>
              <a:gd name="connsiteX55" fmla="*/ 1399497 w 7669439"/>
              <a:gd name="connsiteY55" fmla="*/ 1280495 h 4797725"/>
              <a:gd name="connsiteX56" fmla="*/ 843361 w 7669439"/>
              <a:gd name="connsiteY56" fmla="*/ 1252083 h 4797725"/>
              <a:gd name="connsiteX57" fmla="*/ 679955 w 7669439"/>
              <a:gd name="connsiteY57" fmla="*/ 1491793 h 4797725"/>
              <a:gd name="connsiteX58" fmla="*/ 572088 w 7669439"/>
              <a:gd name="connsiteY58" fmla="*/ 1475781 h 4797725"/>
              <a:gd name="connsiteX59" fmla="*/ 517266 w 7669439"/>
              <a:gd name="connsiteY59" fmla="*/ 1629082 h 4797725"/>
              <a:gd name="connsiteX60" fmla="*/ 114583 w 7669439"/>
              <a:gd name="connsiteY60" fmla="*/ 1447679 h 4797725"/>
              <a:gd name="connsiteX61" fmla="*/ 111481 w 7669439"/>
              <a:gd name="connsiteY61" fmla="*/ 1630434 h 4797725"/>
              <a:gd name="connsiteX62" fmla="*/ 0 w 7669439"/>
              <a:gd name="connsiteY62" fmla="*/ 1751446 h 4797725"/>
              <a:gd name="connsiteX63" fmla="*/ 11458 w 7669439"/>
              <a:gd name="connsiteY63" fmla="*/ 1937703 h 4797725"/>
              <a:gd name="connsiteX64" fmla="*/ 145291 w 7669439"/>
              <a:gd name="connsiteY64" fmla="*/ 1933997 h 4797725"/>
              <a:gd name="connsiteX65" fmla="*/ 364227 w 7669439"/>
              <a:gd name="connsiteY65" fmla="*/ 2004537 h 4797725"/>
              <a:gd name="connsiteX66" fmla="*/ 558015 w 7669439"/>
              <a:gd name="connsiteY66" fmla="*/ 2138815 h 4797725"/>
              <a:gd name="connsiteX67" fmla="*/ 493191 w 7669439"/>
              <a:gd name="connsiteY67" fmla="*/ 2327027 h 4797725"/>
              <a:gd name="connsiteX68" fmla="*/ 730136 w 7669439"/>
              <a:gd name="connsiteY68" fmla="*/ 2557166 h 4797725"/>
              <a:gd name="connsiteX0" fmla="*/ 730136 w 7669439"/>
              <a:gd name="connsiteY0" fmla="*/ 2557166 h 4797725"/>
              <a:gd name="connsiteX1" fmla="*/ 565706 w 7669439"/>
              <a:gd name="connsiteY1" fmla="*/ 2909759 h 4797725"/>
              <a:gd name="connsiteX2" fmla="*/ 1581370 w 7669439"/>
              <a:gd name="connsiteY2" fmla="*/ 3328371 h 4797725"/>
              <a:gd name="connsiteX3" fmla="*/ 1389433 w 7669439"/>
              <a:gd name="connsiteY3" fmla="*/ 3800781 h 4797725"/>
              <a:gd name="connsiteX4" fmla="*/ 1116274 w 7669439"/>
              <a:gd name="connsiteY4" fmla="*/ 4441247 h 4797725"/>
              <a:gd name="connsiteX5" fmla="*/ 1432266 w 7669439"/>
              <a:gd name="connsiteY5" fmla="*/ 4330551 h 4797725"/>
              <a:gd name="connsiteX6" fmla="*/ 1630094 w 7669439"/>
              <a:gd name="connsiteY6" fmla="*/ 4056111 h 4797725"/>
              <a:gd name="connsiteX7" fmla="*/ 1726006 w 7669439"/>
              <a:gd name="connsiteY7" fmla="*/ 4064685 h 4797725"/>
              <a:gd name="connsiteX8" fmla="*/ 1687870 w 7669439"/>
              <a:gd name="connsiteY8" fmla="*/ 4158024 h 4797725"/>
              <a:gd name="connsiteX9" fmla="*/ 2041774 w 7669439"/>
              <a:gd name="connsiteY9" fmla="*/ 4274107 h 4797725"/>
              <a:gd name="connsiteX10" fmla="*/ 2106574 w 7669439"/>
              <a:gd name="connsiteY10" fmla="*/ 4300338 h 4797725"/>
              <a:gd name="connsiteX11" fmla="*/ 2105366 w 7669439"/>
              <a:gd name="connsiteY11" fmla="*/ 4205848 h 4797725"/>
              <a:gd name="connsiteX12" fmla="*/ 2152043 w 7669439"/>
              <a:gd name="connsiteY12" fmla="*/ 4009409 h 4797725"/>
              <a:gd name="connsiteX13" fmla="*/ 2236940 w 7669439"/>
              <a:gd name="connsiteY13" fmla="*/ 3535070 h 4797725"/>
              <a:gd name="connsiteX14" fmla="*/ 3122760 w 7669439"/>
              <a:gd name="connsiteY14" fmla="*/ 4229077 h 4797725"/>
              <a:gd name="connsiteX15" fmla="*/ 3405817 w 7669439"/>
              <a:gd name="connsiteY15" fmla="*/ 4375142 h 4797725"/>
              <a:gd name="connsiteX16" fmla="*/ 3609299 w 7669439"/>
              <a:gd name="connsiteY16" fmla="*/ 4411096 h 4797725"/>
              <a:gd name="connsiteX17" fmla="*/ 3882794 w 7669439"/>
              <a:gd name="connsiteY17" fmla="*/ 4461082 h 4797725"/>
              <a:gd name="connsiteX18" fmla="*/ 4143812 w 7669439"/>
              <a:gd name="connsiteY18" fmla="*/ 4524736 h 4797725"/>
              <a:gd name="connsiteX19" fmla="*/ 4217703 w 7669439"/>
              <a:gd name="connsiteY19" fmla="*/ 4484625 h 4797725"/>
              <a:gd name="connsiteX20" fmla="*/ 4210193 w 7669439"/>
              <a:gd name="connsiteY20" fmla="*/ 4020731 h 4797725"/>
              <a:gd name="connsiteX21" fmla="*/ 4217302 w 7669439"/>
              <a:gd name="connsiteY21" fmla="*/ 3726359 h 4797725"/>
              <a:gd name="connsiteX22" fmla="*/ 4269961 w 7669439"/>
              <a:gd name="connsiteY22" fmla="*/ 3681740 h 4797725"/>
              <a:gd name="connsiteX23" fmla="*/ 4753731 w 7669439"/>
              <a:gd name="connsiteY23" fmla="*/ 4064703 h 4797725"/>
              <a:gd name="connsiteX24" fmla="*/ 5094939 w 7669439"/>
              <a:gd name="connsiteY24" fmla="*/ 4319555 h 4797725"/>
              <a:gd name="connsiteX25" fmla="*/ 5679413 w 7669439"/>
              <a:gd name="connsiteY25" fmla="*/ 4797725 h 4797725"/>
              <a:gd name="connsiteX26" fmla="*/ 5686417 w 7669439"/>
              <a:gd name="connsiteY26" fmla="*/ 4487874 h 4797725"/>
              <a:gd name="connsiteX27" fmla="*/ 5528698 w 7669439"/>
              <a:gd name="connsiteY27" fmla="*/ 4216166 h 4797725"/>
              <a:gd name="connsiteX28" fmla="*/ 5802992 w 7669439"/>
              <a:gd name="connsiteY28" fmla="*/ 4145271 h 4797725"/>
              <a:gd name="connsiteX29" fmla="*/ 6076406 w 7669439"/>
              <a:gd name="connsiteY29" fmla="*/ 4053016 h 4797725"/>
              <a:gd name="connsiteX30" fmla="*/ 6071962 w 7669439"/>
              <a:gd name="connsiteY30" fmla="*/ 3798335 h 4797725"/>
              <a:gd name="connsiteX31" fmla="*/ 6320146 w 7669439"/>
              <a:gd name="connsiteY31" fmla="*/ 3797519 h 4797725"/>
              <a:gd name="connsiteX32" fmla="*/ 6334177 w 7669439"/>
              <a:gd name="connsiteY32" fmla="*/ 3746936 h 4797725"/>
              <a:gd name="connsiteX33" fmla="*/ 6134947 w 7669439"/>
              <a:gd name="connsiteY33" fmla="*/ 3717778 h 4797725"/>
              <a:gd name="connsiteX34" fmla="*/ 6153026 w 7669439"/>
              <a:gd name="connsiteY34" fmla="*/ 3623310 h 4797725"/>
              <a:gd name="connsiteX35" fmla="*/ 6235555 w 7669439"/>
              <a:gd name="connsiteY35" fmla="*/ 3634117 h 4797725"/>
              <a:gd name="connsiteX36" fmla="*/ 6238369 w 7669439"/>
              <a:gd name="connsiteY36" fmla="*/ 3544360 h 4797725"/>
              <a:gd name="connsiteX37" fmla="*/ 6314786 w 7669439"/>
              <a:gd name="connsiteY37" fmla="*/ 3579500 h 4797725"/>
              <a:gd name="connsiteX38" fmla="*/ 6305329 w 7669439"/>
              <a:gd name="connsiteY38" fmla="*/ 3643133 h 4797725"/>
              <a:gd name="connsiteX39" fmla="*/ 6403947 w 7669439"/>
              <a:gd name="connsiteY39" fmla="*/ 3620474 h 4797725"/>
              <a:gd name="connsiteX40" fmla="*/ 6450276 w 7669439"/>
              <a:gd name="connsiteY40" fmla="*/ 3546339 h 4797725"/>
              <a:gd name="connsiteX41" fmla="*/ 6646108 w 7669439"/>
              <a:gd name="connsiteY41" fmla="*/ 3638316 h 4797725"/>
              <a:gd name="connsiteX42" fmla="*/ 6726375 w 7669439"/>
              <a:gd name="connsiteY42" fmla="*/ 3423673 h 4797725"/>
              <a:gd name="connsiteX43" fmla="*/ 7041983 w 7669439"/>
              <a:gd name="connsiteY43" fmla="*/ 3569880 h 4797725"/>
              <a:gd name="connsiteX44" fmla="*/ 7241176 w 7669439"/>
              <a:gd name="connsiteY44" fmla="*/ 3687786 h 4797725"/>
              <a:gd name="connsiteX45" fmla="*/ 7604842 w 7669439"/>
              <a:gd name="connsiteY45" fmla="*/ 3930940 h 4797725"/>
              <a:gd name="connsiteX46" fmla="*/ 7669439 w 7669439"/>
              <a:gd name="connsiteY46" fmla="*/ 3859077 h 4797725"/>
              <a:gd name="connsiteX47" fmla="*/ 6290508 w 7669439"/>
              <a:gd name="connsiteY47" fmla="*/ 2738648 h 4797725"/>
              <a:gd name="connsiteX48" fmla="*/ 4645575 w 7669439"/>
              <a:gd name="connsiteY48" fmla="*/ 1613627 h 4797725"/>
              <a:gd name="connsiteX49" fmla="*/ 3867373 w 7669439"/>
              <a:gd name="connsiteY49" fmla="*/ 1169547 h 4797725"/>
              <a:gd name="connsiteX50" fmla="*/ 3486103 w 7669439"/>
              <a:gd name="connsiteY50" fmla="*/ 734462 h 4797725"/>
              <a:gd name="connsiteX51" fmla="*/ 3064261 w 7669439"/>
              <a:gd name="connsiteY51" fmla="*/ 0 h 4797725"/>
              <a:gd name="connsiteX52" fmla="*/ 2538717 w 7669439"/>
              <a:gd name="connsiteY52" fmla="*/ 1150242 h 4797725"/>
              <a:gd name="connsiteX53" fmla="*/ 2219947 w 7669439"/>
              <a:gd name="connsiteY53" fmla="*/ 1167088 h 4797725"/>
              <a:gd name="connsiteX54" fmla="*/ 1912323 w 7669439"/>
              <a:gd name="connsiteY54" fmla="*/ 1219682 h 4797725"/>
              <a:gd name="connsiteX55" fmla="*/ 1399497 w 7669439"/>
              <a:gd name="connsiteY55" fmla="*/ 1280495 h 4797725"/>
              <a:gd name="connsiteX56" fmla="*/ 843361 w 7669439"/>
              <a:gd name="connsiteY56" fmla="*/ 1252083 h 4797725"/>
              <a:gd name="connsiteX57" fmla="*/ 679955 w 7669439"/>
              <a:gd name="connsiteY57" fmla="*/ 1491793 h 4797725"/>
              <a:gd name="connsiteX58" fmla="*/ 572088 w 7669439"/>
              <a:gd name="connsiteY58" fmla="*/ 1475781 h 4797725"/>
              <a:gd name="connsiteX59" fmla="*/ 517266 w 7669439"/>
              <a:gd name="connsiteY59" fmla="*/ 1629082 h 4797725"/>
              <a:gd name="connsiteX60" fmla="*/ 114583 w 7669439"/>
              <a:gd name="connsiteY60" fmla="*/ 1447679 h 4797725"/>
              <a:gd name="connsiteX61" fmla="*/ 111481 w 7669439"/>
              <a:gd name="connsiteY61" fmla="*/ 1630434 h 4797725"/>
              <a:gd name="connsiteX62" fmla="*/ 0 w 7669439"/>
              <a:gd name="connsiteY62" fmla="*/ 1751446 h 4797725"/>
              <a:gd name="connsiteX63" fmla="*/ 11458 w 7669439"/>
              <a:gd name="connsiteY63" fmla="*/ 1937703 h 4797725"/>
              <a:gd name="connsiteX64" fmla="*/ 145291 w 7669439"/>
              <a:gd name="connsiteY64" fmla="*/ 1933997 h 4797725"/>
              <a:gd name="connsiteX65" fmla="*/ 364227 w 7669439"/>
              <a:gd name="connsiteY65" fmla="*/ 2004537 h 4797725"/>
              <a:gd name="connsiteX66" fmla="*/ 558015 w 7669439"/>
              <a:gd name="connsiteY66" fmla="*/ 2138815 h 4797725"/>
              <a:gd name="connsiteX67" fmla="*/ 493191 w 7669439"/>
              <a:gd name="connsiteY67" fmla="*/ 2327027 h 4797725"/>
              <a:gd name="connsiteX68" fmla="*/ 730136 w 7669439"/>
              <a:gd name="connsiteY68" fmla="*/ 2557166 h 4797725"/>
              <a:gd name="connsiteX0" fmla="*/ 730136 w 7669439"/>
              <a:gd name="connsiteY0" fmla="*/ 2557166 h 4797725"/>
              <a:gd name="connsiteX1" fmla="*/ 565706 w 7669439"/>
              <a:gd name="connsiteY1" fmla="*/ 2909759 h 4797725"/>
              <a:gd name="connsiteX2" fmla="*/ 1581370 w 7669439"/>
              <a:gd name="connsiteY2" fmla="*/ 3328371 h 4797725"/>
              <a:gd name="connsiteX3" fmla="*/ 1389433 w 7669439"/>
              <a:gd name="connsiteY3" fmla="*/ 3800781 h 4797725"/>
              <a:gd name="connsiteX4" fmla="*/ 1116274 w 7669439"/>
              <a:gd name="connsiteY4" fmla="*/ 4441247 h 4797725"/>
              <a:gd name="connsiteX5" fmla="*/ 1432266 w 7669439"/>
              <a:gd name="connsiteY5" fmla="*/ 4330551 h 4797725"/>
              <a:gd name="connsiteX6" fmla="*/ 1630094 w 7669439"/>
              <a:gd name="connsiteY6" fmla="*/ 4056111 h 4797725"/>
              <a:gd name="connsiteX7" fmla="*/ 1726006 w 7669439"/>
              <a:gd name="connsiteY7" fmla="*/ 4064685 h 4797725"/>
              <a:gd name="connsiteX8" fmla="*/ 1687870 w 7669439"/>
              <a:gd name="connsiteY8" fmla="*/ 4158024 h 4797725"/>
              <a:gd name="connsiteX9" fmla="*/ 2041774 w 7669439"/>
              <a:gd name="connsiteY9" fmla="*/ 4274107 h 4797725"/>
              <a:gd name="connsiteX10" fmla="*/ 2106574 w 7669439"/>
              <a:gd name="connsiteY10" fmla="*/ 4300338 h 4797725"/>
              <a:gd name="connsiteX11" fmla="*/ 2105366 w 7669439"/>
              <a:gd name="connsiteY11" fmla="*/ 4205848 h 4797725"/>
              <a:gd name="connsiteX12" fmla="*/ 2152043 w 7669439"/>
              <a:gd name="connsiteY12" fmla="*/ 4009409 h 4797725"/>
              <a:gd name="connsiteX13" fmla="*/ 2236940 w 7669439"/>
              <a:gd name="connsiteY13" fmla="*/ 3535070 h 4797725"/>
              <a:gd name="connsiteX14" fmla="*/ 3122760 w 7669439"/>
              <a:gd name="connsiteY14" fmla="*/ 4229077 h 4797725"/>
              <a:gd name="connsiteX15" fmla="*/ 3405817 w 7669439"/>
              <a:gd name="connsiteY15" fmla="*/ 4375142 h 4797725"/>
              <a:gd name="connsiteX16" fmla="*/ 3609299 w 7669439"/>
              <a:gd name="connsiteY16" fmla="*/ 4411096 h 4797725"/>
              <a:gd name="connsiteX17" fmla="*/ 3882794 w 7669439"/>
              <a:gd name="connsiteY17" fmla="*/ 4461082 h 4797725"/>
              <a:gd name="connsiteX18" fmla="*/ 4143812 w 7669439"/>
              <a:gd name="connsiteY18" fmla="*/ 4524736 h 4797725"/>
              <a:gd name="connsiteX19" fmla="*/ 4217703 w 7669439"/>
              <a:gd name="connsiteY19" fmla="*/ 4484625 h 4797725"/>
              <a:gd name="connsiteX20" fmla="*/ 4210193 w 7669439"/>
              <a:gd name="connsiteY20" fmla="*/ 4020731 h 4797725"/>
              <a:gd name="connsiteX21" fmla="*/ 4217302 w 7669439"/>
              <a:gd name="connsiteY21" fmla="*/ 3726359 h 4797725"/>
              <a:gd name="connsiteX22" fmla="*/ 4269961 w 7669439"/>
              <a:gd name="connsiteY22" fmla="*/ 3681740 h 4797725"/>
              <a:gd name="connsiteX23" fmla="*/ 4753731 w 7669439"/>
              <a:gd name="connsiteY23" fmla="*/ 4064703 h 4797725"/>
              <a:gd name="connsiteX24" fmla="*/ 5094939 w 7669439"/>
              <a:gd name="connsiteY24" fmla="*/ 4319555 h 4797725"/>
              <a:gd name="connsiteX25" fmla="*/ 5679413 w 7669439"/>
              <a:gd name="connsiteY25" fmla="*/ 4797725 h 4797725"/>
              <a:gd name="connsiteX26" fmla="*/ 5686417 w 7669439"/>
              <a:gd name="connsiteY26" fmla="*/ 4487874 h 4797725"/>
              <a:gd name="connsiteX27" fmla="*/ 5528698 w 7669439"/>
              <a:gd name="connsiteY27" fmla="*/ 4216166 h 4797725"/>
              <a:gd name="connsiteX28" fmla="*/ 5802992 w 7669439"/>
              <a:gd name="connsiteY28" fmla="*/ 4145271 h 4797725"/>
              <a:gd name="connsiteX29" fmla="*/ 6076406 w 7669439"/>
              <a:gd name="connsiteY29" fmla="*/ 4053016 h 4797725"/>
              <a:gd name="connsiteX30" fmla="*/ 6071962 w 7669439"/>
              <a:gd name="connsiteY30" fmla="*/ 3798335 h 4797725"/>
              <a:gd name="connsiteX31" fmla="*/ 6320146 w 7669439"/>
              <a:gd name="connsiteY31" fmla="*/ 3797519 h 4797725"/>
              <a:gd name="connsiteX32" fmla="*/ 6334177 w 7669439"/>
              <a:gd name="connsiteY32" fmla="*/ 3746936 h 4797725"/>
              <a:gd name="connsiteX33" fmla="*/ 6134947 w 7669439"/>
              <a:gd name="connsiteY33" fmla="*/ 3717778 h 4797725"/>
              <a:gd name="connsiteX34" fmla="*/ 6153026 w 7669439"/>
              <a:gd name="connsiteY34" fmla="*/ 3623310 h 4797725"/>
              <a:gd name="connsiteX35" fmla="*/ 6235555 w 7669439"/>
              <a:gd name="connsiteY35" fmla="*/ 3634117 h 4797725"/>
              <a:gd name="connsiteX36" fmla="*/ 6238369 w 7669439"/>
              <a:gd name="connsiteY36" fmla="*/ 3544360 h 4797725"/>
              <a:gd name="connsiteX37" fmla="*/ 6314786 w 7669439"/>
              <a:gd name="connsiteY37" fmla="*/ 3579500 h 4797725"/>
              <a:gd name="connsiteX38" fmla="*/ 6305329 w 7669439"/>
              <a:gd name="connsiteY38" fmla="*/ 3643133 h 4797725"/>
              <a:gd name="connsiteX39" fmla="*/ 6403947 w 7669439"/>
              <a:gd name="connsiteY39" fmla="*/ 3620474 h 4797725"/>
              <a:gd name="connsiteX40" fmla="*/ 6450276 w 7669439"/>
              <a:gd name="connsiteY40" fmla="*/ 3546339 h 4797725"/>
              <a:gd name="connsiteX41" fmla="*/ 6646108 w 7669439"/>
              <a:gd name="connsiteY41" fmla="*/ 3638316 h 4797725"/>
              <a:gd name="connsiteX42" fmla="*/ 6726375 w 7669439"/>
              <a:gd name="connsiteY42" fmla="*/ 3423673 h 4797725"/>
              <a:gd name="connsiteX43" fmla="*/ 7041983 w 7669439"/>
              <a:gd name="connsiteY43" fmla="*/ 3569880 h 4797725"/>
              <a:gd name="connsiteX44" fmla="*/ 7241176 w 7669439"/>
              <a:gd name="connsiteY44" fmla="*/ 3687786 h 4797725"/>
              <a:gd name="connsiteX45" fmla="*/ 7604842 w 7669439"/>
              <a:gd name="connsiteY45" fmla="*/ 3930940 h 4797725"/>
              <a:gd name="connsiteX46" fmla="*/ 7669439 w 7669439"/>
              <a:gd name="connsiteY46" fmla="*/ 3859077 h 4797725"/>
              <a:gd name="connsiteX47" fmla="*/ 6290508 w 7669439"/>
              <a:gd name="connsiteY47" fmla="*/ 2738648 h 4797725"/>
              <a:gd name="connsiteX48" fmla="*/ 4645575 w 7669439"/>
              <a:gd name="connsiteY48" fmla="*/ 1613627 h 4797725"/>
              <a:gd name="connsiteX49" fmla="*/ 3867373 w 7669439"/>
              <a:gd name="connsiteY49" fmla="*/ 1169547 h 4797725"/>
              <a:gd name="connsiteX50" fmla="*/ 3486103 w 7669439"/>
              <a:gd name="connsiteY50" fmla="*/ 734462 h 4797725"/>
              <a:gd name="connsiteX51" fmla="*/ 3064261 w 7669439"/>
              <a:gd name="connsiteY51" fmla="*/ 0 h 4797725"/>
              <a:gd name="connsiteX52" fmla="*/ 2538717 w 7669439"/>
              <a:gd name="connsiteY52" fmla="*/ 1150242 h 4797725"/>
              <a:gd name="connsiteX53" fmla="*/ 2219947 w 7669439"/>
              <a:gd name="connsiteY53" fmla="*/ 1167088 h 4797725"/>
              <a:gd name="connsiteX54" fmla="*/ 1912323 w 7669439"/>
              <a:gd name="connsiteY54" fmla="*/ 1219682 h 4797725"/>
              <a:gd name="connsiteX55" fmla="*/ 1399497 w 7669439"/>
              <a:gd name="connsiteY55" fmla="*/ 1280495 h 4797725"/>
              <a:gd name="connsiteX56" fmla="*/ 843361 w 7669439"/>
              <a:gd name="connsiteY56" fmla="*/ 1252083 h 4797725"/>
              <a:gd name="connsiteX57" fmla="*/ 679955 w 7669439"/>
              <a:gd name="connsiteY57" fmla="*/ 1491793 h 4797725"/>
              <a:gd name="connsiteX58" fmla="*/ 572088 w 7669439"/>
              <a:gd name="connsiteY58" fmla="*/ 1475781 h 4797725"/>
              <a:gd name="connsiteX59" fmla="*/ 517266 w 7669439"/>
              <a:gd name="connsiteY59" fmla="*/ 1629082 h 4797725"/>
              <a:gd name="connsiteX60" fmla="*/ 114583 w 7669439"/>
              <a:gd name="connsiteY60" fmla="*/ 1447679 h 4797725"/>
              <a:gd name="connsiteX61" fmla="*/ 111481 w 7669439"/>
              <a:gd name="connsiteY61" fmla="*/ 1630434 h 4797725"/>
              <a:gd name="connsiteX62" fmla="*/ 0 w 7669439"/>
              <a:gd name="connsiteY62" fmla="*/ 1751446 h 4797725"/>
              <a:gd name="connsiteX63" fmla="*/ 11458 w 7669439"/>
              <a:gd name="connsiteY63" fmla="*/ 1937703 h 4797725"/>
              <a:gd name="connsiteX64" fmla="*/ 145291 w 7669439"/>
              <a:gd name="connsiteY64" fmla="*/ 1933997 h 4797725"/>
              <a:gd name="connsiteX65" fmla="*/ 364227 w 7669439"/>
              <a:gd name="connsiteY65" fmla="*/ 2004537 h 4797725"/>
              <a:gd name="connsiteX66" fmla="*/ 558015 w 7669439"/>
              <a:gd name="connsiteY66" fmla="*/ 2138815 h 4797725"/>
              <a:gd name="connsiteX67" fmla="*/ 493191 w 7669439"/>
              <a:gd name="connsiteY67" fmla="*/ 2327027 h 4797725"/>
              <a:gd name="connsiteX68" fmla="*/ 730136 w 7669439"/>
              <a:gd name="connsiteY68" fmla="*/ 2557166 h 4797725"/>
              <a:gd name="connsiteX0" fmla="*/ 730136 w 7669439"/>
              <a:gd name="connsiteY0" fmla="*/ 2557166 h 4797725"/>
              <a:gd name="connsiteX1" fmla="*/ 565706 w 7669439"/>
              <a:gd name="connsiteY1" fmla="*/ 2909759 h 4797725"/>
              <a:gd name="connsiteX2" fmla="*/ 1581370 w 7669439"/>
              <a:gd name="connsiteY2" fmla="*/ 3328371 h 4797725"/>
              <a:gd name="connsiteX3" fmla="*/ 1389433 w 7669439"/>
              <a:gd name="connsiteY3" fmla="*/ 3800781 h 4797725"/>
              <a:gd name="connsiteX4" fmla="*/ 1116274 w 7669439"/>
              <a:gd name="connsiteY4" fmla="*/ 4441247 h 4797725"/>
              <a:gd name="connsiteX5" fmla="*/ 1432266 w 7669439"/>
              <a:gd name="connsiteY5" fmla="*/ 4330551 h 4797725"/>
              <a:gd name="connsiteX6" fmla="*/ 1630094 w 7669439"/>
              <a:gd name="connsiteY6" fmla="*/ 4056111 h 4797725"/>
              <a:gd name="connsiteX7" fmla="*/ 1726006 w 7669439"/>
              <a:gd name="connsiteY7" fmla="*/ 4064685 h 4797725"/>
              <a:gd name="connsiteX8" fmla="*/ 1687870 w 7669439"/>
              <a:gd name="connsiteY8" fmla="*/ 4158024 h 4797725"/>
              <a:gd name="connsiteX9" fmla="*/ 2041774 w 7669439"/>
              <a:gd name="connsiteY9" fmla="*/ 4274107 h 4797725"/>
              <a:gd name="connsiteX10" fmla="*/ 2106574 w 7669439"/>
              <a:gd name="connsiteY10" fmla="*/ 4300338 h 4797725"/>
              <a:gd name="connsiteX11" fmla="*/ 2105366 w 7669439"/>
              <a:gd name="connsiteY11" fmla="*/ 4205848 h 4797725"/>
              <a:gd name="connsiteX12" fmla="*/ 2152043 w 7669439"/>
              <a:gd name="connsiteY12" fmla="*/ 4009409 h 4797725"/>
              <a:gd name="connsiteX13" fmla="*/ 2236940 w 7669439"/>
              <a:gd name="connsiteY13" fmla="*/ 3535070 h 4797725"/>
              <a:gd name="connsiteX14" fmla="*/ 3122760 w 7669439"/>
              <a:gd name="connsiteY14" fmla="*/ 4229077 h 4797725"/>
              <a:gd name="connsiteX15" fmla="*/ 3405817 w 7669439"/>
              <a:gd name="connsiteY15" fmla="*/ 4375142 h 4797725"/>
              <a:gd name="connsiteX16" fmla="*/ 3609299 w 7669439"/>
              <a:gd name="connsiteY16" fmla="*/ 4411096 h 4797725"/>
              <a:gd name="connsiteX17" fmla="*/ 3882794 w 7669439"/>
              <a:gd name="connsiteY17" fmla="*/ 4461082 h 4797725"/>
              <a:gd name="connsiteX18" fmla="*/ 4143812 w 7669439"/>
              <a:gd name="connsiteY18" fmla="*/ 4524736 h 4797725"/>
              <a:gd name="connsiteX19" fmla="*/ 4217703 w 7669439"/>
              <a:gd name="connsiteY19" fmla="*/ 4484625 h 4797725"/>
              <a:gd name="connsiteX20" fmla="*/ 4210193 w 7669439"/>
              <a:gd name="connsiteY20" fmla="*/ 4020731 h 4797725"/>
              <a:gd name="connsiteX21" fmla="*/ 4217302 w 7669439"/>
              <a:gd name="connsiteY21" fmla="*/ 3726359 h 4797725"/>
              <a:gd name="connsiteX22" fmla="*/ 4269961 w 7669439"/>
              <a:gd name="connsiteY22" fmla="*/ 3681740 h 4797725"/>
              <a:gd name="connsiteX23" fmla="*/ 4753731 w 7669439"/>
              <a:gd name="connsiteY23" fmla="*/ 4064703 h 4797725"/>
              <a:gd name="connsiteX24" fmla="*/ 5094939 w 7669439"/>
              <a:gd name="connsiteY24" fmla="*/ 4319555 h 4797725"/>
              <a:gd name="connsiteX25" fmla="*/ 5679413 w 7669439"/>
              <a:gd name="connsiteY25" fmla="*/ 4797725 h 4797725"/>
              <a:gd name="connsiteX26" fmla="*/ 5686417 w 7669439"/>
              <a:gd name="connsiteY26" fmla="*/ 4487874 h 4797725"/>
              <a:gd name="connsiteX27" fmla="*/ 5528698 w 7669439"/>
              <a:gd name="connsiteY27" fmla="*/ 4216166 h 4797725"/>
              <a:gd name="connsiteX28" fmla="*/ 5802992 w 7669439"/>
              <a:gd name="connsiteY28" fmla="*/ 4145271 h 4797725"/>
              <a:gd name="connsiteX29" fmla="*/ 6076406 w 7669439"/>
              <a:gd name="connsiteY29" fmla="*/ 4053016 h 4797725"/>
              <a:gd name="connsiteX30" fmla="*/ 6071962 w 7669439"/>
              <a:gd name="connsiteY30" fmla="*/ 3798335 h 4797725"/>
              <a:gd name="connsiteX31" fmla="*/ 6320146 w 7669439"/>
              <a:gd name="connsiteY31" fmla="*/ 3797519 h 4797725"/>
              <a:gd name="connsiteX32" fmla="*/ 6334177 w 7669439"/>
              <a:gd name="connsiteY32" fmla="*/ 3746936 h 4797725"/>
              <a:gd name="connsiteX33" fmla="*/ 6134947 w 7669439"/>
              <a:gd name="connsiteY33" fmla="*/ 3717778 h 4797725"/>
              <a:gd name="connsiteX34" fmla="*/ 6153026 w 7669439"/>
              <a:gd name="connsiteY34" fmla="*/ 3623310 h 4797725"/>
              <a:gd name="connsiteX35" fmla="*/ 6235555 w 7669439"/>
              <a:gd name="connsiteY35" fmla="*/ 3634117 h 4797725"/>
              <a:gd name="connsiteX36" fmla="*/ 6238369 w 7669439"/>
              <a:gd name="connsiteY36" fmla="*/ 3544360 h 4797725"/>
              <a:gd name="connsiteX37" fmla="*/ 6314786 w 7669439"/>
              <a:gd name="connsiteY37" fmla="*/ 3579500 h 4797725"/>
              <a:gd name="connsiteX38" fmla="*/ 6305329 w 7669439"/>
              <a:gd name="connsiteY38" fmla="*/ 3643133 h 4797725"/>
              <a:gd name="connsiteX39" fmla="*/ 6403947 w 7669439"/>
              <a:gd name="connsiteY39" fmla="*/ 3620474 h 4797725"/>
              <a:gd name="connsiteX40" fmla="*/ 6450276 w 7669439"/>
              <a:gd name="connsiteY40" fmla="*/ 3546339 h 4797725"/>
              <a:gd name="connsiteX41" fmla="*/ 6646108 w 7669439"/>
              <a:gd name="connsiteY41" fmla="*/ 3638316 h 4797725"/>
              <a:gd name="connsiteX42" fmla="*/ 6726375 w 7669439"/>
              <a:gd name="connsiteY42" fmla="*/ 3423673 h 4797725"/>
              <a:gd name="connsiteX43" fmla="*/ 7041983 w 7669439"/>
              <a:gd name="connsiteY43" fmla="*/ 3569880 h 4797725"/>
              <a:gd name="connsiteX44" fmla="*/ 7241176 w 7669439"/>
              <a:gd name="connsiteY44" fmla="*/ 3687786 h 4797725"/>
              <a:gd name="connsiteX45" fmla="*/ 7604842 w 7669439"/>
              <a:gd name="connsiteY45" fmla="*/ 3930940 h 4797725"/>
              <a:gd name="connsiteX46" fmla="*/ 7669439 w 7669439"/>
              <a:gd name="connsiteY46" fmla="*/ 3859077 h 4797725"/>
              <a:gd name="connsiteX47" fmla="*/ 6290508 w 7669439"/>
              <a:gd name="connsiteY47" fmla="*/ 2738648 h 4797725"/>
              <a:gd name="connsiteX48" fmla="*/ 4645575 w 7669439"/>
              <a:gd name="connsiteY48" fmla="*/ 1613627 h 4797725"/>
              <a:gd name="connsiteX49" fmla="*/ 3867373 w 7669439"/>
              <a:gd name="connsiteY49" fmla="*/ 1169547 h 4797725"/>
              <a:gd name="connsiteX50" fmla="*/ 3486103 w 7669439"/>
              <a:gd name="connsiteY50" fmla="*/ 734462 h 4797725"/>
              <a:gd name="connsiteX51" fmla="*/ 3064261 w 7669439"/>
              <a:gd name="connsiteY51" fmla="*/ 0 h 4797725"/>
              <a:gd name="connsiteX52" fmla="*/ 2538717 w 7669439"/>
              <a:gd name="connsiteY52" fmla="*/ 1150242 h 4797725"/>
              <a:gd name="connsiteX53" fmla="*/ 2219947 w 7669439"/>
              <a:gd name="connsiteY53" fmla="*/ 1167088 h 4797725"/>
              <a:gd name="connsiteX54" fmla="*/ 1912323 w 7669439"/>
              <a:gd name="connsiteY54" fmla="*/ 1219682 h 4797725"/>
              <a:gd name="connsiteX55" fmla="*/ 1399497 w 7669439"/>
              <a:gd name="connsiteY55" fmla="*/ 1280495 h 4797725"/>
              <a:gd name="connsiteX56" fmla="*/ 843361 w 7669439"/>
              <a:gd name="connsiteY56" fmla="*/ 1252083 h 4797725"/>
              <a:gd name="connsiteX57" fmla="*/ 679955 w 7669439"/>
              <a:gd name="connsiteY57" fmla="*/ 1491793 h 4797725"/>
              <a:gd name="connsiteX58" fmla="*/ 572088 w 7669439"/>
              <a:gd name="connsiteY58" fmla="*/ 1475781 h 4797725"/>
              <a:gd name="connsiteX59" fmla="*/ 517266 w 7669439"/>
              <a:gd name="connsiteY59" fmla="*/ 1629082 h 4797725"/>
              <a:gd name="connsiteX60" fmla="*/ 114583 w 7669439"/>
              <a:gd name="connsiteY60" fmla="*/ 1447679 h 4797725"/>
              <a:gd name="connsiteX61" fmla="*/ 104739 w 7669439"/>
              <a:gd name="connsiteY61" fmla="*/ 1630434 h 4797725"/>
              <a:gd name="connsiteX62" fmla="*/ 0 w 7669439"/>
              <a:gd name="connsiteY62" fmla="*/ 1751446 h 4797725"/>
              <a:gd name="connsiteX63" fmla="*/ 11458 w 7669439"/>
              <a:gd name="connsiteY63" fmla="*/ 1937703 h 4797725"/>
              <a:gd name="connsiteX64" fmla="*/ 145291 w 7669439"/>
              <a:gd name="connsiteY64" fmla="*/ 1933997 h 4797725"/>
              <a:gd name="connsiteX65" fmla="*/ 364227 w 7669439"/>
              <a:gd name="connsiteY65" fmla="*/ 2004537 h 4797725"/>
              <a:gd name="connsiteX66" fmla="*/ 558015 w 7669439"/>
              <a:gd name="connsiteY66" fmla="*/ 2138815 h 4797725"/>
              <a:gd name="connsiteX67" fmla="*/ 493191 w 7669439"/>
              <a:gd name="connsiteY67" fmla="*/ 2327027 h 4797725"/>
              <a:gd name="connsiteX68" fmla="*/ 730136 w 7669439"/>
              <a:gd name="connsiteY68" fmla="*/ 2557166 h 4797725"/>
              <a:gd name="connsiteX0" fmla="*/ 730136 w 7669439"/>
              <a:gd name="connsiteY0" fmla="*/ 2557166 h 4797725"/>
              <a:gd name="connsiteX1" fmla="*/ 565706 w 7669439"/>
              <a:gd name="connsiteY1" fmla="*/ 2909759 h 4797725"/>
              <a:gd name="connsiteX2" fmla="*/ 1581370 w 7669439"/>
              <a:gd name="connsiteY2" fmla="*/ 3328371 h 4797725"/>
              <a:gd name="connsiteX3" fmla="*/ 1389433 w 7669439"/>
              <a:gd name="connsiteY3" fmla="*/ 3800781 h 4797725"/>
              <a:gd name="connsiteX4" fmla="*/ 1116274 w 7669439"/>
              <a:gd name="connsiteY4" fmla="*/ 4441247 h 4797725"/>
              <a:gd name="connsiteX5" fmla="*/ 1432266 w 7669439"/>
              <a:gd name="connsiteY5" fmla="*/ 4330551 h 4797725"/>
              <a:gd name="connsiteX6" fmla="*/ 1630094 w 7669439"/>
              <a:gd name="connsiteY6" fmla="*/ 4056111 h 4797725"/>
              <a:gd name="connsiteX7" fmla="*/ 1726006 w 7669439"/>
              <a:gd name="connsiteY7" fmla="*/ 4064685 h 4797725"/>
              <a:gd name="connsiteX8" fmla="*/ 1687870 w 7669439"/>
              <a:gd name="connsiteY8" fmla="*/ 4158024 h 4797725"/>
              <a:gd name="connsiteX9" fmla="*/ 2041774 w 7669439"/>
              <a:gd name="connsiteY9" fmla="*/ 4274107 h 4797725"/>
              <a:gd name="connsiteX10" fmla="*/ 2106574 w 7669439"/>
              <a:gd name="connsiteY10" fmla="*/ 4300338 h 4797725"/>
              <a:gd name="connsiteX11" fmla="*/ 2105366 w 7669439"/>
              <a:gd name="connsiteY11" fmla="*/ 4205848 h 4797725"/>
              <a:gd name="connsiteX12" fmla="*/ 2152043 w 7669439"/>
              <a:gd name="connsiteY12" fmla="*/ 4009409 h 4797725"/>
              <a:gd name="connsiteX13" fmla="*/ 2236940 w 7669439"/>
              <a:gd name="connsiteY13" fmla="*/ 3535070 h 4797725"/>
              <a:gd name="connsiteX14" fmla="*/ 3122760 w 7669439"/>
              <a:gd name="connsiteY14" fmla="*/ 4229077 h 4797725"/>
              <a:gd name="connsiteX15" fmla="*/ 3405817 w 7669439"/>
              <a:gd name="connsiteY15" fmla="*/ 4375142 h 4797725"/>
              <a:gd name="connsiteX16" fmla="*/ 3609299 w 7669439"/>
              <a:gd name="connsiteY16" fmla="*/ 4411096 h 4797725"/>
              <a:gd name="connsiteX17" fmla="*/ 3882794 w 7669439"/>
              <a:gd name="connsiteY17" fmla="*/ 4461082 h 4797725"/>
              <a:gd name="connsiteX18" fmla="*/ 4143812 w 7669439"/>
              <a:gd name="connsiteY18" fmla="*/ 4524736 h 4797725"/>
              <a:gd name="connsiteX19" fmla="*/ 4217703 w 7669439"/>
              <a:gd name="connsiteY19" fmla="*/ 4484625 h 4797725"/>
              <a:gd name="connsiteX20" fmla="*/ 4210193 w 7669439"/>
              <a:gd name="connsiteY20" fmla="*/ 4020731 h 4797725"/>
              <a:gd name="connsiteX21" fmla="*/ 4217302 w 7669439"/>
              <a:gd name="connsiteY21" fmla="*/ 3726359 h 4797725"/>
              <a:gd name="connsiteX22" fmla="*/ 4269961 w 7669439"/>
              <a:gd name="connsiteY22" fmla="*/ 3681740 h 4797725"/>
              <a:gd name="connsiteX23" fmla="*/ 4753731 w 7669439"/>
              <a:gd name="connsiteY23" fmla="*/ 4064703 h 4797725"/>
              <a:gd name="connsiteX24" fmla="*/ 5094939 w 7669439"/>
              <a:gd name="connsiteY24" fmla="*/ 4319555 h 4797725"/>
              <a:gd name="connsiteX25" fmla="*/ 5679413 w 7669439"/>
              <a:gd name="connsiteY25" fmla="*/ 4797725 h 4797725"/>
              <a:gd name="connsiteX26" fmla="*/ 5686417 w 7669439"/>
              <a:gd name="connsiteY26" fmla="*/ 4487874 h 4797725"/>
              <a:gd name="connsiteX27" fmla="*/ 5528698 w 7669439"/>
              <a:gd name="connsiteY27" fmla="*/ 4216166 h 4797725"/>
              <a:gd name="connsiteX28" fmla="*/ 5802992 w 7669439"/>
              <a:gd name="connsiteY28" fmla="*/ 4145271 h 4797725"/>
              <a:gd name="connsiteX29" fmla="*/ 6076406 w 7669439"/>
              <a:gd name="connsiteY29" fmla="*/ 4053016 h 4797725"/>
              <a:gd name="connsiteX30" fmla="*/ 6071962 w 7669439"/>
              <a:gd name="connsiteY30" fmla="*/ 3798335 h 4797725"/>
              <a:gd name="connsiteX31" fmla="*/ 6320146 w 7669439"/>
              <a:gd name="connsiteY31" fmla="*/ 3797519 h 4797725"/>
              <a:gd name="connsiteX32" fmla="*/ 6334177 w 7669439"/>
              <a:gd name="connsiteY32" fmla="*/ 3746936 h 4797725"/>
              <a:gd name="connsiteX33" fmla="*/ 6134947 w 7669439"/>
              <a:gd name="connsiteY33" fmla="*/ 3717778 h 4797725"/>
              <a:gd name="connsiteX34" fmla="*/ 6153026 w 7669439"/>
              <a:gd name="connsiteY34" fmla="*/ 3623310 h 4797725"/>
              <a:gd name="connsiteX35" fmla="*/ 6235555 w 7669439"/>
              <a:gd name="connsiteY35" fmla="*/ 3634117 h 4797725"/>
              <a:gd name="connsiteX36" fmla="*/ 6238369 w 7669439"/>
              <a:gd name="connsiteY36" fmla="*/ 3544360 h 4797725"/>
              <a:gd name="connsiteX37" fmla="*/ 6314786 w 7669439"/>
              <a:gd name="connsiteY37" fmla="*/ 3579500 h 4797725"/>
              <a:gd name="connsiteX38" fmla="*/ 6305329 w 7669439"/>
              <a:gd name="connsiteY38" fmla="*/ 3643133 h 4797725"/>
              <a:gd name="connsiteX39" fmla="*/ 6403947 w 7669439"/>
              <a:gd name="connsiteY39" fmla="*/ 3620474 h 4797725"/>
              <a:gd name="connsiteX40" fmla="*/ 6450276 w 7669439"/>
              <a:gd name="connsiteY40" fmla="*/ 3546339 h 4797725"/>
              <a:gd name="connsiteX41" fmla="*/ 6646108 w 7669439"/>
              <a:gd name="connsiteY41" fmla="*/ 3638316 h 4797725"/>
              <a:gd name="connsiteX42" fmla="*/ 6726375 w 7669439"/>
              <a:gd name="connsiteY42" fmla="*/ 3423673 h 4797725"/>
              <a:gd name="connsiteX43" fmla="*/ 7041983 w 7669439"/>
              <a:gd name="connsiteY43" fmla="*/ 3569880 h 4797725"/>
              <a:gd name="connsiteX44" fmla="*/ 7241176 w 7669439"/>
              <a:gd name="connsiteY44" fmla="*/ 3687786 h 4797725"/>
              <a:gd name="connsiteX45" fmla="*/ 7604842 w 7669439"/>
              <a:gd name="connsiteY45" fmla="*/ 3930940 h 4797725"/>
              <a:gd name="connsiteX46" fmla="*/ 7669439 w 7669439"/>
              <a:gd name="connsiteY46" fmla="*/ 3859077 h 4797725"/>
              <a:gd name="connsiteX47" fmla="*/ 6290508 w 7669439"/>
              <a:gd name="connsiteY47" fmla="*/ 2738648 h 4797725"/>
              <a:gd name="connsiteX48" fmla="*/ 4645575 w 7669439"/>
              <a:gd name="connsiteY48" fmla="*/ 1613627 h 4797725"/>
              <a:gd name="connsiteX49" fmla="*/ 3867373 w 7669439"/>
              <a:gd name="connsiteY49" fmla="*/ 1169547 h 4797725"/>
              <a:gd name="connsiteX50" fmla="*/ 3486103 w 7669439"/>
              <a:gd name="connsiteY50" fmla="*/ 734462 h 4797725"/>
              <a:gd name="connsiteX51" fmla="*/ 3064261 w 7669439"/>
              <a:gd name="connsiteY51" fmla="*/ 0 h 4797725"/>
              <a:gd name="connsiteX52" fmla="*/ 2538717 w 7669439"/>
              <a:gd name="connsiteY52" fmla="*/ 1150242 h 4797725"/>
              <a:gd name="connsiteX53" fmla="*/ 2219947 w 7669439"/>
              <a:gd name="connsiteY53" fmla="*/ 1167088 h 4797725"/>
              <a:gd name="connsiteX54" fmla="*/ 1912323 w 7669439"/>
              <a:gd name="connsiteY54" fmla="*/ 1219682 h 4797725"/>
              <a:gd name="connsiteX55" fmla="*/ 1399497 w 7669439"/>
              <a:gd name="connsiteY55" fmla="*/ 1280495 h 4797725"/>
              <a:gd name="connsiteX56" fmla="*/ 843361 w 7669439"/>
              <a:gd name="connsiteY56" fmla="*/ 1252083 h 4797725"/>
              <a:gd name="connsiteX57" fmla="*/ 679955 w 7669439"/>
              <a:gd name="connsiteY57" fmla="*/ 1491793 h 4797725"/>
              <a:gd name="connsiteX58" fmla="*/ 572088 w 7669439"/>
              <a:gd name="connsiteY58" fmla="*/ 1475781 h 4797725"/>
              <a:gd name="connsiteX59" fmla="*/ 517266 w 7669439"/>
              <a:gd name="connsiteY59" fmla="*/ 1629082 h 4797725"/>
              <a:gd name="connsiteX60" fmla="*/ 101102 w 7669439"/>
              <a:gd name="connsiteY60" fmla="*/ 1444309 h 4797725"/>
              <a:gd name="connsiteX61" fmla="*/ 104739 w 7669439"/>
              <a:gd name="connsiteY61" fmla="*/ 1630434 h 4797725"/>
              <a:gd name="connsiteX62" fmla="*/ 0 w 7669439"/>
              <a:gd name="connsiteY62" fmla="*/ 1751446 h 4797725"/>
              <a:gd name="connsiteX63" fmla="*/ 11458 w 7669439"/>
              <a:gd name="connsiteY63" fmla="*/ 1937703 h 4797725"/>
              <a:gd name="connsiteX64" fmla="*/ 145291 w 7669439"/>
              <a:gd name="connsiteY64" fmla="*/ 1933997 h 4797725"/>
              <a:gd name="connsiteX65" fmla="*/ 364227 w 7669439"/>
              <a:gd name="connsiteY65" fmla="*/ 2004537 h 4797725"/>
              <a:gd name="connsiteX66" fmla="*/ 558015 w 7669439"/>
              <a:gd name="connsiteY66" fmla="*/ 2138815 h 4797725"/>
              <a:gd name="connsiteX67" fmla="*/ 493191 w 7669439"/>
              <a:gd name="connsiteY67" fmla="*/ 2327027 h 4797725"/>
              <a:gd name="connsiteX68" fmla="*/ 730136 w 7669439"/>
              <a:gd name="connsiteY68" fmla="*/ 2557166 h 4797725"/>
              <a:gd name="connsiteX0" fmla="*/ 730136 w 7669439"/>
              <a:gd name="connsiteY0" fmla="*/ 2557166 h 4797725"/>
              <a:gd name="connsiteX1" fmla="*/ 565706 w 7669439"/>
              <a:gd name="connsiteY1" fmla="*/ 2909759 h 4797725"/>
              <a:gd name="connsiteX2" fmla="*/ 1581370 w 7669439"/>
              <a:gd name="connsiteY2" fmla="*/ 3328371 h 4797725"/>
              <a:gd name="connsiteX3" fmla="*/ 1389433 w 7669439"/>
              <a:gd name="connsiteY3" fmla="*/ 3800781 h 4797725"/>
              <a:gd name="connsiteX4" fmla="*/ 1116274 w 7669439"/>
              <a:gd name="connsiteY4" fmla="*/ 4441247 h 4797725"/>
              <a:gd name="connsiteX5" fmla="*/ 1432266 w 7669439"/>
              <a:gd name="connsiteY5" fmla="*/ 4330551 h 4797725"/>
              <a:gd name="connsiteX6" fmla="*/ 1630094 w 7669439"/>
              <a:gd name="connsiteY6" fmla="*/ 4056111 h 4797725"/>
              <a:gd name="connsiteX7" fmla="*/ 1726006 w 7669439"/>
              <a:gd name="connsiteY7" fmla="*/ 4064685 h 4797725"/>
              <a:gd name="connsiteX8" fmla="*/ 1687870 w 7669439"/>
              <a:gd name="connsiteY8" fmla="*/ 4158024 h 4797725"/>
              <a:gd name="connsiteX9" fmla="*/ 2041774 w 7669439"/>
              <a:gd name="connsiteY9" fmla="*/ 4274107 h 4797725"/>
              <a:gd name="connsiteX10" fmla="*/ 2106574 w 7669439"/>
              <a:gd name="connsiteY10" fmla="*/ 4300338 h 4797725"/>
              <a:gd name="connsiteX11" fmla="*/ 2105366 w 7669439"/>
              <a:gd name="connsiteY11" fmla="*/ 4205848 h 4797725"/>
              <a:gd name="connsiteX12" fmla="*/ 2152043 w 7669439"/>
              <a:gd name="connsiteY12" fmla="*/ 4009409 h 4797725"/>
              <a:gd name="connsiteX13" fmla="*/ 2236940 w 7669439"/>
              <a:gd name="connsiteY13" fmla="*/ 3535070 h 4797725"/>
              <a:gd name="connsiteX14" fmla="*/ 3122760 w 7669439"/>
              <a:gd name="connsiteY14" fmla="*/ 4229077 h 4797725"/>
              <a:gd name="connsiteX15" fmla="*/ 3405817 w 7669439"/>
              <a:gd name="connsiteY15" fmla="*/ 4375142 h 4797725"/>
              <a:gd name="connsiteX16" fmla="*/ 3609299 w 7669439"/>
              <a:gd name="connsiteY16" fmla="*/ 4411096 h 4797725"/>
              <a:gd name="connsiteX17" fmla="*/ 3882794 w 7669439"/>
              <a:gd name="connsiteY17" fmla="*/ 4461082 h 4797725"/>
              <a:gd name="connsiteX18" fmla="*/ 4143812 w 7669439"/>
              <a:gd name="connsiteY18" fmla="*/ 4524736 h 4797725"/>
              <a:gd name="connsiteX19" fmla="*/ 4217703 w 7669439"/>
              <a:gd name="connsiteY19" fmla="*/ 4484625 h 4797725"/>
              <a:gd name="connsiteX20" fmla="*/ 4210193 w 7669439"/>
              <a:gd name="connsiteY20" fmla="*/ 4020731 h 4797725"/>
              <a:gd name="connsiteX21" fmla="*/ 4217302 w 7669439"/>
              <a:gd name="connsiteY21" fmla="*/ 3726359 h 4797725"/>
              <a:gd name="connsiteX22" fmla="*/ 4269961 w 7669439"/>
              <a:gd name="connsiteY22" fmla="*/ 3681740 h 4797725"/>
              <a:gd name="connsiteX23" fmla="*/ 4753731 w 7669439"/>
              <a:gd name="connsiteY23" fmla="*/ 4064703 h 4797725"/>
              <a:gd name="connsiteX24" fmla="*/ 5094939 w 7669439"/>
              <a:gd name="connsiteY24" fmla="*/ 4319555 h 4797725"/>
              <a:gd name="connsiteX25" fmla="*/ 5679413 w 7669439"/>
              <a:gd name="connsiteY25" fmla="*/ 4797725 h 4797725"/>
              <a:gd name="connsiteX26" fmla="*/ 5686417 w 7669439"/>
              <a:gd name="connsiteY26" fmla="*/ 4487874 h 4797725"/>
              <a:gd name="connsiteX27" fmla="*/ 5528698 w 7669439"/>
              <a:gd name="connsiteY27" fmla="*/ 4216166 h 4797725"/>
              <a:gd name="connsiteX28" fmla="*/ 5802992 w 7669439"/>
              <a:gd name="connsiteY28" fmla="*/ 4145271 h 4797725"/>
              <a:gd name="connsiteX29" fmla="*/ 6076406 w 7669439"/>
              <a:gd name="connsiteY29" fmla="*/ 4053016 h 4797725"/>
              <a:gd name="connsiteX30" fmla="*/ 6071962 w 7669439"/>
              <a:gd name="connsiteY30" fmla="*/ 3798335 h 4797725"/>
              <a:gd name="connsiteX31" fmla="*/ 6320146 w 7669439"/>
              <a:gd name="connsiteY31" fmla="*/ 3797519 h 4797725"/>
              <a:gd name="connsiteX32" fmla="*/ 6334177 w 7669439"/>
              <a:gd name="connsiteY32" fmla="*/ 3746936 h 4797725"/>
              <a:gd name="connsiteX33" fmla="*/ 6134947 w 7669439"/>
              <a:gd name="connsiteY33" fmla="*/ 3717778 h 4797725"/>
              <a:gd name="connsiteX34" fmla="*/ 6153026 w 7669439"/>
              <a:gd name="connsiteY34" fmla="*/ 3623310 h 4797725"/>
              <a:gd name="connsiteX35" fmla="*/ 6235555 w 7669439"/>
              <a:gd name="connsiteY35" fmla="*/ 3634117 h 4797725"/>
              <a:gd name="connsiteX36" fmla="*/ 6238369 w 7669439"/>
              <a:gd name="connsiteY36" fmla="*/ 3544360 h 4797725"/>
              <a:gd name="connsiteX37" fmla="*/ 6314786 w 7669439"/>
              <a:gd name="connsiteY37" fmla="*/ 3579500 h 4797725"/>
              <a:gd name="connsiteX38" fmla="*/ 6305329 w 7669439"/>
              <a:gd name="connsiteY38" fmla="*/ 3643133 h 4797725"/>
              <a:gd name="connsiteX39" fmla="*/ 6403947 w 7669439"/>
              <a:gd name="connsiteY39" fmla="*/ 3620474 h 4797725"/>
              <a:gd name="connsiteX40" fmla="*/ 6450276 w 7669439"/>
              <a:gd name="connsiteY40" fmla="*/ 3546339 h 4797725"/>
              <a:gd name="connsiteX41" fmla="*/ 6646108 w 7669439"/>
              <a:gd name="connsiteY41" fmla="*/ 3638316 h 4797725"/>
              <a:gd name="connsiteX42" fmla="*/ 6726375 w 7669439"/>
              <a:gd name="connsiteY42" fmla="*/ 3423673 h 4797725"/>
              <a:gd name="connsiteX43" fmla="*/ 7041983 w 7669439"/>
              <a:gd name="connsiteY43" fmla="*/ 3569880 h 4797725"/>
              <a:gd name="connsiteX44" fmla="*/ 7241176 w 7669439"/>
              <a:gd name="connsiteY44" fmla="*/ 3687786 h 4797725"/>
              <a:gd name="connsiteX45" fmla="*/ 7604842 w 7669439"/>
              <a:gd name="connsiteY45" fmla="*/ 3930940 h 4797725"/>
              <a:gd name="connsiteX46" fmla="*/ 7669439 w 7669439"/>
              <a:gd name="connsiteY46" fmla="*/ 3859077 h 4797725"/>
              <a:gd name="connsiteX47" fmla="*/ 6290508 w 7669439"/>
              <a:gd name="connsiteY47" fmla="*/ 2738648 h 4797725"/>
              <a:gd name="connsiteX48" fmla="*/ 4645575 w 7669439"/>
              <a:gd name="connsiteY48" fmla="*/ 1613627 h 4797725"/>
              <a:gd name="connsiteX49" fmla="*/ 3867373 w 7669439"/>
              <a:gd name="connsiteY49" fmla="*/ 1169547 h 4797725"/>
              <a:gd name="connsiteX50" fmla="*/ 3486103 w 7669439"/>
              <a:gd name="connsiteY50" fmla="*/ 734462 h 4797725"/>
              <a:gd name="connsiteX51" fmla="*/ 3064261 w 7669439"/>
              <a:gd name="connsiteY51" fmla="*/ 0 h 4797725"/>
              <a:gd name="connsiteX52" fmla="*/ 2538717 w 7669439"/>
              <a:gd name="connsiteY52" fmla="*/ 1150242 h 4797725"/>
              <a:gd name="connsiteX53" fmla="*/ 2219947 w 7669439"/>
              <a:gd name="connsiteY53" fmla="*/ 1167088 h 4797725"/>
              <a:gd name="connsiteX54" fmla="*/ 1912323 w 7669439"/>
              <a:gd name="connsiteY54" fmla="*/ 1219682 h 4797725"/>
              <a:gd name="connsiteX55" fmla="*/ 1399497 w 7669439"/>
              <a:gd name="connsiteY55" fmla="*/ 1280495 h 4797725"/>
              <a:gd name="connsiteX56" fmla="*/ 843361 w 7669439"/>
              <a:gd name="connsiteY56" fmla="*/ 1252083 h 4797725"/>
              <a:gd name="connsiteX57" fmla="*/ 679955 w 7669439"/>
              <a:gd name="connsiteY57" fmla="*/ 1491793 h 4797725"/>
              <a:gd name="connsiteX58" fmla="*/ 572088 w 7669439"/>
              <a:gd name="connsiteY58" fmla="*/ 1475781 h 4797725"/>
              <a:gd name="connsiteX59" fmla="*/ 517266 w 7669439"/>
              <a:gd name="connsiteY59" fmla="*/ 1629082 h 4797725"/>
              <a:gd name="connsiteX60" fmla="*/ 101102 w 7669439"/>
              <a:gd name="connsiteY60" fmla="*/ 1444309 h 4797725"/>
              <a:gd name="connsiteX61" fmla="*/ 104739 w 7669439"/>
              <a:gd name="connsiteY61" fmla="*/ 1630434 h 4797725"/>
              <a:gd name="connsiteX62" fmla="*/ 0 w 7669439"/>
              <a:gd name="connsiteY62" fmla="*/ 1751446 h 4797725"/>
              <a:gd name="connsiteX63" fmla="*/ 11458 w 7669439"/>
              <a:gd name="connsiteY63" fmla="*/ 1937703 h 4797725"/>
              <a:gd name="connsiteX64" fmla="*/ 145291 w 7669439"/>
              <a:gd name="connsiteY64" fmla="*/ 1933997 h 4797725"/>
              <a:gd name="connsiteX65" fmla="*/ 364227 w 7669439"/>
              <a:gd name="connsiteY65" fmla="*/ 2004537 h 4797725"/>
              <a:gd name="connsiteX66" fmla="*/ 558015 w 7669439"/>
              <a:gd name="connsiteY66" fmla="*/ 2138815 h 4797725"/>
              <a:gd name="connsiteX67" fmla="*/ 493191 w 7669439"/>
              <a:gd name="connsiteY67" fmla="*/ 2327027 h 4797725"/>
              <a:gd name="connsiteX68" fmla="*/ 730136 w 7669439"/>
              <a:gd name="connsiteY68" fmla="*/ 2557166 h 4797725"/>
              <a:gd name="connsiteX0" fmla="*/ 730136 w 7669439"/>
              <a:gd name="connsiteY0" fmla="*/ 2557166 h 4797725"/>
              <a:gd name="connsiteX1" fmla="*/ 565706 w 7669439"/>
              <a:gd name="connsiteY1" fmla="*/ 2909759 h 4797725"/>
              <a:gd name="connsiteX2" fmla="*/ 1581370 w 7669439"/>
              <a:gd name="connsiteY2" fmla="*/ 3328371 h 4797725"/>
              <a:gd name="connsiteX3" fmla="*/ 1389433 w 7669439"/>
              <a:gd name="connsiteY3" fmla="*/ 3800781 h 4797725"/>
              <a:gd name="connsiteX4" fmla="*/ 1116274 w 7669439"/>
              <a:gd name="connsiteY4" fmla="*/ 4441247 h 4797725"/>
              <a:gd name="connsiteX5" fmla="*/ 1432266 w 7669439"/>
              <a:gd name="connsiteY5" fmla="*/ 4330551 h 4797725"/>
              <a:gd name="connsiteX6" fmla="*/ 1630094 w 7669439"/>
              <a:gd name="connsiteY6" fmla="*/ 4056111 h 4797725"/>
              <a:gd name="connsiteX7" fmla="*/ 1726006 w 7669439"/>
              <a:gd name="connsiteY7" fmla="*/ 4064685 h 4797725"/>
              <a:gd name="connsiteX8" fmla="*/ 1687870 w 7669439"/>
              <a:gd name="connsiteY8" fmla="*/ 4158024 h 4797725"/>
              <a:gd name="connsiteX9" fmla="*/ 2041774 w 7669439"/>
              <a:gd name="connsiteY9" fmla="*/ 4274107 h 4797725"/>
              <a:gd name="connsiteX10" fmla="*/ 2106574 w 7669439"/>
              <a:gd name="connsiteY10" fmla="*/ 4300338 h 4797725"/>
              <a:gd name="connsiteX11" fmla="*/ 2105366 w 7669439"/>
              <a:gd name="connsiteY11" fmla="*/ 4205848 h 4797725"/>
              <a:gd name="connsiteX12" fmla="*/ 2152043 w 7669439"/>
              <a:gd name="connsiteY12" fmla="*/ 4009409 h 4797725"/>
              <a:gd name="connsiteX13" fmla="*/ 2236940 w 7669439"/>
              <a:gd name="connsiteY13" fmla="*/ 3535070 h 4797725"/>
              <a:gd name="connsiteX14" fmla="*/ 3122760 w 7669439"/>
              <a:gd name="connsiteY14" fmla="*/ 4229077 h 4797725"/>
              <a:gd name="connsiteX15" fmla="*/ 3405817 w 7669439"/>
              <a:gd name="connsiteY15" fmla="*/ 4375142 h 4797725"/>
              <a:gd name="connsiteX16" fmla="*/ 3609299 w 7669439"/>
              <a:gd name="connsiteY16" fmla="*/ 4411096 h 4797725"/>
              <a:gd name="connsiteX17" fmla="*/ 3882794 w 7669439"/>
              <a:gd name="connsiteY17" fmla="*/ 4461082 h 4797725"/>
              <a:gd name="connsiteX18" fmla="*/ 4143812 w 7669439"/>
              <a:gd name="connsiteY18" fmla="*/ 4524736 h 4797725"/>
              <a:gd name="connsiteX19" fmla="*/ 4217703 w 7669439"/>
              <a:gd name="connsiteY19" fmla="*/ 4484625 h 4797725"/>
              <a:gd name="connsiteX20" fmla="*/ 4210193 w 7669439"/>
              <a:gd name="connsiteY20" fmla="*/ 4020731 h 4797725"/>
              <a:gd name="connsiteX21" fmla="*/ 4217302 w 7669439"/>
              <a:gd name="connsiteY21" fmla="*/ 3726359 h 4797725"/>
              <a:gd name="connsiteX22" fmla="*/ 4269961 w 7669439"/>
              <a:gd name="connsiteY22" fmla="*/ 3681740 h 4797725"/>
              <a:gd name="connsiteX23" fmla="*/ 4753731 w 7669439"/>
              <a:gd name="connsiteY23" fmla="*/ 4064703 h 4797725"/>
              <a:gd name="connsiteX24" fmla="*/ 5094939 w 7669439"/>
              <a:gd name="connsiteY24" fmla="*/ 4319555 h 4797725"/>
              <a:gd name="connsiteX25" fmla="*/ 5679413 w 7669439"/>
              <a:gd name="connsiteY25" fmla="*/ 4797725 h 4797725"/>
              <a:gd name="connsiteX26" fmla="*/ 5686417 w 7669439"/>
              <a:gd name="connsiteY26" fmla="*/ 4487874 h 4797725"/>
              <a:gd name="connsiteX27" fmla="*/ 5528698 w 7669439"/>
              <a:gd name="connsiteY27" fmla="*/ 4216166 h 4797725"/>
              <a:gd name="connsiteX28" fmla="*/ 5802992 w 7669439"/>
              <a:gd name="connsiteY28" fmla="*/ 4145271 h 4797725"/>
              <a:gd name="connsiteX29" fmla="*/ 6076406 w 7669439"/>
              <a:gd name="connsiteY29" fmla="*/ 4053016 h 4797725"/>
              <a:gd name="connsiteX30" fmla="*/ 6071962 w 7669439"/>
              <a:gd name="connsiteY30" fmla="*/ 3798335 h 4797725"/>
              <a:gd name="connsiteX31" fmla="*/ 6320146 w 7669439"/>
              <a:gd name="connsiteY31" fmla="*/ 3797519 h 4797725"/>
              <a:gd name="connsiteX32" fmla="*/ 6334177 w 7669439"/>
              <a:gd name="connsiteY32" fmla="*/ 3746936 h 4797725"/>
              <a:gd name="connsiteX33" fmla="*/ 6134947 w 7669439"/>
              <a:gd name="connsiteY33" fmla="*/ 3717778 h 4797725"/>
              <a:gd name="connsiteX34" fmla="*/ 6153026 w 7669439"/>
              <a:gd name="connsiteY34" fmla="*/ 3623310 h 4797725"/>
              <a:gd name="connsiteX35" fmla="*/ 6235555 w 7669439"/>
              <a:gd name="connsiteY35" fmla="*/ 3634117 h 4797725"/>
              <a:gd name="connsiteX36" fmla="*/ 6238369 w 7669439"/>
              <a:gd name="connsiteY36" fmla="*/ 3544360 h 4797725"/>
              <a:gd name="connsiteX37" fmla="*/ 6314786 w 7669439"/>
              <a:gd name="connsiteY37" fmla="*/ 3579500 h 4797725"/>
              <a:gd name="connsiteX38" fmla="*/ 6305329 w 7669439"/>
              <a:gd name="connsiteY38" fmla="*/ 3643133 h 4797725"/>
              <a:gd name="connsiteX39" fmla="*/ 6403947 w 7669439"/>
              <a:gd name="connsiteY39" fmla="*/ 3620474 h 4797725"/>
              <a:gd name="connsiteX40" fmla="*/ 6450276 w 7669439"/>
              <a:gd name="connsiteY40" fmla="*/ 3546339 h 4797725"/>
              <a:gd name="connsiteX41" fmla="*/ 6646108 w 7669439"/>
              <a:gd name="connsiteY41" fmla="*/ 3638316 h 4797725"/>
              <a:gd name="connsiteX42" fmla="*/ 6726375 w 7669439"/>
              <a:gd name="connsiteY42" fmla="*/ 3423673 h 4797725"/>
              <a:gd name="connsiteX43" fmla="*/ 7041983 w 7669439"/>
              <a:gd name="connsiteY43" fmla="*/ 3569880 h 4797725"/>
              <a:gd name="connsiteX44" fmla="*/ 7241176 w 7669439"/>
              <a:gd name="connsiteY44" fmla="*/ 3687786 h 4797725"/>
              <a:gd name="connsiteX45" fmla="*/ 7604842 w 7669439"/>
              <a:gd name="connsiteY45" fmla="*/ 3930940 h 4797725"/>
              <a:gd name="connsiteX46" fmla="*/ 7669439 w 7669439"/>
              <a:gd name="connsiteY46" fmla="*/ 3859077 h 4797725"/>
              <a:gd name="connsiteX47" fmla="*/ 6290508 w 7669439"/>
              <a:gd name="connsiteY47" fmla="*/ 2738648 h 4797725"/>
              <a:gd name="connsiteX48" fmla="*/ 4645575 w 7669439"/>
              <a:gd name="connsiteY48" fmla="*/ 1613627 h 4797725"/>
              <a:gd name="connsiteX49" fmla="*/ 3867373 w 7669439"/>
              <a:gd name="connsiteY49" fmla="*/ 1169547 h 4797725"/>
              <a:gd name="connsiteX50" fmla="*/ 3486103 w 7669439"/>
              <a:gd name="connsiteY50" fmla="*/ 734462 h 4797725"/>
              <a:gd name="connsiteX51" fmla="*/ 3064261 w 7669439"/>
              <a:gd name="connsiteY51" fmla="*/ 0 h 4797725"/>
              <a:gd name="connsiteX52" fmla="*/ 2538717 w 7669439"/>
              <a:gd name="connsiteY52" fmla="*/ 1150242 h 4797725"/>
              <a:gd name="connsiteX53" fmla="*/ 2219947 w 7669439"/>
              <a:gd name="connsiteY53" fmla="*/ 1167088 h 4797725"/>
              <a:gd name="connsiteX54" fmla="*/ 1912323 w 7669439"/>
              <a:gd name="connsiteY54" fmla="*/ 1219682 h 4797725"/>
              <a:gd name="connsiteX55" fmla="*/ 1399497 w 7669439"/>
              <a:gd name="connsiteY55" fmla="*/ 1280495 h 4797725"/>
              <a:gd name="connsiteX56" fmla="*/ 843361 w 7669439"/>
              <a:gd name="connsiteY56" fmla="*/ 1252083 h 4797725"/>
              <a:gd name="connsiteX57" fmla="*/ 679955 w 7669439"/>
              <a:gd name="connsiteY57" fmla="*/ 1491793 h 4797725"/>
              <a:gd name="connsiteX58" fmla="*/ 572088 w 7669439"/>
              <a:gd name="connsiteY58" fmla="*/ 1475781 h 4797725"/>
              <a:gd name="connsiteX59" fmla="*/ 517266 w 7669439"/>
              <a:gd name="connsiteY59" fmla="*/ 1629082 h 4797725"/>
              <a:gd name="connsiteX60" fmla="*/ 101102 w 7669439"/>
              <a:gd name="connsiteY60" fmla="*/ 1444309 h 4797725"/>
              <a:gd name="connsiteX61" fmla="*/ 104739 w 7669439"/>
              <a:gd name="connsiteY61" fmla="*/ 1630434 h 4797725"/>
              <a:gd name="connsiteX62" fmla="*/ 0 w 7669439"/>
              <a:gd name="connsiteY62" fmla="*/ 1751446 h 4797725"/>
              <a:gd name="connsiteX63" fmla="*/ 11458 w 7669439"/>
              <a:gd name="connsiteY63" fmla="*/ 1937703 h 4797725"/>
              <a:gd name="connsiteX64" fmla="*/ 145291 w 7669439"/>
              <a:gd name="connsiteY64" fmla="*/ 1933997 h 4797725"/>
              <a:gd name="connsiteX65" fmla="*/ 364227 w 7669439"/>
              <a:gd name="connsiteY65" fmla="*/ 2004537 h 4797725"/>
              <a:gd name="connsiteX66" fmla="*/ 558015 w 7669439"/>
              <a:gd name="connsiteY66" fmla="*/ 2138815 h 4797725"/>
              <a:gd name="connsiteX67" fmla="*/ 493191 w 7669439"/>
              <a:gd name="connsiteY67" fmla="*/ 2327027 h 4797725"/>
              <a:gd name="connsiteX68" fmla="*/ 730136 w 7669439"/>
              <a:gd name="connsiteY68" fmla="*/ 2557166 h 4797725"/>
              <a:gd name="connsiteX0" fmla="*/ 730136 w 7669439"/>
              <a:gd name="connsiteY0" fmla="*/ 2557166 h 4797725"/>
              <a:gd name="connsiteX1" fmla="*/ 565706 w 7669439"/>
              <a:gd name="connsiteY1" fmla="*/ 2909759 h 4797725"/>
              <a:gd name="connsiteX2" fmla="*/ 1581370 w 7669439"/>
              <a:gd name="connsiteY2" fmla="*/ 3328371 h 4797725"/>
              <a:gd name="connsiteX3" fmla="*/ 1389433 w 7669439"/>
              <a:gd name="connsiteY3" fmla="*/ 3800781 h 4797725"/>
              <a:gd name="connsiteX4" fmla="*/ 1116274 w 7669439"/>
              <a:gd name="connsiteY4" fmla="*/ 4441247 h 4797725"/>
              <a:gd name="connsiteX5" fmla="*/ 1432266 w 7669439"/>
              <a:gd name="connsiteY5" fmla="*/ 4330551 h 4797725"/>
              <a:gd name="connsiteX6" fmla="*/ 1630094 w 7669439"/>
              <a:gd name="connsiteY6" fmla="*/ 4056111 h 4797725"/>
              <a:gd name="connsiteX7" fmla="*/ 1726006 w 7669439"/>
              <a:gd name="connsiteY7" fmla="*/ 4064685 h 4797725"/>
              <a:gd name="connsiteX8" fmla="*/ 1687870 w 7669439"/>
              <a:gd name="connsiteY8" fmla="*/ 4158024 h 4797725"/>
              <a:gd name="connsiteX9" fmla="*/ 2041774 w 7669439"/>
              <a:gd name="connsiteY9" fmla="*/ 4274107 h 4797725"/>
              <a:gd name="connsiteX10" fmla="*/ 2106574 w 7669439"/>
              <a:gd name="connsiteY10" fmla="*/ 4300338 h 4797725"/>
              <a:gd name="connsiteX11" fmla="*/ 2105366 w 7669439"/>
              <a:gd name="connsiteY11" fmla="*/ 4205848 h 4797725"/>
              <a:gd name="connsiteX12" fmla="*/ 2152043 w 7669439"/>
              <a:gd name="connsiteY12" fmla="*/ 4009409 h 4797725"/>
              <a:gd name="connsiteX13" fmla="*/ 2236940 w 7669439"/>
              <a:gd name="connsiteY13" fmla="*/ 3535070 h 4797725"/>
              <a:gd name="connsiteX14" fmla="*/ 3122760 w 7669439"/>
              <a:gd name="connsiteY14" fmla="*/ 4229077 h 4797725"/>
              <a:gd name="connsiteX15" fmla="*/ 3405817 w 7669439"/>
              <a:gd name="connsiteY15" fmla="*/ 4375142 h 4797725"/>
              <a:gd name="connsiteX16" fmla="*/ 3609299 w 7669439"/>
              <a:gd name="connsiteY16" fmla="*/ 4411096 h 4797725"/>
              <a:gd name="connsiteX17" fmla="*/ 3882794 w 7669439"/>
              <a:gd name="connsiteY17" fmla="*/ 4461082 h 4797725"/>
              <a:gd name="connsiteX18" fmla="*/ 4143812 w 7669439"/>
              <a:gd name="connsiteY18" fmla="*/ 4524736 h 4797725"/>
              <a:gd name="connsiteX19" fmla="*/ 4217703 w 7669439"/>
              <a:gd name="connsiteY19" fmla="*/ 4484625 h 4797725"/>
              <a:gd name="connsiteX20" fmla="*/ 4210193 w 7669439"/>
              <a:gd name="connsiteY20" fmla="*/ 4020731 h 4797725"/>
              <a:gd name="connsiteX21" fmla="*/ 4217302 w 7669439"/>
              <a:gd name="connsiteY21" fmla="*/ 3726359 h 4797725"/>
              <a:gd name="connsiteX22" fmla="*/ 4269961 w 7669439"/>
              <a:gd name="connsiteY22" fmla="*/ 3681740 h 4797725"/>
              <a:gd name="connsiteX23" fmla="*/ 4753731 w 7669439"/>
              <a:gd name="connsiteY23" fmla="*/ 4064703 h 4797725"/>
              <a:gd name="connsiteX24" fmla="*/ 5094939 w 7669439"/>
              <a:gd name="connsiteY24" fmla="*/ 4319555 h 4797725"/>
              <a:gd name="connsiteX25" fmla="*/ 5679413 w 7669439"/>
              <a:gd name="connsiteY25" fmla="*/ 4797725 h 4797725"/>
              <a:gd name="connsiteX26" fmla="*/ 5686417 w 7669439"/>
              <a:gd name="connsiteY26" fmla="*/ 4487874 h 4797725"/>
              <a:gd name="connsiteX27" fmla="*/ 5528698 w 7669439"/>
              <a:gd name="connsiteY27" fmla="*/ 4216166 h 4797725"/>
              <a:gd name="connsiteX28" fmla="*/ 5802992 w 7669439"/>
              <a:gd name="connsiteY28" fmla="*/ 4145271 h 4797725"/>
              <a:gd name="connsiteX29" fmla="*/ 6076406 w 7669439"/>
              <a:gd name="connsiteY29" fmla="*/ 4053016 h 4797725"/>
              <a:gd name="connsiteX30" fmla="*/ 6071962 w 7669439"/>
              <a:gd name="connsiteY30" fmla="*/ 3798335 h 4797725"/>
              <a:gd name="connsiteX31" fmla="*/ 6320146 w 7669439"/>
              <a:gd name="connsiteY31" fmla="*/ 3797519 h 4797725"/>
              <a:gd name="connsiteX32" fmla="*/ 6334177 w 7669439"/>
              <a:gd name="connsiteY32" fmla="*/ 3746936 h 4797725"/>
              <a:gd name="connsiteX33" fmla="*/ 6134947 w 7669439"/>
              <a:gd name="connsiteY33" fmla="*/ 3717778 h 4797725"/>
              <a:gd name="connsiteX34" fmla="*/ 6153026 w 7669439"/>
              <a:gd name="connsiteY34" fmla="*/ 3623310 h 4797725"/>
              <a:gd name="connsiteX35" fmla="*/ 6235555 w 7669439"/>
              <a:gd name="connsiteY35" fmla="*/ 3634117 h 4797725"/>
              <a:gd name="connsiteX36" fmla="*/ 6238369 w 7669439"/>
              <a:gd name="connsiteY36" fmla="*/ 3544360 h 4797725"/>
              <a:gd name="connsiteX37" fmla="*/ 6314786 w 7669439"/>
              <a:gd name="connsiteY37" fmla="*/ 3579500 h 4797725"/>
              <a:gd name="connsiteX38" fmla="*/ 6305329 w 7669439"/>
              <a:gd name="connsiteY38" fmla="*/ 3643133 h 4797725"/>
              <a:gd name="connsiteX39" fmla="*/ 6403947 w 7669439"/>
              <a:gd name="connsiteY39" fmla="*/ 3620474 h 4797725"/>
              <a:gd name="connsiteX40" fmla="*/ 6450276 w 7669439"/>
              <a:gd name="connsiteY40" fmla="*/ 3546339 h 4797725"/>
              <a:gd name="connsiteX41" fmla="*/ 6646108 w 7669439"/>
              <a:gd name="connsiteY41" fmla="*/ 3638316 h 4797725"/>
              <a:gd name="connsiteX42" fmla="*/ 6726375 w 7669439"/>
              <a:gd name="connsiteY42" fmla="*/ 3423673 h 4797725"/>
              <a:gd name="connsiteX43" fmla="*/ 7041983 w 7669439"/>
              <a:gd name="connsiteY43" fmla="*/ 3569880 h 4797725"/>
              <a:gd name="connsiteX44" fmla="*/ 7241176 w 7669439"/>
              <a:gd name="connsiteY44" fmla="*/ 3687786 h 4797725"/>
              <a:gd name="connsiteX45" fmla="*/ 7604842 w 7669439"/>
              <a:gd name="connsiteY45" fmla="*/ 3930940 h 4797725"/>
              <a:gd name="connsiteX46" fmla="*/ 7669439 w 7669439"/>
              <a:gd name="connsiteY46" fmla="*/ 3859077 h 4797725"/>
              <a:gd name="connsiteX47" fmla="*/ 6290508 w 7669439"/>
              <a:gd name="connsiteY47" fmla="*/ 2738648 h 4797725"/>
              <a:gd name="connsiteX48" fmla="*/ 4645575 w 7669439"/>
              <a:gd name="connsiteY48" fmla="*/ 1613627 h 4797725"/>
              <a:gd name="connsiteX49" fmla="*/ 3867373 w 7669439"/>
              <a:gd name="connsiteY49" fmla="*/ 1169547 h 4797725"/>
              <a:gd name="connsiteX50" fmla="*/ 3486103 w 7669439"/>
              <a:gd name="connsiteY50" fmla="*/ 734462 h 4797725"/>
              <a:gd name="connsiteX51" fmla="*/ 3064261 w 7669439"/>
              <a:gd name="connsiteY51" fmla="*/ 0 h 4797725"/>
              <a:gd name="connsiteX52" fmla="*/ 2538717 w 7669439"/>
              <a:gd name="connsiteY52" fmla="*/ 1150242 h 4797725"/>
              <a:gd name="connsiteX53" fmla="*/ 2219947 w 7669439"/>
              <a:gd name="connsiteY53" fmla="*/ 1167088 h 4797725"/>
              <a:gd name="connsiteX54" fmla="*/ 1912323 w 7669439"/>
              <a:gd name="connsiteY54" fmla="*/ 1219682 h 4797725"/>
              <a:gd name="connsiteX55" fmla="*/ 1399497 w 7669439"/>
              <a:gd name="connsiteY55" fmla="*/ 1280495 h 4797725"/>
              <a:gd name="connsiteX56" fmla="*/ 843361 w 7669439"/>
              <a:gd name="connsiteY56" fmla="*/ 1252083 h 4797725"/>
              <a:gd name="connsiteX57" fmla="*/ 679955 w 7669439"/>
              <a:gd name="connsiteY57" fmla="*/ 1491793 h 4797725"/>
              <a:gd name="connsiteX58" fmla="*/ 578827 w 7669439"/>
              <a:gd name="connsiteY58" fmla="*/ 1485891 h 4797725"/>
              <a:gd name="connsiteX59" fmla="*/ 517266 w 7669439"/>
              <a:gd name="connsiteY59" fmla="*/ 1629082 h 4797725"/>
              <a:gd name="connsiteX60" fmla="*/ 101102 w 7669439"/>
              <a:gd name="connsiteY60" fmla="*/ 1444309 h 4797725"/>
              <a:gd name="connsiteX61" fmla="*/ 104739 w 7669439"/>
              <a:gd name="connsiteY61" fmla="*/ 1630434 h 4797725"/>
              <a:gd name="connsiteX62" fmla="*/ 0 w 7669439"/>
              <a:gd name="connsiteY62" fmla="*/ 1751446 h 4797725"/>
              <a:gd name="connsiteX63" fmla="*/ 11458 w 7669439"/>
              <a:gd name="connsiteY63" fmla="*/ 1937703 h 4797725"/>
              <a:gd name="connsiteX64" fmla="*/ 145291 w 7669439"/>
              <a:gd name="connsiteY64" fmla="*/ 1933997 h 4797725"/>
              <a:gd name="connsiteX65" fmla="*/ 364227 w 7669439"/>
              <a:gd name="connsiteY65" fmla="*/ 2004537 h 4797725"/>
              <a:gd name="connsiteX66" fmla="*/ 558015 w 7669439"/>
              <a:gd name="connsiteY66" fmla="*/ 2138815 h 4797725"/>
              <a:gd name="connsiteX67" fmla="*/ 493191 w 7669439"/>
              <a:gd name="connsiteY67" fmla="*/ 2327027 h 4797725"/>
              <a:gd name="connsiteX68" fmla="*/ 730136 w 7669439"/>
              <a:gd name="connsiteY68" fmla="*/ 2557166 h 4797725"/>
              <a:gd name="connsiteX0" fmla="*/ 730136 w 7669439"/>
              <a:gd name="connsiteY0" fmla="*/ 2557166 h 4797725"/>
              <a:gd name="connsiteX1" fmla="*/ 565706 w 7669439"/>
              <a:gd name="connsiteY1" fmla="*/ 2909759 h 4797725"/>
              <a:gd name="connsiteX2" fmla="*/ 1581370 w 7669439"/>
              <a:gd name="connsiteY2" fmla="*/ 3328371 h 4797725"/>
              <a:gd name="connsiteX3" fmla="*/ 1389433 w 7669439"/>
              <a:gd name="connsiteY3" fmla="*/ 3800781 h 4797725"/>
              <a:gd name="connsiteX4" fmla="*/ 1116274 w 7669439"/>
              <a:gd name="connsiteY4" fmla="*/ 4441247 h 4797725"/>
              <a:gd name="connsiteX5" fmla="*/ 1432266 w 7669439"/>
              <a:gd name="connsiteY5" fmla="*/ 4330551 h 4797725"/>
              <a:gd name="connsiteX6" fmla="*/ 1630094 w 7669439"/>
              <a:gd name="connsiteY6" fmla="*/ 4056111 h 4797725"/>
              <a:gd name="connsiteX7" fmla="*/ 1726006 w 7669439"/>
              <a:gd name="connsiteY7" fmla="*/ 4064685 h 4797725"/>
              <a:gd name="connsiteX8" fmla="*/ 1687870 w 7669439"/>
              <a:gd name="connsiteY8" fmla="*/ 4158024 h 4797725"/>
              <a:gd name="connsiteX9" fmla="*/ 2041774 w 7669439"/>
              <a:gd name="connsiteY9" fmla="*/ 4274107 h 4797725"/>
              <a:gd name="connsiteX10" fmla="*/ 2106574 w 7669439"/>
              <a:gd name="connsiteY10" fmla="*/ 4300338 h 4797725"/>
              <a:gd name="connsiteX11" fmla="*/ 2105366 w 7669439"/>
              <a:gd name="connsiteY11" fmla="*/ 4205848 h 4797725"/>
              <a:gd name="connsiteX12" fmla="*/ 2152043 w 7669439"/>
              <a:gd name="connsiteY12" fmla="*/ 4009409 h 4797725"/>
              <a:gd name="connsiteX13" fmla="*/ 2236940 w 7669439"/>
              <a:gd name="connsiteY13" fmla="*/ 3535070 h 4797725"/>
              <a:gd name="connsiteX14" fmla="*/ 3122760 w 7669439"/>
              <a:gd name="connsiteY14" fmla="*/ 4229077 h 4797725"/>
              <a:gd name="connsiteX15" fmla="*/ 3405817 w 7669439"/>
              <a:gd name="connsiteY15" fmla="*/ 4375142 h 4797725"/>
              <a:gd name="connsiteX16" fmla="*/ 3609299 w 7669439"/>
              <a:gd name="connsiteY16" fmla="*/ 4411096 h 4797725"/>
              <a:gd name="connsiteX17" fmla="*/ 3882794 w 7669439"/>
              <a:gd name="connsiteY17" fmla="*/ 4461082 h 4797725"/>
              <a:gd name="connsiteX18" fmla="*/ 4143812 w 7669439"/>
              <a:gd name="connsiteY18" fmla="*/ 4524736 h 4797725"/>
              <a:gd name="connsiteX19" fmla="*/ 4217703 w 7669439"/>
              <a:gd name="connsiteY19" fmla="*/ 4484625 h 4797725"/>
              <a:gd name="connsiteX20" fmla="*/ 4210193 w 7669439"/>
              <a:gd name="connsiteY20" fmla="*/ 4020731 h 4797725"/>
              <a:gd name="connsiteX21" fmla="*/ 4217302 w 7669439"/>
              <a:gd name="connsiteY21" fmla="*/ 3726359 h 4797725"/>
              <a:gd name="connsiteX22" fmla="*/ 4269961 w 7669439"/>
              <a:gd name="connsiteY22" fmla="*/ 3681740 h 4797725"/>
              <a:gd name="connsiteX23" fmla="*/ 4753731 w 7669439"/>
              <a:gd name="connsiteY23" fmla="*/ 4064703 h 4797725"/>
              <a:gd name="connsiteX24" fmla="*/ 5094939 w 7669439"/>
              <a:gd name="connsiteY24" fmla="*/ 4319555 h 4797725"/>
              <a:gd name="connsiteX25" fmla="*/ 5679413 w 7669439"/>
              <a:gd name="connsiteY25" fmla="*/ 4797725 h 4797725"/>
              <a:gd name="connsiteX26" fmla="*/ 5686417 w 7669439"/>
              <a:gd name="connsiteY26" fmla="*/ 4487874 h 4797725"/>
              <a:gd name="connsiteX27" fmla="*/ 5528698 w 7669439"/>
              <a:gd name="connsiteY27" fmla="*/ 4216166 h 4797725"/>
              <a:gd name="connsiteX28" fmla="*/ 5802992 w 7669439"/>
              <a:gd name="connsiteY28" fmla="*/ 4145271 h 4797725"/>
              <a:gd name="connsiteX29" fmla="*/ 6076406 w 7669439"/>
              <a:gd name="connsiteY29" fmla="*/ 4053016 h 4797725"/>
              <a:gd name="connsiteX30" fmla="*/ 6071962 w 7669439"/>
              <a:gd name="connsiteY30" fmla="*/ 3798335 h 4797725"/>
              <a:gd name="connsiteX31" fmla="*/ 6320146 w 7669439"/>
              <a:gd name="connsiteY31" fmla="*/ 3797519 h 4797725"/>
              <a:gd name="connsiteX32" fmla="*/ 6334177 w 7669439"/>
              <a:gd name="connsiteY32" fmla="*/ 3746936 h 4797725"/>
              <a:gd name="connsiteX33" fmla="*/ 6134947 w 7669439"/>
              <a:gd name="connsiteY33" fmla="*/ 3717778 h 4797725"/>
              <a:gd name="connsiteX34" fmla="*/ 6153026 w 7669439"/>
              <a:gd name="connsiteY34" fmla="*/ 3623310 h 4797725"/>
              <a:gd name="connsiteX35" fmla="*/ 6235555 w 7669439"/>
              <a:gd name="connsiteY35" fmla="*/ 3634117 h 4797725"/>
              <a:gd name="connsiteX36" fmla="*/ 6238369 w 7669439"/>
              <a:gd name="connsiteY36" fmla="*/ 3544360 h 4797725"/>
              <a:gd name="connsiteX37" fmla="*/ 6314786 w 7669439"/>
              <a:gd name="connsiteY37" fmla="*/ 3579500 h 4797725"/>
              <a:gd name="connsiteX38" fmla="*/ 6305329 w 7669439"/>
              <a:gd name="connsiteY38" fmla="*/ 3643133 h 4797725"/>
              <a:gd name="connsiteX39" fmla="*/ 6403947 w 7669439"/>
              <a:gd name="connsiteY39" fmla="*/ 3620474 h 4797725"/>
              <a:gd name="connsiteX40" fmla="*/ 6450276 w 7669439"/>
              <a:gd name="connsiteY40" fmla="*/ 3546339 h 4797725"/>
              <a:gd name="connsiteX41" fmla="*/ 6646108 w 7669439"/>
              <a:gd name="connsiteY41" fmla="*/ 3638316 h 4797725"/>
              <a:gd name="connsiteX42" fmla="*/ 6726375 w 7669439"/>
              <a:gd name="connsiteY42" fmla="*/ 3423673 h 4797725"/>
              <a:gd name="connsiteX43" fmla="*/ 7041983 w 7669439"/>
              <a:gd name="connsiteY43" fmla="*/ 3569880 h 4797725"/>
              <a:gd name="connsiteX44" fmla="*/ 7241176 w 7669439"/>
              <a:gd name="connsiteY44" fmla="*/ 3687786 h 4797725"/>
              <a:gd name="connsiteX45" fmla="*/ 7604842 w 7669439"/>
              <a:gd name="connsiteY45" fmla="*/ 3930940 h 4797725"/>
              <a:gd name="connsiteX46" fmla="*/ 7669439 w 7669439"/>
              <a:gd name="connsiteY46" fmla="*/ 3859077 h 4797725"/>
              <a:gd name="connsiteX47" fmla="*/ 6290508 w 7669439"/>
              <a:gd name="connsiteY47" fmla="*/ 2738648 h 4797725"/>
              <a:gd name="connsiteX48" fmla="*/ 4645575 w 7669439"/>
              <a:gd name="connsiteY48" fmla="*/ 1613627 h 4797725"/>
              <a:gd name="connsiteX49" fmla="*/ 3867373 w 7669439"/>
              <a:gd name="connsiteY49" fmla="*/ 1169547 h 4797725"/>
              <a:gd name="connsiteX50" fmla="*/ 3486103 w 7669439"/>
              <a:gd name="connsiteY50" fmla="*/ 734462 h 4797725"/>
              <a:gd name="connsiteX51" fmla="*/ 3064261 w 7669439"/>
              <a:gd name="connsiteY51" fmla="*/ 0 h 4797725"/>
              <a:gd name="connsiteX52" fmla="*/ 2538717 w 7669439"/>
              <a:gd name="connsiteY52" fmla="*/ 1150242 h 4797725"/>
              <a:gd name="connsiteX53" fmla="*/ 2219947 w 7669439"/>
              <a:gd name="connsiteY53" fmla="*/ 1167088 h 4797725"/>
              <a:gd name="connsiteX54" fmla="*/ 1912323 w 7669439"/>
              <a:gd name="connsiteY54" fmla="*/ 1219682 h 4797725"/>
              <a:gd name="connsiteX55" fmla="*/ 1399497 w 7669439"/>
              <a:gd name="connsiteY55" fmla="*/ 1280495 h 4797725"/>
              <a:gd name="connsiteX56" fmla="*/ 843361 w 7669439"/>
              <a:gd name="connsiteY56" fmla="*/ 1252083 h 4797725"/>
              <a:gd name="connsiteX57" fmla="*/ 679955 w 7669439"/>
              <a:gd name="connsiteY57" fmla="*/ 1491793 h 4797725"/>
              <a:gd name="connsiteX58" fmla="*/ 578827 w 7669439"/>
              <a:gd name="connsiteY58" fmla="*/ 1485891 h 4797725"/>
              <a:gd name="connsiteX59" fmla="*/ 517266 w 7669439"/>
              <a:gd name="connsiteY59" fmla="*/ 1629082 h 4797725"/>
              <a:gd name="connsiteX60" fmla="*/ 101102 w 7669439"/>
              <a:gd name="connsiteY60" fmla="*/ 1444309 h 4797725"/>
              <a:gd name="connsiteX61" fmla="*/ 104739 w 7669439"/>
              <a:gd name="connsiteY61" fmla="*/ 1630434 h 4797725"/>
              <a:gd name="connsiteX62" fmla="*/ 0 w 7669439"/>
              <a:gd name="connsiteY62" fmla="*/ 1751446 h 4797725"/>
              <a:gd name="connsiteX63" fmla="*/ 11458 w 7669439"/>
              <a:gd name="connsiteY63" fmla="*/ 1937703 h 4797725"/>
              <a:gd name="connsiteX64" fmla="*/ 145291 w 7669439"/>
              <a:gd name="connsiteY64" fmla="*/ 1933997 h 4797725"/>
              <a:gd name="connsiteX65" fmla="*/ 364227 w 7669439"/>
              <a:gd name="connsiteY65" fmla="*/ 2004537 h 4797725"/>
              <a:gd name="connsiteX66" fmla="*/ 558015 w 7669439"/>
              <a:gd name="connsiteY66" fmla="*/ 2138815 h 4797725"/>
              <a:gd name="connsiteX67" fmla="*/ 493191 w 7669439"/>
              <a:gd name="connsiteY67" fmla="*/ 2327027 h 4797725"/>
              <a:gd name="connsiteX68" fmla="*/ 730136 w 7669439"/>
              <a:gd name="connsiteY68" fmla="*/ 2557166 h 4797725"/>
              <a:gd name="connsiteX0" fmla="*/ 730136 w 7669439"/>
              <a:gd name="connsiteY0" fmla="*/ 2557166 h 4797725"/>
              <a:gd name="connsiteX1" fmla="*/ 565706 w 7669439"/>
              <a:gd name="connsiteY1" fmla="*/ 2909759 h 4797725"/>
              <a:gd name="connsiteX2" fmla="*/ 1581370 w 7669439"/>
              <a:gd name="connsiteY2" fmla="*/ 3328371 h 4797725"/>
              <a:gd name="connsiteX3" fmla="*/ 1389433 w 7669439"/>
              <a:gd name="connsiteY3" fmla="*/ 3800781 h 4797725"/>
              <a:gd name="connsiteX4" fmla="*/ 1116274 w 7669439"/>
              <a:gd name="connsiteY4" fmla="*/ 4441247 h 4797725"/>
              <a:gd name="connsiteX5" fmla="*/ 1432266 w 7669439"/>
              <a:gd name="connsiteY5" fmla="*/ 4330551 h 4797725"/>
              <a:gd name="connsiteX6" fmla="*/ 1630094 w 7669439"/>
              <a:gd name="connsiteY6" fmla="*/ 4056111 h 4797725"/>
              <a:gd name="connsiteX7" fmla="*/ 1726006 w 7669439"/>
              <a:gd name="connsiteY7" fmla="*/ 4064685 h 4797725"/>
              <a:gd name="connsiteX8" fmla="*/ 1687870 w 7669439"/>
              <a:gd name="connsiteY8" fmla="*/ 4158024 h 4797725"/>
              <a:gd name="connsiteX9" fmla="*/ 2041774 w 7669439"/>
              <a:gd name="connsiteY9" fmla="*/ 4274107 h 4797725"/>
              <a:gd name="connsiteX10" fmla="*/ 2106574 w 7669439"/>
              <a:gd name="connsiteY10" fmla="*/ 4300338 h 4797725"/>
              <a:gd name="connsiteX11" fmla="*/ 2105366 w 7669439"/>
              <a:gd name="connsiteY11" fmla="*/ 4205848 h 4797725"/>
              <a:gd name="connsiteX12" fmla="*/ 2152043 w 7669439"/>
              <a:gd name="connsiteY12" fmla="*/ 4009409 h 4797725"/>
              <a:gd name="connsiteX13" fmla="*/ 2236940 w 7669439"/>
              <a:gd name="connsiteY13" fmla="*/ 3535070 h 4797725"/>
              <a:gd name="connsiteX14" fmla="*/ 3122760 w 7669439"/>
              <a:gd name="connsiteY14" fmla="*/ 4229077 h 4797725"/>
              <a:gd name="connsiteX15" fmla="*/ 3405817 w 7669439"/>
              <a:gd name="connsiteY15" fmla="*/ 4375142 h 4797725"/>
              <a:gd name="connsiteX16" fmla="*/ 3609299 w 7669439"/>
              <a:gd name="connsiteY16" fmla="*/ 4411096 h 4797725"/>
              <a:gd name="connsiteX17" fmla="*/ 3882794 w 7669439"/>
              <a:gd name="connsiteY17" fmla="*/ 4461082 h 4797725"/>
              <a:gd name="connsiteX18" fmla="*/ 4143812 w 7669439"/>
              <a:gd name="connsiteY18" fmla="*/ 4524736 h 4797725"/>
              <a:gd name="connsiteX19" fmla="*/ 4217703 w 7669439"/>
              <a:gd name="connsiteY19" fmla="*/ 4484625 h 4797725"/>
              <a:gd name="connsiteX20" fmla="*/ 4210193 w 7669439"/>
              <a:gd name="connsiteY20" fmla="*/ 4020731 h 4797725"/>
              <a:gd name="connsiteX21" fmla="*/ 4217302 w 7669439"/>
              <a:gd name="connsiteY21" fmla="*/ 3726359 h 4797725"/>
              <a:gd name="connsiteX22" fmla="*/ 4269961 w 7669439"/>
              <a:gd name="connsiteY22" fmla="*/ 3681740 h 4797725"/>
              <a:gd name="connsiteX23" fmla="*/ 4753731 w 7669439"/>
              <a:gd name="connsiteY23" fmla="*/ 4064703 h 4797725"/>
              <a:gd name="connsiteX24" fmla="*/ 5094939 w 7669439"/>
              <a:gd name="connsiteY24" fmla="*/ 4319555 h 4797725"/>
              <a:gd name="connsiteX25" fmla="*/ 5679413 w 7669439"/>
              <a:gd name="connsiteY25" fmla="*/ 4797725 h 4797725"/>
              <a:gd name="connsiteX26" fmla="*/ 5686417 w 7669439"/>
              <a:gd name="connsiteY26" fmla="*/ 4487874 h 4797725"/>
              <a:gd name="connsiteX27" fmla="*/ 5528698 w 7669439"/>
              <a:gd name="connsiteY27" fmla="*/ 4216166 h 4797725"/>
              <a:gd name="connsiteX28" fmla="*/ 5802992 w 7669439"/>
              <a:gd name="connsiteY28" fmla="*/ 4145271 h 4797725"/>
              <a:gd name="connsiteX29" fmla="*/ 6076406 w 7669439"/>
              <a:gd name="connsiteY29" fmla="*/ 4053016 h 4797725"/>
              <a:gd name="connsiteX30" fmla="*/ 6071962 w 7669439"/>
              <a:gd name="connsiteY30" fmla="*/ 3798335 h 4797725"/>
              <a:gd name="connsiteX31" fmla="*/ 6320146 w 7669439"/>
              <a:gd name="connsiteY31" fmla="*/ 3797519 h 4797725"/>
              <a:gd name="connsiteX32" fmla="*/ 6334177 w 7669439"/>
              <a:gd name="connsiteY32" fmla="*/ 3746936 h 4797725"/>
              <a:gd name="connsiteX33" fmla="*/ 6134947 w 7669439"/>
              <a:gd name="connsiteY33" fmla="*/ 3717778 h 4797725"/>
              <a:gd name="connsiteX34" fmla="*/ 6153026 w 7669439"/>
              <a:gd name="connsiteY34" fmla="*/ 3623310 h 4797725"/>
              <a:gd name="connsiteX35" fmla="*/ 6235555 w 7669439"/>
              <a:gd name="connsiteY35" fmla="*/ 3634117 h 4797725"/>
              <a:gd name="connsiteX36" fmla="*/ 6238369 w 7669439"/>
              <a:gd name="connsiteY36" fmla="*/ 3544360 h 4797725"/>
              <a:gd name="connsiteX37" fmla="*/ 6314786 w 7669439"/>
              <a:gd name="connsiteY37" fmla="*/ 3579500 h 4797725"/>
              <a:gd name="connsiteX38" fmla="*/ 6305329 w 7669439"/>
              <a:gd name="connsiteY38" fmla="*/ 3643133 h 4797725"/>
              <a:gd name="connsiteX39" fmla="*/ 6403947 w 7669439"/>
              <a:gd name="connsiteY39" fmla="*/ 3620474 h 4797725"/>
              <a:gd name="connsiteX40" fmla="*/ 6450276 w 7669439"/>
              <a:gd name="connsiteY40" fmla="*/ 3546339 h 4797725"/>
              <a:gd name="connsiteX41" fmla="*/ 6646108 w 7669439"/>
              <a:gd name="connsiteY41" fmla="*/ 3638316 h 4797725"/>
              <a:gd name="connsiteX42" fmla="*/ 6726375 w 7669439"/>
              <a:gd name="connsiteY42" fmla="*/ 3423673 h 4797725"/>
              <a:gd name="connsiteX43" fmla="*/ 7041983 w 7669439"/>
              <a:gd name="connsiteY43" fmla="*/ 3569880 h 4797725"/>
              <a:gd name="connsiteX44" fmla="*/ 7241176 w 7669439"/>
              <a:gd name="connsiteY44" fmla="*/ 3687786 h 4797725"/>
              <a:gd name="connsiteX45" fmla="*/ 7604842 w 7669439"/>
              <a:gd name="connsiteY45" fmla="*/ 3930940 h 4797725"/>
              <a:gd name="connsiteX46" fmla="*/ 7669439 w 7669439"/>
              <a:gd name="connsiteY46" fmla="*/ 3859077 h 4797725"/>
              <a:gd name="connsiteX47" fmla="*/ 6290508 w 7669439"/>
              <a:gd name="connsiteY47" fmla="*/ 2738648 h 4797725"/>
              <a:gd name="connsiteX48" fmla="*/ 4645575 w 7669439"/>
              <a:gd name="connsiteY48" fmla="*/ 1613627 h 4797725"/>
              <a:gd name="connsiteX49" fmla="*/ 3867373 w 7669439"/>
              <a:gd name="connsiteY49" fmla="*/ 1169547 h 4797725"/>
              <a:gd name="connsiteX50" fmla="*/ 3486103 w 7669439"/>
              <a:gd name="connsiteY50" fmla="*/ 734462 h 4797725"/>
              <a:gd name="connsiteX51" fmla="*/ 3064261 w 7669439"/>
              <a:gd name="connsiteY51" fmla="*/ 0 h 4797725"/>
              <a:gd name="connsiteX52" fmla="*/ 2538717 w 7669439"/>
              <a:gd name="connsiteY52" fmla="*/ 1150242 h 4797725"/>
              <a:gd name="connsiteX53" fmla="*/ 2219947 w 7669439"/>
              <a:gd name="connsiteY53" fmla="*/ 1167088 h 4797725"/>
              <a:gd name="connsiteX54" fmla="*/ 1912323 w 7669439"/>
              <a:gd name="connsiteY54" fmla="*/ 1219682 h 4797725"/>
              <a:gd name="connsiteX55" fmla="*/ 1399497 w 7669439"/>
              <a:gd name="connsiteY55" fmla="*/ 1280495 h 4797725"/>
              <a:gd name="connsiteX56" fmla="*/ 843361 w 7669439"/>
              <a:gd name="connsiteY56" fmla="*/ 1252083 h 4797725"/>
              <a:gd name="connsiteX57" fmla="*/ 676585 w 7669439"/>
              <a:gd name="connsiteY57" fmla="*/ 1505274 h 4797725"/>
              <a:gd name="connsiteX58" fmla="*/ 578827 w 7669439"/>
              <a:gd name="connsiteY58" fmla="*/ 1485891 h 4797725"/>
              <a:gd name="connsiteX59" fmla="*/ 517266 w 7669439"/>
              <a:gd name="connsiteY59" fmla="*/ 1629082 h 4797725"/>
              <a:gd name="connsiteX60" fmla="*/ 101102 w 7669439"/>
              <a:gd name="connsiteY60" fmla="*/ 1444309 h 4797725"/>
              <a:gd name="connsiteX61" fmla="*/ 104739 w 7669439"/>
              <a:gd name="connsiteY61" fmla="*/ 1630434 h 4797725"/>
              <a:gd name="connsiteX62" fmla="*/ 0 w 7669439"/>
              <a:gd name="connsiteY62" fmla="*/ 1751446 h 4797725"/>
              <a:gd name="connsiteX63" fmla="*/ 11458 w 7669439"/>
              <a:gd name="connsiteY63" fmla="*/ 1937703 h 4797725"/>
              <a:gd name="connsiteX64" fmla="*/ 145291 w 7669439"/>
              <a:gd name="connsiteY64" fmla="*/ 1933997 h 4797725"/>
              <a:gd name="connsiteX65" fmla="*/ 364227 w 7669439"/>
              <a:gd name="connsiteY65" fmla="*/ 2004537 h 4797725"/>
              <a:gd name="connsiteX66" fmla="*/ 558015 w 7669439"/>
              <a:gd name="connsiteY66" fmla="*/ 2138815 h 4797725"/>
              <a:gd name="connsiteX67" fmla="*/ 493191 w 7669439"/>
              <a:gd name="connsiteY67" fmla="*/ 2327027 h 4797725"/>
              <a:gd name="connsiteX68" fmla="*/ 730136 w 7669439"/>
              <a:gd name="connsiteY68" fmla="*/ 2557166 h 4797725"/>
              <a:gd name="connsiteX0" fmla="*/ 730136 w 7669439"/>
              <a:gd name="connsiteY0" fmla="*/ 2557166 h 4797725"/>
              <a:gd name="connsiteX1" fmla="*/ 565706 w 7669439"/>
              <a:gd name="connsiteY1" fmla="*/ 2909759 h 4797725"/>
              <a:gd name="connsiteX2" fmla="*/ 1581370 w 7669439"/>
              <a:gd name="connsiteY2" fmla="*/ 3328371 h 4797725"/>
              <a:gd name="connsiteX3" fmla="*/ 1389433 w 7669439"/>
              <a:gd name="connsiteY3" fmla="*/ 3800781 h 4797725"/>
              <a:gd name="connsiteX4" fmla="*/ 1116274 w 7669439"/>
              <a:gd name="connsiteY4" fmla="*/ 4441247 h 4797725"/>
              <a:gd name="connsiteX5" fmla="*/ 1432266 w 7669439"/>
              <a:gd name="connsiteY5" fmla="*/ 4330551 h 4797725"/>
              <a:gd name="connsiteX6" fmla="*/ 1630094 w 7669439"/>
              <a:gd name="connsiteY6" fmla="*/ 4056111 h 4797725"/>
              <a:gd name="connsiteX7" fmla="*/ 1726006 w 7669439"/>
              <a:gd name="connsiteY7" fmla="*/ 4064685 h 4797725"/>
              <a:gd name="connsiteX8" fmla="*/ 1687870 w 7669439"/>
              <a:gd name="connsiteY8" fmla="*/ 4158024 h 4797725"/>
              <a:gd name="connsiteX9" fmla="*/ 2041774 w 7669439"/>
              <a:gd name="connsiteY9" fmla="*/ 4274107 h 4797725"/>
              <a:gd name="connsiteX10" fmla="*/ 2106574 w 7669439"/>
              <a:gd name="connsiteY10" fmla="*/ 4300338 h 4797725"/>
              <a:gd name="connsiteX11" fmla="*/ 2105366 w 7669439"/>
              <a:gd name="connsiteY11" fmla="*/ 4205848 h 4797725"/>
              <a:gd name="connsiteX12" fmla="*/ 2152043 w 7669439"/>
              <a:gd name="connsiteY12" fmla="*/ 4009409 h 4797725"/>
              <a:gd name="connsiteX13" fmla="*/ 2236940 w 7669439"/>
              <a:gd name="connsiteY13" fmla="*/ 3535070 h 4797725"/>
              <a:gd name="connsiteX14" fmla="*/ 3122760 w 7669439"/>
              <a:gd name="connsiteY14" fmla="*/ 4229077 h 4797725"/>
              <a:gd name="connsiteX15" fmla="*/ 3405817 w 7669439"/>
              <a:gd name="connsiteY15" fmla="*/ 4375142 h 4797725"/>
              <a:gd name="connsiteX16" fmla="*/ 3609299 w 7669439"/>
              <a:gd name="connsiteY16" fmla="*/ 4411096 h 4797725"/>
              <a:gd name="connsiteX17" fmla="*/ 3882794 w 7669439"/>
              <a:gd name="connsiteY17" fmla="*/ 4461082 h 4797725"/>
              <a:gd name="connsiteX18" fmla="*/ 4143812 w 7669439"/>
              <a:gd name="connsiteY18" fmla="*/ 4524736 h 4797725"/>
              <a:gd name="connsiteX19" fmla="*/ 4217703 w 7669439"/>
              <a:gd name="connsiteY19" fmla="*/ 4484625 h 4797725"/>
              <a:gd name="connsiteX20" fmla="*/ 4210193 w 7669439"/>
              <a:gd name="connsiteY20" fmla="*/ 4020731 h 4797725"/>
              <a:gd name="connsiteX21" fmla="*/ 4217302 w 7669439"/>
              <a:gd name="connsiteY21" fmla="*/ 3726359 h 4797725"/>
              <a:gd name="connsiteX22" fmla="*/ 4269961 w 7669439"/>
              <a:gd name="connsiteY22" fmla="*/ 3681740 h 4797725"/>
              <a:gd name="connsiteX23" fmla="*/ 4753731 w 7669439"/>
              <a:gd name="connsiteY23" fmla="*/ 4064703 h 4797725"/>
              <a:gd name="connsiteX24" fmla="*/ 5094939 w 7669439"/>
              <a:gd name="connsiteY24" fmla="*/ 4319555 h 4797725"/>
              <a:gd name="connsiteX25" fmla="*/ 5679413 w 7669439"/>
              <a:gd name="connsiteY25" fmla="*/ 4797725 h 4797725"/>
              <a:gd name="connsiteX26" fmla="*/ 5686417 w 7669439"/>
              <a:gd name="connsiteY26" fmla="*/ 4487874 h 4797725"/>
              <a:gd name="connsiteX27" fmla="*/ 5528698 w 7669439"/>
              <a:gd name="connsiteY27" fmla="*/ 4216166 h 4797725"/>
              <a:gd name="connsiteX28" fmla="*/ 5802992 w 7669439"/>
              <a:gd name="connsiteY28" fmla="*/ 4145271 h 4797725"/>
              <a:gd name="connsiteX29" fmla="*/ 6076406 w 7669439"/>
              <a:gd name="connsiteY29" fmla="*/ 4053016 h 4797725"/>
              <a:gd name="connsiteX30" fmla="*/ 6071962 w 7669439"/>
              <a:gd name="connsiteY30" fmla="*/ 3798335 h 4797725"/>
              <a:gd name="connsiteX31" fmla="*/ 6320146 w 7669439"/>
              <a:gd name="connsiteY31" fmla="*/ 3797519 h 4797725"/>
              <a:gd name="connsiteX32" fmla="*/ 6334177 w 7669439"/>
              <a:gd name="connsiteY32" fmla="*/ 3746936 h 4797725"/>
              <a:gd name="connsiteX33" fmla="*/ 6134947 w 7669439"/>
              <a:gd name="connsiteY33" fmla="*/ 3717778 h 4797725"/>
              <a:gd name="connsiteX34" fmla="*/ 6153026 w 7669439"/>
              <a:gd name="connsiteY34" fmla="*/ 3623310 h 4797725"/>
              <a:gd name="connsiteX35" fmla="*/ 6235555 w 7669439"/>
              <a:gd name="connsiteY35" fmla="*/ 3634117 h 4797725"/>
              <a:gd name="connsiteX36" fmla="*/ 6238369 w 7669439"/>
              <a:gd name="connsiteY36" fmla="*/ 3544360 h 4797725"/>
              <a:gd name="connsiteX37" fmla="*/ 6314786 w 7669439"/>
              <a:gd name="connsiteY37" fmla="*/ 3579500 h 4797725"/>
              <a:gd name="connsiteX38" fmla="*/ 6305329 w 7669439"/>
              <a:gd name="connsiteY38" fmla="*/ 3643133 h 4797725"/>
              <a:gd name="connsiteX39" fmla="*/ 6403947 w 7669439"/>
              <a:gd name="connsiteY39" fmla="*/ 3620474 h 4797725"/>
              <a:gd name="connsiteX40" fmla="*/ 6450276 w 7669439"/>
              <a:gd name="connsiteY40" fmla="*/ 3546339 h 4797725"/>
              <a:gd name="connsiteX41" fmla="*/ 6646108 w 7669439"/>
              <a:gd name="connsiteY41" fmla="*/ 3638316 h 4797725"/>
              <a:gd name="connsiteX42" fmla="*/ 6726375 w 7669439"/>
              <a:gd name="connsiteY42" fmla="*/ 3423673 h 4797725"/>
              <a:gd name="connsiteX43" fmla="*/ 7041983 w 7669439"/>
              <a:gd name="connsiteY43" fmla="*/ 3569880 h 4797725"/>
              <a:gd name="connsiteX44" fmla="*/ 7241176 w 7669439"/>
              <a:gd name="connsiteY44" fmla="*/ 3687786 h 4797725"/>
              <a:gd name="connsiteX45" fmla="*/ 7604842 w 7669439"/>
              <a:gd name="connsiteY45" fmla="*/ 3930940 h 4797725"/>
              <a:gd name="connsiteX46" fmla="*/ 7669439 w 7669439"/>
              <a:gd name="connsiteY46" fmla="*/ 3859077 h 4797725"/>
              <a:gd name="connsiteX47" fmla="*/ 6290508 w 7669439"/>
              <a:gd name="connsiteY47" fmla="*/ 2738648 h 4797725"/>
              <a:gd name="connsiteX48" fmla="*/ 4645575 w 7669439"/>
              <a:gd name="connsiteY48" fmla="*/ 1613627 h 4797725"/>
              <a:gd name="connsiteX49" fmla="*/ 3867373 w 7669439"/>
              <a:gd name="connsiteY49" fmla="*/ 1169547 h 4797725"/>
              <a:gd name="connsiteX50" fmla="*/ 3486103 w 7669439"/>
              <a:gd name="connsiteY50" fmla="*/ 734462 h 4797725"/>
              <a:gd name="connsiteX51" fmla="*/ 3064261 w 7669439"/>
              <a:gd name="connsiteY51" fmla="*/ 0 h 4797725"/>
              <a:gd name="connsiteX52" fmla="*/ 2538717 w 7669439"/>
              <a:gd name="connsiteY52" fmla="*/ 1150242 h 4797725"/>
              <a:gd name="connsiteX53" fmla="*/ 2219947 w 7669439"/>
              <a:gd name="connsiteY53" fmla="*/ 1167088 h 4797725"/>
              <a:gd name="connsiteX54" fmla="*/ 1912323 w 7669439"/>
              <a:gd name="connsiteY54" fmla="*/ 1219682 h 4797725"/>
              <a:gd name="connsiteX55" fmla="*/ 1399497 w 7669439"/>
              <a:gd name="connsiteY55" fmla="*/ 1280495 h 4797725"/>
              <a:gd name="connsiteX56" fmla="*/ 843361 w 7669439"/>
              <a:gd name="connsiteY56" fmla="*/ 1252083 h 4797725"/>
              <a:gd name="connsiteX57" fmla="*/ 666475 w 7669439"/>
              <a:gd name="connsiteY57" fmla="*/ 1505274 h 4797725"/>
              <a:gd name="connsiteX58" fmla="*/ 578827 w 7669439"/>
              <a:gd name="connsiteY58" fmla="*/ 1485891 h 4797725"/>
              <a:gd name="connsiteX59" fmla="*/ 517266 w 7669439"/>
              <a:gd name="connsiteY59" fmla="*/ 1629082 h 4797725"/>
              <a:gd name="connsiteX60" fmla="*/ 101102 w 7669439"/>
              <a:gd name="connsiteY60" fmla="*/ 1444309 h 4797725"/>
              <a:gd name="connsiteX61" fmla="*/ 104739 w 7669439"/>
              <a:gd name="connsiteY61" fmla="*/ 1630434 h 4797725"/>
              <a:gd name="connsiteX62" fmla="*/ 0 w 7669439"/>
              <a:gd name="connsiteY62" fmla="*/ 1751446 h 4797725"/>
              <a:gd name="connsiteX63" fmla="*/ 11458 w 7669439"/>
              <a:gd name="connsiteY63" fmla="*/ 1937703 h 4797725"/>
              <a:gd name="connsiteX64" fmla="*/ 145291 w 7669439"/>
              <a:gd name="connsiteY64" fmla="*/ 1933997 h 4797725"/>
              <a:gd name="connsiteX65" fmla="*/ 364227 w 7669439"/>
              <a:gd name="connsiteY65" fmla="*/ 2004537 h 4797725"/>
              <a:gd name="connsiteX66" fmla="*/ 558015 w 7669439"/>
              <a:gd name="connsiteY66" fmla="*/ 2138815 h 4797725"/>
              <a:gd name="connsiteX67" fmla="*/ 493191 w 7669439"/>
              <a:gd name="connsiteY67" fmla="*/ 2327027 h 4797725"/>
              <a:gd name="connsiteX68" fmla="*/ 730136 w 7669439"/>
              <a:gd name="connsiteY68" fmla="*/ 2557166 h 4797725"/>
              <a:gd name="connsiteX0" fmla="*/ 730136 w 7669439"/>
              <a:gd name="connsiteY0" fmla="*/ 2557166 h 4797725"/>
              <a:gd name="connsiteX1" fmla="*/ 565706 w 7669439"/>
              <a:gd name="connsiteY1" fmla="*/ 2909759 h 4797725"/>
              <a:gd name="connsiteX2" fmla="*/ 1581370 w 7669439"/>
              <a:gd name="connsiteY2" fmla="*/ 3328371 h 4797725"/>
              <a:gd name="connsiteX3" fmla="*/ 1389433 w 7669439"/>
              <a:gd name="connsiteY3" fmla="*/ 3800781 h 4797725"/>
              <a:gd name="connsiteX4" fmla="*/ 1116274 w 7669439"/>
              <a:gd name="connsiteY4" fmla="*/ 4441247 h 4797725"/>
              <a:gd name="connsiteX5" fmla="*/ 1432266 w 7669439"/>
              <a:gd name="connsiteY5" fmla="*/ 4330551 h 4797725"/>
              <a:gd name="connsiteX6" fmla="*/ 1630094 w 7669439"/>
              <a:gd name="connsiteY6" fmla="*/ 4056111 h 4797725"/>
              <a:gd name="connsiteX7" fmla="*/ 1726006 w 7669439"/>
              <a:gd name="connsiteY7" fmla="*/ 4064685 h 4797725"/>
              <a:gd name="connsiteX8" fmla="*/ 1687870 w 7669439"/>
              <a:gd name="connsiteY8" fmla="*/ 4158024 h 4797725"/>
              <a:gd name="connsiteX9" fmla="*/ 2041774 w 7669439"/>
              <a:gd name="connsiteY9" fmla="*/ 4274107 h 4797725"/>
              <a:gd name="connsiteX10" fmla="*/ 2106574 w 7669439"/>
              <a:gd name="connsiteY10" fmla="*/ 4300338 h 4797725"/>
              <a:gd name="connsiteX11" fmla="*/ 2105366 w 7669439"/>
              <a:gd name="connsiteY11" fmla="*/ 4205848 h 4797725"/>
              <a:gd name="connsiteX12" fmla="*/ 2152043 w 7669439"/>
              <a:gd name="connsiteY12" fmla="*/ 4009409 h 4797725"/>
              <a:gd name="connsiteX13" fmla="*/ 2236940 w 7669439"/>
              <a:gd name="connsiteY13" fmla="*/ 3535070 h 4797725"/>
              <a:gd name="connsiteX14" fmla="*/ 3122760 w 7669439"/>
              <a:gd name="connsiteY14" fmla="*/ 4229077 h 4797725"/>
              <a:gd name="connsiteX15" fmla="*/ 3405817 w 7669439"/>
              <a:gd name="connsiteY15" fmla="*/ 4375142 h 4797725"/>
              <a:gd name="connsiteX16" fmla="*/ 3609299 w 7669439"/>
              <a:gd name="connsiteY16" fmla="*/ 4411096 h 4797725"/>
              <a:gd name="connsiteX17" fmla="*/ 3882794 w 7669439"/>
              <a:gd name="connsiteY17" fmla="*/ 4461082 h 4797725"/>
              <a:gd name="connsiteX18" fmla="*/ 4143812 w 7669439"/>
              <a:gd name="connsiteY18" fmla="*/ 4524736 h 4797725"/>
              <a:gd name="connsiteX19" fmla="*/ 4217703 w 7669439"/>
              <a:gd name="connsiteY19" fmla="*/ 4484625 h 4797725"/>
              <a:gd name="connsiteX20" fmla="*/ 4210193 w 7669439"/>
              <a:gd name="connsiteY20" fmla="*/ 4020731 h 4797725"/>
              <a:gd name="connsiteX21" fmla="*/ 4217302 w 7669439"/>
              <a:gd name="connsiteY21" fmla="*/ 3726359 h 4797725"/>
              <a:gd name="connsiteX22" fmla="*/ 4269961 w 7669439"/>
              <a:gd name="connsiteY22" fmla="*/ 3681740 h 4797725"/>
              <a:gd name="connsiteX23" fmla="*/ 4753731 w 7669439"/>
              <a:gd name="connsiteY23" fmla="*/ 4064703 h 4797725"/>
              <a:gd name="connsiteX24" fmla="*/ 5094939 w 7669439"/>
              <a:gd name="connsiteY24" fmla="*/ 4319555 h 4797725"/>
              <a:gd name="connsiteX25" fmla="*/ 5679413 w 7669439"/>
              <a:gd name="connsiteY25" fmla="*/ 4797725 h 4797725"/>
              <a:gd name="connsiteX26" fmla="*/ 5686417 w 7669439"/>
              <a:gd name="connsiteY26" fmla="*/ 4487874 h 4797725"/>
              <a:gd name="connsiteX27" fmla="*/ 5528698 w 7669439"/>
              <a:gd name="connsiteY27" fmla="*/ 4216166 h 4797725"/>
              <a:gd name="connsiteX28" fmla="*/ 5802992 w 7669439"/>
              <a:gd name="connsiteY28" fmla="*/ 4145271 h 4797725"/>
              <a:gd name="connsiteX29" fmla="*/ 6076406 w 7669439"/>
              <a:gd name="connsiteY29" fmla="*/ 4053016 h 4797725"/>
              <a:gd name="connsiteX30" fmla="*/ 6071962 w 7669439"/>
              <a:gd name="connsiteY30" fmla="*/ 3798335 h 4797725"/>
              <a:gd name="connsiteX31" fmla="*/ 6320146 w 7669439"/>
              <a:gd name="connsiteY31" fmla="*/ 3797519 h 4797725"/>
              <a:gd name="connsiteX32" fmla="*/ 6334177 w 7669439"/>
              <a:gd name="connsiteY32" fmla="*/ 3746936 h 4797725"/>
              <a:gd name="connsiteX33" fmla="*/ 6134947 w 7669439"/>
              <a:gd name="connsiteY33" fmla="*/ 3717778 h 4797725"/>
              <a:gd name="connsiteX34" fmla="*/ 6153026 w 7669439"/>
              <a:gd name="connsiteY34" fmla="*/ 3623310 h 4797725"/>
              <a:gd name="connsiteX35" fmla="*/ 6235555 w 7669439"/>
              <a:gd name="connsiteY35" fmla="*/ 3634117 h 4797725"/>
              <a:gd name="connsiteX36" fmla="*/ 6238369 w 7669439"/>
              <a:gd name="connsiteY36" fmla="*/ 3544360 h 4797725"/>
              <a:gd name="connsiteX37" fmla="*/ 6314786 w 7669439"/>
              <a:gd name="connsiteY37" fmla="*/ 3579500 h 4797725"/>
              <a:gd name="connsiteX38" fmla="*/ 6305329 w 7669439"/>
              <a:gd name="connsiteY38" fmla="*/ 3643133 h 4797725"/>
              <a:gd name="connsiteX39" fmla="*/ 6403947 w 7669439"/>
              <a:gd name="connsiteY39" fmla="*/ 3620474 h 4797725"/>
              <a:gd name="connsiteX40" fmla="*/ 6450276 w 7669439"/>
              <a:gd name="connsiteY40" fmla="*/ 3546339 h 4797725"/>
              <a:gd name="connsiteX41" fmla="*/ 6646108 w 7669439"/>
              <a:gd name="connsiteY41" fmla="*/ 3638316 h 4797725"/>
              <a:gd name="connsiteX42" fmla="*/ 6726375 w 7669439"/>
              <a:gd name="connsiteY42" fmla="*/ 3423673 h 4797725"/>
              <a:gd name="connsiteX43" fmla="*/ 7041983 w 7669439"/>
              <a:gd name="connsiteY43" fmla="*/ 3569880 h 4797725"/>
              <a:gd name="connsiteX44" fmla="*/ 7241176 w 7669439"/>
              <a:gd name="connsiteY44" fmla="*/ 3687786 h 4797725"/>
              <a:gd name="connsiteX45" fmla="*/ 7604842 w 7669439"/>
              <a:gd name="connsiteY45" fmla="*/ 3930940 h 4797725"/>
              <a:gd name="connsiteX46" fmla="*/ 7669439 w 7669439"/>
              <a:gd name="connsiteY46" fmla="*/ 3859077 h 4797725"/>
              <a:gd name="connsiteX47" fmla="*/ 6290508 w 7669439"/>
              <a:gd name="connsiteY47" fmla="*/ 2738648 h 4797725"/>
              <a:gd name="connsiteX48" fmla="*/ 4645575 w 7669439"/>
              <a:gd name="connsiteY48" fmla="*/ 1613627 h 4797725"/>
              <a:gd name="connsiteX49" fmla="*/ 3867373 w 7669439"/>
              <a:gd name="connsiteY49" fmla="*/ 1169547 h 4797725"/>
              <a:gd name="connsiteX50" fmla="*/ 3486103 w 7669439"/>
              <a:gd name="connsiteY50" fmla="*/ 734462 h 4797725"/>
              <a:gd name="connsiteX51" fmla="*/ 3064261 w 7669439"/>
              <a:gd name="connsiteY51" fmla="*/ 0 h 4797725"/>
              <a:gd name="connsiteX52" fmla="*/ 2538717 w 7669439"/>
              <a:gd name="connsiteY52" fmla="*/ 1150242 h 4797725"/>
              <a:gd name="connsiteX53" fmla="*/ 2219947 w 7669439"/>
              <a:gd name="connsiteY53" fmla="*/ 1167088 h 4797725"/>
              <a:gd name="connsiteX54" fmla="*/ 1912323 w 7669439"/>
              <a:gd name="connsiteY54" fmla="*/ 1219682 h 4797725"/>
              <a:gd name="connsiteX55" fmla="*/ 1399497 w 7669439"/>
              <a:gd name="connsiteY55" fmla="*/ 1280495 h 4797725"/>
              <a:gd name="connsiteX56" fmla="*/ 843361 w 7669439"/>
              <a:gd name="connsiteY56" fmla="*/ 1252083 h 4797725"/>
              <a:gd name="connsiteX57" fmla="*/ 666475 w 7669439"/>
              <a:gd name="connsiteY57" fmla="*/ 1505274 h 4797725"/>
              <a:gd name="connsiteX58" fmla="*/ 578827 w 7669439"/>
              <a:gd name="connsiteY58" fmla="*/ 1485891 h 4797725"/>
              <a:gd name="connsiteX59" fmla="*/ 517266 w 7669439"/>
              <a:gd name="connsiteY59" fmla="*/ 1629082 h 4797725"/>
              <a:gd name="connsiteX60" fmla="*/ 101102 w 7669439"/>
              <a:gd name="connsiteY60" fmla="*/ 1444309 h 4797725"/>
              <a:gd name="connsiteX61" fmla="*/ 104739 w 7669439"/>
              <a:gd name="connsiteY61" fmla="*/ 1630434 h 4797725"/>
              <a:gd name="connsiteX62" fmla="*/ 0 w 7669439"/>
              <a:gd name="connsiteY62" fmla="*/ 1751446 h 4797725"/>
              <a:gd name="connsiteX63" fmla="*/ 11458 w 7669439"/>
              <a:gd name="connsiteY63" fmla="*/ 1937703 h 4797725"/>
              <a:gd name="connsiteX64" fmla="*/ 145291 w 7669439"/>
              <a:gd name="connsiteY64" fmla="*/ 1933997 h 4797725"/>
              <a:gd name="connsiteX65" fmla="*/ 364227 w 7669439"/>
              <a:gd name="connsiteY65" fmla="*/ 2004537 h 4797725"/>
              <a:gd name="connsiteX66" fmla="*/ 558015 w 7669439"/>
              <a:gd name="connsiteY66" fmla="*/ 2138815 h 4797725"/>
              <a:gd name="connsiteX67" fmla="*/ 493191 w 7669439"/>
              <a:gd name="connsiteY67" fmla="*/ 2327027 h 4797725"/>
              <a:gd name="connsiteX68" fmla="*/ 730136 w 7669439"/>
              <a:gd name="connsiteY68" fmla="*/ 2557166 h 4797725"/>
              <a:gd name="connsiteX0" fmla="*/ 730136 w 7669439"/>
              <a:gd name="connsiteY0" fmla="*/ 2557166 h 4797725"/>
              <a:gd name="connsiteX1" fmla="*/ 565706 w 7669439"/>
              <a:gd name="connsiteY1" fmla="*/ 2909759 h 4797725"/>
              <a:gd name="connsiteX2" fmla="*/ 1581370 w 7669439"/>
              <a:gd name="connsiteY2" fmla="*/ 3328371 h 4797725"/>
              <a:gd name="connsiteX3" fmla="*/ 1389433 w 7669439"/>
              <a:gd name="connsiteY3" fmla="*/ 3800781 h 4797725"/>
              <a:gd name="connsiteX4" fmla="*/ 1116274 w 7669439"/>
              <a:gd name="connsiteY4" fmla="*/ 4441247 h 4797725"/>
              <a:gd name="connsiteX5" fmla="*/ 1432266 w 7669439"/>
              <a:gd name="connsiteY5" fmla="*/ 4330551 h 4797725"/>
              <a:gd name="connsiteX6" fmla="*/ 1630094 w 7669439"/>
              <a:gd name="connsiteY6" fmla="*/ 4056111 h 4797725"/>
              <a:gd name="connsiteX7" fmla="*/ 1726006 w 7669439"/>
              <a:gd name="connsiteY7" fmla="*/ 4064685 h 4797725"/>
              <a:gd name="connsiteX8" fmla="*/ 1687870 w 7669439"/>
              <a:gd name="connsiteY8" fmla="*/ 4158024 h 4797725"/>
              <a:gd name="connsiteX9" fmla="*/ 2041774 w 7669439"/>
              <a:gd name="connsiteY9" fmla="*/ 4274107 h 4797725"/>
              <a:gd name="connsiteX10" fmla="*/ 2106574 w 7669439"/>
              <a:gd name="connsiteY10" fmla="*/ 4300338 h 4797725"/>
              <a:gd name="connsiteX11" fmla="*/ 2105366 w 7669439"/>
              <a:gd name="connsiteY11" fmla="*/ 4205848 h 4797725"/>
              <a:gd name="connsiteX12" fmla="*/ 2152043 w 7669439"/>
              <a:gd name="connsiteY12" fmla="*/ 4009409 h 4797725"/>
              <a:gd name="connsiteX13" fmla="*/ 2236940 w 7669439"/>
              <a:gd name="connsiteY13" fmla="*/ 3535070 h 4797725"/>
              <a:gd name="connsiteX14" fmla="*/ 3122760 w 7669439"/>
              <a:gd name="connsiteY14" fmla="*/ 4229077 h 4797725"/>
              <a:gd name="connsiteX15" fmla="*/ 3405817 w 7669439"/>
              <a:gd name="connsiteY15" fmla="*/ 4375142 h 4797725"/>
              <a:gd name="connsiteX16" fmla="*/ 3609299 w 7669439"/>
              <a:gd name="connsiteY16" fmla="*/ 4411096 h 4797725"/>
              <a:gd name="connsiteX17" fmla="*/ 3882794 w 7669439"/>
              <a:gd name="connsiteY17" fmla="*/ 4461082 h 4797725"/>
              <a:gd name="connsiteX18" fmla="*/ 4143812 w 7669439"/>
              <a:gd name="connsiteY18" fmla="*/ 4524736 h 4797725"/>
              <a:gd name="connsiteX19" fmla="*/ 4217703 w 7669439"/>
              <a:gd name="connsiteY19" fmla="*/ 4484625 h 4797725"/>
              <a:gd name="connsiteX20" fmla="*/ 4210193 w 7669439"/>
              <a:gd name="connsiteY20" fmla="*/ 4020731 h 4797725"/>
              <a:gd name="connsiteX21" fmla="*/ 4217302 w 7669439"/>
              <a:gd name="connsiteY21" fmla="*/ 3726359 h 4797725"/>
              <a:gd name="connsiteX22" fmla="*/ 4269961 w 7669439"/>
              <a:gd name="connsiteY22" fmla="*/ 3681740 h 4797725"/>
              <a:gd name="connsiteX23" fmla="*/ 4753731 w 7669439"/>
              <a:gd name="connsiteY23" fmla="*/ 4064703 h 4797725"/>
              <a:gd name="connsiteX24" fmla="*/ 5094939 w 7669439"/>
              <a:gd name="connsiteY24" fmla="*/ 4319555 h 4797725"/>
              <a:gd name="connsiteX25" fmla="*/ 5679413 w 7669439"/>
              <a:gd name="connsiteY25" fmla="*/ 4797725 h 4797725"/>
              <a:gd name="connsiteX26" fmla="*/ 5686417 w 7669439"/>
              <a:gd name="connsiteY26" fmla="*/ 4487874 h 4797725"/>
              <a:gd name="connsiteX27" fmla="*/ 5528698 w 7669439"/>
              <a:gd name="connsiteY27" fmla="*/ 4216166 h 4797725"/>
              <a:gd name="connsiteX28" fmla="*/ 5802992 w 7669439"/>
              <a:gd name="connsiteY28" fmla="*/ 4145271 h 4797725"/>
              <a:gd name="connsiteX29" fmla="*/ 6076406 w 7669439"/>
              <a:gd name="connsiteY29" fmla="*/ 4053016 h 4797725"/>
              <a:gd name="connsiteX30" fmla="*/ 6071962 w 7669439"/>
              <a:gd name="connsiteY30" fmla="*/ 3798335 h 4797725"/>
              <a:gd name="connsiteX31" fmla="*/ 6320146 w 7669439"/>
              <a:gd name="connsiteY31" fmla="*/ 3797519 h 4797725"/>
              <a:gd name="connsiteX32" fmla="*/ 6334177 w 7669439"/>
              <a:gd name="connsiteY32" fmla="*/ 3746936 h 4797725"/>
              <a:gd name="connsiteX33" fmla="*/ 6134947 w 7669439"/>
              <a:gd name="connsiteY33" fmla="*/ 3717778 h 4797725"/>
              <a:gd name="connsiteX34" fmla="*/ 6153026 w 7669439"/>
              <a:gd name="connsiteY34" fmla="*/ 3623310 h 4797725"/>
              <a:gd name="connsiteX35" fmla="*/ 6235555 w 7669439"/>
              <a:gd name="connsiteY35" fmla="*/ 3634117 h 4797725"/>
              <a:gd name="connsiteX36" fmla="*/ 6238369 w 7669439"/>
              <a:gd name="connsiteY36" fmla="*/ 3544360 h 4797725"/>
              <a:gd name="connsiteX37" fmla="*/ 6314786 w 7669439"/>
              <a:gd name="connsiteY37" fmla="*/ 3579500 h 4797725"/>
              <a:gd name="connsiteX38" fmla="*/ 6305329 w 7669439"/>
              <a:gd name="connsiteY38" fmla="*/ 3643133 h 4797725"/>
              <a:gd name="connsiteX39" fmla="*/ 6403947 w 7669439"/>
              <a:gd name="connsiteY39" fmla="*/ 3620474 h 4797725"/>
              <a:gd name="connsiteX40" fmla="*/ 6450276 w 7669439"/>
              <a:gd name="connsiteY40" fmla="*/ 3546339 h 4797725"/>
              <a:gd name="connsiteX41" fmla="*/ 6646108 w 7669439"/>
              <a:gd name="connsiteY41" fmla="*/ 3638316 h 4797725"/>
              <a:gd name="connsiteX42" fmla="*/ 6726375 w 7669439"/>
              <a:gd name="connsiteY42" fmla="*/ 3423673 h 4797725"/>
              <a:gd name="connsiteX43" fmla="*/ 7041983 w 7669439"/>
              <a:gd name="connsiteY43" fmla="*/ 3569880 h 4797725"/>
              <a:gd name="connsiteX44" fmla="*/ 7241176 w 7669439"/>
              <a:gd name="connsiteY44" fmla="*/ 3687786 h 4797725"/>
              <a:gd name="connsiteX45" fmla="*/ 7604842 w 7669439"/>
              <a:gd name="connsiteY45" fmla="*/ 3930940 h 4797725"/>
              <a:gd name="connsiteX46" fmla="*/ 7669439 w 7669439"/>
              <a:gd name="connsiteY46" fmla="*/ 3859077 h 4797725"/>
              <a:gd name="connsiteX47" fmla="*/ 6290508 w 7669439"/>
              <a:gd name="connsiteY47" fmla="*/ 2738648 h 4797725"/>
              <a:gd name="connsiteX48" fmla="*/ 4645575 w 7669439"/>
              <a:gd name="connsiteY48" fmla="*/ 1613627 h 4797725"/>
              <a:gd name="connsiteX49" fmla="*/ 3867373 w 7669439"/>
              <a:gd name="connsiteY49" fmla="*/ 1169547 h 4797725"/>
              <a:gd name="connsiteX50" fmla="*/ 3486103 w 7669439"/>
              <a:gd name="connsiteY50" fmla="*/ 734462 h 4797725"/>
              <a:gd name="connsiteX51" fmla="*/ 3064261 w 7669439"/>
              <a:gd name="connsiteY51" fmla="*/ 0 h 4797725"/>
              <a:gd name="connsiteX52" fmla="*/ 2538717 w 7669439"/>
              <a:gd name="connsiteY52" fmla="*/ 1150242 h 4797725"/>
              <a:gd name="connsiteX53" fmla="*/ 2226687 w 7669439"/>
              <a:gd name="connsiteY53" fmla="*/ 1173828 h 4797725"/>
              <a:gd name="connsiteX54" fmla="*/ 1912323 w 7669439"/>
              <a:gd name="connsiteY54" fmla="*/ 1219682 h 4797725"/>
              <a:gd name="connsiteX55" fmla="*/ 1399497 w 7669439"/>
              <a:gd name="connsiteY55" fmla="*/ 1280495 h 4797725"/>
              <a:gd name="connsiteX56" fmla="*/ 843361 w 7669439"/>
              <a:gd name="connsiteY56" fmla="*/ 1252083 h 4797725"/>
              <a:gd name="connsiteX57" fmla="*/ 666475 w 7669439"/>
              <a:gd name="connsiteY57" fmla="*/ 1505274 h 4797725"/>
              <a:gd name="connsiteX58" fmla="*/ 578827 w 7669439"/>
              <a:gd name="connsiteY58" fmla="*/ 1485891 h 4797725"/>
              <a:gd name="connsiteX59" fmla="*/ 517266 w 7669439"/>
              <a:gd name="connsiteY59" fmla="*/ 1629082 h 4797725"/>
              <a:gd name="connsiteX60" fmla="*/ 101102 w 7669439"/>
              <a:gd name="connsiteY60" fmla="*/ 1444309 h 4797725"/>
              <a:gd name="connsiteX61" fmla="*/ 104739 w 7669439"/>
              <a:gd name="connsiteY61" fmla="*/ 1630434 h 4797725"/>
              <a:gd name="connsiteX62" fmla="*/ 0 w 7669439"/>
              <a:gd name="connsiteY62" fmla="*/ 1751446 h 4797725"/>
              <a:gd name="connsiteX63" fmla="*/ 11458 w 7669439"/>
              <a:gd name="connsiteY63" fmla="*/ 1937703 h 4797725"/>
              <a:gd name="connsiteX64" fmla="*/ 145291 w 7669439"/>
              <a:gd name="connsiteY64" fmla="*/ 1933997 h 4797725"/>
              <a:gd name="connsiteX65" fmla="*/ 364227 w 7669439"/>
              <a:gd name="connsiteY65" fmla="*/ 2004537 h 4797725"/>
              <a:gd name="connsiteX66" fmla="*/ 558015 w 7669439"/>
              <a:gd name="connsiteY66" fmla="*/ 2138815 h 4797725"/>
              <a:gd name="connsiteX67" fmla="*/ 493191 w 7669439"/>
              <a:gd name="connsiteY67" fmla="*/ 2327027 h 4797725"/>
              <a:gd name="connsiteX68" fmla="*/ 730136 w 7669439"/>
              <a:gd name="connsiteY68" fmla="*/ 2557166 h 4797725"/>
              <a:gd name="connsiteX0" fmla="*/ 730136 w 7669439"/>
              <a:gd name="connsiteY0" fmla="*/ 2557166 h 4797725"/>
              <a:gd name="connsiteX1" fmla="*/ 565706 w 7669439"/>
              <a:gd name="connsiteY1" fmla="*/ 2909759 h 4797725"/>
              <a:gd name="connsiteX2" fmla="*/ 1581370 w 7669439"/>
              <a:gd name="connsiteY2" fmla="*/ 3328371 h 4797725"/>
              <a:gd name="connsiteX3" fmla="*/ 1389433 w 7669439"/>
              <a:gd name="connsiteY3" fmla="*/ 3800781 h 4797725"/>
              <a:gd name="connsiteX4" fmla="*/ 1116274 w 7669439"/>
              <a:gd name="connsiteY4" fmla="*/ 4441247 h 4797725"/>
              <a:gd name="connsiteX5" fmla="*/ 1432266 w 7669439"/>
              <a:gd name="connsiteY5" fmla="*/ 4330551 h 4797725"/>
              <a:gd name="connsiteX6" fmla="*/ 1630094 w 7669439"/>
              <a:gd name="connsiteY6" fmla="*/ 4056111 h 4797725"/>
              <a:gd name="connsiteX7" fmla="*/ 1726006 w 7669439"/>
              <a:gd name="connsiteY7" fmla="*/ 4064685 h 4797725"/>
              <a:gd name="connsiteX8" fmla="*/ 1687870 w 7669439"/>
              <a:gd name="connsiteY8" fmla="*/ 4158024 h 4797725"/>
              <a:gd name="connsiteX9" fmla="*/ 2041774 w 7669439"/>
              <a:gd name="connsiteY9" fmla="*/ 4274107 h 4797725"/>
              <a:gd name="connsiteX10" fmla="*/ 2106574 w 7669439"/>
              <a:gd name="connsiteY10" fmla="*/ 4300338 h 4797725"/>
              <a:gd name="connsiteX11" fmla="*/ 2105366 w 7669439"/>
              <a:gd name="connsiteY11" fmla="*/ 4205848 h 4797725"/>
              <a:gd name="connsiteX12" fmla="*/ 2152043 w 7669439"/>
              <a:gd name="connsiteY12" fmla="*/ 4009409 h 4797725"/>
              <a:gd name="connsiteX13" fmla="*/ 2236940 w 7669439"/>
              <a:gd name="connsiteY13" fmla="*/ 3535070 h 4797725"/>
              <a:gd name="connsiteX14" fmla="*/ 3122760 w 7669439"/>
              <a:gd name="connsiteY14" fmla="*/ 4229077 h 4797725"/>
              <a:gd name="connsiteX15" fmla="*/ 3405817 w 7669439"/>
              <a:gd name="connsiteY15" fmla="*/ 4375142 h 4797725"/>
              <a:gd name="connsiteX16" fmla="*/ 3609299 w 7669439"/>
              <a:gd name="connsiteY16" fmla="*/ 4411096 h 4797725"/>
              <a:gd name="connsiteX17" fmla="*/ 3882794 w 7669439"/>
              <a:gd name="connsiteY17" fmla="*/ 4461082 h 4797725"/>
              <a:gd name="connsiteX18" fmla="*/ 4143812 w 7669439"/>
              <a:gd name="connsiteY18" fmla="*/ 4524736 h 4797725"/>
              <a:gd name="connsiteX19" fmla="*/ 4217703 w 7669439"/>
              <a:gd name="connsiteY19" fmla="*/ 4484625 h 4797725"/>
              <a:gd name="connsiteX20" fmla="*/ 4210193 w 7669439"/>
              <a:gd name="connsiteY20" fmla="*/ 4020731 h 4797725"/>
              <a:gd name="connsiteX21" fmla="*/ 4217302 w 7669439"/>
              <a:gd name="connsiteY21" fmla="*/ 3726359 h 4797725"/>
              <a:gd name="connsiteX22" fmla="*/ 4269961 w 7669439"/>
              <a:gd name="connsiteY22" fmla="*/ 3681740 h 4797725"/>
              <a:gd name="connsiteX23" fmla="*/ 4753731 w 7669439"/>
              <a:gd name="connsiteY23" fmla="*/ 4064703 h 4797725"/>
              <a:gd name="connsiteX24" fmla="*/ 5094939 w 7669439"/>
              <a:gd name="connsiteY24" fmla="*/ 4319555 h 4797725"/>
              <a:gd name="connsiteX25" fmla="*/ 5679413 w 7669439"/>
              <a:gd name="connsiteY25" fmla="*/ 4797725 h 4797725"/>
              <a:gd name="connsiteX26" fmla="*/ 5686417 w 7669439"/>
              <a:gd name="connsiteY26" fmla="*/ 4487874 h 4797725"/>
              <a:gd name="connsiteX27" fmla="*/ 5528698 w 7669439"/>
              <a:gd name="connsiteY27" fmla="*/ 4216166 h 4797725"/>
              <a:gd name="connsiteX28" fmla="*/ 5802992 w 7669439"/>
              <a:gd name="connsiteY28" fmla="*/ 4145271 h 4797725"/>
              <a:gd name="connsiteX29" fmla="*/ 6076406 w 7669439"/>
              <a:gd name="connsiteY29" fmla="*/ 4053016 h 4797725"/>
              <a:gd name="connsiteX30" fmla="*/ 6071962 w 7669439"/>
              <a:gd name="connsiteY30" fmla="*/ 3798335 h 4797725"/>
              <a:gd name="connsiteX31" fmla="*/ 6320146 w 7669439"/>
              <a:gd name="connsiteY31" fmla="*/ 3797519 h 4797725"/>
              <a:gd name="connsiteX32" fmla="*/ 6334177 w 7669439"/>
              <a:gd name="connsiteY32" fmla="*/ 3746936 h 4797725"/>
              <a:gd name="connsiteX33" fmla="*/ 6134947 w 7669439"/>
              <a:gd name="connsiteY33" fmla="*/ 3717778 h 4797725"/>
              <a:gd name="connsiteX34" fmla="*/ 6153026 w 7669439"/>
              <a:gd name="connsiteY34" fmla="*/ 3623310 h 4797725"/>
              <a:gd name="connsiteX35" fmla="*/ 6235555 w 7669439"/>
              <a:gd name="connsiteY35" fmla="*/ 3634117 h 4797725"/>
              <a:gd name="connsiteX36" fmla="*/ 6238369 w 7669439"/>
              <a:gd name="connsiteY36" fmla="*/ 3544360 h 4797725"/>
              <a:gd name="connsiteX37" fmla="*/ 6314786 w 7669439"/>
              <a:gd name="connsiteY37" fmla="*/ 3579500 h 4797725"/>
              <a:gd name="connsiteX38" fmla="*/ 6305329 w 7669439"/>
              <a:gd name="connsiteY38" fmla="*/ 3643133 h 4797725"/>
              <a:gd name="connsiteX39" fmla="*/ 6403947 w 7669439"/>
              <a:gd name="connsiteY39" fmla="*/ 3620474 h 4797725"/>
              <a:gd name="connsiteX40" fmla="*/ 6450276 w 7669439"/>
              <a:gd name="connsiteY40" fmla="*/ 3546339 h 4797725"/>
              <a:gd name="connsiteX41" fmla="*/ 6646108 w 7669439"/>
              <a:gd name="connsiteY41" fmla="*/ 3638316 h 4797725"/>
              <a:gd name="connsiteX42" fmla="*/ 6726375 w 7669439"/>
              <a:gd name="connsiteY42" fmla="*/ 3423673 h 4797725"/>
              <a:gd name="connsiteX43" fmla="*/ 7041983 w 7669439"/>
              <a:gd name="connsiteY43" fmla="*/ 3569880 h 4797725"/>
              <a:gd name="connsiteX44" fmla="*/ 7241176 w 7669439"/>
              <a:gd name="connsiteY44" fmla="*/ 3687786 h 4797725"/>
              <a:gd name="connsiteX45" fmla="*/ 7604842 w 7669439"/>
              <a:gd name="connsiteY45" fmla="*/ 3930940 h 4797725"/>
              <a:gd name="connsiteX46" fmla="*/ 7669439 w 7669439"/>
              <a:gd name="connsiteY46" fmla="*/ 3859077 h 4797725"/>
              <a:gd name="connsiteX47" fmla="*/ 6290508 w 7669439"/>
              <a:gd name="connsiteY47" fmla="*/ 2738648 h 4797725"/>
              <a:gd name="connsiteX48" fmla="*/ 4645575 w 7669439"/>
              <a:gd name="connsiteY48" fmla="*/ 1613627 h 4797725"/>
              <a:gd name="connsiteX49" fmla="*/ 3867373 w 7669439"/>
              <a:gd name="connsiteY49" fmla="*/ 1169547 h 4797725"/>
              <a:gd name="connsiteX50" fmla="*/ 3486103 w 7669439"/>
              <a:gd name="connsiteY50" fmla="*/ 734462 h 4797725"/>
              <a:gd name="connsiteX51" fmla="*/ 3064261 w 7669439"/>
              <a:gd name="connsiteY51" fmla="*/ 0 h 4797725"/>
              <a:gd name="connsiteX52" fmla="*/ 2538717 w 7669439"/>
              <a:gd name="connsiteY52" fmla="*/ 1150242 h 4797725"/>
              <a:gd name="connsiteX53" fmla="*/ 2253647 w 7669439"/>
              <a:gd name="connsiteY53" fmla="*/ 1163718 h 4797725"/>
              <a:gd name="connsiteX54" fmla="*/ 1912323 w 7669439"/>
              <a:gd name="connsiteY54" fmla="*/ 1219682 h 4797725"/>
              <a:gd name="connsiteX55" fmla="*/ 1399497 w 7669439"/>
              <a:gd name="connsiteY55" fmla="*/ 1280495 h 4797725"/>
              <a:gd name="connsiteX56" fmla="*/ 843361 w 7669439"/>
              <a:gd name="connsiteY56" fmla="*/ 1252083 h 4797725"/>
              <a:gd name="connsiteX57" fmla="*/ 666475 w 7669439"/>
              <a:gd name="connsiteY57" fmla="*/ 1505274 h 4797725"/>
              <a:gd name="connsiteX58" fmla="*/ 578827 w 7669439"/>
              <a:gd name="connsiteY58" fmla="*/ 1485891 h 4797725"/>
              <a:gd name="connsiteX59" fmla="*/ 517266 w 7669439"/>
              <a:gd name="connsiteY59" fmla="*/ 1629082 h 4797725"/>
              <a:gd name="connsiteX60" fmla="*/ 101102 w 7669439"/>
              <a:gd name="connsiteY60" fmla="*/ 1444309 h 4797725"/>
              <a:gd name="connsiteX61" fmla="*/ 104739 w 7669439"/>
              <a:gd name="connsiteY61" fmla="*/ 1630434 h 4797725"/>
              <a:gd name="connsiteX62" fmla="*/ 0 w 7669439"/>
              <a:gd name="connsiteY62" fmla="*/ 1751446 h 4797725"/>
              <a:gd name="connsiteX63" fmla="*/ 11458 w 7669439"/>
              <a:gd name="connsiteY63" fmla="*/ 1937703 h 4797725"/>
              <a:gd name="connsiteX64" fmla="*/ 145291 w 7669439"/>
              <a:gd name="connsiteY64" fmla="*/ 1933997 h 4797725"/>
              <a:gd name="connsiteX65" fmla="*/ 364227 w 7669439"/>
              <a:gd name="connsiteY65" fmla="*/ 2004537 h 4797725"/>
              <a:gd name="connsiteX66" fmla="*/ 558015 w 7669439"/>
              <a:gd name="connsiteY66" fmla="*/ 2138815 h 4797725"/>
              <a:gd name="connsiteX67" fmla="*/ 493191 w 7669439"/>
              <a:gd name="connsiteY67" fmla="*/ 2327027 h 4797725"/>
              <a:gd name="connsiteX68" fmla="*/ 730136 w 7669439"/>
              <a:gd name="connsiteY68" fmla="*/ 2557166 h 4797725"/>
              <a:gd name="connsiteX0" fmla="*/ 730136 w 7669439"/>
              <a:gd name="connsiteY0" fmla="*/ 2557166 h 4797725"/>
              <a:gd name="connsiteX1" fmla="*/ 565706 w 7669439"/>
              <a:gd name="connsiteY1" fmla="*/ 2909759 h 4797725"/>
              <a:gd name="connsiteX2" fmla="*/ 1581370 w 7669439"/>
              <a:gd name="connsiteY2" fmla="*/ 3328371 h 4797725"/>
              <a:gd name="connsiteX3" fmla="*/ 1389433 w 7669439"/>
              <a:gd name="connsiteY3" fmla="*/ 3800781 h 4797725"/>
              <a:gd name="connsiteX4" fmla="*/ 1116274 w 7669439"/>
              <a:gd name="connsiteY4" fmla="*/ 4441247 h 4797725"/>
              <a:gd name="connsiteX5" fmla="*/ 1432266 w 7669439"/>
              <a:gd name="connsiteY5" fmla="*/ 4330551 h 4797725"/>
              <a:gd name="connsiteX6" fmla="*/ 1630094 w 7669439"/>
              <a:gd name="connsiteY6" fmla="*/ 4056111 h 4797725"/>
              <a:gd name="connsiteX7" fmla="*/ 1726006 w 7669439"/>
              <a:gd name="connsiteY7" fmla="*/ 4064685 h 4797725"/>
              <a:gd name="connsiteX8" fmla="*/ 1687870 w 7669439"/>
              <a:gd name="connsiteY8" fmla="*/ 4158024 h 4797725"/>
              <a:gd name="connsiteX9" fmla="*/ 2041774 w 7669439"/>
              <a:gd name="connsiteY9" fmla="*/ 4274107 h 4797725"/>
              <a:gd name="connsiteX10" fmla="*/ 2106574 w 7669439"/>
              <a:gd name="connsiteY10" fmla="*/ 4300338 h 4797725"/>
              <a:gd name="connsiteX11" fmla="*/ 2105366 w 7669439"/>
              <a:gd name="connsiteY11" fmla="*/ 4205848 h 4797725"/>
              <a:gd name="connsiteX12" fmla="*/ 2152043 w 7669439"/>
              <a:gd name="connsiteY12" fmla="*/ 4009409 h 4797725"/>
              <a:gd name="connsiteX13" fmla="*/ 2236940 w 7669439"/>
              <a:gd name="connsiteY13" fmla="*/ 3535070 h 4797725"/>
              <a:gd name="connsiteX14" fmla="*/ 3122760 w 7669439"/>
              <a:gd name="connsiteY14" fmla="*/ 4229077 h 4797725"/>
              <a:gd name="connsiteX15" fmla="*/ 3405817 w 7669439"/>
              <a:gd name="connsiteY15" fmla="*/ 4375142 h 4797725"/>
              <a:gd name="connsiteX16" fmla="*/ 3609299 w 7669439"/>
              <a:gd name="connsiteY16" fmla="*/ 4411096 h 4797725"/>
              <a:gd name="connsiteX17" fmla="*/ 3882794 w 7669439"/>
              <a:gd name="connsiteY17" fmla="*/ 4461082 h 4797725"/>
              <a:gd name="connsiteX18" fmla="*/ 4143812 w 7669439"/>
              <a:gd name="connsiteY18" fmla="*/ 4524736 h 4797725"/>
              <a:gd name="connsiteX19" fmla="*/ 4217703 w 7669439"/>
              <a:gd name="connsiteY19" fmla="*/ 4484625 h 4797725"/>
              <a:gd name="connsiteX20" fmla="*/ 4210193 w 7669439"/>
              <a:gd name="connsiteY20" fmla="*/ 4020731 h 4797725"/>
              <a:gd name="connsiteX21" fmla="*/ 4217302 w 7669439"/>
              <a:gd name="connsiteY21" fmla="*/ 3726359 h 4797725"/>
              <a:gd name="connsiteX22" fmla="*/ 4269961 w 7669439"/>
              <a:gd name="connsiteY22" fmla="*/ 3681740 h 4797725"/>
              <a:gd name="connsiteX23" fmla="*/ 4753731 w 7669439"/>
              <a:gd name="connsiteY23" fmla="*/ 4064703 h 4797725"/>
              <a:gd name="connsiteX24" fmla="*/ 5094939 w 7669439"/>
              <a:gd name="connsiteY24" fmla="*/ 4319555 h 4797725"/>
              <a:gd name="connsiteX25" fmla="*/ 5679413 w 7669439"/>
              <a:gd name="connsiteY25" fmla="*/ 4797725 h 4797725"/>
              <a:gd name="connsiteX26" fmla="*/ 5686417 w 7669439"/>
              <a:gd name="connsiteY26" fmla="*/ 4487874 h 4797725"/>
              <a:gd name="connsiteX27" fmla="*/ 5528698 w 7669439"/>
              <a:gd name="connsiteY27" fmla="*/ 4216166 h 4797725"/>
              <a:gd name="connsiteX28" fmla="*/ 5802992 w 7669439"/>
              <a:gd name="connsiteY28" fmla="*/ 4145271 h 4797725"/>
              <a:gd name="connsiteX29" fmla="*/ 6076406 w 7669439"/>
              <a:gd name="connsiteY29" fmla="*/ 4053016 h 4797725"/>
              <a:gd name="connsiteX30" fmla="*/ 6071962 w 7669439"/>
              <a:gd name="connsiteY30" fmla="*/ 3798335 h 4797725"/>
              <a:gd name="connsiteX31" fmla="*/ 6320146 w 7669439"/>
              <a:gd name="connsiteY31" fmla="*/ 3797519 h 4797725"/>
              <a:gd name="connsiteX32" fmla="*/ 6334177 w 7669439"/>
              <a:gd name="connsiteY32" fmla="*/ 3746936 h 4797725"/>
              <a:gd name="connsiteX33" fmla="*/ 6134947 w 7669439"/>
              <a:gd name="connsiteY33" fmla="*/ 3717778 h 4797725"/>
              <a:gd name="connsiteX34" fmla="*/ 6153026 w 7669439"/>
              <a:gd name="connsiteY34" fmla="*/ 3623310 h 4797725"/>
              <a:gd name="connsiteX35" fmla="*/ 6235555 w 7669439"/>
              <a:gd name="connsiteY35" fmla="*/ 3634117 h 4797725"/>
              <a:gd name="connsiteX36" fmla="*/ 6238369 w 7669439"/>
              <a:gd name="connsiteY36" fmla="*/ 3544360 h 4797725"/>
              <a:gd name="connsiteX37" fmla="*/ 6314786 w 7669439"/>
              <a:gd name="connsiteY37" fmla="*/ 3579500 h 4797725"/>
              <a:gd name="connsiteX38" fmla="*/ 6305329 w 7669439"/>
              <a:gd name="connsiteY38" fmla="*/ 3643133 h 4797725"/>
              <a:gd name="connsiteX39" fmla="*/ 6403947 w 7669439"/>
              <a:gd name="connsiteY39" fmla="*/ 3620474 h 4797725"/>
              <a:gd name="connsiteX40" fmla="*/ 6450276 w 7669439"/>
              <a:gd name="connsiteY40" fmla="*/ 3546339 h 4797725"/>
              <a:gd name="connsiteX41" fmla="*/ 6646108 w 7669439"/>
              <a:gd name="connsiteY41" fmla="*/ 3638316 h 4797725"/>
              <a:gd name="connsiteX42" fmla="*/ 6726375 w 7669439"/>
              <a:gd name="connsiteY42" fmla="*/ 3423673 h 4797725"/>
              <a:gd name="connsiteX43" fmla="*/ 7041983 w 7669439"/>
              <a:gd name="connsiteY43" fmla="*/ 3569880 h 4797725"/>
              <a:gd name="connsiteX44" fmla="*/ 7241176 w 7669439"/>
              <a:gd name="connsiteY44" fmla="*/ 3687786 h 4797725"/>
              <a:gd name="connsiteX45" fmla="*/ 7604842 w 7669439"/>
              <a:gd name="connsiteY45" fmla="*/ 3930940 h 4797725"/>
              <a:gd name="connsiteX46" fmla="*/ 7669439 w 7669439"/>
              <a:gd name="connsiteY46" fmla="*/ 3859077 h 4797725"/>
              <a:gd name="connsiteX47" fmla="*/ 6290508 w 7669439"/>
              <a:gd name="connsiteY47" fmla="*/ 2738648 h 4797725"/>
              <a:gd name="connsiteX48" fmla="*/ 4645575 w 7669439"/>
              <a:gd name="connsiteY48" fmla="*/ 1613627 h 4797725"/>
              <a:gd name="connsiteX49" fmla="*/ 3867373 w 7669439"/>
              <a:gd name="connsiteY49" fmla="*/ 1169547 h 4797725"/>
              <a:gd name="connsiteX50" fmla="*/ 3486103 w 7669439"/>
              <a:gd name="connsiteY50" fmla="*/ 734462 h 4797725"/>
              <a:gd name="connsiteX51" fmla="*/ 3064261 w 7669439"/>
              <a:gd name="connsiteY51" fmla="*/ 0 h 4797725"/>
              <a:gd name="connsiteX52" fmla="*/ 2538717 w 7669439"/>
              <a:gd name="connsiteY52" fmla="*/ 1150242 h 4797725"/>
              <a:gd name="connsiteX53" fmla="*/ 2253647 w 7669439"/>
              <a:gd name="connsiteY53" fmla="*/ 1163718 h 4797725"/>
              <a:gd name="connsiteX54" fmla="*/ 1912323 w 7669439"/>
              <a:gd name="connsiteY54" fmla="*/ 1219682 h 4797725"/>
              <a:gd name="connsiteX55" fmla="*/ 1399497 w 7669439"/>
              <a:gd name="connsiteY55" fmla="*/ 1273755 h 4797725"/>
              <a:gd name="connsiteX56" fmla="*/ 843361 w 7669439"/>
              <a:gd name="connsiteY56" fmla="*/ 1252083 h 4797725"/>
              <a:gd name="connsiteX57" fmla="*/ 666475 w 7669439"/>
              <a:gd name="connsiteY57" fmla="*/ 1505274 h 4797725"/>
              <a:gd name="connsiteX58" fmla="*/ 578827 w 7669439"/>
              <a:gd name="connsiteY58" fmla="*/ 1485891 h 4797725"/>
              <a:gd name="connsiteX59" fmla="*/ 517266 w 7669439"/>
              <a:gd name="connsiteY59" fmla="*/ 1629082 h 4797725"/>
              <a:gd name="connsiteX60" fmla="*/ 101102 w 7669439"/>
              <a:gd name="connsiteY60" fmla="*/ 1444309 h 4797725"/>
              <a:gd name="connsiteX61" fmla="*/ 104739 w 7669439"/>
              <a:gd name="connsiteY61" fmla="*/ 1630434 h 4797725"/>
              <a:gd name="connsiteX62" fmla="*/ 0 w 7669439"/>
              <a:gd name="connsiteY62" fmla="*/ 1751446 h 4797725"/>
              <a:gd name="connsiteX63" fmla="*/ 11458 w 7669439"/>
              <a:gd name="connsiteY63" fmla="*/ 1937703 h 4797725"/>
              <a:gd name="connsiteX64" fmla="*/ 145291 w 7669439"/>
              <a:gd name="connsiteY64" fmla="*/ 1933997 h 4797725"/>
              <a:gd name="connsiteX65" fmla="*/ 364227 w 7669439"/>
              <a:gd name="connsiteY65" fmla="*/ 2004537 h 4797725"/>
              <a:gd name="connsiteX66" fmla="*/ 558015 w 7669439"/>
              <a:gd name="connsiteY66" fmla="*/ 2138815 h 4797725"/>
              <a:gd name="connsiteX67" fmla="*/ 493191 w 7669439"/>
              <a:gd name="connsiteY67" fmla="*/ 2327027 h 4797725"/>
              <a:gd name="connsiteX68" fmla="*/ 730136 w 7669439"/>
              <a:gd name="connsiteY68" fmla="*/ 2557166 h 4797725"/>
              <a:gd name="connsiteX0" fmla="*/ 730136 w 7669439"/>
              <a:gd name="connsiteY0" fmla="*/ 2557166 h 4797725"/>
              <a:gd name="connsiteX1" fmla="*/ 565706 w 7669439"/>
              <a:gd name="connsiteY1" fmla="*/ 2909759 h 4797725"/>
              <a:gd name="connsiteX2" fmla="*/ 1581370 w 7669439"/>
              <a:gd name="connsiteY2" fmla="*/ 3328371 h 4797725"/>
              <a:gd name="connsiteX3" fmla="*/ 1389433 w 7669439"/>
              <a:gd name="connsiteY3" fmla="*/ 3800781 h 4797725"/>
              <a:gd name="connsiteX4" fmla="*/ 1116274 w 7669439"/>
              <a:gd name="connsiteY4" fmla="*/ 4441247 h 4797725"/>
              <a:gd name="connsiteX5" fmla="*/ 1432266 w 7669439"/>
              <a:gd name="connsiteY5" fmla="*/ 4330551 h 4797725"/>
              <a:gd name="connsiteX6" fmla="*/ 1630094 w 7669439"/>
              <a:gd name="connsiteY6" fmla="*/ 4056111 h 4797725"/>
              <a:gd name="connsiteX7" fmla="*/ 1726006 w 7669439"/>
              <a:gd name="connsiteY7" fmla="*/ 4064685 h 4797725"/>
              <a:gd name="connsiteX8" fmla="*/ 1687870 w 7669439"/>
              <a:gd name="connsiteY8" fmla="*/ 4158024 h 4797725"/>
              <a:gd name="connsiteX9" fmla="*/ 2041774 w 7669439"/>
              <a:gd name="connsiteY9" fmla="*/ 4274107 h 4797725"/>
              <a:gd name="connsiteX10" fmla="*/ 2106574 w 7669439"/>
              <a:gd name="connsiteY10" fmla="*/ 4300338 h 4797725"/>
              <a:gd name="connsiteX11" fmla="*/ 2105366 w 7669439"/>
              <a:gd name="connsiteY11" fmla="*/ 4205848 h 4797725"/>
              <a:gd name="connsiteX12" fmla="*/ 2152043 w 7669439"/>
              <a:gd name="connsiteY12" fmla="*/ 4009409 h 4797725"/>
              <a:gd name="connsiteX13" fmla="*/ 2236940 w 7669439"/>
              <a:gd name="connsiteY13" fmla="*/ 3535070 h 4797725"/>
              <a:gd name="connsiteX14" fmla="*/ 3122760 w 7669439"/>
              <a:gd name="connsiteY14" fmla="*/ 4229077 h 4797725"/>
              <a:gd name="connsiteX15" fmla="*/ 3405817 w 7669439"/>
              <a:gd name="connsiteY15" fmla="*/ 4375142 h 4797725"/>
              <a:gd name="connsiteX16" fmla="*/ 3609299 w 7669439"/>
              <a:gd name="connsiteY16" fmla="*/ 4411096 h 4797725"/>
              <a:gd name="connsiteX17" fmla="*/ 3882794 w 7669439"/>
              <a:gd name="connsiteY17" fmla="*/ 4461082 h 4797725"/>
              <a:gd name="connsiteX18" fmla="*/ 4143812 w 7669439"/>
              <a:gd name="connsiteY18" fmla="*/ 4524736 h 4797725"/>
              <a:gd name="connsiteX19" fmla="*/ 4217703 w 7669439"/>
              <a:gd name="connsiteY19" fmla="*/ 4484625 h 4797725"/>
              <a:gd name="connsiteX20" fmla="*/ 4210193 w 7669439"/>
              <a:gd name="connsiteY20" fmla="*/ 4020731 h 4797725"/>
              <a:gd name="connsiteX21" fmla="*/ 4217302 w 7669439"/>
              <a:gd name="connsiteY21" fmla="*/ 3726359 h 4797725"/>
              <a:gd name="connsiteX22" fmla="*/ 4269961 w 7669439"/>
              <a:gd name="connsiteY22" fmla="*/ 3681740 h 4797725"/>
              <a:gd name="connsiteX23" fmla="*/ 4753731 w 7669439"/>
              <a:gd name="connsiteY23" fmla="*/ 4064703 h 4797725"/>
              <a:gd name="connsiteX24" fmla="*/ 5094939 w 7669439"/>
              <a:gd name="connsiteY24" fmla="*/ 4319555 h 4797725"/>
              <a:gd name="connsiteX25" fmla="*/ 5679413 w 7669439"/>
              <a:gd name="connsiteY25" fmla="*/ 4797725 h 4797725"/>
              <a:gd name="connsiteX26" fmla="*/ 5686417 w 7669439"/>
              <a:gd name="connsiteY26" fmla="*/ 4487874 h 4797725"/>
              <a:gd name="connsiteX27" fmla="*/ 5528698 w 7669439"/>
              <a:gd name="connsiteY27" fmla="*/ 4216166 h 4797725"/>
              <a:gd name="connsiteX28" fmla="*/ 5802992 w 7669439"/>
              <a:gd name="connsiteY28" fmla="*/ 4145271 h 4797725"/>
              <a:gd name="connsiteX29" fmla="*/ 6076406 w 7669439"/>
              <a:gd name="connsiteY29" fmla="*/ 4053016 h 4797725"/>
              <a:gd name="connsiteX30" fmla="*/ 6071962 w 7669439"/>
              <a:gd name="connsiteY30" fmla="*/ 3798335 h 4797725"/>
              <a:gd name="connsiteX31" fmla="*/ 6320146 w 7669439"/>
              <a:gd name="connsiteY31" fmla="*/ 3797519 h 4797725"/>
              <a:gd name="connsiteX32" fmla="*/ 6334177 w 7669439"/>
              <a:gd name="connsiteY32" fmla="*/ 3746936 h 4797725"/>
              <a:gd name="connsiteX33" fmla="*/ 6134947 w 7669439"/>
              <a:gd name="connsiteY33" fmla="*/ 3717778 h 4797725"/>
              <a:gd name="connsiteX34" fmla="*/ 6153026 w 7669439"/>
              <a:gd name="connsiteY34" fmla="*/ 3623310 h 4797725"/>
              <a:gd name="connsiteX35" fmla="*/ 6235555 w 7669439"/>
              <a:gd name="connsiteY35" fmla="*/ 3634117 h 4797725"/>
              <a:gd name="connsiteX36" fmla="*/ 6238369 w 7669439"/>
              <a:gd name="connsiteY36" fmla="*/ 3544360 h 4797725"/>
              <a:gd name="connsiteX37" fmla="*/ 6314786 w 7669439"/>
              <a:gd name="connsiteY37" fmla="*/ 3579500 h 4797725"/>
              <a:gd name="connsiteX38" fmla="*/ 6305329 w 7669439"/>
              <a:gd name="connsiteY38" fmla="*/ 3643133 h 4797725"/>
              <a:gd name="connsiteX39" fmla="*/ 6403947 w 7669439"/>
              <a:gd name="connsiteY39" fmla="*/ 3620474 h 4797725"/>
              <a:gd name="connsiteX40" fmla="*/ 6450276 w 7669439"/>
              <a:gd name="connsiteY40" fmla="*/ 3546339 h 4797725"/>
              <a:gd name="connsiteX41" fmla="*/ 6646108 w 7669439"/>
              <a:gd name="connsiteY41" fmla="*/ 3638316 h 4797725"/>
              <a:gd name="connsiteX42" fmla="*/ 6726375 w 7669439"/>
              <a:gd name="connsiteY42" fmla="*/ 3423673 h 4797725"/>
              <a:gd name="connsiteX43" fmla="*/ 7041983 w 7669439"/>
              <a:gd name="connsiteY43" fmla="*/ 3569880 h 4797725"/>
              <a:gd name="connsiteX44" fmla="*/ 7241176 w 7669439"/>
              <a:gd name="connsiteY44" fmla="*/ 3687786 h 4797725"/>
              <a:gd name="connsiteX45" fmla="*/ 7604842 w 7669439"/>
              <a:gd name="connsiteY45" fmla="*/ 3930940 h 4797725"/>
              <a:gd name="connsiteX46" fmla="*/ 7669439 w 7669439"/>
              <a:gd name="connsiteY46" fmla="*/ 3859077 h 4797725"/>
              <a:gd name="connsiteX47" fmla="*/ 6290508 w 7669439"/>
              <a:gd name="connsiteY47" fmla="*/ 2738648 h 4797725"/>
              <a:gd name="connsiteX48" fmla="*/ 4645575 w 7669439"/>
              <a:gd name="connsiteY48" fmla="*/ 1613627 h 4797725"/>
              <a:gd name="connsiteX49" fmla="*/ 3867373 w 7669439"/>
              <a:gd name="connsiteY49" fmla="*/ 1169547 h 4797725"/>
              <a:gd name="connsiteX50" fmla="*/ 3486103 w 7669439"/>
              <a:gd name="connsiteY50" fmla="*/ 734462 h 4797725"/>
              <a:gd name="connsiteX51" fmla="*/ 3064261 w 7669439"/>
              <a:gd name="connsiteY51" fmla="*/ 0 h 4797725"/>
              <a:gd name="connsiteX52" fmla="*/ 2538717 w 7669439"/>
              <a:gd name="connsiteY52" fmla="*/ 1150242 h 4797725"/>
              <a:gd name="connsiteX53" fmla="*/ 2253647 w 7669439"/>
              <a:gd name="connsiteY53" fmla="*/ 1163718 h 4797725"/>
              <a:gd name="connsiteX54" fmla="*/ 1912323 w 7669439"/>
              <a:gd name="connsiteY54" fmla="*/ 1219682 h 4797725"/>
              <a:gd name="connsiteX55" fmla="*/ 1399497 w 7669439"/>
              <a:gd name="connsiteY55" fmla="*/ 1273755 h 4797725"/>
              <a:gd name="connsiteX56" fmla="*/ 843361 w 7669439"/>
              <a:gd name="connsiteY56" fmla="*/ 1252083 h 4797725"/>
              <a:gd name="connsiteX57" fmla="*/ 666475 w 7669439"/>
              <a:gd name="connsiteY57" fmla="*/ 1505274 h 4797725"/>
              <a:gd name="connsiteX58" fmla="*/ 578827 w 7669439"/>
              <a:gd name="connsiteY58" fmla="*/ 1485891 h 4797725"/>
              <a:gd name="connsiteX59" fmla="*/ 517266 w 7669439"/>
              <a:gd name="connsiteY59" fmla="*/ 1629082 h 4797725"/>
              <a:gd name="connsiteX60" fmla="*/ 101102 w 7669439"/>
              <a:gd name="connsiteY60" fmla="*/ 1444309 h 4797725"/>
              <a:gd name="connsiteX61" fmla="*/ 104739 w 7669439"/>
              <a:gd name="connsiteY61" fmla="*/ 1630434 h 4797725"/>
              <a:gd name="connsiteX62" fmla="*/ 0 w 7669439"/>
              <a:gd name="connsiteY62" fmla="*/ 1751446 h 4797725"/>
              <a:gd name="connsiteX63" fmla="*/ 11458 w 7669439"/>
              <a:gd name="connsiteY63" fmla="*/ 1937703 h 4797725"/>
              <a:gd name="connsiteX64" fmla="*/ 145291 w 7669439"/>
              <a:gd name="connsiteY64" fmla="*/ 1933997 h 4797725"/>
              <a:gd name="connsiteX65" fmla="*/ 364227 w 7669439"/>
              <a:gd name="connsiteY65" fmla="*/ 2004537 h 4797725"/>
              <a:gd name="connsiteX66" fmla="*/ 558015 w 7669439"/>
              <a:gd name="connsiteY66" fmla="*/ 2138815 h 4797725"/>
              <a:gd name="connsiteX67" fmla="*/ 493191 w 7669439"/>
              <a:gd name="connsiteY67" fmla="*/ 2327027 h 4797725"/>
              <a:gd name="connsiteX68" fmla="*/ 730136 w 7669439"/>
              <a:gd name="connsiteY68" fmla="*/ 2557166 h 4797725"/>
              <a:gd name="connsiteX0" fmla="*/ 730136 w 7669439"/>
              <a:gd name="connsiteY0" fmla="*/ 2557166 h 4797725"/>
              <a:gd name="connsiteX1" fmla="*/ 582555 w 7669439"/>
              <a:gd name="connsiteY1" fmla="*/ 2913130 h 4797725"/>
              <a:gd name="connsiteX2" fmla="*/ 1581370 w 7669439"/>
              <a:gd name="connsiteY2" fmla="*/ 3328371 h 4797725"/>
              <a:gd name="connsiteX3" fmla="*/ 1389433 w 7669439"/>
              <a:gd name="connsiteY3" fmla="*/ 3800781 h 4797725"/>
              <a:gd name="connsiteX4" fmla="*/ 1116274 w 7669439"/>
              <a:gd name="connsiteY4" fmla="*/ 4441247 h 4797725"/>
              <a:gd name="connsiteX5" fmla="*/ 1432266 w 7669439"/>
              <a:gd name="connsiteY5" fmla="*/ 4330551 h 4797725"/>
              <a:gd name="connsiteX6" fmla="*/ 1630094 w 7669439"/>
              <a:gd name="connsiteY6" fmla="*/ 4056111 h 4797725"/>
              <a:gd name="connsiteX7" fmla="*/ 1726006 w 7669439"/>
              <a:gd name="connsiteY7" fmla="*/ 4064685 h 4797725"/>
              <a:gd name="connsiteX8" fmla="*/ 1687870 w 7669439"/>
              <a:gd name="connsiteY8" fmla="*/ 4158024 h 4797725"/>
              <a:gd name="connsiteX9" fmla="*/ 2041774 w 7669439"/>
              <a:gd name="connsiteY9" fmla="*/ 4274107 h 4797725"/>
              <a:gd name="connsiteX10" fmla="*/ 2106574 w 7669439"/>
              <a:gd name="connsiteY10" fmla="*/ 4300338 h 4797725"/>
              <a:gd name="connsiteX11" fmla="*/ 2105366 w 7669439"/>
              <a:gd name="connsiteY11" fmla="*/ 4205848 h 4797725"/>
              <a:gd name="connsiteX12" fmla="*/ 2152043 w 7669439"/>
              <a:gd name="connsiteY12" fmla="*/ 4009409 h 4797725"/>
              <a:gd name="connsiteX13" fmla="*/ 2236940 w 7669439"/>
              <a:gd name="connsiteY13" fmla="*/ 3535070 h 4797725"/>
              <a:gd name="connsiteX14" fmla="*/ 3122760 w 7669439"/>
              <a:gd name="connsiteY14" fmla="*/ 4229077 h 4797725"/>
              <a:gd name="connsiteX15" fmla="*/ 3405817 w 7669439"/>
              <a:gd name="connsiteY15" fmla="*/ 4375142 h 4797725"/>
              <a:gd name="connsiteX16" fmla="*/ 3609299 w 7669439"/>
              <a:gd name="connsiteY16" fmla="*/ 4411096 h 4797725"/>
              <a:gd name="connsiteX17" fmla="*/ 3882794 w 7669439"/>
              <a:gd name="connsiteY17" fmla="*/ 4461082 h 4797725"/>
              <a:gd name="connsiteX18" fmla="*/ 4143812 w 7669439"/>
              <a:gd name="connsiteY18" fmla="*/ 4524736 h 4797725"/>
              <a:gd name="connsiteX19" fmla="*/ 4217703 w 7669439"/>
              <a:gd name="connsiteY19" fmla="*/ 4484625 h 4797725"/>
              <a:gd name="connsiteX20" fmla="*/ 4210193 w 7669439"/>
              <a:gd name="connsiteY20" fmla="*/ 4020731 h 4797725"/>
              <a:gd name="connsiteX21" fmla="*/ 4217302 w 7669439"/>
              <a:gd name="connsiteY21" fmla="*/ 3726359 h 4797725"/>
              <a:gd name="connsiteX22" fmla="*/ 4269961 w 7669439"/>
              <a:gd name="connsiteY22" fmla="*/ 3681740 h 4797725"/>
              <a:gd name="connsiteX23" fmla="*/ 4753731 w 7669439"/>
              <a:gd name="connsiteY23" fmla="*/ 4064703 h 4797725"/>
              <a:gd name="connsiteX24" fmla="*/ 5094939 w 7669439"/>
              <a:gd name="connsiteY24" fmla="*/ 4319555 h 4797725"/>
              <a:gd name="connsiteX25" fmla="*/ 5679413 w 7669439"/>
              <a:gd name="connsiteY25" fmla="*/ 4797725 h 4797725"/>
              <a:gd name="connsiteX26" fmla="*/ 5686417 w 7669439"/>
              <a:gd name="connsiteY26" fmla="*/ 4487874 h 4797725"/>
              <a:gd name="connsiteX27" fmla="*/ 5528698 w 7669439"/>
              <a:gd name="connsiteY27" fmla="*/ 4216166 h 4797725"/>
              <a:gd name="connsiteX28" fmla="*/ 5802992 w 7669439"/>
              <a:gd name="connsiteY28" fmla="*/ 4145271 h 4797725"/>
              <a:gd name="connsiteX29" fmla="*/ 6076406 w 7669439"/>
              <a:gd name="connsiteY29" fmla="*/ 4053016 h 4797725"/>
              <a:gd name="connsiteX30" fmla="*/ 6071962 w 7669439"/>
              <a:gd name="connsiteY30" fmla="*/ 3798335 h 4797725"/>
              <a:gd name="connsiteX31" fmla="*/ 6320146 w 7669439"/>
              <a:gd name="connsiteY31" fmla="*/ 3797519 h 4797725"/>
              <a:gd name="connsiteX32" fmla="*/ 6334177 w 7669439"/>
              <a:gd name="connsiteY32" fmla="*/ 3746936 h 4797725"/>
              <a:gd name="connsiteX33" fmla="*/ 6134947 w 7669439"/>
              <a:gd name="connsiteY33" fmla="*/ 3717778 h 4797725"/>
              <a:gd name="connsiteX34" fmla="*/ 6153026 w 7669439"/>
              <a:gd name="connsiteY34" fmla="*/ 3623310 h 4797725"/>
              <a:gd name="connsiteX35" fmla="*/ 6235555 w 7669439"/>
              <a:gd name="connsiteY35" fmla="*/ 3634117 h 4797725"/>
              <a:gd name="connsiteX36" fmla="*/ 6238369 w 7669439"/>
              <a:gd name="connsiteY36" fmla="*/ 3544360 h 4797725"/>
              <a:gd name="connsiteX37" fmla="*/ 6314786 w 7669439"/>
              <a:gd name="connsiteY37" fmla="*/ 3579500 h 4797725"/>
              <a:gd name="connsiteX38" fmla="*/ 6305329 w 7669439"/>
              <a:gd name="connsiteY38" fmla="*/ 3643133 h 4797725"/>
              <a:gd name="connsiteX39" fmla="*/ 6403947 w 7669439"/>
              <a:gd name="connsiteY39" fmla="*/ 3620474 h 4797725"/>
              <a:gd name="connsiteX40" fmla="*/ 6450276 w 7669439"/>
              <a:gd name="connsiteY40" fmla="*/ 3546339 h 4797725"/>
              <a:gd name="connsiteX41" fmla="*/ 6646108 w 7669439"/>
              <a:gd name="connsiteY41" fmla="*/ 3638316 h 4797725"/>
              <a:gd name="connsiteX42" fmla="*/ 6726375 w 7669439"/>
              <a:gd name="connsiteY42" fmla="*/ 3423673 h 4797725"/>
              <a:gd name="connsiteX43" fmla="*/ 7041983 w 7669439"/>
              <a:gd name="connsiteY43" fmla="*/ 3569880 h 4797725"/>
              <a:gd name="connsiteX44" fmla="*/ 7241176 w 7669439"/>
              <a:gd name="connsiteY44" fmla="*/ 3687786 h 4797725"/>
              <a:gd name="connsiteX45" fmla="*/ 7604842 w 7669439"/>
              <a:gd name="connsiteY45" fmla="*/ 3930940 h 4797725"/>
              <a:gd name="connsiteX46" fmla="*/ 7669439 w 7669439"/>
              <a:gd name="connsiteY46" fmla="*/ 3859077 h 4797725"/>
              <a:gd name="connsiteX47" fmla="*/ 6290508 w 7669439"/>
              <a:gd name="connsiteY47" fmla="*/ 2738648 h 4797725"/>
              <a:gd name="connsiteX48" fmla="*/ 4645575 w 7669439"/>
              <a:gd name="connsiteY48" fmla="*/ 1613627 h 4797725"/>
              <a:gd name="connsiteX49" fmla="*/ 3867373 w 7669439"/>
              <a:gd name="connsiteY49" fmla="*/ 1169547 h 4797725"/>
              <a:gd name="connsiteX50" fmla="*/ 3486103 w 7669439"/>
              <a:gd name="connsiteY50" fmla="*/ 734462 h 4797725"/>
              <a:gd name="connsiteX51" fmla="*/ 3064261 w 7669439"/>
              <a:gd name="connsiteY51" fmla="*/ 0 h 4797725"/>
              <a:gd name="connsiteX52" fmla="*/ 2538717 w 7669439"/>
              <a:gd name="connsiteY52" fmla="*/ 1150242 h 4797725"/>
              <a:gd name="connsiteX53" fmla="*/ 2253647 w 7669439"/>
              <a:gd name="connsiteY53" fmla="*/ 1163718 h 4797725"/>
              <a:gd name="connsiteX54" fmla="*/ 1912323 w 7669439"/>
              <a:gd name="connsiteY54" fmla="*/ 1219682 h 4797725"/>
              <a:gd name="connsiteX55" fmla="*/ 1399497 w 7669439"/>
              <a:gd name="connsiteY55" fmla="*/ 1273755 h 4797725"/>
              <a:gd name="connsiteX56" fmla="*/ 843361 w 7669439"/>
              <a:gd name="connsiteY56" fmla="*/ 1252083 h 4797725"/>
              <a:gd name="connsiteX57" fmla="*/ 666475 w 7669439"/>
              <a:gd name="connsiteY57" fmla="*/ 1505274 h 4797725"/>
              <a:gd name="connsiteX58" fmla="*/ 578827 w 7669439"/>
              <a:gd name="connsiteY58" fmla="*/ 1485891 h 4797725"/>
              <a:gd name="connsiteX59" fmla="*/ 517266 w 7669439"/>
              <a:gd name="connsiteY59" fmla="*/ 1629082 h 4797725"/>
              <a:gd name="connsiteX60" fmla="*/ 101102 w 7669439"/>
              <a:gd name="connsiteY60" fmla="*/ 1444309 h 4797725"/>
              <a:gd name="connsiteX61" fmla="*/ 104739 w 7669439"/>
              <a:gd name="connsiteY61" fmla="*/ 1630434 h 4797725"/>
              <a:gd name="connsiteX62" fmla="*/ 0 w 7669439"/>
              <a:gd name="connsiteY62" fmla="*/ 1751446 h 4797725"/>
              <a:gd name="connsiteX63" fmla="*/ 11458 w 7669439"/>
              <a:gd name="connsiteY63" fmla="*/ 1937703 h 4797725"/>
              <a:gd name="connsiteX64" fmla="*/ 145291 w 7669439"/>
              <a:gd name="connsiteY64" fmla="*/ 1933997 h 4797725"/>
              <a:gd name="connsiteX65" fmla="*/ 364227 w 7669439"/>
              <a:gd name="connsiteY65" fmla="*/ 2004537 h 4797725"/>
              <a:gd name="connsiteX66" fmla="*/ 558015 w 7669439"/>
              <a:gd name="connsiteY66" fmla="*/ 2138815 h 4797725"/>
              <a:gd name="connsiteX67" fmla="*/ 493191 w 7669439"/>
              <a:gd name="connsiteY67" fmla="*/ 2327027 h 4797725"/>
              <a:gd name="connsiteX68" fmla="*/ 730136 w 7669439"/>
              <a:gd name="connsiteY68" fmla="*/ 2557166 h 4797725"/>
              <a:gd name="connsiteX0" fmla="*/ 730136 w 7669439"/>
              <a:gd name="connsiteY0" fmla="*/ 2557166 h 4797725"/>
              <a:gd name="connsiteX1" fmla="*/ 582555 w 7669439"/>
              <a:gd name="connsiteY1" fmla="*/ 2913130 h 4797725"/>
              <a:gd name="connsiteX2" fmla="*/ 1581370 w 7669439"/>
              <a:gd name="connsiteY2" fmla="*/ 3328371 h 4797725"/>
              <a:gd name="connsiteX3" fmla="*/ 1389433 w 7669439"/>
              <a:gd name="connsiteY3" fmla="*/ 3800781 h 4797725"/>
              <a:gd name="connsiteX4" fmla="*/ 1116274 w 7669439"/>
              <a:gd name="connsiteY4" fmla="*/ 4441247 h 4797725"/>
              <a:gd name="connsiteX5" fmla="*/ 1432266 w 7669439"/>
              <a:gd name="connsiteY5" fmla="*/ 4330551 h 4797725"/>
              <a:gd name="connsiteX6" fmla="*/ 1630094 w 7669439"/>
              <a:gd name="connsiteY6" fmla="*/ 4056111 h 4797725"/>
              <a:gd name="connsiteX7" fmla="*/ 1726006 w 7669439"/>
              <a:gd name="connsiteY7" fmla="*/ 4064685 h 4797725"/>
              <a:gd name="connsiteX8" fmla="*/ 1687870 w 7669439"/>
              <a:gd name="connsiteY8" fmla="*/ 4158024 h 4797725"/>
              <a:gd name="connsiteX9" fmla="*/ 2041774 w 7669439"/>
              <a:gd name="connsiteY9" fmla="*/ 4274107 h 4797725"/>
              <a:gd name="connsiteX10" fmla="*/ 2106574 w 7669439"/>
              <a:gd name="connsiteY10" fmla="*/ 4300338 h 4797725"/>
              <a:gd name="connsiteX11" fmla="*/ 2105366 w 7669439"/>
              <a:gd name="connsiteY11" fmla="*/ 4205848 h 4797725"/>
              <a:gd name="connsiteX12" fmla="*/ 2152043 w 7669439"/>
              <a:gd name="connsiteY12" fmla="*/ 4009409 h 4797725"/>
              <a:gd name="connsiteX13" fmla="*/ 2236940 w 7669439"/>
              <a:gd name="connsiteY13" fmla="*/ 3535070 h 4797725"/>
              <a:gd name="connsiteX14" fmla="*/ 3122760 w 7669439"/>
              <a:gd name="connsiteY14" fmla="*/ 4229077 h 4797725"/>
              <a:gd name="connsiteX15" fmla="*/ 3405817 w 7669439"/>
              <a:gd name="connsiteY15" fmla="*/ 4375142 h 4797725"/>
              <a:gd name="connsiteX16" fmla="*/ 3609299 w 7669439"/>
              <a:gd name="connsiteY16" fmla="*/ 4411096 h 4797725"/>
              <a:gd name="connsiteX17" fmla="*/ 3882794 w 7669439"/>
              <a:gd name="connsiteY17" fmla="*/ 4461082 h 4797725"/>
              <a:gd name="connsiteX18" fmla="*/ 4143812 w 7669439"/>
              <a:gd name="connsiteY18" fmla="*/ 4524736 h 4797725"/>
              <a:gd name="connsiteX19" fmla="*/ 4217703 w 7669439"/>
              <a:gd name="connsiteY19" fmla="*/ 4484625 h 4797725"/>
              <a:gd name="connsiteX20" fmla="*/ 4210193 w 7669439"/>
              <a:gd name="connsiteY20" fmla="*/ 4020731 h 4797725"/>
              <a:gd name="connsiteX21" fmla="*/ 4217302 w 7669439"/>
              <a:gd name="connsiteY21" fmla="*/ 3726359 h 4797725"/>
              <a:gd name="connsiteX22" fmla="*/ 4269961 w 7669439"/>
              <a:gd name="connsiteY22" fmla="*/ 3681740 h 4797725"/>
              <a:gd name="connsiteX23" fmla="*/ 4753731 w 7669439"/>
              <a:gd name="connsiteY23" fmla="*/ 4064703 h 4797725"/>
              <a:gd name="connsiteX24" fmla="*/ 5094939 w 7669439"/>
              <a:gd name="connsiteY24" fmla="*/ 4319555 h 4797725"/>
              <a:gd name="connsiteX25" fmla="*/ 5679413 w 7669439"/>
              <a:gd name="connsiteY25" fmla="*/ 4797725 h 4797725"/>
              <a:gd name="connsiteX26" fmla="*/ 5686417 w 7669439"/>
              <a:gd name="connsiteY26" fmla="*/ 4487874 h 4797725"/>
              <a:gd name="connsiteX27" fmla="*/ 5528698 w 7669439"/>
              <a:gd name="connsiteY27" fmla="*/ 4216166 h 4797725"/>
              <a:gd name="connsiteX28" fmla="*/ 5802992 w 7669439"/>
              <a:gd name="connsiteY28" fmla="*/ 4145271 h 4797725"/>
              <a:gd name="connsiteX29" fmla="*/ 6076406 w 7669439"/>
              <a:gd name="connsiteY29" fmla="*/ 4053016 h 4797725"/>
              <a:gd name="connsiteX30" fmla="*/ 6071962 w 7669439"/>
              <a:gd name="connsiteY30" fmla="*/ 3798335 h 4797725"/>
              <a:gd name="connsiteX31" fmla="*/ 6320146 w 7669439"/>
              <a:gd name="connsiteY31" fmla="*/ 3797519 h 4797725"/>
              <a:gd name="connsiteX32" fmla="*/ 6334177 w 7669439"/>
              <a:gd name="connsiteY32" fmla="*/ 3746936 h 4797725"/>
              <a:gd name="connsiteX33" fmla="*/ 6134947 w 7669439"/>
              <a:gd name="connsiteY33" fmla="*/ 3717778 h 4797725"/>
              <a:gd name="connsiteX34" fmla="*/ 6153026 w 7669439"/>
              <a:gd name="connsiteY34" fmla="*/ 3623310 h 4797725"/>
              <a:gd name="connsiteX35" fmla="*/ 6235555 w 7669439"/>
              <a:gd name="connsiteY35" fmla="*/ 3634117 h 4797725"/>
              <a:gd name="connsiteX36" fmla="*/ 6238369 w 7669439"/>
              <a:gd name="connsiteY36" fmla="*/ 3544360 h 4797725"/>
              <a:gd name="connsiteX37" fmla="*/ 6314786 w 7669439"/>
              <a:gd name="connsiteY37" fmla="*/ 3579500 h 4797725"/>
              <a:gd name="connsiteX38" fmla="*/ 6305329 w 7669439"/>
              <a:gd name="connsiteY38" fmla="*/ 3643133 h 4797725"/>
              <a:gd name="connsiteX39" fmla="*/ 6403947 w 7669439"/>
              <a:gd name="connsiteY39" fmla="*/ 3620474 h 4797725"/>
              <a:gd name="connsiteX40" fmla="*/ 6450276 w 7669439"/>
              <a:gd name="connsiteY40" fmla="*/ 3546339 h 4797725"/>
              <a:gd name="connsiteX41" fmla="*/ 6646108 w 7669439"/>
              <a:gd name="connsiteY41" fmla="*/ 3638316 h 4797725"/>
              <a:gd name="connsiteX42" fmla="*/ 6726375 w 7669439"/>
              <a:gd name="connsiteY42" fmla="*/ 3423673 h 4797725"/>
              <a:gd name="connsiteX43" fmla="*/ 7041983 w 7669439"/>
              <a:gd name="connsiteY43" fmla="*/ 3569880 h 4797725"/>
              <a:gd name="connsiteX44" fmla="*/ 7241176 w 7669439"/>
              <a:gd name="connsiteY44" fmla="*/ 3687786 h 4797725"/>
              <a:gd name="connsiteX45" fmla="*/ 7604842 w 7669439"/>
              <a:gd name="connsiteY45" fmla="*/ 3930940 h 4797725"/>
              <a:gd name="connsiteX46" fmla="*/ 7669439 w 7669439"/>
              <a:gd name="connsiteY46" fmla="*/ 3859077 h 4797725"/>
              <a:gd name="connsiteX47" fmla="*/ 6290508 w 7669439"/>
              <a:gd name="connsiteY47" fmla="*/ 2738648 h 4797725"/>
              <a:gd name="connsiteX48" fmla="*/ 4645575 w 7669439"/>
              <a:gd name="connsiteY48" fmla="*/ 1613627 h 4797725"/>
              <a:gd name="connsiteX49" fmla="*/ 3867373 w 7669439"/>
              <a:gd name="connsiteY49" fmla="*/ 1169547 h 4797725"/>
              <a:gd name="connsiteX50" fmla="*/ 3486103 w 7669439"/>
              <a:gd name="connsiteY50" fmla="*/ 734462 h 4797725"/>
              <a:gd name="connsiteX51" fmla="*/ 3064261 w 7669439"/>
              <a:gd name="connsiteY51" fmla="*/ 0 h 4797725"/>
              <a:gd name="connsiteX52" fmla="*/ 2538717 w 7669439"/>
              <a:gd name="connsiteY52" fmla="*/ 1150242 h 4797725"/>
              <a:gd name="connsiteX53" fmla="*/ 2253647 w 7669439"/>
              <a:gd name="connsiteY53" fmla="*/ 1163718 h 4797725"/>
              <a:gd name="connsiteX54" fmla="*/ 1912323 w 7669439"/>
              <a:gd name="connsiteY54" fmla="*/ 1219682 h 4797725"/>
              <a:gd name="connsiteX55" fmla="*/ 1399497 w 7669439"/>
              <a:gd name="connsiteY55" fmla="*/ 1273755 h 4797725"/>
              <a:gd name="connsiteX56" fmla="*/ 843361 w 7669439"/>
              <a:gd name="connsiteY56" fmla="*/ 1252083 h 4797725"/>
              <a:gd name="connsiteX57" fmla="*/ 666475 w 7669439"/>
              <a:gd name="connsiteY57" fmla="*/ 1505274 h 4797725"/>
              <a:gd name="connsiteX58" fmla="*/ 578827 w 7669439"/>
              <a:gd name="connsiteY58" fmla="*/ 1485891 h 4797725"/>
              <a:gd name="connsiteX59" fmla="*/ 517266 w 7669439"/>
              <a:gd name="connsiteY59" fmla="*/ 1629082 h 4797725"/>
              <a:gd name="connsiteX60" fmla="*/ 101102 w 7669439"/>
              <a:gd name="connsiteY60" fmla="*/ 1444309 h 4797725"/>
              <a:gd name="connsiteX61" fmla="*/ 104739 w 7669439"/>
              <a:gd name="connsiteY61" fmla="*/ 1630434 h 4797725"/>
              <a:gd name="connsiteX62" fmla="*/ 0 w 7669439"/>
              <a:gd name="connsiteY62" fmla="*/ 1751446 h 4797725"/>
              <a:gd name="connsiteX63" fmla="*/ 11458 w 7669439"/>
              <a:gd name="connsiteY63" fmla="*/ 1937703 h 4797725"/>
              <a:gd name="connsiteX64" fmla="*/ 145291 w 7669439"/>
              <a:gd name="connsiteY64" fmla="*/ 1933997 h 4797725"/>
              <a:gd name="connsiteX65" fmla="*/ 364227 w 7669439"/>
              <a:gd name="connsiteY65" fmla="*/ 2004537 h 4797725"/>
              <a:gd name="connsiteX66" fmla="*/ 558015 w 7669439"/>
              <a:gd name="connsiteY66" fmla="*/ 2138815 h 4797725"/>
              <a:gd name="connsiteX67" fmla="*/ 493191 w 7669439"/>
              <a:gd name="connsiteY67" fmla="*/ 2327027 h 4797725"/>
              <a:gd name="connsiteX68" fmla="*/ 730136 w 7669439"/>
              <a:gd name="connsiteY68" fmla="*/ 2557166 h 4797725"/>
              <a:gd name="connsiteX0" fmla="*/ 730136 w 7669439"/>
              <a:gd name="connsiteY0" fmla="*/ 2557166 h 4797725"/>
              <a:gd name="connsiteX1" fmla="*/ 582555 w 7669439"/>
              <a:gd name="connsiteY1" fmla="*/ 2913130 h 4797725"/>
              <a:gd name="connsiteX2" fmla="*/ 1581370 w 7669439"/>
              <a:gd name="connsiteY2" fmla="*/ 3328371 h 4797725"/>
              <a:gd name="connsiteX3" fmla="*/ 1389433 w 7669439"/>
              <a:gd name="connsiteY3" fmla="*/ 3800781 h 4797725"/>
              <a:gd name="connsiteX4" fmla="*/ 1116274 w 7669439"/>
              <a:gd name="connsiteY4" fmla="*/ 4441247 h 4797725"/>
              <a:gd name="connsiteX5" fmla="*/ 1432266 w 7669439"/>
              <a:gd name="connsiteY5" fmla="*/ 4330551 h 4797725"/>
              <a:gd name="connsiteX6" fmla="*/ 1630094 w 7669439"/>
              <a:gd name="connsiteY6" fmla="*/ 4056111 h 4797725"/>
              <a:gd name="connsiteX7" fmla="*/ 1726006 w 7669439"/>
              <a:gd name="connsiteY7" fmla="*/ 4064685 h 4797725"/>
              <a:gd name="connsiteX8" fmla="*/ 1687870 w 7669439"/>
              <a:gd name="connsiteY8" fmla="*/ 4158024 h 4797725"/>
              <a:gd name="connsiteX9" fmla="*/ 2041774 w 7669439"/>
              <a:gd name="connsiteY9" fmla="*/ 4274107 h 4797725"/>
              <a:gd name="connsiteX10" fmla="*/ 2106574 w 7669439"/>
              <a:gd name="connsiteY10" fmla="*/ 4300338 h 4797725"/>
              <a:gd name="connsiteX11" fmla="*/ 2105366 w 7669439"/>
              <a:gd name="connsiteY11" fmla="*/ 4205848 h 4797725"/>
              <a:gd name="connsiteX12" fmla="*/ 2152043 w 7669439"/>
              <a:gd name="connsiteY12" fmla="*/ 4009409 h 4797725"/>
              <a:gd name="connsiteX13" fmla="*/ 2236940 w 7669439"/>
              <a:gd name="connsiteY13" fmla="*/ 3535070 h 4797725"/>
              <a:gd name="connsiteX14" fmla="*/ 3122760 w 7669439"/>
              <a:gd name="connsiteY14" fmla="*/ 4229077 h 4797725"/>
              <a:gd name="connsiteX15" fmla="*/ 3405817 w 7669439"/>
              <a:gd name="connsiteY15" fmla="*/ 4375142 h 4797725"/>
              <a:gd name="connsiteX16" fmla="*/ 3609299 w 7669439"/>
              <a:gd name="connsiteY16" fmla="*/ 4411096 h 4797725"/>
              <a:gd name="connsiteX17" fmla="*/ 3882794 w 7669439"/>
              <a:gd name="connsiteY17" fmla="*/ 4461082 h 4797725"/>
              <a:gd name="connsiteX18" fmla="*/ 4143812 w 7669439"/>
              <a:gd name="connsiteY18" fmla="*/ 4524736 h 4797725"/>
              <a:gd name="connsiteX19" fmla="*/ 4217703 w 7669439"/>
              <a:gd name="connsiteY19" fmla="*/ 4484625 h 4797725"/>
              <a:gd name="connsiteX20" fmla="*/ 4210193 w 7669439"/>
              <a:gd name="connsiteY20" fmla="*/ 4020731 h 4797725"/>
              <a:gd name="connsiteX21" fmla="*/ 4217302 w 7669439"/>
              <a:gd name="connsiteY21" fmla="*/ 3726359 h 4797725"/>
              <a:gd name="connsiteX22" fmla="*/ 4269961 w 7669439"/>
              <a:gd name="connsiteY22" fmla="*/ 3681740 h 4797725"/>
              <a:gd name="connsiteX23" fmla="*/ 4753731 w 7669439"/>
              <a:gd name="connsiteY23" fmla="*/ 4064703 h 4797725"/>
              <a:gd name="connsiteX24" fmla="*/ 5094939 w 7669439"/>
              <a:gd name="connsiteY24" fmla="*/ 4319555 h 4797725"/>
              <a:gd name="connsiteX25" fmla="*/ 5679413 w 7669439"/>
              <a:gd name="connsiteY25" fmla="*/ 4797725 h 4797725"/>
              <a:gd name="connsiteX26" fmla="*/ 5686417 w 7669439"/>
              <a:gd name="connsiteY26" fmla="*/ 4487874 h 4797725"/>
              <a:gd name="connsiteX27" fmla="*/ 5528698 w 7669439"/>
              <a:gd name="connsiteY27" fmla="*/ 4216166 h 4797725"/>
              <a:gd name="connsiteX28" fmla="*/ 5802992 w 7669439"/>
              <a:gd name="connsiteY28" fmla="*/ 4145271 h 4797725"/>
              <a:gd name="connsiteX29" fmla="*/ 6076406 w 7669439"/>
              <a:gd name="connsiteY29" fmla="*/ 4053016 h 4797725"/>
              <a:gd name="connsiteX30" fmla="*/ 6071962 w 7669439"/>
              <a:gd name="connsiteY30" fmla="*/ 3798335 h 4797725"/>
              <a:gd name="connsiteX31" fmla="*/ 6320146 w 7669439"/>
              <a:gd name="connsiteY31" fmla="*/ 3797519 h 4797725"/>
              <a:gd name="connsiteX32" fmla="*/ 6334177 w 7669439"/>
              <a:gd name="connsiteY32" fmla="*/ 3746936 h 4797725"/>
              <a:gd name="connsiteX33" fmla="*/ 6134947 w 7669439"/>
              <a:gd name="connsiteY33" fmla="*/ 3717778 h 4797725"/>
              <a:gd name="connsiteX34" fmla="*/ 6153026 w 7669439"/>
              <a:gd name="connsiteY34" fmla="*/ 3623310 h 4797725"/>
              <a:gd name="connsiteX35" fmla="*/ 6235555 w 7669439"/>
              <a:gd name="connsiteY35" fmla="*/ 3634117 h 4797725"/>
              <a:gd name="connsiteX36" fmla="*/ 6238369 w 7669439"/>
              <a:gd name="connsiteY36" fmla="*/ 3544360 h 4797725"/>
              <a:gd name="connsiteX37" fmla="*/ 6314786 w 7669439"/>
              <a:gd name="connsiteY37" fmla="*/ 3579500 h 4797725"/>
              <a:gd name="connsiteX38" fmla="*/ 6305329 w 7669439"/>
              <a:gd name="connsiteY38" fmla="*/ 3643133 h 4797725"/>
              <a:gd name="connsiteX39" fmla="*/ 6403947 w 7669439"/>
              <a:gd name="connsiteY39" fmla="*/ 3620474 h 4797725"/>
              <a:gd name="connsiteX40" fmla="*/ 6450276 w 7669439"/>
              <a:gd name="connsiteY40" fmla="*/ 3546339 h 4797725"/>
              <a:gd name="connsiteX41" fmla="*/ 6646108 w 7669439"/>
              <a:gd name="connsiteY41" fmla="*/ 3638316 h 4797725"/>
              <a:gd name="connsiteX42" fmla="*/ 6726375 w 7669439"/>
              <a:gd name="connsiteY42" fmla="*/ 3423673 h 4797725"/>
              <a:gd name="connsiteX43" fmla="*/ 7041983 w 7669439"/>
              <a:gd name="connsiteY43" fmla="*/ 3569880 h 4797725"/>
              <a:gd name="connsiteX44" fmla="*/ 7241176 w 7669439"/>
              <a:gd name="connsiteY44" fmla="*/ 3687786 h 4797725"/>
              <a:gd name="connsiteX45" fmla="*/ 7604842 w 7669439"/>
              <a:gd name="connsiteY45" fmla="*/ 3930940 h 4797725"/>
              <a:gd name="connsiteX46" fmla="*/ 7669439 w 7669439"/>
              <a:gd name="connsiteY46" fmla="*/ 3859077 h 4797725"/>
              <a:gd name="connsiteX47" fmla="*/ 6290508 w 7669439"/>
              <a:gd name="connsiteY47" fmla="*/ 2738648 h 4797725"/>
              <a:gd name="connsiteX48" fmla="*/ 4645575 w 7669439"/>
              <a:gd name="connsiteY48" fmla="*/ 1613627 h 4797725"/>
              <a:gd name="connsiteX49" fmla="*/ 3867373 w 7669439"/>
              <a:gd name="connsiteY49" fmla="*/ 1169547 h 4797725"/>
              <a:gd name="connsiteX50" fmla="*/ 3486103 w 7669439"/>
              <a:gd name="connsiteY50" fmla="*/ 734462 h 4797725"/>
              <a:gd name="connsiteX51" fmla="*/ 3064261 w 7669439"/>
              <a:gd name="connsiteY51" fmla="*/ 0 h 4797725"/>
              <a:gd name="connsiteX52" fmla="*/ 2538717 w 7669439"/>
              <a:gd name="connsiteY52" fmla="*/ 1150242 h 4797725"/>
              <a:gd name="connsiteX53" fmla="*/ 2253647 w 7669439"/>
              <a:gd name="connsiteY53" fmla="*/ 1163718 h 4797725"/>
              <a:gd name="connsiteX54" fmla="*/ 1912323 w 7669439"/>
              <a:gd name="connsiteY54" fmla="*/ 1219682 h 4797725"/>
              <a:gd name="connsiteX55" fmla="*/ 1399497 w 7669439"/>
              <a:gd name="connsiteY55" fmla="*/ 1273755 h 4797725"/>
              <a:gd name="connsiteX56" fmla="*/ 843361 w 7669439"/>
              <a:gd name="connsiteY56" fmla="*/ 1252083 h 4797725"/>
              <a:gd name="connsiteX57" fmla="*/ 666475 w 7669439"/>
              <a:gd name="connsiteY57" fmla="*/ 1505274 h 4797725"/>
              <a:gd name="connsiteX58" fmla="*/ 578827 w 7669439"/>
              <a:gd name="connsiteY58" fmla="*/ 1485891 h 4797725"/>
              <a:gd name="connsiteX59" fmla="*/ 517266 w 7669439"/>
              <a:gd name="connsiteY59" fmla="*/ 1629082 h 4797725"/>
              <a:gd name="connsiteX60" fmla="*/ 101102 w 7669439"/>
              <a:gd name="connsiteY60" fmla="*/ 1444309 h 4797725"/>
              <a:gd name="connsiteX61" fmla="*/ 104739 w 7669439"/>
              <a:gd name="connsiteY61" fmla="*/ 1630434 h 4797725"/>
              <a:gd name="connsiteX62" fmla="*/ 0 w 7669439"/>
              <a:gd name="connsiteY62" fmla="*/ 1751446 h 4797725"/>
              <a:gd name="connsiteX63" fmla="*/ 11458 w 7669439"/>
              <a:gd name="connsiteY63" fmla="*/ 1937703 h 4797725"/>
              <a:gd name="connsiteX64" fmla="*/ 145291 w 7669439"/>
              <a:gd name="connsiteY64" fmla="*/ 1933997 h 4797725"/>
              <a:gd name="connsiteX65" fmla="*/ 364227 w 7669439"/>
              <a:gd name="connsiteY65" fmla="*/ 2004537 h 4797725"/>
              <a:gd name="connsiteX66" fmla="*/ 558015 w 7669439"/>
              <a:gd name="connsiteY66" fmla="*/ 2138815 h 4797725"/>
              <a:gd name="connsiteX67" fmla="*/ 493191 w 7669439"/>
              <a:gd name="connsiteY67" fmla="*/ 2327027 h 4797725"/>
              <a:gd name="connsiteX68" fmla="*/ 730136 w 7669439"/>
              <a:gd name="connsiteY68" fmla="*/ 2557166 h 4797725"/>
              <a:gd name="connsiteX0" fmla="*/ 730136 w 7669439"/>
              <a:gd name="connsiteY0" fmla="*/ 2557166 h 4797725"/>
              <a:gd name="connsiteX1" fmla="*/ 582555 w 7669439"/>
              <a:gd name="connsiteY1" fmla="*/ 2913130 h 4797725"/>
              <a:gd name="connsiteX2" fmla="*/ 1581370 w 7669439"/>
              <a:gd name="connsiteY2" fmla="*/ 3328371 h 4797725"/>
              <a:gd name="connsiteX3" fmla="*/ 1389433 w 7669439"/>
              <a:gd name="connsiteY3" fmla="*/ 3800781 h 4797725"/>
              <a:gd name="connsiteX4" fmla="*/ 1116274 w 7669439"/>
              <a:gd name="connsiteY4" fmla="*/ 4441247 h 4797725"/>
              <a:gd name="connsiteX5" fmla="*/ 1432266 w 7669439"/>
              <a:gd name="connsiteY5" fmla="*/ 4330551 h 4797725"/>
              <a:gd name="connsiteX6" fmla="*/ 1630094 w 7669439"/>
              <a:gd name="connsiteY6" fmla="*/ 4056111 h 4797725"/>
              <a:gd name="connsiteX7" fmla="*/ 1726006 w 7669439"/>
              <a:gd name="connsiteY7" fmla="*/ 4064685 h 4797725"/>
              <a:gd name="connsiteX8" fmla="*/ 1687870 w 7669439"/>
              <a:gd name="connsiteY8" fmla="*/ 4158024 h 4797725"/>
              <a:gd name="connsiteX9" fmla="*/ 2041774 w 7669439"/>
              <a:gd name="connsiteY9" fmla="*/ 4274107 h 4797725"/>
              <a:gd name="connsiteX10" fmla="*/ 2106574 w 7669439"/>
              <a:gd name="connsiteY10" fmla="*/ 4300338 h 4797725"/>
              <a:gd name="connsiteX11" fmla="*/ 2105366 w 7669439"/>
              <a:gd name="connsiteY11" fmla="*/ 4205848 h 4797725"/>
              <a:gd name="connsiteX12" fmla="*/ 2152043 w 7669439"/>
              <a:gd name="connsiteY12" fmla="*/ 4009409 h 4797725"/>
              <a:gd name="connsiteX13" fmla="*/ 2236940 w 7669439"/>
              <a:gd name="connsiteY13" fmla="*/ 3535070 h 4797725"/>
              <a:gd name="connsiteX14" fmla="*/ 3122760 w 7669439"/>
              <a:gd name="connsiteY14" fmla="*/ 4229077 h 4797725"/>
              <a:gd name="connsiteX15" fmla="*/ 3405817 w 7669439"/>
              <a:gd name="connsiteY15" fmla="*/ 4375142 h 4797725"/>
              <a:gd name="connsiteX16" fmla="*/ 3609299 w 7669439"/>
              <a:gd name="connsiteY16" fmla="*/ 4411096 h 4797725"/>
              <a:gd name="connsiteX17" fmla="*/ 3882794 w 7669439"/>
              <a:gd name="connsiteY17" fmla="*/ 4461082 h 4797725"/>
              <a:gd name="connsiteX18" fmla="*/ 4143812 w 7669439"/>
              <a:gd name="connsiteY18" fmla="*/ 4524736 h 4797725"/>
              <a:gd name="connsiteX19" fmla="*/ 4217703 w 7669439"/>
              <a:gd name="connsiteY19" fmla="*/ 4484625 h 4797725"/>
              <a:gd name="connsiteX20" fmla="*/ 4210193 w 7669439"/>
              <a:gd name="connsiteY20" fmla="*/ 4020731 h 4797725"/>
              <a:gd name="connsiteX21" fmla="*/ 4217302 w 7669439"/>
              <a:gd name="connsiteY21" fmla="*/ 3726359 h 4797725"/>
              <a:gd name="connsiteX22" fmla="*/ 4269961 w 7669439"/>
              <a:gd name="connsiteY22" fmla="*/ 3681740 h 4797725"/>
              <a:gd name="connsiteX23" fmla="*/ 4753731 w 7669439"/>
              <a:gd name="connsiteY23" fmla="*/ 4064703 h 4797725"/>
              <a:gd name="connsiteX24" fmla="*/ 5094939 w 7669439"/>
              <a:gd name="connsiteY24" fmla="*/ 4319555 h 4797725"/>
              <a:gd name="connsiteX25" fmla="*/ 5679413 w 7669439"/>
              <a:gd name="connsiteY25" fmla="*/ 4797725 h 4797725"/>
              <a:gd name="connsiteX26" fmla="*/ 5686417 w 7669439"/>
              <a:gd name="connsiteY26" fmla="*/ 4487874 h 4797725"/>
              <a:gd name="connsiteX27" fmla="*/ 5528698 w 7669439"/>
              <a:gd name="connsiteY27" fmla="*/ 4216166 h 4797725"/>
              <a:gd name="connsiteX28" fmla="*/ 5802992 w 7669439"/>
              <a:gd name="connsiteY28" fmla="*/ 4145271 h 4797725"/>
              <a:gd name="connsiteX29" fmla="*/ 6076406 w 7669439"/>
              <a:gd name="connsiteY29" fmla="*/ 4053016 h 4797725"/>
              <a:gd name="connsiteX30" fmla="*/ 6071962 w 7669439"/>
              <a:gd name="connsiteY30" fmla="*/ 3798335 h 4797725"/>
              <a:gd name="connsiteX31" fmla="*/ 6320146 w 7669439"/>
              <a:gd name="connsiteY31" fmla="*/ 3797519 h 4797725"/>
              <a:gd name="connsiteX32" fmla="*/ 6334177 w 7669439"/>
              <a:gd name="connsiteY32" fmla="*/ 3746936 h 4797725"/>
              <a:gd name="connsiteX33" fmla="*/ 6134947 w 7669439"/>
              <a:gd name="connsiteY33" fmla="*/ 3717778 h 4797725"/>
              <a:gd name="connsiteX34" fmla="*/ 6153026 w 7669439"/>
              <a:gd name="connsiteY34" fmla="*/ 3623310 h 4797725"/>
              <a:gd name="connsiteX35" fmla="*/ 6235555 w 7669439"/>
              <a:gd name="connsiteY35" fmla="*/ 3634117 h 4797725"/>
              <a:gd name="connsiteX36" fmla="*/ 6238369 w 7669439"/>
              <a:gd name="connsiteY36" fmla="*/ 3544360 h 4797725"/>
              <a:gd name="connsiteX37" fmla="*/ 6314786 w 7669439"/>
              <a:gd name="connsiteY37" fmla="*/ 3579500 h 4797725"/>
              <a:gd name="connsiteX38" fmla="*/ 6305329 w 7669439"/>
              <a:gd name="connsiteY38" fmla="*/ 3643133 h 4797725"/>
              <a:gd name="connsiteX39" fmla="*/ 6403947 w 7669439"/>
              <a:gd name="connsiteY39" fmla="*/ 3620474 h 4797725"/>
              <a:gd name="connsiteX40" fmla="*/ 6450276 w 7669439"/>
              <a:gd name="connsiteY40" fmla="*/ 3546339 h 4797725"/>
              <a:gd name="connsiteX41" fmla="*/ 6646108 w 7669439"/>
              <a:gd name="connsiteY41" fmla="*/ 3638316 h 4797725"/>
              <a:gd name="connsiteX42" fmla="*/ 6726375 w 7669439"/>
              <a:gd name="connsiteY42" fmla="*/ 3423673 h 4797725"/>
              <a:gd name="connsiteX43" fmla="*/ 7041983 w 7669439"/>
              <a:gd name="connsiteY43" fmla="*/ 3569880 h 4797725"/>
              <a:gd name="connsiteX44" fmla="*/ 7241176 w 7669439"/>
              <a:gd name="connsiteY44" fmla="*/ 3687786 h 4797725"/>
              <a:gd name="connsiteX45" fmla="*/ 7604842 w 7669439"/>
              <a:gd name="connsiteY45" fmla="*/ 3930940 h 4797725"/>
              <a:gd name="connsiteX46" fmla="*/ 7669439 w 7669439"/>
              <a:gd name="connsiteY46" fmla="*/ 3859077 h 4797725"/>
              <a:gd name="connsiteX47" fmla="*/ 6290508 w 7669439"/>
              <a:gd name="connsiteY47" fmla="*/ 2738648 h 4797725"/>
              <a:gd name="connsiteX48" fmla="*/ 4645575 w 7669439"/>
              <a:gd name="connsiteY48" fmla="*/ 1613627 h 4797725"/>
              <a:gd name="connsiteX49" fmla="*/ 3867373 w 7669439"/>
              <a:gd name="connsiteY49" fmla="*/ 1169547 h 4797725"/>
              <a:gd name="connsiteX50" fmla="*/ 3486103 w 7669439"/>
              <a:gd name="connsiteY50" fmla="*/ 734462 h 4797725"/>
              <a:gd name="connsiteX51" fmla="*/ 3064261 w 7669439"/>
              <a:gd name="connsiteY51" fmla="*/ 0 h 4797725"/>
              <a:gd name="connsiteX52" fmla="*/ 2538717 w 7669439"/>
              <a:gd name="connsiteY52" fmla="*/ 1150242 h 4797725"/>
              <a:gd name="connsiteX53" fmla="*/ 2253647 w 7669439"/>
              <a:gd name="connsiteY53" fmla="*/ 1163718 h 4797725"/>
              <a:gd name="connsiteX54" fmla="*/ 1912323 w 7669439"/>
              <a:gd name="connsiteY54" fmla="*/ 1219682 h 4797725"/>
              <a:gd name="connsiteX55" fmla="*/ 1399497 w 7669439"/>
              <a:gd name="connsiteY55" fmla="*/ 1273755 h 4797725"/>
              <a:gd name="connsiteX56" fmla="*/ 843361 w 7669439"/>
              <a:gd name="connsiteY56" fmla="*/ 1252083 h 4797725"/>
              <a:gd name="connsiteX57" fmla="*/ 666475 w 7669439"/>
              <a:gd name="connsiteY57" fmla="*/ 1505274 h 4797725"/>
              <a:gd name="connsiteX58" fmla="*/ 578827 w 7669439"/>
              <a:gd name="connsiteY58" fmla="*/ 1485891 h 4797725"/>
              <a:gd name="connsiteX59" fmla="*/ 517266 w 7669439"/>
              <a:gd name="connsiteY59" fmla="*/ 1629082 h 4797725"/>
              <a:gd name="connsiteX60" fmla="*/ 101102 w 7669439"/>
              <a:gd name="connsiteY60" fmla="*/ 1444309 h 4797725"/>
              <a:gd name="connsiteX61" fmla="*/ 104739 w 7669439"/>
              <a:gd name="connsiteY61" fmla="*/ 1630434 h 4797725"/>
              <a:gd name="connsiteX62" fmla="*/ 0 w 7669439"/>
              <a:gd name="connsiteY62" fmla="*/ 1751446 h 4797725"/>
              <a:gd name="connsiteX63" fmla="*/ 11458 w 7669439"/>
              <a:gd name="connsiteY63" fmla="*/ 1937703 h 4797725"/>
              <a:gd name="connsiteX64" fmla="*/ 145291 w 7669439"/>
              <a:gd name="connsiteY64" fmla="*/ 1933997 h 4797725"/>
              <a:gd name="connsiteX65" fmla="*/ 364227 w 7669439"/>
              <a:gd name="connsiteY65" fmla="*/ 2004537 h 4797725"/>
              <a:gd name="connsiteX66" fmla="*/ 558015 w 7669439"/>
              <a:gd name="connsiteY66" fmla="*/ 2138815 h 4797725"/>
              <a:gd name="connsiteX67" fmla="*/ 493191 w 7669439"/>
              <a:gd name="connsiteY67" fmla="*/ 2327027 h 4797725"/>
              <a:gd name="connsiteX68" fmla="*/ 730136 w 7669439"/>
              <a:gd name="connsiteY68" fmla="*/ 2557166 h 4797725"/>
              <a:gd name="connsiteX0" fmla="*/ 730136 w 7669439"/>
              <a:gd name="connsiteY0" fmla="*/ 2557166 h 4797725"/>
              <a:gd name="connsiteX1" fmla="*/ 582555 w 7669439"/>
              <a:gd name="connsiteY1" fmla="*/ 2913130 h 4797725"/>
              <a:gd name="connsiteX2" fmla="*/ 1581370 w 7669439"/>
              <a:gd name="connsiteY2" fmla="*/ 3328371 h 4797725"/>
              <a:gd name="connsiteX3" fmla="*/ 1389433 w 7669439"/>
              <a:gd name="connsiteY3" fmla="*/ 3800781 h 4797725"/>
              <a:gd name="connsiteX4" fmla="*/ 1116274 w 7669439"/>
              <a:gd name="connsiteY4" fmla="*/ 4441247 h 4797725"/>
              <a:gd name="connsiteX5" fmla="*/ 1432266 w 7669439"/>
              <a:gd name="connsiteY5" fmla="*/ 4330551 h 4797725"/>
              <a:gd name="connsiteX6" fmla="*/ 1630094 w 7669439"/>
              <a:gd name="connsiteY6" fmla="*/ 4056111 h 4797725"/>
              <a:gd name="connsiteX7" fmla="*/ 1726006 w 7669439"/>
              <a:gd name="connsiteY7" fmla="*/ 4064685 h 4797725"/>
              <a:gd name="connsiteX8" fmla="*/ 1687870 w 7669439"/>
              <a:gd name="connsiteY8" fmla="*/ 4158024 h 4797725"/>
              <a:gd name="connsiteX9" fmla="*/ 2041774 w 7669439"/>
              <a:gd name="connsiteY9" fmla="*/ 4274107 h 4797725"/>
              <a:gd name="connsiteX10" fmla="*/ 2106574 w 7669439"/>
              <a:gd name="connsiteY10" fmla="*/ 4300338 h 4797725"/>
              <a:gd name="connsiteX11" fmla="*/ 2105366 w 7669439"/>
              <a:gd name="connsiteY11" fmla="*/ 4205848 h 4797725"/>
              <a:gd name="connsiteX12" fmla="*/ 2152043 w 7669439"/>
              <a:gd name="connsiteY12" fmla="*/ 4009409 h 4797725"/>
              <a:gd name="connsiteX13" fmla="*/ 2236940 w 7669439"/>
              <a:gd name="connsiteY13" fmla="*/ 3535070 h 4797725"/>
              <a:gd name="connsiteX14" fmla="*/ 3122760 w 7669439"/>
              <a:gd name="connsiteY14" fmla="*/ 4229077 h 4797725"/>
              <a:gd name="connsiteX15" fmla="*/ 3405817 w 7669439"/>
              <a:gd name="connsiteY15" fmla="*/ 4375142 h 4797725"/>
              <a:gd name="connsiteX16" fmla="*/ 3609299 w 7669439"/>
              <a:gd name="connsiteY16" fmla="*/ 4411096 h 4797725"/>
              <a:gd name="connsiteX17" fmla="*/ 3882794 w 7669439"/>
              <a:gd name="connsiteY17" fmla="*/ 4461082 h 4797725"/>
              <a:gd name="connsiteX18" fmla="*/ 4143812 w 7669439"/>
              <a:gd name="connsiteY18" fmla="*/ 4524736 h 4797725"/>
              <a:gd name="connsiteX19" fmla="*/ 4217703 w 7669439"/>
              <a:gd name="connsiteY19" fmla="*/ 4484625 h 4797725"/>
              <a:gd name="connsiteX20" fmla="*/ 4210193 w 7669439"/>
              <a:gd name="connsiteY20" fmla="*/ 4020731 h 4797725"/>
              <a:gd name="connsiteX21" fmla="*/ 4217302 w 7669439"/>
              <a:gd name="connsiteY21" fmla="*/ 3726359 h 4797725"/>
              <a:gd name="connsiteX22" fmla="*/ 4269961 w 7669439"/>
              <a:gd name="connsiteY22" fmla="*/ 3681740 h 4797725"/>
              <a:gd name="connsiteX23" fmla="*/ 4753731 w 7669439"/>
              <a:gd name="connsiteY23" fmla="*/ 4064703 h 4797725"/>
              <a:gd name="connsiteX24" fmla="*/ 5094939 w 7669439"/>
              <a:gd name="connsiteY24" fmla="*/ 4319555 h 4797725"/>
              <a:gd name="connsiteX25" fmla="*/ 5679413 w 7669439"/>
              <a:gd name="connsiteY25" fmla="*/ 4797725 h 4797725"/>
              <a:gd name="connsiteX26" fmla="*/ 5686417 w 7669439"/>
              <a:gd name="connsiteY26" fmla="*/ 4487874 h 4797725"/>
              <a:gd name="connsiteX27" fmla="*/ 5528698 w 7669439"/>
              <a:gd name="connsiteY27" fmla="*/ 4216166 h 4797725"/>
              <a:gd name="connsiteX28" fmla="*/ 5802992 w 7669439"/>
              <a:gd name="connsiteY28" fmla="*/ 4145271 h 4797725"/>
              <a:gd name="connsiteX29" fmla="*/ 6076406 w 7669439"/>
              <a:gd name="connsiteY29" fmla="*/ 4053016 h 4797725"/>
              <a:gd name="connsiteX30" fmla="*/ 6071962 w 7669439"/>
              <a:gd name="connsiteY30" fmla="*/ 3798335 h 4797725"/>
              <a:gd name="connsiteX31" fmla="*/ 6320146 w 7669439"/>
              <a:gd name="connsiteY31" fmla="*/ 3797519 h 4797725"/>
              <a:gd name="connsiteX32" fmla="*/ 6334177 w 7669439"/>
              <a:gd name="connsiteY32" fmla="*/ 3746936 h 4797725"/>
              <a:gd name="connsiteX33" fmla="*/ 6134947 w 7669439"/>
              <a:gd name="connsiteY33" fmla="*/ 3717778 h 4797725"/>
              <a:gd name="connsiteX34" fmla="*/ 6153026 w 7669439"/>
              <a:gd name="connsiteY34" fmla="*/ 3623310 h 4797725"/>
              <a:gd name="connsiteX35" fmla="*/ 6235555 w 7669439"/>
              <a:gd name="connsiteY35" fmla="*/ 3634117 h 4797725"/>
              <a:gd name="connsiteX36" fmla="*/ 6238369 w 7669439"/>
              <a:gd name="connsiteY36" fmla="*/ 3544360 h 4797725"/>
              <a:gd name="connsiteX37" fmla="*/ 6314786 w 7669439"/>
              <a:gd name="connsiteY37" fmla="*/ 3579500 h 4797725"/>
              <a:gd name="connsiteX38" fmla="*/ 6305329 w 7669439"/>
              <a:gd name="connsiteY38" fmla="*/ 3643133 h 4797725"/>
              <a:gd name="connsiteX39" fmla="*/ 6403947 w 7669439"/>
              <a:gd name="connsiteY39" fmla="*/ 3620474 h 4797725"/>
              <a:gd name="connsiteX40" fmla="*/ 6450276 w 7669439"/>
              <a:gd name="connsiteY40" fmla="*/ 3546339 h 4797725"/>
              <a:gd name="connsiteX41" fmla="*/ 6646108 w 7669439"/>
              <a:gd name="connsiteY41" fmla="*/ 3638316 h 4797725"/>
              <a:gd name="connsiteX42" fmla="*/ 6726375 w 7669439"/>
              <a:gd name="connsiteY42" fmla="*/ 3423673 h 4797725"/>
              <a:gd name="connsiteX43" fmla="*/ 7041983 w 7669439"/>
              <a:gd name="connsiteY43" fmla="*/ 3569880 h 4797725"/>
              <a:gd name="connsiteX44" fmla="*/ 7241176 w 7669439"/>
              <a:gd name="connsiteY44" fmla="*/ 3687786 h 4797725"/>
              <a:gd name="connsiteX45" fmla="*/ 7604842 w 7669439"/>
              <a:gd name="connsiteY45" fmla="*/ 3930940 h 4797725"/>
              <a:gd name="connsiteX46" fmla="*/ 7669439 w 7669439"/>
              <a:gd name="connsiteY46" fmla="*/ 3859077 h 4797725"/>
              <a:gd name="connsiteX47" fmla="*/ 6290508 w 7669439"/>
              <a:gd name="connsiteY47" fmla="*/ 2738648 h 4797725"/>
              <a:gd name="connsiteX48" fmla="*/ 4645575 w 7669439"/>
              <a:gd name="connsiteY48" fmla="*/ 1613627 h 4797725"/>
              <a:gd name="connsiteX49" fmla="*/ 3867373 w 7669439"/>
              <a:gd name="connsiteY49" fmla="*/ 1169547 h 4797725"/>
              <a:gd name="connsiteX50" fmla="*/ 3486103 w 7669439"/>
              <a:gd name="connsiteY50" fmla="*/ 734462 h 4797725"/>
              <a:gd name="connsiteX51" fmla="*/ 3064261 w 7669439"/>
              <a:gd name="connsiteY51" fmla="*/ 0 h 4797725"/>
              <a:gd name="connsiteX52" fmla="*/ 2538717 w 7669439"/>
              <a:gd name="connsiteY52" fmla="*/ 1150242 h 4797725"/>
              <a:gd name="connsiteX53" fmla="*/ 2253647 w 7669439"/>
              <a:gd name="connsiteY53" fmla="*/ 1163718 h 4797725"/>
              <a:gd name="connsiteX54" fmla="*/ 1912323 w 7669439"/>
              <a:gd name="connsiteY54" fmla="*/ 1219682 h 4797725"/>
              <a:gd name="connsiteX55" fmla="*/ 1399497 w 7669439"/>
              <a:gd name="connsiteY55" fmla="*/ 1273755 h 4797725"/>
              <a:gd name="connsiteX56" fmla="*/ 843361 w 7669439"/>
              <a:gd name="connsiteY56" fmla="*/ 1252083 h 4797725"/>
              <a:gd name="connsiteX57" fmla="*/ 666475 w 7669439"/>
              <a:gd name="connsiteY57" fmla="*/ 1505274 h 4797725"/>
              <a:gd name="connsiteX58" fmla="*/ 578827 w 7669439"/>
              <a:gd name="connsiteY58" fmla="*/ 1485891 h 4797725"/>
              <a:gd name="connsiteX59" fmla="*/ 517266 w 7669439"/>
              <a:gd name="connsiteY59" fmla="*/ 1629082 h 4797725"/>
              <a:gd name="connsiteX60" fmla="*/ 101102 w 7669439"/>
              <a:gd name="connsiteY60" fmla="*/ 1444309 h 4797725"/>
              <a:gd name="connsiteX61" fmla="*/ 104739 w 7669439"/>
              <a:gd name="connsiteY61" fmla="*/ 1630434 h 4797725"/>
              <a:gd name="connsiteX62" fmla="*/ 0 w 7669439"/>
              <a:gd name="connsiteY62" fmla="*/ 1751446 h 4797725"/>
              <a:gd name="connsiteX63" fmla="*/ 11458 w 7669439"/>
              <a:gd name="connsiteY63" fmla="*/ 1937703 h 4797725"/>
              <a:gd name="connsiteX64" fmla="*/ 145291 w 7669439"/>
              <a:gd name="connsiteY64" fmla="*/ 1933997 h 4797725"/>
              <a:gd name="connsiteX65" fmla="*/ 364227 w 7669439"/>
              <a:gd name="connsiteY65" fmla="*/ 2004537 h 4797725"/>
              <a:gd name="connsiteX66" fmla="*/ 558015 w 7669439"/>
              <a:gd name="connsiteY66" fmla="*/ 2138815 h 4797725"/>
              <a:gd name="connsiteX67" fmla="*/ 493191 w 7669439"/>
              <a:gd name="connsiteY67" fmla="*/ 2327027 h 4797725"/>
              <a:gd name="connsiteX68" fmla="*/ 730136 w 7669439"/>
              <a:gd name="connsiteY68" fmla="*/ 2557166 h 4797725"/>
              <a:gd name="connsiteX0" fmla="*/ 730136 w 7669439"/>
              <a:gd name="connsiteY0" fmla="*/ 2557166 h 4797725"/>
              <a:gd name="connsiteX1" fmla="*/ 582555 w 7669439"/>
              <a:gd name="connsiteY1" fmla="*/ 2913130 h 4797725"/>
              <a:gd name="connsiteX2" fmla="*/ 1581370 w 7669439"/>
              <a:gd name="connsiteY2" fmla="*/ 3328371 h 4797725"/>
              <a:gd name="connsiteX3" fmla="*/ 1389433 w 7669439"/>
              <a:gd name="connsiteY3" fmla="*/ 3800781 h 4797725"/>
              <a:gd name="connsiteX4" fmla="*/ 1116274 w 7669439"/>
              <a:gd name="connsiteY4" fmla="*/ 4441247 h 4797725"/>
              <a:gd name="connsiteX5" fmla="*/ 1432266 w 7669439"/>
              <a:gd name="connsiteY5" fmla="*/ 4330551 h 4797725"/>
              <a:gd name="connsiteX6" fmla="*/ 1636835 w 7669439"/>
              <a:gd name="connsiteY6" fmla="*/ 4056111 h 4797725"/>
              <a:gd name="connsiteX7" fmla="*/ 1726006 w 7669439"/>
              <a:gd name="connsiteY7" fmla="*/ 4064685 h 4797725"/>
              <a:gd name="connsiteX8" fmla="*/ 1687870 w 7669439"/>
              <a:gd name="connsiteY8" fmla="*/ 4158024 h 4797725"/>
              <a:gd name="connsiteX9" fmla="*/ 2041774 w 7669439"/>
              <a:gd name="connsiteY9" fmla="*/ 4274107 h 4797725"/>
              <a:gd name="connsiteX10" fmla="*/ 2106574 w 7669439"/>
              <a:gd name="connsiteY10" fmla="*/ 4300338 h 4797725"/>
              <a:gd name="connsiteX11" fmla="*/ 2105366 w 7669439"/>
              <a:gd name="connsiteY11" fmla="*/ 4205848 h 4797725"/>
              <a:gd name="connsiteX12" fmla="*/ 2152043 w 7669439"/>
              <a:gd name="connsiteY12" fmla="*/ 4009409 h 4797725"/>
              <a:gd name="connsiteX13" fmla="*/ 2236940 w 7669439"/>
              <a:gd name="connsiteY13" fmla="*/ 3535070 h 4797725"/>
              <a:gd name="connsiteX14" fmla="*/ 3122760 w 7669439"/>
              <a:gd name="connsiteY14" fmla="*/ 4229077 h 4797725"/>
              <a:gd name="connsiteX15" fmla="*/ 3405817 w 7669439"/>
              <a:gd name="connsiteY15" fmla="*/ 4375142 h 4797725"/>
              <a:gd name="connsiteX16" fmla="*/ 3609299 w 7669439"/>
              <a:gd name="connsiteY16" fmla="*/ 4411096 h 4797725"/>
              <a:gd name="connsiteX17" fmla="*/ 3882794 w 7669439"/>
              <a:gd name="connsiteY17" fmla="*/ 4461082 h 4797725"/>
              <a:gd name="connsiteX18" fmla="*/ 4143812 w 7669439"/>
              <a:gd name="connsiteY18" fmla="*/ 4524736 h 4797725"/>
              <a:gd name="connsiteX19" fmla="*/ 4217703 w 7669439"/>
              <a:gd name="connsiteY19" fmla="*/ 4484625 h 4797725"/>
              <a:gd name="connsiteX20" fmla="*/ 4210193 w 7669439"/>
              <a:gd name="connsiteY20" fmla="*/ 4020731 h 4797725"/>
              <a:gd name="connsiteX21" fmla="*/ 4217302 w 7669439"/>
              <a:gd name="connsiteY21" fmla="*/ 3726359 h 4797725"/>
              <a:gd name="connsiteX22" fmla="*/ 4269961 w 7669439"/>
              <a:gd name="connsiteY22" fmla="*/ 3681740 h 4797725"/>
              <a:gd name="connsiteX23" fmla="*/ 4753731 w 7669439"/>
              <a:gd name="connsiteY23" fmla="*/ 4064703 h 4797725"/>
              <a:gd name="connsiteX24" fmla="*/ 5094939 w 7669439"/>
              <a:gd name="connsiteY24" fmla="*/ 4319555 h 4797725"/>
              <a:gd name="connsiteX25" fmla="*/ 5679413 w 7669439"/>
              <a:gd name="connsiteY25" fmla="*/ 4797725 h 4797725"/>
              <a:gd name="connsiteX26" fmla="*/ 5686417 w 7669439"/>
              <a:gd name="connsiteY26" fmla="*/ 4487874 h 4797725"/>
              <a:gd name="connsiteX27" fmla="*/ 5528698 w 7669439"/>
              <a:gd name="connsiteY27" fmla="*/ 4216166 h 4797725"/>
              <a:gd name="connsiteX28" fmla="*/ 5802992 w 7669439"/>
              <a:gd name="connsiteY28" fmla="*/ 4145271 h 4797725"/>
              <a:gd name="connsiteX29" fmla="*/ 6076406 w 7669439"/>
              <a:gd name="connsiteY29" fmla="*/ 4053016 h 4797725"/>
              <a:gd name="connsiteX30" fmla="*/ 6071962 w 7669439"/>
              <a:gd name="connsiteY30" fmla="*/ 3798335 h 4797725"/>
              <a:gd name="connsiteX31" fmla="*/ 6320146 w 7669439"/>
              <a:gd name="connsiteY31" fmla="*/ 3797519 h 4797725"/>
              <a:gd name="connsiteX32" fmla="*/ 6334177 w 7669439"/>
              <a:gd name="connsiteY32" fmla="*/ 3746936 h 4797725"/>
              <a:gd name="connsiteX33" fmla="*/ 6134947 w 7669439"/>
              <a:gd name="connsiteY33" fmla="*/ 3717778 h 4797725"/>
              <a:gd name="connsiteX34" fmla="*/ 6153026 w 7669439"/>
              <a:gd name="connsiteY34" fmla="*/ 3623310 h 4797725"/>
              <a:gd name="connsiteX35" fmla="*/ 6235555 w 7669439"/>
              <a:gd name="connsiteY35" fmla="*/ 3634117 h 4797725"/>
              <a:gd name="connsiteX36" fmla="*/ 6238369 w 7669439"/>
              <a:gd name="connsiteY36" fmla="*/ 3544360 h 4797725"/>
              <a:gd name="connsiteX37" fmla="*/ 6314786 w 7669439"/>
              <a:gd name="connsiteY37" fmla="*/ 3579500 h 4797725"/>
              <a:gd name="connsiteX38" fmla="*/ 6305329 w 7669439"/>
              <a:gd name="connsiteY38" fmla="*/ 3643133 h 4797725"/>
              <a:gd name="connsiteX39" fmla="*/ 6403947 w 7669439"/>
              <a:gd name="connsiteY39" fmla="*/ 3620474 h 4797725"/>
              <a:gd name="connsiteX40" fmla="*/ 6450276 w 7669439"/>
              <a:gd name="connsiteY40" fmla="*/ 3546339 h 4797725"/>
              <a:gd name="connsiteX41" fmla="*/ 6646108 w 7669439"/>
              <a:gd name="connsiteY41" fmla="*/ 3638316 h 4797725"/>
              <a:gd name="connsiteX42" fmla="*/ 6726375 w 7669439"/>
              <a:gd name="connsiteY42" fmla="*/ 3423673 h 4797725"/>
              <a:gd name="connsiteX43" fmla="*/ 7041983 w 7669439"/>
              <a:gd name="connsiteY43" fmla="*/ 3569880 h 4797725"/>
              <a:gd name="connsiteX44" fmla="*/ 7241176 w 7669439"/>
              <a:gd name="connsiteY44" fmla="*/ 3687786 h 4797725"/>
              <a:gd name="connsiteX45" fmla="*/ 7604842 w 7669439"/>
              <a:gd name="connsiteY45" fmla="*/ 3930940 h 4797725"/>
              <a:gd name="connsiteX46" fmla="*/ 7669439 w 7669439"/>
              <a:gd name="connsiteY46" fmla="*/ 3859077 h 4797725"/>
              <a:gd name="connsiteX47" fmla="*/ 6290508 w 7669439"/>
              <a:gd name="connsiteY47" fmla="*/ 2738648 h 4797725"/>
              <a:gd name="connsiteX48" fmla="*/ 4645575 w 7669439"/>
              <a:gd name="connsiteY48" fmla="*/ 1613627 h 4797725"/>
              <a:gd name="connsiteX49" fmla="*/ 3867373 w 7669439"/>
              <a:gd name="connsiteY49" fmla="*/ 1169547 h 4797725"/>
              <a:gd name="connsiteX50" fmla="*/ 3486103 w 7669439"/>
              <a:gd name="connsiteY50" fmla="*/ 734462 h 4797725"/>
              <a:gd name="connsiteX51" fmla="*/ 3064261 w 7669439"/>
              <a:gd name="connsiteY51" fmla="*/ 0 h 4797725"/>
              <a:gd name="connsiteX52" fmla="*/ 2538717 w 7669439"/>
              <a:gd name="connsiteY52" fmla="*/ 1150242 h 4797725"/>
              <a:gd name="connsiteX53" fmla="*/ 2253647 w 7669439"/>
              <a:gd name="connsiteY53" fmla="*/ 1163718 h 4797725"/>
              <a:gd name="connsiteX54" fmla="*/ 1912323 w 7669439"/>
              <a:gd name="connsiteY54" fmla="*/ 1219682 h 4797725"/>
              <a:gd name="connsiteX55" fmla="*/ 1399497 w 7669439"/>
              <a:gd name="connsiteY55" fmla="*/ 1273755 h 4797725"/>
              <a:gd name="connsiteX56" fmla="*/ 843361 w 7669439"/>
              <a:gd name="connsiteY56" fmla="*/ 1252083 h 4797725"/>
              <a:gd name="connsiteX57" fmla="*/ 666475 w 7669439"/>
              <a:gd name="connsiteY57" fmla="*/ 1505274 h 4797725"/>
              <a:gd name="connsiteX58" fmla="*/ 578827 w 7669439"/>
              <a:gd name="connsiteY58" fmla="*/ 1485891 h 4797725"/>
              <a:gd name="connsiteX59" fmla="*/ 517266 w 7669439"/>
              <a:gd name="connsiteY59" fmla="*/ 1629082 h 4797725"/>
              <a:gd name="connsiteX60" fmla="*/ 101102 w 7669439"/>
              <a:gd name="connsiteY60" fmla="*/ 1444309 h 4797725"/>
              <a:gd name="connsiteX61" fmla="*/ 104739 w 7669439"/>
              <a:gd name="connsiteY61" fmla="*/ 1630434 h 4797725"/>
              <a:gd name="connsiteX62" fmla="*/ 0 w 7669439"/>
              <a:gd name="connsiteY62" fmla="*/ 1751446 h 4797725"/>
              <a:gd name="connsiteX63" fmla="*/ 11458 w 7669439"/>
              <a:gd name="connsiteY63" fmla="*/ 1937703 h 4797725"/>
              <a:gd name="connsiteX64" fmla="*/ 145291 w 7669439"/>
              <a:gd name="connsiteY64" fmla="*/ 1933997 h 4797725"/>
              <a:gd name="connsiteX65" fmla="*/ 364227 w 7669439"/>
              <a:gd name="connsiteY65" fmla="*/ 2004537 h 4797725"/>
              <a:gd name="connsiteX66" fmla="*/ 558015 w 7669439"/>
              <a:gd name="connsiteY66" fmla="*/ 2138815 h 4797725"/>
              <a:gd name="connsiteX67" fmla="*/ 493191 w 7669439"/>
              <a:gd name="connsiteY67" fmla="*/ 2327027 h 4797725"/>
              <a:gd name="connsiteX68" fmla="*/ 730136 w 7669439"/>
              <a:gd name="connsiteY68" fmla="*/ 2557166 h 4797725"/>
              <a:gd name="connsiteX0" fmla="*/ 730136 w 7669439"/>
              <a:gd name="connsiteY0" fmla="*/ 2557166 h 4797725"/>
              <a:gd name="connsiteX1" fmla="*/ 582555 w 7669439"/>
              <a:gd name="connsiteY1" fmla="*/ 2913130 h 4797725"/>
              <a:gd name="connsiteX2" fmla="*/ 1581370 w 7669439"/>
              <a:gd name="connsiteY2" fmla="*/ 3328371 h 4797725"/>
              <a:gd name="connsiteX3" fmla="*/ 1389433 w 7669439"/>
              <a:gd name="connsiteY3" fmla="*/ 3800781 h 4797725"/>
              <a:gd name="connsiteX4" fmla="*/ 1116274 w 7669439"/>
              <a:gd name="connsiteY4" fmla="*/ 4441247 h 4797725"/>
              <a:gd name="connsiteX5" fmla="*/ 1432266 w 7669439"/>
              <a:gd name="connsiteY5" fmla="*/ 4330551 h 4797725"/>
              <a:gd name="connsiteX6" fmla="*/ 1636835 w 7669439"/>
              <a:gd name="connsiteY6" fmla="*/ 4056111 h 4797725"/>
              <a:gd name="connsiteX7" fmla="*/ 1719266 w 7669439"/>
              <a:gd name="connsiteY7" fmla="*/ 4074796 h 4797725"/>
              <a:gd name="connsiteX8" fmla="*/ 1687870 w 7669439"/>
              <a:gd name="connsiteY8" fmla="*/ 4158024 h 4797725"/>
              <a:gd name="connsiteX9" fmla="*/ 2041774 w 7669439"/>
              <a:gd name="connsiteY9" fmla="*/ 4274107 h 4797725"/>
              <a:gd name="connsiteX10" fmla="*/ 2106574 w 7669439"/>
              <a:gd name="connsiteY10" fmla="*/ 4300338 h 4797725"/>
              <a:gd name="connsiteX11" fmla="*/ 2105366 w 7669439"/>
              <a:gd name="connsiteY11" fmla="*/ 4205848 h 4797725"/>
              <a:gd name="connsiteX12" fmla="*/ 2152043 w 7669439"/>
              <a:gd name="connsiteY12" fmla="*/ 4009409 h 4797725"/>
              <a:gd name="connsiteX13" fmla="*/ 2236940 w 7669439"/>
              <a:gd name="connsiteY13" fmla="*/ 3535070 h 4797725"/>
              <a:gd name="connsiteX14" fmla="*/ 3122760 w 7669439"/>
              <a:gd name="connsiteY14" fmla="*/ 4229077 h 4797725"/>
              <a:gd name="connsiteX15" fmla="*/ 3405817 w 7669439"/>
              <a:gd name="connsiteY15" fmla="*/ 4375142 h 4797725"/>
              <a:gd name="connsiteX16" fmla="*/ 3609299 w 7669439"/>
              <a:gd name="connsiteY16" fmla="*/ 4411096 h 4797725"/>
              <a:gd name="connsiteX17" fmla="*/ 3882794 w 7669439"/>
              <a:gd name="connsiteY17" fmla="*/ 4461082 h 4797725"/>
              <a:gd name="connsiteX18" fmla="*/ 4143812 w 7669439"/>
              <a:gd name="connsiteY18" fmla="*/ 4524736 h 4797725"/>
              <a:gd name="connsiteX19" fmla="*/ 4217703 w 7669439"/>
              <a:gd name="connsiteY19" fmla="*/ 4484625 h 4797725"/>
              <a:gd name="connsiteX20" fmla="*/ 4210193 w 7669439"/>
              <a:gd name="connsiteY20" fmla="*/ 4020731 h 4797725"/>
              <a:gd name="connsiteX21" fmla="*/ 4217302 w 7669439"/>
              <a:gd name="connsiteY21" fmla="*/ 3726359 h 4797725"/>
              <a:gd name="connsiteX22" fmla="*/ 4269961 w 7669439"/>
              <a:gd name="connsiteY22" fmla="*/ 3681740 h 4797725"/>
              <a:gd name="connsiteX23" fmla="*/ 4753731 w 7669439"/>
              <a:gd name="connsiteY23" fmla="*/ 4064703 h 4797725"/>
              <a:gd name="connsiteX24" fmla="*/ 5094939 w 7669439"/>
              <a:gd name="connsiteY24" fmla="*/ 4319555 h 4797725"/>
              <a:gd name="connsiteX25" fmla="*/ 5679413 w 7669439"/>
              <a:gd name="connsiteY25" fmla="*/ 4797725 h 4797725"/>
              <a:gd name="connsiteX26" fmla="*/ 5686417 w 7669439"/>
              <a:gd name="connsiteY26" fmla="*/ 4487874 h 4797725"/>
              <a:gd name="connsiteX27" fmla="*/ 5528698 w 7669439"/>
              <a:gd name="connsiteY27" fmla="*/ 4216166 h 4797725"/>
              <a:gd name="connsiteX28" fmla="*/ 5802992 w 7669439"/>
              <a:gd name="connsiteY28" fmla="*/ 4145271 h 4797725"/>
              <a:gd name="connsiteX29" fmla="*/ 6076406 w 7669439"/>
              <a:gd name="connsiteY29" fmla="*/ 4053016 h 4797725"/>
              <a:gd name="connsiteX30" fmla="*/ 6071962 w 7669439"/>
              <a:gd name="connsiteY30" fmla="*/ 3798335 h 4797725"/>
              <a:gd name="connsiteX31" fmla="*/ 6320146 w 7669439"/>
              <a:gd name="connsiteY31" fmla="*/ 3797519 h 4797725"/>
              <a:gd name="connsiteX32" fmla="*/ 6334177 w 7669439"/>
              <a:gd name="connsiteY32" fmla="*/ 3746936 h 4797725"/>
              <a:gd name="connsiteX33" fmla="*/ 6134947 w 7669439"/>
              <a:gd name="connsiteY33" fmla="*/ 3717778 h 4797725"/>
              <a:gd name="connsiteX34" fmla="*/ 6153026 w 7669439"/>
              <a:gd name="connsiteY34" fmla="*/ 3623310 h 4797725"/>
              <a:gd name="connsiteX35" fmla="*/ 6235555 w 7669439"/>
              <a:gd name="connsiteY35" fmla="*/ 3634117 h 4797725"/>
              <a:gd name="connsiteX36" fmla="*/ 6238369 w 7669439"/>
              <a:gd name="connsiteY36" fmla="*/ 3544360 h 4797725"/>
              <a:gd name="connsiteX37" fmla="*/ 6314786 w 7669439"/>
              <a:gd name="connsiteY37" fmla="*/ 3579500 h 4797725"/>
              <a:gd name="connsiteX38" fmla="*/ 6305329 w 7669439"/>
              <a:gd name="connsiteY38" fmla="*/ 3643133 h 4797725"/>
              <a:gd name="connsiteX39" fmla="*/ 6403947 w 7669439"/>
              <a:gd name="connsiteY39" fmla="*/ 3620474 h 4797725"/>
              <a:gd name="connsiteX40" fmla="*/ 6450276 w 7669439"/>
              <a:gd name="connsiteY40" fmla="*/ 3546339 h 4797725"/>
              <a:gd name="connsiteX41" fmla="*/ 6646108 w 7669439"/>
              <a:gd name="connsiteY41" fmla="*/ 3638316 h 4797725"/>
              <a:gd name="connsiteX42" fmla="*/ 6726375 w 7669439"/>
              <a:gd name="connsiteY42" fmla="*/ 3423673 h 4797725"/>
              <a:gd name="connsiteX43" fmla="*/ 7041983 w 7669439"/>
              <a:gd name="connsiteY43" fmla="*/ 3569880 h 4797725"/>
              <a:gd name="connsiteX44" fmla="*/ 7241176 w 7669439"/>
              <a:gd name="connsiteY44" fmla="*/ 3687786 h 4797725"/>
              <a:gd name="connsiteX45" fmla="*/ 7604842 w 7669439"/>
              <a:gd name="connsiteY45" fmla="*/ 3930940 h 4797725"/>
              <a:gd name="connsiteX46" fmla="*/ 7669439 w 7669439"/>
              <a:gd name="connsiteY46" fmla="*/ 3859077 h 4797725"/>
              <a:gd name="connsiteX47" fmla="*/ 6290508 w 7669439"/>
              <a:gd name="connsiteY47" fmla="*/ 2738648 h 4797725"/>
              <a:gd name="connsiteX48" fmla="*/ 4645575 w 7669439"/>
              <a:gd name="connsiteY48" fmla="*/ 1613627 h 4797725"/>
              <a:gd name="connsiteX49" fmla="*/ 3867373 w 7669439"/>
              <a:gd name="connsiteY49" fmla="*/ 1169547 h 4797725"/>
              <a:gd name="connsiteX50" fmla="*/ 3486103 w 7669439"/>
              <a:gd name="connsiteY50" fmla="*/ 734462 h 4797725"/>
              <a:gd name="connsiteX51" fmla="*/ 3064261 w 7669439"/>
              <a:gd name="connsiteY51" fmla="*/ 0 h 4797725"/>
              <a:gd name="connsiteX52" fmla="*/ 2538717 w 7669439"/>
              <a:gd name="connsiteY52" fmla="*/ 1150242 h 4797725"/>
              <a:gd name="connsiteX53" fmla="*/ 2253647 w 7669439"/>
              <a:gd name="connsiteY53" fmla="*/ 1163718 h 4797725"/>
              <a:gd name="connsiteX54" fmla="*/ 1912323 w 7669439"/>
              <a:gd name="connsiteY54" fmla="*/ 1219682 h 4797725"/>
              <a:gd name="connsiteX55" fmla="*/ 1399497 w 7669439"/>
              <a:gd name="connsiteY55" fmla="*/ 1273755 h 4797725"/>
              <a:gd name="connsiteX56" fmla="*/ 843361 w 7669439"/>
              <a:gd name="connsiteY56" fmla="*/ 1252083 h 4797725"/>
              <a:gd name="connsiteX57" fmla="*/ 666475 w 7669439"/>
              <a:gd name="connsiteY57" fmla="*/ 1505274 h 4797725"/>
              <a:gd name="connsiteX58" fmla="*/ 578827 w 7669439"/>
              <a:gd name="connsiteY58" fmla="*/ 1485891 h 4797725"/>
              <a:gd name="connsiteX59" fmla="*/ 517266 w 7669439"/>
              <a:gd name="connsiteY59" fmla="*/ 1629082 h 4797725"/>
              <a:gd name="connsiteX60" fmla="*/ 101102 w 7669439"/>
              <a:gd name="connsiteY60" fmla="*/ 1444309 h 4797725"/>
              <a:gd name="connsiteX61" fmla="*/ 104739 w 7669439"/>
              <a:gd name="connsiteY61" fmla="*/ 1630434 h 4797725"/>
              <a:gd name="connsiteX62" fmla="*/ 0 w 7669439"/>
              <a:gd name="connsiteY62" fmla="*/ 1751446 h 4797725"/>
              <a:gd name="connsiteX63" fmla="*/ 11458 w 7669439"/>
              <a:gd name="connsiteY63" fmla="*/ 1937703 h 4797725"/>
              <a:gd name="connsiteX64" fmla="*/ 145291 w 7669439"/>
              <a:gd name="connsiteY64" fmla="*/ 1933997 h 4797725"/>
              <a:gd name="connsiteX65" fmla="*/ 364227 w 7669439"/>
              <a:gd name="connsiteY65" fmla="*/ 2004537 h 4797725"/>
              <a:gd name="connsiteX66" fmla="*/ 558015 w 7669439"/>
              <a:gd name="connsiteY66" fmla="*/ 2138815 h 4797725"/>
              <a:gd name="connsiteX67" fmla="*/ 493191 w 7669439"/>
              <a:gd name="connsiteY67" fmla="*/ 2327027 h 4797725"/>
              <a:gd name="connsiteX68" fmla="*/ 730136 w 7669439"/>
              <a:gd name="connsiteY68" fmla="*/ 2557166 h 4797725"/>
              <a:gd name="connsiteX0" fmla="*/ 730136 w 7669439"/>
              <a:gd name="connsiteY0" fmla="*/ 2557166 h 4797725"/>
              <a:gd name="connsiteX1" fmla="*/ 582555 w 7669439"/>
              <a:gd name="connsiteY1" fmla="*/ 2913130 h 4797725"/>
              <a:gd name="connsiteX2" fmla="*/ 1581370 w 7669439"/>
              <a:gd name="connsiteY2" fmla="*/ 3328371 h 4797725"/>
              <a:gd name="connsiteX3" fmla="*/ 1389433 w 7669439"/>
              <a:gd name="connsiteY3" fmla="*/ 3800781 h 4797725"/>
              <a:gd name="connsiteX4" fmla="*/ 1116274 w 7669439"/>
              <a:gd name="connsiteY4" fmla="*/ 4441247 h 4797725"/>
              <a:gd name="connsiteX5" fmla="*/ 1432266 w 7669439"/>
              <a:gd name="connsiteY5" fmla="*/ 4330551 h 4797725"/>
              <a:gd name="connsiteX6" fmla="*/ 1636835 w 7669439"/>
              <a:gd name="connsiteY6" fmla="*/ 4069592 h 4797725"/>
              <a:gd name="connsiteX7" fmla="*/ 1719266 w 7669439"/>
              <a:gd name="connsiteY7" fmla="*/ 4074796 h 4797725"/>
              <a:gd name="connsiteX8" fmla="*/ 1687870 w 7669439"/>
              <a:gd name="connsiteY8" fmla="*/ 4158024 h 4797725"/>
              <a:gd name="connsiteX9" fmla="*/ 2041774 w 7669439"/>
              <a:gd name="connsiteY9" fmla="*/ 4274107 h 4797725"/>
              <a:gd name="connsiteX10" fmla="*/ 2106574 w 7669439"/>
              <a:gd name="connsiteY10" fmla="*/ 4300338 h 4797725"/>
              <a:gd name="connsiteX11" fmla="*/ 2105366 w 7669439"/>
              <a:gd name="connsiteY11" fmla="*/ 4205848 h 4797725"/>
              <a:gd name="connsiteX12" fmla="*/ 2152043 w 7669439"/>
              <a:gd name="connsiteY12" fmla="*/ 4009409 h 4797725"/>
              <a:gd name="connsiteX13" fmla="*/ 2236940 w 7669439"/>
              <a:gd name="connsiteY13" fmla="*/ 3535070 h 4797725"/>
              <a:gd name="connsiteX14" fmla="*/ 3122760 w 7669439"/>
              <a:gd name="connsiteY14" fmla="*/ 4229077 h 4797725"/>
              <a:gd name="connsiteX15" fmla="*/ 3405817 w 7669439"/>
              <a:gd name="connsiteY15" fmla="*/ 4375142 h 4797725"/>
              <a:gd name="connsiteX16" fmla="*/ 3609299 w 7669439"/>
              <a:gd name="connsiteY16" fmla="*/ 4411096 h 4797725"/>
              <a:gd name="connsiteX17" fmla="*/ 3882794 w 7669439"/>
              <a:gd name="connsiteY17" fmla="*/ 4461082 h 4797725"/>
              <a:gd name="connsiteX18" fmla="*/ 4143812 w 7669439"/>
              <a:gd name="connsiteY18" fmla="*/ 4524736 h 4797725"/>
              <a:gd name="connsiteX19" fmla="*/ 4217703 w 7669439"/>
              <a:gd name="connsiteY19" fmla="*/ 4484625 h 4797725"/>
              <a:gd name="connsiteX20" fmla="*/ 4210193 w 7669439"/>
              <a:gd name="connsiteY20" fmla="*/ 4020731 h 4797725"/>
              <a:gd name="connsiteX21" fmla="*/ 4217302 w 7669439"/>
              <a:gd name="connsiteY21" fmla="*/ 3726359 h 4797725"/>
              <a:gd name="connsiteX22" fmla="*/ 4269961 w 7669439"/>
              <a:gd name="connsiteY22" fmla="*/ 3681740 h 4797725"/>
              <a:gd name="connsiteX23" fmla="*/ 4753731 w 7669439"/>
              <a:gd name="connsiteY23" fmla="*/ 4064703 h 4797725"/>
              <a:gd name="connsiteX24" fmla="*/ 5094939 w 7669439"/>
              <a:gd name="connsiteY24" fmla="*/ 4319555 h 4797725"/>
              <a:gd name="connsiteX25" fmla="*/ 5679413 w 7669439"/>
              <a:gd name="connsiteY25" fmla="*/ 4797725 h 4797725"/>
              <a:gd name="connsiteX26" fmla="*/ 5686417 w 7669439"/>
              <a:gd name="connsiteY26" fmla="*/ 4487874 h 4797725"/>
              <a:gd name="connsiteX27" fmla="*/ 5528698 w 7669439"/>
              <a:gd name="connsiteY27" fmla="*/ 4216166 h 4797725"/>
              <a:gd name="connsiteX28" fmla="*/ 5802992 w 7669439"/>
              <a:gd name="connsiteY28" fmla="*/ 4145271 h 4797725"/>
              <a:gd name="connsiteX29" fmla="*/ 6076406 w 7669439"/>
              <a:gd name="connsiteY29" fmla="*/ 4053016 h 4797725"/>
              <a:gd name="connsiteX30" fmla="*/ 6071962 w 7669439"/>
              <a:gd name="connsiteY30" fmla="*/ 3798335 h 4797725"/>
              <a:gd name="connsiteX31" fmla="*/ 6320146 w 7669439"/>
              <a:gd name="connsiteY31" fmla="*/ 3797519 h 4797725"/>
              <a:gd name="connsiteX32" fmla="*/ 6334177 w 7669439"/>
              <a:gd name="connsiteY32" fmla="*/ 3746936 h 4797725"/>
              <a:gd name="connsiteX33" fmla="*/ 6134947 w 7669439"/>
              <a:gd name="connsiteY33" fmla="*/ 3717778 h 4797725"/>
              <a:gd name="connsiteX34" fmla="*/ 6153026 w 7669439"/>
              <a:gd name="connsiteY34" fmla="*/ 3623310 h 4797725"/>
              <a:gd name="connsiteX35" fmla="*/ 6235555 w 7669439"/>
              <a:gd name="connsiteY35" fmla="*/ 3634117 h 4797725"/>
              <a:gd name="connsiteX36" fmla="*/ 6238369 w 7669439"/>
              <a:gd name="connsiteY36" fmla="*/ 3544360 h 4797725"/>
              <a:gd name="connsiteX37" fmla="*/ 6314786 w 7669439"/>
              <a:gd name="connsiteY37" fmla="*/ 3579500 h 4797725"/>
              <a:gd name="connsiteX38" fmla="*/ 6305329 w 7669439"/>
              <a:gd name="connsiteY38" fmla="*/ 3643133 h 4797725"/>
              <a:gd name="connsiteX39" fmla="*/ 6403947 w 7669439"/>
              <a:gd name="connsiteY39" fmla="*/ 3620474 h 4797725"/>
              <a:gd name="connsiteX40" fmla="*/ 6450276 w 7669439"/>
              <a:gd name="connsiteY40" fmla="*/ 3546339 h 4797725"/>
              <a:gd name="connsiteX41" fmla="*/ 6646108 w 7669439"/>
              <a:gd name="connsiteY41" fmla="*/ 3638316 h 4797725"/>
              <a:gd name="connsiteX42" fmla="*/ 6726375 w 7669439"/>
              <a:gd name="connsiteY42" fmla="*/ 3423673 h 4797725"/>
              <a:gd name="connsiteX43" fmla="*/ 7041983 w 7669439"/>
              <a:gd name="connsiteY43" fmla="*/ 3569880 h 4797725"/>
              <a:gd name="connsiteX44" fmla="*/ 7241176 w 7669439"/>
              <a:gd name="connsiteY44" fmla="*/ 3687786 h 4797725"/>
              <a:gd name="connsiteX45" fmla="*/ 7604842 w 7669439"/>
              <a:gd name="connsiteY45" fmla="*/ 3930940 h 4797725"/>
              <a:gd name="connsiteX46" fmla="*/ 7669439 w 7669439"/>
              <a:gd name="connsiteY46" fmla="*/ 3859077 h 4797725"/>
              <a:gd name="connsiteX47" fmla="*/ 6290508 w 7669439"/>
              <a:gd name="connsiteY47" fmla="*/ 2738648 h 4797725"/>
              <a:gd name="connsiteX48" fmla="*/ 4645575 w 7669439"/>
              <a:gd name="connsiteY48" fmla="*/ 1613627 h 4797725"/>
              <a:gd name="connsiteX49" fmla="*/ 3867373 w 7669439"/>
              <a:gd name="connsiteY49" fmla="*/ 1169547 h 4797725"/>
              <a:gd name="connsiteX50" fmla="*/ 3486103 w 7669439"/>
              <a:gd name="connsiteY50" fmla="*/ 734462 h 4797725"/>
              <a:gd name="connsiteX51" fmla="*/ 3064261 w 7669439"/>
              <a:gd name="connsiteY51" fmla="*/ 0 h 4797725"/>
              <a:gd name="connsiteX52" fmla="*/ 2538717 w 7669439"/>
              <a:gd name="connsiteY52" fmla="*/ 1150242 h 4797725"/>
              <a:gd name="connsiteX53" fmla="*/ 2253647 w 7669439"/>
              <a:gd name="connsiteY53" fmla="*/ 1163718 h 4797725"/>
              <a:gd name="connsiteX54" fmla="*/ 1912323 w 7669439"/>
              <a:gd name="connsiteY54" fmla="*/ 1219682 h 4797725"/>
              <a:gd name="connsiteX55" fmla="*/ 1399497 w 7669439"/>
              <a:gd name="connsiteY55" fmla="*/ 1273755 h 4797725"/>
              <a:gd name="connsiteX56" fmla="*/ 843361 w 7669439"/>
              <a:gd name="connsiteY56" fmla="*/ 1252083 h 4797725"/>
              <a:gd name="connsiteX57" fmla="*/ 666475 w 7669439"/>
              <a:gd name="connsiteY57" fmla="*/ 1505274 h 4797725"/>
              <a:gd name="connsiteX58" fmla="*/ 578827 w 7669439"/>
              <a:gd name="connsiteY58" fmla="*/ 1485891 h 4797725"/>
              <a:gd name="connsiteX59" fmla="*/ 517266 w 7669439"/>
              <a:gd name="connsiteY59" fmla="*/ 1629082 h 4797725"/>
              <a:gd name="connsiteX60" fmla="*/ 101102 w 7669439"/>
              <a:gd name="connsiteY60" fmla="*/ 1444309 h 4797725"/>
              <a:gd name="connsiteX61" fmla="*/ 104739 w 7669439"/>
              <a:gd name="connsiteY61" fmla="*/ 1630434 h 4797725"/>
              <a:gd name="connsiteX62" fmla="*/ 0 w 7669439"/>
              <a:gd name="connsiteY62" fmla="*/ 1751446 h 4797725"/>
              <a:gd name="connsiteX63" fmla="*/ 11458 w 7669439"/>
              <a:gd name="connsiteY63" fmla="*/ 1937703 h 4797725"/>
              <a:gd name="connsiteX64" fmla="*/ 145291 w 7669439"/>
              <a:gd name="connsiteY64" fmla="*/ 1933997 h 4797725"/>
              <a:gd name="connsiteX65" fmla="*/ 364227 w 7669439"/>
              <a:gd name="connsiteY65" fmla="*/ 2004537 h 4797725"/>
              <a:gd name="connsiteX66" fmla="*/ 558015 w 7669439"/>
              <a:gd name="connsiteY66" fmla="*/ 2138815 h 4797725"/>
              <a:gd name="connsiteX67" fmla="*/ 493191 w 7669439"/>
              <a:gd name="connsiteY67" fmla="*/ 2327027 h 4797725"/>
              <a:gd name="connsiteX68" fmla="*/ 730136 w 7669439"/>
              <a:gd name="connsiteY68" fmla="*/ 2557166 h 4797725"/>
              <a:gd name="connsiteX0" fmla="*/ 730136 w 7669439"/>
              <a:gd name="connsiteY0" fmla="*/ 2557166 h 4797725"/>
              <a:gd name="connsiteX1" fmla="*/ 582555 w 7669439"/>
              <a:gd name="connsiteY1" fmla="*/ 2913130 h 4797725"/>
              <a:gd name="connsiteX2" fmla="*/ 1581370 w 7669439"/>
              <a:gd name="connsiteY2" fmla="*/ 3328371 h 4797725"/>
              <a:gd name="connsiteX3" fmla="*/ 1389433 w 7669439"/>
              <a:gd name="connsiteY3" fmla="*/ 3800781 h 4797725"/>
              <a:gd name="connsiteX4" fmla="*/ 1116274 w 7669439"/>
              <a:gd name="connsiteY4" fmla="*/ 4441247 h 4797725"/>
              <a:gd name="connsiteX5" fmla="*/ 1432266 w 7669439"/>
              <a:gd name="connsiteY5" fmla="*/ 4330551 h 4797725"/>
              <a:gd name="connsiteX6" fmla="*/ 1636835 w 7669439"/>
              <a:gd name="connsiteY6" fmla="*/ 4069592 h 4797725"/>
              <a:gd name="connsiteX7" fmla="*/ 1705785 w 7669439"/>
              <a:gd name="connsiteY7" fmla="*/ 4084905 h 4797725"/>
              <a:gd name="connsiteX8" fmla="*/ 1687870 w 7669439"/>
              <a:gd name="connsiteY8" fmla="*/ 4158024 h 4797725"/>
              <a:gd name="connsiteX9" fmla="*/ 2041774 w 7669439"/>
              <a:gd name="connsiteY9" fmla="*/ 4274107 h 4797725"/>
              <a:gd name="connsiteX10" fmla="*/ 2106574 w 7669439"/>
              <a:gd name="connsiteY10" fmla="*/ 4300338 h 4797725"/>
              <a:gd name="connsiteX11" fmla="*/ 2105366 w 7669439"/>
              <a:gd name="connsiteY11" fmla="*/ 4205848 h 4797725"/>
              <a:gd name="connsiteX12" fmla="*/ 2152043 w 7669439"/>
              <a:gd name="connsiteY12" fmla="*/ 4009409 h 4797725"/>
              <a:gd name="connsiteX13" fmla="*/ 2236940 w 7669439"/>
              <a:gd name="connsiteY13" fmla="*/ 3535070 h 4797725"/>
              <a:gd name="connsiteX14" fmla="*/ 3122760 w 7669439"/>
              <a:gd name="connsiteY14" fmla="*/ 4229077 h 4797725"/>
              <a:gd name="connsiteX15" fmla="*/ 3405817 w 7669439"/>
              <a:gd name="connsiteY15" fmla="*/ 4375142 h 4797725"/>
              <a:gd name="connsiteX16" fmla="*/ 3609299 w 7669439"/>
              <a:gd name="connsiteY16" fmla="*/ 4411096 h 4797725"/>
              <a:gd name="connsiteX17" fmla="*/ 3882794 w 7669439"/>
              <a:gd name="connsiteY17" fmla="*/ 4461082 h 4797725"/>
              <a:gd name="connsiteX18" fmla="*/ 4143812 w 7669439"/>
              <a:gd name="connsiteY18" fmla="*/ 4524736 h 4797725"/>
              <a:gd name="connsiteX19" fmla="*/ 4217703 w 7669439"/>
              <a:gd name="connsiteY19" fmla="*/ 4484625 h 4797725"/>
              <a:gd name="connsiteX20" fmla="*/ 4210193 w 7669439"/>
              <a:gd name="connsiteY20" fmla="*/ 4020731 h 4797725"/>
              <a:gd name="connsiteX21" fmla="*/ 4217302 w 7669439"/>
              <a:gd name="connsiteY21" fmla="*/ 3726359 h 4797725"/>
              <a:gd name="connsiteX22" fmla="*/ 4269961 w 7669439"/>
              <a:gd name="connsiteY22" fmla="*/ 3681740 h 4797725"/>
              <a:gd name="connsiteX23" fmla="*/ 4753731 w 7669439"/>
              <a:gd name="connsiteY23" fmla="*/ 4064703 h 4797725"/>
              <a:gd name="connsiteX24" fmla="*/ 5094939 w 7669439"/>
              <a:gd name="connsiteY24" fmla="*/ 4319555 h 4797725"/>
              <a:gd name="connsiteX25" fmla="*/ 5679413 w 7669439"/>
              <a:gd name="connsiteY25" fmla="*/ 4797725 h 4797725"/>
              <a:gd name="connsiteX26" fmla="*/ 5686417 w 7669439"/>
              <a:gd name="connsiteY26" fmla="*/ 4487874 h 4797725"/>
              <a:gd name="connsiteX27" fmla="*/ 5528698 w 7669439"/>
              <a:gd name="connsiteY27" fmla="*/ 4216166 h 4797725"/>
              <a:gd name="connsiteX28" fmla="*/ 5802992 w 7669439"/>
              <a:gd name="connsiteY28" fmla="*/ 4145271 h 4797725"/>
              <a:gd name="connsiteX29" fmla="*/ 6076406 w 7669439"/>
              <a:gd name="connsiteY29" fmla="*/ 4053016 h 4797725"/>
              <a:gd name="connsiteX30" fmla="*/ 6071962 w 7669439"/>
              <a:gd name="connsiteY30" fmla="*/ 3798335 h 4797725"/>
              <a:gd name="connsiteX31" fmla="*/ 6320146 w 7669439"/>
              <a:gd name="connsiteY31" fmla="*/ 3797519 h 4797725"/>
              <a:gd name="connsiteX32" fmla="*/ 6334177 w 7669439"/>
              <a:gd name="connsiteY32" fmla="*/ 3746936 h 4797725"/>
              <a:gd name="connsiteX33" fmla="*/ 6134947 w 7669439"/>
              <a:gd name="connsiteY33" fmla="*/ 3717778 h 4797725"/>
              <a:gd name="connsiteX34" fmla="*/ 6153026 w 7669439"/>
              <a:gd name="connsiteY34" fmla="*/ 3623310 h 4797725"/>
              <a:gd name="connsiteX35" fmla="*/ 6235555 w 7669439"/>
              <a:gd name="connsiteY35" fmla="*/ 3634117 h 4797725"/>
              <a:gd name="connsiteX36" fmla="*/ 6238369 w 7669439"/>
              <a:gd name="connsiteY36" fmla="*/ 3544360 h 4797725"/>
              <a:gd name="connsiteX37" fmla="*/ 6314786 w 7669439"/>
              <a:gd name="connsiteY37" fmla="*/ 3579500 h 4797725"/>
              <a:gd name="connsiteX38" fmla="*/ 6305329 w 7669439"/>
              <a:gd name="connsiteY38" fmla="*/ 3643133 h 4797725"/>
              <a:gd name="connsiteX39" fmla="*/ 6403947 w 7669439"/>
              <a:gd name="connsiteY39" fmla="*/ 3620474 h 4797725"/>
              <a:gd name="connsiteX40" fmla="*/ 6450276 w 7669439"/>
              <a:gd name="connsiteY40" fmla="*/ 3546339 h 4797725"/>
              <a:gd name="connsiteX41" fmla="*/ 6646108 w 7669439"/>
              <a:gd name="connsiteY41" fmla="*/ 3638316 h 4797725"/>
              <a:gd name="connsiteX42" fmla="*/ 6726375 w 7669439"/>
              <a:gd name="connsiteY42" fmla="*/ 3423673 h 4797725"/>
              <a:gd name="connsiteX43" fmla="*/ 7041983 w 7669439"/>
              <a:gd name="connsiteY43" fmla="*/ 3569880 h 4797725"/>
              <a:gd name="connsiteX44" fmla="*/ 7241176 w 7669439"/>
              <a:gd name="connsiteY44" fmla="*/ 3687786 h 4797725"/>
              <a:gd name="connsiteX45" fmla="*/ 7604842 w 7669439"/>
              <a:gd name="connsiteY45" fmla="*/ 3930940 h 4797725"/>
              <a:gd name="connsiteX46" fmla="*/ 7669439 w 7669439"/>
              <a:gd name="connsiteY46" fmla="*/ 3859077 h 4797725"/>
              <a:gd name="connsiteX47" fmla="*/ 6290508 w 7669439"/>
              <a:gd name="connsiteY47" fmla="*/ 2738648 h 4797725"/>
              <a:gd name="connsiteX48" fmla="*/ 4645575 w 7669439"/>
              <a:gd name="connsiteY48" fmla="*/ 1613627 h 4797725"/>
              <a:gd name="connsiteX49" fmla="*/ 3867373 w 7669439"/>
              <a:gd name="connsiteY49" fmla="*/ 1169547 h 4797725"/>
              <a:gd name="connsiteX50" fmla="*/ 3486103 w 7669439"/>
              <a:gd name="connsiteY50" fmla="*/ 734462 h 4797725"/>
              <a:gd name="connsiteX51" fmla="*/ 3064261 w 7669439"/>
              <a:gd name="connsiteY51" fmla="*/ 0 h 4797725"/>
              <a:gd name="connsiteX52" fmla="*/ 2538717 w 7669439"/>
              <a:gd name="connsiteY52" fmla="*/ 1150242 h 4797725"/>
              <a:gd name="connsiteX53" fmla="*/ 2253647 w 7669439"/>
              <a:gd name="connsiteY53" fmla="*/ 1163718 h 4797725"/>
              <a:gd name="connsiteX54" fmla="*/ 1912323 w 7669439"/>
              <a:gd name="connsiteY54" fmla="*/ 1219682 h 4797725"/>
              <a:gd name="connsiteX55" fmla="*/ 1399497 w 7669439"/>
              <a:gd name="connsiteY55" fmla="*/ 1273755 h 4797725"/>
              <a:gd name="connsiteX56" fmla="*/ 843361 w 7669439"/>
              <a:gd name="connsiteY56" fmla="*/ 1252083 h 4797725"/>
              <a:gd name="connsiteX57" fmla="*/ 666475 w 7669439"/>
              <a:gd name="connsiteY57" fmla="*/ 1505274 h 4797725"/>
              <a:gd name="connsiteX58" fmla="*/ 578827 w 7669439"/>
              <a:gd name="connsiteY58" fmla="*/ 1485891 h 4797725"/>
              <a:gd name="connsiteX59" fmla="*/ 517266 w 7669439"/>
              <a:gd name="connsiteY59" fmla="*/ 1629082 h 4797725"/>
              <a:gd name="connsiteX60" fmla="*/ 101102 w 7669439"/>
              <a:gd name="connsiteY60" fmla="*/ 1444309 h 4797725"/>
              <a:gd name="connsiteX61" fmla="*/ 104739 w 7669439"/>
              <a:gd name="connsiteY61" fmla="*/ 1630434 h 4797725"/>
              <a:gd name="connsiteX62" fmla="*/ 0 w 7669439"/>
              <a:gd name="connsiteY62" fmla="*/ 1751446 h 4797725"/>
              <a:gd name="connsiteX63" fmla="*/ 11458 w 7669439"/>
              <a:gd name="connsiteY63" fmla="*/ 1937703 h 4797725"/>
              <a:gd name="connsiteX64" fmla="*/ 145291 w 7669439"/>
              <a:gd name="connsiteY64" fmla="*/ 1933997 h 4797725"/>
              <a:gd name="connsiteX65" fmla="*/ 364227 w 7669439"/>
              <a:gd name="connsiteY65" fmla="*/ 2004537 h 4797725"/>
              <a:gd name="connsiteX66" fmla="*/ 558015 w 7669439"/>
              <a:gd name="connsiteY66" fmla="*/ 2138815 h 4797725"/>
              <a:gd name="connsiteX67" fmla="*/ 493191 w 7669439"/>
              <a:gd name="connsiteY67" fmla="*/ 2327027 h 4797725"/>
              <a:gd name="connsiteX68" fmla="*/ 730136 w 7669439"/>
              <a:gd name="connsiteY68" fmla="*/ 2557166 h 4797725"/>
              <a:gd name="connsiteX0" fmla="*/ 730136 w 7669439"/>
              <a:gd name="connsiteY0" fmla="*/ 2557166 h 4797725"/>
              <a:gd name="connsiteX1" fmla="*/ 582555 w 7669439"/>
              <a:gd name="connsiteY1" fmla="*/ 2913130 h 4797725"/>
              <a:gd name="connsiteX2" fmla="*/ 1581370 w 7669439"/>
              <a:gd name="connsiteY2" fmla="*/ 3328371 h 4797725"/>
              <a:gd name="connsiteX3" fmla="*/ 1389433 w 7669439"/>
              <a:gd name="connsiteY3" fmla="*/ 3800781 h 4797725"/>
              <a:gd name="connsiteX4" fmla="*/ 1116274 w 7669439"/>
              <a:gd name="connsiteY4" fmla="*/ 4441247 h 4797725"/>
              <a:gd name="connsiteX5" fmla="*/ 1432266 w 7669439"/>
              <a:gd name="connsiteY5" fmla="*/ 4330551 h 4797725"/>
              <a:gd name="connsiteX6" fmla="*/ 1636835 w 7669439"/>
              <a:gd name="connsiteY6" fmla="*/ 4069592 h 4797725"/>
              <a:gd name="connsiteX7" fmla="*/ 1705785 w 7669439"/>
              <a:gd name="connsiteY7" fmla="*/ 4084905 h 4797725"/>
              <a:gd name="connsiteX8" fmla="*/ 1687870 w 7669439"/>
              <a:gd name="connsiteY8" fmla="*/ 4158024 h 4797725"/>
              <a:gd name="connsiteX9" fmla="*/ 1900234 w 7669439"/>
              <a:gd name="connsiteY9" fmla="*/ 4287586 h 4797725"/>
              <a:gd name="connsiteX10" fmla="*/ 2106574 w 7669439"/>
              <a:gd name="connsiteY10" fmla="*/ 4300338 h 4797725"/>
              <a:gd name="connsiteX11" fmla="*/ 2105366 w 7669439"/>
              <a:gd name="connsiteY11" fmla="*/ 4205848 h 4797725"/>
              <a:gd name="connsiteX12" fmla="*/ 2152043 w 7669439"/>
              <a:gd name="connsiteY12" fmla="*/ 4009409 h 4797725"/>
              <a:gd name="connsiteX13" fmla="*/ 2236940 w 7669439"/>
              <a:gd name="connsiteY13" fmla="*/ 3535070 h 4797725"/>
              <a:gd name="connsiteX14" fmla="*/ 3122760 w 7669439"/>
              <a:gd name="connsiteY14" fmla="*/ 4229077 h 4797725"/>
              <a:gd name="connsiteX15" fmla="*/ 3405817 w 7669439"/>
              <a:gd name="connsiteY15" fmla="*/ 4375142 h 4797725"/>
              <a:gd name="connsiteX16" fmla="*/ 3609299 w 7669439"/>
              <a:gd name="connsiteY16" fmla="*/ 4411096 h 4797725"/>
              <a:gd name="connsiteX17" fmla="*/ 3882794 w 7669439"/>
              <a:gd name="connsiteY17" fmla="*/ 4461082 h 4797725"/>
              <a:gd name="connsiteX18" fmla="*/ 4143812 w 7669439"/>
              <a:gd name="connsiteY18" fmla="*/ 4524736 h 4797725"/>
              <a:gd name="connsiteX19" fmla="*/ 4217703 w 7669439"/>
              <a:gd name="connsiteY19" fmla="*/ 4484625 h 4797725"/>
              <a:gd name="connsiteX20" fmla="*/ 4210193 w 7669439"/>
              <a:gd name="connsiteY20" fmla="*/ 4020731 h 4797725"/>
              <a:gd name="connsiteX21" fmla="*/ 4217302 w 7669439"/>
              <a:gd name="connsiteY21" fmla="*/ 3726359 h 4797725"/>
              <a:gd name="connsiteX22" fmla="*/ 4269961 w 7669439"/>
              <a:gd name="connsiteY22" fmla="*/ 3681740 h 4797725"/>
              <a:gd name="connsiteX23" fmla="*/ 4753731 w 7669439"/>
              <a:gd name="connsiteY23" fmla="*/ 4064703 h 4797725"/>
              <a:gd name="connsiteX24" fmla="*/ 5094939 w 7669439"/>
              <a:gd name="connsiteY24" fmla="*/ 4319555 h 4797725"/>
              <a:gd name="connsiteX25" fmla="*/ 5679413 w 7669439"/>
              <a:gd name="connsiteY25" fmla="*/ 4797725 h 4797725"/>
              <a:gd name="connsiteX26" fmla="*/ 5686417 w 7669439"/>
              <a:gd name="connsiteY26" fmla="*/ 4487874 h 4797725"/>
              <a:gd name="connsiteX27" fmla="*/ 5528698 w 7669439"/>
              <a:gd name="connsiteY27" fmla="*/ 4216166 h 4797725"/>
              <a:gd name="connsiteX28" fmla="*/ 5802992 w 7669439"/>
              <a:gd name="connsiteY28" fmla="*/ 4145271 h 4797725"/>
              <a:gd name="connsiteX29" fmla="*/ 6076406 w 7669439"/>
              <a:gd name="connsiteY29" fmla="*/ 4053016 h 4797725"/>
              <a:gd name="connsiteX30" fmla="*/ 6071962 w 7669439"/>
              <a:gd name="connsiteY30" fmla="*/ 3798335 h 4797725"/>
              <a:gd name="connsiteX31" fmla="*/ 6320146 w 7669439"/>
              <a:gd name="connsiteY31" fmla="*/ 3797519 h 4797725"/>
              <a:gd name="connsiteX32" fmla="*/ 6334177 w 7669439"/>
              <a:gd name="connsiteY32" fmla="*/ 3746936 h 4797725"/>
              <a:gd name="connsiteX33" fmla="*/ 6134947 w 7669439"/>
              <a:gd name="connsiteY33" fmla="*/ 3717778 h 4797725"/>
              <a:gd name="connsiteX34" fmla="*/ 6153026 w 7669439"/>
              <a:gd name="connsiteY34" fmla="*/ 3623310 h 4797725"/>
              <a:gd name="connsiteX35" fmla="*/ 6235555 w 7669439"/>
              <a:gd name="connsiteY35" fmla="*/ 3634117 h 4797725"/>
              <a:gd name="connsiteX36" fmla="*/ 6238369 w 7669439"/>
              <a:gd name="connsiteY36" fmla="*/ 3544360 h 4797725"/>
              <a:gd name="connsiteX37" fmla="*/ 6314786 w 7669439"/>
              <a:gd name="connsiteY37" fmla="*/ 3579500 h 4797725"/>
              <a:gd name="connsiteX38" fmla="*/ 6305329 w 7669439"/>
              <a:gd name="connsiteY38" fmla="*/ 3643133 h 4797725"/>
              <a:gd name="connsiteX39" fmla="*/ 6403947 w 7669439"/>
              <a:gd name="connsiteY39" fmla="*/ 3620474 h 4797725"/>
              <a:gd name="connsiteX40" fmla="*/ 6450276 w 7669439"/>
              <a:gd name="connsiteY40" fmla="*/ 3546339 h 4797725"/>
              <a:gd name="connsiteX41" fmla="*/ 6646108 w 7669439"/>
              <a:gd name="connsiteY41" fmla="*/ 3638316 h 4797725"/>
              <a:gd name="connsiteX42" fmla="*/ 6726375 w 7669439"/>
              <a:gd name="connsiteY42" fmla="*/ 3423673 h 4797725"/>
              <a:gd name="connsiteX43" fmla="*/ 7041983 w 7669439"/>
              <a:gd name="connsiteY43" fmla="*/ 3569880 h 4797725"/>
              <a:gd name="connsiteX44" fmla="*/ 7241176 w 7669439"/>
              <a:gd name="connsiteY44" fmla="*/ 3687786 h 4797725"/>
              <a:gd name="connsiteX45" fmla="*/ 7604842 w 7669439"/>
              <a:gd name="connsiteY45" fmla="*/ 3930940 h 4797725"/>
              <a:gd name="connsiteX46" fmla="*/ 7669439 w 7669439"/>
              <a:gd name="connsiteY46" fmla="*/ 3859077 h 4797725"/>
              <a:gd name="connsiteX47" fmla="*/ 6290508 w 7669439"/>
              <a:gd name="connsiteY47" fmla="*/ 2738648 h 4797725"/>
              <a:gd name="connsiteX48" fmla="*/ 4645575 w 7669439"/>
              <a:gd name="connsiteY48" fmla="*/ 1613627 h 4797725"/>
              <a:gd name="connsiteX49" fmla="*/ 3867373 w 7669439"/>
              <a:gd name="connsiteY49" fmla="*/ 1169547 h 4797725"/>
              <a:gd name="connsiteX50" fmla="*/ 3486103 w 7669439"/>
              <a:gd name="connsiteY50" fmla="*/ 734462 h 4797725"/>
              <a:gd name="connsiteX51" fmla="*/ 3064261 w 7669439"/>
              <a:gd name="connsiteY51" fmla="*/ 0 h 4797725"/>
              <a:gd name="connsiteX52" fmla="*/ 2538717 w 7669439"/>
              <a:gd name="connsiteY52" fmla="*/ 1150242 h 4797725"/>
              <a:gd name="connsiteX53" fmla="*/ 2253647 w 7669439"/>
              <a:gd name="connsiteY53" fmla="*/ 1163718 h 4797725"/>
              <a:gd name="connsiteX54" fmla="*/ 1912323 w 7669439"/>
              <a:gd name="connsiteY54" fmla="*/ 1219682 h 4797725"/>
              <a:gd name="connsiteX55" fmla="*/ 1399497 w 7669439"/>
              <a:gd name="connsiteY55" fmla="*/ 1273755 h 4797725"/>
              <a:gd name="connsiteX56" fmla="*/ 843361 w 7669439"/>
              <a:gd name="connsiteY56" fmla="*/ 1252083 h 4797725"/>
              <a:gd name="connsiteX57" fmla="*/ 666475 w 7669439"/>
              <a:gd name="connsiteY57" fmla="*/ 1505274 h 4797725"/>
              <a:gd name="connsiteX58" fmla="*/ 578827 w 7669439"/>
              <a:gd name="connsiteY58" fmla="*/ 1485891 h 4797725"/>
              <a:gd name="connsiteX59" fmla="*/ 517266 w 7669439"/>
              <a:gd name="connsiteY59" fmla="*/ 1629082 h 4797725"/>
              <a:gd name="connsiteX60" fmla="*/ 101102 w 7669439"/>
              <a:gd name="connsiteY60" fmla="*/ 1444309 h 4797725"/>
              <a:gd name="connsiteX61" fmla="*/ 104739 w 7669439"/>
              <a:gd name="connsiteY61" fmla="*/ 1630434 h 4797725"/>
              <a:gd name="connsiteX62" fmla="*/ 0 w 7669439"/>
              <a:gd name="connsiteY62" fmla="*/ 1751446 h 4797725"/>
              <a:gd name="connsiteX63" fmla="*/ 11458 w 7669439"/>
              <a:gd name="connsiteY63" fmla="*/ 1937703 h 4797725"/>
              <a:gd name="connsiteX64" fmla="*/ 145291 w 7669439"/>
              <a:gd name="connsiteY64" fmla="*/ 1933997 h 4797725"/>
              <a:gd name="connsiteX65" fmla="*/ 364227 w 7669439"/>
              <a:gd name="connsiteY65" fmla="*/ 2004537 h 4797725"/>
              <a:gd name="connsiteX66" fmla="*/ 558015 w 7669439"/>
              <a:gd name="connsiteY66" fmla="*/ 2138815 h 4797725"/>
              <a:gd name="connsiteX67" fmla="*/ 493191 w 7669439"/>
              <a:gd name="connsiteY67" fmla="*/ 2327027 h 4797725"/>
              <a:gd name="connsiteX68" fmla="*/ 730136 w 7669439"/>
              <a:gd name="connsiteY68" fmla="*/ 2557166 h 4797725"/>
              <a:gd name="connsiteX0" fmla="*/ 730136 w 7669439"/>
              <a:gd name="connsiteY0" fmla="*/ 2557166 h 4797725"/>
              <a:gd name="connsiteX1" fmla="*/ 582555 w 7669439"/>
              <a:gd name="connsiteY1" fmla="*/ 2913130 h 4797725"/>
              <a:gd name="connsiteX2" fmla="*/ 1581370 w 7669439"/>
              <a:gd name="connsiteY2" fmla="*/ 3328371 h 4797725"/>
              <a:gd name="connsiteX3" fmla="*/ 1389433 w 7669439"/>
              <a:gd name="connsiteY3" fmla="*/ 3800781 h 4797725"/>
              <a:gd name="connsiteX4" fmla="*/ 1116274 w 7669439"/>
              <a:gd name="connsiteY4" fmla="*/ 4441247 h 4797725"/>
              <a:gd name="connsiteX5" fmla="*/ 1432266 w 7669439"/>
              <a:gd name="connsiteY5" fmla="*/ 4330551 h 4797725"/>
              <a:gd name="connsiteX6" fmla="*/ 1636835 w 7669439"/>
              <a:gd name="connsiteY6" fmla="*/ 4069592 h 4797725"/>
              <a:gd name="connsiteX7" fmla="*/ 1705785 w 7669439"/>
              <a:gd name="connsiteY7" fmla="*/ 4084905 h 4797725"/>
              <a:gd name="connsiteX8" fmla="*/ 1687870 w 7669439"/>
              <a:gd name="connsiteY8" fmla="*/ 4158024 h 4797725"/>
              <a:gd name="connsiteX9" fmla="*/ 1900234 w 7669439"/>
              <a:gd name="connsiteY9" fmla="*/ 4287586 h 4797725"/>
              <a:gd name="connsiteX10" fmla="*/ 2089723 w 7669439"/>
              <a:gd name="connsiteY10" fmla="*/ 4340778 h 4797725"/>
              <a:gd name="connsiteX11" fmla="*/ 2105366 w 7669439"/>
              <a:gd name="connsiteY11" fmla="*/ 4205848 h 4797725"/>
              <a:gd name="connsiteX12" fmla="*/ 2152043 w 7669439"/>
              <a:gd name="connsiteY12" fmla="*/ 4009409 h 4797725"/>
              <a:gd name="connsiteX13" fmla="*/ 2236940 w 7669439"/>
              <a:gd name="connsiteY13" fmla="*/ 3535070 h 4797725"/>
              <a:gd name="connsiteX14" fmla="*/ 3122760 w 7669439"/>
              <a:gd name="connsiteY14" fmla="*/ 4229077 h 4797725"/>
              <a:gd name="connsiteX15" fmla="*/ 3405817 w 7669439"/>
              <a:gd name="connsiteY15" fmla="*/ 4375142 h 4797725"/>
              <a:gd name="connsiteX16" fmla="*/ 3609299 w 7669439"/>
              <a:gd name="connsiteY16" fmla="*/ 4411096 h 4797725"/>
              <a:gd name="connsiteX17" fmla="*/ 3882794 w 7669439"/>
              <a:gd name="connsiteY17" fmla="*/ 4461082 h 4797725"/>
              <a:gd name="connsiteX18" fmla="*/ 4143812 w 7669439"/>
              <a:gd name="connsiteY18" fmla="*/ 4524736 h 4797725"/>
              <a:gd name="connsiteX19" fmla="*/ 4217703 w 7669439"/>
              <a:gd name="connsiteY19" fmla="*/ 4484625 h 4797725"/>
              <a:gd name="connsiteX20" fmla="*/ 4210193 w 7669439"/>
              <a:gd name="connsiteY20" fmla="*/ 4020731 h 4797725"/>
              <a:gd name="connsiteX21" fmla="*/ 4217302 w 7669439"/>
              <a:gd name="connsiteY21" fmla="*/ 3726359 h 4797725"/>
              <a:gd name="connsiteX22" fmla="*/ 4269961 w 7669439"/>
              <a:gd name="connsiteY22" fmla="*/ 3681740 h 4797725"/>
              <a:gd name="connsiteX23" fmla="*/ 4753731 w 7669439"/>
              <a:gd name="connsiteY23" fmla="*/ 4064703 h 4797725"/>
              <a:gd name="connsiteX24" fmla="*/ 5094939 w 7669439"/>
              <a:gd name="connsiteY24" fmla="*/ 4319555 h 4797725"/>
              <a:gd name="connsiteX25" fmla="*/ 5679413 w 7669439"/>
              <a:gd name="connsiteY25" fmla="*/ 4797725 h 4797725"/>
              <a:gd name="connsiteX26" fmla="*/ 5686417 w 7669439"/>
              <a:gd name="connsiteY26" fmla="*/ 4487874 h 4797725"/>
              <a:gd name="connsiteX27" fmla="*/ 5528698 w 7669439"/>
              <a:gd name="connsiteY27" fmla="*/ 4216166 h 4797725"/>
              <a:gd name="connsiteX28" fmla="*/ 5802992 w 7669439"/>
              <a:gd name="connsiteY28" fmla="*/ 4145271 h 4797725"/>
              <a:gd name="connsiteX29" fmla="*/ 6076406 w 7669439"/>
              <a:gd name="connsiteY29" fmla="*/ 4053016 h 4797725"/>
              <a:gd name="connsiteX30" fmla="*/ 6071962 w 7669439"/>
              <a:gd name="connsiteY30" fmla="*/ 3798335 h 4797725"/>
              <a:gd name="connsiteX31" fmla="*/ 6320146 w 7669439"/>
              <a:gd name="connsiteY31" fmla="*/ 3797519 h 4797725"/>
              <a:gd name="connsiteX32" fmla="*/ 6334177 w 7669439"/>
              <a:gd name="connsiteY32" fmla="*/ 3746936 h 4797725"/>
              <a:gd name="connsiteX33" fmla="*/ 6134947 w 7669439"/>
              <a:gd name="connsiteY33" fmla="*/ 3717778 h 4797725"/>
              <a:gd name="connsiteX34" fmla="*/ 6153026 w 7669439"/>
              <a:gd name="connsiteY34" fmla="*/ 3623310 h 4797725"/>
              <a:gd name="connsiteX35" fmla="*/ 6235555 w 7669439"/>
              <a:gd name="connsiteY35" fmla="*/ 3634117 h 4797725"/>
              <a:gd name="connsiteX36" fmla="*/ 6238369 w 7669439"/>
              <a:gd name="connsiteY36" fmla="*/ 3544360 h 4797725"/>
              <a:gd name="connsiteX37" fmla="*/ 6314786 w 7669439"/>
              <a:gd name="connsiteY37" fmla="*/ 3579500 h 4797725"/>
              <a:gd name="connsiteX38" fmla="*/ 6305329 w 7669439"/>
              <a:gd name="connsiteY38" fmla="*/ 3643133 h 4797725"/>
              <a:gd name="connsiteX39" fmla="*/ 6403947 w 7669439"/>
              <a:gd name="connsiteY39" fmla="*/ 3620474 h 4797725"/>
              <a:gd name="connsiteX40" fmla="*/ 6450276 w 7669439"/>
              <a:gd name="connsiteY40" fmla="*/ 3546339 h 4797725"/>
              <a:gd name="connsiteX41" fmla="*/ 6646108 w 7669439"/>
              <a:gd name="connsiteY41" fmla="*/ 3638316 h 4797725"/>
              <a:gd name="connsiteX42" fmla="*/ 6726375 w 7669439"/>
              <a:gd name="connsiteY42" fmla="*/ 3423673 h 4797725"/>
              <a:gd name="connsiteX43" fmla="*/ 7041983 w 7669439"/>
              <a:gd name="connsiteY43" fmla="*/ 3569880 h 4797725"/>
              <a:gd name="connsiteX44" fmla="*/ 7241176 w 7669439"/>
              <a:gd name="connsiteY44" fmla="*/ 3687786 h 4797725"/>
              <a:gd name="connsiteX45" fmla="*/ 7604842 w 7669439"/>
              <a:gd name="connsiteY45" fmla="*/ 3930940 h 4797725"/>
              <a:gd name="connsiteX46" fmla="*/ 7669439 w 7669439"/>
              <a:gd name="connsiteY46" fmla="*/ 3859077 h 4797725"/>
              <a:gd name="connsiteX47" fmla="*/ 6290508 w 7669439"/>
              <a:gd name="connsiteY47" fmla="*/ 2738648 h 4797725"/>
              <a:gd name="connsiteX48" fmla="*/ 4645575 w 7669439"/>
              <a:gd name="connsiteY48" fmla="*/ 1613627 h 4797725"/>
              <a:gd name="connsiteX49" fmla="*/ 3867373 w 7669439"/>
              <a:gd name="connsiteY49" fmla="*/ 1169547 h 4797725"/>
              <a:gd name="connsiteX50" fmla="*/ 3486103 w 7669439"/>
              <a:gd name="connsiteY50" fmla="*/ 734462 h 4797725"/>
              <a:gd name="connsiteX51" fmla="*/ 3064261 w 7669439"/>
              <a:gd name="connsiteY51" fmla="*/ 0 h 4797725"/>
              <a:gd name="connsiteX52" fmla="*/ 2538717 w 7669439"/>
              <a:gd name="connsiteY52" fmla="*/ 1150242 h 4797725"/>
              <a:gd name="connsiteX53" fmla="*/ 2253647 w 7669439"/>
              <a:gd name="connsiteY53" fmla="*/ 1163718 h 4797725"/>
              <a:gd name="connsiteX54" fmla="*/ 1912323 w 7669439"/>
              <a:gd name="connsiteY54" fmla="*/ 1219682 h 4797725"/>
              <a:gd name="connsiteX55" fmla="*/ 1399497 w 7669439"/>
              <a:gd name="connsiteY55" fmla="*/ 1273755 h 4797725"/>
              <a:gd name="connsiteX56" fmla="*/ 843361 w 7669439"/>
              <a:gd name="connsiteY56" fmla="*/ 1252083 h 4797725"/>
              <a:gd name="connsiteX57" fmla="*/ 666475 w 7669439"/>
              <a:gd name="connsiteY57" fmla="*/ 1505274 h 4797725"/>
              <a:gd name="connsiteX58" fmla="*/ 578827 w 7669439"/>
              <a:gd name="connsiteY58" fmla="*/ 1485891 h 4797725"/>
              <a:gd name="connsiteX59" fmla="*/ 517266 w 7669439"/>
              <a:gd name="connsiteY59" fmla="*/ 1629082 h 4797725"/>
              <a:gd name="connsiteX60" fmla="*/ 101102 w 7669439"/>
              <a:gd name="connsiteY60" fmla="*/ 1444309 h 4797725"/>
              <a:gd name="connsiteX61" fmla="*/ 104739 w 7669439"/>
              <a:gd name="connsiteY61" fmla="*/ 1630434 h 4797725"/>
              <a:gd name="connsiteX62" fmla="*/ 0 w 7669439"/>
              <a:gd name="connsiteY62" fmla="*/ 1751446 h 4797725"/>
              <a:gd name="connsiteX63" fmla="*/ 11458 w 7669439"/>
              <a:gd name="connsiteY63" fmla="*/ 1937703 h 4797725"/>
              <a:gd name="connsiteX64" fmla="*/ 145291 w 7669439"/>
              <a:gd name="connsiteY64" fmla="*/ 1933997 h 4797725"/>
              <a:gd name="connsiteX65" fmla="*/ 364227 w 7669439"/>
              <a:gd name="connsiteY65" fmla="*/ 2004537 h 4797725"/>
              <a:gd name="connsiteX66" fmla="*/ 558015 w 7669439"/>
              <a:gd name="connsiteY66" fmla="*/ 2138815 h 4797725"/>
              <a:gd name="connsiteX67" fmla="*/ 493191 w 7669439"/>
              <a:gd name="connsiteY67" fmla="*/ 2327027 h 4797725"/>
              <a:gd name="connsiteX68" fmla="*/ 730136 w 7669439"/>
              <a:gd name="connsiteY68" fmla="*/ 2557166 h 4797725"/>
              <a:gd name="connsiteX0" fmla="*/ 730136 w 7669439"/>
              <a:gd name="connsiteY0" fmla="*/ 2557166 h 4797725"/>
              <a:gd name="connsiteX1" fmla="*/ 582555 w 7669439"/>
              <a:gd name="connsiteY1" fmla="*/ 2913130 h 4797725"/>
              <a:gd name="connsiteX2" fmla="*/ 1581370 w 7669439"/>
              <a:gd name="connsiteY2" fmla="*/ 3328371 h 4797725"/>
              <a:gd name="connsiteX3" fmla="*/ 1389433 w 7669439"/>
              <a:gd name="connsiteY3" fmla="*/ 3800781 h 4797725"/>
              <a:gd name="connsiteX4" fmla="*/ 1116274 w 7669439"/>
              <a:gd name="connsiteY4" fmla="*/ 4441247 h 4797725"/>
              <a:gd name="connsiteX5" fmla="*/ 1432266 w 7669439"/>
              <a:gd name="connsiteY5" fmla="*/ 4330551 h 4797725"/>
              <a:gd name="connsiteX6" fmla="*/ 1636835 w 7669439"/>
              <a:gd name="connsiteY6" fmla="*/ 4069592 h 4797725"/>
              <a:gd name="connsiteX7" fmla="*/ 1705785 w 7669439"/>
              <a:gd name="connsiteY7" fmla="*/ 4084905 h 4797725"/>
              <a:gd name="connsiteX8" fmla="*/ 1687870 w 7669439"/>
              <a:gd name="connsiteY8" fmla="*/ 4158024 h 4797725"/>
              <a:gd name="connsiteX9" fmla="*/ 1900234 w 7669439"/>
              <a:gd name="connsiteY9" fmla="*/ 4287586 h 4797725"/>
              <a:gd name="connsiteX10" fmla="*/ 2089723 w 7669439"/>
              <a:gd name="connsiteY10" fmla="*/ 4340778 h 4797725"/>
              <a:gd name="connsiteX11" fmla="*/ 2095255 w 7669439"/>
              <a:gd name="connsiteY11" fmla="*/ 4209217 h 4797725"/>
              <a:gd name="connsiteX12" fmla="*/ 2152043 w 7669439"/>
              <a:gd name="connsiteY12" fmla="*/ 4009409 h 4797725"/>
              <a:gd name="connsiteX13" fmla="*/ 2236940 w 7669439"/>
              <a:gd name="connsiteY13" fmla="*/ 3535070 h 4797725"/>
              <a:gd name="connsiteX14" fmla="*/ 3122760 w 7669439"/>
              <a:gd name="connsiteY14" fmla="*/ 4229077 h 4797725"/>
              <a:gd name="connsiteX15" fmla="*/ 3405817 w 7669439"/>
              <a:gd name="connsiteY15" fmla="*/ 4375142 h 4797725"/>
              <a:gd name="connsiteX16" fmla="*/ 3609299 w 7669439"/>
              <a:gd name="connsiteY16" fmla="*/ 4411096 h 4797725"/>
              <a:gd name="connsiteX17" fmla="*/ 3882794 w 7669439"/>
              <a:gd name="connsiteY17" fmla="*/ 4461082 h 4797725"/>
              <a:gd name="connsiteX18" fmla="*/ 4143812 w 7669439"/>
              <a:gd name="connsiteY18" fmla="*/ 4524736 h 4797725"/>
              <a:gd name="connsiteX19" fmla="*/ 4217703 w 7669439"/>
              <a:gd name="connsiteY19" fmla="*/ 4484625 h 4797725"/>
              <a:gd name="connsiteX20" fmla="*/ 4210193 w 7669439"/>
              <a:gd name="connsiteY20" fmla="*/ 4020731 h 4797725"/>
              <a:gd name="connsiteX21" fmla="*/ 4217302 w 7669439"/>
              <a:gd name="connsiteY21" fmla="*/ 3726359 h 4797725"/>
              <a:gd name="connsiteX22" fmla="*/ 4269961 w 7669439"/>
              <a:gd name="connsiteY22" fmla="*/ 3681740 h 4797725"/>
              <a:gd name="connsiteX23" fmla="*/ 4753731 w 7669439"/>
              <a:gd name="connsiteY23" fmla="*/ 4064703 h 4797725"/>
              <a:gd name="connsiteX24" fmla="*/ 5094939 w 7669439"/>
              <a:gd name="connsiteY24" fmla="*/ 4319555 h 4797725"/>
              <a:gd name="connsiteX25" fmla="*/ 5679413 w 7669439"/>
              <a:gd name="connsiteY25" fmla="*/ 4797725 h 4797725"/>
              <a:gd name="connsiteX26" fmla="*/ 5686417 w 7669439"/>
              <a:gd name="connsiteY26" fmla="*/ 4487874 h 4797725"/>
              <a:gd name="connsiteX27" fmla="*/ 5528698 w 7669439"/>
              <a:gd name="connsiteY27" fmla="*/ 4216166 h 4797725"/>
              <a:gd name="connsiteX28" fmla="*/ 5802992 w 7669439"/>
              <a:gd name="connsiteY28" fmla="*/ 4145271 h 4797725"/>
              <a:gd name="connsiteX29" fmla="*/ 6076406 w 7669439"/>
              <a:gd name="connsiteY29" fmla="*/ 4053016 h 4797725"/>
              <a:gd name="connsiteX30" fmla="*/ 6071962 w 7669439"/>
              <a:gd name="connsiteY30" fmla="*/ 3798335 h 4797725"/>
              <a:gd name="connsiteX31" fmla="*/ 6320146 w 7669439"/>
              <a:gd name="connsiteY31" fmla="*/ 3797519 h 4797725"/>
              <a:gd name="connsiteX32" fmla="*/ 6334177 w 7669439"/>
              <a:gd name="connsiteY32" fmla="*/ 3746936 h 4797725"/>
              <a:gd name="connsiteX33" fmla="*/ 6134947 w 7669439"/>
              <a:gd name="connsiteY33" fmla="*/ 3717778 h 4797725"/>
              <a:gd name="connsiteX34" fmla="*/ 6153026 w 7669439"/>
              <a:gd name="connsiteY34" fmla="*/ 3623310 h 4797725"/>
              <a:gd name="connsiteX35" fmla="*/ 6235555 w 7669439"/>
              <a:gd name="connsiteY35" fmla="*/ 3634117 h 4797725"/>
              <a:gd name="connsiteX36" fmla="*/ 6238369 w 7669439"/>
              <a:gd name="connsiteY36" fmla="*/ 3544360 h 4797725"/>
              <a:gd name="connsiteX37" fmla="*/ 6314786 w 7669439"/>
              <a:gd name="connsiteY37" fmla="*/ 3579500 h 4797725"/>
              <a:gd name="connsiteX38" fmla="*/ 6305329 w 7669439"/>
              <a:gd name="connsiteY38" fmla="*/ 3643133 h 4797725"/>
              <a:gd name="connsiteX39" fmla="*/ 6403947 w 7669439"/>
              <a:gd name="connsiteY39" fmla="*/ 3620474 h 4797725"/>
              <a:gd name="connsiteX40" fmla="*/ 6450276 w 7669439"/>
              <a:gd name="connsiteY40" fmla="*/ 3546339 h 4797725"/>
              <a:gd name="connsiteX41" fmla="*/ 6646108 w 7669439"/>
              <a:gd name="connsiteY41" fmla="*/ 3638316 h 4797725"/>
              <a:gd name="connsiteX42" fmla="*/ 6726375 w 7669439"/>
              <a:gd name="connsiteY42" fmla="*/ 3423673 h 4797725"/>
              <a:gd name="connsiteX43" fmla="*/ 7041983 w 7669439"/>
              <a:gd name="connsiteY43" fmla="*/ 3569880 h 4797725"/>
              <a:gd name="connsiteX44" fmla="*/ 7241176 w 7669439"/>
              <a:gd name="connsiteY44" fmla="*/ 3687786 h 4797725"/>
              <a:gd name="connsiteX45" fmla="*/ 7604842 w 7669439"/>
              <a:gd name="connsiteY45" fmla="*/ 3930940 h 4797725"/>
              <a:gd name="connsiteX46" fmla="*/ 7669439 w 7669439"/>
              <a:gd name="connsiteY46" fmla="*/ 3859077 h 4797725"/>
              <a:gd name="connsiteX47" fmla="*/ 6290508 w 7669439"/>
              <a:gd name="connsiteY47" fmla="*/ 2738648 h 4797725"/>
              <a:gd name="connsiteX48" fmla="*/ 4645575 w 7669439"/>
              <a:gd name="connsiteY48" fmla="*/ 1613627 h 4797725"/>
              <a:gd name="connsiteX49" fmla="*/ 3867373 w 7669439"/>
              <a:gd name="connsiteY49" fmla="*/ 1169547 h 4797725"/>
              <a:gd name="connsiteX50" fmla="*/ 3486103 w 7669439"/>
              <a:gd name="connsiteY50" fmla="*/ 734462 h 4797725"/>
              <a:gd name="connsiteX51" fmla="*/ 3064261 w 7669439"/>
              <a:gd name="connsiteY51" fmla="*/ 0 h 4797725"/>
              <a:gd name="connsiteX52" fmla="*/ 2538717 w 7669439"/>
              <a:gd name="connsiteY52" fmla="*/ 1150242 h 4797725"/>
              <a:gd name="connsiteX53" fmla="*/ 2253647 w 7669439"/>
              <a:gd name="connsiteY53" fmla="*/ 1163718 h 4797725"/>
              <a:gd name="connsiteX54" fmla="*/ 1912323 w 7669439"/>
              <a:gd name="connsiteY54" fmla="*/ 1219682 h 4797725"/>
              <a:gd name="connsiteX55" fmla="*/ 1399497 w 7669439"/>
              <a:gd name="connsiteY55" fmla="*/ 1273755 h 4797725"/>
              <a:gd name="connsiteX56" fmla="*/ 843361 w 7669439"/>
              <a:gd name="connsiteY56" fmla="*/ 1252083 h 4797725"/>
              <a:gd name="connsiteX57" fmla="*/ 666475 w 7669439"/>
              <a:gd name="connsiteY57" fmla="*/ 1505274 h 4797725"/>
              <a:gd name="connsiteX58" fmla="*/ 578827 w 7669439"/>
              <a:gd name="connsiteY58" fmla="*/ 1485891 h 4797725"/>
              <a:gd name="connsiteX59" fmla="*/ 517266 w 7669439"/>
              <a:gd name="connsiteY59" fmla="*/ 1629082 h 4797725"/>
              <a:gd name="connsiteX60" fmla="*/ 101102 w 7669439"/>
              <a:gd name="connsiteY60" fmla="*/ 1444309 h 4797725"/>
              <a:gd name="connsiteX61" fmla="*/ 104739 w 7669439"/>
              <a:gd name="connsiteY61" fmla="*/ 1630434 h 4797725"/>
              <a:gd name="connsiteX62" fmla="*/ 0 w 7669439"/>
              <a:gd name="connsiteY62" fmla="*/ 1751446 h 4797725"/>
              <a:gd name="connsiteX63" fmla="*/ 11458 w 7669439"/>
              <a:gd name="connsiteY63" fmla="*/ 1937703 h 4797725"/>
              <a:gd name="connsiteX64" fmla="*/ 145291 w 7669439"/>
              <a:gd name="connsiteY64" fmla="*/ 1933997 h 4797725"/>
              <a:gd name="connsiteX65" fmla="*/ 364227 w 7669439"/>
              <a:gd name="connsiteY65" fmla="*/ 2004537 h 4797725"/>
              <a:gd name="connsiteX66" fmla="*/ 558015 w 7669439"/>
              <a:gd name="connsiteY66" fmla="*/ 2138815 h 4797725"/>
              <a:gd name="connsiteX67" fmla="*/ 493191 w 7669439"/>
              <a:gd name="connsiteY67" fmla="*/ 2327027 h 4797725"/>
              <a:gd name="connsiteX68" fmla="*/ 730136 w 7669439"/>
              <a:gd name="connsiteY68" fmla="*/ 2557166 h 4797725"/>
              <a:gd name="connsiteX0" fmla="*/ 730136 w 7669439"/>
              <a:gd name="connsiteY0" fmla="*/ 2557166 h 4797725"/>
              <a:gd name="connsiteX1" fmla="*/ 582555 w 7669439"/>
              <a:gd name="connsiteY1" fmla="*/ 2913130 h 4797725"/>
              <a:gd name="connsiteX2" fmla="*/ 1581370 w 7669439"/>
              <a:gd name="connsiteY2" fmla="*/ 3328371 h 4797725"/>
              <a:gd name="connsiteX3" fmla="*/ 1389433 w 7669439"/>
              <a:gd name="connsiteY3" fmla="*/ 3800781 h 4797725"/>
              <a:gd name="connsiteX4" fmla="*/ 1116274 w 7669439"/>
              <a:gd name="connsiteY4" fmla="*/ 4441247 h 4797725"/>
              <a:gd name="connsiteX5" fmla="*/ 1432266 w 7669439"/>
              <a:gd name="connsiteY5" fmla="*/ 4330551 h 4797725"/>
              <a:gd name="connsiteX6" fmla="*/ 1636835 w 7669439"/>
              <a:gd name="connsiteY6" fmla="*/ 4069592 h 4797725"/>
              <a:gd name="connsiteX7" fmla="*/ 1705785 w 7669439"/>
              <a:gd name="connsiteY7" fmla="*/ 4084905 h 4797725"/>
              <a:gd name="connsiteX8" fmla="*/ 1687870 w 7669439"/>
              <a:gd name="connsiteY8" fmla="*/ 4158024 h 4797725"/>
              <a:gd name="connsiteX9" fmla="*/ 1900234 w 7669439"/>
              <a:gd name="connsiteY9" fmla="*/ 4287586 h 4797725"/>
              <a:gd name="connsiteX10" fmla="*/ 2089723 w 7669439"/>
              <a:gd name="connsiteY10" fmla="*/ 4340778 h 4797725"/>
              <a:gd name="connsiteX11" fmla="*/ 2095255 w 7669439"/>
              <a:gd name="connsiteY11" fmla="*/ 4209217 h 4797725"/>
              <a:gd name="connsiteX12" fmla="*/ 2138563 w 7669439"/>
              <a:gd name="connsiteY12" fmla="*/ 4009409 h 4797725"/>
              <a:gd name="connsiteX13" fmla="*/ 2236940 w 7669439"/>
              <a:gd name="connsiteY13" fmla="*/ 3535070 h 4797725"/>
              <a:gd name="connsiteX14" fmla="*/ 3122760 w 7669439"/>
              <a:gd name="connsiteY14" fmla="*/ 4229077 h 4797725"/>
              <a:gd name="connsiteX15" fmla="*/ 3405817 w 7669439"/>
              <a:gd name="connsiteY15" fmla="*/ 4375142 h 4797725"/>
              <a:gd name="connsiteX16" fmla="*/ 3609299 w 7669439"/>
              <a:gd name="connsiteY16" fmla="*/ 4411096 h 4797725"/>
              <a:gd name="connsiteX17" fmla="*/ 3882794 w 7669439"/>
              <a:gd name="connsiteY17" fmla="*/ 4461082 h 4797725"/>
              <a:gd name="connsiteX18" fmla="*/ 4143812 w 7669439"/>
              <a:gd name="connsiteY18" fmla="*/ 4524736 h 4797725"/>
              <a:gd name="connsiteX19" fmla="*/ 4217703 w 7669439"/>
              <a:gd name="connsiteY19" fmla="*/ 4484625 h 4797725"/>
              <a:gd name="connsiteX20" fmla="*/ 4210193 w 7669439"/>
              <a:gd name="connsiteY20" fmla="*/ 4020731 h 4797725"/>
              <a:gd name="connsiteX21" fmla="*/ 4217302 w 7669439"/>
              <a:gd name="connsiteY21" fmla="*/ 3726359 h 4797725"/>
              <a:gd name="connsiteX22" fmla="*/ 4269961 w 7669439"/>
              <a:gd name="connsiteY22" fmla="*/ 3681740 h 4797725"/>
              <a:gd name="connsiteX23" fmla="*/ 4753731 w 7669439"/>
              <a:gd name="connsiteY23" fmla="*/ 4064703 h 4797725"/>
              <a:gd name="connsiteX24" fmla="*/ 5094939 w 7669439"/>
              <a:gd name="connsiteY24" fmla="*/ 4319555 h 4797725"/>
              <a:gd name="connsiteX25" fmla="*/ 5679413 w 7669439"/>
              <a:gd name="connsiteY25" fmla="*/ 4797725 h 4797725"/>
              <a:gd name="connsiteX26" fmla="*/ 5686417 w 7669439"/>
              <a:gd name="connsiteY26" fmla="*/ 4487874 h 4797725"/>
              <a:gd name="connsiteX27" fmla="*/ 5528698 w 7669439"/>
              <a:gd name="connsiteY27" fmla="*/ 4216166 h 4797725"/>
              <a:gd name="connsiteX28" fmla="*/ 5802992 w 7669439"/>
              <a:gd name="connsiteY28" fmla="*/ 4145271 h 4797725"/>
              <a:gd name="connsiteX29" fmla="*/ 6076406 w 7669439"/>
              <a:gd name="connsiteY29" fmla="*/ 4053016 h 4797725"/>
              <a:gd name="connsiteX30" fmla="*/ 6071962 w 7669439"/>
              <a:gd name="connsiteY30" fmla="*/ 3798335 h 4797725"/>
              <a:gd name="connsiteX31" fmla="*/ 6320146 w 7669439"/>
              <a:gd name="connsiteY31" fmla="*/ 3797519 h 4797725"/>
              <a:gd name="connsiteX32" fmla="*/ 6334177 w 7669439"/>
              <a:gd name="connsiteY32" fmla="*/ 3746936 h 4797725"/>
              <a:gd name="connsiteX33" fmla="*/ 6134947 w 7669439"/>
              <a:gd name="connsiteY33" fmla="*/ 3717778 h 4797725"/>
              <a:gd name="connsiteX34" fmla="*/ 6153026 w 7669439"/>
              <a:gd name="connsiteY34" fmla="*/ 3623310 h 4797725"/>
              <a:gd name="connsiteX35" fmla="*/ 6235555 w 7669439"/>
              <a:gd name="connsiteY35" fmla="*/ 3634117 h 4797725"/>
              <a:gd name="connsiteX36" fmla="*/ 6238369 w 7669439"/>
              <a:gd name="connsiteY36" fmla="*/ 3544360 h 4797725"/>
              <a:gd name="connsiteX37" fmla="*/ 6314786 w 7669439"/>
              <a:gd name="connsiteY37" fmla="*/ 3579500 h 4797725"/>
              <a:gd name="connsiteX38" fmla="*/ 6305329 w 7669439"/>
              <a:gd name="connsiteY38" fmla="*/ 3643133 h 4797725"/>
              <a:gd name="connsiteX39" fmla="*/ 6403947 w 7669439"/>
              <a:gd name="connsiteY39" fmla="*/ 3620474 h 4797725"/>
              <a:gd name="connsiteX40" fmla="*/ 6450276 w 7669439"/>
              <a:gd name="connsiteY40" fmla="*/ 3546339 h 4797725"/>
              <a:gd name="connsiteX41" fmla="*/ 6646108 w 7669439"/>
              <a:gd name="connsiteY41" fmla="*/ 3638316 h 4797725"/>
              <a:gd name="connsiteX42" fmla="*/ 6726375 w 7669439"/>
              <a:gd name="connsiteY42" fmla="*/ 3423673 h 4797725"/>
              <a:gd name="connsiteX43" fmla="*/ 7041983 w 7669439"/>
              <a:gd name="connsiteY43" fmla="*/ 3569880 h 4797725"/>
              <a:gd name="connsiteX44" fmla="*/ 7241176 w 7669439"/>
              <a:gd name="connsiteY44" fmla="*/ 3687786 h 4797725"/>
              <a:gd name="connsiteX45" fmla="*/ 7604842 w 7669439"/>
              <a:gd name="connsiteY45" fmla="*/ 3930940 h 4797725"/>
              <a:gd name="connsiteX46" fmla="*/ 7669439 w 7669439"/>
              <a:gd name="connsiteY46" fmla="*/ 3859077 h 4797725"/>
              <a:gd name="connsiteX47" fmla="*/ 6290508 w 7669439"/>
              <a:gd name="connsiteY47" fmla="*/ 2738648 h 4797725"/>
              <a:gd name="connsiteX48" fmla="*/ 4645575 w 7669439"/>
              <a:gd name="connsiteY48" fmla="*/ 1613627 h 4797725"/>
              <a:gd name="connsiteX49" fmla="*/ 3867373 w 7669439"/>
              <a:gd name="connsiteY49" fmla="*/ 1169547 h 4797725"/>
              <a:gd name="connsiteX50" fmla="*/ 3486103 w 7669439"/>
              <a:gd name="connsiteY50" fmla="*/ 734462 h 4797725"/>
              <a:gd name="connsiteX51" fmla="*/ 3064261 w 7669439"/>
              <a:gd name="connsiteY51" fmla="*/ 0 h 4797725"/>
              <a:gd name="connsiteX52" fmla="*/ 2538717 w 7669439"/>
              <a:gd name="connsiteY52" fmla="*/ 1150242 h 4797725"/>
              <a:gd name="connsiteX53" fmla="*/ 2253647 w 7669439"/>
              <a:gd name="connsiteY53" fmla="*/ 1163718 h 4797725"/>
              <a:gd name="connsiteX54" fmla="*/ 1912323 w 7669439"/>
              <a:gd name="connsiteY54" fmla="*/ 1219682 h 4797725"/>
              <a:gd name="connsiteX55" fmla="*/ 1399497 w 7669439"/>
              <a:gd name="connsiteY55" fmla="*/ 1273755 h 4797725"/>
              <a:gd name="connsiteX56" fmla="*/ 843361 w 7669439"/>
              <a:gd name="connsiteY56" fmla="*/ 1252083 h 4797725"/>
              <a:gd name="connsiteX57" fmla="*/ 666475 w 7669439"/>
              <a:gd name="connsiteY57" fmla="*/ 1505274 h 4797725"/>
              <a:gd name="connsiteX58" fmla="*/ 578827 w 7669439"/>
              <a:gd name="connsiteY58" fmla="*/ 1485891 h 4797725"/>
              <a:gd name="connsiteX59" fmla="*/ 517266 w 7669439"/>
              <a:gd name="connsiteY59" fmla="*/ 1629082 h 4797725"/>
              <a:gd name="connsiteX60" fmla="*/ 101102 w 7669439"/>
              <a:gd name="connsiteY60" fmla="*/ 1444309 h 4797725"/>
              <a:gd name="connsiteX61" fmla="*/ 104739 w 7669439"/>
              <a:gd name="connsiteY61" fmla="*/ 1630434 h 4797725"/>
              <a:gd name="connsiteX62" fmla="*/ 0 w 7669439"/>
              <a:gd name="connsiteY62" fmla="*/ 1751446 h 4797725"/>
              <a:gd name="connsiteX63" fmla="*/ 11458 w 7669439"/>
              <a:gd name="connsiteY63" fmla="*/ 1937703 h 4797725"/>
              <a:gd name="connsiteX64" fmla="*/ 145291 w 7669439"/>
              <a:gd name="connsiteY64" fmla="*/ 1933997 h 4797725"/>
              <a:gd name="connsiteX65" fmla="*/ 364227 w 7669439"/>
              <a:gd name="connsiteY65" fmla="*/ 2004537 h 4797725"/>
              <a:gd name="connsiteX66" fmla="*/ 558015 w 7669439"/>
              <a:gd name="connsiteY66" fmla="*/ 2138815 h 4797725"/>
              <a:gd name="connsiteX67" fmla="*/ 493191 w 7669439"/>
              <a:gd name="connsiteY67" fmla="*/ 2327027 h 4797725"/>
              <a:gd name="connsiteX68" fmla="*/ 730136 w 7669439"/>
              <a:gd name="connsiteY68" fmla="*/ 2557166 h 4797725"/>
              <a:gd name="connsiteX0" fmla="*/ 730136 w 7669439"/>
              <a:gd name="connsiteY0" fmla="*/ 2557166 h 4797725"/>
              <a:gd name="connsiteX1" fmla="*/ 582555 w 7669439"/>
              <a:gd name="connsiteY1" fmla="*/ 2913130 h 4797725"/>
              <a:gd name="connsiteX2" fmla="*/ 1581370 w 7669439"/>
              <a:gd name="connsiteY2" fmla="*/ 3328371 h 4797725"/>
              <a:gd name="connsiteX3" fmla="*/ 1389433 w 7669439"/>
              <a:gd name="connsiteY3" fmla="*/ 3800781 h 4797725"/>
              <a:gd name="connsiteX4" fmla="*/ 1116274 w 7669439"/>
              <a:gd name="connsiteY4" fmla="*/ 4441247 h 4797725"/>
              <a:gd name="connsiteX5" fmla="*/ 1432266 w 7669439"/>
              <a:gd name="connsiteY5" fmla="*/ 4330551 h 4797725"/>
              <a:gd name="connsiteX6" fmla="*/ 1636835 w 7669439"/>
              <a:gd name="connsiteY6" fmla="*/ 4069592 h 4797725"/>
              <a:gd name="connsiteX7" fmla="*/ 1712526 w 7669439"/>
              <a:gd name="connsiteY7" fmla="*/ 4095015 h 4797725"/>
              <a:gd name="connsiteX8" fmla="*/ 1687870 w 7669439"/>
              <a:gd name="connsiteY8" fmla="*/ 4158024 h 4797725"/>
              <a:gd name="connsiteX9" fmla="*/ 1900234 w 7669439"/>
              <a:gd name="connsiteY9" fmla="*/ 4287586 h 4797725"/>
              <a:gd name="connsiteX10" fmla="*/ 2089723 w 7669439"/>
              <a:gd name="connsiteY10" fmla="*/ 4340778 h 4797725"/>
              <a:gd name="connsiteX11" fmla="*/ 2095255 w 7669439"/>
              <a:gd name="connsiteY11" fmla="*/ 4209217 h 4797725"/>
              <a:gd name="connsiteX12" fmla="*/ 2138563 w 7669439"/>
              <a:gd name="connsiteY12" fmla="*/ 4009409 h 4797725"/>
              <a:gd name="connsiteX13" fmla="*/ 2236940 w 7669439"/>
              <a:gd name="connsiteY13" fmla="*/ 3535070 h 4797725"/>
              <a:gd name="connsiteX14" fmla="*/ 3122760 w 7669439"/>
              <a:gd name="connsiteY14" fmla="*/ 4229077 h 4797725"/>
              <a:gd name="connsiteX15" fmla="*/ 3405817 w 7669439"/>
              <a:gd name="connsiteY15" fmla="*/ 4375142 h 4797725"/>
              <a:gd name="connsiteX16" fmla="*/ 3609299 w 7669439"/>
              <a:gd name="connsiteY16" fmla="*/ 4411096 h 4797725"/>
              <a:gd name="connsiteX17" fmla="*/ 3882794 w 7669439"/>
              <a:gd name="connsiteY17" fmla="*/ 4461082 h 4797725"/>
              <a:gd name="connsiteX18" fmla="*/ 4143812 w 7669439"/>
              <a:gd name="connsiteY18" fmla="*/ 4524736 h 4797725"/>
              <a:gd name="connsiteX19" fmla="*/ 4217703 w 7669439"/>
              <a:gd name="connsiteY19" fmla="*/ 4484625 h 4797725"/>
              <a:gd name="connsiteX20" fmla="*/ 4210193 w 7669439"/>
              <a:gd name="connsiteY20" fmla="*/ 4020731 h 4797725"/>
              <a:gd name="connsiteX21" fmla="*/ 4217302 w 7669439"/>
              <a:gd name="connsiteY21" fmla="*/ 3726359 h 4797725"/>
              <a:gd name="connsiteX22" fmla="*/ 4269961 w 7669439"/>
              <a:gd name="connsiteY22" fmla="*/ 3681740 h 4797725"/>
              <a:gd name="connsiteX23" fmla="*/ 4753731 w 7669439"/>
              <a:gd name="connsiteY23" fmla="*/ 4064703 h 4797725"/>
              <a:gd name="connsiteX24" fmla="*/ 5094939 w 7669439"/>
              <a:gd name="connsiteY24" fmla="*/ 4319555 h 4797725"/>
              <a:gd name="connsiteX25" fmla="*/ 5679413 w 7669439"/>
              <a:gd name="connsiteY25" fmla="*/ 4797725 h 4797725"/>
              <a:gd name="connsiteX26" fmla="*/ 5686417 w 7669439"/>
              <a:gd name="connsiteY26" fmla="*/ 4487874 h 4797725"/>
              <a:gd name="connsiteX27" fmla="*/ 5528698 w 7669439"/>
              <a:gd name="connsiteY27" fmla="*/ 4216166 h 4797725"/>
              <a:gd name="connsiteX28" fmla="*/ 5802992 w 7669439"/>
              <a:gd name="connsiteY28" fmla="*/ 4145271 h 4797725"/>
              <a:gd name="connsiteX29" fmla="*/ 6076406 w 7669439"/>
              <a:gd name="connsiteY29" fmla="*/ 4053016 h 4797725"/>
              <a:gd name="connsiteX30" fmla="*/ 6071962 w 7669439"/>
              <a:gd name="connsiteY30" fmla="*/ 3798335 h 4797725"/>
              <a:gd name="connsiteX31" fmla="*/ 6320146 w 7669439"/>
              <a:gd name="connsiteY31" fmla="*/ 3797519 h 4797725"/>
              <a:gd name="connsiteX32" fmla="*/ 6334177 w 7669439"/>
              <a:gd name="connsiteY32" fmla="*/ 3746936 h 4797725"/>
              <a:gd name="connsiteX33" fmla="*/ 6134947 w 7669439"/>
              <a:gd name="connsiteY33" fmla="*/ 3717778 h 4797725"/>
              <a:gd name="connsiteX34" fmla="*/ 6153026 w 7669439"/>
              <a:gd name="connsiteY34" fmla="*/ 3623310 h 4797725"/>
              <a:gd name="connsiteX35" fmla="*/ 6235555 w 7669439"/>
              <a:gd name="connsiteY35" fmla="*/ 3634117 h 4797725"/>
              <a:gd name="connsiteX36" fmla="*/ 6238369 w 7669439"/>
              <a:gd name="connsiteY36" fmla="*/ 3544360 h 4797725"/>
              <a:gd name="connsiteX37" fmla="*/ 6314786 w 7669439"/>
              <a:gd name="connsiteY37" fmla="*/ 3579500 h 4797725"/>
              <a:gd name="connsiteX38" fmla="*/ 6305329 w 7669439"/>
              <a:gd name="connsiteY38" fmla="*/ 3643133 h 4797725"/>
              <a:gd name="connsiteX39" fmla="*/ 6403947 w 7669439"/>
              <a:gd name="connsiteY39" fmla="*/ 3620474 h 4797725"/>
              <a:gd name="connsiteX40" fmla="*/ 6450276 w 7669439"/>
              <a:gd name="connsiteY40" fmla="*/ 3546339 h 4797725"/>
              <a:gd name="connsiteX41" fmla="*/ 6646108 w 7669439"/>
              <a:gd name="connsiteY41" fmla="*/ 3638316 h 4797725"/>
              <a:gd name="connsiteX42" fmla="*/ 6726375 w 7669439"/>
              <a:gd name="connsiteY42" fmla="*/ 3423673 h 4797725"/>
              <a:gd name="connsiteX43" fmla="*/ 7041983 w 7669439"/>
              <a:gd name="connsiteY43" fmla="*/ 3569880 h 4797725"/>
              <a:gd name="connsiteX44" fmla="*/ 7241176 w 7669439"/>
              <a:gd name="connsiteY44" fmla="*/ 3687786 h 4797725"/>
              <a:gd name="connsiteX45" fmla="*/ 7604842 w 7669439"/>
              <a:gd name="connsiteY45" fmla="*/ 3930940 h 4797725"/>
              <a:gd name="connsiteX46" fmla="*/ 7669439 w 7669439"/>
              <a:gd name="connsiteY46" fmla="*/ 3859077 h 4797725"/>
              <a:gd name="connsiteX47" fmla="*/ 6290508 w 7669439"/>
              <a:gd name="connsiteY47" fmla="*/ 2738648 h 4797725"/>
              <a:gd name="connsiteX48" fmla="*/ 4645575 w 7669439"/>
              <a:gd name="connsiteY48" fmla="*/ 1613627 h 4797725"/>
              <a:gd name="connsiteX49" fmla="*/ 3867373 w 7669439"/>
              <a:gd name="connsiteY49" fmla="*/ 1169547 h 4797725"/>
              <a:gd name="connsiteX50" fmla="*/ 3486103 w 7669439"/>
              <a:gd name="connsiteY50" fmla="*/ 734462 h 4797725"/>
              <a:gd name="connsiteX51" fmla="*/ 3064261 w 7669439"/>
              <a:gd name="connsiteY51" fmla="*/ 0 h 4797725"/>
              <a:gd name="connsiteX52" fmla="*/ 2538717 w 7669439"/>
              <a:gd name="connsiteY52" fmla="*/ 1150242 h 4797725"/>
              <a:gd name="connsiteX53" fmla="*/ 2253647 w 7669439"/>
              <a:gd name="connsiteY53" fmla="*/ 1163718 h 4797725"/>
              <a:gd name="connsiteX54" fmla="*/ 1912323 w 7669439"/>
              <a:gd name="connsiteY54" fmla="*/ 1219682 h 4797725"/>
              <a:gd name="connsiteX55" fmla="*/ 1399497 w 7669439"/>
              <a:gd name="connsiteY55" fmla="*/ 1273755 h 4797725"/>
              <a:gd name="connsiteX56" fmla="*/ 843361 w 7669439"/>
              <a:gd name="connsiteY56" fmla="*/ 1252083 h 4797725"/>
              <a:gd name="connsiteX57" fmla="*/ 666475 w 7669439"/>
              <a:gd name="connsiteY57" fmla="*/ 1505274 h 4797725"/>
              <a:gd name="connsiteX58" fmla="*/ 578827 w 7669439"/>
              <a:gd name="connsiteY58" fmla="*/ 1485891 h 4797725"/>
              <a:gd name="connsiteX59" fmla="*/ 517266 w 7669439"/>
              <a:gd name="connsiteY59" fmla="*/ 1629082 h 4797725"/>
              <a:gd name="connsiteX60" fmla="*/ 101102 w 7669439"/>
              <a:gd name="connsiteY60" fmla="*/ 1444309 h 4797725"/>
              <a:gd name="connsiteX61" fmla="*/ 104739 w 7669439"/>
              <a:gd name="connsiteY61" fmla="*/ 1630434 h 4797725"/>
              <a:gd name="connsiteX62" fmla="*/ 0 w 7669439"/>
              <a:gd name="connsiteY62" fmla="*/ 1751446 h 4797725"/>
              <a:gd name="connsiteX63" fmla="*/ 11458 w 7669439"/>
              <a:gd name="connsiteY63" fmla="*/ 1937703 h 4797725"/>
              <a:gd name="connsiteX64" fmla="*/ 145291 w 7669439"/>
              <a:gd name="connsiteY64" fmla="*/ 1933997 h 4797725"/>
              <a:gd name="connsiteX65" fmla="*/ 364227 w 7669439"/>
              <a:gd name="connsiteY65" fmla="*/ 2004537 h 4797725"/>
              <a:gd name="connsiteX66" fmla="*/ 558015 w 7669439"/>
              <a:gd name="connsiteY66" fmla="*/ 2138815 h 4797725"/>
              <a:gd name="connsiteX67" fmla="*/ 493191 w 7669439"/>
              <a:gd name="connsiteY67" fmla="*/ 2327027 h 4797725"/>
              <a:gd name="connsiteX68" fmla="*/ 730136 w 7669439"/>
              <a:gd name="connsiteY68" fmla="*/ 2557166 h 4797725"/>
              <a:gd name="connsiteX0" fmla="*/ 730136 w 7669439"/>
              <a:gd name="connsiteY0" fmla="*/ 2557166 h 4797725"/>
              <a:gd name="connsiteX1" fmla="*/ 582555 w 7669439"/>
              <a:gd name="connsiteY1" fmla="*/ 2913130 h 4797725"/>
              <a:gd name="connsiteX2" fmla="*/ 1581370 w 7669439"/>
              <a:gd name="connsiteY2" fmla="*/ 3328371 h 4797725"/>
              <a:gd name="connsiteX3" fmla="*/ 1389433 w 7669439"/>
              <a:gd name="connsiteY3" fmla="*/ 3800781 h 4797725"/>
              <a:gd name="connsiteX4" fmla="*/ 1116274 w 7669439"/>
              <a:gd name="connsiteY4" fmla="*/ 4441247 h 4797725"/>
              <a:gd name="connsiteX5" fmla="*/ 1432266 w 7669439"/>
              <a:gd name="connsiteY5" fmla="*/ 4330551 h 4797725"/>
              <a:gd name="connsiteX6" fmla="*/ 1636835 w 7669439"/>
              <a:gd name="connsiteY6" fmla="*/ 4069592 h 4797725"/>
              <a:gd name="connsiteX7" fmla="*/ 1712526 w 7669439"/>
              <a:gd name="connsiteY7" fmla="*/ 4095015 h 4797725"/>
              <a:gd name="connsiteX8" fmla="*/ 1687870 w 7669439"/>
              <a:gd name="connsiteY8" fmla="*/ 4158024 h 4797725"/>
              <a:gd name="connsiteX9" fmla="*/ 1900234 w 7669439"/>
              <a:gd name="connsiteY9" fmla="*/ 4287586 h 4797725"/>
              <a:gd name="connsiteX10" fmla="*/ 2086353 w 7669439"/>
              <a:gd name="connsiteY10" fmla="*/ 4323927 h 4797725"/>
              <a:gd name="connsiteX11" fmla="*/ 2095255 w 7669439"/>
              <a:gd name="connsiteY11" fmla="*/ 4209217 h 4797725"/>
              <a:gd name="connsiteX12" fmla="*/ 2138563 w 7669439"/>
              <a:gd name="connsiteY12" fmla="*/ 4009409 h 4797725"/>
              <a:gd name="connsiteX13" fmla="*/ 2236940 w 7669439"/>
              <a:gd name="connsiteY13" fmla="*/ 3535070 h 4797725"/>
              <a:gd name="connsiteX14" fmla="*/ 3122760 w 7669439"/>
              <a:gd name="connsiteY14" fmla="*/ 4229077 h 4797725"/>
              <a:gd name="connsiteX15" fmla="*/ 3405817 w 7669439"/>
              <a:gd name="connsiteY15" fmla="*/ 4375142 h 4797725"/>
              <a:gd name="connsiteX16" fmla="*/ 3609299 w 7669439"/>
              <a:gd name="connsiteY16" fmla="*/ 4411096 h 4797725"/>
              <a:gd name="connsiteX17" fmla="*/ 3882794 w 7669439"/>
              <a:gd name="connsiteY17" fmla="*/ 4461082 h 4797725"/>
              <a:gd name="connsiteX18" fmla="*/ 4143812 w 7669439"/>
              <a:gd name="connsiteY18" fmla="*/ 4524736 h 4797725"/>
              <a:gd name="connsiteX19" fmla="*/ 4217703 w 7669439"/>
              <a:gd name="connsiteY19" fmla="*/ 4484625 h 4797725"/>
              <a:gd name="connsiteX20" fmla="*/ 4210193 w 7669439"/>
              <a:gd name="connsiteY20" fmla="*/ 4020731 h 4797725"/>
              <a:gd name="connsiteX21" fmla="*/ 4217302 w 7669439"/>
              <a:gd name="connsiteY21" fmla="*/ 3726359 h 4797725"/>
              <a:gd name="connsiteX22" fmla="*/ 4269961 w 7669439"/>
              <a:gd name="connsiteY22" fmla="*/ 3681740 h 4797725"/>
              <a:gd name="connsiteX23" fmla="*/ 4753731 w 7669439"/>
              <a:gd name="connsiteY23" fmla="*/ 4064703 h 4797725"/>
              <a:gd name="connsiteX24" fmla="*/ 5094939 w 7669439"/>
              <a:gd name="connsiteY24" fmla="*/ 4319555 h 4797725"/>
              <a:gd name="connsiteX25" fmla="*/ 5679413 w 7669439"/>
              <a:gd name="connsiteY25" fmla="*/ 4797725 h 4797725"/>
              <a:gd name="connsiteX26" fmla="*/ 5686417 w 7669439"/>
              <a:gd name="connsiteY26" fmla="*/ 4487874 h 4797725"/>
              <a:gd name="connsiteX27" fmla="*/ 5528698 w 7669439"/>
              <a:gd name="connsiteY27" fmla="*/ 4216166 h 4797725"/>
              <a:gd name="connsiteX28" fmla="*/ 5802992 w 7669439"/>
              <a:gd name="connsiteY28" fmla="*/ 4145271 h 4797725"/>
              <a:gd name="connsiteX29" fmla="*/ 6076406 w 7669439"/>
              <a:gd name="connsiteY29" fmla="*/ 4053016 h 4797725"/>
              <a:gd name="connsiteX30" fmla="*/ 6071962 w 7669439"/>
              <a:gd name="connsiteY30" fmla="*/ 3798335 h 4797725"/>
              <a:gd name="connsiteX31" fmla="*/ 6320146 w 7669439"/>
              <a:gd name="connsiteY31" fmla="*/ 3797519 h 4797725"/>
              <a:gd name="connsiteX32" fmla="*/ 6334177 w 7669439"/>
              <a:gd name="connsiteY32" fmla="*/ 3746936 h 4797725"/>
              <a:gd name="connsiteX33" fmla="*/ 6134947 w 7669439"/>
              <a:gd name="connsiteY33" fmla="*/ 3717778 h 4797725"/>
              <a:gd name="connsiteX34" fmla="*/ 6153026 w 7669439"/>
              <a:gd name="connsiteY34" fmla="*/ 3623310 h 4797725"/>
              <a:gd name="connsiteX35" fmla="*/ 6235555 w 7669439"/>
              <a:gd name="connsiteY35" fmla="*/ 3634117 h 4797725"/>
              <a:gd name="connsiteX36" fmla="*/ 6238369 w 7669439"/>
              <a:gd name="connsiteY36" fmla="*/ 3544360 h 4797725"/>
              <a:gd name="connsiteX37" fmla="*/ 6314786 w 7669439"/>
              <a:gd name="connsiteY37" fmla="*/ 3579500 h 4797725"/>
              <a:gd name="connsiteX38" fmla="*/ 6305329 w 7669439"/>
              <a:gd name="connsiteY38" fmla="*/ 3643133 h 4797725"/>
              <a:gd name="connsiteX39" fmla="*/ 6403947 w 7669439"/>
              <a:gd name="connsiteY39" fmla="*/ 3620474 h 4797725"/>
              <a:gd name="connsiteX40" fmla="*/ 6450276 w 7669439"/>
              <a:gd name="connsiteY40" fmla="*/ 3546339 h 4797725"/>
              <a:gd name="connsiteX41" fmla="*/ 6646108 w 7669439"/>
              <a:gd name="connsiteY41" fmla="*/ 3638316 h 4797725"/>
              <a:gd name="connsiteX42" fmla="*/ 6726375 w 7669439"/>
              <a:gd name="connsiteY42" fmla="*/ 3423673 h 4797725"/>
              <a:gd name="connsiteX43" fmla="*/ 7041983 w 7669439"/>
              <a:gd name="connsiteY43" fmla="*/ 3569880 h 4797725"/>
              <a:gd name="connsiteX44" fmla="*/ 7241176 w 7669439"/>
              <a:gd name="connsiteY44" fmla="*/ 3687786 h 4797725"/>
              <a:gd name="connsiteX45" fmla="*/ 7604842 w 7669439"/>
              <a:gd name="connsiteY45" fmla="*/ 3930940 h 4797725"/>
              <a:gd name="connsiteX46" fmla="*/ 7669439 w 7669439"/>
              <a:gd name="connsiteY46" fmla="*/ 3859077 h 4797725"/>
              <a:gd name="connsiteX47" fmla="*/ 6290508 w 7669439"/>
              <a:gd name="connsiteY47" fmla="*/ 2738648 h 4797725"/>
              <a:gd name="connsiteX48" fmla="*/ 4645575 w 7669439"/>
              <a:gd name="connsiteY48" fmla="*/ 1613627 h 4797725"/>
              <a:gd name="connsiteX49" fmla="*/ 3867373 w 7669439"/>
              <a:gd name="connsiteY49" fmla="*/ 1169547 h 4797725"/>
              <a:gd name="connsiteX50" fmla="*/ 3486103 w 7669439"/>
              <a:gd name="connsiteY50" fmla="*/ 734462 h 4797725"/>
              <a:gd name="connsiteX51" fmla="*/ 3064261 w 7669439"/>
              <a:gd name="connsiteY51" fmla="*/ 0 h 4797725"/>
              <a:gd name="connsiteX52" fmla="*/ 2538717 w 7669439"/>
              <a:gd name="connsiteY52" fmla="*/ 1150242 h 4797725"/>
              <a:gd name="connsiteX53" fmla="*/ 2253647 w 7669439"/>
              <a:gd name="connsiteY53" fmla="*/ 1163718 h 4797725"/>
              <a:gd name="connsiteX54" fmla="*/ 1912323 w 7669439"/>
              <a:gd name="connsiteY54" fmla="*/ 1219682 h 4797725"/>
              <a:gd name="connsiteX55" fmla="*/ 1399497 w 7669439"/>
              <a:gd name="connsiteY55" fmla="*/ 1273755 h 4797725"/>
              <a:gd name="connsiteX56" fmla="*/ 843361 w 7669439"/>
              <a:gd name="connsiteY56" fmla="*/ 1252083 h 4797725"/>
              <a:gd name="connsiteX57" fmla="*/ 666475 w 7669439"/>
              <a:gd name="connsiteY57" fmla="*/ 1505274 h 4797725"/>
              <a:gd name="connsiteX58" fmla="*/ 578827 w 7669439"/>
              <a:gd name="connsiteY58" fmla="*/ 1485891 h 4797725"/>
              <a:gd name="connsiteX59" fmla="*/ 517266 w 7669439"/>
              <a:gd name="connsiteY59" fmla="*/ 1629082 h 4797725"/>
              <a:gd name="connsiteX60" fmla="*/ 101102 w 7669439"/>
              <a:gd name="connsiteY60" fmla="*/ 1444309 h 4797725"/>
              <a:gd name="connsiteX61" fmla="*/ 104739 w 7669439"/>
              <a:gd name="connsiteY61" fmla="*/ 1630434 h 4797725"/>
              <a:gd name="connsiteX62" fmla="*/ 0 w 7669439"/>
              <a:gd name="connsiteY62" fmla="*/ 1751446 h 4797725"/>
              <a:gd name="connsiteX63" fmla="*/ 11458 w 7669439"/>
              <a:gd name="connsiteY63" fmla="*/ 1937703 h 4797725"/>
              <a:gd name="connsiteX64" fmla="*/ 145291 w 7669439"/>
              <a:gd name="connsiteY64" fmla="*/ 1933997 h 4797725"/>
              <a:gd name="connsiteX65" fmla="*/ 364227 w 7669439"/>
              <a:gd name="connsiteY65" fmla="*/ 2004537 h 4797725"/>
              <a:gd name="connsiteX66" fmla="*/ 558015 w 7669439"/>
              <a:gd name="connsiteY66" fmla="*/ 2138815 h 4797725"/>
              <a:gd name="connsiteX67" fmla="*/ 493191 w 7669439"/>
              <a:gd name="connsiteY67" fmla="*/ 2327027 h 4797725"/>
              <a:gd name="connsiteX68" fmla="*/ 730136 w 7669439"/>
              <a:gd name="connsiteY68" fmla="*/ 2557166 h 4797725"/>
              <a:gd name="connsiteX0" fmla="*/ 730136 w 7669439"/>
              <a:gd name="connsiteY0" fmla="*/ 2557166 h 4797725"/>
              <a:gd name="connsiteX1" fmla="*/ 582555 w 7669439"/>
              <a:gd name="connsiteY1" fmla="*/ 2913130 h 4797725"/>
              <a:gd name="connsiteX2" fmla="*/ 1581370 w 7669439"/>
              <a:gd name="connsiteY2" fmla="*/ 3328371 h 4797725"/>
              <a:gd name="connsiteX3" fmla="*/ 1389433 w 7669439"/>
              <a:gd name="connsiteY3" fmla="*/ 3800781 h 4797725"/>
              <a:gd name="connsiteX4" fmla="*/ 1116274 w 7669439"/>
              <a:gd name="connsiteY4" fmla="*/ 4441247 h 4797725"/>
              <a:gd name="connsiteX5" fmla="*/ 1432266 w 7669439"/>
              <a:gd name="connsiteY5" fmla="*/ 4330551 h 4797725"/>
              <a:gd name="connsiteX6" fmla="*/ 1636835 w 7669439"/>
              <a:gd name="connsiteY6" fmla="*/ 4069592 h 4797725"/>
              <a:gd name="connsiteX7" fmla="*/ 1712526 w 7669439"/>
              <a:gd name="connsiteY7" fmla="*/ 4095015 h 4797725"/>
              <a:gd name="connsiteX8" fmla="*/ 1687870 w 7669439"/>
              <a:gd name="connsiteY8" fmla="*/ 4158024 h 4797725"/>
              <a:gd name="connsiteX9" fmla="*/ 1900234 w 7669439"/>
              <a:gd name="connsiteY9" fmla="*/ 4287586 h 4797725"/>
              <a:gd name="connsiteX10" fmla="*/ 2086353 w 7669439"/>
              <a:gd name="connsiteY10" fmla="*/ 4323927 h 4797725"/>
              <a:gd name="connsiteX11" fmla="*/ 2095255 w 7669439"/>
              <a:gd name="connsiteY11" fmla="*/ 4209217 h 4797725"/>
              <a:gd name="connsiteX12" fmla="*/ 2138563 w 7669439"/>
              <a:gd name="connsiteY12" fmla="*/ 4009409 h 4797725"/>
              <a:gd name="connsiteX13" fmla="*/ 2236940 w 7669439"/>
              <a:gd name="connsiteY13" fmla="*/ 3535070 h 4797725"/>
              <a:gd name="connsiteX14" fmla="*/ 3122760 w 7669439"/>
              <a:gd name="connsiteY14" fmla="*/ 4229077 h 4797725"/>
              <a:gd name="connsiteX15" fmla="*/ 3405817 w 7669439"/>
              <a:gd name="connsiteY15" fmla="*/ 4375142 h 4797725"/>
              <a:gd name="connsiteX16" fmla="*/ 3609299 w 7669439"/>
              <a:gd name="connsiteY16" fmla="*/ 4411096 h 4797725"/>
              <a:gd name="connsiteX17" fmla="*/ 3882794 w 7669439"/>
              <a:gd name="connsiteY17" fmla="*/ 4461082 h 4797725"/>
              <a:gd name="connsiteX18" fmla="*/ 4143812 w 7669439"/>
              <a:gd name="connsiteY18" fmla="*/ 4524736 h 4797725"/>
              <a:gd name="connsiteX19" fmla="*/ 4217703 w 7669439"/>
              <a:gd name="connsiteY19" fmla="*/ 4484625 h 4797725"/>
              <a:gd name="connsiteX20" fmla="*/ 4210193 w 7669439"/>
              <a:gd name="connsiteY20" fmla="*/ 4020731 h 4797725"/>
              <a:gd name="connsiteX21" fmla="*/ 4217302 w 7669439"/>
              <a:gd name="connsiteY21" fmla="*/ 3726359 h 4797725"/>
              <a:gd name="connsiteX22" fmla="*/ 4269961 w 7669439"/>
              <a:gd name="connsiteY22" fmla="*/ 3681740 h 4797725"/>
              <a:gd name="connsiteX23" fmla="*/ 4753731 w 7669439"/>
              <a:gd name="connsiteY23" fmla="*/ 4064703 h 4797725"/>
              <a:gd name="connsiteX24" fmla="*/ 5094939 w 7669439"/>
              <a:gd name="connsiteY24" fmla="*/ 4319555 h 4797725"/>
              <a:gd name="connsiteX25" fmla="*/ 5679413 w 7669439"/>
              <a:gd name="connsiteY25" fmla="*/ 4797725 h 4797725"/>
              <a:gd name="connsiteX26" fmla="*/ 5686417 w 7669439"/>
              <a:gd name="connsiteY26" fmla="*/ 4487874 h 4797725"/>
              <a:gd name="connsiteX27" fmla="*/ 5528698 w 7669439"/>
              <a:gd name="connsiteY27" fmla="*/ 4216166 h 4797725"/>
              <a:gd name="connsiteX28" fmla="*/ 5802992 w 7669439"/>
              <a:gd name="connsiteY28" fmla="*/ 4145271 h 4797725"/>
              <a:gd name="connsiteX29" fmla="*/ 6076406 w 7669439"/>
              <a:gd name="connsiteY29" fmla="*/ 4053016 h 4797725"/>
              <a:gd name="connsiteX30" fmla="*/ 6071962 w 7669439"/>
              <a:gd name="connsiteY30" fmla="*/ 3798335 h 4797725"/>
              <a:gd name="connsiteX31" fmla="*/ 6320146 w 7669439"/>
              <a:gd name="connsiteY31" fmla="*/ 3797519 h 4797725"/>
              <a:gd name="connsiteX32" fmla="*/ 6334177 w 7669439"/>
              <a:gd name="connsiteY32" fmla="*/ 3746936 h 4797725"/>
              <a:gd name="connsiteX33" fmla="*/ 6134947 w 7669439"/>
              <a:gd name="connsiteY33" fmla="*/ 3717778 h 4797725"/>
              <a:gd name="connsiteX34" fmla="*/ 6153026 w 7669439"/>
              <a:gd name="connsiteY34" fmla="*/ 3623310 h 4797725"/>
              <a:gd name="connsiteX35" fmla="*/ 6235555 w 7669439"/>
              <a:gd name="connsiteY35" fmla="*/ 3634117 h 4797725"/>
              <a:gd name="connsiteX36" fmla="*/ 6238369 w 7669439"/>
              <a:gd name="connsiteY36" fmla="*/ 3544360 h 4797725"/>
              <a:gd name="connsiteX37" fmla="*/ 6314786 w 7669439"/>
              <a:gd name="connsiteY37" fmla="*/ 3579500 h 4797725"/>
              <a:gd name="connsiteX38" fmla="*/ 6305329 w 7669439"/>
              <a:gd name="connsiteY38" fmla="*/ 3643133 h 4797725"/>
              <a:gd name="connsiteX39" fmla="*/ 6403947 w 7669439"/>
              <a:gd name="connsiteY39" fmla="*/ 3620474 h 4797725"/>
              <a:gd name="connsiteX40" fmla="*/ 6450276 w 7669439"/>
              <a:gd name="connsiteY40" fmla="*/ 3546339 h 4797725"/>
              <a:gd name="connsiteX41" fmla="*/ 6646108 w 7669439"/>
              <a:gd name="connsiteY41" fmla="*/ 3638316 h 4797725"/>
              <a:gd name="connsiteX42" fmla="*/ 6726375 w 7669439"/>
              <a:gd name="connsiteY42" fmla="*/ 3423673 h 4797725"/>
              <a:gd name="connsiteX43" fmla="*/ 7041983 w 7669439"/>
              <a:gd name="connsiteY43" fmla="*/ 3569880 h 4797725"/>
              <a:gd name="connsiteX44" fmla="*/ 7241176 w 7669439"/>
              <a:gd name="connsiteY44" fmla="*/ 3687786 h 4797725"/>
              <a:gd name="connsiteX45" fmla="*/ 7604842 w 7669439"/>
              <a:gd name="connsiteY45" fmla="*/ 3930940 h 4797725"/>
              <a:gd name="connsiteX46" fmla="*/ 7669439 w 7669439"/>
              <a:gd name="connsiteY46" fmla="*/ 3859077 h 4797725"/>
              <a:gd name="connsiteX47" fmla="*/ 6290508 w 7669439"/>
              <a:gd name="connsiteY47" fmla="*/ 2738648 h 4797725"/>
              <a:gd name="connsiteX48" fmla="*/ 4645575 w 7669439"/>
              <a:gd name="connsiteY48" fmla="*/ 1613627 h 4797725"/>
              <a:gd name="connsiteX49" fmla="*/ 3867373 w 7669439"/>
              <a:gd name="connsiteY49" fmla="*/ 1169547 h 4797725"/>
              <a:gd name="connsiteX50" fmla="*/ 3486103 w 7669439"/>
              <a:gd name="connsiteY50" fmla="*/ 734462 h 4797725"/>
              <a:gd name="connsiteX51" fmla="*/ 3064261 w 7669439"/>
              <a:gd name="connsiteY51" fmla="*/ 0 h 4797725"/>
              <a:gd name="connsiteX52" fmla="*/ 2538717 w 7669439"/>
              <a:gd name="connsiteY52" fmla="*/ 1150242 h 4797725"/>
              <a:gd name="connsiteX53" fmla="*/ 2253647 w 7669439"/>
              <a:gd name="connsiteY53" fmla="*/ 1163718 h 4797725"/>
              <a:gd name="connsiteX54" fmla="*/ 1912323 w 7669439"/>
              <a:gd name="connsiteY54" fmla="*/ 1219682 h 4797725"/>
              <a:gd name="connsiteX55" fmla="*/ 1399497 w 7669439"/>
              <a:gd name="connsiteY55" fmla="*/ 1273755 h 4797725"/>
              <a:gd name="connsiteX56" fmla="*/ 843361 w 7669439"/>
              <a:gd name="connsiteY56" fmla="*/ 1252083 h 4797725"/>
              <a:gd name="connsiteX57" fmla="*/ 666475 w 7669439"/>
              <a:gd name="connsiteY57" fmla="*/ 1505274 h 4797725"/>
              <a:gd name="connsiteX58" fmla="*/ 578827 w 7669439"/>
              <a:gd name="connsiteY58" fmla="*/ 1485891 h 4797725"/>
              <a:gd name="connsiteX59" fmla="*/ 517266 w 7669439"/>
              <a:gd name="connsiteY59" fmla="*/ 1629082 h 4797725"/>
              <a:gd name="connsiteX60" fmla="*/ 101102 w 7669439"/>
              <a:gd name="connsiteY60" fmla="*/ 1444309 h 4797725"/>
              <a:gd name="connsiteX61" fmla="*/ 104739 w 7669439"/>
              <a:gd name="connsiteY61" fmla="*/ 1630434 h 4797725"/>
              <a:gd name="connsiteX62" fmla="*/ 0 w 7669439"/>
              <a:gd name="connsiteY62" fmla="*/ 1751446 h 4797725"/>
              <a:gd name="connsiteX63" fmla="*/ 11458 w 7669439"/>
              <a:gd name="connsiteY63" fmla="*/ 1937703 h 4797725"/>
              <a:gd name="connsiteX64" fmla="*/ 145291 w 7669439"/>
              <a:gd name="connsiteY64" fmla="*/ 1933997 h 4797725"/>
              <a:gd name="connsiteX65" fmla="*/ 364227 w 7669439"/>
              <a:gd name="connsiteY65" fmla="*/ 2004537 h 4797725"/>
              <a:gd name="connsiteX66" fmla="*/ 558015 w 7669439"/>
              <a:gd name="connsiteY66" fmla="*/ 2138815 h 4797725"/>
              <a:gd name="connsiteX67" fmla="*/ 493191 w 7669439"/>
              <a:gd name="connsiteY67" fmla="*/ 2327027 h 4797725"/>
              <a:gd name="connsiteX68" fmla="*/ 730136 w 7669439"/>
              <a:gd name="connsiteY68" fmla="*/ 2557166 h 4797725"/>
              <a:gd name="connsiteX0" fmla="*/ 730136 w 7669439"/>
              <a:gd name="connsiteY0" fmla="*/ 2557166 h 4797725"/>
              <a:gd name="connsiteX1" fmla="*/ 582555 w 7669439"/>
              <a:gd name="connsiteY1" fmla="*/ 2913130 h 4797725"/>
              <a:gd name="connsiteX2" fmla="*/ 1581370 w 7669439"/>
              <a:gd name="connsiteY2" fmla="*/ 3328371 h 4797725"/>
              <a:gd name="connsiteX3" fmla="*/ 1389433 w 7669439"/>
              <a:gd name="connsiteY3" fmla="*/ 3800781 h 4797725"/>
              <a:gd name="connsiteX4" fmla="*/ 1116274 w 7669439"/>
              <a:gd name="connsiteY4" fmla="*/ 4441247 h 4797725"/>
              <a:gd name="connsiteX5" fmla="*/ 1432266 w 7669439"/>
              <a:gd name="connsiteY5" fmla="*/ 4330551 h 4797725"/>
              <a:gd name="connsiteX6" fmla="*/ 1636835 w 7669439"/>
              <a:gd name="connsiteY6" fmla="*/ 4069592 h 4797725"/>
              <a:gd name="connsiteX7" fmla="*/ 1712526 w 7669439"/>
              <a:gd name="connsiteY7" fmla="*/ 4095015 h 4797725"/>
              <a:gd name="connsiteX8" fmla="*/ 1687870 w 7669439"/>
              <a:gd name="connsiteY8" fmla="*/ 4158024 h 4797725"/>
              <a:gd name="connsiteX9" fmla="*/ 1900234 w 7669439"/>
              <a:gd name="connsiteY9" fmla="*/ 4287586 h 4797725"/>
              <a:gd name="connsiteX10" fmla="*/ 2079613 w 7669439"/>
              <a:gd name="connsiteY10" fmla="*/ 4337408 h 4797725"/>
              <a:gd name="connsiteX11" fmla="*/ 2095255 w 7669439"/>
              <a:gd name="connsiteY11" fmla="*/ 4209217 h 4797725"/>
              <a:gd name="connsiteX12" fmla="*/ 2138563 w 7669439"/>
              <a:gd name="connsiteY12" fmla="*/ 4009409 h 4797725"/>
              <a:gd name="connsiteX13" fmla="*/ 2236940 w 7669439"/>
              <a:gd name="connsiteY13" fmla="*/ 3535070 h 4797725"/>
              <a:gd name="connsiteX14" fmla="*/ 3122760 w 7669439"/>
              <a:gd name="connsiteY14" fmla="*/ 4229077 h 4797725"/>
              <a:gd name="connsiteX15" fmla="*/ 3405817 w 7669439"/>
              <a:gd name="connsiteY15" fmla="*/ 4375142 h 4797725"/>
              <a:gd name="connsiteX16" fmla="*/ 3609299 w 7669439"/>
              <a:gd name="connsiteY16" fmla="*/ 4411096 h 4797725"/>
              <a:gd name="connsiteX17" fmla="*/ 3882794 w 7669439"/>
              <a:gd name="connsiteY17" fmla="*/ 4461082 h 4797725"/>
              <a:gd name="connsiteX18" fmla="*/ 4143812 w 7669439"/>
              <a:gd name="connsiteY18" fmla="*/ 4524736 h 4797725"/>
              <a:gd name="connsiteX19" fmla="*/ 4217703 w 7669439"/>
              <a:gd name="connsiteY19" fmla="*/ 4484625 h 4797725"/>
              <a:gd name="connsiteX20" fmla="*/ 4210193 w 7669439"/>
              <a:gd name="connsiteY20" fmla="*/ 4020731 h 4797725"/>
              <a:gd name="connsiteX21" fmla="*/ 4217302 w 7669439"/>
              <a:gd name="connsiteY21" fmla="*/ 3726359 h 4797725"/>
              <a:gd name="connsiteX22" fmla="*/ 4269961 w 7669439"/>
              <a:gd name="connsiteY22" fmla="*/ 3681740 h 4797725"/>
              <a:gd name="connsiteX23" fmla="*/ 4753731 w 7669439"/>
              <a:gd name="connsiteY23" fmla="*/ 4064703 h 4797725"/>
              <a:gd name="connsiteX24" fmla="*/ 5094939 w 7669439"/>
              <a:gd name="connsiteY24" fmla="*/ 4319555 h 4797725"/>
              <a:gd name="connsiteX25" fmla="*/ 5679413 w 7669439"/>
              <a:gd name="connsiteY25" fmla="*/ 4797725 h 4797725"/>
              <a:gd name="connsiteX26" fmla="*/ 5686417 w 7669439"/>
              <a:gd name="connsiteY26" fmla="*/ 4487874 h 4797725"/>
              <a:gd name="connsiteX27" fmla="*/ 5528698 w 7669439"/>
              <a:gd name="connsiteY27" fmla="*/ 4216166 h 4797725"/>
              <a:gd name="connsiteX28" fmla="*/ 5802992 w 7669439"/>
              <a:gd name="connsiteY28" fmla="*/ 4145271 h 4797725"/>
              <a:gd name="connsiteX29" fmla="*/ 6076406 w 7669439"/>
              <a:gd name="connsiteY29" fmla="*/ 4053016 h 4797725"/>
              <a:gd name="connsiteX30" fmla="*/ 6071962 w 7669439"/>
              <a:gd name="connsiteY30" fmla="*/ 3798335 h 4797725"/>
              <a:gd name="connsiteX31" fmla="*/ 6320146 w 7669439"/>
              <a:gd name="connsiteY31" fmla="*/ 3797519 h 4797725"/>
              <a:gd name="connsiteX32" fmla="*/ 6334177 w 7669439"/>
              <a:gd name="connsiteY32" fmla="*/ 3746936 h 4797725"/>
              <a:gd name="connsiteX33" fmla="*/ 6134947 w 7669439"/>
              <a:gd name="connsiteY33" fmla="*/ 3717778 h 4797725"/>
              <a:gd name="connsiteX34" fmla="*/ 6153026 w 7669439"/>
              <a:gd name="connsiteY34" fmla="*/ 3623310 h 4797725"/>
              <a:gd name="connsiteX35" fmla="*/ 6235555 w 7669439"/>
              <a:gd name="connsiteY35" fmla="*/ 3634117 h 4797725"/>
              <a:gd name="connsiteX36" fmla="*/ 6238369 w 7669439"/>
              <a:gd name="connsiteY36" fmla="*/ 3544360 h 4797725"/>
              <a:gd name="connsiteX37" fmla="*/ 6314786 w 7669439"/>
              <a:gd name="connsiteY37" fmla="*/ 3579500 h 4797725"/>
              <a:gd name="connsiteX38" fmla="*/ 6305329 w 7669439"/>
              <a:gd name="connsiteY38" fmla="*/ 3643133 h 4797725"/>
              <a:gd name="connsiteX39" fmla="*/ 6403947 w 7669439"/>
              <a:gd name="connsiteY39" fmla="*/ 3620474 h 4797725"/>
              <a:gd name="connsiteX40" fmla="*/ 6450276 w 7669439"/>
              <a:gd name="connsiteY40" fmla="*/ 3546339 h 4797725"/>
              <a:gd name="connsiteX41" fmla="*/ 6646108 w 7669439"/>
              <a:gd name="connsiteY41" fmla="*/ 3638316 h 4797725"/>
              <a:gd name="connsiteX42" fmla="*/ 6726375 w 7669439"/>
              <a:gd name="connsiteY42" fmla="*/ 3423673 h 4797725"/>
              <a:gd name="connsiteX43" fmla="*/ 7041983 w 7669439"/>
              <a:gd name="connsiteY43" fmla="*/ 3569880 h 4797725"/>
              <a:gd name="connsiteX44" fmla="*/ 7241176 w 7669439"/>
              <a:gd name="connsiteY44" fmla="*/ 3687786 h 4797725"/>
              <a:gd name="connsiteX45" fmla="*/ 7604842 w 7669439"/>
              <a:gd name="connsiteY45" fmla="*/ 3930940 h 4797725"/>
              <a:gd name="connsiteX46" fmla="*/ 7669439 w 7669439"/>
              <a:gd name="connsiteY46" fmla="*/ 3859077 h 4797725"/>
              <a:gd name="connsiteX47" fmla="*/ 6290508 w 7669439"/>
              <a:gd name="connsiteY47" fmla="*/ 2738648 h 4797725"/>
              <a:gd name="connsiteX48" fmla="*/ 4645575 w 7669439"/>
              <a:gd name="connsiteY48" fmla="*/ 1613627 h 4797725"/>
              <a:gd name="connsiteX49" fmla="*/ 3867373 w 7669439"/>
              <a:gd name="connsiteY49" fmla="*/ 1169547 h 4797725"/>
              <a:gd name="connsiteX50" fmla="*/ 3486103 w 7669439"/>
              <a:gd name="connsiteY50" fmla="*/ 734462 h 4797725"/>
              <a:gd name="connsiteX51" fmla="*/ 3064261 w 7669439"/>
              <a:gd name="connsiteY51" fmla="*/ 0 h 4797725"/>
              <a:gd name="connsiteX52" fmla="*/ 2538717 w 7669439"/>
              <a:gd name="connsiteY52" fmla="*/ 1150242 h 4797725"/>
              <a:gd name="connsiteX53" fmla="*/ 2253647 w 7669439"/>
              <a:gd name="connsiteY53" fmla="*/ 1163718 h 4797725"/>
              <a:gd name="connsiteX54" fmla="*/ 1912323 w 7669439"/>
              <a:gd name="connsiteY54" fmla="*/ 1219682 h 4797725"/>
              <a:gd name="connsiteX55" fmla="*/ 1399497 w 7669439"/>
              <a:gd name="connsiteY55" fmla="*/ 1273755 h 4797725"/>
              <a:gd name="connsiteX56" fmla="*/ 843361 w 7669439"/>
              <a:gd name="connsiteY56" fmla="*/ 1252083 h 4797725"/>
              <a:gd name="connsiteX57" fmla="*/ 666475 w 7669439"/>
              <a:gd name="connsiteY57" fmla="*/ 1505274 h 4797725"/>
              <a:gd name="connsiteX58" fmla="*/ 578827 w 7669439"/>
              <a:gd name="connsiteY58" fmla="*/ 1485891 h 4797725"/>
              <a:gd name="connsiteX59" fmla="*/ 517266 w 7669439"/>
              <a:gd name="connsiteY59" fmla="*/ 1629082 h 4797725"/>
              <a:gd name="connsiteX60" fmla="*/ 101102 w 7669439"/>
              <a:gd name="connsiteY60" fmla="*/ 1444309 h 4797725"/>
              <a:gd name="connsiteX61" fmla="*/ 104739 w 7669439"/>
              <a:gd name="connsiteY61" fmla="*/ 1630434 h 4797725"/>
              <a:gd name="connsiteX62" fmla="*/ 0 w 7669439"/>
              <a:gd name="connsiteY62" fmla="*/ 1751446 h 4797725"/>
              <a:gd name="connsiteX63" fmla="*/ 11458 w 7669439"/>
              <a:gd name="connsiteY63" fmla="*/ 1937703 h 4797725"/>
              <a:gd name="connsiteX64" fmla="*/ 145291 w 7669439"/>
              <a:gd name="connsiteY64" fmla="*/ 1933997 h 4797725"/>
              <a:gd name="connsiteX65" fmla="*/ 364227 w 7669439"/>
              <a:gd name="connsiteY65" fmla="*/ 2004537 h 4797725"/>
              <a:gd name="connsiteX66" fmla="*/ 558015 w 7669439"/>
              <a:gd name="connsiteY66" fmla="*/ 2138815 h 4797725"/>
              <a:gd name="connsiteX67" fmla="*/ 493191 w 7669439"/>
              <a:gd name="connsiteY67" fmla="*/ 2327027 h 4797725"/>
              <a:gd name="connsiteX68" fmla="*/ 730136 w 7669439"/>
              <a:gd name="connsiteY68" fmla="*/ 2557166 h 4797725"/>
              <a:gd name="connsiteX0" fmla="*/ 730136 w 7669439"/>
              <a:gd name="connsiteY0" fmla="*/ 2557166 h 4797725"/>
              <a:gd name="connsiteX1" fmla="*/ 582555 w 7669439"/>
              <a:gd name="connsiteY1" fmla="*/ 2913130 h 4797725"/>
              <a:gd name="connsiteX2" fmla="*/ 1581370 w 7669439"/>
              <a:gd name="connsiteY2" fmla="*/ 3328371 h 4797725"/>
              <a:gd name="connsiteX3" fmla="*/ 1389433 w 7669439"/>
              <a:gd name="connsiteY3" fmla="*/ 3800781 h 4797725"/>
              <a:gd name="connsiteX4" fmla="*/ 1116274 w 7669439"/>
              <a:gd name="connsiteY4" fmla="*/ 4441247 h 4797725"/>
              <a:gd name="connsiteX5" fmla="*/ 1432266 w 7669439"/>
              <a:gd name="connsiteY5" fmla="*/ 4330551 h 4797725"/>
              <a:gd name="connsiteX6" fmla="*/ 1636835 w 7669439"/>
              <a:gd name="connsiteY6" fmla="*/ 4069592 h 4797725"/>
              <a:gd name="connsiteX7" fmla="*/ 1712526 w 7669439"/>
              <a:gd name="connsiteY7" fmla="*/ 4095015 h 4797725"/>
              <a:gd name="connsiteX8" fmla="*/ 1687870 w 7669439"/>
              <a:gd name="connsiteY8" fmla="*/ 4158024 h 4797725"/>
              <a:gd name="connsiteX9" fmla="*/ 1900234 w 7669439"/>
              <a:gd name="connsiteY9" fmla="*/ 4287586 h 4797725"/>
              <a:gd name="connsiteX10" fmla="*/ 2079613 w 7669439"/>
              <a:gd name="connsiteY10" fmla="*/ 4337408 h 4797725"/>
              <a:gd name="connsiteX11" fmla="*/ 2095255 w 7669439"/>
              <a:gd name="connsiteY11" fmla="*/ 4209217 h 4797725"/>
              <a:gd name="connsiteX12" fmla="*/ 2138563 w 7669439"/>
              <a:gd name="connsiteY12" fmla="*/ 4009409 h 4797725"/>
              <a:gd name="connsiteX13" fmla="*/ 2236940 w 7669439"/>
              <a:gd name="connsiteY13" fmla="*/ 3535070 h 4797725"/>
              <a:gd name="connsiteX14" fmla="*/ 3122760 w 7669439"/>
              <a:gd name="connsiteY14" fmla="*/ 4229077 h 4797725"/>
              <a:gd name="connsiteX15" fmla="*/ 3405817 w 7669439"/>
              <a:gd name="connsiteY15" fmla="*/ 4375142 h 4797725"/>
              <a:gd name="connsiteX16" fmla="*/ 3609299 w 7669439"/>
              <a:gd name="connsiteY16" fmla="*/ 4411096 h 4797725"/>
              <a:gd name="connsiteX17" fmla="*/ 3882794 w 7669439"/>
              <a:gd name="connsiteY17" fmla="*/ 4461082 h 4797725"/>
              <a:gd name="connsiteX18" fmla="*/ 4143812 w 7669439"/>
              <a:gd name="connsiteY18" fmla="*/ 4524736 h 4797725"/>
              <a:gd name="connsiteX19" fmla="*/ 4217703 w 7669439"/>
              <a:gd name="connsiteY19" fmla="*/ 4484625 h 4797725"/>
              <a:gd name="connsiteX20" fmla="*/ 4210193 w 7669439"/>
              <a:gd name="connsiteY20" fmla="*/ 4020731 h 4797725"/>
              <a:gd name="connsiteX21" fmla="*/ 4217302 w 7669439"/>
              <a:gd name="connsiteY21" fmla="*/ 3726359 h 4797725"/>
              <a:gd name="connsiteX22" fmla="*/ 4269961 w 7669439"/>
              <a:gd name="connsiteY22" fmla="*/ 3681740 h 4797725"/>
              <a:gd name="connsiteX23" fmla="*/ 4753731 w 7669439"/>
              <a:gd name="connsiteY23" fmla="*/ 4064703 h 4797725"/>
              <a:gd name="connsiteX24" fmla="*/ 5094939 w 7669439"/>
              <a:gd name="connsiteY24" fmla="*/ 4319555 h 4797725"/>
              <a:gd name="connsiteX25" fmla="*/ 5679413 w 7669439"/>
              <a:gd name="connsiteY25" fmla="*/ 4797725 h 4797725"/>
              <a:gd name="connsiteX26" fmla="*/ 5686417 w 7669439"/>
              <a:gd name="connsiteY26" fmla="*/ 4487874 h 4797725"/>
              <a:gd name="connsiteX27" fmla="*/ 5528698 w 7669439"/>
              <a:gd name="connsiteY27" fmla="*/ 4216166 h 4797725"/>
              <a:gd name="connsiteX28" fmla="*/ 5802992 w 7669439"/>
              <a:gd name="connsiteY28" fmla="*/ 4145271 h 4797725"/>
              <a:gd name="connsiteX29" fmla="*/ 6076406 w 7669439"/>
              <a:gd name="connsiteY29" fmla="*/ 4053016 h 4797725"/>
              <a:gd name="connsiteX30" fmla="*/ 6071962 w 7669439"/>
              <a:gd name="connsiteY30" fmla="*/ 3798335 h 4797725"/>
              <a:gd name="connsiteX31" fmla="*/ 6320146 w 7669439"/>
              <a:gd name="connsiteY31" fmla="*/ 3797519 h 4797725"/>
              <a:gd name="connsiteX32" fmla="*/ 6334177 w 7669439"/>
              <a:gd name="connsiteY32" fmla="*/ 3746936 h 4797725"/>
              <a:gd name="connsiteX33" fmla="*/ 6134947 w 7669439"/>
              <a:gd name="connsiteY33" fmla="*/ 3717778 h 4797725"/>
              <a:gd name="connsiteX34" fmla="*/ 6153026 w 7669439"/>
              <a:gd name="connsiteY34" fmla="*/ 3623310 h 4797725"/>
              <a:gd name="connsiteX35" fmla="*/ 6235555 w 7669439"/>
              <a:gd name="connsiteY35" fmla="*/ 3634117 h 4797725"/>
              <a:gd name="connsiteX36" fmla="*/ 6238369 w 7669439"/>
              <a:gd name="connsiteY36" fmla="*/ 3544360 h 4797725"/>
              <a:gd name="connsiteX37" fmla="*/ 6314786 w 7669439"/>
              <a:gd name="connsiteY37" fmla="*/ 3579500 h 4797725"/>
              <a:gd name="connsiteX38" fmla="*/ 6305329 w 7669439"/>
              <a:gd name="connsiteY38" fmla="*/ 3643133 h 4797725"/>
              <a:gd name="connsiteX39" fmla="*/ 6403947 w 7669439"/>
              <a:gd name="connsiteY39" fmla="*/ 3620474 h 4797725"/>
              <a:gd name="connsiteX40" fmla="*/ 6450276 w 7669439"/>
              <a:gd name="connsiteY40" fmla="*/ 3546339 h 4797725"/>
              <a:gd name="connsiteX41" fmla="*/ 6646108 w 7669439"/>
              <a:gd name="connsiteY41" fmla="*/ 3638316 h 4797725"/>
              <a:gd name="connsiteX42" fmla="*/ 6726375 w 7669439"/>
              <a:gd name="connsiteY42" fmla="*/ 3423673 h 4797725"/>
              <a:gd name="connsiteX43" fmla="*/ 7041983 w 7669439"/>
              <a:gd name="connsiteY43" fmla="*/ 3569880 h 4797725"/>
              <a:gd name="connsiteX44" fmla="*/ 7241176 w 7669439"/>
              <a:gd name="connsiteY44" fmla="*/ 3687786 h 4797725"/>
              <a:gd name="connsiteX45" fmla="*/ 7604842 w 7669439"/>
              <a:gd name="connsiteY45" fmla="*/ 3930940 h 4797725"/>
              <a:gd name="connsiteX46" fmla="*/ 7669439 w 7669439"/>
              <a:gd name="connsiteY46" fmla="*/ 3859077 h 4797725"/>
              <a:gd name="connsiteX47" fmla="*/ 6290508 w 7669439"/>
              <a:gd name="connsiteY47" fmla="*/ 2738648 h 4797725"/>
              <a:gd name="connsiteX48" fmla="*/ 4645575 w 7669439"/>
              <a:gd name="connsiteY48" fmla="*/ 1613627 h 4797725"/>
              <a:gd name="connsiteX49" fmla="*/ 3867373 w 7669439"/>
              <a:gd name="connsiteY49" fmla="*/ 1169547 h 4797725"/>
              <a:gd name="connsiteX50" fmla="*/ 3486103 w 7669439"/>
              <a:gd name="connsiteY50" fmla="*/ 734462 h 4797725"/>
              <a:gd name="connsiteX51" fmla="*/ 3064261 w 7669439"/>
              <a:gd name="connsiteY51" fmla="*/ 0 h 4797725"/>
              <a:gd name="connsiteX52" fmla="*/ 2538717 w 7669439"/>
              <a:gd name="connsiteY52" fmla="*/ 1150242 h 4797725"/>
              <a:gd name="connsiteX53" fmla="*/ 2253647 w 7669439"/>
              <a:gd name="connsiteY53" fmla="*/ 1163718 h 4797725"/>
              <a:gd name="connsiteX54" fmla="*/ 1912323 w 7669439"/>
              <a:gd name="connsiteY54" fmla="*/ 1219682 h 4797725"/>
              <a:gd name="connsiteX55" fmla="*/ 1399497 w 7669439"/>
              <a:gd name="connsiteY55" fmla="*/ 1273755 h 4797725"/>
              <a:gd name="connsiteX56" fmla="*/ 843361 w 7669439"/>
              <a:gd name="connsiteY56" fmla="*/ 1252083 h 4797725"/>
              <a:gd name="connsiteX57" fmla="*/ 666475 w 7669439"/>
              <a:gd name="connsiteY57" fmla="*/ 1505274 h 4797725"/>
              <a:gd name="connsiteX58" fmla="*/ 578827 w 7669439"/>
              <a:gd name="connsiteY58" fmla="*/ 1485891 h 4797725"/>
              <a:gd name="connsiteX59" fmla="*/ 517266 w 7669439"/>
              <a:gd name="connsiteY59" fmla="*/ 1629082 h 4797725"/>
              <a:gd name="connsiteX60" fmla="*/ 101102 w 7669439"/>
              <a:gd name="connsiteY60" fmla="*/ 1444309 h 4797725"/>
              <a:gd name="connsiteX61" fmla="*/ 104739 w 7669439"/>
              <a:gd name="connsiteY61" fmla="*/ 1630434 h 4797725"/>
              <a:gd name="connsiteX62" fmla="*/ 0 w 7669439"/>
              <a:gd name="connsiteY62" fmla="*/ 1751446 h 4797725"/>
              <a:gd name="connsiteX63" fmla="*/ 11458 w 7669439"/>
              <a:gd name="connsiteY63" fmla="*/ 1937703 h 4797725"/>
              <a:gd name="connsiteX64" fmla="*/ 145291 w 7669439"/>
              <a:gd name="connsiteY64" fmla="*/ 1933997 h 4797725"/>
              <a:gd name="connsiteX65" fmla="*/ 364227 w 7669439"/>
              <a:gd name="connsiteY65" fmla="*/ 2004537 h 4797725"/>
              <a:gd name="connsiteX66" fmla="*/ 558015 w 7669439"/>
              <a:gd name="connsiteY66" fmla="*/ 2138815 h 4797725"/>
              <a:gd name="connsiteX67" fmla="*/ 493191 w 7669439"/>
              <a:gd name="connsiteY67" fmla="*/ 2327027 h 4797725"/>
              <a:gd name="connsiteX68" fmla="*/ 730136 w 7669439"/>
              <a:gd name="connsiteY68" fmla="*/ 2557166 h 4797725"/>
              <a:gd name="connsiteX0" fmla="*/ 730136 w 7669439"/>
              <a:gd name="connsiteY0" fmla="*/ 2557166 h 4797725"/>
              <a:gd name="connsiteX1" fmla="*/ 582555 w 7669439"/>
              <a:gd name="connsiteY1" fmla="*/ 2913130 h 4797725"/>
              <a:gd name="connsiteX2" fmla="*/ 1581370 w 7669439"/>
              <a:gd name="connsiteY2" fmla="*/ 3328371 h 4797725"/>
              <a:gd name="connsiteX3" fmla="*/ 1389433 w 7669439"/>
              <a:gd name="connsiteY3" fmla="*/ 3800781 h 4797725"/>
              <a:gd name="connsiteX4" fmla="*/ 1116274 w 7669439"/>
              <a:gd name="connsiteY4" fmla="*/ 4441247 h 4797725"/>
              <a:gd name="connsiteX5" fmla="*/ 1432266 w 7669439"/>
              <a:gd name="connsiteY5" fmla="*/ 4330551 h 4797725"/>
              <a:gd name="connsiteX6" fmla="*/ 1636835 w 7669439"/>
              <a:gd name="connsiteY6" fmla="*/ 4069592 h 4797725"/>
              <a:gd name="connsiteX7" fmla="*/ 1712526 w 7669439"/>
              <a:gd name="connsiteY7" fmla="*/ 4095015 h 4797725"/>
              <a:gd name="connsiteX8" fmla="*/ 1687870 w 7669439"/>
              <a:gd name="connsiteY8" fmla="*/ 4158024 h 4797725"/>
              <a:gd name="connsiteX9" fmla="*/ 1900234 w 7669439"/>
              <a:gd name="connsiteY9" fmla="*/ 4287586 h 4797725"/>
              <a:gd name="connsiteX10" fmla="*/ 2079613 w 7669439"/>
              <a:gd name="connsiteY10" fmla="*/ 4337408 h 4797725"/>
              <a:gd name="connsiteX11" fmla="*/ 2095255 w 7669439"/>
              <a:gd name="connsiteY11" fmla="*/ 4209217 h 4797725"/>
              <a:gd name="connsiteX12" fmla="*/ 2138563 w 7669439"/>
              <a:gd name="connsiteY12" fmla="*/ 4009409 h 4797725"/>
              <a:gd name="connsiteX13" fmla="*/ 2236940 w 7669439"/>
              <a:gd name="connsiteY13" fmla="*/ 3535070 h 4797725"/>
              <a:gd name="connsiteX14" fmla="*/ 3122760 w 7669439"/>
              <a:gd name="connsiteY14" fmla="*/ 4229077 h 4797725"/>
              <a:gd name="connsiteX15" fmla="*/ 3405817 w 7669439"/>
              <a:gd name="connsiteY15" fmla="*/ 4375142 h 4797725"/>
              <a:gd name="connsiteX16" fmla="*/ 3609299 w 7669439"/>
              <a:gd name="connsiteY16" fmla="*/ 4411096 h 4797725"/>
              <a:gd name="connsiteX17" fmla="*/ 3882794 w 7669439"/>
              <a:gd name="connsiteY17" fmla="*/ 4461082 h 4797725"/>
              <a:gd name="connsiteX18" fmla="*/ 4143812 w 7669439"/>
              <a:gd name="connsiteY18" fmla="*/ 4524736 h 4797725"/>
              <a:gd name="connsiteX19" fmla="*/ 4217703 w 7669439"/>
              <a:gd name="connsiteY19" fmla="*/ 4484625 h 4797725"/>
              <a:gd name="connsiteX20" fmla="*/ 4210193 w 7669439"/>
              <a:gd name="connsiteY20" fmla="*/ 4020731 h 4797725"/>
              <a:gd name="connsiteX21" fmla="*/ 4217302 w 7669439"/>
              <a:gd name="connsiteY21" fmla="*/ 3726359 h 4797725"/>
              <a:gd name="connsiteX22" fmla="*/ 4269961 w 7669439"/>
              <a:gd name="connsiteY22" fmla="*/ 3681740 h 4797725"/>
              <a:gd name="connsiteX23" fmla="*/ 4753731 w 7669439"/>
              <a:gd name="connsiteY23" fmla="*/ 4064703 h 4797725"/>
              <a:gd name="connsiteX24" fmla="*/ 5094939 w 7669439"/>
              <a:gd name="connsiteY24" fmla="*/ 4319555 h 4797725"/>
              <a:gd name="connsiteX25" fmla="*/ 5679413 w 7669439"/>
              <a:gd name="connsiteY25" fmla="*/ 4797725 h 4797725"/>
              <a:gd name="connsiteX26" fmla="*/ 5686417 w 7669439"/>
              <a:gd name="connsiteY26" fmla="*/ 4487874 h 4797725"/>
              <a:gd name="connsiteX27" fmla="*/ 5528698 w 7669439"/>
              <a:gd name="connsiteY27" fmla="*/ 4216166 h 4797725"/>
              <a:gd name="connsiteX28" fmla="*/ 5802992 w 7669439"/>
              <a:gd name="connsiteY28" fmla="*/ 4145271 h 4797725"/>
              <a:gd name="connsiteX29" fmla="*/ 6076406 w 7669439"/>
              <a:gd name="connsiteY29" fmla="*/ 4053016 h 4797725"/>
              <a:gd name="connsiteX30" fmla="*/ 6071962 w 7669439"/>
              <a:gd name="connsiteY30" fmla="*/ 3798335 h 4797725"/>
              <a:gd name="connsiteX31" fmla="*/ 6320146 w 7669439"/>
              <a:gd name="connsiteY31" fmla="*/ 3797519 h 4797725"/>
              <a:gd name="connsiteX32" fmla="*/ 6334177 w 7669439"/>
              <a:gd name="connsiteY32" fmla="*/ 3746936 h 4797725"/>
              <a:gd name="connsiteX33" fmla="*/ 6134947 w 7669439"/>
              <a:gd name="connsiteY33" fmla="*/ 3717778 h 4797725"/>
              <a:gd name="connsiteX34" fmla="*/ 6153026 w 7669439"/>
              <a:gd name="connsiteY34" fmla="*/ 3623310 h 4797725"/>
              <a:gd name="connsiteX35" fmla="*/ 6235555 w 7669439"/>
              <a:gd name="connsiteY35" fmla="*/ 3634117 h 4797725"/>
              <a:gd name="connsiteX36" fmla="*/ 6238369 w 7669439"/>
              <a:gd name="connsiteY36" fmla="*/ 3544360 h 4797725"/>
              <a:gd name="connsiteX37" fmla="*/ 6314786 w 7669439"/>
              <a:gd name="connsiteY37" fmla="*/ 3579500 h 4797725"/>
              <a:gd name="connsiteX38" fmla="*/ 6305329 w 7669439"/>
              <a:gd name="connsiteY38" fmla="*/ 3643133 h 4797725"/>
              <a:gd name="connsiteX39" fmla="*/ 6403947 w 7669439"/>
              <a:gd name="connsiteY39" fmla="*/ 3620474 h 4797725"/>
              <a:gd name="connsiteX40" fmla="*/ 6450276 w 7669439"/>
              <a:gd name="connsiteY40" fmla="*/ 3546339 h 4797725"/>
              <a:gd name="connsiteX41" fmla="*/ 6646108 w 7669439"/>
              <a:gd name="connsiteY41" fmla="*/ 3638316 h 4797725"/>
              <a:gd name="connsiteX42" fmla="*/ 6726375 w 7669439"/>
              <a:gd name="connsiteY42" fmla="*/ 3423673 h 4797725"/>
              <a:gd name="connsiteX43" fmla="*/ 7041983 w 7669439"/>
              <a:gd name="connsiteY43" fmla="*/ 3569880 h 4797725"/>
              <a:gd name="connsiteX44" fmla="*/ 7241176 w 7669439"/>
              <a:gd name="connsiteY44" fmla="*/ 3687786 h 4797725"/>
              <a:gd name="connsiteX45" fmla="*/ 7604842 w 7669439"/>
              <a:gd name="connsiteY45" fmla="*/ 3930940 h 4797725"/>
              <a:gd name="connsiteX46" fmla="*/ 7669439 w 7669439"/>
              <a:gd name="connsiteY46" fmla="*/ 3859077 h 4797725"/>
              <a:gd name="connsiteX47" fmla="*/ 6290508 w 7669439"/>
              <a:gd name="connsiteY47" fmla="*/ 2738648 h 4797725"/>
              <a:gd name="connsiteX48" fmla="*/ 4645575 w 7669439"/>
              <a:gd name="connsiteY48" fmla="*/ 1613627 h 4797725"/>
              <a:gd name="connsiteX49" fmla="*/ 3867373 w 7669439"/>
              <a:gd name="connsiteY49" fmla="*/ 1169547 h 4797725"/>
              <a:gd name="connsiteX50" fmla="*/ 3486103 w 7669439"/>
              <a:gd name="connsiteY50" fmla="*/ 734462 h 4797725"/>
              <a:gd name="connsiteX51" fmla="*/ 3064261 w 7669439"/>
              <a:gd name="connsiteY51" fmla="*/ 0 h 4797725"/>
              <a:gd name="connsiteX52" fmla="*/ 2538717 w 7669439"/>
              <a:gd name="connsiteY52" fmla="*/ 1150242 h 4797725"/>
              <a:gd name="connsiteX53" fmla="*/ 2253647 w 7669439"/>
              <a:gd name="connsiteY53" fmla="*/ 1163718 h 4797725"/>
              <a:gd name="connsiteX54" fmla="*/ 1912323 w 7669439"/>
              <a:gd name="connsiteY54" fmla="*/ 1219682 h 4797725"/>
              <a:gd name="connsiteX55" fmla="*/ 1399497 w 7669439"/>
              <a:gd name="connsiteY55" fmla="*/ 1273755 h 4797725"/>
              <a:gd name="connsiteX56" fmla="*/ 843361 w 7669439"/>
              <a:gd name="connsiteY56" fmla="*/ 1252083 h 4797725"/>
              <a:gd name="connsiteX57" fmla="*/ 666475 w 7669439"/>
              <a:gd name="connsiteY57" fmla="*/ 1505274 h 4797725"/>
              <a:gd name="connsiteX58" fmla="*/ 578827 w 7669439"/>
              <a:gd name="connsiteY58" fmla="*/ 1485891 h 4797725"/>
              <a:gd name="connsiteX59" fmla="*/ 517266 w 7669439"/>
              <a:gd name="connsiteY59" fmla="*/ 1629082 h 4797725"/>
              <a:gd name="connsiteX60" fmla="*/ 101102 w 7669439"/>
              <a:gd name="connsiteY60" fmla="*/ 1444309 h 4797725"/>
              <a:gd name="connsiteX61" fmla="*/ 104739 w 7669439"/>
              <a:gd name="connsiteY61" fmla="*/ 1630434 h 4797725"/>
              <a:gd name="connsiteX62" fmla="*/ 0 w 7669439"/>
              <a:gd name="connsiteY62" fmla="*/ 1751446 h 4797725"/>
              <a:gd name="connsiteX63" fmla="*/ 11458 w 7669439"/>
              <a:gd name="connsiteY63" fmla="*/ 1937703 h 4797725"/>
              <a:gd name="connsiteX64" fmla="*/ 145291 w 7669439"/>
              <a:gd name="connsiteY64" fmla="*/ 1933997 h 4797725"/>
              <a:gd name="connsiteX65" fmla="*/ 364227 w 7669439"/>
              <a:gd name="connsiteY65" fmla="*/ 2004537 h 4797725"/>
              <a:gd name="connsiteX66" fmla="*/ 558015 w 7669439"/>
              <a:gd name="connsiteY66" fmla="*/ 2138815 h 4797725"/>
              <a:gd name="connsiteX67" fmla="*/ 493191 w 7669439"/>
              <a:gd name="connsiteY67" fmla="*/ 2327027 h 4797725"/>
              <a:gd name="connsiteX68" fmla="*/ 730136 w 7669439"/>
              <a:gd name="connsiteY68" fmla="*/ 2557166 h 4797725"/>
              <a:gd name="connsiteX0" fmla="*/ 730136 w 7669439"/>
              <a:gd name="connsiteY0" fmla="*/ 2557166 h 4797725"/>
              <a:gd name="connsiteX1" fmla="*/ 582555 w 7669439"/>
              <a:gd name="connsiteY1" fmla="*/ 2913130 h 4797725"/>
              <a:gd name="connsiteX2" fmla="*/ 1581370 w 7669439"/>
              <a:gd name="connsiteY2" fmla="*/ 3328371 h 4797725"/>
              <a:gd name="connsiteX3" fmla="*/ 1389433 w 7669439"/>
              <a:gd name="connsiteY3" fmla="*/ 3800781 h 4797725"/>
              <a:gd name="connsiteX4" fmla="*/ 1116274 w 7669439"/>
              <a:gd name="connsiteY4" fmla="*/ 4441247 h 4797725"/>
              <a:gd name="connsiteX5" fmla="*/ 1432266 w 7669439"/>
              <a:gd name="connsiteY5" fmla="*/ 4330551 h 4797725"/>
              <a:gd name="connsiteX6" fmla="*/ 1636835 w 7669439"/>
              <a:gd name="connsiteY6" fmla="*/ 4069592 h 4797725"/>
              <a:gd name="connsiteX7" fmla="*/ 1712526 w 7669439"/>
              <a:gd name="connsiteY7" fmla="*/ 4095015 h 4797725"/>
              <a:gd name="connsiteX8" fmla="*/ 1687870 w 7669439"/>
              <a:gd name="connsiteY8" fmla="*/ 4158024 h 4797725"/>
              <a:gd name="connsiteX9" fmla="*/ 1900234 w 7669439"/>
              <a:gd name="connsiteY9" fmla="*/ 4287586 h 4797725"/>
              <a:gd name="connsiteX10" fmla="*/ 2079613 w 7669439"/>
              <a:gd name="connsiteY10" fmla="*/ 4337408 h 4797725"/>
              <a:gd name="connsiteX11" fmla="*/ 2085145 w 7669439"/>
              <a:gd name="connsiteY11" fmla="*/ 4209217 h 4797725"/>
              <a:gd name="connsiteX12" fmla="*/ 2138563 w 7669439"/>
              <a:gd name="connsiteY12" fmla="*/ 4009409 h 4797725"/>
              <a:gd name="connsiteX13" fmla="*/ 2236940 w 7669439"/>
              <a:gd name="connsiteY13" fmla="*/ 3535070 h 4797725"/>
              <a:gd name="connsiteX14" fmla="*/ 3122760 w 7669439"/>
              <a:gd name="connsiteY14" fmla="*/ 4229077 h 4797725"/>
              <a:gd name="connsiteX15" fmla="*/ 3405817 w 7669439"/>
              <a:gd name="connsiteY15" fmla="*/ 4375142 h 4797725"/>
              <a:gd name="connsiteX16" fmla="*/ 3609299 w 7669439"/>
              <a:gd name="connsiteY16" fmla="*/ 4411096 h 4797725"/>
              <a:gd name="connsiteX17" fmla="*/ 3882794 w 7669439"/>
              <a:gd name="connsiteY17" fmla="*/ 4461082 h 4797725"/>
              <a:gd name="connsiteX18" fmla="*/ 4143812 w 7669439"/>
              <a:gd name="connsiteY18" fmla="*/ 4524736 h 4797725"/>
              <a:gd name="connsiteX19" fmla="*/ 4217703 w 7669439"/>
              <a:gd name="connsiteY19" fmla="*/ 4484625 h 4797725"/>
              <a:gd name="connsiteX20" fmla="*/ 4210193 w 7669439"/>
              <a:gd name="connsiteY20" fmla="*/ 4020731 h 4797725"/>
              <a:gd name="connsiteX21" fmla="*/ 4217302 w 7669439"/>
              <a:gd name="connsiteY21" fmla="*/ 3726359 h 4797725"/>
              <a:gd name="connsiteX22" fmla="*/ 4269961 w 7669439"/>
              <a:gd name="connsiteY22" fmla="*/ 3681740 h 4797725"/>
              <a:gd name="connsiteX23" fmla="*/ 4753731 w 7669439"/>
              <a:gd name="connsiteY23" fmla="*/ 4064703 h 4797725"/>
              <a:gd name="connsiteX24" fmla="*/ 5094939 w 7669439"/>
              <a:gd name="connsiteY24" fmla="*/ 4319555 h 4797725"/>
              <a:gd name="connsiteX25" fmla="*/ 5679413 w 7669439"/>
              <a:gd name="connsiteY25" fmla="*/ 4797725 h 4797725"/>
              <a:gd name="connsiteX26" fmla="*/ 5686417 w 7669439"/>
              <a:gd name="connsiteY26" fmla="*/ 4487874 h 4797725"/>
              <a:gd name="connsiteX27" fmla="*/ 5528698 w 7669439"/>
              <a:gd name="connsiteY27" fmla="*/ 4216166 h 4797725"/>
              <a:gd name="connsiteX28" fmla="*/ 5802992 w 7669439"/>
              <a:gd name="connsiteY28" fmla="*/ 4145271 h 4797725"/>
              <a:gd name="connsiteX29" fmla="*/ 6076406 w 7669439"/>
              <a:gd name="connsiteY29" fmla="*/ 4053016 h 4797725"/>
              <a:gd name="connsiteX30" fmla="*/ 6071962 w 7669439"/>
              <a:gd name="connsiteY30" fmla="*/ 3798335 h 4797725"/>
              <a:gd name="connsiteX31" fmla="*/ 6320146 w 7669439"/>
              <a:gd name="connsiteY31" fmla="*/ 3797519 h 4797725"/>
              <a:gd name="connsiteX32" fmla="*/ 6334177 w 7669439"/>
              <a:gd name="connsiteY32" fmla="*/ 3746936 h 4797725"/>
              <a:gd name="connsiteX33" fmla="*/ 6134947 w 7669439"/>
              <a:gd name="connsiteY33" fmla="*/ 3717778 h 4797725"/>
              <a:gd name="connsiteX34" fmla="*/ 6153026 w 7669439"/>
              <a:gd name="connsiteY34" fmla="*/ 3623310 h 4797725"/>
              <a:gd name="connsiteX35" fmla="*/ 6235555 w 7669439"/>
              <a:gd name="connsiteY35" fmla="*/ 3634117 h 4797725"/>
              <a:gd name="connsiteX36" fmla="*/ 6238369 w 7669439"/>
              <a:gd name="connsiteY36" fmla="*/ 3544360 h 4797725"/>
              <a:gd name="connsiteX37" fmla="*/ 6314786 w 7669439"/>
              <a:gd name="connsiteY37" fmla="*/ 3579500 h 4797725"/>
              <a:gd name="connsiteX38" fmla="*/ 6305329 w 7669439"/>
              <a:gd name="connsiteY38" fmla="*/ 3643133 h 4797725"/>
              <a:gd name="connsiteX39" fmla="*/ 6403947 w 7669439"/>
              <a:gd name="connsiteY39" fmla="*/ 3620474 h 4797725"/>
              <a:gd name="connsiteX40" fmla="*/ 6450276 w 7669439"/>
              <a:gd name="connsiteY40" fmla="*/ 3546339 h 4797725"/>
              <a:gd name="connsiteX41" fmla="*/ 6646108 w 7669439"/>
              <a:gd name="connsiteY41" fmla="*/ 3638316 h 4797725"/>
              <a:gd name="connsiteX42" fmla="*/ 6726375 w 7669439"/>
              <a:gd name="connsiteY42" fmla="*/ 3423673 h 4797725"/>
              <a:gd name="connsiteX43" fmla="*/ 7041983 w 7669439"/>
              <a:gd name="connsiteY43" fmla="*/ 3569880 h 4797725"/>
              <a:gd name="connsiteX44" fmla="*/ 7241176 w 7669439"/>
              <a:gd name="connsiteY44" fmla="*/ 3687786 h 4797725"/>
              <a:gd name="connsiteX45" fmla="*/ 7604842 w 7669439"/>
              <a:gd name="connsiteY45" fmla="*/ 3930940 h 4797725"/>
              <a:gd name="connsiteX46" fmla="*/ 7669439 w 7669439"/>
              <a:gd name="connsiteY46" fmla="*/ 3859077 h 4797725"/>
              <a:gd name="connsiteX47" fmla="*/ 6290508 w 7669439"/>
              <a:gd name="connsiteY47" fmla="*/ 2738648 h 4797725"/>
              <a:gd name="connsiteX48" fmla="*/ 4645575 w 7669439"/>
              <a:gd name="connsiteY48" fmla="*/ 1613627 h 4797725"/>
              <a:gd name="connsiteX49" fmla="*/ 3867373 w 7669439"/>
              <a:gd name="connsiteY49" fmla="*/ 1169547 h 4797725"/>
              <a:gd name="connsiteX50" fmla="*/ 3486103 w 7669439"/>
              <a:gd name="connsiteY50" fmla="*/ 734462 h 4797725"/>
              <a:gd name="connsiteX51" fmla="*/ 3064261 w 7669439"/>
              <a:gd name="connsiteY51" fmla="*/ 0 h 4797725"/>
              <a:gd name="connsiteX52" fmla="*/ 2538717 w 7669439"/>
              <a:gd name="connsiteY52" fmla="*/ 1150242 h 4797725"/>
              <a:gd name="connsiteX53" fmla="*/ 2253647 w 7669439"/>
              <a:gd name="connsiteY53" fmla="*/ 1163718 h 4797725"/>
              <a:gd name="connsiteX54" fmla="*/ 1912323 w 7669439"/>
              <a:gd name="connsiteY54" fmla="*/ 1219682 h 4797725"/>
              <a:gd name="connsiteX55" fmla="*/ 1399497 w 7669439"/>
              <a:gd name="connsiteY55" fmla="*/ 1273755 h 4797725"/>
              <a:gd name="connsiteX56" fmla="*/ 843361 w 7669439"/>
              <a:gd name="connsiteY56" fmla="*/ 1252083 h 4797725"/>
              <a:gd name="connsiteX57" fmla="*/ 666475 w 7669439"/>
              <a:gd name="connsiteY57" fmla="*/ 1505274 h 4797725"/>
              <a:gd name="connsiteX58" fmla="*/ 578827 w 7669439"/>
              <a:gd name="connsiteY58" fmla="*/ 1485891 h 4797725"/>
              <a:gd name="connsiteX59" fmla="*/ 517266 w 7669439"/>
              <a:gd name="connsiteY59" fmla="*/ 1629082 h 4797725"/>
              <a:gd name="connsiteX60" fmla="*/ 101102 w 7669439"/>
              <a:gd name="connsiteY60" fmla="*/ 1444309 h 4797725"/>
              <a:gd name="connsiteX61" fmla="*/ 104739 w 7669439"/>
              <a:gd name="connsiteY61" fmla="*/ 1630434 h 4797725"/>
              <a:gd name="connsiteX62" fmla="*/ 0 w 7669439"/>
              <a:gd name="connsiteY62" fmla="*/ 1751446 h 4797725"/>
              <a:gd name="connsiteX63" fmla="*/ 11458 w 7669439"/>
              <a:gd name="connsiteY63" fmla="*/ 1937703 h 4797725"/>
              <a:gd name="connsiteX64" fmla="*/ 145291 w 7669439"/>
              <a:gd name="connsiteY64" fmla="*/ 1933997 h 4797725"/>
              <a:gd name="connsiteX65" fmla="*/ 364227 w 7669439"/>
              <a:gd name="connsiteY65" fmla="*/ 2004537 h 4797725"/>
              <a:gd name="connsiteX66" fmla="*/ 558015 w 7669439"/>
              <a:gd name="connsiteY66" fmla="*/ 2138815 h 4797725"/>
              <a:gd name="connsiteX67" fmla="*/ 493191 w 7669439"/>
              <a:gd name="connsiteY67" fmla="*/ 2327027 h 4797725"/>
              <a:gd name="connsiteX68" fmla="*/ 730136 w 7669439"/>
              <a:gd name="connsiteY68" fmla="*/ 2557166 h 4797725"/>
              <a:gd name="connsiteX0" fmla="*/ 730136 w 7669439"/>
              <a:gd name="connsiteY0" fmla="*/ 2557166 h 4797725"/>
              <a:gd name="connsiteX1" fmla="*/ 582555 w 7669439"/>
              <a:gd name="connsiteY1" fmla="*/ 2913130 h 4797725"/>
              <a:gd name="connsiteX2" fmla="*/ 1581370 w 7669439"/>
              <a:gd name="connsiteY2" fmla="*/ 3328371 h 4797725"/>
              <a:gd name="connsiteX3" fmla="*/ 1389433 w 7669439"/>
              <a:gd name="connsiteY3" fmla="*/ 3800781 h 4797725"/>
              <a:gd name="connsiteX4" fmla="*/ 1116274 w 7669439"/>
              <a:gd name="connsiteY4" fmla="*/ 4441247 h 4797725"/>
              <a:gd name="connsiteX5" fmla="*/ 1432266 w 7669439"/>
              <a:gd name="connsiteY5" fmla="*/ 4330551 h 4797725"/>
              <a:gd name="connsiteX6" fmla="*/ 1636835 w 7669439"/>
              <a:gd name="connsiteY6" fmla="*/ 4069592 h 4797725"/>
              <a:gd name="connsiteX7" fmla="*/ 1712526 w 7669439"/>
              <a:gd name="connsiteY7" fmla="*/ 4095015 h 4797725"/>
              <a:gd name="connsiteX8" fmla="*/ 1687870 w 7669439"/>
              <a:gd name="connsiteY8" fmla="*/ 4158024 h 4797725"/>
              <a:gd name="connsiteX9" fmla="*/ 1900234 w 7669439"/>
              <a:gd name="connsiteY9" fmla="*/ 4287586 h 4797725"/>
              <a:gd name="connsiteX10" fmla="*/ 2079613 w 7669439"/>
              <a:gd name="connsiteY10" fmla="*/ 4337408 h 4797725"/>
              <a:gd name="connsiteX11" fmla="*/ 2085145 w 7669439"/>
              <a:gd name="connsiteY11" fmla="*/ 4209217 h 4797725"/>
              <a:gd name="connsiteX12" fmla="*/ 2138563 w 7669439"/>
              <a:gd name="connsiteY12" fmla="*/ 4009409 h 4797725"/>
              <a:gd name="connsiteX13" fmla="*/ 2236940 w 7669439"/>
              <a:gd name="connsiteY13" fmla="*/ 3535070 h 4797725"/>
              <a:gd name="connsiteX14" fmla="*/ 3122760 w 7669439"/>
              <a:gd name="connsiteY14" fmla="*/ 4229077 h 4797725"/>
              <a:gd name="connsiteX15" fmla="*/ 3405817 w 7669439"/>
              <a:gd name="connsiteY15" fmla="*/ 4375142 h 4797725"/>
              <a:gd name="connsiteX16" fmla="*/ 3609299 w 7669439"/>
              <a:gd name="connsiteY16" fmla="*/ 4411096 h 4797725"/>
              <a:gd name="connsiteX17" fmla="*/ 3882794 w 7669439"/>
              <a:gd name="connsiteY17" fmla="*/ 4461082 h 4797725"/>
              <a:gd name="connsiteX18" fmla="*/ 4143812 w 7669439"/>
              <a:gd name="connsiteY18" fmla="*/ 4524736 h 4797725"/>
              <a:gd name="connsiteX19" fmla="*/ 4217703 w 7669439"/>
              <a:gd name="connsiteY19" fmla="*/ 4484625 h 4797725"/>
              <a:gd name="connsiteX20" fmla="*/ 4210193 w 7669439"/>
              <a:gd name="connsiteY20" fmla="*/ 4020731 h 4797725"/>
              <a:gd name="connsiteX21" fmla="*/ 4217302 w 7669439"/>
              <a:gd name="connsiteY21" fmla="*/ 3726359 h 4797725"/>
              <a:gd name="connsiteX22" fmla="*/ 4269961 w 7669439"/>
              <a:gd name="connsiteY22" fmla="*/ 3681740 h 4797725"/>
              <a:gd name="connsiteX23" fmla="*/ 4753731 w 7669439"/>
              <a:gd name="connsiteY23" fmla="*/ 4064703 h 4797725"/>
              <a:gd name="connsiteX24" fmla="*/ 5094939 w 7669439"/>
              <a:gd name="connsiteY24" fmla="*/ 4319555 h 4797725"/>
              <a:gd name="connsiteX25" fmla="*/ 5679413 w 7669439"/>
              <a:gd name="connsiteY25" fmla="*/ 4797725 h 4797725"/>
              <a:gd name="connsiteX26" fmla="*/ 5686417 w 7669439"/>
              <a:gd name="connsiteY26" fmla="*/ 4487874 h 4797725"/>
              <a:gd name="connsiteX27" fmla="*/ 5528698 w 7669439"/>
              <a:gd name="connsiteY27" fmla="*/ 4216166 h 4797725"/>
              <a:gd name="connsiteX28" fmla="*/ 5802992 w 7669439"/>
              <a:gd name="connsiteY28" fmla="*/ 4145271 h 4797725"/>
              <a:gd name="connsiteX29" fmla="*/ 6076406 w 7669439"/>
              <a:gd name="connsiteY29" fmla="*/ 4053016 h 4797725"/>
              <a:gd name="connsiteX30" fmla="*/ 6071962 w 7669439"/>
              <a:gd name="connsiteY30" fmla="*/ 3798335 h 4797725"/>
              <a:gd name="connsiteX31" fmla="*/ 6320146 w 7669439"/>
              <a:gd name="connsiteY31" fmla="*/ 3797519 h 4797725"/>
              <a:gd name="connsiteX32" fmla="*/ 6334177 w 7669439"/>
              <a:gd name="connsiteY32" fmla="*/ 3746936 h 4797725"/>
              <a:gd name="connsiteX33" fmla="*/ 6134947 w 7669439"/>
              <a:gd name="connsiteY33" fmla="*/ 3717778 h 4797725"/>
              <a:gd name="connsiteX34" fmla="*/ 6153026 w 7669439"/>
              <a:gd name="connsiteY34" fmla="*/ 3623310 h 4797725"/>
              <a:gd name="connsiteX35" fmla="*/ 6235555 w 7669439"/>
              <a:gd name="connsiteY35" fmla="*/ 3634117 h 4797725"/>
              <a:gd name="connsiteX36" fmla="*/ 6238369 w 7669439"/>
              <a:gd name="connsiteY36" fmla="*/ 3544360 h 4797725"/>
              <a:gd name="connsiteX37" fmla="*/ 6314786 w 7669439"/>
              <a:gd name="connsiteY37" fmla="*/ 3579500 h 4797725"/>
              <a:gd name="connsiteX38" fmla="*/ 6305329 w 7669439"/>
              <a:gd name="connsiteY38" fmla="*/ 3643133 h 4797725"/>
              <a:gd name="connsiteX39" fmla="*/ 6403947 w 7669439"/>
              <a:gd name="connsiteY39" fmla="*/ 3620474 h 4797725"/>
              <a:gd name="connsiteX40" fmla="*/ 6450276 w 7669439"/>
              <a:gd name="connsiteY40" fmla="*/ 3546339 h 4797725"/>
              <a:gd name="connsiteX41" fmla="*/ 6646108 w 7669439"/>
              <a:gd name="connsiteY41" fmla="*/ 3638316 h 4797725"/>
              <a:gd name="connsiteX42" fmla="*/ 6726375 w 7669439"/>
              <a:gd name="connsiteY42" fmla="*/ 3423673 h 4797725"/>
              <a:gd name="connsiteX43" fmla="*/ 7041983 w 7669439"/>
              <a:gd name="connsiteY43" fmla="*/ 3569880 h 4797725"/>
              <a:gd name="connsiteX44" fmla="*/ 7241176 w 7669439"/>
              <a:gd name="connsiteY44" fmla="*/ 3687786 h 4797725"/>
              <a:gd name="connsiteX45" fmla="*/ 7604842 w 7669439"/>
              <a:gd name="connsiteY45" fmla="*/ 3930940 h 4797725"/>
              <a:gd name="connsiteX46" fmla="*/ 7669439 w 7669439"/>
              <a:gd name="connsiteY46" fmla="*/ 3859077 h 4797725"/>
              <a:gd name="connsiteX47" fmla="*/ 6290508 w 7669439"/>
              <a:gd name="connsiteY47" fmla="*/ 2738648 h 4797725"/>
              <a:gd name="connsiteX48" fmla="*/ 4645575 w 7669439"/>
              <a:gd name="connsiteY48" fmla="*/ 1613627 h 4797725"/>
              <a:gd name="connsiteX49" fmla="*/ 3867373 w 7669439"/>
              <a:gd name="connsiteY49" fmla="*/ 1169547 h 4797725"/>
              <a:gd name="connsiteX50" fmla="*/ 3486103 w 7669439"/>
              <a:gd name="connsiteY50" fmla="*/ 734462 h 4797725"/>
              <a:gd name="connsiteX51" fmla="*/ 3064261 w 7669439"/>
              <a:gd name="connsiteY51" fmla="*/ 0 h 4797725"/>
              <a:gd name="connsiteX52" fmla="*/ 2538717 w 7669439"/>
              <a:gd name="connsiteY52" fmla="*/ 1150242 h 4797725"/>
              <a:gd name="connsiteX53" fmla="*/ 2253647 w 7669439"/>
              <a:gd name="connsiteY53" fmla="*/ 1163718 h 4797725"/>
              <a:gd name="connsiteX54" fmla="*/ 1912323 w 7669439"/>
              <a:gd name="connsiteY54" fmla="*/ 1219682 h 4797725"/>
              <a:gd name="connsiteX55" fmla="*/ 1399497 w 7669439"/>
              <a:gd name="connsiteY55" fmla="*/ 1273755 h 4797725"/>
              <a:gd name="connsiteX56" fmla="*/ 843361 w 7669439"/>
              <a:gd name="connsiteY56" fmla="*/ 1252083 h 4797725"/>
              <a:gd name="connsiteX57" fmla="*/ 666475 w 7669439"/>
              <a:gd name="connsiteY57" fmla="*/ 1505274 h 4797725"/>
              <a:gd name="connsiteX58" fmla="*/ 578827 w 7669439"/>
              <a:gd name="connsiteY58" fmla="*/ 1485891 h 4797725"/>
              <a:gd name="connsiteX59" fmla="*/ 517266 w 7669439"/>
              <a:gd name="connsiteY59" fmla="*/ 1629082 h 4797725"/>
              <a:gd name="connsiteX60" fmla="*/ 101102 w 7669439"/>
              <a:gd name="connsiteY60" fmla="*/ 1444309 h 4797725"/>
              <a:gd name="connsiteX61" fmla="*/ 104739 w 7669439"/>
              <a:gd name="connsiteY61" fmla="*/ 1630434 h 4797725"/>
              <a:gd name="connsiteX62" fmla="*/ 0 w 7669439"/>
              <a:gd name="connsiteY62" fmla="*/ 1751446 h 4797725"/>
              <a:gd name="connsiteX63" fmla="*/ 11458 w 7669439"/>
              <a:gd name="connsiteY63" fmla="*/ 1937703 h 4797725"/>
              <a:gd name="connsiteX64" fmla="*/ 145291 w 7669439"/>
              <a:gd name="connsiteY64" fmla="*/ 1933997 h 4797725"/>
              <a:gd name="connsiteX65" fmla="*/ 364227 w 7669439"/>
              <a:gd name="connsiteY65" fmla="*/ 2004537 h 4797725"/>
              <a:gd name="connsiteX66" fmla="*/ 558015 w 7669439"/>
              <a:gd name="connsiteY66" fmla="*/ 2138815 h 4797725"/>
              <a:gd name="connsiteX67" fmla="*/ 493191 w 7669439"/>
              <a:gd name="connsiteY67" fmla="*/ 2327027 h 4797725"/>
              <a:gd name="connsiteX68" fmla="*/ 730136 w 7669439"/>
              <a:gd name="connsiteY68" fmla="*/ 2557166 h 4797725"/>
              <a:gd name="connsiteX0" fmla="*/ 730136 w 7669439"/>
              <a:gd name="connsiteY0" fmla="*/ 2557166 h 4797725"/>
              <a:gd name="connsiteX1" fmla="*/ 582555 w 7669439"/>
              <a:gd name="connsiteY1" fmla="*/ 2913130 h 4797725"/>
              <a:gd name="connsiteX2" fmla="*/ 1581370 w 7669439"/>
              <a:gd name="connsiteY2" fmla="*/ 3328371 h 4797725"/>
              <a:gd name="connsiteX3" fmla="*/ 1389433 w 7669439"/>
              <a:gd name="connsiteY3" fmla="*/ 3800781 h 4797725"/>
              <a:gd name="connsiteX4" fmla="*/ 1116274 w 7669439"/>
              <a:gd name="connsiteY4" fmla="*/ 4441247 h 4797725"/>
              <a:gd name="connsiteX5" fmla="*/ 1432266 w 7669439"/>
              <a:gd name="connsiteY5" fmla="*/ 4330551 h 4797725"/>
              <a:gd name="connsiteX6" fmla="*/ 1636835 w 7669439"/>
              <a:gd name="connsiteY6" fmla="*/ 4069592 h 4797725"/>
              <a:gd name="connsiteX7" fmla="*/ 1712526 w 7669439"/>
              <a:gd name="connsiteY7" fmla="*/ 4095015 h 4797725"/>
              <a:gd name="connsiteX8" fmla="*/ 1687870 w 7669439"/>
              <a:gd name="connsiteY8" fmla="*/ 4158024 h 4797725"/>
              <a:gd name="connsiteX9" fmla="*/ 1900234 w 7669439"/>
              <a:gd name="connsiteY9" fmla="*/ 4287586 h 4797725"/>
              <a:gd name="connsiteX10" fmla="*/ 2079613 w 7669439"/>
              <a:gd name="connsiteY10" fmla="*/ 4337408 h 4797725"/>
              <a:gd name="connsiteX11" fmla="*/ 2085145 w 7669439"/>
              <a:gd name="connsiteY11" fmla="*/ 4209217 h 4797725"/>
              <a:gd name="connsiteX12" fmla="*/ 2128452 w 7669439"/>
              <a:gd name="connsiteY12" fmla="*/ 4009409 h 4797725"/>
              <a:gd name="connsiteX13" fmla="*/ 2236940 w 7669439"/>
              <a:gd name="connsiteY13" fmla="*/ 3535070 h 4797725"/>
              <a:gd name="connsiteX14" fmla="*/ 3122760 w 7669439"/>
              <a:gd name="connsiteY14" fmla="*/ 4229077 h 4797725"/>
              <a:gd name="connsiteX15" fmla="*/ 3405817 w 7669439"/>
              <a:gd name="connsiteY15" fmla="*/ 4375142 h 4797725"/>
              <a:gd name="connsiteX16" fmla="*/ 3609299 w 7669439"/>
              <a:gd name="connsiteY16" fmla="*/ 4411096 h 4797725"/>
              <a:gd name="connsiteX17" fmla="*/ 3882794 w 7669439"/>
              <a:gd name="connsiteY17" fmla="*/ 4461082 h 4797725"/>
              <a:gd name="connsiteX18" fmla="*/ 4143812 w 7669439"/>
              <a:gd name="connsiteY18" fmla="*/ 4524736 h 4797725"/>
              <a:gd name="connsiteX19" fmla="*/ 4217703 w 7669439"/>
              <a:gd name="connsiteY19" fmla="*/ 4484625 h 4797725"/>
              <a:gd name="connsiteX20" fmla="*/ 4210193 w 7669439"/>
              <a:gd name="connsiteY20" fmla="*/ 4020731 h 4797725"/>
              <a:gd name="connsiteX21" fmla="*/ 4217302 w 7669439"/>
              <a:gd name="connsiteY21" fmla="*/ 3726359 h 4797725"/>
              <a:gd name="connsiteX22" fmla="*/ 4269961 w 7669439"/>
              <a:gd name="connsiteY22" fmla="*/ 3681740 h 4797725"/>
              <a:gd name="connsiteX23" fmla="*/ 4753731 w 7669439"/>
              <a:gd name="connsiteY23" fmla="*/ 4064703 h 4797725"/>
              <a:gd name="connsiteX24" fmla="*/ 5094939 w 7669439"/>
              <a:gd name="connsiteY24" fmla="*/ 4319555 h 4797725"/>
              <a:gd name="connsiteX25" fmla="*/ 5679413 w 7669439"/>
              <a:gd name="connsiteY25" fmla="*/ 4797725 h 4797725"/>
              <a:gd name="connsiteX26" fmla="*/ 5686417 w 7669439"/>
              <a:gd name="connsiteY26" fmla="*/ 4487874 h 4797725"/>
              <a:gd name="connsiteX27" fmla="*/ 5528698 w 7669439"/>
              <a:gd name="connsiteY27" fmla="*/ 4216166 h 4797725"/>
              <a:gd name="connsiteX28" fmla="*/ 5802992 w 7669439"/>
              <a:gd name="connsiteY28" fmla="*/ 4145271 h 4797725"/>
              <a:gd name="connsiteX29" fmla="*/ 6076406 w 7669439"/>
              <a:gd name="connsiteY29" fmla="*/ 4053016 h 4797725"/>
              <a:gd name="connsiteX30" fmla="*/ 6071962 w 7669439"/>
              <a:gd name="connsiteY30" fmla="*/ 3798335 h 4797725"/>
              <a:gd name="connsiteX31" fmla="*/ 6320146 w 7669439"/>
              <a:gd name="connsiteY31" fmla="*/ 3797519 h 4797725"/>
              <a:gd name="connsiteX32" fmla="*/ 6334177 w 7669439"/>
              <a:gd name="connsiteY32" fmla="*/ 3746936 h 4797725"/>
              <a:gd name="connsiteX33" fmla="*/ 6134947 w 7669439"/>
              <a:gd name="connsiteY33" fmla="*/ 3717778 h 4797725"/>
              <a:gd name="connsiteX34" fmla="*/ 6153026 w 7669439"/>
              <a:gd name="connsiteY34" fmla="*/ 3623310 h 4797725"/>
              <a:gd name="connsiteX35" fmla="*/ 6235555 w 7669439"/>
              <a:gd name="connsiteY35" fmla="*/ 3634117 h 4797725"/>
              <a:gd name="connsiteX36" fmla="*/ 6238369 w 7669439"/>
              <a:gd name="connsiteY36" fmla="*/ 3544360 h 4797725"/>
              <a:gd name="connsiteX37" fmla="*/ 6314786 w 7669439"/>
              <a:gd name="connsiteY37" fmla="*/ 3579500 h 4797725"/>
              <a:gd name="connsiteX38" fmla="*/ 6305329 w 7669439"/>
              <a:gd name="connsiteY38" fmla="*/ 3643133 h 4797725"/>
              <a:gd name="connsiteX39" fmla="*/ 6403947 w 7669439"/>
              <a:gd name="connsiteY39" fmla="*/ 3620474 h 4797725"/>
              <a:gd name="connsiteX40" fmla="*/ 6450276 w 7669439"/>
              <a:gd name="connsiteY40" fmla="*/ 3546339 h 4797725"/>
              <a:gd name="connsiteX41" fmla="*/ 6646108 w 7669439"/>
              <a:gd name="connsiteY41" fmla="*/ 3638316 h 4797725"/>
              <a:gd name="connsiteX42" fmla="*/ 6726375 w 7669439"/>
              <a:gd name="connsiteY42" fmla="*/ 3423673 h 4797725"/>
              <a:gd name="connsiteX43" fmla="*/ 7041983 w 7669439"/>
              <a:gd name="connsiteY43" fmla="*/ 3569880 h 4797725"/>
              <a:gd name="connsiteX44" fmla="*/ 7241176 w 7669439"/>
              <a:gd name="connsiteY44" fmla="*/ 3687786 h 4797725"/>
              <a:gd name="connsiteX45" fmla="*/ 7604842 w 7669439"/>
              <a:gd name="connsiteY45" fmla="*/ 3930940 h 4797725"/>
              <a:gd name="connsiteX46" fmla="*/ 7669439 w 7669439"/>
              <a:gd name="connsiteY46" fmla="*/ 3859077 h 4797725"/>
              <a:gd name="connsiteX47" fmla="*/ 6290508 w 7669439"/>
              <a:gd name="connsiteY47" fmla="*/ 2738648 h 4797725"/>
              <a:gd name="connsiteX48" fmla="*/ 4645575 w 7669439"/>
              <a:gd name="connsiteY48" fmla="*/ 1613627 h 4797725"/>
              <a:gd name="connsiteX49" fmla="*/ 3867373 w 7669439"/>
              <a:gd name="connsiteY49" fmla="*/ 1169547 h 4797725"/>
              <a:gd name="connsiteX50" fmla="*/ 3486103 w 7669439"/>
              <a:gd name="connsiteY50" fmla="*/ 734462 h 4797725"/>
              <a:gd name="connsiteX51" fmla="*/ 3064261 w 7669439"/>
              <a:gd name="connsiteY51" fmla="*/ 0 h 4797725"/>
              <a:gd name="connsiteX52" fmla="*/ 2538717 w 7669439"/>
              <a:gd name="connsiteY52" fmla="*/ 1150242 h 4797725"/>
              <a:gd name="connsiteX53" fmla="*/ 2253647 w 7669439"/>
              <a:gd name="connsiteY53" fmla="*/ 1163718 h 4797725"/>
              <a:gd name="connsiteX54" fmla="*/ 1912323 w 7669439"/>
              <a:gd name="connsiteY54" fmla="*/ 1219682 h 4797725"/>
              <a:gd name="connsiteX55" fmla="*/ 1399497 w 7669439"/>
              <a:gd name="connsiteY55" fmla="*/ 1273755 h 4797725"/>
              <a:gd name="connsiteX56" fmla="*/ 843361 w 7669439"/>
              <a:gd name="connsiteY56" fmla="*/ 1252083 h 4797725"/>
              <a:gd name="connsiteX57" fmla="*/ 666475 w 7669439"/>
              <a:gd name="connsiteY57" fmla="*/ 1505274 h 4797725"/>
              <a:gd name="connsiteX58" fmla="*/ 578827 w 7669439"/>
              <a:gd name="connsiteY58" fmla="*/ 1485891 h 4797725"/>
              <a:gd name="connsiteX59" fmla="*/ 517266 w 7669439"/>
              <a:gd name="connsiteY59" fmla="*/ 1629082 h 4797725"/>
              <a:gd name="connsiteX60" fmla="*/ 101102 w 7669439"/>
              <a:gd name="connsiteY60" fmla="*/ 1444309 h 4797725"/>
              <a:gd name="connsiteX61" fmla="*/ 104739 w 7669439"/>
              <a:gd name="connsiteY61" fmla="*/ 1630434 h 4797725"/>
              <a:gd name="connsiteX62" fmla="*/ 0 w 7669439"/>
              <a:gd name="connsiteY62" fmla="*/ 1751446 h 4797725"/>
              <a:gd name="connsiteX63" fmla="*/ 11458 w 7669439"/>
              <a:gd name="connsiteY63" fmla="*/ 1937703 h 4797725"/>
              <a:gd name="connsiteX64" fmla="*/ 145291 w 7669439"/>
              <a:gd name="connsiteY64" fmla="*/ 1933997 h 4797725"/>
              <a:gd name="connsiteX65" fmla="*/ 364227 w 7669439"/>
              <a:gd name="connsiteY65" fmla="*/ 2004537 h 4797725"/>
              <a:gd name="connsiteX66" fmla="*/ 558015 w 7669439"/>
              <a:gd name="connsiteY66" fmla="*/ 2138815 h 4797725"/>
              <a:gd name="connsiteX67" fmla="*/ 493191 w 7669439"/>
              <a:gd name="connsiteY67" fmla="*/ 2327027 h 4797725"/>
              <a:gd name="connsiteX68" fmla="*/ 730136 w 7669439"/>
              <a:gd name="connsiteY68" fmla="*/ 2557166 h 4797725"/>
              <a:gd name="connsiteX0" fmla="*/ 730136 w 7669439"/>
              <a:gd name="connsiteY0" fmla="*/ 2557166 h 4797725"/>
              <a:gd name="connsiteX1" fmla="*/ 582555 w 7669439"/>
              <a:gd name="connsiteY1" fmla="*/ 2913130 h 4797725"/>
              <a:gd name="connsiteX2" fmla="*/ 1581370 w 7669439"/>
              <a:gd name="connsiteY2" fmla="*/ 3328371 h 4797725"/>
              <a:gd name="connsiteX3" fmla="*/ 1389433 w 7669439"/>
              <a:gd name="connsiteY3" fmla="*/ 3800781 h 4797725"/>
              <a:gd name="connsiteX4" fmla="*/ 1116274 w 7669439"/>
              <a:gd name="connsiteY4" fmla="*/ 4451358 h 4797725"/>
              <a:gd name="connsiteX5" fmla="*/ 1432266 w 7669439"/>
              <a:gd name="connsiteY5" fmla="*/ 4330551 h 4797725"/>
              <a:gd name="connsiteX6" fmla="*/ 1636835 w 7669439"/>
              <a:gd name="connsiteY6" fmla="*/ 4069592 h 4797725"/>
              <a:gd name="connsiteX7" fmla="*/ 1712526 w 7669439"/>
              <a:gd name="connsiteY7" fmla="*/ 4095015 h 4797725"/>
              <a:gd name="connsiteX8" fmla="*/ 1687870 w 7669439"/>
              <a:gd name="connsiteY8" fmla="*/ 4158024 h 4797725"/>
              <a:gd name="connsiteX9" fmla="*/ 1900234 w 7669439"/>
              <a:gd name="connsiteY9" fmla="*/ 4287586 h 4797725"/>
              <a:gd name="connsiteX10" fmla="*/ 2079613 w 7669439"/>
              <a:gd name="connsiteY10" fmla="*/ 4337408 h 4797725"/>
              <a:gd name="connsiteX11" fmla="*/ 2085145 w 7669439"/>
              <a:gd name="connsiteY11" fmla="*/ 4209217 h 4797725"/>
              <a:gd name="connsiteX12" fmla="*/ 2128452 w 7669439"/>
              <a:gd name="connsiteY12" fmla="*/ 4009409 h 4797725"/>
              <a:gd name="connsiteX13" fmla="*/ 2236940 w 7669439"/>
              <a:gd name="connsiteY13" fmla="*/ 3535070 h 4797725"/>
              <a:gd name="connsiteX14" fmla="*/ 3122760 w 7669439"/>
              <a:gd name="connsiteY14" fmla="*/ 4229077 h 4797725"/>
              <a:gd name="connsiteX15" fmla="*/ 3405817 w 7669439"/>
              <a:gd name="connsiteY15" fmla="*/ 4375142 h 4797725"/>
              <a:gd name="connsiteX16" fmla="*/ 3609299 w 7669439"/>
              <a:gd name="connsiteY16" fmla="*/ 4411096 h 4797725"/>
              <a:gd name="connsiteX17" fmla="*/ 3882794 w 7669439"/>
              <a:gd name="connsiteY17" fmla="*/ 4461082 h 4797725"/>
              <a:gd name="connsiteX18" fmla="*/ 4143812 w 7669439"/>
              <a:gd name="connsiteY18" fmla="*/ 4524736 h 4797725"/>
              <a:gd name="connsiteX19" fmla="*/ 4217703 w 7669439"/>
              <a:gd name="connsiteY19" fmla="*/ 4484625 h 4797725"/>
              <a:gd name="connsiteX20" fmla="*/ 4210193 w 7669439"/>
              <a:gd name="connsiteY20" fmla="*/ 4020731 h 4797725"/>
              <a:gd name="connsiteX21" fmla="*/ 4217302 w 7669439"/>
              <a:gd name="connsiteY21" fmla="*/ 3726359 h 4797725"/>
              <a:gd name="connsiteX22" fmla="*/ 4269961 w 7669439"/>
              <a:gd name="connsiteY22" fmla="*/ 3681740 h 4797725"/>
              <a:gd name="connsiteX23" fmla="*/ 4753731 w 7669439"/>
              <a:gd name="connsiteY23" fmla="*/ 4064703 h 4797725"/>
              <a:gd name="connsiteX24" fmla="*/ 5094939 w 7669439"/>
              <a:gd name="connsiteY24" fmla="*/ 4319555 h 4797725"/>
              <a:gd name="connsiteX25" fmla="*/ 5679413 w 7669439"/>
              <a:gd name="connsiteY25" fmla="*/ 4797725 h 4797725"/>
              <a:gd name="connsiteX26" fmla="*/ 5686417 w 7669439"/>
              <a:gd name="connsiteY26" fmla="*/ 4487874 h 4797725"/>
              <a:gd name="connsiteX27" fmla="*/ 5528698 w 7669439"/>
              <a:gd name="connsiteY27" fmla="*/ 4216166 h 4797725"/>
              <a:gd name="connsiteX28" fmla="*/ 5802992 w 7669439"/>
              <a:gd name="connsiteY28" fmla="*/ 4145271 h 4797725"/>
              <a:gd name="connsiteX29" fmla="*/ 6076406 w 7669439"/>
              <a:gd name="connsiteY29" fmla="*/ 4053016 h 4797725"/>
              <a:gd name="connsiteX30" fmla="*/ 6071962 w 7669439"/>
              <a:gd name="connsiteY30" fmla="*/ 3798335 h 4797725"/>
              <a:gd name="connsiteX31" fmla="*/ 6320146 w 7669439"/>
              <a:gd name="connsiteY31" fmla="*/ 3797519 h 4797725"/>
              <a:gd name="connsiteX32" fmla="*/ 6334177 w 7669439"/>
              <a:gd name="connsiteY32" fmla="*/ 3746936 h 4797725"/>
              <a:gd name="connsiteX33" fmla="*/ 6134947 w 7669439"/>
              <a:gd name="connsiteY33" fmla="*/ 3717778 h 4797725"/>
              <a:gd name="connsiteX34" fmla="*/ 6153026 w 7669439"/>
              <a:gd name="connsiteY34" fmla="*/ 3623310 h 4797725"/>
              <a:gd name="connsiteX35" fmla="*/ 6235555 w 7669439"/>
              <a:gd name="connsiteY35" fmla="*/ 3634117 h 4797725"/>
              <a:gd name="connsiteX36" fmla="*/ 6238369 w 7669439"/>
              <a:gd name="connsiteY36" fmla="*/ 3544360 h 4797725"/>
              <a:gd name="connsiteX37" fmla="*/ 6314786 w 7669439"/>
              <a:gd name="connsiteY37" fmla="*/ 3579500 h 4797725"/>
              <a:gd name="connsiteX38" fmla="*/ 6305329 w 7669439"/>
              <a:gd name="connsiteY38" fmla="*/ 3643133 h 4797725"/>
              <a:gd name="connsiteX39" fmla="*/ 6403947 w 7669439"/>
              <a:gd name="connsiteY39" fmla="*/ 3620474 h 4797725"/>
              <a:gd name="connsiteX40" fmla="*/ 6450276 w 7669439"/>
              <a:gd name="connsiteY40" fmla="*/ 3546339 h 4797725"/>
              <a:gd name="connsiteX41" fmla="*/ 6646108 w 7669439"/>
              <a:gd name="connsiteY41" fmla="*/ 3638316 h 4797725"/>
              <a:gd name="connsiteX42" fmla="*/ 6726375 w 7669439"/>
              <a:gd name="connsiteY42" fmla="*/ 3423673 h 4797725"/>
              <a:gd name="connsiteX43" fmla="*/ 7041983 w 7669439"/>
              <a:gd name="connsiteY43" fmla="*/ 3569880 h 4797725"/>
              <a:gd name="connsiteX44" fmla="*/ 7241176 w 7669439"/>
              <a:gd name="connsiteY44" fmla="*/ 3687786 h 4797725"/>
              <a:gd name="connsiteX45" fmla="*/ 7604842 w 7669439"/>
              <a:gd name="connsiteY45" fmla="*/ 3930940 h 4797725"/>
              <a:gd name="connsiteX46" fmla="*/ 7669439 w 7669439"/>
              <a:gd name="connsiteY46" fmla="*/ 3859077 h 4797725"/>
              <a:gd name="connsiteX47" fmla="*/ 6290508 w 7669439"/>
              <a:gd name="connsiteY47" fmla="*/ 2738648 h 4797725"/>
              <a:gd name="connsiteX48" fmla="*/ 4645575 w 7669439"/>
              <a:gd name="connsiteY48" fmla="*/ 1613627 h 4797725"/>
              <a:gd name="connsiteX49" fmla="*/ 3867373 w 7669439"/>
              <a:gd name="connsiteY49" fmla="*/ 1169547 h 4797725"/>
              <a:gd name="connsiteX50" fmla="*/ 3486103 w 7669439"/>
              <a:gd name="connsiteY50" fmla="*/ 734462 h 4797725"/>
              <a:gd name="connsiteX51" fmla="*/ 3064261 w 7669439"/>
              <a:gd name="connsiteY51" fmla="*/ 0 h 4797725"/>
              <a:gd name="connsiteX52" fmla="*/ 2538717 w 7669439"/>
              <a:gd name="connsiteY52" fmla="*/ 1150242 h 4797725"/>
              <a:gd name="connsiteX53" fmla="*/ 2253647 w 7669439"/>
              <a:gd name="connsiteY53" fmla="*/ 1163718 h 4797725"/>
              <a:gd name="connsiteX54" fmla="*/ 1912323 w 7669439"/>
              <a:gd name="connsiteY54" fmla="*/ 1219682 h 4797725"/>
              <a:gd name="connsiteX55" fmla="*/ 1399497 w 7669439"/>
              <a:gd name="connsiteY55" fmla="*/ 1273755 h 4797725"/>
              <a:gd name="connsiteX56" fmla="*/ 843361 w 7669439"/>
              <a:gd name="connsiteY56" fmla="*/ 1252083 h 4797725"/>
              <a:gd name="connsiteX57" fmla="*/ 666475 w 7669439"/>
              <a:gd name="connsiteY57" fmla="*/ 1505274 h 4797725"/>
              <a:gd name="connsiteX58" fmla="*/ 578827 w 7669439"/>
              <a:gd name="connsiteY58" fmla="*/ 1485891 h 4797725"/>
              <a:gd name="connsiteX59" fmla="*/ 517266 w 7669439"/>
              <a:gd name="connsiteY59" fmla="*/ 1629082 h 4797725"/>
              <a:gd name="connsiteX60" fmla="*/ 101102 w 7669439"/>
              <a:gd name="connsiteY60" fmla="*/ 1444309 h 4797725"/>
              <a:gd name="connsiteX61" fmla="*/ 104739 w 7669439"/>
              <a:gd name="connsiteY61" fmla="*/ 1630434 h 4797725"/>
              <a:gd name="connsiteX62" fmla="*/ 0 w 7669439"/>
              <a:gd name="connsiteY62" fmla="*/ 1751446 h 4797725"/>
              <a:gd name="connsiteX63" fmla="*/ 11458 w 7669439"/>
              <a:gd name="connsiteY63" fmla="*/ 1937703 h 4797725"/>
              <a:gd name="connsiteX64" fmla="*/ 145291 w 7669439"/>
              <a:gd name="connsiteY64" fmla="*/ 1933997 h 4797725"/>
              <a:gd name="connsiteX65" fmla="*/ 364227 w 7669439"/>
              <a:gd name="connsiteY65" fmla="*/ 2004537 h 4797725"/>
              <a:gd name="connsiteX66" fmla="*/ 558015 w 7669439"/>
              <a:gd name="connsiteY66" fmla="*/ 2138815 h 4797725"/>
              <a:gd name="connsiteX67" fmla="*/ 493191 w 7669439"/>
              <a:gd name="connsiteY67" fmla="*/ 2327027 h 4797725"/>
              <a:gd name="connsiteX68" fmla="*/ 730136 w 7669439"/>
              <a:gd name="connsiteY68" fmla="*/ 2557166 h 4797725"/>
              <a:gd name="connsiteX0" fmla="*/ 730136 w 7669439"/>
              <a:gd name="connsiteY0" fmla="*/ 2557166 h 4797725"/>
              <a:gd name="connsiteX1" fmla="*/ 582555 w 7669439"/>
              <a:gd name="connsiteY1" fmla="*/ 2913130 h 4797725"/>
              <a:gd name="connsiteX2" fmla="*/ 1581370 w 7669439"/>
              <a:gd name="connsiteY2" fmla="*/ 3328371 h 4797725"/>
              <a:gd name="connsiteX3" fmla="*/ 1389433 w 7669439"/>
              <a:gd name="connsiteY3" fmla="*/ 3800781 h 4797725"/>
              <a:gd name="connsiteX4" fmla="*/ 1116274 w 7669439"/>
              <a:gd name="connsiteY4" fmla="*/ 4451358 h 4797725"/>
              <a:gd name="connsiteX5" fmla="*/ 1432266 w 7669439"/>
              <a:gd name="connsiteY5" fmla="*/ 4330551 h 4797725"/>
              <a:gd name="connsiteX6" fmla="*/ 1636835 w 7669439"/>
              <a:gd name="connsiteY6" fmla="*/ 4069592 h 4797725"/>
              <a:gd name="connsiteX7" fmla="*/ 1712526 w 7669439"/>
              <a:gd name="connsiteY7" fmla="*/ 4095015 h 4797725"/>
              <a:gd name="connsiteX8" fmla="*/ 1687870 w 7669439"/>
              <a:gd name="connsiteY8" fmla="*/ 4158024 h 4797725"/>
              <a:gd name="connsiteX9" fmla="*/ 1900234 w 7669439"/>
              <a:gd name="connsiteY9" fmla="*/ 4287586 h 4797725"/>
              <a:gd name="connsiteX10" fmla="*/ 2079613 w 7669439"/>
              <a:gd name="connsiteY10" fmla="*/ 4337408 h 4797725"/>
              <a:gd name="connsiteX11" fmla="*/ 2085145 w 7669439"/>
              <a:gd name="connsiteY11" fmla="*/ 4209217 h 4797725"/>
              <a:gd name="connsiteX12" fmla="*/ 2128452 w 7669439"/>
              <a:gd name="connsiteY12" fmla="*/ 4009409 h 4797725"/>
              <a:gd name="connsiteX13" fmla="*/ 2236940 w 7669439"/>
              <a:gd name="connsiteY13" fmla="*/ 3535070 h 4797725"/>
              <a:gd name="connsiteX14" fmla="*/ 3122760 w 7669439"/>
              <a:gd name="connsiteY14" fmla="*/ 4229077 h 4797725"/>
              <a:gd name="connsiteX15" fmla="*/ 3405817 w 7669439"/>
              <a:gd name="connsiteY15" fmla="*/ 4375142 h 4797725"/>
              <a:gd name="connsiteX16" fmla="*/ 3609299 w 7669439"/>
              <a:gd name="connsiteY16" fmla="*/ 4411096 h 4797725"/>
              <a:gd name="connsiteX17" fmla="*/ 3882794 w 7669439"/>
              <a:gd name="connsiteY17" fmla="*/ 4461082 h 4797725"/>
              <a:gd name="connsiteX18" fmla="*/ 4143812 w 7669439"/>
              <a:gd name="connsiteY18" fmla="*/ 4524736 h 4797725"/>
              <a:gd name="connsiteX19" fmla="*/ 4217703 w 7669439"/>
              <a:gd name="connsiteY19" fmla="*/ 4484625 h 4797725"/>
              <a:gd name="connsiteX20" fmla="*/ 4210193 w 7669439"/>
              <a:gd name="connsiteY20" fmla="*/ 4020731 h 4797725"/>
              <a:gd name="connsiteX21" fmla="*/ 4217302 w 7669439"/>
              <a:gd name="connsiteY21" fmla="*/ 3726359 h 4797725"/>
              <a:gd name="connsiteX22" fmla="*/ 4269961 w 7669439"/>
              <a:gd name="connsiteY22" fmla="*/ 3681740 h 4797725"/>
              <a:gd name="connsiteX23" fmla="*/ 4753731 w 7669439"/>
              <a:gd name="connsiteY23" fmla="*/ 4064703 h 4797725"/>
              <a:gd name="connsiteX24" fmla="*/ 5094939 w 7669439"/>
              <a:gd name="connsiteY24" fmla="*/ 4319555 h 4797725"/>
              <a:gd name="connsiteX25" fmla="*/ 5679413 w 7669439"/>
              <a:gd name="connsiteY25" fmla="*/ 4797725 h 4797725"/>
              <a:gd name="connsiteX26" fmla="*/ 5686417 w 7669439"/>
              <a:gd name="connsiteY26" fmla="*/ 4487874 h 4797725"/>
              <a:gd name="connsiteX27" fmla="*/ 5528698 w 7669439"/>
              <a:gd name="connsiteY27" fmla="*/ 4216166 h 4797725"/>
              <a:gd name="connsiteX28" fmla="*/ 5802992 w 7669439"/>
              <a:gd name="connsiteY28" fmla="*/ 4145271 h 4797725"/>
              <a:gd name="connsiteX29" fmla="*/ 6076406 w 7669439"/>
              <a:gd name="connsiteY29" fmla="*/ 4053016 h 4797725"/>
              <a:gd name="connsiteX30" fmla="*/ 6071962 w 7669439"/>
              <a:gd name="connsiteY30" fmla="*/ 3798335 h 4797725"/>
              <a:gd name="connsiteX31" fmla="*/ 6320146 w 7669439"/>
              <a:gd name="connsiteY31" fmla="*/ 3797519 h 4797725"/>
              <a:gd name="connsiteX32" fmla="*/ 6334177 w 7669439"/>
              <a:gd name="connsiteY32" fmla="*/ 3746936 h 4797725"/>
              <a:gd name="connsiteX33" fmla="*/ 6134947 w 7669439"/>
              <a:gd name="connsiteY33" fmla="*/ 3717778 h 4797725"/>
              <a:gd name="connsiteX34" fmla="*/ 6153026 w 7669439"/>
              <a:gd name="connsiteY34" fmla="*/ 3623310 h 4797725"/>
              <a:gd name="connsiteX35" fmla="*/ 6235555 w 7669439"/>
              <a:gd name="connsiteY35" fmla="*/ 3634117 h 4797725"/>
              <a:gd name="connsiteX36" fmla="*/ 6238369 w 7669439"/>
              <a:gd name="connsiteY36" fmla="*/ 3544360 h 4797725"/>
              <a:gd name="connsiteX37" fmla="*/ 6314786 w 7669439"/>
              <a:gd name="connsiteY37" fmla="*/ 3579500 h 4797725"/>
              <a:gd name="connsiteX38" fmla="*/ 6305329 w 7669439"/>
              <a:gd name="connsiteY38" fmla="*/ 3643133 h 4797725"/>
              <a:gd name="connsiteX39" fmla="*/ 6403947 w 7669439"/>
              <a:gd name="connsiteY39" fmla="*/ 3620474 h 4797725"/>
              <a:gd name="connsiteX40" fmla="*/ 6450276 w 7669439"/>
              <a:gd name="connsiteY40" fmla="*/ 3546339 h 4797725"/>
              <a:gd name="connsiteX41" fmla="*/ 6646108 w 7669439"/>
              <a:gd name="connsiteY41" fmla="*/ 3638316 h 4797725"/>
              <a:gd name="connsiteX42" fmla="*/ 6726375 w 7669439"/>
              <a:gd name="connsiteY42" fmla="*/ 3423673 h 4797725"/>
              <a:gd name="connsiteX43" fmla="*/ 7041983 w 7669439"/>
              <a:gd name="connsiteY43" fmla="*/ 3569880 h 4797725"/>
              <a:gd name="connsiteX44" fmla="*/ 7241176 w 7669439"/>
              <a:gd name="connsiteY44" fmla="*/ 3687786 h 4797725"/>
              <a:gd name="connsiteX45" fmla="*/ 7604842 w 7669439"/>
              <a:gd name="connsiteY45" fmla="*/ 3930940 h 4797725"/>
              <a:gd name="connsiteX46" fmla="*/ 7669439 w 7669439"/>
              <a:gd name="connsiteY46" fmla="*/ 3859077 h 4797725"/>
              <a:gd name="connsiteX47" fmla="*/ 6290508 w 7669439"/>
              <a:gd name="connsiteY47" fmla="*/ 2738648 h 4797725"/>
              <a:gd name="connsiteX48" fmla="*/ 4645575 w 7669439"/>
              <a:gd name="connsiteY48" fmla="*/ 1613627 h 4797725"/>
              <a:gd name="connsiteX49" fmla="*/ 3867373 w 7669439"/>
              <a:gd name="connsiteY49" fmla="*/ 1169547 h 4797725"/>
              <a:gd name="connsiteX50" fmla="*/ 3486103 w 7669439"/>
              <a:gd name="connsiteY50" fmla="*/ 734462 h 4797725"/>
              <a:gd name="connsiteX51" fmla="*/ 3064261 w 7669439"/>
              <a:gd name="connsiteY51" fmla="*/ 0 h 4797725"/>
              <a:gd name="connsiteX52" fmla="*/ 2538717 w 7669439"/>
              <a:gd name="connsiteY52" fmla="*/ 1150242 h 4797725"/>
              <a:gd name="connsiteX53" fmla="*/ 2253647 w 7669439"/>
              <a:gd name="connsiteY53" fmla="*/ 1163718 h 4797725"/>
              <a:gd name="connsiteX54" fmla="*/ 1912323 w 7669439"/>
              <a:gd name="connsiteY54" fmla="*/ 1219682 h 4797725"/>
              <a:gd name="connsiteX55" fmla="*/ 1399497 w 7669439"/>
              <a:gd name="connsiteY55" fmla="*/ 1273755 h 4797725"/>
              <a:gd name="connsiteX56" fmla="*/ 843361 w 7669439"/>
              <a:gd name="connsiteY56" fmla="*/ 1252083 h 4797725"/>
              <a:gd name="connsiteX57" fmla="*/ 666475 w 7669439"/>
              <a:gd name="connsiteY57" fmla="*/ 1505274 h 4797725"/>
              <a:gd name="connsiteX58" fmla="*/ 578827 w 7669439"/>
              <a:gd name="connsiteY58" fmla="*/ 1485891 h 4797725"/>
              <a:gd name="connsiteX59" fmla="*/ 517266 w 7669439"/>
              <a:gd name="connsiteY59" fmla="*/ 1629082 h 4797725"/>
              <a:gd name="connsiteX60" fmla="*/ 101102 w 7669439"/>
              <a:gd name="connsiteY60" fmla="*/ 1444309 h 4797725"/>
              <a:gd name="connsiteX61" fmla="*/ 104739 w 7669439"/>
              <a:gd name="connsiteY61" fmla="*/ 1630434 h 4797725"/>
              <a:gd name="connsiteX62" fmla="*/ 0 w 7669439"/>
              <a:gd name="connsiteY62" fmla="*/ 1751446 h 4797725"/>
              <a:gd name="connsiteX63" fmla="*/ 11458 w 7669439"/>
              <a:gd name="connsiteY63" fmla="*/ 1937703 h 4797725"/>
              <a:gd name="connsiteX64" fmla="*/ 145291 w 7669439"/>
              <a:gd name="connsiteY64" fmla="*/ 1933997 h 4797725"/>
              <a:gd name="connsiteX65" fmla="*/ 364227 w 7669439"/>
              <a:gd name="connsiteY65" fmla="*/ 2004537 h 4797725"/>
              <a:gd name="connsiteX66" fmla="*/ 558015 w 7669439"/>
              <a:gd name="connsiteY66" fmla="*/ 2138815 h 4797725"/>
              <a:gd name="connsiteX67" fmla="*/ 493191 w 7669439"/>
              <a:gd name="connsiteY67" fmla="*/ 2327027 h 4797725"/>
              <a:gd name="connsiteX68" fmla="*/ 730136 w 7669439"/>
              <a:gd name="connsiteY68" fmla="*/ 2557166 h 4797725"/>
              <a:gd name="connsiteX0" fmla="*/ 730136 w 7669439"/>
              <a:gd name="connsiteY0" fmla="*/ 2557166 h 4797725"/>
              <a:gd name="connsiteX1" fmla="*/ 582555 w 7669439"/>
              <a:gd name="connsiteY1" fmla="*/ 2913130 h 4797725"/>
              <a:gd name="connsiteX2" fmla="*/ 1581370 w 7669439"/>
              <a:gd name="connsiteY2" fmla="*/ 3328371 h 4797725"/>
              <a:gd name="connsiteX3" fmla="*/ 1389433 w 7669439"/>
              <a:gd name="connsiteY3" fmla="*/ 3800781 h 4797725"/>
              <a:gd name="connsiteX4" fmla="*/ 1116274 w 7669439"/>
              <a:gd name="connsiteY4" fmla="*/ 4451358 h 4797725"/>
              <a:gd name="connsiteX5" fmla="*/ 1432266 w 7669439"/>
              <a:gd name="connsiteY5" fmla="*/ 4350772 h 4797725"/>
              <a:gd name="connsiteX6" fmla="*/ 1636835 w 7669439"/>
              <a:gd name="connsiteY6" fmla="*/ 4069592 h 4797725"/>
              <a:gd name="connsiteX7" fmla="*/ 1712526 w 7669439"/>
              <a:gd name="connsiteY7" fmla="*/ 4095015 h 4797725"/>
              <a:gd name="connsiteX8" fmla="*/ 1687870 w 7669439"/>
              <a:gd name="connsiteY8" fmla="*/ 4158024 h 4797725"/>
              <a:gd name="connsiteX9" fmla="*/ 1900234 w 7669439"/>
              <a:gd name="connsiteY9" fmla="*/ 4287586 h 4797725"/>
              <a:gd name="connsiteX10" fmla="*/ 2079613 w 7669439"/>
              <a:gd name="connsiteY10" fmla="*/ 4337408 h 4797725"/>
              <a:gd name="connsiteX11" fmla="*/ 2085145 w 7669439"/>
              <a:gd name="connsiteY11" fmla="*/ 4209217 h 4797725"/>
              <a:gd name="connsiteX12" fmla="*/ 2128452 w 7669439"/>
              <a:gd name="connsiteY12" fmla="*/ 4009409 h 4797725"/>
              <a:gd name="connsiteX13" fmla="*/ 2236940 w 7669439"/>
              <a:gd name="connsiteY13" fmla="*/ 3535070 h 4797725"/>
              <a:gd name="connsiteX14" fmla="*/ 3122760 w 7669439"/>
              <a:gd name="connsiteY14" fmla="*/ 4229077 h 4797725"/>
              <a:gd name="connsiteX15" fmla="*/ 3405817 w 7669439"/>
              <a:gd name="connsiteY15" fmla="*/ 4375142 h 4797725"/>
              <a:gd name="connsiteX16" fmla="*/ 3609299 w 7669439"/>
              <a:gd name="connsiteY16" fmla="*/ 4411096 h 4797725"/>
              <a:gd name="connsiteX17" fmla="*/ 3882794 w 7669439"/>
              <a:gd name="connsiteY17" fmla="*/ 4461082 h 4797725"/>
              <a:gd name="connsiteX18" fmla="*/ 4143812 w 7669439"/>
              <a:gd name="connsiteY18" fmla="*/ 4524736 h 4797725"/>
              <a:gd name="connsiteX19" fmla="*/ 4217703 w 7669439"/>
              <a:gd name="connsiteY19" fmla="*/ 4484625 h 4797725"/>
              <a:gd name="connsiteX20" fmla="*/ 4210193 w 7669439"/>
              <a:gd name="connsiteY20" fmla="*/ 4020731 h 4797725"/>
              <a:gd name="connsiteX21" fmla="*/ 4217302 w 7669439"/>
              <a:gd name="connsiteY21" fmla="*/ 3726359 h 4797725"/>
              <a:gd name="connsiteX22" fmla="*/ 4269961 w 7669439"/>
              <a:gd name="connsiteY22" fmla="*/ 3681740 h 4797725"/>
              <a:gd name="connsiteX23" fmla="*/ 4753731 w 7669439"/>
              <a:gd name="connsiteY23" fmla="*/ 4064703 h 4797725"/>
              <a:gd name="connsiteX24" fmla="*/ 5094939 w 7669439"/>
              <a:gd name="connsiteY24" fmla="*/ 4319555 h 4797725"/>
              <a:gd name="connsiteX25" fmla="*/ 5679413 w 7669439"/>
              <a:gd name="connsiteY25" fmla="*/ 4797725 h 4797725"/>
              <a:gd name="connsiteX26" fmla="*/ 5686417 w 7669439"/>
              <a:gd name="connsiteY26" fmla="*/ 4487874 h 4797725"/>
              <a:gd name="connsiteX27" fmla="*/ 5528698 w 7669439"/>
              <a:gd name="connsiteY27" fmla="*/ 4216166 h 4797725"/>
              <a:gd name="connsiteX28" fmla="*/ 5802992 w 7669439"/>
              <a:gd name="connsiteY28" fmla="*/ 4145271 h 4797725"/>
              <a:gd name="connsiteX29" fmla="*/ 6076406 w 7669439"/>
              <a:gd name="connsiteY29" fmla="*/ 4053016 h 4797725"/>
              <a:gd name="connsiteX30" fmla="*/ 6071962 w 7669439"/>
              <a:gd name="connsiteY30" fmla="*/ 3798335 h 4797725"/>
              <a:gd name="connsiteX31" fmla="*/ 6320146 w 7669439"/>
              <a:gd name="connsiteY31" fmla="*/ 3797519 h 4797725"/>
              <a:gd name="connsiteX32" fmla="*/ 6334177 w 7669439"/>
              <a:gd name="connsiteY32" fmla="*/ 3746936 h 4797725"/>
              <a:gd name="connsiteX33" fmla="*/ 6134947 w 7669439"/>
              <a:gd name="connsiteY33" fmla="*/ 3717778 h 4797725"/>
              <a:gd name="connsiteX34" fmla="*/ 6153026 w 7669439"/>
              <a:gd name="connsiteY34" fmla="*/ 3623310 h 4797725"/>
              <a:gd name="connsiteX35" fmla="*/ 6235555 w 7669439"/>
              <a:gd name="connsiteY35" fmla="*/ 3634117 h 4797725"/>
              <a:gd name="connsiteX36" fmla="*/ 6238369 w 7669439"/>
              <a:gd name="connsiteY36" fmla="*/ 3544360 h 4797725"/>
              <a:gd name="connsiteX37" fmla="*/ 6314786 w 7669439"/>
              <a:gd name="connsiteY37" fmla="*/ 3579500 h 4797725"/>
              <a:gd name="connsiteX38" fmla="*/ 6305329 w 7669439"/>
              <a:gd name="connsiteY38" fmla="*/ 3643133 h 4797725"/>
              <a:gd name="connsiteX39" fmla="*/ 6403947 w 7669439"/>
              <a:gd name="connsiteY39" fmla="*/ 3620474 h 4797725"/>
              <a:gd name="connsiteX40" fmla="*/ 6450276 w 7669439"/>
              <a:gd name="connsiteY40" fmla="*/ 3546339 h 4797725"/>
              <a:gd name="connsiteX41" fmla="*/ 6646108 w 7669439"/>
              <a:gd name="connsiteY41" fmla="*/ 3638316 h 4797725"/>
              <a:gd name="connsiteX42" fmla="*/ 6726375 w 7669439"/>
              <a:gd name="connsiteY42" fmla="*/ 3423673 h 4797725"/>
              <a:gd name="connsiteX43" fmla="*/ 7041983 w 7669439"/>
              <a:gd name="connsiteY43" fmla="*/ 3569880 h 4797725"/>
              <a:gd name="connsiteX44" fmla="*/ 7241176 w 7669439"/>
              <a:gd name="connsiteY44" fmla="*/ 3687786 h 4797725"/>
              <a:gd name="connsiteX45" fmla="*/ 7604842 w 7669439"/>
              <a:gd name="connsiteY45" fmla="*/ 3930940 h 4797725"/>
              <a:gd name="connsiteX46" fmla="*/ 7669439 w 7669439"/>
              <a:gd name="connsiteY46" fmla="*/ 3859077 h 4797725"/>
              <a:gd name="connsiteX47" fmla="*/ 6290508 w 7669439"/>
              <a:gd name="connsiteY47" fmla="*/ 2738648 h 4797725"/>
              <a:gd name="connsiteX48" fmla="*/ 4645575 w 7669439"/>
              <a:gd name="connsiteY48" fmla="*/ 1613627 h 4797725"/>
              <a:gd name="connsiteX49" fmla="*/ 3867373 w 7669439"/>
              <a:gd name="connsiteY49" fmla="*/ 1169547 h 4797725"/>
              <a:gd name="connsiteX50" fmla="*/ 3486103 w 7669439"/>
              <a:gd name="connsiteY50" fmla="*/ 734462 h 4797725"/>
              <a:gd name="connsiteX51" fmla="*/ 3064261 w 7669439"/>
              <a:gd name="connsiteY51" fmla="*/ 0 h 4797725"/>
              <a:gd name="connsiteX52" fmla="*/ 2538717 w 7669439"/>
              <a:gd name="connsiteY52" fmla="*/ 1150242 h 4797725"/>
              <a:gd name="connsiteX53" fmla="*/ 2253647 w 7669439"/>
              <a:gd name="connsiteY53" fmla="*/ 1163718 h 4797725"/>
              <a:gd name="connsiteX54" fmla="*/ 1912323 w 7669439"/>
              <a:gd name="connsiteY54" fmla="*/ 1219682 h 4797725"/>
              <a:gd name="connsiteX55" fmla="*/ 1399497 w 7669439"/>
              <a:gd name="connsiteY55" fmla="*/ 1273755 h 4797725"/>
              <a:gd name="connsiteX56" fmla="*/ 843361 w 7669439"/>
              <a:gd name="connsiteY56" fmla="*/ 1252083 h 4797725"/>
              <a:gd name="connsiteX57" fmla="*/ 666475 w 7669439"/>
              <a:gd name="connsiteY57" fmla="*/ 1505274 h 4797725"/>
              <a:gd name="connsiteX58" fmla="*/ 578827 w 7669439"/>
              <a:gd name="connsiteY58" fmla="*/ 1485891 h 4797725"/>
              <a:gd name="connsiteX59" fmla="*/ 517266 w 7669439"/>
              <a:gd name="connsiteY59" fmla="*/ 1629082 h 4797725"/>
              <a:gd name="connsiteX60" fmla="*/ 101102 w 7669439"/>
              <a:gd name="connsiteY60" fmla="*/ 1444309 h 4797725"/>
              <a:gd name="connsiteX61" fmla="*/ 104739 w 7669439"/>
              <a:gd name="connsiteY61" fmla="*/ 1630434 h 4797725"/>
              <a:gd name="connsiteX62" fmla="*/ 0 w 7669439"/>
              <a:gd name="connsiteY62" fmla="*/ 1751446 h 4797725"/>
              <a:gd name="connsiteX63" fmla="*/ 11458 w 7669439"/>
              <a:gd name="connsiteY63" fmla="*/ 1937703 h 4797725"/>
              <a:gd name="connsiteX64" fmla="*/ 145291 w 7669439"/>
              <a:gd name="connsiteY64" fmla="*/ 1933997 h 4797725"/>
              <a:gd name="connsiteX65" fmla="*/ 364227 w 7669439"/>
              <a:gd name="connsiteY65" fmla="*/ 2004537 h 4797725"/>
              <a:gd name="connsiteX66" fmla="*/ 558015 w 7669439"/>
              <a:gd name="connsiteY66" fmla="*/ 2138815 h 4797725"/>
              <a:gd name="connsiteX67" fmla="*/ 493191 w 7669439"/>
              <a:gd name="connsiteY67" fmla="*/ 2327027 h 4797725"/>
              <a:gd name="connsiteX68" fmla="*/ 730136 w 7669439"/>
              <a:gd name="connsiteY68" fmla="*/ 2557166 h 4797725"/>
              <a:gd name="connsiteX0" fmla="*/ 730136 w 7669439"/>
              <a:gd name="connsiteY0" fmla="*/ 2557166 h 4797725"/>
              <a:gd name="connsiteX1" fmla="*/ 582555 w 7669439"/>
              <a:gd name="connsiteY1" fmla="*/ 2913130 h 4797725"/>
              <a:gd name="connsiteX2" fmla="*/ 1581370 w 7669439"/>
              <a:gd name="connsiteY2" fmla="*/ 3328371 h 4797725"/>
              <a:gd name="connsiteX3" fmla="*/ 1389433 w 7669439"/>
              <a:gd name="connsiteY3" fmla="*/ 3800781 h 4797725"/>
              <a:gd name="connsiteX4" fmla="*/ 1116274 w 7669439"/>
              <a:gd name="connsiteY4" fmla="*/ 4451358 h 4797725"/>
              <a:gd name="connsiteX5" fmla="*/ 1432266 w 7669439"/>
              <a:gd name="connsiteY5" fmla="*/ 4337292 h 4797725"/>
              <a:gd name="connsiteX6" fmla="*/ 1636835 w 7669439"/>
              <a:gd name="connsiteY6" fmla="*/ 4069592 h 4797725"/>
              <a:gd name="connsiteX7" fmla="*/ 1712526 w 7669439"/>
              <a:gd name="connsiteY7" fmla="*/ 4095015 h 4797725"/>
              <a:gd name="connsiteX8" fmla="*/ 1687870 w 7669439"/>
              <a:gd name="connsiteY8" fmla="*/ 4158024 h 4797725"/>
              <a:gd name="connsiteX9" fmla="*/ 1900234 w 7669439"/>
              <a:gd name="connsiteY9" fmla="*/ 4287586 h 4797725"/>
              <a:gd name="connsiteX10" fmla="*/ 2079613 w 7669439"/>
              <a:gd name="connsiteY10" fmla="*/ 4337408 h 4797725"/>
              <a:gd name="connsiteX11" fmla="*/ 2085145 w 7669439"/>
              <a:gd name="connsiteY11" fmla="*/ 4209217 h 4797725"/>
              <a:gd name="connsiteX12" fmla="*/ 2128452 w 7669439"/>
              <a:gd name="connsiteY12" fmla="*/ 4009409 h 4797725"/>
              <a:gd name="connsiteX13" fmla="*/ 2236940 w 7669439"/>
              <a:gd name="connsiteY13" fmla="*/ 3535070 h 4797725"/>
              <a:gd name="connsiteX14" fmla="*/ 3122760 w 7669439"/>
              <a:gd name="connsiteY14" fmla="*/ 4229077 h 4797725"/>
              <a:gd name="connsiteX15" fmla="*/ 3405817 w 7669439"/>
              <a:gd name="connsiteY15" fmla="*/ 4375142 h 4797725"/>
              <a:gd name="connsiteX16" fmla="*/ 3609299 w 7669439"/>
              <a:gd name="connsiteY16" fmla="*/ 4411096 h 4797725"/>
              <a:gd name="connsiteX17" fmla="*/ 3882794 w 7669439"/>
              <a:gd name="connsiteY17" fmla="*/ 4461082 h 4797725"/>
              <a:gd name="connsiteX18" fmla="*/ 4143812 w 7669439"/>
              <a:gd name="connsiteY18" fmla="*/ 4524736 h 4797725"/>
              <a:gd name="connsiteX19" fmla="*/ 4217703 w 7669439"/>
              <a:gd name="connsiteY19" fmla="*/ 4484625 h 4797725"/>
              <a:gd name="connsiteX20" fmla="*/ 4210193 w 7669439"/>
              <a:gd name="connsiteY20" fmla="*/ 4020731 h 4797725"/>
              <a:gd name="connsiteX21" fmla="*/ 4217302 w 7669439"/>
              <a:gd name="connsiteY21" fmla="*/ 3726359 h 4797725"/>
              <a:gd name="connsiteX22" fmla="*/ 4269961 w 7669439"/>
              <a:gd name="connsiteY22" fmla="*/ 3681740 h 4797725"/>
              <a:gd name="connsiteX23" fmla="*/ 4753731 w 7669439"/>
              <a:gd name="connsiteY23" fmla="*/ 4064703 h 4797725"/>
              <a:gd name="connsiteX24" fmla="*/ 5094939 w 7669439"/>
              <a:gd name="connsiteY24" fmla="*/ 4319555 h 4797725"/>
              <a:gd name="connsiteX25" fmla="*/ 5679413 w 7669439"/>
              <a:gd name="connsiteY25" fmla="*/ 4797725 h 4797725"/>
              <a:gd name="connsiteX26" fmla="*/ 5686417 w 7669439"/>
              <a:gd name="connsiteY26" fmla="*/ 4487874 h 4797725"/>
              <a:gd name="connsiteX27" fmla="*/ 5528698 w 7669439"/>
              <a:gd name="connsiteY27" fmla="*/ 4216166 h 4797725"/>
              <a:gd name="connsiteX28" fmla="*/ 5802992 w 7669439"/>
              <a:gd name="connsiteY28" fmla="*/ 4145271 h 4797725"/>
              <a:gd name="connsiteX29" fmla="*/ 6076406 w 7669439"/>
              <a:gd name="connsiteY29" fmla="*/ 4053016 h 4797725"/>
              <a:gd name="connsiteX30" fmla="*/ 6071962 w 7669439"/>
              <a:gd name="connsiteY30" fmla="*/ 3798335 h 4797725"/>
              <a:gd name="connsiteX31" fmla="*/ 6320146 w 7669439"/>
              <a:gd name="connsiteY31" fmla="*/ 3797519 h 4797725"/>
              <a:gd name="connsiteX32" fmla="*/ 6334177 w 7669439"/>
              <a:gd name="connsiteY32" fmla="*/ 3746936 h 4797725"/>
              <a:gd name="connsiteX33" fmla="*/ 6134947 w 7669439"/>
              <a:gd name="connsiteY33" fmla="*/ 3717778 h 4797725"/>
              <a:gd name="connsiteX34" fmla="*/ 6153026 w 7669439"/>
              <a:gd name="connsiteY34" fmla="*/ 3623310 h 4797725"/>
              <a:gd name="connsiteX35" fmla="*/ 6235555 w 7669439"/>
              <a:gd name="connsiteY35" fmla="*/ 3634117 h 4797725"/>
              <a:gd name="connsiteX36" fmla="*/ 6238369 w 7669439"/>
              <a:gd name="connsiteY36" fmla="*/ 3544360 h 4797725"/>
              <a:gd name="connsiteX37" fmla="*/ 6314786 w 7669439"/>
              <a:gd name="connsiteY37" fmla="*/ 3579500 h 4797725"/>
              <a:gd name="connsiteX38" fmla="*/ 6305329 w 7669439"/>
              <a:gd name="connsiteY38" fmla="*/ 3643133 h 4797725"/>
              <a:gd name="connsiteX39" fmla="*/ 6403947 w 7669439"/>
              <a:gd name="connsiteY39" fmla="*/ 3620474 h 4797725"/>
              <a:gd name="connsiteX40" fmla="*/ 6450276 w 7669439"/>
              <a:gd name="connsiteY40" fmla="*/ 3546339 h 4797725"/>
              <a:gd name="connsiteX41" fmla="*/ 6646108 w 7669439"/>
              <a:gd name="connsiteY41" fmla="*/ 3638316 h 4797725"/>
              <a:gd name="connsiteX42" fmla="*/ 6726375 w 7669439"/>
              <a:gd name="connsiteY42" fmla="*/ 3423673 h 4797725"/>
              <a:gd name="connsiteX43" fmla="*/ 7041983 w 7669439"/>
              <a:gd name="connsiteY43" fmla="*/ 3569880 h 4797725"/>
              <a:gd name="connsiteX44" fmla="*/ 7241176 w 7669439"/>
              <a:gd name="connsiteY44" fmla="*/ 3687786 h 4797725"/>
              <a:gd name="connsiteX45" fmla="*/ 7604842 w 7669439"/>
              <a:gd name="connsiteY45" fmla="*/ 3930940 h 4797725"/>
              <a:gd name="connsiteX46" fmla="*/ 7669439 w 7669439"/>
              <a:gd name="connsiteY46" fmla="*/ 3859077 h 4797725"/>
              <a:gd name="connsiteX47" fmla="*/ 6290508 w 7669439"/>
              <a:gd name="connsiteY47" fmla="*/ 2738648 h 4797725"/>
              <a:gd name="connsiteX48" fmla="*/ 4645575 w 7669439"/>
              <a:gd name="connsiteY48" fmla="*/ 1613627 h 4797725"/>
              <a:gd name="connsiteX49" fmla="*/ 3867373 w 7669439"/>
              <a:gd name="connsiteY49" fmla="*/ 1169547 h 4797725"/>
              <a:gd name="connsiteX50" fmla="*/ 3486103 w 7669439"/>
              <a:gd name="connsiteY50" fmla="*/ 734462 h 4797725"/>
              <a:gd name="connsiteX51" fmla="*/ 3064261 w 7669439"/>
              <a:gd name="connsiteY51" fmla="*/ 0 h 4797725"/>
              <a:gd name="connsiteX52" fmla="*/ 2538717 w 7669439"/>
              <a:gd name="connsiteY52" fmla="*/ 1150242 h 4797725"/>
              <a:gd name="connsiteX53" fmla="*/ 2253647 w 7669439"/>
              <a:gd name="connsiteY53" fmla="*/ 1163718 h 4797725"/>
              <a:gd name="connsiteX54" fmla="*/ 1912323 w 7669439"/>
              <a:gd name="connsiteY54" fmla="*/ 1219682 h 4797725"/>
              <a:gd name="connsiteX55" fmla="*/ 1399497 w 7669439"/>
              <a:gd name="connsiteY55" fmla="*/ 1273755 h 4797725"/>
              <a:gd name="connsiteX56" fmla="*/ 843361 w 7669439"/>
              <a:gd name="connsiteY56" fmla="*/ 1252083 h 4797725"/>
              <a:gd name="connsiteX57" fmla="*/ 666475 w 7669439"/>
              <a:gd name="connsiteY57" fmla="*/ 1505274 h 4797725"/>
              <a:gd name="connsiteX58" fmla="*/ 578827 w 7669439"/>
              <a:gd name="connsiteY58" fmla="*/ 1485891 h 4797725"/>
              <a:gd name="connsiteX59" fmla="*/ 517266 w 7669439"/>
              <a:gd name="connsiteY59" fmla="*/ 1629082 h 4797725"/>
              <a:gd name="connsiteX60" fmla="*/ 101102 w 7669439"/>
              <a:gd name="connsiteY60" fmla="*/ 1444309 h 4797725"/>
              <a:gd name="connsiteX61" fmla="*/ 104739 w 7669439"/>
              <a:gd name="connsiteY61" fmla="*/ 1630434 h 4797725"/>
              <a:gd name="connsiteX62" fmla="*/ 0 w 7669439"/>
              <a:gd name="connsiteY62" fmla="*/ 1751446 h 4797725"/>
              <a:gd name="connsiteX63" fmla="*/ 11458 w 7669439"/>
              <a:gd name="connsiteY63" fmla="*/ 1937703 h 4797725"/>
              <a:gd name="connsiteX64" fmla="*/ 145291 w 7669439"/>
              <a:gd name="connsiteY64" fmla="*/ 1933997 h 4797725"/>
              <a:gd name="connsiteX65" fmla="*/ 364227 w 7669439"/>
              <a:gd name="connsiteY65" fmla="*/ 2004537 h 4797725"/>
              <a:gd name="connsiteX66" fmla="*/ 558015 w 7669439"/>
              <a:gd name="connsiteY66" fmla="*/ 2138815 h 4797725"/>
              <a:gd name="connsiteX67" fmla="*/ 493191 w 7669439"/>
              <a:gd name="connsiteY67" fmla="*/ 2327027 h 4797725"/>
              <a:gd name="connsiteX68" fmla="*/ 730136 w 7669439"/>
              <a:gd name="connsiteY68" fmla="*/ 2557166 h 4797725"/>
              <a:gd name="connsiteX0" fmla="*/ 730136 w 7669439"/>
              <a:gd name="connsiteY0" fmla="*/ 2557166 h 4797725"/>
              <a:gd name="connsiteX1" fmla="*/ 582555 w 7669439"/>
              <a:gd name="connsiteY1" fmla="*/ 2913130 h 4797725"/>
              <a:gd name="connsiteX2" fmla="*/ 1581370 w 7669439"/>
              <a:gd name="connsiteY2" fmla="*/ 3328371 h 4797725"/>
              <a:gd name="connsiteX3" fmla="*/ 1389433 w 7669439"/>
              <a:gd name="connsiteY3" fmla="*/ 3800781 h 4797725"/>
              <a:gd name="connsiteX4" fmla="*/ 1116274 w 7669439"/>
              <a:gd name="connsiteY4" fmla="*/ 4451358 h 4797725"/>
              <a:gd name="connsiteX5" fmla="*/ 1435636 w 7669439"/>
              <a:gd name="connsiteY5" fmla="*/ 4323813 h 4797725"/>
              <a:gd name="connsiteX6" fmla="*/ 1636835 w 7669439"/>
              <a:gd name="connsiteY6" fmla="*/ 4069592 h 4797725"/>
              <a:gd name="connsiteX7" fmla="*/ 1712526 w 7669439"/>
              <a:gd name="connsiteY7" fmla="*/ 4095015 h 4797725"/>
              <a:gd name="connsiteX8" fmla="*/ 1687870 w 7669439"/>
              <a:gd name="connsiteY8" fmla="*/ 4158024 h 4797725"/>
              <a:gd name="connsiteX9" fmla="*/ 1900234 w 7669439"/>
              <a:gd name="connsiteY9" fmla="*/ 4287586 h 4797725"/>
              <a:gd name="connsiteX10" fmla="*/ 2079613 w 7669439"/>
              <a:gd name="connsiteY10" fmla="*/ 4337408 h 4797725"/>
              <a:gd name="connsiteX11" fmla="*/ 2085145 w 7669439"/>
              <a:gd name="connsiteY11" fmla="*/ 4209217 h 4797725"/>
              <a:gd name="connsiteX12" fmla="*/ 2128452 w 7669439"/>
              <a:gd name="connsiteY12" fmla="*/ 4009409 h 4797725"/>
              <a:gd name="connsiteX13" fmla="*/ 2236940 w 7669439"/>
              <a:gd name="connsiteY13" fmla="*/ 3535070 h 4797725"/>
              <a:gd name="connsiteX14" fmla="*/ 3122760 w 7669439"/>
              <a:gd name="connsiteY14" fmla="*/ 4229077 h 4797725"/>
              <a:gd name="connsiteX15" fmla="*/ 3405817 w 7669439"/>
              <a:gd name="connsiteY15" fmla="*/ 4375142 h 4797725"/>
              <a:gd name="connsiteX16" fmla="*/ 3609299 w 7669439"/>
              <a:gd name="connsiteY16" fmla="*/ 4411096 h 4797725"/>
              <a:gd name="connsiteX17" fmla="*/ 3882794 w 7669439"/>
              <a:gd name="connsiteY17" fmla="*/ 4461082 h 4797725"/>
              <a:gd name="connsiteX18" fmla="*/ 4143812 w 7669439"/>
              <a:gd name="connsiteY18" fmla="*/ 4524736 h 4797725"/>
              <a:gd name="connsiteX19" fmla="*/ 4217703 w 7669439"/>
              <a:gd name="connsiteY19" fmla="*/ 4484625 h 4797725"/>
              <a:gd name="connsiteX20" fmla="*/ 4210193 w 7669439"/>
              <a:gd name="connsiteY20" fmla="*/ 4020731 h 4797725"/>
              <a:gd name="connsiteX21" fmla="*/ 4217302 w 7669439"/>
              <a:gd name="connsiteY21" fmla="*/ 3726359 h 4797725"/>
              <a:gd name="connsiteX22" fmla="*/ 4269961 w 7669439"/>
              <a:gd name="connsiteY22" fmla="*/ 3681740 h 4797725"/>
              <a:gd name="connsiteX23" fmla="*/ 4753731 w 7669439"/>
              <a:gd name="connsiteY23" fmla="*/ 4064703 h 4797725"/>
              <a:gd name="connsiteX24" fmla="*/ 5094939 w 7669439"/>
              <a:gd name="connsiteY24" fmla="*/ 4319555 h 4797725"/>
              <a:gd name="connsiteX25" fmla="*/ 5679413 w 7669439"/>
              <a:gd name="connsiteY25" fmla="*/ 4797725 h 4797725"/>
              <a:gd name="connsiteX26" fmla="*/ 5686417 w 7669439"/>
              <a:gd name="connsiteY26" fmla="*/ 4487874 h 4797725"/>
              <a:gd name="connsiteX27" fmla="*/ 5528698 w 7669439"/>
              <a:gd name="connsiteY27" fmla="*/ 4216166 h 4797725"/>
              <a:gd name="connsiteX28" fmla="*/ 5802992 w 7669439"/>
              <a:gd name="connsiteY28" fmla="*/ 4145271 h 4797725"/>
              <a:gd name="connsiteX29" fmla="*/ 6076406 w 7669439"/>
              <a:gd name="connsiteY29" fmla="*/ 4053016 h 4797725"/>
              <a:gd name="connsiteX30" fmla="*/ 6071962 w 7669439"/>
              <a:gd name="connsiteY30" fmla="*/ 3798335 h 4797725"/>
              <a:gd name="connsiteX31" fmla="*/ 6320146 w 7669439"/>
              <a:gd name="connsiteY31" fmla="*/ 3797519 h 4797725"/>
              <a:gd name="connsiteX32" fmla="*/ 6334177 w 7669439"/>
              <a:gd name="connsiteY32" fmla="*/ 3746936 h 4797725"/>
              <a:gd name="connsiteX33" fmla="*/ 6134947 w 7669439"/>
              <a:gd name="connsiteY33" fmla="*/ 3717778 h 4797725"/>
              <a:gd name="connsiteX34" fmla="*/ 6153026 w 7669439"/>
              <a:gd name="connsiteY34" fmla="*/ 3623310 h 4797725"/>
              <a:gd name="connsiteX35" fmla="*/ 6235555 w 7669439"/>
              <a:gd name="connsiteY35" fmla="*/ 3634117 h 4797725"/>
              <a:gd name="connsiteX36" fmla="*/ 6238369 w 7669439"/>
              <a:gd name="connsiteY36" fmla="*/ 3544360 h 4797725"/>
              <a:gd name="connsiteX37" fmla="*/ 6314786 w 7669439"/>
              <a:gd name="connsiteY37" fmla="*/ 3579500 h 4797725"/>
              <a:gd name="connsiteX38" fmla="*/ 6305329 w 7669439"/>
              <a:gd name="connsiteY38" fmla="*/ 3643133 h 4797725"/>
              <a:gd name="connsiteX39" fmla="*/ 6403947 w 7669439"/>
              <a:gd name="connsiteY39" fmla="*/ 3620474 h 4797725"/>
              <a:gd name="connsiteX40" fmla="*/ 6450276 w 7669439"/>
              <a:gd name="connsiteY40" fmla="*/ 3546339 h 4797725"/>
              <a:gd name="connsiteX41" fmla="*/ 6646108 w 7669439"/>
              <a:gd name="connsiteY41" fmla="*/ 3638316 h 4797725"/>
              <a:gd name="connsiteX42" fmla="*/ 6726375 w 7669439"/>
              <a:gd name="connsiteY42" fmla="*/ 3423673 h 4797725"/>
              <a:gd name="connsiteX43" fmla="*/ 7041983 w 7669439"/>
              <a:gd name="connsiteY43" fmla="*/ 3569880 h 4797725"/>
              <a:gd name="connsiteX44" fmla="*/ 7241176 w 7669439"/>
              <a:gd name="connsiteY44" fmla="*/ 3687786 h 4797725"/>
              <a:gd name="connsiteX45" fmla="*/ 7604842 w 7669439"/>
              <a:gd name="connsiteY45" fmla="*/ 3930940 h 4797725"/>
              <a:gd name="connsiteX46" fmla="*/ 7669439 w 7669439"/>
              <a:gd name="connsiteY46" fmla="*/ 3859077 h 4797725"/>
              <a:gd name="connsiteX47" fmla="*/ 6290508 w 7669439"/>
              <a:gd name="connsiteY47" fmla="*/ 2738648 h 4797725"/>
              <a:gd name="connsiteX48" fmla="*/ 4645575 w 7669439"/>
              <a:gd name="connsiteY48" fmla="*/ 1613627 h 4797725"/>
              <a:gd name="connsiteX49" fmla="*/ 3867373 w 7669439"/>
              <a:gd name="connsiteY49" fmla="*/ 1169547 h 4797725"/>
              <a:gd name="connsiteX50" fmla="*/ 3486103 w 7669439"/>
              <a:gd name="connsiteY50" fmla="*/ 734462 h 4797725"/>
              <a:gd name="connsiteX51" fmla="*/ 3064261 w 7669439"/>
              <a:gd name="connsiteY51" fmla="*/ 0 h 4797725"/>
              <a:gd name="connsiteX52" fmla="*/ 2538717 w 7669439"/>
              <a:gd name="connsiteY52" fmla="*/ 1150242 h 4797725"/>
              <a:gd name="connsiteX53" fmla="*/ 2253647 w 7669439"/>
              <a:gd name="connsiteY53" fmla="*/ 1163718 h 4797725"/>
              <a:gd name="connsiteX54" fmla="*/ 1912323 w 7669439"/>
              <a:gd name="connsiteY54" fmla="*/ 1219682 h 4797725"/>
              <a:gd name="connsiteX55" fmla="*/ 1399497 w 7669439"/>
              <a:gd name="connsiteY55" fmla="*/ 1273755 h 4797725"/>
              <a:gd name="connsiteX56" fmla="*/ 843361 w 7669439"/>
              <a:gd name="connsiteY56" fmla="*/ 1252083 h 4797725"/>
              <a:gd name="connsiteX57" fmla="*/ 666475 w 7669439"/>
              <a:gd name="connsiteY57" fmla="*/ 1505274 h 4797725"/>
              <a:gd name="connsiteX58" fmla="*/ 578827 w 7669439"/>
              <a:gd name="connsiteY58" fmla="*/ 1485891 h 4797725"/>
              <a:gd name="connsiteX59" fmla="*/ 517266 w 7669439"/>
              <a:gd name="connsiteY59" fmla="*/ 1629082 h 4797725"/>
              <a:gd name="connsiteX60" fmla="*/ 101102 w 7669439"/>
              <a:gd name="connsiteY60" fmla="*/ 1444309 h 4797725"/>
              <a:gd name="connsiteX61" fmla="*/ 104739 w 7669439"/>
              <a:gd name="connsiteY61" fmla="*/ 1630434 h 4797725"/>
              <a:gd name="connsiteX62" fmla="*/ 0 w 7669439"/>
              <a:gd name="connsiteY62" fmla="*/ 1751446 h 4797725"/>
              <a:gd name="connsiteX63" fmla="*/ 11458 w 7669439"/>
              <a:gd name="connsiteY63" fmla="*/ 1937703 h 4797725"/>
              <a:gd name="connsiteX64" fmla="*/ 145291 w 7669439"/>
              <a:gd name="connsiteY64" fmla="*/ 1933997 h 4797725"/>
              <a:gd name="connsiteX65" fmla="*/ 364227 w 7669439"/>
              <a:gd name="connsiteY65" fmla="*/ 2004537 h 4797725"/>
              <a:gd name="connsiteX66" fmla="*/ 558015 w 7669439"/>
              <a:gd name="connsiteY66" fmla="*/ 2138815 h 4797725"/>
              <a:gd name="connsiteX67" fmla="*/ 493191 w 7669439"/>
              <a:gd name="connsiteY67" fmla="*/ 2327027 h 4797725"/>
              <a:gd name="connsiteX68" fmla="*/ 730136 w 7669439"/>
              <a:gd name="connsiteY68" fmla="*/ 2557166 h 4797725"/>
              <a:gd name="connsiteX0" fmla="*/ 730136 w 7669439"/>
              <a:gd name="connsiteY0" fmla="*/ 2557166 h 4797725"/>
              <a:gd name="connsiteX1" fmla="*/ 582555 w 7669439"/>
              <a:gd name="connsiteY1" fmla="*/ 2913130 h 4797725"/>
              <a:gd name="connsiteX2" fmla="*/ 1581370 w 7669439"/>
              <a:gd name="connsiteY2" fmla="*/ 3328371 h 4797725"/>
              <a:gd name="connsiteX3" fmla="*/ 1389433 w 7669439"/>
              <a:gd name="connsiteY3" fmla="*/ 3800781 h 4797725"/>
              <a:gd name="connsiteX4" fmla="*/ 1116274 w 7669439"/>
              <a:gd name="connsiteY4" fmla="*/ 4464839 h 4797725"/>
              <a:gd name="connsiteX5" fmla="*/ 1435636 w 7669439"/>
              <a:gd name="connsiteY5" fmla="*/ 4323813 h 4797725"/>
              <a:gd name="connsiteX6" fmla="*/ 1636835 w 7669439"/>
              <a:gd name="connsiteY6" fmla="*/ 4069592 h 4797725"/>
              <a:gd name="connsiteX7" fmla="*/ 1712526 w 7669439"/>
              <a:gd name="connsiteY7" fmla="*/ 4095015 h 4797725"/>
              <a:gd name="connsiteX8" fmla="*/ 1687870 w 7669439"/>
              <a:gd name="connsiteY8" fmla="*/ 4158024 h 4797725"/>
              <a:gd name="connsiteX9" fmla="*/ 1900234 w 7669439"/>
              <a:gd name="connsiteY9" fmla="*/ 4287586 h 4797725"/>
              <a:gd name="connsiteX10" fmla="*/ 2079613 w 7669439"/>
              <a:gd name="connsiteY10" fmla="*/ 4337408 h 4797725"/>
              <a:gd name="connsiteX11" fmla="*/ 2085145 w 7669439"/>
              <a:gd name="connsiteY11" fmla="*/ 4209217 h 4797725"/>
              <a:gd name="connsiteX12" fmla="*/ 2128452 w 7669439"/>
              <a:gd name="connsiteY12" fmla="*/ 4009409 h 4797725"/>
              <a:gd name="connsiteX13" fmla="*/ 2236940 w 7669439"/>
              <a:gd name="connsiteY13" fmla="*/ 3535070 h 4797725"/>
              <a:gd name="connsiteX14" fmla="*/ 3122760 w 7669439"/>
              <a:gd name="connsiteY14" fmla="*/ 4229077 h 4797725"/>
              <a:gd name="connsiteX15" fmla="*/ 3405817 w 7669439"/>
              <a:gd name="connsiteY15" fmla="*/ 4375142 h 4797725"/>
              <a:gd name="connsiteX16" fmla="*/ 3609299 w 7669439"/>
              <a:gd name="connsiteY16" fmla="*/ 4411096 h 4797725"/>
              <a:gd name="connsiteX17" fmla="*/ 3882794 w 7669439"/>
              <a:gd name="connsiteY17" fmla="*/ 4461082 h 4797725"/>
              <a:gd name="connsiteX18" fmla="*/ 4143812 w 7669439"/>
              <a:gd name="connsiteY18" fmla="*/ 4524736 h 4797725"/>
              <a:gd name="connsiteX19" fmla="*/ 4217703 w 7669439"/>
              <a:gd name="connsiteY19" fmla="*/ 4484625 h 4797725"/>
              <a:gd name="connsiteX20" fmla="*/ 4210193 w 7669439"/>
              <a:gd name="connsiteY20" fmla="*/ 4020731 h 4797725"/>
              <a:gd name="connsiteX21" fmla="*/ 4217302 w 7669439"/>
              <a:gd name="connsiteY21" fmla="*/ 3726359 h 4797725"/>
              <a:gd name="connsiteX22" fmla="*/ 4269961 w 7669439"/>
              <a:gd name="connsiteY22" fmla="*/ 3681740 h 4797725"/>
              <a:gd name="connsiteX23" fmla="*/ 4753731 w 7669439"/>
              <a:gd name="connsiteY23" fmla="*/ 4064703 h 4797725"/>
              <a:gd name="connsiteX24" fmla="*/ 5094939 w 7669439"/>
              <a:gd name="connsiteY24" fmla="*/ 4319555 h 4797725"/>
              <a:gd name="connsiteX25" fmla="*/ 5679413 w 7669439"/>
              <a:gd name="connsiteY25" fmla="*/ 4797725 h 4797725"/>
              <a:gd name="connsiteX26" fmla="*/ 5686417 w 7669439"/>
              <a:gd name="connsiteY26" fmla="*/ 4487874 h 4797725"/>
              <a:gd name="connsiteX27" fmla="*/ 5528698 w 7669439"/>
              <a:gd name="connsiteY27" fmla="*/ 4216166 h 4797725"/>
              <a:gd name="connsiteX28" fmla="*/ 5802992 w 7669439"/>
              <a:gd name="connsiteY28" fmla="*/ 4145271 h 4797725"/>
              <a:gd name="connsiteX29" fmla="*/ 6076406 w 7669439"/>
              <a:gd name="connsiteY29" fmla="*/ 4053016 h 4797725"/>
              <a:gd name="connsiteX30" fmla="*/ 6071962 w 7669439"/>
              <a:gd name="connsiteY30" fmla="*/ 3798335 h 4797725"/>
              <a:gd name="connsiteX31" fmla="*/ 6320146 w 7669439"/>
              <a:gd name="connsiteY31" fmla="*/ 3797519 h 4797725"/>
              <a:gd name="connsiteX32" fmla="*/ 6334177 w 7669439"/>
              <a:gd name="connsiteY32" fmla="*/ 3746936 h 4797725"/>
              <a:gd name="connsiteX33" fmla="*/ 6134947 w 7669439"/>
              <a:gd name="connsiteY33" fmla="*/ 3717778 h 4797725"/>
              <a:gd name="connsiteX34" fmla="*/ 6153026 w 7669439"/>
              <a:gd name="connsiteY34" fmla="*/ 3623310 h 4797725"/>
              <a:gd name="connsiteX35" fmla="*/ 6235555 w 7669439"/>
              <a:gd name="connsiteY35" fmla="*/ 3634117 h 4797725"/>
              <a:gd name="connsiteX36" fmla="*/ 6238369 w 7669439"/>
              <a:gd name="connsiteY36" fmla="*/ 3544360 h 4797725"/>
              <a:gd name="connsiteX37" fmla="*/ 6314786 w 7669439"/>
              <a:gd name="connsiteY37" fmla="*/ 3579500 h 4797725"/>
              <a:gd name="connsiteX38" fmla="*/ 6305329 w 7669439"/>
              <a:gd name="connsiteY38" fmla="*/ 3643133 h 4797725"/>
              <a:gd name="connsiteX39" fmla="*/ 6403947 w 7669439"/>
              <a:gd name="connsiteY39" fmla="*/ 3620474 h 4797725"/>
              <a:gd name="connsiteX40" fmla="*/ 6450276 w 7669439"/>
              <a:gd name="connsiteY40" fmla="*/ 3546339 h 4797725"/>
              <a:gd name="connsiteX41" fmla="*/ 6646108 w 7669439"/>
              <a:gd name="connsiteY41" fmla="*/ 3638316 h 4797725"/>
              <a:gd name="connsiteX42" fmla="*/ 6726375 w 7669439"/>
              <a:gd name="connsiteY42" fmla="*/ 3423673 h 4797725"/>
              <a:gd name="connsiteX43" fmla="*/ 7041983 w 7669439"/>
              <a:gd name="connsiteY43" fmla="*/ 3569880 h 4797725"/>
              <a:gd name="connsiteX44" fmla="*/ 7241176 w 7669439"/>
              <a:gd name="connsiteY44" fmla="*/ 3687786 h 4797725"/>
              <a:gd name="connsiteX45" fmla="*/ 7604842 w 7669439"/>
              <a:gd name="connsiteY45" fmla="*/ 3930940 h 4797725"/>
              <a:gd name="connsiteX46" fmla="*/ 7669439 w 7669439"/>
              <a:gd name="connsiteY46" fmla="*/ 3859077 h 4797725"/>
              <a:gd name="connsiteX47" fmla="*/ 6290508 w 7669439"/>
              <a:gd name="connsiteY47" fmla="*/ 2738648 h 4797725"/>
              <a:gd name="connsiteX48" fmla="*/ 4645575 w 7669439"/>
              <a:gd name="connsiteY48" fmla="*/ 1613627 h 4797725"/>
              <a:gd name="connsiteX49" fmla="*/ 3867373 w 7669439"/>
              <a:gd name="connsiteY49" fmla="*/ 1169547 h 4797725"/>
              <a:gd name="connsiteX50" fmla="*/ 3486103 w 7669439"/>
              <a:gd name="connsiteY50" fmla="*/ 734462 h 4797725"/>
              <a:gd name="connsiteX51" fmla="*/ 3064261 w 7669439"/>
              <a:gd name="connsiteY51" fmla="*/ 0 h 4797725"/>
              <a:gd name="connsiteX52" fmla="*/ 2538717 w 7669439"/>
              <a:gd name="connsiteY52" fmla="*/ 1150242 h 4797725"/>
              <a:gd name="connsiteX53" fmla="*/ 2253647 w 7669439"/>
              <a:gd name="connsiteY53" fmla="*/ 1163718 h 4797725"/>
              <a:gd name="connsiteX54" fmla="*/ 1912323 w 7669439"/>
              <a:gd name="connsiteY54" fmla="*/ 1219682 h 4797725"/>
              <a:gd name="connsiteX55" fmla="*/ 1399497 w 7669439"/>
              <a:gd name="connsiteY55" fmla="*/ 1273755 h 4797725"/>
              <a:gd name="connsiteX56" fmla="*/ 843361 w 7669439"/>
              <a:gd name="connsiteY56" fmla="*/ 1252083 h 4797725"/>
              <a:gd name="connsiteX57" fmla="*/ 666475 w 7669439"/>
              <a:gd name="connsiteY57" fmla="*/ 1505274 h 4797725"/>
              <a:gd name="connsiteX58" fmla="*/ 578827 w 7669439"/>
              <a:gd name="connsiteY58" fmla="*/ 1485891 h 4797725"/>
              <a:gd name="connsiteX59" fmla="*/ 517266 w 7669439"/>
              <a:gd name="connsiteY59" fmla="*/ 1629082 h 4797725"/>
              <a:gd name="connsiteX60" fmla="*/ 101102 w 7669439"/>
              <a:gd name="connsiteY60" fmla="*/ 1444309 h 4797725"/>
              <a:gd name="connsiteX61" fmla="*/ 104739 w 7669439"/>
              <a:gd name="connsiteY61" fmla="*/ 1630434 h 4797725"/>
              <a:gd name="connsiteX62" fmla="*/ 0 w 7669439"/>
              <a:gd name="connsiteY62" fmla="*/ 1751446 h 4797725"/>
              <a:gd name="connsiteX63" fmla="*/ 11458 w 7669439"/>
              <a:gd name="connsiteY63" fmla="*/ 1937703 h 4797725"/>
              <a:gd name="connsiteX64" fmla="*/ 145291 w 7669439"/>
              <a:gd name="connsiteY64" fmla="*/ 1933997 h 4797725"/>
              <a:gd name="connsiteX65" fmla="*/ 364227 w 7669439"/>
              <a:gd name="connsiteY65" fmla="*/ 2004537 h 4797725"/>
              <a:gd name="connsiteX66" fmla="*/ 558015 w 7669439"/>
              <a:gd name="connsiteY66" fmla="*/ 2138815 h 4797725"/>
              <a:gd name="connsiteX67" fmla="*/ 493191 w 7669439"/>
              <a:gd name="connsiteY67" fmla="*/ 2327027 h 4797725"/>
              <a:gd name="connsiteX68" fmla="*/ 730136 w 7669439"/>
              <a:gd name="connsiteY68" fmla="*/ 2557166 h 4797725"/>
              <a:gd name="connsiteX0" fmla="*/ 730136 w 7669439"/>
              <a:gd name="connsiteY0" fmla="*/ 2557166 h 4797725"/>
              <a:gd name="connsiteX1" fmla="*/ 582555 w 7669439"/>
              <a:gd name="connsiteY1" fmla="*/ 2913130 h 4797725"/>
              <a:gd name="connsiteX2" fmla="*/ 1581370 w 7669439"/>
              <a:gd name="connsiteY2" fmla="*/ 3328371 h 4797725"/>
              <a:gd name="connsiteX3" fmla="*/ 1389433 w 7669439"/>
              <a:gd name="connsiteY3" fmla="*/ 3800781 h 4797725"/>
              <a:gd name="connsiteX4" fmla="*/ 1116274 w 7669439"/>
              <a:gd name="connsiteY4" fmla="*/ 4464839 h 4797725"/>
              <a:gd name="connsiteX5" fmla="*/ 1435636 w 7669439"/>
              <a:gd name="connsiteY5" fmla="*/ 4323813 h 4797725"/>
              <a:gd name="connsiteX6" fmla="*/ 1636835 w 7669439"/>
              <a:gd name="connsiteY6" fmla="*/ 4069592 h 4797725"/>
              <a:gd name="connsiteX7" fmla="*/ 1712526 w 7669439"/>
              <a:gd name="connsiteY7" fmla="*/ 4095015 h 4797725"/>
              <a:gd name="connsiteX8" fmla="*/ 1687870 w 7669439"/>
              <a:gd name="connsiteY8" fmla="*/ 4158024 h 4797725"/>
              <a:gd name="connsiteX9" fmla="*/ 1900234 w 7669439"/>
              <a:gd name="connsiteY9" fmla="*/ 4287586 h 4797725"/>
              <a:gd name="connsiteX10" fmla="*/ 2079613 w 7669439"/>
              <a:gd name="connsiteY10" fmla="*/ 4337408 h 4797725"/>
              <a:gd name="connsiteX11" fmla="*/ 2085145 w 7669439"/>
              <a:gd name="connsiteY11" fmla="*/ 4209217 h 4797725"/>
              <a:gd name="connsiteX12" fmla="*/ 2128452 w 7669439"/>
              <a:gd name="connsiteY12" fmla="*/ 4009409 h 4797725"/>
              <a:gd name="connsiteX13" fmla="*/ 2236940 w 7669439"/>
              <a:gd name="connsiteY13" fmla="*/ 3535070 h 4797725"/>
              <a:gd name="connsiteX14" fmla="*/ 3122760 w 7669439"/>
              <a:gd name="connsiteY14" fmla="*/ 4229077 h 4797725"/>
              <a:gd name="connsiteX15" fmla="*/ 3405817 w 7669439"/>
              <a:gd name="connsiteY15" fmla="*/ 4375142 h 4797725"/>
              <a:gd name="connsiteX16" fmla="*/ 3609299 w 7669439"/>
              <a:gd name="connsiteY16" fmla="*/ 4411096 h 4797725"/>
              <a:gd name="connsiteX17" fmla="*/ 3882794 w 7669439"/>
              <a:gd name="connsiteY17" fmla="*/ 4461082 h 4797725"/>
              <a:gd name="connsiteX18" fmla="*/ 4143812 w 7669439"/>
              <a:gd name="connsiteY18" fmla="*/ 4524736 h 4797725"/>
              <a:gd name="connsiteX19" fmla="*/ 4217703 w 7669439"/>
              <a:gd name="connsiteY19" fmla="*/ 4484625 h 4797725"/>
              <a:gd name="connsiteX20" fmla="*/ 4210193 w 7669439"/>
              <a:gd name="connsiteY20" fmla="*/ 4020731 h 4797725"/>
              <a:gd name="connsiteX21" fmla="*/ 4217302 w 7669439"/>
              <a:gd name="connsiteY21" fmla="*/ 3726359 h 4797725"/>
              <a:gd name="connsiteX22" fmla="*/ 4269961 w 7669439"/>
              <a:gd name="connsiteY22" fmla="*/ 3681740 h 4797725"/>
              <a:gd name="connsiteX23" fmla="*/ 4753731 w 7669439"/>
              <a:gd name="connsiteY23" fmla="*/ 4064703 h 4797725"/>
              <a:gd name="connsiteX24" fmla="*/ 5094939 w 7669439"/>
              <a:gd name="connsiteY24" fmla="*/ 4319555 h 4797725"/>
              <a:gd name="connsiteX25" fmla="*/ 5679413 w 7669439"/>
              <a:gd name="connsiteY25" fmla="*/ 4797725 h 4797725"/>
              <a:gd name="connsiteX26" fmla="*/ 5686417 w 7669439"/>
              <a:gd name="connsiteY26" fmla="*/ 4487874 h 4797725"/>
              <a:gd name="connsiteX27" fmla="*/ 5528698 w 7669439"/>
              <a:gd name="connsiteY27" fmla="*/ 4216166 h 4797725"/>
              <a:gd name="connsiteX28" fmla="*/ 5802992 w 7669439"/>
              <a:gd name="connsiteY28" fmla="*/ 4145271 h 4797725"/>
              <a:gd name="connsiteX29" fmla="*/ 6076406 w 7669439"/>
              <a:gd name="connsiteY29" fmla="*/ 4053016 h 4797725"/>
              <a:gd name="connsiteX30" fmla="*/ 6071962 w 7669439"/>
              <a:gd name="connsiteY30" fmla="*/ 3798335 h 4797725"/>
              <a:gd name="connsiteX31" fmla="*/ 6320146 w 7669439"/>
              <a:gd name="connsiteY31" fmla="*/ 3797519 h 4797725"/>
              <a:gd name="connsiteX32" fmla="*/ 6334177 w 7669439"/>
              <a:gd name="connsiteY32" fmla="*/ 3746936 h 4797725"/>
              <a:gd name="connsiteX33" fmla="*/ 6134947 w 7669439"/>
              <a:gd name="connsiteY33" fmla="*/ 3717778 h 4797725"/>
              <a:gd name="connsiteX34" fmla="*/ 6153026 w 7669439"/>
              <a:gd name="connsiteY34" fmla="*/ 3623310 h 4797725"/>
              <a:gd name="connsiteX35" fmla="*/ 6235555 w 7669439"/>
              <a:gd name="connsiteY35" fmla="*/ 3634117 h 4797725"/>
              <a:gd name="connsiteX36" fmla="*/ 6238369 w 7669439"/>
              <a:gd name="connsiteY36" fmla="*/ 3544360 h 4797725"/>
              <a:gd name="connsiteX37" fmla="*/ 6314786 w 7669439"/>
              <a:gd name="connsiteY37" fmla="*/ 3579500 h 4797725"/>
              <a:gd name="connsiteX38" fmla="*/ 6305329 w 7669439"/>
              <a:gd name="connsiteY38" fmla="*/ 3643133 h 4797725"/>
              <a:gd name="connsiteX39" fmla="*/ 6403947 w 7669439"/>
              <a:gd name="connsiteY39" fmla="*/ 3620474 h 4797725"/>
              <a:gd name="connsiteX40" fmla="*/ 6450276 w 7669439"/>
              <a:gd name="connsiteY40" fmla="*/ 3546339 h 4797725"/>
              <a:gd name="connsiteX41" fmla="*/ 6646108 w 7669439"/>
              <a:gd name="connsiteY41" fmla="*/ 3638316 h 4797725"/>
              <a:gd name="connsiteX42" fmla="*/ 6726375 w 7669439"/>
              <a:gd name="connsiteY42" fmla="*/ 3423673 h 4797725"/>
              <a:gd name="connsiteX43" fmla="*/ 7041983 w 7669439"/>
              <a:gd name="connsiteY43" fmla="*/ 3569880 h 4797725"/>
              <a:gd name="connsiteX44" fmla="*/ 7241176 w 7669439"/>
              <a:gd name="connsiteY44" fmla="*/ 3687786 h 4797725"/>
              <a:gd name="connsiteX45" fmla="*/ 7604842 w 7669439"/>
              <a:gd name="connsiteY45" fmla="*/ 3930940 h 4797725"/>
              <a:gd name="connsiteX46" fmla="*/ 7669439 w 7669439"/>
              <a:gd name="connsiteY46" fmla="*/ 3859077 h 4797725"/>
              <a:gd name="connsiteX47" fmla="*/ 6290508 w 7669439"/>
              <a:gd name="connsiteY47" fmla="*/ 2738648 h 4797725"/>
              <a:gd name="connsiteX48" fmla="*/ 4645575 w 7669439"/>
              <a:gd name="connsiteY48" fmla="*/ 1613627 h 4797725"/>
              <a:gd name="connsiteX49" fmla="*/ 3867373 w 7669439"/>
              <a:gd name="connsiteY49" fmla="*/ 1169547 h 4797725"/>
              <a:gd name="connsiteX50" fmla="*/ 3486103 w 7669439"/>
              <a:gd name="connsiteY50" fmla="*/ 734462 h 4797725"/>
              <a:gd name="connsiteX51" fmla="*/ 3064261 w 7669439"/>
              <a:gd name="connsiteY51" fmla="*/ 0 h 4797725"/>
              <a:gd name="connsiteX52" fmla="*/ 2538717 w 7669439"/>
              <a:gd name="connsiteY52" fmla="*/ 1150242 h 4797725"/>
              <a:gd name="connsiteX53" fmla="*/ 2253647 w 7669439"/>
              <a:gd name="connsiteY53" fmla="*/ 1163718 h 4797725"/>
              <a:gd name="connsiteX54" fmla="*/ 1912323 w 7669439"/>
              <a:gd name="connsiteY54" fmla="*/ 1219682 h 4797725"/>
              <a:gd name="connsiteX55" fmla="*/ 1399497 w 7669439"/>
              <a:gd name="connsiteY55" fmla="*/ 1273755 h 4797725"/>
              <a:gd name="connsiteX56" fmla="*/ 843361 w 7669439"/>
              <a:gd name="connsiteY56" fmla="*/ 1252083 h 4797725"/>
              <a:gd name="connsiteX57" fmla="*/ 666475 w 7669439"/>
              <a:gd name="connsiteY57" fmla="*/ 1505274 h 4797725"/>
              <a:gd name="connsiteX58" fmla="*/ 578827 w 7669439"/>
              <a:gd name="connsiteY58" fmla="*/ 1485891 h 4797725"/>
              <a:gd name="connsiteX59" fmla="*/ 517266 w 7669439"/>
              <a:gd name="connsiteY59" fmla="*/ 1629082 h 4797725"/>
              <a:gd name="connsiteX60" fmla="*/ 101102 w 7669439"/>
              <a:gd name="connsiteY60" fmla="*/ 1444309 h 4797725"/>
              <a:gd name="connsiteX61" fmla="*/ 104739 w 7669439"/>
              <a:gd name="connsiteY61" fmla="*/ 1630434 h 4797725"/>
              <a:gd name="connsiteX62" fmla="*/ 0 w 7669439"/>
              <a:gd name="connsiteY62" fmla="*/ 1751446 h 4797725"/>
              <a:gd name="connsiteX63" fmla="*/ 11458 w 7669439"/>
              <a:gd name="connsiteY63" fmla="*/ 1937703 h 4797725"/>
              <a:gd name="connsiteX64" fmla="*/ 145291 w 7669439"/>
              <a:gd name="connsiteY64" fmla="*/ 1933997 h 4797725"/>
              <a:gd name="connsiteX65" fmla="*/ 364227 w 7669439"/>
              <a:gd name="connsiteY65" fmla="*/ 2004537 h 4797725"/>
              <a:gd name="connsiteX66" fmla="*/ 558015 w 7669439"/>
              <a:gd name="connsiteY66" fmla="*/ 2138815 h 4797725"/>
              <a:gd name="connsiteX67" fmla="*/ 493191 w 7669439"/>
              <a:gd name="connsiteY67" fmla="*/ 2327027 h 4797725"/>
              <a:gd name="connsiteX68" fmla="*/ 730136 w 7669439"/>
              <a:gd name="connsiteY68" fmla="*/ 2557166 h 4797725"/>
              <a:gd name="connsiteX0" fmla="*/ 730136 w 7669439"/>
              <a:gd name="connsiteY0" fmla="*/ 2557166 h 4797725"/>
              <a:gd name="connsiteX1" fmla="*/ 582555 w 7669439"/>
              <a:gd name="connsiteY1" fmla="*/ 2913130 h 4797725"/>
              <a:gd name="connsiteX2" fmla="*/ 1581370 w 7669439"/>
              <a:gd name="connsiteY2" fmla="*/ 3328371 h 4797725"/>
              <a:gd name="connsiteX3" fmla="*/ 1389433 w 7669439"/>
              <a:gd name="connsiteY3" fmla="*/ 3800781 h 4797725"/>
              <a:gd name="connsiteX4" fmla="*/ 1116274 w 7669439"/>
              <a:gd name="connsiteY4" fmla="*/ 4464839 h 4797725"/>
              <a:gd name="connsiteX5" fmla="*/ 1398566 w 7669439"/>
              <a:gd name="connsiteY5" fmla="*/ 4350773 h 4797725"/>
              <a:gd name="connsiteX6" fmla="*/ 1636835 w 7669439"/>
              <a:gd name="connsiteY6" fmla="*/ 4069592 h 4797725"/>
              <a:gd name="connsiteX7" fmla="*/ 1712526 w 7669439"/>
              <a:gd name="connsiteY7" fmla="*/ 4095015 h 4797725"/>
              <a:gd name="connsiteX8" fmla="*/ 1687870 w 7669439"/>
              <a:gd name="connsiteY8" fmla="*/ 4158024 h 4797725"/>
              <a:gd name="connsiteX9" fmla="*/ 1900234 w 7669439"/>
              <a:gd name="connsiteY9" fmla="*/ 4287586 h 4797725"/>
              <a:gd name="connsiteX10" fmla="*/ 2079613 w 7669439"/>
              <a:gd name="connsiteY10" fmla="*/ 4337408 h 4797725"/>
              <a:gd name="connsiteX11" fmla="*/ 2085145 w 7669439"/>
              <a:gd name="connsiteY11" fmla="*/ 4209217 h 4797725"/>
              <a:gd name="connsiteX12" fmla="*/ 2128452 w 7669439"/>
              <a:gd name="connsiteY12" fmla="*/ 4009409 h 4797725"/>
              <a:gd name="connsiteX13" fmla="*/ 2236940 w 7669439"/>
              <a:gd name="connsiteY13" fmla="*/ 3535070 h 4797725"/>
              <a:gd name="connsiteX14" fmla="*/ 3122760 w 7669439"/>
              <a:gd name="connsiteY14" fmla="*/ 4229077 h 4797725"/>
              <a:gd name="connsiteX15" fmla="*/ 3405817 w 7669439"/>
              <a:gd name="connsiteY15" fmla="*/ 4375142 h 4797725"/>
              <a:gd name="connsiteX16" fmla="*/ 3609299 w 7669439"/>
              <a:gd name="connsiteY16" fmla="*/ 4411096 h 4797725"/>
              <a:gd name="connsiteX17" fmla="*/ 3882794 w 7669439"/>
              <a:gd name="connsiteY17" fmla="*/ 4461082 h 4797725"/>
              <a:gd name="connsiteX18" fmla="*/ 4143812 w 7669439"/>
              <a:gd name="connsiteY18" fmla="*/ 4524736 h 4797725"/>
              <a:gd name="connsiteX19" fmla="*/ 4217703 w 7669439"/>
              <a:gd name="connsiteY19" fmla="*/ 4484625 h 4797725"/>
              <a:gd name="connsiteX20" fmla="*/ 4210193 w 7669439"/>
              <a:gd name="connsiteY20" fmla="*/ 4020731 h 4797725"/>
              <a:gd name="connsiteX21" fmla="*/ 4217302 w 7669439"/>
              <a:gd name="connsiteY21" fmla="*/ 3726359 h 4797725"/>
              <a:gd name="connsiteX22" fmla="*/ 4269961 w 7669439"/>
              <a:gd name="connsiteY22" fmla="*/ 3681740 h 4797725"/>
              <a:gd name="connsiteX23" fmla="*/ 4753731 w 7669439"/>
              <a:gd name="connsiteY23" fmla="*/ 4064703 h 4797725"/>
              <a:gd name="connsiteX24" fmla="*/ 5094939 w 7669439"/>
              <a:gd name="connsiteY24" fmla="*/ 4319555 h 4797725"/>
              <a:gd name="connsiteX25" fmla="*/ 5679413 w 7669439"/>
              <a:gd name="connsiteY25" fmla="*/ 4797725 h 4797725"/>
              <a:gd name="connsiteX26" fmla="*/ 5686417 w 7669439"/>
              <a:gd name="connsiteY26" fmla="*/ 4487874 h 4797725"/>
              <a:gd name="connsiteX27" fmla="*/ 5528698 w 7669439"/>
              <a:gd name="connsiteY27" fmla="*/ 4216166 h 4797725"/>
              <a:gd name="connsiteX28" fmla="*/ 5802992 w 7669439"/>
              <a:gd name="connsiteY28" fmla="*/ 4145271 h 4797725"/>
              <a:gd name="connsiteX29" fmla="*/ 6076406 w 7669439"/>
              <a:gd name="connsiteY29" fmla="*/ 4053016 h 4797725"/>
              <a:gd name="connsiteX30" fmla="*/ 6071962 w 7669439"/>
              <a:gd name="connsiteY30" fmla="*/ 3798335 h 4797725"/>
              <a:gd name="connsiteX31" fmla="*/ 6320146 w 7669439"/>
              <a:gd name="connsiteY31" fmla="*/ 3797519 h 4797725"/>
              <a:gd name="connsiteX32" fmla="*/ 6334177 w 7669439"/>
              <a:gd name="connsiteY32" fmla="*/ 3746936 h 4797725"/>
              <a:gd name="connsiteX33" fmla="*/ 6134947 w 7669439"/>
              <a:gd name="connsiteY33" fmla="*/ 3717778 h 4797725"/>
              <a:gd name="connsiteX34" fmla="*/ 6153026 w 7669439"/>
              <a:gd name="connsiteY34" fmla="*/ 3623310 h 4797725"/>
              <a:gd name="connsiteX35" fmla="*/ 6235555 w 7669439"/>
              <a:gd name="connsiteY35" fmla="*/ 3634117 h 4797725"/>
              <a:gd name="connsiteX36" fmla="*/ 6238369 w 7669439"/>
              <a:gd name="connsiteY36" fmla="*/ 3544360 h 4797725"/>
              <a:gd name="connsiteX37" fmla="*/ 6314786 w 7669439"/>
              <a:gd name="connsiteY37" fmla="*/ 3579500 h 4797725"/>
              <a:gd name="connsiteX38" fmla="*/ 6305329 w 7669439"/>
              <a:gd name="connsiteY38" fmla="*/ 3643133 h 4797725"/>
              <a:gd name="connsiteX39" fmla="*/ 6403947 w 7669439"/>
              <a:gd name="connsiteY39" fmla="*/ 3620474 h 4797725"/>
              <a:gd name="connsiteX40" fmla="*/ 6450276 w 7669439"/>
              <a:gd name="connsiteY40" fmla="*/ 3546339 h 4797725"/>
              <a:gd name="connsiteX41" fmla="*/ 6646108 w 7669439"/>
              <a:gd name="connsiteY41" fmla="*/ 3638316 h 4797725"/>
              <a:gd name="connsiteX42" fmla="*/ 6726375 w 7669439"/>
              <a:gd name="connsiteY42" fmla="*/ 3423673 h 4797725"/>
              <a:gd name="connsiteX43" fmla="*/ 7041983 w 7669439"/>
              <a:gd name="connsiteY43" fmla="*/ 3569880 h 4797725"/>
              <a:gd name="connsiteX44" fmla="*/ 7241176 w 7669439"/>
              <a:gd name="connsiteY44" fmla="*/ 3687786 h 4797725"/>
              <a:gd name="connsiteX45" fmla="*/ 7604842 w 7669439"/>
              <a:gd name="connsiteY45" fmla="*/ 3930940 h 4797725"/>
              <a:gd name="connsiteX46" fmla="*/ 7669439 w 7669439"/>
              <a:gd name="connsiteY46" fmla="*/ 3859077 h 4797725"/>
              <a:gd name="connsiteX47" fmla="*/ 6290508 w 7669439"/>
              <a:gd name="connsiteY47" fmla="*/ 2738648 h 4797725"/>
              <a:gd name="connsiteX48" fmla="*/ 4645575 w 7669439"/>
              <a:gd name="connsiteY48" fmla="*/ 1613627 h 4797725"/>
              <a:gd name="connsiteX49" fmla="*/ 3867373 w 7669439"/>
              <a:gd name="connsiteY49" fmla="*/ 1169547 h 4797725"/>
              <a:gd name="connsiteX50" fmla="*/ 3486103 w 7669439"/>
              <a:gd name="connsiteY50" fmla="*/ 734462 h 4797725"/>
              <a:gd name="connsiteX51" fmla="*/ 3064261 w 7669439"/>
              <a:gd name="connsiteY51" fmla="*/ 0 h 4797725"/>
              <a:gd name="connsiteX52" fmla="*/ 2538717 w 7669439"/>
              <a:gd name="connsiteY52" fmla="*/ 1150242 h 4797725"/>
              <a:gd name="connsiteX53" fmla="*/ 2253647 w 7669439"/>
              <a:gd name="connsiteY53" fmla="*/ 1163718 h 4797725"/>
              <a:gd name="connsiteX54" fmla="*/ 1912323 w 7669439"/>
              <a:gd name="connsiteY54" fmla="*/ 1219682 h 4797725"/>
              <a:gd name="connsiteX55" fmla="*/ 1399497 w 7669439"/>
              <a:gd name="connsiteY55" fmla="*/ 1273755 h 4797725"/>
              <a:gd name="connsiteX56" fmla="*/ 843361 w 7669439"/>
              <a:gd name="connsiteY56" fmla="*/ 1252083 h 4797725"/>
              <a:gd name="connsiteX57" fmla="*/ 666475 w 7669439"/>
              <a:gd name="connsiteY57" fmla="*/ 1505274 h 4797725"/>
              <a:gd name="connsiteX58" fmla="*/ 578827 w 7669439"/>
              <a:gd name="connsiteY58" fmla="*/ 1485891 h 4797725"/>
              <a:gd name="connsiteX59" fmla="*/ 517266 w 7669439"/>
              <a:gd name="connsiteY59" fmla="*/ 1629082 h 4797725"/>
              <a:gd name="connsiteX60" fmla="*/ 101102 w 7669439"/>
              <a:gd name="connsiteY60" fmla="*/ 1444309 h 4797725"/>
              <a:gd name="connsiteX61" fmla="*/ 104739 w 7669439"/>
              <a:gd name="connsiteY61" fmla="*/ 1630434 h 4797725"/>
              <a:gd name="connsiteX62" fmla="*/ 0 w 7669439"/>
              <a:gd name="connsiteY62" fmla="*/ 1751446 h 4797725"/>
              <a:gd name="connsiteX63" fmla="*/ 11458 w 7669439"/>
              <a:gd name="connsiteY63" fmla="*/ 1937703 h 4797725"/>
              <a:gd name="connsiteX64" fmla="*/ 145291 w 7669439"/>
              <a:gd name="connsiteY64" fmla="*/ 1933997 h 4797725"/>
              <a:gd name="connsiteX65" fmla="*/ 364227 w 7669439"/>
              <a:gd name="connsiteY65" fmla="*/ 2004537 h 4797725"/>
              <a:gd name="connsiteX66" fmla="*/ 558015 w 7669439"/>
              <a:gd name="connsiteY66" fmla="*/ 2138815 h 4797725"/>
              <a:gd name="connsiteX67" fmla="*/ 493191 w 7669439"/>
              <a:gd name="connsiteY67" fmla="*/ 2327027 h 4797725"/>
              <a:gd name="connsiteX68" fmla="*/ 730136 w 7669439"/>
              <a:gd name="connsiteY68" fmla="*/ 2557166 h 4797725"/>
              <a:gd name="connsiteX0" fmla="*/ 730136 w 7669439"/>
              <a:gd name="connsiteY0" fmla="*/ 2557166 h 4797725"/>
              <a:gd name="connsiteX1" fmla="*/ 582555 w 7669439"/>
              <a:gd name="connsiteY1" fmla="*/ 2913130 h 4797725"/>
              <a:gd name="connsiteX2" fmla="*/ 1581370 w 7669439"/>
              <a:gd name="connsiteY2" fmla="*/ 3328371 h 4797725"/>
              <a:gd name="connsiteX3" fmla="*/ 1389433 w 7669439"/>
              <a:gd name="connsiteY3" fmla="*/ 3800781 h 4797725"/>
              <a:gd name="connsiteX4" fmla="*/ 1116274 w 7669439"/>
              <a:gd name="connsiteY4" fmla="*/ 4464839 h 4797725"/>
              <a:gd name="connsiteX5" fmla="*/ 1398566 w 7669439"/>
              <a:gd name="connsiteY5" fmla="*/ 4350773 h 4797725"/>
              <a:gd name="connsiteX6" fmla="*/ 1636835 w 7669439"/>
              <a:gd name="connsiteY6" fmla="*/ 4069592 h 4797725"/>
              <a:gd name="connsiteX7" fmla="*/ 1712526 w 7669439"/>
              <a:gd name="connsiteY7" fmla="*/ 4095015 h 4797725"/>
              <a:gd name="connsiteX8" fmla="*/ 1687870 w 7669439"/>
              <a:gd name="connsiteY8" fmla="*/ 4158024 h 4797725"/>
              <a:gd name="connsiteX9" fmla="*/ 1900234 w 7669439"/>
              <a:gd name="connsiteY9" fmla="*/ 4287586 h 4797725"/>
              <a:gd name="connsiteX10" fmla="*/ 2079613 w 7669439"/>
              <a:gd name="connsiteY10" fmla="*/ 4337408 h 4797725"/>
              <a:gd name="connsiteX11" fmla="*/ 2085145 w 7669439"/>
              <a:gd name="connsiteY11" fmla="*/ 4209217 h 4797725"/>
              <a:gd name="connsiteX12" fmla="*/ 2128452 w 7669439"/>
              <a:gd name="connsiteY12" fmla="*/ 4009409 h 4797725"/>
              <a:gd name="connsiteX13" fmla="*/ 2236940 w 7669439"/>
              <a:gd name="connsiteY13" fmla="*/ 3535070 h 4797725"/>
              <a:gd name="connsiteX14" fmla="*/ 3122760 w 7669439"/>
              <a:gd name="connsiteY14" fmla="*/ 4229077 h 4797725"/>
              <a:gd name="connsiteX15" fmla="*/ 3405817 w 7669439"/>
              <a:gd name="connsiteY15" fmla="*/ 4375142 h 4797725"/>
              <a:gd name="connsiteX16" fmla="*/ 3609299 w 7669439"/>
              <a:gd name="connsiteY16" fmla="*/ 4411096 h 4797725"/>
              <a:gd name="connsiteX17" fmla="*/ 3882794 w 7669439"/>
              <a:gd name="connsiteY17" fmla="*/ 4461082 h 4797725"/>
              <a:gd name="connsiteX18" fmla="*/ 4143812 w 7669439"/>
              <a:gd name="connsiteY18" fmla="*/ 4524736 h 4797725"/>
              <a:gd name="connsiteX19" fmla="*/ 4217703 w 7669439"/>
              <a:gd name="connsiteY19" fmla="*/ 4484625 h 4797725"/>
              <a:gd name="connsiteX20" fmla="*/ 4210193 w 7669439"/>
              <a:gd name="connsiteY20" fmla="*/ 4020731 h 4797725"/>
              <a:gd name="connsiteX21" fmla="*/ 4217302 w 7669439"/>
              <a:gd name="connsiteY21" fmla="*/ 3726359 h 4797725"/>
              <a:gd name="connsiteX22" fmla="*/ 4269961 w 7669439"/>
              <a:gd name="connsiteY22" fmla="*/ 3681740 h 4797725"/>
              <a:gd name="connsiteX23" fmla="*/ 4753731 w 7669439"/>
              <a:gd name="connsiteY23" fmla="*/ 4064703 h 4797725"/>
              <a:gd name="connsiteX24" fmla="*/ 5094939 w 7669439"/>
              <a:gd name="connsiteY24" fmla="*/ 4319555 h 4797725"/>
              <a:gd name="connsiteX25" fmla="*/ 5679413 w 7669439"/>
              <a:gd name="connsiteY25" fmla="*/ 4797725 h 4797725"/>
              <a:gd name="connsiteX26" fmla="*/ 5686417 w 7669439"/>
              <a:gd name="connsiteY26" fmla="*/ 4487874 h 4797725"/>
              <a:gd name="connsiteX27" fmla="*/ 5528698 w 7669439"/>
              <a:gd name="connsiteY27" fmla="*/ 4216166 h 4797725"/>
              <a:gd name="connsiteX28" fmla="*/ 5802992 w 7669439"/>
              <a:gd name="connsiteY28" fmla="*/ 4145271 h 4797725"/>
              <a:gd name="connsiteX29" fmla="*/ 6076406 w 7669439"/>
              <a:gd name="connsiteY29" fmla="*/ 4053016 h 4797725"/>
              <a:gd name="connsiteX30" fmla="*/ 6071962 w 7669439"/>
              <a:gd name="connsiteY30" fmla="*/ 3798335 h 4797725"/>
              <a:gd name="connsiteX31" fmla="*/ 6320146 w 7669439"/>
              <a:gd name="connsiteY31" fmla="*/ 3797519 h 4797725"/>
              <a:gd name="connsiteX32" fmla="*/ 6334177 w 7669439"/>
              <a:gd name="connsiteY32" fmla="*/ 3746936 h 4797725"/>
              <a:gd name="connsiteX33" fmla="*/ 6134947 w 7669439"/>
              <a:gd name="connsiteY33" fmla="*/ 3717778 h 4797725"/>
              <a:gd name="connsiteX34" fmla="*/ 6153026 w 7669439"/>
              <a:gd name="connsiteY34" fmla="*/ 3623310 h 4797725"/>
              <a:gd name="connsiteX35" fmla="*/ 6235555 w 7669439"/>
              <a:gd name="connsiteY35" fmla="*/ 3634117 h 4797725"/>
              <a:gd name="connsiteX36" fmla="*/ 6238369 w 7669439"/>
              <a:gd name="connsiteY36" fmla="*/ 3544360 h 4797725"/>
              <a:gd name="connsiteX37" fmla="*/ 6314786 w 7669439"/>
              <a:gd name="connsiteY37" fmla="*/ 3579500 h 4797725"/>
              <a:gd name="connsiteX38" fmla="*/ 6305329 w 7669439"/>
              <a:gd name="connsiteY38" fmla="*/ 3643133 h 4797725"/>
              <a:gd name="connsiteX39" fmla="*/ 6403947 w 7669439"/>
              <a:gd name="connsiteY39" fmla="*/ 3620474 h 4797725"/>
              <a:gd name="connsiteX40" fmla="*/ 6450276 w 7669439"/>
              <a:gd name="connsiteY40" fmla="*/ 3546339 h 4797725"/>
              <a:gd name="connsiteX41" fmla="*/ 6646108 w 7669439"/>
              <a:gd name="connsiteY41" fmla="*/ 3638316 h 4797725"/>
              <a:gd name="connsiteX42" fmla="*/ 6726375 w 7669439"/>
              <a:gd name="connsiteY42" fmla="*/ 3423673 h 4797725"/>
              <a:gd name="connsiteX43" fmla="*/ 7041983 w 7669439"/>
              <a:gd name="connsiteY43" fmla="*/ 3569880 h 4797725"/>
              <a:gd name="connsiteX44" fmla="*/ 7241176 w 7669439"/>
              <a:gd name="connsiteY44" fmla="*/ 3687786 h 4797725"/>
              <a:gd name="connsiteX45" fmla="*/ 7604842 w 7669439"/>
              <a:gd name="connsiteY45" fmla="*/ 3930940 h 4797725"/>
              <a:gd name="connsiteX46" fmla="*/ 7669439 w 7669439"/>
              <a:gd name="connsiteY46" fmla="*/ 3859077 h 4797725"/>
              <a:gd name="connsiteX47" fmla="*/ 6290508 w 7669439"/>
              <a:gd name="connsiteY47" fmla="*/ 2738648 h 4797725"/>
              <a:gd name="connsiteX48" fmla="*/ 4645575 w 7669439"/>
              <a:gd name="connsiteY48" fmla="*/ 1613627 h 4797725"/>
              <a:gd name="connsiteX49" fmla="*/ 3867373 w 7669439"/>
              <a:gd name="connsiteY49" fmla="*/ 1169547 h 4797725"/>
              <a:gd name="connsiteX50" fmla="*/ 3509969 w 7669439"/>
              <a:gd name="connsiteY50" fmla="*/ 724916 h 4797725"/>
              <a:gd name="connsiteX51" fmla="*/ 3064261 w 7669439"/>
              <a:gd name="connsiteY51" fmla="*/ 0 h 4797725"/>
              <a:gd name="connsiteX52" fmla="*/ 2538717 w 7669439"/>
              <a:gd name="connsiteY52" fmla="*/ 1150242 h 4797725"/>
              <a:gd name="connsiteX53" fmla="*/ 2253647 w 7669439"/>
              <a:gd name="connsiteY53" fmla="*/ 1163718 h 4797725"/>
              <a:gd name="connsiteX54" fmla="*/ 1912323 w 7669439"/>
              <a:gd name="connsiteY54" fmla="*/ 1219682 h 4797725"/>
              <a:gd name="connsiteX55" fmla="*/ 1399497 w 7669439"/>
              <a:gd name="connsiteY55" fmla="*/ 1273755 h 4797725"/>
              <a:gd name="connsiteX56" fmla="*/ 843361 w 7669439"/>
              <a:gd name="connsiteY56" fmla="*/ 1252083 h 4797725"/>
              <a:gd name="connsiteX57" fmla="*/ 666475 w 7669439"/>
              <a:gd name="connsiteY57" fmla="*/ 1505274 h 4797725"/>
              <a:gd name="connsiteX58" fmla="*/ 578827 w 7669439"/>
              <a:gd name="connsiteY58" fmla="*/ 1485891 h 4797725"/>
              <a:gd name="connsiteX59" fmla="*/ 517266 w 7669439"/>
              <a:gd name="connsiteY59" fmla="*/ 1629082 h 4797725"/>
              <a:gd name="connsiteX60" fmla="*/ 101102 w 7669439"/>
              <a:gd name="connsiteY60" fmla="*/ 1444309 h 4797725"/>
              <a:gd name="connsiteX61" fmla="*/ 104739 w 7669439"/>
              <a:gd name="connsiteY61" fmla="*/ 1630434 h 4797725"/>
              <a:gd name="connsiteX62" fmla="*/ 0 w 7669439"/>
              <a:gd name="connsiteY62" fmla="*/ 1751446 h 4797725"/>
              <a:gd name="connsiteX63" fmla="*/ 11458 w 7669439"/>
              <a:gd name="connsiteY63" fmla="*/ 1937703 h 4797725"/>
              <a:gd name="connsiteX64" fmla="*/ 145291 w 7669439"/>
              <a:gd name="connsiteY64" fmla="*/ 1933997 h 4797725"/>
              <a:gd name="connsiteX65" fmla="*/ 364227 w 7669439"/>
              <a:gd name="connsiteY65" fmla="*/ 2004537 h 4797725"/>
              <a:gd name="connsiteX66" fmla="*/ 558015 w 7669439"/>
              <a:gd name="connsiteY66" fmla="*/ 2138815 h 4797725"/>
              <a:gd name="connsiteX67" fmla="*/ 493191 w 7669439"/>
              <a:gd name="connsiteY67" fmla="*/ 2327027 h 4797725"/>
              <a:gd name="connsiteX68" fmla="*/ 730136 w 7669439"/>
              <a:gd name="connsiteY68" fmla="*/ 2557166 h 4797725"/>
              <a:gd name="connsiteX0" fmla="*/ 730136 w 7669439"/>
              <a:gd name="connsiteY0" fmla="*/ 2576257 h 4816816"/>
              <a:gd name="connsiteX1" fmla="*/ 582555 w 7669439"/>
              <a:gd name="connsiteY1" fmla="*/ 2932221 h 4816816"/>
              <a:gd name="connsiteX2" fmla="*/ 1581370 w 7669439"/>
              <a:gd name="connsiteY2" fmla="*/ 3347462 h 4816816"/>
              <a:gd name="connsiteX3" fmla="*/ 1389433 w 7669439"/>
              <a:gd name="connsiteY3" fmla="*/ 3819872 h 4816816"/>
              <a:gd name="connsiteX4" fmla="*/ 1116274 w 7669439"/>
              <a:gd name="connsiteY4" fmla="*/ 4483930 h 4816816"/>
              <a:gd name="connsiteX5" fmla="*/ 1398566 w 7669439"/>
              <a:gd name="connsiteY5" fmla="*/ 4369864 h 4816816"/>
              <a:gd name="connsiteX6" fmla="*/ 1636835 w 7669439"/>
              <a:gd name="connsiteY6" fmla="*/ 4088683 h 4816816"/>
              <a:gd name="connsiteX7" fmla="*/ 1712526 w 7669439"/>
              <a:gd name="connsiteY7" fmla="*/ 4114106 h 4816816"/>
              <a:gd name="connsiteX8" fmla="*/ 1687870 w 7669439"/>
              <a:gd name="connsiteY8" fmla="*/ 4177115 h 4816816"/>
              <a:gd name="connsiteX9" fmla="*/ 1900234 w 7669439"/>
              <a:gd name="connsiteY9" fmla="*/ 4306677 h 4816816"/>
              <a:gd name="connsiteX10" fmla="*/ 2079613 w 7669439"/>
              <a:gd name="connsiteY10" fmla="*/ 4356499 h 4816816"/>
              <a:gd name="connsiteX11" fmla="*/ 2085145 w 7669439"/>
              <a:gd name="connsiteY11" fmla="*/ 4228308 h 4816816"/>
              <a:gd name="connsiteX12" fmla="*/ 2128452 w 7669439"/>
              <a:gd name="connsiteY12" fmla="*/ 4028500 h 4816816"/>
              <a:gd name="connsiteX13" fmla="*/ 2236940 w 7669439"/>
              <a:gd name="connsiteY13" fmla="*/ 3554161 h 4816816"/>
              <a:gd name="connsiteX14" fmla="*/ 3122760 w 7669439"/>
              <a:gd name="connsiteY14" fmla="*/ 4248168 h 4816816"/>
              <a:gd name="connsiteX15" fmla="*/ 3405817 w 7669439"/>
              <a:gd name="connsiteY15" fmla="*/ 4394233 h 4816816"/>
              <a:gd name="connsiteX16" fmla="*/ 3609299 w 7669439"/>
              <a:gd name="connsiteY16" fmla="*/ 4430187 h 4816816"/>
              <a:gd name="connsiteX17" fmla="*/ 3882794 w 7669439"/>
              <a:gd name="connsiteY17" fmla="*/ 4480173 h 4816816"/>
              <a:gd name="connsiteX18" fmla="*/ 4143812 w 7669439"/>
              <a:gd name="connsiteY18" fmla="*/ 4543827 h 4816816"/>
              <a:gd name="connsiteX19" fmla="*/ 4217703 w 7669439"/>
              <a:gd name="connsiteY19" fmla="*/ 4503716 h 4816816"/>
              <a:gd name="connsiteX20" fmla="*/ 4210193 w 7669439"/>
              <a:gd name="connsiteY20" fmla="*/ 4039822 h 4816816"/>
              <a:gd name="connsiteX21" fmla="*/ 4217302 w 7669439"/>
              <a:gd name="connsiteY21" fmla="*/ 3745450 h 4816816"/>
              <a:gd name="connsiteX22" fmla="*/ 4269961 w 7669439"/>
              <a:gd name="connsiteY22" fmla="*/ 3700831 h 4816816"/>
              <a:gd name="connsiteX23" fmla="*/ 4753731 w 7669439"/>
              <a:gd name="connsiteY23" fmla="*/ 4083794 h 4816816"/>
              <a:gd name="connsiteX24" fmla="*/ 5094939 w 7669439"/>
              <a:gd name="connsiteY24" fmla="*/ 4338646 h 4816816"/>
              <a:gd name="connsiteX25" fmla="*/ 5679413 w 7669439"/>
              <a:gd name="connsiteY25" fmla="*/ 4816816 h 4816816"/>
              <a:gd name="connsiteX26" fmla="*/ 5686417 w 7669439"/>
              <a:gd name="connsiteY26" fmla="*/ 4506965 h 4816816"/>
              <a:gd name="connsiteX27" fmla="*/ 5528698 w 7669439"/>
              <a:gd name="connsiteY27" fmla="*/ 4235257 h 4816816"/>
              <a:gd name="connsiteX28" fmla="*/ 5802992 w 7669439"/>
              <a:gd name="connsiteY28" fmla="*/ 4164362 h 4816816"/>
              <a:gd name="connsiteX29" fmla="*/ 6076406 w 7669439"/>
              <a:gd name="connsiteY29" fmla="*/ 4072107 h 4816816"/>
              <a:gd name="connsiteX30" fmla="*/ 6071962 w 7669439"/>
              <a:gd name="connsiteY30" fmla="*/ 3817426 h 4816816"/>
              <a:gd name="connsiteX31" fmla="*/ 6320146 w 7669439"/>
              <a:gd name="connsiteY31" fmla="*/ 3816610 h 4816816"/>
              <a:gd name="connsiteX32" fmla="*/ 6334177 w 7669439"/>
              <a:gd name="connsiteY32" fmla="*/ 3766027 h 4816816"/>
              <a:gd name="connsiteX33" fmla="*/ 6134947 w 7669439"/>
              <a:gd name="connsiteY33" fmla="*/ 3736869 h 4816816"/>
              <a:gd name="connsiteX34" fmla="*/ 6153026 w 7669439"/>
              <a:gd name="connsiteY34" fmla="*/ 3642401 h 4816816"/>
              <a:gd name="connsiteX35" fmla="*/ 6235555 w 7669439"/>
              <a:gd name="connsiteY35" fmla="*/ 3653208 h 4816816"/>
              <a:gd name="connsiteX36" fmla="*/ 6238369 w 7669439"/>
              <a:gd name="connsiteY36" fmla="*/ 3563451 h 4816816"/>
              <a:gd name="connsiteX37" fmla="*/ 6314786 w 7669439"/>
              <a:gd name="connsiteY37" fmla="*/ 3598591 h 4816816"/>
              <a:gd name="connsiteX38" fmla="*/ 6305329 w 7669439"/>
              <a:gd name="connsiteY38" fmla="*/ 3662224 h 4816816"/>
              <a:gd name="connsiteX39" fmla="*/ 6403947 w 7669439"/>
              <a:gd name="connsiteY39" fmla="*/ 3639565 h 4816816"/>
              <a:gd name="connsiteX40" fmla="*/ 6450276 w 7669439"/>
              <a:gd name="connsiteY40" fmla="*/ 3565430 h 4816816"/>
              <a:gd name="connsiteX41" fmla="*/ 6646108 w 7669439"/>
              <a:gd name="connsiteY41" fmla="*/ 3657407 h 4816816"/>
              <a:gd name="connsiteX42" fmla="*/ 6726375 w 7669439"/>
              <a:gd name="connsiteY42" fmla="*/ 3442764 h 4816816"/>
              <a:gd name="connsiteX43" fmla="*/ 7041983 w 7669439"/>
              <a:gd name="connsiteY43" fmla="*/ 3588971 h 4816816"/>
              <a:gd name="connsiteX44" fmla="*/ 7241176 w 7669439"/>
              <a:gd name="connsiteY44" fmla="*/ 3706877 h 4816816"/>
              <a:gd name="connsiteX45" fmla="*/ 7604842 w 7669439"/>
              <a:gd name="connsiteY45" fmla="*/ 3950031 h 4816816"/>
              <a:gd name="connsiteX46" fmla="*/ 7669439 w 7669439"/>
              <a:gd name="connsiteY46" fmla="*/ 3878168 h 4816816"/>
              <a:gd name="connsiteX47" fmla="*/ 6290508 w 7669439"/>
              <a:gd name="connsiteY47" fmla="*/ 2757739 h 4816816"/>
              <a:gd name="connsiteX48" fmla="*/ 4645575 w 7669439"/>
              <a:gd name="connsiteY48" fmla="*/ 1632718 h 4816816"/>
              <a:gd name="connsiteX49" fmla="*/ 3867373 w 7669439"/>
              <a:gd name="connsiteY49" fmla="*/ 1188638 h 4816816"/>
              <a:gd name="connsiteX50" fmla="*/ 3509969 w 7669439"/>
              <a:gd name="connsiteY50" fmla="*/ 744007 h 4816816"/>
              <a:gd name="connsiteX51" fmla="*/ 3064261 w 7669439"/>
              <a:gd name="connsiteY51" fmla="*/ 0 h 4816816"/>
              <a:gd name="connsiteX52" fmla="*/ 2538717 w 7669439"/>
              <a:gd name="connsiteY52" fmla="*/ 1169333 h 4816816"/>
              <a:gd name="connsiteX53" fmla="*/ 2253647 w 7669439"/>
              <a:gd name="connsiteY53" fmla="*/ 1182809 h 4816816"/>
              <a:gd name="connsiteX54" fmla="*/ 1912323 w 7669439"/>
              <a:gd name="connsiteY54" fmla="*/ 1238773 h 4816816"/>
              <a:gd name="connsiteX55" fmla="*/ 1399497 w 7669439"/>
              <a:gd name="connsiteY55" fmla="*/ 1292846 h 4816816"/>
              <a:gd name="connsiteX56" fmla="*/ 843361 w 7669439"/>
              <a:gd name="connsiteY56" fmla="*/ 1271174 h 4816816"/>
              <a:gd name="connsiteX57" fmla="*/ 666475 w 7669439"/>
              <a:gd name="connsiteY57" fmla="*/ 1524365 h 4816816"/>
              <a:gd name="connsiteX58" fmla="*/ 578827 w 7669439"/>
              <a:gd name="connsiteY58" fmla="*/ 1504982 h 4816816"/>
              <a:gd name="connsiteX59" fmla="*/ 517266 w 7669439"/>
              <a:gd name="connsiteY59" fmla="*/ 1648173 h 4816816"/>
              <a:gd name="connsiteX60" fmla="*/ 101102 w 7669439"/>
              <a:gd name="connsiteY60" fmla="*/ 1463400 h 4816816"/>
              <a:gd name="connsiteX61" fmla="*/ 104739 w 7669439"/>
              <a:gd name="connsiteY61" fmla="*/ 1649525 h 4816816"/>
              <a:gd name="connsiteX62" fmla="*/ 0 w 7669439"/>
              <a:gd name="connsiteY62" fmla="*/ 1770537 h 4816816"/>
              <a:gd name="connsiteX63" fmla="*/ 11458 w 7669439"/>
              <a:gd name="connsiteY63" fmla="*/ 1956794 h 4816816"/>
              <a:gd name="connsiteX64" fmla="*/ 145291 w 7669439"/>
              <a:gd name="connsiteY64" fmla="*/ 1953088 h 4816816"/>
              <a:gd name="connsiteX65" fmla="*/ 364227 w 7669439"/>
              <a:gd name="connsiteY65" fmla="*/ 2023628 h 4816816"/>
              <a:gd name="connsiteX66" fmla="*/ 558015 w 7669439"/>
              <a:gd name="connsiteY66" fmla="*/ 2157906 h 4816816"/>
              <a:gd name="connsiteX67" fmla="*/ 493191 w 7669439"/>
              <a:gd name="connsiteY67" fmla="*/ 2346118 h 4816816"/>
              <a:gd name="connsiteX68" fmla="*/ 730136 w 7669439"/>
              <a:gd name="connsiteY68" fmla="*/ 2576257 h 4816816"/>
              <a:gd name="connsiteX0" fmla="*/ 730136 w 7669439"/>
              <a:gd name="connsiteY0" fmla="*/ 2576257 h 4816816"/>
              <a:gd name="connsiteX1" fmla="*/ 582555 w 7669439"/>
              <a:gd name="connsiteY1" fmla="*/ 2932221 h 4816816"/>
              <a:gd name="connsiteX2" fmla="*/ 1581370 w 7669439"/>
              <a:gd name="connsiteY2" fmla="*/ 3347462 h 4816816"/>
              <a:gd name="connsiteX3" fmla="*/ 1389433 w 7669439"/>
              <a:gd name="connsiteY3" fmla="*/ 3819872 h 4816816"/>
              <a:gd name="connsiteX4" fmla="*/ 1116274 w 7669439"/>
              <a:gd name="connsiteY4" fmla="*/ 4483930 h 4816816"/>
              <a:gd name="connsiteX5" fmla="*/ 1398566 w 7669439"/>
              <a:gd name="connsiteY5" fmla="*/ 4369864 h 4816816"/>
              <a:gd name="connsiteX6" fmla="*/ 1636835 w 7669439"/>
              <a:gd name="connsiteY6" fmla="*/ 4088683 h 4816816"/>
              <a:gd name="connsiteX7" fmla="*/ 1712526 w 7669439"/>
              <a:gd name="connsiteY7" fmla="*/ 4114106 h 4816816"/>
              <a:gd name="connsiteX8" fmla="*/ 1687870 w 7669439"/>
              <a:gd name="connsiteY8" fmla="*/ 4177115 h 4816816"/>
              <a:gd name="connsiteX9" fmla="*/ 1900234 w 7669439"/>
              <a:gd name="connsiteY9" fmla="*/ 4306677 h 4816816"/>
              <a:gd name="connsiteX10" fmla="*/ 2079613 w 7669439"/>
              <a:gd name="connsiteY10" fmla="*/ 4356499 h 4816816"/>
              <a:gd name="connsiteX11" fmla="*/ 2085145 w 7669439"/>
              <a:gd name="connsiteY11" fmla="*/ 4228308 h 4816816"/>
              <a:gd name="connsiteX12" fmla="*/ 2128452 w 7669439"/>
              <a:gd name="connsiteY12" fmla="*/ 4028500 h 4816816"/>
              <a:gd name="connsiteX13" fmla="*/ 2236940 w 7669439"/>
              <a:gd name="connsiteY13" fmla="*/ 3554161 h 4816816"/>
              <a:gd name="connsiteX14" fmla="*/ 3122760 w 7669439"/>
              <a:gd name="connsiteY14" fmla="*/ 4248168 h 4816816"/>
              <a:gd name="connsiteX15" fmla="*/ 3405817 w 7669439"/>
              <a:gd name="connsiteY15" fmla="*/ 4394233 h 4816816"/>
              <a:gd name="connsiteX16" fmla="*/ 3609299 w 7669439"/>
              <a:gd name="connsiteY16" fmla="*/ 4430187 h 4816816"/>
              <a:gd name="connsiteX17" fmla="*/ 3882794 w 7669439"/>
              <a:gd name="connsiteY17" fmla="*/ 4480173 h 4816816"/>
              <a:gd name="connsiteX18" fmla="*/ 4143812 w 7669439"/>
              <a:gd name="connsiteY18" fmla="*/ 4543827 h 4816816"/>
              <a:gd name="connsiteX19" fmla="*/ 4217703 w 7669439"/>
              <a:gd name="connsiteY19" fmla="*/ 4503716 h 4816816"/>
              <a:gd name="connsiteX20" fmla="*/ 4210193 w 7669439"/>
              <a:gd name="connsiteY20" fmla="*/ 4039822 h 4816816"/>
              <a:gd name="connsiteX21" fmla="*/ 4217302 w 7669439"/>
              <a:gd name="connsiteY21" fmla="*/ 3745450 h 4816816"/>
              <a:gd name="connsiteX22" fmla="*/ 4269961 w 7669439"/>
              <a:gd name="connsiteY22" fmla="*/ 3700831 h 4816816"/>
              <a:gd name="connsiteX23" fmla="*/ 4753731 w 7669439"/>
              <a:gd name="connsiteY23" fmla="*/ 4083794 h 4816816"/>
              <a:gd name="connsiteX24" fmla="*/ 5094939 w 7669439"/>
              <a:gd name="connsiteY24" fmla="*/ 4338646 h 4816816"/>
              <a:gd name="connsiteX25" fmla="*/ 5679413 w 7669439"/>
              <a:gd name="connsiteY25" fmla="*/ 4816816 h 4816816"/>
              <a:gd name="connsiteX26" fmla="*/ 5686417 w 7669439"/>
              <a:gd name="connsiteY26" fmla="*/ 4506965 h 4816816"/>
              <a:gd name="connsiteX27" fmla="*/ 5528698 w 7669439"/>
              <a:gd name="connsiteY27" fmla="*/ 4235257 h 4816816"/>
              <a:gd name="connsiteX28" fmla="*/ 5802992 w 7669439"/>
              <a:gd name="connsiteY28" fmla="*/ 4164362 h 4816816"/>
              <a:gd name="connsiteX29" fmla="*/ 6076406 w 7669439"/>
              <a:gd name="connsiteY29" fmla="*/ 4072107 h 4816816"/>
              <a:gd name="connsiteX30" fmla="*/ 6071962 w 7669439"/>
              <a:gd name="connsiteY30" fmla="*/ 3817426 h 4816816"/>
              <a:gd name="connsiteX31" fmla="*/ 6320146 w 7669439"/>
              <a:gd name="connsiteY31" fmla="*/ 3816610 h 4816816"/>
              <a:gd name="connsiteX32" fmla="*/ 6334177 w 7669439"/>
              <a:gd name="connsiteY32" fmla="*/ 3766027 h 4816816"/>
              <a:gd name="connsiteX33" fmla="*/ 6134947 w 7669439"/>
              <a:gd name="connsiteY33" fmla="*/ 3736869 h 4816816"/>
              <a:gd name="connsiteX34" fmla="*/ 6153026 w 7669439"/>
              <a:gd name="connsiteY34" fmla="*/ 3642401 h 4816816"/>
              <a:gd name="connsiteX35" fmla="*/ 6235555 w 7669439"/>
              <a:gd name="connsiteY35" fmla="*/ 3653208 h 4816816"/>
              <a:gd name="connsiteX36" fmla="*/ 6238369 w 7669439"/>
              <a:gd name="connsiteY36" fmla="*/ 3563451 h 4816816"/>
              <a:gd name="connsiteX37" fmla="*/ 6314786 w 7669439"/>
              <a:gd name="connsiteY37" fmla="*/ 3598591 h 4816816"/>
              <a:gd name="connsiteX38" fmla="*/ 6305329 w 7669439"/>
              <a:gd name="connsiteY38" fmla="*/ 3662224 h 4816816"/>
              <a:gd name="connsiteX39" fmla="*/ 6403947 w 7669439"/>
              <a:gd name="connsiteY39" fmla="*/ 3639565 h 4816816"/>
              <a:gd name="connsiteX40" fmla="*/ 6450276 w 7669439"/>
              <a:gd name="connsiteY40" fmla="*/ 3565430 h 4816816"/>
              <a:gd name="connsiteX41" fmla="*/ 6646108 w 7669439"/>
              <a:gd name="connsiteY41" fmla="*/ 3657407 h 4816816"/>
              <a:gd name="connsiteX42" fmla="*/ 6726375 w 7669439"/>
              <a:gd name="connsiteY42" fmla="*/ 3442764 h 4816816"/>
              <a:gd name="connsiteX43" fmla="*/ 7041983 w 7669439"/>
              <a:gd name="connsiteY43" fmla="*/ 3588971 h 4816816"/>
              <a:gd name="connsiteX44" fmla="*/ 7241176 w 7669439"/>
              <a:gd name="connsiteY44" fmla="*/ 3706877 h 4816816"/>
              <a:gd name="connsiteX45" fmla="*/ 7604842 w 7669439"/>
              <a:gd name="connsiteY45" fmla="*/ 3950031 h 4816816"/>
              <a:gd name="connsiteX46" fmla="*/ 7669439 w 7669439"/>
              <a:gd name="connsiteY46" fmla="*/ 3878168 h 4816816"/>
              <a:gd name="connsiteX47" fmla="*/ 6290508 w 7669439"/>
              <a:gd name="connsiteY47" fmla="*/ 2757739 h 4816816"/>
              <a:gd name="connsiteX48" fmla="*/ 4645575 w 7669439"/>
              <a:gd name="connsiteY48" fmla="*/ 1632718 h 4816816"/>
              <a:gd name="connsiteX49" fmla="*/ 3867373 w 7669439"/>
              <a:gd name="connsiteY49" fmla="*/ 1188638 h 4816816"/>
              <a:gd name="connsiteX50" fmla="*/ 3509969 w 7669439"/>
              <a:gd name="connsiteY50" fmla="*/ 744007 h 4816816"/>
              <a:gd name="connsiteX51" fmla="*/ 3064261 w 7669439"/>
              <a:gd name="connsiteY51" fmla="*/ 0 h 4816816"/>
              <a:gd name="connsiteX52" fmla="*/ 2538717 w 7669439"/>
              <a:gd name="connsiteY52" fmla="*/ 1169333 h 4816816"/>
              <a:gd name="connsiteX53" fmla="*/ 2253647 w 7669439"/>
              <a:gd name="connsiteY53" fmla="*/ 1182809 h 4816816"/>
              <a:gd name="connsiteX54" fmla="*/ 1912323 w 7669439"/>
              <a:gd name="connsiteY54" fmla="*/ 1238773 h 4816816"/>
              <a:gd name="connsiteX55" fmla="*/ 1399497 w 7669439"/>
              <a:gd name="connsiteY55" fmla="*/ 1292846 h 4816816"/>
              <a:gd name="connsiteX56" fmla="*/ 843361 w 7669439"/>
              <a:gd name="connsiteY56" fmla="*/ 1271174 h 4816816"/>
              <a:gd name="connsiteX57" fmla="*/ 666475 w 7669439"/>
              <a:gd name="connsiteY57" fmla="*/ 1524365 h 4816816"/>
              <a:gd name="connsiteX58" fmla="*/ 578827 w 7669439"/>
              <a:gd name="connsiteY58" fmla="*/ 1504982 h 4816816"/>
              <a:gd name="connsiteX59" fmla="*/ 517266 w 7669439"/>
              <a:gd name="connsiteY59" fmla="*/ 1648173 h 4816816"/>
              <a:gd name="connsiteX60" fmla="*/ 101102 w 7669439"/>
              <a:gd name="connsiteY60" fmla="*/ 1463400 h 4816816"/>
              <a:gd name="connsiteX61" fmla="*/ 104739 w 7669439"/>
              <a:gd name="connsiteY61" fmla="*/ 1649525 h 4816816"/>
              <a:gd name="connsiteX62" fmla="*/ 0 w 7669439"/>
              <a:gd name="connsiteY62" fmla="*/ 1770537 h 4816816"/>
              <a:gd name="connsiteX63" fmla="*/ 11458 w 7669439"/>
              <a:gd name="connsiteY63" fmla="*/ 1956794 h 4816816"/>
              <a:gd name="connsiteX64" fmla="*/ 145291 w 7669439"/>
              <a:gd name="connsiteY64" fmla="*/ 1953088 h 4816816"/>
              <a:gd name="connsiteX65" fmla="*/ 364227 w 7669439"/>
              <a:gd name="connsiteY65" fmla="*/ 2023628 h 4816816"/>
              <a:gd name="connsiteX66" fmla="*/ 558015 w 7669439"/>
              <a:gd name="connsiteY66" fmla="*/ 2157906 h 4816816"/>
              <a:gd name="connsiteX67" fmla="*/ 493191 w 7669439"/>
              <a:gd name="connsiteY67" fmla="*/ 2346118 h 4816816"/>
              <a:gd name="connsiteX68" fmla="*/ 730136 w 7669439"/>
              <a:gd name="connsiteY68" fmla="*/ 2576257 h 4816816"/>
              <a:gd name="connsiteX0" fmla="*/ 730136 w 7669439"/>
              <a:gd name="connsiteY0" fmla="*/ 2576257 h 4816816"/>
              <a:gd name="connsiteX1" fmla="*/ 582555 w 7669439"/>
              <a:gd name="connsiteY1" fmla="*/ 2932221 h 4816816"/>
              <a:gd name="connsiteX2" fmla="*/ 1581370 w 7669439"/>
              <a:gd name="connsiteY2" fmla="*/ 3347462 h 4816816"/>
              <a:gd name="connsiteX3" fmla="*/ 1389433 w 7669439"/>
              <a:gd name="connsiteY3" fmla="*/ 3819872 h 4816816"/>
              <a:gd name="connsiteX4" fmla="*/ 1116274 w 7669439"/>
              <a:gd name="connsiteY4" fmla="*/ 4483930 h 4816816"/>
              <a:gd name="connsiteX5" fmla="*/ 1398566 w 7669439"/>
              <a:gd name="connsiteY5" fmla="*/ 4369864 h 4816816"/>
              <a:gd name="connsiteX6" fmla="*/ 1636835 w 7669439"/>
              <a:gd name="connsiteY6" fmla="*/ 4088683 h 4816816"/>
              <a:gd name="connsiteX7" fmla="*/ 1712526 w 7669439"/>
              <a:gd name="connsiteY7" fmla="*/ 4114106 h 4816816"/>
              <a:gd name="connsiteX8" fmla="*/ 1687870 w 7669439"/>
              <a:gd name="connsiteY8" fmla="*/ 4177115 h 4816816"/>
              <a:gd name="connsiteX9" fmla="*/ 1900234 w 7669439"/>
              <a:gd name="connsiteY9" fmla="*/ 4306677 h 4816816"/>
              <a:gd name="connsiteX10" fmla="*/ 2079613 w 7669439"/>
              <a:gd name="connsiteY10" fmla="*/ 4356499 h 4816816"/>
              <a:gd name="connsiteX11" fmla="*/ 2085145 w 7669439"/>
              <a:gd name="connsiteY11" fmla="*/ 4228308 h 4816816"/>
              <a:gd name="connsiteX12" fmla="*/ 2128452 w 7669439"/>
              <a:gd name="connsiteY12" fmla="*/ 4028500 h 4816816"/>
              <a:gd name="connsiteX13" fmla="*/ 2236940 w 7669439"/>
              <a:gd name="connsiteY13" fmla="*/ 3554161 h 4816816"/>
              <a:gd name="connsiteX14" fmla="*/ 3122760 w 7669439"/>
              <a:gd name="connsiteY14" fmla="*/ 4248168 h 4816816"/>
              <a:gd name="connsiteX15" fmla="*/ 3405817 w 7669439"/>
              <a:gd name="connsiteY15" fmla="*/ 4394233 h 4816816"/>
              <a:gd name="connsiteX16" fmla="*/ 3609299 w 7669439"/>
              <a:gd name="connsiteY16" fmla="*/ 4430187 h 4816816"/>
              <a:gd name="connsiteX17" fmla="*/ 3882794 w 7669439"/>
              <a:gd name="connsiteY17" fmla="*/ 4480173 h 4816816"/>
              <a:gd name="connsiteX18" fmla="*/ 4143812 w 7669439"/>
              <a:gd name="connsiteY18" fmla="*/ 4543827 h 4816816"/>
              <a:gd name="connsiteX19" fmla="*/ 4217703 w 7669439"/>
              <a:gd name="connsiteY19" fmla="*/ 4503716 h 4816816"/>
              <a:gd name="connsiteX20" fmla="*/ 4210193 w 7669439"/>
              <a:gd name="connsiteY20" fmla="*/ 4039822 h 4816816"/>
              <a:gd name="connsiteX21" fmla="*/ 4217302 w 7669439"/>
              <a:gd name="connsiteY21" fmla="*/ 3745450 h 4816816"/>
              <a:gd name="connsiteX22" fmla="*/ 4269961 w 7669439"/>
              <a:gd name="connsiteY22" fmla="*/ 3700831 h 4816816"/>
              <a:gd name="connsiteX23" fmla="*/ 4753731 w 7669439"/>
              <a:gd name="connsiteY23" fmla="*/ 4083794 h 4816816"/>
              <a:gd name="connsiteX24" fmla="*/ 5094939 w 7669439"/>
              <a:gd name="connsiteY24" fmla="*/ 4338646 h 4816816"/>
              <a:gd name="connsiteX25" fmla="*/ 5679413 w 7669439"/>
              <a:gd name="connsiteY25" fmla="*/ 4816816 h 4816816"/>
              <a:gd name="connsiteX26" fmla="*/ 5686417 w 7669439"/>
              <a:gd name="connsiteY26" fmla="*/ 4506965 h 4816816"/>
              <a:gd name="connsiteX27" fmla="*/ 5528698 w 7669439"/>
              <a:gd name="connsiteY27" fmla="*/ 4235257 h 4816816"/>
              <a:gd name="connsiteX28" fmla="*/ 5802992 w 7669439"/>
              <a:gd name="connsiteY28" fmla="*/ 4164362 h 4816816"/>
              <a:gd name="connsiteX29" fmla="*/ 6076406 w 7669439"/>
              <a:gd name="connsiteY29" fmla="*/ 4072107 h 4816816"/>
              <a:gd name="connsiteX30" fmla="*/ 6071962 w 7669439"/>
              <a:gd name="connsiteY30" fmla="*/ 3817426 h 4816816"/>
              <a:gd name="connsiteX31" fmla="*/ 6320146 w 7669439"/>
              <a:gd name="connsiteY31" fmla="*/ 3816610 h 4816816"/>
              <a:gd name="connsiteX32" fmla="*/ 6334177 w 7669439"/>
              <a:gd name="connsiteY32" fmla="*/ 3766027 h 4816816"/>
              <a:gd name="connsiteX33" fmla="*/ 6134947 w 7669439"/>
              <a:gd name="connsiteY33" fmla="*/ 3736869 h 4816816"/>
              <a:gd name="connsiteX34" fmla="*/ 6153026 w 7669439"/>
              <a:gd name="connsiteY34" fmla="*/ 3642401 h 4816816"/>
              <a:gd name="connsiteX35" fmla="*/ 6235555 w 7669439"/>
              <a:gd name="connsiteY35" fmla="*/ 3653208 h 4816816"/>
              <a:gd name="connsiteX36" fmla="*/ 6238369 w 7669439"/>
              <a:gd name="connsiteY36" fmla="*/ 3563451 h 4816816"/>
              <a:gd name="connsiteX37" fmla="*/ 6314786 w 7669439"/>
              <a:gd name="connsiteY37" fmla="*/ 3598591 h 4816816"/>
              <a:gd name="connsiteX38" fmla="*/ 6305329 w 7669439"/>
              <a:gd name="connsiteY38" fmla="*/ 3662224 h 4816816"/>
              <a:gd name="connsiteX39" fmla="*/ 6403947 w 7669439"/>
              <a:gd name="connsiteY39" fmla="*/ 3639565 h 4816816"/>
              <a:gd name="connsiteX40" fmla="*/ 6450276 w 7669439"/>
              <a:gd name="connsiteY40" fmla="*/ 3565430 h 4816816"/>
              <a:gd name="connsiteX41" fmla="*/ 6646108 w 7669439"/>
              <a:gd name="connsiteY41" fmla="*/ 3657407 h 4816816"/>
              <a:gd name="connsiteX42" fmla="*/ 6726375 w 7669439"/>
              <a:gd name="connsiteY42" fmla="*/ 3442764 h 4816816"/>
              <a:gd name="connsiteX43" fmla="*/ 7041983 w 7669439"/>
              <a:gd name="connsiteY43" fmla="*/ 3588971 h 4816816"/>
              <a:gd name="connsiteX44" fmla="*/ 7241176 w 7669439"/>
              <a:gd name="connsiteY44" fmla="*/ 3706877 h 4816816"/>
              <a:gd name="connsiteX45" fmla="*/ 7604842 w 7669439"/>
              <a:gd name="connsiteY45" fmla="*/ 3950031 h 4816816"/>
              <a:gd name="connsiteX46" fmla="*/ 7669439 w 7669439"/>
              <a:gd name="connsiteY46" fmla="*/ 3878168 h 4816816"/>
              <a:gd name="connsiteX47" fmla="*/ 6290508 w 7669439"/>
              <a:gd name="connsiteY47" fmla="*/ 2757739 h 4816816"/>
              <a:gd name="connsiteX48" fmla="*/ 4645575 w 7669439"/>
              <a:gd name="connsiteY48" fmla="*/ 1632718 h 4816816"/>
              <a:gd name="connsiteX49" fmla="*/ 3867373 w 7669439"/>
              <a:gd name="connsiteY49" fmla="*/ 1188638 h 4816816"/>
              <a:gd name="connsiteX50" fmla="*/ 3538608 w 7669439"/>
              <a:gd name="connsiteY50" fmla="*/ 744007 h 4816816"/>
              <a:gd name="connsiteX51" fmla="*/ 3064261 w 7669439"/>
              <a:gd name="connsiteY51" fmla="*/ 0 h 4816816"/>
              <a:gd name="connsiteX52" fmla="*/ 2538717 w 7669439"/>
              <a:gd name="connsiteY52" fmla="*/ 1169333 h 4816816"/>
              <a:gd name="connsiteX53" fmla="*/ 2253647 w 7669439"/>
              <a:gd name="connsiteY53" fmla="*/ 1182809 h 4816816"/>
              <a:gd name="connsiteX54" fmla="*/ 1912323 w 7669439"/>
              <a:gd name="connsiteY54" fmla="*/ 1238773 h 4816816"/>
              <a:gd name="connsiteX55" fmla="*/ 1399497 w 7669439"/>
              <a:gd name="connsiteY55" fmla="*/ 1292846 h 4816816"/>
              <a:gd name="connsiteX56" fmla="*/ 843361 w 7669439"/>
              <a:gd name="connsiteY56" fmla="*/ 1271174 h 4816816"/>
              <a:gd name="connsiteX57" fmla="*/ 666475 w 7669439"/>
              <a:gd name="connsiteY57" fmla="*/ 1524365 h 4816816"/>
              <a:gd name="connsiteX58" fmla="*/ 578827 w 7669439"/>
              <a:gd name="connsiteY58" fmla="*/ 1504982 h 4816816"/>
              <a:gd name="connsiteX59" fmla="*/ 517266 w 7669439"/>
              <a:gd name="connsiteY59" fmla="*/ 1648173 h 4816816"/>
              <a:gd name="connsiteX60" fmla="*/ 101102 w 7669439"/>
              <a:gd name="connsiteY60" fmla="*/ 1463400 h 4816816"/>
              <a:gd name="connsiteX61" fmla="*/ 104739 w 7669439"/>
              <a:gd name="connsiteY61" fmla="*/ 1649525 h 4816816"/>
              <a:gd name="connsiteX62" fmla="*/ 0 w 7669439"/>
              <a:gd name="connsiteY62" fmla="*/ 1770537 h 4816816"/>
              <a:gd name="connsiteX63" fmla="*/ 11458 w 7669439"/>
              <a:gd name="connsiteY63" fmla="*/ 1956794 h 4816816"/>
              <a:gd name="connsiteX64" fmla="*/ 145291 w 7669439"/>
              <a:gd name="connsiteY64" fmla="*/ 1953088 h 4816816"/>
              <a:gd name="connsiteX65" fmla="*/ 364227 w 7669439"/>
              <a:gd name="connsiteY65" fmla="*/ 2023628 h 4816816"/>
              <a:gd name="connsiteX66" fmla="*/ 558015 w 7669439"/>
              <a:gd name="connsiteY66" fmla="*/ 2157906 h 4816816"/>
              <a:gd name="connsiteX67" fmla="*/ 493191 w 7669439"/>
              <a:gd name="connsiteY67" fmla="*/ 2346118 h 4816816"/>
              <a:gd name="connsiteX68" fmla="*/ 730136 w 7669439"/>
              <a:gd name="connsiteY68" fmla="*/ 2576257 h 4816816"/>
              <a:gd name="connsiteX0" fmla="*/ 730136 w 7669439"/>
              <a:gd name="connsiteY0" fmla="*/ 2585803 h 4826362"/>
              <a:gd name="connsiteX1" fmla="*/ 582555 w 7669439"/>
              <a:gd name="connsiteY1" fmla="*/ 2941767 h 4826362"/>
              <a:gd name="connsiteX2" fmla="*/ 1581370 w 7669439"/>
              <a:gd name="connsiteY2" fmla="*/ 3357008 h 4826362"/>
              <a:gd name="connsiteX3" fmla="*/ 1389433 w 7669439"/>
              <a:gd name="connsiteY3" fmla="*/ 3829418 h 4826362"/>
              <a:gd name="connsiteX4" fmla="*/ 1116274 w 7669439"/>
              <a:gd name="connsiteY4" fmla="*/ 4493476 h 4826362"/>
              <a:gd name="connsiteX5" fmla="*/ 1398566 w 7669439"/>
              <a:gd name="connsiteY5" fmla="*/ 4379410 h 4826362"/>
              <a:gd name="connsiteX6" fmla="*/ 1636835 w 7669439"/>
              <a:gd name="connsiteY6" fmla="*/ 4098229 h 4826362"/>
              <a:gd name="connsiteX7" fmla="*/ 1712526 w 7669439"/>
              <a:gd name="connsiteY7" fmla="*/ 4123652 h 4826362"/>
              <a:gd name="connsiteX8" fmla="*/ 1687870 w 7669439"/>
              <a:gd name="connsiteY8" fmla="*/ 4186661 h 4826362"/>
              <a:gd name="connsiteX9" fmla="*/ 1900234 w 7669439"/>
              <a:gd name="connsiteY9" fmla="*/ 4316223 h 4826362"/>
              <a:gd name="connsiteX10" fmla="*/ 2079613 w 7669439"/>
              <a:gd name="connsiteY10" fmla="*/ 4366045 h 4826362"/>
              <a:gd name="connsiteX11" fmla="*/ 2085145 w 7669439"/>
              <a:gd name="connsiteY11" fmla="*/ 4237854 h 4826362"/>
              <a:gd name="connsiteX12" fmla="*/ 2128452 w 7669439"/>
              <a:gd name="connsiteY12" fmla="*/ 4038046 h 4826362"/>
              <a:gd name="connsiteX13" fmla="*/ 2236940 w 7669439"/>
              <a:gd name="connsiteY13" fmla="*/ 3563707 h 4826362"/>
              <a:gd name="connsiteX14" fmla="*/ 3122760 w 7669439"/>
              <a:gd name="connsiteY14" fmla="*/ 4257714 h 4826362"/>
              <a:gd name="connsiteX15" fmla="*/ 3405817 w 7669439"/>
              <a:gd name="connsiteY15" fmla="*/ 4403779 h 4826362"/>
              <a:gd name="connsiteX16" fmla="*/ 3609299 w 7669439"/>
              <a:gd name="connsiteY16" fmla="*/ 4439733 h 4826362"/>
              <a:gd name="connsiteX17" fmla="*/ 3882794 w 7669439"/>
              <a:gd name="connsiteY17" fmla="*/ 4489719 h 4826362"/>
              <a:gd name="connsiteX18" fmla="*/ 4143812 w 7669439"/>
              <a:gd name="connsiteY18" fmla="*/ 4553373 h 4826362"/>
              <a:gd name="connsiteX19" fmla="*/ 4217703 w 7669439"/>
              <a:gd name="connsiteY19" fmla="*/ 4513262 h 4826362"/>
              <a:gd name="connsiteX20" fmla="*/ 4210193 w 7669439"/>
              <a:gd name="connsiteY20" fmla="*/ 4049368 h 4826362"/>
              <a:gd name="connsiteX21" fmla="*/ 4217302 w 7669439"/>
              <a:gd name="connsiteY21" fmla="*/ 3754996 h 4826362"/>
              <a:gd name="connsiteX22" fmla="*/ 4269961 w 7669439"/>
              <a:gd name="connsiteY22" fmla="*/ 3710377 h 4826362"/>
              <a:gd name="connsiteX23" fmla="*/ 4753731 w 7669439"/>
              <a:gd name="connsiteY23" fmla="*/ 4093340 h 4826362"/>
              <a:gd name="connsiteX24" fmla="*/ 5094939 w 7669439"/>
              <a:gd name="connsiteY24" fmla="*/ 4348192 h 4826362"/>
              <a:gd name="connsiteX25" fmla="*/ 5679413 w 7669439"/>
              <a:gd name="connsiteY25" fmla="*/ 4826362 h 4826362"/>
              <a:gd name="connsiteX26" fmla="*/ 5686417 w 7669439"/>
              <a:gd name="connsiteY26" fmla="*/ 4516511 h 4826362"/>
              <a:gd name="connsiteX27" fmla="*/ 5528698 w 7669439"/>
              <a:gd name="connsiteY27" fmla="*/ 4244803 h 4826362"/>
              <a:gd name="connsiteX28" fmla="*/ 5802992 w 7669439"/>
              <a:gd name="connsiteY28" fmla="*/ 4173908 h 4826362"/>
              <a:gd name="connsiteX29" fmla="*/ 6076406 w 7669439"/>
              <a:gd name="connsiteY29" fmla="*/ 4081653 h 4826362"/>
              <a:gd name="connsiteX30" fmla="*/ 6071962 w 7669439"/>
              <a:gd name="connsiteY30" fmla="*/ 3826972 h 4826362"/>
              <a:gd name="connsiteX31" fmla="*/ 6320146 w 7669439"/>
              <a:gd name="connsiteY31" fmla="*/ 3826156 h 4826362"/>
              <a:gd name="connsiteX32" fmla="*/ 6334177 w 7669439"/>
              <a:gd name="connsiteY32" fmla="*/ 3775573 h 4826362"/>
              <a:gd name="connsiteX33" fmla="*/ 6134947 w 7669439"/>
              <a:gd name="connsiteY33" fmla="*/ 3746415 h 4826362"/>
              <a:gd name="connsiteX34" fmla="*/ 6153026 w 7669439"/>
              <a:gd name="connsiteY34" fmla="*/ 3651947 h 4826362"/>
              <a:gd name="connsiteX35" fmla="*/ 6235555 w 7669439"/>
              <a:gd name="connsiteY35" fmla="*/ 3662754 h 4826362"/>
              <a:gd name="connsiteX36" fmla="*/ 6238369 w 7669439"/>
              <a:gd name="connsiteY36" fmla="*/ 3572997 h 4826362"/>
              <a:gd name="connsiteX37" fmla="*/ 6314786 w 7669439"/>
              <a:gd name="connsiteY37" fmla="*/ 3608137 h 4826362"/>
              <a:gd name="connsiteX38" fmla="*/ 6305329 w 7669439"/>
              <a:gd name="connsiteY38" fmla="*/ 3671770 h 4826362"/>
              <a:gd name="connsiteX39" fmla="*/ 6403947 w 7669439"/>
              <a:gd name="connsiteY39" fmla="*/ 3649111 h 4826362"/>
              <a:gd name="connsiteX40" fmla="*/ 6450276 w 7669439"/>
              <a:gd name="connsiteY40" fmla="*/ 3574976 h 4826362"/>
              <a:gd name="connsiteX41" fmla="*/ 6646108 w 7669439"/>
              <a:gd name="connsiteY41" fmla="*/ 3666953 h 4826362"/>
              <a:gd name="connsiteX42" fmla="*/ 6726375 w 7669439"/>
              <a:gd name="connsiteY42" fmla="*/ 3452310 h 4826362"/>
              <a:gd name="connsiteX43" fmla="*/ 7041983 w 7669439"/>
              <a:gd name="connsiteY43" fmla="*/ 3598517 h 4826362"/>
              <a:gd name="connsiteX44" fmla="*/ 7241176 w 7669439"/>
              <a:gd name="connsiteY44" fmla="*/ 3716423 h 4826362"/>
              <a:gd name="connsiteX45" fmla="*/ 7604842 w 7669439"/>
              <a:gd name="connsiteY45" fmla="*/ 3959577 h 4826362"/>
              <a:gd name="connsiteX46" fmla="*/ 7669439 w 7669439"/>
              <a:gd name="connsiteY46" fmla="*/ 3887714 h 4826362"/>
              <a:gd name="connsiteX47" fmla="*/ 6290508 w 7669439"/>
              <a:gd name="connsiteY47" fmla="*/ 2767285 h 4826362"/>
              <a:gd name="connsiteX48" fmla="*/ 4645575 w 7669439"/>
              <a:gd name="connsiteY48" fmla="*/ 1642264 h 4826362"/>
              <a:gd name="connsiteX49" fmla="*/ 3867373 w 7669439"/>
              <a:gd name="connsiteY49" fmla="*/ 1198184 h 4826362"/>
              <a:gd name="connsiteX50" fmla="*/ 3538608 w 7669439"/>
              <a:gd name="connsiteY50" fmla="*/ 753553 h 4826362"/>
              <a:gd name="connsiteX51" fmla="*/ 3064261 w 7669439"/>
              <a:gd name="connsiteY51" fmla="*/ 0 h 4826362"/>
              <a:gd name="connsiteX52" fmla="*/ 2538717 w 7669439"/>
              <a:gd name="connsiteY52" fmla="*/ 1178879 h 4826362"/>
              <a:gd name="connsiteX53" fmla="*/ 2253647 w 7669439"/>
              <a:gd name="connsiteY53" fmla="*/ 1192355 h 4826362"/>
              <a:gd name="connsiteX54" fmla="*/ 1912323 w 7669439"/>
              <a:gd name="connsiteY54" fmla="*/ 1248319 h 4826362"/>
              <a:gd name="connsiteX55" fmla="*/ 1399497 w 7669439"/>
              <a:gd name="connsiteY55" fmla="*/ 1302392 h 4826362"/>
              <a:gd name="connsiteX56" fmla="*/ 843361 w 7669439"/>
              <a:gd name="connsiteY56" fmla="*/ 1280720 h 4826362"/>
              <a:gd name="connsiteX57" fmla="*/ 666475 w 7669439"/>
              <a:gd name="connsiteY57" fmla="*/ 1533911 h 4826362"/>
              <a:gd name="connsiteX58" fmla="*/ 578827 w 7669439"/>
              <a:gd name="connsiteY58" fmla="*/ 1514528 h 4826362"/>
              <a:gd name="connsiteX59" fmla="*/ 517266 w 7669439"/>
              <a:gd name="connsiteY59" fmla="*/ 1657719 h 4826362"/>
              <a:gd name="connsiteX60" fmla="*/ 101102 w 7669439"/>
              <a:gd name="connsiteY60" fmla="*/ 1472946 h 4826362"/>
              <a:gd name="connsiteX61" fmla="*/ 104739 w 7669439"/>
              <a:gd name="connsiteY61" fmla="*/ 1659071 h 4826362"/>
              <a:gd name="connsiteX62" fmla="*/ 0 w 7669439"/>
              <a:gd name="connsiteY62" fmla="*/ 1780083 h 4826362"/>
              <a:gd name="connsiteX63" fmla="*/ 11458 w 7669439"/>
              <a:gd name="connsiteY63" fmla="*/ 1966340 h 4826362"/>
              <a:gd name="connsiteX64" fmla="*/ 145291 w 7669439"/>
              <a:gd name="connsiteY64" fmla="*/ 1962634 h 4826362"/>
              <a:gd name="connsiteX65" fmla="*/ 364227 w 7669439"/>
              <a:gd name="connsiteY65" fmla="*/ 2033174 h 4826362"/>
              <a:gd name="connsiteX66" fmla="*/ 558015 w 7669439"/>
              <a:gd name="connsiteY66" fmla="*/ 2167452 h 4826362"/>
              <a:gd name="connsiteX67" fmla="*/ 493191 w 7669439"/>
              <a:gd name="connsiteY67" fmla="*/ 2355664 h 4826362"/>
              <a:gd name="connsiteX68" fmla="*/ 730136 w 7669439"/>
              <a:gd name="connsiteY68" fmla="*/ 2585803 h 4826362"/>
              <a:gd name="connsiteX0" fmla="*/ 730136 w 7669439"/>
              <a:gd name="connsiteY0" fmla="*/ 2585803 h 4826362"/>
              <a:gd name="connsiteX1" fmla="*/ 582555 w 7669439"/>
              <a:gd name="connsiteY1" fmla="*/ 2941767 h 4826362"/>
              <a:gd name="connsiteX2" fmla="*/ 1595689 w 7669439"/>
              <a:gd name="connsiteY2" fmla="*/ 3333143 h 4826362"/>
              <a:gd name="connsiteX3" fmla="*/ 1389433 w 7669439"/>
              <a:gd name="connsiteY3" fmla="*/ 3829418 h 4826362"/>
              <a:gd name="connsiteX4" fmla="*/ 1116274 w 7669439"/>
              <a:gd name="connsiteY4" fmla="*/ 4493476 h 4826362"/>
              <a:gd name="connsiteX5" fmla="*/ 1398566 w 7669439"/>
              <a:gd name="connsiteY5" fmla="*/ 4379410 h 4826362"/>
              <a:gd name="connsiteX6" fmla="*/ 1636835 w 7669439"/>
              <a:gd name="connsiteY6" fmla="*/ 4098229 h 4826362"/>
              <a:gd name="connsiteX7" fmla="*/ 1712526 w 7669439"/>
              <a:gd name="connsiteY7" fmla="*/ 4123652 h 4826362"/>
              <a:gd name="connsiteX8" fmla="*/ 1687870 w 7669439"/>
              <a:gd name="connsiteY8" fmla="*/ 4186661 h 4826362"/>
              <a:gd name="connsiteX9" fmla="*/ 1900234 w 7669439"/>
              <a:gd name="connsiteY9" fmla="*/ 4316223 h 4826362"/>
              <a:gd name="connsiteX10" fmla="*/ 2079613 w 7669439"/>
              <a:gd name="connsiteY10" fmla="*/ 4366045 h 4826362"/>
              <a:gd name="connsiteX11" fmla="*/ 2085145 w 7669439"/>
              <a:gd name="connsiteY11" fmla="*/ 4237854 h 4826362"/>
              <a:gd name="connsiteX12" fmla="*/ 2128452 w 7669439"/>
              <a:gd name="connsiteY12" fmla="*/ 4038046 h 4826362"/>
              <a:gd name="connsiteX13" fmla="*/ 2236940 w 7669439"/>
              <a:gd name="connsiteY13" fmla="*/ 3563707 h 4826362"/>
              <a:gd name="connsiteX14" fmla="*/ 3122760 w 7669439"/>
              <a:gd name="connsiteY14" fmla="*/ 4257714 h 4826362"/>
              <a:gd name="connsiteX15" fmla="*/ 3405817 w 7669439"/>
              <a:gd name="connsiteY15" fmla="*/ 4403779 h 4826362"/>
              <a:gd name="connsiteX16" fmla="*/ 3609299 w 7669439"/>
              <a:gd name="connsiteY16" fmla="*/ 4439733 h 4826362"/>
              <a:gd name="connsiteX17" fmla="*/ 3882794 w 7669439"/>
              <a:gd name="connsiteY17" fmla="*/ 4489719 h 4826362"/>
              <a:gd name="connsiteX18" fmla="*/ 4143812 w 7669439"/>
              <a:gd name="connsiteY18" fmla="*/ 4553373 h 4826362"/>
              <a:gd name="connsiteX19" fmla="*/ 4217703 w 7669439"/>
              <a:gd name="connsiteY19" fmla="*/ 4513262 h 4826362"/>
              <a:gd name="connsiteX20" fmla="*/ 4210193 w 7669439"/>
              <a:gd name="connsiteY20" fmla="*/ 4049368 h 4826362"/>
              <a:gd name="connsiteX21" fmla="*/ 4217302 w 7669439"/>
              <a:gd name="connsiteY21" fmla="*/ 3754996 h 4826362"/>
              <a:gd name="connsiteX22" fmla="*/ 4269961 w 7669439"/>
              <a:gd name="connsiteY22" fmla="*/ 3710377 h 4826362"/>
              <a:gd name="connsiteX23" fmla="*/ 4753731 w 7669439"/>
              <a:gd name="connsiteY23" fmla="*/ 4093340 h 4826362"/>
              <a:gd name="connsiteX24" fmla="*/ 5094939 w 7669439"/>
              <a:gd name="connsiteY24" fmla="*/ 4348192 h 4826362"/>
              <a:gd name="connsiteX25" fmla="*/ 5679413 w 7669439"/>
              <a:gd name="connsiteY25" fmla="*/ 4826362 h 4826362"/>
              <a:gd name="connsiteX26" fmla="*/ 5686417 w 7669439"/>
              <a:gd name="connsiteY26" fmla="*/ 4516511 h 4826362"/>
              <a:gd name="connsiteX27" fmla="*/ 5528698 w 7669439"/>
              <a:gd name="connsiteY27" fmla="*/ 4244803 h 4826362"/>
              <a:gd name="connsiteX28" fmla="*/ 5802992 w 7669439"/>
              <a:gd name="connsiteY28" fmla="*/ 4173908 h 4826362"/>
              <a:gd name="connsiteX29" fmla="*/ 6076406 w 7669439"/>
              <a:gd name="connsiteY29" fmla="*/ 4081653 h 4826362"/>
              <a:gd name="connsiteX30" fmla="*/ 6071962 w 7669439"/>
              <a:gd name="connsiteY30" fmla="*/ 3826972 h 4826362"/>
              <a:gd name="connsiteX31" fmla="*/ 6320146 w 7669439"/>
              <a:gd name="connsiteY31" fmla="*/ 3826156 h 4826362"/>
              <a:gd name="connsiteX32" fmla="*/ 6334177 w 7669439"/>
              <a:gd name="connsiteY32" fmla="*/ 3775573 h 4826362"/>
              <a:gd name="connsiteX33" fmla="*/ 6134947 w 7669439"/>
              <a:gd name="connsiteY33" fmla="*/ 3746415 h 4826362"/>
              <a:gd name="connsiteX34" fmla="*/ 6153026 w 7669439"/>
              <a:gd name="connsiteY34" fmla="*/ 3651947 h 4826362"/>
              <a:gd name="connsiteX35" fmla="*/ 6235555 w 7669439"/>
              <a:gd name="connsiteY35" fmla="*/ 3662754 h 4826362"/>
              <a:gd name="connsiteX36" fmla="*/ 6238369 w 7669439"/>
              <a:gd name="connsiteY36" fmla="*/ 3572997 h 4826362"/>
              <a:gd name="connsiteX37" fmla="*/ 6314786 w 7669439"/>
              <a:gd name="connsiteY37" fmla="*/ 3608137 h 4826362"/>
              <a:gd name="connsiteX38" fmla="*/ 6305329 w 7669439"/>
              <a:gd name="connsiteY38" fmla="*/ 3671770 h 4826362"/>
              <a:gd name="connsiteX39" fmla="*/ 6403947 w 7669439"/>
              <a:gd name="connsiteY39" fmla="*/ 3649111 h 4826362"/>
              <a:gd name="connsiteX40" fmla="*/ 6450276 w 7669439"/>
              <a:gd name="connsiteY40" fmla="*/ 3574976 h 4826362"/>
              <a:gd name="connsiteX41" fmla="*/ 6646108 w 7669439"/>
              <a:gd name="connsiteY41" fmla="*/ 3666953 h 4826362"/>
              <a:gd name="connsiteX42" fmla="*/ 6726375 w 7669439"/>
              <a:gd name="connsiteY42" fmla="*/ 3452310 h 4826362"/>
              <a:gd name="connsiteX43" fmla="*/ 7041983 w 7669439"/>
              <a:gd name="connsiteY43" fmla="*/ 3598517 h 4826362"/>
              <a:gd name="connsiteX44" fmla="*/ 7241176 w 7669439"/>
              <a:gd name="connsiteY44" fmla="*/ 3716423 h 4826362"/>
              <a:gd name="connsiteX45" fmla="*/ 7604842 w 7669439"/>
              <a:gd name="connsiteY45" fmla="*/ 3959577 h 4826362"/>
              <a:gd name="connsiteX46" fmla="*/ 7669439 w 7669439"/>
              <a:gd name="connsiteY46" fmla="*/ 3887714 h 4826362"/>
              <a:gd name="connsiteX47" fmla="*/ 6290508 w 7669439"/>
              <a:gd name="connsiteY47" fmla="*/ 2767285 h 4826362"/>
              <a:gd name="connsiteX48" fmla="*/ 4645575 w 7669439"/>
              <a:gd name="connsiteY48" fmla="*/ 1642264 h 4826362"/>
              <a:gd name="connsiteX49" fmla="*/ 3867373 w 7669439"/>
              <a:gd name="connsiteY49" fmla="*/ 1198184 h 4826362"/>
              <a:gd name="connsiteX50" fmla="*/ 3538608 w 7669439"/>
              <a:gd name="connsiteY50" fmla="*/ 753553 h 4826362"/>
              <a:gd name="connsiteX51" fmla="*/ 3064261 w 7669439"/>
              <a:gd name="connsiteY51" fmla="*/ 0 h 4826362"/>
              <a:gd name="connsiteX52" fmla="*/ 2538717 w 7669439"/>
              <a:gd name="connsiteY52" fmla="*/ 1178879 h 4826362"/>
              <a:gd name="connsiteX53" fmla="*/ 2253647 w 7669439"/>
              <a:gd name="connsiteY53" fmla="*/ 1192355 h 4826362"/>
              <a:gd name="connsiteX54" fmla="*/ 1912323 w 7669439"/>
              <a:gd name="connsiteY54" fmla="*/ 1248319 h 4826362"/>
              <a:gd name="connsiteX55" fmla="*/ 1399497 w 7669439"/>
              <a:gd name="connsiteY55" fmla="*/ 1302392 h 4826362"/>
              <a:gd name="connsiteX56" fmla="*/ 843361 w 7669439"/>
              <a:gd name="connsiteY56" fmla="*/ 1280720 h 4826362"/>
              <a:gd name="connsiteX57" fmla="*/ 666475 w 7669439"/>
              <a:gd name="connsiteY57" fmla="*/ 1533911 h 4826362"/>
              <a:gd name="connsiteX58" fmla="*/ 578827 w 7669439"/>
              <a:gd name="connsiteY58" fmla="*/ 1514528 h 4826362"/>
              <a:gd name="connsiteX59" fmla="*/ 517266 w 7669439"/>
              <a:gd name="connsiteY59" fmla="*/ 1657719 h 4826362"/>
              <a:gd name="connsiteX60" fmla="*/ 101102 w 7669439"/>
              <a:gd name="connsiteY60" fmla="*/ 1472946 h 4826362"/>
              <a:gd name="connsiteX61" fmla="*/ 104739 w 7669439"/>
              <a:gd name="connsiteY61" fmla="*/ 1659071 h 4826362"/>
              <a:gd name="connsiteX62" fmla="*/ 0 w 7669439"/>
              <a:gd name="connsiteY62" fmla="*/ 1780083 h 4826362"/>
              <a:gd name="connsiteX63" fmla="*/ 11458 w 7669439"/>
              <a:gd name="connsiteY63" fmla="*/ 1966340 h 4826362"/>
              <a:gd name="connsiteX64" fmla="*/ 145291 w 7669439"/>
              <a:gd name="connsiteY64" fmla="*/ 1962634 h 4826362"/>
              <a:gd name="connsiteX65" fmla="*/ 364227 w 7669439"/>
              <a:gd name="connsiteY65" fmla="*/ 2033174 h 4826362"/>
              <a:gd name="connsiteX66" fmla="*/ 558015 w 7669439"/>
              <a:gd name="connsiteY66" fmla="*/ 2167452 h 4826362"/>
              <a:gd name="connsiteX67" fmla="*/ 493191 w 7669439"/>
              <a:gd name="connsiteY67" fmla="*/ 2355664 h 4826362"/>
              <a:gd name="connsiteX68" fmla="*/ 730136 w 7669439"/>
              <a:gd name="connsiteY68" fmla="*/ 2585803 h 4826362"/>
              <a:gd name="connsiteX0" fmla="*/ 730136 w 7669439"/>
              <a:gd name="connsiteY0" fmla="*/ 2585803 h 4826362"/>
              <a:gd name="connsiteX1" fmla="*/ 592102 w 7669439"/>
              <a:gd name="connsiteY1" fmla="*/ 2922675 h 4826362"/>
              <a:gd name="connsiteX2" fmla="*/ 1595689 w 7669439"/>
              <a:gd name="connsiteY2" fmla="*/ 3333143 h 4826362"/>
              <a:gd name="connsiteX3" fmla="*/ 1389433 w 7669439"/>
              <a:gd name="connsiteY3" fmla="*/ 3829418 h 4826362"/>
              <a:gd name="connsiteX4" fmla="*/ 1116274 w 7669439"/>
              <a:gd name="connsiteY4" fmla="*/ 4493476 h 4826362"/>
              <a:gd name="connsiteX5" fmla="*/ 1398566 w 7669439"/>
              <a:gd name="connsiteY5" fmla="*/ 4379410 h 4826362"/>
              <a:gd name="connsiteX6" fmla="*/ 1636835 w 7669439"/>
              <a:gd name="connsiteY6" fmla="*/ 4098229 h 4826362"/>
              <a:gd name="connsiteX7" fmla="*/ 1712526 w 7669439"/>
              <a:gd name="connsiteY7" fmla="*/ 4123652 h 4826362"/>
              <a:gd name="connsiteX8" fmla="*/ 1687870 w 7669439"/>
              <a:gd name="connsiteY8" fmla="*/ 4186661 h 4826362"/>
              <a:gd name="connsiteX9" fmla="*/ 1900234 w 7669439"/>
              <a:gd name="connsiteY9" fmla="*/ 4316223 h 4826362"/>
              <a:gd name="connsiteX10" fmla="*/ 2079613 w 7669439"/>
              <a:gd name="connsiteY10" fmla="*/ 4366045 h 4826362"/>
              <a:gd name="connsiteX11" fmla="*/ 2085145 w 7669439"/>
              <a:gd name="connsiteY11" fmla="*/ 4237854 h 4826362"/>
              <a:gd name="connsiteX12" fmla="*/ 2128452 w 7669439"/>
              <a:gd name="connsiteY12" fmla="*/ 4038046 h 4826362"/>
              <a:gd name="connsiteX13" fmla="*/ 2236940 w 7669439"/>
              <a:gd name="connsiteY13" fmla="*/ 3563707 h 4826362"/>
              <a:gd name="connsiteX14" fmla="*/ 3122760 w 7669439"/>
              <a:gd name="connsiteY14" fmla="*/ 4257714 h 4826362"/>
              <a:gd name="connsiteX15" fmla="*/ 3405817 w 7669439"/>
              <a:gd name="connsiteY15" fmla="*/ 4403779 h 4826362"/>
              <a:gd name="connsiteX16" fmla="*/ 3609299 w 7669439"/>
              <a:gd name="connsiteY16" fmla="*/ 4439733 h 4826362"/>
              <a:gd name="connsiteX17" fmla="*/ 3882794 w 7669439"/>
              <a:gd name="connsiteY17" fmla="*/ 4489719 h 4826362"/>
              <a:gd name="connsiteX18" fmla="*/ 4143812 w 7669439"/>
              <a:gd name="connsiteY18" fmla="*/ 4553373 h 4826362"/>
              <a:gd name="connsiteX19" fmla="*/ 4217703 w 7669439"/>
              <a:gd name="connsiteY19" fmla="*/ 4513262 h 4826362"/>
              <a:gd name="connsiteX20" fmla="*/ 4210193 w 7669439"/>
              <a:gd name="connsiteY20" fmla="*/ 4049368 h 4826362"/>
              <a:gd name="connsiteX21" fmla="*/ 4217302 w 7669439"/>
              <a:gd name="connsiteY21" fmla="*/ 3754996 h 4826362"/>
              <a:gd name="connsiteX22" fmla="*/ 4269961 w 7669439"/>
              <a:gd name="connsiteY22" fmla="*/ 3710377 h 4826362"/>
              <a:gd name="connsiteX23" fmla="*/ 4753731 w 7669439"/>
              <a:gd name="connsiteY23" fmla="*/ 4093340 h 4826362"/>
              <a:gd name="connsiteX24" fmla="*/ 5094939 w 7669439"/>
              <a:gd name="connsiteY24" fmla="*/ 4348192 h 4826362"/>
              <a:gd name="connsiteX25" fmla="*/ 5679413 w 7669439"/>
              <a:gd name="connsiteY25" fmla="*/ 4826362 h 4826362"/>
              <a:gd name="connsiteX26" fmla="*/ 5686417 w 7669439"/>
              <a:gd name="connsiteY26" fmla="*/ 4516511 h 4826362"/>
              <a:gd name="connsiteX27" fmla="*/ 5528698 w 7669439"/>
              <a:gd name="connsiteY27" fmla="*/ 4244803 h 4826362"/>
              <a:gd name="connsiteX28" fmla="*/ 5802992 w 7669439"/>
              <a:gd name="connsiteY28" fmla="*/ 4173908 h 4826362"/>
              <a:gd name="connsiteX29" fmla="*/ 6076406 w 7669439"/>
              <a:gd name="connsiteY29" fmla="*/ 4081653 h 4826362"/>
              <a:gd name="connsiteX30" fmla="*/ 6071962 w 7669439"/>
              <a:gd name="connsiteY30" fmla="*/ 3826972 h 4826362"/>
              <a:gd name="connsiteX31" fmla="*/ 6320146 w 7669439"/>
              <a:gd name="connsiteY31" fmla="*/ 3826156 h 4826362"/>
              <a:gd name="connsiteX32" fmla="*/ 6334177 w 7669439"/>
              <a:gd name="connsiteY32" fmla="*/ 3775573 h 4826362"/>
              <a:gd name="connsiteX33" fmla="*/ 6134947 w 7669439"/>
              <a:gd name="connsiteY33" fmla="*/ 3746415 h 4826362"/>
              <a:gd name="connsiteX34" fmla="*/ 6153026 w 7669439"/>
              <a:gd name="connsiteY34" fmla="*/ 3651947 h 4826362"/>
              <a:gd name="connsiteX35" fmla="*/ 6235555 w 7669439"/>
              <a:gd name="connsiteY35" fmla="*/ 3662754 h 4826362"/>
              <a:gd name="connsiteX36" fmla="*/ 6238369 w 7669439"/>
              <a:gd name="connsiteY36" fmla="*/ 3572997 h 4826362"/>
              <a:gd name="connsiteX37" fmla="*/ 6314786 w 7669439"/>
              <a:gd name="connsiteY37" fmla="*/ 3608137 h 4826362"/>
              <a:gd name="connsiteX38" fmla="*/ 6305329 w 7669439"/>
              <a:gd name="connsiteY38" fmla="*/ 3671770 h 4826362"/>
              <a:gd name="connsiteX39" fmla="*/ 6403947 w 7669439"/>
              <a:gd name="connsiteY39" fmla="*/ 3649111 h 4826362"/>
              <a:gd name="connsiteX40" fmla="*/ 6450276 w 7669439"/>
              <a:gd name="connsiteY40" fmla="*/ 3574976 h 4826362"/>
              <a:gd name="connsiteX41" fmla="*/ 6646108 w 7669439"/>
              <a:gd name="connsiteY41" fmla="*/ 3666953 h 4826362"/>
              <a:gd name="connsiteX42" fmla="*/ 6726375 w 7669439"/>
              <a:gd name="connsiteY42" fmla="*/ 3452310 h 4826362"/>
              <a:gd name="connsiteX43" fmla="*/ 7041983 w 7669439"/>
              <a:gd name="connsiteY43" fmla="*/ 3598517 h 4826362"/>
              <a:gd name="connsiteX44" fmla="*/ 7241176 w 7669439"/>
              <a:gd name="connsiteY44" fmla="*/ 3716423 h 4826362"/>
              <a:gd name="connsiteX45" fmla="*/ 7604842 w 7669439"/>
              <a:gd name="connsiteY45" fmla="*/ 3959577 h 4826362"/>
              <a:gd name="connsiteX46" fmla="*/ 7669439 w 7669439"/>
              <a:gd name="connsiteY46" fmla="*/ 3887714 h 4826362"/>
              <a:gd name="connsiteX47" fmla="*/ 6290508 w 7669439"/>
              <a:gd name="connsiteY47" fmla="*/ 2767285 h 4826362"/>
              <a:gd name="connsiteX48" fmla="*/ 4645575 w 7669439"/>
              <a:gd name="connsiteY48" fmla="*/ 1642264 h 4826362"/>
              <a:gd name="connsiteX49" fmla="*/ 3867373 w 7669439"/>
              <a:gd name="connsiteY49" fmla="*/ 1198184 h 4826362"/>
              <a:gd name="connsiteX50" fmla="*/ 3538608 w 7669439"/>
              <a:gd name="connsiteY50" fmla="*/ 753553 h 4826362"/>
              <a:gd name="connsiteX51" fmla="*/ 3064261 w 7669439"/>
              <a:gd name="connsiteY51" fmla="*/ 0 h 4826362"/>
              <a:gd name="connsiteX52" fmla="*/ 2538717 w 7669439"/>
              <a:gd name="connsiteY52" fmla="*/ 1178879 h 4826362"/>
              <a:gd name="connsiteX53" fmla="*/ 2253647 w 7669439"/>
              <a:gd name="connsiteY53" fmla="*/ 1192355 h 4826362"/>
              <a:gd name="connsiteX54" fmla="*/ 1912323 w 7669439"/>
              <a:gd name="connsiteY54" fmla="*/ 1248319 h 4826362"/>
              <a:gd name="connsiteX55" fmla="*/ 1399497 w 7669439"/>
              <a:gd name="connsiteY55" fmla="*/ 1302392 h 4826362"/>
              <a:gd name="connsiteX56" fmla="*/ 843361 w 7669439"/>
              <a:gd name="connsiteY56" fmla="*/ 1280720 h 4826362"/>
              <a:gd name="connsiteX57" fmla="*/ 666475 w 7669439"/>
              <a:gd name="connsiteY57" fmla="*/ 1533911 h 4826362"/>
              <a:gd name="connsiteX58" fmla="*/ 578827 w 7669439"/>
              <a:gd name="connsiteY58" fmla="*/ 1514528 h 4826362"/>
              <a:gd name="connsiteX59" fmla="*/ 517266 w 7669439"/>
              <a:gd name="connsiteY59" fmla="*/ 1657719 h 4826362"/>
              <a:gd name="connsiteX60" fmla="*/ 101102 w 7669439"/>
              <a:gd name="connsiteY60" fmla="*/ 1472946 h 4826362"/>
              <a:gd name="connsiteX61" fmla="*/ 104739 w 7669439"/>
              <a:gd name="connsiteY61" fmla="*/ 1659071 h 4826362"/>
              <a:gd name="connsiteX62" fmla="*/ 0 w 7669439"/>
              <a:gd name="connsiteY62" fmla="*/ 1780083 h 4826362"/>
              <a:gd name="connsiteX63" fmla="*/ 11458 w 7669439"/>
              <a:gd name="connsiteY63" fmla="*/ 1966340 h 4826362"/>
              <a:gd name="connsiteX64" fmla="*/ 145291 w 7669439"/>
              <a:gd name="connsiteY64" fmla="*/ 1962634 h 4826362"/>
              <a:gd name="connsiteX65" fmla="*/ 364227 w 7669439"/>
              <a:gd name="connsiteY65" fmla="*/ 2033174 h 4826362"/>
              <a:gd name="connsiteX66" fmla="*/ 558015 w 7669439"/>
              <a:gd name="connsiteY66" fmla="*/ 2167452 h 4826362"/>
              <a:gd name="connsiteX67" fmla="*/ 493191 w 7669439"/>
              <a:gd name="connsiteY67" fmla="*/ 2355664 h 4826362"/>
              <a:gd name="connsiteX68" fmla="*/ 730136 w 7669439"/>
              <a:gd name="connsiteY68" fmla="*/ 2585803 h 4826362"/>
              <a:gd name="connsiteX0" fmla="*/ 730136 w 7669439"/>
              <a:gd name="connsiteY0" fmla="*/ 2585803 h 4826362"/>
              <a:gd name="connsiteX1" fmla="*/ 596875 w 7669439"/>
              <a:gd name="connsiteY1" fmla="*/ 2908356 h 4826362"/>
              <a:gd name="connsiteX2" fmla="*/ 1595689 w 7669439"/>
              <a:gd name="connsiteY2" fmla="*/ 3333143 h 4826362"/>
              <a:gd name="connsiteX3" fmla="*/ 1389433 w 7669439"/>
              <a:gd name="connsiteY3" fmla="*/ 3829418 h 4826362"/>
              <a:gd name="connsiteX4" fmla="*/ 1116274 w 7669439"/>
              <a:gd name="connsiteY4" fmla="*/ 4493476 h 4826362"/>
              <a:gd name="connsiteX5" fmla="*/ 1398566 w 7669439"/>
              <a:gd name="connsiteY5" fmla="*/ 4379410 h 4826362"/>
              <a:gd name="connsiteX6" fmla="*/ 1636835 w 7669439"/>
              <a:gd name="connsiteY6" fmla="*/ 4098229 h 4826362"/>
              <a:gd name="connsiteX7" fmla="*/ 1712526 w 7669439"/>
              <a:gd name="connsiteY7" fmla="*/ 4123652 h 4826362"/>
              <a:gd name="connsiteX8" fmla="*/ 1687870 w 7669439"/>
              <a:gd name="connsiteY8" fmla="*/ 4186661 h 4826362"/>
              <a:gd name="connsiteX9" fmla="*/ 1900234 w 7669439"/>
              <a:gd name="connsiteY9" fmla="*/ 4316223 h 4826362"/>
              <a:gd name="connsiteX10" fmla="*/ 2079613 w 7669439"/>
              <a:gd name="connsiteY10" fmla="*/ 4366045 h 4826362"/>
              <a:gd name="connsiteX11" fmla="*/ 2085145 w 7669439"/>
              <a:gd name="connsiteY11" fmla="*/ 4237854 h 4826362"/>
              <a:gd name="connsiteX12" fmla="*/ 2128452 w 7669439"/>
              <a:gd name="connsiteY12" fmla="*/ 4038046 h 4826362"/>
              <a:gd name="connsiteX13" fmla="*/ 2236940 w 7669439"/>
              <a:gd name="connsiteY13" fmla="*/ 3563707 h 4826362"/>
              <a:gd name="connsiteX14" fmla="*/ 3122760 w 7669439"/>
              <a:gd name="connsiteY14" fmla="*/ 4257714 h 4826362"/>
              <a:gd name="connsiteX15" fmla="*/ 3405817 w 7669439"/>
              <a:gd name="connsiteY15" fmla="*/ 4403779 h 4826362"/>
              <a:gd name="connsiteX16" fmla="*/ 3609299 w 7669439"/>
              <a:gd name="connsiteY16" fmla="*/ 4439733 h 4826362"/>
              <a:gd name="connsiteX17" fmla="*/ 3882794 w 7669439"/>
              <a:gd name="connsiteY17" fmla="*/ 4489719 h 4826362"/>
              <a:gd name="connsiteX18" fmla="*/ 4143812 w 7669439"/>
              <a:gd name="connsiteY18" fmla="*/ 4553373 h 4826362"/>
              <a:gd name="connsiteX19" fmla="*/ 4217703 w 7669439"/>
              <a:gd name="connsiteY19" fmla="*/ 4513262 h 4826362"/>
              <a:gd name="connsiteX20" fmla="*/ 4210193 w 7669439"/>
              <a:gd name="connsiteY20" fmla="*/ 4049368 h 4826362"/>
              <a:gd name="connsiteX21" fmla="*/ 4217302 w 7669439"/>
              <a:gd name="connsiteY21" fmla="*/ 3754996 h 4826362"/>
              <a:gd name="connsiteX22" fmla="*/ 4269961 w 7669439"/>
              <a:gd name="connsiteY22" fmla="*/ 3710377 h 4826362"/>
              <a:gd name="connsiteX23" fmla="*/ 4753731 w 7669439"/>
              <a:gd name="connsiteY23" fmla="*/ 4093340 h 4826362"/>
              <a:gd name="connsiteX24" fmla="*/ 5094939 w 7669439"/>
              <a:gd name="connsiteY24" fmla="*/ 4348192 h 4826362"/>
              <a:gd name="connsiteX25" fmla="*/ 5679413 w 7669439"/>
              <a:gd name="connsiteY25" fmla="*/ 4826362 h 4826362"/>
              <a:gd name="connsiteX26" fmla="*/ 5686417 w 7669439"/>
              <a:gd name="connsiteY26" fmla="*/ 4516511 h 4826362"/>
              <a:gd name="connsiteX27" fmla="*/ 5528698 w 7669439"/>
              <a:gd name="connsiteY27" fmla="*/ 4244803 h 4826362"/>
              <a:gd name="connsiteX28" fmla="*/ 5802992 w 7669439"/>
              <a:gd name="connsiteY28" fmla="*/ 4173908 h 4826362"/>
              <a:gd name="connsiteX29" fmla="*/ 6076406 w 7669439"/>
              <a:gd name="connsiteY29" fmla="*/ 4081653 h 4826362"/>
              <a:gd name="connsiteX30" fmla="*/ 6071962 w 7669439"/>
              <a:gd name="connsiteY30" fmla="*/ 3826972 h 4826362"/>
              <a:gd name="connsiteX31" fmla="*/ 6320146 w 7669439"/>
              <a:gd name="connsiteY31" fmla="*/ 3826156 h 4826362"/>
              <a:gd name="connsiteX32" fmla="*/ 6334177 w 7669439"/>
              <a:gd name="connsiteY32" fmla="*/ 3775573 h 4826362"/>
              <a:gd name="connsiteX33" fmla="*/ 6134947 w 7669439"/>
              <a:gd name="connsiteY33" fmla="*/ 3746415 h 4826362"/>
              <a:gd name="connsiteX34" fmla="*/ 6153026 w 7669439"/>
              <a:gd name="connsiteY34" fmla="*/ 3651947 h 4826362"/>
              <a:gd name="connsiteX35" fmla="*/ 6235555 w 7669439"/>
              <a:gd name="connsiteY35" fmla="*/ 3662754 h 4826362"/>
              <a:gd name="connsiteX36" fmla="*/ 6238369 w 7669439"/>
              <a:gd name="connsiteY36" fmla="*/ 3572997 h 4826362"/>
              <a:gd name="connsiteX37" fmla="*/ 6314786 w 7669439"/>
              <a:gd name="connsiteY37" fmla="*/ 3608137 h 4826362"/>
              <a:gd name="connsiteX38" fmla="*/ 6305329 w 7669439"/>
              <a:gd name="connsiteY38" fmla="*/ 3671770 h 4826362"/>
              <a:gd name="connsiteX39" fmla="*/ 6403947 w 7669439"/>
              <a:gd name="connsiteY39" fmla="*/ 3649111 h 4826362"/>
              <a:gd name="connsiteX40" fmla="*/ 6450276 w 7669439"/>
              <a:gd name="connsiteY40" fmla="*/ 3574976 h 4826362"/>
              <a:gd name="connsiteX41" fmla="*/ 6646108 w 7669439"/>
              <a:gd name="connsiteY41" fmla="*/ 3666953 h 4826362"/>
              <a:gd name="connsiteX42" fmla="*/ 6726375 w 7669439"/>
              <a:gd name="connsiteY42" fmla="*/ 3452310 h 4826362"/>
              <a:gd name="connsiteX43" fmla="*/ 7041983 w 7669439"/>
              <a:gd name="connsiteY43" fmla="*/ 3598517 h 4826362"/>
              <a:gd name="connsiteX44" fmla="*/ 7241176 w 7669439"/>
              <a:gd name="connsiteY44" fmla="*/ 3716423 h 4826362"/>
              <a:gd name="connsiteX45" fmla="*/ 7604842 w 7669439"/>
              <a:gd name="connsiteY45" fmla="*/ 3959577 h 4826362"/>
              <a:gd name="connsiteX46" fmla="*/ 7669439 w 7669439"/>
              <a:gd name="connsiteY46" fmla="*/ 3887714 h 4826362"/>
              <a:gd name="connsiteX47" fmla="*/ 6290508 w 7669439"/>
              <a:gd name="connsiteY47" fmla="*/ 2767285 h 4826362"/>
              <a:gd name="connsiteX48" fmla="*/ 4645575 w 7669439"/>
              <a:gd name="connsiteY48" fmla="*/ 1642264 h 4826362"/>
              <a:gd name="connsiteX49" fmla="*/ 3867373 w 7669439"/>
              <a:gd name="connsiteY49" fmla="*/ 1198184 h 4826362"/>
              <a:gd name="connsiteX50" fmla="*/ 3538608 w 7669439"/>
              <a:gd name="connsiteY50" fmla="*/ 753553 h 4826362"/>
              <a:gd name="connsiteX51" fmla="*/ 3064261 w 7669439"/>
              <a:gd name="connsiteY51" fmla="*/ 0 h 4826362"/>
              <a:gd name="connsiteX52" fmla="*/ 2538717 w 7669439"/>
              <a:gd name="connsiteY52" fmla="*/ 1178879 h 4826362"/>
              <a:gd name="connsiteX53" fmla="*/ 2253647 w 7669439"/>
              <a:gd name="connsiteY53" fmla="*/ 1192355 h 4826362"/>
              <a:gd name="connsiteX54" fmla="*/ 1912323 w 7669439"/>
              <a:gd name="connsiteY54" fmla="*/ 1248319 h 4826362"/>
              <a:gd name="connsiteX55" fmla="*/ 1399497 w 7669439"/>
              <a:gd name="connsiteY55" fmla="*/ 1302392 h 4826362"/>
              <a:gd name="connsiteX56" fmla="*/ 843361 w 7669439"/>
              <a:gd name="connsiteY56" fmla="*/ 1280720 h 4826362"/>
              <a:gd name="connsiteX57" fmla="*/ 666475 w 7669439"/>
              <a:gd name="connsiteY57" fmla="*/ 1533911 h 4826362"/>
              <a:gd name="connsiteX58" fmla="*/ 578827 w 7669439"/>
              <a:gd name="connsiteY58" fmla="*/ 1514528 h 4826362"/>
              <a:gd name="connsiteX59" fmla="*/ 517266 w 7669439"/>
              <a:gd name="connsiteY59" fmla="*/ 1657719 h 4826362"/>
              <a:gd name="connsiteX60" fmla="*/ 101102 w 7669439"/>
              <a:gd name="connsiteY60" fmla="*/ 1472946 h 4826362"/>
              <a:gd name="connsiteX61" fmla="*/ 104739 w 7669439"/>
              <a:gd name="connsiteY61" fmla="*/ 1659071 h 4826362"/>
              <a:gd name="connsiteX62" fmla="*/ 0 w 7669439"/>
              <a:gd name="connsiteY62" fmla="*/ 1780083 h 4826362"/>
              <a:gd name="connsiteX63" fmla="*/ 11458 w 7669439"/>
              <a:gd name="connsiteY63" fmla="*/ 1966340 h 4826362"/>
              <a:gd name="connsiteX64" fmla="*/ 145291 w 7669439"/>
              <a:gd name="connsiteY64" fmla="*/ 1962634 h 4826362"/>
              <a:gd name="connsiteX65" fmla="*/ 364227 w 7669439"/>
              <a:gd name="connsiteY65" fmla="*/ 2033174 h 4826362"/>
              <a:gd name="connsiteX66" fmla="*/ 558015 w 7669439"/>
              <a:gd name="connsiteY66" fmla="*/ 2167452 h 4826362"/>
              <a:gd name="connsiteX67" fmla="*/ 493191 w 7669439"/>
              <a:gd name="connsiteY67" fmla="*/ 2355664 h 4826362"/>
              <a:gd name="connsiteX68" fmla="*/ 730136 w 7669439"/>
              <a:gd name="connsiteY68" fmla="*/ 2585803 h 4826362"/>
              <a:gd name="connsiteX0" fmla="*/ 730136 w 7669439"/>
              <a:gd name="connsiteY0" fmla="*/ 2585803 h 4826362"/>
              <a:gd name="connsiteX1" fmla="*/ 596875 w 7669439"/>
              <a:gd name="connsiteY1" fmla="*/ 2908356 h 4826362"/>
              <a:gd name="connsiteX2" fmla="*/ 1595689 w 7669439"/>
              <a:gd name="connsiteY2" fmla="*/ 3333143 h 4826362"/>
              <a:gd name="connsiteX3" fmla="*/ 1389433 w 7669439"/>
              <a:gd name="connsiteY3" fmla="*/ 3829418 h 4826362"/>
              <a:gd name="connsiteX4" fmla="*/ 1116274 w 7669439"/>
              <a:gd name="connsiteY4" fmla="*/ 4474383 h 4826362"/>
              <a:gd name="connsiteX5" fmla="*/ 1398566 w 7669439"/>
              <a:gd name="connsiteY5" fmla="*/ 4379410 h 4826362"/>
              <a:gd name="connsiteX6" fmla="*/ 1636835 w 7669439"/>
              <a:gd name="connsiteY6" fmla="*/ 4098229 h 4826362"/>
              <a:gd name="connsiteX7" fmla="*/ 1712526 w 7669439"/>
              <a:gd name="connsiteY7" fmla="*/ 4123652 h 4826362"/>
              <a:gd name="connsiteX8" fmla="*/ 1687870 w 7669439"/>
              <a:gd name="connsiteY8" fmla="*/ 4186661 h 4826362"/>
              <a:gd name="connsiteX9" fmla="*/ 1900234 w 7669439"/>
              <a:gd name="connsiteY9" fmla="*/ 4316223 h 4826362"/>
              <a:gd name="connsiteX10" fmla="*/ 2079613 w 7669439"/>
              <a:gd name="connsiteY10" fmla="*/ 4366045 h 4826362"/>
              <a:gd name="connsiteX11" fmla="*/ 2085145 w 7669439"/>
              <a:gd name="connsiteY11" fmla="*/ 4237854 h 4826362"/>
              <a:gd name="connsiteX12" fmla="*/ 2128452 w 7669439"/>
              <a:gd name="connsiteY12" fmla="*/ 4038046 h 4826362"/>
              <a:gd name="connsiteX13" fmla="*/ 2236940 w 7669439"/>
              <a:gd name="connsiteY13" fmla="*/ 3563707 h 4826362"/>
              <a:gd name="connsiteX14" fmla="*/ 3122760 w 7669439"/>
              <a:gd name="connsiteY14" fmla="*/ 4257714 h 4826362"/>
              <a:gd name="connsiteX15" fmla="*/ 3405817 w 7669439"/>
              <a:gd name="connsiteY15" fmla="*/ 4403779 h 4826362"/>
              <a:gd name="connsiteX16" fmla="*/ 3609299 w 7669439"/>
              <a:gd name="connsiteY16" fmla="*/ 4439733 h 4826362"/>
              <a:gd name="connsiteX17" fmla="*/ 3882794 w 7669439"/>
              <a:gd name="connsiteY17" fmla="*/ 4489719 h 4826362"/>
              <a:gd name="connsiteX18" fmla="*/ 4143812 w 7669439"/>
              <a:gd name="connsiteY18" fmla="*/ 4553373 h 4826362"/>
              <a:gd name="connsiteX19" fmla="*/ 4217703 w 7669439"/>
              <a:gd name="connsiteY19" fmla="*/ 4513262 h 4826362"/>
              <a:gd name="connsiteX20" fmla="*/ 4210193 w 7669439"/>
              <a:gd name="connsiteY20" fmla="*/ 4049368 h 4826362"/>
              <a:gd name="connsiteX21" fmla="*/ 4217302 w 7669439"/>
              <a:gd name="connsiteY21" fmla="*/ 3754996 h 4826362"/>
              <a:gd name="connsiteX22" fmla="*/ 4269961 w 7669439"/>
              <a:gd name="connsiteY22" fmla="*/ 3710377 h 4826362"/>
              <a:gd name="connsiteX23" fmla="*/ 4753731 w 7669439"/>
              <a:gd name="connsiteY23" fmla="*/ 4093340 h 4826362"/>
              <a:gd name="connsiteX24" fmla="*/ 5094939 w 7669439"/>
              <a:gd name="connsiteY24" fmla="*/ 4348192 h 4826362"/>
              <a:gd name="connsiteX25" fmla="*/ 5679413 w 7669439"/>
              <a:gd name="connsiteY25" fmla="*/ 4826362 h 4826362"/>
              <a:gd name="connsiteX26" fmla="*/ 5686417 w 7669439"/>
              <a:gd name="connsiteY26" fmla="*/ 4516511 h 4826362"/>
              <a:gd name="connsiteX27" fmla="*/ 5528698 w 7669439"/>
              <a:gd name="connsiteY27" fmla="*/ 4244803 h 4826362"/>
              <a:gd name="connsiteX28" fmla="*/ 5802992 w 7669439"/>
              <a:gd name="connsiteY28" fmla="*/ 4173908 h 4826362"/>
              <a:gd name="connsiteX29" fmla="*/ 6076406 w 7669439"/>
              <a:gd name="connsiteY29" fmla="*/ 4081653 h 4826362"/>
              <a:gd name="connsiteX30" fmla="*/ 6071962 w 7669439"/>
              <a:gd name="connsiteY30" fmla="*/ 3826972 h 4826362"/>
              <a:gd name="connsiteX31" fmla="*/ 6320146 w 7669439"/>
              <a:gd name="connsiteY31" fmla="*/ 3826156 h 4826362"/>
              <a:gd name="connsiteX32" fmla="*/ 6334177 w 7669439"/>
              <a:gd name="connsiteY32" fmla="*/ 3775573 h 4826362"/>
              <a:gd name="connsiteX33" fmla="*/ 6134947 w 7669439"/>
              <a:gd name="connsiteY33" fmla="*/ 3746415 h 4826362"/>
              <a:gd name="connsiteX34" fmla="*/ 6153026 w 7669439"/>
              <a:gd name="connsiteY34" fmla="*/ 3651947 h 4826362"/>
              <a:gd name="connsiteX35" fmla="*/ 6235555 w 7669439"/>
              <a:gd name="connsiteY35" fmla="*/ 3662754 h 4826362"/>
              <a:gd name="connsiteX36" fmla="*/ 6238369 w 7669439"/>
              <a:gd name="connsiteY36" fmla="*/ 3572997 h 4826362"/>
              <a:gd name="connsiteX37" fmla="*/ 6314786 w 7669439"/>
              <a:gd name="connsiteY37" fmla="*/ 3608137 h 4826362"/>
              <a:gd name="connsiteX38" fmla="*/ 6305329 w 7669439"/>
              <a:gd name="connsiteY38" fmla="*/ 3671770 h 4826362"/>
              <a:gd name="connsiteX39" fmla="*/ 6403947 w 7669439"/>
              <a:gd name="connsiteY39" fmla="*/ 3649111 h 4826362"/>
              <a:gd name="connsiteX40" fmla="*/ 6450276 w 7669439"/>
              <a:gd name="connsiteY40" fmla="*/ 3574976 h 4826362"/>
              <a:gd name="connsiteX41" fmla="*/ 6646108 w 7669439"/>
              <a:gd name="connsiteY41" fmla="*/ 3666953 h 4826362"/>
              <a:gd name="connsiteX42" fmla="*/ 6726375 w 7669439"/>
              <a:gd name="connsiteY42" fmla="*/ 3452310 h 4826362"/>
              <a:gd name="connsiteX43" fmla="*/ 7041983 w 7669439"/>
              <a:gd name="connsiteY43" fmla="*/ 3598517 h 4826362"/>
              <a:gd name="connsiteX44" fmla="*/ 7241176 w 7669439"/>
              <a:gd name="connsiteY44" fmla="*/ 3716423 h 4826362"/>
              <a:gd name="connsiteX45" fmla="*/ 7604842 w 7669439"/>
              <a:gd name="connsiteY45" fmla="*/ 3959577 h 4826362"/>
              <a:gd name="connsiteX46" fmla="*/ 7669439 w 7669439"/>
              <a:gd name="connsiteY46" fmla="*/ 3887714 h 4826362"/>
              <a:gd name="connsiteX47" fmla="*/ 6290508 w 7669439"/>
              <a:gd name="connsiteY47" fmla="*/ 2767285 h 4826362"/>
              <a:gd name="connsiteX48" fmla="*/ 4645575 w 7669439"/>
              <a:gd name="connsiteY48" fmla="*/ 1642264 h 4826362"/>
              <a:gd name="connsiteX49" fmla="*/ 3867373 w 7669439"/>
              <a:gd name="connsiteY49" fmla="*/ 1198184 h 4826362"/>
              <a:gd name="connsiteX50" fmla="*/ 3538608 w 7669439"/>
              <a:gd name="connsiteY50" fmla="*/ 753553 h 4826362"/>
              <a:gd name="connsiteX51" fmla="*/ 3064261 w 7669439"/>
              <a:gd name="connsiteY51" fmla="*/ 0 h 4826362"/>
              <a:gd name="connsiteX52" fmla="*/ 2538717 w 7669439"/>
              <a:gd name="connsiteY52" fmla="*/ 1178879 h 4826362"/>
              <a:gd name="connsiteX53" fmla="*/ 2253647 w 7669439"/>
              <a:gd name="connsiteY53" fmla="*/ 1192355 h 4826362"/>
              <a:gd name="connsiteX54" fmla="*/ 1912323 w 7669439"/>
              <a:gd name="connsiteY54" fmla="*/ 1248319 h 4826362"/>
              <a:gd name="connsiteX55" fmla="*/ 1399497 w 7669439"/>
              <a:gd name="connsiteY55" fmla="*/ 1302392 h 4826362"/>
              <a:gd name="connsiteX56" fmla="*/ 843361 w 7669439"/>
              <a:gd name="connsiteY56" fmla="*/ 1280720 h 4826362"/>
              <a:gd name="connsiteX57" fmla="*/ 666475 w 7669439"/>
              <a:gd name="connsiteY57" fmla="*/ 1533911 h 4826362"/>
              <a:gd name="connsiteX58" fmla="*/ 578827 w 7669439"/>
              <a:gd name="connsiteY58" fmla="*/ 1514528 h 4826362"/>
              <a:gd name="connsiteX59" fmla="*/ 517266 w 7669439"/>
              <a:gd name="connsiteY59" fmla="*/ 1657719 h 4826362"/>
              <a:gd name="connsiteX60" fmla="*/ 101102 w 7669439"/>
              <a:gd name="connsiteY60" fmla="*/ 1472946 h 4826362"/>
              <a:gd name="connsiteX61" fmla="*/ 104739 w 7669439"/>
              <a:gd name="connsiteY61" fmla="*/ 1659071 h 4826362"/>
              <a:gd name="connsiteX62" fmla="*/ 0 w 7669439"/>
              <a:gd name="connsiteY62" fmla="*/ 1780083 h 4826362"/>
              <a:gd name="connsiteX63" fmla="*/ 11458 w 7669439"/>
              <a:gd name="connsiteY63" fmla="*/ 1966340 h 4826362"/>
              <a:gd name="connsiteX64" fmla="*/ 145291 w 7669439"/>
              <a:gd name="connsiteY64" fmla="*/ 1962634 h 4826362"/>
              <a:gd name="connsiteX65" fmla="*/ 364227 w 7669439"/>
              <a:gd name="connsiteY65" fmla="*/ 2033174 h 4826362"/>
              <a:gd name="connsiteX66" fmla="*/ 558015 w 7669439"/>
              <a:gd name="connsiteY66" fmla="*/ 2167452 h 4826362"/>
              <a:gd name="connsiteX67" fmla="*/ 493191 w 7669439"/>
              <a:gd name="connsiteY67" fmla="*/ 2355664 h 4826362"/>
              <a:gd name="connsiteX68" fmla="*/ 730136 w 7669439"/>
              <a:gd name="connsiteY68" fmla="*/ 2585803 h 4826362"/>
              <a:gd name="connsiteX0" fmla="*/ 730136 w 7669439"/>
              <a:gd name="connsiteY0" fmla="*/ 2585803 h 4826362"/>
              <a:gd name="connsiteX1" fmla="*/ 596875 w 7669439"/>
              <a:gd name="connsiteY1" fmla="*/ 2908356 h 4826362"/>
              <a:gd name="connsiteX2" fmla="*/ 1595689 w 7669439"/>
              <a:gd name="connsiteY2" fmla="*/ 3333143 h 4826362"/>
              <a:gd name="connsiteX3" fmla="*/ 1389433 w 7669439"/>
              <a:gd name="connsiteY3" fmla="*/ 3829418 h 4826362"/>
              <a:gd name="connsiteX4" fmla="*/ 1116274 w 7669439"/>
              <a:gd name="connsiteY4" fmla="*/ 4488703 h 4826362"/>
              <a:gd name="connsiteX5" fmla="*/ 1398566 w 7669439"/>
              <a:gd name="connsiteY5" fmla="*/ 4379410 h 4826362"/>
              <a:gd name="connsiteX6" fmla="*/ 1636835 w 7669439"/>
              <a:gd name="connsiteY6" fmla="*/ 4098229 h 4826362"/>
              <a:gd name="connsiteX7" fmla="*/ 1712526 w 7669439"/>
              <a:gd name="connsiteY7" fmla="*/ 4123652 h 4826362"/>
              <a:gd name="connsiteX8" fmla="*/ 1687870 w 7669439"/>
              <a:gd name="connsiteY8" fmla="*/ 4186661 h 4826362"/>
              <a:gd name="connsiteX9" fmla="*/ 1900234 w 7669439"/>
              <a:gd name="connsiteY9" fmla="*/ 4316223 h 4826362"/>
              <a:gd name="connsiteX10" fmla="*/ 2079613 w 7669439"/>
              <a:gd name="connsiteY10" fmla="*/ 4366045 h 4826362"/>
              <a:gd name="connsiteX11" fmla="*/ 2085145 w 7669439"/>
              <a:gd name="connsiteY11" fmla="*/ 4237854 h 4826362"/>
              <a:gd name="connsiteX12" fmla="*/ 2128452 w 7669439"/>
              <a:gd name="connsiteY12" fmla="*/ 4038046 h 4826362"/>
              <a:gd name="connsiteX13" fmla="*/ 2236940 w 7669439"/>
              <a:gd name="connsiteY13" fmla="*/ 3563707 h 4826362"/>
              <a:gd name="connsiteX14" fmla="*/ 3122760 w 7669439"/>
              <a:gd name="connsiteY14" fmla="*/ 4257714 h 4826362"/>
              <a:gd name="connsiteX15" fmla="*/ 3405817 w 7669439"/>
              <a:gd name="connsiteY15" fmla="*/ 4403779 h 4826362"/>
              <a:gd name="connsiteX16" fmla="*/ 3609299 w 7669439"/>
              <a:gd name="connsiteY16" fmla="*/ 4439733 h 4826362"/>
              <a:gd name="connsiteX17" fmla="*/ 3882794 w 7669439"/>
              <a:gd name="connsiteY17" fmla="*/ 4489719 h 4826362"/>
              <a:gd name="connsiteX18" fmla="*/ 4143812 w 7669439"/>
              <a:gd name="connsiteY18" fmla="*/ 4553373 h 4826362"/>
              <a:gd name="connsiteX19" fmla="*/ 4217703 w 7669439"/>
              <a:gd name="connsiteY19" fmla="*/ 4513262 h 4826362"/>
              <a:gd name="connsiteX20" fmla="*/ 4210193 w 7669439"/>
              <a:gd name="connsiteY20" fmla="*/ 4049368 h 4826362"/>
              <a:gd name="connsiteX21" fmla="*/ 4217302 w 7669439"/>
              <a:gd name="connsiteY21" fmla="*/ 3754996 h 4826362"/>
              <a:gd name="connsiteX22" fmla="*/ 4269961 w 7669439"/>
              <a:gd name="connsiteY22" fmla="*/ 3710377 h 4826362"/>
              <a:gd name="connsiteX23" fmla="*/ 4753731 w 7669439"/>
              <a:gd name="connsiteY23" fmla="*/ 4093340 h 4826362"/>
              <a:gd name="connsiteX24" fmla="*/ 5094939 w 7669439"/>
              <a:gd name="connsiteY24" fmla="*/ 4348192 h 4826362"/>
              <a:gd name="connsiteX25" fmla="*/ 5679413 w 7669439"/>
              <a:gd name="connsiteY25" fmla="*/ 4826362 h 4826362"/>
              <a:gd name="connsiteX26" fmla="*/ 5686417 w 7669439"/>
              <a:gd name="connsiteY26" fmla="*/ 4516511 h 4826362"/>
              <a:gd name="connsiteX27" fmla="*/ 5528698 w 7669439"/>
              <a:gd name="connsiteY27" fmla="*/ 4244803 h 4826362"/>
              <a:gd name="connsiteX28" fmla="*/ 5802992 w 7669439"/>
              <a:gd name="connsiteY28" fmla="*/ 4173908 h 4826362"/>
              <a:gd name="connsiteX29" fmla="*/ 6076406 w 7669439"/>
              <a:gd name="connsiteY29" fmla="*/ 4081653 h 4826362"/>
              <a:gd name="connsiteX30" fmla="*/ 6071962 w 7669439"/>
              <a:gd name="connsiteY30" fmla="*/ 3826972 h 4826362"/>
              <a:gd name="connsiteX31" fmla="*/ 6320146 w 7669439"/>
              <a:gd name="connsiteY31" fmla="*/ 3826156 h 4826362"/>
              <a:gd name="connsiteX32" fmla="*/ 6334177 w 7669439"/>
              <a:gd name="connsiteY32" fmla="*/ 3775573 h 4826362"/>
              <a:gd name="connsiteX33" fmla="*/ 6134947 w 7669439"/>
              <a:gd name="connsiteY33" fmla="*/ 3746415 h 4826362"/>
              <a:gd name="connsiteX34" fmla="*/ 6153026 w 7669439"/>
              <a:gd name="connsiteY34" fmla="*/ 3651947 h 4826362"/>
              <a:gd name="connsiteX35" fmla="*/ 6235555 w 7669439"/>
              <a:gd name="connsiteY35" fmla="*/ 3662754 h 4826362"/>
              <a:gd name="connsiteX36" fmla="*/ 6238369 w 7669439"/>
              <a:gd name="connsiteY36" fmla="*/ 3572997 h 4826362"/>
              <a:gd name="connsiteX37" fmla="*/ 6314786 w 7669439"/>
              <a:gd name="connsiteY37" fmla="*/ 3608137 h 4826362"/>
              <a:gd name="connsiteX38" fmla="*/ 6305329 w 7669439"/>
              <a:gd name="connsiteY38" fmla="*/ 3671770 h 4826362"/>
              <a:gd name="connsiteX39" fmla="*/ 6403947 w 7669439"/>
              <a:gd name="connsiteY39" fmla="*/ 3649111 h 4826362"/>
              <a:gd name="connsiteX40" fmla="*/ 6450276 w 7669439"/>
              <a:gd name="connsiteY40" fmla="*/ 3574976 h 4826362"/>
              <a:gd name="connsiteX41" fmla="*/ 6646108 w 7669439"/>
              <a:gd name="connsiteY41" fmla="*/ 3666953 h 4826362"/>
              <a:gd name="connsiteX42" fmla="*/ 6726375 w 7669439"/>
              <a:gd name="connsiteY42" fmla="*/ 3452310 h 4826362"/>
              <a:gd name="connsiteX43" fmla="*/ 7041983 w 7669439"/>
              <a:gd name="connsiteY43" fmla="*/ 3598517 h 4826362"/>
              <a:gd name="connsiteX44" fmla="*/ 7241176 w 7669439"/>
              <a:gd name="connsiteY44" fmla="*/ 3716423 h 4826362"/>
              <a:gd name="connsiteX45" fmla="*/ 7604842 w 7669439"/>
              <a:gd name="connsiteY45" fmla="*/ 3959577 h 4826362"/>
              <a:gd name="connsiteX46" fmla="*/ 7669439 w 7669439"/>
              <a:gd name="connsiteY46" fmla="*/ 3887714 h 4826362"/>
              <a:gd name="connsiteX47" fmla="*/ 6290508 w 7669439"/>
              <a:gd name="connsiteY47" fmla="*/ 2767285 h 4826362"/>
              <a:gd name="connsiteX48" fmla="*/ 4645575 w 7669439"/>
              <a:gd name="connsiteY48" fmla="*/ 1642264 h 4826362"/>
              <a:gd name="connsiteX49" fmla="*/ 3867373 w 7669439"/>
              <a:gd name="connsiteY49" fmla="*/ 1198184 h 4826362"/>
              <a:gd name="connsiteX50" fmla="*/ 3538608 w 7669439"/>
              <a:gd name="connsiteY50" fmla="*/ 753553 h 4826362"/>
              <a:gd name="connsiteX51" fmla="*/ 3064261 w 7669439"/>
              <a:gd name="connsiteY51" fmla="*/ 0 h 4826362"/>
              <a:gd name="connsiteX52" fmla="*/ 2538717 w 7669439"/>
              <a:gd name="connsiteY52" fmla="*/ 1178879 h 4826362"/>
              <a:gd name="connsiteX53" fmla="*/ 2253647 w 7669439"/>
              <a:gd name="connsiteY53" fmla="*/ 1192355 h 4826362"/>
              <a:gd name="connsiteX54" fmla="*/ 1912323 w 7669439"/>
              <a:gd name="connsiteY54" fmla="*/ 1248319 h 4826362"/>
              <a:gd name="connsiteX55" fmla="*/ 1399497 w 7669439"/>
              <a:gd name="connsiteY55" fmla="*/ 1302392 h 4826362"/>
              <a:gd name="connsiteX56" fmla="*/ 843361 w 7669439"/>
              <a:gd name="connsiteY56" fmla="*/ 1280720 h 4826362"/>
              <a:gd name="connsiteX57" fmla="*/ 666475 w 7669439"/>
              <a:gd name="connsiteY57" fmla="*/ 1533911 h 4826362"/>
              <a:gd name="connsiteX58" fmla="*/ 578827 w 7669439"/>
              <a:gd name="connsiteY58" fmla="*/ 1514528 h 4826362"/>
              <a:gd name="connsiteX59" fmla="*/ 517266 w 7669439"/>
              <a:gd name="connsiteY59" fmla="*/ 1657719 h 4826362"/>
              <a:gd name="connsiteX60" fmla="*/ 101102 w 7669439"/>
              <a:gd name="connsiteY60" fmla="*/ 1472946 h 4826362"/>
              <a:gd name="connsiteX61" fmla="*/ 104739 w 7669439"/>
              <a:gd name="connsiteY61" fmla="*/ 1659071 h 4826362"/>
              <a:gd name="connsiteX62" fmla="*/ 0 w 7669439"/>
              <a:gd name="connsiteY62" fmla="*/ 1780083 h 4826362"/>
              <a:gd name="connsiteX63" fmla="*/ 11458 w 7669439"/>
              <a:gd name="connsiteY63" fmla="*/ 1966340 h 4826362"/>
              <a:gd name="connsiteX64" fmla="*/ 145291 w 7669439"/>
              <a:gd name="connsiteY64" fmla="*/ 1962634 h 4826362"/>
              <a:gd name="connsiteX65" fmla="*/ 364227 w 7669439"/>
              <a:gd name="connsiteY65" fmla="*/ 2033174 h 4826362"/>
              <a:gd name="connsiteX66" fmla="*/ 558015 w 7669439"/>
              <a:gd name="connsiteY66" fmla="*/ 2167452 h 4826362"/>
              <a:gd name="connsiteX67" fmla="*/ 493191 w 7669439"/>
              <a:gd name="connsiteY67" fmla="*/ 2355664 h 4826362"/>
              <a:gd name="connsiteX68" fmla="*/ 730136 w 7669439"/>
              <a:gd name="connsiteY68" fmla="*/ 2585803 h 4826362"/>
              <a:gd name="connsiteX0" fmla="*/ 730136 w 7669439"/>
              <a:gd name="connsiteY0" fmla="*/ 2585803 h 4826362"/>
              <a:gd name="connsiteX1" fmla="*/ 596875 w 7669439"/>
              <a:gd name="connsiteY1" fmla="*/ 2908356 h 4826362"/>
              <a:gd name="connsiteX2" fmla="*/ 1595689 w 7669439"/>
              <a:gd name="connsiteY2" fmla="*/ 3333143 h 4826362"/>
              <a:gd name="connsiteX3" fmla="*/ 1389433 w 7669439"/>
              <a:gd name="connsiteY3" fmla="*/ 3829418 h 4826362"/>
              <a:gd name="connsiteX4" fmla="*/ 1116274 w 7669439"/>
              <a:gd name="connsiteY4" fmla="*/ 4488703 h 4826362"/>
              <a:gd name="connsiteX5" fmla="*/ 1398566 w 7669439"/>
              <a:gd name="connsiteY5" fmla="*/ 4379410 h 4826362"/>
              <a:gd name="connsiteX6" fmla="*/ 1636835 w 7669439"/>
              <a:gd name="connsiteY6" fmla="*/ 4098229 h 4826362"/>
              <a:gd name="connsiteX7" fmla="*/ 1717299 w 7669439"/>
              <a:gd name="connsiteY7" fmla="*/ 4109333 h 4826362"/>
              <a:gd name="connsiteX8" fmla="*/ 1687870 w 7669439"/>
              <a:gd name="connsiteY8" fmla="*/ 4186661 h 4826362"/>
              <a:gd name="connsiteX9" fmla="*/ 1900234 w 7669439"/>
              <a:gd name="connsiteY9" fmla="*/ 4316223 h 4826362"/>
              <a:gd name="connsiteX10" fmla="*/ 2079613 w 7669439"/>
              <a:gd name="connsiteY10" fmla="*/ 4366045 h 4826362"/>
              <a:gd name="connsiteX11" fmla="*/ 2085145 w 7669439"/>
              <a:gd name="connsiteY11" fmla="*/ 4237854 h 4826362"/>
              <a:gd name="connsiteX12" fmla="*/ 2128452 w 7669439"/>
              <a:gd name="connsiteY12" fmla="*/ 4038046 h 4826362"/>
              <a:gd name="connsiteX13" fmla="*/ 2236940 w 7669439"/>
              <a:gd name="connsiteY13" fmla="*/ 3563707 h 4826362"/>
              <a:gd name="connsiteX14" fmla="*/ 3122760 w 7669439"/>
              <a:gd name="connsiteY14" fmla="*/ 4257714 h 4826362"/>
              <a:gd name="connsiteX15" fmla="*/ 3405817 w 7669439"/>
              <a:gd name="connsiteY15" fmla="*/ 4403779 h 4826362"/>
              <a:gd name="connsiteX16" fmla="*/ 3609299 w 7669439"/>
              <a:gd name="connsiteY16" fmla="*/ 4439733 h 4826362"/>
              <a:gd name="connsiteX17" fmla="*/ 3882794 w 7669439"/>
              <a:gd name="connsiteY17" fmla="*/ 4489719 h 4826362"/>
              <a:gd name="connsiteX18" fmla="*/ 4143812 w 7669439"/>
              <a:gd name="connsiteY18" fmla="*/ 4553373 h 4826362"/>
              <a:gd name="connsiteX19" fmla="*/ 4217703 w 7669439"/>
              <a:gd name="connsiteY19" fmla="*/ 4513262 h 4826362"/>
              <a:gd name="connsiteX20" fmla="*/ 4210193 w 7669439"/>
              <a:gd name="connsiteY20" fmla="*/ 4049368 h 4826362"/>
              <a:gd name="connsiteX21" fmla="*/ 4217302 w 7669439"/>
              <a:gd name="connsiteY21" fmla="*/ 3754996 h 4826362"/>
              <a:gd name="connsiteX22" fmla="*/ 4269961 w 7669439"/>
              <a:gd name="connsiteY22" fmla="*/ 3710377 h 4826362"/>
              <a:gd name="connsiteX23" fmla="*/ 4753731 w 7669439"/>
              <a:gd name="connsiteY23" fmla="*/ 4093340 h 4826362"/>
              <a:gd name="connsiteX24" fmla="*/ 5094939 w 7669439"/>
              <a:gd name="connsiteY24" fmla="*/ 4348192 h 4826362"/>
              <a:gd name="connsiteX25" fmla="*/ 5679413 w 7669439"/>
              <a:gd name="connsiteY25" fmla="*/ 4826362 h 4826362"/>
              <a:gd name="connsiteX26" fmla="*/ 5686417 w 7669439"/>
              <a:gd name="connsiteY26" fmla="*/ 4516511 h 4826362"/>
              <a:gd name="connsiteX27" fmla="*/ 5528698 w 7669439"/>
              <a:gd name="connsiteY27" fmla="*/ 4244803 h 4826362"/>
              <a:gd name="connsiteX28" fmla="*/ 5802992 w 7669439"/>
              <a:gd name="connsiteY28" fmla="*/ 4173908 h 4826362"/>
              <a:gd name="connsiteX29" fmla="*/ 6076406 w 7669439"/>
              <a:gd name="connsiteY29" fmla="*/ 4081653 h 4826362"/>
              <a:gd name="connsiteX30" fmla="*/ 6071962 w 7669439"/>
              <a:gd name="connsiteY30" fmla="*/ 3826972 h 4826362"/>
              <a:gd name="connsiteX31" fmla="*/ 6320146 w 7669439"/>
              <a:gd name="connsiteY31" fmla="*/ 3826156 h 4826362"/>
              <a:gd name="connsiteX32" fmla="*/ 6334177 w 7669439"/>
              <a:gd name="connsiteY32" fmla="*/ 3775573 h 4826362"/>
              <a:gd name="connsiteX33" fmla="*/ 6134947 w 7669439"/>
              <a:gd name="connsiteY33" fmla="*/ 3746415 h 4826362"/>
              <a:gd name="connsiteX34" fmla="*/ 6153026 w 7669439"/>
              <a:gd name="connsiteY34" fmla="*/ 3651947 h 4826362"/>
              <a:gd name="connsiteX35" fmla="*/ 6235555 w 7669439"/>
              <a:gd name="connsiteY35" fmla="*/ 3662754 h 4826362"/>
              <a:gd name="connsiteX36" fmla="*/ 6238369 w 7669439"/>
              <a:gd name="connsiteY36" fmla="*/ 3572997 h 4826362"/>
              <a:gd name="connsiteX37" fmla="*/ 6314786 w 7669439"/>
              <a:gd name="connsiteY37" fmla="*/ 3608137 h 4826362"/>
              <a:gd name="connsiteX38" fmla="*/ 6305329 w 7669439"/>
              <a:gd name="connsiteY38" fmla="*/ 3671770 h 4826362"/>
              <a:gd name="connsiteX39" fmla="*/ 6403947 w 7669439"/>
              <a:gd name="connsiteY39" fmla="*/ 3649111 h 4826362"/>
              <a:gd name="connsiteX40" fmla="*/ 6450276 w 7669439"/>
              <a:gd name="connsiteY40" fmla="*/ 3574976 h 4826362"/>
              <a:gd name="connsiteX41" fmla="*/ 6646108 w 7669439"/>
              <a:gd name="connsiteY41" fmla="*/ 3666953 h 4826362"/>
              <a:gd name="connsiteX42" fmla="*/ 6726375 w 7669439"/>
              <a:gd name="connsiteY42" fmla="*/ 3452310 h 4826362"/>
              <a:gd name="connsiteX43" fmla="*/ 7041983 w 7669439"/>
              <a:gd name="connsiteY43" fmla="*/ 3598517 h 4826362"/>
              <a:gd name="connsiteX44" fmla="*/ 7241176 w 7669439"/>
              <a:gd name="connsiteY44" fmla="*/ 3716423 h 4826362"/>
              <a:gd name="connsiteX45" fmla="*/ 7604842 w 7669439"/>
              <a:gd name="connsiteY45" fmla="*/ 3959577 h 4826362"/>
              <a:gd name="connsiteX46" fmla="*/ 7669439 w 7669439"/>
              <a:gd name="connsiteY46" fmla="*/ 3887714 h 4826362"/>
              <a:gd name="connsiteX47" fmla="*/ 6290508 w 7669439"/>
              <a:gd name="connsiteY47" fmla="*/ 2767285 h 4826362"/>
              <a:gd name="connsiteX48" fmla="*/ 4645575 w 7669439"/>
              <a:gd name="connsiteY48" fmla="*/ 1642264 h 4826362"/>
              <a:gd name="connsiteX49" fmla="*/ 3867373 w 7669439"/>
              <a:gd name="connsiteY49" fmla="*/ 1198184 h 4826362"/>
              <a:gd name="connsiteX50" fmla="*/ 3538608 w 7669439"/>
              <a:gd name="connsiteY50" fmla="*/ 753553 h 4826362"/>
              <a:gd name="connsiteX51" fmla="*/ 3064261 w 7669439"/>
              <a:gd name="connsiteY51" fmla="*/ 0 h 4826362"/>
              <a:gd name="connsiteX52" fmla="*/ 2538717 w 7669439"/>
              <a:gd name="connsiteY52" fmla="*/ 1178879 h 4826362"/>
              <a:gd name="connsiteX53" fmla="*/ 2253647 w 7669439"/>
              <a:gd name="connsiteY53" fmla="*/ 1192355 h 4826362"/>
              <a:gd name="connsiteX54" fmla="*/ 1912323 w 7669439"/>
              <a:gd name="connsiteY54" fmla="*/ 1248319 h 4826362"/>
              <a:gd name="connsiteX55" fmla="*/ 1399497 w 7669439"/>
              <a:gd name="connsiteY55" fmla="*/ 1302392 h 4826362"/>
              <a:gd name="connsiteX56" fmla="*/ 843361 w 7669439"/>
              <a:gd name="connsiteY56" fmla="*/ 1280720 h 4826362"/>
              <a:gd name="connsiteX57" fmla="*/ 666475 w 7669439"/>
              <a:gd name="connsiteY57" fmla="*/ 1533911 h 4826362"/>
              <a:gd name="connsiteX58" fmla="*/ 578827 w 7669439"/>
              <a:gd name="connsiteY58" fmla="*/ 1514528 h 4826362"/>
              <a:gd name="connsiteX59" fmla="*/ 517266 w 7669439"/>
              <a:gd name="connsiteY59" fmla="*/ 1657719 h 4826362"/>
              <a:gd name="connsiteX60" fmla="*/ 101102 w 7669439"/>
              <a:gd name="connsiteY60" fmla="*/ 1472946 h 4826362"/>
              <a:gd name="connsiteX61" fmla="*/ 104739 w 7669439"/>
              <a:gd name="connsiteY61" fmla="*/ 1659071 h 4826362"/>
              <a:gd name="connsiteX62" fmla="*/ 0 w 7669439"/>
              <a:gd name="connsiteY62" fmla="*/ 1780083 h 4826362"/>
              <a:gd name="connsiteX63" fmla="*/ 11458 w 7669439"/>
              <a:gd name="connsiteY63" fmla="*/ 1966340 h 4826362"/>
              <a:gd name="connsiteX64" fmla="*/ 145291 w 7669439"/>
              <a:gd name="connsiteY64" fmla="*/ 1962634 h 4826362"/>
              <a:gd name="connsiteX65" fmla="*/ 364227 w 7669439"/>
              <a:gd name="connsiteY65" fmla="*/ 2033174 h 4826362"/>
              <a:gd name="connsiteX66" fmla="*/ 558015 w 7669439"/>
              <a:gd name="connsiteY66" fmla="*/ 2167452 h 4826362"/>
              <a:gd name="connsiteX67" fmla="*/ 493191 w 7669439"/>
              <a:gd name="connsiteY67" fmla="*/ 2355664 h 4826362"/>
              <a:gd name="connsiteX68" fmla="*/ 730136 w 7669439"/>
              <a:gd name="connsiteY68" fmla="*/ 2585803 h 4826362"/>
              <a:gd name="connsiteX0" fmla="*/ 730136 w 7669439"/>
              <a:gd name="connsiteY0" fmla="*/ 2585803 h 4826362"/>
              <a:gd name="connsiteX1" fmla="*/ 596875 w 7669439"/>
              <a:gd name="connsiteY1" fmla="*/ 2908356 h 4826362"/>
              <a:gd name="connsiteX2" fmla="*/ 1595689 w 7669439"/>
              <a:gd name="connsiteY2" fmla="*/ 3333143 h 4826362"/>
              <a:gd name="connsiteX3" fmla="*/ 1389433 w 7669439"/>
              <a:gd name="connsiteY3" fmla="*/ 3829418 h 4826362"/>
              <a:gd name="connsiteX4" fmla="*/ 1116274 w 7669439"/>
              <a:gd name="connsiteY4" fmla="*/ 4488703 h 4826362"/>
              <a:gd name="connsiteX5" fmla="*/ 1398566 w 7669439"/>
              <a:gd name="connsiteY5" fmla="*/ 4379410 h 4826362"/>
              <a:gd name="connsiteX6" fmla="*/ 1636835 w 7669439"/>
              <a:gd name="connsiteY6" fmla="*/ 4098229 h 4826362"/>
              <a:gd name="connsiteX7" fmla="*/ 1717299 w 7669439"/>
              <a:gd name="connsiteY7" fmla="*/ 4109333 h 4826362"/>
              <a:gd name="connsiteX8" fmla="*/ 1687870 w 7669439"/>
              <a:gd name="connsiteY8" fmla="*/ 4186661 h 4826362"/>
              <a:gd name="connsiteX9" fmla="*/ 1914554 w 7669439"/>
              <a:gd name="connsiteY9" fmla="*/ 4263720 h 4826362"/>
              <a:gd name="connsiteX10" fmla="*/ 2079613 w 7669439"/>
              <a:gd name="connsiteY10" fmla="*/ 4366045 h 4826362"/>
              <a:gd name="connsiteX11" fmla="*/ 2085145 w 7669439"/>
              <a:gd name="connsiteY11" fmla="*/ 4237854 h 4826362"/>
              <a:gd name="connsiteX12" fmla="*/ 2128452 w 7669439"/>
              <a:gd name="connsiteY12" fmla="*/ 4038046 h 4826362"/>
              <a:gd name="connsiteX13" fmla="*/ 2236940 w 7669439"/>
              <a:gd name="connsiteY13" fmla="*/ 3563707 h 4826362"/>
              <a:gd name="connsiteX14" fmla="*/ 3122760 w 7669439"/>
              <a:gd name="connsiteY14" fmla="*/ 4257714 h 4826362"/>
              <a:gd name="connsiteX15" fmla="*/ 3405817 w 7669439"/>
              <a:gd name="connsiteY15" fmla="*/ 4403779 h 4826362"/>
              <a:gd name="connsiteX16" fmla="*/ 3609299 w 7669439"/>
              <a:gd name="connsiteY16" fmla="*/ 4439733 h 4826362"/>
              <a:gd name="connsiteX17" fmla="*/ 3882794 w 7669439"/>
              <a:gd name="connsiteY17" fmla="*/ 4489719 h 4826362"/>
              <a:gd name="connsiteX18" fmla="*/ 4143812 w 7669439"/>
              <a:gd name="connsiteY18" fmla="*/ 4553373 h 4826362"/>
              <a:gd name="connsiteX19" fmla="*/ 4217703 w 7669439"/>
              <a:gd name="connsiteY19" fmla="*/ 4513262 h 4826362"/>
              <a:gd name="connsiteX20" fmla="*/ 4210193 w 7669439"/>
              <a:gd name="connsiteY20" fmla="*/ 4049368 h 4826362"/>
              <a:gd name="connsiteX21" fmla="*/ 4217302 w 7669439"/>
              <a:gd name="connsiteY21" fmla="*/ 3754996 h 4826362"/>
              <a:gd name="connsiteX22" fmla="*/ 4269961 w 7669439"/>
              <a:gd name="connsiteY22" fmla="*/ 3710377 h 4826362"/>
              <a:gd name="connsiteX23" fmla="*/ 4753731 w 7669439"/>
              <a:gd name="connsiteY23" fmla="*/ 4093340 h 4826362"/>
              <a:gd name="connsiteX24" fmla="*/ 5094939 w 7669439"/>
              <a:gd name="connsiteY24" fmla="*/ 4348192 h 4826362"/>
              <a:gd name="connsiteX25" fmla="*/ 5679413 w 7669439"/>
              <a:gd name="connsiteY25" fmla="*/ 4826362 h 4826362"/>
              <a:gd name="connsiteX26" fmla="*/ 5686417 w 7669439"/>
              <a:gd name="connsiteY26" fmla="*/ 4516511 h 4826362"/>
              <a:gd name="connsiteX27" fmla="*/ 5528698 w 7669439"/>
              <a:gd name="connsiteY27" fmla="*/ 4244803 h 4826362"/>
              <a:gd name="connsiteX28" fmla="*/ 5802992 w 7669439"/>
              <a:gd name="connsiteY28" fmla="*/ 4173908 h 4826362"/>
              <a:gd name="connsiteX29" fmla="*/ 6076406 w 7669439"/>
              <a:gd name="connsiteY29" fmla="*/ 4081653 h 4826362"/>
              <a:gd name="connsiteX30" fmla="*/ 6071962 w 7669439"/>
              <a:gd name="connsiteY30" fmla="*/ 3826972 h 4826362"/>
              <a:gd name="connsiteX31" fmla="*/ 6320146 w 7669439"/>
              <a:gd name="connsiteY31" fmla="*/ 3826156 h 4826362"/>
              <a:gd name="connsiteX32" fmla="*/ 6334177 w 7669439"/>
              <a:gd name="connsiteY32" fmla="*/ 3775573 h 4826362"/>
              <a:gd name="connsiteX33" fmla="*/ 6134947 w 7669439"/>
              <a:gd name="connsiteY33" fmla="*/ 3746415 h 4826362"/>
              <a:gd name="connsiteX34" fmla="*/ 6153026 w 7669439"/>
              <a:gd name="connsiteY34" fmla="*/ 3651947 h 4826362"/>
              <a:gd name="connsiteX35" fmla="*/ 6235555 w 7669439"/>
              <a:gd name="connsiteY35" fmla="*/ 3662754 h 4826362"/>
              <a:gd name="connsiteX36" fmla="*/ 6238369 w 7669439"/>
              <a:gd name="connsiteY36" fmla="*/ 3572997 h 4826362"/>
              <a:gd name="connsiteX37" fmla="*/ 6314786 w 7669439"/>
              <a:gd name="connsiteY37" fmla="*/ 3608137 h 4826362"/>
              <a:gd name="connsiteX38" fmla="*/ 6305329 w 7669439"/>
              <a:gd name="connsiteY38" fmla="*/ 3671770 h 4826362"/>
              <a:gd name="connsiteX39" fmla="*/ 6403947 w 7669439"/>
              <a:gd name="connsiteY39" fmla="*/ 3649111 h 4826362"/>
              <a:gd name="connsiteX40" fmla="*/ 6450276 w 7669439"/>
              <a:gd name="connsiteY40" fmla="*/ 3574976 h 4826362"/>
              <a:gd name="connsiteX41" fmla="*/ 6646108 w 7669439"/>
              <a:gd name="connsiteY41" fmla="*/ 3666953 h 4826362"/>
              <a:gd name="connsiteX42" fmla="*/ 6726375 w 7669439"/>
              <a:gd name="connsiteY42" fmla="*/ 3452310 h 4826362"/>
              <a:gd name="connsiteX43" fmla="*/ 7041983 w 7669439"/>
              <a:gd name="connsiteY43" fmla="*/ 3598517 h 4826362"/>
              <a:gd name="connsiteX44" fmla="*/ 7241176 w 7669439"/>
              <a:gd name="connsiteY44" fmla="*/ 3716423 h 4826362"/>
              <a:gd name="connsiteX45" fmla="*/ 7604842 w 7669439"/>
              <a:gd name="connsiteY45" fmla="*/ 3959577 h 4826362"/>
              <a:gd name="connsiteX46" fmla="*/ 7669439 w 7669439"/>
              <a:gd name="connsiteY46" fmla="*/ 3887714 h 4826362"/>
              <a:gd name="connsiteX47" fmla="*/ 6290508 w 7669439"/>
              <a:gd name="connsiteY47" fmla="*/ 2767285 h 4826362"/>
              <a:gd name="connsiteX48" fmla="*/ 4645575 w 7669439"/>
              <a:gd name="connsiteY48" fmla="*/ 1642264 h 4826362"/>
              <a:gd name="connsiteX49" fmla="*/ 3867373 w 7669439"/>
              <a:gd name="connsiteY49" fmla="*/ 1198184 h 4826362"/>
              <a:gd name="connsiteX50" fmla="*/ 3538608 w 7669439"/>
              <a:gd name="connsiteY50" fmla="*/ 753553 h 4826362"/>
              <a:gd name="connsiteX51" fmla="*/ 3064261 w 7669439"/>
              <a:gd name="connsiteY51" fmla="*/ 0 h 4826362"/>
              <a:gd name="connsiteX52" fmla="*/ 2538717 w 7669439"/>
              <a:gd name="connsiteY52" fmla="*/ 1178879 h 4826362"/>
              <a:gd name="connsiteX53" fmla="*/ 2253647 w 7669439"/>
              <a:gd name="connsiteY53" fmla="*/ 1192355 h 4826362"/>
              <a:gd name="connsiteX54" fmla="*/ 1912323 w 7669439"/>
              <a:gd name="connsiteY54" fmla="*/ 1248319 h 4826362"/>
              <a:gd name="connsiteX55" fmla="*/ 1399497 w 7669439"/>
              <a:gd name="connsiteY55" fmla="*/ 1302392 h 4826362"/>
              <a:gd name="connsiteX56" fmla="*/ 843361 w 7669439"/>
              <a:gd name="connsiteY56" fmla="*/ 1280720 h 4826362"/>
              <a:gd name="connsiteX57" fmla="*/ 666475 w 7669439"/>
              <a:gd name="connsiteY57" fmla="*/ 1533911 h 4826362"/>
              <a:gd name="connsiteX58" fmla="*/ 578827 w 7669439"/>
              <a:gd name="connsiteY58" fmla="*/ 1514528 h 4826362"/>
              <a:gd name="connsiteX59" fmla="*/ 517266 w 7669439"/>
              <a:gd name="connsiteY59" fmla="*/ 1657719 h 4826362"/>
              <a:gd name="connsiteX60" fmla="*/ 101102 w 7669439"/>
              <a:gd name="connsiteY60" fmla="*/ 1472946 h 4826362"/>
              <a:gd name="connsiteX61" fmla="*/ 104739 w 7669439"/>
              <a:gd name="connsiteY61" fmla="*/ 1659071 h 4826362"/>
              <a:gd name="connsiteX62" fmla="*/ 0 w 7669439"/>
              <a:gd name="connsiteY62" fmla="*/ 1780083 h 4826362"/>
              <a:gd name="connsiteX63" fmla="*/ 11458 w 7669439"/>
              <a:gd name="connsiteY63" fmla="*/ 1966340 h 4826362"/>
              <a:gd name="connsiteX64" fmla="*/ 145291 w 7669439"/>
              <a:gd name="connsiteY64" fmla="*/ 1962634 h 4826362"/>
              <a:gd name="connsiteX65" fmla="*/ 364227 w 7669439"/>
              <a:gd name="connsiteY65" fmla="*/ 2033174 h 4826362"/>
              <a:gd name="connsiteX66" fmla="*/ 558015 w 7669439"/>
              <a:gd name="connsiteY66" fmla="*/ 2167452 h 4826362"/>
              <a:gd name="connsiteX67" fmla="*/ 493191 w 7669439"/>
              <a:gd name="connsiteY67" fmla="*/ 2355664 h 4826362"/>
              <a:gd name="connsiteX68" fmla="*/ 730136 w 7669439"/>
              <a:gd name="connsiteY68" fmla="*/ 2585803 h 4826362"/>
              <a:gd name="connsiteX0" fmla="*/ 730136 w 7669439"/>
              <a:gd name="connsiteY0" fmla="*/ 2585803 h 4826362"/>
              <a:gd name="connsiteX1" fmla="*/ 596875 w 7669439"/>
              <a:gd name="connsiteY1" fmla="*/ 2908356 h 4826362"/>
              <a:gd name="connsiteX2" fmla="*/ 1595689 w 7669439"/>
              <a:gd name="connsiteY2" fmla="*/ 3333143 h 4826362"/>
              <a:gd name="connsiteX3" fmla="*/ 1389433 w 7669439"/>
              <a:gd name="connsiteY3" fmla="*/ 3829418 h 4826362"/>
              <a:gd name="connsiteX4" fmla="*/ 1116274 w 7669439"/>
              <a:gd name="connsiteY4" fmla="*/ 4488703 h 4826362"/>
              <a:gd name="connsiteX5" fmla="*/ 1398566 w 7669439"/>
              <a:gd name="connsiteY5" fmla="*/ 4379410 h 4826362"/>
              <a:gd name="connsiteX6" fmla="*/ 1636835 w 7669439"/>
              <a:gd name="connsiteY6" fmla="*/ 4098229 h 4826362"/>
              <a:gd name="connsiteX7" fmla="*/ 1717299 w 7669439"/>
              <a:gd name="connsiteY7" fmla="*/ 4109333 h 4826362"/>
              <a:gd name="connsiteX8" fmla="*/ 1697416 w 7669439"/>
              <a:gd name="connsiteY8" fmla="*/ 4181888 h 4826362"/>
              <a:gd name="connsiteX9" fmla="*/ 1914554 w 7669439"/>
              <a:gd name="connsiteY9" fmla="*/ 4263720 h 4826362"/>
              <a:gd name="connsiteX10" fmla="*/ 2079613 w 7669439"/>
              <a:gd name="connsiteY10" fmla="*/ 4366045 h 4826362"/>
              <a:gd name="connsiteX11" fmla="*/ 2085145 w 7669439"/>
              <a:gd name="connsiteY11" fmla="*/ 4237854 h 4826362"/>
              <a:gd name="connsiteX12" fmla="*/ 2128452 w 7669439"/>
              <a:gd name="connsiteY12" fmla="*/ 4038046 h 4826362"/>
              <a:gd name="connsiteX13" fmla="*/ 2236940 w 7669439"/>
              <a:gd name="connsiteY13" fmla="*/ 3563707 h 4826362"/>
              <a:gd name="connsiteX14" fmla="*/ 3122760 w 7669439"/>
              <a:gd name="connsiteY14" fmla="*/ 4257714 h 4826362"/>
              <a:gd name="connsiteX15" fmla="*/ 3405817 w 7669439"/>
              <a:gd name="connsiteY15" fmla="*/ 4403779 h 4826362"/>
              <a:gd name="connsiteX16" fmla="*/ 3609299 w 7669439"/>
              <a:gd name="connsiteY16" fmla="*/ 4439733 h 4826362"/>
              <a:gd name="connsiteX17" fmla="*/ 3882794 w 7669439"/>
              <a:gd name="connsiteY17" fmla="*/ 4489719 h 4826362"/>
              <a:gd name="connsiteX18" fmla="*/ 4143812 w 7669439"/>
              <a:gd name="connsiteY18" fmla="*/ 4553373 h 4826362"/>
              <a:gd name="connsiteX19" fmla="*/ 4217703 w 7669439"/>
              <a:gd name="connsiteY19" fmla="*/ 4513262 h 4826362"/>
              <a:gd name="connsiteX20" fmla="*/ 4210193 w 7669439"/>
              <a:gd name="connsiteY20" fmla="*/ 4049368 h 4826362"/>
              <a:gd name="connsiteX21" fmla="*/ 4217302 w 7669439"/>
              <a:gd name="connsiteY21" fmla="*/ 3754996 h 4826362"/>
              <a:gd name="connsiteX22" fmla="*/ 4269961 w 7669439"/>
              <a:gd name="connsiteY22" fmla="*/ 3710377 h 4826362"/>
              <a:gd name="connsiteX23" fmla="*/ 4753731 w 7669439"/>
              <a:gd name="connsiteY23" fmla="*/ 4093340 h 4826362"/>
              <a:gd name="connsiteX24" fmla="*/ 5094939 w 7669439"/>
              <a:gd name="connsiteY24" fmla="*/ 4348192 h 4826362"/>
              <a:gd name="connsiteX25" fmla="*/ 5679413 w 7669439"/>
              <a:gd name="connsiteY25" fmla="*/ 4826362 h 4826362"/>
              <a:gd name="connsiteX26" fmla="*/ 5686417 w 7669439"/>
              <a:gd name="connsiteY26" fmla="*/ 4516511 h 4826362"/>
              <a:gd name="connsiteX27" fmla="*/ 5528698 w 7669439"/>
              <a:gd name="connsiteY27" fmla="*/ 4244803 h 4826362"/>
              <a:gd name="connsiteX28" fmla="*/ 5802992 w 7669439"/>
              <a:gd name="connsiteY28" fmla="*/ 4173908 h 4826362"/>
              <a:gd name="connsiteX29" fmla="*/ 6076406 w 7669439"/>
              <a:gd name="connsiteY29" fmla="*/ 4081653 h 4826362"/>
              <a:gd name="connsiteX30" fmla="*/ 6071962 w 7669439"/>
              <a:gd name="connsiteY30" fmla="*/ 3826972 h 4826362"/>
              <a:gd name="connsiteX31" fmla="*/ 6320146 w 7669439"/>
              <a:gd name="connsiteY31" fmla="*/ 3826156 h 4826362"/>
              <a:gd name="connsiteX32" fmla="*/ 6334177 w 7669439"/>
              <a:gd name="connsiteY32" fmla="*/ 3775573 h 4826362"/>
              <a:gd name="connsiteX33" fmla="*/ 6134947 w 7669439"/>
              <a:gd name="connsiteY33" fmla="*/ 3746415 h 4826362"/>
              <a:gd name="connsiteX34" fmla="*/ 6153026 w 7669439"/>
              <a:gd name="connsiteY34" fmla="*/ 3651947 h 4826362"/>
              <a:gd name="connsiteX35" fmla="*/ 6235555 w 7669439"/>
              <a:gd name="connsiteY35" fmla="*/ 3662754 h 4826362"/>
              <a:gd name="connsiteX36" fmla="*/ 6238369 w 7669439"/>
              <a:gd name="connsiteY36" fmla="*/ 3572997 h 4826362"/>
              <a:gd name="connsiteX37" fmla="*/ 6314786 w 7669439"/>
              <a:gd name="connsiteY37" fmla="*/ 3608137 h 4826362"/>
              <a:gd name="connsiteX38" fmla="*/ 6305329 w 7669439"/>
              <a:gd name="connsiteY38" fmla="*/ 3671770 h 4826362"/>
              <a:gd name="connsiteX39" fmla="*/ 6403947 w 7669439"/>
              <a:gd name="connsiteY39" fmla="*/ 3649111 h 4826362"/>
              <a:gd name="connsiteX40" fmla="*/ 6450276 w 7669439"/>
              <a:gd name="connsiteY40" fmla="*/ 3574976 h 4826362"/>
              <a:gd name="connsiteX41" fmla="*/ 6646108 w 7669439"/>
              <a:gd name="connsiteY41" fmla="*/ 3666953 h 4826362"/>
              <a:gd name="connsiteX42" fmla="*/ 6726375 w 7669439"/>
              <a:gd name="connsiteY42" fmla="*/ 3452310 h 4826362"/>
              <a:gd name="connsiteX43" fmla="*/ 7041983 w 7669439"/>
              <a:gd name="connsiteY43" fmla="*/ 3598517 h 4826362"/>
              <a:gd name="connsiteX44" fmla="*/ 7241176 w 7669439"/>
              <a:gd name="connsiteY44" fmla="*/ 3716423 h 4826362"/>
              <a:gd name="connsiteX45" fmla="*/ 7604842 w 7669439"/>
              <a:gd name="connsiteY45" fmla="*/ 3959577 h 4826362"/>
              <a:gd name="connsiteX46" fmla="*/ 7669439 w 7669439"/>
              <a:gd name="connsiteY46" fmla="*/ 3887714 h 4826362"/>
              <a:gd name="connsiteX47" fmla="*/ 6290508 w 7669439"/>
              <a:gd name="connsiteY47" fmla="*/ 2767285 h 4826362"/>
              <a:gd name="connsiteX48" fmla="*/ 4645575 w 7669439"/>
              <a:gd name="connsiteY48" fmla="*/ 1642264 h 4826362"/>
              <a:gd name="connsiteX49" fmla="*/ 3867373 w 7669439"/>
              <a:gd name="connsiteY49" fmla="*/ 1198184 h 4826362"/>
              <a:gd name="connsiteX50" fmla="*/ 3538608 w 7669439"/>
              <a:gd name="connsiteY50" fmla="*/ 753553 h 4826362"/>
              <a:gd name="connsiteX51" fmla="*/ 3064261 w 7669439"/>
              <a:gd name="connsiteY51" fmla="*/ 0 h 4826362"/>
              <a:gd name="connsiteX52" fmla="*/ 2538717 w 7669439"/>
              <a:gd name="connsiteY52" fmla="*/ 1178879 h 4826362"/>
              <a:gd name="connsiteX53" fmla="*/ 2253647 w 7669439"/>
              <a:gd name="connsiteY53" fmla="*/ 1192355 h 4826362"/>
              <a:gd name="connsiteX54" fmla="*/ 1912323 w 7669439"/>
              <a:gd name="connsiteY54" fmla="*/ 1248319 h 4826362"/>
              <a:gd name="connsiteX55" fmla="*/ 1399497 w 7669439"/>
              <a:gd name="connsiteY55" fmla="*/ 1302392 h 4826362"/>
              <a:gd name="connsiteX56" fmla="*/ 843361 w 7669439"/>
              <a:gd name="connsiteY56" fmla="*/ 1280720 h 4826362"/>
              <a:gd name="connsiteX57" fmla="*/ 666475 w 7669439"/>
              <a:gd name="connsiteY57" fmla="*/ 1533911 h 4826362"/>
              <a:gd name="connsiteX58" fmla="*/ 578827 w 7669439"/>
              <a:gd name="connsiteY58" fmla="*/ 1514528 h 4826362"/>
              <a:gd name="connsiteX59" fmla="*/ 517266 w 7669439"/>
              <a:gd name="connsiteY59" fmla="*/ 1657719 h 4826362"/>
              <a:gd name="connsiteX60" fmla="*/ 101102 w 7669439"/>
              <a:gd name="connsiteY60" fmla="*/ 1472946 h 4826362"/>
              <a:gd name="connsiteX61" fmla="*/ 104739 w 7669439"/>
              <a:gd name="connsiteY61" fmla="*/ 1659071 h 4826362"/>
              <a:gd name="connsiteX62" fmla="*/ 0 w 7669439"/>
              <a:gd name="connsiteY62" fmla="*/ 1780083 h 4826362"/>
              <a:gd name="connsiteX63" fmla="*/ 11458 w 7669439"/>
              <a:gd name="connsiteY63" fmla="*/ 1966340 h 4826362"/>
              <a:gd name="connsiteX64" fmla="*/ 145291 w 7669439"/>
              <a:gd name="connsiteY64" fmla="*/ 1962634 h 4826362"/>
              <a:gd name="connsiteX65" fmla="*/ 364227 w 7669439"/>
              <a:gd name="connsiteY65" fmla="*/ 2033174 h 4826362"/>
              <a:gd name="connsiteX66" fmla="*/ 558015 w 7669439"/>
              <a:gd name="connsiteY66" fmla="*/ 2167452 h 4826362"/>
              <a:gd name="connsiteX67" fmla="*/ 493191 w 7669439"/>
              <a:gd name="connsiteY67" fmla="*/ 2355664 h 4826362"/>
              <a:gd name="connsiteX68" fmla="*/ 730136 w 7669439"/>
              <a:gd name="connsiteY68" fmla="*/ 2585803 h 4826362"/>
              <a:gd name="connsiteX0" fmla="*/ 730136 w 7669439"/>
              <a:gd name="connsiteY0" fmla="*/ 2585803 h 4826362"/>
              <a:gd name="connsiteX1" fmla="*/ 596875 w 7669439"/>
              <a:gd name="connsiteY1" fmla="*/ 2908356 h 4826362"/>
              <a:gd name="connsiteX2" fmla="*/ 1595689 w 7669439"/>
              <a:gd name="connsiteY2" fmla="*/ 3333143 h 4826362"/>
              <a:gd name="connsiteX3" fmla="*/ 1389433 w 7669439"/>
              <a:gd name="connsiteY3" fmla="*/ 3829418 h 4826362"/>
              <a:gd name="connsiteX4" fmla="*/ 1116274 w 7669439"/>
              <a:gd name="connsiteY4" fmla="*/ 4488703 h 4826362"/>
              <a:gd name="connsiteX5" fmla="*/ 1398566 w 7669439"/>
              <a:gd name="connsiteY5" fmla="*/ 4379410 h 4826362"/>
              <a:gd name="connsiteX6" fmla="*/ 1636835 w 7669439"/>
              <a:gd name="connsiteY6" fmla="*/ 4098229 h 4826362"/>
              <a:gd name="connsiteX7" fmla="*/ 1717299 w 7669439"/>
              <a:gd name="connsiteY7" fmla="*/ 4109333 h 4826362"/>
              <a:gd name="connsiteX8" fmla="*/ 1697416 w 7669439"/>
              <a:gd name="connsiteY8" fmla="*/ 4181888 h 4826362"/>
              <a:gd name="connsiteX9" fmla="*/ 1914554 w 7669439"/>
              <a:gd name="connsiteY9" fmla="*/ 4263720 h 4826362"/>
              <a:gd name="connsiteX10" fmla="*/ 2113025 w 7669439"/>
              <a:gd name="connsiteY10" fmla="*/ 4375591 h 4826362"/>
              <a:gd name="connsiteX11" fmla="*/ 2085145 w 7669439"/>
              <a:gd name="connsiteY11" fmla="*/ 4237854 h 4826362"/>
              <a:gd name="connsiteX12" fmla="*/ 2128452 w 7669439"/>
              <a:gd name="connsiteY12" fmla="*/ 4038046 h 4826362"/>
              <a:gd name="connsiteX13" fmla="*/ 2236940 w 7669439"/>
              <a:gd name="connsiteY13" fmla="*/ 3563707 h 4826362"/>
              <a:gd name="connsiteX14" fmla="*/ 3122760 w 7669439"/>
              <a:gd name="connsiteY14" fmla="*/ 4257714 h 4826362"/>
              <a:gd name="connsiteX15" fmla="*/ 3405817 w 7669439"/>
              <a:gd name="connsiteY15" fmla="*/ 4403779 h 4826362"/>
              <a:gd name="connsiteX16" fmla="*/ 3609299 w 7669439"/>
              <a:gd name="connsiteY16" fmla="*/ 4439733 h 4826362"/>
              <a:gd name="connsiteX17" fmla="*/ 3882794 w 7669439"/>
              <a:gd name="connsiteY17" fmla="*/ 4489719 h 4826362"/>
              <a:gd name="connsiteX18" fmla="*/ 4143812 w 7669439"/>
              <a:gd name="connsiteY18" fmla="*/ 4553373 h 4826362"/>
              <a:gd name="connsiteX19" fmla="*/ 4217703 w 7669439"/>
              <a:gd name="connsiteY19" fmla="*/ 4513262 h 4826362"/>
              <a:gd name="connsiteX20" fmla="*/ 4210193 w 7669439"/>
              <a:gd name="connsiteY20" fmla="*/ 4049368 h 4826362"/>
              <a:gd name="connsiteX21" fmla="*/ 4217302 w 7669439"/>
              <a:gd name="connsiteY21" fmla="*/ 3754996 h 4826362"/>
              <a:gd name="connsiteX22" fmla="*/ 4269961 w 7669439"/>
              <a:gd name="connsiteY22" fmla="*/ 3710377 h 4826362"/>
              <a:gd name="connsiteX23" fmla="*/ 4753731 w 7669439"/>
              <a:gd name="connsiteY23" fmla="*/ 4093340 h 4826362"/>
              <a:gd name="connsiteX24" fmla="*/ 5094939 w 7669439"/>
              <a:gd name="connsiteY24" fmla="*/ 4348192 h 4826362"/>
              <a:gd name="connsiteX25" fmla="*/ 5679413 w 7669439"/>
              <a:gd name="connsiteY25" fmla="*/ 4826362 h 4826362"/>
              <a:gd name="connsiteX26" fmla="*/ 5686417 w 7669439"/>
              <a:gd name="connsiteY26" fmla="*/ 4516511 h 4826362"/>
              <a:gd name="connsiteX27" fmla="*/ 5528698 w 7669439"/>
              <a:gd name="connsiteY27" fmla="*/ 4244803 h 4826362"/>
              <a:gd name="connsiteX28" fmla="*/ 5802992 w 7669439"/>
              <a:gd name="connsiteY28" fmla="*/ 4173908 h 4826362"/>
              <a:gd name="connsiteX29" fmla="*/ 6076406 w 7669439"/>
              <a:gd name="connsiteY29" fmla="*/ 4081653 h 4826362"/>
              <a:gd name="connsiteX30" fmla="*/ 6071962 w 7669439"/>
              <a:gd name="connsiteY30" fmla="*/ 3826972 h 4826362"/>
              <a:gd name="connsiteX31" fmla="*/ 6320146 w 7669439"/>
              <a:gd name="connsiteY31" fmla="*/ 3826156 h 4826362"/>
              <a:gd name="connsiteX32" fmla="*/ 6334177 w 7669439"/>
              <a:gd name="connsiteY32" fmla="*/ 3775573 h 4826362"/>
              <a:gd name="connsiteX33" fmla="*/ 6134947 w 7669439"/>
              <a:gd name="connsiteY33" fmla="*/ 3746415 h 4826362"/>
              <a:gd name="connsiteX34" fmla="*/ 6153026 w 7669439"/>
              <a:gd name="connsiteY34" fmla="*/ 3651947 h 4826362"/>
              <a:gd name="connsiteX35" fmla="*/ 6235555 w 7669439"/>
              <a:gd name="connsiteY35" fmla="*/ 3662754 h 4826362"/>
              <a:gd name="connsiteX36" fmla="*/ 6238369 w 7669439"/>
              <a:gd name="connsiteY36" fmla="*/ 3572997 h 4826362"/>
              <a:gd name="connsiteX37" fmla="*/ 6314786 w 7669439"/>
              <a:gd name="connsiteY37" fmla="*/ 3608137 h 4826362"/>
              <a:gd name="connsiteX38" fmla="*/ 6305329 w 7669439"/>
              <a:gd name="connsiteY38" fmla="*/ 3671770 h 4826362"/>
              <a:gd name="connsiteX39" fmla="*/ 6403947 w 7669439"/>
              <a:gd name="connsiteY39" fmla="*/ 3649111 h 4826362"/>
              <a:gd name="connsiteX40" fmla="*/ 6450276 w 7669439"/>
              <a:gd name="connsiteY40" fmla="*/ 3574976 h 4826362"/>
              <a:gd name="connsiteX41" fmla="*/ 6646108 w 7669439"/>
              <a:gd name="connsiteY41" fmla="*/ 3666953 h 4826362"/>
              <a:gd name="connsiteX42" fmla="*/ 6726375 w 7669439"/>
              <a:gd name="connsiteY42" fmla="*/ 3452310 h 4826362"/>
              <a:gd name="connsiteX43" fmla="*/ 7041983 w 7669439"/>
              <a:gd name="connsiteY43" fmla="*/ 3598517 h 4826362"/>
              <a:gd name="connsiteX44" fmla="*/ 7241176 w 7669439"/>
              <a:gd name="connsiteY44" fmla="*/ 3716423 h 4826362"/>
              <a:gd name="connsiteX45" fmla="*/ 7604842 w 7669439"/>
              <a:gd name="connsiteY45" fmla="*/ 3959577 h 4826362"/>
              <a:gd name="connsiteX46" fmla="*/ 7669439 w 7669439"/>
              <a:gd name="connsiteY46" fmla="*/ 3887714 h 4826362"/>
              <a:gd name="connsiteX47" fmla="*/ 6290508 w 7669439"/>
              <a:gd name="connsiteY47" fmla="*/ 2767285 h 4826362"/>
              <a:gd name="connsiteX48" fmla="*/ 4645575 w 7669439"/>
              <a:gd name="connsiteY48" fmla="*/ 1642264 h 4826362"/>
              <a:gd name="connsiteX49" fmla="*/ 3867373 w 7669439"/>
              <a:gd name="connsiteY49" fmla="*/ 1198184 h 4826362"/>
              <a:gd name="connsiteX50" fmla="*/ 3538608 w 7669439"/>
              <a:gd name="connsiteY50" fmla="*/ 753553 h 4826362"/>
              <a:gd name="connsiteX51" fmla="*/ 3064261 w 7669439"/>
              <a:gd name="connsiteY51" fmla="*/ 0 h 4826362"/>
              <a:gd name="connsiteX52" fmla="*/ 2538717 w 7669439"/>
              <a:gd name="connsiteY52" fmla="*/ 1178879 h 4826362"/>
              <a:gd name="connsiteX53" fmla="*/ 2253647 w 7669439"/>
              <a:gd name="connsiteY53" fmla="*/ 1192355 h 4826362"/>
              <a:gd name="connsiteX54" fmla="*/ 1912323 w 7669439"/>
              <a:gd name="connsiteY54" fmla="*/ 1248319 h 4826362"/>
              <a:gd name="connsiteX55" fmla="*/ 1399497 w 7669439"/>
              <a:gd name="connsiteY55" fmla="*/ 1302392 h 4826362"/>
              <a:gd name="connsiteX56" fmla="*/ 843361 w 7669439"/>
              <a:gd name="connsiteY56" fmla="*/ 1280720 h 4826362"/>
              <a:gd name="connsiteX57" fmla="*/ 666475 w 7669439"/>
              <a:gd name="connsiteY57" fmla="*/ 1533911 h 4826362"/>
              <a:gd name="connsiteX58" fmla="*/ 578827 w 7669439"/>
              <a:gd name="connsiteY58" fmla="*/ 1514528 h 4826362"/>
              <a:gd name="connsiteX59" fmla="*/ 517266 w 7669439"/>
              <a:gd name="connsiteY59" fmla="*/ 1657719 h 4826362"/>
              <a:gd name="connsiteX60" fmla="*/ 101102 w 7669439"/>
              <a:gd name="connsiteY60" fmla="*/ 1472946 h 4826362"/>
              <a:gd name="connsiteX61" fmla="*/ 104739 w 7669439"/>
              <a:gd name="connsiteY61" fmla="*/ 1659071 h 4826362"/>
              <a:gd name="connsiteX62" fmla="*/ 0 w 7669439"/>
              <a:gd name="connsiteY62" fmla="*/ 1780083 h 4826362"/>
              <a:gd name="connsiteX63" fmla="*/ 11458 w 7669439"/>
              <a:gd name="connsiteY63" fmla="*/ 1966340 h 4826362"/>
              <a:gd name="connsiteX64" fmla="*/ 145291 w 7669439"/>
              <a:gd name="connsiteY64" fmla="*/ 1962634 h 4826362"/>
              <a:gd name="connsiteX65" fmla="*/ 364227 w 7669439"/>
              <a:gd name="connsiteY65" fmla="*/ 2033174 h 4826362"/>
              <a:gd name="connsiteX66" fmla="*/ 558015 w 7669439"/>
              <a:gd name="connsiteY66" fmla="*/ 2167452 h 4826362"/>
              <a:gd name="connsiteX67" fmla="*/ 493191 w 7669439"/>
              <a:gd name="connsiteY67" fmla="*/ 2355664 h 4826362"/>
              <a:gd name="connsiteX68" fmla="*/ 730136 w 7669439"/>
              <a:gd name="connsiteY68" fmla="*/ 2585803 h 4826362"/>
              <a:gd name="connsiteX0" fmla="*/ 730136 w 7669439"/>
              <a:gd name="connsiteY0" fmla="*/ 2585803 h 4826362"/>
              <a:gd name="connsiteX1" fmla="*/ 596875 w 7669439"/>
              <a:gd name="connsiteY1" fmla="*/ 2908356 h 4826362"/>
              <a:gd name="connsiteX2" fmla="*/ 1595689 w 7669439"/>
              <a:gd name="connsiteY2" fmla="*/ 3333143 h 4826362"/>
              <a:gd name="connsiteX3" fmla="*/ 1389433 w 7669439"/>
              <a:gd name="connsiteY3" fmla="*/ 3829418 h 4826362"/>
              <a:gd name="connsiteX4" fmla="*/ 1116274 w 7669439"/>
              <a:gd name="connsiteY4" fmla="*/ 4488703 h 4826362"/>
              <a:gd name="connsiteX5" fmla="*/ 1398566 w 7669439"/>
              <a:gd name="connsiteY5" fmla="*/ 4379410 h 4826362"/>
              <a:gd name="connsiteX6" fmla="*/ 1636835 w 7669439"/>
              <a:gd name="connsiteY6" fmla="*/ 4098229 h 4826362"/>
              <a:gd name="connsiteX7" fmla="*/ 1717299 w 7669439"/>
              <a:gd name="connsiteY7" fmla="*/ 4109333 h 4826362"/>
              <a:gd name="connsiteX8" fmla="*/ 1697416 w 7669439"/>
              <a:gd name="connsiteY8" fmla="*/ 4181888 h 4826362"/>
              <a:gd name="connsiteX9" fmla="*/ 1914554 w 7669439"/>
              <a:gd name="connsiteY9" fmla="*/ 4263720 h 4826362"/>
              <a:gd name="connsiteX10" fmla="*/ 2113025 w 7669439"/>
              <a:gd name="connsiteY10" fmla="*/ 4375591 h 4826362"/>
              <a:gd name="connsiteX11" fmla="*/ 2128104 w 7669439"/>
              <a:gd name="connsiteY11" fmla="*/ 4223535 h 4826362"/>
              <a:gd name="connsiteX12" fmla="*/ 2128452 w 7669439"/>
              <a:gd name="connsiteY12" fmla="*/ 4038046 h 4826362"/>
              <a:gd name="connsiteX13" fmla="*/ 2236940 w 7669439"/>
              <a:gd name="connsiteY13" fmla="*/ 3563707 h 4826362"/>
              <a:gd name="connsiteX14" fmla="*/ 3122760 w 7669439"/>
              <a:gd name="connsiteY14" fmla="*/ 4257714 h 4826362"/>
              <a:gd name="connsiteX15" fmla="*/ 3405817 w 7669439"/>
              <a:gd name="connsiteY15" fmla="*/ 4403779 h 4826362"/>
              <a:gd name="connsiteX16" fmla="*/ 3609299 w 7669439"/>
              <a:gd name="connsiteY16" fmla="*/ 4439733 h 4826362"/>
              <a:gd name="connsiteX17" fmla="*/ 3882794 w 7669439"/>
              <a:gd name="connsiteY17" fmla="*/ 4489719 h 4826362"/>
              <a:gd name="connsiteX18" fmla="*/ 4143812 w 7669439"/>
              <a:gd name="connsiteY18" fmla="*/ 4553373 h 4826362"/>
              <a:gd name="connsiteX19" fmla="*/ 4217703 w 7669439"/>
              <a:gd name="connsiteY19" fmla="*/ 4513262 h 4826362"/>
              <a:gd name="connsiteX20" fmla="*/ 4210193 w 7669439"/>
              <a:gd name="connsiteY20" fmla="*/ 4049368 h 4826362"/>
              <a:gd name="connsiteX21" fmla="*/ 4217302 w 7669439"/>
              <a:gd name="connsiteY21" fmla="*/ 3754996 h 4826362"/>
              <a:gd name="connsiteX22" fmla="*/ 4269961 w 7669439"/>
              <a:gd name="connsiteY22" fmla="*/ 3710377 h 4826362"/>
              <a:gd name="connsiteX23" fmla="*/ 4753731 w 7669439"/>
              <a:gd name="connsiteY23" fmla="*/ 4093340 h 4826362"/>
              <a:gd name="connsiteX24" fmla="*/ 5094939 w 7669439"/>
              <a:gd name="connsiteY24" fmla="*/ 4348192 h 4826362"/>
              <a:gd name="connsiteX25" fmla="*/ 5679413 w 7669439"/>
              <a:gd name="connsiteY25" fmla="*/ 4826362 h 4826362"/>
              <a:gd name="connsiteX26" fmla="*/ 5686417 w 7669439"/>
              <a:gd name="connsiteY26" fmla="*/ 4516511 h 4826362"/>
              <a:gd name="connsiteX27" fmla="*/ 5528698 w 7669439"/>
              <a:gd name="connsiteY27" fmla="*/ 4244803 h 4826362"/>
              <a:gd name="connsiteX28" fmla="*/ 5802992 w 7669439"/>
              <a:gd name="connsiteY28" fmla="*/ 4173908 h 4826362"/>
              <a:gd name="connsiteX29" fmla="*/ 6076406 w 7669439"/>
              <a:gd name="connsiteY29" fmla="*/ 4081653 h 4826362"/>
              <a:gd name="connsiteX30" fmla="*/ 6071962 w 7669439"/>
              <a:gd name="connsiteY30" fmla="*/ 3826972 h 4826362"/>
              <a:gd name="connsiteX31" fmla="*/ 6320146 w 7669439"/>
              <a:gd name="connsiteY31" fmla="*/ 3826156 h 4826362"/>
              <a:gd name="connsiteX32" fmla="*/ 6334177 w 7669439"/>
              <a:gd name="connsiteY32" fmla="*/ 3775573 h 4826362"/>
              <a:gd name="connsiteX33" fmla="*/ 6134947 w 7669439"/>
              <a:gd name="connsiteY33" fmla="*/ 3746415 h 4826362"/>
              <a:gd name="connsiteX34" fmla="*/ 6153026 w 7669439"/>
              <a:gd name="connsiteY34" fmla="*/ 3651947 h 4826362"/>
              <a:gd name="connsiteX35" fmla="*/ 6235555 w 7669439"/>
              <a:gd name="connsiteY35" fmla="*/ 3662754 h 4826362"/>
              <a:gd name="connsiteX36" fmla="*/ 6238369 w 7669439"/>
              <a:gd name="connsiteY36" fmla="*/ 3572997 h 4826362"/>
              <a:gd name="connsiteX37" fmla="*/ 6314786 w 7669439"/>
              <a:gd name="connsiteY37" fmla="*/ 3608137 h 4826362"/>
              <a:gd name="connsiteX38" fmla="*/ 6305329 w 7669439"/>
              <a:gd name="connsiteY38" fmla="*/ 3671770 h 4826362"/>
              <a:gd name="connsiteX39" fmla="*/ 6403947 w 7669439"/>
              <a:gd name="connsiteY39" fmla="*/ 3649111 h 4826362"/>
              <a:gd name="connsiteX40" fmla="*/ 6450276 w 7669439"/>
              <a:gd name="connsiteY40" fmla="*/ 3574976 h 4826362"/>
              <a:gd name="connsiteX41" fmla="*/ 6646108 w 7669439"/>
              <a:gd name="connsiteY41" fmla="*/ 3666953 h 4826362"/>
              <a:gd name="connsiteX42" fmla="*/ 6726375 w 7669439"/>
              <a:gd name="connsiteY42" fmla="*/ 3452310 h 4826362"/>
              <a:gd name="connsiteX43" fmla="*/ 7041983 w 7669439"/>
              <a:gd name="connsiteY43" fmla="*/ 3598517 h 4826362"/>
              <a:gd name="connsiteX44" fmla="*/ 7241176 w 7669439"/>
              <a:gd name="connsiteY44" fmla="*/ 3716423 h 4826362"/>
              <a:gd name="connsiteX45" fmla="*/ 7604842 w 7669439"/>
              <a:gd name="connsiteY45" fmla="*/ 3959577 h 4826362"/>
              <a:gd name="connsiteX46" fmla="*/ 7669439 w 7669439"/>
              <a:gd name="connsiteY46" fmla="*/ 3887714 h 4826362"/>
              <a:gd name="connsiteX47" fmla="*/ 6290508 w 7669439"/>
              <a:gd name="connsiteY47" fmla="*/ 2767285 h 4826362"/>
              <a:gd name="connsiteX48" fmla="*/ 4645575 w 7669439"/>
              <a:gd name="connsiteY48" fmla="*/ 1642264 h 4826362"/>
              <a:gd name="connsiteX49" fmla="*/ 3867373 w 7669439"/>
              <a:gd name="connsiteY49" fmla="*/ 1198184 h 4826362"/>
              <a:gd name="connsiteX50" fmla="*/ 3538608 w 7669439"/>
              <a:gd name="connsiteY50" fmla="*/ 753553 h 4826362"/>
              <a:gd name="connsiteX51" fmla="*/ 3064261 w 7669439"/>
              <a:gd name="connsiteY51" fmla="*/ 0 h 4826362"/>
              <a:gd name="connsiteX52" fmla="*/ 2538717 w 7669439"/>
              <a:gd name="connsiteY52" fmla="*/ 1178879 h 4826362"/>
              <a:gd name="connsiteX53" fmla="*/ 2253647 w 7669439"/>
              <a:gd name="connsiteY53" fmla="*/ 1192355 h 4826362"/>
              <a:gd name="connsiteX54" fmla="*/ 1912323 w 7669439"/>
              <a:gd name="connsiteY54" fmla="*/ 1248319 h 4826362"/>
              <a:gd name="connsiteX55" fmla="*/ 1399497 w 7669439"/>
              <a:gd name="connsiteY55" fmla="*/ 1302392 h 4826362"/>
              <a:gd name="connsiteX56" fmla="*/ 843361 w 7669439"/>
              <a:gd name="connsiteY56" fmla="*/ 1280720 h 4826362"/>
              <a:gd name="connsiteX57" fmla="*/ 666475 w 7669439"/>
              <a:gd name="connsiteY57" fmla="*/ 1533911 h 4826362"/>
              <a:gd name="connsiteX58" fmla="*/ 578827 w 7669439"/>
              <a:gd name="connsiteY58" fmla="*/ 1514528 h 4826362"/>
              <a:gd name="connsiteX59" fmla="*/ 517266 w 7669439"/>
              <a:gd name="connsiteY59" fmla="*/ 1657719 h 4826362"/>
              <a:gd name="connsiteX60" fmla="*/ 101102 w 7669439"/>
              <a:gd name="connsiteY60" fmla="*/ 1472946 h 4826362"/>
              <a:gd name="connsiteX61" fmla="*/ 104739 w 7669439"/>
              <a:gd name="connsiteY61" fmla="*/ 1659071 h 4826362"/>
              <a:gd name="connsiteX62" fmla="*/ 0 w 7669439"/>
              <a:gd name="connsiteY62" fmla="*/ 1780083 h 4826362"/>
              <a:gd name="connsiteX63" fmla="*/ 11458 w 7669439"/>
              <a:gd name="connsiteY63" fmla="*/ 1966340 h 4826362"/>
              <a:gd name="connsiteX64" fmla="*/ 145291 w 7669439"/>
              <a:gd name="connsiteY64" fmla="*/ 1962634 h 4826362"/>
              <a:gd name="connsiteX65" fmla="*/ 364227 w 7669439"/>
              <a:gd name="connsiteY65" fmla="*/ 2033174 h 4826362"/>
              <a:gd name="connsiteX66" fmla="*/ 558015 w 7669439"/>
              <a:gd name="connsiteY66" fmla="*/ 2167452 h 4826362"/>
              <a:gd name="connsiteX67" fmla="*/ 493191 w 7669439"/>
              <a:gd name="connsiteY67" fmla="*/ 2355664 h 4826362"/>
              <a:gd name="connsiteX68" fmla="*/ 730136 w 7669439"/>
              <a:gd name="connsiteY68" fmla="*/ 2585803 h 4826362"/>
              <a:gd name="connsiteX0" fmla="*/ 730136 w 7669439"/>
              <a:gd name="connsiteY0" fmla="*/ 2585803 h 4826362"/>
              <a:gd name="connsiteX1" fmla="*/ 596875 w 7669439"/>
              <a:gd name="connsiteY1" fmla="*/ 2908356 h 4826362"/>
              <a:gd name="connsiteX2" fmla="*/ 1595689 w 7669439"/>
              <a:gd name="connsiteY2" fmla="*/ 3333143 h 4826362"/>
              <a:gd name="connsiteX3" fmla="*/ 1389433 w 7669439"/>
              <a:gd name="connsiteY3" fmla="*/ 3829418 h 4826362"/>
              <a:gd name="connsiteX4" fmla="*/ 1116274 w 7669439"/>
              <a:gd name="connsiteY4" fmla="*/ 4488703 h 4826362"/>
              <a:gd name="connsiteX5" fmla="*/ 1398566 w 7669439"/>
              <a:gd name="connsiteY5" fmla="*/ 4379410 h 4826362"/>
              <a:gd name="connsiteX6" fmla="*/ 1636835 w 7669439"/>
              <a:gd name="connsiteY6" fmla="*/ 4098229 h 4826362"/>
              <a:gd name="connsiteX7" fmla="*/ 1717299 w 7669439"/>
              <a:gd name="connsiteY7" fmla="*/ 4109333 h 4826362"/>
              <a:gd name="connsiteX8" fmla="*/ 1697416 w 7669439"/>
              <a:gd name="connsiteY8" fmla="*/ 4181888 h 4826362"/>
              <a:gd name="connsiteX9" fmla="*/ 1914554 w 7669439"/>
              <a:gd name="connsiteY9" fmla="*/ 4263720 h 4826362"/>
              <a:gd name="connsiteX10" fmla="*/ 2113025 w 7669439"/>
              <a:gd name="connsiteY10" fmla="*/ 4375591 h 4826362"/>
              <a:gd name="connsiteX11" fmla="*/ 2118557 w 7669439"/>
              <a:gd name="connsiteY11" fmla="*/ 4223535 h 4826362"/>
              <a:gd name="connsiteX12" fmla="*/ 2128452 w 7669439"/>
              <a:gd name="connsiteY12" fmla="*/ 4038046 h 4826362"/>
              <a:gd name="connsiteX13" fmla="*/ 2236940 w 7669439"/>
              <a:gd name="connsiteY13" fmla="*/ 3563707 h 4826362"/>
              <a:gd name="connsiteX14" fmla="*/ 3122760 w 7669439"/>
              <a:gd name="connsiteY14" fmla="*/ 4257714 h 4826362"/>
              <a:gd name="connsiteX15" fmla="*/ 3405817 w 7669439"/>
              <a:gd name="connsiteY15" fmla="*/ 4403779 h 4826362"/>
              <a:gd name="connsiteX16" fmla="*/ 3609299 w 7669439"/>
              <a:gd name="connsiteY16" fmla="*/ 4439733 h 4826362"/>
              <a:gd name="connsiteX17" fmla="*/ 3882794 w 7669439"/>
              <a:gd name="connsiteY17" fmla="*/ 4489719 h 4826362"/>
              <a:gd name="connsiteX18" fmla="*/ 4143812 w 7669439"/>
              <a:gd name="connsiteY18" fmla="*/ 4553373 h 4826362"/>
              <a:gd name="connsiteX19" fmla="*/ 4217703 w 7669439"/>
              <a:gd name="connsiteY19" fmla="*/ 4513262 h 4826362"/>
              <a:gd name="connsiteX20" fmla="*/ 4210193 w 7669439"/>
              <a:gd name="connsiteY20" fmla="*/ 4049368 h 4826362"/>
              <a:gd name="connsiteX21" fmla="*/ 4217302 w 7669439"/>
              <a:gd name="connsiteY21" fmla="*/ 3754996 h 4826362"/>
              <a:gd name="connsiteX22" fmla="*/ 4269961 w 7669439"/>
              <a:gd name="connsiteY22" fmla="*/ 3710377 h 4826362"/>
              <a:gd name="connsiteX23" fmla="*/ 4753731 w 7669439"/>
              <a:gd name="connsiteY23" fmla="*/ 4093340 h 4826362"/>
              <a:gd name="connsiteX24" fmla="*/ 5094939 w 7669439"/>
              <a:gd name="connsiteY24" fmla="*/ 4348192 h 4826362"/>
              <a:gd name="connsiteX25" fmla="*/ 5679413 w 7669439"/>
              <a:gd name="connsiteY25" fmla="*/ 4826362 h 4826362"/>
              <a:gd name="connsiteX26" fmla="*/ 5686417 w 7669439"/>
              <a:gd name="connsiteY26" fmla="*/ 4516511 h 4826362"/>
              <a:gd name="connsiteX27" fmla="*/ 5528698 w 7669439"/>
              <a:gd name="connsiteY27" fmla="*/ 4244803 h 4826362"/>
              <a:gd name="connsiteX28" fmla="*/ 5802992 w 7669439"/>
              <a:gd name="connsiteY28" fmla="*/ 4173908 h 4826362"/>
              <a:gd name="connsiteX29" fmla="*/ 6076406 w 7669439"/>
              <a:gd name="connsiteY29" fmla="*/ 4081653 h 4826362"/>
              <a:gd name="connsiteX30" fmla="*/ 6071962 w 7669439"/>
              <a:gd name="connsiteY30" fmla="*/ 3826972 h 4826362"/>
              <a:gd name="connsiteX31" fmla="*/ 6320146 w 7669439"/>
              <a:gd name="connsiteY31" fmla="*/ 3826156 h 4826362"/>
              <a:gd name="connsiteX32" fmla="*/ 6334177 w 7669439"/>
              <a:gd name="connsiteY32" fmla="*/ 3775573 h 4826362"/>
              <a:gd name="connsiteX33" fmla="*/ 6134947 w 7669439"/>
              <a:gd name="connsiteY33" fmla="*/ 3746415 h 4826362"/>
              <a:gd name="connsiteX34" fmla="*/ 6153026 w 7669439"/>
              <a:gd name="connsiteY34" fmla="*/ 3651947 h 4826362"/>
              <a:gd name="connsiteX35" fmla="*/ 6235555 w 7669439"/>
              <a:gd name="connsiteY35" fmla="*/ 3662754 h 4826362"/>
              <a:gd name="connsiteX36" fmla="*/ 6238369 w 7669439"/>
              <a:gd name="connsiteY36" fmla="*/ 3572997 h 4826362"/>
              <a:gd name="connsiteX37" fmla="*/ 6314786 w 7669439"/>
              <a:gd name="connsiteY37" fmla="*/ 3608137 h 4826362"/>
              <a:gd name="connsiteX38" fmla="*/ 6305329 w 7669439"/>
              <a:gd name="connsiteY38" fmla="*/ 3671770 h 4826362"/>
              <a:gd name="connsiteX39" fmla="*/ 6403947 w 7669439"/>
              <a:gd name="connsiteY39" fmla="*/ 3649111 h 4826362"/>
              <a:gd name="connsiteX40" fmla="*/ 6450276 w 7669439"/>
              <a:gd name="connsiteY40" fmla="*/ 3574976 h 4826362"/>
              <a:gd name="connsiteX41" fmla="*/ 6646108 w 7669439"/>
              <a:gd name="connsiteY41" fmla="*/ 3666953 h 4826362"/>
              <a:gd name="connsiteX42" fmla="*/ 6726375 w 7669439"/>
              <a:gd name="connsiteY42" fmla="*/ 3452310 h 4826362"/>
              <a:gd name="connsiteX43" fmla="*/ 7041983 w 7669439"/>
              <a:gd name="connsiteY43" fmla="*/ 3598517 h 4826362"/>
              <a:gd name="connsiteX44" fmla="*/ 7241176 w 7669439"/>
              <a:gd name="connsiteY44" fmla="*/ 3716423 h 4826362"/>
              <a:gd name="connsiteX45" fmla="*/ 7604842 w 7669439"/>
              <a:gd name="connsiteY45" fmla="*/ 3959577 h 4826362"/>
              <a:gd name="connsiteX46" fmla="*/ 7669439 w 7669439"/>
              <a:gd name="connsiteY46" fmla="*/ 3887714 h 4826362"/>
              <a:gd name="connsiteX47" fmla="*/ 6290508 w 7669439"/>
              <a:gd name="connsiteY47" fmla="*/ 2767285 h 4826362"/>
              <a:gd name="connsiteX48" fmla="*/ 4645575 w 7669439"/>
              <a:gd name="connsiteY48" fmla="*/ 1642264 h 4826362"/>
              <a:gd name="connsiteX49" fmla="*/ 3867373 w 7669439"/>
              <a:gd name="connsiteY49" fmla="*/ 1198184 h 4826362"/>
              <a:gd name="connsiteX50" fmla="*/ 3538608 w 7669439"/>
              <a:gd name="connsiteY50" fmla="*/ 753553 h 4826362"/>
              <a:gd name="connsiteX51" fmla="*/ 3064261 w 7669439"/>
              <a:gd name="connsiteY51" fmla="*/ 0 h 4826362"/>
              <a:gd name="connsiteX52" fmla="*/ 2538717 w 7669439"/>
              <a:gd name="connsiteY52" fmla="*/ 1178879 h 4826362"/>
              <a:gd name="connsiteX53" fmla="*/ 2253647 w 7669439"/>
              <a:gd name="connsiteY53" fmla="*/ 1192355 h 4826362"/>
              <a:gd name="connsiteX54" fmla="*/ 1912323 w 7669439"/>
              <a:gd name="connsiteY54" fmla="*/ 1248319 h 4826362"/>
              <a:gd name="connsiteX55" fmla="*/ 1399497 w 7669439"/>
              <a:gd name="connsiteY55" fmla="*/ 1302392 h 4826362"/>
              <a:gd name="connsiteX56" fmla="*/ 843361 w 7669439"/>
              <a:gd name="connsiteY56" fmla="*/ 1280720 h 4826362"/>
              <a:gd name="connsiteX57" fmla="*/ 666475 w 7669439"/>
              <a:gd name="connsiteY57" fmla="*/ 1533911 h 4826362"/>
              <a:gd name="connsiteX58" fmla="*/ 578827 w 7669439"/>
              <a:gd name="connsiteY58" fmla="*/ 1514528 h 4826362"/>
              <a:gd name="connsiteX59" fmla="*/ 517266 w 7669439"/>
              <a:gd name="connsiteY59" fmla="*/ 1657719 h 4826362"/>
              <a:gd name="connsiteX60" fmla="*/ 101102 w 7669439"/>
              <a:gd name="connsiteY60" fmla="*/ 1472946 h 4826362"/>
              <a:gd name="connsiteX61" fmla="*/ 104739 w 7669439"/>
              <a:gd name="connsiteY61" fmla="*/ 1659071 h 4826362"/>
              <a:gd name="connsiteX62" fmla="*/ 0 w 7669439"/>
              <a:gd name="connsiteY62" fmla="*/ 1780083 h 4826362"/>
              <a:gd name="connsiteX63" fmla="*/ 11458 w 7669439"/>
              <a:gd name="connsiteY63" fmla="*/ 1966340 h 4826362"/>
              <a:gd name="connsiteX64" fmla="*/ 145291 w 7669439"/>
              <a:gd name="connsiteY64" fmla="*/ 1962634 h 4826362"/>
              <a:gd name="connsiteX65" fmla="*/ 364227 w 7669439"/>
              <a:gd name="connsiteY65" fmla="*/ 2033174 h 4826362"/>
              <a:gd name="connsiteX66" fmla="*/ 558015 w 7669439"/>
              <a:gd name="connsiteY66" fmla="*/ 2167452 h 4826362"/>
              <a:gd name="connsiteX67" fmla="*/ 493191 w 7669439"/>
              <a:gd name="connsiteY67" fmla="*/ 2355664 h 4826362"/>
              <a:gd name="connsiteX68" fmla="*/ 730136 w 7669439"/>
              <a:gd name="connsiteY68" fmla="*/ 2585803 h 4826362"/>
              <a:gd name="connsiteX0" fmla="*/ 730136 w 7669439"/>
              <a:gd name="connsiteY0" fmla="*/ 2585803 h 4826362"/>
              <a:gd name="connsiteX1" fmla="*/ 596875 w 7669439"/>
              <a:gd name="connsiteY1" fmla="*/ 2908356 h 4826362"/>
              <a:gd name="connsiteX2" fmla="*/ 1595689 w 7669439"/>
              <a:gd name="connsiteY2" fmla="*/ 3333143 h 4826362"/>
              <a:gd name="connsiteX3" fmla="*/ 1389433 w 7669439"/>
              <a:gd name="connsiteY3" fmla="*/ 3829418 h 4826362"/>
              <a:gd name="connsiteX4" fmla="*/ 1116274 w 7669439"/>
              <a:gd name="connsiteY4" fmla="*/ 4488703 h 4826362"/>
              <a:gd name="connsiteX5" fmla="*/ 1398566 w 7669439"/>
              <a:gd name="connsiteY5" fmla="*/ 4379410 h 4826362"/>
              <a:gd name="connsiteX6" fmla="*/ 1636835 w 7669439"/>
              <a:gd name="connsiteY6" fmla="*/ 4098229 h 4826362"/>
              <a:gd name="connsiteX7" fmla="*/ 1717299 w 7669439"/>
              <a:gd name="connsiteY7" fmla="*/ 4109333 h 4826362"/>
              <a:gd name="connsiteX8" fmla="*/ 1697416 w 7669439"/>
              <a:gd name="connsiteY8" fmla="*/ 4181888 h 4826362"/>
              <a:gd name="connsiteX9" fmla="*/ 1914554 w 7669439"/>
              <a:gd name="connsiteY9" fmla="*/ 4263720 h 4826362"/>
              <a:gd name="connsiteX10" fmla="*/ 2113025 w 7669439"/>
              <a:gd name="connsiteY10" fmla="*/ 4375591 h 4826362"/>
              <a:gd name="connsiteX11" fmla="*/ 2118557 w 7669439"/>
              <a:gd name="connsiteY11" fmla="*/ 4223535 h 4826362"/>
              <a:gd name="connsiteX12" fmla="*/ 2152318 w 7669439"/>
              <a:gd name="connsiteY12" fmla="*/ 4042819 h 4826362"/>
              <a:gd name="connsiteX13" fmla="*/ 2236940 w 7669439"/>
              <a:gd name="connsiteY13" fmla="*/ 3563707 h 4826362"/>
              <a:gd name="connsiteX14" fmla="*/ 3122760 w 7669439"/>
              <a:gd name="connsiteY14" fmla="*/ 4257714 h 4826362"/>
              <a:gd name="connsiteX15" fmla="*/ 3405817 w 7669439"/>
              <a:gd name="connsiteY15" fmla="*/ 4403779 h 4826362"/>
              <a:gd name="connsiteX16" fmla="*/ 3609299 w 7669439"/>
              <a:gd name="connsiteY16" fmla="*/ 4439733 h 4826362"/>
              <a:gd name="connsiteX17" fmla="*/ 3882794 w 7669439"/>
              <a:gd name="connsiteY17" fmla="*/ 4489719 h 4826362"/>
              <a:gd name="connsiteX18" fmla="*/ 4143812 w 7669439"/>
              <a:gd name="connsiteY18" fmla="*/ 4553373 h 4826362"/>
              <a:gd name="connsiteX19" fmla="*/ 4217703 w 7669439"/>
              <a:gd name="connsiteY19" fmla="*/ 4513262 h 4826362"/>
              <a:gd name="connsiteX20" fmla="*/ 4210193 w 7669439"/>
              <a:gd name="connsiteY20" fmla="*/ 4049368 h 4826362"/>
              <a:gd name="connsiteX21" fmla="*/ 4217302 w 7669439"/>
              <a:gd name="connsiteY21" fmla="*/ 3754996 h 4826362"/>
              <a:gd name="connsiteX22" fmla="*/ 4269961 w 7669439"/>
              <a:gd name="connsiteY22" fmla="*/ 3710377 h 4826362"/>
              <a:gd name="connsiteX23" fmla="*/ 4753731 w 7669439"/>
              <a:gd name="connsiteY23" fmla="*/ 4093340 h 4826362"/>
              <a:gd name="connsiteX24" fmla="*/ 5094939 w 7669439"/>
              <a:gd name="connsiteY24" fmla="*/ 4348192 h 4826362"/>
              <a:gd name="connsiteX25" fmla="*/ 5679413 w 7669439"/>
              <a:gd name="connsiteY25" fmla="*/ 4826362 h 4826362"/>
              <a:gd name="connsiteX26" fmla="*/ 5686417 w 7669439"/>
              <a:gd name="connsiteY26" fmla="*/ 4516511 h 4826362"/>
              <a:gd name="connsiteX27" fmla="*/ 5528698 w 7669439"/>
              <a:gd name="connsiteY27" fmla="*/ 4244803 h 4826362"/>
              <a:gd name="connsiteX28" fmla="*/ 5802992 w 7669439"/>
              <a:gd name="connsiteY28" fmla="*/ 4173908 h 4826362"/>
              <a:gd name="connsiteX29" fmla="*/ 6076406 w 7669439"/>
              <a:gd name="connsiteY29" fmla="*/ 4081653 h 4826362"/>
              <a:gd name="connsiteX30" fmla="*/ 6071962 w 7669439"/>
              <a:gd name="connsiteY30" fmla="*/ 3826972 h 4826362"/>
              <a:gd name="connsiteX31" fmla="*/ 6320146 w 7669439"/>
              <a:gd name="connsiteY31" fmla="*/ 3826156 h 4826362"/>
              <a:gd name="connsiteX32" fmla="*/ 6334177 w 7669439"/>
              <a:gd name="connsiteY32" fmla="*/ 3775573 h 4826362"/>
              <a:gd name="connsiteX33" fmla="*/ 6134947 w 7669439"/>
              <a:gd name="connsiteY33" fmla="*/ 3746415 h 4826362"/>
              <a:gd name="connsiteX34" fmla="*/ 6153026 w 7669439"/>
              <a:gd name="connsiteY34" fmla="*/ 3651947 h 4826362"/>
              <a:gd name="connsiteX35" fmla="*/ 6235555 w 7669439"/>
              <a:gd name="connsiteY35" fmla="*/ 3662754 h 4826362"/>
              <a:gd name="connsiteX36" fmla="*/ 6238369 w 7669439"/>
              <a:gd name="connsiteY36" fmla="*/ 3572997 h 4826362"/>
              <a:gd name="connsiteX37" fmla="*/ 6314786 w 7669439"/>
              <a:gd name="connsiteY37" fmla="*/ 3608137 h 4826362"/>
              <a:gd name="connsiteX38" fmla="*/ 6305329 w 7669439"/>
              <a:gd name="connsiteY38" fmla="*/ 3671770 h 4826362"/>
              <a:gd name="connsiteX39" fmla="*/ 6403947 w 7669439"/>
              <a:gd name="connsiteY39" fmla="*/ 3649111 h 4826362"/>
              <a:gd name="connsiteX40" fmla="*/ 6450276 w 7669439"/>
              <a:gd name="connsiteY40" fmla="*/ 3574976 h 4826362"/>
              <a:gd name="connsiteX41" fmla="*/ 6646108 w 7669439"/>
              <a:gd name="connsiteY41" fmla="*/ 3666953 h 4826362"/>
              <a:gd name="connsiteX42" fmla="*/ 6726375 w 7669439"/>
              <a:gd name="connsiteY42" fmla="*/ 3452310 h 4826362"/>
              <a:gd name="connsiteX43" fmla="*/ 7041983 w 7669439"/>
              <a:gd name="connsiteY43" fmla="*/ 3598517 h 4826362"/>
              <a:gd name="connsiteX44" fmla="*/ 7241176 w 7669439"/>
              <a:gd name="connsiteY44" fmla="*/ 3716423 h 4826362"/>
              <a:gd name="connsiteX45" fmla="*/ 7604842 w 7669439"/>
              <a:gd name="connsiteY45" fmla="*/ 3959577 h 4826362"/>
              <a:gd name="connsiteX46" fmla="*/ 7669439 w 7669439"/>
              <a:gd name="connsiteY46" fmla="*/ 3887714 h 4826362"/>
              <a:gd name="connsiteX47" fmla="*/ 6290508 w 7669439"/>
              <a:gd name="connsiteY47" fmla="*/ 2767285 h 4826362"/>
              <a:gd name="connsiteX48" fmla="*/ 4645575 w 7669439"/>
              <a:gd name="connsiteY48" fmla="*/ 1642264 h 4826362"/>
              <a:gd name="connsiteX49" fmla="*/ 3867373 w 7669439"/>
              <a:gd name="connsiteY49" fmla="*/ 1198184 h 4826362"/>
              <a:gd name="connsiteX50" fmla="*/ 3538608 w 7669439"/>
              <a:gd name="connsiteY50" fmla="*/ 753553 h 4826362"/>
              <a:gd name="connsiteX51" fmla="*/ 3064261 w 7669439"/>
              <a:gd name="connsiteY51" fmla="*/ 0 h 4826362"/>
              <a:gd name="connsiteX52" fmla="*/ 2538717 w 7669439"/>
              <a:gd name="connsiteY52" fmla="*/ 1178879 h 4826362"/>
              <a:gd name="connsiteX53" fmla="*/ 2253647 w 7669439"/>
              <a:gd name="connsiteY53" fmla="*/ 1192355 h 4826362"/>
              <a:gd name="connsiteX54" fmla="*/ 1912323 w 7669439"/>
              <a:gd name="connsiteY54" fmla="*/ 1248319 h 4826362"/>
              <a:gd name="connsiteX55" fmla="*/ 1399497 w 7669439"/>
              <a:gd name="connsiteY55" fmla="*/ 1302392 h 4826362"/>
              <a:gd name="connsiteX56" fmla="*/ 843361 w 7669439"/>
              <a:gd name="connsiteY56" fmla="*/ 1280720 h 4826362"/>
              <a:gd name="connsiteX57" fmla="*/ 666475 w 7669439"/>
              <a:gd name="connsiteY57" fmla="*/ 1533911 h 4826362"/>
              <a:gd name="connsiteX58" fmla="*/ 578827 w 7669439"/>
              <a:gd name="connsiteY58" fmla="*/ 1514528 h 4826362"/>
              <a:gd name="connsiteX59" fmla="*/ 517266 w 7669439"/>
              <a:gd name="connsiteY59" fmla="*/ 1657719 h 4826362"/>
              <a:gd name="connsiteX60" fmla="*/ 101102 w 7669439"/>
              <a:gd name="connsiteY60" fmla="*/ 1472946 h 4826362"/>
              <a:gd name="connsiteX61" fmla="*/ 104739 w 7669439"/>
              <a:gd name="connsiteY61" fmla="*/ 1659071 h 4826362"/>
              <a:gd name="connsiteX62" fmla="*/ 0 w 7669439"/>
              <a:gd name="connsiteY62" fmla="*/ 1780083 h 4826362"/>
              <a:gd name="connsiteX63" fmla="*/ 11458 w 7669439"/>
              <a:gd name="connsiteY63" fmla="*/ 1966340 h 4826362"/>
              <a:gd name="connsiteX64" fmla="*/ 145291 w 7669439"/>
              <a:gd name="connsiteY64" fmla="*/ 1962634 h 4826362"/>
              <a:gd name="connsiteX65" fmla="*/ 364227 w 7669439"/>
              <a:gd name="connsiteY65" fmla="*/ 2033174 h 4826362"/>
              <a:gd name="connsiteX66" fmla="*/ 558015 w 7669439"/>
              <a:gd name="connsiteY66" fmla="*/ 2167452 h 4826362"/>
              <a:gd name="connsiteX67" fmla="*/ 493191 w 7669439"/>
              <a:gd name="connsiteY67" fmla="*/ 2355664 h 4826362"/>
              <a:gd name="connsiteX68" fmla="*/ 730136 w 7669439"/>
              <a:gd name="connsiteY68" fmla="*/ 2585803 h 4826362"/>
              <a:gd name="connsiteX0" fmla="*/ 730136 w 7669439"/>
              <a:gd name="connsiteY0" fmla="*/ 2585803 h 4826362"/>
              <a:gd name="connsiteX1" fmla="*/ 596875 w 7669439"/>
              <a:gd name="connsiteY1" fmla="*/ 2908356 h 4826362"/>
              <a:gd name="connsiteX2" fmla="*/ 1595689 w 7669439"/>
              <a:gd name="connsiteY2" fmla="*/ 3333143 h 4826362"/>
              <a:gd name="connsiteX3" fmla="*/ 1389433 w 7669439"/>
              <a:gd name="connsiteY3" fmla="*/ 3829418 h 4826362"/>
              <a:gd name="connsiteX4" fmla="*/ 1116274 w 7669439"/>
              <a:gd name="connsiteY4" fmla="*/ 4488703 h 4826362"/>
              <a:gd name="connsiteX5" fmla="*/ 1398566 w 7669439"/>
              <a:gd name="connsiteY5" fmla="*/ 4379410 h 4826362"/>
              <a:gd name="connsiteX6" fmla="*/ 1636835 w 7669439"/>
              <a:gd name="connsiteY6" fmla="*/ 4098229 h 4826362"/>
              <a:gd name="connsiteX7" fmla="*/ 1717299 w 7669439"/>
              <a:gd name="connsiteY7" fmla="*/ 4109333 h 4826362"/>
              <a:gd name="connsiteX8" fmla="*/ 1697416 w 7669439"/>
              <a:gd name="connsiteY8" fmla="*/ 4181888 h 4826362"/>
              <a:gd name="connsiteX9" fmla="*/ 1914554 w 7669439"/>
              <a:gd name="connsiteY9" fmla="*/ 4263720 h 4826362"/>
              <a:gd name="connsiteX10" fmla="*/ 2113025 w 7669439"/>
              <a:gd name="connsiteY10" fmla="*/ 4375591 h 4826362"/>
              <a:gd name="connsiteX11" fmla="*/ 2118557 w 7669439"/>
              <a:gd name="connsiteY11" fmla="*/ 4223535 h 4826362"/>
              <a:gd name="connsiteX12" fmla="*/ 2152318 w 7669439"/>
              <a:gd name="connsiteY12" fmla="*/ 4042819 h 4826362"/>
              <a:gd name="connsiteX13" fmla="*/ 2246485 w 7669439"/>
              <a:gd name="connsiteY13" fmla="*/ 3520749 h 4826362"/>
              <a:gd name="connsiteX14" fmla="*/ 3122760 w 7669439"/>
              <a:gd name="connsiteY14" fmla="*/ 4257714 h 4826362"/>
              <a:gd name="connsiteX15" fmla="*/ 3405817 w 7669439"/>
              <a:gd name="connsiteY15" fmla="*/ 4403779 h 4826362"/>
              <a:gd name="connsiteX16" fmla="*/ 3609299 w 7669439"/>
              <a:gd name="connsiteY16" fmla="*/ 4439733 h 4826362"/>
              <a:gd name="connsiteX17" fmla="*/ 3882794 w 7669439"/>
              <a:gd name="connsiteY17" fmla="*/ 4489719 h 4826362"/>
              <a:gd name="connsiteX18" fmla="*/ 4143812 w 7669439"/>
              <a:gd name="connsiteY18" fmla="*/ 4553373 h 4826362"/>
              <a:gd name="connsiteX19" fmla="*/ 4217703 w 7669439"/>
              <a:gd name="connsiteY19" fmla="*/ 4513262 h 4826362"/>
              <a:gd name="connsiteX20" fmla="*/ 4210193 w 7669439"/>
              <a:gd name="connsiteY20" fmla="*/ 4049368 h 4826362"/>
              <a:gd name="connsiteX21" fmla="*/ 4217302 w 7669439"/>
              <a:gd name="connsiteY21" fmla="*/ 3754996 h 4826362"/>
              <a:gd name="connsiteX22" fmla="*/ 4269961 w 7669439"/>
              <a:gd name="connsiteY22" fmla="*/ 3710377 h 4826362"/>
              <a:gd name="connsiteX23" fmla="*/ 4753731 w 7669439"/>
              <a:gd name="connsiteY23" fmla="*/ 4093340 h 4826362"/>
              <a:gd name="connsiteX24" fmla="*/ 5094939 w 7669439"/>
              <a:gd name="connsiteY24" fmla="*/ 4348192 h 4826362"/>
              <a:gd name="connsiteX25" fmla="*/ 5679413 w 7669439"/>
              <a:gd name="connsiteY25" fmla="*/ 4826362 h 4826362"/>
              <a:gd name="connsiteX26" fmla="*/ 5686417 w 7669439"/>
              <a:gd name="connsiteY26" fmla="*/ 4516511 h 4826362"/>
              <a:gd name="connsiteX27" fmla="*/ 5528698 w 7669439"/>
              <a:gd name="connsiteY27" fmla="*/ 4244803 h 4826362"/>
              <a:gd name="connsiteX28" fmla="*/ 5802992 w 7669439"/>
              <a:gd name="connsiteY28" fmla="*/ 4173908 h 4826362"/>
              <a:gd name="connsiteX29" fmla="*/ 6076406 w 7669439"/>
              <a:gd name="connsiteY29" fmla="*/ 4081653 h 4826362"/>
              <a:gd name="connsiteX30" fmla="*/ 6071962 w 7669439"/>
              <a:gd name="connsiteY30" fmla="*/ 3826972 h 4826362"/>
              <a:gd name="connsiteX31" fmla="*/ 6320146 w 7669439"/>
              <a:gd name="connsiteY31" fmla="*/ 3826156 h 4826362"/>
              <a:gd name="connsiteX32" fmla="*/ 6334177 w 7669439"/>
              <a:gd name="connsiteY32" fmla="*/ 3775573 h 4826362"/>
              <a:gd name="connsiteX33" fmla="*/ 6134947 w 7669439"/>
              <a:gd name="connsiteY33" fmla="*/ 3746415 h 4826362"/>
              <a:gd name="connsiteX34" fmla="*/ 6153026 w 7669439"/>
              <a:gd name="connsiteY34" fmla="*/ 3651947 h 4826362"/>
              <a:gd name="connsiteX35" fmla="*/ 6235555 w 7669439"/>
              <a:gd name="connsiteY35" fmla="*/ 3662754 h 4826362"/>
              <a:gd name="connsiteX36" fmla="*/ 6238369 w 7669439"/>
              <a:gd name="connsiteY36" fmla="*/ 3572997 h 4826362"/>
              <a:gd name="connsiteX37" fmla="*/ 6314786 w 7669439"/>
              <a:gd name="connsiteY37" fmla="*/ 3608137 h 4826362"/>
              <a:gd name="connsiteX38" fmla="*/ 6305329 w 7669439"/>
              <a:gd name="connsiteY38" fmla="*/ 3671770 h 4826362"/>
              <a:gd name="connsiteX39" fmla="*/ 6403947 w 7669439"/>
              <a:gd name="connsiteY39" fmla="*/ 3649111 h 4826362"/>
              <a:gd name="connsiteX40" fmla="*/ 6450276 w 7669439"/>
              <a:gd name="connsiteY40" fmla="*/ 3574976 h 4826362"/>
              <a:gd name="connsiteX41" fmla="*/ 6646108 w 7669439"/>
              <a:gd name="connsiteY41" fmla="*/ 3666953 h 4826362"/>
              <a:gd name="connsiteX42" fmla="*/ 6726375 w 7669439"/>
              <a:gd name="connsiteY42" fmla="*/ 3452310 h 4826362"/>
              <a:gd name="connsiteX43" fmla="*/ 7041983 w 7669439"/>
              <a:gd name="connsiteY43" fmla="*/ 3598517 h 4826362"/>
              <a:gd name="connsiteX44" fmla="*/ 7241176 w 7669439"/>
              <a:gd name="connsiteY44" fmla="*/ 3716423 h 4826362"/>
              <a:gd name="connsiteX45" fmla="*/ 7604842 w 7669439"/>
              <a:gd name="connsiteY45" fmla="*/ 3959577 h 4826362"/>
              <a:gd name="connsiteX46" fmla="*/ 7669439 w 7669439"/>
              <a:gd name="connsiteY46" fmla="*/ 3887714 h 4826362"/>
              <a:gd name="connsiteX47" fmla="*/ 6290508 w 7669439"/>
              <a:gd name="connsiteY47" fmla="*/ 2767285 h 4826362"/>
              <a:gd name="connsiteX48" fmla="*/ 4645575 w 7669439"/>
              <a:gd name="connsiteY48" fmla="*/ 1642264 h 4826362"/>
              <a:gd name="connsiteX49" fmla="*/ 3867373 w 7669439"/>
              <a:gd name="connsiteY49" fmla="*/ 1198184 h 4826362"/>
              <a:gd name="connsiteX50" fmla="*/ 3538608 w 7669439"/>
              <a:gd name="connsiteY50" fmla="*/ 753553 h 4826362"/>
              <a:gd name="connsiteX51" fmla="*/ 3064261 w 7669439"/>
              <a:gd name="connsiteY51" fmla="*/ 0 h 4826362"/>
              <a:gd name="connsiteX52" fmla="*/ 2538717 w 7669439"/>
              <a:gd name="connsiteY52" fmla="*/ 1178879 h 4826362"/>
              <a:gd name="connsiteX53" fmla="*/ 2253647 w 7669439"/>
              <a:gd name="connsiteY53" fmla="*/ 1192355 h 4826362"/>
              <a:gd name="connsiteX54" fmla="*/ 1912323 w 7669439"/>
              <a:gd name="connsiteY54" fmla="*/ 1248319 h 4826362"/>
              <a:gd name="connsiteX55" fmla="*/ 1399497 w 7669439"/>
              <a:gd name="connsiteY55" fmla="*/ 1302392 h 4826362"/>
              <a:gd name="connsiteX56" fmla="*/ 843361 w 7669439"/>
              <a:gd name="connsiteY56" fmla="*/ 1280720 h 4826362"/>
              <a:gd name="connsiteX57" fmla="*/ 666475 w 7669439"/>
              <a:gd name="connsiteY57" fmla="*/ 1533911 h 4826362"/>
              <a:gd name="connsiteX58" fmla="*/ 578827 w 7669439"/>
              <a:gd name="connsiteY58" fmla="*/ 1514528 h 4826362"/>
              <a:gd name="connsiteX59" fmla="*/ 517266 w 7669439"/>
              <a:gd name="connsiteY59" fmla="*/ 1657719 h 4826362"/>
              <a:gd name="connsiteX60" fmla="*/ 101102 w 7669439"/>
              <a:gd name="connsiteY60" fmla="*/ 1472946 h 4826362"/>
              <a:gd name="connsiteX61" fmla="*/ 104739 w 7669439"/>
              <a:gd name="connsiteY61" fmla="*/ 1659071 h 4826362"/>
              <a:gd name="connsiteX62" fmla="*/ 0 w 7669439"/>
              <a:gd name="connsiteY62" fmla="*/ 1780083 h 4826362"/>
              <a:gd name="connsiteX63" fmla="*/ 11458 w 7669439"/>
              <a:gd name="connsiteY63" fmla="*/ 1966340 h 4826362"/>
              <a:gd name="connsiteX64" fmla="*/ 145291 w 7669439"/>
              <a:gd name="connsiteY64" fmla="*/ 1962634 h 4826362"/>
              <a:gd name="connsiteX65" fmla="*/ 364227 w 7669439"/>
              <a:gd name="connsiteY65" fmla="*/ 2033174 h 4826362"/>
              <a:gd name="connsiteX66" fmla="*/ 558015 w 7669439"/>
              <a:gd name="connsiteY66" fmla="*/ 2167452 h 4826362"/>
              <a:gd name="connsiteX67" fmla="*/ 493191 w 7669439"/>
              <a:gd name="connsiteY67" fmla="*/ 2355664 h 4826362"/>
              <a:gd name="connsiteX68" fmla="*/ 730136 w 7669439"/>
              <a:gd name="connsiteY68" fmla="*/ 2585803 h 4826362"/>
              <a:gd name="connsiteX0" fmla="*/ 730136 w 7669439"/>
              <a:gd name="connsiteY0" fmla="*/ 2585803 h 4826362"/>
              <a:gd name="connsiteX1" fmla="*/ 596875 w 7669439"/>
              <a:gd name="connsiteY1" fmla="*/ 2908356 h 4826362"/>
              <a:gd name="connsiteX2" fmla="*/ 1595689 w 7669439"/>
              <a:gd name="connsiteY2" fmla="*/ 3333143 h 4826362"/>
              <a:gd name="connsiteX3" fmla="*/ 1389433 w 7669439"/>
              <a:gd name="connsiteY3" fmla="*/ 3829418 h 4826362"/>
              <a:gd name="connsiteX4" fmla="*/ 1116274 w 7669439"/>
              <a:gd name="connsiteY4" fmla="*/ 4488703 h 4826362"/>
              <a:gd name="connsiteX5" fmla="*/ 1398566 w 7669439"/>
              <a:gd name="connsiteY5" fmla="*/ 4379410 h 4826362"/>
              <a:gd name="connsiteX6" fmla="*/ 1636835 w 7669439"/>
              <a:gd name="connsiteY6" fmla="*/ 4098229 h 4826362"/>
              <a:gd name="connsiteX7" fmla="*/ 1717299 w 7669439"/>
              <a:gd name="connsiteY7" fmla="*/ 4109333 h 4826362"/>
              <a:gd name="connsiteX8" fmla="*/ 1697416 w 7669439"/>
              <a:gd name="connsiteY8" fmla="*/ 4181888 h 4826362"/>
              <a:gd name="connsiteX9" fmla="*/ 1914554 w 7669439"/>
              <a:gd name="connsiteY9" fmla="*/ 4263720 h 4826362"/>
              <a:gd name="connsiteX10" fmla="*/ 2113025 w 7669439"/>
              <a:gd name="connsiteY10" fmla="*/ 4375591 h 4826362"/>
              <a:gd name="connsiteX11" fmla="*/ 2118557 w 7669439"/>
              <a:gd name="connsiteY11" fmla="*/ 4223535 h 4826362"/>
              <a:gd name="connsiteX12" fmla="*/ 2152318 w 7669439"/>
              <a:gd name="connsiteY12" fmla="*/ 4042819 h 4826362"/>
              <a:gd name="connsiteX13" fmla="*/ 2246485 w 7669439"/>
              <a:gd name="connsiteY13" fmla="*/ 3520749 h 4826362"/>
              <a:gd name="connsiteX14" fmla="*/ 3132307 w 7669439"/>
              <a:gd name="connsiteY14" fmla="*/ 4243395 h 4826362"/>
              <a:gd name="connsiteX15" fmla="*/ 3405817 w 7669439"/>
              <a:gd name="connsiteY15" fmla="*/ 4403779 h 4826362"/>
              <a:gd name="connsiteX16" fmla="*/ 3609299 w 7669439"/>
              <a:gd name="connsiteY16" fmla="*/ 4439733 h 4826362"/>
              <a:gd name="connsiteX17" fmla="*/ 3882794 w 7669439"/>
              <a:gd name="connsiteY17" fmla="*/ 4489719 h 4826362"/>
              <a:gd name="connsiteX18" fmla="*/ 4143812 w 7669439"/>
              <a:gd name="connsiteY18" fmla="*/ 4553373 h 4826362"/>
              <a:gd name="connsiteX19" fmla="*/ 4217703 w 7669439"/>
              <a:gd name="connsiteY19" fmla="*/ 4513262 h 4826362"/>
              <a:gd name="connsiteX20" fmla="*/ 4210193 w 7669439"/>
              <a:gd name="connsiteY20" fmla="*/ 4049368 h 4826362"/>
              <a:gd name="connsiteX21" fmla="*/ 4217302 w 7669439"/>
              <a:gd name="connsiteY21" fmla="*/ 3754996 h 4826362"/>
              <a:gd name="connsiteX22" fmla="*/ 4269961 w 7669439"/>
              <a:gd name="connsiteY22" fmla="*/ 3710377 h 4826362"/>
              <a:gd name="connsiteX23" fmla="*/ 4753731 w 7669439"/>
              <a:gd name="connsiteY23" fmla="*/ 4093340 h 4826362"/>
              <a:gd name="connsiteX24" fmla="*/ 5094939 w 7669439"/>
              <a:gd name="connsiteY24" fmla="*/ 4348192 h 4826362"/>
              <a:gd name="connsiteX25" fmla="*/ 5679413 w 7669439"/>
              <a:gd name="connsiteY25" fmla="*/ 4826362 h 4826362"/>
              <a:gd name="connsiteX26" fmla="*/ 5686417 w 7669439"/>
              <a:gd name="connsiteY26" fmla="*/ 4516511 h 4826362"/>
              <a:gd name="connsiteX27" fmla="*/ 5528698 w 7669439"/>
              <a:gd name="connsiteY27" fmla="*/ 4244803 h 4826362"/>
              <a:gd name="connsiteX28" fmla="*/ 5802992 w 7669439"/>
              <a:gd name="connsiteY28" fmla="*/ 4173908 h 4826362"/>
              <a:gd name="connsiteX29" fmla="*/ 6076406 w 7669439"/>
              <a:gd name="connsiteY29" fmla="*/ 4081653 h 4826362"/>
              <a:gd name="connsiteX30" fmla="*/ 6071962 w 7669439"/>
              <a:gd name="connsiteY30" fmla="*/ 3826972 h 4826362"/>
              <a:gd name="connsiteX31" fmla="*/ 6320146 w 7669439"/>
              <a:gd name="connsiteY31" fmla="*/ 3826156 h 4826362"/>
              <a:gd name="connsiteX32" fmla="*/ 6334177 w 7669439"/>
              <a:gd name="connsiteY32" fmla="*/ 3775573 h 4826362"/>
              <a:gd name="connsiteX33" fmla="*/ 6134947 w 7669439"/>
              <a:gd name="connsiteY33" fmla="*/ 3746415 h 4826362"/>
              <a:gd name="connsiteX34" fmla="*/ 6153026 w 7669439"/>
              <a:gd name="connsiteY34" fmla="*/ 3651947 h 4826362"/>
              <a:gd name="connsiteX35" fmla="*/ 6235555 w 7669439"/>
              <a:gd name="connsiteY35" fmla="*/ 3662754 h 4826362"/>
              <a:gd name="connsiteX36" fmla="*/ 6238369 w 7669439"/>
              <a:gd name="connsiteY36" fmla="*/ 3572997 h 4826362"/>
              <a:gd name="connsiteX37" fmla="*/ 6314786 w 7669439"/>
              <a:gd name="connsiteY37" fmla="*/ 3608137 h 4826362"/>
              <a:gd name="connsiteX38" fmla="*/ 6305329 w 7669439"/>
              <a:gd name="connsiteY38" fmla="*/ 3671770 h 4826362"/>
              <a:gd name="connsiteX39" fmla="*/ 6403947 w 7669439"/>
              <a:gd name="connsiteY39" fmla="*/ 3649111 h 4826362"/>
              <a:gd name="connsiteX40" fmla="*/ 6450276 w 7669439"/>
              <a:gd name="connsiteY40" fmla="*/ 3574976 h 4826362"/>
              <a:gd name="connsiteX41" fmla="*/ 6646108 w 7669439"/>
              <a:gd name="connsiteY41" fmla="*/ 3666953 h 4826362"/>
              <a:gd name="connsiteX42" fmla="*/ 6726375 w 7669439"/>
              <a:gd name="connsiteY42" fmla="*/ 3452310 h 4826362"/>
              <a:gd name="connsiteX43" fmla="*/ 7041983 w 7669439"/>
              <a:gd name="connsiteY43" fmla="*/ 3598517 h 4826362"/>
              <a:gd name="connsiteX44" fmla="*/ 7241176 w 7669439"/>
              <a:gd name="connsiteY44" fmla="*/ 3716423 h 4826362"/>
              <a:gd name="connsiteX45" fmla="*/ 7604842 w 7669439"/>
              <a:gd name="connsiteY45" fmla="*/ 3959577 h 4826362"/>
              <a:gd name="connsiteX46" fmla="*/ 7669439 w 7669439"/>
              <a:gd name="connsiteY46" fmla="*/ 3887714 h 4826362"/>
              <a:gd name="connsiteX47" fmla="*/ 6290508 w 7669439"/>
              <a:gd name="connsiteY47" fmla="*/ 2767285 h 4826362"/>
              <a:gd name="connsiteX48" fmla="*/ 4645575 w 7669439"/>
              <a:gd name="connsiteY48" fmla="*/ 1642264 h 4826362"/>
              <a:gd name="connsiteX49" fmla="*/ 3867373 w 7669439"/>
              <a:gd name="connsiteY49" fmla="*/ 1198184 h 4826362"/>
              <a:gd name="connsiteX50" fmla="*/ 3538608 w 7669439"/>
              <a:gd name="connsiteY50" fmla="*/ 753553 h 4826362"/>
              <a:gd name="connsiteX51" fmla="*/ 3064261 w 7669439"/>
              <a:gd name="connsiteY51" fmla="*/ 0 h 4826362"/>
              <a:gd name="connsiteX52" fmla="*/ 2538717 w 7669439"/>
              <a:gd name="connsiteY52" fmla="*/ 1178879 h 4826362"/>
              <a:gd name="connsiteX53" fmla="*/ 2253647 w 7669439"/>
              <a:gd name="connsiteY53" fmla="*/ 1192355 h 4826362"/>
              <a:gd name="connsiteX54" fmla="*/ 1912323 w 7669439"/>
              <a:gd name="connsiteY54" fmla="*/ 1248319 h 4826362"/>
              <a:gd name="connsiteX55" fmla="*/ 1399497 w 7669439"/>
              <a:gd name="connsiteY55" fmla="*/ 1302392 h 4826362"/>
              <a:gd name="connsiteX56" fmla="*/ 843361 w 7669439"/>
              <a:gd name="connsiteY56" fmla="*/ 1280720 h 4826362"/>
              <a:gd name="connsiteX57" fmla="*/ 666475 w 7669439"/>
              <a:gd name="connsiteY57" fmla="*/ 1533911 h 4826362"/>
              <a:gd name="connsiteX58" fmla="*/ 578827 w 7669439"/>
              <a:gd name="connsiteY58" fmla="*/ 1514528 h 4826362"/>
              <a:gd name="connsiteX59" fmla="*/ 517266 w 7669439"/>
              <a:gd name="connsiteY59" fmla="*/ 1657719 h 4826362"/>
              <a:gd name="connsiteX60" fmla="*/ 101102 w 7669439"/>
              <a:gd name="connsiteY60" fmla="*/ 1472946 h 4826362"/>
              <a:gd name="connsiteX61" fmla="*/ 104739 w 7669439"/>
              <a:gd name="connsiteY61" fmla="*/ 1659071 h 4826362"/>
              <a:gd name="connsiteX62" fmla="*/ 0 w 7669439"/>
              <a:gd name="connsiteY62" fmla="*/ 1780083 h 4826362"/>
              <a:gd name="connsiteX63" fmla="*/ 11458 w 7669439"/>
              <a:gd name="connsiteY63" fmla="*/ 1966340 h 4826362"/>
              <a:gd name="connsiteX64" fmla="*/ 145291 w 7669439"/>
              <a:gd name="connsiteY64" fmla="*/ 1962634 h 4826362"/>
              <a:gd name="connsiteX65" fmla="*/ 364227 w 7669439"/>
              <a:gd name="connsiteY65" fmla="*/ 2033174 h 4826362"/>
              <a:gd name="connsiteX66" fmla="*/ 558015 w 7669439"/>
              <a:gd name="connsiteY66" fmla="*/ 2167452 h 4826362"/>
              <a:gd name="connsiteX67" fmla="*/ 493191 w 7669439"/>
              <a:gd name="connsiteY67" fmla="*/ 2355664 h 4826362"/>
              <a:gd name="connsiteX68" fmla="*/ 730136 w 7669439"/>
              <a:gd name="connsiteY68" fmla="*/ 2585803 h 4826362"/>
              <a:gd name="connsiteX0" fmla="*/ 730136 w 7669439"/>
              <a:gd name="connsiteY0" fmla="*/ 2585803 h 4826362"/>
              <a:gd name="connsiteX1" fmla="*/ 596875 w 7669439"/>
              <a:gd name="connsiteY1" fmla="*/ 2908356 h 4826362"/>
              <a:gd name="connsiteX2" fmla="*/ 1595689 w 7669439"/>
              <a:gd name="connsiteY2" fmla="*/ 3333143 h 4826362"/>
              <a:gd name="connsiteX3" fmla="*/ 1389433 w 7669439"/>
              <a:gd name="connsiteY3" fmla="*/ 3829418 h 4826362"/>
              <a:gd name="connsiteX4" fmla="*/ 1116274 w 7669439"/>
              <a:gd name="connsiteY4" fmla="*/ 4488703 h 4826362"/>
              <a:gd name="connsiteX5" fmla="*/ 1398566 w 7669439"/>
              <a:gd name="connsiteY5" fmla="*/ 4379410 h 4826362"/>
              <a:gd name="connsiteX6" fmla="*/ 1636835 w 7669439"/>
              <a:gd name="connsiteY6" fmla="*/ 4098229 h 4826362"/>
              <a:gd name="connsiteX7" fmla="*/ 1717299 w 7669439"/>
              <a:gd name="connsiteY7" fmla="*/ 4109333 h 4826362"/>
              <a:gd name="connsiteX8" fmla="*/ 1697416 w 7669439"/>
              <a:gd name="connsiteY8" fmla="*/ 4181888 h 4826362"/>
              <a:gd name="connsiteX9" fmla="*/ 1914554 w 7669439"/>
              <a:gd name="connsiteY9" fmla="*/ 4263720 h 4826362"/>
              <a:gd name="connsiteX10" fmla="*/ 2113025 w 7669439"/>
              <a:gd name="connsiteY10" fmla="*/ 4375591 h 4826362"/>
              <a:gd name="connsiteX11" fmla="*/ 2118557 w 7669439"/>
              <a:gd name="connsiteY11" fmla="*/ 4223535 h 4826362"/>
              <a:gd name="connsiteX12" fmla="*/ 2152318 w 7669439"/>
              <a:gd name="connsiteY12" fmla="*/ 4042819 h 4826362"/>
              <a:gd name="connsiteX13" fmla="*/ 2246485 w 7669439"/>
              <a:gd name="connsiteY13" fmla="*/ 3520749 h 4826362"/>
              <a:gd name="connsiteX14" fmla="*/ 3132307 w 7669439"/>
              <a:gd name="connsiteY14" fmla="*/ 4243395 h 4826362"/>
              <a:gd name="connsiteX15" fmla="*/ 3420137 w 7669439"/>
              <a:gd name="connsiteY15" fmla="*/ 4384687 h 4826362"/>
              <a:gd name="connsiteX16" fmla="*/ 3609299 w 7669439"/>
              <a:gd name="connsiteY16" fmla="*/ 4439733 h 4826362"/>
              <a:gd name="connsiteX17" fmla="*/ 3882794 w 7669439"/>
              <a:gd name="connsiteY17" fmla="*/ 4489719 h 4826362"/>
              <a:gd name="connsiteX18" fmla="*/ 4143812 w 7669439"/>
              <a:gd name="connsiteY18" fmla="*/ 4553373 h 4826362"/>
              <a:gd name="connsiteX19" fmla="*/ 4217703 w 7669439"/>
              <a:gd name="connsiteY19" fmla="*/ 4513262 h 4826362"/>
              <a:gd name="connsiteX20" fmla="*/ 4210193 w 7669439"/>
              <a:gd name="connsiteY20" fmla="*/ 4049368 h 4826362"/>
              <a:gd name="connsiteX21" fmla="*/ 4217302 w 7669439"/>
              <a:gd name="connsiteY21" fmla="*/ 3754996 h 4826362"/>
              <a:gd name="connsiteX22" fmla="*/ 4269961 w 7669439"/>
              <a:gd name="connsiteY22" fmla="*/ 3710377 h 4826362"/>
              <a:gd name="connsiteX23" fmla="*/ 4753731 w 7669439"/>
              <a:gd name="connsiteY23" fmla="*/ 4093340 h 4826362"/>
              <a:gd name="connsiteX24" fmla="*/ 5094939 w 7669439"/>
              <a:gd name="connsiteY24" fmla="*/ 4348192 h 4826362"/>
              <a:gd name="connsiteX25" fmla="*/ 5679413 w 7669439"/>
              <a:gd name="connsiteY25" fmla="*/ 4826362 h 4826362"/>
              <a:gd name="connsiteX26" fmla="*/ 5686417 w 7669439"/>
              <a:gd name="connsiteY26" fmla="*/ 4516511 h 4826362"/>
              <a:gd name="connsiteX27" fmla="*/ 5528698 w 7669439"/>
              <a:gd name="connsiteY27" fmla="*/ 4244803 h 4826362"/>
              <a:gd name="connsiteX28" fmla="*/ 5802992 w 7669439"/>
              <a:gd name="connsiteY28" fmla="*/ 4173908 h 4826362"/>
              <a:gd name="connsiteX29" fmla="*/ 6076406 w 7669439"/>
              <a:gd name="connsiteY29" fmla="*/ 4081653 h 4826362"/>
              <a:gd name="connsiteX30" fmla="*/ 6071962 w 7669439"/>
              <a:gd name="connsiteY30" fmla="*/ 3826972 h 4826362"/>
              <a:gd name="connsiteX31" fmla="*/ 6320146 w 7669439"/>
              <a:gd name="connsiteY31" fmla="*/ 3826156 h 4826362"/>
              <a:gd name="connsiteX32" fmla="*/ 6334177 w 7669439"/>
              <a:gd name="connsiteY32" fmla="*/ 3775573 h 4826362"/>
              <a:gd name="connsiteX33" fmla="*/ 6134947 w 7669439"/>
              <a:gd name="connsiteY33" fmla="*/ 3746415 h 4826362"/>
              <a:gd name="connsiteX34" fmla="*/ 6153026 w 7669439"/>
              <a:gd name="connsiteY34" fmla="*/ 3651947 h 4826362"/>
              <a:gd name="connsiteX35" fmla="*/ 6235555 w 7669439"/>
              <a:gd name="connsiteY35" fmla="*/ 3662754 h 4826362"/>
              <a:gd name="connsiteX36" fmla="*/ 6238369 w 7669439"/>
              <a:gd name="connsiteY36" fmla="*/ 3572997 h 4826362"/>
              <a:gd name="connsiteX37" fmla="*/ 6314786 w 7669439"/>
              <a:gd name="connsiteY37" fmla="*/ 3608137 h 4826362"/>
              <a:gd name="connsiteX38" fmla="*/ 6305329 w 7669439"/>
              <a:gd name="connsiteY38" fmla="*/ 3671770 h 4826362"/>
              <a:gd name="connsiteX39" fmla="*/ 6403947 w 7669439"/>
              <a:gd name="connsiteY39" fmla="*/ 3649111 h 4826362"/>
              <a:gd name="connsiteX40" fmla="*/ 6450276 w 7669439"/>
              <a:gd name="connsiteY40" fmla="*/ 3574976 h 4826362"/>
              <a:gd name="connsiteX41" fmla="*/ 6646108 w 7669439"/>
              <a:gd name="connsiteY41" fmla="*/ 3666953 h 4826362"/>
              <a:gd name="connsiteX42" fmla="*/ 6726375 w 7669439"/>
              <a:gd name="connsiteY42" fmla="*/ 3452310 h 4826362"/>
              <a:gd name="connsiteX43" fmla="*/ 7041983 w 7669439"/>
              <a:gd name="connsiteY43" fmla="*/ 3598517 h 4826362"/>
              <a:gd name="connsiteX44" fmla="*/ 7241176 w 7669439"/>
              <a:gd name="connsiteY44" fmla="*/ 3716423 h 4826362"/>
              <a:gd name="connsiteX45" fmla="*/ 7604842 w 7669439"/>
              <a:gd name="connsiteY45" fmla="*/ 3959577 h 4826362"/>
              <a:gd name="connsiteX46" fmla="*/ 7669439 w 7669439"/>
              <a:gd name="connsiteY46" fmla="*/ 3887714 h 4826362"/>
              <a:gd name="connsiteX47" fmla="*/ 6290508 w 7669439"/>
              <a:gd name="connsiteY47" fmla="*/ 2767285 h 4826362"/>
              <a:gd name="connsiteX48" fmla="*/ 4645575 w 7669439"/>
              <a:gd name="connsiteY48" fmla="*/ 1642264 h 4826362"/>
              <a:gd name="connsiteX49" fmla="*/ 3867373 w 7669439"/>
              <a:gd name="connsiteY49" fmla="*/ 1198184 h 4826362"/>
              <a:gd name="connsiteX50" fmla="*/ 3538608 w 7669439"/>
              <a:gd name="connsiteY50" fmla="*/ 753553 h 4826362"/>
              <a:gd name="connsiteX51" fmla="*/ 3064261 w 7669439"/>
              <a:gd name="connsiteY51" fmla="*/ 0 h 4826362"/>
              <a:gd name="connsiteX52" fmla="*/ 2538717 w 7669439"/>
              <a:gd name="connsiteY52" fmla="*/ 1178879 h 4826362"/>
              <a:gd name="connsiteX53" fmla="*/ 2253647 w 7669439"/>
              <a:gd name="connsiteY53" fmla="*/ 1192355 h 4826362"/>
              <a:gd name="connsiteX54" fmla="*/ 1912323 w 7669439"/>
              <a:gd name="connsiteY54" fmla="*/ 1248319 h 4826362"/>
              <a:gd name="connsiteX55" fmla="*/ 1399497 w 7669439"/>
              <a:gd name="connsiteY55" fmla="*/ 1302392 h 4826362"/>
              <a:gd name="connsiteX56" fmla="*/ 843361 w 7669439"/>
              <a:gd name="connsiteY56" fmla="*/ 1280720 h 4826362"/>
              <a:gd name="connsiteX57" fmla="*/ 666475 w 7669439"/>
              <a:gd name="connsiteY57" fmla="*/ 1533911 h 4826362"/>
              <a:gd name="connsiteX58" fmla="*/ 578827 w 7669439"/>
              <a:gd name="connsiteY58" fmla="*/ 1514528 h 4826362"/>
              <a:gd name="connsiteX59" fmla="*/ 517266 w 7669439"/>
              <a:gd name="connsiteY59" fmla="*/ 1657719 h 4826362"/>
              <a:gd name="connsiteX60" fmla="*/ 101102 w 7669439"/>
              <a:gd name="connsiteY60" fmla="*/ 1472946 h 4826362"/>
              <a:gd name="connsiteX61" fmla="*/ 104739 w 7669439"/>
              <a:gd name="connsiteY61" fmla="*/ 1659071 h 4826362"/>
              <a:gd name="connsiteX62" fmla="*/ 0 w 7669439"/>
              <a:gd name="connsiteY62" fmla="*/ 1780083 h 4826362"/>
              <a:gd name="connsiteX63" fmla="*/ 11458 w 7669439"/>
              <a:gd name="connsiteY63" fmla="*/ 1966340 h 4826362"/>
              <a:gd name="connsiteX64" fmla="*/ 145291 w 7669439"/>
              <a:gd name="connsiteY64" fmla="*/ 1962634 h 4826362"/>
              <a:gd name="connsiteX65" fmla="*/ 364227 w 7669439"/>
              <a:gd name="connsiteY65" fmla="*/ 2033174 h 4826362"/>
              <a:gd name="connsiteX66" fmla="*/ 558015 w 7669439"/>
              <a:gd name="connsiteY66" fmla="*/ 2167452 h 4826362"/>
              <a:gd name="connsiteX67" fmla="*/ 493191 w 7669439"/>
              <a:gd name="connsiteY67" fmla="*/ 2355664 h 4826362"/>
              <a:gd name="connsiteX68" fmla="*/ 730136 w 7669439"/>
              <a:gd name="connsiteY68" fmla="*/ 2585803 h 4826362"/>
              <a:gd name="connsiteX0" fmla="*/ 730136 w 7669439"/>
              <a:gd name="connsiteY0" fmla="*/ 2585803 h 4826362"/>
              <a:gd name="connsiteX1" fmla="*/ 596875 w 7669439"/>
              <a:gd name="connsiteY1" fmla="*/ 2908356 h 4826362"/>
              <a:gd name="connsiteX2" fmla="*/ 1595689 w 7669439"/>
              <a:gd name="connsiteY2" fmla="*/ 3333143 h 4826362"/>
              <a:gd name="connsiteX3" fmla="*/ 1389433 w 7669439"/>
              <a:gd name="connsiteY3" fmla="*/ 3829418 h 4826362"/>
              <a:gd name="connsiteX4" fmla="*/ 1116274 w 7669439"/>
              <a:gd name="connsiteY4" fmla="*/ 4488703 h 4826362"/>
              <a:gd name="connsiteX5" fmla="*/ 1398566 w 7669439"/>
              <a:gd name="connsiteY5" fmla="*/ 4379410 h 4826362"/>
              <a:gd name="connsiteX6" fmla="*/ 1636835 w 7669439"/>
              <a:gd name="connsiteY6" fmla="*/ 4098229 h 4826362"/>
              <a:gd name="connsiteX7" fmla="*/ 1717299 w 7669439"/>
              <a:gd name="connsiteY7" fmla="*/ 4109333 h 4826362"/>
              <a:gd name="connsiteX8" fmla="*/ 1697416 w 7669439"/>
              <a:gd name="connsiteY8" fmla="*/ 4181888 h 4826362"/>
              <a:gd name="connsiteX9" fmla="*/ 1914554 w 7669439"/>
              <a:gd name="connsiteY9" fmla="*/ 4263720 h 4826362"/>
              <a:gd name="connsiteX10" fmla="*/ 2113025 w 7669439"/>
              <a:gd name="connsiteY10" fmla="*/ 4375591 h 4826362"/>
              <a:gd name="connsiteX11" fmla="*/ 2118557 w 7669439"/>
              <a:gd name="connsiteY11" fmla="*/ 4223535 h 4826362"/>
              <a:gd name="connsiteX12" fmla="*/ 2152318 w 7669439"/>
              <a:gd name="connsiteY12" fmla="*/ 4042819 h 4826362"/>
              <a:gd name="connsiteX13" fmla="*/ 2246485 w 7669439"/>
              <a:gd name="connsiteY13" fmla="*/ 3520749 h 4826362"/>
              <a:gd name="connsiteX14" fmla="*/ 3132307 w 7669439"/>
              <a:gd name="connsiteY14" fmla="*/ 4243395 h 4826362"/>
              <a:gd name="connsiteX15" fmla="*/ 3420137 w 7669439"/>
              <a:gd name="connsiteY15" fmla="*/ 4384687 h 4826362"/>
              <a:gd name="connsiteX16" fmla="*/ 3614072 w 7669439"/>
              <a:gd name="connsiteY16" fmla="*/ 4415868 h 4826362"/>
              <a:gd name="connsiteX17" fmla="*/ 3882794 w 7669439"/>
              <a:gd name="connsiteY17" fmla="*/ 4489719 h 4826362"/>
              <a:gd name="connsiteX18" fmla="*/ 4143812 w 7669439"/>
              <a:gd name="connsiteY18" fmla="*/ 4553373 h 4826362"/>
              <a:gd name="connsiteX19" fmla="*/ 4217703 w 7669439"/>
              <a:gd name="connsiteY19" fmla="*/ 4513262 h 4826362"/>
              <a:gd name="connsiteX20" fmla="*/ 4210193 w 7669439"/>
              <a:gd name="connsiteY20" fmla="*/ 4049368 h 4826362"/>
              <a:gd name="connsiteX21" fmla="*/ 4217302 w 7669439"/>
              <a:gd name="connsiteY21" fmla="*/ 3754996 h 4826362"/>
              <a:gd name="connsiteX22" fmla="*/ 4269961 w 7669439"/>
              <a:gd name="connsiteY22" fmla="*/ 3710377 h 4826362"/>
              <a:gd name="connsiteX23" fmla="*/ 4753731 w 7669439"/>
              <a:gd name="connsiteY23" fmla="*/ 4093340 h 4826362"/>
              <a:gd name="connsiteX24" fmla="*/ 5094939 w 7669439"/>
              <a:gd name="connsiteY24" fmla="*/ 4348192 h 4826362"/>
              <a:gd name="connsiteX25" fmla="*/ 5679413 w 7669439"/>
              <a:gd name="connsiteY25" fmla="*/ 4826362 h 4826362"/>
              <a:gd name="connsiteX26" fmla="*/ 5686417 w 7669439"/>
              <a:gd name="connsiteY26" fmla="*/ 4516511 h 4826362"/>
              <a:gd name="connsiteX27" fmla="*/ 5528698 w 7669439"/>
              <a:gd name="connsiteY27" fmla="*/ 4244803 h 4826362"/>
              <a:gd name="connsiteX28" fmla="*/ 5802992 w 7669439"/>
              <a:gd name="connsiteY28" fmla="*/ 4173908 h 4826362"/>
              <a:gd name="connsiteX29" fmla="*/ 6076406 w 7669439"/>
              <a:gd name="connsiteY29" fmla="*/ 4081653 h 4826362"/>
              <a:gd name="connsiteX30" fmla="*/ 6071962 w 7669439"/>
              <a:gd name="connsiteY30" fmla="*/ 3826972 h 4826362"/>
              <a:gd name="connsiteX31" fmla="*/ 6320146 w 7669439"/>
              <a:gd name="connsiteY31" fmla="*/ 3826156 h 4826362"/>
              <a:gd name="connsiteX32" fmla="*/ 6334177 w 7669439"/>
              <a:gd name="connsiteY32" fmla="*/ 3775573 h 4826362"/>
              <a:gd name="connsiteX33" fmla="*/ 6134947 w 7669439"/>
              <a:gd name="connsiteY33" fmla="*/ 3746415 h 4826362"/>
              <a:gd name="connsiteX34" fmla="*/ 6153026 w 7669439"/>
              <a:gd name="connsiteY34" fmla="*/ 3651947 h 4826362"/>
              <a:gd name="connsiteX35" fmla="*/ 6235555 w 7669439"/>
              <a:gd name="connsiteY35" fmla="*/ 3662754 h 4826362"/>
              <a:gd name="connsiteX36" fmla="*/ 6238369 w 7669439"/>
              <a:gd name="connsiteY36" fmla="*/ 3572997 h 4826362"/>
              <a:gd name="connsiteX37" fmla="*/ 6314786 w 7669439"/>
              <a:gd name="connsiteY37" fmla="*/ 3608137 h 4826362"/>
              <a:gd name="connsiteX38" fmla="*/ 6305329 w 7669439"/>
              <a:gd name="connsiteY38" fmla="*/ 3671770 h 4826362"/>
              <a:gd name="connsiteX39" fmla="*/ 6403947 w 7669439"/>
              <a:gd name="connsiteY39" fmla="*/ 3649111 h 4826362"/>
              <a:gd name="connsiteX40" fmla="*/ 6450276 w 7669439"/>
              <a:gd name="connsiteY40" fmla="*/ 3574976 h 4826362"/>
              <a:gd name="connsiteX41" fmla="*/ 6646108 w 7669439"/>
              <a:gd name="connsiteY41" fmla="*/ 3666953 h 4826362"/>
              <a:gd name="connsiteX42" fmla="*/ 6726375 w 7669439"/>
              <a:gd name="connsiteY42" fmla="*/ 3452310 h 4826362"/>
              <a:gd name="connsiteX43" fmla="*/ 7041983 w 7669439"/>
              <a:gd name="connsiteY43" fmla="*/ 3598517 h 4826362"/>
              <a:gd name="connsiteX44" fmla="*/ 7241176 w 7669439"/>
              <a:gd name="connsiteY44" fmla="*/ 3716423 h 4826362"/>
              <a:gd name="connsiteX45" fmla="*/ 7604842 w 7669439"/>
              <a:gd name="connsiteY45" fmla="*/ 3959577 h 4826362"/>
              <a:gd name="connsiteX46" fmla="*/ 7669439 w 7669439"/>
              <a:gd name="connsiteY46" fmla="*/ 3887714 h 4826362"/>
              <a:gd name="connsiteX47" fmla="*/ 6290508 w 7669439"/>
              <a:gd name="connsiteY47" fmla="*/ 2767285 h 4826362"/>
              <a:gd name="connsiteX48" fmla="*/ 4645575 w 7669439"/>
              <a:gd name="connsiteY48" fmla="*/ 1642264 h 4826362"/>
              <a:gd name="connsiteX49" fmla="*/ 3867373 w 7669439"/>
              <a:gd name="connsiteY49" fmla="*/ 1198184 h 4826362"/>
              <a:gd name="connsiteX50" fmla="*/ 3538608 w 7669439"/>
              <a:gd name="connsiteY50" fmla="*/ 753553 h 4826362"/>
              <a:gd name="connsiteX51" fmla="*/ 3064261 w 7669439"/>
              <a:gd name="connsiteY51" fmla="*/ 0 h 4826362"/>
              <a:gd name="connsiteX52" fmla="*/ 2538717 w 7669439"/>
              <a:gd name="connsiteY52" fmla="*/ 1178879 h 4826362"/>
              <a:gd name="connsiteX53" fmla="*/ 2253647 w 7669439"/>
              <a:gd name="connsiteY53" fmla="*/ 1192355 h 4826362"/>
              <a:gd name="connsiteX54" fmla="*/ 1912323 w 7669439"/>
              <a:gd name="connsiteY54" fmla="*/ 1248319 h 4826362"/>
              <a:gd name="connsiteX55" fmla="*/ 1399497 w 7669439"/>
              <a:gd name="connsiteY55" fmla="*/ 1302392 h 4826362"/>
              <a:gd name="connsiteX56" fmla="*/ 843361 w 7669439"/>
              <a:gd name="connsiteY56" fmla="*/ 1280720 h 4826362"/>
              <a:gd name="connsiteX57" fmla="*/ 666475 w 7669439"/>
              <a:gd name="connsiteY57" fmla="*/ 1533911 h 4826362"/>
              <a:gd name="connsiteX58" fmla="*/ 578827 w 7669439"/>
              <a:gd name="connsiteY58" fmla="*/ 1514528 h 4826362"/>
              <a:gd name="connsiteX59" fmla="*/ 517266 w 7669439"/>
              <a:gd name="connsiteY59" fmla="*/ 1657719 h 4826362"/>
              <a:gd name="connsiteX60" fmla="*/ 101102 w 7669439"/>
              <a:gd name="connsiteY60" fmla="*/ 1472946 h 4826362"/>
              <a:gd name="connsiteX61" fmla="*/ 104739 w 7669439"/>
              <a:gd name="connsiteY61" fmla="*/ 1659071 h 4826362"/>
              <a:gd name="connsiteX62" fmla="*/ 0 w 7669439"/>
              <a:gd name="connsiteY62" fmla="*/ 1780083 h 4826362"/>
              <a:gd name="connsiteX63" fmla="*/ 11458 w 7669439"/>
              <a:gd name="connsiteY63" fmla="*/ 1966340 h 4826362"/>
              <a:gd name="connsiteX64" fmla="*/ 145291 w 7669439"/>
              <a:gd name="connsiteY64" fmla="*/ 1962634 h 4826362"/>
              <a:gd name="connsiteX65" fmla="*/ 364227 w 7669439"/>
              <a:gd name="connsiteY65" fmla="*/ 2033174 h 4826362"/>
              <a:gd name="connsiteX66" fmla="*/ 558015 w 7669439"/>
              <a:gd name="connsiteY66" fmla="*/ 2167452 h 4826362"/>
              <a:gd name="connsiteX67" fmla="*/ 493191 w 7669439"/>
              <a:gd name="connsiteY67" fmla="*/ 2355664 h 4826362"/>
              <a:gd name="connsiteX68" fmla="*/ 730136 w 7669439"/>
              <a:gd name="connsiteY68" fmla="*/ 2585803 h 4826362"/>
              <a:gd name="connsiteX0" fmla="*/ 730136 w 7669439"/>
              <a:gd name="connsiteY0" fmla="*/ 2585803 h 4826362"/>
              <a:gd name="connsiteX1" fmla="*/ 596875 w 7669439"/>
              <a:gd name="connsiteY1" fmla="*/ 2908356 h 4826362"/>
              <a:gd name="connsiteX2" fmla="*/ 1595689 w 7669439"/>
              <a:gd name="connsiteY2" fmla="*/ 3333143 h 4826362"/>
              <a:gd name="connsiteX3" fmla="*/ 1389433 w 7669439"/>
              <a:gd name="connsiteY3" fmla="*/ 3829418 h 4826362"/>
              <a:gd name="connsiteX4" fmla="*/ 1116274 w 7669439"/>
              <a:gd name="connsiteY4" fmla="*/ 4488703 h 4826362"/>
              <a:gd name="connsiteX5" fmla="*/ 1398566 w 7669439"/>
              <a:gd name="connsiteY5" fmla="*/ 4379410 h 4826362"/>
              <a:gd name="connsiteX6" fmla="*/ 1636835 w 7669439"/>
              <a:gd name="connsiteY6" fmla="*/ 4098229 h 4826362"/>
              <a:gd name="connsiteX7" fmla="*/ 1717299 w 7669439"/>
              <a:gd name="connsiteY7" fmla="*/ 4109333 h 4826362"/>
              <a:gd name="connsiteX8" fmla="*/ 1697416 w 7669439"/>
              <a:gd name="connsiteY8" fmla="*/ 4181888 h 4826362"/>
              <a:gd name="connsiteX9" fmla="*/ 1914554 w 7669439"/>
              <a:gd name="connsiteY9" fmla="*/ 4263720 h 4826362"/>
              <a:gd name="connsiteX10" fmla="*/ 2113025 w 7669439"/>
              <a:gd name="connsiteY10" fmla="*/ 4375591 h 4826362"/>
              <a:gd name="connsiteX11" fmla="*/ 2118557 w 7669439"/>
              <a:gd name="connsiteY11" fmla="*/ 4223535 h 4826362"/>
              <a:gd name="connsiteX12" fmla="*/ 2152318 w 7669439"/>
              <a:gd name="connsiteY12" fmla="*/ 4042819 h 4826362"/>
              <a:gd name="connsiteX13" fmla="*/ 2246485 w 7669439"/>
              <a:gd name="connsiteY13" fmla="*/ 3520749 h 4826362"/>
              <a:gd name="connsiteX14" fmla="*/ 3132307 w 7669439"/>
              <a:gd name="connsiteY14" fmla="*/ 4243395 h 4826362"/>
              <a:gd name="connsiteX15" fmla="*/ 3420137 w 7669439"/>
              <a:gd name="connsiteY15" fmla="*/ 4384687 h 4826362"/>
              <a:gd name="connsiteX16" fmla="*/ 3614072 w 7669439"/>
              <a:gd name="connsiteY16" fmla="*/ 4415868 h 4826362"/>
              <a:gd name="connsiteX17" fmla="*/ 3901886 w 7669439"/>
              <a:gd name="connsiteY17" fmla="*/ 4456308 h 4826362"/>
              <a:gd name="connsiteX18" fmla="*/ 4143812 w 7669439"/>
              <a:gd name="connsiteY18" fmla="*/ 4553373 h 4826362"/>
              <a:gd name="connsiteX19" fmla="*/ 4217703 w 7669439"/>
              <a:gd name="connsiteY19" fmla="*/ 4513262 h 4826362"/>
              <a:gd name="connsiteX20" fmla="*/ 4210193 w 7669439"/>
              <a:gd name="connsiteY20" fmla="*/ 4049368 h 4826362"/>
              <a:gd name="connsiteX21" fmla="*/ 4217302 w 7669439"/>
              <a:gd name="connsiteY21" fmla="*/ 3754996 h 4826362"/>
              <a:gd name="connsiteX22" fmla="*/ 4269961 w 7669439"/>
              <a:gd name="connsiteY22" fmla="*/ 3710377 h 4826362"/>
              <a:gd name="connsiteX23" fmla="*/ 4753731 w 7669439"/>
              <a:gd name="connsiteY23" fmla="*/ 4093340 h 4826362"/>
              <a:gd name="connsiteX24" fmla="*/ 5094939 w 7669439"/>
              <a:gd name="connsiteY24" fmla="*/ 4348192 h 4826362"/>
              <a:gd name="connsiteX25" fmla="*/ 5679413 w 7669439"/>
              <a:gd name="connsiteY25" fmla="*/ 4826362 h 4826362"/>
              <a:gd name="connsiteX26" fmla="*/ 5686417 w 7669439"/>
              <a:gd name="connsiteY26" fmla="*/ 4516511 h 4826362"/>
              <a:gd name="connsiteX27" fmla="*/ 5528698 w 7669439"/>
              <a:gd name="connsiteY27" fmla="*/ 4244803 h 4826362"/>
              <a:gd name="connsiteX28" fmla="*/ 5802992 w 7669439"/>
              <a:gd name="connsiteY28" fmla="*/ 4173908 h 4826362"/>
              <a:gd name="connsiteX29" fmla="*/ 6076406 w 7669439"/>
              <a:gd name="connsiteY29" fmla="*/ 4081653 h 4826362"/>
              <a:gd name="connsiteX30" fmla="*/ 6071962 w 7669439"/>
              <a:gd name="connsiteY30" fmla="*/ 3826972 h 4826362"/>
              <a:gd name="connsiteX31" fmla="*/ 6320146 w 7669439"/>
              <a:gd name="connsiteY31" fmla="*/ 3826156 h 4826362"/>
              <a:gd name="connsiteX32" fmla="*/ 6334177 w 7669439"/>
              <a:gd name="connsiteY32" fmla="*/ 3775573 h 4826362"/>
              <a:gd name="connsiteX33" fmla="*/ 6134947 w 7669439"/>
              <a:gd name="connsiteY33" fmla="*/ 3746415 h 4826362"/>
              <a:gd name="connsiteX34" fmla="*/ 6153026 w 7669439"/>
              <a:gd name="connsiteY34" fmla="*/ 3651947 h 4826362"/>
              <a:gd name="connsiteX35" fmla="*/ 6235555 w 7669439"/>
              <a:gd name="connsiteY35" fmla="*/ 3662754 h 4826362"/>
              <a:gd name="connsiteX36" fmla="*/ 6238369 w 7669439"/>
              <a:gd name="connsiteY36" fmla="*/ 3572997 h 4826362"/>
              <a:gd name="connsiteX37" fmla="*/ 6314786 w 7669439"/>
              <a:gd name="connsiteY37" fmla="*/ 3608137 h 4826362"/>
              <a:gd name="connsiteX38" fmla="*/ 6305329 w 7669439"/>
              <a:gd name="connsiteY38" fmla="*/ 3671770 h 4826362"/>
              <a:gd name="connsiteX39" fmla="*/ 6403947 w 7669439"/>
              <a:gd name="connsiteY39" fmla="*/ 3649111 h 4826362"/>
              <a:gd name="connsiteX40" fmla="*/ 6450276 w 7669439"/>
              <a:gd name="connsiteY40" fmla="*/ 3574976 h 4826362"/>
              <a:gd name="connsiteX41" fmla="*/ 6646108 w 7669439"/>
              <a:gd name="connsiteY41" fmla="*/ 3666953 h 4826362"/>
              <a:gd name="connsiteX42" fmla="*/ 6726375 w 7669439"/>
              <a:gd name="connsiteY42" fmla="*/ 3452310 h 4826362"/>
              <a:gd name="connsiteX43" fmla="*/ 7041983 w 7669439"/>
              <a:gd name="connsiteY43" fmla="*/ 3598517 h 4826362"/>
              <a:gd name="connsiteX44" fmla="*/ 7241176 w 7669439"/>
              <a:gd name="connsiteY44" fmla="*/ 3716423 h 4826362"/>
              <a:gd name="connsiteX45" fmla="*/ 7604842 w 7669439"/>
              <a:gd name="connsiteY45" fmla="*/ 3959577 h 4826362"/>
              <a:gd name="connsiteX46" fmla="*/ 7669439 w 7669439"/>
              <a:gd name="connsiteY46" fmla="*/ 3887714 h 4826362"/>
              <a:gd name="connsiteX47" fmla="*/ 6290508 w 7669439"/>
              <a:gd name="connsiteY47" fmla="*/ 2767285 h 4826362"/>
              <a:gd name="connsiteX48" fmla="*/ 4645575 w 7669439"/>
              <a:gd name="connsiteY48" fmla="*/ 1642264 h 4826362"/>
              <a:gd name="connsiteX49" fmla="*/ 3867373 w 7669439"/>
              <a:gd name="connsiteY49" fmla="*/ 1198184 h 4826362"/>
              <a:gd name="connsiteX50" fmla="*/ 3538608 w 7669439"/>
              <a:gd name="connsiteY50" fmla="*/ 753553 h 4826362"/>
              <a:gd name="connsiteX51" fmla="*/ 3064261 w 7669439"/>
              <a:gd name="connsiteY51" fmla="*/ 0 h 4826362"/>
              <a:gd name="connsiteX52" fmla="*/ 2538717 w 7669439"/>
              <a:gd name="connsiteY52" fmla="*/ 1178879 h 4826362"/>
              <a:gd name="connsiteX53" fmla="*/ 2253647 w 7669439"/>
              <a:gd name="connsiteY53" fmla="*/ 1192355 h 4826362"/>
              <a:gd name="connsiteX54" fmla="*/ 1912323 w 7669439"/>
              <a:gd name="connsiteY54" fmla="*/ 1248319 h 4826362"/>
              <a:gd name="connsiteX55" fmla="*/ 1399497 w 7669439"/>
              <a:gd name="connsiteY55" fmla="*/ 1302392 h 4826362"/>
              <a:gd name="connsiteX56" fmla="*/ 843361 w 7669439"/>
              <a:gd name="connsiteY56" fmla="*/ 1280720 h 4826362"/>
              <a:gd name="connsiteX57" fmla="*/ 666475 w 7669439"/>
              <a:gd name="connsiteY57" fmla="*/ 1533911 h 4826362"/>
              <a:gd name="connsiteX58" fmla="*/ 578827 w 7669439"/>
              <a:gd name="connsiteY58" fmla="*/ 1514528 h 4826362"/>
              <a:gd name="connsiteX59" fmla="*/ 517266 w 7669439"/>
              <a:gd name="connsiteY59" fmla="*/ 1657719 h 4826362"/>
              <a:gd name="connsiteX60" fmla="*/ 101102 w 7669439"/>
              <a:gd name="connsiteY60" fmla="*/ 1472946 h 4826362"/>
              <a:gd name="connsiteX61" fmla="*/ 104739 w 7669439"/>
              <a:gd name="connsiteY61" fmla="*/ 1659071 h 4826362"/>
              <a:gd name="connsiteX62" fmla="*/ 0 w 7669439"/>
              <a:gd name="connsiteY62" fmla="*/ 1780083 h 4826362"/>
              <a:gd name="connsiteX63" fmla="*/ 11458 w 7669439"/>
              <a:gd name="connsiteY63" fmla="*/ 1966340 h 4826362"/>
              <a:gd name="connsiteX64" fmla="*/ 145291 w 7669439"/>
              <a:gd name="connsiteY64" fmla="*/ 1962634 h 4826362"/>
              <a:gd name="connsiteX65" fmla="*/ 364227 w 7669439"/>
              <a:gd name="connsiteY65" fmla="*/ 2033174 h 4826362"/>
              <a:gd name="connsiteX66" fmla="*/ 558015 w 7669439"/>
              <a:gd name="connsiteY66" fmla="*/ 2167452 h 4826362"/>
              <a:gd name="connsiteX67" fmla="*/ 493191 w 7669439"/>
              <a:gd name="connsiteY67" fmla="*/ 2355664 h 4826362"/>
              <a:gd name="connsiteX68" fmla="*/ 730136 w 7669439"/>
              <a:gd name="connsiteY68" fmla="*/ 2585803 h 4826362"/>
              <a:gd name="connsiteX0" fmla="*/ 730136 w 7669439"/>
              <a:gd name="connsiteY0" fmla="*/ 2585803 h 4826362"/>
              <a:gd name="connsiteX1" fmla="*/ 596875 w 7669439"/>
              <a:gd name="connsiteY1" fmla="*/ 2908356 h 4826362"/>
              <a:gd name="connsiteX2" fmla="*/ 1595689 w 7669439"/>
              <a:gd name="connsiteY2" fmla="*/ 3333143 h 4826362"/>
              <a:gd name="connsiteX3" fmla="*/ 1389433 w 7669439"/>
              <a:gd name="connsiteY3" fmla="*/ 3829418 h 4826362"/>
              <a:gd name="connsiteX4" fmla="*/ 1116274 w 7669439"/>
              <a:gd name="connsiteY4" fmla="*/ 4488703 h 4826362"/>
              <a:gd name="connsiteX5" fmla="*/ 1398566 w 7669439"/>
              <a:gd name="connsiteY5" fmla="*/ 4379410 h 4826362"/>
              <a:gd name="connsiteX6" fmla="*/ 1636835 w 7669439"/>
              <a:gd name="connsiteY6" fmla="*/ 4098229 h 4826362"/>
              <a:gd name="connsiteX7" fmla="*/ 1717299 w 7669439"/>
              <a:gd name="connsiteY7" fmla="*/ 4109333 h 4826362"/>
              <a:gd name="connsiteX8" fmla="*/ 1697416 w 7669439"/>
              <a:gd name="connsiteY8" fmla="*/ 4181888 h 4826362"/>
              <a:gd name="connsiteX9" fmla="*/ 1914554 w 7669439"/>
              <a:gd name="connsiteY9" fmla="*/ 4263720 h 4826362"/>
              <a:gd name="connsiteX10" fmla="*/ 2113025 w 7669439"/>
              <a:gd name="connsiteY10" fmla="*/ 4375591 h 4826362"/>
              <a:gd name="connsiteX11" fmla="*/ 2118557 w 7669439"/>
              <a:gd name="connsiteY11" fmla="*/ 4223535 h 4826362"/>
              <a:gd name="connsiteX12" fmla="*/ 2152318 w 7669439"/>
              <a:gd name="connsiteY12" fmla="*/ 4042819 h 4826362"/>
              <a:gd name="connsiteX13" fmla="*/ 2246485 w 7669439"/>
              <a:gd name="connsiteY13" fmla="*/ 3520749 h 4826362"/>
              <a:gd name="connsiteX14" fmla="*/ 3132307 w 7669439"/>
              <a:gd name="connsiteY14" fmla="*/ 4243395 h 4826362"/>
              <a:gd name="connsiteX15" fmla="*/ 3420137 w 7669439"/>
              <a:gd name="connsiteY15" fmla="*/ 4384687 h 4826362"/>
              <a:gd name="connsiteX16" fmla="*/ 3614072 w 7669439"/>
              <a:gd name="connsiteY16" fmla="*/ 4415868 h 4826362"/>
              <a:gd name="connsiteX17" fmla="*/ 3901886 w 7669439"/>
              <a:gd name="connsiteY17" fmla="*/ 4456308 h 4826362"/>
              <a:gd name="connsiteX18" fmla="*/ 4129492 w 7669439"/>
              <a:gd name="connsiteY18" fmla="*/ 4515190 h 4826362"/>
              <a:gd name="connsiteX19" fmla="*/ 4217703 w 7669439"/>
              <a:gd name="connsiteY19" fmla="*/ 4513262 h 4826362"/>
              <a:gd name="connsiteX20" fmla="*/ 4210193 w 7669439"/>
              <a:gd name="connsiteY20" fmla="*/ 4049368 h 4826362"/>
              <a:gd name="connsiteX21" fmla="*/ 4217302 w 7669439"/>
              <a:gd name="connsiteY21" fmla="*/ 3754996 h 4826362"/>
              <a:gd name="connsiteX22" fmla="*/ 4269961 w 7669439"/>
              <a:gd name="connsiteY22" fmla="*/ 3710377 h 4826362"/>
              <a:gd name="connsiteX23" fmla="*/ 4753731 w 7669439"/>
              <a:gd name="connsiteY23" fmla="*/ 4093340 h 4826362"/>
              <a:gd name="connsiteX24" fmla="*/ 5094939 w 7669439"/>
              <a:gd name="connsiteY24" fmla="*/ 4348192 h 4826362"/>
              <a:gd name="connsiteX25" fmla="*/ 5679413 w 7669439"/>
              <a:gd name="connsiteY25" fmla="*/ 4826362 h 4826362"/>
              <a:gd name="connsiteX26" fmla="*/ 5686417 w 7669439"/>
              <a:gd name="connsiteY26" fmla="*/ 4516511 h 4826362"/>
              <a:gd name="connsiteX27" fmla="*/ 5528698 w 7669439"/>
              <a:gd name="connsiteY27" fmla="*/ 4244803 h 4826362"/>
              <a:gd name="connsiteX28" fmla="*/ 5802992 w 7669439"/>
              <a:gd name="connsiteY28" fmla="*/ 4173908 h 4826362"/>
              <a:gd name="connsiteX29" fmla="*/ 6076406 w 7669439"/>
              <a:gd name="connsiteY29" fmla="*/ 4081653 h 4826362"/>
              <a:gd name="connsiteX30" fmla="*/ 6071962 w 7669439"/>
              <a:gd name="connsiteY30" fmla="*/ 3826972 h 4826362"/>
              <a:gd name="connsiteX31" fmla="*/ 6320146 w 7669439"/>
              <a:gd name="connsiteY31" fmla="*/ 3826156 h 4826362"/>
              <a:gd name="connsiteX32" fmla="*/ 6334177 w 7669439"/>
              <a:gd name="connsiteY32" fmla="*/ 3775573 h 4826362"/>
              <a:gd name="connsiteX33" fmla="*/ 6134947 w 7669439"/>
              <a:gd name="connsiteY33" fmla="*/ 3746415 h 4826362"/>
              <a:gd name="connsiteX34" fmla="*/ 6153026 w 7669439"/>
              <a:gd name="connsiteY34" fmla="*/ 3651947 h 4826362"/>
              <a:gd name="connsiteX35" fmla="*/ 6235555 w 7669439"/>
              <a:gd name="connsiteY35" fmla="*/ 3662754 h 4826362"/>
              <a:gd name="connsiteX36" fmla="*/ 6238369 w 7669439"/>
              <a:gd name="connsiteY36" fmla="*/ 3572997 h 4826362"/>
              <a:gd name="connsiteX37" fmla="*/ 6314786 w 7669439"/>
              <a:gd name="connsiteY37" fmla="*/ 3608137 h 4826362"/>
              <a:gd name="connsiteX38" fmla="*/ 6305329 w 7669439"/>
              <a:gd name="connsiteY38" fmla="*/ 3671770 h 4826362"/>
              <a:gd name="connsiteX39" fmla="*/ 6403947 w 7669439"/>
              <a:gd name="connsiteY39" fmla="*/ 3649111 h 4826362"/>
              <a:gd name="connsiteX40" fmla="*/ 6450276 w 7669439"/>
              <a:gd name="connsiteY40" fmla="*/ 3574976 h 4826362"/>
              <a:gd name="connsiteX41" fmla="*/ 6646108 w 7669439"/>
              <a:gd name="connsiteY41" fmla="*/ 3666953 h 4826362"/>
              <a:gd name="connsiteX42" fmla="*/ 6726375 w 7669439"/>
              <a:gd name="connsiteY42" fmla="*/ 3452310 h 4826362"/>
              <a:gd name="connsiteX43" fmla="*/ 7041983 w 7669439"/>
              <a:gd name="connsiteY43" fmla="*/ 3598517 h 4826362"/>
              <a:gd name="connsiteX44" fmla="*/ 7241176 w 7669439"/>
              <a:gd name="connsiteY44" fmla="*/ 3716423 h 4826362"/>
              <a:gd name="connsiteX45" fmla="*/ 7604842 w 7669439"/>
              <a:gd name="connsiteY45" fmla="*/ 3959577 h 4826362"/>
              <a:gd name="connsiteX46" fmla="*/ 7669439 w 7669439"/>
              <a:gd name="connsiteY46" fmla="*/ 3887714 h 4826362"/>
              <a:gd name="connsiteX47" fmla="*/ 6290508 w 7669439"/>
              <a:gd name="connsiteY47" fmla="*/ 2767285 h 4826362"/>
              <a:gd name="connsiteX48" fmla="*/ 4645575 w 7669439"/>
              <a:gd name="connsiteY48" fmla="*/ 1642264 h 4826362"/>
              <a:gd name="connsiteX49" fmla="*/ 3867373 w 7669439"/>
              <a:gd name="connsiteY49" fmla="*/ 1198184 h 4826362"/>
              <a:gd name="connsiteX50" fmla="*/ 3538608 w 7669439"/>
              <a:gd name="connsiteY50" fmla="*/ 753553 h 4826362"/>
              <a:gd name="connsiteX51" fmla="*/ 3064261 w 7669439"/>
              <a:gd name="connsiteY51" fmla="*/ 0 h 4826362"/>
              <a:gd name="connsiteX52" fmla="*/ 2538717 w 7669439"/>
              <a:gd name="connsiteY52" fmla="*/ 1178879 h 4826362"/>
              <a:gd name="connsiteX53" fmla="*/ 2253647 w 7669439"/>
              <a:gd name="connsiteY53" fmla="*/ 1192355 h 4826362"/>
              <a:gd name="connsiteX54" fmla="*/ 1912323 w 7669439"/>
              <a:gd name="connsiteY54" fmla="*/ 1248319 h 4826362"/>
              <a:gd name="connsiteX55" fmla="*/ 1399497 w 7669439"/>
              <a:gd name="connsiteY55" fmla="*/ 1302392 h 4826362"/>
              <a:gd name="connsiteX56" fmla="*/ 843361 w 7669439"/>
              <a:gd name="connsiteY56" fmla="*/ 1280720 h 4826362"/>
              <a:gd name="connsiteX57" fmla="*/ 666475 w 7669439"/>
              <a:gd name="connsiteY57" fmla="*/ 1533911 h 4826362"/>
              <a:gd name="connsiteX58" fmla="*/ 578827 w 7669439"/>
              <a:gd name="connsiteY58" fmla="*/ 1514528 h 4826362"/>
              <a:gd name="connsiteX59" fmla="*/ 517266 w 7669439"/>
              <a:gd name="connsiteY59" fmla="*/ 1657719 h 4826362"/>
              <a:gd name="connsiteX60" fmla="*/ 101102 w 7669439"/>
              <a:gd name="connsiteY60" fmla="*/ 1472946 h 4826362"/>
              <a:gd name="connsiteX61" fmla="*/ 104739 w 7669439"/>
              <a:gd name="connsiteY61" fmla="*/ 1659071 h 4826362"/>
              <a:gd name="connsiteX62" fmla="*/ 0 w 7669439"/>
              <a:gd name="connsiteY62" fmla="*/ 1780083 h 4826362"/>
              <a:gd name="connsiteX63" fmla="*/ 11458 w 7669439"/>
              <a:gd name="connsiteY63" fmla="*/ 1966340 h 4826362"/>
              <a:gd name="connsiteX64" fmla="*/ 145291 w 7669439"/>
              <a:gd name="connsiteY64" fmla="*/ 1962634 h 4826362"/>
              <a:gd name="connsiteX65" fmla="*/ 364227 w 7669439"/>
              <a:gd name="connsiteY65" fmla="*/ 2033174 h 4826362"/>
              <a:gd name="connsiteX66" fmla="*/ 558015 w 7669439"/>
              <a:gd name="connsiteY66" fmla="*/ 2167452 h 4826362"/>
              <a:gd name="connsiteX67" fmla="*/ 493191 w 7669439"/>
              <a:gd name="connsiteY67" fmla="*/ 2355664 h 4826362"/>
              <a:gd name="connsiteX68" fmla="*/ 730136 w 7669439"/>
              <a:gd name="connsiteY68" fmla="*/ 2585803 h 4826362"/>
              <a:gd name="connsiteX0" fmla="*/ 730136 w 7669439"/>
              <a:gd name="connsiteY0" fmla="*/ 2585803 h 4826362"/>
              <a:gd name="connsiteX1" fmla="*/ 596875 w 7669439"/>
              <a:gd name="connsiteY1" fmla="*/ 2908356 h 4826362"/>
              <a:gd name="connsiteX2" fmla="*/ 1595689 w 7669439"/>
              <a:gd name="connsiteY2" fmla="*/ 3333143 h 4826362"/>
              <a:gd name="connsiteX3" fmla="*/ 1389433 w 7669439"/>
              <a:gd name="connsiteY3" fmla="*/ 3829418 h 4826362"/>
              <a:gd name="connsiteX4" fmla="*/ 1116274 w 7669439"/>
              <a:gd name="connsiteY4" fmla="*/ 4488703 h 4826362"/>
              <a:gd name="connsiteX5" fmla="*/ 1398566 w 7669439"/>
              <a:gd name="connsiteY5" fmla="*/ 4379410 h 4826362"/>
              <a:gd name="connsiteX6" fmla="*/ 1636835 w 7669439"/>
              <a:gd name="connsiteY6" fmla="*/ 4098229 h 4826362"/>
              <a:gd name="connsiteX7" fmla="*/ 1717299 w 7669439"/>
              <a:gd name="connsiteY7" fmla="*/ 4109333 h 4826362"/>
              <a:gd name="connsiteX8" fmla="*/ 1697416 w 7669439"/>
              <a:gd name="connsiteY8" fmla="*/ 4181888 h 4826362"/>
              <a:gd name="connsiteX9" fmla="*/ 1914554 w 7669439"/>
              <a:gd name="connsiteY9" fmla="*/ 4263720 h 4826362"/>
              <a:gd name="connsiteX10" fmla="*/ 2113025 w 7669439"/>
              <a:gd name="connsiteY10" fmla="*/ 4375591 h 4826362"/>
              <a:gd name="connsiteX11" fmla="*/ 2118557 w 7669439"/>
              <a:gd name="connsiteY11" fmla="*/ 4223535 h 4826362"/>
              <a:gd name="connsiteX12" fmla="*/ 2152318 w 7669439"/>
              <a:gd name="connsiteY12" fmla="*/ 4042819 h 4826362"/>
              <a:gd name="connsiteX13" fmla="*/ 2246485 w 7669439"/>
              <a:gd name="connsiteY13" fmla="*/ 3520749 h 4826362"/>
              <a:gd name="connsiteX14" fmla="*/ 3132307 w 7669439"/>
              <a:gd name="connsiteY14" fmla="*/ 4243395 h 4826362"/>
              <a:gd name="connsiteX15" fmla="*/ 3420137 w 7669439"/>
              <a:gd name="connsiteY15" fmla="*/ 4384687 h 4826362"/>
              <a:gd name="connsiteX16" fmla="*/ 3614072 w 7669439"/>
              <a:gd name="connsiteY16" fmla="*/ 4415868 h 4826362"/>
              <a:gd name="connsiteX17" fmla="*/ 3901886 w 7669439"/>
              <a:gd name="connsiteY17" fmla="*/ 4456308 h 4826362"/>
              <a:gd name="connsiteX18" fmla="*/ 4129492 w 7669439"/>
              <a:gd name="connsiteY18" fmla="*/ 4515190 h 4826362"/>
              <a:gd name="connsiteX19" fmla="*/ 4212930 w 7669439"/>
              <a:gd name="connsiteY19" fmla="*/ 4427347 h 4826362"/>
              <a:gd name="connsiteX20" fmla="*/ 4210193 w 7669439"/>
              <a:gd name="connsiteY20" fmla="*/ 4049368 h 4826362"/>
              <a:gd name="connsiteX21" fmla="*/ 4217302 w 7669439"/>
              <a:gd name="connsiteY21" fmla="*/ 3754996 h 4826362"/>
              <a:gd name="connsiteX22" fmla="*/ 4269961 w 7669439"/>
              <a:gd name="connsiteY22" fmla="*/ 3710377 h 4826362"/>
              <a:gd name="connsiteX23" fmla="*/ 4753731 w 7669439"/>
              <a:gd name="connsiteY23" fmla="*/ 4093340 h 4826362"/>
              <a:gd name="connsiteX24" fmla="*/ 5094939 w 7669439"/>
              <a:gd name="connsiteY24" fmla="*/ 4348192 h 4826362"/>
              <a:gd name="connsiteX25" fmla="*/ 5679413 w 7669439"/>
              <a:gd name="connsiteY25" fmla="*/ 4826362 h 4826362"/>
              <a:gd name="connsiteX26" fmla="*/ 5686417 w 7669439"/>
              <a:gd name="connsiteY26" fmla="*/ 4516511 h 4826362"/>
              <a:gd name="connsiteX27" fmla="*/ 5528698 w 7669439"/>
              <a:gd name="connsiteY27" fmla="*/ 4244803 h 4826362"/>
              <a:gd name="connsiteX28" fmla="*/ 5802992 w 7669439"/>
              <a:gd name="connsiteY28" fmla="*/ 4173908 h 4826362"/>
              <a:gd name="connsiteX29" fmla="*/ 6076406 w 7669439"/>
              <a:gd name="connsiteY29" fmla="*/ 4081653 h 4826362"/>
              <a:gd name="connsiteX30" fmla="*/ 6071962 w 7669439"/>
              <a:gd name="connsiteY30" fmla="*/ 3826972 h 4826362"/>
              <a:gd name="connsiteX31" fmla="*/ 6320146 w 7669439"/>
              <a:gd name="connsiteY31" fmla="*/ 3826156 h 4826362"/>
              <a:gd name="connsiteX32" fmla="*/ 6334177 w 7669439"/>
              <a:gd name="connsiteY32" fmla="*/ 3775573 h 4826362"/>
              <a:gd name="connsiteX33" fmla="*/ 6134947 w 7669439"/>
              <a:gd name="connsiteY33" fmla="*/ 3746415 h 4826362"/>
              <a:gd name="connsiteX34" fmla="*/ 6153026 w 7669439"/>
              <a:gd name="connsiteY34" fmla="*/ 3651947 h 4826362"/>
              <a:gd name="connsiteX35" fmla="*/ 6235555 w 7669439"/>
              <a:gd name="connsiteY35" fmla="*/ 3662754 h 4826362"/>
              <a:gd name="connsiteX36" fmla="*/ 6238369 w 7669439"/>
              <a:gd name="connsiteY36" fmla="*/ 3572997 h 4826362"/>
              <a:gd name="connsiteX37" fmla="*/ 6314786 w 7669439"/>
              <a:gd name="connsiteY37" fmla="*/ 3608137 h 4826362"/>
              <a:gd name="connsiteX38" fmla="*/ 6305329 w 7669439"/>
              <a:gd name="connsiteY38" fmla="*/ 3671770 h 4826362"/>
              <a:gd name="connsiteX39" fmla="*/ 6403947 w 7669439"/>
              <a:gd name="connsiteY39" fmla="*/ 3649111 h 4826362"/>
              <a:gd name="connsiteX40" fmla="*/ 6450276 w 7669439"/>
              <a:gd name="connsiteY40" fmla="*/ 3574976 h 4826362"/>
              <a:gd name="connsiteX41" fmla="*/ 6646108 w 7669439"/>
              <a:gd name="connsiteY41" fmla="*/ 3666953 h 4826362"/>
              <a:gd name="connsiteX42" fmla="*/ 6726375 w 7669439"/>
              <a:gd name="connsiteY42" fmla="*/ 3452310 h 4826362"/>
              <a:gd name="connsiteX43" fmla="*/ 7041983 w 7669439"/>
              <a:gd name="connsiteY43" fmla="*/ 3598517 h 4826362"/>
              <a:gd name="connsiteX44" fmla="*/ 7241176 w 7669439"/>
              <a:gd name="connsiteY44" fmla="*/ 3716423 h 4826362"/>
              <a:gd name="connsiteX45" fmla="*/ 7604842 w 7669439"/>
              <a:gd name="connsiteY45" fmla="*/ 3959577 h 4826362"/>
              <a:gd name="connsiteX46" fmla="*/ 7669439 w 7669439"/>
              <a:gd name="connsiteY46" fmla="*/ 3887714 h 4826362"/>
              <a:gd name="connsiteX47" fmla="*/ 6290508 w 7669439"/>
              <a:gd name="connsiteY47" fmla="*/ 2767285 h 4826362"/>
              <a:gd name="connsiteX48" fmla="*/ 4645575 w 7669439"/>
              <a:gd name="connsiteY48" fmla="*/ 1642264 h 4826362"/>
              <a:gd name="connsiteX49" fmla="*/ 3867373 w 7669439"/>
              <a:gd name="connsiteY49" fmla="*/ 1198184 h 4826362"/>
              <a:gd name="connsiteX50" fmla="*/ 3538608 w 7669439"/>
              <a:gd name="connsiteY50" fmla="*/ 753553 h 4826362"/>
              <a:gd name="connsiteX51" fmla="*/ 3064261 w 7669439"/>
              <a:gd name="connsiteY51" fmla="*/ 0 h 4826362"/>
              <a:gd name="connsiteX52" fmla="*/ 2538717 w 7669439"/>
              <a:gd name="connsiteY52" fmla="*/ 1178879 h 4826362"/>
              <a:gd name="connsiteX53" fmla="*/ 2253647 w 7669439"/>
              <a:gd name="connsiteY53" fmla="*/ 1192355 h 4826362"/>
              <a:gd name="connsiteX54" fmla="*/ 1912323 w 7669439"/>
              <a:gd name="connsiteY54" fmla="*/ 1248319 h 4826362"/>
              <a:gd name="connsiteX55" fmla="*/ 1399497 w 7669439"/>
              <a:gd name="connsiteY55" fmla="*/ 1302392 h 4826362"/>
              <a:gd name="connsiteX56" fmla="*/ 843361 w 7669439"/>
              <a:gd name="connsiteY56" fmla="*/ 1280720 h 4826362"/>
              <a:gd name="connsiteX57" fmla="*/ 666475 w 7669439"/>
              <a:gd name="connsiteY57" fmla="*/ 1533911 h 4826362"/>
              <a:gd name="connsiteX58" fmla="*/ 578827 w 7669439"/>
              <a:gd name="connsiteY58" fmla="*/ 1514528 h 4826362"/>
              <a:gd name="connsiteX59" fmla="*/ 517266 w 7669439"/>
              <a:gd name="connsiteY59" fmla="*/ 1657719 h 4826362"/>
              <a:gd name="connsiteX60" fmla="*/ 101102 w 7669439"/>
              <a:gd name="connsiteY60" fmla="*/ 1472946 h 4826362"/>
              <a:gd name="connsiteX61" fmla="*/ 104739 w 7669439"/>
              <a:gd name="connsiteY61" fmla="*/ 1659071 h 4826362"/>
              <a:gd name="connsiteX62" fmla="*/ 0 w 7669439"/>
              <a:gd name="connsiteY62" fmla="*/ 1780083 h 4826362"/>
              <a:gd name="connsiteX63" fmla="*/ 11458 w 7669439"/>
              <a:gd name="connsiteY63" fmla="*/ 1966340 h 4826362"/>
              <a:gd name="connsiteX64" fmla="*/ 145291 w 7669439"/>
              <a:gd name="connsiteY64" fmla="*/ 1962634 h 4826362"/>
              <a:gd name="connsiteX65" fmla="*/ 364227 w 7669439"/>
              <a:gd name="connsiteY65" fmla="*/ 2033174 h 4826362"/>
              <a:gd name="connsiteX66" fmla="*/ 558015 w 7669439"/>
              <a:gd name="connsiteY66" fmla="*/ 2167452 h 4826362"/>
              <a:gd name="connsiteX67" fmla="*/ 493191 w 7669439"/>
              <a:gd name="connsiteY67" fmla="*/ 2355664 h 4826362"/>
              <a:gd name="connsiteX68" fmla="*/ 730136 w 7669439"/>
              <a:gd name="connsiteY68" fmla="*/ 2585803 h 4826362"/>
              <a:gd name="connsiteX0" fmla="*/ 763548 w 7669439"/>
              <a:gd name="connsiteY0" fmla="*/ 2585803 h 4826362"/>
              <a:gd name="connsiteX1" fmla="*/ 596875 w 7669439"/>
              <a:gd name="connsiteY1" fmla="*/ 2908356 h 4826362"/>
              <a:gd name="connsiteX2" fmla="*/ 1595689 w 7669439"/>
              <a:gd name="connsiteY2" fmla="*/ 3333143 h 4826362"/>
              <a:gd name="connsiteX3" fmla="*/ 1389433 w 7669439"/>
              <a:gd name="connsiteY3" fmla="*/ 3829418 h 4826362"/>
              <a:gd name="connsiteX4" fmla="*/ 1116274 w 7669439"/>
              <a:gd name="connsiteY4" fmla="*/ 4488703 h 4826362"/>
              <a:gd name="connsiteX5" fmla="*/ 1398566 w 7669439"/>
              <a:gd name="connsiteY5" fmla="*/ 4379410 h 4826362"/>
              <a:gd name="connsiteX6" fmla="*/ 1636835 w 7669439"/>
              <a:gd name="connsiteY6" fmla="*/ 4098229 h 4826362"/>
              <a:gd name="connsiteX7" fmla="*/ 1717299 w 7669439"/>
              <a:gd name="connsiteY7" fmla="*/ 4109333 h 4826362"/>
              <a:gd name="connsiteX8" fmla="*/ 1697416 w 7669439"/>
              <a:gd name="connsiteY8" fmla="*/ 4181888 h 4826362"/>
              <a:gd name="connsiteX9" fmla="*/ 1914554 w 7669439"/>
              <a:gd name="connsiteY9" fmla="*/ 4263720 h 4826362"/>
              <a:gd name="connsiteX10" fmla="*/ 2113025 w 7669439"/>
              <a:gd name="connsiteY10" fmla="*/ 4375591 h 4826362"/>
              <a:gd name="connsiteX11" fmla="*/ 2118557 w 7669439"/>
              <a:gd name="connsiteY11" fmla="*/ 4223535 h 4826362"/>
              <a:gd name="connsiteX12" fmla="*/ 2152318 w 7669439"/>
              <a:gd name="connsiteY12" fmla="*/ 4042819 h 4826362"/>
              <a:gd name="connsiteX13" fmla="*/ 2246485 w 7669439"/>
              <a:gd name="connsiteY13" fmla="*/ 3520749 h 4826362"/>
              <a:gd name="connsiteX14" fmla="*/ 3132307 w 7669439"/>
              <a:gd name="connsiteY14" fmla="*/ 4243395 h 4826362"/>
              <a:gd name="connsiteX15" fmla="*/ 3420137 w 7669439"/>
              <a:gd name="connsiteY15" fmla="*/ 4384687 h 4826362"/>
              <a:gd name="connsiteX16" fmla="*/ 3614072 w 7669439"/>
              <a:gd name="connsiteY16" fmla="*/ 4415868 h 4826362"/>
              <a:gd name="connsiteX17" fmla="*/ 3901886 w 7669439"/>
              <a:gd name="connsiteY17" fmla="*/ 4456308 h 4826362"/>
              <a:gd name="connsiteX18" fmla="*/ 4129492 w 7669439"/>
              <a:gd name="connsiteY18" fmla="*/ 4515190 h 4826362"/>
              <a:gd name="connsiteX19" fmla="*/ 4212930 w 7669439"/>
              <a:gd name="connsiteY19" fmla="*/ 4427347 h 4826362"/>
              <a:gd name="connsiteX20" fmla="*/ 4210193 w 7669439"/>
              <a:gd name="connsiteY20" fmla="*/ 4049368 h 4826362"/>
              <a:gd name="connsiteX21" fmla="*/ 4217302 w 7669439"/>
              <a:gd name="connsiteY21" fmla="*/ 3754996 h 4826362"/>
              <a:gd name="connsiteX22" fmla="*/ 4269961 w 7669439"/>
              <a:gd name="connsiteY22" fmla="*/ 3710377 h 4826362"/>
              <a:gd name="connsiteX23" fmla="*/ 4753731 w 7669439"/>
              <a:gd name="connsiteY23" fmla="*/ 4093340 h 4826362"/>
              <a:gd name="connsiteX24" fmla="*/ 5094939 w 7669439"/>
              <a:gd name="connsiteY24" fmla="*/ 4348192 h 4826362"/>
              <a:gd name="connsiteX25" fmla="*/ 5679413 w 7669439"/>
              <a:gd name="connsiteY25" fmla="*/ 4826362 h 4826362"/>
              <a:gd name="connsiteX26" fmla="*/ 5686417 w 7669439"/>
              <a:gd name="connsiteY26" fmla="*/ 4516511 h 4826362"/>
              <a:gd name="connsiteX27" fmla="*/ 5528698 w 7669439"/>
              <a:gd name="connsiteY27" fmla="*/ 4244803 h 4826362"/>
              <a:gd name="connsiteX28" fmla="*/ 5802992 w 7669439"/>
              <a:gd name="connsiteY28" fmla="*/ 4173908 h 4826362"/>
              <a:gd name="connsiteX29" fmla="*/ 6076406 w 7669439"/>
              <a:gd name="connsiteY29" fmla="*/ 4081653 h 4826362"/>
              <a:gd name="connsiteX30" fmla="*/ 6071962 w 7669439"/>
              <a:gd name="connsiteY30" fmla="*/ 3826972 h 4826362"/>
              <a:gd name="connsiteX31" fmla="*/ 6320146 w 7669439"/>
              <a:gd name="connsiteY31" fmla="*/ 3826156 h 4826362"/>
              <a:gd name="connsiteX32" fmla="*/ 6334177 w 7669439"/>
              <a:gd name="connsiteY32" fmla="*/ 3775573 h 4826362"/>
              <a:gd name="connsiteX33" fmla="*/ 6134947 w 7669439"/>
              <a:gd name="connsiteY33" fmla="*/ 3746415 h 4826362"/>
              <a:gd name="connsiteX34" fmla="*/ 6153026 w 7669439"/>
              <a:gd name="connsiteY34" fmla="*/ 3651947 h 4826362"/>
              <a:gd name="connsiteX35" fmla="*/ 6235555 w 7669439"/>
              <a:gd name="connsiteY35" fmla="*/ 3662754 h 4826362"/>
              <a:gd name="connsiteX36" fmla="*/ 6238369 w 7669439"/>
              <a:gd name="connsiteY36" fmla="*/ 3572997 h 4826362"/>
              <a:gd name="connsiteX37" fmla="*/ 6314786 w 7669439"/>
              <a:gd name="connsiteY37" fmla="*/ 3608137 h 4826362"/>
              <a:gd name="connsiteX38" fmla="*/ 6305329 w 7669439"/>
              <a:gd name="connsiteY38" fmla="*/ 3671770 h 4826362"/>
              <a:gd name="connsiteX39" fmla="*/ 6403947 w 7669439"/>
              <a:gd name="connsiteY39" fmla="*/ 3649111 h 4826362"/>
              <a:gd name="connsiteX40" fmla="*/ 6450276 w 7669439"/>
              <a:gd name="connsiteY40" fmla="*/ 3574976 h 4826362"/>
              <a:gd name="connsiteX41" fmla="*/ 6646108 w 7669439"/>
              <a:gd name="connsiteY41" fmla="*/ 3666953 h 4826362"/>
              <a:gd name="connsiteX42" fmla="*/ 6726375 w 7669439"/>
              <a:gd name="connsiteY42" fmla="*/ 3452310 h 4826362"/>
              <a:gd name="connsiteX43" fmla="*/ 7041983 w 7669439"/>
              <a:gd name="connsiteY43" fmla="*/ 3598517 h 4826362"/>
              <a:gd name="connsiteX44" fmla="*/ 7241176 w 7669439"/>
              <a:gd name="connsiteY44" fmla="*/ 3716423 h 4826362"/>
              <a:gd name="connsiteX45" fmla="*/ 7604842 w 7669439"/>
              <a:gd name="connsiteY45" fmla="*/ 3959577 h 4826362"/>
              <a:gd name="connsiteX46" fmla="*/ 7669439 w 7669439"/>
              <a:gd name="connsiteY46" fmla="*/ 3887714 h 4826362"/>
              <a:gd name="connsiteX47" fmla="*/ 6290508 w 7669439"/>
              <a:gd name="connsiteY47" fmla="*/ 2767285 h 4826362"/>
              <a:gd name="connsiteX48" fmla="*/ 4645575 w 7669439"/>
              <a:gd name="connsiteY48" fmla="*/ 1642264 h 4826362"/>
              <a:gd name="connsiteX49" fmla="*/ 3867373 w 7669439"/>
              <a:gd name="connsiteY49" fmla="*/ 1198184 h 4826362"/>
              <a:gd name="connsiteX50" fmla="*/ 3538608 w 7669439"/>
              <a:gd name="connsiteY50" fmla="*/ 753553 h 4826362"/>
              <a:gd name="connsiteX51" fmla="*/ 3064261 w 7669439"/>
              <a:gd name="connsiteY51" fmla="*/ 0 h 4826362"/>
              <a:gd name="connsiteX52" fmla="*/ 2538717 w 7669439"/>
              <a:gd name="connsiteY52" fmla="*/ 1178879 h 4826362"/>
              <a:gd name="connsiteX53" fmla="*/ 2253647 w 7669439"/>
              <a:gd name="connsiteY53" fmla="*/ 1192355 h 4826362"/>
              <a:gd name="connsiteX54" fmla="*/ 1912323 w 7669439"/>
              <a:gd name="connsiteY54" fmla="*/ 1248319 h 4826362"/>
              <a:gd name="connsiteX55" fmla="*/ 1399497 w 7669439"/>
              <a:gd name="connsiteY55" fmla="*/ 1302392 h 4826362"/>
              <a:gd name="connsiteX56" fmla="*/ 843361 w 7669439"/>
              <a:gd name="connsiteY56" fmla="*/ 1280720 h 4826362"/>
              <a:gd name="connsiteX57" fmla="*/ 666475 w 7669439"/>
              <a:gd name="connsiteY57" fmla="*/ 1533911 h 4826362"/>
              <a:gd name="connsiteX58" fmla="*/ 578827 w 7669439"/>
              <a:gd name="connsiteY58" fmla="*/ 1514528 h 4826362"/>
              <a:gd name="connsiteX59" fmla="*/ 517266 w 7669439"/>
              <a:gd name="connsiteY59" fmla="*/ 1657719 h 4826362"/>
              <a:gd name="connsiteX60" fmla="*/ 101102 w 7669439"/>
              <a:gd name="connsiteY60" fmla="*/ 1472946 h 4826362"/>
              <a:gd name="connsiteX61" fmla="*/ 104739 w 7669439"/>
              <a:gd name="connsiteY61" fmla="*/ 1659071 h 4826362"/>
              <a:gd name="connsiteX62" fmla="*/ 0 w 7669439"/>
              <a:gd name="connsiteY62" fmla="*/ 1780083 h 4826362"/>
              <a:gd name="connsiteX63" fmla="*/ 11458 w 7669439"/>
              <a:gd name="connsiteY63" fmla="*/ 1966340 h 4826362"/>
              <a:gd name="connsiteX64" fmla="*/ 145291 w 7669439"/>
              <a:gd name="connsiteY64" fmla="*/ 1962634 h 4826362"/>
              <a:gd name="connsiteX65" fmla="*/ 364227 w 7669439"/>
              <a:gd name="connsiteY65" fmla="*/ 2033174 h 4826362"/>
              <a:gd name="connsiteX66" fmla="*/ 558015 w 7669439"/>
              <a:gd name="connsiteY66" fmla="*/ 2167452 h 4826362"/>
              <a:gd name="connsiteX67" fmla="*/ 493191 w 7669439"/>
              <a:gd name="connsiteY67" fmla="*/ 2355664 h 4826362"/>
              <a:gd name="connsiteX68" fmla="*/ 763548 w 7669439"/>
              <a:gd name="connsiteY68" fmla="*/ 2585803 h 4826362"/>
              <a:gd name="connsiteX0" fmla="*/ 763548 w 7669439"/>
              <a:gd name="connsiteY0" fmla="*/ 2585803 h 4826362"/>
              <a:gd name="connsiteX1" fmla="*/ 615966 w 7669439"/>
              <a:gd name="connsiteY1" fmla="*/ 2908356 h 4826362"/>
              <a:gd name="connsiteX2" fmla="*/ 1595689 w 7669439"/>
              <a:gd name="connsiteY2" fmla="*/ 3333143 h 4826362"/>
              <a:gd name="connsiteX3" fmla="*/ 1389433 w 7669439"/>
              <a:gd name="connsiteY3" fmla="*/ 3829418 h 4826362"/>
              <a:gd name="connsiteX4" fmla="*/ 1116274 w 7669439"/>
              <a:gd name="connsiteY4" fmla="*/ 4488703 h 4826362"/>
              <a:gd name="connsiteX5" fmla="*/ 1398566 w 7669439"/>
              <a:gd name="connsiteY5" fmla="*/ 4379410 h 4826362"/>
              <a:gd name="connsiteX6" fmla="*/ 1636835 w 7669439"/>
              <a:gd name="connsiteY6" fmla="*/ 4098229 h 4826362"/>
              <a:gd name="connsiteX7" fmla="*/ 1717299 w 7669439"/>
              <a:gd name="connsiteY7" fmla="*/ 4109333 h 4826362"/>
              <a:gd name="connsiteX8" fmla="*/ 1697416 w 7669439"/>
              <a:gd name="connsiteY8" fmla="*/ 4181888 h 4826362"/>
              <a:gd name="connsiteX9" fmla="*/ 1914554 w 7669439"/>
              <a:gd name="connsiteY9" fmla="*/ 4263720 h 4826362"/>
              <a:gd name="connsiteX10" fmla="*/ 2113025 w 7669439"/>
              <a:gd name="connsiteY10" fmla="*/ 4375591 h 4826362"/>
              <a:gd name="connsiteX11" fmla="*/ 2118557 w 7669439"/>
              <a:gd name="connsiteY11" fmla="*/ 4223535 h 4826362"/>
              <a:gd name="connsiteX12" fmla="*/ 2152318 w 7669439"/>
              <a:gd name="connsiteY12" fmla="*/ 4042819 h 4826362"/>
              <a:gd name="connsiteX13" fmla="*/ 2246485 w 7669439"/>
              <a:gd name="connsiteY13" fmla="*/ 3520749 h 4826362"/>
              <a:gd name="connsiteX14" fmla="*/ 3132307 w 7669439"/>
              <a:gd name="connsiteY14" fmla="*/ 4243395 h 4826362"/>
              <a:gd name="connsiteX15" fmla="*/ 3420137 w 7669439"/>
              <a:gd name="connsiteY15" fmla="*/ 4384687 h 4826362"/>
              <a:gd name="connsiteX16" fmla="*/ 3614072 w 7669439"/>
              <a:gd name="connsiteY16" fmla="*/ 4415868 h 4826362"/>
              <a:gd name="connsiteX17" fmla="*/ 3901886 w 7669439"/>
              <a:gd name="connsiteY17" fmla="*/ 4456308 h 4826362"/>
              <a:gd name="connsiteX18" fmla="*/ 4129492 w 7669439"/>
              <a:gd name="connsiteY18" fmla="*/ 4515190 h 4826362"/>
              <a:gd name="connsiteX19" fmla="*/ 4212930 w 7669439"/>
              <a:gd name="connsiteY19" fmla="*/ 4427347 h 4826362"/>
              <a:gd name="connsiteX20" fmla="*/ 4210193 w 7669439"/>
              <a:gd name="connsiteY20" fmla="*/ 4049368 h 4826362"/>
              <a:gd name="connsiteX21" fmla="*/ 4217302 w 7669439"/>
              <a:gd name="connsiteY21" fmla="*/ 3754996 h 4826362"/>
              <a:gd name="connsiteX22" fmla="*/ 4269961 w 7669439"/>
              <a:gd name="connsiteY22" fmla="*/ 3710377 h 4826362"/>
              <a:gd name="connsiteX23" fmla="*/ 4753731 w 7669439"/>
              <a:gd name="connsiteY23" fmla="*/ 4093340 h 4826362"/>
              <a:gd name="connsiteX24" fmla="*/ 5094939 w 7669439"/>
              <a:gd name="connsiteY24" fmla="*/ 4348192 h 4826362"/>
              <a:gd name="connsiteX25" fmla="*/ 5679413 w 7669439"/>
              <a:gd name="connsiteY25" fmla="*/ 4826362 h 4826362"/>
              <a:gd name="connsiteX26" fmla="*/ 5686417 w 7669439"/>
              <a:gd name="connsiteY26" fmla="*/ 4516511 h 4826362"/>
              <a:gd name="connsiteX27" fmla="*/ 5528698 w 7669439"/>
              <a:gd name="connsiteY27" fmla="*/ 4244803 h 4826362"/>
              <a:gd name="connsiteX28" fmla="*/ 5802992 w 7669439"/>
              <a:gd name="connsiteY28" fmla="*/ 4173908 h 4826362"/>
              <a:gd name="connsiteX29" fmla="*/ 6076406 w 7669439"/>
              <a:gd name="connsiteY29" fmla="*/ 4081653 h 4826362"/>
              <a:gd name="connsiteX30" fmla="*/ 6071962 w 7669439"/>
              <a:gd name="connsiteY30" fmla="*/ 3826972 h 4826362"/>
              <a:gd name="connsiteX31" fmla="*/ 6320146 w 7669439"/>
              <a:gd name="connsiteY31" fmla="*/ 3826156 h 4826362"/>
              <a:gd name="connsiteX32" fmla="*/ 6334177 w 7669439"/>
              <a:gd name="connsiteY32" fmla="*/ 3775573 h 4826362"/>
              <a:gd name="connsiteX33" fmla="*/ 6134947 w 7669439"/>
              <a:gd name="connsiteY33" fmla="*/ 3746415 h 4826362"/>
              <a:gd name="connsiteX34" fmla="*/ 6153026 w 7669439"/>
              <a:gd name="connsiteY34" fmla="*/ 3651947 h 4826362"/>
              <a:gd name="connsiteX35" fmla="*/ 6235555 w 7669439"/>
              <a:gd name="connsiteY35" fmla="*/ 3662754 h 4826362"/>
              <a:gd name="connsiteX36" fmla="*/ 6238369 w 7669439"/>
              <a:gd name="connsiteY36" fmla="*/ 3572997 h 4826362"/>
              <a:gd name="connsiteX37" fmla="*/ 6314786 w 7669439"/>
              <a:gd name="connsiteY37" fmla="*/ 3608137 h 4826362"/>
              <a:gd name="connsiteX38" fmla="*/ 6305329 w 7669439"/>
              <a:gd name="connsiteY38" fmla="*/ 3671770 h 4826362"/>
              <a:gd name="connsiteX39" fmla="*/ 6403947 w 7669439"/>
              <a:gd name="connsiteY39" fmla="*/ 3649111 h 4826362"/>
              <a:gd name="connsiteX40" fmla="*/ 6450276 w 7669439"/>
              <a:gd name="connsiteY40" fmla="*/ 3574976 h 4826362"/>
              <a:gd name="connsiteX41" fmla="*/ 6646108 w 7669439"/>
              <a:gd name="connsiteY41" fmla="*/ 3666953 h 4826362"/>
              <a:gd name="connsiteX42" fmla="*/ 6726375 w 7669439"/>
              <a:gd name="connsiteY42" fmla="*/ 3452310 h 4826362"/>
              <a:gd name="connsiteX43" fmla="*/ 7041983 w 7669439"/>
              <a:gd name="connsiteY43" fmla="*/ 3598517 h 4826362"/>
              <a:gd name="connsiteX44" fmla="*/ 7241176 w 7669439"/>
              <a:gd name="connsiteY44" fmla="*/ 3716423 h 4826362"/>
              <a:gd name="connsiteX45" fmla="*/ 7604842 w 7669439"/>
              <a:gd name="connsiteY45" fmla="*/ 3959577 h 4826362"/>
              <a:gd name="connsiteX46" fmla="*/ 7669439 w 7669439"/>
              <a:gd name="connsiteY46" fmla="*/ 3887714 h 4826362"/>
              <a:gd name="connsiteX47" fmla="*/ 6290508 w 7669439"/>
              <a:gd name="connsiteY47" fmla="*/ 2767285 h 4826362"/>
              <a:gd name="connsiteX48" fmla="*/ 4645575 w 7669439"/>
              <a:gd name="connsiteY48" fmla="*/ 1642264 h 4826362"/>
              <a:gd name="connsiteX49" fmla="*/ 3867373 w 7669439"/>
              <a:gd name="connsiteY49" fmla="*/ 1198184 h 4826362"/>
              <a:gd name="connsiteX50" fmla="*/ 3538608 w 7669439"/>
              <a:gd name="connsiteY50" fmla="*/ 753553 h 4826362"/>
              <a:gd name="connsiteX51" fmla="*/ 3064261 w 7669439"/>
              <a:gd name="connsiteY51" fmla="*/ 0 h 4826362"/>
              <a:gd name="connsiteX52" fmla="*/ 2538717 w 7669439"/>
              <a:gd name="connsiteY52" fmla="*/ 1178879 h 4826362"/>
              <a:gd name="connsiteX53" fmla="*/ 2253647 w 7669439"/>
              <a:gd name="connsiteY53" fmla="*/ 1192355 h 4826362"/>
              <a:gd name="connsiteX54" fmla="*/ 1912323 w 7669439"/>
              <a:gd name="connsiteY54" fmla="*/ 1248319 h 4826362"/>
              <a:gd name="connsiteX55" fmla="*/ 1399497 w 7669439"/>
              <a:gd name="connsiteY55" fmla="*/ 1302392 h 4826362"/>
              <a:gd name="connsiteX56" fmla="*/ 843361 w 7669439"/>
              <a:gd name="connsiteY56" fmla="*/ 1280720 h 4826362"/>
              <a:gd name="connsiteX57" fmla="*/ 666475 w 7669439"/>
              <a:gd name="connsiteY57" fmla="*/ 1533911 h 4826362"/>
              <a:gd name="connsiteX58" fmla="*/ 578827 w 7669439"/>
              <a:gd name="connsiteY58" fmla="*/ 1514528 h 4826362"/>
              <a:gd name="connsiteX59" fmla="*/ 517266 w 7669439"/>
              <a:gd name="connsiteY59" fmla="*/ 1657719 h 4826362"/>
              <a:gd name="connsiteX60" fmla="*/ 101102 w 7669439"/>
              <a:gd name="connsiteY60" fmla="*/ 1472946 h 4826362"/>
              <a:gd name="connsiteX61" fmla="*/ 104739 w 7669439"/>
              <a:gd name="connsiteY61" fmla="*/ 1659071 h 4826362"/>
              <a:gd name="connsiteX62" fmla="*/ 0 w 7669439"/>
              <a:gd name="connsiteY62" fmla="*/ 1780083 h 4826362"/>
              <a:gd name="connsiteX63" fmla="*/ 11458 w 7669439"/>
              <a:gd name="connsiteY63" fmla="*/ 1966340 h 4826362"/>
              <a:gd name="connsiteX64" fmla="*/ 145291 w 7669439"/>
              <a:gd name="connsiteY64" fmla="*/ 1962634 h 4826362"/>
              <a:gd name="connsiteX65" fmla="*/ 364227 w 7669439"/>
              <a:gd name="connsiteY65" fmla="*/ 2033174 h 4826362"/>
              <a:gd name="connsiteX66" fmla="*/ 558015 w 7669439"/>
              <a:gd name="connsiteY66" fmla="*/ 2167452 h 4826362"/>
              <a:gd name="connsiteX67" fmla="*/ 493191 w 7669439"/>
              <a:gd name="connsiteY67" fmla="*/ 2355664 h 4826362"/>
              <a:gd name="connsiteX68" fmla="*/ 763548 w 7669439"/>
              <a:gd name="connsiteY68" fmla="*/ 2585803 h 4826362"/>
              <a:gd name="connsiteX0" fmla="*/ 763548 w 7669439"/>
              <a:gd name="connsiteY0" fmla="*/ 2585803 h 4826362"/>
              <a:gd name="connsiteX1" fmla="*/ 615966 w 7669439"/>
              <a:gd name="connsiteY1" fmla="*/ 2908356 h 4826362"/>
              <a:gd name="connsiteX2" fmla="*/ 1595689 w 7669439"/>
              <a:gd name="connsiteY2" fmla="*/ 3333143 h 4826362"/>
              <a:gd name="connsiteX3" fmla="*/ 1389433 w 7669439"/>
              <a:gd name="connsiteY3" fmla="*/ 3829418 h 4826362"/>
              <a:gd name="connsiteX4" fmla="*/ 1116274 w 7669439"/>
              <a:gd name="connsiteY4" fmla="*/ 4488703 h 4826362"/>
              <a:gd name="connsiteX5" fmla="*/ 1398566 w 7669439"/>
              <a:gd name="connsiteY5" fmla="*/ 4379410 h 4826362"/>
              <a:gd name="connsiteX6" fmla="*/ 1636835 w 7669439"/>
              <a:gd name="connsiteY6" fmla="*/ 4098229 h 4826362"/>
              <a:gd name="connsiteX7" fmla="*/ 1717299 w 7669439"/>
              <a:gd name="connsiteY7" fmla="*/ 4109333 h 4826362"/>
              <a:gd name="connsiteX8" fmla="*/ 1697416 w 7669439"/>
              <a:gd name="connsiteY8" fmla="*/ 4181888 h 4826362"/>
              <a:gd name="connsiteX9" fmla="*/ 1914554 w 7669439"/>
              <a:gd name="connsiteY9" fmla="*/ 4263720 h 4826362"/>
              <a:gd name="connsiteX10" fmla="*/ 2113025 w 7669439"/>
              <a:gd name="connsiteY10" fmla="*/ 4375591 h 4826362"/>
              <a:gd name="connsiteX11" fmla="*/ 2118557 w 7669439"/>
              <a:gd name="connsiteY11" fmla="*/ 4223535 h 4826362"/>
              <a:gd name="connsiteX12" fmla="*/ 2152318 w 7669439"/>
              <a:gd name="connsiteY12" fmla="*/ 4042819 h 4826362"/>
              <a:gd name="connsiteX13" fmla="*/ 2246485 w 7669439"/>
              <a:gd name="connsiteY13" fmla="*/ 3520749 h 4826362"/>
              <a:gd name="connsiteX14" fmla="*/ 3132307 w 7669439"/>
              <a:gd name="connsiteY14" fmla="*/ 4243395 h 4826362"/>
              <a:gd name="connsiteX15" fmla="*/ 3420137 w 7669439"/>
              <a:gd name="connsiteY15" fmla="*/ 4384687 h 4826362"/>
              <a:gd name="connsiteX16" fmla="*/ 3614072 w 7669439"/>
              <a:gd name="connsiteY16" fmla="*/ 4415868 h 4826362"/>
              <a:gd name="connsiteX17" fmla="*/ 3901886 w 7669439"/>
              <a:gd name="connsiteY17" fmla="*/ 4456308 h 4826362"/>
              <a:gd name="connsiteX18" fmla="*/ 4129492 w 7669439"/>
              <a:gd name="connsiteY18" fmla="*/ 4515190 h 4826362"/>
              <a:gd name="connsiteX19" fmla="*/ 4212930 w 7669439"/>
              <a:gd name="connsiteY19" fmla="*/ 4427347 h 4826362"/>
              <a:gd name="connsiteX20" fmla="*/ 4210193 w 7669439"/>
              <a:gd name="connsiteY20" fmla="*/ 4049368 h 4826362"/>
              <a:gd name="connsiteX21" fmla="*/ 4217302 w 7669439"/>
              <a:gd name="connsiteY21" fmla="*/ 3754996 h 4826362"/>
              <a:gd name="connsiteX22" fmla="*/ 4269961 w 7669439"/>
              <a:gd name="connsiteY22" fmla="*/ 3710377 h 4826362"/>
              <a:gd name="connsiteX23" fmla="*/ 4753731 w 7669439"/>
              <a:gd name="connsiteY23" fmla="*/ 4093340 h 4826362"/>
              <a:gd name="connsiteX24" fmla="*/ 5094939 w 7669439"/>
              <a:gd name="connsiteY24" fmla="*/ 4348192 h 4826362"/>
              <a:gd name="connsiteX25" fmla="*/ 5679413 w 7669439"/>
              <a:gd name="connsiteY25" fmla="*/ 4826362 h 4826362"/>
              <a:gd name="connsiteX26" fmla="*/ 5686417 w 7669439"/>
              <a:gd name="connsiteY26" fmla="*/ 4516511 h 4826362"/>
              <a:gd name="connsiteX27" fmla="*/ 5528698 w 7669439"/>
              <a:gd name="connsiteY27" fmla="*/ 4244803 h 4826362"/>
              <a:gd name="connsiteX28" fmla="*/ 5802992 w 7669439"/>
              <a:gd name="connsiteY28" fmla="*/ 4173908 h 4826362"/>
              <a:gd name="connsiteX29" fmla="*/ 6076406 w 7669439"/>
              <a:gd name="connsiteY29" fmla="*/ 4081653 h 4826362"/>
              <a:gd name="connsiteX30" fmla="*/ 6071962 w 7669439"/>
              <a:gd name="connsiteY30" fmla="*/ 3826972 h 4826362"/>
              <a:gd name="connsiteX31" fmla="*/ 6320146 w 7669439"/>
              <a:gd name="connsiteY31" fmla="*/ 3826156 h 4826362"/>
              <a:gd name="connsiteX32" fmla="*/ 6334177 w 7669439"/>
              <a:gd name="connsiteY32" fmla="*/ 3775573 h 4826362"/>
              <a:gd name="connsiteX33" fmla="*/ 6134947 w 7669439"/>
              <a:gd name="connsiteY33" fmla="*/ 3746415 h 4826362"/>
              <a:gd name="connsiteX34" fmla="*/ 6153026 w 7669439"/>
              <a:gd name="connsiteY34" fmla="*/ 3651947 h 4826362"/>
              <a:gd name="connsiteX35" fmla="*/ 6235555 w 7669439"/>
              <a:gd name="connsiteY35" fmla="*/ 3662754 h 4826362"/>
              <a:gd name="connsiteX36" fmla="*/ 6238369 w 7669439"/>
              <a:gd name="connsiteY36" fmla="*/ 3572997 h 4826362"/>
              <a:gd name="connsiteX37" fmla="*/ 6314786 w 7669439"/>
              <a:gd name="connsiteY37" fmla="*/ 3608137 h 4826362"/>
              <a:gd name="connsiteX38" fmla="*/ 6305329 w 7669439"/>
              <a:gd name="connsiteY38" fmla="*/ 3671770 h 4826362"/>
              <a:gd name="connsiteX39" fmla="*/ 6403947 w 7669439"/>
              <a:gd name="connsiteY39" fmla="*/ 3649111 h 4826362"/>
              <a:gd name="connsiteX40" fmla="*/ 6450276 w 7669439"/>
              <a:gd name="connsiteY40" fmla="*/ 3574976 h 4826362"/>
              <a:gd name="connsiteX41" fmla="*/ 6646108 w 7669439"/>
              <a:gd name="connsiteY41" fmla="*/ 3666953 h 4826362"/>
              <a:gd name="connsiteX42" fmla="*/ 6726375 w 7669439"/>
              <a:gd name="connsiteY42" fmla="*/ 3452310 h 4826362"/>
              <a:gd name="connsiteX43" fmla="*/ 7041983 w 7669439"/>
              <a:gd name="connsiteY43" fmla="*/ 3598517 h 4826362"/>
              <a:gd name="connsiteX44" fmla="*/ 7241176 w 7669439"/>
              <a:gd name="connsiteY44" fmla="*/ 3716423 h 4826362"/>
              <a:gd name="connsiteX45" fmla="*/ 7604842 w 7669439"/>
              <a:gd name="connsiteY45" fmla="*/ 3959577 h 4826362"/>
              <a:gd name="connsiteX46" fmla="*/ 7669439 w 7669439"/>
              <a:gd name="connsiteY46" fmla="*/ 3887714 h 4826362"/>
              <a:gd name="connsiteX47" fmla="*/ 6290508 w 7669439"/>
              <a:gd name="connsiteY47" fmla="*/ 2767285 h 4826362"/>
              <a:gd name="connsiteX48" fmla="*/ 4645575 w 7669439"/>
              <a:gd name="connsiteY48" fmla="*/ 1642264 h 4826362"/>
              <a:gd name="connsiteX49" fmla="*/ 3867373 w 7669439"/>
              <a:gd name="connsiteY49" fmla="*/ 1198184 h 4826362"/>
              <a:gd name="connsiteX50" fmla="*/ 3538608 w 7669439"/>
              <a:gd name="connsiteY50" fmla="*/ 753553 h 4826362"/>
              <a:gd name="connsiteX51" fmla="*/ 3064261 w 7669439"/>
              <a:gd name="connsiteY51" fmla="*/ 0 h 4826362"/>
              <a:gd name="connsiteX52" fmla="*/ 2538717 w 7669439"/>
              <a:gd name="connsiteY52" fmla="*/ 1178879 h 4826362"/>
              <a:gd name="connsiteX53" fmla="*/ 2253647 w 7669439"/>
              <a:gd name="connsiteY53" fmla="*/ 1192355 h 4826362"/>
              <a:gd name="connsiteX54" fmla="*/ 1912323 w 7669439"/>
              <a:gd name="connsiteY54" fmla="*/ 1248319 h 4826362"/>
              <a:gd name="connsiteX55" fmla="*/ 1399497 w 7669439"/>
              <a:gd name="connsiteY55" fmla="*/ 1302392 h 4826362"/>
              <a:gd name="connsiteX56" fmla="*/ 843361 w 7669439"/>
              <a:gd name="connsiteY56" fmla="*/ 1280720 h 4826362"/>
              <a:gd name="connsiteX57" fmla="*/ 666475 w 7669439"/>
              <a:gd name="connsiteY57" fmla="*/ 1533911 h 4826362"/>
              <a:gd name="connsiteX58" fmla="*/ 578827 w 7669439"/>
              <a:gd name="connsiteY58" fmla="*/ 1514528 h 4826362"/>
              <a:gd name="connsiteX59" fmla="*/ 517266 w 7669439"/>
              <a:gd name="connsiteY59" fmla="*/ 1657719 h 4826362"/>
              <a:gd name="connsiteX60" fmla="*/ 101102 w 7669439"/>
              <a:gd name="connsiteY60" fmla="*/ 1472946 h 4826362"/>
              <a:gd name="connsiteX61" fmla="*/ 104739 w 7669439"/>
              <a:gd name="connsiteY61" fmla="*/ 1659071 h 4826362"/>
              <a:gd name="connsiteX62" fmla="*/ 0 w 7669439"/>
              <a:gd name="connsiteY62" fmla="*/ 1780083 h 4826362"/>
              <a:gd name="connsiteX63" fmla="*/ 11458 w 7669439"/>
              <a:gd name="connsiteY63" fmla="*/ 1966340 h 4826362"/>
              <a:gd name="connsiteX64" fmla="*/ 145291 w 7669439"/>
              <a:gd name="connsiteY64" fmla="*/ 1962634 h 4826362"/>
              <a:gd name="connsiteX65" fmla="*/ 364227 w 7669439"/>
              <a:gd name="connsiteY65" fmla="*/ 2033174 h 4826362"/>
              <a:gd name="connsiteX66" fmla="*/ 558015 w 7669439"/>
              <a:gd name="connsiteY66" fmla="*/ 2167452 h 4826362"/>
              <a:gd name="connsiteX67" fmla="*/ 493191 w 7669439"/>
              <a:gd name="connsiteY67" fmla="*/ 2355664 h 4826362"/>
              <a:gd name="connsiteX68" fmla="*/ 763548 w 7669439"/>
              <a:gd name="connsiteY68" fmla="*/ 2585803 h 4826362"/>
              <a:gd name="connsiteX0" fmla="*/ 763548 w 7669439"/>
              <a:gd name="connsiteY0" fmla="*/ 2585803 h 4826362"/>
              <a:gd name="connsiteX1" fmla="*/ 615966 w 7669439"/>
              <a:gd name="connsiteY1" fmla="*/ 2908356 h 4826362"/>
              <a:gd name="connsiteX2" fmla="*/ 1595689 w 7669439"/>
              <a:gd name="connsiteY2" fmla="*/ 3333143 h 4826362"/>
              <a:gd name="connsiteX3" fmla="*/ 1389433 w 7669439"/>
              <a:gd name="connsiteY3" fmla="*/ 3829418 h 4826362"/>
              <a:gd name="connsiteX4" fmla="*/ 1116274 w 7669439"/>
              <a:gd name="connsiteY4" fmla="*/ 4488703 h 4826362"/>
              <a:gd name="connsiteX5" fmla="*/ 1398566 w 7669439"/>
              <a:gd name="connsiteY5" fmla="*/ 4379410 h 4826362"/>
              <a:gd name="connsiteX6" fmla="*/ 1636835 w 7669439"/>
              <a:gd name="connsiteY6" fmla="*/ 4098229 h 4826362"/>
              <a:gd name="connsiteX7" fmla="*/ 1717299 w 7669439"/>
              <a:gd name="connsiteY7" fmla="*/ 4109333 h 4826362"/>
              <a:gd name="connsiteX8" fmla="*/ 1697416 w 7669439"/>
              <a:gd name="connsiteY8" fmla="*/ 4181888 h 4826362"/>
              <a:gd name="connsiteX9" fmla="*/ 1914554 w 7669439"/>
              <a:gd name="connsiteY9" fmla="*/ 4263720 h 4826362"/>
              <a:gd name="connsiteX10" fmla="*/ 2113025 w 7669439"/>
              <a:gd name="connsiteY10" fmla="*/ 4375591 h 4826362"/>
              <a:gd name="connsiteX11" fmla="*/ 2118557 w 7669439"/>
              <a:gd name="connsiteY11" fmla="*/ 4223535 h 4826362"/>
              <a:gd name="connsiteX12" fmla="*/ 2152318 w 7669439"/>
              <a:gd name="connsiteY12" fmla="*/ 4042819 h 4826362"/>
              <a:gd name="connsiteX13" fmla="*/ 2246485 w 7669439"/>
              <a:gd name="connsiteY13" fmla="*/ 3520749 h 4826362"/>
              <a:gd name="connsiteX14" fmla="*/ 3132307 w 7669439"/>
              <a:gd name="connsiteY14" fmla="*/ 4243395 h 4826362"/>
              <a:gd name="connsiteX15" fmla="*/ 3420137 w 7669439"/>
              <a:gd name="connsiteY15" fmla="*/ 4384687 h 4826362"/>
              <a:gd name="connsiteX16" fmla="*/ 3614072 w 7669439"/>
              <a:gd name="connsiteY16" fmla="*/ 4415868 h 4826362"/>
              <a:gd name="connsiteX17" fmla="*/ 3901886 w 7669439"/>
              <a:gd name="connsiteY17" fmla="*/ 4456308 h 4826362"/>
              <a:gd name="connsiteX18" fmla="*/ 4129492 w 7669439"/>
              <a:gd name="connsiteY18" fmla="*/ 4515190 h 4826362"/>
              <a:gd name="connsiteX19" fmla="*/ 4212930 w 7669439"/>
              <a:gd name="connsiteY19" fmla="*/ 4427347 h 4826362"/>
              <a:gd name="connsiteX20" fmla="*/ 4210193 w 7669439"/>
              <a:gd name="connsiteY20" fmla="*/ 4049368 h 4826362"/>
              <a:gd name="connsiteX21" fmla="*/ 4217302 w 7669439"/>
              <a:gd name="connsiteY21" fmla="*/ 3754996 h 4826362"/>
              <a:gd name="connsiteX22" fmla="*/ 4269961 w 7669439"/>
              <a:gd name="connsiteY22" fmla="*/ 3710377 h 4826362"/>
              <a:gd name="connsiteX23" fmla="*/ 4753731 w 7669439"/>
              <a:gd name="connsiteY23" fmla="*/ 4093340 h 4826362"/>
              <a:gd name="connsiteX24" fmla="*/ 5094939 w 7669439"/>
              <a:gd name="connsiteY24" fmla="*/ 4348192 h 4826362"/>
              <a:gd name="connsiteX25" fmla="*/ 5679413 w 7669439"/>
              <a:gd name="connsiteY25" fmla="*/ 4826362 h 4826362"/>
              <a:gd name="connsiteX26" fmla="*/ 5686417 w 7669439"/>
              <a:gd name="connsiteY26" fmla="*/ 4516511 h 4826362"/>
              <a:gd name="connsiteX27" fmla="*/ 5528698 w 7669439"/>
              <a:gd name="connsiteY27" fmla="*/ 4244803 h 4826362"/>
              <a:gd name="connsiteX28" fmla="*/ 5802992 w 7669439"/>
              <a:gd name="connsiteY28" fmla="*/ 4173908 h 4826362"/>
              <a:gd name="connsiteX29" fmla="*/ 6076406 w 7669439"/>
              <a:gd name="connsiteY29" fmla="*/ 4081653 h 4826362"/>
              <a:gd name="connsiteX30" fmla="*/ 6071962 w 7669439"/>
              <a:gd name="connsiteY30" fmla="*/ 3826972 h 4826362"/>
              <a:gd name="connsiteX31" fmla="*/ 6320146 w 7669439"/>
              <a:gd name="connsiteY31" fmla="*/ 3826156 h 4826362"/>
              <a:gd name="connsiteX32" fmla="*/ 6334177 w 7669439"/>
              <a:gd name="connsiteY32" fmla="*/ 3775573 h 4826362"/>
              <a:gd name="connsiteX33" fmla="*/ 6134947 w 7669439"/>
              <a:gd name="connsiteY33" fmla="*/ 3746415 h 4826362"/>
              <a:gd name="connsiteX34" fmla="*/ 6153026 w 7669439"/>
              <a:gd name="connsiteY34" fmla="*/ 3651947 h 4826362"/>
              <a:gd name="connsiteX35" fmla="*/ 6235555 w 7669439"/>
              <a:gd name="connsiteY35" fmla="*/ 3662754 h 4826362"/>
              <a:gd name="connsiteX36" fmla="*/ 6238369 w 7669439"/>
              <a:gd name="connsiteY36" fmla="*/ 3572997 h 4826362"/>
              <a:gd name="connsiteX37" fmla="*/ 6314786 w 7669439"/>
              <a:gd name="connsiteY37" fmla="*/ 3608137 h 4826362"/>
              <a:gd name="connsiteX38" fmla="*/ 6305329 w 7669439"/>
              <a:gd name="connsiteY38" fmla="*/ 3671770 h 4826362"/>
              <a:gd name="connsiteX39" fmla="*/ 6403947 w 7669439"/>
              <a:gd name="connsiteY39" fmla="*/ 3649111 h 4826362"/>
              <a:gd name="connsiteX40" fmla="*/ 6450276 w 7669439"/>
              <a:gd name="connsiteY40" fmla="*/ 3574976 h 4826362"/>
              <a:gd name="connsiteX41" fmla="*/ 6646108 w 7669439"/>
              <a:gd name="connsiteY41" fmla="*/ 3666953 h 4826362"/>
              <a:gd name="connsiteX42" fmla="*/ 6726375 w 7669439"/>
              <a:gd name="connsiteY42" fmla="*/ 3452310 h 4826362"/>
              <a:gd name="connsiteX43" fmla="*/ 7041983 w 7669439"/>
              <a:gd name="connsiteY43" fmla="*/ 3598517 h 4826362"/>
              <a:gd name="connsiteX44" fmla="*/ 7241176 w 7669439"/>
              <a:gd name="connsiteY44" fmla="*/ 3716423 h 4826362"/>
              <a:gd name="connsiteX45" fmla="*/ 7604842 w 7669439"/>
              <a:gd name="connsiteY45" fmla="*/ 3959577 h 4826362"/>
              <a:gd name="connsiteX46" fmla="*/ 7669439 w 7669439"/>
              <a:gd name="connsiteY46" fmla="*/ 3887714 h 4826362"/>
              <a:gd name="connsiteX47" fmla="*/ 6290508 w 7669439"/>
              <a:gd name="connsiteY47" fmla="*/ 2767285 h 4826362"/>
              <a:gd name="connsiteX48" fmla="*/ 4645575 w 7669439"/>
              <a:gd name="connsiteY48" fmla="*/ 1642264 h 4826362"/>
              <a:gd name="connsiteX49" fmla="*/ 3867373 w 7669439"/>
              <a:gd name="connsiteY49" fmla="*/ 1198184 h 4826362"/>
              <a:gd name="connsiteX50" fmla="*/ 3538608 w 7669439"/>
              <a:gd name="connsiteY50" fmla="*/ 753553 h 4826362"/>
              <a:gd name="connsiteX51" fmla="*/ 3064261 w 7669439"/>
              <a:gd name="connsiteY51" fmla="*/ 0 h 4826362"/>
              <a:gd name="connsiteX52" fmla="*/ 2538717 w 7669439"/>
              <a:gd name="connsiteY52" fmla="*/ 1178879 h 4826362"/>
              <a:gd name="connsiteX53" fmla="*/ 2253647 w 7669439"/>
              <a:gd name="connsiteY53" fmla="*/ 1192355 h 4826362"/>
              <a:gd name="connsiteX54" fmla="*/ 1912323 w 7669439"/>
              <a:gd name="connsiteY54" fmla="*/ 1248319 h 4826362"/>
              <a:gd name="connsiteX55" fmla="*/ 1399497 w 7669439"/>
              <a:gd name="connsiteY55" fmla="*/ 1302392 h 4826362"/>
              <a:gd name="connsiteX56" fmla="*/ 843361 w 7669439"/>
              <a:gd name="connsiteY56" fmla="*/ 1280720 h 4826362"/>
              <a:gd name="connsiteX57" fmla="*/ 666475 w 7669439"/>
              <a:gd name="connsiteY57" fmla="*/ 1533911 h 4826362"/>
              <a:gd name="connsiteX58" fmla="*/ 578827 w 7669439"/>
              <a:gd name="connsiteY58" fmla="*/ 1514528 h 4826362"/>
              <a:gd name="connsiteX59" fmla="*/ 517266 w 7669439"/>
              <a:gd name="connsiteY59" fmla="*/ 1657719 h 4826362"/>
              <a:gd name="connsiteX60" fmla="*/ 101102 w 7669439"/>
              <a:gd name="connsiteY60" fmla="*/ 1472946 h 4826362"/>
              <a:gd name="connsiteX61" fmla="*/ 104739 w 7669439"/>
              <a:gd name="connsiteY61" fmla="*/ 1659071 h 4826362"/>
              <a:gd name="connsiteX62" fmla="*/ 0 w 7669439"/>
              <a:gd name="connsiteY62" fmla="*/ 1780083 h 4826362"/>
              <a:gd name="connsiteX63" fmla="*/ 11458 w 7669439"/>
              <a:gd name="connsiteY63" fmla="*/ 1966340 h 4826362"/>
              <a:gd name="connsiteX64" fmla="*/ 145291 w 7669439"/>
              <a:gd name="connsiteY64" fmla="*/ 1962634 h 4826362"/>
              <a:gd name="connsiteX65" fmla="*/ 364227 w 7669439"/>
              <a:gd name="connsiteY65" fmla="*/ 2033174 h 4826362"/>
              <a:gd name="connsiteX66" fmla="*/ 558015 w 7669439"/>
              <a:gd name="connsiteY66" fmla="*/ 2167452 h 4826362"/>
              <a:gd name="connsiteX67" fmla="*/ 536149 w 7669439"/>
              <a:gd name="connsiteY67" fmla="*/ 2312706 h 4826362"/>
              <a:gd name="connsiteX68" fmla="*/ 763548 w 7669439"/>
              <a:gd name="connsiteY68" fmla="*/ 2585803 h 4826362"/>
              <a:gd name="connsiteX0" fmla="*/ 763548 w 7669439"/>
              <a:gd name="connsiteY0" fmla="*/ 2585803 h 4826362"/>
              <a:gd name="connsiteX1" fmla="*/ 615966 w 7669439"/>
              <a:gd name="connsiteY1" fmla="*/ 2908356 h 4826362"/>
              <a:gd name="connsiteX2" fmla="*/ 1595689 w 7669439"/>
              <a:gd name="connsiteY2" fmla="*/ 3333143 h 4826362"/>
              <a:gd name="connsiteX3" fmla="*/ 1389433 w 7669439"/>
              <a:gd name="connsiteY3" fmla="*/ 3829418 h 4826362"/>
              <a:gd name="connsiteX4" fmla="*/ 1116274 w 7669439"/>
              <a:gd name="connsiteY4" fmla="*/ 4488703 h 4826362"/>
              <a:gd name="connsiteX5" fmla="*/ 1398566 w 7669439"/>
              <a:gd name="connsiteY5" fmla="*/ 4379410 h 4826362"/>
              <a:gd name="connsiteX6" fmla="*/ 1636835 w 7669439"/>
              <a:gd name="connsiteY6" fmla="*/ 4098229 h 4826362"/>
              <a:gd name="connsiteX7" fmla="*/ 1717299 w 7669439"/>
              <a:gd name="connsiteY7" fmla="*/ 4109333 h 4826362"/>
              <a:gd name="connsiteX8" fmla="*/ 1697416 w 7669439"/>
              <a:gd name="connsiteY8" fmla="*/ 4181888 h 4826362"/>
              <a:gd name="connsiteX9" fmla="*/ 1914554 w 7669439"/>
              <a:gd name="connsiteY9" fmla="*/ 4263720 h 4826362"/>
              <a:gd name="connsiteX10" fmla="*/ 2113025 w 7669439"/>
              <a:gd name="connsiteY10" fmla="*/ 4375591 h 4826362"/>
              <a:gd name="connsiteX11" fmla="*/ 2118557 w 7669439"/>
              <a:gd name="connsiteY11" fmla="*/ 4223535 h 4826362"/>
              <a:gd name="connsiteX12" fmla="*/ 2152318 w 7669439"/>
              <a:gd name="connsiteY12" fmla="*/ 4042819 h 4826362"/>
              <a:gd name="connsiteX13" fmla="*/ 2246485 w 7669439"/>
              <a:gd name="connsiteY13" fmla="*/ 3520749 h 4826362"/>
              <a:gd name="connsiteX14" fmla="*/ 3132307 w 7669439"/>
              <a:gd name="connsiteY14" fmla="*/ 4243395 h 4826362"/>
              <a:gd name="connsiteX15" fmla="*/ 3420137 w 7669439"/>
              <a:gd name="connsiteY15" fmla="*/ 4384687 h 4826362"/>
              <a:gd name="connsiteX16" fmla="*/ 3614072 w 7669439"/>
              <a:gd name="connsiteY16" fmla="*/ 4415868 h 4826362"/>
              <a:gd name="connsiteX17" fmla="*/ 3901886 w 7669439"/>
              <a:gd name="connsiteY17" fmla="*/ 4456308 h 4826362"/>
              <a:gd name="connsiteX18" fmla="*/ 4129492 w 7669439"/>
              <a:gd name="connsiteY18" fmla="*/ 4515190 h 4826362"/>
              <a:gd name="connsiteX19" fmla="*/ 4212930 w 7669439"/>
              <a:gd name="connsiteY19" fmla="*/ 4427347 h 4826362"/>
              <a:gd name="connsiteX20" fmla="*/ 4210193 w 7669439"/>
              <a:gd name="connsiteY20" fmla="*/ 4049368 h 4826362"/>
              <a:gd name="connsiteX21" fmla="*/ 4217302 w 7669439"/>
              <a:gd name="connsiteY21" fmla="*/ 3754996 h 4826362"/>
              <a:gd name="connsiteX22" fmla="*/ 4269961 w 7669439"/>
              <a:gd name="connsiteY22" fmla="*/ 3710377 h 4826362"/>
              <a:gd name="connsiteX23" fmla="*/ 4753731 w 7669439"/>
              <a:gd name="connsiteY23" fmla="*/ 4093340 h 4826362"/>
              <a:gd name="connsiteX24" fmla="*/ 5094939 w 7669439"/>
              <a:gd name="connsiteY24" fmla="*/ 4348192 h 4826362"/>
              <a:gd name="connsiteX25" fmla="*/ 5679413 w 7669439"/>
              <a:gd name="connsiteY25" fmla="*/ 4826362 h 4826362"/>
              <a:gd name="connsiteX26" fmla="*/ 5686417 w 7669439"/>
              <a:gd name="connsiteY26" fmla="*/ 4516511 h 4826362"/>
              <a:gd name="connsiteX27" fmla="*/ 5528698 w 7669439"/>
              <a:gd name="connsiteY27" fmla="*/ 4244803 h 4826362"/>
              <a:gd name="connsiteX28" fmla="*/ 5802992 w 7669439"/>
              <a:gd name="connsiteY28" fmla="*/ 4173908 h 4826362"/>
              <a:gd name="connsiteX29" fmla="*/ 6076406 w 7669439"/>
              <a:gd name="connsiteY29" fmla="*/ 4081653 h 4826362"/>
              <a:gd name="connsiteX30" fmla="*/ 6071962 w 7669439"/>
              <a:gd name="connsiteY30" fmla="*/ 3826972 h 4826362"/>
              <a:gd name="connsiteX31" fmla="*/ 6320146 w 7669439"/>
              <a:gd name="connsiteY31" fmla="*/ 3826156 h 4826362"/>
              <a:gd name="connsiteX32" fmla="*/ 6334177 w 7669439"/>
              <a:gd name="connsiteY32" fmla="*/ 3775573 h 4826362"/>
              <a:gd name="connsiteX33" fmla="*/ 6134947 w 7669439"/>
              <a:gd name="connsiteY33" fmla="*/ 3746415 h 4826362"/>
              <a:gd name="connsiteX34" fmla="*/ 6153026 w 7669439"/>
              <a:gd name="connsiteY34" fmla="*/ 3651947 h 4826362"/>
              <a:gd name="connsiteX35" fmla="*/ 6235555 w 7669439"/>
              <a:gd name="connsiteY35" fmla="*/ 3662754 h 4826362"/>
              <a:gd name="connsiteX36" fmla="*/ 6238369 w 7669439"/>
              <a:gd name="connsiteY36" fmla="*/ 3572997 h 4826362"/>
              <a:gd name="connsiteX37" fmla="*/ 6314786 w 7669439"/>
              <a:gd name="connsiteY37" fmla="*/ 3608137 h 4826362"/>
              <a:gd name="connsiteX38" fmla="*/ 6305329 w 7669439"/>
              <a:gd name="connsiteY38" fmla="*/ 3671770 h 4826362"/>
              <a:gd name="connsiteX39" fmla="*/ 6403947 w 7669439"/>
              <a:gd name="connsiteY39" fmla="*/ 3649111 h 4826362"/>
              <a:gd name="connsiteX40" fmla="*/ 6450276 w 7669439"/>
              <a:gd name="connsiteY40" fmla="*/ 3574976 h 4826362"/>
              <a:gd name="connsiteX41" fmla="*/ 6646108 w 7669439"/>
              <a:gd name="connsiteY41" fmla="*/ 3666953 h 4826362"/>
              <a:gd name="connsiteX42" fmla="*/ 6726375 w 7669439"/>
              <a:gd name="connsiteY42" fmla="*/ 3452310 h 4826362"/>
              <a:gd name="connsiteX43" fmla="*/ 7041983 w 7669439"/>
              <a:gd name="connsiteY43" fmla="*/ 3598517 h 4826362"/>
              <a:gd name="connsiteX44" fmla="*/ 7241176 w 7669439"/>
              <a:gd name="connsiteY44" fmla="*/ 3716423 h 4826362"/>
              <a:gd name="connsiteX45" fmla="*/ 7604842 w 7669439"/>
              <a:gd name="connsiteY45" fmla="*/ 3959577 h 4826362"/>
              <a:gd name="connsiteX46" fmla="*/ 7669439 w 7669439"/>
              <a:gd name="connsiteY46" fmla="*/ 3887714 h 4826362"/>
              <a:gd name="connsiteX47" fmla="*/ 6290508 w 7669439"/>
              <a:gd name="connsiteY47" fmla="*/ 2767285 h 4826362"/>
              <a:gd name="connsiteX48" fmla="*/ 4645575 w 7669439"/>
              <a:gd name="connsiteY48" fmla="*/ 1642264 h 4826362"/>
              <a:gd name="connsiteX49" fmla="*/ 3867373 w 7669439"/>
              <a:gd name="connsiteY49" fmla="*/ 1198184 h 4826362"/>
              <a:gd name="connsiteX50" fmla="*/ 3538608 w 7669439"/>
              <a:gd name="connsiteY50" fmla="*/ 753553 h 4826362"/>
              <a:gd name="connsiteX51" fmla="*/ 3064261 w 7669439"/>
              <a:gd name="connsiteY51" fmla="*/ 0 h 4826362"/>
              <a:gd name="connsiteX52" fmla="*/ 2538717 w 7669439"/>
              <a:gd name="connsiteY52" fmla="*/ 1178879 h 4826362"/>
              <a:gd name="connsiteX53" fmla="*/ 2253647 w 7669439"/>
              <a:gd name="connsiteY53" fmla="*/ 1192355 h 4826362"/>
              <a:gd name="connsiteX54" fmla="*/ 1912323 w 7669439"/>
              <a:gd name="connsiteY54" fmla="*/ 1248319 h 4826362"/>
              <a:gd name="connsiteX55" fmla="*/ 1399497 w 7669439"/>
              <a:gd name="connsiteY55" fmla="*/ 1302392 h 4826362"/>
              <a:gd name="connsiteX56" fmla="*/ 843361 w 7669439"/>
              <a:gd name="connsiteY56" fmla="*/ 1280720 h 4826362"/>
              <a:gd name="connsiteX57" fmla="*/ 666475 w 7669439"/>
              <a:gd name="connsiteY57" fmla="*/ 1533911 h 4826362"/>
              <a:gd name="connsiteX58" fmla="*/ 578827 w 7669439"/>
              <a:gd name="connsiteY58" fmla="*/ 1514528 h 4826362"/>
              <a:gd name="connsiteX59" fmla="*/ 517266 w 7669439"/>
              <a:gd name="connsiteY59" fmla="*/ 1657719 h 4826362"/>
              <a:gd name="connsiteX60" fmla="*/ 101102 w 7669439"/>
              <a:gd name="connsiteY60" fmla="*/ 1472946 h 4826362"/>
              <a:gd name="connsiteX61" fmla="*/ 104739 w 7669439"/>
              <a:gd name="connsiteY61" fmla="*/ 1659071 h 4826362"/>
              <a:gd name="connsiteX62" fmla="*/ 0 w 7669439"/>
              <a:gd name="connsiteY62" fmla="*/ 1780083 h 4826362"/>
              <a:gd name="connsiteX63" fmla="*/ 11458 w 7669439"/>
              <a:gd name="connsiteY63" fmla="*/ 1966340 h 4826362"/>
              <a:gd name="connsiteX64" fmla="*/ 145291 w 7669439"/>
              <a:gd name="connsiteY64" fmla="*/ 1962634 h 4826362"/>
              <a:gd name="connsiteX65" fmla="*/ 364227 w 7669439"/>
              <a:gd name="connsiteY65" fmla="*/ 2033174 h 4826362"/>
              <a:gd name="connsiteX66" fmla="*/ 596200 w 7669439"/>
              <a:gd name="connsiteY66" fmla="*/ 2162680 h 4826362"/>
              <a:gd name="connsiteX67" fmla="*/ 536149 w 7669439"/>
              <a:gd name="connsiteY67" fmla="*/ 2312706 h 4826362"/>
              <a:gd name="connsiteX68" fmla="*/ 763548 w 7669439"/>
              <a:gd name="connsiteY68" fmla="*/ 2585803 h 4826362"/>
              <a:gd name="connsiteX0" fmla="*/ 763548 w 7669439"/>
              <a:gd name="connsiteY0" fmla="*/ 2585803 h 4826362"/>
              <a:gd name="connsiteX1" fmla="*/ 615966 w 7669439"/>
              <a:gd name="connsiteY1" fmla="*/ 2908356 h 4826362"/>
              <a:gd name="connsiteX2" fmla="*/ 1595689 w 7669439"/>
              <a:gd name="connsiteY2" fmla="*/ 3333143 h 4826362"/>
              <a:gd name="connsiteX3" fmla="*/ 1389433 w 7669439"/>
              <a:gd name="connsiteY3" fmla="*/ 3829418 h 4826362"/>
              <a:gd name="connsiteX4" fmla="*/ 1116274 w 7669439"/>
              <a:gd name="connsiteY4" fmla="*/ 4488703 h 4826362"/>
              <a:gd name="connsiteX5" fmla="*/ 1398566 w 7669439"/>
              <a:gd name="connsiteY5" fmla="*/ 4379410 h 4826362"/>
              <a:gd name="connsiteX6" fmla="*/ 1636835 w 7669439"/>
              <a:gd name="connsiteY6" fmla="*/ 4098229 h 4826362"/>
              <a:gd name="connsiteX7" fmla="*/ 1717299 w 7669439"/>
              <a:gd name="connsiteY7" fmla="*/ 4109333 h 4826362"/>
              <a:gd name="connsiteX8" fmla="*/ 1697416 w 7669439"/>
              <a:gd name="connsiteY8" fmla="*/ 4181888 h 4826362"/>
              <a:gd name="connsiteX9" fmla="*/ 1914554 w 7669439"/>
              <a:gd name="connsiteY9" fmla="*/ 4263720 h 4826362"/>
              <a:gd name="connsiteX10" fmla="*/ 2113025 w 7669439"/>
              <a:gd name="connsiteY10" fmla="*/ 4375591 h 4826362"/>
              <a:gd name="connsiteX11" fmla="*/ 2118557 w 7669439"/>
              <a:gd name="connsiteY11" fmla="*/ 4223535 h 4826362"/>
              <a:gd name="connsiteX12" fmla="*/ 2152318 w 7669439"/>
              <a:gd name="connsiteY12" fmla="*/ 4042819 h 4826362"/>
              <a:gd name="connsiteX13" fmla="*/ 2246485 w 7669439"/>
              <a:gd name="connsiteY13" fmla="*/ 3520749 h 4826362"/>
              <a:gd name="connsiteX14" fmla="*/ 3132307 w 7669439"/>
              <a:gd name="connsiteY14" fmla="*/ 4243395 h 4826362"/>
              <a:gd name="connsiteX15" fmla="*/ 3420137 w 7669439"/>
              <a:gd name="connsiteY15" fmla="*/ 4384687 h 4826362"/>
              <a:gd name="connsiteX16" fmla="*/ 3614072 w 7669439"/>
              <a:gd name="connsiteY16" fmla="*/ 4415868 h 4826362"/>
              <a:gd name="connsiteX17" fmla="*/ 3901886 w 7669439"/>
              <a:gd name="connsiteY17" fmla="*/ 4456308 h 4826362"/>
              <a:gd name="connsiteX18" fmla="*/ 4129492 w 7669439"/>
              <a:gd name="connsiteY18" fmla="*/ 4515190 h 4826362"/>
              <a:gd name="connsiteX19" fmla="*/ 4212930 w 7669439"/>
              <a:gd name="connsiteY19" fmla="*/ 4427347 h 4826362"/>
              <a:gd name="connsiteX20" fmla="*/ 4210193 w 7669439"/>
              <a:gd name="connsiteY20" fmla="*/ 4049368 h 4826362"/>
              <a:gd name="connsiteX21" fmla="*/ 4217302 w 7669439"/>
              <a:gd name="connsiteY21" fmla="*/ 3754996 h 4826362"/>
              <a:gd name="connsiteX22" fmla="*/ 4269961 w 7669439"/>
              <a:gd name="connsiteY22" fmla="*/ 3710377 h 4826362"/>
              <a:gd name="connsiteX23" fmla="*/ 4753731 w 7669439"/>
              <a:gd name="connsiteY23" fmla="*/ 4093340 h 4826362"/>
              <a:gd name="connsiteX24" fmla="*/ 5094939 w 7669439"/>
              <a:gd name="connsiteY24" fmla="*/ 4348192 h 4826362"/>
              <a:gd name="connsiteX25" fmla="*/ 5679413 w 7669439"/>
              <a:gd name="connsiteY25" fmla="*/ 4826362 h 4826362"/>
              <a:gd name="connsiteX26" fmla="*/ 5686417 w 7669439"/>
              <a:gd name="connsiteY26" fmla="*/ 4516511 h 4826362"/>
              <a:gd name="connsiteX27" fmla="*/ 5528698 w 7669439"/>
              <a:gd name="connsiteY27" fmla="*/ 4244803 h 4826362"/>
              <a:gd name="connsiteX28" fmla="*/ 5802992 w 7669439"/>
              <a:gd name="connsiteY28" fmla="*/ 4173908 h 4826362"/>
              <a:gd name="connsiteX29" fmla="*/ 6076406 w 7669439"/>
              <a:gd name="connsiteY29" fmla="*/ 4081653 h 4826362"/>
              <a:gd name="connsiteX30" fmla="*/ 6071962 w 7669439"/>
              <a:gd name="connsiteY30" fmla="*/ 3826972 h 4826362"/>
              <a:gd name="connsiteX31" fmla="*/ 6320146 w 7669439"/>
              <a:gd name="connsiteY31" fmla="*/ 3826156 h 4826362"/>
              <a:gd name="connsiteX32" fmla="*/ 6334177 w 7669439"/>
              <a:gd name="connsiteY32" fmla="*/ 3775573 h 4826362"/>
              <a:gd name="connsiteX33" fmla="*/ 6134947 w 7669439"/>
              <a:gd name="connsiteY33" fmla="*/ 3746415 h 4826362"/>
              <a:gd name="connsiteX34" fmla="*/ 6153026 w 7669439"/>
              <a:gd name="connsiteY34" fmla="*/ 3651947 h 4826362"/>
              <a:gd name="connsiteX35" fmla="*/ 6235555 w 7669439"/>
              <a:gd name="connsiteY35" fmla="*/ 3662754 h 4826362"/>
              <a:gd name="connsiteX36" fmla="*/ 6238369 w 7669439"/>
              <a:gd name="connsiteY36" fmla="*/ 3572997 h 4826362"/>
              <a:gd name="connsiteX37" fmla="*/ 6314786 w 7669439"/>
              <a:gd name="connsiteY37" fmla="*/ 3608137 h 4826362"/>
              <a:gd name="connsiteX38" fmla="*/ 6305329 w 7669439"/>
              <a:gd name="connsiteY38" fmla="*/ 3671770 h 4826362"/>
              <a:gd name="connsiteX39" fmla="*/ 6403947 w 7669439"/>
              <a:gd name="connsiteY39" fmla="*/ 3649111 h 4826362"/>
              <a:gd name="connsiteX40" fmla="*/ 6450276 w 7669439"/>
              <a:gd name="connsiteY40" fmla="*/ 3574976 h 4826362"/>
              <a:gd name="connsiteX41" fmla="*/ 6646108 w 7669439"/>
              <a:gd name="connsiteY41" fmla="*/ 3666953 h 4826362"/>
              <a:gd name="connsiteX42" fmla="*/ 6726375 w 7669439"/>
              <a:gd name="connsiteY42" fmla="*/ 3452310 h 4826362"/>
              <a:gd name="connsiteX43" fmla="*/ 7041983 w 7669439"/>
              <a:gd name="connsiteY43" fmla="*/ 3598517 h 4826362"/>
              <a:gd name="connsiteX44" fmla="*/ 7241176 w 7669439"/>
              <a:gd name="connsiteY44" fmla="*/ 3716423 h 4826362"/>
              <a:gd name="connsiteX45" fmla="*/ 7604842 w 7669439"/>
              <a:gd name="connsiteY45" fmla="*/ 3959577 h 4826362"/>
              <a:gd name="connsiteX46" fmla="*/ 7669439 w 7669439"/>
              <a:gd name="connsiteY46" fmla="*/ 3887714 h 4826362"/>
              <a:gd name="connsiteX47" fmla="*/ 6290508 w 7669439"/>
              <a:gd name="connsiteY47" fmla="*/ 2767285 h 4826362"/>
              <a:gd name="connsiteX48" fmla="*/ 4645575 w 7669439"/>
              <a:gd name="connsiteY48" fmla="*/ 1642264 h 4826362"/>
              <a:gd name="connsiteX49" fmla="*/ 3867373 w 7669439"/>
              <a:gd name="connsiteY49" fmla="*/ 1198184 h 4826362"/>
              <a:gd name="connsiteX50" fmla="*/ 3538608 w 7669439"/>
              <a:gd name="connsiteY50" fmla="*/ 753553 h 4826362"/>
              <a:gd name="connsiteX51" fmla="*/ 3064261 w 7669439"/>
              <a:gd name="connsiteY51" fmla="*/ 0 h 4826362"/>
              <a:gd name="connsiteX52" fmla="*/ 2538717 w 7669439"/>
              <a:gd name="connsiteY52" fmla="*/ 1178879 h 4826362"/>
              <a:gd name="connsiteX53" fmla="*/ 2253647 w 7669439"/>
              <a:gd name="connsiteY53" fmla="*/ 1192355 h 4826362"/>
              <a:gd name="connsiteX54" fmla="*/ 1912323 w 7669439"/>
              <a:gd name="connsiteY54" fmla="*/ 1248319 h 4826362"/>
              <a:gd name="connsiteX55" fmla="*/ 1399497 w 7669439"/>
              <a:gd name="connsiteY55" fmla="*/ 1302392 h 4826362"/>
              <a:gd name="connsiteX56" fmla="*/ 843361 w 7669439"/>
              <a:gd name="connsiteY56" fmla="*/ 1280720 h 4826362"/>
              <a:gd name="connsiteX57" fmla="*/ 666475 w 7669439"/>
              <a:gd name="connsiteY57" fmla="*/ 1533911 h 4826362"/>
              <a:gd name="connsiteX58" fmla="*/ 578827 w 7669439"/>
              <a:gd name="connsiteY58" fmla="*/ 1514528 h 4826362"/>
              <a:gd name="connsiteX59" fmla="*/ 517266 w 7669439"/>
              <a:gd name="connsiteY59" fmla="*/ 1657719 h 4826362"/>
              <a:gd name="connsiteX60" fmla="*/ 101102 w 7669439"/>
              <a:gd name="connsiteY60" fmla="*/ 1472946 h 4826362"/>
              <a:gd name="connsiteX61" fmla="*/ 104739 w 7669439"/>
              <a:gd name="connsiteY61" fmla="*/ 1659071 h 4826362"/>
              <a:gd name="connsiteX62" fmla="*/ 0 w 7669439"/>
              <a:gd name="connsiteY62" fmla="*/ 1780083 h 4826362"/>
              <a:gd name="connsiteX63" fmla="*/ 11458 w 7669439"/>
              <a:gd name="connsiteY63" fmla="*/ 1966340 h 4826362"/>
              <a:gd name="connsiteX64" fmla="*/ 145291 w 7669439"/>
              <a:gd name="connsiteY64" fmla="*/ 1962634 h 4826362"/>
              <a:gd name="connsiteX65" fmla="*/ 378546 w 7669439"/>
              <a:gd name="connsiteY65" fmla="*/ 2023628 h 4826362"/>
              <a:gd name="connsiteX66" fmla="*/ 596200 w 7669439"/>
              <a:gd name="connsiteY66" fmla="*/ 2162680 h 4826362"/>
              <a:gd name="connsiteX67" fmla="*/ 536149 w 7669439"/>
              <a:gd name="connsiteY67" fmla="*/ 2312706 h 4826362"/>
              <a:gd name="connsiteX68" fmla="*/ 763548 w 7669439"/>
              <a:gd name="connsiteY68" fmla="*/ 2585803 h 4826362"/>
              <a:gd name="connsiteX0" fmla="*/ 763548 w 7669439"/>
              <a:gd name="connsiteY0" fmla="*/ 2585803 h 4826362"/>
              <a:gd name="connsiteX1" fmla="*/ 615966 w 7669439"/>
              <a:gd name="connsiteY1" fmla="*/ 2908356 h 4826362"/>
              <a:gd name="connsiteX2" fmla="*/ 1595689 w 7669439"/>
              <a:gd name="connsiteY2" fmla="*/ 3333143 h 4826362"/>
              <a:gd name="connsiteX3" fmla="*/ 1389433 w 7669439"/>
              <a:gd name="connsiteY3" fmla="*/ 3829418 h 4826362"/>
              <a:gd name="connsiteX4" fmla="*/ 1116274 w 7669439"/>
              <a:gd name="connsiteY4" fmla="*/ 4488703 h 4826362"/>
              <a:gd name="connsiteX5" fmla="*/ 1398566 w 7669439"/>
              <a:gd name="connsiteY5" fmla="*/ 4379410 h 4826362"/>
              <a:gd name="connsiteX6" fmla="*/ 1636835 w 7669439"/>
              <a:gd name="connsiteY6" fmla="*/ 4098229 h 4826362"/>
              <a:gd name="connsiteX7" fmla="*/ 1717299 w 7669439"/>
              <a:gd name="connsiteY7" fmla="*/ 4109333 h 4826362"/>
              <a:gd name="connsiteX8" fmla="*/ 1697416 w 7669439"/>
              <a:gd name="connsiteY8" fmla="*/ 4181888 h 4826362"/>
              <a:gd name="connsiteX9" fmla="*/ 1914554 w 7669439"/>
              <a:gd name="connsiteY9" fmla="*/ 4263720 h 4826362"/>
              <a:gd name="connsiteX10" fmla="*/ 2113025 w 7669439"/>
              <a:gd name="connsiteY10" fmla="*/ 4375591 h 4826362"/>
              <a:gd name="connsiteX11" fmla="*/ 2118557 w 7669439"/>
              <a:gd name="connsiteY11" fmla="*/ 4223535 h 4826362"/>
              <a:gd name="connsiteX12" fmla="*/ 2152318 w 7669439"/>
              <a:gd name="connsiteY12" fmla="*/ 4042819 h 4826362"/>
              <a:gd name="connsiteX13" fmla="*/ 2246485 w 7669439"/>
              <a:gd name="connsiteY13" fmla="*/ 3520749 h 4826362"/>
              <a:gd name="connsiteX14" fmla="*/ 3132307 w 7669439"/>
              <a:gd name="connsiteY14" fmla="*/ 4243395 h 4826362"/>
              <a:gd name="connsiteX15" fmla="*/ 3420137 w 7669439"/>
              <a:gd name="connsiteY15" fmla="*/ 4384687 h 4826362"/>
              <a:gd name="connsiteX16" fmla="*/ 3614072 w 7669439"/>
              <a:gd name="connsiteY16" fmla="*/ 4415868 h 4826362"/>
              <a:gd name="connsiteX17" fmla="*/ 3901886 w 7669439"/>
              <a:gd name="connsiteY17" fmla="*/ 4456308 h 4826362"/>
              <a:gd name="connsiteX18" fmla="*/ 4129492 w 7669439"/>
              <a:gd name="connsiteY18" fmla="*/ 4515190 h 4826362"/>
              <a:gd name="connsiteX19" fmla="*/ 4212930 w 7669439"/>
              <a:gd name="connsiteY19" fmla="*/ 4427347 h 4826362"/>
              <a:gd name="connsiteX20" fmla="*/ 4210193 w 7669439"/>
              <a:gd name="connsiteY20" fmla="*/ 4049368 h 4826362"/>
              <a:gd name="connsiteX21" fmla="*/ 4217302 w 7669439"/>
              <a:gd name="connsiteY21" fmla="*/ 3754996 h 4826362"/>
              <a:gd name="connsiteX22" fmla="*/ 4269961 w 7669439"/>
              <a:gd name="connsiteY22" fmla="*/ 3710377 h 4826362"/>
              <a:gd name="connsiteX23" fmla="*/ 4753731 w 7669439"/>
              <a:gd name="connsiteY23" fmla="*/ 4093340 h 4826362"/>
              <a:gd name="connsiteX24" fmla="*/ 5094939 w 7669439"/>
              <a:gd name="connsiteY24" fmla="*/ 4348192 h 4826362"/>
              <a:gd name="connsiteX25" fmla="*/ 5679413 w 7669439"/>
              <a:gd name="connsiteY25" fmla="*/ 4826362 h 4826362"/>
              <a:gd name="connsiteX26" fmla="*/ 5686417 w 7669439"/>
              <a:gd name="connsiteY26" fmla="*/ 4516511 h 4826362"/>
              <a:gd name="connsiteX27" fmla="*/ 5528698 w 7669439"/>
              <a:gd name="connsiteY27" fmla="*/ 4244803 h 4826362"/>
              <a:gd name="connsiteX28" fmla="*/ 5802992 w 7669439"/>
              <a:gd name="connsiteY28" fmla="*/ 4173908 h 4826362"/>
              <a:gd name="connsiteX29" fmla="*/ 6076406 w 7669439"/>
              <a:gd name="connsiteY29" fmla="*/ 4081653 h 4826362"/>
              <a:gd name="connsiteX30" fmla="*/ 6071962 w 7669439"/>
              <a:gd name="connsiteY30" fmla="*/ 3826972 h 4826362"/>
              <a:gd name="connsiteX31" fmla="*/ 6320146 w 7669439"/>
              <a:gd name="connsiteY31" fmla="*/ 3826156 h 4826362"/>
              <a:gd name="connsiteX32" fmla="*/ 6334177 w 7669439"/>
              <a:gd name="connsiteY32" fmla="*/ 3775573 h 4826362"/>
              <a:gd name="connsiteX33" fmla="*/ 6134947 w 7669439"/>
              <a:gd name="connsiteY33" fmla="*/ 3746415 h 4826362"/>
              <a:gd name="connsiteX34" fmla="*/ 6153026 w 7669439"/>
              <a:gd name="connsiteY34" fmla="*/ 3651947 h 4826362"/>
              <a:gd name="connsiteX35" fmla="*/ 6235555 w 7669439"/>
              <a:gd name="connsiteY35" fmla="*/ 3662754 h 4826362"/>
              <a:gd name="connsiteX36" fmla="*/ 6238369 w 7669439"/>
              <a:gd name="connsiteY36" fmla="*/ 3572997 h 4826362"/>
              <a:gd name="connsiteX37" fmla="*/ 6314786 w 7669439"/>
              <a:gd name="connsiteY37" fmla="*/ 3608137 h 4826362"/>
              <a:gd name="connsiteX38" fmla="*/ 6305329 w 7669439"/>
              <a:gd name="connsiteY38" fmla="*/ 3671770 h 4826362"/>
              <a:gd name="connsiteX39" fmla="*/ 6403947 w 7669439"/>
              <a:gd name="connsiteY39" fmla="*/ 3649111 h 4826362"/>
              <a:gd name="connsiteX40" fmla="*/ 6450276 w 7669439"/>
              <a:gd name="connsiteY40" fmla="*/ 3574976 h 4826362"/>
              <a:gd name="connsiteX41" fmla="*/ 6646108 w 7669439"/>
              <a:gd name="connsiteY41" fmla="*/ 3666953 h 4826362"/>
              <a:gd name="connsiteX42" fmla="*/ 6726375 w 7669439"/>
              <a:gd name="connsiteY42" fmla="*/ 3452310 h 4826362"/>
              <a:gd name="connsiteX43" fmla="*/ 7041983 w 7669439"/>
              <a:gd name="connsiteY43" fmla="*/ 3598517 h 4826362"/>
              <a:gd name="connsiteX44" fmla="*/ 7241176 w 7669439"/>
              <a:gd name="connsiteY44" fmla="*/ 3716423 h 4826362"/>
              <a:gd name="connsiteX45" fmla="*/ 7604842 w 7669439"/>
              <a:gd name="connsiteY45" fmla="*/ 3959577 h 4826362"/>
              <a:gd name="connsiteX46" fmla="*/ 7669439 w 7669439"/>
              <a:gd name="connsiteY46" fmla="*/ 3887714 h 4826362"/>
              <a:gd name="connsiteX47" fmla="*/ 6290508 w 7669439"/>
              <a:gd name="connsiteY47" fmla="*/ 2767285 h 4826362"/>
              <a:gd name="connsiteX48" fmla="*/ 4645575 w 7669439"/>
              <a:gd name="connsiteY48" fmla="*/ 1642264 h 4826362"/>
              <a:gd name="connsiteX49" fmla="*/ 3867373 w 7669439"/>
              <a:gd name="connsiteY49" fmla="*/ 1198184 h 4826362"/>
              <a:gd name="connsiteX50" fmla="*/ 3538608 w 7669439"/>
              <a:gd name="connsiteY50" fmla="*/ 753553 h 4826362"/>
              <a:gd name="connsiteX51" fmla="*/ 3064261 w 7669439"/>
              <a:gd name="connsiteY51" fmla="*/ 0 h 4826362"/>
              <a:gd name="connsiteX52" fmla="*/ 2538717 w 7669439"/>
              <a:gd name="connsiteY52" fmla="*/ 1178879 h 4826362"/>
              <a:gd name="connsiteX53" fmla="*/ 2253647 w 7669439"/>
              <a:gd name="connsiteY53" fmla="*/ 1192355 h 4826362"/>
              <a:gd name="connsiteX54" fmla="*/ 1912323 w 7669439"/>
              <a:gd name="connsiteY54" fmla="*/ 1248319 h 4826362"/>
              <a:gd name="connsiteX55" fmla="*/ 1399497 w 7669439"/>
              <a:gd name="connsiteY55" fmla="*/ 1302392 h 4826362"/>
              <a:gd name="connsiteX56" fmla="*/ 843361 w 7669439"/>
              <a:gd name="connsiteY56" fmla="*/ 1280720 h 4826362"/>
              <a:gd name="connsiteX57" fmla="*/ 666475 w 7669439"/>
              <a:gd name="connsiteY57" fmla="*/ 1533911 h 4826362"/>
              <a:gd name="connsiteX58" fmla="*/ 578827 w 7669439"/>
              <a:gd name="connsiteY58" fmla="*/ 1514528 h 4826362"/>
              <a:gd name="connsiteX59" fmla="*/ 517266 w 7669439"/>
              <a:gd name="connsiteY59" fmla="*/ 1657719 h 4826362"/>
              <a:gd name="connsiteX60" fmla="*/ 101102 w 7669439"/>
              <a:gd name="connsiteY60" fmla="*/ 1472946 h 4826362"/>
              <a:gd name="connsiteX61" fmla="*/ 104739 w 7669439"/>
              <a:gd name="connsiteY61" fmla="*/ 1659071 h 4826362"/>
              <a:gd name="connsiteX62" fmla="*/ 0 w 7669439"/>
              <a:gd name="connsiteY62" fmla="*/ 1780083 h 4826362"/>
              <a:gd name="connsiteX63" fmla="*/ 63962 w 7669439"/>
              <a:gd name="connsiteY63" fmla="*/ 1966340 h 4826362"/>
              <a:gd name="connsiteX64" fmla="*/ 145291 w 7669439"/>
              <a:gd name="connsiteY64" fmla="*/ 1962634 h 4826362"/>
              <a:gd name="connsiteX65" fmla="*/ 378546 w 7669439"/>
              <a:gd name="connsiteY65" fmla="*/ 2023628 h 4826362"/>
              <a:gd name="connsiteX66" fmla="*/ 596200 w 7669439"/>
              <a:gd name="connsiteY66" fmla="*/ 2162680 h 4826362"/>
              <a:gd name="connsiteX67" fmla="*/ 536149 w 7669439"/>
              <a:gd name="connsiteY67" fmla="*/ 2312706 h 4826362"/>
              <a:gd name="connsiteX68" fmla="*/ 763548 w 7669439"/>
              <a:gd name="connsiteY68" fmla="*/ 2585803 h 4826362"/>
              <a:gd name="connsiteX0" fmla="*/ 725363 w 7631254"/>
              <a:gd name="connsiteY0" fmla="*/ 2585803 h 4826362"/>
              <a:gd name="connsiteX1" fmla="*/ 577781 w 7631254"/>
              <a:gd name="connsiteY1" fmla="*/ 2908356 h 4826362"/>
              <a:gd name="connsiteX2" fmla="*/ 1557504 w 7631254"/>
              <a:gd name="connsiteY2" fmla="*/ 3333143 h 4826362"/>
              <a:gd name="connsiteX3" fmla="*/ 1351248 w 7631254"/>
              <a:gd name="connsiteY3" fmla="*/ 3829418 h 4826362"/>
              <a:gd name="connsiteX4" fmla="*/ 1078089 w 7631254"/>
              <a:gd name="connsiteY4" fmla="*/ 4488703 h 4826362"/>
              <a:gd name="connsiteX5" fmla="*/ 1360381 w 7631254"/>
              <a:gd name="connsiteY5" fmla="*/ 4379410 h 4826362"/>
              <a:gd name="connsiteX6" fmla="*/ 1598650 w 7631254"/>
              <a:gd name="connsiteY6" fmla="*/ 4098229 h 4826362"/>
              <a:gd name="connsiteX7" fmla="*/ 1679114 w 7631254"/>
              <a:gd name="connsiteY7" fmla="*/ 4109333 h 4826362"/>
              <a:gd name="connsiteX8" fmla="*/ 1659231 w 7631254"/>
              <a:gd name="connsiteY8" fmla="*/ 4181888 h 4826362"/>
              <a:gd name="connsiteX9" fmla="*/ 1876369 w 7631254"/>
              <a:gd name="connsiteY9" fmla="*/ 4263720 h 4826362"/>
              <a:gd name="connsiteX10" fmla="*/ 2074840 w 7631254"/>
              <a:gd name="connsiteY10" fmla="*/ 4375591 h 4826362"/>
              <a:gd name="connsiteX11" fmla="*/ 2080372 w 7631254"/>
              <a:gd name="connsiteY11" fmla="*/ 4223535 h 4826362"/>
              <a:gd name="connsiteX12" fmla="*/ 2114133 w 7631254"/>
              <a:gd name="connsiteY12" fmla="*/ 4042819 h 4826362"/>
              <a:gd name="connsiteX13" fmla="*/ 2208300 w 7631254"/>
              <a:gd name="connsiteY13" fmla="*/ 3520749 h 4826362"/>
              <a:gd name="connsiteX14" fmla="*/ 3094122 w 7631254"/>
              <a:gd name="connsiteY14" fmla="*/ 4243395 h 4826362"/>
              <a:gd name="connsiteX15" fmla="*/ 3381952 w 7631254"/>
              <a:gd name="connsiteY15" fmla="*/ 4384687 h 4826362"/>
              <a:gd name="connsiteX16" fmla="*/ 3575887 w 7631254"/>
              <a:gd name="connsiteY16" fmla="*/ 4415868 h 4826362"/>
              <a:gd name="connsiteX17" fmla="*/ 3863701 w 7631254"/>
              <a:gd name="connsiteY17" fmla="*/ 4456308 h 4826362"/>
              <a:gd name="connsiteX18" fmla="*/ 4091307 w 7631254"/>
              <a:gd name="connsiteY18" fmla="*/ 4515190 h 4826362"/>
              <a:gd name="connsiteX19" fmla="*/ 4174745 w 7631254"/>
              <a:gd name="connsiteY19" fmla="*/ 4427347 h 4826362"/>
              <a:gd name="connsiteX20" fmla="*/ 4172008 w 7631254"/>
              <a:gd name="connsiteY20" fmla="*/ 4049368 h 4826362"/>
              <a:gd name="connsiteX21" fmla="*/ 4179117 w 7631254"/>
              <a:gd name="connsiteY21" fmla="*/ 3754996 h 4826362"/>
              <a:gd name="connsiteX22" fmla="*/ 4231776 w 7631254"/>
              <a:gd name="connsiteY22" fmla="*/ 3710377 h 4826362"/>
              <a:gd name="connsiteX23" fmla="*/ 4715546 w 7631254"/>
              <a:gd name="connsiteY23" fmla="*/ 4093340 h 4826362"/>
              <a:gd name="connsiteX24" fmla="*/ 5056754 w 7631254"/>
              <a:gd name="connsiteY24" fmla="*/ 4348192 h 4826362"/>
              <a:gd name="connsiteX25" fmla="*/ 5641228 w 7631254"/>
              <a:gd name="connsiteY25" fmla="*/ 4826362 h 4826362"/>
              <a:gd name="connsiteX26" fmla="*/ 5648232 w 7631254"/>
              <a:gd name="connsiteY26" fmla="*/ 4516511 h 4826362"/>
              <a:gd name="connsiteX27" fmla="*/ 5490513 w 7631254"/>
              <a:gd name="connsiteY27" fmla="*/ 4244803 h 4826362"/>
              <a:gd name="connsiteX28" fmla="*/ 5764807 w 7631254"/>
              <a:gd name="connsiteY28" fmla="*/ 4173908 h 4826362"/>
              <a:gd name="connsiteX29" fmla="*/ 6038221 w 7631254"/>
              <a:gd name="connsiteY29" fmla="*/ 4081653 h 4826362"/>
              <a:gd name="connsiteX30" fmla="*/ 6033777 w 7631254"/>
              <a:gd name="connsiteY30" fmla="*/ 3826972 h 4826362"/>
              <a:gd name="connsiteX31" fmla="*/ 6281961 w 7631254"/>
              <a:gd name="connsiteY31" fmla="*/ 3826156 h 4826362"/>
              <a:gd name="connsiteX32" fmla="*/ 6295992 w 7631254"/>
              <a:gd name="connsiteY32" fmla="*/ 3775573 h 4826362"/>
              <a:gd name="connsiteX33" fmla="*/ 6096762 w 7631254"/>
              <a:gd name="connsiteY33" fmla="*/ 3746415 h 4826362"/>
              <a:gd name="connsiteX34" fmla="*/ 6114841 w 7631254"/>
              <a:gd name="connsiteY34" fmla="*/ 3651947 h 4826362"/>
              <a:gd name="connsiteX35" fmla="*/ 6197370 w 7631254"/>
              <a:gd name="connsiteY35" fmla="*/ 3662754 h 4826362"/>
              <a:gd name="connsiteX36" fmla="*/ 6200184 w 7631254"/>
              <a:gd name="connsiteY36" fmla="*/ 3572997 h 4826362"/>
              <a:gd name="connsiteX37" fmla="*/ 6276601 w 7631254"/>
              <a:gd name="connsiteY37" fmla="*/ 3608137 h 4826362"/>
              <a:gd name="connsiteX38" fmla="*/ 6267144 w 7631254"/>
              <a:gd name="connsiteY38" fmla="*/ 3671770 h 4826362"/>
              <a:gd name="connsiteX39" fmla="*/ 6365762 w 7631254"/>
              <a:gd name="connsiteY39" fmla="*/ 3649111 h 4826362"/>
              <a:gd name="connsiteX40" fmla="*/ 6412091 w 7631254"/>
              <a:gd name="connsiteY40" fmla="*/ 3574976 h 4826362"/>
              <a:gd name="connsiteX41" fmla="*/ 6607923 w 7631254"/>
              <a:gd name="connsiteY41" fmla="*/ 3666953 h 4826362"/>
              <a:gd name="connsiteX42" fmla="*/ 6688190 w 7631254"/>
              <a:gd name="connsiteY42" fmla="*/ 3452310 h 4826362"/>
              <a:gd name="connsiteX43" fmla="*/ 7003798 w 7631254"/>
              <a:gd name="connsiteY43" fmla="*/ 3598517 h 4826362"/>
              <a:gd name="connsiteX44" fmla="*/ 7202991 w 7631254"/>
              <a:gd name="connsiteY44" fmla="*/ 3716423 h 4826362"/>
              <a:gd name="connsiteX45" fmla="*/ 7566657 w 7631254"/>
              <a:gd name="connsiteY45" fmla="*/ 3959577 h 4826362"/>
              <a:gd name="connsiteX46" fmla="*/ 7631254 w 7631254"/>
              <a:gd name="connsiteY46" fmla="*/ 3887714 h 4826362"/>
              <a:gd name="connsiteX47" fmla="*/ 6252323 w 7631254"/>
              <a:gd name="connsiteY47" fmla="*/ 2767285 h 4826362"/>
              <a:gd name="connsiteX48" fmla="*/ 4607390 w 7631254"/>
              <a:gd name="connsiteY48" fmla="*/ 1642264 h 4826362"/>
              <a:gd name="connsiteX49" fmla="*/ 3829188 w 7631254"/>
              <a:gd name="connsiteY49" fmla="*/ 1198184 h 4826362"/>
              <a:gd name="connsiteX50" fmla="*/ 3500423 w 7631254"/>
              <a:gd name="connsiteY50" fmla="*/ 753553 h 4826362"/>
              <a:gd name="connsiteX51" fmla="*/ 3026076 w 7631254"/>
              <a:gd name="connsiteY51" fmla="*/ 0 h 4826362"/>
              <a:gd name="connsiteX52" fmla="*/ 2500532 w 7631254"/>
              <a:gd name="connsiteY52" fmla="*/ 1178879 h 4826362"/>
              <a:gd name="connsiteX53" fmla="*/ 2215462 w 7631254"/>
              <a:gd name="connsiteY53" fmla="*/ 1192355 h 4826362"/>
              <a:gd name="connsiteX54" fmla="*/ 1874138 w 7631254"/>
              <a:gd name="connsiteY54" fmla="*/ 1248319 h 4826362"/>
              <a:gd name="connsiteX55" fmla="*/ 1361312 w 7631254"/>
              <a:gd name="connsiteY55" fmla="*/ 1302392 h 4826362"/>
              <a:gd name="connsiteX56" fmla="*/ 805176 w 7631254"/>
              <a:gd name="connsiteY56" fmla="*/ 1280720 h 4826362"/>
              <a:gd name="connsiteX57" fmla="*/ 628290 w 7631254"/>
              <a:gd name="connsiteY57" fmla="*/ 1533911 h 4826362"/>
              <a:gd name="connsiteX58" fmla="*/ 540642 w 7631254"/>
              <a:gd name="connsiteY58" fmla="*/ 1514528 h 4826362"/>
              <a:gd name="connsiteX59" fmla="*/ 479081 w 7631254"/>
              <a:gd name="connsiteY59" fmla="*/ 1657719 h 4826362"/>
              <a:gd name="connsiteX60" fmla="*/ 62917 w 7631254"/>
              <a:gd name="connsiteY60" fmla="*/ 1472946 h 4826362"/>
              <a:gd name="connsiteX61" fmla="*/ 66554 w 7631254"/>
              <a:gd name="connsiteY61" fmla="*/ 1659071 h 4826362"/>
              <a:gd name="connsiteX62" fmla="*/ 0 w 7631254"/>
              <a:gd name="connsiteY62" fmla="*/ 1789630 h 4826362"/>
              <a:gd name="connsiteX63" fmla="*/ 25777 w 7631254"/>
              <a:gd name="connsiteY63" fmla="*/ 1966340 h 4826362"/>
              <a:gd name="connsiteX64" fmla="*/ 107106 w 7631254"/>
              <a:gd name="connsiteY64" fmla="*/ 1962634 h 4826362"/>
              <a:gd name="connsiteX65" fmla="*/ 340361 w 7631254"/>
              <a:gd name="connsiteY65" fmla="*/ 2023628 h 4826362"/>
              <a:gd name="connsiteX66" fmla="*/ 558015 w 7631254"/>
              <a:gd name="connsiteY66" fmla="*/ 2162680 h 4826362"/>
              <a:gd name="connsiteX67" fmla="*/ 497964 w 7631254"/>
              <a:gd name="connsiteY67" fmla="*/ 2312706 h 4826362"/>
              <a:gd name="connsiteX68" fmla="*/ 725363 w 7631254"/>
              <a:gd name="connsiteY68" fmla="*/ 2585803 h 4826362"/>
              <a:gd name="connsiteX0" fmla="*/ 706270 w 7612161"/>
              <a:gd name="connsiteY0" fmla="*/ 2585803 h 4826362"/>
              <a:gd name="connsiteX1" fmla="*/ 558688 w 7612161"/>
              <a:gd name="connsiteY1" fmla="*/ 2908356 h 4826362"/>
              <a:gd name="connsiteX2" fmla="*/ 1538411 w 7612161"/>
              <a:gd name="connsiteY2" fmla="*/ 3333143 h 4826362"/>
              <a:gd name="connsiteX3" fmla="*/ 1332155 w 7612161"/>
              <a:gd name="connsiteY3" fmla="*/ 3829418 h 4826362"/>
              <a:gd name="connsiteX4" fmla="*/ 1058996 w 7612161"/>
              <a:gd name="connsiteY4" fmla="*/ 4488703 h 4826362"/>
              <a:gd name="connsiteX5" fmla="*/ 1341288 w 7612161"/>
              <a:gd name="connsiteY5" fmla="*/ 4379410 h 4826362"/>
              <a:gd name="connsiteX6" fmla="*/ 1579557 w 7612161"/>
              <a:gd name="connsiteY6" fmla="*/ 4098229 h 4826362"/>
              <a:gd name="connsiteX7" fmla="*/ 1660021 w 7612161"/>
              <a:gd name="connsiteY7" fmla="*/ 4109333 h 4826362"/>
              <a:gd name="connsiteX8" fmla="*/ 1640138 w 7612161"/>
              <a:gd name="connsiteY8" fmla="*/ 4181888 h 4826362"/>
              <a:gd name="connsiteX9" fmla="*/ 1857276 w 7612161"/>
              <a:gd name="connsiteY9" fmla="*/ 4263720 h 4826362"/>
              <a:gd name="connsiteX10" fmla="*/ 2055747 w 7612161"/>
              <a:gd name="connsiteY10" fmla="*/ 4375591 h 4826362"/>
              <a:gd name="connsiteX11" fmla="*/ 2061279 w 7612161"/>
              <a:gd name="connsiteY11" fmla="*/ 4223535 h 4826362"/>
              <a:gd name="connsiteX12" fmla="*/ 2095040 w 7612161"/>
              <a:gd name="connsiteY12" fmla="*/ 4042819 h 4826362"/>
              <a:gd name="connsiteX13" fmla="*/ 2189207 w 7612161"/>
              <a:gd name="connsiteY13" fmla="*/ 3520749 h 4826362"/>
              <a:gd name="connsiteX14" fmla="*/ 3075029 w 7612161"/>
              <a:gd name="connsiteY14" fmla="*/ 4243395 h 4826362"/>
              <a:gd name="connsiteX15" fmla="*/ 3362859 w 7612161"/>
              <a:gd name="connsiteY15" fmla="*/ 4384687 h 4826362"/>
              <a:gd name="connsiteX16" fmla="*/ 3556794 w 7612161"/>
              <a:gd name="connsiteY16" fmla="*/ 4415868 h 4826362"/>
              <a:gd name="connsiteX17" fmla="*/ 3844608 w 7612161"/>
              <a:gd name="connsiteY17" fmla="*/ 4456308 h 4826362"/>
              <a:gd name="connsiteX18" fmla="*/ 4072214 w 7612161"/>
              <a:gd name="connsiteY18" fmla="*/ 4515190 h 4826362"/>
              <a:gd name="connsiteX19" fmla="*/ 4155652 w 7612161"/>
              <a:gd name="connsiteY19" fmla="*/ 4427347 h 4826362"/>
              <a:gd name="connsiteX20" fmla="*/ 4152915 w 7612161"/>
              <a:gd name="connsiteY20" fmla="*/ 4049368 h 4826362"/>
              <a:gd name="connsiteX21" fmla="*/ 4160024 w 7612161"/>
              <a:gd name="connsiteY21" fmla="*/ 3754996 h 4826362"/>
              <a:gd name="connsiteX22" fmla="*/ 4212683 w 7612161"/>
              <a:gd name="connsiteY22" fmla="*/ 3710377 h 4826362"/>
              <a:gd name="connsiteX23" fmla="*/ 4696453 w 7612161"/>
              <a:gd name="connsiteY23" fmla="*/ 4093340 h 4826362"/>
              <a:gd name="connsiteX24" fmla="*/ 5037661 w 7612161"/>
              <a:gd name="connsiteY24" fmla="*/ 4348192 h 4826362"/>
              <a:gd name="connsiteX25" fmla="*/ 5622135 w 7612161"/>
              <a:gd name="connsiteY25" fmla="*/ 4826362 h 4826362"/>
              <a:gd name="connsiteX26" fmla="*/ 5629139 w 7612161"/>
              <a:gd name="connsiteY26" fmla="*/ 4516511 h 4826362"/>
              <a:gd name="connsiteX27" fmla="*/ 5471420 w 7612161"/>
              <a:gd name="connsiteY27" fmla="*/ 4244803 h 4826362"/>
              <a:gd name="connsiteX28" fmla="*/ 5745714 w 7612161"/>
              <a:gd name="connsiteY28" fmla="*/ 4173908 h 4826362"/>
              <a:gd name="connsiteX29" fmla="*/ 6019128 w 7612161"/>
              <a:gd name="connsiteY29" fmla="*/ 4081653 h 4826362"/>
              <a:gd name="connsiteX30" fmla="*/ 6014684 w 7612161"/>
              <a:gd name="connsiteY30" fmla="*/ 3826972 h 4826362"/>
              <a:gd name="connsiteX31" fmla="*/ 6262868 w 7612161"/>
              <a:gd name="connsiteY31" fmla="*/ 3826156 h 4826362"/>
              <a:gd name="connsiteX32" fmla="*/ 6276899 w 7612161"/>
              <a:gd name="connsiteY32" fmla="*/ 3775573 h 4826362"/>
              <a:gd name="connsiteX33" fmla="*/ 6077669 w 7612161"/>
              <a:gd name="connsiteY33" fmla="*/ 3746415 h 4826362"/>
              <a:gd name="connsiteX34" fmla="*/ 6095748 w 7612161"/>
              <a:gd name="connsiteY34" fmla="*/ 3651947 h 4826362"/>
              <a:gd name="connsiteX35" fmla="*/ 6178277 w 7612161"/>
              <a:gd name="connsiteY35" fmla="*/ 3662754 h 4826362"/>
              <a:gd name="connsiteX36" fmla="*/ 6181091 w 7612161"/>
              <a:gd name="connsiteY36" fmla="*/ 3572997 h 4826362"/>
              <a:gd name="connsiteX37" fmla="*/ 6257508 w 7612161"/>
              <a:gd name="connsiteY37" fmla="*/ 3608137 h 4826362"/>
              <a:gd name="connsiteX38" fmla="*/ 6248051 w 7612161"/>
              <a:gd name="connsiteY38" fmla="*/ 3671770 h 4826362"/>
              <a:gd name="connsiteX39" fmla="*/ 6346669 w 7612161"/>
              <a:gd name="connsiteY39" fmla="*/ 3649111 h 4826362"/>
              <a:gd name="connsiteX40" fmla="*/ 6392998 w 7612161"/>
              <a:gd name="connsiteY40" fmla="*/ 3574976 h 4826362"/>
              <a:gd name="connsiteX41" fmla="*/ 6588830 w 7612161"/>
              <a:gd name="connsiteY41" fmla="*/ 3666953 h 4826362"/>
              <a:gd name="connsiteX42" fmla="*/ 6669097 w 7612161"/>
              <a:gd name="connsiteY42" fmla="*/ 3452310 h 4826362"/>
              <a:gd name="connsiteX43" fmla="*/ 6984705 w 7612161"/>
              <a:gd name="connsiteY43" fmla="*/ 3598517 h 4826362"/>
              <a:gd name="connsiteX44" fmla="*/ 7183898 w 7612161"/>
              <a:gd name="connsiteY44" fmla="*/ 3716423 h 4826362"/>
              <a:gd name="connsiteX45" fmla="*/ 7547564 w 7612161"/>
              <a:gd name="connsiteY45" fmla="*/ 3959577 h 4826362"/>
              <a:gd name="connsiteX46" fmla="*/ 7612161 w 7612161"/>
              <a:gd name="connsiteY46" fmla="*/ 3887714 h 4826362"/>
              <a:gd name="connsiteX47" fmla="*/ 6233230 w 7612161"/>
              <a:gd name="connsiteY47" fmla="*/ 2767285 h 4826362"/>
              <a:gd name="connsiteX48" fmla="*/ 4588297 w 7612161"/>
              <a:gd name="connsiteY48" fmla="*/ 1642264 h 4826362"/>
              <a:gd name="connsiteX49" fmla="*/ 3810095 w 7612161"/>
              <a:gd name="connsiteY49" fmla="*/ 1198184 h 4826362"/>
              <a:gd name="connsiteX50" fmla="*/ 3481330 w 7612161"/>
              <a:gd name="connsiteY50" fmla="*/ 753553 h 4826362"/>
              <a:gd name="connsiteX51" fmla="*/ 3006983 w 7612161"/>
              <a:gd name="connsiteY51" fmla="*/ 0 h 4826362"/>
              <a:gd name="connsiteX52" fmla="*/ 2481439 w 7612161"/>
              <a:gd name="connsiteY52" fmla="*/ 1178879 h 4826362"/>
              <a:gd name="connsiteX53" fmla="*/ 2196369 w 7612161"/>
              <a:gd name="connsiteY53" fmla="*/ 1192355 h 4826362"/>
              <a:gd name="connsiteX54" fmla="*/ 1855045 w 7612161"/>
              <a:gd name="connsiteY54" fmla="*/ 1248319 h 4826362"/>
              <a:gd name="connsiteX55" fmla="*/ 1342219 w 7612161"/>
              <a:gd name="connsiteY55" fmla="*/ 1302392 h 4826362"/>
              <a:gd name="connsiteX56" fmla="*/ 786083 w 7612161"/>
              <a:gd name="connsiteY56" fmla="*/ 1280720 h 4826362"/>
              <a:gd name="connsiteX57" fmla="*/ 609197 w 7612161"/>
              <a:gd name="connsiteY57" fmla="*/ 1533911 h 4826362"/>
              <a:gd name="connsiteX58" fmla="*/ 521549 w 7612161"/>
              <a:gd name="connsiteY58" fmla="*/ 1514528 h 4826362"/>
              <a:gd name="connsiteX59" fmla="*/ 459988 w 7612161"/>
              <a:gd name="connsiteY59" fmla="*/ 1657719 h 4826362"/>
              <a:gd name="connsiteX60" fmla="*/ 43824 w 7612161"/>
              <a:gd name="connsiteY60" fmla="*/ 1472946 h 4826362"/>
              <a:gd name="connsiteX61" fmla="*/ 47461 w 7612161"/>
              <a:gd name="connsiteY61" fmla="*/ 1659071 h 4826362"/>
              <a:gd name="connsiteX62" fmla="*/ 0 w 7612161"/>
              <a:gd name="connsiteY62" fmla="*/ 1756218 h 4826362"/>
              <a:gd name="connsiteX63" fmla="*/ 6684 w 7612161"/>
              <a:gd name="connsiteY63" fmla="*/ 1966340 h 4826362"/>
              <a:gd name="connsiteX64" fmla="*/ 88013 w 7612161"/>
              <a:gd name="connsiteY64" fmla="*/ 1962634 h 4826362"/>
              <a:gd name="connsiteX65" fmla="*/ 321268 w 7612161"/>
              <a:gd name="connsiteY65" fmla="*/ 2023628 h 4826362"/>
              <a:gd name="connsiteX66" fmla="*/ 538922 w 7612161"/>
              <a:gd name="connsiteY66" fmla="*/ 2162680 h 4826362"/>
              <a:gd name="connsiteX67" fmla="*/ 478871 w 7612161"/>
              <a:gd name="connsiteY67" fmla="*/ 2312706 h 4826362"/>
              <a:gd name="connsiteX68" fmla="*/ 706270 w 7612161"/>
              <a:gd name="connsiteY68" fmla="*/ 2585803 h 4826362"/>
              <a:gd name="connsiteX0" fmla="*/ 706270 w 7612161"/>
              <a:gd name="connsiteY0" fmla="*/ 2585803 h 4826362"/>
              <a:gd name="connsiteX1" fmla="*/ 558688 w 7612161"/>
              <a:gd name="connsiteY1" fmla="*/ 2908356 h 4826362"/>
              <a:gd name="connsiteX2" fmla="*/ 1538411 w 7612161"/>
              <a:gd name="connsiteY2" fmla="*/ 3333143 h 4826362"/>
              <a:gd name="connsiteX3" fmla="*/ 1332155 w 7612161"/>
              <a:gd name="connsiteY3" fmla="*/ 3829418 h 4826362"/>
              <a:gd name="connsiteX4" fmla="*/ 1058996 w 7612161"/>
              <a:gd name="connsiteY4" fmla="*/ 4488703 h 4826362"/>
              <a:gd name="connsiteX5" fmla="*/ 1341288 w 7612161"/>
              <a:gd name="connsiteY5" fmla="*/ 4379410 h 4826362"/>
              <a:gd name="connsiteX6" fmla="*/ 1579557 w 7612161"/>
              <a:gd name="connsiteY6" fmla="*/ 4098229 h 4826362"/>
              <a:gd name="connsiteX7" fmla="*/ 1660021 w 7612161"/>
              <a:gd name="connsiteY7" fmla="*/ 4109333 h 4826362"/>
              <a:gd name="connsiteX8" fmla="*/ 1640138 w 7612161"/>
              <a:gd name="connsiteY8" fmla="*/ 4181888 h 4826362"/>
              <a:gd name="connsiteX9" fmla="*/ 1857276 w 7612161"/>
              <a:gd name="connsiteY9" fmla="*/ 4263720 h 4826362"/>
              <a:gd name="connsiteX10" fmla="*/ 2055747 w 7612161"/>
              <a:gd name="connsiteY10" fmla="*/ 4375591 h 4826362"/>
              <a:gd name="connsiteX11" fmla="*/ 2061279 w 7612161"/>
              <a:gd name="connsiteY11" fmla="*/ 4223535 h 4826362"/>
              <a:gd name="connsiteX12" fmla="*/ 2095040 w 7612161"/>
              <a:gd name="connsiteY12" fmla="*/ 4042819 h 4826362"/>
              <a:gd name="connsiteX13" fmla="*/ 2189207 w 7612161"/>
              <a:gd name="connsiteY13" fmla="*/ 3520749 h 4826362"/>
              <a:gd name="connsiteX14" fmla="*/ 3075029 w 7612161"/>
              <a:gd name="connsiteY14" fmla="*/ 4243395 h 4826362"/>
              <a:gd name="connsiteX15" fmla="*/ 3362859 w 7612161"/>
              <a:gd name="connsiteY15" fmla="*/ 4384687 h 4826362"/>
              <a:gd name="connsiteX16" fmla="*/ 3556794 w 7612161"/>
              <a:gd name="connsiteY16" fmla="*/ 4415868 h 4826362"/>
              <a:gd name="connsiteX17" fmla="*/ 3844608 w 7612161"/>
              <a:gd name="connsiteY17" fmla="*/ 4456308 h 4826362"/>
              <a:gd name="connsiteX18" fmla="*/ 4072214 w 7612161"/>
              <a:gd name="connsiteY18" fmla="*/ 4515190 h 4826362"/>
              <a:gd name="connsiteX19" fmla="*/ 4155652 w 7612161"/>
              <a:gd name="connsiteY19" fmla="*/ 4427347 h 4826362"/>
              <a:gd name="connsiteX20" fmla="*/ 4152915 w 7612161"/>
              <a:gd name="connsiteY20" fmla="*/ 4049368 h 4826362"/>
              <a:gd name="connsiteX21" fmla="*/ 4160024 w 7612161"/>
              <a:gd name="connsiteY21" fmla="*/ 3754996 h 4826362"/>
              <a:gd name="connsiteX22" fmla="*/ 4212683 w 7612161"/>
              <a:gd name="connsiteY22" fmla="*/ 3710377 h 4826362"/>
              <a:gd name="connsiteX23" fmla="*/ 4696453 w 7612161"/>
              <a:gd name="connsiteY23" fmla="*/ 4093340 h 4826362"/>
              <a:gd name="connsiteX24" fmla="*/ 5037661 w 7612161"/>
              <a:gd name="connsiteY24" fmla="*/ 4348192 h 4826362"/>
              <a:gd name="connsiteX25" fmla="*/ 5622135 w 7612161"/>
              <a:gd name="connsiteY25" fmla="*/ 4826362 h 4826362"/>
              <a:gd name="connsiteX26" fmla="*/ 5629139 w 7612161"/>
              <a:gd name="connsiteY26" fmla="*/ 4516511 h 4826362"/>
              <a:gd name="connsiteX27" fmla="*/ 5471420 w 7612161"/>
              <a:gd name="connsiteY27" fmla="*/ 4244803 h 4826362"/>
              <a:gd name="connsiteX28" fmla="*/ 5745714 w 7612161"/>
              <a:gd name="connsiteY28" fmla="*/ 4173908 h 4826362"/>
              <a:gd name="connsiteX29" fmla="*/ 6019128 w 7612161"/>
              <a:gd name="connsiteY29" fmla="*/ 4081653 h 4826362"/>
              <a:gd name="connsiteX30" fmla="*/ 6014684 w 7612161"/>
              <a:gd name="connsiteY30" fmla="*/ 3826972 h 4826362"/>
              <a:gd name="connsiteX31" fmla="*/ 6262868 w 7612161"/>
              <a:gd name="connsiteY31" fmla="*/ 3826156 h 4826362"/>
              <a:gd name="connsiteX32" fmla="*/ 6276899 w 7612161"/>
              <a:gd name="connsiteY32" fmla="*/ 3775573 h 4826362"/>
              <a:gd name="connsiteX33" fmla="*/ 6077669 w 7612161"/>
              <a:gd name="connsiteY33" fmla="*/ 3746415 h 4826362"/>
              <a:gd name="connsiteX34" fmla="*/ 6095748 w 7612161"/>
              <a:gd name="connsiteY34" fmla="*/ 3651947 h 4826362"/>
              <a:gd name="connsiteX35" fmla="*/ 6178277 w 7612161"/>
              <a:gd name="connsiteY35" fmla="*/ 3662754 h 4826362"/>
              <a:gd name="connsiteX36" fmla="*/ 6181091 w 7612161"/>
              <a:gd name="connsiteY36" fmla="*/ 3572997 h 4826362"/>
              <a:gd name="connsiteX37" fmla="*/ 6257508 w 7612161"/>
              <a:gd name="connsiteY37" fmla="*/ 3608137 h 4826362"/>
              <a:gd name="connsiteX38" fmla="*/ 6248051 w 7612161"/>
              <a:gd name="connsiteY38" fmla="*/ 3671770 h 4826362"/>
              <a:gd name="connsiteX39" fmla="*/ 6346669 w 7612161"/>
              <a:gd name="connsiteY39" fmla="*/ 3649111 h 4826362"/>
              <a:gd name="connsiteX40" fmla="*/ 6392998 w 7612161"/>
              <a:gd name="connsiteY40" fmla="*/ 3574976 h 4826362"/>
              <a:gd name="connsiteX41" fmla="*/ 6588830 w 7612161"/>
              <a:gd name="connsiteY41" fmla="*/ 3666953 h 4826362"/>
              <a:gd name="connsiteX42" fmla="*/ 6669097 w 7612161"/>
              <a:gd name="connsiteY42" fmla="*/ 3452310 h 4826362"/>
              <a:gd name="connsiteX43" fmla="*/ 6984705 w 7612161"/>
              <a:gd name="connsiteY43" fmla="*/ 3598517 h 4826362"/>
              <a:gd name="connsiteX44" fmla="*/ 7183898 w 7612161"/>
              <a:gd name="connsiteY44" fmla="*/ 3716423 h 4826362"/>
              <a:gd name="connsiteX45" fmla="*/ 7547564 w 7612161"/>
              <a:gd name="connsiteY45" fmla="*/ 3959577 h 4826362"/>
              <a:gd name="connsiteX46" fmla="*/ 7612161 w 7612161"/>
              <a:gd name="connsiteY46" fmla="*/ 3887714 h 4826362"/>
              <a:gd name="connsiteX47" fmla="*/ 6233230 w 7612161"/>
              <a:gd name="connsiteY47" fmla="*/ 2767285 h 4826362"/>
              <a:gd name="connsiteX48" fmla="*/ 4588297 w 7612161"/>
              <a:gd name="connsiteY48" fmla="*/ 1642264 h 4826362"/>
              <a:gd name="connsiteX49" fmla="*/ 3810095 w 7612161"/>
              <a:gd name="connsiteY49" fmla="*/ 1198184 h 4826362"/>
              <a:gd name="connsiteX50" fmla="*/ 3481330 w 7612161"/>
              <a:gd name="connsiteY50" fmla="*/ 753553 h 4826362"/>
              <a:gd name="connsiteX51" fmla="*/ 3006983 w 7612161"/>
              <a:gd name="connsiteY51" fmla="*/ 0 h 4826362"/>
              <a:gd name="connsiteX52" fmla="*/ 2481439 w 7612161"/>
              <a:gd name="connsiteY52" fmla="*/ 1178879 h 4826362"/>
              <a:gd name="connsiteX53" fmla="*/ 2196369 w 7612161"/>
              <a:gd name="connsiteY53" fmla="*/ 1192355 h 4826362"/>
              <a:gd name="connsiteX54" fmla="*/ 1855045 w 7612161"/>
              <a:gd name="connsiteY54" fmla="*/ 1248319 h 4826362"/>
              <a:gd name="connsiteX55" fmla="*/ 1342219 w 7612161"/>
              <a:gd name="connsiteY55" fmla="*/ 1302392 h 4826362"/>
              <a:gd name="connsiteX56" fmla="*/ 786083 w 7612161"/>
              <a:gd name="connsiteY56" fmla="*/ 1280720 h 4826362"/>
              <a:gd name="connsiteX57" fmla="*/ 609197 w 7612161"/>
              <a:gd name="connsiteY57" fmla="*/ 1533911 h 4826362"/>
              <a:gd name="connsiteX58" fmla="*/ 521549 w 7612161"/>
              <a:gd name="connsiteY58" fmla="*/ 1514528 h 4826362"/>
              <a:gd name="connsiteX59" fmla="*/ 459988 w 7612161"/>
              <a:gd name="connsiteY59" fmla="*/ 1657719 h 4826362"/>
              <a:gd name="connsiteX60" fmla="*/ 43824 w 7612161"/>
              <a:gd name="connsiteY60" fmla="*/ 1472946 h 4826362"/>
              <a:gd name="connsiteX61" fmla="*/ 80874 w 7612161"/>
              <a:gd name="connsiteY61" fmla="*/ 1659072 h 4826362"/>
              <a:gd name="connsiteX62" fmla="*/ 0 w 7612161"/>
              <a:gd name="connsiteY62" fmla="*/ 1756218 h 4826362"/>
              <a:gd name="connsiteX63" fmla="*/ 6684 w 7612161"/>
              <a:gd name="connsiteY63" fmla="*/ 1966340 h 4826362"/>
              <a:gd name="connsiteX64" fmla="*/ 88013 w 7612161"/>
              <a:gd name="connsiteY64" fmla="*/ 1962634 h 4826362"/>
              <a:gd name="connsiteX65" fmla="*/ 321268 w 7612161"/>
              <a:gd name="connsiteY65" fmla="*/ 2023628 h 4826362"/>
              <a:gd name="connsiteX66" fmla="*/ 538922 w 7612161"/>
              <a:gd name="connsiteY66" fmla="*/ 2162680 h 4826362"/>
              <a:gd name="connsiteX67" fmla="*/ 478871 w 7612161"/>
              <a:gd name="connsiteY67" fmla="*/ 2312706 h 4826362"/>
              <a:gd name="connsiteX68" fmla="*/ 706270 w 7612161"/>
              <a:gd name="connsiteY68" fmla="*/ 2585803 h 4826362"/>
              <a:gd name="connsiteX0" fmla="*/ 706270 w 7612161"/>
              <a:gd name="connsiteY0" fmla="*/ 2585803 h 4826362"/>
              <a:gd name="connsiteX1" fmla="*/ 558688 w 7612161"/>
              <a:gd name="connsiteY1" fmla="*/ 2908356 h 4826362"/>
              <a:gd name="connsiteX2" fmla="*/ 1538411 w 7612161"/>
              <a:gd name="connsiteY2" fmla="*/ 3333143 h 4826362"/>
              <a:gd name="connsiteX3" fmla="*/ 1332155 w 7612161"/>
              <a:gd name="connsiteY3" fmla="*/ 3829418 h 4826362"/>
              <a:gd name="connsiteX4" fmla="*/ 1058996 w 7612161"/>
              <a:gd name="connsiteY4" fmla="*/ 4488703 h 4826362"/>
              <a:gd name="connsiteX5" fmla="*/ 1341288 w 7612161"/>
              <a:gd name="connsiteY5" fmla="*/ 4379410 h 4826362"/>
              <a:gd name="connsiteX6" fmla="*/ 1579557 w 7612161"/>
              <a:gd name="connsiteY6" fmla="*/ 4098229 h 4826362"/>
              <a:gd name="connsiteX7" fmla="*/ 1660021 w 7612161"/>
              <a:gd name="connsiteY7" fmla="*/ 4109333 h 4826362"/>
              <a:gd name="connsiteX8" fmla="*/ 1640138 w 7612161"/>
              <a:gd name="connsiteY8" fmla="*/ 4181888 h 4826362"/>
              <a:gd name="connsiteX9" fmla="*/ 1857276 w 7612161"/>
              <a:gd name="connsiteY9" fmla="*/ 4263720 h 4826362"/>
              <a:gd name="connsiteX10" fmla="*/ 2055747 w 7612161"/>
              <a:gd name="connsiteY10" fmla="*/ 4375591 h 4826362"/>
              <a:gd name="connsiteX11" fmla="*/ 2061279 w 7612161"/>
              <a:gd name="connsiteY11" fmla="*/ 4223535 h 4826362"/>
              <a:gd name="connsiteX12" fmla="*/ 2095040 w 7612161"/>
              <a:gd name="connsiteY12" fmla="*/ 4042819 h 4826362"/>
              <a:gd name="connsiteX13" fmla="*/ 2189207 w 7612161"/>
              <a:gd name="connsiteY13" fmla="*/ 3520749 h 4826362"/>
              <a:gd name="connsiteX14" fmla="*/ 3075029 w 7612161"/>
              <a:gd name="connsiteY14" fmla="*/ 4243395 h 4826362"/>
              <a:gd name="connsiteX15" fmla="*/ 3362859 w 7612161"/>
              <a:gd name="connsiteY15" fmla="*/ 4384687 h 4826362"/>
              <a:gd name="connsiteX16" fmla="*/ 3556794 w 7612161"/>
              <a:gd name="connsiteY16" fmla="*/ 4415868 h 4826362"/>
              <a:gd name="connsiteX17" fmla="*/ 3844608 w 7612161"/>
              <a:gd name="connsiteY17" fmla="*/ 4456308 h 4826362"/>
              <a:gd name="connsiteX18" fmla="*/ 4072214 w 7612161"/>
              <a:gd name="connsiteY18" fmla="*/ 4515190 h 4826362"/>
              <a:gd name="connsiteX19" fmla="*/ 4155652 w 7612161"/>
              <a:gd name="connsiteY19" fmla="*/ 4427347 h 4826362"/>
              <a:gd name="connsiteX20" fmla="*/ 4152915 w 7612161"/>
              <a:gd name="connsiteY20" fmla="*/ 4049368 h 4826362"/>
              <a:gd name="connsiteX21" fmla="*/ 4160024 w 7612161"/>
              <a:gd name="connsiteY21" fmla="*/ 3754996 h 4826362"/>
              <a:gd name="connsiteX22" fmla="*/ 4212683 w 7612161"/>
              <a:gd name="connsiteY22" fmla="*/ 3710377 h 4826362"/>
              <a:gd name="connsiteX23" fmla="*/ 4696453 w 7612161"/>
              <a:gd name="connsiteY23" fmla="*/ 4093340 h 4826362"/>
              <a:gd name="connsiteX24" fmla="*/ 5037661 w 7612161"/>
              <a:gd name="connsiteY24" fmla="*/ 4348192 h 4826362"/>
              <a:gd name="connsiteX25" fmla="*/ 5622135 w 7612161"/>
              <a:gd name="connsiteY25" fmla="*/ 4826362 h 4826362"/>
              <a:gd name="connsiteX26" fmla="*/ 5629139 w 7612161"/>
              <a:gd name="connsiteY26" fmla="*/ 4516511 h 4826362"/>
              <a:gd name="connsiteX27" fmla="*/ 5471420 w 7612161"/>
              <a:gd name="connsiteY27" fmla="*/ 4244803 h 4826362"/>
              <a:gd name="connsiteX28" fmla="*/ 5745714 w 7612161"/>
              <a:gd name="connsiteY28" fmla="*/ 4173908 h 4826362"/>
              <a:gd name="connsiteX29" fmla="*/ 6019128 w 7612161"/>
              <a:gd name="connsiteY29" fmla="*/ 4081653 h 4826362"/>
              <a:gd name="connsiteX30" fmla="*/ 6014684 w 7612161"/>
              <a:gd name="connsiteY30" fmla="*/ 3826972 h 4826362"/>
              <a:gd name="connsiteX31" fmla="*/ 6262868 w 7612161"/>
              <a:gd name="connsiteY31" fmla="*/ 3826156 h 4826362"/>
              <a:gd name="connsiteX32" fmla="*/ 6276899 w 7612161"/>
              <a:gd name="connsiteY32" fmla="*/ 3775573 h 4826362"/>
              <a:gd name="connsiteX33" fmla="*/ 6077669 w 7612161"/>
              <a:gd name="connsiteY33" fmla="*/ 3746415 h 4826362"/>
              <a:gd name="connsiteX34" fmla="*/ 6095748 w 7612161"/>
              <a:gd name="connsiteY34" fmla="*/ 3651947 h 4826362"/>
              <a:gd name="connsiteX35" fmla="*/ 6178277 w 7612161"/>
              <a:gd name="connsiteY35" fmla="*/ 3662754 h 4826362"/>
              <a:gd name="connsiteX36" fmla="*/ 6181091 w 7612161"/>
              <a:gd name="connsiteY36" fmla="*/ 3572997 h 4826362"/>
              <a:gd name="connsiteX37" fmla="*/ 6257508 w 7612161"/>
              <a:gd name="connsiteY37" fmla="*/ 3608137 h 4826362"/>
              <a:gd name="connsiteX38" fmla="*/ 6248051 w 7612161"/>
              <a:gd name="connsiteY38" fmla="*/ 3671770 h 4826362"/>
              <a:gd name="connsiteX39" fmla="*/ 6346669 w 7612161"/>
              <a:gd name="connsiteY39" fmla="*/ 3649111 h 4826362"/>
              <a:gd name="connsiteX40" fmla="*/ 6392998 w 7612161"/>
              <a:gd name="connsiteY40" fmla="*/ 3574976 h 4826362"/>
              <a:gd name="connsiteX41" fmla="*/ 6588830 w 7612161"/>
              <a:gd name="connsiteY41" fmla="*/ 3666953 h 4826362"/>
              <a:gd name="connsiteX42" fmla="*/ 6669097 w 7612161"/>
              <a:gd name="connsiteY42" fmla="*/ 3452310 h 4826362"/>
              <a:gd name="connsiteX43" fmla="*/ 6984705 w 7612161"/>
              <a:gd name="connsiteY43" fmla="*/ 3598517 h 4826362"/>
              <a:gd name="connsiteX44" fmla="*/ 7183898 w 7612161"/>
              <a:gd name="connsiteY44" fmla="*/ 3716423 h 4826362"/>
              <a:gd name="connsiteX45" fmla="*/ 7547564 w 7612161"/>
              <a:gd name="connsiteY45" fmla="*/ 3959577 h 4826362"/>
              <a:gd name="connsiteX46" fmla="*/ 7612161 w 7612161"/>
              <a:gd name="connsiteY46" fmla="*/ 3887714 h 4826362"/>
              <a:gd name="connsiteX47" fmla="*/ 6233230 w 7612161"/>
              <a:gd name="connsiteY47" fmla="*/ 2767285 h 4826362"/>
              <a:gd name="connsiteX48" fmla="*/ 4588297 w 7612161"/>
              <a:gd name="connsiteY48" fmla="*/ 1642264 h 4826362"/>
              <a:gd name="connsiteX49" fmla="*/ 3810095 w 7612161"/>
              <a:gd name="connsiteY49" fmla="*/ 1198184 h 4826362"/>
              <a:gd name="connsiteX50" fmla="*/ 3481330 w 7612161"/>
              <a:gd name="connsiteY50" fmla="*/ 753553 h 4826362"/>
              <a:gd name="connsiteX51" fmla="*/ 3006983 w 7612161"/>
              <a:gd name="connsiteY51" fmla="*/ 0 h 4826362"/>
              <a:gd name="connsiteX52" fmla="*/ 2481439 w 7612161"/>
              <a:gd name="connsiteY52" fmla="*/ 1178879 h 4826362"/>
              <a:gd name="connsiteX53" fmla="*/ 2196369 w 7612161"/>
              <a:gd name="connsiteY53" fmla="*/ 1192355 h 4826362"/>
              <a:gd name="connsiteX54" fmla="*/ 1855045 w 7612161"/>
              <a:gd name="connsiteY54" fmla="*/ 1248319 h 4826362"/>
              <a:gd name="connsiteX55" fmla="*/ 1342219 w 7612161"/>
              <a:gd name="connsiteY55" fmla="*/ 1302392 h 4826362"/>
              <a:gd name="connsiteX56" fmla="*/ 786083 w 7612161"/>
              <a:gd name="connsiteY56" fmla="*/ 1280720 h 4826362"/>
              <a:gd name="connsiteX57" fmla="*/ 609197 w 7612161"/>
              <a:gd name="connsiteY57" fmla="*/ 1533911 h 4826362"/>
              <a:gd name="connsiteX58" fmla="*/ 521549 w 7612161"/>
              <a:gd name="connsiteY58" fmla="*/ 1514528 h 4826362"/>
              <a:gd name="connsiteX59" fmla="*/ 459988 w 7612161"/>
              <a:gd name="connsiteY59" fmla="*/ 1657719 h 4826362"/>
              <a:gd name="connsiteX60" fmla="*/ 53370 w 7612161"/>
              <a:gd name="connsiteY60" fmla="*/ 1482493 h 4826362"/>
              <a:gd name="connsiteX61" fmla="*/ 80874 w 7612161"/>
              <a:gd name="connsiteY61" fmla="*/ 1659072 h 4826362"/>
              <a:gd name="connsiteX62" fmla="*/ 0 w 7612161"/>
              <a:gd name="connsiteY62" fmla="*/ 1756218 h 4826362"/>
              <a:gd name="connsiteX63" fmla="*/ 6684 w 7612161"/>
              <a:gd name="connsiteY63" fmla="*/ 1966340 h 4826362"/>
              <a:gd name="connsiteX64" fmla="*/ 88013 w 7612161"/>
              <a:gd name="connsiteY64" fmla="*/ 1962634 h 4826362"/>
              <a:gd name="connsiteX65" fmla="*/ 321268 w 7612161"/>
              <a:gd name="connsiteY65" fmla="*/ 2023628 h 4826362"/>
              <a:gd name="connsiteX66" fmla="*/ 538922 w 7612161"/>
              <a:gd name="connsiteY66" fmla="*/ 2162680 h 4826362"/>
              <a:gd name="connsiteX67" fmla="*/ 478871 w 7612161"/>
              <a:gd name="connsiteY67" fmla="*/ 2312706 h 4826362"/>
              <a:gd name="connsiteX68" fmla="*/ 706270 w 7612161"/>
              <a:gd name="connsiteY68" fmla="*/ 2585803 h 4826362"/>
              <a:gd name="connsiteX0" fmla="*/ 706270 w 7612161"/>
              <a:gd name="connsiteY0" fmla="*/ 2585803 h 4826362"/>
              <a:gd name="connsiteX1" fmla="*/ 558688 w 7612161"/>
              <a:gd name="connsiteY1" fmla="*/ 2908356 h 4826362"/>
              <a:gd name="connsiteX2" fmla="*/ 1538411 w 7612161"/>
              <a:gd name="connsiteY2" fmla="*/ 3333143 h 4826362"/>
              <a:gd name="connsiteX3" fmla="*/ 1332155 w 7612161"/>
              <a:gd name="connsiteY3" fmla="*/ 3829418 h 4826362"/>
              <a:gd name="connsiteX4" fmla="*/ 1058996 w 7612161"/>
              <a:gd name="connsiteY4" fmla="*/ 4488703 h 4826362"/>
              <a:gd name="connsiteX5" fmla="*/ 1341288 w 7612161"/>
              <a:gd name="connsiteY5" fmla="*/ 4379410 h 4826362"/>
              <a:gd name="connsiteX6" fmla="*/ 1579557 w 7612161"/>
              <a:gd name="connsiteY6" fmla="*/ 4098229 h 4826362"/>
              <a:gd name="connsiteX7" fmla="*/ 1660021 w 7612161"/>
              <a:gd name="connsiteY7" fmla="*/ 4109333 h 4826362"/>
              <a:gd name="connsiteX8" fmla="*/ 1640138 w 7612161"/>
              <a:gd name="connsiteY8" fmla="*/ 4181888 h 4826362"/>
              <a:gd name="connsiteX9" fmla="*/ 1857276 w 7612161"/>
              <a:gd name="connsiteY9" fmla="*/ 4263720 h 4826362"/>
              <a:gd name="connsiteX10" fmla="*/ 2055747 w 7612161"/>
              <a:gd name="connsiteY10" fmla="*/ 4375591 h 4826362"/>
              <a:gd name="connsiteX11" fmla="*/ 2061279 w 7612161"/>
              <a:gd name="connsiteY11" fmla="*/ 4223535 h 4826362"/>
              <a:gd name="connsiteX12" fmla="*/ 2095040 w 7612161"/>
              <a:gd name="connsiteY12" fmla="*/ 4042819 h 4826362"/>
              <a:gd name="connsiteX13" fmla="*/ 2189207 w 7612161"/>
              <a:gd name="connsiteY13" fmla="*/ 3520749 h 4826362"/>
              <a:gd name="connsiteX14" fmla="*/ 3075029 w 7612161"/>
              <a:gd name="connsiteY14" fmla="*/ 4243395 h 4826362"/>
              <a:gd name="connsiteX15" fmla="*/ 3362859 w 7612161"/>
              <a:gd name="connsiteY15" fmla="*/ 4384687 h 4826362"/>
              <a:gd name="connsiteX16" fmla="*/ 3556794 w 7612161"/>
              <a:gd name="connsiteY16" fmla="*/ 4415868 h 4826362"/>
              <a:gd name="connsiteX17" fmla="*/ 3844608 w 7612161"/>
              <a:gd name="connsiteY17" fmla="*/ 4456308 h 4826362"/>
              <a:gd name="connsiteX18" fmla="*/ 4072214 w 7612161"/>
              <a:gd name="connsiteY18" fmla="*/ 4515190 h 4826362"/>
              <a:gd name="connsiteX19" fmla="*/ 4155652 w 7612161"/>
              <a:gd name="connsiteY19" fmla="*/ 4427347 h 4826362"/>
              <a:gd name="connsiteX20" fmla="*/ 4152915 w 7612161"/>
              <a:gd name="connsiteY20" fmla="*/ 4049368 h 4826362"/>
              <a:gd name="connsiteX21" fmla="*/ 4160024 w 7612161"/>
              <a:gd name="connsiteY21" fmla="*/ 3754996 h 4826362"/>
              <a:gd name="connsiteX22" fmla="*/ 4212683 w 7612161"/>
              <a:gd name="connsiteY22" fmla="*/ 3710377 h 4826362"/>
              <a:gd name="connsiteX23" fmla="*/ 4696453 w 7612161"/>
              <a:gd name="connsiteY23" fmla="*/ 4093340 h 4826362"/>
              <a:gd name="connsiteX24" fmla="*/ 5037661 w 7612161"/>
              <a:gd name="connsiteY24" fmla="*/ 4348192 h 4826362"/>
              <a:gd name="connsiteX25" fmla="*/ 5622135 w 7612161"/>
              <a:gd name="connsiteY25" fmla="*/ 4826362 h 4826362"/>
              <a:gd name="connsiteX26" fmla="*/ 5629139 w 7612161"/>
              <a:gd name="connsiteY26" fmla="*/ 4516511 h 4826362"/>
              <a:gd name="connsiteX27" fmla="*/ 5471420 w 7612161"/>
              <a:gd name="connsiteY27" fmla="*/ 4244803 h 4826362"/>
              <a:gd name="connsiteX28" fmla="*/ 5745714 w 7612161"/>
              <a:gd name="connsiteY28" fmla="*/ 4173908 h 4826362"/>
              <a:gd name="connsiteX29" fmla="*/ 6019128 w 7612161"/>
              <a:gd name="connsiteY29" fmla="*/ 4081653 h 4826362"/>
              <a:gd name="connsiteX30" fmla="*/ 6014684 w 7612161"/>
              <a:gd name="connsiteY30" fmla="*/ 3826972 h 4826362"/>
              <a:gd name="connsiteX31" fmla="*/ 6262868 w 7612161"/>
              <a:gd name="connsiteY31" fmla="*/ 3826156 h 4826362"/>
              <a:gd name="connsiteX32" fmla="*/ 6276899 w 7612161"/>
              <a:gd name="connsiteY32" fmla="*/ 3775573 h 4826362"/>
              <a:gd name="connsiteX33" fmla="*/ 6077669 w 7612161"/>
              <a:gd name="connsiteY33" fmla="*/ 3746415 h 4826362"/>
              <a:gd name="connsiteX34" fmla="*/ 6095748 w 7612161"/>
              <a:gd name="connsiteY34" fmla="*/ 3651947 h 4826362"/>
              <a:gd name="connsiteX35" fmla="*/ 6178277 w 7612161"/>
              <a:gd name="connsiteY35" fmla="*/ 3662754 h 4826362"/>
              <a:gd name="connsiteX36" fmla="*/ 6181091 w 7612161"/>
              <a:gd name="connsiteY36" fmla="*/ 3572997 h 4826362"/>
              <a:gd name="connsiteX37" fmla="*/ 6257508 w 7612161"/>
              <a:gd name="connsiteY37" fmla="*/ 3608137 h 4826362"/>
              <a:gd name="connsiteX38" fmla="*/ 6248051 w 7612161"/>
              <a:gd name="connsiteY38" fmla="*/ 3671770 h 4826362"/>
              <a:gd name="connsiteX39" fmla="*/ 6346669 w 7612161"/>
              <a:gd name="connsiteY39" fmla="*/ 3649111 h 4826362"/>
              <a:gd name="connsiteX40" fmla="*/ 6392998 w 7612161"/>
              <a:gd name="connsiteY40" fmla="*/ 3574976 h 4826362"/>
              <a:gd name="connsiteX41" fmla="*/ 6588830 w 7612161"/>
              <a:gd name="connsiteY41" fmla="*/ 3666953 h 4826362"/>
              <a:gd name="connsiteX42" fmla="*/ 6669097 w 7612161"/>
              <a:gd name="connsiteY42" fmla="*/ 3452310 h 4826362"/>
              <a:gd name="connsiteX43" fmla="*/ 6984705 w 7612161"/>
              <a:gd name="connsiteY43" fmla="*/ 3598517 h 4826362"/>
              <a:gd name="connsiteX44" fmla="*/ 7183898 w 7612161"/>
              <a:gd name="connsiteY44" fmla="*/ 3716423 h 4826362"/>
              <a:gd name="connsiteX45" fmla="*/ 7547564 w 7612161"/>
              <a:gd name="connsiteY45" fmla="*/ 3959577 h 4826362"/>
              <a:gd name="connsiteX46" fmla="*/ 7612161 w 7612161"/>
              <a:gd name="connsiteY46" fmla="*/ 3887714 h 4826362"/>
              <a:gd name="connsiteX47" fmla="*/ 6233230 w 7612161"/>
              <a:gd name="connsiteY47" fmla="*/ 2767285 h 4826362"/>
              <a:gd name="connsiteX48" fmla="*/ 4588297 w 7612161"/>
              <a:gd name="connsiteY48" fmla="*/ 1642264 h 4826362"/>
              <a:gd name="connsiteX49" fmla="*/ 3810095 w 7612161"/>
              <a:gd name="connsiteY49" fmla="*/ 1198184 h 4826362"/>
              <a:gd name="connsiteX50" fmla="*/ 3481330 w 7612161"/>
              <a:gd name="connsiteY50" fmla="*/ 753553 h 4826362"/>
              <a:gd name="connsiteX51" fmla="*/ 3006983 w 7612161"/>
              <a:gd name="connsiteY51" fmla="*/ 0 h 4826362"/>
              <a:gd name="connsiteX52" fmla="*/ 2481439 w 7612161"/>
              <a:gd name="connsiteY52" fmla="*/ 1178879 h 4826362"/>
              <a:gd name="connsiteX53" fmla="*/ 2196369 w 7612161"/>
              <a:gd name="connsiteY53" fmla="*/ 1192355 h 4826362"/>
              <a:gd name="connsiteX54" fmla="*/ 1855045 w 7612161"/>
              <a:gd name="connsiteY54" fmla="*/ 1248319 h 4826362"/>
              <a:gd name="connsiteX55" fmla="*/ 1342219 w 7612161"/>
              <a:gd name="connsiteY55" fmla="*/ 1302392 h 4826362"/>
              <a:gd name="connsiteX56" fmla="*/ 786083 w 7612161"/>
              <a:gd name="connsiteY56" fmla="*/ 1280720 h 4826362"/>
              <a:gd name="connsiteX57" fmla="*/ 609197 w 7612161"/>
              <a:gd name="connsiteY57" fmla="*/ 1533911 h 4826362"/>
              <a:gd name="connsiteX58" fmla="*/ 521549 w 7612161"/>
              <a:gd name="connsiteY58" fmla="*/ 1514528 h 4826362"/>
              <a:gd name="connsiteX59" fmla="*/ 459988 w 7612161"/>
              <a:gd name="connsiteY59" fmla="*/ 1657719 h 4826362"/>
              <a:gd name="connsiteX60" fmla="*/ 53370 w 7612161"/>
              <a:gd name="connsiteY60" fmla="*/ 1482493 h 4826362"/>
              <a:gd name="connsiteX61" fmla="*/ 80874 w 7612161"/>
              <a:gd name="connsiteY61" fmla="*/ 1659072 h 4826362"/>
              <a:gd name="connsiteX62" fmla="*/ 0 w 7612161"/>
              <a:gd name="connsiteY62" fmla="*/ 1756218 h 4826362"/>
              <a:gd name="connsiteX63" fmla="*/ 6684 w 7612161"/>
              <a:gd name="connsiteY63" fmla="*/ 1966340 h 4826362"/>
              <a:gd name="connsiteX64" fmla="*/ 88013 w 7612161"/>
              <a:gd name="connsiteY64" fmla="*/ 1962634 h 4826362"/>
              <a:gd name="connsiteX65" fmla="*/ 321268 w 7612161"/>
              <a:gd name="connsiteY65" fmla="*/ 2023628 h 4826362"/>
              <a:gd name="connsiteX66" fmla="*/ 538922 w 7612161"/>
              <a:gd name="connsiteY66" fmla="*/ 2162680 h 4826362"/>
              <a:gd name="connsiteX67" fmla="*/ 478871 w 7612161"/>
              <a:gd name="connsiteY67" fmla="*/ 2312706 h 4826362"/>
              <a:gd name="connsiteX68" fmla="*/ 706270 w 7612161"/>
              <a:gd name="connsiteY68" fmla="*/ 2585803 h 4826362"/>
              <a:gd name="connsiteX0" fmla="*/ 706270 w 7612161"/>
              <a:gd name="connsiteY0" fmla="*/ 2585803 h 4826362"/>
              <a:gd name="connsiteX1" fmla="*/ 558688 w 7612161"/>
              <a:gd name="connsiteY1" fmla="*/ 2908356 h 4826362"/>
              <a:gd name="connsiteX2" fmla="*/ 1538411 w 7612161"/>
              <a:gd name="connsiteY2" fmla="*/ 3333143 h 4826362"/>
              <a:gd name="connsiteX3" fmla="*/ 1332155 w 7612161"/>
              <a:gd name="connsiteY3" fmla="*/ 3829418 h 4826362"/>
              <a:gd name="connsiteX4" fmla="*/ 1058996 w 7612161"/>
              <a:gd name="connsiteY4" fmla="*/ 4488703 h 4826362"/>
              <a:gd name="connsiteX5" fmla="*/ 1341288 w 7612161"/>
              <a:gd name="connsiteY5" fmla="*/ 4379410 h 4826362"/>
              <a:gd name="connsiteX6" fmla="*/ 1579557 w 7612161"/>
              <a:gd name="connsiteY6" fmla="*/ 4098229 h 4826362"/>
              <a:gd name="connsiteX7" fmla="*/ 1660021 w 7612161"/>
              <a:gd name="connsiteY7" fmla="*/ 4109333 h 4826362"/>
              <a:gd name="connsiteX8" fmla="*/ 1640138 w 7612161"/>
              <a:gd name="connsiteY8" fmla="*/ 4181888 h 4826362"/>
              <a:gd name="connsiteX9" fmla="*/ 1857276 w 7612161"/>
              <a:gd name="connsiteY9" fmla="*/ 4263720 h 4826362"/>
              <a:gd name="connsiteX10" fmla="*/ 2055747 w 7612161"/>
              <a:gd name="connsiteY10" fmla="*/ 4375591 h 4826362"/>
              <a:gd name="connsiteX11" fmla="*/ 2061279 w 7612161"/>
              <a:gd name="connsiteY11" fmla="*/ 4223535 h 4826362"/>
              <a:gd name="connsiteX12" fmla="*/ 2095040 w 7612161"/>
              <a:gd name="connsiteY12" fmla="*/ 4042819 h 4826362"/>
              <a:gd name="connsiteX13" fmla="*/ 2189207 w 7612161"/>
              <a:gd name="connsiteY13" fmla="*/ 3520749 h 4826362"/>
              <a:gd name="connsiteX14" fmla="*/ 3075029 w 7612161"/>
              <a:gd name="connsiteY14" fmla="*/ 4243395 h 4826362"/>
              <a:gd name="connsiteX15" fmla="*/ 3362859 w 7612161"/>
              <a:gd name="connsiteY15" fmla="*/ 4384687 h 4826362"/>
              <a:gd name="connsiteX16" fmla="*/ 3556794 w 7612161"/>
              <a:gd name="connsiteY16" fmla="*/ 4415868 h 4826362"/>
              <a:gd name="connsiteX17" fmla="*/ 3844608 w 7612161"/>
              <a:gd name="connsiteY17" fmla="*/ 4456308 h 4826362"/>
              <a:gd name="connsiteX18" fmla="*/ 4072214 w 7612161"/>
              <a:gd name="connsiteY18" fmla="*/ 4515190 h 4826362"/>
              <a:gd name="connsiteX19" fmla="*/ 4155652 w 7612161"/>
              <a:gd name="connsiteY19" fmla="*/ 4427347 h 4826362"/>
              <a:gd name="connsiteX20" fmla="*/ 4152915 w 7612161"/>
              <a:gd name="connsiteY20" fmla="*/ 4049368 h 4826362"/>
              <a:gd name="connsiteX21" fmla="*/ 4160024 w 7612161"/>
              <a:gd name="connsiteY21" fmla="*/ 3754996 h 4826362"/>
              <a:gd name="connsiteX22" fmla="*/ 4212683 w 7612161"/>
              <a:gd name="connsiteY22" fmla="*/ 3710377 h 4826362"/>
              <a:gd name="connsiteX23" fmla="*/ 4696453 w 7612161"/>
              <a:gd name="connsiteY23" fmla="*/ 4093340 h 4826362"/>
              <a:gd name="connsiteX24" fmla="*/ 5037661 w 7612161"/>
              <a:gd name="connsiteY24" fmla="*/ 4348192 h 4826362"/>
              <a:gd name="connsiteX25" fmla="*/ 5622135 w 7612161"/>
              <a:gd name="connsiteY25" fmla="*/ 4826362 h 4826362"/>
              <a:gd name="connsiteX26" fmla="*/ 5629139 w 7612161"/>
              <a:gd name="connsiteY26" fmla="*/ 4516511 h 4826362"/>
              <a:gd name="connsiteX27" fmla="*/ 5471420 w 7612161"/>
              <a:gd name="connsiteY27" fmla="*/ 4244803 h 4826362"/>
              <a:gd name="connsiteX28" fmla="*/ 5745714 w 7612161"/>
              <a:gd name="connsiteY28" fmla="*/ 4173908 h 4826362"/>
              <a:gd name="connsiteX29" fmla="*/ 6019128 w 7612161"/>
              <a:gd name="connsiteY29" fmla="*/ 4081653 h 4826362"/>
              <a:gd name="connsiteX30" fmla="*/ 6014684 w 7612161"/>
              <a:gd name="connsiteY30" fmla="*/ 3826972 h 4826362"/>
              <a:gd name="connsiteX31" fmla="*/ 6262868 w 7612161"/>
              <a:gd name="connsiteY31" fmla="*/ 3826156 h 4826362"/>
              <a:gd name="connsiteX32" fmla="*/ 6276899 w 7612161"/>
              <a:gd name="connsiteY32" fmla="*/ 3775573 h 4826362"/>
              <a:gd name="connsiteX33" fmla="*/ 6077669 w 7612161"/>
              <a:gd name="connsiteY33" fmla="*/ 3746415 h 4826362"/>
              <a:gd name="connsiteX34" fmla="*/ 6095748 w 7612161"/>
              <a:gd name="connsiteY34" fmla="*/ 3651947 h 4826362"/>
              <a:gd name="connsiteX35" fmla="*/ 6178277 w 7612161"/>
              <a:gd name="connsiteY35" fmla="*/ 3662754 h 4826362"/>
              <a:gd name="connsiteX36" fmla="*/ 6181091 w 7612161"/>
              <a:gd name="connsiteY36" fmla="*/ 3572997 h 4826362"/>
              <a:gd name="connsiteX37" fmla="*/ 6257508 w 7612161"/>
              <a:gd name="connsiteY37" fmla="*/ 3608137 h 4826362"/>
              <a:gd name="connsiteX38" fmla="*/ 6248051 w 7612161"/>
              <a:gd name="connsiteY38" fmla="*/ 3671770 h 4826362"/>
              <a:gd name="connsiteX39" fmla="*/ 6346669 w 7612161"/>
              <a:gd name="connsiteY39" fmla="*/ 3649111 h 4826362"/>
              <a:gd name="connsiteX40" fmla="*/ 6392998 w 7612161"/>
              <a:gd name="connsiteY40" fmla="*/ 3574976 h 4826362"/>
              <a:gd name="connsiteX41" fmla="*/ 6588830 w 7612161"/>
              <a:gd name="connsiteY41" fmla="*/ 3666953 h 4826362"/>
              <a:gd name="connsiteX42" fmla="*/ 6669097 w 7612161"/>
              <a:gd name="connsiteY42" fmla="*/ 3452310 h 4826362"/>
              <a:gd name="connsiteX43" fmla="*/ 6984705 w 7612161"/>
              <a:gd name="connsiteY43" fmla="*/ 3598517 h 4826362"/>
              <a:gd name="connsiteX44" fmla="*/ 7183898 w 7612161"/>
              <a:gd name="connsiteY44" fmla="*/ 3716423 h 4826362"/>
              <a:gd name="connsiteX45" fmla="*/ 7547564 w 7612161"/>
              <a:gd name="connsiteY45" fmla="*/ 3959577 h 4826362"/>
              <a:gd name="connsiteX46" fmla="*/ 7612161 w 7612161"/>
              <a:gd name="connsiteY46" fmla="*/ 3887714 h 4826362"/>
              <a:gd name="connsiteX47" fmla="*/ 6233230 w 7612161"/>
              <a:gd name="connsiteY47" fmla="*/ 2767285 h 4826362"/>
              <a:gd name="connsiteX48" fmla="*/ 4588297 w 7612161"/>
              <a:gd name="connsiteY48" fmla="*/ 1642264 h 4826362"/>
              <a:gd name="connsiteX49" fmla="*/ 3810095 w 7612161"/>
              <a:gd name="connsiteY49" fmla="*/ 1198184 h 4826362"/>
              <a:gd name="connsiteX50" fmla="*/ 3481330 w 7612161"/>
              <a:gd name="connsiteY50" fmla="*/ 753553 h 4826362"/>
              <a:gd name="connsiteX51" fmla="*/ 3006983 w 7612161"/>
              <a:gd name="connsiteY51" fmla="*/ 0 h 4826362"/>
              <a:gd name="connsiteX52" fmla="*/ 2481439 w 7612161"/>
              <a:gd name="connsiteY52" fmla="*/ 1178879 h 4826362"/>
              <a:gd name="connsiteX53" fmla="*/ 2196369 w 7612161"/>
              <a:gd name="connsiteY53" fmla="*/ 1192355 h 4826362"/>
              <a:gd name="connsiteX54" fmla="*/ 1855045 w 7612161"/>
              <a:gd name="connsiteY54" fmla="*/ 1248319 h 4826362"/>
              <a:gd name="connsiteX55" fmla="*/ 1342219 w 7612161"/>
              <a:gd name="connsiteY55" fmla="*/ 1302392 h 4826362"/>
              <a:gd name="connsiteX56" fmla="*/ 786083 w 7612161"/>
              <a:gd name="connsiteY56" fmla="*/ 1280720 h 4826362"/>
              <a:gd name="connsiteX57" fmla="*/ 609197 w 7612161"/>
              <a:gd name="connsiteY57" fmla="*/ 1533911 h 4826362"/>
              <a:gd name="connsiteX58" fmla="*/ 521549 w 7612161"/>
              <a:gd name="connsiteY58" fmla="*/ 1514528 h 4826362"/>
              <a:gd name="connsiteX59" fmla="*/ 459988 w 7612161"/>
              <a:gd name="connsiteY59" fmla="*/ 1657719 h 4826362"/>
              <a:gd name="connsiteX60" fmla="*/ 53370 w 7612161"/>
              <a:gd name="connsiteY60" fmla="*/ 1482493 h 4826362"/>
              <a:gd name="connsiteX61" fmla="*/ 80874 w 7612161"/>
              <a:gd name="connsiteY61" fmla="*/ 1659072 h 4826362"/>
              <a:gd name="connsiteX62" fmla="*/ 0 w 7612161"/>
              <a:gd name="connsiteY62" fmla="*/ 1756218 h 4826362"/>
              <a:gd name="connsiteX63" fmla="*/ 6684 w 7612161"/>
              <a:gd name="connsiteY63" fmla="*/ 1966340 h 4826362"/>
              <a:gd name="connsiteX64" fmla="*/ 88013 w 7612161"/>
              <a:gd name="connsiteY64" fmla="*/ 1962634 h 4826362"/>
              <a:gd name="connsiteX65" fmla="*/ 321268 w 7612161"/>
              <a:gd name="connsiteY65" fmla="*/ 2023628 h 4826362"/>
              <a:gd name="connsiteX66" fmla="*/ 538922 w 7612161"/>
              <a:gd name="connsiteY66" fmla="*/ 2162680 h 4826362"/>
              <a:gd name="connsiteX67" fmla="*/ 478871 w 7612161"/>
              <a:gd name="connsiteY67" fmla="*/ 2312706 h 4826362"/>
              <a:gd name="connsiteX68" fmla="*/ 706270 w 7612161"/>
              <a:gd name="connsiteY68" fmla="*/ 2585803 h 4826362"/>
              <a:gd name="connsiteX0" fmla="*/ 706270 w 7612161"/>
              <a:gd name="connsiteY0" fmla="*/ 2585803 h 4826362"/>
              <a:gd name="connsiteX1" fmla="*/ 558688 w 7612161"/>
              <a:gd name="connsiteY1" fmla="*/ 2908356 h 4826362"/>
              <a:gd name="connsiteX2" fmla="*/ 1538411 w 7612161"/>
              <a:gd name="connsiteY2" fmla="*/ 3333143 h 4826362"/>
              <a:gd name="connsiteX3" fmla="*/ 1332155 w 7612161"/>
              <a:gd name="connsiteY3" fmla="*/ 3829418 h 4826362"/>
              <a:gd name="connsiteX4" fmla="*/ 1058996 w 7612161"/>
              <a:gd name="connsiteY4" fmla="*/ 4488703 h 4826362"/>
              <a:gd name="connsiteX5" fmla="*/ 1341288 w 7612161"/>
              <a:gd name="connsiteY5" fmla="*/ 4379410 h 4826362"/>
              <a:gd name="connsiteX6" fmla="*/ 1579557 w 7612161"/>
              <a:gd name="connsiteY6" fmla="*/ 4098229 h 4826362"/>
              <a:gd name="connsiteX7" fmla="*/ 1660021 w 7612161"/>
              <a:gd name="connsiteY7" fmla="*/ 4109333 h 4826362"/>
              <a:gd name="connsiteX8" fmla="*/ 1640138 w 7612161"/>
              <a:gd name="connsiteY8" fmla="*/ 4181888 h 4826362"/>
              <a:gd name="connsiteX9" fmla="*/ 1857276 w 7612161"/>
              <a:gd name="connsiteY9" fmla="*/ 4263720 h 4826362"/>
              <a:gd name="connsiteX10" fmla="*/ 2055747 w 7612161"/>
              <a:gd name="connsiteY10" fmla="*/ 4375591 h 4826362"/>
              <a:gd name="connsiteX11" fmla="*/ 2061279 w 7612161"/>
              <a:gd name="connsiteY11" fmla="*/ 4223535 h 4826362"/>
              <a:gd name="connsiteX12" fmla="*/ 2095040 w 7612161"/>
              <a:gd name="connsiteY12" fmla="*/ 4042819 h 4826362"/>
              <a:gd name="connsiteX13" fmla="*/ 2189207 w 7612161"/>
              <a:gd name="connsiteY13" fmla="*/ 3520749 h 4826362"/>
              <a:gd name="connsiteX14" fmla="*/ 3075029 w 7612161"/>
              <a:gd name="connsiteY14" fmla="*/ 4243395 h 4826362"/>
              <a:gd name="connsiteX15" fmla="*/ 3362859 w 7612161"/>
              <a:gd name="connsiteY15" fmla="*/ 4384687 h 4826362"/>
              <a:gd name="connsiteX16" fmla="*/ 3556794 w 7612161"/>
              <a:gd name="connsiteY16" fmla="*/ 4415868 h 4826362"/>
              <a:gd name="connsiteX17" fmla="*/ 3844608 w 7612161"/>
              <a:gd name="connsiteY17" fmla="*/ 4456308 h 4826362"/>
              <a:gd name="connsiteX18" fmla="*/ 4072214 w 7612161"/>
              <a:gd name="connsiteY18" fmla="*/ 4515190 h 4826362"/>
              <a:gd name="connsiteX19" fmla="*/ 4155652 w 7612161"/>
              <a:gd name="connsiteY19" fmla="*/ 4427347 h 4826362"/>
              <a:gd name="connsiteX20" fmla="*/ 4152915 w 7612161"/>
              <a:gd name="connsiteY20" fmla="*/ 4049368 h 4826362"/>
              <a:gd name="connsiteX21" fmla="*/ 4160024 w 7612161"/>
              <a:gd name="connsiteY21" fmla="*/ 3754996 h 4826362"/>
              <a:gd name="connsiteX22" fmla="*/ 4212683 w 7612161"/>
              <a:gd name="connsiteY22" fmla="*/ 3710377 h 4826362"/>
              <a:gd name="connsiteX23" fmla="*/ 4696453 w 7612161"/>
              <a:gd name="connsiteY23" fmla="*/ 4093340 h 4826362"/>
              <a:gd name="connsiteX24" fmla="*/ 5037661 w 7612161"/>
              <a:gd name="connsiteY24" fmla="*/ 4348192 h 4826362"/>
              <a:gd name="connsiteX25" fmla="*/ 5622135 w 7612161"/>
              <a:gd name="connsiteY25" fmla="*/ 4826362 h 4826362"/>
              <a:gd name="connsiteX26" fmla="*/ 5629139 w 7612161"/>
              <a:gd name="connsiteY26" fmla="*/ 4516511 h 4826362"/>
              <a:gd name="connsiteX27" fmla="*/ 5471420 w 7612161"/>
              <a:gd name="connsiteY27" fmla="*/ 4244803 h 4826362"/>
              <a:gd name="connsiteX28" fmla="*/ 5745714 w 7612161"/>
              <a:gd name="connsiteY28" fmla="*/ 4173908 h 4826362"/>
              <a:gd name="connsiteX29" fmla="*/ 6019128 w 7612161"/>
              <a:gd name="connsiteY29" fmla="*/ 4081653 h 4826362"/>
              <a:gd name="connsiteX30" fmla="*/ 6014684 w 7612161"/>
              <a:gd name="connsiteY30" fmla="*/ 3826972 h 4826362"/>
              <a:gd name="connsiteX31" fmla="*/ 6262868 w 7612161"/>
              <a:gd name="connsiteY31" fmla="*/ 3826156 h 4826362"/>
              <a:gd name="connsiteX32" fmla="*/ 6276899 w 7612161"/>
              <a:gd name="connsiteY32" fmla="*/ 3775573 h 4826362"/>
              <a:gd name="connsiteX33" fmla="*/ 6077669 w 7612161"/>
              <a:gd name="connsiteY33" fmla="*/ 3746415 h 4826362"/>
              <a:gd name="connsiteX34" fmla="*/ 6095748 w 7612161"/>
              <a:gd name="connsiteY34" fmla="*/ 3651947 h 4826362"/>
              <a:gd name="connsiteX35" fmla="*/ 6178277 w 7612161"/>
              <a:gd name="connsiteY35" fmla="*/ 3662754 h 4826362"/>
              <a:gd name="connsiteX36" fmla="*/ 6181091 w 7612161"/>
              <a:gd name="connsiteY36" fmla="*/ 3572997 h 4826362"/>
              <a:gd name="connsiteX37" fmla="*/ 6257508 w 7612161"/>
              <a:gd name="connsiteY37" fmla="*/ 3608137 h 4826362"/>
              <a:gd name="connsiteX38" fmla="*/ 6248051 w 7612161"/>
              <a:gd name="connsiteY38" fmla="*/ 3671770 h 4826362"/>
              <a:gd name="connsiteX39" fmla="*/ 6346669 w 7612161"/>
              <a:gd name="connsiteY39" fmla="*/ 3649111 h 4826362"/>
              <a:gd name="connsiteX40" fmla="*/ 6392998 w 7612161"/>
              <a:gd name="connsiteY40" fmla="*/ 3574976 h 4826362"/>
              <a:gd name="connsiteX41" fmla="*/ 6588830 w 7612161"/>
              <a:gd name="connsiteY41" fmla="*/ 3666953 h 4826362"/>
              <a:gd name="connsiteX42" fmla="*/ 6669097 w 7612161"/>
              <a:gd name="connsiteY42" fmla="*/ 3452310 h 4826362"/>
              <a:gd name="connsiteX43" fmla="*/ 6984705 w 7612161"/>
              <a:gd name="connsiteY43" fmla="*/ 3598517 h 4826362"/>
              <a:gd name="connsiteX44" fmla="*/ 7183898 w 7612161"/>
              <a:gd name="connsiteY44" fmla="*/ 3716423 h 4826362"/>
              <a:gd name="connsiteX45" fmla="*/ 7547564 w 7612161"/>
              <a:gd name="connsiteY45" fmla="*/ 3959577 h 4826362"/>
              <a:gd name="connsiteX46" fmla="*/ 7612161 w 7612161"/>
              <a:gd name="connsiteY46" fmla="*/ 3887714 h 4826362"/>
              <a:gd name="connsiteX47" fmla="*/ 6233230 w 7612161"/>
              <a:gd name="connsiteY47" fmla="*/ 2767285 h 4826362"/>
              <a:gd name="connsiteX48" fmla="*/ 4588297 w 7612161"/>
              <a:gd name="connsiteY48" fmla="*/ 1642264 h 4826362"/>
              <a:gd name="connsiteX49" fmla="*/ 3810095 w 7612161"/>
              <a:gd name="connsiteY49" fmla="*/ 1198184 h 4826362"/>
              <a:gd name="connsiteX50" fmla="*/ 3481330 w 7612161"/>
              <a:gd name="connsiteY50" fmla="*/ 753553 h 4826362"/>
              <a:gd name="connsiteX51" fmla="*/ 3006983 w 7612161"/>
              <a:gd name="connsiteY51" fmla="*/ 0 h 4826362"/>
              <a:gd name="connsiteX52" fmla="*/ 2481439 w 7612161"/>
              <a:gd name="connsiteY52" fmla="*/ 1178879 h 4826362"/>
              <a:gd name="connsiteX53" fmla="*/ 2196369 w 7612161"/>
              <a:gd name="connsiteY53" fmla="*/ 1192355 h 4826362"/>
              <a:gd name="connsiteX54" fmla="*/ 1855045 w 7612161"/>
              <a:gd name="connsiteY54" fmla="*/ 1248319 h 4826362"/>
              <a:gd name="connsiteX55" fmla="*/ 1342219 w 7612161"/>
              <a:gd name="connsiteY55" fmla="*/ 1302392 h 4826362"/>
              <a:gd name="connsiteX56" fmla="*/ 786083 w 7612161"/>
              <a:gd name="connsiteY56" fmla="*/ 1280720 h 4826362"/>
              <a:gd name="connsiteX57" fmla="*/ 609197 w 7612161"/>
              <a:gd name="connsiteY57" fmla="*/ 1533911 h 4826362"/>
              <a:gd name="connsiteX58" fmla="*/ 521549 w 7612161"/>
              <a:gd name="connsiteY58" fmla="*/ 1514528 h 4826362"/>
              <a:gd name="connsiteX59" fmla="*/ 459988 w 7612161"/>
              <a:gd name="connsiteY59" fmla="*/ 1657719 h 4826362"/>
              <a:gd name="connsiteX60" fmla="*/ 53370 w 7612161"/>
              <a:gd name="connsiteY60" fmla="*/ 1482493 h 4826362"/>
              <a:gd name="connsiteX61" fmla="*/ 80874 w 7612161"/>
              <a:gd name="connsiteY61" fmla="*/ 1659072 h 4826362"/>
              <a:gd name="connsiteX62" fmla="*/ 0 w 7612161"/>
              <a:gd name="connsiteY62" fmla="*/ 1756218 h 4826362"/>
              <a:gd name="connsiteX63" fmla="*/ 6684 w 7612161"/>
              <a:gd name="connsiteY63" fmla="*/ 1966340 h 4826362"/>
              <a:gd name="connsiteX64" fmla="*/ 88013 w 7612161"/>
              <a:gd name="connsiteY64" fmla="*/ 1962634 h 4826362"/>
              <a:gd name="connsiteX65" fmla="*/ 321268 w 7612161"/>
              <a:gd name="connsiteY65" fmla="*/ 2023628 h 4826362"/>
              <a:gd name="connsiteX66" fmla="*/ 538922 w 7612161"/>
              <a:gd name="connsiteY66" fmla="*/ 2162680 h 4826362"/>
              <a:gd name="connsiteX67" fmla="*/ 478871 w 7612161"/>
              <a:gd name="connsiteY67" fmla="*/ 2312706 h 4826362"/>
              <a:gd name="connsiteX68" fmla="*/ 706270 w 7612161"/>
              <a:gd name="connsiteY68" fmla="*/ 2585803 h 4826362"/>
              <a:gd name="connsiteX0" fmla="*/ 706270 w 7612161"/>
              <a:gd name="connsiteY0" fmla="*/ 2585803 h 4826362"/>
              <a:gd name="connsiteX1" fmla="*/ 558688 w 7612161"/>
              <a:gd name="connsiteY1" fmla="*/ 2908356 h 4826362"/>
              <a:gd name="connsiteX2" fmla="*/ 1538411 w 7612161"/>
              <a:gd name="connsiteY2" fmla="*/ 3333143 h 4826362"/>
              <a:gd name="connsiteX3" fmla="*/ 1332155 w 7612161"/>
              <a:gd name="connsiteY3" fmla="*/ 3829418 h 4826362"/>
              <a:gd name="connsiteX4" fmla="*/ 1058996 w 7612161"/>
              <a:gd name="connsiteY4" fmla="*/ 4488703 h 4826362"/>
              <a:gd name="connsiteX5" fmla="*/ 1341288 w 7612161"/>
              <a:gd name="connsiteY5" fmla="*/ 4379410 h 4826362"/>
              <a:gd name="connsiteX6" fmla="*/ 1579557 w 7612161"/>
              <a:gd name="connsiteY6" fmla="*/ 4098229 h 4826362"/>
              <a:gd name="connsiteX7" fmla="*/ 1660021 w 7612161"/>
              <a:gd name="connsiteY7" fmla="*/ 4109333 h 4826362"/>
              <a:gd name="connsiteX8" fmla="*/ 1640138 w 7612161"/>
              <a:gd name="connsiteY8" fmla="*/ 4181888 h 4826362"/>
              <a:gd name="connsiteX9" fmla="*/ 1857276 w 7612161"/>
              <a:gd name="connsiteY9" fmla="*/ 4263720 h 4826362"/>
              <a:gd name="connsiteX10" fmla="*/ 2055747 w 7612161"/>
              <a:gd name="connsiteY10" fmla="*/ 4375591 h 4826362"/>
              <a:gd name="connsiteX11" fmla="*/ 2061279 w 7612161"/>
              <a:gd name="connsiteY11" fmla="*/ 4223535 h 4826362"/>
              <a:gd name="connsiteX12" fmla="*/ 2095040 w 7612161"/>
              <a:gd name="connsiteY12" fmla="*/ 4042819 h 4826362"/>
              <a:gd name="connsiteX13" fmla="*/ 2189207 w 7612161"/>
              <a:gd name="connsiteY13" fmla="*/ 3520749 h 4826362"/>
              <a:gd name="connsiteX14" fmla="*/ 3075029 w 7612161"/>
              <a:gd name="connsiteY14" fmla="*/ 4243395 h 4826362"/>
              <a:gd name="connsiteX15" fmla="*/ 3362859 w 7612161"/>
              <a:gd name="connsiteY15" fmla="*/ 4384687 h 4826362"/>
              <a:gd name="connsiteX16" fmla="*/ 3556794 w 7612161"/>
              <a:gd name="connsiteY16" fmla="*/ 4415868 h 4826362"/>
              <a:gd name="connsiteX17" fmla="*/ 3844608 w 7612161"/>
              <a:gd name="connsiteY17" fmla="*/ 4456308 h 4826362"/>
              <a:gd name="connsiteX18" fmla="*/ 4072214 w 7612161"/>
              <a:gd name="connsiteY18" fmla="*/ 4515190 h 4826362"/>
              <a:gd name="connsiteX19" fmla="*/ 4155652 w 7612161"/>
              <a:gd name="connsiteY19" fmla="*/ 4427347 h 4826362"/>
              <a:gd name="connsiteX20" fmla="*/ 4152915 w 7612161"/>
              <a:gd name="connsiteY20" fmla="*/ 4049368 h 4826362"/>
              <a:gd name="connsiteX21" fmla="*/ 4160024 w 7612161"/>
              <a:gd name="connsiteY21" fmla="*/ 3754996 h 4826362"/>
              <a:gd name="connsiteX22" fmla="*/ 4212683 w 7612161"/>
              <a:gd name="connsiteY22" fmla="*/ 3710377 h 4826362"/>
              <a:gd name="connsiteX23" fmla="*/ 4696453 w 7612161"/>
              <a:gd name="connsiteY23" fmla="*/ 4093340 h 4826362"/>
              <a:gd name="connsiteX24" fmla="*/ 5037661 w 7612161"/>
              <a:gd name="connsiteY24" fmla="*/ 4348192 h 4826362"/>
              <a:gd name="connsiteX25" fmla="*/ 5622135 w 7612161"/>
              <a:gd name="connsiteY25" fmla="*/ 4826362 h 4826362"/>
              <a:gd name="connsiteX26" fmla="*/ 5629139 w 7612161"/>
              <a:gd name="connsiteY26" fmla="*/ 4516511 h 4826362"/>
              <a:gd name="connsiteX27" fmla="*/ 5471420 w 7612161"/>
              <a:gd name="connsiteY27" fmla="*/ 4244803 h 4826362"/>
              <a:gd name="connsiteX28" fmla="*/ 5745714 w 7612161"/>
              <a:gd name="connsiteY28" fmla="*/ 4173908 h 4826362"/>
              <a:gd name="connsiteX29" fmla="*/ 6019128 w 7612161"/>
              <a:gd name="connsiteY29" fmla="*/ 4081653 h 4826362"/>
              <a:gd name="connsiteX30" fmla="*/ 6014684 w 7612161"/>
              <a:gd name="connsiteY30" fmla="*/ 3826972 h 4826362"/>
              <a:gd name="connsiteX31" fmla="*/ 6262868 w 7612161"/>
              <a:gd name="connsiteY31" fmla="*/ 3826156 h 4826362"/>
              <a:gd name="connsiteX32" fmla="*/ 6276899 w 7612161"/>
              <a:gd name="connsiteY32" fmla="*/ 3775573 h 4826362"/>
              <a:gd name="connsiteX33" fmla="*/ 6077669 w 7612161"/>
              <a:gd name="connsiteY33" fmla="*/ 3746415 h 4826362"/>
              <a:gd name="connsiteX34" fmla="*/ 6095748 w 7612161"/>
              <a:gd name="connsiteY34" fmla="*/ 3651947 h 4826362"/>
              <a:gd name="connsiteX35" fmla="*/ 6178277 w 7612161"/>
              <a:gd name="connsiteY35" fmla="*/ 3662754 h 4826362"/>
              <a:gd name="connsiteX36" fmla="*/ 6181091 w 7612161"/>
              <a:gd name="connsiteY36" fmla="*/ 3572997 h 4826362"/>
              <a:gd name="connsiteX37" fmla="*/ 6257508 w 7612161"/>
              <a:gd name="connsiteY37" fmla="*/ 3608137 h 4826362"/>
              <a:gd name="connsiteX38" fmla="*/ 6248051 w 7612161"/>
              <a:gd name="connsiteY38" fmla="*/ 3671770 h 4826362"/>
              <a:gd name="connsiteX39" fmla="*/ 6346669 w 7612161"/>
              <a:gd name="connsiteY39" fmla="*/ 3649111 h 4826362"/>
              <a:gd name="connsiteX40" fmla="*/ 6392998 w 7612161"/>
              <a:gd name="connsiteY40" fmla="*/ 3574976 h 4826362"/>
              <a:gd name="connsiteX41" fmla="*/ 6588830 w 7612161"/>
              <a:gd name="connsiteY41" fmla="*/ 3666953 h 4826362"/>
              <a:gd name="connsiteX42" fmla="*/ 6669097 w 7612161"/>
              <a:gd name="connsiteY42" fmla="*/ 3452310 h 4826362"/>
              <a:gd name="connsiteX43" fmla="*/ 6984705 w 7612161"/>
              <a:gd name="connsiteY43" fmla="*/ 3598517 h 4826362"/>
              <a:gd name="connsiteX44" fmla="*/ 7183898 w 7612161"/>
              <a:gd name="connsiteY44" fmla="*/ 3716423 h 4826362"/>
              <a:gd name="connsiteX45" fmla="*/ 7547564 w 7612161"/>
              <a:gd name="connsiteY45" fmla="*/ 3959577 h 4826362"/>
              <a:gd name="connsiteX46" fmla="*/ 7612161 w 7612161"/>
              <a:gd name="connsiteY46" fmla="*/ 3887714 h 4826362"/>
              <a:gd name="connsiteX47" fmla="*/ 6233230 w 7612161"/>
              <a:gd name="connsiteY47" fmla="*/ 2767285 h 4826362"/>
              <a:gd name="connsiteX48" fmla="*/ 4588297 w 7612161"/>
              <a:gd name="connsiteY48" fmla="*/ 1642264 h 4826362"/>
              <a:gd name="connsiteX49" fmla="*/ 3810095 w 7612161"/>
              <a:gd name="connsiteY49" fmla="*/ 1198184 h 4826362"/>
              <a:gd name="connsiteX50" fmla="*/ 3481330 w 7612161"/>
              <a:gd name="connsiteY50" fmla="*/ 753553 h 4826362"/>
              <a:gd name="connsiteX51" fmla="*/ 3006983 w 7612161"/>
              <a:gd name="connsiteY51" fmla="*/ 0 h 4826362"/>
              <a:gd name="connsiteX52" fmla="*/ 2481439 w 7612161"/>
              <a:gd name="connsiteY52" fmla="*/ 1178879 h 4826362"/>
              <a:gd name="connsiteX53" fmla="*/ 2196369 w 7612161"/>
              <a:gd name="connsiteY53" fmla="*/ 1192355 h 4826362"/>
              <a:gd name="connsiteX54" fmla="*/ 1855045 w 7612161"/>
              <a:gd name="connsiteY54" fmla="*/ 1248319 h 4826362"/>
              <a:gd name="connsiteX55" fmla="*/ 1342219 w 7612161"/>
              <a:gd name="connsiteY55" fmla="*/ 1302392 h 4826362"/>
              <a:gd name="connsiteX56" fmla="*/ 786083 w 7612161"/>
              <a:gd name="connsiteY56" fmla="*/ 1280720 h 4826362"/>
              <a:gd name="connsiteX57" fmla="*/ 609197 w 7612161"/>
              <a:gd name="connsiteY57" fmla="*/ 1533911 h 4826362"/>
              <a:gd name="connsiteX58" fmla="*/ 521549 w 7612161"/>
              <a:gd name="connsiteY58" fmla="*/ 1514528 h 4826362"/>
              <a:gd name="connsiteX59" fmla="*/ 459988 w 7612161"/>
              <a:gd name="connsiteY59" fmla="*/ 1657719 h 4826362"/>
              <a:gd name="connsiteX60" fmla="*/ 53370 w 7612161"/>
              <a:gd name="connsiteY60" fmla="*/ 1482493 h 4826362"/>
              <a:gd name="connsiteX61" fmla="*/ 80874 w 7612161"/>
              <a:gd name="connsiteY61" fmla="*/ 1659072 h 4826362"/>
              <a:gd name="connsiteX62" fmla="*/ 0 w 7612161"/>
              <a:gd name="connsiteY62" fmla="*/ 1756218 h 4826362"/>
              <a:gd name="connsiteX63" fmla="*/ 6684 w 7612161"/>
              <a:gd name="connsiteY63" fmla="*/ 1966340 h 4826362"/>
              <a:gd name="connsiteX64" fmla="*/ 88013 w 7612161"/>
              <a:gd name="connsiteY64" fmla="*/ 1962634 h 4826362"/>
              <a:gd name="connsiteX65" fmla="*/ 321268 w 7612161"/>
              <a:gd name="connsiteY65" fmla="*/ 2023628 h 4826362"/>
              <a:gd name="connsiteX66" fmla="*/ 538922 w 7612161"/>
              <a:gd name="connsiteY66" fmla="*/ 2162680 h 4826362"/>
              <a:gd name="connsiteX67" fmla="*/ 478871 w 7612161"/>
              <a:gd name="connsiteY67" fmla="*/ 2312706 h 4826362"/>
              <a:gd name="connsiteX68" fmla="*/ 706270 w 7612161"/>
              <a:gd name="connsiteY68" fmla="*/ 2585803 h 4826362"/>
              <a:gd name="connsiteX0" fmla="*/ 706270 w 7612161"/>
              <a:gd name="connsiteY0" fmla="*/ 2585803 h 4826362"/>
              <a:gd name="connsiteX1" fmla="*/ 558688 w 7612161"/>
              <a:gd name="connsiteY1" fmla="*/ 2908356 h 4826362"/>
              <a:gd name="connsiteX2" fmla="*/ 1538411 w 7612161"/>
              <a:gd name="connsiteY2" fmla="*/ 3333143 h 4826362"/>
              <a:gd name="connsiteX3" fmla="*/ 1332155 w 7612161"/>
              <a:gd name="connsiteY3" fmla="*/ 3829418 h 4826362"/>
              <a:gd name="connsiteX4" fmla="*/ 1058996 w 7612161"/>
              <a:gd name="connsiteY4" fmla="*/ 4488703 h 4826362"/>
              <a:gd name="connsiteX5" fmla="*/ 1341288 w 7612161"/>
              <a:gd name="connsiteY5" fmla="*/ 4379410 h 4826362"/>
              <a:gd name="connsiteX6" fmla="*/ 1579557 w 7612161"/>
              <a:gd name="connsiteY6" fmla="*/ 4098229 h 4826362"/>
              <a:gd name="connsiteX7" fmla="*/ 1660021 w 7612161"/>
              <a:gd name="connsiteY7" fmla="*/ 4109333 h 4826362"/>
              <a:gd name="connsiteX8" fmla="*/ 1640138 w 7612161"/>
              <a:gd name="connsiteY8" fmla="*/ 4181888 h 4826362"/>
              <a:gd name="connsiteX9" fmla="*/ 1857276 w 7612161"/>
              <a:gd name="connsiteY9" fmla="*/ 4263720 h 4826362"/>
              <a:gd name="connsiteX10" fmla="*/ 2055747 w 7612161"/>
              <a:gd name="connsiteY10" fmla="*/ 4375591 h 4826362"/>
              <a:gd name="connsiteX11" fmla="*/ 2061279 w 7612161"/>
              <a:gd name="connsiteY11" fmla="*/ 4223535 h 4826362"/>
              <a:gd name="connsiteX12" fmla="*/ 2095040 w 7612161"/>
              <a:gd name="connsiteY12" fmla="*/ 4042819 h 4826362"/>
              <a:gd name="connsiteX13" fmla="*/ 2189207 w 7612161"/>
              <a:gd name="connsiteY13" fmla="*/ 3520749 h 4826362"/>
              <a:gd name="connsiteX14" fmla="*/ 3075029 w 7612161"/>
              <a:gd name="connsiteY14" fmla="*/ 4243395 h 4826362"/>
              <a:gd name="connsiteX15" fmla="*/ 3362859 w 7612161"/>
              <a:gd name="connsiteY15" fmla="*/ 4384687 h 4826362"/>
              <a:gd name="connsiteX16" fmla="*/ 3556794 w 7612161"/>
              <a:gd name="connsiteY16" fmla="*/ 4415868 h 4826362"/>
              <a:gd name="connsiteX17" fmla="*/ 3844608 w 7612161"/>
              <a:gd name="connsiteY17" fmla="*/ 4456308 h 4826362"/>
              <a:gd name="connsiteX18" fmla="*/ 4072214 w 7612161"/>
              <a:gd name="connsiteY18" fmla="*/ 4515190 h 4826362"/>
              <a:gd name="connsiteX19" fmla="*/ 4155652 w 7612161"/>
              <a:gd name="connsiteY19" fmla="*/ 4427347 h 4826362"/>
              <a:gd name="connsiteX20" fmla="*/ 4152915 w 7612161"/>
              <a:gd name="connsiteY20" fmla="*/ 4049368 h 4826362"/>
              <a:gd name="connsiteX21" fmla="*/ 4160024 w 7612161"/>
              <a:gd name="connsiteY21" fmla="*/ 3754996 h 4826362"/>
              <a:gd name="connsiteX22" fmla="*/ 4212683 w 7612161"/>
              <a:gd name="connsiteY22" fmla="*/ 3710377 h 4826362"/>
              <a:gd name="connsiteX23" fmla="*/ 4696453 w 7612161"/>
              <a:gd name="connsiteY23" fmla="*/ 4093340 h 4826362"/>
              <a:gd name="connsiteX24" fmla="*/ 5037661 w 7612161"/>
              <a:gd name="connsiteY24" fmla="*/ 4348192 h 4826362"/>
              <a:gd name="connsiteX25" fmla="*/ 5622135 w 7612161"/>
              <a:gd name="connsiteY25" fmla="*/ 4826362 h 4826362"/>
              <a:gd name="connsiteX26" fmla="*/ 5629139 w 7612161"/>
              <a:gd name="connsiteY26" fmla="*/ 4516511 h 4826362"/>
              <a:gd name="connsiteX27" fmla="*/ 5471420 w 7612161"/>
              <a:gd name="connsiteY27" fmla="*/ 4244803 h 4826362"/>
              <a:gd name="connsiteX28" fmla="*/ 5745714 w 7612161"/>
              <a:gd name="connsiteY28" fmla="*/ 4173908 h 4826362"/>
              <a:gd name="connsiteX29" fmla="*/ 6019128 w 7612161"/>
              <a:gd name="connsiteY29" fmla="*/ 4081653 h 4826362"/>
              <a:gd name="connsiteX30" fmla="*/ 6014684 w 7612161"/>
              <a:gd name="connsiteY30" fmla="*/ 3826972 h 4826362"/>
              <a:gd name="connsiteX31" fmla="*/ 6262868 w 7612161"/>
              <a:gd name="connsiteY31" fmla="*/ 3826156 h 4826362"/>
              <a:gd name="connsiteX32" fmla="*/ 6276899 w 7612161"/>
              <a:gd name="connsiteY32" fmla="*/ 3775573 h 4826362"/>
              <a:gd name="connsiteX33" fmla="*/ 6077669 w 7612161"/>
              <a:gd name="connsiteY33" fmla="*/ 3746415 h 4826362"/>
              <a:gd name="connsiteX34" fmla="*/ 6095748 w 7612161"/>
              <a:gd name="connsiteY34" fmla="*/ 3651947 h 4826362"/>
              <a:gd name="connsiteX35" fmla="*/ 6178277 w 7612161"/>
              <a:gd name="connsiteY35" fmla="*/ 3662754 h 4826362"/>
              <a:gd name="connsiteX36" fmla="*/ 6181091 w 7612161"/>
              <a:gd name="connsiteY36" fmla="*/ 3572997 h 4826362"/>
              <a:gd name="connsiteX37" fmla="*/ 6257508 w 7612161"/>
              <a:gd name="connsiteY37" fmla="*/ 3608137 h 4826362"/>
              <a:gd name="connsiteX38" fmla="*/ 6248051 w 7612161"/>
              <a:gd name="connsiteY38" fmla="*/ 3671770 h 4826362"/>
              <a:gd name="connsiteX39" fmla="*/ 6346669 w 7612161"/>
              <a:gd name="connsiteY39" fmla="*/ 3649111 h 4826362"/>
              <a:gd name="connsiteX40" fmla="*/ 6392998 w 7612161"/>
              <a:gd name="connsiteY40" fmla="*/ 3574976 h 4826362"/>
              <a:gd name="connsiteX41" fmla="*/ 6588830 w 7612161"/>
              <a:gd name="connsiteY41" fmla="*/ 3666953 h 4826362"/>
              <a:gd name="connsiteX42" fmla="*/ 6669097 w 7612161"/>
              <a:gd name="connsiteY42" fmla="*/ 3452310 h 4826362"/>
              <a:gd name="connsiteX43" fmla="*/ 6984705 w 7612161"/>
              <a:gd name="connsiteY43" fmla="*/ 3598517 h 4826362"/>
              <a:gd name="connsiteX44" fmla="*/ 7183898 w 7612161"/>
              <a:gd name="connsiteY44" fmla="*/ 3716423 h 4826362"/>
              <a:gd name="connsiteX45" fmla="*/ 7547564 w 7612161"/>
              <a:gd name="connsiteY45" fmla="*/ 3959577 h 4826362"/>
              <a:gd name="connsiteX46" fmla="*/ 7612161 w 7612161"/>
              <a:gd name="connsiteY46" fmla="*/ 3887714 h 4826362"/>
              <a:gd name="connsiteX47" fmla="*/ 6233230 w 7612161"/>
              <a:gd name="connsiteY47" fmla="*/ 2767285 h 4826362"/>
              <a:gd name="connsiteX48" fmla="*/ 4588297 w 7612161"/>
              <a:gd name="connsiteY48" fmla="*/ 1642264 h 4826362"/>
              <a:gd name="connsiteX49" fmla="*/ 3810095 w 7612161"/>
              <a:gd name="connsiteY49" fmla="*/ 1198184 h 4826362"/>
              <a:gd name="connsiteX50" fmla="*/ 3481330 w 7612161"/>
              <a:gd name="connsiteY50" fmla="*/ 753553 h 4826362"/>
              <a:gd name="connsiteX51" fmla="*/ 3006983 w 7612161"/>
              <a:gd name="connsiteY51" fmla="*/ 0 h 4826362"/>
              <a:gd name="connsiteX52" fmla="*/ 2481439 w 7612161"/>
              <a:gd name="connsiteY52" fmla="*/ 1178879 h 4826362"/>
              <a:gd name="connsiteX53" fmla="*/ 2196369 w 7612161"/>
              <a:gd name="connsiteY53" fmla="*/ 1192355 h 4826362"/>
              <a:gd name="connsiteX54" fmla="*/ 1855045 w 7612161"/>
              <a:gd name="connsiteY54" fmla="*/ 1248319 h 4826362"/>
              <a:gd name="connsiteX55" fmla="*/ 1342219 w 7612161"/>
              <a:gd name="connsiteY55" fmla="*/ 1302392 h 4826362"/>
              <a:gd name="connsiteX56" fmla="*/ 786083 w 7612161"/>
              <a:gd name="connsiteY56" fmla="*/ 1280720 h 4826362"/>
              <a:gd name="connsiteX57" fmla="*/ 609197 w 7612161"/>
              <a:gd name="connsiteY57" fmla="*/ 1533911 h 4826362"/>
              <a:gd name="connsiteX58" fmla="*/ 521549 w 7612161"/>
              <a:gd name="connsiteY58" fmla="*/ 1514528 h 4826362"/>
              <a:gd name="connsiteX59" fmla="*/ 459988 w 7612161"/>
              <a:gd name="connsiteY59" fmla="*/ 1657719 h 4826362"/>
              <a:gd name="connsiteX60" fmla="*/ 53370 w 7612161"/>
              <a:gd name="connsiteY60" fmla="*/ 1482493 h 4826362"/>
              <a:gd name="connsiteX61" fmla="*/ 80874 w 7612161"/>
              <a:gd name="connsiteY61" fmla="*/ 1659072 h 4826362"/>
              <a:gd name="connsiteX62" fmla="*/ 0 w 7612161"/>
              <a:gd name="connsiteY62" fmla="*/ 1756218 h 4826362"/>
              <a:gd name="connsiteX63" fmla="*/ 6684 w 7612161"/>
              <a:gd name="connsiteY63" fmla="*/ 1966340 h 4826362"/>
              <a:gd name="connsiteX64" fmla="*/ 88013 w 7612161"/>
              <a:gd name="connsiteY64" fmla="*/ 1962634 h 4826362"/>
              <a:gd name="connsiteX65" fmla="*/ 321268 w 7612161"/>
              <a:gd name="connsiteY65" fmla="*/ 2023628 h 4826362"/>
              <a:gd name="connsiteX66" fmla="*/ 538922 w 7612161"/>
              <a:gd name="connsiteY66" fmla="*/ 2162680 h 4826362"/>
              <a:gd name="connsiteX67" fmla="*/ 478871 w 7612161"/>
              <a:gd name="connsiteY67" fmla="*/ 2312706 h 4826362"/>
              <a:gd name="connsiteX68" fmla="*/ 706270 w 7612161"/>
              <a:gd name="connsiteY68" fmla="*/ 2585803 h 4826362"/>
              <a:gd name="connsiteX0" fmla="*/ 706270 w 7612161"/>
              <a:gd name="connsiteY0" fmla="*/ 2585803 h 4826362"/>
              <a:gd name="connsiteX1" fmla="*/ 558688 w 7612161"/>
              <a:gd name="connsiteY1" fmla="*/ 2908356 h 4826362"/>
              <a:gd name="connsiteX2" fmla="*/ 1538411 w 7612161"/>
              <a:gd name="connsiteY2" fmla="*/ 3333143 h 4826362"/>
              <a:gd name="connsiteX3" fmla="*/ 1332155 w 7612161"/>
              <a:gd name="connsiteY3" fmla="*/ 3829418 h 4826362"/>
              <a:gd name="connsiteX4" fmla="*/ 1058996 w 7612161"/>
              <a:gd name="connsiteY4" fmla="*/ 4488703 h 4826362"/>
              <a:gd name="connsiteX5" fmla="*/ 1341288 w 7612161"/>
              <a:gd name="connsiteY5" fmla="*/ 4379410 h 4826362"/>
              <a:gd name="connsiteX6" fmla="*/ 1579557 w 7612161"/>
              <a:gd name="connsiteY6" fmla="*/ 4098229 h 4826362"/>
              <a:gd name="connsiteX7" fmla="*/ 1660021 w 7612161"/>
              <a:gd name="connsiteY7" fmla="*/ 4109333 h 4826362"/>
              <a:gd name="connsiteX8" fmla="*/ 1640138 w 7612161"/>
              <a:gd name="connsiteY8" fmla="*/ 4181888 h 4826362"/>
              <a:gd name="connsiteX9" fmla="*/ 1857276 w 7612161"/>
              <a:gd name="connsiteY9" fmla="*/ 4263720 h 4826362"/>
              <a:gd name="connsiteX10" fmla="*/ 2055747 w 7612161"/>
              <a:gd name="connsiteY10" fmla="*/ 4375591 h 4826362"/>
              <a:gd name="connsiteX11" fmla="*/ 2061279 w 7612161"/>
              <a:gd name="connsiteY11" fmla="*/ 4223535 h 4826362"/>
              <a:gd name="connsiteX12" fmla="*/ 2095040 w 7612161"/>
              <a:gd name="connsiteY12" fmla="*/ 4042819 h 4826362"/>
              <a:gd name="connsiteX13" fmla="*/ 2189207 w 7612161"/>
              <a:gd name="connsiteY13" fmla="*/ 3520749 h 4826362"/>
              <a:gd name="connsiteX14" fmla="*/ 3075029 w 7612161"/>
              <a:gd name="connsiteY14" fmla="*/ 4243395 h 4826362"/>
              <a:gd name="connsiteX15" fmla="*/ 3362859 w 7612161"/>
              <a:gd name="connsiteY15" fmla="*/ 4384687 h 4826362"/>
              <a:gd name="connsiteX16" fmla="*/ 3556794 w 7612161"/>
              <a:gd name="connsiteY16" fmla="*/ 4415868 h 4826362"/>
              <a:gd name="connsiteX17" fmla="*/ 3844608 w 7612161"/>
              <a:gd name="connsiteY17" fmla="*/ 4456308 h 4826362"/>
              <a:gd name="connsiteX18" fmla="*/ 4072214 w 7612161"/>
              <a:gd name="connsiteY18" fmla="*/ 4515190 h 4826362"/>
              <a:gd name="connsiteX19" fmla="*/ 4155652 w 7612161"/>
              <a:gd name="connsiteY19" fmla="*/ 4427347 h 4826362"/>
              <a:gd name="connsiteX20" fmla="*/ 4152915 w 7612161"/>
              <a:gd name="connsiteY20" fmla="*/ 4049368 h 4826362"/>
              <a:gd name="connsiteX21" fmla="*/ 4160024 w 7612161"/>
              <a:gd name="connsiteY21" fmla="*/ 3754996 h 4826362"/>
              <a:gd name="connsiteX22" fmla="*/ 4212683 w 7612161"/>
              <a:gd name="connsiteY22" fmla="*/ 3710377 h 4826362"/>
              <a:gd name="connsiteX23" fmla="*/ 4696453 w 7612161"/>
              <a:gd name="connsiteY23" fmla="*/ 4093340 h 4826362"/>
              <a:gd name="connsiteX24" fmla="*/ 5037661 w 7612161"/>
              <a:gd name="connsiteY24" fmla="*/ 4348192 h 4826362"/>
              <a:gd name="connsiteX25" fmla="*/ 5622135 w 7612161"/>
              <a:gd name="connsiteY25" fmla="*/ 4826362 h 4826362"/>
              <a:gd name="connsiteX26" fmla="*/ 5629139 w 7612161"/>
              <a:gd name="connsiteY26" fmla="*/ 4516511 h 4826362"/>
              <a:gd name="connsiteX27" fmla="*/ 5471420 w 7612161"/>
              <a:gd name="connsiteY27" fmla="*/ 4244803 h 4826362"/>
              <a:gd name="connsiteX28" fmla="*/ 5745714 w 7612161"/>
              <a:gd name="connsiteY28" fmla="*/ 4173908 h 4826362"/>
              <a:gd name="connsiteX29" fmla="*/ 6019128 w 7612161"/>
              <a:gd name="connsiteY29" fmla="*/ 4081653 h 4826362"/>
              <a:gd name="connsiteX30" fmla="*/ 6014684 w 7612161"/>
              <a:gd name="connsiteY30" fmla="*/ 3826972 h 4826362"/>
              <a:gd name="connsiteX31" fmla="*/ 6262868 w 7612161"/>
              <a:gd name="connsiteY31" fmla="*/ 3826156 h 4826362"/>
              <a:gd name="connsiteX32" fmla="*/ 6276899 w 7612161"/>
              <a:gd name="connsiteY32" fmla="*/ 3775573 h 4826362"/>
              <a:gd name="connsiteX33" fmla="*/ 6077669 w 7612161"/>
              <a:gd name="connsiteY33" fmla="*/ 3746415 h 4826362"/>
              <a:gd name="connsiteX34" fmla="*/ 6095748 w 7612161"/>
              <a:gd name="connsiteY34" fmla="*/ 3651947 h 4826362"/>
              <a:gd name="connsiteX35" fmla="*/ 6178277 w 7612161"/>
              <a:gd name="connsiteY35" fmla="*/ 3662754 h 4826362"/>
              <a:gd name="connsiteX36" fmla="*/ 6181091 w 7612161"/>
              <a:gd name="connsiteY36" fmla="*/ 3572997 h 4826362"/>
              <a:gd name="connsiteX37" fmla="*/ 6257508 w 7612161"/>
              <a:gd name="connsiteY37" fmla="*/ 3608137 h 4826362"/>
              <a:gd name="connsiteX38" fmla="*/ 6248051 w 7612161"/>
              <a:gd name="connsiteY38" fmla="*/ 3671770 h 4826362"/>
              <a:gd name="connsiteX39" fmla="*/ 6346669 w 7612161"/>
              <a:gd name="connsiteY39" fmla="*/ 3649111 h 4826362"/>
              <a:gd name="connsiteX40" fmla="*/ 6392998 w 7612161"/>
              <a:gd name="connsiteY40" fmla="*/ 3574976 h 4826362"/>
              <a:gd name="connsiteX41" fmla="*/ 6588830 w 7612161"/>
              <a:gd name="connsiteY41" fmla="*/ 3666953 h 4826362"/>
              <a:gd name="connsiteX42" fmla="*/ 6669097 w 7612161"/>
              <a:gd name="connsiteY42" fmla="*/ 3452310 h 4826362"/>
              <a:gd name="connsiteX43" fmla="*/ 6984705 w 7612161"/>
              <a:gd name="connsiteY43" fmla="*/ 3598517 h 4826362"/>
              <a:gd name="connsiteX44" fmla="*/ 7183898 w 7612161"/>
              <a:gd name="connsiteY44" fmla="*/ 3716423 h 4826362"/>
              <a:gd name="connsiteX45" fmla="*/ 7547564 w 7612161"/>
              <a:gd name="connsiteY45" fmla="*/ 3959577 h 4826362"/>
              <a:gd name="connsiteX46" fmla="*/ 7612161 w 7612161"/>
              <a:gd name="connsiteY46" fmla="*/ 3887714 h 4826362"/>
              <a:gd name="connsiteX47" fmla="*/ 6233230 w 7612161"/>
              <a:gd name="connsiteY47" fmla="*/ 2767285 h 4826362"/>
              <a:gd name="connsiteX48" fmla="*/ 4588297 w 7612161"/>
              <a:gd name="connsiteY48" fmla="*/ 1642264 h 4826362"/>
              <a:gd name="connsiteX49" fmla="*/ 3810095 w 7612161"/>
              <a:gd name="connsiteY49" fmla="*/ 1198184 h 4826362"/>
              <a:gd name="connsiteX50" fmla="*/ 3481330 w 7612161"/>
              <a:gd name="connsiteY50" fmla="*/ 753553 h 4826362"/>
              <a:gd name="connsiteX51" fmla="*/ 3006983 w 7612161"/>
              <a:gd name="connsiteY51" fmla="*/ 0 h 4826362"/>
              <a:gd name="connsiteX52" fmla="*/ 2481439 w 7612161"/>
              <a:gd name="connsiteY52" fmla="*/ 1178879 h 4826362"/>
              <a:gd name="connsiteX53" fmla="*/ 2196369 w 7612161"/>
              <a:gd name="connsiteY53" fmla="*/ 1192355 h 4826362"/>
              <a:gd name="connsiteX54" fmla="*/ 1855045 w 7612161"/>
              <a:gd name="connsiteY54" fmla="*/ 1248319 h 4826362"/>
              <a:gd name="connsiteX55" fmla="*/ 1342219 w 7612161"/>
              <a:gd name="connsiteY55" fmla="*/ 1302392 h 4826362"/>
              <a:gd name="connsiteX56" fmla="*/ 786083 w 7612161"/>
              <a:gd name="connsiteY56" fmla="*/ 1280720 h 4826362"/>
              <a:gd name="connsiteX57" fmla="*/ 609197 w 7612161"/>
              <a:gd name="connsiteY57" fmla="*/ 1533911 h 4826362"/>
              <a:gd name="connsiteX58" fmla="*/ 521549 w 7612161"/>
              <a:gd name="connsiteY58" fmla="*/ 1514528 h 4826362"/>
              <a:gd name="connsiteX59" fmla="*/ 459988 w 7612161"/>
              <a:gd name="connsiteY59" fmla="*/ 1657719 h 4826362"/>
              <a:gd name="connsiteX60" fmla="*/ 53370 w 7612161"/>
              <a:gd name="connsiteY60" fmla="*/ 1468173 h 4826362"/>
              <a:gd name="connsiteX61" fmla="*/ 80874 w 7612161"/>
              <a:gd name="connsiteY61" fmla="*/ 1659072 h 4826362"/>
              <a:gd name="connsiteX62" fmla="*/ 0 w 7612161"/>
              <a:gd name="connsiteY62" fmla="*/ 1756218 h 4826362"/>
              <a:gd name="connsiteX63" fmla="*/ 6684 w 7612161"/>
              <a:gd name="connsiteY63" fmla="*/ 1966340 h 4826362"/>
              <a:gd name="connsiteX64" fmla="*/ 88013 w 7612161"/>
              <a:gd name="connsiteY64" fmla="*/ 1962634 h 4826362"/>
              <a:gd name="connsiteX65" fmla="*/ 321268 w 7612161"/>
              <a:gd name="connsiteY65" fmla="*/ 2023628 h 4826362"/>
              <a:gd name="connsiteX66" fmla="*/ 538922 w 7612161"/>
              <a:gd name="connsiteY66" fmla="*/ 2162680 h 4826362"/>
              <a:gd name="connsiteX67" fmla="*/ 478871 w 7612161"/>
              <a:gd name="connsiteY67" fmla="*/ 2312706 h 4826362"/>
              <a:gd name="connsiteX68" fmla="*/ 706270 w 7612161"/>
              <a:gd name="connsiteY68" fmla="*/ 2585803 h 4826362"/>
              <a:gd name="connsiteX0" fmla="*/ 706270 w 7612161"/>
              <a:gd name="connsiteY0" fmla="*/ 2585803 h 4826362"/>
              <a:gd name="connsiteX1" fmla="*/ 558688 w 7612161"/>
              <a:gd name="connsiteY1" fmla="*/ 2908356 h 4826362"/>
              <a:gd name="connsiteX2" fmla="*/ 1538411 w 7612161"/>
              <a:gd name="connsiteY2" fmla="*/ 3333143 h 4826362"/>
              <a:gd name="connsiteX3" fmla="*/ 1332155 w 7612161"/>
              <a:gd name="connsiteY3" fmla="*/ 3829418 h 4826362"/>
              <a:gd name="connsiteX4" fmla="*/ 1058996 w 7612161"/>
              <a:gd name="connsiteY4" fmla="*/ 4488703 h 4826362"/>
              <a:gd name="connsiteX5" fmla="*/ 1341288 w 7612161"/>
              <a:gd name="connsiteY5" fmla="*/ 4379410 h 4826362"/>
              <a:gd name="connsiteX6" fmla="*/ 1579557 w 7612161"/>
              <a:gd name="connsiteY6" fmla="*/ 4098229 h 4826362"/>
              <a:gd name="connsiteX7" fmla="*/ 1660021 w 7612161"/>
              <a:gd name="connsiteY7" fmla="*/ 4109333 h 4826362"/>
              <a:gd name="connsiteX8" fmla="*/ 1640138 w 7612161"/>
              <a:gd name="connsiteY8" fmla="*/ 4181888 h 4826362"/>
              <a:gd name="connsiteX9" fmla="*/ 1857276 w 7612161"/>
              <a:gd name="connsiteY9" fmla="*/ 4263720 h 4826362"/>
              <a:gd name="connsiteX10" fmla="*/ 2055747 w 7612161"/>
              <a:gd name="connsiteY10" fmla="*/ 4375591 h 4826362"/>
              <a:gd name="connsiteX11" fmla="*/ 2061279 w 7612161"/>
              <a:gd name="connsiteY11" fmla="*/ 4223535 h 4826362"/>
              <a:gd name="connsiteX12" fmla="*/ 2095040 w 7612161"/>
              <a:gd name="connsiteY12" fmla="*/ 4042819 h 4826362"/>
              <a:gd name="connsiteX13" fmla="*/ 2189207 w 7612161"/>
              <a:gd name="connsiteY13" fmla="*/ 3520749 h 4826362"/>
              <a:gd name="connsiteX14" fmla="*/ 3075029 w 7612161"/>
              <a:gd name="connsiteY14" fmla="*/ 4243395 h 4826362"/>
              <a:gd name="connsiteX15" fmla="*/ 3362859 w 7612161"/>
              <a:gd name="connsiteY15" fmla="*/ 4384687 h 4826362"/>
              <a:gd name="connsiteX16" fmla="*/ 3556794 w 7612161"/>
              <a:gd name="connsiteY16" fmla="*/ 4415868 h 4826362"/>
              <a:gd name="connsiteX17" fmla="*/ 3844608 w 7612161"/>
              <a:gd name="connsiteY17" fmla="*/ 4456308 h 4826362"/>
              <a:gd name="connsiteX18" fmla="*/ 4072214 w 7612161"/>
              <a:gd name="connsiteY18" fmla="*/ 4515190 h 4826362"/>
              <a:gd name="connsiteX19" fmla="*/ 4155652 w 7612161"/>
              <a:gd name="connsiteY19" fmla="*/ 4427347 h 4826362"/>
              <a:gd name="connsiteX20" fmla="*/ 4152915 w 7612161"/>
              <a:gd name="connsiteY20" fmla="*/ 4049368 h 4826362"/>
              <a:gd name="connsiteX21" fmla="*/ 4160024 w 7612161"/>
              <a:gd name="connsiteY21" fmla="*/ 3754996 h 4826362"/>
              <a:gd name="connsiteX22" fmla="*/ 4212683 w 7612161"/>
              <a:gd name="connsiteY22" fmla="*/ 3710377 h 4826362"/>
              <a:gd name="connsiteX23" fmla="*/ 4696453 w 7612161"/>
              <a:gd name="connsiteY23" fmla="*/ 4093340 h 4826362"/>
              <a:gd name="connsiteX24" fmla="*/ 5037661 w 7612161"/>
              <a:gd name="connsiteY24" fmla="*/ 4348192 h 4826362"/>
              <a:gd name="connsiteX25" fmla="*/ 5622135 w 7612161"/>
              <a:gd name="connsiteY25" fmla="*/ 4826362 h 4826362"/>
              <a:gd name="connsiteX26" fmla="*/ 5629139 w 7612161"/>
              <a:gd name="connsiteY26" fmla="*/ 4516511 h 4826362"/>
              <a:gd name="connsiteX27" fmla="*/ 5471420 w 7612161"/>
              <a:gd name="connsiteY27" fmla="*/ 4244803 h 4826362"/>
              <a:gd name="connsiteX28" fmla="*/ 5745714 w 7612161"/>
              <a:gd name="connsiteY28" fmla="*/ 4173908 h 4826362"/>
              <a:gd name="connsiteX29" fmla="*/ 6019128 w 7612161"/>
              <a:gd name="connsiteY29" fmla="*/ 4081653 h 4826362"/>
              <a:gd name="connsiteX30" fmla="*/ 6014684 w 7612161"/>
              <a:gd name="connsiteY30" fmla="*/ 3826972 h 4826362"/>
              <a:gd name="connsiteX31" fmla="*/ 6262868 w 7612161"/>
              <a:gd name="connsiteY31" fmla="*/ 3826156 h 4826362"/>
              <a:gd name="connsiteX32" fmla="*/ 6276899 w 7612161"/>
              <a:gd name="connsiteY32" fmla="*/ 3775573 h 4826362"/>
              <a:gd name="connsiteX33" fmla="*/ 6077669 w 7612161"/>
              <a:gd name="connsiteY33" fmla="*/ 3746415 h 4826362"/>
              <a:gd name="connsiteX34" fmla="*/ 6095748 w 7612161"/>
              <a:gd name="connsiteY34" fmla="*/ 3651947 h 4826362"/>
              <a:gd name="connsiteX35" fmla="*/ 6178277 w 7612161"/>
              <a:gd name="connsiteY35" fmla="*/ 3662754 h 4826362"/>
              <a:gd name="connsiteX36" fmla="*/ 6181091 w 7612161"/>
              <a:gd name="connsiteY36" fmla="*/ 3572997 h 4826362"/>
              <a:gd name="connsiteX37" fmla="*/ 6257508 w 7612161"/>
              <a:gd name="connsiteY37" fmla="*/ 3608137 h 4826362"/>
              <a:gd name="connsiteX38" fmla="*/ 6248051 w 7612161"/>
              <a:gd name="connsiteY38" fmla="*/ 3671770 h 4826362"/>
              <a:gd name="connsiteX39" fmla="*/ 6346669 w 7612161"/>
              <a:gd name="connsiteY39" fmla="*/ 3649111 h 4826362"/>
              <a:gd name="connsiteX40" fmla="*/ 6392998 w 7612161"/>
              <a:gd name="connsiteY40" fmla="*/ 3574976 h 4826362"/>
              <a:gd name="connsiteX41" fmla="*/ 6588830 w 7612161"/>
              <a:gd name="connsiteY41" fmla="*/ 3666953 h 4826362"/>
              <a:gd name="connsiteX42" fmla="*/ 6669097 w 7612161"/>
              <a:gd name="connsiteY42" fmla="*/ 3452310 h 4826362"/>
              <a:gd name="connsiteX43" fmla="*/ 6984705 w 7612161"/>
              <a:gd name="connsiteY43" fmla="*/ 3598517 h 4826362"/>
              <a:gd name="connsiteX44" fmla="*/ 7183898 w 7612161"/>
              <a:gd name="connsiteY44" fmla="*/ 3716423 h 4826362"/>
              <a:gd name="connsiteX45" fmla="*/ 7547564 w 7612161"/>
              <a:gd name="connsiteY45" fmla="*/ 3959577 h 4826362"/>
              <a:gd name="connsiteX46" fmla="*/ 7612161 w 7612161"/>
              <a:gd name="connsiteY46" fmla="*/ 3887714 h 4826362"/>
              <a:gd name="connsiteX47" fmla="*/ 6233230 w 7612161"/>
              <a:gd name="connsiteY47" fmla="*/ 2767285 h 4826362"/>
              <a:gd name="connsiteX48" fmla="*/ 4588297 w 7612161"/>
              <a:gd name="connsiteY48" fmla="*/ 1642264 h 4826362"/>
              <a:gd name="connsiteX49" fmla="*/ 3810095 w 7612161"/>
              <a:gd name="connsiteY49" fmla="*/ 1198184 h 4826362"/>
              <a:gd name="connsiteX50" fmla="*/ 3481330 w 7612161"/>
              <a:gd name="connsiteY50" fmla="*/ 753553 h 4826362"/>
              <a:gd name="connsiteX51" fmla="*/ 3006983 w 7612161"/>
              <a:gd name="connsiteY51" fmla="*/ 0 h 4826362"/>
              <a:gd name="connsiteX52" fmla="*/ 2481439 w 7612161"/>
              <a:gd name="connsiteY52" fmla="*/ 1178879 h 4826362"/>
              <a:gd name="connsiteX53" fmla="*/ 2196369 w 7612161"/>
              <a:gd name="connsiteY53" fmla="*/ 1192355 h 4826362"/>
              <a:gd name="connsiteX54" fmla="*/ 1855045 w 7612161"/>
              <a:gd name="connsiteY54" fmla="*/ 1248319 h 4826362"/>
              <a:gd name="connsiteX55" fmla="*/ 1342219 w 7612161"/>
              <a:gd name="connsiteY55" fmla="*/ 1302392 h 4826362"/>
              <a:gd name="connsiteX56" fmla="*/ 786083 w 7612161"/>
              <a:gd name="connsiteY56" fmla="*/ 1280720 h 4826362"/>
              <a:gd name="connsiteX57" fmla="*/ 609197 w 7612161"/>
              <a:gd name="connsiteY57" fmla="*/ 1533911 h 4826362"/>
              <a:gd name="connsiteX58" fmla="*/ 521549 w 7612161"/>
              <a:gd name="connsiteY58" fmla="*/ 1514528 h 4826362"/>
              <a:gd name="connsiteX59" fmla="*/ 469535 w 7612161"/>
              <a:gd name="connsiteY59" fmla="*/ 1629081 h 4826362"/>
              <a:gd name="connsiteX60" fmla="*/ 53370 w 7612161"/>
              <a:gd name="connsiteY60" fmla="*/ 1468173 h 4826362"/>
              <a:gd name="connsiteX61" fmla="*/ 80874 w 7612161"/>
              <a:gd name="connsiteY61" fmla="*/ 1659072 h 4826362"/>
              <a:gd name="connsiteX62" fmla="*/ 0 w 7612161"/>
              <a:gd name="connsiteY62" fmla="*/ 1756218 h 4826362"/>
              <a:gd name="connsiteX63" fmla="*/ 6684 w 7612161"/>
              <a:gd name="connsiteY63" fmla="*/ 1966340 h 4826362"/>
              <a:gd name="connsiteX64" fmla="*/ 88013 w 7612161"/>
              <a:gd name="connsiteY64" fmla="*/ 1962634 h 4826362"/>
              <a:gd name="connsiteX65" fmla="*/ 321268 w 7612161"/>
              <a:gd name="connsiteY65" fmla="*/ 2023628 h 4826362"/>
              <a:gd name="connsiteX66" fmla="*/ 538922 w 7612161"/>
              <a:gd name="connsiteY66" fmla="*/ 2162680 h 4826362"/>
              <a:gd name="connsiteX67" fmla="*/ 478871 w 7612161"/>
              <a:gd name="connsiteY67" fmla="*/ 2312706 h 4826362"/>
              <a:gd name="connsiteX68" fmla="*/ 706270 w 7612161"/>
              <a:gd name="connsiteY68" fmla="*/ 2585803 h 4826362"/>
              <a:gd name="connsiteX0" fmla="*/ 706270 w 7612161"/>
              <a:gd name="connsiteY0" fmla="*/ 2585803 h 4826362"/>
              <a:gd name="connsiteX1" fmla="*/ 558688 w 7612161"/>
              <a:gd name="connsiteY1" fmla="*/ 2908356 h 4826362"/>
              <a:gd name="connsiteX2" fmla="*/ 1538411 w 7612161"/>
              <a:gd name="connsiteY2" fmla="*/ 3333143 h 4826362"/>
              <a:gd name="connsiteX3" fmla="*/ 1332155 w 7612161"/>
              <a:gd name="connsiteY3" fmla="*/ 3829418 h 4826362"/>
              <a:gd name="connsiteX4" fmla="*/ 1058996 w 7612161"/>
              <a:gd name="connsiteY4" fmla="*/ 4488703 h 4826362"/>
              <a:gd name="connsiteX5" fmla="*/ 1341288 w 7612161"/>
              <a:gd name="connsiteY5" fmla="*/ 4379410 h 4826362"/>
              <a:gd name="connsiteX6" fmla="*/ 1579557 w 7612161"/>
              <a:gd name="connsiteY6" fmla="*/ 4098229 h 4826362"/>
              <a:gd name="connsiteX7" fmla="*/ 1660021 w 7612161"/>
              <a:gd name="connsiteY7" fmla="*/ 4109333 h 4826362"/>
              <a:gd name="connsiteX8" fmla="*/ 1640138 w 7612161"/>
              <a:gd name="connsiteY8" fmla="*/ 4181888 h 4826362"/>
              <a:gd name="connsiteX9" fmla="*/ 1857276 w 7612161"/>
              <a:gd name="connsiteY9" fmla="*/ 4263720 h 4826362"/>
              <a:gd name="connsiteX10" fmla="*/ 2055747 w 7612161"/>
              <a:gd name="connsiteY10" fmla="*/ 4375591 h 4826362"/>
              <a:gd name="connsiteX11" fmla="*/ 2061279 w 7612161"/>
              <a:gd name="connsiteY11" fmla="*/ 4223535 h 4826362"/>
              <a:gd name="connsiteX12" fmla="*/ 2095040 w 7612161"/>
              <a:gd name="connsiteY12" fmla="*/ 4042819 h 4826362"/>
              <a:gd name="connsiteX13" fmla="*/ 2189207 w 7612161"/>
              <a:gd name="connsiteY13" fmla="*/ 3520749 h 4826362"/>
              <a:gd name="connsiteX14" fmla="*/ 3075029 w 7612161"/>
              <a:gd name="connsiteY14" fmla="*/ 4243395 h 4826362"/>
              <a:gd name="connsiteX15" fmla="*/ 3362859 w 7612161"/>
              <a:gd name="connsiteY15" fmla="*/ 4384687 h 4826362"/>
              <a:gd name="connsiteX16" fmla="*/ 3556794 w 7612161"/>
              <a:gd name="connsiteY16" fmla="*/ 4415868 h 4826362"/>
              <a:gd name="connsiteX17" fmla="*/ 3844608 w 7612161"/>
              <a:gd name="connsiteY17" fmla="*/ 4456308 h 4826362"/>
              <a:gd name="connsiteX18" fmla="*/ 4072214 w 7612161"/>
              <a:gd name="connsiteY18" fmla="*/ 4515190 h 4826362"/>
              <a:gd name="connsiteX19" fmla="*/ 4155652 w 7612161"/>
              <a:gd name="connsiteY19" fmla="*/ 4427347 h 4826362"/>
              <a:gd name="connsiteX20" fmla="*/ 4152915 w 7612161"/>
              <a:gd name="connsiteY20" fmla="*/ 4049368 h 4826362"/>
              <a:gd name="connsiteX21" fmla="*/ 4160024 w 7612161"/>
              <a:gd name="connsiteY21" fmla="*/ 3754996 h 4826362"/>
              <a:gd name="connsiteX22" fmla="*/ 4212683 w 7612161"/>
              <a:gd name="connsiteY22" fmla="*/ 3710377 h 4826362"/>
              <a:gd name="connsiteX23" fmla="*/ 4696453 w 7612161"/>
              <a:gd name="connsiteY23" fmla="*/ 4093340 h 4826362"/>
              <a:gd name="connsiteX24" fmla="*/ 5037661 w 7612161"/>
              <a:gd name="connsiteY24" fmla="*/ 4348192 h 4826362"/>
              <a:gd name="connsiteX25" fmla="*/ 5622135 w 7612161"/>
              <a:gd name="connsiteY25" fmla="*/ 4826362 h 4826362"/>
              <a:gd name="connsiteX26" fmla="*/ 5629139 w 7612161"/>
              <a:gd name="connsiteY26" fmla="*/ 4516511 h 4826362"/>
              <a:gd name="connsiteX27" fmla="*/ 5471420 w 7612161"/>
              <a:gd name="connsiteY27" fmla="*/ 4244803 h 4826362"/>
              <a:gd name="connsiteX28" fmla="*/ 5745714 w 7612161"/>
              <a:gd name="connsiteY28" fmla="*/ 4173908 h 4826362"/>
              <a:gd name="connsiteX29" fmla="*/ 6019128 w 7612161"/>
              <a:gd name="connsiteY29" fmla="*/ 4081653 h 4826362"/>
              <a:gd name="connsiteX30" fmla="*/ 6014684 w 7612161"/>
              <a:gd name="connsiteY30" fmla="*/ 3826972 h 4826362"/>
              <a:gd name="connsiteX31" fmla="*/ 6262868 w 7612161"/>
              <a:gd name="connsiteY31" fmla="*/ 3826156 h 4826362"/>
              <a:gd name="connsiteX32" fmla="*/ 6276899 w 7612161"/>
              <a:gd name="connsiteY32" fmla="*/ 3775573 h 4826362"/>
              <a:gd name="connsiteX33" fmla="*/ 6077669 w 7612161"/>
              <a:gd name="connsiteY33" fmla="*/ 3746415 h 4826362"/>
              <a:gd name="connsiteX34" fmla="*/ 6095748 w 7612161"/>
              <a:gd name="connsiteY34" fmla="*/ 3651947 h 4826362"/>
              <a:gd name="connsiteX35" fmla="*/ 6178277 w 7612161"/>
              <a:gd name="connsiteY35" fmla="*/ 3662754 h 4826362"/>
              <a:gd name="connsiteX36" fmla="*/ 6181091 w 7612161"/>
              <a:gd name="connsiteY36" fmla="*/ 3572997 h 4826362"/>
              <a:gd name="connsiteX37" fmla="*/ 6257508 w 7612161"/>
              <a:gd name="connsiteY37" fmla="*/ 3608137 h 4826362"/>
              <a:gd name="connsiteX38" fmla="*/ 6248051 w 7612161"/>
              <a:gd name="connsiteY38" fmla="*/ 3671770 h 4826362"/>
              <a:gd name="connsiteX39" fmla="*/ 6346669 w 7612161"/>
              <a:gd name="connsiteY39" fmla="*/ 3649111 h 4826362"/>
              <a:gd name="connsiteX40" fmla="*/ 6392998 w 7612161"/>
              <a:gd name="connsiteY40" fmla="*/ 3574976 h 4826362"/>
              <a:gd name="connsiteX41" fmla="*/ 6588830 w 7612161"/>
              <a:gd name="connsiteY41" fmla="*/ 3666953 h 4826362"/>
              <a:gd name="connsiteX42" fmla="*/ 6669097 w 7612161"/>
              <a:gd name="connsiteY42" fmla="*/ 3452310 h 4826362"/>
              <a:gd name="connsiteX43" fmla="*/ 6984705 w 7612161"/>
              <a:gd name="connsiteY43" fmla="*/ 3598517 h 4826362"/>
              <a:gd name="connsiteX44" fmla="*/ 7183898 w 7612161"/>
              <a:gd name="connsiteY44" fmla="*/ 3716423 h 4826362"/>
              <a:gd name="connsiteX45" fmla="*/ 7547564 w 7612161"/>
              <a:gd name="connsiteY45" fmla="*/ 3959577 h 4826362"/>
              <a:gd name="connsiteX46" fmla="*/ 7612161 w 7612161"/>
              <a:gd name="connsiteY46" fmla="*/ 3887714 h 4826362"/>
              <a:gd name="connsiteX47" fmla="*/ 6233230 w 7612161"/>
              <a:gd name="connsiteY47" fmla="*/ 2767285 h 4826362"/>
              <a:gd name="connsiteX48" fmla="*/ 4588297 w 7612161"/>
              <a:gd name="connsiteY48" fmla="*/ 1642264 h 4826362"/>
              <a:gd name="connsiteX49" fmla="*/ 3810095 w 7612161"/>
              <a:gd name="connsiteY49" fmla="*/ 1198184 h 4826362"/>
              <a:gd name="connsiteX50" fmla="*/ 3481330 w 7612161"/>
              <a:gd name="connsiteY50" fmla="*/ 753553 h 4826362"/>
              <a:gd name="connsiteX51" fmla="*/ 3006983 w 7612161"/>
              <a:gd name="connsiteY51" fmla="*/ 0 h 4826362"/>
              <a:gd name="connsiteX52" fmla="*/ 2481439 w 7612161"/>
              <a:gd name="connsiteY52" fmla="*/ 1178879 h 4826362"/>
              <a:gd name="connsiteX53" fmla="*/ 2196369 w 7612161"/>
              <a:gd name="connsiteY53" fmla="*/ 1192355 h 4826362"/>
              <a:gd name="connsiteX54" fmla="*/ 1855045 w 7612161"/>
              <a:gd name="connsiteY54" fmla="*/ 1248319 h 4826362"/>
              <a:gd name="connsiteX55" fmla="*/ 1342219 w 7612161"/>
              <a:gd name="connsiteY55" fmla="*/ 1302392 h 4826362"/>
              <a:gd name="connsiteX56" fmla="*/ 786083 w 7612161"/>
              <a:gd name="connsiteY56" fmla="*/ 1280720 h 4826362"/>
              <a:gd name="connsiteX57" fmla="*/ 609197 w 7612161"/>
              <a:gd name="connsiteY57" fmla="*/ 1533911 h 4826362"/>
              <a:gd name="connsiteX58" fmla="*/ 521549 w 7612161"/>
              <a:gd name="connsiteY58" fmla="*/ 1514528 h 4826362"/>
              <a:gd name="connsiteX59" fmla="*/ 469535 w 7612161"/>
              <a:gd name="connsiteY59" fmla="*/ 1629081 h 4826362"/>
              <a:gd name="connsiteX60" fmla="*/ 62916 w 7612161"/>
              <a:gd name="connsiteY60" fmla="*/ 1444309 h 4826362"/>
              <a:gd name="connsiteX61" fmla="*/ 80874 w 7612161"/>
              <a:gd name="connsiteY61" fmla="*/ 1659072 h 4826362"/>
              <a:gd name="connsiteX62" fmla="*/ 0 w 7612161"/>
              <a:gd name="connsiteY62" fmla="*/ 1756218 h 4826362"/>
              <a:gd name="connsiteX63" fmla="*/ 6684 w 7612161"/>
              <a:gd name="connsiteY63" fmla="*/ 1966340 h 4826362"/>
              <a:gd name="connsiteX64" fmla="*/ 88013 w 7612161"/>
              <a:gd name="connsiteY64" fmla="*/ 1962634 h 4826362"/>
              <a:gd name="connsiteX65" fmla="*/ 321268 w 7612161"/>
              <a:gd name="connsiteY65" fmla="*/ 2023628 h 4826362"/>
              <a:gd name="connsiteX66" fmla="*/ 538922 w 7612161"/>
              <a:gd name="connsiteY66" fmla="*/ 2162680 h 4826362"/>
              <a:gd name="connsiteX67" fmla="*/ 478871 w 7612161"/>
              <a:gd name="connsiteY67" fmla="*/ 2312706 h 4826362"/>
              <a:gd name="connsiteX68" fmla="*/ 706270 w 7612161"/>
              <a:gd name="connsiteY68" fmla="*/ 2585803 h 4826362"/>
              <a:gd name="connsiteX0" fmla="*/ 706270 w 7612161"/>
              <a:gd name="connsiteY0" fmla="*/ 2585803 h 4826362"/>
              <a:gd name="connsiteX1" fmla="*/ 558688 w 7612161"/>
              <a:gd name="connsiteY1" fmla="*/ 2908356 h 4826362"/>
              <a:gd name="connsiteX2" fmla="*/ 1538411 w 7612161"/>
              <a:gd name="connsiteY2" fmla="*/ 3333143 h 4826362"/>
              <a:gd name="connsiteX3" fmla="*/ 1332155 w 7612161"/>
              <a:gd name="connsiteY3" fmla="*/ 3829418 h 4826362"/>
              <a:gd name="connsiteX4" fmla="*/ 1058996 w 7612161"/>
              <a:gd name="connsiteY4" fmla="*/ 4488703 h 4826362"/>
              <a:gd name="connsiteX5" fmla="*/ 1341288 w 7612161"/>
              <a:gd name="connsiteY5" fmla="*/ 4379410 h 4826362"/>
              <a:gd name="connsiteX6" fmla="*/ 1579557 w 7612161"/>
              <a:gd name="connsiteY6" fmla="*/ 4098229 h 4826362"/>
              <a:gd name="connsiteX7" fmla="*/ 1660021 w 7612161"/>
              <a:gd name="connsiteY7" fmla="*/ 4109333 h 4826362"/>
              <a:gd name="connsiteX8" fmla="*/ 1640138 w 7612161"/>
              <a:gd name="connsiteY8" fmla="*/ 4181888 h 4826362"/>
              <a:gd name="connsiteX9" fmla="*/ 1857276 w 7612161"/>
              <a:gd name="connsiteY9" fmla="*/ 4263720 h 4826362"/>
              <a:gd name="connsiteX10" fmla="*/ 2055747 w 7612161"/>
              <a:gd name="connsiteY10" fmla="*/ 4375591 h 4826362"/>
              <a:gd name="connsiteX11" fmla="*/ 2061279 w 7612161"/>
              <a:gd name="connsiteY11" fmla="*/ 4223535 h 4826362"/>
              <a:gd name="connsiteX12" fmla="*/ 2095040 w 7612161"/>
              <a:gd name="connsiteY12" fmla="*/ 4042819 h 4826362"/>
              <a:gd name="connsiteX13" fmla="*/ 2189207 w 7612161"/>
              <a:gd name="connsiteY13" fmla="*/ 3520749 h 4826362"/>
              <a:gd name="connsiteX14" fmla="*/ 3075029 w 7612161"/>
              <a:gd name="connsiteY14" fmla="*/ 4243395 h 4826362"/>
              <a:gd name="connsiteX15" fmla="*/ 3362859 w 7612161"/>
              <a:gd name="connsiteY15" fmla="*/ 4384687 h 4826362"/>
              <a:gd name="connsiteX16" fmla="*/ 3556794 w 7612161"/>
              <a:gd name="connsiteY16" fmla="*/ 4415868 h 4826362"/>
              <a:gd name="connsiteX17" fmla="*/ 3844608 w 7612161"/>
              <a:gd name="connsiteY17" fmla="*/ 4456308 h 4826362"/>
              <a:gd name="connsiteX18" fmla="*/ 4072214 w 7612161"/>
              <a:gd name="connsiteY18" fmla="*/ 4515190 h 4826362"/>
              <a:gd name="connsiteX19" fmla="*/ 4155652 w 7612161"/>
              <a:gd name="connsiteY19" fmla="*/ 4427347 h 4826362"/>
              <a:gd name="connsiteX20" fmla="*/ 4152915 w 7612161"/>
              <a:gd name="connsiteY20" fmla="*/ 4049368 h 4826362"/>
              <a:gd name="connsiteX21" fmla="*/ 4160024 w 7612161"/>
              <a:gd name="connsiteY21" fmla="*/ 3754996 h 4826362"/>
              <a:gd name="connsiteX22" fmla="*/ 4212683 w 7612161"/>
              <a:gd name="connsiteY22" fmla="*/ 3710377 h 4826362"/>
              <a:gd name="connsiteX23" fmla="*/ 4696453 w 7612161"/>
              <a:gd name="connsiteY23" fmla="*/ 4093340 h 4826362"/>
              <a:gd name="connsiteX24" fmla="*/ 5037661 w 7612161"/>
              <a:gd name="connsiteY24" fmla="*/ 4348192 h 4826362"/>
              <a:gd name="connsiteX25" fmla="*/ 5622135 w 7612161"/>
              <a:gd name="connsiteY25" fmla="*/ 4826362 h 4826362"/>
              <a:gd name="connsiteX26" fmla="*/ 5629139 w 7612161"/>
              <a:gd name="connsiteY26" fmla="*/ 4516511 h 4826362"/>
              <a:gd name="connsiteX27" fmla="*/ 5471420 w 7612161"/>
              <a:gd name="connsiteY27" fmla="*/ 4244803 h 4826362"/>
              <a:gd name="connsiteX28" fmla="*/ 5745714 w 7612161"/>
              <a:gd name="connsiteY28" fmla="*/ 4173908 h 4826362"/>
              <a:gd name="connsiteX29" fmla="*/ 6009582 w 7612161"/>
              <a:gd name="connsiteY29" fmla="*/ 4024376 h 4826362"/>
              <a:gd name="connsiteX30" fmla="*/ 6014684 w 7612161"/>
              <a:gd name="connsiteY30" fmla="*/ 3826972 h 4826362"/>
              <a:gd name="connsiteX31" fmla="*/ 6262868 w 7612161"/>
              <a:gd name="connsiteY31" fmla="*/ 3826156 h 4826362"/>
              <a:gd name="connsiteX32" fmla="*/ 6276899 w 7612161"/>
              <a:gd name="connsiteY32" fmla="*/ 3775573 h 4826362"/>
              <a:gd name="connsiteX33" fmla="*/ 6077669 w 7612161"/>
              <a:gd name="connsiteY33" fmla="*/ 3746415 h 4826362"/>
              <a:gd name="connsiteX34" fmla="*/ 6095748 w 7612161"/>
              <a:gd name="connsiteY34" fmla="*/ 3651947 h 4826362"/>
              <a:gd name="connsiteX35" fmla="*/ 6178277 w 7612161"/>
              <a:gd name="connsiteY35" fmla="*/ 3662754 h 4826362"/>
              <a:gd name="connsiteX36" fmla="*/ 6181091 w 7612161"/>
              <a:gd name="connsiteY36" fmla="*/ 3572997 h 4826362"/>
              <a:gd name="connsiteX37" fmla="*/ 6257508 w 7612161"/>
              <a:gd name="connsiteY37" fmla="*/ 3608137 h 4826362"/>
              <a:gd name="connsiteX38" fmla="*/ 6248051 w 7612161"/>
              <a:gd name="connsiteY38" fmla="*/ 3671770 h 4826362"/>
              <a:gd name="connsiteX39" fmla="*/ 6346669 w 7612161"/>
              <a:gd name="connsiteY39" fmla="*/ 3649111 h 4826362"/>
              <a:gd name="connsiteX40" fmla="*/ 6392998 w 7612161"/>
              <a:gd name="connsiteY40" fmla="*/ 3574976 h 4826362"/>
              <a:gd name="connsiteX41" fmla="*/ 6588830 w 7612161"/>
              <a:gd name="connsiteY41" fmla="*/ 3666953 h 4826362"/>
              <a:gd name="connsiteX42" fmla="*/ 6669097 w 7612161"/>
              <a:gd name="connsiteY42" fmla="*/ 3452310 h 4826362"/>
              <a:gd name="connsiteX43" fmla="*/ 6984705 w 7612161"/>
              <a:gd name="connsiteY43" fmla="*/ 3598517 h 4826362"/>
              <a:gd name="connsiteX44" fmla="*/ 7183898 w 7612161"/>
              <a:gd name="connsiteY44" fmla="*/ 3716423 h 4826362"/>
              <a:gd name="connsiteX45" fmla="*/ 7547564 w 7612161"/>
              <a:gd name="connsiteY45" fmla="*/ 3959577 h 4826362"/>
              <a:gd name="connsiteX46" fmla="*/ 7612161 w 7612161"/>
              <a:gd name="connsiteY46" fmla="*/ 3887714 h 4826362"/>
              <a:gd name="connsiteX47" fmla="*/ 6233230 w 7612161"/>
              <a:gd name="connsiteY47" fmla="*/ 2767285 h 4826362"/>
              <a:gd name="connsiteX48" fmla="*/ 4588297 w 7612161"/>
              <a:gd name="connsiteY48" fmla="*/ 1642264 h 4826362"/>
              <a:gd name="connsiteX49" fmla="*/ 3810095 w 7612161"/>
              <a:gd name="connsiteY49" fmla="*/ 1198184 h 4826362"/>
              <a:gd name="connsiteX50" fmla="*/ 3481330 w 7612161"/>
              <a:gd name="connsiteY50" fmla="*/ 753553 h 4826362"/>
              <a:gd name="connsiteX51" fmla="*/ 3006983 w 7612161"/>
              <a:gd name="connsiteY51" fmla="*/ 0 h 4826362"/>
              <a:gd name="connsiteX52" fmla="*/ 2481439 w 7612161"/>
              <a:gd name="connsiteY52" fmla="*/ 1178879 h 4826362"/>
              <a:gd name="connsiteX53" fmla="*/ 2196369 w 7612161"/>
              <a:gd name="connsiteY53" fmla="*/ 1192355 h 4826362"/>
              <a:gd name="connsiteX54" fmla="*/ 1855045 w 7612161"/>
              <a:gd name="connsiteY54" fmla="*/ 1248319 h 4826362"/>
              <a:gd name="connsiteX55" fmla="*/ 1342219 w 7612161"/>
              <a:gd name="connsiteY55" fmla="*/ 1302392 h 4826362"/>
              <a:gd name="connsiteX56" fmla="*/ 786083 w 7612161"/>
              <a:gd name="connsiteY56" fmla="*/ 1280720 h 4826362"/>
              <a:gd name="connsiteX57" fmla="*/ 609197 w 7612161"/>
              <a:gd name="connsiteY57" fmla="*/ 1533911 h 4826362"/>
              <a:gd name="connsiteX58" fmla="*/ 521549 w 7612161"/>
              <a:gd name="connsiteY58" fmla="*/ 1514528 h 4826362"/>
              <a:gd name="connsiteX59" fmla="*/ 469535 w 7612161"/>
              <a:gd name="connsiteY59" fmla="*/ 1629081 h 4826362"/>
              <a:gd name="connsiteX60" fmla="*/ 62916 w 7612161"/>
              <a:gd name="connsiteY60" fmla="*/ 1444309 h 4826362"/>
              <a:gd name="connsiteX61" fmla="*/ 80874 w 7612161"/>
              <a:gd name="connsiteY61" fmla="*/ 1659072 h 4826362"/>
              <a:gd name="connsiteX62" fmla="*/ 0 w 7612161"/>
              <a:gd name="connsiteY62" fmla="*/ 1756218 h 4826362"/>
              <a:gd name="connsiteX63" fmla="*/ 6684 w 7612161"/>
              <a:gd name="connsiteY63" fmla="*/ 1966340 h 4826362"/>
              <a:gd name="connsiteX64" fmla="*/ 88013 w 7612161"/>
              <a:gd name="connsiteY64" fmla="*/ 1962634 h 4826362"/>
              <a:gd name="connsiteX65" fmla="*/ 321268 w 7612161"/>
              <a:gd name="connsiteY65" fmla="*/ 2023628 h 4826362"/>
              <a:gd name="connsiteX66" fmla="*/ 538922 w 7612161"/>
              <a:gd name="connsiteY66" fmla="*/ 2162680 h 4826362"/>
              <a:gd name="connsiteX67" fmla="*/ 478871 w 7612161"/>
              <a:gd name="connsiteY67" fmla="*/ 2312706 h 4826362"/>
              <a:gd name="connsiteX68" fmla="*/ 706270 w 7612161"/>
              <a:gd name="connsiteY68" fmla="*/ 2585803 h 4826362"/>
              <a:gd name="connsiteX0" fmla="*/ 706270 w 7612161"/>
              <a:gd name="connsiteY0" fmla="*/ 2585803 h 4826362"/>
              <a:gd name="connsiteX1" fmla="*/ 558688 w 7612161"/>
              <a:gd name="connsiteY1" fmla="*/ 2908356 h 4826362"/>
              <a:gd name="connsiteX2" fmla="*/ 1538411 w 7612161"/>
              <a:gd name="connsiteY2" fmla="*/ 3333143 h 4826362"/>
              <a:gd name="connsiteX3" fmla="*/ 1332155 w 7612161"/>
              <a:gd name="connsiteY3" fmla="*/ 3829418 h 4826362"/>
              <a:gd name="connsiteX4" fmla="*/ 1058996 w 7612161"/>
              <a:gd name="connsiteY4" fmla="*/ 4488703 h 4826362"/>
              <a:gd name="connsiteX5" fmla="*/ 1341288 w 7612161"/>
              <a:gd name="connsiteY5" fmla="*/ 4379410 h 4826362"/>
              <a:gd name="connsiteX6" fmla="*/ 1579557 w 7612161"/>
              <a:gd name="connsiteY6" fmla="*/ 4098229 h 4826362"/>
              <a:gd name="connsiteX7" fmla="*/ 1660021 w 7612161"/>
              <a:gd name="connsiteY7" fmla="*/ 4109333 h 4826362"/>
              <a:gd name="connsiteX8" fmla="*/ 1640138 w 7612161"/>
              <a:gd name="connsiteY8" fmla="*/ 4181888 h 4826362"/>
              <a:gd name="connsiteX9" fmla="*/ 1857276 w 7612161"/>
              <a:gd name="connsiteY9" fmla="*/ 4263720 h 4826362"/>
              <a:gd name="connsiteX10" fmla="*/ 2055747 w 7612161"/>
              <a:gd name="connsiteY10" fmla="*/ 4375591 h 4826362"/>
              <a:gd name="connsiteX11" fmla="*/ 2061279 w 7612161"/>
              <a:gd name="connsiteY11" fmla="*/ 4223535 h 4826362"/>
              <a:gd name="connsiteX12" fmla="*/ 2095040 w 7612161"/>
              <a:gd name="connsiteY12" fmla="*/ 4042819 h 4826362"/>
              <a:gd name="connsiteX13" fmla="*/ 2189207 w 7612161"/>
              <a:gd name="connsiteY13" fmla="*/ 3520749 h 4826362"/>
              <a:gd name="connsiteX14" fmla="*/ 3075029 w 7612161"/>
              <a:gd name="connsiteY14" fmla="*/ 4243395 h 4826362"/>
              <a:gd name="connsiteX15" fmla="*/ 3362859 w 7612161"/>
              <a:gd name="connsiteY15" fmla="*/ 4384687 h 4826362"/>
              <a:gd name="connsiteX16" fmla="*/ 3556794 w 7612161"/>
              <a:gd name="connsiteY16" fmla="*/ 4415868 h 4826362"/>
              <a:gd name="connsiteX17" fmla="*/ 3844608 w 7612161"/>
              <a:gd name="connsiteY17" fmla="*/ 4456308 h 4826362"/>
              <a:gd name="connsiteX18" fmla="*/ 4072214 w 7612161"/>
              <a:gd name="connsiteY18" fmla="*/ 4515190 h 4826362"/>
              <a:gd name="connsiteX19" fmla="*/ 4155652 w 7612161"/>
              <a:gd name="connsiteY19" fmla="*/ 4427347 h 4826362"/>
              <a:gd name="connsiteX20" fmla="*/ 4152915 w 7612161"/>
              <a:gd name="connsiteY20" fmla="*/ 4049368 h 4826362"/>
              <a:gd name="connsiteX21" fmla="*/ 4160024 w 7612161"/>
              <a:gd name="connsiteY21" fmla="*/ 3754996 h 4826362"/>
              <a:gd name="connsiteX22" fmla="*/ 4212683 w 7612161"/>
              <a:gd name="connsiteY22" fmla="*/ 3710377 h 4826362"/>
              <a:gd name="connsiteX23" fmla="*/ 4696453 w 7612161"/>
              <a:gd name="connsiteY23" fmla="*/ 4093340 h 4826362"/>
              <a:gd name="connsiteX24" fmla="*/ 5037661 w 7612161"/>
              <a:gd name="connsiteY24" fmla="*/ 4348192 h 4826362"/>
              <a:gd name="connsiteX25" fmla="*/ 5622135 w 7612161"/>
              <a:gd name="connsiteY25" fmla="*/ 4826362 h 4826362"/>
              <a:gd name="connsiteX26" fmla="*/ 5629139 w 7612161"/>
              <a:gd name="connsiteY26" fmla="*/ 4516511 h 4826362"/>
              <a:gd name="connsiteX27" fmla="*/ 5471420 w 7612161"/>
              <a:gd name="connsiteY27" fmla="*/ 4244803 h 4826362"/>
              <a:gd name="connsiteX28" fmla="*/ 5721849 w 7612161"/>
              <a:gd name="connsiteY28" fmla="*/ 4116632 h 4826362"/>
              <a:gd name="connsiteX29" fmla="*/ 6009582 w 7612161"/>
              <a:gd name="connsiteY29" fmla="*/ 4024376 h 4826362"/>
              <a:gd name="connsiteX30" fmla="*/ 6014684 w 7612161"/>
              <a:gd name="connsiteY30" fmla="*/ 3826972 h 4826362"/>
              <a:gd name="connsiteX31" fmla="*/ 6262868 w 7612161"/>
              <a:gd name="connsiteY31" fmla="*/ 3826156 h 4826362"/>
              <a:gd name="connsiteX32" fmla="*/ 6276899 w 7612161"/>
              <a:gd name="connsiteY32" fmla="*/ 3775573 h 4826362"/>
              <a:gd name="connsiteX33" fmla="*/ 6077669 w 7612161"/>
              <a:gd name="connsiteY33" fmla="*/ 3746415 h 4826362"/>
              <a:gd name="connsiteX34" fmla="*/ 6095748 w 7612161"/>
              <a:gd name="connsiteY34" fmla="*/ 3651947 h 4826362"/>
              <a:gd name="connsiteX35" fmla="*/ 6178277 w 7612161"/>
              <a:gd name="connsiteY35" fmla="*/ 3662754 h 4826362"/>
              <a:gd name="connsiteX36" fmla="*/ 6181091 w 7612161"/>
              <a:gd name="connsiteY36" fmla="*/ 3572997 h 4826362"/>
              <a:gd name="connsiteX37" fmla="*/ 6257508 w 7612161"/>
              <a:gd name="connsiteY37" fmla="*/ 3608137 h 4826362"/>
              <a:gd name="connsiteX38" fmla="*/ 6248051 w 7612161"/>
              <a:gd name="connsiteY38" fmla="*/ 3671770 h 4826362"/>
              <a:gd name="connsiteX39" fmla="*/ 6346669 w 7612161"/>
              <a:gd name="connsiteY39" fmla="*/ 3649111 h 4826362"/>
              <a:gd name="connsiteX40" fmla="*/ 6392998 w 7612161"/>
              <a:gd name="connsiteY40" fmla="*/ 3574976 h 4826362"/>
              <a:gd name="connsiteX41" fmla="*/ 6588830 w 7612161"/>
              <a:gd name="connsiteY41" fmla="*/ 3666953 h 4826362"/>
              <a:gd name="connsiteX42" fmla="*/ 6669097 w 7612161"/>
              <a:gd name="connsiteY42" fmla="*/ 3452310 h 4826362"/>
              <a:gd name="connsiteX43" fmla="*/ 6984705 w 7612161"/>
              <a:gd name="connsiteY43" fmla="*/ 3598517 h 4826362"/>
              <a:gd name="connsiteX44" fmla="*/ 7183898 w 7612161"/>
              <a:gd name="connsiteY44" fmla="*/ 3716423 h 4826362"/>
              <a:gd name="connsiteX45" fmla="*/ 7547564 w 7612161"/>
              <a:gd name="connsiteY45" fmla="*/ 3959577 h 4826362"/>
              <a:gd name="connsiteX46" fmla="*/ 7612161 w 7612161"/>
              <a:gd name="connsiteY46" fmla="*/ 3887714 h 4826362"/>
              <a:gd name="connsiteX47" fmla="*/ 6233230 w 7612161"/>
              <a:gd name="connsiteY47" fmla="*/ 2767285 h 4826362"/>
              <a:gd name="connsiteX48" fmla="*/ 4588297 w 7612161"/>
              <a:gd name="connsiteY48" fmla="*/ 1642264 h 4826362"/>
              <a:gd name="connsiteX49" fmla="*/ 3810095 w 7612161"/>
              <a:gd name="connsiteY49" fmla="*/ 1198184 h 4826362"/>
              <a:gd name="connsiteX50" fmla="*/ 3481330 w 7612161"/>
              <a:gd name="connsiteY50" fmla="*/ 753553 h 4826362"/>
              <a:gd name="connsiteX51" fmla="*/ 3006983 w 7612161"/>
              <a:gd name="connsiteY51" fmla="*/ 0 h 4826362"/>
              <a:gd name="connsiteX52" fmla="*/ 2481439 w 7612161"/>
              <a:gd name="connsiteY52" fmla="*/ 1178879 h 4826362"/>
              <a:gd name="connsiteX53" fmla="*/ 2196369 w 7612161"/>
              <a:gd name="connsiteY53" fmla="*/ 1192355 h 4826362"/>
              <a:gd name="connsiteX54" fmla="*/ 1855045 w 7612161"/>
              <a:gd name="connsiteY54" fmla="*/ 1248319 h 4826362"/>
              <a:gd name="connsiteX55" fmla="*/ 1342219 w 7612161"/>
              <a:gd name="connsiteY55" fmla="*/ 1302392 h 4826362"/>
              <a:gd name="connsiteX56" fmla="*/ 786083 w 7612161"/>
              <a:gd name="connsiteY56" fmla="*/ 1280720 h 4826362"/>
              <a:gd name="connsiteX57" fmla="*/ 609197 w 7612161"/>
              <a:gd name="connsiteY57" fmla="*/ 1533911 h 4826362"/>
              <a:gd name="connsiteX58" fmla="*/ 521549 w 7612161"/>
              <a:gd name="connsiteY58" fmla="*/ 1514528 h 4826362"/>
              <a:gd name="connsiteX59" fmla="*/ 469535 w 7612161"/>
              <a:gd name="connsiteY59" fmla="*/ 1629081 h 4826362"/>
              <a:gd name="connsiteX60" fmla="*/ 62916 w 7612161"/>
              <a:gd name="connsiteY60" fmla="*/ 1444309 h 4826362"/>
              <a:gd name="connsiteX61" fmla="*/ 80874 w 7612161"/>
              <a:gd name="connsiteY61" fmla="*/ 1659072 h 4826362"/>
              <a:gd name="connsiteX62" fmla="*/ 0 w 7612161"/>
              <a:gd name="connsiteY62" fmla="*/ 1756218 h 4826362"/>
              <a:gd name="connsiteX63" fmla="*/ 6684 w 7612161"/>
              <a:gd name="connsiteY63" fmla="*/ 1966340 h 4826362"/>
              <a:gd name="connsiteX64" fmla="*/ 88013 w 7612161"/>
              <a:gd name="connsiteY64" fmla="*/ 1962634 h 4826362"/>
              <a:gd name="connsiteX65" fmla="*/ 321268 w 7612161"/>
              <a:gd name="connsiteY65" fmla="*/ 2023628 h 4826362"/>
              <a:gd name="connsiteX66" fmla="*/ 538922 w 7612161"/>
              <a:gd name="connsiteY66" fmla="*/ 2162680 h 4826362"/>
              <a:gd name="connsiteX67" fmla="*/ 478871 w 7612161"/>
              <a:gd name="connsiteY67" fmla="*/ 2312706 h 4826362"/>
              <a:gd name="connsiteX68" fmla="*/ 706270 w 7612161"/>
              <a:gd name="connsiteY68" fmla="*/ 2585803 h 4826362"/>
              <a:gd name="connsiteX0" fmla="*/ 706270 w 7612161"/>
              <a:gd name="connsiteY0" fmla="*/ 2585803 h 4826362"/>
              <a:gd name="connsiteX1" fmla="*/ 558688 w 7612161"/>
              <a:gd name="connsiteY1" fmla="*/ 2908356 h 4826362"/>
              <a:gd name="connsiteX2" fmla="*/ 1538411 w 7612161"/>
              <a:gd name="connsiteY2" fmla="*/ 3333143 h 4826362"/>
              <a:gd name="connsiteX3" fmla="*/ 1332155 w 7612161"/>
              <a:gd name="connsiteY3" fmla="*/ 3829418 h 4826362"/>
              <a:gd name="connsiteX4" fmla="*/ 1058996 w 7612161"/>
              <a:gd name="connsiteY4" fmla="*/ 4488703 h 4826362"/>
              <a:gd name="connsiteX5" fmla="*/ 1341288 w 7612161"/>
              <a:gd name="connsiteY5" fmla="*/ 4379410 h 4826362"/>
              <a:gd name="connsiteX6" fmla="*/ 1579557 w 7612161"/>
              <a:gd name="connsiteY6" fmla="*/ 4098229 h 4826362"/>
              <a:gd name="connsiteX7" fmla="*/ 1660021 w 7612161"/>
              <a:gd name="connsiteY7" fmla="*/ 4109333 h 4826362"/>
              <a:gd name="connsiteX8" fmla="*/ 1640138 w 7612161"/>
              <a:gd name="connsiteY8" fmla="*/ 4181888 h 4826362"/>
              <a:gd name="connsiteX9" fmla="*/ 1857276 w 7612161"/>
              <a:gd name="connsiteY9" fmla="*/ 4263720 h 4826362"/>
              <a:gd name="connsiteX10" fmla="*/ 2055747 w 7612161"/>
              <a:gd name="connsiteY10" fmla="*/ 4375591 h 4826362"/>
              <a:gd name="connsiteX11" fmla="*/ 2061279 w 7612161"/>
              <a:gd name="connsiteY11" fmla="*/ 4223535 h 4826362"/>
              <a:gd name="connsiteX12" fmla="*/ 2095040 w 7612161"/>
              <a:gd name="connsiteY12" fmla="*/ 4042819 h 4826362"/>
              <a:gd name="connsiteX13" fmla="*/ 2189207 w 7612161"/>
              <a:gd name="connsiteY13" fmla="*/ 3520749 h 4826362"/>
              <a:gd name="connsiteX14" fmla="*/ 3075029 w 7612161"/>
              <a:gd name="connsiteY14" fmla="*/ 4243395 h 4826362"/>
              <a:gd name="connsiteX15" fmla="*/ 3362859 w 7612161"/>
              <a:gd name="connsiteY15" fmla="*/ 4384687 h 4826362"/>
              <a:gd name="connsiteX16" fmla="*/ 3556794 w 7612161"/>
              <a:gd name="connsiteY16" fmla="*/ 4415868 h 4826362"/>
              <a:gd name="connsiteX17" fmla="*/ 3844608 w 7612161"/>
              <a:gd name="connsiteY17" fmla="*/ 4456308 h 4826362"/>
              <a:gd name="connsiteX18" fmla="*/ 4072214 w 7612161"/>
              <a:gd name="connsiteY18" fmla="*/ 4515190 h 4826362"/>
              <a:gd name="connsiteX19" fmla="*/ 4155652 w 7612161"/>
              <a:gd name="connsiteY19" fmla="*/ 4427347 h 4826362"/>
              <a:gd name="connsiteX20" fmla="*/ 4152915 w 7612161"/>
              <a:gd name="connsiteY20" fmla="*/ 4049368 h 4826362"/>
              <a:gd name="connsiteX21" fmla="*/ 4160024 w 7612161"/>
              <a:gd name="connsiteY21" fmla="*/ 3754996 h 4826362"/>
              <a:gd name="connsiteX22" fmla="*/ 4212683 w 7612161"/>
              <a:gd name="connsiteY22" fmla="*/ 3710377 h 4826362"/>
              <a:gd name="connsiteX23" fmla="*/ 4696453 w 7612161"/>
              <a:gd name="connsiteY23" fmla="*/ 4093340 h 4826362"/>
              <a:gd name="connsiteX24" fmla="*/ 5037661 w 7612161"/>
              <a:gd name="connsiteY24" fmla="*/ 4348192 h 4826362"/>
              <a:gd name="connsiteX25" fmla="*/ 5622135 w 7612161"/>
              <a:gd name="connsiteY25" fmla="*/ 4826362 h 4826362"/>
              <a:gd name="connsiteX26" fmla="*/ 5629139 w 7612161"/>
              <a:gd name="connsiteY26" fmla="*/ 4516511 h 4826362"/>
              <a:gd name="connsiteX27" fmla="*/ 5476194 w 7612161"/>
              <a:gd name="connsiteY27" fmla="*/ 4187526 h 4826362"/>
              <a:gd name="connsiteX28" fmla="*/ 5721849 w 7612161"/>
              <a:gd name="connsiteY28" fmla="*/ 4116632 h 4826362"/>
              <a:gd name="connsiteX29" fmla="*/ 6009582 w 7612161"/>
              <a:gd name="connsiteY29" fmla="*/ 4024376 h 4826362"/>
              <a:gd name="connsiteX30" fmla="*/ 6014684 w 7612161"/>
              <a:gd name="connsiteY30" fmla="*/ 3826972 h 4826362"/>
              <a:gd name="connsiteX31" fmla="*/ 6262868 w 7612161"/>
              <a:gd name="connsiteY31" fmla="*/ 3826156 h 4826362"/>
              <a:gd name="connsiteX32" fmla="*/ 6276899 w 7612161"/>
              <a:gd name="connsiteY32" fmla="*/ 3775573 h 4826362"/>
              <a:gd name="connsiteX33" fmla="*/ 6077669 w 7612161"/>
              <a:gd name="connsiteY33" fmla="*/ 3746415 h 4826362"/>
              <a:gd name="connsiteX34" fmla="*/ 6095748 w 7612161"/>
              <a:gd name="connsiteY34" fmla="*/ 3651947 h 4826362"/>
              <a:gd name="connsiteX35" fmla="*/ 6178277 w 7612161"/>
              <a:gd name="connsiteY35" fmla="*/ 3662754 h 4826362"/>
              <a:gd name="connsiteX36" fmla="*/ 6181091 w 7612161"/>
              <a:gd name="connsiteY36" fmla="*/ 3572997 h 4826362"/>
              <a:gd name="connsiteX37" fmla="*/ 6257508 w 7612161"/>
              <a:gd name="connsiteY37" fmla="*/ 3608137 h 4826362"/>
              <a:gd name="connsiteX38" fmla="*/ 6248051 w 7612161"/>
              <a:gd name="connsiteY38" fmla="*/ 3671770 h 4826362"/>
              <a:gd name="connsiteX39" fmla="*/ 6346669 w 7612161"/>
              <a:gd name="connsiteY39" fmla="*/ 3649111 h 4826362"/>
              <a:gd name="connsiteX40" fmla="*/ 6392998 w 7612161"/>
              <a:gd name="connsiteY40" fmla="*/ 3574976 h 4826362"/>
              <a:gd name="connsiteX41" fmla="*/ 6588830 w 7612161"/>
              <a:gd name="connsiteY41" fmla="*/ 3666953 h 4826362"/>
              <a:gd name="connsiteX42" fmla="*/ 6669097 w 7612161"/>
              <a:gd name="connsiteY42" fmla="*/ 3452310 h 4826362"/>
              <a:gd name="connsiteX43" fmla="*/ 6984705 w 7612161"/>
              <a:gd name="connsiteY43" fmla="*/ 3598517 h 4826362"/>
              <a:gd name="connsiteX44" fmla="*/ 7183898 w 7612161"/>
              <a:gd name="connsiteY44" fmla="*/ 3716423 h 4826362"/>
              <a:gd name="connsiteX45" fmla="*/ 7547564 w 7612161"/>
              <a:gd name="connsiteY45" fmla="*/ 3959577 h 4826362"/>
              <a:gd name="connsiteX46" fmla="*/ 7612161 w 7612161"/>
              <a:gd name="connsiteY46" fmla="*/ 3887714 h 4826362"/>
              <a:gd name="connsiteX47" fmla="*/ 6233230 w 7612161"/>
              <a:gd name="connsiteY47" fmla="*/ 2767285 h 4826362"/>
              <a:gd name="connsiteX48" fmla="*/ 4588297 w 7612161"/>
              <a:gd name="connsiteY48" fmla="*/ 1642264 h 4826362"/>
              <a:gd name="connsiteX49" fmla="*/ 3810095 w 7612161"/>
              <a:gd name="connsiteY49" fmla="*/ 1198184 h 4826362"/>
              <a:gd name="connsiteX50" fmla="*/ 3481330 w 7612161"/>
              <a:gd name="connsiteY50" fmla="*/ 753553 h 4826362"/>
              <a:gd name="connsiteX51" fmla="*/ 3006983 w 7612161"/>
              <a:gd name="connsiteY51" fmla="*/ 0 h 4826362"/>
              <a:gd name="connsiteX52" fmla="*/ 2481439 w 7612161"/>
              <a:gd name="connsiteY52" fmla="*/ 1178879 h 4826362"/>
              <a:gd name="connsiteX53" fmla="*/ 2196369 w 7612161"/>
              <a:gd name="connsiteY53" fmla="*/ 1192355 h 4826362"/>
              <a:gd name="connsiteX54" fmla="*/ 1855045 w 7612161"/>
              <a:gd name="connsiteY54" fmla="*/ 1248319 h 4826362"/>
              <a:gd name="connsiteX55" fmla="*/ 1342219 w 7612161"/>
              <a:gd name="connsiteY55" fmla="*/ 1302392 h 4826362"/>
              <a:gd name="connsiteX56" fmla="*/ 786083 w 7612161"/>
              <a:gd name="connsiteY56" fmla="*/ 1280720 h 4826362"/>
              <a:gd name="connsiteX57" fmla="*/ 609197 w 7612161"/>
              <a:gd name="connsiteY57" fmla="*/ 1533911 h 4826362"/>
              <a:gd name="connsiteX58" fmla="*/ 521549 w 7612161"/>
              <a:gd name="connsiteY58" fmla="*/ 1514528 h 4826362"/>
              <a:gd name="connsiteX59" fmla="*/ 469535 w 7612161"/>
              <a:gd name="connsiteY59" fmla="*/ 1629081 h 4826362"/>
              <a:gd name="connsiteX60" fmla="*/ 62916 w 7612161"/>
              <a:gd name="connsiteY60" fmla="*/ 1444309 h 4826362"/>
              <a:gd name="connsiteX61" fmla="*/ 80874 w 7612161"/>
              <a:gd name="connsiteY61" fmla="*/ 1659072 h 4826362"/>
              <a:gd name="connsiteX62" fmla="*/ 0 w 7612161"/>
              <a:gd name="connsiteY62" fmla="*/ 1756218 h 4826362"/>
              <a:gd name="connsiteX63" fmla="*/ 6684 w 7612161"/>
              <a:gd name="connsiteY63" fmla="*/ 1966340 h 4826362"/>
              <a:gd name="connsiteX64" fmla="*/ 88013 w 7612161"/>
              <a:gd name="connsiteY64" fmla="*/ 1962634 h 4826362"/>
              <a:gd name="connsiteX65" fmla="*/ 321268 w 7612161"/>
              <a:gd name="connsiteY65" fmla="*/ 2023628 h 4826362"/>
              <a:gd name="connsiteX66" fmla="*/ 538922 w 7612161"/>
              <a:gd name="connsiteY66" fmla="*/ 2162680 h 4826362"/>
              <a:gd name="connsiteX67" fmla="*/ 478871 w 7612161"/>
              <a:gd name="connsiteY67" fmla="*/ 2312706 h 4826362"/>
              <a:gd name="connsiteX68" fmla="*/ 706270 w 7612161"/>
              <a:gd name="connsiteY68" fmla="*/ 2585803 h 4826362"/>
              <a:gd name="connsiteX0" fmla="*/ 706270 w 7612161"/>
              <a:gd name="connsiteY0" fmla="*/ 2585803 h 4826362"/>
              <a:gd name="connsiteX1" fmla="*/ 558688 w 7612161"/>
              <a:gd name="connsiteY1" fmla="*/ 2908356 h 4826362"/>
              <a:gd name="connsiteX2" fmla="*/ 1538411 w 7612161"/>
              <a:gd name="connsiteY2" fmla="*/ 3333143 h 4826362"/>
              <a:gd name="connsiteX3" fmla="*/ 1332155 w 7612161"/>
              <a:gd name="connsiteY3" fmla="*/ 3829418 h 4826362"/>
              <a:gd name="connsiteX4" fmla="*/ 1058996 w 7612161"/>
              <a:gd name="connsiteY4" fmla="*/ 4488703 h 4826362"/>
              <a:gd name="connsiteX5" fmla="*/ 1341288 w 7612161"/>
              <a:gd name="connsiteY5" fmla="*/ 4379410 h 4826362"/>
              <a:gd name="connsiteX6" fmla="*/ 1579557 w 7612161"/>
              <a:gd name="connsiteY6" fmla="*/ 4098229 h 4826362"/>
              <a:gd name="connsiteX7" fmla="*/ 1660021 w 7612161"/>
              <a:gd name="connsiteY7" fmla="*/ 4109333 h 4826362"/>
              <a:gd name="connsiteX8" fmla="*/ 1640138 w 7612161"/>
              <a:gd name="connsiteY8" fmla="*/ 4181888 h 4826362"/>
              <a:gd name="connsiteX9" fmla="*/ 1857276 w 7612161"/>
              <a:gd name="connsiteY9" fmla="*/ 4263720 h 4826362"/>
              <a:gd name="connsiteX10" fmla="*/ 2055747 w 7612161"/>
              <a:gd name="connsiteY10" fmla="*/ 4375591 h 4826362"/>
              <a:gd name="connsiteX11" fmla="*/ 2061279 w 7612161"/>
              <a:gd name="connsiteY11" fmla="*/ 4223535 h 4826362"/>
              <a:gd name="connsiteX12" fmla="*/ 2095040 w 7612161"/>
              <a:gd name="connsiteY12" fmla="*/ 4042819 h 4826362"/>
              <a:gd name="connsiteX13" fmla="*/ 2189207 w 7612161"/>
              <a:gd name="connsiteY13" fmla="*/ 3520749 h 4826362"/>
              <a:gd name="connsiteX14" fmla="*/ 3075029 w 7612161"/>
              <a:gd name="connsiteY14" fmla="*/ 4243395 h 4826362"/>
              <a:gd name="connsiteX15" fmla="*/ 3362859 w 7612161"/>
              <a:gd name="connsiteY15" fmla="*/ 4384687 h 4826362"/>
              <a:gd name="connsiteX16" fmla="*/ 3556794 w 7612161"/>
              <a:gd name="connsiteY16" fmla="*/ 4415868 h 4826362"/>
              <a:gd name="connsiteX17" fmla="*/ 3844608 w 7612161"/>
              <a:gd name="connsiteY17" fmla="*/ 4456308 h 4826362"/>
              <a:gd name="connsiteX18" fmla="*/ 4072214 w 7612161"/>
              <a:gd name="connsiteY18" fmla="*/ 4515190 h 4826362"/>
              <a:gd name="connsiteX19" fmla="*/ 4155652 w 7612161"/>
              <a:gd name="connsiteY19" fmla="*/ 4427347 h 4826362"/>
              <a:gd name="connsiteX20" fmla="*/ 4152915 w 7612161"/>
              <a:gd name="connsiteY20" fmla="*/ 4049368 h 4826362"/>
              <a:gd name="connsiteX21" fmla="*/ 4160024 w 7612161"/>
              <a:gd name="connsiteY21" fmla="*/ 3754996 h 4826362"/>
              <a:gd name="connsiteX22" fmla="*/ 4212683 w 7612161"/>
              <a:gd name="connsiteY22" fmla="*/ 3710377 h 4826362"/>
              <a:gd name="connsiteX23" fmla="*/ 4696453 w 7612161"/>
              <a:gd name="connsiteY23" fmla="*/ 4093340 h 4826362"/>
              <a:gd name="connsiteX24" fmla="*/ 5037661 w 7612161"/>
              <a:gd name="connsiteY24" fmla="*/ 4348192 h 4826362"/>
              <a:gd name="connsiteX25" fmla="*/ 5622135 w 7612161"/>
              <a:gd name="connsiteY25" fmla="*/ 4826362 h 4826362"/>
              <a:gd name="connsiteX26" fmla="*/ 5586181 w 7612161"/>
              <a:gd name="connsiteY26" fmla="*/ 4516511 h 4826362"/>
              <a:gd name="connsiteX27" fmla="*/ 5476194 w 7612161"/>
              <a:gd name="connsiteY27" fmla="*/ 4187526 h 4826362"/>
              <a:gd name="connsiteX28" fmla="*/ 5721849 w 7612161"/>
              <a:gd name="connsiteY28" fmla="*/ 4116632 h 4826362"/>
              <a:gd name="connsiteX29" fmla="*/ 6009582 w 7612161"/>
              <a:gd name="connsiteY29" fmla="*/ 4024376 h 4826362"/>
              <a:gd name="connsiteX30" fmla="*/ 6014684 w 7612161"/>
              <a:gd name="connsiteY30" fmla="*/ 3826972 h 4826362"/>
              <a:gd name="connsiteX31" fmla="*/ 6262868 w 7612161"/>
              <a:gd name="connsiteY31" fmla="*/ 3826156 h 4826362"/>
              <a:gd name="connsiteX32" fmla="*/ 6276899 w 7612161"/>
              <a:gd name="connsiteY32" fmla="*/ 3775573 h 4826362"/>
              <a:gd name="connsiteX33" fmla="*/ 6077669 w 7612161"/>
              <a:gd name="connsiteY33" fmla="*/ 3746415 h 4826362"/>
              <a:gd name="connsiteX34" fmla="*/ 6095748 w 7612161"/>
              <a:gd name="connsiteY34" fmla="*/ 3651947 h 4826362"/>
              <a:gd name="connsiteX35" fmla="*/ 6178277 w 7612161"/>
              <a:gd name="connsiteY35" fmla="*/ 3662754 h 4826362"/>
              <a:gd name="connsiteX36" fmla="*/ 6181091 w 7612161"/>
              <a:gd name="connsiteY36" fmla="*/ 3572997 h 4826362"/>
              <a:gd name="connsiteX37" fmla="*/ 6257508 w 7612161"/>
              <a:gd name="connsiteY37" fmla="*/ 3608137 h 4826362"/>
              <a:gd name="connsiteX38" fmla="*/ 6248051 w 7612161"/>
              <a:gd name="connsiteY38" fmla="*/ 3671770 h 4826362"/>
              <a:gd name="connsiteX39" fmla="*/ 6346669 w 7612161"/>
              <a:gd name="connsiteY39" fmla="*/ 3649111 h 4826362"/>
              <a:gd name="connsiteX40" fmla="*/ 6392998 w 7612161"/>
              <a:gd name="connsiteY40" fmla="*/ 3574976 h 4826362"/>
              <a:gd name="connsiteX41" fmla="*/ 6588830 w 7612161"/>
              <a:gd name="connsiteY41" fmla="*/ 3666953 h 4826362"/>
              <a:gd name="connsiteX42" fmla="*/ 6669097 w 7612161"/>
              <a:gd name="connsiteY42" fmla="*/ 3452310 h 4826362"/>
              <a:gd name="connsiteX43" fmla="*/ 6984705 w 7612161"/>
              <a:gd name="connsiteY43" fmla="*/ 3598517 h 4826362"/>
              <a:gd name="connsiteX44" fmla="*/ 7183898 w 7612161"/>
              <a:gd name="connsiteY44" fmla="*/ 3716423 h 4826362"/>
              <a:gd name="connsiteX45" fmla="*/ 7547564 w 7612161"/>
              <a:gd name="connsiteY45" fmla="*/ 3959577 h 4826362"/>
              <a:gd name="connsiteX46" fmla="*/ 7612161 w 7612161"/>
              <a:gd name="connsiteY46" fmla="*/ 3887714 h 4826362"/>
              <a:gd name="connsiteX47" fmla="*/ 6233230 w 7612161"/>
              <a:gd name="connsiteY47" fmla="*/ 2767285 h 4826362"/>
              <a:gd name="connsiteX48" fmla="*/ 4588297 w 7612161"/>
              <a:gd name="connsiteY48" fmla="*/ 1642264 h 4826362"/>
              <a:gd name="connsiteX49" fmla="*/ 3810095 w 7612161"/>
              <a:gd name="connsiteY49" fmla="*/ 1198184 h 4826362"/>
              <a:gd name="connsiteX50" fmla="*/ 3481330 w 7612161"/>
              <a:gd name="connsiteY50" fmla="*/ 753553 h 4826362"/>
              <a:gd name="connsiteX51" fmla="*/ 3006983 w 7612161"/>
              <a:gd name="connsiteY51" fmla="*/ 0 h 4826362"/>
              <a:gd name="connsiteX52" fmla="*/ 2481439 w 7612161"/>
              <a:gd name="connsiteY52" fmla="*/ 1178879 h 4826362"/>
              <a:gd name="connsiteX53" fmla="*/ 2196369 w 7612161"/>
              <a:gd name="connsiteY53" fmla="*/ 1192355 h 4826362"/>
              <a:gd name="connsiteX54" fmla="*/ 1855045 w 7612161"/>
              <a:gd name="connsiteY54" fmla="*/ 1248319 h 4826362"/>
              <a:gd name="connsiteX55" fmla="*/ 1342219 w 7612161"/>
              <a:gd name="connsiteY55" fmla="*/ 1302392 h 4826362"/>
              <a:gd name="connsiteX56" fmla="*/ 786083 w 7612161"/>
              <a:gd name="connsiteY56" fmla="*/ 1280720 h 4826362"/>
              <a:gd name="connsiteX57" fmla="*/ 609197 w 7612161"/>
              <a:gd name="connsiteY57" fmla="*/ 1533911 h 4826362"/>
              <a:gd name="connsiteX58" fmla="*/ 521549 w 7612161"/>
              <a:gd name="connsiteY58" fmla="*/ 1514528 h 4826362"/>
              <a:gd name="connsiteX59" fmla="*/ 469535 w 7612161"/>
              <a:gd name="connsiteY59" fmla="*/ 1629081 h 4826362"/>
              <a:gd name="connsiteX60" fmla="*/ 62916 w 7612161"/>
              <a:gd name="connsiteY60" fmla="*/ 1444309 h 4826362"/>
              <a:gd name="connsiteX61" fmla="*/ 80874 w 7612161"/>
              <a:gd name="connsiteY61" fmla="*/ 1659072 h 4826362"/>
              <a:gd name="connsiteX62" fmla="*/ 0 w 7612161"/>
              <a:gd name="connsiteY62" fmla="*/ 1756218 h 4826362"/>
              <a:gd name="connsiteX63" fmla="*/ 6684 w 7612161"/>
              <a:gd name="connsiteY63" fmla="*/ 1966340 h 4826362"/>
              <a:gd name="connsiteX64" fmla="*/ 88013 w 7612161"/>
              <a:gd name="connsiteY64" fmla="*/ 1962634 h 4826362"/>
              <a:gd name="connsiteX65" fmla="*/ 321268 w 7612161"/>
              <a:gd name="connsiteY65" fmla="*/ 2023628 h 4826362"/>
              <a:gd name="connsiteX66" fmla="*/ 538922 w 7612161"/>
              <a:gd name="connsiteY66" fmla="*/ 2162680 h 4826362"/>
              <a:gd name="connsiteX67" fmla="*/ 478871 w 7612161"/>
              <a:gd name="connsiteY67" fmla="*/ 2312706 h 4826362"/>
              <a:gd name="connsiteX68" fmla="*/ 706270 w 7612161"/>
              <a:gd name="connsiteY68" fmla="*/ 2585803 h 4826362"/>
              <a:gd name="connsiteX0" fmla="*/ 706270 w 7612161"/>
              <a:gd name="connsiteY0" fmla="*/ 2585803 h 4831135"/>
              <a:gd name="connsiteX1" fmla="*/ 558688 w 7612161"/>
              <a:gd name="connsiteY1" fmla="*/ 2908356 h 4831135"/>
              <a:gd name="connsiteX2" fmla="*/ 1538411 w 7612161"/>
              <a:gd name="connsiteY2" fmla="*/ 3333143 h 4831135"/>
              <a:gd name="connsiteX3" fmla="*/ 1332155 w 7612161"/>
              <a:gd name="connsiteY3" fmla="*/ 3829418 h 4831135"/>
              <a:gd name="connsiteX4" fmla="*/ 1058996 w 7612161"/>
              <a:gd name="connsiteY4" fmla="*/ 4488703 h 4831135"/>
              <a:gd name="connsiteX5" fmla="*/ 1341288 w 7612161"/>
              <a:gd name="connsiteY5" fmla="*/ 4379410 h 4831135"/>
              <a:gd name="connsiteX6" fmla="*/ 1579557 w 7612161"/>
              <a:gd name="connsiteY6" fmla="*/ 4098229 h 4831135"/>
              <a:gd name="connsiteX7" fmla="*/ 1660021 w 7612161"/>
              <a:gd name="connsiteY7" fmla="*/ 4109333 h 4831135"/>
              <a:gd name="connsiteX8" fmla="*/ 1640138 w 7612161"/>
              <a:gd name="connsiteY8" fmla="*/ 4181888 h 4831135"/>
              <a:gd name="connsiteX9" fmla="*/ 1857276 w 7612161"/>
              <a:gd name="connsiteY9" fmla="*/ 4263720 h 4831135"/>
              <a:gd name="connsiteX10" fmla="*/ 2055747 w 7612161"/>
              <a:gd name="connsiteY10" fmla="*/ 4375591 h 4831135"/>
              <a:gd name="connsiteX11" fmla="*/ 2061279 w 7612161"/>
              <a:gd name="connsiteY11" fmla="*/ 4223535 h 4831135"/>
              <a:gd name="connsiteX12" fmla="*/ 2095040 w 7612161"/>
              <a:gd name="connsiteY12" fmla="*/ 4042819 h 4831135"/>
              <a:gd name="connsiteX13" fmla="*/ 2189207 w 7612161"/>
              <a:gd name="connsiteY13" fmla="*/ 3520749 h 4831135"/>
              <a:gd name="connsiteX14" fmla="*/ 3075029 w 7612161"/>
              <a:gd name="connsiteY14" fmla="*/ 4243395 h 4831135"/>
              <a:gd name="connsiteX15" fmla="*/ 3362859 w 7612161"/>
              <a:gd name="connsiteY15" fmla="*/ 4384687 h 4831135"/>
              <a:gd name="connsiteX16" fmla="*/ 3556794 w 7612161"/>
              <a:gd name="connsiteY16" fmla="*/ 4415868 h 4831135"/>
              <a:gd name="connsiteX17" fmla="*/ 3844608 w 7612161"/>
              <a:gd name="connsiteY17" fmla="*/ 4456308 h 4831135"/>
              <a:gd name="connsiteX18" fmla="*/ 4072214 w 7612161"/>
              <a:gd name="connsiteY18" fmla="*/ 4515190 h 4831135"/>
              <a:gd name="connsiteX19" fmla="*/ 4155652 w 7612161"/>
              <a:gd name="connsiteY19" fmla="*/ 4427347 h 4831135"/>
              <a:gd name="connsiteX20" fmla="*/ 4152915 w 7612161"/>
              <a:gd name="connsiteY20" fmla="*/ 4049368 h 4831135"/>
              <a:gd name="connsiteX21" fmla="*/ 4160024 w 7612161"/>
              <a:gd name="connsiteY21" fmla="*/ 3754996 h 4831135"/>
              <a:gd name="connsiteX22" fmla="*/ 4212683 w 7612161"/>
              <a:gd name="connsiteY22" fmla="*/ 3710377 h 4831135"/>
              <a:gd name="connsiteX23" fmla="*/ 4696453 w 7612161"/>
              <a:gd name="connsiteY23" fmla="*/ 4093340 h 4831135"/>
              <a:gd name="connsiteX24" fmla="*/ 5037661 w 7612161"/>
              <a:gd name="connsiteY24" fmla="*/ 4348192 h 4831135"/>
              <a:gd name="connsiteX25" fmla="*/ 5612589 w 7612161"/>
              <a:gd name="connsiteY25" fmla="*/ 4831135 h 4831135"/>
              <a:gd name="connsiteX26" fmla="*/ 5586181 w 7612161"/>
              <a:gd name="connsiteY26" fmla="*/ 4516511 h 4831135"/>
              <a:gd name="connsiteX27" fmla="*/ 5476194 w 7612161"/>
              <a:gd name="connsiteY27" fmla="*/ 4187526 h 4831135"/>
              <a:gd name="connsiteX28" fmla="*/ 5721849 w 7612161"/>
              <a:gd name="connsiteY28" fmla="*/ 4116632 h 4831135"/>
              <a:gd name="connsiteX29" fmla="*/ 6009582 w 7612161"/>
              <a:gd name="connsiteY29" fmla="*/ 4024376 h 4831135"/>
              <a:gd name="connsiteX30" fmla="*/ 6014684 w 7612161"/>
              <a:gd name="connsiteY30" fmla="*/ 3826972 h 4831135"/>
              <a:gd name="connsiteX31" fmla="*/ 6262868 w 7612161"/>
              <a:gd name="connsiteY31" fmla="*/ 3826156 h 4831135"/>
              <a:gd name="connsiteX32" fmla="*/ 6276899 w 7612161"/>
              <a:gd name="connsiteY32" fmla="*/ 3775573 h 4831135"/>
              <a:gd name="connsiteX33" fmla="*/ 6077669 w 7612161"/>
              <a:gd name="connsiteY33" fmla="*/ 3746415 h 4831135"/>
              <a:gd name="connsiteX34" fmla="*/ 6095748 w 7612161"/>
              <a:gd name="connsiteY34" fmla="*/ 3651947 h 4831135"/>
              <a:gd name="connsiteX35" fmla="*/ 6178277 w 7612161"/>
              <a:gd name="connsiteY35" fmla="*/ 3662754 h 4831135"/>
              <a:gd name="connsiteX36" fmla="*/ 6181091 w 7612161"/>
              <a:gd name="connsiteY36" fmla="*/ 3572997 h 4831135"/>
              <a:gd name="connsiteX37" fmla="*/ 6257508 w 7612161"/>
              <a:gd name="connsiteY37" fmla="*/ 3608137 h 4831135"/>
              <a:gd name="connsiteX38" fmla="*/ 6248051 w 7612161"/>
              <a:gd name="connsiteY38" fmla="*/ 3671770 h 4831135"/>
              <a:gd name="connsiteX39" fmla="*/ 6346669 w 7612161"/>
              <a:gd name="connsiteY39" fmla="*/ 3649111 h 4831135"/>
              <a:gd name="connsiteX40" fmla="*/ 6392998 w 7612161"/>
              <a:gd name="connsiteY40" fmla="*/ 3574976 h 4831135"/>
              <a:gd name="connsiteX41" fmla="*/ 6588830 w 7612161"/>
              <a:gd name="connsiteY41" fmla="*/ 3666953 h 4831135"/>
              <a:gd name="connsiteX42" fmla="*/ 6669097 w 7612161"/>
              <a:gd name="connsiteY42" fmla="*/ 3452310 h 4831135"/>
              <a:gd name="connsiteX43" fmla="*/ 6984705 w 7612161"/>
              <a:gd name="connsiteY43" fmla="*/ 3598517 h 4831135"/>
              <a:gd name="connsiteX44" fmla="*/ 7183898 w 7612161"/>
              <a:gd name="connsiteY44" fmla="*/ 3716423 h 4831135"/>
              <a:gd name="connsiteX45" fmla="*/ 7547564 w 7612161"/>
              <a:gd name="connsiteY45" fmla="*/ 3959577 h 4831135"/>
              <a:gd name="connsiteX46" fmla="*/ 7612161 w 7612161"/>
              <a:gd name="connsiteY46" fmla="*/ 3887714 h 4831135"/>
              <a:gd name="connsiteX47" fmla="*/ 6233230 w 7612161"/>
              <a:gd name="connsiteY47" fmla="*/ 2767285 h 4831135"/>
              <a:gd name="connsiteX48" fmla="*/ 4588297 w 7612161"/>
              <a:gd name="connsiteY48" fmla="*/ 1642264 h 4831135"/>
              <a:gd name="connsiteX49" fmla="*/ 3810095 w 7612161"/>
              <a:gd name="connsiteY49" fmla="*/ 1198184 h 4831135"/>
              <a:gd name="connsiteX50" fmla="*/ 3481330 w 7612161"/>
              <a:gd name="connsiteY50" fmla="*/ 753553 h 4831135"/>
              <a:gd name="connsiteX51" fmla="*/ 3006983 w 7612161"/>
              <a:gd name="connsiteY51" fmla="*/ 0 h 4831135"/>
              <a:gd name="connsiteX52" fmla="*/ 2481439 w 7612161"/>
              <a:gd name="connsiteY52" fmla="*/ 1178879 h 4831135"/>
              <a:gd name="connsiteX53" fmla="*/ 2196369 w 7612161"/>
              <a:gd name="connsiteY53" fmla="*/ 1192355 h 4831135"/>
              <a:gd name="connsiteX54" fmla="*/ 1855045 w 7612161"/>
              <a:gd name="connsiteY54" fmla="*/ 1248319 h 4831135"/>
              <a:gd name="connsiteX55" fmla="*/ 1342219 w 7612161"/>
              <a:gd name="connsiteY55" fmla="*/ 1302392 h 4831135"/>
              <a:gd name="connsiteX56" fmla="*/ 786083 w 7612161"/>
              <a:gd name="connsiteY56" fmla="*/ 1280720 h 4831135"/>
              <a:gd name="connsiteX57" fmla="*/ 609197 w 7612161"/>
              <a:gd name="connsiteY57" fmla="*/ 1533911 h 4831135"/>
              <a:gd name="connsiteX58" fmla="*/ 521549 w 7612161"/>
              <a:gd name="connsiteY58" fmla="*/ 1514528 h 4831135"/>
              <a:gd name="connsiteX59" fmla="*/ 469535 w 7612161"/>
              <a:gd name="connsiteY59" fmla="*/ 1629081 h 4831135"/>
              <a:gd name="connsiteX60" fmla="*/ 62916 w 7612161"/>
              <a:gd name="connsiteY60" fmla="*/ 1444309 h 4831135"/>
              <a:gd name="connsiteX61" fmla="*/ 80874 w 7612161"/>
              <a:gd name="connsiteY61" fmla="*/ 1659072 h 4831135"/>
              <a:gd name="connsiteX62" fmla="*/ 0 w 7612161"/>
              <a:gd name="connsiteY62" fmla="*/ 1756218 h 4831135"/>
              <a:gd name="connsiteX63" fmla="*/ 6684 w 7612161"/>
              <a:gd name="connsiteY63" fmla="*/ 1966340 h 4831135"/>
              <a:gd name="connsiteX64" fmla="*/ 88013 w 7612161"/>
              <a:gd name="connsiteY64" fmla="*/ 1962634 h 4831135"/>
              <a:gd name="connsiteX65" fmla="*/ 321268 w 7612161"/>
              <a:gd name="connsiteY65" fmla="*/ 2023628 h 4831135"/>
              <a:gd name="connsiteX66" fmla="*/ 538922 w 7612161"/>
              <a:gd name="connsiteY66" fmla="*/ 2162680 h 4831135"/>
              <a:gd name="connsiteX67" fmla="*/ 478871 w 7612161"/>
              <a:gd name="connsiteY67" fmla="*/ 2312706 h 4831135"/>
              <a:gd name="connsiteX68" fmla="*/ 706270 w 7612161"/>
              <a:gd name="connsiteY68" fmla="*/ 2585803 h 4831135"/>
              <a:gd name="connsiteX0" fmla="*/ 706270 w 7612161"/>
              <a:gd name="connsiteY0" fmla="*/ 2585803 h 4832063"/>
              <a:gd name="connsiteX1" fmla="*/ 558688 w 7612161"/>
              <a:gd name="connsiteY1" fmla="*/ 2908356 h 4832063"/>
              <a:gd name="connsiteX2" fmla="*/ 1538411 w 7612161"/>
              <a:gd name="connsiteY2" fmla="*/ 3333143 h 4832063"/>
              <a:gd name="connsiteX3" fmla="*/ 1332155 w 7612161"/>
              <a:gd name="connsiteY3" fmla="*/ 3829418 h 4832063"/>
              <a:gd name="connsiteX4" fmla="*/ 1058996 w 7612161"/>
              <a:gd name="connsiteY4" fmla="*/ 4488703 h 4832063"/>
              <a:gd name="connsiteX5" fmla="*/ 1341288 w 7612161"/>
              <a:gd name="connsiteY5" fmla="*/ 4379410 h 4832063"/>
              <a:gd name="connsiteX6" fmla="*/ 1579557 w 7612161"/>
              <a:gd name="connsiteY6" fmla="*/ 4098229 h 4832063"/>
              <a:gd name="connsiteX7" fmla="*/ 1660021 w 7612161"/>
              <a:gd name="connsiteY7" fmla="*/ 4109333 h 4832063"/>
              <a:gd name="connsiteX8" fmla="*/ 1640138 w 7612161"/>
              <a:gd name="connsiteY8" fmla="*/ 4181888 h 4832063"/>
              <a:gd name="connsiteX9" fmla="*/ 1857276 w 7612161"/>
              <a:gd name="connsiteY9" fmla="*/ 4263720 h 4832063"/>
              <a:gd name="connsiteX10" fmla="*/ 2055747 w 7612161"/>
              <a:gd name="connsiteY10" fmla="*/ 4375591 h 4832063"/>
              <a:gd name="connsiteX11" fmla="*/ 2061279 w 7612161"/>
              <a:gd name="connsiteY11" fmla="*/ 4223535 h 4832063"/>
              <a:gd name="connsiteX12" fmla="*/ 2095040 w 7612161"/>
              <a:gd name="connsiteY12" fmla="*/ 4042819 h 4832063"/>
              <a:gd name="connsiteX13" fmla="*/ 2189207 w 7612161"/>
              <a:gd name="connsiteY13" fmla="*/ 3520749 h 4832063"/>
              <a:gd name="connsiteX14" fmla="*/ 3075029 w 7612161"/>
              <a:gd name="connsiteY14" fmla="*/ 4243395 h 4832063"/>
              <a:gd name="connsiteX15" fmla="*/ 3362859 w 7612161"/>
              <a:gd name="connsiteY15" fmla="*/ 4384687 h 4832063"/>
              <a:gd name="connsiteX16" fmla="*/ 3556794 w 7612161"/>
              <a:gd name="connsiteY16" fmla="*/ 4415868 h 4832063"/>
              <a:gd name="connsiteX17" fmla="*/ 3844608 w 7612161"/>
              <a:gd name="connsiteY17" fmla="*/ 4456308 h 4832063"/>
              <a:gd name="connsiteX18" fmla="*/ 4072214 w 7612161"/>
              <a:gd name="connsiteY18" fmla="*/ 4515190 h 4832063"/>
              <a:gd name="connsiteX19" fmla="*/ 4155652 w 7612161"/>
              <a:gd name="connsiteY19" fmla="*/ 4427347 h 4832063"/>
              <a:gd name="connsiteX20" fmla="*/ 4152915 w 7612161"/>
              <a:gd name="connsiteY20" fmla="*/ 4049368 h 4832063"/>
              <a:gd name="connsiteX21" fmla="*/ 4160024 w 7612161"/>
              <a:gd name="connsiteY21" fmla="*/ 3754996 h 4832063"/>
              <a:gd name="connsiteX22" fmla="*/ 4212683 w 7612161"/>
              <a:gd name="connsiteY22" fmla="*/ 3710377 h 4832063"/>
              <a:gd name="connsiteX23" fmla="*/ 4696453 w 7612161"/>
              <a:gd name="connsiteY23" fmla="*/ 4093340 h 4832063"/>
              <a:gd name="connsiteX24" fmla="*/ 5037661 w 7612161"/>
              <a:gd name="connsiteY24" fmla="*/ 4348192 h 4832063"/>
              <a:gd name="connsiteX25" fmla="*/ 5354343 w 7612161"/>
              <a:gd name="connsiteY25" fmla="*/ 4604076 h 4832063"/>
              <a:gd name="connsiteX26" fmla="*/ 5612589 w 7612161"/>
              <a:gd name="connsiteY26" fmla="*/ 4831135 h 4832063"/>
              <a:gd name="connsiteX27" fmla="*/ 5586181 w 7612161"/>
              <a:gd name="connsiteY27" fmla="*/ 4516511 h 4832063"/>
              <a:gd name="connsiteX28" fmla="*/ 5476194 w 7612161"/>
              <a:gd name="connsiteY28" fmla="*/ 4187526 h 4832063"/>
              <a:gd name="connsiteX29" fmla="*/ 5721849 w 7612161"/>
              <a:gd name="connsiteY29" fmla="*/ 4116632 h 4832063"/>
              <a:gd name="connsiteX30" fmla="*/ 6009582 w 7612161"/>
              <a:gd name="connsiteY30" fmla="*/ 4024376 h 4832063"/>
              <a:gd name="connsiteX31" fmla="*/ 6014684 w 7612161"/>
              <a:gd name="connsiteY31" fmla="*/ 3826972 h 4832063"/>
              <a:gd name="connsiteX32" fmla="*/ 6262868 w 7612161"/>
              <a:gd name="connsiteY32" fmla="*/ 3826156 h 4832063"/>
              <a:gd name="connsiteX33" fmla="*/ 6276899 w 7612161"/>
              <a:gd name="connsiteY33" fmla="*/ 3775573 h 4832063"/>
              <a:gd name="connsiteX34" fmla="*/ 6077669 w 7612161"/>
              <a:gd name="connsiteY34" fmla="*/ 3746415 h 4832063"/>
              <a:gd name="connsiteX35" fmla="*/ 6095748 w 7612161"/>
              <a:gd name="connsiteY35" fmla="*/ 3651947 h 4832063"/>
              <a:gd name="connsiteX36" fmla="*/ 6178277 w 7612161"/>
              <a:gd name="connsiteY36" fmla="*/ 3662754 h 4832063"/>
              <a:gd name="connsiteX37" fmla="*/ 6181091 w 7612161"/>
              <a:gd name="connsiteY37" fmla="*/ 3572997 h 4832063"/>
              <a:gd name="connsiteX38" fmla="*/ 6257508 w 7612161"/>
              <a:gd name="connsiteY38" fmla="*/ 3608137 h 4832063"/>
              <a:gd name="connsiteX39" fmla="*/ 6248051 w 7612161"/>
              <a:gd name="connsiteY39" fmla="*/ 3671770 h 4832063"/>
              <a:gd name="connsiteX40" fmla="*/ 6346669 w 7612161"/>
              <a:gd name="connsiteY40" fmla="*/ 3649111 h 4832063"/>
              <a:gd name="connsiteX41" fmla="*/ 6392998 w 7612161"/>
              <a:gd name="connsiteY41" fmla="*/ 3574976 h 4832063"/>
              <a:gd name="connsiteX42" fmla="*/ 6588830 w 7612161"/>
              <a:gd name="connsiteY42" fmla="*/ 3666953 h 4832063"/>
              <a:gd name="connsiteX43" fmla="*/ 6669097 w 7612161"/>
              <a:gd name="connsiteY43" fmla="*/ 3452310 h 4832063"/>
              <a:gd name="connsiteX44" fmla="*/ 6984705 w 7612161"/>
              <a:gd name="connsiteY44" fmla="*/ 3598517 h 4832063"/>
              <a:gd name="connsiteX45" fmla="*/ 7183898 w 7612161"/>
              <a:gd name="connsiteY45" fmla="*/ 3716423 h 4832063"/>
              <a:gd name="connsiteX46" fmla="*/ 7547564 w 7612161"/>
              <a:gd name="connsiteY46" fmla="*/ 3959577 h 4832063"/>
              <a:gd name="connsiteX47" fmla="*/ 7612161 w 7612161"/>
              <a:gd name="connsiteY47" fmla="*/ 3887714 h 4832063"/>
              <a:gd name="connsiteX48" fmla="*/ 6233230 w 7612161"/>
              <a:gd name="connsiteY48" fmla="*/ 2767285 h 4832063"/>
              <a:gd name="connsiteX49" fmla="*/ 4588297 w 7612161"/>
              <a:gd name="connsiteY49" fmla="*/ 1642264 h 4832063"/>
              <a:gd name="connsiteX50" fmla="*/ 3810095 w 7612161"/>
              <a:gd name="connsiteY50" fmla="*/ 1198184 h 4832063"/>
              <a:gd name="connsiteX51" fmla="*/ 3481330 w 7612161"/>
              <a:gd name="connsiteY51" fmla="*/ 753553 h 4832063"/>
              <a:gd name="connsiteX52" fmla="*/ 3006983 w 7612161"/>
              <a:gd name="connsiteY52" fmla="*/ 0 h 4832063"/>
              <a:gd name="connsiteX53" fmla="*/ 2481439 w 7612161"/>
              <a:gd name="connsiteY53" fmla="*/ 1178879 h 4832063"/>
              <a:gd name="connsiteX54" fmla="*/ 2196369 w 7612161"/>
              <a:gd name="connsiteY54" fmla="*/ 1192355 h 4832063"/>
              <a:gd name="connsiteX55" fmla="*/ 1855045 w 7612161"/>
              <a:gd name="connsiteY55" fmla="*/ 1248319 h 4832063"/>
              <a:gd name="connsiteX56" fmla="*/ 1342219 w 7612161"/>
              <a:gd name="connsiteY56" fmla="*/ 1302392 h 4832063"/>
              <a:gd name="connsiteX57" fmla="*/ 786083 w 7612161"/>
              <a:gd name="connsiteY57" fmla="*/ 1280720 h 4832063"/>
              <a:gd name="connsiteX58" fmla="*/ 609197 w 7612161"/>
              <a:gd name="connsiteY58" fmla="*/ 1533911 h 4832063"/>
              <a:gd name="connsiteX59" fmla="*/ 521549 w 7612161"/>
              <a:gd name="connsiteY59" fmla="*/ 1514528 h 4832063"/>
              <a:gd name="connsiteX60" fmla="*/ 469535 w 7612161"/>
              <a:gd name="connsiteY60" fmla="*/ 1629081 h 4832063"/>
              <a:gd name="connsiteX61" fmla="*/ 62916 w 7612161"/>
              <a:gd name="connsiteY61" fmla="*/ 1444309 h 4832063"/>
              <a:gd name="connsiteX62" fmla="*/ 80874 w 7612161"/>
              <a:gd name="connsiteY62" fmla="*/ 1659072 h 4832063"/>
              <a:gd name="connsiteX63" fmla="*/ 0 w 7612161"/>
              <a:gd name="connsiteY63" fmla="*/ 1756218 h 4832063"/>
              <a:gd name="connsiteX64" fmla="*/ 6684 w 7612161"/>
              <a:gd name="connsiteY64" fmla="*/ 1966340 h 4832063"/>
              <a:gd name="connsiteX65" fmla="*/ 88013 w 7612161"/>
              <a:gd name="connsiteY65" fmla="*/ 1962634 h 4832063"/>
              <a:gd name="connsiteX66" fmla="*/ 321268 w 7612161"/>
              <a:gd name="connsiteY66" fmla="*/ 2023628 h 4832063"/>
              <a:gd name="connsiteX67" fmla="*/ 538922 w 7612161"/>
              <a:gd name="connsiteY67" fmla="*/ 2162680 h 4832063"/>
              <a:gd name="connsiteX68" fmla="*/ 478871 w 7612161"/>
              <a:gd name="connsiteY68" fmla="*/ 2312706 h 4832063"/>
              <a:gd name="connsiteX69" fmla="*/ 706270 w 7612161"/>
              <a:gd name="connsiteY69" fmla="*/ 2585803 h 4832063"/>
              <a:gd name="connsiteX0" fmla="*/ 706270 w 7612161"/>
              <a:gd name="connsiteY0" fmla="*/ 2585803 h 4832063"/>
              <a:gd name="connsiteX1" fmla="*/ 558688 w 7612161"/>
              <a:gd name="connsiteY1" fmla="*/ 2908356 h 4832063"/>
              <a:gd name="connsiteX2" fmla="*/ 1538411 w 7612161"/>
              <a:gd name="connsiteY2" fmla="*/ 3333143 h 4832063"/>
              <a:gd name="connsiteX3" fmla="*/ 1332155 w 7612161"/>
              <a:gd name="connsiteY3" fmla="*/ 3829418 h 4832063"/>
              <a:gd name="connsiteX4" fmla="*/ 1058996 w 7612161"/>
              <a:gd name="connsiteY4" fmla="*/ 4488703 h 4832063"/>
              <a:gd name="connsiteX5" fmla="*/ 1341288 w 7612161"/>
              <a:gd name="connsiteY5" fmla="*/ 4379410 h 4832063"/>
              <a:gd name="connsiteX6" fmla="*/ 1579557 w 7612161"/>
              <a:gd name="connsiteY6" fmla="*/ 4098229 h 4832063"/>
              <a:gd name="connsiteX7" fmla="*/ 1660021 w 7612161"/>
              <a:gd name="connsiteY7" fmla="*/ 4109333 h 4832063"/>
              <a:gd name="connsiteX8" fmla="*/ 1640138 w 7612161"/>
              <a:gd name="connsiteY8" fmla="*/ 4181888 h 4832063"/>
              <a:gd name="connsiteX9" fmla="*/ 1857276 w 7612161"/>
              <a:gd name="connsiteY9" fmla="*/ 4263720 h 4832063"/>
              <a:gd name="connsiteX10" fmla="*/ 2055747 w 7612161"/>
              <a:gd name="connsiteY10" fmla="*/ 4375591 h 4832063"/>
              <a:gd name="connsiteX11" fmla="*/ 2061279 w 7612161"/>
              <a:gd name="connsiteY11" fmla="*/ 4223535 h 4832063"/>
              <a:gd name="connsiteX12" fmla="*/ 2095040 w 7612161"/>
              <a:gd name="connsiteY12" fmla="*/ 4042819 h 4832063"/>
              <a:gd name="connsiteX13" fmla="*/ 2189207 w 7612161"/>
              <a:gd name="connsiteY13" fmla="*/ 3520749 h 4832063"/>
              <a:gd name="connsiteX14" fmla="*/ 3075029 w 7612161"/>
              <a:gd name="connsiteY14" fmla="*/ 4243395 h 4832063"/>
              <a:gd name="connsiteX15" fmla="*/ 3362859 w 7612161"/>
              <a:gd name="connsiteY15" fmla="*/ 4384687 h 4832063"/>
              <a:gd name="connsiteX16" fmla="*/ 3556794 w 7612161"/>
              <a:gd name="connsiteY16" fmla="*/ 4415868 h 4832063"/>
              <a:gd name="connsiteX17" fmla="*/ 3844608 w 7612161"/>
              <a:gd name="connsiteY17" fmla="*/ 4456308 h 4832063"/>
              <a:gd name="connsiteX18" fmla="*/ 4072214 w 7612161"/>
              <a:gd name="connsiteY18" fmla="*/ 4515190 h 4832063"/>
              <a:gd name="connsiteX19" fmla="*/ 4155652 w 7612161"/>
              <a:gd name="connsiteY19" fmla="*/ 4427347 h 4832063"/>
              <a:gd name="connsiteX20" fmla="*/ 4152915 w 7612161"/>
              <a:gd name="connsiteY20" fmla="*/ 4049368 h 4832063"/>
              <a:gd name="connsiteX21" fmla="*/ 4160024 w 7612161"/>
              <a:gd name="connsiteY21" fmla="*/ 3754996 h 4832063"/>
              <a:gd name="connsiteX22" fmla="*/ 4212683 w 7612161"/>
              <a:gd name="connsiteY22" fmla="*/ 3710377 h 4832063"/>
              <a:gd name="connsiteX23" fmla="*/ 4696453 w 7612161"/>
              <a:gd name="connsiteY23" fmla="*/ 4093340 h 4832063"/>
              <a:gd name="connsiteX24" fmla="*/ 5037661 w 7612161"/>
              <a:gd name="connsiteY24" fmla="*/ 4348192 h 4832063"/>
              <a:gd name="connsiteX25" fmla="*/ 5354343 w 7612161"/>
              <a:gd name="connsiteY25" fmla="*/ 4604076 h 4832063"/>
              <a:gd name="connsiteX26" fmla="*/ 5612589 w 7612161"/>
              <a:gd name="connsiteY26" fmla="*/ 4831135 h 4832063"/>
              <a:gd name="connsiteX27" fmla="*/ 5586181 w 7612161"/>
              <a:gd name="connsiteY27" fmla="*/ 4516511 h 4832063"/>
              <a:gd name="connsiteX28" fmla="*/ 5476194 w 7612161"/>
              <a:gd name="connsiteY28" fmla="*/ 4187526 h 4832063"/>
              <a:gd name="connsiteX29" fmla="*/ 5721849 w 7612161"/>
              <a:gd name="connsiteY29" fmla="*/ 4116632 h 4832063"/>
              <a:gd name="connsiteX30" fmla="*/ 6009582 w 7612161"/>
              <a:gd name="connsiteY30" fmla="*/ 4024376 h 4832063"/>
              <a:gd name="connsiteX31" fmla="*/ 6014684 w 7612161"/>
              <a:gd name="connsiteY31" fmla="*/ 3826972 h 4832063"/>
              <a:gd name="connsiteX32" fmla="*/ 6262868 w 7612161"/>
              <a:gd name="connsiteY32" fmla="*/ 3826156 h 4832063"/>
              <a:gd name="connsiteX33" fmla="*/ 6276899 w 7612161"/>
              <a:gd name="connsiteY33" fmla="*/ 3775573 h 4832063"/>
              <a:gd name="connsiteX34" fmla="*/ 6077669 w 7612161"/>
              <a:gd name="connsiteY34" fmla="*/ 3746415 h 4832063"/>
              <a:gd name="connsiteX35" fmla="*/ 6095748 w 7612161"/>
              <a:gd name="connsiteY35" fmla="*/ 3651947 h 4832063"/>
              <a:gd name="connsiteX36" fmla="*/ 6178277 w 7612161"/>
              <a:gd name="connsiteY36" fmla="*/ 3662754 h 4832063"/>
              <a:gd name="connsiteX37" fmla="*/ 6181091 w 7612161"/>
              <a:gd name="connsiteY37" fmla="*/ 3572997 h 4832063"/>
              <a:gd name="connsiteX38" fmla="*/ 6257508 w 7612161"/>
              <a:gd name="connsiteY38" fmla="*/ 3608137 h 4832063"/>
              <a:gd name="connsiteX39" fmla="*/ 6248051 w 7612161"/>
              <a:gd name="connsiteY39" fmla="*/ 3671770 h 4832063"/>
              <a:gd name="connsiteX40" fmla="*/ 6346669 w 7612161"/>
              <a:gd name="connsiteY40" fmla="*/ 3649111 h 4832063"/>
              <a:gd name="connsiteX41" fmla="*/ 6392998 w 7612161"/>
              <a:gd name="connsiteY41" fmla="*/ 3574976 h 4832063"/>
              <a:gd name="connsiteX42" fmla="*/ 6588830 w 7612161"/>
              <a:gd name="connsiteY42" fmla="*/ 3666953 h 4832063"/>
              <a:gd name="connsiteX43" fmla="*/ 6592728 w 7612161"/>
              <a:gd name="connsiteY43" fmla="*/ 3437990 h 4832063"/>
              <a:gd name="connsiteX44" fmla="*/ 6984705 w 7612161"/>
              <a:gd name="connsiteY44" fmla="*/ 3598517 h 4832063"/>
              <a:gd name="connsiteX45" fmla="*/ 7183898 w 7612161"/>
              <a:gd name="connsiteY45" fmla="*/ 3716423 h 4832063"/>
              <a:gd name="connsiteX46" fmla="*/ 7547564 w 7612161"/>
              <a:gd name="connsiteY46" fmla="*/ 3959577 h 4832063"/>
              <a:gd name="connsiteX47" fmla="*/ 7612161 w 7612161"/>
              <a:gd name="connsiteY47" fmla="*/ 3887714 h 4832063"/>
              <a:gd name="connsiteX48" fmla="*/ 6233230 w 7612161"/>
              <a:gd name="connsiteY48" fmla="*/ 2767285 h 4832063"/>
              <a:gd name="connsiteX49" fmla="*/ 4588297 w 7612161"/>
              <a:gd name="connsiteY49" fmla="*/ 1642264 h 4832063"/>
              <a:gd name="connsiteX50" fmla="*/ 3810095 w 7612161"/>
              <a:gd name="connsiteY50" fmla="*/ 1198184 h 4832063"/>
              <a:gd name="connsiteX51" fmla="*/ 3481330 w 7612161"/>
              <a:gd name="connsiteY51" fmla="*/ 753553 h 4832063"/>
              <a:gd name="connsiteX52" fmla="*/ 3006983 w 7612161"/>
              <a:gd name="connsiteY52" fmla="*/ 0 h 4832063"/>
              <a:gd name="connsiteX53" fmla="*/ 2481439 w 7612161"/>
              <a:gd name="connsiteY53" fmla="*/ 1178879 h 4832063"/>
              <a:gd name="connsiteX54" fmla="*/ 2196369 w 7612161"/>
              <a:gd name="connsiteY54" fmla="*/ 1192355 h 4832063"/>
              <a:gd name="connsiteX55" fmla="*/ 1855045 w 7612161"/>
              <a:gd name="connsiteY55" fmla="*/ 1248319 h 4832063"/>
              <a:gd name="connsiteX56" fmla="*/ 1342219 w 7612161"/>
              <a:gd name="connsiteY56" fmla="*/ 1302392 h 4832063"/>
              <a:gd name="connsiteX57" fmla="*/ 786083 w 7612161"/>
              <a:gd name="connsiteY57" fmla="*/ 1280720 h 4832063"/>
              <a:gd name="connsiteX58" fmla="*/ 609197 w 7612161"/>
              <a:gd name="connsiteY58" fmla="*/ 1533911 h 4832063"/>
              <a:gd name="connsiteX59" fmla="*/ 521549 w 7612161"/>
              <a:gd name="connsiteY59" fmla="*/ 1514528 h 4832063"/>
              <a:gd name="connsiteX60" fmla="*/ 469535 w 7612161"/>
              <a:gd name="connsiteY60" fmla="*/ 1629081 h 4832063"/>
              <a:gd name="connsiteX61" fmla="*/ 62916 w 7612161"/>
              <a:gd name="connsiteY61" fmla="*/ 1444309 h 4832063"/>
              <a:gd name="connsiteX62" fmla="*/ 80874 w 7612161"/>
              <a:gd name="connsiteY62" fmla="*/ 1659072 h 4832063"/>
              <a:gd name="connsiteX63" fmla="*/ 0 w 7612161"/>
              <a:gd name="connsiteY63" fmla="*/ 1756218 h 4832063"/>
              <a:gd name="connsiteX64" fmla="*/ 6684 w 7612161"/>
              <a:gd name="connsiteY64" fmla="*/ 1966340 h 4832063"/>
              <a:gd name="connsiteX65" fmla="*/ 88013 w 7612161"/>
              <a:gd name="connsiteY65" fmla="*/ 1962634 h 4832063"/>
              <a:gd name="connsiteX66" fmla="*/ 321268 w 7612161"/>
              <a:gd name="connsiteY66" fmla="*/ 2023628 h 4832063"/>
              <a:gd name="connsiteX67" fmla="*/ 538922 w 7612161"/>
              <a:gd name="connsiteY67" fmla="*/ 2162680 h 4832063"/>
              <a:gd name="connsiteX68" fmla="*/ 478871 w 7612161"/>
              <a:gd name="connsiteY68" fmla="*/ 2312706 h 4832063"/>
              <a:gd name="connsiteX69" fmla="*/ 706270 w 7612161"/>
              <a:gd name="connsiteY69" fmla="*/ 2585803 h 4832063"/>
              <a:gd name="connsiteX0" fmla="*/ 706270 w 7612161"/>
              <a:gd name="connsiteY0" fmla="*/ 2585803 h 4832063"/>
              <a:gd name="connsiteX1" fmla="*/ 558688 w 7612161"/>
              <a:gd name="connsiteY1" fmla="*/ 2908356 h 4832063"/>
              <a:gd name="connsiteX2" fmla="*/ 1538411 w 7612161"/>
              <a:gd name="connsiteY2" fmla="*/ 3333143 h 4832063"/>
              <a:gd name="connsiteX3" fmla="*/ 1332155 w 7612161"/>
              <a:gd name="connsiteY3" fmla="*/ 3829418 h 4832063"/>
              <a:gd name="connsiteX4" fmla="*/ 1058996 w 7612161"/>
              <a:gd name="connsiteY4" fmla="*/ 4488703 h 4832063"/>
              <a:gd name="connsiteX5" fmla="*/ 1341288 w 7612161"/>
              <a:gd name="connsiteY5" fmla="*/ 4379410 h 4832063"/>
              <a:gd name="connsiteX6" fmla="*/ 1579557 w 7612161"/>
              <a:gd name="connsiteY6" fmla="*/ 4098229 h 4832063"/>
              <a:gd name="connsiteX7" fmla="*/ 1660021 w 7612161"/>
              <a:gd name="connsiteY7" fmla="*/ 4109333 h 4832063"/>
              <a:gd name="connsiteX8" fmla="*/ 1640138 w 7612161"/>
              <a:gd name="connsiteY8" fmla="*/ 4181888 h 4832063"/>
              <a:gd name="connsiteX9" fmla="*/ 1857276 w 7612161"/>
              <a:gd name="connsiteY9" fmla="*/ 4263720 h 4832063"/>
              <a:gd name="connsiteX10" fmla="*/ 2055747 w 7612161"/>
              <a:gd name="connsiteY10" fmla="*/ 4375591 h 4832063"/>
              <a:gd name="connsiteX11" fmla="*/ 2061279 w 7612161"/>
              <a:gd name="connsiteY11" fmla="*/ 4223535 h 4832063"/>
              <a:gd name="connsiteX12" fmla="*/ 2095040 w 7612161"/>
              <a:gd name="connsiteY12" fmla="*/ 4042819 h 4832063"/>
              <a:gd name="connsiteX13" fmla="*/ 2189207 w 7612161"/>
              <a:gd name="connsiteY13" fmla="*/ 3520749 h 4832063"/>
              <a:gd name="connsiteX14" fmla="*/ 3075029 w 7612161"/>
              <a:gd name="connsiteY14" fmla="*/ 4243395 h 4832063"/>
              <a:gd name="connsiteX15" fmla="*/ 3362859 w 7612161"/>
              <a:gd name="connsiteY15" fmla="*/ 4384687 h 4832063"/>
              <a:gd name="connsiteX16" fmla="*/ 3556794 w 7612161"/>
              <a:gd name="connsiteY16" fmla="*/ 4415868 h 4832063"/>
              <a:gd name="connsiteX17" fmla="*/ 3844608 w 7612161"/>
              <a:gd name="connsiteY17" fmla="*/ 4456308 h 4832063"/>
              <a:gd name="connsiteX18" fmla="*/ 4072214 w 7612161"/>
              <a:gd name="connsiteY18" fmla="*/ 4515190 h 4832063"/>
              <a:gd name="connsiteX19" fmla="*/ 4155652 w 7612161"/>
              <a:gd name="connsiteY19" fmla="*/ 4427347 h 4832063"/>
              <a:gd name="connsiteX20" fmla="*/ 4152915 w 7612161"/>
              <a:gd name="connsiteY20" fmla="*/ 4049368 h 4832063"/>
              <a:gd name="connsiteX21" fmla="*/ 4160024 w 7612161"/>
              <a:gd name="connsiteY21" fmla="*/ 3754996 h 4832063"/>
              <a:gd name="connsiteX22" fmla="*/ 4212683 w 7612161"/>
              <a:gd name="connsiteY22" fmla="*/ 3710377 h 4832063"/>
              <a:gd name="connsiteX23" fmla="*/ 4696453 w 7612161"/>
              <a:gd name="connsiteY23" fmla="*/ 4093340 h 4832063"/>
              <a:gd name="connsiteX24" fmla="*/ 5037661 w 7612161"/>
              <a:gd name="connsiteY24" fmla="*/ 4348192 h 4832063"/>
              <a:gd name="connsiteX25" fmla="*/ 5354343 w 7612161"/>
              <a:gd name="connsiteY25" fmla="*/ 4604076 h 4832063"/>
              <a:gd name="connsiteX26" fmla="*/ 5612589 w 7612161"/>
              <a:gd name="connsiteY26" fmla="*/ 4831135 h 4832063"/>
              <a:gd name="connsiteX27" fmla="*/ 5586181 w 7612161"/>
              <a:gd name="connsiteY27" fmla="*/ 4516511 h 4832063"/>
              <a:gd name="connsiteX28" fmla="*/ 5476194 w 7612161"/>
              <a:gd name="connsiteY28" fmla="*/ 4187526 h 4832063"/>
              <a:gd name="connsiteX29" fmla="*/ 5721849 w 7612161"/>
              <a:gd name="connsiteY29" fmla="*/ 4116632 h 4832063"/>
              <a:gd name="connsiteX30" fmla="*/ 6009582 w 7612161"/>
              <a:gd name="connsiteY30" fmla="*/ 4024376 h 4832063"/>
              <a:gd name="connsiteX31" fmla="*/ 6014684 w 7612161"/>
              <a:gd name="connsiteY31" fmla="*/ 3826972 h 4832063"/>
              <a:gd name="connsiteX32" fmla="*/ 6262868 w 7612161"/>
              <a:gd name="connsiteY32" fmla="*/ 3826156 h 4832063"/>
              <a:gd name="connsiteX33" fmla="*/ 6276899 w 7612161"/>
              <a:gd name="connsiteY33" fmla="*/ 3775573 h 4832063"/>
              <a:gd name="connsiteX34" fmla="*/ 6077669 w 7612161"/>
              <a:gd name="connsiteY34" fmla="*/ 3746415 h 4832063"/>
              <a:gd name="connsiteX35" fmla="*/ 6095748 w 7612161"/>
              <a:gd name="connsiteY35" fmla="*/ 3651947 h 4832063"/>
              <a:gd name="connsiteX36" fmla="*/ 6178277 w 7612161"/>
              <a:gd name="connsiteY36" fmla="*/ 3662754 h 4832063"/>
              <a:gd name="connsiteX37" fmla="*/ 6181091 w 7612161"/>
              <a:gd name="connsiteY37" fmla="*/ 3572997 h 4832063"/>
              <a:gd name="connsiteX38" fmla="*/ 6257508 w 7612161"/>
              <a:gd name="connsiteY38" fmla="*/ 3608137 h 4832063"/>
              <a:gd name="connsiteX39" fmla="*/ 6248051 w 7612161"/>
              <a:gd name="connsiteY39" fmla="*/ 3671770 h 4832063"/>
              <a:gd name="connsiteX40" fmla="*/ 6346669 w 7612161"/>
              <a:gd name="connsiteY40" fmla="*/ 3649111 h 4832063"/>
              <a:gd name="connsiteX41" fmla="*/ 6392998 w 7612161"/>
              <a:gd name="connsiteY41" fmla="*/ 3574976 h 4832063"/>
              <a:gd name="connsiteX42" fmla="*/ 6531553 w 7612161"/>
              <a:gd name="connsiteY42" fmla="*/ 3638314 h 4832063"/>
              <a:gd name="connsiteX43" fmla="*/ 6592728 w 7612161"/>
              <a:gd name="connsiteY43" fmla="*/ 3437990 h 4832063"/>
              <a:gd name="connsiteX44" fmla="*/ 6984705 w 7612161"/>
              <a:gd name="connsiteY44" fmla="*/ 3598517 h 4832063"/>
              <a:gd name="connsiteX45" fmla="*/ 7183898 w 7612161"/>
              <a:gd name="connsiteY45" fmla="*/ 3716423 h 4832063"/>
              <a:gd name="connsiteX46" fmla="*/ 7547564 w 7612161"/>
              <a:gd name="connsiteY46" fmla="*/ 3959577 h 4832063"/>
              <a:gd name="connsiteX47" fmla="*/ 7612161 w 7612161"/>
              <a:gd name="connsiteY47" fmla="*/ 3887714 h 4832063"/>
              <a:gd name="connsiteX48" fmla="*/ 6233230 w 7612161"/>
              <a:gd name="connsiteY48" fmla="*/ 2767285 h 4832063"/>
              <a:gd name="connsiteX49" fmla="*/ 4588297 w 7612161"/>
              <a:gd name="connsiteY49" fmla="*/ 1642264 h 4832063"/>
              <a:gd name="connsiteX50" fmla="*/ 3810095 w 7612161"/>
              <a:gd name="connsiteY50" fmla="*/ 1198184 h 4832063"/>
              <a:gd name="connsiteX51" fmla="*/ 3481330 w 7612161"/>
              <a:gd name="connsiteY51" fmla="*/ 753553 h 4832063"/>
              <a:gd name="connsiteX52" fmla="*/ 3006983 w 7612161"/>
              <a:gd name="connsiteY52" fmla="*/ 0 h 4832063"/>
              <a:gd name="connsiteX53" fmla="*/ 2481439 w 7612161"/>
              <a:gd name="connsiteY53" fmla="*/ 1178879 h 4832063"/>
              <a:gd name="connsiteX54" fmla="*/ 2196369 w 7612161"/>
              <a:gd name="connsiteY54" fmla="*/ 1192355 h 4832063"/>
              <a:gd name="connsiteX55" fmla="*/ 1855045 w 7612161"/>
              <a:gd name="connsiteY55" fmla="*/ 1248319 h 4832063"/>
              <a:gd name="connsiteX56" fmla="*/ 1342219 w 7612161"/>
              <a:gd name="connsiteY56" fmla="*/ 1302392 h 4832063"/>
              <a:gd name="connsiteX57" fmla="*/ 786083 w 7612161"/>
              <a:gd name="connsiteY57" fmla="*/ 1280720 h 4832063"/>
              <a:gd name="connsiteX58" fmla="*/ 609197 w 7612161"/>
              <a:gd name="connsiteY58" fmla="*/ 1533911 h 4832063"/>
              <a:gd name="connsiteX59" fmla="*/ 521549 w 7612161"/>
              <a:gd name="connsiteY59" fmla="*/ 1514528 h 4832063"/>
              <a:gd name="connsiteX60" fmla="*/ 469535 w 7612161"/>
              <a:gd name="connsiteY60" fmla="*/ 1629081 h 4832063"/>
              <a:gd name="connsiteX61" fmla="*/ 62916 w 7612161"/>
              <a:gd name="connsiteY61" fmla="*/ 1444309 h 4832063"/>
              <a:gd name="connsiteX62" fmla="*/ 80874 w 7612161"/>
              <a:gd name="connsiteY62" fmla="*/ 1659072 h 4832063"/>
              <a:gd name="connsiteX63" fmla="*/ 0 w 7612161"/>
              <a:gd name="connsiteY63" fmla="*/ 1756218 h 4832063"/>
              <a:gd name="connsiteX64" fmla="*/ 6684 w 7612161"/>
              <a:gd name="connsiteY64" fmla="*/ 1966340 h 4832063"/>
              <a:gd name="connsiteX65" fmla="*/ 88013 w 7612161"/>
              <a:gd name="connsiteY65" fmla="*/ 1962634 h 4832063"/>
              <a:gd name="connsiteX66" fmla="*/ 321268 w 7612161"/>
              <a:gd name="connsiteY66" fmla="*/ 2023628 h 4832063"/>
              <a:gd name="connsiteX67" fmla="*/ 538922 w 7612161"/>
              <a:gd name="connsiteY67" fmla="*/ 2162680 h 4832063"/>
              <a:gd name="connsiteX68" fmla="*/ 478871 w 7612161"/>
              <a:gd name="connsiteY68" fmla="*/ 2312706 h 4832063"/>
              <a:gd name="connsiteX69" fmla="*/ 706270 w 7612161"/>
              <a:gd name="connsiteY69" fmla="*/ 2585803 h 4832063"/>
              <a:gd name="connsiteX0" fmla="*/ 706270 w 7612161"/>
              <a:gd name="connsiteY0" fmla="*/ 2585803 h 4832063"/>
              <a:gd name="connsiteX1" fmla="*/ 558688 w 7612161"/>
              <a:gd name="connsiteY1" fmla="*/ 2908356 h 4832063"/>
              <a:gd name="connsiteX2" fmla="*/ 1538411 w 7612161"/>
              <a:gd name="connsiteY2" fmla="*/ 3333143 h 4832063"/>
              <a:gd name="connsiteX3" fmla="*/ 1332155 w 7612161"/>
              <a:gd name="connsiteY3" fmla="*/ 3829418 h 4832063"/>
              <a:gd name="connsiteX4" fmla="*/ 1058996 w 7612161"/>
              <a:gd name="connsiteY4" fmla="*/ 4488703 h 4832063"/>
              <a:gd name="connsiteX5" fmla="*/ 1341288 w 7612161"/>
              <a:gd name="connsiteY5" fmla="*/ 4379410 h 4832063"/>
              <a:gd name="connsiteX6" fmla="*/ 1579557 w 7612161"/>
              <a:gd name="connsiteY6" fmla="*/ 4098229 h 4832063"/>
              <a:gd name="connsiteX7" fmla="*/ 1660021 w 7612161"/>
              <a:gd name="connsiteY7" fmla="*/ 4109333 h 4832063"/>
              <a:gd name="connsiteX8" fmla="*/ 1640138 w 7612161"/>
              <a:gd name="connsiteY8" fmla="*/ 4181888 h 4832063"/>
              <a:gd name="connsiteX9" fmla="*/ 1857276 w 7612161"/>
              <a:gd name="connsiteY9" fmla="*/ 4263720 h 4832063"/>
              <a:gd name="connsiteX10" fmla="*/ 2055747 w 7612161"/>
              <a:gd name="connsiteY10" fmla="*/ 4375591 h 4832063"/>
              <a:gd name="connsiteX11" fmla="*/ 2061279 w 7612161"/>
              <a:gd name="connsiteY11" fmla="*/ 4223535 h 4832063"/>
              <a:gd name="connsiteX12" fmla="*/ 2095040 w 7612161"/>
              <a:gd name="connsiteY12" fmla="*/ 4042819 h 4832063"/>
              <a:gd name="connsiteX13" fmla="*/ 2189207 w 7612161"/>
              <a:gd name="connsiteY13" fmla="*/ 3520749 h 4832063"/>
              <a:gd name="connsiteX14" fmla="*/ 3075029 w 7612161"/>
              <a:gd name="connsiteY14" fmla="*/ 4243395 h 4832063"/>
              <a:gd name="connsiteX15" fmla="*/ 3362859 w 7612161"/>
              <a:gd name="connsiteY15" fmla="*/ 4384687 h 4832063"/>
              <a:gd name="connsiteX16" fmla="*/ 3556794 w 7612161"/>
              <a:gd name="connsiteY16" fmla="*/ 4415868 h 4832063"/>
              <a:gd name="connsiteX17" fmla="*/ 3844608 w 7612161"/>
              <a:gd name="connsiteY17" fmla="*/ 4456308 h 4832063"/>
              <a:gd name="connsiteX18" fmla="*/ 4072214 w 7612161"/>
              <a:gd name="connsiteY18" fmla="*/ 4515190 h 4832063"/>
              <a:gd name="connsiteX19" fmla="*/ 4155652 w 7612161"/>
              <a:gd name="connsiteY19" fmla="*/ 4427347 h 4832063"/>
              <a:gd name="connsiteX20" fmla="*/ 4152915 w 7612161"/>
              <a:gd name="connsiteY20" fmla="*/ 4049368 h 4832063"/>
              <a:gd name="connsiteX21" fmla="*/ 4160024 w 7612161"/>
              <a:gd name="connsiteY21" fmla="*/ 3754996 h 4832063"/>
              <a:gd name="connsiteX22" fmla="*/ 4212683 w 7612161"/>
              <a:gd name="connsiteY22" fmla="*/ 3710377 h 4832063"/>
              <a:gd name="connsiteX23" fmla="*/ 4696453 w 7612161"/>
              <a:gd name="connsiteY23" fmla="*/ 4093340 h 4832063"/>
              <a:gd name="connsiteX24" fmla="*/ 5037661 w 7612161"/>
              <a:gd name="connsiteY24" fmla="*/ 4348192 h 4832063"/>
              <a:gd name="connsiteX25" fmla="*/ 5354343 w 7612161"/>
              <a:gd name="connsiteY25" fmla="*/ 4604076 h 4832063"/>
              <a:gd name="connsiteX26" fmla="*/ 5612589 w 7612161"/>
              <a:gd name="connsiteY26" fmla="*/ 4831135 h 4832063"/>
              <a:gd name="connsiteX27" fmla="*/ 5586181 w 7612161"/>
              <a:gd name="connsiteY27" fmla="*/ 4516511 h 4832063"/>
              <a:gd name="connsiteX28" fmla="*/ 5476194 w 7612161"/>
              <a:gd name="connsiteY28" fmla="*/ 4187526 h 4832063"/>
              <a:gd name="connsiteX29" fmla="*/ 5721849 w 7612161"/>
              <a:gd name="connsiteY29" fmla="*/ 4116632 h 4832063"/>
              <a:gd name="connsiteX30" fmla="*/ 6009582 w 7612161"/>
              <a:gd name="connsiteY30" fmla="*/ 4024376 h 4832063"/>
              <a:gd name="connsiteX31" fmla="*/ 6014684 w 7612161"/>
              <a:gd name="connsiteY31" fmla="*/ 3826972 h 4832063"/>
              <a:gd name="connsiteX32" fmla="*/ 6262868 w 7612161"/>
              <a:gd name="connsiteY32" fmla="*/ 3826156 h 4832063"/>
              <a:gd name="connsiteX33" fmla="*/ 6276899 w 7612161"/>
              <a:gd name="connsiteY33" fmla="*/ 3775573 h 4832063"/>
              <a:gd name="connsiteX34" fmla="*/ 6077669 w 7612161"/>
              <a:gd name="connsiteY34" fmla="*/ 3746415 h 4832063"/>
              <a:gd name="connsiteX35" fmla="*/ 6095748 w 7612161"/>
              <a:gd name="connsiteY35" fmla="*/ 3651947 h 4832063"/>
              <a:gd name="connsiteX36" fmla="*/ 6178277 w 7612161"/>
              <a:gd name="connsiteY36" fmla="*/ 3662754 h 4832063"/>
              <a:gd name="connsiteX37" fmla="*/ 6181091 w 7612161"/>
              <a:gd name="connsiteY37" fmla="*/ 3572997 h 4832063"/>
              <a:gd name="connsiteX38" fmla="*/ 6257508 w 7612161"/>
              <a:gd name="connsiteY38" fmla="*/ 3608137 h 4832063"/>
              <a:gd name="connsiteX39" fmla="*/ 6248051 w 7612161"/>
              <a:gd name="connsiteY39" fmla="*/ 3671770 h 4832063"/>
              <a:gd name="connsiteX40" fmla="*/ 6346669 w 7612161"/>
              <a:gd name="connsiteY40" fmla="*/ 3649111 h 4832063"/>
              <a:gd name="connsiteX41" fmla="*/ 6392998 w 7612161"/>
              <a:gd name="connsiteY41" fmla="*/ 3574976 h 4832063"/>
              <a:gd name="connsiteX42" fmla="*/ 6531553 w 7612161"/>
              <a:gd name="connsiteY42" fmla="*/ 3638314 h 4832063"/>
              <a:gd name="connsiteX43" fmla="*/ 6592728 w 7612161"/>
              <a:gd name="connsiteY43" fmla="*/ 3437990 h 4832063"/>
              <a:gd name="connsiteX44" fmla="*/ 6984705 w 7612161"/>
              <a:gd name="connsiteY44" fmla="*/ 3598517 h 4832063"/>
              <a:gd name="connsiteX45" fmla="*/ 7183898 w 7612161"/>
              <a:gd name="connsiteY45" fmla="*/ 3716423 h 4832063"/>
              <a:gd name="connsiteX46" fmla="*/ 7547564 w 7612161"/>
              <a:gd name="connsiteY46" fmla="*/ 3959577 h 4832063"/>
              <a:gd name="connsiteX47" fmla="*/ 7612161 w 7612161"/>
              <a:gd name="connsiteY47" fmla="*/ 3887714 h 4832063"/>
              <a:gd name="connsiteX48" fmla="*/ 6233230 w 7612161"/>
              <a:gd name="connsiteY48" fmla="*/ 2767285 h 4832063"/>
              <a:gd name="connsiteX49" fmla="*/ 4588297 w 7612161"/>
              <a:gd name="connsiteY49" fmla="*/ 1642264 h 4832063"/>
              <a:gd name="connsiteX50" fmla="*/ 3810095 w 7612161"/>
              <a:gd name="connsiteY50" fmla="*/ 1198184 h 4832063"/>
              <a:gd name="connsiteX51" fmla="*/ 3481330 w 7612161"/>
              <a:gd name="connsiteY51" fmla="*/ 753553 h 4832063"/>
              <a:gd name="connsiteX52" fmla="*/ 3006983 w 7612161"/>
              <a:gd name="connsiteY52" fmla="*/ 0 h 4832063"/>
              <a:gd name="connsiteX53" fmla="*/ 2481439 w 7612161"/>
              <a:gd name="connsiteY53" fmla="*/ 1178879 h 4832063"/>
              <a:gd name="connsiteX54" fmla="*/ 2196369 w 7612161"/>
              <a:gd name="connsiteY54" fmla="*/ 1192355 h 4832063"/>
              <a:gd name="connsiteX55" fmla="*/ 1855045 w 7612161"/>
              <a:gd name="connsiteY55" fmla="*/ 1248319 h 4832063"/>
              <a:gd name="connsiteX56" fmla="*/ 1342219 w 7612161"/>
              <a:gd name="connsiteY56" fmla="*/ 1302392 h 4832063"/>
              <a:gd name="connsiteX57" fmla="*/ 786083 w 7612161"/>
              <a:gd name="connsiteY57" fmla="*/ 1280720 h 4832063"/>
              <a:gd name="connsiteX58" fmla="*/ 609197 w 7612161"/>
              <a:gd name="connsiteY58" fmla="*/ 1533911 h 4832063"/>
              <a:gd name="connsiteX59" fmla="*/ 521549 w 7612161"/>
              <a:gd name="connsiteY59" fmla="*/ 1514528 h 4832063"/>
              <a:gd name="connsiteX60" fmla="*/ 469535 w 7612161"/>
              <a:gd name="connsiteY60" fmla="*/ 1629081 h 4832063"/>
              <a:gd name="connsiteX61" fmla="*/ 62916 w 7612161"/>
              <a:gd name="connsiteY61" fmla="*/ 1444309 h 4832063"/>
              <a:gd name="connsiteX62" fmla="*/ 80874 w 7612161"/>
              <a:gd name="connsiteY62" fmla="*/ 1659072 h 4832063"/>
              <a:gd name="connsiteX63" fmla="*/ 0 w 7612161"/>
              <a:gd name="connsiteY63" fmla="*/ 1756218 h 4832063"/>
              <a:gd name="connsiteX64" fmla="*/ 6684 w 7612161"/>
              <a:gd name="connsiteY64" fmla="*/ 1966340 h 4832063"/>
              <a:gd name="connsiteX65" fmla="*/ 88013 w 7612161"/>
              <a:gd name="connsiteY65" fmla="*/ 1962634 h 4832063"/>
              <a:gd name="connsiteX66" fmla="*/ 321268 w 7612161"/>
              <a:gd name="connsiteY66" fmla="*/ 2023628 h 4832063"/>
              <a:gd name="connsiteX67" fmla="*/ 538922 w 7612161"/>
              <a:gd name="connsiteY67" fmla="*/ 2162680 h 4832063"/>
              <a:gd name="connsiteX68" fmla="*/ 478871 w 7612161"/>
              <a:gd name="connsiteY68" fmla="*/ 2312706 h 4832063"/>
              <a:gd name="connsiteX69" fmla="*/ 706270 w 7612161"/>
              <a:gd name="connsiteY69" fmla="*/ 2585803 h 4832063"/>
              <a:gd name="connsiteX0" fmla="*/ 706270 w 7612161"/>
              <a:gd name="connsiteY0" fmla="*/ 2585803 h 4832063"/>
              <a:gd name="connsiteX1" fmla="*/ 558688 w 7612161"/>
              <a:gd name="connsiteY1" fmla="*/ 2908356 h 4832063"/>
              <a:gd name="connsiteX2" fmla="*/ 1538411 w 7612161"/>
              <a:gd name="connsiteY2" fmla="*/ 3333143 h 4832063"/>
              <a:gd name="connsiteX3" fmla="*/ 1332155 w 7612161"/>
              <a:gd name="connsiteY3" fmla="*/ 3829418 h 4832063"/>
              <a:gd name="connsiteX4" fmla="*/ 1058996 w 7612161"/>
              <a:gd name="connsiteY4" fmla="*/ 4488703 h 4832063"/>
              <a:gd name="connsiteX5" fmla="*/ 1341288 w 7612161"/>
              <a:gd name="connsiteY5" fmla="*/ 4379410 h 4832063"/>
              <a:gd name="connsiteX6" fmla="*/ 1579557 w 7612161"/>
              <a:gd name="connsiteY6" fmla="*/ 4098229 h 4832063"/>
              <a:gd name="connsiteX7" fmla="*/ 1660021 w 7612161"/>
              <a:gd name="connsiteY7" fmla="*/ 4109333 h 4832063"/>
              <a:gd name="connsiteX8" fmla="*/ 1640138 w 7612161"/>
              <a:gd name="connsiteY8" fmla="*/ 4181888 h 4832063"/>
              <a:gd name="connsiteX9" fmla="*/ 1857276 w 7612161"/>
              <a:gd name="connsiteY9" fmla="*/ 4263720 h 4832063"/>
              <a:gd name="connsiteX10" fmla="*/ 2055747 w 7612161"/>
              <a:gd name="connsiteY10" fmla="*/ 4375591 h 4832063"/>
              <a:gd name="connsiteX11" fmla="*/ 2061279 w 7612161"/>
              <a:gd name="connsiteY11" fmla="*/ 4223535 h 4832063"/>
              <a:gd name="connsiteX12" fmla="*/ 2095040 w 7612161"/>
              <a:gd name="connsiteY12" fmla="*/ 4042819 h 4832063"/>
              <a:gd name="connsiteX13" fmla="*/ 2189207 w 7612161"/>
              <a:gd name="connsiteY13" fmla="*/ 3520749 h 4832063"/>
              <a:gd name="connsiteX14" fmla="*/ 3075029 w 7612161"/>
              <a:gd name="connsiteY14" fmla="*/ 4243395 h 4832063"/>
              <a:gd name="connsiteX15" fmla="*/ 3362859 w 7612161"/>
              <a:gd name="connsiteY15" fmla="*/ 4384687 h 4832063"/>
              <a:gd name="connsiteX16" fmla="*/ 3556794 w 7612161"/>
              <a:gd name="connsiteY16" fmla="*/ 4415868 h 4832063"/>
              <a:gd name="connsiteX17" fmla="*/ 3844608 w 7612161"/>
              <a:gd name="connsiteY17" fmla="*/ 4456308 h 4832063"/>
              <a:gd name="connsiteX18" fmla="*/ 4072214 w 7612161"/>
              <a:gd name="connsiteY18" fmla="*/ 4515190 h 4832063"/>
              <a:gd name="connsiteX19" fmla="*/ 4155652 w 7612161"/>
              <a:gd name="connsiteY19" fmla="*/ 4427347 h 4832063"/>
              <a:gd name="connsiteX20" fmla="*/ 4152915 w 7612161"/>
              <a:gd name="connsiteY20" fmla="*/ 4049368 h 4832063"/>
              <a:gd name="connsiteX21" fmla="*/ 4160024 w 7612161"/>
              <a:gd name="connsiteY21" fmla="*/ 3754996 h 4832063"/>
              <a:gd name="connsiteX22" fmla="*/ 4212683 w 7612161"/>
              <a:gd name="connsiteY22" fmla="*/ 3710377 h 4832063"/>
              <a:gd name="connsiteX23" fmla="*/ 4696453 w 7612161"/>
              <a:gd name="connsiteY23" fmla="*/ 4093340 h 4832063"/>
              <a:gd name="connsiteX24" fmla="*/ 5037661 w 7612161"/>
              <a:gd name="connsiteY24" fmla="*/ 4348192 h 4832063"/>
              <a:gd name="connsiteX25" fmla="*/ 5354343 w 7612161"/>
              <a:gd name="connsiteY25" fmla="*/ 4604076 h 4832063"/>
              <a:gd name="connsiteX26" fmla="*/ 5612589 w 7612161"/>
              <a:gd name="connsiteY26" fmla="*/ 4831135 h 4832063"/>
              <a:gd name="connsiteX27" fmla="*/ 5586181 w 7612161"/>
              <a:gd name="connsiteY27" fmla="*/ 4516511 h 4832063"/>
              <a:gd name="connsiteX28" fmla="*/ 5476194 w 7612161"/>
              <a:gd name="connsiteY28" fmla="*/ 4187526 h 4832063"/>
              <a:gd name="connsiteX29" fmla="*/ 5721849 w 7612161"/>
              <a:gd name="connsiteY29" fmla="*/ 4116632 h 4832063"/>
              <a:gd name="connsiteX30" fmla="*/ 6009582 w 7612161"/>
              <a:gd name="connsiteY30" fmla="*/ 4024376 h 4832063"/>
              <a:gd name="connsiteX31" fmla="*/ 6014684 w 7612161"/>
              <a:gd name="connsiteY31" fmla="*/ 3826972 h 4832063"/>
              <a:gd name="connsiteX32" fmla="*/ 6262868 w 7612161"/>
              <a:gd name="connsiteY32" fmla="*/ 3826156 h 4832063"/>
              <a:gd name="connsiteX33" fmla="*/ 6253033 w 7612161"/>
              <a:gd name="connsiteY33" fmla="*/ 3780346 h 4832063"/>
              <a:gd name="connsiteX34" fmla="*/ 6077669 w 7612161"/>
              <a:gd name="connsiteY34" fmla="*/ 3746415 h 4832063"/>
              <a:gd name="connsiteX35" fmla="*/ 6095748 w 7612161"/>
              <a:gd name="connsiteY35" fmla="*/ 3651947 h 4832063"/>
              <a:gd name="connsiteX36" fmla="*/ 6178277 w 7612161"/>
              <a:gd name="connsiteY36" fmla="*/ 3662754 h 4832063"/>
              <a:gd name="connsiteX37" fmla="*/ 6181091 w 7612161"/>
              <a:gd name="connsiteY37" fmla="*/ 3572997 h 4832063"/>
              <a:gd name="connsiteX38" fmla="*/ 6257508 w 7612161"/>
              <a:gd name="connsiteY38" fmla="*/ 3608137 h 4832063"/>
              <a:gd name="connsiteX39" fmla="*/ 6248051 w 7612161"/>
              <a:gd name="connsiteY39" fmla="*/ 3671770 h 4832063"/>
              <a:gd name="connsiteX40" fmla="*/ 6346669 w 7612161"/>
              <a:gd name="connsiteY40" fmla="*/ 3649111 h 4832063"/>
              <a:gd name="connsiteX41" fmla="*/ 6392998 w 7612161"/>
              <a:gd name="connsiteY41" fmla="*/ 3574976 h 4832063"/>
              <a:gd name="connsiteX42" fmla="*/ 6531553 w 7612161"/>
              <a:gd name="connsiteY42" fmla="*/ 3638314 h 4832063"/>
              <a:gd name="connsiteX43" fmla="*/ 6592728 w 7612161"/>
              <a:gd name="connsiteY43" fmla="*/ 3437990 h 4832063"/>
              <a:gd name="connsiteX44" fmla="*/ 6984705 w 7612161"/>
              <a:gd name="connsiteY44" fmla="*/ 3598517 h 4832063"/>
              <a:gd name="connsiteX45" fmla="*/ 7183898 w 7612161"/>
              <a:gd name="connsiteY45" fmla="*/ 3716423 h 4832063"/>
              <a:gd name="connsiteX46" fmla="*/ 7547564 w 7612161"/>
              <a:gd name="connsiteY46" fmla="*/ 3959577 h 4832063"/>
              <a:gd name="connsiteX47" fmla="*/ 7612161 w 7612161"/>
              <a:gd name="connsiteY47" fmla="*/ 3887714 h 4832063"/>
              <a:gd name="connsiteX48" fmla="*/ 6233230 w 7612161"/>
              <a:gd name="connsiteY48" fmla="*/ 2767285 h 4832063"/>
              <a:gd name="connsiteX49" fmla="*/ 4588297 w 7612161"/>
              <a:gd name="connsiteY49" fmla="*/ 1642264 h 4832063"/>
              <a:gd name="connsiteX50" fmla="*/ 3810095 w 7612161"/>
              <a:gd name="connsiteY50" fmla="*/ 1198184 h 4832063"/>
              <a:gd name="connsiteX51" fmla="*/ 3481330 w 7612161"/>
              <a:gd name="connsiteY51" fmla="*/ 753553 h 4832063"/>
              <a:gd name="connsiteX52" fmla="*/ 3006983 w 7612161"/>
              <a:gd name="connsiteY52" fmla="*/ 0 h 4832063"/>
              <a:gd name="connsiteX53" fmla="*/ 2481439 w 7612161"/>
              <a:gd name="connsiteY53" fmla="*/ 1178879 h 4832063"/>
              <a:gd name="connsiteX54" fmla="*/ 2196369 w 7612161"/>
              <a:gd name="connsiteY54" fmla="*/ 1192355 h 4832063"/>
              <a:gd name="connsiteX55" fmla="*/ 1855045 w 7612161"/>
              <a:gd name="connsiteY55" fmla="*/ 1248319 h 4832063"/>
              <a:gd name="connsiteX56" fmla="*/ 1342219 w 7612161"/>
              <a:gd name="connsiteY56" fmla="*/ 1302392 h 4832063"/>
              <a:gd name="connsiteX57" fmla="*/ 786083 w 7612161"/>
              <a:gd name="connsiteY57" fmla="*/ 1280720 h 4832063"/>
              <a:gd name="connsiteX58" fmla="*/ 609197 w 7612161"/>
              <a:gd name="connsiteY58" fmla="*/ 1533911 h 4832063"/>
              <a:gd name="connsiteX59" fmla="*/ 521549 w 7612161"/>
              <a:gd name="connsiteY59" fmla="*/ 1514528 h 4832063"/>
              <a:gd name="connsiteX60" fmla="*/ 469535 w 7612161"/>
              <a:gd name="connsiteY60" fmla="*/ 1629081 h 4832063"/>
              <a:gd name="connsiteX61" fmla="*/ 62916 w 7612161"/>
              <a:gd name="connsiteY61" fmla="*/ 1444309 h 4832063"/>
              <a:gd name="connsiteX62" fmla="*/ 80874 w 7612161"/>
              <a:gd name="connsiteY62" fmla="*/ 1659072 h 4832063"/>
              <a:gd name="connsiteX63" fmla="*/ 0 w 7612161"/>
              <a:gd name="connsiteY63" fmla="*/ 1756218 h 4832063"/>
              <a:gd name="connsiteX64" fmla="*/ 6684 w 7612161"/>
              <a:gd name="connsiteY64" fmla="*/ 1966340 h 4832063"/>
              <a:gd name="connsiteX65" fmla="*/ 88013 w 7612161"/>
              <a:gd name="connsiteY65" fmla="*/ 1962634 h 4832063"/>
              <a:gd name="connsiteX66" fmla="*/ 321268 w 7612161"/>
              <a:gd name="connsiteY66" fmla="*/ 2023628 h 4832063"/>
              <a:gd name="connsiteX67" fmla="*/ 538922 w 7612161"/>
              <a:gd name="connsiteY67" fmla="*/ 2162680 h 4832063"/>
              <a:gd name="connsiteX68" fmla="*/ 478871 w 7612161"/>
              <a:gd name="connsiteY68" fmla="*/ 2312706 h 4832063"/>
              <a:gd name="connsiteX69" fmla="*/ 706270 w 7612161"/>
              <a:gd name="connsiteY69" fmla="*/ 2585803 h 4832063"/>
              <a:gd name="connsiteX0" fmla="*/ 706270 w 7612161"/>
              <a:gd name="connsiteY0" fmla="*/ 2585803 h 4832063"/>
              <a:gd name="connsiteX1" fmla="*/ 558688 w 7612161"/>
              <a:gd name="connsiteY1" fmla="*/ 2908356 h 4832063"/>
              <a:gd name="connsiteX2" fmla="*/ 1538411 w 7612161"/>
              <a:gd name="connsiteY2" fmla="*/ 3333143 h 4832063"/>
              <a:gd name="connsiteX3" fmla="*/ 1332155 w 7612161"/>
              <a:gd name="connsiteY3" fmla="*/ 3829418 h 4832063"/>
              <a:gd name="connsiteX4" fmla="*/ 1058996 w 7612161"/>
              <a:gd name="connsiteY4" fmla="*/ 4488703 h 4832063"/>
              <a:gd name="connsiteX5" fmla="*/ 1341288 w 7612161"/>
              <a:gd name="connsiteY5" fmla="*/ 4379410 h 4832063"/>
              <a:gd name="connsiteX6" fmla="*/ 1579557 w 7612161"/>
              <a:gd name="connsiteY6" fmla="*/ 4098229 h 4832063"/>
              <a:gd name="connsiteX7" fmla="*/ 1660021 w 7612161"/>
              <a:gd name="connsiteY7" fmla="*/ 4109333 h 4832063"/>
              <a:gd name="connsiteX8" fmla="*/ 1640138 w 7612161"/>
              <a:gd name="connsiteY8" fmla="*/ 4181888 h 4832063"/>
              <a:gd name="connsiteX9" fmla="*/ 1857276 w 7612161"/>
              <a:gd name="connsiteY9" fmla="*/ 4263720 h 4832063"/>
              <a:gd name="connsiteX10" fmla="*/ 2055747 w 7612161"/>
              <a:gd name="connsiteY10" fmla="*/ 4375591 h 4832063"/>
              <a:gd name="connsiteX11" fmla="*/ 2061279 w 7612161"/>
              <a:gd name="connsiteY11" fmla="*/ 4223535 h 4832063"/>
              <a:gd name="connsiteX12" fmla="*/ 2095040 w 7612161"/>
              <a:gd name="connsiteY12" fmla="*/ 4042819 h 4832063"/>
              <a:gd name="connsiteX13" fmla="*/ 2189207 w 7612161"/>
              <a:gd name="connsiteY13" fmla="*/ 3520749 h 4832063"/>
              <a:gd name="connsiteX14" fmla="*/ 3075029 w 7612161"/>
              <a:gd name="connsiteY14" fmla="*/ 4243395 h 4832063"/>
              <a:gd name="connsiteX15" fmla="*/ 3362859 w 7612161"/>
              <a:gd name="connsiteY15" fmla="*/ 4384687 h 4832063"/>
              <a:gd name="connsiteX16" fmla="*/ 3556794 w 7612161"/>
              <a:gd name="connsiteY16" fmla="*/ 4415868 h 4832063"/>
              <a:gd name="connsiteX17" fmla="*/ 3844608 w 7612161"/>
              <a:gd name="connsiteY17" fmla="*/ 4456308 h 4832063"/>
              <a:gd name="connsiteX18" fmla="*/ 4072214 w 7612161"/>
              <a:gd name="connsiteY18" fmla="*/ 4515190 h 4832063"/>
              <a:gd name="connsiteX19" fmla="*/ 4155652 w 7612161"/>
              <a:gd name="connsiteY19" fmla="*/ 4427347 h 4832063"/>
              <a:gd name="connsiteX20" fmla="*/ 4152915 w 7612161"/>
              <a:gd name="connsiteY20" fmla="*/ 4049368 h 4832063"/>
              <a:gd name="connsiteX21" fmla="*/ 4160024 w 7612161"/>
              <a:gd name="connsiteY21" fmla="*/ 3754996 h 4832063"/>
              <a:gd name="connsiteX22" fmla="*/ 4212683 w 7612161"/>
              <a:gd name="connsiteY22" fmla="*/ 3710377 h 4832063"/>
              <a:gd name="connsiteX23" fmla="*/ 4696453 w 7612161"/>
              <a:gd name="connsiteY23" fmla="*/ 4093340 h 4832063"/>
              <a:gd name="connsiteX24" fmla="*/ 5037661 w 7612161"/>
              <a:gd name="connsiteY24" fmla="*/ 4348192 h 4832063"/>
              <a:gd name="connsiteX25" fmla="*/ 5354343 w 7612161"/>
              <a:gd name="connsiteY25" fmla="*/ 4604076 h 4832063"/>
              <a:gd name="connsiteX26" fmla="*/ 5612589 w 7612161"/>
              <a:gd name="connsiteY26" fmla="*/ 4831135 h 4832063"/>
              <a:gd name="connsiteX27" fmla="*/ 5586181 w 7612161"/>
              <a:gd name="connsiteY27" fmla="*/ 4516511 h 4832063"/>
              <a:gd name="connsiteX28" fmla="*/ 5476194 w 7612161"/>
              <a:gd name="connsiteY28" fmla="*/ 4187526 h 4832063"/>
              <a:gd name="connsiteX29" fmla="*/ 5721849 w 7612161"/>
              <a:gd name="connsiteY29" fmla="*/ 4116632 h 4832063"/>
              <a:gd name="connsiteX30" fmla="*/ 6009582 w 7612161"/>
              <a:gd name="connsiteY30" fmla="*/ 4024376 h 4832063"/>
              <a:gd name="connsiteX31" fmla="*/ 6014684 w 7612161"/>
              <a:gd name="connsiteY31" fmla="*/ 3826972 h 4832063"/>
              <a:gd name="connsiteX32" fmla="*/ 6248548 w 7612161"/>
              <a:gd name="connsiteY32" fmla="*/ 3826156 h 4832063"/>
              <a:gd name="connsiteX33" fmla="*/ 6253033 w 7612161"/>
              <a:gd name="connsiteY33" fmla="*/ 3780346 h 4832063"/>
              <a:gd name="connsiteX34" fmla="*/ 6077669 w 7612161"/>
              <a:gd name="connsiteY34" fmla="*/ 3746415 h 4832063"/>
              <a:gd name="connsiteX35" fmla="*/ 6095748 w 7612161"/>
              <a:gd name="connsiteY35" fmla="*/ 3651947 h 4832063"/>
              <a:gd name="connsiteX36" fmla="*/ 6178277 w 7612161"/>
              <a:gd name="connsiteY36" fmla="*/ 3662754 h 4832063"/>
              <a:gd name="connsiteX37" fmla="*/ 6181091 w 7612161"/>
              <a:gd name="connsiteY37" fmla="*/ 3572997 h 4832063"/>
              <a:gd name="connsiteX38" fmla="*/ 6257508 w 7612161"/>
              <a:gd name="connsiteY38" fmla="*/ 3608137 h 4832063"/>
              <a:gd name="connsiteX39" fmla="*/ 6248051 w 7612161"/>
              <a:gd name="connsiteY39" fmla="*/ 3671770 h 4832063"/>
              <a:gd name="connsiteX40" fmla="*/ 6346669 w 7612161"/>
              <a:gd name="connsiteY40" fmla="*/ 3649111 h 4832063"/>
              <a:gd name="connsiteX41" fmla="*/ 6392998 w 7612161"/>
              <a:gd name="connsiteY41" fmla="*/ 3574976 h 4832063"/>
              <a:gd name="connsiteX42" fmla="*/ 6531553 w 7612161"/>
              <a:gd name="connsiteY42" fmla="*/ 3638314 h 4832063"/>
              <a:gd name="connsiteX43" fmla="*/ 6592728 w 7612161"/>
              <a:gd name="connsiteY43" fmla="*/ 3437990 h 4832063"/>
              <a:gd name="connsiteX44" fmla="*/ 6984705 w 7612161"/>
              <a:gd name="connsiteY44" fmla="*/ 3598517 h 4832063"/>
              <a:gd name="connsiteX45" fmla="*/ 7183898 w 7612161"/>
              <a:gd name="connsiteY45" fmla="*/ 3716423 h 4832063"/>
              <a:gd name="connsiteX46" fmla="*/ 7547564 w 7612161"/>
              <a:gd name="connsiteY46" fmla="*/ 3959577 h 4832063"/>
              <a:gd name="connsiteX47" fmla="*/ 7612161 w 7612161"/>
              <a:gd name="connsiteY47" fmla="*/ 3887714 h 4832063"/>
              <a:gd name="connsiteX48" fmla="*/ 6233230 w 7612161"/>
              <a:gd name="connsiteY48" fmla="*/ 2767285 h 4832063"/>
              <a:gd name="connsiteX49" fmla="*/ 4588297 w 7612161"/>
              <a:gd name="connsiteY49" fmla="*/ 1642264 h 4832063"/>
              <a:gd name="connsiteX50" fmla="*/ 3810095 w 7612161"/>
              <a:gd name="connsiteY50" fmla="*/ 1198184 h 4832063"/>
              <a:gd name="connsiteX51" fmla="*/ 3481330 w 7612161"/>
              <a:gd name="connsiteY51" fmla="*/ 753553 h 4832063"/>
              <a:gd name="connsiteX52" fmla="*/ 3006983 w 7612161"/>
              <a:gd name="connsiteY52" fmla="*/ 0 h 4832063"/>
              <a:gd name="connsiteX53" fmla="*/ 2481439 w 7612161"/>
              <a:gd name="connsiteY53" fmla="*/ 1178879 h 4832063"/>
              <a:gd name="connsiteX54" fmla="*/ 2196369 w 7612161"/>
              <a:gd name="connsiteY54" fmla="*/ 1192355 h 4832063"/>
              <a:gd name="connsiteX55" fmla="*/ 1855045 w 7612161"/>
              <a:gd name="connsiteY55" fmla="*/ 1248319 h 4832063"/>
              <a:gd name="connsiteX56" fmla="*/ 1342219 w 7612161"/>
              <a:gd name="connsiteY56" fmla="*/ 1302392 h 4832063"/>
              <a:gd name="connsiteX57" fmla="*/ 786083 w 7612161"/>
              <a:gd name="connsiteY57" fmla="*/ 1280720 h 4832063"/>
              <a:gd name="connsiteX58" fmla="*/ 609197 w 7612161"/>
              <a:gd name="connsiteY58" fmla="*/ 1533911 h 4832063"/>
              <a:gd name="connsiteX59" fmla="*/ 521549 w 7612161"/>
              <a:gd name="connsiteY59" fmla="*/ 1514528 h 4832063"/>
              <a:gd name="connsiteX60" fmla="*/ 469535 w 7612161"/>
              <a:gd name="connsiteY60" fmla="*/ 1629081 h 4832063"/>
              <a:gd name="connsiteX61" fmla="*/ 62916 w 7612161"/>
              <a:gd name="connsiteY61" fmla="*/ 1444309 h 4832063"/>
              <a:gd name="connsiteX62" fmla="*/ 80874 w 7612161"/>
              <a:gd name="connsiteY62" fmla="*/ 1659072 h 4832063"/>
              <a:gd name="connsiteX63" fmla="*/ 0 w 7612161"/>
              <a:gd name="connsiteY63" fmla="*/ 1756218 h 4832063"/>
              <a:gd name="connsiteX64" fmla="*/ 6684 w 7612161"/>
              <a:gd name="connsiteY64" fmla="*/ 1966340 h 4832063"/>
              <a:gd name="connsiteX65" fmla="*/ 88013 w 7612161"/>
              <a:gd name="connsiteY65" fmla="*/ 1962634 h 4832063"/>
              <a:gd name="connsiteX66" fmla="*/ 321268 w 7612161"/>
              <a:gd name="connsiteY66" fmla="*/ 2023628 h 4832063"/>
              <a:gd name="connsiteX67" fmla="*/ 538922 w 7612161"/>
              <a:gd name="connsiteY67" fmla="*/ 2162680 h 4832063"/>
              <a:gd name="connsiteX68" fmla="*/ 478871 w 7612161"/>
              <a:gd name="connsiteY68" fmla="*/ 2312706 h 4832063"/>
              <a:gd name="connsiteX69" fmla="*/ 706270 w 7612161"/>
              <a:gd name="connsiteY69" fmla="*/ 2585803 h 4832063"/>
              <a:gd name="connsiteX0" fmla="*/ 706270 w 7612161"/>
              <a:gd name="connsiteY0" fmla="*/ 2585803 h 4832063"/>
              <a:gd name="connsiteX1" fmla="*/ 558688 w 7612161"/>
              <a:gd name="connsiteY1" fmla="*/ 2908356 h 4832063"/>
              <a:gd name="connsiteX2" fmla="*/ 1538411 w 7612161"/>
              <a:gd name="connsiteY2" fmla="*/ 3333143 h 4832063"/>
              <a:gd name="connsiteX3" fmla="*/ 1332155 w 7612161"/>
              <a:gd name="connsiteY3" fmla="*/ 3829418 h 4832063"/>
              <a:gd name="connsiteX4" fmla="*/ 1058996 w 7612161"/>
              <a:gd name="connsiteY4" fmla="*/ 4488703 h 4832063"/>
              <a:gd name="connsiteX5" fmla="*/ 1341288 w 7612161"/>
              <a:gd name="connsiteY5" fmla="*/ 4379410 h 4832063"/>
              <a:gd name="connsiteX6" fmla="*/ 1579557 w 7612161"/>
              <a:gd name="connsiteY6" fmla="*/ 4098229 h 4832063"/>
              <a:gd name="connsiteX7" fmla="*/ 1660021 w 7612161"/>
              <a:gd name="connsiteY7" fmla="*/ 4109333 h 4832063"/>
              <a:gd name="connsiteX8" fmla="*/ 1640138 w 7612161"/>
              <a:gd name="connsiteY8" fmla="*/ 4181888 h 4832063"/>
              <a:gd name="connsiteX9" fmla="*/ 1857276 w 7612161"/>
              <a:gd name="connsiteY9" fmla="*/ 4263720 h 4832063"/>
              <a:gd name="connsiteX10" fmla="*/ 2055747 w 7612161"/>
              <a:gd name="connsiteY10" fmla="*/ 4375591 h 4832063"/>
              <a:gd name="connsiteX11" fmla="*/ 2061279 w 7612161"/>
              <a:gd name="connsiteY11" fmla="*/ 4223535 h 4832063"/>
              <a:gd name="connsiteX12" fmla="*/ 2095040 w 7612161"/>
              <a:gd name="connsiteY12" fmla="*/ 4042819 h 4832063"/>
              <a:gd name="connsiteX13" fmla="*/ 2189207 w 7612161"/>
              <a:gd name="connsiteY13" fmla="*/ 3520749 h 4832063"/>
              <a:gd name="connsiteX14" fmla="*/ 3075029 w 7612161"/>
              <a:gd name="connsiteY14" fmla="*/ 4243395 h 4832063"/>
              <a:gd name="connsiteX15" fmla="*/ 3362859 w 7612161"/>
              <a:gd name="connsiteY15" fmla="*/ 4384687 h 4832063"/>
              <a:gd name="connsiteX16" fmla="*/ 3556794 w 7612161"/>
              <a:gd name="connsiteY16" fmla="*/ 4415868 h 4832063"/>
              <a:gd name="connsiteX17" fmla="*/ 3844608 w 7612161"/>
              <a:gd name="connsiteY17" fmla="*/ 4456308 h 4832063"/>
              <a:gd name="connsiteX18" fmla="*/ 4072214 w 7612161"/>
              <a:gd name="connsiteY18" fmla="*/ 4515190 h 4832063"/>
              <a:gd name="connsiteX19" fmla="*/ 4155652 w 7612161"/>
              <a:gd name="connsiteY19" fmla="*/ 4427347 h 4832063"/>
              <a:gd name="connsiteX20" fmla="*/ 4152915 w 7612161"/>
              <a:gd name="connsiteY20" fmla="*/ 4049368 h 4832063"/>
              <a:gd name="connsiteX21" fmla="*/ 4160024 w 7612161"/>
              <a:gd name="connsiteY21" fmla="*/ 3754996 h 4832063"/>
              <a:gd name="connsiteX22" fmla="*/ 4212683 w 7612161"/>
              <a:gd name="connsiteY22" fmla="*/ 3710377 h 4832063"/>
              <a:gd name="connsiteX23" fmla="*/ 4696453 w 7612161"/>
              <a:gd name="connsiteY23" fmla="*/ 4093340 h 4832063"/>
              <a:gd name="connsiteX24" fmla="*/ 5037661 w 7612161"/>
              <a:gd name="connsiteY24" fmla="*/ 4348192 h 4832063"/>
              <a:gd name="connsiteX25" fmla="*/ 5354343 w 7612161"/>
              <a:gd name="connsiteY25" fmla="*/ 4604076 h 4832063"/>
              <a:gd name="connsiteX26" fmla="*/ 5612589 w 7612161"/>
              <a:gd name="connsiteY26" fmla="*/ 4831135 h 4832063"/>
              <a:gd name="connsiteX27" fmla="*/ 5586181 w 7612161"/>
              <a:gd name="connsiteY27" fmla="*/ 4516511 h 4832063"/>
              <a:gd name="connsiteX28" fmla="*/ 5476194 w 7612161"/>
              <a:gd name="connsiteY28" fmla="*/ 4187526 h 4832063"/>
              <a:gd name="connsiteX29" fmla="*/ 5721849 w 7612161"/>
              <a:gd name="connsiteY29" fmla="*/ 4116632 h 4832063"/>
              <a:gd name="connsiteX30" fmla="*/ 6009582 w 7612161"/>
              <a:gd name="connsiteY30" fmla="*/ 4024376 h 4832063"/>
              <a:gd name="connsiteX31" fmla="*/ 6014684 w 7612161"/>
              <a:gd name="connsiteY31" fmla="*/ 3826972 h 4832063"/>
              <a:gd name="connsiteX32" fmla="*/ 6248548 w 7612161"/>
              <a:gd name="connsiteY32" fmla="*/ 3826156 h 4832063"/>
              <a:gd name="connsiteX33" fmla="*/ 6257806 w 7612161"/>
              <a:gd name="connsiteY33" fmla="*/ 3775573 h 4832063"/>
              <a:gd name="connsiteX34" fmla="*/ 6077669 w 7612161"/>
              <a:gd name="connsiteY34" fmla="*/ 3746415 h 4832063"/>
              <a:gd name="connsiteX35" fmla="*/ 6095748 w 7612161"/>
              <a:gd name="connsiteY35" fmla="*/ 3651947 h 4832063"/>
              <a:gd name="connsiteX36" fmla="*/ 6178277 w 7612161"/>
              <a:gd name="connsiteY36" fmla="*/ 3662754 h 4832063"/>
              <a:gd name="connsiteX37" fmla="*/ 6181091 w 7612161"/>
              <a:gd name="connsiteY37" fmla="*/ 3572997 h 4832063"/>
              <a:gd name="connsiteX38" fmla="*/ 6257508 w 7612161"/>
              <a:gd name="connsiteY38" fmla="*/ 3608137 h 4832063"/>
              <a:gd name="connsiteX39" fmla="*/ 6248051 w 7612161"/>
              <a:gd name="connsiteY39" fmla="*/ 3671770 h 4832063"/>
              <a:gd name="connsiteX40" fmla="*/ 6346669 w 7612161"/>
              <a:gd name="connsiteY40" fmla="*/ 3649111 h 4832063"/>
              <a:gd name="connsiteX41" fmla="*/ 6392998 w 7612161"/>
              <a:gd name="connsiteY41" fmla="*/ 3574976 h 4832063"/>
              <a:gd name="connsiteX42" fmla="*/ 6531553 w 7612161"/>
              <a:gd name="connsiteY42" fmla="*/ 3638314 h 4832063"/>
              <a:gd name="connsiteX43" fmla="*/ 6592728 w 7612161"/>
              <a:gd name="connsiteY43" fmla="*/ 3437990 h 4832063"/>
              <a:gd name="connsiteX44" fmla="*/ 6984705 w 7612161"/>
              <a:gd name="connsiteY44" fmla="*/ 3598517 h 4832063"/>
              <a:gd name="connsiteX45" fmla="*/ 7183898 w 7612161"/>
              <a:gd name="connsiteY45" fmla="*/ 3716423 h 4832063"/>
              <a:gd name="connsiteX46" fmla="*/ 7547564 w 7612161"/>
              <a:gd name="connsiteY46" fmla="*/ 3959577 h 4832063"/>
              <a:gd name="connsiteX47" fmla="*/ 7612161 w 7612161"/>
              <a:gd name="connsiteY47" fmla="*/ 3887714 h 4832063"/>
              <a:gd name="connsiteX48" fmla="*/ 6233230 w 7612161"/>
              <a:gd name="connsiteY48" fmla="*/ 2767285 h 4832063"/>
              <a:gd name="connsiteX49" fmla="*/ 4588297 w 7612161"/>
              <a:gd name="connsiteY49" fmla="*/ 1642264 h 4832063"/>
              <a:gd name="connsiteX50" fmla="*/ 3810095 w 7612161"/>
              <a:gd name="connsiteY50" fmla="*/ 1198184 h 4832063"/>
              <a:gd name="connsiteX51" fmla="*/ 3481330 w 7612161"/>
              <a:gd name="connsiteY51" fmla="*/ 753553 h 4832063"/>
              <a:gd name="connsiteX52" fmla="*/ 3006983 w 7612161"/>
              <a:gd name="connsiteY52" fmla="*/ 0 h 4832063"/>
              <a:gd name="connsiteX53" fmla="*/ 2481439 w 7612161"/>
              <a:gd name="connsiteY53" fmla="*/ 1178879 h 4832063"/>
              <a:gd name="connsiteX54" fmla="*/ 2196369 w 7612161"/>
              <a:gd name="connsiteY54" fmla="*/ 1192355 h 4832063"/>
              <a:gd name="connsiteX55" fmla="*/ 1855045 w 7612161"/>
              <a:gd name="connsiteY55" fmla="*/ 1248319 h 4832063"/>
              <a:gd name="connsiteX56" fmla="*/ 1342219 w 7612161"/>
              <a:gd name="connsiteY56" fmla="*/ 1302392 h 4832063"/>
              <a:gd name="connsiteX57" fmla="*/ 786083 w 7612161"/>
              <a:gd name="connsiteY57" fmla="*/ 1280720 h 4832063"/>
              <a:gd name="connsiteX58" fmla="*/ 609197 w 7612161"/>
              <a:gd name="connsiteY58" fmla="*/ 1533911 h 4832063"/>
              <a:gd name="connsiteX59" fmla="*/ 521549 w 7612161"/>
              <a:gd name="connsiteY59" fmla="*/ 1514528 h 4832063"/>
              <a:gd name="connsiteX60" fmla="*/ 469535 w 7612161"/>
              <a:gd name="connsiteY60" fmla="*/ 1629081 h 4832063"/>
              <a:gd name="connsiteX61" fmla="*/ 62916 w 7612161"/>
              <a:gd name="connsiteY61" fmla="*/ 1444309 h 4832063"/>
              <a:gd name="connsiteX62" fmla="*/ 80874 w 7612161"/>
              <a:gd name="connsiteY62" fmla="*/ 1659072 h 4832063"/>
              <a:gd name="connsiteX63" fmla="*/ 0 w 7612161"/>
              <a:gd name="connsiteY63" fmla="*/ 1756218 h 4832063"/>
              <a:gd name="connsiteX64" fmla="*/ 6684 w 7612161"/>
              <a:gd name="connsiteY64" fmla="*/ 1966340 h 4832063"/>
              <a:gd name="connsiteX65" fmla="*/ 88013 w 7612161"/>
              <a:gd name="connsiteY65" fmla="*/ 1962634 h 4832063"/>
              <a:gd name="connsiteX66" fmla="*/ 321268 w 7612161"/>
              <a:gd name="connsiteY66" fmla="*/ 2023628 h 4832063"/>
              <a:gd name="connsiteX67" fmla="*/ 538922 w 7612161"/>
              <a:gd name="connsiteY67" fmla="*/ 2162680 h 4832063"/>
              <a:gd name="connsiteX68" fmla="*/ 478871 w 7612161"/>
              <a:gd name="connsiteY68" fmla="*/ 2312706 h 4832063"/>
              <a:gd name="connsiteX69" fmla="*/ 706270 w 7612161"/>
              <a:gd name="connsiteY69" fmla="*/ 2585803 h 4832063"/>
              <a:gd name="connsiteX0" fmla="*/ 706270 w 7612161"/>
              <a:gd name="connsiteY0" fmla="*/ 2585803 h 4832063"/>
              <a:gd name="connsiteX1" fmla="*/ 558688 w 7612161"/>
              <a:gd name="connsiteY1" fmla="*/ 2908356 h 4832063"/>
              <a:gd name="connsiteX2" fmla="*/ 1538411 w 7612161"/>
              <a:gd name="connsiteY2" fmla="*/ 3333143 h 4832063"/>
              <a:gd name="connsiteX3" fmla="*/ 1332155 w 7612161"/>
              <a:gd name="connsiteY3" fmla="*/ 3829418 h 4832063"/>
              <a:gd name="connsiteX4" fmla="*/ 1058996 w 7612161"/>
              <a:gd name="connsiteY4" fmla="*/ 4488703 h 4832063"/>
              <a:gd name="connsiteX5" fmla="*/ 1341288 w 7612161"/>
              <a:gd name="connsiteY5" fmla="*/ 4379410 h 4832063"/>
              <a:gd name="connsiteX6" fmla="*/ 1579557 w 7612161"/>
              <a:gd name="connsiteY6" fmla="*/ 4098229 h 4832063"/>
              <a:gd name="connsiteX7" fmla="*/ 1660021 w 7612161"/>
              <a:gd name="connsiteY7" fmla="*/ 4109333 h 4832063"/>
              <a:gd name="connsiteX8" fmla="*/ 1640138 w 7612161"/>
              <a:gd name="connsiteY8" fmla="*/ 4181888 h 4832063"/>
              <a:gd name="connsiteX9" fmla="*/ 1857276 w 7612161"/>
              <a:gd name="connsiteY9" fmla="*/ 4263720 h 4832063"/>
              <a:gd name="connsiteX10" fmla="*/ 2055747 w 7612161"/>
              <a:gd name="connsiteY10" fmla="*/ 4375591 h 4832063"/>
              <a:gd name="connsiteX11" fmla="*/ 2061279 w 7612161"/>
              <a:gd name="connsiteY11" fmla="*/ 4223535 h 4832063"/>
              <a:gd name="connsiteX12" fmla="*/ 2095040 w 7612161"/>
              <a:gd name="connsiteY12" fmla="*/ 4042819 h 4832063"/>
              <a:gd name="connsiteX13" fmla="*/ 2189207 w 7612161"/>
              <a:gd name="connsiteY13" fmla="*/ 3520749 h 4832063"/>
              <a:gd name="connsiteX14" fmla="*/ 3075029 w 7612161"/>
              <a:gd name="connsiteY14" fmla="*/ 4243395 h 4832063"/>
              <a:gd name="connsiteX15" fmla="*/ 3362859 w 7612161"/>
              <a:gd name="connsiteY15" fmla="*/ 4384687 h 4832063"/>
              <a:gd name="connsiteX16" fmla="*/ 3556794 w 7612161"/>
              <a:gd name="connsiteY16" fmla="*/ 4415868 h 4832063"/>
              <a:gd name="connsiteX17" fmla="*/ 3844608 w 7612161"/>
              <a:gd name="connsiteY17" fmla="*/ 4456308 h 4832063"/>
              <a:gd name="connsiteX18" fmla="*/ 4072214 w 7612161"/>
              <a:gd name="connsiteY18" fmla="*/ 4515190 h 4832063"/>
              <a:gd name="connsiteX19" fmla="*/ 4155652 w 7612161"/>
              <a:gd name="connsiteY19" fmla="*/ 4427347 h 4832063"/>
              <a:gd name="connsiteX20" fmla="*/ 4152915 w 7612161"/>
              <a:gd name="connsiteY20" fmla="*/ 4049368 h 4832063"/>
              <a:gd name="connsiteX21" fmla="*/ 4160024 w 7612161"/>
              <a:gd name="connsiteY21" fmla="*/ 3754996 h 4832063"/>
              <a:gd name="connsiteX22" fmla="*/ 4212683 w 7612161"/>
              <a:gd name="connsiteY22" fmla="*/ 3710377 h 4832063"/>
              <a:gd name="connsiteX23" fmla="*/ 4696453 w 7612161"/>
              <a:gd name="connsiteY23" fmla="*/ 4093340 h 4832063"/>
              <a:gd name="connsiteX24" fmla="*/ 5037661 w 7612161"/>
              <a:gd name="connsiteY24" fmla="*/ 4348192 h 4832063"/>
              <a:gd name="connsiteX25" fmla="*/ 5354343 w 7612161"/>
              <a:gd name="connsiteY25" fmla="*/ 4604076 h 4832063"/>
              <a:gd name="connsiteX26" fmla="*/ 5612589 w 7612161"/>
              <a:gd name="connsiteY26" fmla="*/ 4831135 h 4832063"/>
              <a:gd name="connsiteX27" fmla="*/ 5586181 w 7612161"/>
              <a:gd name="connsiteY27" fmla="*/ 4516511 h 4832063"/>
              <a:gd name="connsiteX28" fmla="*/ 5476194 w 7612161"/>
              <a:gd name="connsiteY28" fmla="*/ 4187526 h 4832063"/>
              <a:gd name="connsiteX29" fmla="*/ 5721849 w 7612161"/>
              <a:gd name="connsiteY29" fmla="*/ 4116632 h 4832063"/>
              <a:gd name="connsiteX30" fmla="*/ 6009582 w 7612161"/>
              <a:gd name="connsiteY30" fmla="*/ 4024376 h 4832063"/>
              <a:gd name="connsiteX31" fmla="*/ 6014684 w 7612161"/>
              <a:gd name="connsiteY31" fmla="*/ 3826972 h 4832063"/>
              <a:gd name="connsiteX32" fmla="*/ 6248548 w 7612161"/>
              <a:gd name="connsiteY32" fmla="*/ 3826156 h 4832063"/>
              <a:gd name="connsiteX33" fmla="*/ 6257806 w 7612161"/>
              <a:gd name="connsiteY33" fmla="*/ 3775573 h 4832063"/>
              <a:gd name="connsiteX34" fmla="*/ 6077669 w 7612161"/>
              <a:gd name="connsiteY34" fmla="*/ 3746415 h 4832063"/>
              <a:gd name="connsiteX35" fmla="*/ 6095748 w 7612161"/>
              <a:gd name="connsiteY35" fmla="*/ 3651947 h 4832063"/>
              <a:gd name="connsiteX36" fmla="*/ 6178277 w 7612161"/>
              <a:gd name="connsiteY36" fmla="*/ 3662754 h 4832063"/>
              <a:gd name="connsiteX37" fmla="*/ 6181091 w 7612161"/>
              <a:gd name="connsiteY37" fmla="*/ 3572997 h 4832063"/>
              <a:gd name="connsiteX38" fmla="*/ 6257508 w 7612161"/>
              <a:gd name="connsiteY38" fmla="*/ 3608137 h 4832063"/>
              <a:gd name="connsiteX39" fmla="*/ 6248051 w 7612161"/>
              <a:gd name="connsiteY39" fmla="*/ 3671770 h 4832063"/>
              <a:gd name="connsiteX40" fmla="*/ 6346669 w 7612161"/>
              <a:gd name="connsiteY40" fmla="*/ 3649111 h 4832063"/>
              <a:gd name="connsiteX41" fmla="*/ 6392998 w 7612161"/>
              <a:gd name="connsiteY41" fmla="*/ 3574976 h 4832063"/>
              <a:gd name="connsiteX42" fmla="*/ 6531553 w 7612161"/>
              <a:gd name="connsiteY42" fmla="*/ 3638314 h 4832063"/>
              <a:gd name="connsiteX43" fmla="*/ 6592728 w 7612161"/>
              <a:gd name="connsiteY43" fmla="*/ 3437990 h 4832063"/>
              <a:gd name="connsiteX44" fmla="*/ 6984705 w 7612161"/>
              <a:gd name="connsiteY44" fmla="*/ 3598517 h 4832063"/>
              <a:gd name="connsiteX45" fmla="*/ 7183898 w 7612161"/>
              <a:gd name="connsiteY45" fmla="*/ 3716423 h 4832063"/>
              <a:gd name="connsiteX46" fmla="*/ 7547564 w 7612161"/>
              <a:gd name="connsiteY46" fmla="*/ 3959577 h 4832063"/>
              <a:gd name="connsiteX47" fmla="*/ 7612161 w 7612161"/>
              <a:gd name="connsiteY47" fmla="*/ 3887714 h 4832063"/>
              <a:gd name="connsiteX48" fmla="*/ 6233230 w 7612161"/>
              <a:gd name="connsiteY48" fmla="*/ 2767285 h 4832063"/>
              <a:gd name="connsiteX49" fmla="*/ 4588297 w 7612161"/>
              <a:gd name="connsiteY49" fmla="*/ 1642264 h 4832063"/>
              <a:gd name="connsiteX50" fmla="*/ 3810095 w 7612161"/>
              <a:gd name="connsiteY50" fmla="*/ 1198184 h 4832063"/>
              <a:gd name="connsiteX51" fmla="*/ 3481330 w 7612161"/>
              <a:gd name="connsiteY51" fmla="*/ 753553 h 4832063"/>
              <a:gd name="connsiteX52" fmla="*/ 3006983 w 7612161"/>
              <a:gd name="connsiteY52" fmla="*/ 0 h 4832063"/>
              <a:gd name="connsiteX53" fmla="*/ 2481439 w 7612161"/>
              <a:gd name="connsiteY53" fmla="*/ 1178879 h 4832063"/>
              <a:gd name="connsiteX54" fmla="*/ 2196369 w 7612161"/>
              <a:gd name="connsiteY54" fmla="*/ 1192355 h 4832063"/>
              <a:gd name="connsiteX55" fmla="*/ 1855045 w 7612161"/>
              <a:gd name="connsiteY55" fmla="*/ 1248319 h 4832063"/>
              <a:gd name="connsiteX56" fmla="*/ 1342219 w 7612161"/>
              <a:gd name="connsiteY56" fmla="*/ 1302392 h 4832063"/>
              <a:gd name="connsiteX57" fmla="*/ 786083 w 7612161"/>
              <a:gd name="connsiteY57" fmla="*/ 1280720 h 4832063"/>
              <a:gd name="connsiteX58" fmla="*/ 609197 w 7612161"/>
              <a:gd name="connsiteY58" fmla="*/ 1533911 h 4832063"/>
              <a:gd name="connsiteX59" fmla="*/ 521549 w 7612161"/>
              <a:gd name="connsiteY59" fmla="*/ 1514528 h 4832063"/>
              <a:gd name="connsiteX60" fmla="*/ 469535 w 7612161"/>
              <a:gd name="connsiteY60" fmla="*/ 1629081 h 4832063"/>
              <a:gd name="connsiteX61" fmla="*/ 62916 w 7612161"/>
              <a:gd name="connsiteY61" fmla="*/ 1444309 h 4832063"/>
              <a:gd name="connsiteX62" fmla="*/ 80874 w 7612161"/>
              <a:gd name="connsiteY62" fmla="*/ 1659072 h 4832063"/>
              <a:gd name="connsiteX63" fmla="*/ 0 w 7612161"/>
              <a:gd name="connsiteY63" fmla="*/ 1756218 h 4832063"/>
              <a:gd name="connsiteX64" fmla="*/ 6684 w 7612161"/>
              <a:gd name="connsiteY64" fmla="*/ 1966340 h 4832063"/>
              <a:gd name="connsiteX65" fmla="*/ 88013 w 7612161"/>
              <a:gd name="connsiteY65" fmla="*/ 1962634 h 4832063"/>
              <a:gd name="connsiteX66" fmla="*/ 321268 w 7612161"/>
              <a:gd name="connsiteY66" fmla="*/ 2023628 h 4832063"/>
              <a:gd name="connsiteX67" fmla="*/ 538922 w 7612161"/>
              <a:gd name="connsiteY67" fmla="*/ 2162680 h 4832063"/>
              <a:gd name="connsiteX68" fmla="*/ 478871 w 7612161"/>
              <a:gd name="connsiteY68" fmla="*/ 2312706 h 4832063"/>
              <a:gd name="connsiteX69" fmla="*/ 706270 w 7612161"/>
              <a:gd name="connsiteY69" fmla="*/ 2585803 h 4832063"/>
              <a:gd name="connsiteX0" fmla="*/ 706270 w 7612161"/>
              <a:gd name="connsiteY0" fmla="*/ 2585803 h 4831970"/>
              <a:gd name="connsiteX1" fmla="*/ 558688 w 7612161"/>
              <a:gd name="connsiteY1" fmla="*/ 2908356 h 4831970"/>
              <a:gd name="connsiteX2" fmla="*/ 1538411 w 7612161"/>
              <a:gd name="connsiteY2" fmla="*/ 3333143 h 4831970"/>
              <a:gd name="connsiteX3" fmla="*/ 1332155 w 7612161"/>
              <a:gd name="connsiteY3" fmla="*/ 3829418 h 4831970"/>
              <a:gd name="connsiteX4" fmla="*/ 1058996 w 7612161"/>
              <a:gd name="connsiteY4" fmla="*/ 4488703 h 4831970"/>
              <a:gd name="connsiteX5" fmla="*/ 1341288 w 7612161"/>
              <a:gd name="connsiteY5" fmla="*/ 4379410 h 4831970"/>
              <a:gd name="connsiteX6" fmla="*/ 1579557 w 7612161"/>
              <a:gd name="connsiteY6" fmla="*/ 4098229 h 4831970"/>
              <a:gd name="connsiteX7" fmla="*/ 1660021 w 7612161"/>
              <a:gd name="connsiteY7" fmla="*/ 4109333 h 4831970"/>
              <a:gd name="connsiteX8" fmla="*/ 1640138 w 7612161"/>
              <a:gd name="connsiteY8" fmla="*/ 4181888 h 4831970"/>
              <a:gd name="connsiteX9" fmla="*/ 1857276 w 7612161"/>
              <a:gd name="connsiteY9" fmla="*/ 4263720 h 4831970"/>
              <a:gd name="connsiteX10" fmla="*/ 2055747 w 7612161"/>
              <a:gd name="connsiteY10" fmla="*/ 4375591 h 4831970"/>
              <a:gd name="connsiteX11" fmla="*/ 2061279 w 7612161"/>
              <a:gd name="connsiteY11" fmla="*/ 4223535 h 4831970"/>
              <a:gd name="connsiteX12" fmla="*/ 2095040 w 7612161"/>
              <a:gd name="connsiteY12" fmla="*/ 4042819 h 4831970"/>
              <a:gd name="connsiteX13" fmla="*/ 2189207 w 7612161"/>
              <a:gd name="connsiteY13" fmla="*/ 3520749 h 4831970"/>
              <a:gd name="connsiteX14" fmla="*/ 3075029 w 7612161"/>
              <a:gd name="connsiteY14" fmla="*/ 4243395 h 4831970"/>
              <a:gd name="connsiteX15" fmla="*/ 3362859 w 7612161"/>
              <a:gd name="connsiteY15" fmla="*/ 4384687 h 4831970"/>
              <a:gd name="connsiteX16" fmla="*/ 3556794 w 7612161"/>
              <a:gd name="connsiteY16" fmla="*/ 4415868 h 4831970"/>
              <a:gd name="connsiteX17" fmla="*/ 3844608 w 7612161"/>
              <a:gd name="connsiteY17" fmla="*/ 4456308 h 4831970"/>
              <a:gd name="connsiteX18" fmla="*/ 4072214 w 7612161"/>
              <a:gd name="connsiteY18" fmla="*/ 4515190 h 4831970"/>
              <a:gd name="connsiteX19" fmla="*/ 4155652 w 7612161"/>
              <a:gd name="connsiteY19" fmla="*/ 4427347 h 4831970"/>
              <a:gd name="connsiteX20" fmla="*/ 4152915 w 7612161"/>
              <a:gd name="connsiteY20" fmla="*/ 4049368 h 4831970"/>
              <a:gd name="connsiteX21" fmla="*/ 4160024 w 7612161"/>
              <a:gd name="connsiteY21" fmla="*/ 3754996 h 4831970"/>
              <a:gd name="connsiteX22" fmla="*/ 4212683 w 7612161"/>
              <a:gd name="connsiteY22" fmla="*/ 3710377 h 4831970"/>
              <a:gd name="connsiteX23" fmla="*/ 4696453 w 7612161"/>
              <a:gd name="connsiteY23" fmla="*/ 4093340 h 4831970"/>
              <a:gd name="connsiteX24" fmla="*/ 5037661 w 7612161"/>
              <a:gd name="connsiteY24" fmla="*/ 4348192 h 4831970"/>
              <a:gd name="connsiteX25" fmla="*/ 5368663 w 7612161"/>
              <a:gd name="connsiteY25" fmla="*/ 4584983 h 4831970"/>
              <a:gd name="connsiteX26" fmla="*/ 5612589 w 7612161"/>
              <a:gd name="connsiteY26" fmla="*/ 4831135 h 4831970"/>
              <a:gd name="connsiteX27" fmla="*/ 5586181 w 7612161"/>
              <a:gd name="connsiteY27" fmla="*/ 4516511 h 4831970"/>
              <a:gd name="connsiteX28" fmla="*/ 5476194 w 7612161"/>
              <a:gd name="connsiteY28" fmla="*/ 4187526 h 4831970"/>
              <a:gd name="connsiteX29" fmla="*/ 5721849 w 7612161"/>
              <a:gd name="connsiteY29" fmla="*/ 4116632 h 4831970"/>
              <a:gd name="connsiteX30" fmla="*/ 6009582 w 7612161"/>
              <a:gd name="connsiteY30" fmla="*/ 4024376 h 4831970"/>
              <a:gd name="connsiteX31" fmla="*/ 6014684 w 7612161"/>
              <a:gd name="connsiteY31" fmla="*/ 3826972 h 4831970"/>
              <a:gd name="connsiteX32" fmla="*/ 6248548 w 7612161"/>
              <a:gd name="connsiteY32" fmla="*/ 3826156 h 4831970"/>
              <a:gd name="connsiteX33" fmla="*/ 6257806 w 7612161"/>
              <a:gd name="connsiteY33" fmla="*/ 3775573 h 4831970"/>
              <a:gd name="connsiteX34" fmla="*/ 6077669 w 7612161"/>
              <a:gd name="connsiteY34" fmla="*/ 3746415 h 4831970"/>
              <a:gd name="connsiteX35" fmla="*/ 6095748 w 7612161"/>
              <a:gd name="connsiteY35" fmla="*/ 3651947 h 4831970"/>
              <a:gd name="connsiteX36" fmla="*/ 6178277 w 7612161"/>
              <a:gd name="connsiteY36" fmla="*/ 3662754 h 4831970"/>
              <a:gd name="connsiteX37" fmla="*/ 6181091 w 7612161"/>
              <a:gd name="connsiteY37" fmla="*/ 3572997 h 4831970"/>
              <a:gd name="connsiteX38" fmla="*/ 6257508 w 7612161"/>
              <a:gd name="connsiteY38" fmla="*/ 3608137 h 4831970"/>
              <a:gd name="connsiteX39" fmla="*/ 6248051 w 7612161"/>
              <a:gd name="connsiteY39" fmla="*/ 3671770 h 4831970"/>
              <a:gd name="connsiteX40" fmla="*/ 6346669 w 7612161"/>
              <a:gd name="connsiteY40" fmla="*/ 3649111 h 4831970"/>
              <a:gd name="connsiteX41" fmla="*/ 6392998 w 7612161"/>
              <a:gd name="connsiteY41" fmla="*/ 3574976 h 4831970"/>
              <a:gd name="connsiteX42" fmla="*/ 6531553 w 7612161"/>
              <a:gd name="connsiteY42" fmla="*/ 3638314 h 4831970"/>
              <a:gd name="connsiteX43" fmla="*/ 6592728 w 7612161"/>
              <a:gd name="connsiteY43" fmla="*/ 3437990 h 4831970"/>
              <a:gd name="connsiteX44" fmla="*/ 6984705 w 7612161"/>
              <a:gd name="connsiteY44" fmla="*/ 3598517 h 4831970"/>
              <a:gd name="connsiteX45" fmla="*/ 7183898 w 7612161"/>
              <a:gd name="connsiteY45" fmla="*/ 3716423 h 4831970"/>
              <a:gd name="connsiteX46" fmla="*/ 7547564 w 7612161"/>
              <a:gd name="connsiteY46" fmla="*/ 3959577 h 4831970"/>
              <a:gd name="connsiteX47" fmla="*/ 7612161 w 7612161"/>
              <a:gd name="connsiteY47" fmla="*/ 3887714 h 4831970"/>
              <a:gd name="connsiteX48" fmla="*/ 6233230 w 7612161"/>
              <a:gd name="connsiteY48" fmla="*/ 2767285 h 4831970"/>
              <a:gd name="connsiteX49" fmla="*/ 4588297 w 7612161"/>
              <a:gd name="connsiteY49" fmla="*/ 1642264 h 4831970"/>
              <a:gd name="connsiteX50" fmla="*/ 3810095 w 7612161"/>
              <a:gd name="connsiteY50" fmla="*/ 1198184 h 4831970"/>
              <a:gd name="connsiteX51" fmla="*/ 3481330 w 7612161"/>
              <a:gd name="connsiteY51" fmla="*/ 753553 h 4831970"/>
              <a:gd name="connsiteX52" fmla="*/ 3006983 w 7612161"/>
              <a:gd name="connsiteY52" fmla="*/ 0 h 4831970"/>
              <a:gd name="connsiteX53" fmla="*/ 2481439 w 7612161"/>
              <a:gd name="connsiteY53" fmla="*/ 1178879 h 4831970"/>
              <a:gd name="connsiteX54" fmla="*/ 2196369 w 7612161"/>
              <a:gd name="connsiteY54" fmla="*/ 1192355 h 4831970"/>
              <a:gd name="connsiteX55" fmla="*/ 1855045 w 7612161"/>
              <a:gd name="connsiteY55" fmla="*/ 1248319 h 4831970"/>
              <a:gd name="connsiteX56" fmla="*/ 1342219 w 7612161"/>
              <a:gd name="connsiteY56" fmla="*/ 1302392 h 4831970"/>
              <a:gd name="connsiteX57" fmla="*/ 786083 w 7612161"/>
              <a:gd name="connsiteY57" fmla="*/ 1280720 h 4831970"/>
              <a:gd name="connsiteX58" fmla="*/ 609197 w 7612161"/>
              <a:gd name="connsiteY58" fmla="*/ 1533911 h 4831970"/>
              <a:gd name="connsiteX59" fmla="*/ 521549 w 7612161"/>
              <a:gd name="connsiteY59" fmla="*/ 1514528 h 4831970"/>
              <a:gd name="connsiteX60" fmla="*/ 469535 w 7612161"/>
              <a:gd name="connsiteY60" fmla="*/ 1629081 h 4831970"/>
              <a:gd name="connsiteX61" fmla="*/ 62916 w 7612161"/>
              <a:gd name="connsiteY61" fmla="*/ 1444309 h 4831970"/>
              <a:gd name="connsiteX62" fmla="*/ 80874 w 7612161"/>
              <a:gd name="connsiteY62" fmla="*/ 1659072 h 4831970"/>
              <a:gd name="connsiteX63" fmla="*/ 0 w 7612161"/>
              <a:gd name="connsiteY63" fmla="*/ 1756218 h 4831970"/>
              <a:gd name="connsiteX64" fmla="*/ 6684 w 7612161"/>
              <a:gd name="connsiteY64" fmla="*/ 1966340 h 4831970"/>
              <a:gd name="connsiteX65" fmla="*/ 88013 w 7612161"/>
              <a:gd name="connsiteY65" fmla="*/ 1962634 h 4831970"/>
              <a:gd name="connsiteX66" fmla="*/ 321268 w 7612161"/>
              <a:gd name="connsiteY66" fmla="*/ 2023628 h 4831970"/>
              <a:gd name="connsiteX67" fmla="*/ 538922 w 7612161"/>
              <a:gd name="connsiteY67" fmla="*/ 2162680 h 4831970"/>
              <a:gd name="connsiteX68" fmla="*/ 478871 w 7612161"/>
              <a:gd name="connsiteY68" fmla="*/ 2312706 h 4831970"/>
              <a:gd name="connsiteX69" fmla="*/ 706270 w 7612161"/>
              <a:gd name="connsiteY69" fmla="*/ 2585803 h 4831970"/>
              <a:gd name="connsiteX0" fmla="*/ 706270 w 7612161"/>
              <a:gd name="connsiteY0" fmla="*/ 2585803 h 4831970"/>
              <a:gd name="connsiteX1" fmla="*/ 558688 w 7612161"/>
              <a:gd name="connsiteY1" fmla="*/ 2908356 h 4831970"/>
              <a:gd name="connsiteX2" fmla="*/ 1538411 w 7612161"/>
              <a:gd name="connsiteY2" fmla="*/ 3333143 h 4831970"/>
              <a:gd name="connsiteX3" fmla="*/ 1332155 w 7612161"/>
              <a:gd name="connsiteY3" fmla="*/ 3829418 h 4831970"/>
              <a:gd name="connsiteX4" fmla="*/ 1058996 w 7612161"/>
              <a:gd name="connsiteY4" fmla="*/ 4488703 h 4831970"/>
              <a:gd name="connsiteX5" fmla="*/ 1341288 w 7612161"/>
              <a:gd name="connsiteY5" fmla="*/ 4379410 h 4831970"/>
              <a:gd name="connsiteX6" fmla="*/ 1579557 w 7612161"/>
              <a:gd name="connsiteY6" fmla="*/ 4098229 h 4831970"/>
              <a:gd name="connsiteX7" fmla="*/ 1660021 w 7612161"/>
              <a:gd name="connsiteY7" fmla="*/ 4109333 h 4831970"/>
              <a:gd name="connsiteX8" fmla="*/ 1640138 w 7612161"/>
              <a:gd name="connsiteY8" fmla="*/ 4181888 h 4831970"/>
              <a:gd name="connsiteX9" fmla="*/ 1857276 w 7612161"/>
              <a:gd name="connsiteY9" fmla="*/ 4263720 h 4831970"/>
              <a:gd name="connsiteX10" fmla="*/ 2055747 w 7612161"/>
              <a:gd name="connsiteY10" fmla="*/ 4375591 h 4831970"/>
              <a:gd name="connsiteX11" fmla="*/ 2061279 w 7612161"/>
              <a:gd name="connsiteY11" fmla="*/ 4223535 h 4831970"/>
              <a:gd name="connsiteX12" fmla="*/ 2095040 w 7612161"/>
              <a:gd name="connsiteY12" fmla="*/ 4042819 h 4831970"/>
              <a:gd name="connsiteX13" fmla="*/ 2189207 w 7612161"/>
              <a:gd name="connsiteY13" fmla="*/ 3520749 h 4831970"/>
              <a:gd name="connsiteX14" fmla="*/ 3075029 w 7612161"/>
              <a:gd name="connsiteY14" fmla="*/ 4243395 h 4831970"/>
              <a:gd name="connsiteX15" fmla="*/ 3362859 w 7612161"/>
              <a:gd name="connsiteY15" fmla="*/ 4384687 h 4831970"/>
              <a:gd name="connsiteX16" fmla="*/ 3556794 w 7612161"/>
              <a:gd name="connsiteY16" fmla="*/ 4415868 h 4831970"/>
              <a:gd name="connsiteX17" fmla="*/ 3844608 w 7612161"/>
              <a:gd name="connsiteY17" fmla="*/ 4456308 h 4831970"/>
              <a:gd name="connsiteX18" fmla="*/ 4072214 w 7612161"/>
              <a:gd name="connsiteY18" fmla="*/ 4515190 h 4831970"/>
              <a:gd name="connsiteX19" fmla="*/ 4155652 w 7612161"/>
              <a:gd name="connsiteY19" fmla="*/ 4427347 h 4831970"/>
              <a:gd name="connsiteX20" fmla="*/ 4152915 w 7612161"/>
              <a:gd name="connsiteY20" fmla="*/ 4049368 h 4831970"/>
              <a:gd name="connsiteX21" fmla="*/ 4160024 w 7612161"/>
              <a:gd name="connsiteY21" fmla="*/ 3754996 h 4831970"/>
              <a:gd name="connsiteX22" fmla="*/ 4212683 w 7612161"/>
              <a:gd name="connsiteY22" fmla="*/ 3710377 h 4831970"/>
              <a:gd name="connsiteX23" fmla="*/ 4696453 w 7612161"/>
              <a:gd name="connsiteY23" fmla="*/ 4093340 h 4831970"/>
              <a:gd name="connsiteX24" fmla="*/ 5056752 w 7612161"/>
              <a:gd name="connsiteY24" fmla="*/ 4333873 h 4831970"/>
              <a:gd name="connsiteX25" fmla="*/ 5368663 w 7612161"/>
              <a:gd name="connsiteY25" fmla="*/ 4584983 h 4831970"/>
              <a:gd name="connsiteX26" fmla="*/ 5612589 w 7612161"/>
              <a:gd name="connsiteY26" fmla="*/ 4831135 h 4831970"/>
              <a:gd name="connsiteX27" fmla="*/ 5586181 w 7612161"/>
              <a:gd name="connsiteY27" fmla="*/ 4516511 h 4831970"/>
              <a:gd name="connsiteX28" fmla="*/ 5476194 w 7612161"/>
              <a:gd name="connsiteY28" fmla="*/ 4187526 h 4831970"/>
              <a:gd name="connsiteX29" fmla="*/ 5721849 w 7612161"/>
              <a:gd name="connsiteY29" fmla="*/ 4116632 h 4831970"/>
              <a:gd name="connsiteX30" fmla="*/ 6009582 w 7612161"/>
              <a:gd name="connsiteY30" fmla="*/ 4024376 h 4831970"/>
              <a:gd name="connsiteX31" fmla="*/ 6014684 w 7612161"/>
              <a:gd name="connsiteY31" fmla="*/ 3826972 h 4831970"/>
              <a:gd name="connsiteX32" fmla="*/ 6248548 w 7612161"/>
              <a:gd name="connsiteY32" fmla="*/ 3826156 h 4831970"/>
              <a:gd name="connsiteX33" fmla="*/ 6257806 w 7612161"/>
              <a:gd name="connsiteY33" fmla="*/ 3775573 h 4831970"/>
              <a:gd name="connsiteX34" fmla="*/ 6077669 w 7612161"/>
              <a:gd name="connsiteY34" fmla="*/ 3746415 h 4831970"/>
              <a:gd name="connsiteX35" fmla="*/ 6095748 w 7612161"/>
              <a:gd name="connsiteY35" fmla="*/ 3651947 h 4831970"/>
              <a:gd name="connsiteX36" fmla="*/ 6178277 w 7612161"/>
              <a:gd name="connsiteY36" fmla="*/ 3662754 h 4831970"/>
              <a:gd name="connsiteX37" fmla="*/ 6181091 w 7612161"/>
              <a:gd name="connsiteY37" fmla="*/ 3572997 h 4831970"/>
              <a:gd name="connsiteX38" fmla="*/ 6257508 w 7612161"/>
              <a:gd name="connsiteY38" fmla="*/ 3608137 h 4831970"/>
              <a:gd name="connsiteX39" fmla="*/ 6248051 w 7612161"/>
              <a:gd name="connsiteY39" fmla="*/ 3671770 h 4831970"/>
              <a:gd name="connsiteX40" fmla="*/ 6346669 w 7612161"/>
              <a:gd name="connsiteY40" fmla="*/ 3649111 h 4831970"/>
              <a:gd name="connsiteX41" fmla="*/ 6392998 w 7612161"/>
              <a:gd name="connsiteY41" fmla="*/ 3574976 h 4831970"/>
              <a:gd name="connsiteX42" fmla="*/ 6531553 w 7612161"/>
              <a:gd name="connsiteY42" fmla="*/ 3638314 h 4831970"/>
              <a:gd name="connsiteX43" fmla="*/ 6592728 w 7612161"/>
              <a:gd name="connsiteY43" fmla="*/ 3437990 h 4831970"/>
              <a:gd name="connsiteX44" fmla="*/ 6984705 w 7612161"/>
              <a:gd name="connsiteY44" fmla="*/ 3598517 h 4831970"/>
              <a:gd name="connsiteX45" fmla="*/ 7183898 w 7612161"/>
              <a:gd name="connsiteY45" fmla="*/ 3716423 h 4831970"/>
              <a:gd name="connsiteX46" fmla="*/ 7547564 w 7612161"/>
              <a:gd name="connsiteY46" fmla="*/ 3959577 h 4831970"/>
              <a:gd name="connsiteX47" fmla="*/ 7612161 w 7612161"/>
              <a:gd name="connsiteY47" fmla="*/ 3887714 h 4831970"/>
              <a:gd name="connsiteX48" fmla="*/ 6233230 w 7612161"/>
              <a:gd name="connsiteY48" fmla="*/ 2767285 h 4831970"/>
              <a:gd name="connsiteX49" fmla="*/ 4588297 w 7612161"/>
              <a:gd name="connsiteY49" fmla="*/ 1642264 h 4831970"/>
              <a:gd name="connsiteX50" fmla="*/ 3810095 w 7612161"/>
              <a:gd name="connsiteY50" fmla="*/ 1198184 h 4831970"/>
              <a:gd name="connsiteX51" fmla="*/ 3481330 w 7612161"/>
              <a:gd name="connsiteY51" fmla="*/ 753553 h 4831970"/>
              <a:gd name="connsiteX52" fmla="*/ 3006983 w 7612161"/>
              <a:gd name="connsiteY52" fmla="*/ 0 h 4831970"/>
              <a:gd name="connsiteX53" fmla="*/ 2481439 w 7612161"/>
              <a:gd name="connsiteY53" fmla="*/ 1178879 h 4831970"/>
              <a:gd name="connsiteX54" fmla="*/ 2196369 w 7612161"/>
              <a:gd name="connsiteY54" fmla="*/ 1192355 h 4831970"/>
              <a:gd name="connsiteX55" fmla="*/ 1855045 w 7612161"/>
              <a:gd name="connsiteY55" fmla="*/ 1248319 h 4831970"/>
              <a:gd name="connsiteX56" fmla="*/ 1342219 w 7612161"/>
              <a:gd name="connsiteY56" fmla="*/ 1302392 h 4831970"/>
              <a:gd name="connsiteX57" fmla="*/ 786083 w 7612161"/>
              <a:gd name="connsiteY57" fmla="*/ 1280720 h 4831970"/>
              <a:gd name="connsiteX58" fmla="*/ 609197 w 7612161"/>
              <a:gd name="connsiteY58" fmla="*/ 1533911 h 4831970"/>
              <a:gd name="connsiteX59" fmla="*/ 521549 w 7612161"/>
              <a:gd name="connsiteY59" fmla="*/ 1514528 h 4831970"/>
              <a:gd name="connsiteX60" fmla="*/ 469535 w 7612161"/>
              <a:gd name="connsiteY60" fmla="*/ 1629081 h 4831970"/>
              <a:gd name="connsiteX61" fmla="*/ 62916 w 7612161"/>
              <a:gd name="connsiteY61" fmla="*/ 1444309 h 4831970"/>
              <a:gd name="connsiteX62" fmla="*/ 80874 w 7612161"/>
              <a:gd name="connsiteY62" fmla="*/ 1659072 h 4831970"/>
              <a:gd name="connsiteX63" fmla="*/ 0 w 7612161"/>
              <a:gd name="connsiteY63" fmla="*/ 1756218 h 4831970"/>
              <a:gd name="connsiteX64" fmla="*/ 6684 w 7612161"/>
              <a:gd name="connsiteY64" fmla="*/ 1966340 h 4831970"/>
              <a:gd name="connsiteX65" fmla="*/ 88013 w 7612161"/>
              <a:gd name="connsiteY65" fmla="*/ 1962634 h 4831970"/>
              <a:gd name="connsiteX66" fmla="*/ 321268 w 7612161"/>
              <a:gd name="connsiteY66" fmla="*/ 2023628 h 4831970"/>
              <a:gd name="connsiteX67" fmla="*/ 538922 w 7612161"/>
              <a:gd name="connsiteY67" fmla="*/ 2162680 h 4831970"/>
              <a:gd name="connsiteX68" fmla="*/ 478871 w 7612161"/>
              <a:gd name="connsiteY68" fmla="*/ 2312706 h 4831970"/>
              <a:gd name="connsiteX69" fmla="*/ 706270 w 7612161"/>
              <a:gd name="connsiteY69" fmla="*/ 2585803 h 4831970"/>
              <a:gd name="connsiteX0" fmla="*/ 706270 w 7612161"/>
              <a:gd name="connsiteY0" fmla="*/ 2585803 h 4831970"/>
              <a:gd name="connsiteX1" fmla="*/ 558688 w 7612161"/>
              <a:gd name="connsiteY1" fmla="*/ 2908356 h 4831970"/>
              <a:gd name="connsiteX2" fmla="*/ 1538411 w 7612161"/>
              <a:gd name="connsiteY2" fmla="*/ 3333143 h 4831970"/>
              <a:gd name="connsiteX3" fmla="*/ 1332155 w 7612161"/>
              <a:gd name="connsiteY3" fmla="*/ 3829418 h 4831970"/>
              <a:gd name="connsiteX4" fmla="*/ 1058996 w 7612161"/>
              <a:gd name="connsiteY4" fmla="*/ 4488703 h 4831970"/>
              <a:gd name="connsiteX5" fmla="*/ 1341288 w 7612161"/>
              <a:gd name="connsiteY5" fmla="*/ 4379410 h 4831970"/>
              <a:gd name="connsiteX6" fmla="*/ 1579557 w 7612161"/>
              <a:gd name="connsiteY6" fmla="*/ 4098229 h 4831970"/>
              <a:gd name="connsiteX7" fmla="*/ 1660021 w 7612161"/>
              <a:gd name="connsiteY7" fmla="*/ 4109333 h 4831970"/>
              <a:gd name="connsiteX8" fmla="*/ 1640138 w 7612161"/>
              <a:gd name="connsiteY8" fmla="*/ 4181888 h 4831970"/>
              <a:gd name="connsiteX9" fmla="*/ 1857276 w 7612161"/>
              <a:gd name="connsiteY9" fmla="*/ 4263720 h 4831970"/>
              <a:gd name="connsiteX10" fmla="*/ 2055747 w 7612161"/>
              <a:gd name="connsiteY10" fmla="*/ 4375591 h 4831970"/>
              <a:gd name="connsiteX11" fmla="*/ 2061279 w 7612161"/>
              <a:gd name="connsiteY11" fmla="*/ 4223535 h 4831970"/>
              <a:gd name="connsiteX12" fmla="*/ 2095040 w 7612161"/>
              <a:gd name="connsiteY12" fmla="*/ 4042819 h 4831970"/>
              <a:gd name="connsiteX13" fmla="*/ 2189207 w 7612161"/>
              <a:gd name="connsiteY13" fmla="*/ 3520749 h 4831970"/>
              <a:gd name="connsiteX14" fmla="*/ 3075029 w 7612161"/>
              <a:gd name="connsiteY14" fmla="*/ 4243395 h 4831970"/>
              <a:gd name="connsiteX15" fmla="*/ 3362859 w 7612161"/>
              <a:gd name="connsiteY15" fmla="*/ 4384687 h 4831970"/>
              <a:gd name="connsiteX16" fmla="*/ 3556794 w 7612161"/>
              <a:gd name="connsiteY16" fmla="*/ 4415868 h 4831970"/>
              <a:gd name="connsiteX17" fmla="*/ 3844608 w 7612161"/>
              <a:gd name="connsiteY17" fmla="*/ 4456308 h 4831970"/>
              <a:gd name="connsiteX18" fmla="*/ 4072214 w 7612161"/>
              <a:gd name="connsiteY18" fmla="*/ 4515190 h 4831970"/>
              <a:gd name="connsiteX19" fmla="*/ 4155652 w 7612161"/>
              <a:gd name="connsiteY19" fmla="*/ 4427347 h 4831970"/>
              <a:gd name="connsiteX20" fmla="*/ 4152915 w 7612161"/>
              <a:gd name="connsiteY20" fmla="*/ 4049368 h 4831970"/>
              <a:gd name="connsiteX21" fmla="*/ 4160024 w 7612161"/>
              <a:gd name="connsiteY21" fmla="*/ 3754996 h 4831970"/>
              <a:gd name="connsiteX22" fmla="*/ 4212683 w 7612161"/>
              <a:gd name="connsiteY22" fmla="*/ 3710377 h 4831970"/>
              <a:gd name="connsiteX23" fmla="*/ 4696453 w 7612161"/>
              <a:gd name="connsiteY23" fmla="*/ 4093340 h 4831970"/>
              <a:gd name="connsiteX24" fmla="*/ 4800664 w 7612161"/>
              <a:gd name="connsiteY24" fmla="*/ 4164950 h 4831970"/>
              <a:gd name="connsiteX25" fmla="*/ 5056752 w 7612161"/>
              <a:gd name="connsiteY25" fmla="*/ 4333873 h 4831970"/>
              <a:gd name="connsiteX26" fmla="*/ 5368663 w 7612161"/>
              <a:gd name="connsiteY26" fmla="*/ 4584983 h 4831970"/>
              <a:gd name="connsiteX27" fmla="*/ 5612589 w 7612161"/>
              <a:gd name="connsiteY27" fmla="*/ 4831135 h 4831970"/>
              <a:gd name="connsiteX28" fmla="*/ 5586181 w 7612161"/>
              <a:gd name="connsiteY28" fmla="*/ 4516511 h 4831970"/>
              <a:gd name="connsiteX29" fmla="*/ 5476194 w 7612161"/>
              <a:gd name="connsiteY29" fmla="*/ 4187526 h 4831970"/>
              <a:gd name="connsiteX30" fmla="*/ 5721849 w 7612161"/>
              <a:gd name="connsiteY30" fmla="*/ 4116632 h 4831970"/>
              <a:gd name="connsiteX31" fmla="*/ 6009582 w 7612161"/>
              <a:gd name="connsiteY31" fmla="*/ 4024376 h 4831970"/>
              <a:gd name="connsiteX32" fmla="*/ 6014684 w 7612161"/>
              <a:gd name="connsiteY32" fmla="*/ 3826972 h 4831970"/>
              <a:gd name="connsiteX33" fmla="*/ 6248548 w 7612161"/>
              <a:gd name="connsiteY33" fmla="*/ 3826156 h 4831970"/>
              <a:gd name="connsiteX34" fmla="*/ 6257806 w 7612161"/>
              <a:gd name="connsiteY34" fmla="*/ 3775573 h 4831970"/>
              <a:gd name="connsiteX35" fmla="*/ 6077669 w 7612161"/>
              <a:gd name="connsiteY35" fmla="*/ 3746415 h 4831970"/>
              <a:gd name="connsiteX36" fmla="*/ 6095748 w 7612161"/>
              <a:gd name="connsiteY36" fmla="*/ 3651947 h 4831970"/>
              <a:gd name="connsiteX37" fmla="*/ 6178277 w 7612161"/>
              <a:gd name="connsiteY37" fmla="*/ 3662754 h 4831970"/>
              <a:gd name="connsiteX38" fmla="*/ 6181091 w 7612161"/>
              <a:gd name="connsiteY38" fmla="*/ 3572997 h 4831970"/>
              <a:gd name="connsiteX39" fmla="*/ 6257508 w 7612161"/>
              <a:gd name="connsiteY39" fmla="*/ 3608137 h 4831970"/>
              <a:gd name="connsiteX40" fmla="*/ 6248051 w 7612161"/>
              <a:gd name="connsiteY40" fmla="*/ 3671770 h 4831970"/>
              <a:gd name="connsiteX41" fmla="*/ 6346669 w 7612161"/>
              <a:gd name="connsiteY41" fmla="*/ 3649111 h 4831970"/>
              <a:gd name="connsiteX42" fmla="*/ 6392998 w 7612161"/>
              <a:gd name="connsiteY42" fmla="*/ 3574976 h 4831970"/>
              <a:gd name="connsiteX43" fmla="*/ 6531553 w 7612161"/>
              <a:gd name="connsiteY43" fmla="*/ 3638314 h 4831970"/>
              <a:gd name="connsiteX44" fmla="*/ 6592728 w 7612161"/>
              <a:gd name="connsiteY44" fmla="*/ 3437990 h 4831970"/>
              <a:gd name="connsiteX45" fmla="*/ 6984705 w 7612161"/>
              <a:gd name="connsiteY45" fmla="*/ 3598517 h 4831970"/>
              <a:gd name="connsiteX46" fmla="*/ 7183898 w 7612161"/>
              <a:gd name="connsiteY46" fmla="*/ 3716423 h 4831970"/>
              <a:gd name="connsiteX47" fmla="*/ 7547564 w 7612161"/>
              <a:gd name="connsiteY47" fmla="*/ 3959577 h 4831970"/>
              <a:gd name="connsiteX48" fmla="*/ 7612161 w 7612161"/>
              <a:gd name="connsiteY48" fmla="*/ 3887714 h 4831970"/>
              <a:gd name="connsiteX49" fmla="*/ 6233230 w 7612161"/>
              <a:gd name="connsiteY49" fmla="*/ 2767285 h 4831970"/>
              <a:gd name="connsiteX50" fmla="*/ 4588297 w 7612161"/>
              <a:gd name="connsiteY50" fmla="*/ 1642264 h 4831970"/>
              <a:gd name="connsiteX51" fmla="*/ 3810095 w 7612161"/>
              <a:gd name="connsiteY51" fmla="*/ 1198184 h 4831970"/>
              <a:gd name="connsiteX52" fmla="*/ 3481330 w 7612161"/>
              <a:gd name="connsiteY52" fmla="*/ 753553 h 4831970"/>
              <a:gd name="connsiteX53" fmla="*/ 3006983 w 7612161"/>
              <a:gd name="connsiteY53" fmla="*/ 0 h 4831970"/>
              <a:gd name="connsiteX54" fmla="*/ 2481439 w 7612161"/>
              <a:gd name="connsiteY54" fmla="*/ 1178879 h 4831970"/>
              <a:gd name="connsiteX55" fmla="*/ 2196369 w 7612161"/>
              <a:gd name="connsiteY55" fmla="*/ 1192355 h 4831970"/>
              <a:gd name="connsiteX56" fmla="*/ 1855045 w 7612161"/>
              <a:gd name="connsiteY56" fmla="*/ 1248319 h 4831970"/>
              <a:gd name="connsiteX57" fmla="*/ 1342219 w 7612161"/>
              <a:gd name="connsiteY57" fmla="*/ 1302392 h 4831970"/>
              <a:gd name="connsiteX58" fmla="*/ 786083 w 7612161"/>
              <a:gd name="connsiteY58" fmla="*/ 1280720 h 4831970"/>
              <a:gd name="connsiteX59" fmla="*/ 609197 w 7612161"/>
              <a:gd name="connsiteY59" fmla="*/ 1533911 h 4831970"/>
              <a:gd name="connsiteX60" fmla="*/ 521549 w 7612161"/>
              <a:gd name="connsiteY60" fmla="*/ 1514528 h 4831970"/>
              <a:gd name="connsiteX61" fmla="*/ 469535 w 7612161"/>
              <a:gd name="connsiteY61" fmla="*/ 1629081 h 4831970"/>
              <a:gd name="connsiteX62" fmla="*/ 62916 w 7612161"/>
              <a:gd name="connsiteY62" fmla="*/ 1444309 h 4831970"/>
              <a:gd name="connsiteX63" fmla="*/ 80874 w 7612161"/>
              <a:gd name="connsiteY63" fmla="*/ 1659072 h 4831970"/>
              <a:gd name="connsiteX64" fmla="*/ 0 w 7612161"/>
              <a:gd name="connsiteY64" fmla="*/ 1756218 h 4831970"/>
              <a:gd name="connsiteX65" fmla="*/ 6684 w 7612161"/>
              <a:gd name="connsiteY65" fmla="*/ 1966340 h 4831970"/>
              <a:gd name="connsiteX66" fmla="*/ 88013 w 7612161"/>
              <a:gd name="connsiteY66" fmla="*/ 1962634 h 4831970"/>
              <a:gd name="connsiteX67" fmla="*/ 321268 w 7612161"/>
              <a:gd name="connsiteY67" fmla="*/ 2023628 h 4831970"/>
              <a:gd name="connsiteX68" fmla="*/ 538922 w 7612161"/>
              <a:gd name="connsiteY68" fmla="*/ 2162680 h 4831970"/>
              <a:gd name="connsiteX69" fmla="*/ 478871 w 7612161"/>
              <a:gd name="connsiteY69" fmla="*/ 2312706 h 4831970"/>
              <a:gd name="connsiteX70" fmla="*/ 706270 w 7612161"/>
              <a:gd name="connsiteY70" fmla="*/ 2585803 h 4831970"/>
              <a:gd name="connsiteX0" fmla="*/ 706270 w 7612161"/>
              <a:gd name="connsiteY0" fmla="*/ 2585803 h 4831970"/>
              <a:gd name="connsiteX1" fmla="*/ 558688 w 7612161"/>
              <a:gd name="connsiteY1" fmla="*/ 2908356 h 4831970"/>
              <a:gd name="connsiteX2" fmla="*/ 1538411 w 7612161"/>
              <a:gd name="connsiteY2" fmla="*/ 3333143 h 4831970"/>
              <a:gd name="connsiteX3" fmla="*/ 1332155 w 7612161"/>
              <a:gd name="connsiteY3" fmla="*/ 3829418 h 4831970"/>
              <a:gd name="connsiteX4" fmla="*/ 1058996 w 7612161"/>
              <a:gd name="connsiteY4" fmla="*/ 4488703 h 4831970"/>
              <a:gd name="connsiteX5" fmla="*/ 1341288 w 7612161"/>
              <a:gd name="connsiteY5" fmla="*/ 4379410 h 4831970"/>
              <a:gd name="connsiteX6" fmla="*/ 1579557 w 7612161"/>
              <a:gd name="connsiteY6" fmla="*/ 4098229 h 4831970"/>
              <a:gd name="connsiteX7" fmla="*/ 1660021 w 7612161"/>
              <a:gd name="connsiteY7" fmla="*/ 4109333 h 4831970"/>
              <a:gd name="connsiteX8" fmla="*/ 1640138 w 7612161"/>
              <a:gd name="connsiteY8" fmla="*/ 4181888 h 4831970"/>
              <a:gd name="connsiteX9" fmla="*/ 1857276 w 7612161"/>
              <a:gd name="connsiteY9" fmla="*/ 4263720 h 4831970"/>
              <a:gd name="connsiteX10" fmla="*/ 2055747 w 7612161"/>
              <a:gd name="connsiteY10" fmla="*/ 4375591 h 4831970"/>
              <a:gd name="connsiteX11" fmla="*/ 2061279 w 7612161"/>
              <a:gd name="connsiteY11" fmla="*/ 4223535 h 4831970"/>
              <a:gd name="connsiteX12" fmla="*/ 2095040 w 7612161"/>
              <a:gd name="connsiteY12" fmla="*/ 4042819 h 4831970"/>
              <a:gd name="connsiteX13" fmla="*/ 2189207 w 7612161"/>
              <a:gd name="connsiteY13" fmla="*/ 3520749 h 4831970"/>
              <a:gd name="connsiteX14" fmla="*/ 3075029 w 7612161"/>
              <a:gd name="connsiteY14" fmla="*/ 4243395 h 4831970"/>
              <a:gd name="connsiteX15" fmla="*/ 3362859 w 7612161"/>
              <a:gd name="connsiteY15" fmla="*/ 4384687 h 4831970"/>
              <a:gd name="connsiteX16" fmla="*/ 3556794 w 7612161"/>
              <a:gd name="connsiteY16" fmla="*/ 4415868 h 4831970"/>
              <a:gd name="connsiteX17" fmla="*/ 3844608 w 7612161"/>
              <a:gd name="connsiteY17" fmla="*/ 4456308 h 4831970"/>
              <a:gd name="connsiteX18" fmla="*/ 4072214 w 7612161"/>
              <a:gd name="connsiteY18" fmla="*/ 4515190 h 4831970"/>
              <a:gd name="connsiteX19" fmla="*/ 4155652 w 7612161"/>
              <a:gd name="connsiteY19" fmla="*/ 4427347 h 4831970"/>
              <a:gd name="connsiteX20" fmla="*/ 4152915 w 7612161"/>
              <a:gd name="connsiteY20" fmla="*/ 4049368 h 4831970"/>
              <a:gd name="connsiteX21" fmla="*/ 4160024 w 7612161"/>
              <a:gd name="connsiteY21" fmla="*/ 3754996 h 4831970"/>
              <a:gd name="connsiteX22" fmla="*/ 4212683 w 7612161"/>
              <a:gd name="connsiteY22" fmla="*/ 3710377 h 4831970"/>
              <a:gd name="connsiteX23" fmla="*/ 4696453 w 7612161"/>
              <a:gd name="connsiteY23" fmla="*/ 4093340 h 4831970"/>
              <a:gd name="connsiteX24" fmla="*/ 4772025 w 7612161"/>
              <a:gd name="connsiteY24" fmla="*/ 4093355 h 4831970"/>
              <a:gd name="connsiteX25" fmla="*/ 5056752 w 7612161"/>
              <a:gd name="connsiteY25" fmla="*/ 4333873 h 4831970"/>
              <a:gd name="connsiteX26" fmla="*/ 5368663 w 7612161"/>
              <a:gd name="connsiteY26" fmla="*/ 4584983 h 4831970"/>
              <a:gd name="connsiteX27" fmla="*/ 5612589 w 7612161"/>
              <a:gd name="connsiteY27" fmla="*/ 4831135 h 4831970"/>
              <a:gd name="connsiteX28" fmla="*/ 5586181 w 7612161"/>
              <a:gd name="connsiteY28" fmla="*/ 4516511 h 4831970"/>
              <a:gd name="connsiteX29" fmla="*/ 5476194 w 7612161"/>
              <a:gd name="connsiteY29" fmla="*/ 4187526 h 4831970"/>
              <a:gd name="connsiteX30" fmla="*/ 5721849 w 7612161"/>
              <a:gd name="connsiteY30" fmla="*/ 4116632 h 4831970"/>
              <a:gd name="connsiteX31" fmla="*/ 6009582 w 7612161"/>
              <a:gd name="connsiteY31" fmla="*/ 4024376 h 4831970"/>
              <a:gd name="connsiteX32" fmla="*/ 6014684 w 7612161"/>
              <a:gd name="connsiteY32" fmla="*/ 3826972 h 4831970"/>
              <a:gd name="connsiteX33" fmla="*/ 6248548 w 7612161"/>
              <a:gd name="connsiteY33" fmla="*/ 3826156 h 4831970"/>
              <a:gd name="connsiteX34" fmla="*/ 6257806 w 7612161"/>
              <a:gd name="connsiteY34" fmla="*/ 3775573 h 4831970"/>
              <a:gd name="connsiteX35" fmla="*/ 6077669 w 7612161"/>
              <a:gd name="connsiteY35" fmla="*/ 3746415 h 4831970"/>
              <a:gd name="connsiteX36" fmla="*/ 6095748 w 7612161"/>
              <a:gd name="connsiteY36" fmla="*/ 3651947 h 4831970"/>
              <a:gd name="connsiteX37" fmla="*/ 6178277 w 7612161"/>
              <a:gd name="connsiteY37" fmla="*/ 3662754 h 4831970"/>
              <a:gd name="connsiteX38" fmla="*/ 6181091 w 7612161"/>
              <a:gd name="connsiteY38" fmla="*/ 3572997 h 4831970"/>
              <a:gd name="connsiteX39" fmla="*/ 6257508 w 7612161"/>
              <a:gd name="connsiteY39" fmla="*/ 3608137 h 4831970"/>
              <a:gd name="connsiteX40" fmla="*/ 6248051 w 7612161"/>
              <a:gd name="connsiteY40" fmla="*/ 3671770 h 4831970"/>
              <a:gd name="connsiteX41" fmla="*/ 6346669 w 7612161"/>
              <a:gd name="connsiteY41" fmla="*/ 3649111 h 4831970"/>
              <a:gd name="connsiteX42" fmla="*/ 6392998 w 7612161"/>
              <a:gd name="connsiteY42" fmla="*/ 3574976 h 4831970"/>
              <a:gd name="connsiteX43" fmla="*/ 6531553 w 7612161"/>
              <a:gd name="connsiteY43" fmla="*/ 3638314 h 4831970"/>
              <a:gd name="connsiteX44" fmla="*/ 6592728 w 7612161"/>
              <a:gd name="connsiteY44" fmla="*/ 3437990 h 4831970"/>
              <a:gd name="connsiteX45" fmla="*/ 6984705 w 7612161"/>
              <a:gd name="connsiteY45" fmla="*/ 3598517 h 4831970"/>
              <a:gd name="connsiteX46" fmla="*/ 7183898 w 7612161"/>
              <a:gd name="connsiteY46" fmla="*/ 3716423 h 4831970"/>
              <a:gd name="connsiteX47" fmla="*/ 7547564 w 7612161"/>
              <a:gd name="connsiteY47" fmla="*/ 3959577 h 4831970"/>
              <a:gd name="connsiteX48" fmla="*/ 7612161 w 7612161"/>
              <a:gd name="connsiteY48" fmla="*/ 3887714 h 4831970"/>
              <a:gd name="connsiteX49" fmla="*/ 6233230 w 7612161"/>
              <a:gd name="connsiteY49" fmla="*/ 2767285 h 4831970"/>
              <a:gd name="connsiteX50" fmla="*/ 4588297 w 7612161"/>
              <a:gd name="connsiteY50" fmla="*/ 1642264 h 4831970"/>
              <a:gd name="connsiteX51" fmla="*/ 3810095 w 7612161"/>
              <a:gd name="connsiteY51" fmla="*/ 1198184 h 4831970"/>
              <a:gd name="connsiteX52" fmla="*/ 3481330 w 7612161"/>
              <a:gd name="connsiteY52" fmla="*/ 753553 h 4831970"/>
              <a:gd name="connsiteX53" fmla="*/ 3006983 w 7612161"/>
              <a:gd name="connsiteY53" fmla="*/ 0 h 4831970"/>
              <a:gd name="connsiteX54" fmla="*/ 2481439 w 7612161"/>
              <a:gd name="connsiteY54" fmla="*/ 1178879 h 4831970"/>
              <a:gd name="connsiteX55" fmla="*/ 2196369 w 7612161"/>
              <a:gd name="connsiteY55" fmla="*/ 1192355 h 4831970"/>
              <a:gd name="connsiteX56" fmla="*/ 1855045 w 7612161"/>
              <a:gd name="connsiteY56" fmla="*/ 1248319 h 4831970"/>
              <a:gd name="connsiteX57" fmla="*/ 1342219 w 7612161"/>
              <a:gd name="connsiteY57" fmla="*/ 1302392 h 4831970"/>
              <a:gd name="connsiteX58" fmla="*/ 786083 w 7612161"/>
              <a:gd name="connsiteY58" fmla="*/ 1280720 h 4831970"/>
              <a:gd name="connsiteX59" fmla="*/ 609197 w 7612161"/>
              <a:gd name="connsiteY59" fmla="*/ 1533911 h 4831970"/>
              <a:gd name="connsiteX60" fmla="*/ 521549 w 7612161"/>
              <a:gd name="connsiteY60" fmla="*/ 1514528 h 4831970"/>
              <a:gd name="connsiteX61" fmla="*/ 469535 w 7612161"/>
              <a:gd name="connsiteY61" fmla="*/ 1629081 h 4831970"/>
              <a:gd name="connsiteX62" fmla="*/ 62916 w 7612161"/>
              <a:gd name="connsiteY62" fmla="*/ 1444309 h 4831970"/>
              <a:gd name="connsiteX63" fmla="*/ 80874 w 7612161"/>
              <a:gd name="connsiteY63" fmla="*/ 1659072 h 4831970"/>
              <a:gd name="connsiteX64" fmla="*/ 0 w 7612161"/>
              <a:gd name="connsiteY64" fmla="*/ 1756218 h 4831970"/>
              <a:gd name="connsiteX65" fmla="*/ 6684 w 7612161"/>
              <a:gd name="connsiteY65" fmla="*/ 1966340 h 4831970"/>
              <a:gd name="connsiteX66" fmla="*/ 88013 w 7612161"/>
              <a:gd name="connsiteY66" fmla="*/ 1962634 h 4831970"/>
              <a:gd name="connsiteX67" fmla="*/ 321268 w 7612161"/>
              <a:gd name="connsiteY67" fmla="*/ 2023628 h 4831970"/>
              <a:gd name="connsiteX68" fmla="*/ 538922 w 7612161"/>
              <a:gd name="connsiteY68" fmla="*/ 2162680 h 4831970"/>
              <a:gd name="connsiteX69" fmla="*/ 478871 w 7612161"/>
              <a:gd name="connsiteY69" fmla="*/ 2312706 h 4831970"/>
              <a:gd name="connsiteX70" fmla="*/ 706270 w 7612161"/>
              <a:gd name="connsiteY70" fmla="*/ 2585803 h 4831970"/>
              <a:gd name="connsiteX0" fmla="*/ 706270 w 7612161"/>
              <a:gd name="connsiteY0" fmla="*/ 2585803 h 4831970"/>
              <a:gd name="connsiteX1" fmla="*/ 558688 w 7612161"/>
              <a:gd name="connsiteY1" fmla="*/ 2908356 h 4831970"/>
              <a:gd name="connsiteX2" fmla="*/ 1538411 w 7612161"/>
              <a:gd name="connsiteY2" fmla="*/ 3333143 h 4831970"/>
              <a:gd name="connsiteX3" fmla="*/ 1332155 w 7612161"/>
              <a:gd name="connsiteY3" fmla="*/ 3829418 h 4831970"/>
              <a:gd name="connsiteX4" fmla="*/ 1058996 w 7612161"/>
              <a:gd name="connsiteY4" fmla="*/ 4488703 h 4831970"/>
              <a:gd name="connsiteX5" fmla="*/ 1341288 w 7612161"/>
              <a:gd name="connsiteY5" fmla="*/ 4379410 h 4831970"/>
              <a:gd name="connsiteX6" fmla="*/ 1579557 w 7612161"/>
              <a:gd name="connsiteY6" fmla="*/ 4098229 h 4831970"/>
              <a:gd name="connsiteX7" fmla="*/ 1660021 w 7612161"/>
              <a:gd name="connsiteY7" fmla="*/ 4109333 h 4831970"/>
              <a:gd name="connsiteX8" fmla="*/ 1640138 w 7612161"/>
              <a:gd name="connsiteY8" fmla="*/ 4181888 h 4831970"/>
              <a:gd name="connsiteX9" fmla="*/ 1857276 w 7612161"/>
              <a:gd name="connsiteY9" fmla="*/ 4263720 h 4831970"/>
              <a:gd name="connsiteX10" fmla="*/ 2055747 w 7612161"/>
              <a:gd name="connsiteY10" fmla="*/ 4375591 h 4831970"/>
              <a:gd name="connsiteX11" fmla="*/ 2061279 w 7612161"/>
              <a:gd name="connsiteY11" fmla="*/ 4223535 h 4831970"/>
              <a:gd name="connsiteX12" fmla="*/ 2095040 w 7612161"/>
              <a:gd name="connsiteY12" fmla="*/ 4042819 h 4831970"/>
              <a:gd name="connsiteX13" fmla="*/ 2189207 w 7612161"/>
              <a:gd name="connsiteY13" fmla="*/ 3520749 h 4831970"/>
              <a:gd name="connsiteX14" fmla="*/ 3075029 w 7612161"/>
              <a:gd name="connsiteY14" fmla="*/ 4243395 h 4831970"/>
              <a:gd name="connsiteX15" fmla="*/ 3362859 w 7612161"/>
              <a:gd name="connsiteY15" fmla="*/ 4384687 h 4831970"/>
              <a:gd name="connsiteX16" fmla="*/ 3556794 w 7612161"/>
              <a:gd name="connsiteY16" fmla="*/ 4415868 h 4831970"/>
              <a:gd name="connsiteX17" fmla="*/ 3844608 w 7612161"/>
              <a:gd name="connsiteY17" fmla="*/ 4456308 h 4831970"/>
              <a:gd name="connsiteX18" fmla="*/ 4072214 w 7612161"/>
              <a:gd name="connsiteY18" fmla="*/ 4515190 h 4831970"/>
              <a:gd name="connsiteX19" fmla="*/ 4155652 w 7612161"/>
              <a:gd name="connsiteY19" fmla="*/ 4427347 h 4831970"/>
              <a:gd name="connsiteX20" fmla="*/ 4152915 w 7612161"/>
              <a:gd name="connsiteY20" fmla="*/ 4049368 h 4831970"/>
              <a:gd name="connsiteX21" fmla="*/ 4160024 w 7612161"/>
              <a:gd name="connsiteY21" fmla="*/ 3754996 h 4831970"/>
              <a:gd name="connsiteX22" fmla="*/ 4212683 w 7612161"/>
              <a:gd name="connsiteY22" fmla="*/ 3710377 h 4831970"/>
              <a:gd name="connsiteX23" fmla="*/ 4715546 w 7612161"/>
              <a:gd name="connsiteY23" fmla="*/ 4093340 h 4831970"/>
              <a:gd name="connsiteX24" fmla="*/ 4772025 w 7612161"/>
              <a:gd name="connsiteY24" fmla="*/ 4093355 h 4831970"/>
              <a:gd name="connsiteX25" fmla="*/ 5056752 w 7612161"/>
              <a:gd name="connsiteY25" fmla="*/ 4333873 h 4831970"/>
              <a:gd name="connsiteX26" fmla="*/ 5368663 w 7612161"/>
              <a:gd name="connsiteY26" fmla="*/ 4584983 h 4831970"/>
              <a:gd name="connsiteX27" fmla="*/ 5612589 w 7612161"/>
              <a:gd name="connsiteY27" fmla="*/ 4831135 h 4831970"/>
              <a:gd name="connsiteX28" fmla="*/ 5586181 w 7612161"/>
              <a:gd name="connsiteY28" fmla="*/ 4516511 h 4831970"/>
              <a:gd name="connsiteX29" fmla="*/ 5476194 w 7612161"/>
              <a:gd name="connsiteY29" fmla="*/ 4187526 h 4831970"/>
              <a:gd name="connsiteX30" fmla="*/ 5721849 w 7612161"/>
              <a:gd name="connsiteY30" fmla="*/ 4116632 h 4831970"/>
              <a:gd name="connsiteX31" fmla="*/ 6009582 w 7612161"/>
              <a:gd name="connsiteY31" fmla="*/ 4024376 h 4831970"/>
              <a:gd name="connsiteX32" fmla="*/ 6014684 w 7612161"/>
              <a:gd name="connsiteY32" fmla="*/ 3826972 h 4831970"/>
              <a:gd name="connsiteX33" fmla="*/ 6248548 w 7612161"/>
              <a:gd name="connsiteY33" fmla="*/ 3826156 h 4831970"/>
              <a:gd name="connsiteX34" fmla="*/ 6257806 w 7612161"/>
              <a:gd name="connsiteY34" fmla="*/ 3775573 h 4831970"/>
              <a:gd name="connsiteX35" fmla="*/ 6077669 w 7612161"/>
              <a:gd name="connsiteY35" fmla="*/ 3746415 h 4831970"/>
              <a:gd name="connsiteX36" fmla="*/ 6095748 w 7612161"/>
              <a:gd name="connsiteY36" fmla="*/ 3651947 h 4831970"/>
              <a:gd name="connsiteX37" fmla="*/ 6178277 w 7612161"/>
              <a:gd name="connsiteY37" fmla="*/ 3662754 h 4831970"/>
              <a:gd name="connsiteX38" fmla="*/ 6181091 w 7612161"/>
              <a:gd name="connsiteY38" fmla="*/ 3572997 h 4831970"/>
              <a:gd name="connsiteX39" fmla="*/ 6257508 w 7612161"/>
              <a:gd name="connsiteY39" fmla="*/ 3608137 h 4831970"/>
              <a:gd name="connsiteX40" fmla="*/ 6248051 w 7612161"/>
              <a:gd name="connsiteY40" fmla="*/ 3671770 h 4831970"/>
              <a:gd name="connsiteX41" fmla="*/ 6346669 w 7612161"/>
              <a:gd name="connsiteY41" fmla="*/ 3649111 h 4831970"/>
              <a:gd name="connsiteX42" fmla="*/ 6392998 w 7612161"/>
              <a:gd name="connsiteY42" fmla="*/ 3574976 h 4831970"/>
              <a:gd name="connsiteX43" fmla="*/ 6531553 w 7612161"/>
              <a:gd name="connsiteY43" fmla="*/ 3638314 h 4831970"/>
              <a:gd name="connsiteX44" fmla="*/ 6592728 w 7612161"/>
              <a:gd name="connsiteY44" fmla="*/ 3437990 h 4831970"/>
              <a:gd name="connsiteX45" fmla="*/ 6984705 w 7612161"/>
              <a:gd name="connsiteY45" fmla="*/ 3598517 h 4831970"/>
              <a:gd name="connsiteX46" fmla="*/ 7183898 w 7612161"/>
              <a:gd name="connsiteY46" fmla="*/ 3716423 h 4831970"/>
              <a:gd name="connsiteX47" fmla="*/ 7547564 w 7612161"/>
              <a:gd name="connsiteY47" fmla="*/ 3959577 h 4831970"/>
              <a:gd name="connsiteX48" fmla="*/ 7612161 w 7612161"/>
              <a:gd name="connsiteY48" fmla="*/ 3887714 h 4831970"/>
              <a:gd name="connsiteX49" fmla="*/ 6233230 w 7612161"/>
              <a:gd name="connsiteY49" fmla="*/ 2767285 h 4831970"/>
              <a:gd name="connsiteX50" fmla="*/ 4588297 w 7612161"/>
              <a:gd name="connsiteY50" fmla="*/ 1642264 h 4831970"/>
              <a:gd name="connsiteX51" fmla="*/ 3810095 w 7612161"/>
              <a:gd name="connsiteY51" fmla="*/ 1198184 h 4831970"/>
              <a:gd name="connsiteX52" fmla="*/ 3481330 w 7612161"/>
              <a:gd name="connsiteY52" fmla="*/ 753553 h 4831970"/>
              <a:gd name="connsiteX53" fmla="*/ 3006983 w 7612161"/>
              <a:gd name="connsiteY53" fmla="*/ 0 h 4831970"/>
              <a:gd name="connsiteX54" fmla="*/ 2481439 w 7612161"/>
              <a:gd name="connsiteY54" fmla="*/ 1178879 h 4831970"/>
              <a:gd name="connsiteX55" fmla="*/ 2196369 w 7612161"/>
              <a:gd name="connsiteY55" fmla="*/ 1192355 h 4831970"/>
              <a:gd name="connsiteX56" fmla="*/ 1855045 w 7612161"/>
              <a:gd name="connsiteY56" fmla="*/ 1248319 h 4831970"/>
              <a:gd name="connsiteX57" fmla="*/ 1342219 w 7612161"/>
              <a:gd name="connsiteY57" fmla="*/ 1302392 h 4831970"/>
              <a:gd name="connsiteX58" fmla="*/ 786083 w 7612161"/>
              <a:gd name="connsiteY58" fmla="*/ 1280720 h 4831970"/>
              <a:gd name="connsiteX59" fmla="*/ 609197 w 7612161"/>
              <a:gd name="connsiteY59" fmla="*/ 1533911 h 4831970"/>
              <a:gd name="connsiteX60" fmla="*/ 521549 w 7612161"/>
              <a:gd name="connsiteY60" fmla="*/ 1514528 h 4831970"/>
              <a:gd name="connsiteX61" fmla="*/ 469535 w 7612161"/>
              <a:gd name="connsiteY61" fmla="*/ 1629081 h 4831970"/>
              <a:gd name="connsiteX62" fmla="*/ 62916 w 7612161"/>
              <a:gd name="connsiteY62" fmla="*/ 1444309 h 4831970"/>
              <a:gd name="connsiteX63" fmla="*/ 80874 w 7612161"/>
              <a:gd name="connsiteY63" fmla="*/ 1659072 h 4831970"/>
              <a:gd name="connsiteX64" fmla="*/ 0 w 7612161"/>
              <a:gd name="connsiteY64" fmla="*/ 1756218 h 4831970"/>
              <a:gd name="connsiteX65" fmla="*/ 6684 w 7612161"/>
              <a:gd name="connsiteY65" fmla="*/ 1966340 h 4831970"/>
              <a:gd name="connsiteX66" fmla="*/ 88013 w 7612161"/>
              <a:gd name="connsiteY66" fmla="*/ 1962634 h 4831970"/>
              <a:gd name="connsiteX67" fmla="*/ 321268 w 7612161"/>
              <a:gd name="connsiteY67" fmla="*/ 2023628 h 4831970"/>
              <a:gd name="connsiteX68" fmla="*/ 538922 w 7612161"/>
              <a:gd name="connsiteY68" fmla="*/ 2162680 h 4831970"/>
              <a:gd name="connsiteX69" fmla="*/ 478871 w 7612161"/>
              <a:gd name="connsiteY69" fmla="*/ 2312706 h 4831970"/>
              <a:gd name="connsiteX70" fmla="*/ 706270 w 7612161"/>
              <a:gd name="connsiteY70" fmla="*/ 2585803 h 4831970"/>
              <a:gd name="connsiteX0" fmla="*/ 706270 w 7612161"/>
              <a:gd name="connsiteY0" fmla="*/ 2585803 h 4831970"/>
              <a:gd name="connsiteX1" fmla="*/ 558688 w 7612161"/>
              <a:gd name="connsiteY1" fmla="*/ 2908356 h 4831970"/>
              <a:gd name="connsiteX2" fmla="*/ 1538411 w 7612161"/>
              <a:gd name="connsiteY2" fmla="*/ 3333143 h 4831970"/>
              <a:gd name="connsiteX3" fmla="*/ 1332155 w 7612161"/>
              <a:gd name="connsiteY3" fmla="*/ 3829418 h 4831970"/>
              <a:gd name="connsiteX4" fmla="*/ 1058996 w 7612161"/>
              <a:gd name="connsiteY4" fmla="*/ 4488703 h 4831970"/>
              <a:gd name="connsiteX5" fmla="*/ 1341288 w 7612161"/>
              <a:gd name="connsiteY5" fmla="*/ 4379410 h 4831970"/>
              <a:gd name="connsiteX6" fmla="*/ 1579557 w 7612161"/>
              <a:gd name="connsiteY6" fmla="*/ 4098229 h 4831970"/>
              <a:gd name="connsiteX7" fmla="*/ 1660021 w 7612161"/>
              <a:gd name="connsiteY7" fmla="*/ 4109333 h 4831970"/>
              <a:gd name="connsiteX8" fmla="*/ 1640138 w 7612161"/>
              <a:gd name="connsiteY8" fmla="*/ 4181888 h 4831970"/>
              <a:gd name="connsiteX9" fmla="*/ 1857276 w 7612161"/>
              <a:gd name="connsiteY9" fmla="*/ 4263720 h 4831970"/>
              <a:gd name="connsiteX10" fmla="*/ 2055747 w 7612161"/>
              <a:gd name="connsiteY10" fmla="*/ 4375591 h 4831970"/>
              <a:gd name="connsiteX11" fmla="*/ 2061279 w 7612161"/>
              <a:gd name="connsiteY11" fmla="*/ 4223535 h 4831970"/>
              <a:gd name="connsiteX12" fmla="*/ 2095040 w 7612161"/>
              <a:gd name="connsiteY12" fmla="*/ 4042819 h 4831970"/>
              <a:gd name="connsiteX13" fmla="*/ 2189207 w 7612161"/>
              <a:gd name="connsiteY13" fmla="*/ 3520749 h 4831970"/>
              <a:gd name="connsiteX14" fmla="*/ 3075029 w 7612161"/>
              <a:gd name="connsiteY14" fmla="*/ 4243395 h 4831970"/>
              <a:gd name="connsiteX15" fmla="*/ 3362859 w 7612161"/>
              <a:gd name="connsiteY15" fmla="*/ 4384687 h 4831970"/>
              <a:gd name="connsiteX16" fmla="*/ 3556794 w 7612161"/>
              <a:gd name="connsiteY16" fmla="*/ 4415868 h 4831970"/>
              <a:gd name="connsiteX17" fmla="*/ 3844608 w 7612161"/>
              <a:gd name="connsiteY17" fmla="*/ 4456308 h 4831970"/>
              <a:gd name="connsiteX18" fmla="*/ 4072214 w 7612161"/>
              <a:gd name="connsiteY18" fmla="*/ 4515190 h 4831970"/>
              <a:gd name="connsiteX19" fmla="*/ 4155652 w 7612161"/>
              <a:gd name="connsiteY19" fmla="*/ 4427347 h 4831970"/>
              <a:gd name="connsiteX20" fmla="*/ 4152915 w 7612161"/>
              <a:gd name="connsiteY20" fmla="*/ 4049368 h 4831970"/>
              <a:gd name="connsiteX21" fmla="*/ 4160024 w 7612161"/>
              <a:gd name="connsiteY21" fmla="*/ 3754996 h 4831970"/>
              <a:gd name="connsiteX22" fmla="*/ 4227002 w 7612161"/>
              <a:gd name="connsiteY22" fmla="*/ 3696059 h 4831970"/>
              <a:gd name="connsiteX23" fmla="*/ 4715546 w 7612161"/>
              <a:gd name="connsiteY23" fmla="*/ 4093340 h 4831970"/>
              <a:gd name="connsiteX24" fmla="*/ 4772025 w 7612161"/>
              <a:gd name="connsiteY24" fmla="*/ 4093355 h 4831970"/>
              <a:gd name="connsiteX25" fmla="*/ 5056752 w 7612161"/>
              <a:gd name="connsiteY25" fmla="*/ 4333873 h 4831970"/>
              <a:gd name="connsiteX26" fmla="*/ 5368663 w 7612161"/>
              <a:gd name="connsiteY26" fmla="*/ 4584983 h 4831970"/>
              <a:gd name="connsiteX27" fmla="*/ 5612589 w 7612161"/>
              <a:gd name="connsiteY27" fmla="*/ 4831135 h 4831970"/>
              <a:gd name="connsiteX28" fmla="*/ 5586181 w 7612161"/>
              <a:gd name="connsiteY28" fmla="*/ 4516511 h 4831970"/>
              <a:gd name="connsiteX29" fmla="*/ 5476194 w 7612161"/>
              <a:gd name="connsiteY29" fmla="*/ 4187526 h 4831970"/>
              <a:gd name="connsiteX30" fmla="*/ 5721849 w 7612161"/>
              <a:gd name="connsiteY30" fmla="*/ 4116632 h 4831970"/>
              <a:gd name="connsiteX31" fmla="*/ 6009582 w 7612161"/>
              <a:gd name="connsiteY31" fmla="*/ 4024376 h 4831970"/>
              <a:gd name="connsiteX32" fmla="*/ 6014684 w 7612161"/>
              <a:gd name="connsiteY32" fmla="*/ 3826972 h 4831970"/>
              <a:gd name="connsiteX33" fmla="*/ 6248548 w 7612161"/>
              <a:gd name="connsiteY33" fmla="*/ 3826156 h 4831970"/>
              <a:gd name="connsiteX34" fmla="*/ 6257806 w 7612161"/>
              <a:gd name="connsiteY34" fmla="*/ 3775573 h 4831970"/>
              <a:gd name="connsiteX35" fmla="*/ 6077669 w 7612161"/>
              <a:gd name="connsiteY35" fmla="*/ 3746415 h 4831970"/>
              <a:gd name="connsiteX36" fmla="*/ 6095748 w 7612161"/>
              <a:gd name="connsiteY36" fmla="*/ 3651947 h 4831970"/>
              <a:gd name="connsiteX37" fmla="*/ 6178277 w 7612161"/>
              <a:gd name="connsiteY37" fmla="*/ 3662754 h 4831970"/>
              <a:gd name="connsiteX38" fmla="*/ 6181091 w 7612161"/>
              <a:gd name="connsiteY38" fmla="*/ 3572997 h 4831970"/>
              <a:gd name="connsiteX39" fmla="*/ 6257508 w 7612161"/>
              <a:gd name="connsiteY39" fmla="*/ 3608137 h 4831970"/>
              <a:gd name="connsiteX40" fmla="*/ 6248051 w 7612161"/>
              <a:gd name="connsiteY40" fmla="*/ 3671770 h 4831970"/>
              <a:gd name="connsiteX41" fmla="*/ 6346669 w 7612161"/>
              <a:gd name="connsiteY41" fmla="*/ 3649111 h 4831970"/>
              <a:gd name="connsiteX42" fmla="*/ 6392998 w 7612161"/>
              <a:gd name="connsiteY42" fmla="*/ 3574976 h 4831970"/>
              <a:gd name="connsiteX43" fmla="*/ 6531553 w 7612161"/>
              <a:gd name="connsiteY43" fmla="*/ 3638314 h 4831970"/>
              <a:gd name="connsiteX44" fmla="*/ 6592728 w 7612161"/>
              <a:gd name="connsiteY44" fmla="*/ 3437990 h 4831970"/>
              <a:gd name="connsiteX45" fmla="*/ 6984705 w 7612161"/>
              <a:gd name="connsiteY45" fmla="*/ 3598517 h 4831970"/>
              <a:gd name="connsiteX46" fmla="*/ 7183898 w 7612161"/>
              <a:gd name="connsiteY46" fmla="*/ 3716423 h 4831970"/>
              <a:gd name="connsiteX47" fmla="*/ 7547564 w 7612161"/>
              <a:gd name="connsiteY47" fmla="*/ 3959577 h 4831970"/>
              <a:gd name="connsiteX48" fmla="*/ 7612161 w 7612161"/>
              <a:gd name="connsiteY48" fmla="*/ 3887714 h 4831970"/>
              <a:gd name="connsiteX49" fmla="*/ 6233230 w 7612161"/>
              <a:gd name="connsiteY49" fmla="*/ 2767285 h 4831970"/>
              <a:gd name="connsiteX50" fmla="*/ 4588297 w 7612161"/>
              <a:gd name="connsiteY50" fmla="*/ 1642264 h 4831970"/>
              <a:gd name="connsiteX51" fmla="*/ 3810095 w 7612161"/>
              <a:gd name="connsiteY51" fmla="*/ 1198184 h 4831970"/>
              <a:gd name="connsiteX52" fmla="*/ 3481330 w 7612161"/>
              <a:gd name="connsiteY52" fmla="*/ 753553 h 4831970"/>
              <a:gd name="connsiteX53" fmla="*/ 3006983 w 7612161"/>
              <a:gd name="connsiteY53" fmla="*/ 0 h 4831970"/>
              <a:gd name="connsiteX54" fmla="*/ 2481439 w 7612161"/>
              <a:gd name="connsiteY54" fmla="*/ 1178879 h 4831970"/>
              <a:gd name="connsiteX55" fmla="*/ 2196369 w 7612161"/>
              <a:gd name="connsiteY55" fmla="*/ 1192355 h 4831970"/>
              <a:gd name="connsiteX56" fmla="*/ 1855045 w 7612161"/>
              <a:gd name="connsiteY56" fmla="*/ 1248319 h 4831970"/>
              <a:gd name="connsiteX57" fmla="*/ 1342219 w 7612161"/>
              <a:gd name="connsiteY57" fmla="*/ 1302392 h 4831970"/>
              <a:gd name="connsiteX58" fmla="*/ 786083 w 7612161"/>
              <a:gd name="connsiteY58" fmla="*/ 1280720 h 4831970"/>
              <a:gd name="connsiteX59" fmla="*/ 609197 w 7612161"/>
              <a:gd name="connsiteY59" fmla="*/ 1533911 h 4831970"/>
              <a:gd name="connsiteX60" fmla="*/ 521549 w 7612161"/>
              <a:gd name="connsiteY60" fmla="*/ 1514528 h 4831970"/>
              <a:gd name="connsiteX61" fmla="*/ 469535 w 7612161"/>
              <a:gd name="connsiteY61" fmla="*/ 1629081 h 4831970"/>
              <a:gd name="connsiteX62" fmla="*/ 62916 w 7612161"/>
              <a:gd name="connsiteY62" fmla="*/ 1444309 h 4831970"/>
              <a:gd name="connsiteX63" fmla="*/ 80874 w 7612161"/>
              <a:gd name="connsiteY63" fmla="*/ 1659072 h 4831970"/>
              <a:gd name="connsiteX64" fmla="*/ 0 w 7612161"/>
              <a:gd name="connsiteY64" fmla="*/ 1756218 h 4831970"/>
              <a:gd name="connsiteX65" fmla="*/ 6684 w 7612161"/>
              <a:gd name="connsiteY65" fmla="*/ 1966340 h 4831970"/>
              <a:gd name="connsiteX66" fmla="*/ 88013 w 7612161"/>
              <a:gd name="connsiteY66" fmla="*/ 1962634 h 4831970"/>
              <a:gd name="connsiteX67" fmla="*/ 321268 w 7612161"/>
              <a:gd name="connsiteY67" fmla="*/ 2023628 h 4831970"/>
              <a:gd name="connsiteX68" fmla="*/ 538922 w 7612161"/>
              <a:gd name="connsiteY68" fmla="*/ 2162680 h 4831970"/>
              <a:gd name="connsiteX69" fmla="*/ 478871 w 7612161"/>
              <a:gd name="connsiteY69" fmla="*/ 2312706 h 4831970"/>
              <a:gd name="connsiteX70" fmla="*/ 706270 w 7612161"/>
              <a:gd name="connsiteY70" fmla="*/ 2585803 h 4831970"/>
              <a:gd name="connsiteX0" fmla="*/ 706270 w 7612161"/>
              <a:gd name="connsiteY0" fmla="*/ 2585803 h 4831970"/>
              <a:gd name="connsiteX1" fmla="*/ 558688 w 7612161"/>
              <a:gd name="connsiteY1" fmla="*/ 2908356 h 4831970"/>
              <a:gd name="connsiteX2" fmla="*/ 1538411 w 7612161"/>
              <a:gd name="connsiteY2" fmla="*/ 3333143 h 4831970"/>
              <a:gd name="connsiteX3" fmla="*/ 1332155 w 7612161"/>
              <a:gd name="connsiteY3" fmla="*/ 3829418 h 4831970"/>
              <a:gd name="connsiteX4" fmla="*/ 1058996 w 7612161"/>
              <a:gd name="connsiteY4" fmla="*/ 4488703 h 4831970"/>
              <a:gd name="connsiteX5" fmla="*/ 1341288 w 7612161"/>
              <a:gd name="connsiteY5" fmla="*/ 4379410 h 4831970"/>
              <a:gd name="connsiteX6" fmla="*/ 1579557 w 7612161"/>
              <a:gd name="connsiteY6" fmla="*/ 4098229 h 4831970"/>
              <a:gd name="connsiteX7" fmla="*/ 1660021 w 7612161"/>
              <a:gd name="connsiteY7" fmla="*/ 4109333 h 4831970"/>
              <a:gd name="connsiteX8" fmla="*/ 1640138 w 7612161"/>
              <a:gd name="connsiteY8" fmla="*/ 4181888 h 4831970"/>
              <a:gd name="connsiteX9" fmla="*/ 1857276 w 7612161"/>
              <a:gd name="connsiteY9" fmla="*/ 4263720 h 4831970"/>
              <a:gd name="connsiteX10" fmla="*/ 2055747 w 7612161"/>
              <a:gd name="connsiteY10" fmla="*/ 4375591 h 4831970"/>
              <a:gd name="connsiteX11" fmla="*/ 2061279 w 7612161"/>
              <a:gd name="connsiteY11" fmla="*/ 4223535 h 4831970"/>
              <a:gd name="connsiteX12" fmla="*/ 2095040 w 7612161"/>
              <a:gd name="connsiteY12" fmla="*/ 4042819 h 4831970"/>
              <a:gd name="connsiteX13" fmla="*/ 2189207 w 7612161"/>
              <a:gd name="connsiteY13" fmla="*/ 3520749 h 4831970"/>
              <a:gd name="connsiteX14" fmla="*/ 3075029 w 7612161"/>
              <a:gd name="connsiteY14" fmla="*/ 4243395 h 4831970"/>
              <a:gd name="connsiteX15" fmla="*/ 3362859 w 7612161"/>
              <a:gd name="connsiteY15" fmla="*/ 4384687 h 4831970"/>
              <a:gd name="connsiteX16" fmla="*/ 3556794 w 7612161"/>
              <a:gd name="connsiteY16" fmla="*/ 4415868 h 4831970"/>
              <a:gd name="connsiteX17" fmla="*/ 3844608 w 7612161"/>
              <a:gd name="connsiteY17" fmla="*/ 4456308 h 4831970"/>
              <a:gd name="connsiteX18" fmla="*/ 4072214 w 7612161"/>
              <a:gd name="connsiteY18" fmla="*/ 4515190 h 4831970"/>
              <a:gd name="connsiteX19" fmla="*/ 4155652 w 7612161"/>
              <a:gd name="connsiteY19" fmla="*/ 4427347 h 4831970"/>
              <a:gd name="connsiteX20" fmla="*/ 4152915 w 7612161"/>
              <a:gd name="connsiteY20" fmla="*/ 4049368 h 4831970"/>
              <a:gd name="connsiteX21" fmla="*/ 4160024 w 7612161"/>
              <a:gd name="connsiteY21" fmla="*/ 3754996 h 4831970"/>
              <a:gd name="connsiteX22" fmla="*/ 4212683 w 7612161"/>
              <a:gd name="connsiteY22" fmla="*/ 3705604 h 4831970"/>
              <a:gd name="connsiteX23" fmla="*/ 4715546 w 7612161"/>
              <a:gd name="connsiteY23" fmla="*/ 4093340 h 4831970"/>
              <a:gd name="connsiteX24" fmla="*/ 4772025 w 7612161"/>
              <a:gd name="connsiteY24" fmla="*/ 4093355 h 4831970"/>
              <a:gd name="connsiteX25" fmla="*/ 5056752 w 7612161"/>
              <a:gd name="connsiteY25" fmla="*/ 4333873 h 4831970"/>
              <a:gd name="connsiteX26" fmla="*/ 5368663 w 7612161"/>
              <a:gd name="connsiteY26" fmla="*/ 4584983 h 4831970"/>
              <a:gd name="connsiteX27" fmla="*/ 5612589 w 7612161"/>
              <a:gd name="connsiteY27" fmla="*/ 4831135 h 4831970"/>
              <a:gd name="connsiteX28" fmla="*/ 5586181 w 7612161"/>
              <a:gd name="connsiteY28" fmla="*/ 4516511 h 4831970"/>
              <a:gd name="connsiteX29" fmla="*/ 5476194 w 7612161"/>
              <a:gd name="connsiteY29" fmla="*/ 4187526 h 4831970"/>
              <a:gd name="connsiteX30" fmla="*/ 5721849 w 7612161"/>
              <a:gd name="connsiteY30" fmla="*/ 4116632 h 4831970"/>
              <a:gd name="connsiteX31" fmla="*/ 6009582 w 7612161"/>
              <a:gd name="connsiteY31" fmla="*/ 4024376 h 4831970"/>
              <a:gd name="connsiteX32" fmla="*/ 6014684 w 7612161"/>
              <a:gd name="connsiteY32" fmla="*/ 3826972 h 4831970"/>
              <a:gd name="connsiteX33" fmla="*/ 6248548 w 7612161"/>
              <a:gd name="connsiteY33" fmla="*/ 3826156 h 4831970"/>
              <a:gd name="connsiteX34" fmla="*/ 6257806 w 7612161"/>
              <a:gd name="connsiteY34" fmla="*/ 3775573 h 4831970"/>
              <a:gd name="connsiteX35" fmla="*/ 6077669 w 7612161"/>
              <a:gd name="connsiteY35" fmla="*/ 3746415 h 4831970"/>
              <a:gd name="connsiteX36" fmla="*/ 6095748 w 7612161"/>
              <a:gd name="connsiteY36" fmla="*/ 3651947 h 4831970"/>
              <a:gd name="connsiteX37" fmla="*/ 6178277 w 7612161"/>
              <a:gd name="connsiteY37" fmla="*/ 3662754 h 4831970"/>
              <a:gd name="connsiteX38" fmla="*/ 6181091 w 7612161"/>
              <a:gd name="connsiteY38" fmla="*/ 3572997 h 4831970"/>
              <a:gd name="connsiteX39" fmla="*/ 6257508 w 7612161"/>
              <a:gd name="connsiteY39" fmla="*/ 3608137 h 4831970"/>
              <a:gd name="connsiteX40" fmla="*/ 6248051 w 7612161"/>
              <a:gd name="connsiteY40" fmla="*/ 3671770 h 4831970"/>
              <a:gd name="connsiteX41" fmla="*/ 6346669 w 7612161"/>
              <a:gd name="connsiteY41" fmla="*/ 3649111 h 4831970"/>
              <a:gd name="connsiteX42" fmla="*/ 6392998 w 7612161"/>
              <a:gd name="connsiteY42" fmla="*/ 3574976 h 4831970"/>
              <a:gd name="connsiteX43" fmla="*/ 6531553 w 7612161"/>
              <a:gd name="connsiteY43" fmla="*/ 3638314 h 4831970"/>
              <a:gd name="connsiteX44" fmla="*/ 6592728 w 7612161"/>
              <a:gd name="connsiteY44" fmla="*/ 3437990 h 4831970"/>
              <a:gd name="connsiteX45" fmla="*/ 6984705 w 7612161"/>
              <a:gd name="connsiteY45" fmla="*/ 3598517 h 4831970"/>
              <a:gd name="connsiteX46" fmla="*/ 7183898 w 7612161"/>
              <a:gd name="connsiteY46" fmla="*/ 3716423 h 4831970"/>
              <a:gd name="connsiteX47" fmla="*/ 7547564 w 7612161"/>
              <a:gd name="connsiteY47" fmla="*/ 3959577 h 4831970"/>
              <a:gd name="connsiteX48" fmla="*/ 7612161 w 7612161"/>
              <a:gd name="connsiteY48" fmla="*/ 3887714 h 4831970"/>
              <a:gd name="connsiteX49" fmla="*/ 6233230 w 7612161"/>
              <a:gd name="connsiteY49" fmla="*/ 2767285 h 4831970"/>
              <a:gd name="connsiteX50" fmla="*/ 4588297 w 7612161"/>
              <a:gd name="connsiteY50" fmla="*/ 1642264 h 4831970"/>
              <a:gd name="connsiteX51" fmla="*/ 3810095 w 7612161"/>
              <a:gd name="connsiteY51" fmla="*/ 1198184 h 4831970"/>
              <a:gd name="connsiteX52" fmla="*/ 3481330 w 7612161"/>
              <a:gd name="connsiteY52" fmla="*/ 753553 h 4831970"/>
              <a:gd name="connsiteX53" fmla="*/ 3006983 w 7612161"/>
              <a:gd name="connsiteY53" fmla="*/ 0 h 4831970"/>
              <a:gd name="connsiteX54" fmla="*/ 2481439 w 7612161"/>
              <a:gd name="connsiteY54" fmla="*/ 1178879 h 4831970"/>
              <a:gd name="connsiteX55" fmla="*/ 2196369 w 7612161"/>
              <a:gd name="connsiteY55" fmla="*/ 1192355 h 4831970"/>
              <a:gd name="connsiteX56" fmla="*/ 1855045 w 7612161"/>
              <a:gd name="connsiteY56" fmla="*/ 1248319 h 4831970"/>
              <a:gd name="connsiteX57" fmla="*/ 1342219 w 7612161"/>
              <a:gd name="connsiteY57" fmla="*/ 1302392 h 4831970"/>
              <a:gd name="connsiteX58" fmla="*/ 786083 w 7612161"/>
              <a:gd name="connsiteY58" fmla="*/ 1280720 h 4831970"/>
              <a:gd name="connsiteX59" fmla="*/ 609197 w 7612161"/>
              <a:gd name="connsiteY59" fmla="*/ 1533911 h 4831970"/>
              <a:gd name="connsiteX60" fmla="*/ 521549 w 7612161"/>
              <a:gd name="connsiteY60" fmla="*/ 1514528 h 4831970"/>
              <a:gd name="connsiteX61" fmla="*/ 469535 w 7612161"/>
              <a:gd name="connsiteY61" fmla="*/ 1629081 h 4831970"/>
              <a:gd name="connsiteX62" fmla="*/ 62916 w 7612161"/>
              <a:gd name="connsiteY62" fmla="*/ 1444309 h 4831970"/>
              <a:gd name="connsiteX63" fmla="*/ 80874 w 7612161"/>
              <a:gd name="connsiteY63" fmla="*/ 1659072 h 4831970"/>
              <a:gd name="connsiteX64" fmla="*/ 0 w 7612161"/>
              <a:gd name="connsiteY64" fmla="*/ 1756218 h 4831970"/>
              <a:gd name="connsiteX65" fmla="*/ 6684 w 7612161"/>
              <a:gd name="connsiteY65" fmla="*/ 1966340 h 4831970"/>
              <a:gd name="connsiteX66" fmla="*/ 88013 w 7612161"/>
              <a:gd name="connsiteY66" fmla="*/ 1962634 h 4831970"/>
              <a:gd name="connsiteX67" fmla="*/ 321268 w 7612161"/>
              <a:gd name="connsiteY67" fmla="*/ 2023628 h 4831970"/>
              <a:gd name="connsiteX68" fmla="*/ 538922 w 7612161"/>
              <a:gd name="connsiteY68" fmla="*/ 2162680 h 4831970"/>
              <a:gd name="connsiteX69" fmla="*/ 478871 w 7612161"/>
              <a:gd name="connsiteY69" fmla="*/ 2312706 h 4831970"/>
              <a:gd name="connsiteX70" fmla="*/ 706270 w 7612161"/>
              <a:gd name="connsiteY70" fmla="*/ 2585803 h 4831970"/>
              <a:gd name="connsiteX0" fmla="*/ 706270 w 7612161"/>
              <a:gd name="connsiteY0" fmla="*/ 2585803 h 4831970"/>
              <a:gd name="connsiteX1" fmla="*/ 558688 w 7612161"/>
              <a:gd name="connsiteY1" fmla="*/ 2908356 h 4831970"/>
              <a:gd name="connsiteX2" fmla="*/ 1538411 w 7612161"/>
              <a:gd name="connsiteY2" fmla="*/ 3333143 h 4831970"/>
              <a:gd name="connsiteX3" fmla="*/ 1332155 w 7612161"/>
              <a:gd name="connsiteY3" fmla="*/ 3829418 h 4831970"/>
              <a:gd name="connsiteX4" fmla="*/ 1058996 w 7612161"/>
              <a:gd name="connsiteY4" fmla="*/ 4488703 h 4831970"/>
              <a:gd name="connsiteX5" fmla="*/ 1341288 w 7612161"/>
              <a:gd name="connsiteY5" fmla="*/ 4379410 h 4831970"/>
              <a:gd name="connsiteX6" fmla="*/ 1579557 w 7612161"/>
              <a:gd name="connsiteY6" fmla="*/ 4098229 h 4831970"/>
              <a:gd name="connsiteX7" fmla="*/ 1660021 w 7612161"/>
              <a:gd name="connsiteY7" fmla="*/ 4109333 h 4831970"/>
              <a:gd name="connsiteX8" fmla="*/ 1640138 w 7612161"/>
              <a:gd name="connsiteY8" fmla="*/ 4181888 h 4831970"/>
              <a:gd name="connsiteX9" fmla="*/ 1857276 w 7612161"/>
              <a:gd name="connsiteY9" fmla="*/ 4263720 h 4831970"/>
              <a:gd name="connsiteX10" fmla="*/ 2055747 w 7612161"/>
              <a:gd name="connsiteY10" fmla="*/ 4375591 h 4831970"/>
              <a:gd name="connsiteX11" fmla="*/ 2061279 w 7612161"/>
              <a:gd name="connsiteY11" fmla="*/ 4223535 h 4831970"/>
              <a:gd name="connsiteX12" fmla="*/ 2095040 w 7612161"/>
              <a:gd name="connsiteY12" fmla="*/ 4042819 h 4831970"/>
              <a:gd name="connsiteX13" fmla="*/ 2189207 w 7612161"/>
              <a:gd name="connsiteY13" fmla="*/ 3520749 h 4831970"/>
              <a:gd name="connsiteX14" fmla="*/ 3075029 w 7612161"/>
              <a:gd name="connsiteY14" fmla="*/ 4243395 h 4831970"/>
              <a:gd name="connsiteX15" fmla="*/ 3362859 w 7612161"/>
              <a:gd name="connsiteY15" fmla="*/ 4384687 h 4831970"/>
              <a:gd name="connsiteX16" fmla="*/ 3556794 w 7612161"/>
              <a:gd name="connsiteY16" fmla="*/ 4415868 h 4831970"/>
              <a:gd name="connsiteX17" fmla="*/ 3844608 w 7612161"/>
              <a:gd name="connsiteY17" fmla="*/ 4456308 h 4831970"/>
              <a:gd name="connsiteX18" fmla="*/ 4072214 w 7612161"/>
              <a:gd name="connsiteY18" fmla="*/ 4515190 h 4831970"/>
              <a:gd name="connsiteX19" fmla="*/ 4155652 w 7612161"/>
              <a:gd name="connsiteY19" fmla="*/ 4427347 h 4831970"/>
              <a:gd name="connsiteX20" fmla="*/ 4152915 w 7612161"/>
              <a:gd name="connsiteY20" fmla="*/ 4049368 h 4831970"/>
              <a:gd name="connsiteX21" fmla="*/ 4160024 w 7612161"/>
              <a:gd name="connsiteY21" fmla="*/ 3754996 h 4831970"/>
              <a:gd name="connsiteX22" fmla="*/ 4212683 w 7612161"/>
              <a:gd name="connsiteY22" fmla="*/ 3705604 h 4831970"/>
              <a:gd name="connsiteX23" fmla="*/ 4715546 w 7612161"/>
              <a:gd name="connsiteY23" fmla="*/ 4093340 h 4831970"/>
              <a:gd name="connsiteX24" fmla="*/ 4757706 w 7612161"/>
              <a:gd name="connsiteY24" fmla="*/ 4088581 h 4831970"/>
              <a:gd name="connsiteX25" fmla="*/ 5056752 w 7612161"/>
              <a:gd name="connsiteY25" fmla="*/ 4333873 h 4831970"/>
              <a:gd name="connsiteX26" fmla="*/ 5368663 w 7612161"/>
              <a:gd name="connsiteY26" fmla="*/ 4584983 h 4831970"/>
              <a:gd name="connsiteX27" fmla="*/ 5612589 w 7612161"/>
              <a:gd name="connsiteY27" fmla="*/ 4831135 h 4831970"/>
              <a:gd name="connsiteX28" fmla="*/ 5586181 w 7612161"/>
              <a:gd name="connsiteY28" fmla="*/ 4516511 h 4831970"/>
              <a:gd name="connsiteX29" fmla="*/ 5476194 w 7612161"/>
              <a:gd name="connsiteY29" fmla="*/ 4187526 h 4831970"/>
              <a:gd name="connsiteX30" fmla="*/ 5721849 w 7612161"/>
              <a:gd name="connsiteY30" fmla="*/ 4116632 h 4831970"/>
              <a:gd name="connsiteX31" fmla="*/ 6009582 w 7612161"/>
              <a:gd name="connsiteY31" fmla="*/ 4024376 h 4831970"/>
              <a:gd name="connsiteX32" fmla="*/ 6014684 w 7612161"/>
              <a:gd name="connsiteY32" fmla="*/ 3826972 h 4831970"/>
              <a:gd name="connsiteX33" fmla="*/ 6248548 w 7612161"/>
              <a:gd name="connsiteY33" fmla="*/ 3826156 h 4831970"/>
              <a:gd name="connsiteX34" fmla="*/ 6257806 w 7612161"/>
              <a:gd name="connsiteY34" fmla="*/ 3775573 h 4831970"/>
              <a:gd name="connsiteX35" fmla="*/ 6077669 w 7612161"/>
              <a:gd name="connsiteY35" fmla="*/ 3746415 h 4831970"/>
              <a:gd name="connsiteX36" fmla="*/ 6095748 w 7612161"/>
              <a:gd name="connsiteY36" fmla="*/ 3651947 h 4831970"/>
              <a:gd name="connsiteX37" fmla="*/ 6178277 w 7612161"/>
              <a:gd name="connsiteY37" fmla="*/ 3662754 h 4831970"/>
              <a:gd name="connsiteX38" fmla="*/ 6181091 w 7612161"/>
              <a:gd name="connsiteY38" fmla="*/ 3572997 h 4831970"/>
              <a:gd name="connsiteX39" fmla="*/ 6257508 w 7612161"/>
              <a:gd name="connsiteY39" fmla="*/ 3608137 h 4831970"/>
              <a:gd name="connsiteX40" fmla="*/ 6248051 w 7612161"/>
              <a:gd name="connsiteY40" fmla="*/ 3671770 h 4831970"/>
              <a:gd name="connsiteX41" fmla="*/ 6346669 w 7612161"/>
              <a:gd name="connsiteY41" fmla="*/ 3649111 h 4831970"/>
              <a:gd name="connsiteX42" fmla="*/ 6392998 w 7612161"/>
              <a:gd name="connsiteY42" fmla="*/ 3574976 h 4831970"/>
              <a:gd name="connsiteX43" fmla="*/ 6531553 w 7612161"/>
              <a:gd name="connsiteY43" fmla="*/ 3638314 h 4831970"/>
              <a:gd name="connsiteX44" fmla="*/ 6592728 w 7612161"/>
              <a:gd name="connsiteY44" fmla="*/ 3437990 h 4831970"/>
              <a:gd name="connsiteX45" fmla="*/ 6984705 w 7612161"/>
              <a:gd name="connsiteY45" fmla="*/ 3598517 h 4831970"/>
              <a:gd name="connsiteX46" fmla="*/ 7183898 w 7612161"/>
              <a:gd name="connsiteY46" fmla="*/ 3716423 h 4831970"/>
              <a:gd name="connsiteX47" fmla="*/ 7547564 w 7612161"/>
              <a:gd name="connsiteY47" fmla="*/ 3959577 h 4831970"/>
              <a:gd name="connsiteX48" fmla="*/ 7612161 w 7612161"/>
              <a:gd name="connsiteY48" fmla="*/ 3887714 h 4831970"/>
              <a:gd name="connsiteX49" fmla="*/ 6233230 w 7612161"/>
              <a:gd name="connsiteY49" fmla="*/ 2767285 h 4831970"/>
              <a:gd name="connsiteX50" fmla="*/ 4588297 w 7612161"/>
              <a:gd name="connsiteY50" fmla="*/ 1642264 h 4831970"/>
              <a:gd name="connsiteX51" fmla="*/ 3810095 w 7612161"/>
              <a:gd name="connsiteY51" fmla="*/ 1198184 h 4831970"/>
              <a:gd name="connsiteX52" fmla="*/ 3481330 w 7612161"/>
              <a:gd name="connsiteY52" fmla="*/ 753553 h 4831970"/>
              <a:gd name="connsiteX53" fmla="*/ 3006983 w 7612161"/>
              <a:gd name="connsiteY53" fmla="*/ 0 h 4831970"/>
              <a:gd name="connsiteX54" fmla="*/ 2481439 w 7612161"/>
              <a:gd name="connsiteY54" fmla="*/ 1178879 h 4831970"/>
              <a:gd name="connsiteX55" fmla="*/ 2196369 w 7612161"/>
              <a:gd name="connsiteY55" fmla="*/ 1192355 h 4831970"/>
              <a:gd name="connsiteX56" fmla="*/ 1855045 w 7612161"/>
              <a:gd name="connsiteY56" fmla="*/ 1248319 h 4831970"/>
              <a:gd name="connsiteX57" fmla="*/ 1342219 w 7612161"/>
              <a:gd name="connsiteY57" fmla="*/ 1302392 h 4831970"/>
              <a:gd name="connsiteX58" fmla="*/ 786083 w 7612161"/>
              <a:gd name="connsiteY58" fmla="*/ 1280720 h 4831970"/>
              <a:gd name="connsiteX59" fmla="*/ 609197 w 7612161"/>
              <a:gd name="connsiteY59" fmla="*/ 1533911 h 4831970"/>
              <a:gd name="connsiteX60" fmla="*/ 521549 w 7612161"/>
              <a:gd name="connsiteY60" fmla="*/ 1514528 h 4831970"/>
              <a:gd name="connsiteX61" fmla="*/ 469535 w 7612161"/>
              <a:gd name="connsiteY61" fmla="*/ 1629081 h 4831970"/>
              <a:gd name="connsiteX62" fmla="*/ 62916 w 7612161"/>
              <a:gd name="connsiteY62" fmla="*/ 1444309 h 4831970"/>
              <a:gd name="connsiteX63" fmla="*/ 80874 w 7612161"/>
              <a:gd name="connsiteY63" fmla="*/ 1659072 h 4831970"/>
              <a:gd name="connsiteX64" fmla="*/ 0 w 7612161"/>
              <a:gd name="connsiteY64" fmla="*/ 1756218 h 4831970"/>
              <a:gd name="connsiteX65" fmla="*/ 6684 w 7612161"/>
              <a:gd name="connsiteY65" fmla="*/ 1966340 h 4831970"/>
              <a:gd name="connsiteX66" fmla="*/ 88013 w 7612161"/>
              <a:gd name="connsiteY66" fmla="*/ 1962634 h 4831970"/>
              <a:gd name="connsiteX67" fmla="*/ 321268 w 7612161"/>
              <a:gd name="connsiteY67" fmla="*/ 2023628 h 4831970"/>
              <a:gd name="connsiteX68" fmla="*/ 538922 w 7612161"/>
              <a:gd name="connsiteY68" fmla="*/ 2162680 h 4831970"/>
              <a:gd name="connsiteX69" fmla="*/ 478871 w 7612161"/>
              <a:gd name="connsiteY69" fmla="*/ 2312706 h 4831970"/>
              <a:gd name="connsiteX70" fmla="*/ 706270 w 7612161"/>
              <a:gd name="connsiteY70" fmla="*/ 2585803 h 4831970"/>
              <a:gd name="connsiteX0" fmla="*/ 706270 w 7612161"/>
              <a:gd name="connsiteY0" fmla="*/ 2585803 h 4831970"/>
              <a:gd name="connsiteX1" fmla="*/ 558688 w 7612161"/>
              <a:gd name="connsiteY1" fmla="*/ 2908356 h 4831970"/>
              <a:gd name="connsiteX2" fmla="*/ 1538411 w 7612161"/>
              <a:gd name="connsiteY2" fmla="*/ 3333143 h 4831970"/>
              <a:gd name="connsiteX3" fmla="*/ 1332155 w 7612161"/>
              <a:gd name="connsiteY3" fmla="*/ 3829418 h 4831970"/>
              <a:gd name="connsiteX4" fmla="*/ 1058996 w 7612161"/>
              <a:gd name="connsiteY4" fmla="*/ 4488703 h 4831970"/>
              <a:gd name="connsiteX5" fmla="*/ 1341288 w 7612161"/>
              <a:gd name="connsiteY5" fmla="*/ 4379410 h 4831970"/>
              <a:gd name="connsiteX6" fmla="*/ 1579557 w 7612161"/>
              <a:gd name="connsiteY6" fmla="*/ 4098229 h 4831970"/>
              <a:gd name="connsiteX7" fmla="*/ 1660021 w 7612161"/>
              <a:gd name="connsiteY7" fmla="*/ 4109333 h 4831970"/>
              <a:gd name="connsiteX8" fmla="*/ 1640138 w 7612161"/>
              <a:gd name="connsiteY8" fmla="*/ 4181888 h 4831970"/>
              <a:gd name="connsiteX9" fmla="*/ 1857276 w 7612161"/>
              <a:gd name="connsiteY9" fmla="*/ 4263720 h 4831970"/>
              <a:gd name="connsiteX10" fmla="*/ 2055747 w 7612161"/>
              <a:gd name="connsiteY10" fmla="*/ 4375591 h 4831970"/>
              <a:gd name="connsiteX11" fmla="*/ 2061279 w 7612161"/>
              <a:gd name="connsiteY11" fmla="*/ 4223535 h 4831970"/>
              <a:gd name="connsiteX12" fmla="*/ 2095040 w 7612161"/>
              <a:gd name="connsiteY12" fmla="*/ 4042819 h 4831970"/>
              <a:gd name="connsiteX13" fmla="*/ 2189207 w 7612161"/>
              <a:gd name="connsiteY13" fmla="*/ 3520749 h 4831970"/>
              <a:gd name="connsiteX14" fmla="*/ 3075029 w 7612161"/>
              <a:gd name="connsiteY14" fmla="*/ 4243395 h 4831970"/>
              <a:gd name="connsiteX15" fmla="*/ 3362859 w 7612161"/>
              <a:gd name="connsiteY15" fmla="*/ 4384687 h 4831970"/>
              <a:gd name="connsiteX16" fmla="*/ 3556794 w 7612161"/>
              <a:gd name="connsiteY16" fmla="*/ 4415868 h 4831970"/>
              <a:gd name="connsiteX17" fmla="*/ 3844608 w 7612161"/>
              <a:gd name="connsiteY17" fmla="*/ 4456308 h 4831970"/>
              <a:gd name="connsiteX18" fmla="*/ 4072214 w 7612161"/>
              <a:gd name="connsiteY18" fmla="*/ 4515190 h 4831970"/>
              <a:gd name="connsiteX19" fmla="*/ 4155652 w 7612161"/>
              <a:gd name="connsiteY19" fmla="*/ 4427347 h 4831970"/>
              <a:gd name="connsiteX20" fmla="*/ 4152915 w 7612161"/>
              <a:gd name="connsiteY20" fmla="*/ 4049368 h 4831970"/>
              <a:gd name="connsiteX21" fmla="*/ 4160024 w 7612161"/>
              <a:gd name="connsiteY21" fmla="*/ 3754996 h 4831970"/>
              <a:gd name="connsiteX22" fmla="*/ 4212683 w 7612161"/>
              <a:gd name="connsiteY22" fmla="*/ 3705604 h 4831970"/>
              <a:gd name="connsiteX23" fmla="*/ 4715546 w 7612161"/>
              <a:gd name="connsiteY23" fmla="*/ 4093340 h 4831970"/>
              <a:gd name="connsiteX24" fmla="*/ 4757706 w 7612161"/>
              <a:gd name="connsiteY24" fmla="*/ 4088581 h 4831970"/>
              <a:gd name="connsiteX25" fmla="*/ 5056752 w 7612161"/>
              <a:gd name="connsiteY25" fmla="*/ 4333873 h 4831970"/>
              <a:gd name="connsiteX26" fmla="*/ 5368663 w 7612161"/>
              <a:gd name="connsiteY26" fmla="*/ 4584983 h 4831970"/>
              <a:gd name="connsiteX27" fmla="*/ 5612589 w 7612161"/>
              <a:gd name="connsiteY27" fmla="*/ 4831135 h 4831970"/>
              <a:gd name="connsiteX28" fmla="*/ 5586181 w 7612161"/>
              <a:gd name="connsiteY28" fmla="*/ 4516511 h 4831970"/>
              <a:gd name="connsiteX29" fmla="*/ 5476194 w 7612161"/>
              <a:gd name="connsiteY29" fmla="*/ 4187526 h 4831970"/>
              <a:gd name="connsiteX30" fmla="*/ 5721849 w 7612161"/>
              <a:gd name="connsiteY30" fmla="*/ 4116632 h 4831970"/>
              <a:gd name="connsiteX31" fmla="*/ 6009582 w 7612161"/>
              <a:gd name="connsiteY31" fmla="*/ 4024376 h 4831970"/>
              <a:gd name="connsiteX32" fmla="*/ 6014684 w 7612161"/>
              <a:gd name="connsiteY32" fmla="*/ 3826972 h 4831970"/>
              <a:gd name="connsiteX33" fmla="*/ 6248548 w 7612161"/>
              <a:gd name="connsiteY33" fmla="*/ 3826156 h 4831970"/>
              <a:gd name="connsiteX34" fmla="*/ 6257806 w 7612161"/>
              <a:gd name="connsiteY34" fmla="*/ 3775573 h 4831970"/>
              <a:gd name="connsiteX35" fmla="*/ 6077669 w 7612161"/>
              <a:gd name="connsiteY35" fmla="*/ 3746415 h 4831970"/>
              <a:gd name="connsiteX36" fmla="*/ 6095748 w 7612161"/>
              <a:gd name="connsiteY36" fmla="*/ 3651947 h 4831970"/>
              <a:gd name="connsiteX37" fmla="*/ 6178277 w 7612161"/>
              <a:gd name="connsiteY37" fmla="*/ 3662754 h 4831970"/>
              <a:gd name="connsiteX38" fmla="*/ 6181091 w 7612161"/>
              <a:gd name="connsiteY38" fmla="*/ 3572997 h 4831970"/>
              <a:gd name="connsiteX39" fmla="*/ 6257508 w 7612161"/>
              <a:gd name="connsiteY39" fmla="*/ 3608137 h 4831970"/>
              <a:gd name="connsiteX40" fmla="*/ 6248051 w 7612161"/>
              <a:gd name="connsiteY40" fmla="*/ 3671770 h 4831970"/>
              <a:gd name="connsiteX41" fmla="*/ 6346669 w 7612161"/>
              <a:gd name="connsiteY41" fmla="*/ 3649111 h 4831970"/>
              <a:gd name="connsiteX42" fmla="*/ 6392998 w 7612161"/>
              <a:gd name="connsiteY42" fmla="*/ 3574976 h 4831970"/>
              <a:gd name="connsiteX43" fmla="*/ 6531553 w 7612161"/>
              <a:gd name="connsiteY43" fmla="*/ 3638314 h 4831970"/>
              <a:gd name="connsiteX44" fmla="*/ 6592728 w 7612161"/>
              <a:gd name="connsiteY44" fmla="*/ 3437990 h 4831970"/>
              <a:gd name="connsiteX45" fmla="*/ 6984705 w 7612161"/>
              <a:gd name="connsiteY45" fmla="*/ 3598517 h 4831970"/>
              <a:gd name="connsiteX46" fmla="*/ 7183898 w 7612161"/>
              <a:gd name="connsiteY46" fmla="*/ 3716423 h 4831970"/>
              <a:gd name="connsiteX47" fmla="*/ 7547564 w 7612161"/>
              <a:gd name="connsiteY47" fmla="*/ 3959577 h 4831970"/>
              <a:gd name="connsiteX48" fmla="*/ 7612161 w 7612161"/>
              <a:gd name="connsiteY48" fmla="*/ 3887714 h 4831970"/>
              <a:gd name="connsiteX49" fmla="*/ 6233230 w 7612161"/>
              <a:gd name="connsiteY49" fmla="*/ 2767285 h 4831970"/>
              <a:gd name="connsiteX50" fmla="*/ 4588297 w 7612161"/>
              <a:gd name="connsiteY50" fmla="*/ 1642264 h 4831970"/>
              <a:gd name="connsiteX51" fmla="*/ 3810095 w 7612161"/>
              <a:gd name="connsiteY51" fmla="*/ 1198184 h 4831970"/>
              <a:gd name="connsiteX52" fmla="*/ 3481330 w 7612161"/>
              <a:gd name="connsiteY52" fmla="*/ 753553 h 4831970"/>
              <a:gd name="connsiteX53" fmla="*/ 3006983 w 7612161"/>
              <a:gd name="connsiteY53" fmla="*/ 0 h 4831970"/>
              <a:gd name="connsiteX54" fmla="*/ 2481439 w 7612161"/>
              <a:gd name="connsiteY54" fmla="*/ 1178879 h 4831970"/>
              <a:gd name="connsiteX55" fmla="*/ 2196369 w 7612161"/>
              <a:gd name="connsiteY55" fmla="*/ 1192355 h 4831970"/>
              <a:gd name="connsiteX56" fmla="*/ 1855045 w 7612161"/>
              <a:gd name="connsiteY56" fmla="*/ 1248319 h 4831970"/>
              <a:gd name="connsiteX57" fmla="*/ 1342219 w 7612161"/>
              <a:gd name="connsiteY57" fmla="*/ 1302392 h 4831970"/>
              <a:gd name="connsiteX58" fmla="*/ 786083 w 7612161"/>
              <a:gd name="connsiteY58" fmla="*/ 1280720 h 4831970"/>
              <a:gd name="connsiteX59" fmla="*/ 609197 w 7612161"/>
              <a:gd name="connsiteY59" fmla="*/ 1533911 h 4831970"/>
              <a:gd name="connsiteX60" fmla="*/ 521549 w 7612161"/>
              <a:gd name="connsiteY60" fmla="*/ 1514528 h 4831970"/>
              <a:gd name="connsiteX61" fmla="*/ 469535 w 7612161"/>
              <a:gd name="connsiteY61" fmla="*/ 1629081 h 4831970"/>
              <a:gd name="connsiteX62" fmla="*/ 62916 w 7612161"/>
              <a:gd name="connsiteY62" fmla="*/ 1444309 h 4831970"/>
              <a:gd name="connsiteX63" fmla="*/ 80874 w 7612161"/>
              <a:gd name="connsiteY63" fmla="*/ 1659072 h 4831970"/>
              <a:gd name="connsiteX64" fmla="*/ 0 w 7612161"/>
              <a:gd name="connsiteY64" fmla="*/ 1756218 h 4831970"/>
              <a:gd name="connsiteX65" fmla="*/ 6684 w 7612161"/>
              <a:gd name="connsiteY65" fmla="*/ 1966340 h 4831970"/>
              <a:gd name="connsiteX66" fmla="*/ 88013 w 7612161"/>
              <a:gd name="connsiteY66" fmla="*/ 1962634 h 4831970"/>
              <a:gd name="connsiteX67" fmla="*/ 321268 w 7612161"/>
              <a:gd name="connsiteY67" fmla="*/ 2023628 h 4831970"/>
              <a:gd name="connsiteX68" fmla="*/ 538922 w 7612161"/>
              <a:gd name="connsiteY68" fmla="*/ 2162680 h 4831970"/>
              <a:gd name="connsiteX69" fmla="*/ 478871 w 7612161"/>
              <a:gd name="connsiteY69" fmla="*/ 2312706 h 4831970"/>
              <a:gd name="connsiteX70" fmla="*/ 706270 w 7612161"/>
              <a:gd name="connsiteY70" fmla="*/ 2585803 h 4831970"/>
              <a:gd name="connsiteX0" fmla="*/ 706270 w 7612161"/>
              <a:gd name="connsiteY0" fmla="*/ 2585803 h 4836791"/>
              <a:gd name="connsiteX1" fmla="*/ 558688 w 7612161"/>
              <a:gd name="connsiteY1" fmla="*/ 2908356 h 4836791"/>
              <a:gd name="connsiteX2" fmla="*/ 1538411 w 7612161"/>
              <a:gd name="connsiteY2" fmla="*/ 3333143 h 4836791"/>
              <a:gd name="connsiteX3" fmla="*/ 1332155 w 7612161"/>
              <a:gd name="connsiteY3" fmla="*/ 3829418 h 4836791"/>
              <a:gd name="connsiteX4" fmla="*/ 1058996 w 7612161"/>
              <a:gd name="connsiteY4" fmla="*/ 4488703 h 4836791"/>
              <a:gd name="connsiteX5" fmla="*/ 1341288 w 7612161"/>
              <a:gd name="connsiteY5" fmla="*/ 4379410 h 4836791"/>
              <a:gd name="connsiteX6" fmla="*/ 1579557 w 7612161"/>
              <a:gd name="connsiteY6" fmla="*/ 4098229 h 4836791"/>
              <a:gd name="connsiteX7" fmla="*/ 1660021 w 7612161"/>
              <a:gd name="connsiteY7" fmla="*/ 4109333 h 4836791"/>
              <a:gd name="connsiteX8" fmla="*/ 1640138 w 7612161"/>
              <a:gd name="connsiteY8" fmla="*/ 4181888 h 4836791"/>
              <a:gd name="connsiteX9" fmla="*/ 1857276 w 7612161"/>
              <a:gd name="connsiteY9" fmla="*/ 4263720 h 4836791"/>
              <a:gd name="connsiteX10" fmla="*/ 2055747 w 7612161"/>
              <a:gd name="connsiteY10" fmla="*/ 4375591 h 4836791"/>
              <a:gd name="connsiteX11" fmla="*/ 2061279 w 7612161"/>
              <a:gd name="connsiteY11" fmla="*/ 4223535 h 4836791"/>
              <a:gd name="connsiteX12" fmla="*/ 2095040 w 7612161"/>
              <a:gd name="connsiteY12" fmla="*/ 4042819 h 4836791"/>
              <a:gd name="connsiteX13" fmla="*/ 2189207 w 7612161"/>
              <a:gd name="connsiteY13" fmla="*/ 3520749 h 4836791"/>
              <a:gd name="connsiteX14" fmla="*/ 3075029 w 7612161"/>
              <a:gd name="connsiteY14" fmla="*/ 4243395 h 4836791"/>
              <a:gd name="connsiteX15" fmla="*/ 3362859 w 7612161"/>
              <a:gd name="connsiteY15" fmla="*/ 4384687 h 4836791"/>
              <a:gd name="connsiteX16" fmla="*/ 3556794 w 7612161"/>
              <a:gd name="connsiteY16" fmla="*/ 4415868 h 4836791"/>
              <a:gd name="connsiteX17" fmla="*/ 3844608 w 7612161"/>
              <a:gd name="connsiteY17" fmla="*/ 4456308 h 4836791"/>
              <a:gd name="connsiteX18" fmla="*/ 4072214 w 7612161"/>
              <a:gd name="connsiteY18" fmla="*/ 4515190 h 4836791"/>
              <a:gd name="connsiteX19" fmla="*/ 4155652 w 7612161"/>
              <a:gd name="connsiteY19" fmla="*/ 4427347 h 4836791"/>
              <a:gd name="connsiteX20" fmla="*/ 4152915 w 7612161"/>
              <a:gd name="connsiteY20" fmla="*/ 4049368 h 4836791"/>
              <a:gd name="connsiteX21" fmla="*/ 4160024 w 7612161"/>
              <a:gd name="connsiteY21" fmla="*/ 3754996 h 4836791"/>
              <a:gd name="connsiteX22" fmla="*/ 4212683 w 7612161"/>
              <a:gd name="connsiteY22" fmla="*/ 3705604 h 4836791"/>
              <a:gd name="connsiteX23" fmla="*/ 4715546 w 7612161"/>
              <a:gd name="connsiteY23" fmla="*/ 4093340 h 4836791"/>
              <a:gd name="connsiteX24" fmla="*/ 4757706 w 7612161"/>
              <a:gd name="connsiteY24" fmla="*/ 4088581 h 4836791"/>
              <a:gd name="connsiteX25" fmla="*/ 5056752 w 7612161"/>
              <a:gd name="connsiteY25" fmla="*/ 4333873 h 4836791"/>
              <a:gd name="connsiteX26" fmla="*/ 5368663 w 7612161"/>
              <a:gd name="connsiteY26" fmla="*/ 4584983 h 4836791"/>
              <a:gd name="connsiteX27" fmla="*/ 5497536 w 7612161"/>
              <a:gd name="connsiteY27" fmla="*/ 4709084 h 4836791"/>
              <a:gd name="connsiteX28" fmla="*/ 5612589 w 7612161"/>
              <a:gd name="connsiteY28" fmla="*/ 4831135 h 4836791"/>
              <a:gd name="connsiteX29" fmla="*/ 5586181 w 7612161"/>
              <a:gd name="connsiteY29" fmla="*/ 4516511 h 4836791"/>
              <a:gd name="connsiteX30" fmla="*/ 5476194 w 7612161"/>
              <a:gd name="connsiteY30" fmla="*/ 4187526 h 4836791"/>
              <a:gd name="connsiteX31" fmla="*/ 5721849 w 7612161"/>
              <a:gd name="connsiteY31" fmla="*/ 4116632 h 4836791"/>
              <a:gd name="connsiteX32" fmla="*/ 6009582 w 7612161"/>
              <a:gd name="connsiteY32" fmla="*/ 4024376 h 4836791"/>
              <a:gd name="connsiteX33" fmla="*/ 6014684 w 7612161"/>
              <a:gd name="connsiteY33" fmla="*/ 3826972 h 4836791"/>
              <a:gd name="connsiteX34" fmla="*/ 6248548 w 7612161"/>
              <a:gd name="connsiteY34" fmla="*/ 3826156 h 4836791"/>
              <a:gd name="connsiteX35" fmla="*/ 6257806 w 7612161"/>
              <a:gd name="connsiteY35" fmla="*/ 3775573 h 4836791"/>
              <a:gd name="connsiteX36" fmla="*/ 6077669 w 7612161"/>
              <a:gd name="connsiteY36" fmla="*/ 3746415 h 4836791"/>
              <a:gd name="connsiteX37" fmla="*/ 6095748 w 7612161"/>
              <a:gd name="connsiteY37" fmla="*/ 3651947 h 4836791"/>
              <a:gd name="connsiteX38" fmla="*/ 6178277 w 7612161"/>
              <a:gd name="connsiteY38" fmla="*/ 3662754 h 4836791"/>
              <a:gd name="connsiteX39" fmla="*/ 6181091 w 7612161"/>
              <a:gd name="connsiteY39" fmla="*/ 3572997 h 4836791"/>
              <a:gd name="connsiteX40" fmla="*/ 6257508 w 7612161"/>
              <a:gd name="connsiteY40" fmla="*/ 3608137 h 4836791"/>
              <a:gd name="connsiteX41" fmla="*/ 6248051 w 7612161"/>
              <a:gd name="connsiteY41" fmla="*/ 3671770 h 4836791"/>
              <a:gd name="connsiteX42" fmla="*/ 6346669 w 7612161"/>
              <a:gd name="connsiteY42" fmla="*/ 3649111 h 4836791"/>
              <a:gd name="connsiteX43" fmla="*/ 6392998 w 7612161"/>
              <a:gd name="connsiteY43" fmla="*/ 3574976 h 4836791"/>
              <a:gd name="connsiteX44" fmla="*/ 6531553 w 7612161"/>
              <a:gd name="connsiteY44" fmla="*/ 3638314 h 4836791"/>
              <a:gd name="connsiteX45" fmla="*/ 6592728 w 7612161"/>
              <a:gd name="connsiteY45" fmla="*/ 3437990 h 4836791"/>
              <a:gd name="connsiteX46" fmla="*/ 6984705 w 7612161"/>
              <a:gd name="connsiteY46" fmla="*/ 3598517 h 4836791"/>
              <a:gd name="connsiteX47" fmla="*/ 7183898 w 7612161"/>
              <a:gd name="connsiteY47" fmla="*/ 3716423 h 4836791"/>
              <a:gd name="connsiteX48" fmla="*/ 7547564 w 7612161"/>
              <a:gd name="connsiteY48" fmla="*/ 3959577 h 4836791"/>
              <a:gd name="connsiteX49" fmla="*/ 7612161 w 7612161"/>
              <a:gd name="connsiteY49" fmla="*/ 3887714 h 4836791"/>
              <a:gd name="connsiteX50" fmla="*/ 6233230 w 7612161"/>
              <a:gd name="connsiteY50" fmla="*/ 2767285 h 4836791"/>
              <a:gd name="connsiteX51" fmla="*/ 4588297 w 7612161"/>
              <a:gd name="connsiteY51" fmla="*/ 1642264 h 4836791"/>
              <a:gd name="connsiteX52" fmla="*/ 3810095 w 7612161"/>
              <a:gd name="connsiteY52" fmla="*/ 1198184 h 4836791"/>
              <a:gd name="connsiteX53" fmla="*/ 3481330 w 7612161"/>
              <a:gd name="connsiteY53" fmla="*/ 753553 h 4836791"/>
              <a:gd name="connsiteX54" fmla="*/ 3006983 w 7612161"/>
              <a:gd name="connsiteY54" fmla="*/ 0 h 4836791"/>
              <a:gd name="connsiteX55" fmla="*/ 2481439 w 7612161"/>
              <a:gd name="connsiteY55" fmla="*/ 1178879 h 4836791"/>
              <a:gd name="connsiteX56" fmla="*/ 2196369 w 7612161"/>
              <a:gd name="connsiteY56" fmla="*/ 1192355 h 4836791"/>
              <a:gd name="connsiteX57" fmla="*/ 1855045 w 7612161"/>
              <a:gd name="connsiteY57" fmla="*/ 1248319 h 4836791"/>
              <a:gd name="connsiteX58" fmla="*/ 1342219 w 7612161"/>
              <a:gd name="connsiteY58" fmla="*/ 1302392 h 4836791"/>
              <a:gd name="connsiteX59" fmla="*/ 786083 w 7612161"/>
              <a:gd name="connsiteY59" fmla="*/ 1280720 h 4836791"/>
              <a:gd name="connsiteX60" fmla="*/ 609197 w 7612161"/>
              <a:gd name="connsiteY60" fmla="*/ 1533911 h 4836791"/>
              <a:gd name="connsiteX61" fmla="*/ 521549 w 7612161"/>
              <a:gd name="connsiteY61" fmla="*/ 1514528 h 4836791"/>
              <a:gd name="connsiteX62" fmla="*/ 469535 w 7612161"/>
              <a:gd name="connsiteY62" fmla="*/ 1629081 h 4836791"/>
              <a:gd name="connsiteX63" fmla="*/ 62916 w 7612161"/>
              <a:gd name="connsiteY63" fmla="*/ 1444309 h 4836791"/>
              <a:gd name="connsiteX64" fmla="*/ 80874 w 7612161"/>
              <a:gd name="connsiteY64" fmla="*/ 1659072 h 4836791"/>
              <a:gd name="connsiteX65" fmla="*/ 0 w 7612161"/>
              <a:gd name="connsiteY65" fmla="*/ 1756218 h 4836791"/>
              <a:gd name="connsiteX66" fmla="*/ 6684 w 7612161"/>
              <a:gd name="connsiteY66" fmla="*/ 1966340 h 4836791"/>
              <a:gd name="connsiteX67" fmla="*/ 88013 w 7612161"/>
              <a:gd name="connsiteY67" fmla="*/ 1962634 h 4836791"/>
              <a:gd name="connsiteX68" fmla="*/ 321268 w 7612161"/>
              <a:gd name="connsiteY68" fmla="*/ 2023628 h 4836791"/>
              <a:gd name="connsiteX69" fmla="*/ 538922 w 7612161"/>
              <a:gd name="connsiteY69" fmla="*/ 2162680 h 4836791"/>
              <a:gd name="connsiteX70" fmla="*/ 478871 w 7612161"/>
              <a:gd name="connsiteY70" fmla="*/ 2312706 h 4836791"/>
              <a:gd name="connsiteX71" fmla="*/ 706270 w 7612161"/>
              <a:gd name="connsiteY71" fmla="*/ 2585803 h 4836791"/>
              <a:gd name="connsiteX0" fmla="*/ 706270 w 7612161"/>
              <a:gd name="connsiteY0" fmla="*/ 2585803 h 4836427"/>
              <a:gd name="connsiteX1" fmla="*/ 558688 w 7612161"/>
              <a:gd name="connsiteY1" fmla="*/ 2908356 h 4836427"/>
              <a:gd name="connsiteX2" fmla="*/ 1538411 w 7612161"/>
              <a:gd name="connsiteY2" fmla="*/ 3333143 h 4836427"/>
              <a:gd name="connsiteX3" fmla="*/ 1332155 w 7612161"/>
              <a:gd name="connsiteY3" fmla="*/ 3829418 h 4836427"/>
              <a:gd name="connsiteX4" fmla="*/ 1058996 w 7612161"/>
              <a:gd name="connsiteY4" fmla="*/ 4488703 h 4836427"/>
              <a:gd name="connsiteX5" fmla="*/ 1341288 w 7612161"/>
              <a:gd name="connsiteY5" fmla="*/ 4379410 h 4836427"/>
              <a:gd name="connsiteX6" fmla="*/ 1579557 w 7612161"/>
              <a:gd name="connsiteY6" fmla="*/ 4098229 h 4836427"/>
              <a:gd name="connsiteX7" fmla="*/ 1660021 w 7612161"/>
              <a:gd name="connsiteY7" fmla="*/ 4109333 h 4836427"/>
              <a:gd name="connsiteX8" fmla="*/ 1640138 w 7612161"/>
              <a:gd name="connsiteY8" fmla="*/ 4181888 h 4836427"/>
              <a:gd name="connsiteX9" fmla="*/ 1857276 w 7612161"/>
              <a:gd name="connsiteY9" fmla="*/ 4263720 h 4836427"/>
              <a:gd name="connsiteX10" fmla="*/ 2055747 w 7612161"/>
              <a:gd name="connsiteY10" fmla="*/ 4375591 h 4836427"/>
              <a:gd name="connsiteX11" fmla="*/ 2061279 w 7612161"/>
              <a:gd name="connsiteY11" fmla="*/ 4223535 h 4836427"/>
              <a:gd name="connsiteX12" fmla="*/ 2095040 w 7612161"/>
              <a:gd name="connsiteY12" fmla="*/ 4042819 h 4836427"/>
              <a:gd name="connsiteX13" fmla="*/ 2189207 w 7612161"/>
              <a:gd name="connsiteY13" fmla="*/ 3520749 h 4836427"/>
              <a:gd name="connsiteX14" fmla="*/ 3075029 w 7612161"/>
              <a:gd name="connsiteY14" fmla="*/ 4243395 h 4836427"/>
              <a:gd name="connsiteX15" fmla="*/ 3362859 w 7612161"/>
              <a:gd name="connsiteY15" fmla="*/ 4384687 h 4836427"/>
              <a:gd name="connsiteX16" fmla="*/ 3556794 w 7612161"/>
              <a:gd name="connsiteY16" fmla="*/ 4415868 h 4836427"/>
              <a:gd name="connsiteX17" fmla="*/ 3844608 w 7612161"/>
              <a:gd name="connsiteY17" fmla="*/ 4456308 h 4836427"/>
              <a:gd name="connsiteX18" fmla="*/ 4072214 w 7612161"/>
              <a:gd name="connsiteY18" fmla="*/ 4515190 h 4836427"/>
              <a:gd name="connsiteX19" fmla="*/ 4155652 w 7612161"/>
              <a:gd name="connsiteY19" fmla="*/ 4427347 h 4836427"/>
              <a:gd name="connsiteX20" fmla="*/ 4152915 w 7612161"/>
              <a:gd name="connsiteY20" fmla="*/ 4049368 h 4836427"/>
              <a:gd name="connsiteX21" fmla="*/ 4160024 w 7612161"/>
              <a:gd name="connsiteY21" fmla="*/ 3754996 h 4836427"/>
              <a:gd name="connsiteX22" fmla="*/ 4212683 w 7612161"/>
              <a:gd name="connsiteY22" fmla="*/ 3705604 h 4836427"/>
              <a:gd name="connsiteX23" fmla="*/ 4715546 w 7612161"/>
              <a:gd name="connsiteY23" fmla="*/ 4093340 h 4836427"/>
              <a:gd name="connsiteX24" fmla="*/ 4757706 w 7612161"/>
              <a:gd name="connsiteY24" fmla="*/ 4088581 h 4836427"/>
              <a:gd name="connsiteX25" fmla="*/ 5056752 w 7612161"/>
              <a:gd name="connsiteY25" fmla="*/ 4333873 h 4836427"/>
              <a:gd name="connsiteX26" fmla="*/ 5368663 w 7612161"/>
              <a:gd name="connsiteY26" fmla="*/ 4584983 h 4836427"/>
              <a:gd name="connsiteX27" fmla="*/ 5516628 w 7612161"/>
              <a:gd name="connsiteY27" fmla="*/ 4699537 h 4836427"/>
              <a:gd name="connsiteX28" fmla="*/ 5612589 w 7612161"/>
              <a:gd name="connsiteY28" fmla="*/ 4831135 h 4836427"/>
              <a:gd name="connsiteX29" fmla="*/ 5586181 w 7612161"/>
              <a:gd name="connsiteY29" fmla="*/ 4516511 h 4836427"/>
              <a:gd name="connsiteX30" fmla="*/ 5476194 w 7612161"/>
              <a:gd name="connsiteY30" fmla="*/ 4187526 h 4836427"/>
              <a:gd name="connsiteX31" fmla="*/ 5721849 w 7612161"/>
              <a:gd name="connsiteY31" fmla="*/ 4116632 h 4836427"/>
              <a:gd name="connsiteX32" fmla="*/ 6009582 w 7612161"/>
              <a:gd name="connsiteY32" fmla="*/ 4024376 h 4836427"/>
              <a:gd name="connsiteX33" fmla="*/ 6014684 w 7612161"/>
              <a:gd name="connsiteY33" fmla="*/ 3826972 h 4836427"/>
              <a:gd name="connsiteX34" fmla="*/ 6248548 w 7612161"/>
              <a:gd name="connsiteY34" fmla="*/ 3826156 h 4836427"/>
              <a:gd name="connsiteX35" fmla="*/ 6257806 w 7612161"/>
              <a:gd name="connsiteY35" fmla="*/ 3775573 h 4836427"/>
              <a:gd name="connsiteX36" fmla="*/ 6077669 w 7612161"/>
              <a:gd name="connsiteY36" fmla="*/ 3746415 h 4836427"/>
              <a:gd name="connsiteX37" fmla="*/ 6095748 w 7612161"/>
              <a:gd name="connsiteY37" fmla="*/ 3651947 h 4836427"/>
              <a:gd name="connsiteX38" fmla="*/ 6178277 w 7612161"/>
              <a:gd name="connsiteY38" fmla="*/ 3662754 h 4836427"/>
              <a:gd name="connsiteX39" fmla="*/ 6181091 w 7612161"/>
              <a:gd name="connsiteY39" fmla="*/ 3572997 h 4836427"/>
              <a:gd name="connsiteX40" fmla="*/ 6257508 w 7612161"/>
              <a:gd name="connsiteY40" fmla="*/ 3608137 h 4836427"/>
              <a:gd name="connsiteX41" fmla="*/ 6248051 w 7612161"/>
              <a:gd name="connsiteY41" fmla="*/ 3671770 h 4836427"/>
              <a:gd name="connsiteX42" fmla="*/ 6346669 w 7612161"/>
              <a:gd name="connsiteY42" fmla="*/ 3649111 h 4836427"/>
              <a:gd name="connsiteX43" fmla="*/ 6392998 w 7612161"/>
              <a:gd name="connsiteY43" fmla="*/ 3574976 h 4836427"/>
              <a:gd name="connsiteX44" fmla="*/ 6531553 w 7612161"/>
              <a:gd name="connsiteY44" fmla="*/ 3638314 h 4836427"/>
              <a:gd name="connsiteX45" fmla="*/ 6592728 w 7612161"/>
              <a:gd name="connsiteY45" fmla="*/ 3437990 h 4836427"/>
              <a:gd name="connsiteX46" fmla="*/ 6984705 w 7612161"/>
              <a:gd name="connsiteY46" fmla="*/ 3598517 h 4836427"/>
              <a:gd name="connsiteX47" fmla="*/ 7183898 w 7612161"/>
              <a:gd name="connsiteY47" fmla="*/ 3716423 h 4836427"/>
              <a:gd name="connsiteX48" fmla="*/ 7547564 w 7612161"/>
              <a:gd name="connsiteY48" fmla="*/ 3959577 h 4836427"/>
              <a:gd name="connsiteX49" fmla="*/ 7612161 w 7612161"/>
              <a:gd name="connsiteY49" fmla="*/ 3887714 h 4836427"/>
              <a:gd name="connsiteX50" fmla="*/ 6233230 w 7612161"/>
              <a:gd name="connsiteY50" fmla="*/ 2767285 h 4836427"/>
              <a:gd name="connsiteX51" fmla="*/ 4588297 w 7612161"/>
              <a:gd name="connsiteY51" fmla="*/ 1642264 h 4836427"/>
              <a:gd name="connsiteX52" fmla="*/ 3810095 w 7612161"/>
              <a:gd name="connsiteY52" fmla="*/ 1198184 h 4836427"/>
              <a:gd name="connsiteX53" fmla="*/ 3481330 w 7612161"/>
              <a:gd name="connsiteY53" fmla="*/ 753553 h 4836427"/>
              <a:gd name="connsiteX54" fmla="*/ 3006983 w 7612161"/>
              <a:gd name="connsiteY54" fmla="*/ 0 h 4836427"/>
              <a:gd name="connsiteX55" fmla="*/ 2481439 w 7612161"/>
              <a:gd name="connsiteY55" fmla="*/ 1178879 h 4836427"/>
              <a:gd name="connsiteX56" fmla="*/ 2196369 w 7612161"/>
              <a:gd name="connsiteY56" fmla="*/ 1192355 h 4836427"/>
              <a:gd name="connsiteX57" fmla="*/ 1855045 w 7612161"/>
              <a:gd name="connsiteY57" fmla="*/ 1248319 h 4836427"/>
              <a:gd name="connsiteX58" fmla="*/ 1342219 w 7612161"/>
              <a:gd name="connsiteY58" fmla="*/ 1302392 h 4836427"/>
              <a:gd name="connsiteX59" fmla="*/ 786083 w 7612161"/>
              <a:gd name="connsiteY59" fmla="*/ 1280720 h 4836427"/>
              <a:gd name="connsiteX60" fmla="*/ 609197 w 7612161"/>
              <a:gd name="connsiteY60" fmla="*/ 1533911 h 4836427"/>
              <a:gd name="connsiteX61" fmla="*/ 521549 w 7612161"/>
              <a:gd name="connsiteY61" fmla="*/ 1514528 h 4836427"/>
              <a:gd name="connsiteX62" fmla="*/ 469535 w 7612161"/>
              <a:gd name="connsiteY62" fmla="*/ 1629081 h 4836427"/>
              <a:gd name="connsiteX63" fmla="*/ 62916 w 7612161"/>
              <a:gd name="connsiteY63" fmla="*/ 1444309 h 4836427"/>
              <a:gd name="connsiteX64" fmla="*/ 80874 w 7612161"/>
              <a:gd name="connsiteY64" fmla="*/ 1659072 h 4836427"/>
              <a:gd name="connsiteX65" fmla="*/ 0 w 7612161"/>
              <a:gd name="connsiteY65" fmla="*/ 1756218 h 4836427"/>
              <a:gd name="connsiteX66" fmla="*/ 6684 w 7612161"/>
              <a:gd name="connsiteY66" fmla="*/ 1966340 h 4836427"/>
              <a:gd name="connsiteX67" fmla="*/ 88013 w 7612161"/>
              <a:gd name="connsiteY67" fmla="*/ 1962634 h 4836427"/>
              <a:gd name="connsiteX68" fmla="*/ 321268 w 7612161"/>
              <a:gd name="connsiteY68" fmla="*/ 2023628 h 4836427"/>
              <a:gd name="connsiteX69" fmla="*/ 538922 w 7612161"/>
              <a:gd name="connsiteY69" fmla="*/ 2162680 h 4836427"/>
              <a:gd name="connsiteX70" fmla="*/ 478871 w 7612161"/>
              <a:gd name="connsiteY70" fmla="*/ 2312706 h 4836427"/>
              <a:gd name="connsiteX71" fmla="*/ 706270 w 7612161"/>
              <a:gd name="connsiteY71" fmla="*/ 2585803 h 4836427"/>
              <a:gd name="connsiteX0" fmla="*/ 706270 w 7612161"/>
              <a:gd name="connsiteY0" fmla="*/ 2585803 h 4837168"/>
              <a:gd name="connsiteX1" fmla="*/ 558688 w 7612161"/>
              <a:gd name="connsiteY1" fmla="*/ 2908356 h 4837168"/>
              <a:gd name="connsiteX2" fmla="*/ 1538411 w 7612161"/>
              <a:gd name="connsiteY2" fmla="*/ 3333143 h 4837168"/>
              <a:gd name="connsiteX3" fmla="*/ 1332155 w 7612161"/>
              <a:gd name="connsiteY3" fmla="*/ 3829418 h 4837168"/>
              <a:gd name="connsiteX4" fmla="*/ 1058996 w 7612161"/>
              <a:gd name="connsiteY4" fmla="*/ 4488703 h 4837168"/>
              <a:gd name="connsiteX5" fmla="*/ 1341288 w 7612161"/>
              <a:gd name="connsiteY5" fmla="*/ 4379410 h 4837168"/>
              <a:gd name="connsiteX6" fmla="*/ 1579557 w 7612161"/>
              <a:gd name="connsiteY6" fmla="*/ 4098229 h 4837168"/>
              <a:gd name="connsiteX7" fmla="*/ 1660021 w 7612161"/>
              <a:gd name="connsiteY7" fmla="*/ 4109333 h 4837168"/>
              <a:gd name="connsiteX8" fmla="*/ 1640138 w 7612161"/>
              <a:gd name="connsiteY8" fmla="*/ 4181888 h 4837168"/>
              <a:gd name="connsiteX9" fmla="*/ 1857276 w 7612161"/>
              <a:gd name="connsiteY9" fmla="*/ 4263720 h 4837168"/>
              <a:gd name="connsiteX10" fmla="*/ 2055747 w 7612161"/>
              <a:gd name="connsiteY10" fmla="*/ 4375591 h 4837168"/>
              <a:gd name="connsiteX11" fmla="*/ 2061279 w 7612161"/>
              <a:gd name="connsiteY11" fmla="*/ 4223535 h 4837168"/>
              <a:gd name="connsiteX12" fmla="*/ 2095040 w 7612161"/>
              <a:gd name="connsiteY12" fmla="*/ 4042819 h 4837168"/>
              <a:gd name="connsiteX13" fmla="*/ 2189207 w 7612161"/>
              <a:gd name="connsiteY13" fmla="*/ 3520749 h 4837168"/>
              <a:gd name="connsiteX14" fmla="*/ 3075029 w 7612161"/>
              <a:gd name="connsiteY14" fmla="*/ 4243395 h 4837168"/>
              <a:gd name="connsiteX15" fmla="*/ 3362859 w 7612161"/>
              <a:gd name="connsiteY15" fmla="*/ 4384687 h 4837168"/>
              <a:gd name="connsiteX16" fmla="*/ 3556794 w 7612161"/>
              <a:gd name="connsiteY16" fmla="*/ 4415868 h 4837168"/>
              <a:gd name="connsiteX17" fmla="*/ 3844608 w 7612161"/>
              <a:gd name="connsiteY17" fmla="*/ 4456308 h 4837168"/>
              <a:gd name="connsiteX18" fmla="*/ 4072214 w 7612161"/>
              <a:gd name="connsiteY18" fmla="*/ 4515190 h 4837168"/>
              <a:gd name="connsiteX19" fmla="*/ 4155652 w 7612161"/>
              <a:gd name="connsiteY19" fmla="*/ 4427347 h 4837168"/>
              <a:gd name="connsiteX20" fmla="*/ 4152915 w 7612161"/>
              <a:gd name="connsiteY20" fmla="*/ 4049368 h 4837168"/>
              <a:gd name="connsiteX21" fmla="*/ 4160024 w 7612161"/>
              <a:gd name="connsiteY21" fmla="*/ 3754996 h 4837168"/>
              <a:gd name="connsiteX22" fmla="*/ 4212683 w 7612161"/>
              <a:gd name="connsiteY22" fmla="*/ 3705604 h 4837168"/>
              <a:gd name="connsiteX23" fmla="*/ 4715546 w 7612161"/>
              <a:gd name="connsiteY23" fmla="*/ 4093340 h 4837168"/>
              <a:gd name="connsiteX24" fmla="*/ 4757706 w 7612161"/>
              <a:gd name="connsiteY24" fmla="*/ 4088581 h 4837168"/>
              <a:gd name="connsiteX25" fmla="*/ 5056752 w 7612161"/>
              <a:gd name="connsiteY25" fmla="*/ 4333873 h 4837168"/>
              <a:gd name="connsiteX26" fmla="*/ 5368663 w 7612161"/>
              <a:gd name="connsiteY26" fmla="*/ 4584983 h 4837168"/>
              <a:gd name="connsiteX27" fmla="*/ 5516628 w 7612161"/>
              <a:gd name="connsiteY27" fmla="*/ 4699537 h 4837168"/>
              <a:gd name="connsiteX28" fmla="*/ 5612589 w 7612161"/>
              <a:gd name="connsiteY28" fmla="*/ 4831135 h 4837168"/>
              <a:gd name="connsiteX29" fmla="*/ 5586181 w 7612161"/>
              <a:gd name="connsiteY29" fmla="*/ 4516511 h 4837168"/>
              <a:gd name="connsiteX30" fmla="*/ 5476194 w 7612161"/>
              <a:gd name="connsiteY30" fmla="*/ 4187526 h 4837168"/>
              <a:gd name="connsiteX31" fmla="*/ 5721849 w 7612161"/>
              <a:gd name="connsiteY31" fmla="*/ 4116632 h 4837168"/>
              <a:gd name="connsiteX32" fmla="*/ 6009582 w 7612161"/>
              <a:gd name="connsiteY32" fmla="*/ 4024376 h 4837168"/>
              <a:gd name="connsiteX33" fmla="*/ 6014684 w 7612161"/>
              <a:gd name="connsiteY33" fmla="*/ 3826972 h 4837168"/>
              <a:gd name="connsiteX34" fmla="*/ 6248548 w 7612161"/>
              <a:gd name="connsiteY34" fmla="*/ 3826156 h 4837168"/>
              <a:gd name="connsiteX35" fmla="*/ 6257806 w 7612161"/>
              <a:gd name="connsiteY35" fmla="*/ 3775573 h 4837168"/>
              <a:gd name="connsiteX36" fmla="*/ 6077669 w 7612161"/>
              <a:gd name="connsiteY36" fmla="*/ 3746415 h 4837168"/>
              <a:gd name="connsiteX37" fmla="*/ 6095748 w 7612161"/>
              <a:gd name="connsiteY37" fmla="*/ 3651947 h 4837168"/>
              <a:gd name="connsiteX38" fmla="*/ 6178277 w 7612161"/>
              <a:gd name="connsiteY38" fmla="*/ 3662754 h 4837168"/>
              <a:gd name="connsiteX39" fmla="*/ 6181091 w 7612161"/>
              <a:gd name="connsiteY39" fmla="*/ 3572997 h 4837168"/>
              <a:gd name="connsiteX40" fmla="*/ 6257508 w 7612161"/>
              <a:gd name="connsiteY40" fmla="*/ 3608137 h 4837168"/>
              <a:gd name="connsiteX41" fmla="*/ 6248051 w 7612161"/>
              <a:gd name="connsiteY41" fmla="*/ 3671770 h 4837168"/>
              <a:gd name="connsiteX42" fmla="*/ 6346669 w 7612161"/>
              <a:gd name="connsiteY42" fmla="*/ 3649111 h 4837168"/>
              <a:gd name="connsiteX43" fmla="*/ 6392998 w 7612161"/>
              <a:gd name="connsiteY43" fmla="*/ 3574976 h 4837168"/>
              <a:gd name="connsiteX44" fmla="*/ 6531553 w 7612161"/>
              <a:gd name="connsiteY44" fmla="*/ 3638314 h 4837168"/>
              <a:gd name="connsiteX45" fmla="*/ 6592728 w 7612161"/>
              <a:gd name="connsiteY45" fmla="*/ 3437990 h 4837168"/>
              <a:gd name="connsiteX46" fmla="*/ 6984705 w 7612161"/>
              <a:gd name="connsiteY46" fmla="*/ 3598517 h 4837168"/>
              <a:gd name="connsiteX47" fmla="*/ 7183898 w 7612161"/>
              <a:gd name="connsiteY47" fmla="*/ 3716423 h 4837168"/>
              <a:gd name="connsiteX48" fmla="*/ 7547564 w 7612161"/>
              <a:gd name="connsiteY48" fmla="*/ 3959577 h 4837168"/>
              <a:gd name="connsiteX49" fmla="*/ 7612161 w 7612161"/>
              <a:gd name="connsiteY49" fmla="*/ 3887714 h 4837168"/>
              <a:gd name="connsiteX50" fmla="*/ 6233230 w 7612161"/>
              <a:gd name="connsiteY50" fmla="*/ 2767285 h 4837168"/>
              <a:gd name="connsiteX51" fmla="*/ 4588297 w 7612161"/>
              <a:gd name="connsiteY51" fmla="*/ 1642264 h 4837168"/>
              <a:gd name="connsiteX52" fmla="*/ 3810095 w 7612161"/>
              <a:gd name="connsiteY52" fmla="*/ 1198184 h 4837168"/>
              <a:gd name="connsiteX53" fmla="*/ 3481330 w 7612161"/>
              <a:gd name="connsiteY53" fmla="*/ 753553 h 4837168"/>
              <a:gd name="connsiteX54" fmla="*/ 3006983 w 7612161"/>
              <a:gd name="connsiteY54" fmla="*/ 0 h 4837168"/>
              <a:gd name="connsiteX55" fmla="*/ 2481439 w 7612161"/>
              <a:gd name="connsiteY55" fmla="*/ 1178879 h 4837168"/>
              <a:gd name="connsiteX56" fmla="*/ 2196369 w 7612161"/>
              <a:gd name="connsiteY56" fmla="*/ 1192355 h 4837168"/>
              <a:gd name="connsiteX57" fmla="*/ 1855045 w 7612161"/>
              <a:gd name="connsiteY57" fmla="*/ 1248319 h 4837168"/>
              <a:gd name="connsiteX58" fmla="*/ 1342219 w 7612161"/>
              <a:gd name="connsiteY58" fmla="*/ 1302392 h 4837168"/>
              <a:gd name="connsiteX59" fmla="*/ 786083 w 7612161"/>
              <a:gd name="connsiteY59" fmla="*/ 1280720 h 4837168"/>
              <a:gd name="connsiteX60" fmla="*/ 609197 w 7612161"/>
              <a:gd name="connsiteY60" fmla="*/ 1533911 h 4837168"/>
              <a:gd name="connsiteX61" fmla="*/ 521549 w 7612161"/>
              <a:gd name="connsiteY61" fmla="*/ 1514528 h 4837168"/>
              <a:gd name="connsiteX62" fmla="*/ 469535 w 7612161"/>
              <a:gd name="connsiteY62" fmla="*/ 1629081 h 4837168"/>
              <a:gd name="connsiteX63" fmla="*/ 62916 w 7612161"/>
              <a:gd name="connsiteY63" fmla="*/ 1444309 h 4837168"/>
              <a:gd name="connsiteX64" fmla="*/ 80874 w 7612161"/>
              <a:gd name="connsiteY64" fmla="*/ 1659072 h 4837168"/>
              <a:gd name="connsiteX65" fmla="*/ 0 w 7612161"/>
              <a:gd name="connsiteY65" fmla="*/ 1756218 h 4837168"/>
              <a:gd name="connsiteX66" fmla="*/ 6684 w 7612161"/>
              <a:gd name="connsiteY66" fmla="*/ 1966340 h 4837168"/>
              <a:gd name="connsiteX67" fmla="*/ 88013 w 7612161"/>
              <a:gd name="connsiteY67" fmla="*/ 1962634 h 4837168"/>
              <a:gd name="connsiteX68" fmla="*/ 321268 w 7612161"/>
              <a:gd name="connsiteY68" fmla="*/ 2023628 h 4837168"/>
              <a:gd name="connsiteX69" fmla="*/ 538922 w 7612161"/>
              <a:gd name="connsiteY69" fmla="*/ 2162680 h 4837168"/>
              <a:gd name="connsiteX70" fmla="*/ 478871 w 7612161"/>
              <a:gd name="connsiteY70" fmla="*/ 2312706 h 4837168"/>
              <a:gd name="connsiteX71" fmla="*/ 706270 w 7612161"/>
              <a:gd name="connsiteY71" fmla="*/ 2585803 h 4837168"/>
              <a:gd name="connsiteX0" fmla="*/ 706270 w 7612161"/>
              <a:gd name="connsiteY0" fmla="*/ 2585803 h 4831135"/>
              <a:gd name="connsiteX1" fmla="*/ 558688 w 7612161"/>
              <a:gd name="connsiteY1" fmla="*/ 2908356 h 4831135"/>
              <a:gd name="connsiteX2" fmla="*/ 1538411 w 7612161"/>
              <a:gd name="connsiteY2" fmla="*/ 3333143 h 4831135"/>
              <a:gd name="connsiteX3" fmla="*/ 1332155 w 7612161"/>
              <a:gd name="connsiteY3" fmla="*/ 3829418 h 4831135"/>
              <a:gd name="connsiteX4" fmla="*/ 1058996 w 7612161"/>
              <a:gd name="connsiteY4" fmla="*/ 4488703 h 4831135"/>
              <a:gd name="connsiteX5" fmla="*/ 1341288 w 7612161"/>
              <a:gd name="connsiteY5" fmla="*/ 4379410 h 4831135"/>
              <a:gd name="connsiteX6" fmla="*/ 1579557 w 7612161"/>
              <a:gd name="connsiteY6" fmla="*/ 4098229 h 4831135"/>
              <a:gd name="connsiteX7" fmla="*/ 1660021 w 7612161"/>
              <a:gd name="connsiteY7" fmla="*/ 4109333 h 4831135"/>
              <a:gd name="connsiteX8" fmla="*/ 1640138 w 7612161"/>
              <a:gd name="connsiteY8" fmla="*/ 4181888 h 4831135"/>
              <a:gd name="connsiteX9" fmla="*/ 1857276 w 7612161"/>
              <a:gd name="connsiteY9" fmla="*/ 4263720 h 4831135"/>
              <a:gd name="connsiteX10" fmla="*/ 2055747 w 7612161"/>
              <a:gd name="connsiteY10" fmla="*/ 4375591 h 4831135"/>
              <a:gd name="connsiteX11" fmla="*/ 2061279 w 7612161"/>
              <a:gd name="connsiteY11" fmla="*/ 4223535 h 4831135"/>
              <a:gd name="connsiteX12" fmla="*/ 2095040 w 7612161"/>
              <a:gd name="connsiteY12" fmla="*/ 4042819 h 4831135"/>
              <a:gd name="connsiteX13" fmla="*/ 2189207 w 7612161"/>
              <a:gd name="connsiteY13" fmla="*/ 3520749 h 4831135"/>
              <a:gd name="connsiteX14" fmla="*/ 3075029 w 7612161"/>
              <a:gd name="connsiteY14" fmla="*/ 4243395 h 4831135"/>
              <a:gd name="connsiteX15" fmla="*/ 3362859 w 7612161"/>
              <a:gd name="connsiteY15" fmla="*/ 4384687 h 4831135"/>
              <a:gd name="connsiteX16" fmla="*/ 3556794 w 7612161"/>
              <a:gd name="connsiteY16" fmla="*/ 4415868 h 4831135"/>
              <a:gd name="connsiteX17" fmla="*/ 3844608 w 7612161"/>
              <a:gd name="connsiteY17" fmla="*/ 4456308 h 4831135"/>
              <a:gd name="connsiteX18" fmla="*/ 4072214 w 7612161"/>
              <a:gd name="connsiteY18" fmla="*/ 4515190 h 4831135"/>
              <a:gd name="connsiteX19" fmla="*/ 4155652 w 7612161"/>
              <a:gd name="connsiteY19" fmla="*/ 4427347 h 4831135"/>
              <a:gd name="connsiteX20" fmla="*/ 4152915 w 7612161"/>
              <a:gd name="connsiteY20" fmla="*/ 4049368 h 4831135"/>
              <a:gd name="connsiteX21" fmla="*/ 4160024 w 7612161"/>
              <a:gd name="connsiteY21" fmla="*/ 3754996 h 4831135"/>
              <a:gd name="connsiteX22" fmla="*/ 4212683 w 7612161"/>
              <a:gd name="connsiteY22" fmla="*/ 3705604 h 4831135"/>
              <a:gd name="connsiteX23" fmla="*/ 4715546 w 7612161"/>
              <a:gd name="connsiteY23" fmla="*/ 4093340 h 4831135"/>
              <a:gd name="connsiteX24" fmla="*/ 4757706 w 7612161"/>
              <a:gd name="connsiteY24" fmla="*/ 4088581 h 4831135"/>
              <a:gd name="connsiteX25" fmla="*/ 5056752 w 7612161"/>
              <a:gd name="connsiteY25" fmla="*/ 4333873 h 4831135"/>
              <a:gd name="connsiteX26" fmla="*/ 5368663 w 7612161"/>
              <a:gd name="connsiteY26" fmla="*/ 4584983 h 4831135"/>
              <a:gd name="connsiteX27" fmla="*/ 5516628 w 7612161"/>
              <a:gd name="connsiteY27" fmla="*/ 4699537 h 4831135"/>
              <a:gd name="connsiteX28" fmla="*/ 5612589 w 7612161"/>
              <a:gd name="connsiteY28" fmla="*/ 4831135 h 4831135"/>
              <a:gd name="connsiteX29" fmla="*/ 5586181 w 7612161"/>
              <a:gd name="connsiteY29" fmla="*/ 4516511 h 4831135"/>
              <a:gd name="connsiteX30" fmla="*/ 5476194 w 7612161"/>
              <a:gd name="connsiteY30" fmla="*/ 4187526 h 4831135"/>
              <a:gd name="connsiteX31" fmla="*/ 5721849 w 7612161"/>
              <a:gd name="connsiteY31" fmla="*/ 4116632 h 4831135"/>
              <a:gd name="connsiteX32" fmla="*/ 6009582 w 7612161"/>
              <a:gd name="connsiteY32" fmla="*/ 4024376 h 4831135"/>
              <a:gd name="connsiteX33" fmla="*/ 6014684 w 7612161"/>
              <a:gd name="connsiteY33" fmla="*/ 3826972 h 4831135"/>
              <a:gd name="connsiteX34" fmla="*/ 6248548 w 7612161"/>
              <a:gd name="connsiteY34" fmla="*/ 3826156 h 4831135"/>
              <a:gd name="connsiteX35" fmla="*/ 6257806 w 7612161"/>
              <a:gd name="connsiteY35" fmla="*/ 3775573 h 4831135"/>
              <a:gd name="connsiteX36" fmla="*/ 6077669 w 7612161"/>
              <a:gd name="connsiteY36" fmla="*/ 3746415 h 4831135"/>
              <a:gd name="connsiteX37" fmla="*/ 6095748 w 7612161"/>
              <a:gd name="connsiteY37" fmla="*/ 3651947 h 4831135"/>
              <a:gd name="connsiteX38" fmla="*/ 6178277 w 7612161"/>
              <a:gd name="connsiteY38" fmla="*/ 3662754 h 4831135"/>
              <a:gd name="connsiteX39" fmla="*/ 6181091 w 7612161"/>
              <a:gd name="connsiteY39" fmla="*/ 3572997 h 4831135"/>
              <a:gd name="connsiteX40" fmla="*/ 6257508 w 7612161"/>
              <a:gd name="connsiteY40" fmla="*/ 3608137 h 4831135"/>
              <a:gd name="connsiteX41" fmla="*/ 6248051 w 7612161"/>
              <a:gd name="connsiteY41" fmla="*/ 3671770 h 4831135"/>
              <a:gd name="connsiteX42" fmla="*/ 6346669 w 7612161"/>
              <a:gd name="connsiteY42" fmla="*/ 3649111 h 4831135"/>
              <a:gd name="connsiteX43" fmla="*/ 6392998 w 7612161"/>
              <a:gd name="connsiteY43" fmla="*/ 3574976 h 4831135"/>
              <a:gd name="connsiteX44" fmla="*/ 6531553 w 7612161"/>
              <a:gd name="connsiteY44" fmla="*/ 3638314 h 4831135"/>
              <a:gd name="connsiteX45" fmla="*/ 6592728 w 7612161"/>
              <a:gd name="connsiteY45" fmla="*/ 3437990 h 4831135"/>
              <a:gd name="connsiteX46" fmla="*/ 6984705 w 7612161"/>
              <a:gd name="connsiteY46" fmla="*/ 3598517 h 4831135"/>
              <a:gd name="connsiteX47" fmla="*/ 7183898 w 7612161"/>
              <a:gd name="connsiteY47" fmla="*/ 3716423 h 4831135"/>
              <a:gd name="connsiteX48" fmla="*/ 7547564 w 7612161"/>
              <a:gd name="connsiteY48" fmla="*/ 3959577 h 4831135"/>
              <a:gd name="connsiteX49" fmla="*/ 7612161 w 7612161"/>
              <a:gd name="connsiteY49" fmla="*/ 3887714 h 4831135"/>
              <a:gd name="connsiteX50" fmla="*/ 6233230 w 7612161"/>
              <a:gd name="connsiteY50" fmla="*/ 2767285 h 4831135"/>
              <a:gd name="connsiteX51" fmla="*/ 4588297 w 7612161"/>
              <a:gd name="connsiteY51" fmla="*/ 1642264 h 4831135"/>
              <a:gd name="connsiteX52" fmla="*/ 3810095 w 7612161"/>
              <a:gd name="connsiteY52" fmla="*/ 1198184 h 4831135"/>
              <a:gd name="connsiteX53" fmla="*/ 3481330 w 7612161"/>
              <a:gd name="connsiteY53" fmla="*/ 753553 h 4831135"/>
              <a:gd name="connsiteX54" fmla="*/ 3006983 w 7612161"/>
              <a:gd name="connsiteY54" fmla="*/ 0 h 4831135"/>
              <a:gd name="connsiteX55" fmla="*/ 2481439 w 7612161"/>
              <a:gd name="connsiteY55" fmla="*/ 1178879 h 4831135"/>
              <a:gd name="connsiteX56" fmla="*/ 2196369 w 7612161"/>
              <a:gd name="connsiteY56" fmla="*/ 1192355 h 4831135"/>
              <a:gd name="connsiteX57" fmla="*/ 1855045 w 7612161"/>
              <a:gd name="connsiteY57" fmla="*/ 1248319 h 4831135"/>
              <a:gd name="connsiteX58" fmla="*/ 1342219 w 7612161"/>
              <a:gd name="connsiteY58" fmla="*/ 1302392 h 4831135"/>
              <a:gd name="connsiteX59" fmla="*/ 786083 w 7612161"/>
              <a:gd name="connsiteY59" fmla="*/ 1280720 h 4831135"/>
              <a:gd name="connsiteX60" fmla="*/ 609197 w 7612161"/>
              <a:gd name="connsiteY60" fmla="*/ 1533911 h 4831135"/>
              <a:gd name="connsiteX61" fmla="*/ 521549 w 7612161"/>
              <a:gd name="connsiteY61" fmla="*/ 1514528 h 4831135"/>
              <a:gd name="connsiteX62" fmla="*/ 469535 w 7612161"/>
              <a:gd name="connsiteY62" fmla="*/ 1629081 h 4831135"/>
              <a:gd name="connsiteX63" fmla="*/ 62916 w 7612161"/>
              <a:gd name="connsiteY63" fmla="*/ 1444309 h 4831135"/>
              <a:gd name="connsiteX64" fmla="*/ 80874 w 7612161"/>
              <a:gd name="connsiteY64" fmla="*/ 1659072 h 4831135"/>
              <a:gd name="connsiteX65" fmla="*/ 0 w 7612161"/>
              <a:gd name="connsiteY65" fmla="*/ 1756218 h 4831135"/>
              <a:gd name="connsiteX66" fmla="*/ 6684 w 7612161"/>
              <a:gd name="connsiteY66" fmla="*/ 1966340 h 4831135"/>
              <a:gd name="connsiteX67" fmla="*/ 88013 w 7612161"/>
              <a:gd name="connsiteY67" fmla="*/ 1962634 h 4831135"/>
              <a:gd name="connsiteX68" fmla="*/ 321268 w 7612161"/>
              <a:gd name="connsiteY68" fmla="*/ 2023628 h 4831135"/>
              <a:gd name="connsiteX69" fmla="*/ 538922 w 7612161"/>
              <a:gd name="connsiteY69" fmla="*/ 2162680 h 4831135"/>
              <a:gd name="connsiteX70" fmla="*/ 478871 w 7612161"/>
              <a:gd name="connsiteY70" fmla="*/ 2312706 h 4831135"/>
              <a:gd name="connsiteX71" fmla="*/ 706270 w 7612161"/>
              <a:gd name="connsiteY71" fmla="*/ 2585803 h 4831135"/>
              <a:gd name="connsiteX0" fmla="*/ 706270 w 7612161"/>
              <a:gd name="connsiteY0" fmla="*/ 2585803 h 4831135"/>
              <a:gd name="connsiteX1" fmla="*/ 558688 w 7612161"/>
              <a:gd name="connsiteY1" fmla="*/ 2908356 h 4831135"/>
              <a:gd name="connsiteX2" fmla="*/ 1538411 w 7612161"/>
              <a:gd name="connsiteY2" fmla="*/ 3333143 h 4831135"/>
              <a:gd name="connsiteX3" fmla="*/ 1332155 w 7612161"/>
              <a:gd name="connsiteY3" fmla="*/ 3829418 h 4831135"/>
              <a:gd name="connsiteX4" fmla="*/ 1058996 w 7612161"/>
              <a:gd name="connsiteY4" fmla="*/ 4488703 h 4831135"/>
              <a:gd name="connsiteX5" fmla="*/ 1341288 w 7612161"/>
              <a:gd name="connsiteY5" fmla="*/ 4379410 h 4831135"/>
              <a:gd name="connsiteX6" fmla="*/ 1579557 w 7612161"/>
              <a:gd name="connsiteY6" fmla="*/ 4098229 h 4831135"/>
              <a:gd name="connsiteX7" fmla="*/ 1660021 w 7612161"/>
              <a:gd name="connsiteY7" fmla="*/ 4109333 h 4831135"/>
              <a:gd name="connsiteX8" fmla="*/ 1640138 w 7612161"/>
              <a:gd name="connsiteY8" fmla="*/ 4181888 h 4831135"/>
              <a:gd name="connsiteX9" fmla="*/ 1857276 w 7612161"/>
              <a:gd name="connsiteY9" fmla="*/ 4263720 h 4831135"/>
              <a:gd name="connsiteX10" fmla="*/ 2055747 w 7612161"/>
              <a:gd name="connsiteY10" fmla="*/ 4375591 h 4831135"/>
              <a:gd name="connsiteX11" fmla="*/ 2061279 w 7612161"/>
              <a:gd name="connsiteY11" fmla="*/ 4223535 h 4831135"/>
              <a:gd name="connsiteX12" fmla="*/ 2095040 w 7612161"/>
              <a:gd name="connsiteY12" fmla="*/ 4042819 h 4831135"/>
              <a:gd name="connsiteX13" fmla="*/ 2189207 w 7612161"/>
              <a:gd name="connsiteY13" fmla="*/ 3520749 h 4831135"/>
              <a:gd name="connsiteX14" fmla="*/ 3075029 w 7612161"/>
              <a:gd name="connsiteY14" fmla="*/ 4243395 h 4831135"/>
              <a:gd name="connsiteX15" fmla="*/ 3362859 w 7612161"/>
              <a:gd name="connsiteY15" fmla="*/ 4384687 h 4831135"/>
              <a:gd name="connsiteX16" fmla="*/ 3556794 w 7612161"/>
              <a:gd name="connsiteY16" fmla="*/ 4415868 h 4831135"/>
              <a:gd name="connsiteX17" fmla="*/ 3844608 w 7612161"/>
              <a:gd name="connsiteY17" fmla="*/ 4456308 h 4831135"/>
              <a:gd name="connsiteX18" fmla="*/ 4072214 w 7612161"/>
              <a:gd name="connsiteY18" fmla="*/ 4515190 h 4831135"/>
              <a:gd name="connsiteX19" fmla="*/ 4155652 w 7612161"/>
              <a:gd name="connsiteY19" fmla="*/ 4427347 h 4831135"/>
              <a:gd name="connsiteX20" fmla="*/ 4152915 w 7612161"/>
              <a:gd name="connsiteY20" fmla="*/ 4049368 h 4831135"/>
              <a:gd name="connsiteX21" fmla="*/ 4160024 w 7612161"/>
              <a:gd name="connsiteY21" fmla="*/ 3754996 h 4831135"/>
              <a:gd name="connsiteX22" fmla="*/ 4212683 w 7612161"/>
              <a:gd name="connsiteY22" fmla="*/ 3705604 h 4831135"/>
              <a:gd name="connsiteX23" fmla="*/ 4715546 w 7612161"/>
              <a:gd name="connsiteY23" fmla="*/ 4093340 h 4831135"/>
              <a:gd name="connsiteX24" fmla="*/ 4757706 w 7612161"/>
              <a:gd name="connsiteY24" fmla="*/ 4088581 h 4831135"/>
              <a:gd name="connsiteX25" fmla="*/ 5056752 w 7612161"/>
              <a:gd name="connsiteY25" fmla="*/ 4333873 h 4831135"/>
              <a:gd name="connsiteX26" fmla="*/ 5368663 w 7612161"/>
              <a:gd name="connsiteY26" fmla="*/ 4584983 h 4831135"/>
              <a:gd name="connsiteX27" fmla="*/ 5516628 w 7612161"/>
              <a:gd name="connsiteY27" fmla="*/ 4699537 h 4831135"/>
              <a:gd name="connsiteX28" fmla="*/ 5612589 w 7612161"/>
              <a:gd name="connsiteY28" fmla="*/ 4831135 h 4831135"/>
              <a:gd name="connsiteX29" fmla="*/ 5586181 w 7612161"/>
              <a:gd name="connsiteY29" fmla="*/ 4516511 h 4831135"/>
              <a:gd name="connsiteX30" fmla="*/ 5476194 w 7612161"/>
              <a:gd name="connsiteY30" fmla="*/ 4187526 h 4831135"/>
              <a:gd name="connsiteX31" fmla="*/ 5721849 w 7612161"/>
              <a:gd name="connsiteY31" fmla="*/ 4116632 h 4831135"/>
              <a:gd name="connsiteX32" fmla="*/ 6009582 w 7612161"/>
              <a:gd name="connsiteY32" fmla="*/ 4024376 h 4831135"/>
              <a:gd name="connsiteX33" fmla="*/ 6014684 w 7612161"/>
              <a:gd name="connsiteY33" fmla="*/ 3826972 h 4831135"/>
              <a:gd name="connsiteX34" fmla="*/ 6248548 w 7612161"/>
              <a:gd name="connsiteY34" fmla="*/ 3826156 h 4831135"/>
              <a:gd name="connsiteX35" fmla="*/ 6257806 w 7612161"/>
              <a:gd name="connsiteY35" fmla="*/ 3775573 h 4831135"/>
              <a:gd name="connsiteX36" fmla="*/ 6077669 w 7612161"/>
              <a:gd name="connsiteY36" fmla="*/ 3746415 h 4831135"/>
              <a:gd name="connsiteX37" fmla="*/ 6095748 w 7612161"/>
              <a:gd name="connsiteY37" fmla="*/ 3651947 h 4831135"/>
              <a:gd name="connsiteX38" fmla="*/ 6178277 w 7612161"/>
              <a:gd name="connsiteY38" fmla="*/ 3662754 h 4831135"/>
              <a:gd name="connsiteX39" fmla="*/ 6181091 w 7612161"/>
              <a:gd name="connsiteY39" fmla="*/ 3572997 h 4831135"/>
              <a:gd name="connsiteX40" fmla="*/ 6257508 w 7612161"/>
              <a:gd name="connsiteY40" fmla="*/ 3608137 h 4831135"/>
              <a:gd name="connsiteX41" fmla="*/ 6248051 w 7612161"/>
              <a:gd name="connsiteY41" fmla="*/ 3671770 h 4831135"/>
              <a:gd name="connsiteX42" fmla="*/ 6346669 w 7612161"/>
              <a:gd name="connsiteY42" fmla="*/ 3649111 h 4831135"/>
              <a:gd name="connsiteX43" fmla="*/ 6392998 w 7612161"/>
              <a:gd name="connsiteY43" fmla="*/ 3574976 h 4831135"/>
              <a:gd name="connsiteX44" fmla="*/ 6531553 w 7612161"/>
              <a:gd name="connsiteY44" fmla="*/ 3638314 h 4831135"/>
              <a:gd name="connsiteX45" fmla="*/ 6592728 w 7612161"/>
              <a:gd name="connsiteY45" fmla="*/ 3437990 h 4831135"/>
              <a:gd name="connsiteX46" fmla="*/ 6984705 w 7612161"/>
              <a:gd name="connsiteY46" fmla="*/ 3598517 h 4831135"/>
              <a:gd name="connsiteX47" fmla="*/ 7183898 w 7612161"/>
              <a:gd name="connsiteY47" fmla="*/ 3716423 h 4831135"/>
              <a:gd name="connsiteX48" fmla="*/ 7547564 w 7612161"/>
              <a:gd name="connsiteY48" fmla="*/ 3959577 h 4831135"/>
              <a:gd name="connsiteX49" fmla="*/ 7612161 w 7612161"/>
              <a:gd name="connsiteY49" fmla="*/ 3887714 h 4831135"/>
              <a:gd name="connsiteX50" fmla="*/ 6233230 w 7612161"/>
              <a:gd name="connsiteY50" fmla="*/ 2767285 h 4831135"/>
              <a:gd name="connsiteX51" fmla="*/ 4588297 w 7612161"/>
              <a:gd name="connsiteY51" fmla="*/ 1642264 h 4831135"/>
              <a:gd name="connsiteX52" fmla="*/ 3810095 w 7612161"/>
              <a:gd name="connsiteY52" fmla="*/ 1198184 h 4831135"/>
              <a:gd name="connsiteX53" fmla="*/ 3481330 w 7612161"/>
              <a:gd name="connsiteY53" fmla="*/ 753553 h 4831135"/>
              <a:gd name="connsiteX54" fmla="*/ 3006983 w 7612161"/>
              <a:gd name="connsiteY54" fmla="*/ 0 h 4831135"/>
              <a:gd name="connsiteX55" fmla="*/ 2481439 w 7612161"/>
              <a:gd name="connsiteY55" fmla="*/ 1178879 h 4831135"/>
              <a:gd name="connsiteX56" fmla="*/ 2196369 w 7612161"/>
              <a:gd name="connsiteY56" fmla="*/ 1192355 h 4831135"/>
              <a:gd name="connsiteX57" fmla="*/ 1855045 w 7612161"/>
              <a:gd name="connsiteY57" fmla="*/ 1248319 h 4831135"/>
              <a:gd name="connsiteX58" fmla="*/ 1342219 w 7612161"/>
              <a:gd name="connsiteY58" fmla="*/ 1302392 h 4831135"/>
              <a:gd name="connsiteX59" fmla="*/ 786083 w 7612161"/>
              <a:gd name="connsiteY59" fmla="*/ 1280720 h 4831135"/>
              <a:gd name="connsiteX60" fmla="*/ 609197 w 7612161"/>
              <a:gd name="connsiteY60" fmla="*/ 1533911 h 4831135"/>
              <a:gd name="connsiteX61" fmla="*/ 521549 w 7612161"/>
              <a:gd name="connsiteY61" fmla="*/ 1514528 h 4831135"/>
              <a:gd name="connsiteX62" fmla="*/ 469535 w 7612161"/>
              <a:gd name="connsiteY62" fmla="*/ 1629081 h 4831135"/>
              <a:gd name="connsiteX63" fmla="*/ 62916 w 7612161"/>
              <a:gd name="connsiteY63" fmla="*/ 1444309 h 4831135"/>
              <a:gd name="connsiteX64" fmla="*/ 80874 w 7612161"/>
              <a:gd name="connsiteY64" fmla="*/ 1659072 h 4831135"/>
              <a:gd name="connsiteX65" fmla="*/ 0 w 7612161"/>
              <a:gd name="connsiteY65" fmla="*/ 1756218 h 4831135"/>
              <a:gd name="connsiteX66" fmla="*/ 6684 w 7612161"/>
              <a:gd name="connsiteY66" fmla="*/ 1966340 h 4831135"/>
              <a:gd name="connsiteX67" fmla="*/ 88013 w 7612161"/>
              <a:gd name="connsiteY67" fmla="*/ 1962634 h 4831135"/>
              <a:gd name="connsiteX68" fmla="*/ 321268 w 7612161"/>
              <a:gd name="connsiteY68" fmla="*/ 2023628 h 4831135"/>
              <a:gd name="connsiteX69" fmla="*/ 538922 w 7612161"/>
              <a:gd name="connsiteY69" fmla="*/ 2162680 h 4831135"/>
              <a:gd name="connsiteX70" fmla="*/ 478871 w 7612161"/>
              <a:gd name="connsiteY70" fmla="*/ 2312706 h 4831135"/>
              <a:gd name="connsiteX71" fmla="*/ 706270 w 7612161"/>
              <a:gd name="connsiteY71" fmla="*/ 2585803 h 4831135"/>
              <a:gd name="connsiteX0" fmla="*/ 706270 w 7612161"/>
              <a:gd name="connsiteY0" fmla="*/ 2585803 h 4831135"/>
              <a:gd name="connsiteX1" fmla="*/ 558688 w 7612161"/>
              <a:gd name="connsiteY1" fmla="*/ 2908356 h 4831135"/>
              <a:gd name="connsiteX2" fmla="*/ 1538411 w 7612161"/>
              <a:gd name="connsiteY2" fmla="*/ 3333143 h 4831135"/>
              <a:gd name="connsiteX3" fmla="*/ 1332155 w 7612161"/>
              <a:gd name="connsiteY3" fmla="*/ 3829418 h 4831135"/>
              <a:gd name="connsiteX4" fmla="*/ 1058996 w 7612161"/>
              <a:gd name="connsiteY4" fmla="*/ 4488703 h 4831135"/>
              <a:gd name="connsiteX5" fmla="*/ 1341288 w 7612161"/>
              <a:gd name="connsiteY5" fmla="*/ 4379410 h 4831135"/>
              <a:gd name="connsiteX6" fmla="*/ 1579557 w 7612161"/>
              <a:gd name="connsiteY6" fmla="*/ 4098229 h 4831135"/>
              <a:gd name="connsiteX7" fmla="*/ 1660021 w 7612161"/>
              <a:gd name="connsiteY7" fmla="*/ 4109333 h 4831135"/>
              <a:gd name="connsiteX8" fmla="*/ 1640138 w 7612161"/>
              <a:gd name="connsiteY8" fmla="*/ 4181888 h 4831135"/>
              <a:gd name="connsiteX9" fmla="*/ 1857276 w 7612161"/>
              <a:gd name="connsiteY9" fmla="*/ 4263720 h 4831135"/>
              <a:gd name="connsiteX10" fmla="*/ 2055747 w 7612161"/>
              <a:gd name="connsiteY10" fmla="*/ 4375591 h 4831135"/>
              <a:gd name="connsiteX11" fmla="*/ 2061279 w 7612161"/>
              <a:gd name="connsiteY11" fmla="*/ 4223535 h 4831135"/>
              <a:gd name="connsiteX12" fmla="*/ 2095040 w 7612161"/>
              <a:gd name="connsiteY12" fmla="*/ 4042819 h 4831135"/>
              <a:gd name="connsiteX13" fmla="*/ 2189207 w 7612161"/>
              <a:gd name="connsiteY13" fmla="*/ 3520749 h 4831135"/>
              <a:gd name="connsiteX14" fmla="*/ 3075029 w 7612161"/>
              <a:gd name="connsiteY14" fmla="*/ 4243395 h 4831135"/>
              <a:gd name="connsiteX15" fmla="*/ 3362859 w 7612161"/>
              <a:gd name="connsiteY15" fmla="*/ 4384687 h 4831135"/>
              <a:gd name="connsiteX16" fmla="*/ 3556794 w 7612161"/>
              <a:gd name="connsiteY16" fmla="*/ 4415868 h 4831135"/>
              <a:gd name="connsiteX17" fmla="*/ 3844608 w 7612161"/>
              <a:gd name="connsiteY17" fmla="*/ 4456308 h 4831135"/>
              <a:gd name="connsiteX18" fmla="*/ 4072214 w 7612161"/>
              <a:gd name="connsiteY18" fmla="*/ 4515190 h 4831135"/>
              <a:gd name="connsiteX19" fmla="*/ 4155652 w 7612161"/>
              <a:gd name="connsiteY19" fmla="*/ 4427347 h 4831135"/>
              <a:gd name="connsiteX20" fmla="*/ 4152915 w 7612161"/>
              <a:gd name="connsiteY20" fmla="*/ 4049368 h 4831135"/>
              <a:gd name="connsiteX21" fmla="*/ 4160024 w 7612161"/>
              <a:gd name="connsiteY21" fmla="*/ 3754996 h 4831135"/>
              <a:gd name="connsiteX22" fmla="*/ 4212683 w 7612161"/>
              <a:gd name="connsiteY22" fmla="*/ 3705604 h 4831135"/>
              <a:gd name="connsiteX23" fmla="*/ 4715546 w 7612161"/>
              <a:gd name="connsiteY23" fmla="*/ 4093340 h 4831135"/>
              <a:gd name="connsiteX24" fmla="*/ 4757706 w 7612161"/>
              <a:gd name="connsiteY24" fmla="*/ 4088581 h 4831135"/>
              <a:gd name="connsiteX25" fmla="*/ 5056752 w 7612161"/>
              <a:gd name="connsiteY25" fmla="*/ 4333873 h 4831135"/>
              <a:gd name="connsiteX26" fmla="*/ 5516628 w 7612161"/>
              <a:gd name="connsiteY26" fmla="*/ 4699537 h 4831135"/>
              <a:gd name="connsiteX27" fmla="*/ 5612589 w 7612161"/>
              <a:gd name="connsiteY27" fmla="*/ 4831135 h 4831135"/>
              <a:gd name="connsiteX28" fmla="*/ 5586181 w 7612161"/>
              <a:gd name="connsiteY28" fmla="*/ 4516511 h 4831135"/>
              <a:gd name="connsiteX29" fmla="*/ 5476194 w 7612161"/>
              <a:gd name="connsiteY29" fmla="*/ 4187526 h 4831135"/>
              <a:gd name="connsiteX30" fmla="*/ 5721849 w 7612161"/>
              <a:gd name="connsiteY30" fmla="*/ 4116632 h 4831135"/>
              <a:gd name="connsiteX31" fmla="*/ 6009582 w 7612161"/>
              <a:gd name="connsiteY31" fmla="*/ 4024376 h 4831135"/>
              <a:gd name="connsiteX32" fmla="*/ 6014684 w 7612161"/>
              <a:gd name="connsiteY32" fmla="*/ 3826972 h 4831135"/>
              <a:gd name="connsiteX33" fmla="*/ 6248548 w 7612161"/>
              <a:gd name="connsiteY33" fmla="*/ 3826156 h 4831135"/>
              <a:gd name="connsiteX34" fmla="*/ 6257806 w 7612161"/>
              <a:gd name="connsiteY34" fmla="*/ 3775573 h 4831135"/>
              <a:gd name="connsiteX35" fmla="*/ 6077669 w 7612161"/>
              <a:gd name="connsiteY35" fmla="*/ 3746415 h 4831135"/>
              <a:gd name="connsiteX36" fmla="*/ 6095748 w 7612161"/>
              <a:gd name="connsiteY36" fmla="*/ 3651947 h 4831135"/>
              <a:gd name="connsiteX37" fmla="*/ 6178277 w 7612161"/>
              <a:gd name="connsiteY37" fmla="*/ 3662754 h 4831135"/>
              <a:gd name="connsiteX38" fmla="*/ 6181091 w 7612161"/>
              <a:gd name="connsiteY38" fmla="*/ 3572997 h 4831135"/>
              <a:gd name="connsiteX39" fmla="*/ 6257508 w 7612161"/>
              <a:gd name="connsiteY39" fmla="*/ 3608137 h 4831135"/>
              <a:gd name="connsiteX40" fmla="*/ 6248051 w 7612161"/>
              <a:gd name="connsiteY40" fmla="*/ 3671770 h 4831135"/>
              <a:gd name="connsiteX41" fmla="*/ 6346669 w 7612161"/>
              <a:gd name="connsiteY41" fmla="*/ 3649111 h 4831135"/>
              <a:gd name="connsiteX42" fmla="*/ 6392998 w 7612161"/>
              <a:gd name="connsiteY42" fmla="*/ 3574976 h 4831135"/>
              <a:gd name="connsiteX43" fmla="*/ 6531553 w 7612161"/>
              <a:gd name="connsiteY43" fmla="*/ 3638314 h 4831135"/>
              <a:gd name="connsiteX44" fmla="*/ 6592728 w 7612161"/>
              <a:gd name="connsiteY44" fmla="*/ 3437990 h 4831135"/>
              <a:gd name="connsiteX45" fmla="*/ 6984705 w 7612161"/>
              <a:gd name="connsiteY45" fmla="*/ 3598517 h 4831135"/>
              <a:gd name="connsiteX46" fmla="*/ 7183898 w 7612161"/>
              <a:gd name="connsiteY46" fmla="*/ 3716423 h 4831135"/>
              <a:gd name="connsiteX47" fmla="*/ 7547564 w 7612161"/>
              <a:gd name="connsiteY47" fmla="*/ 3959577 h 4831135"/>
              <a:gd name="connsiteX48" fmla="*/ 7612161 w 7612161"/>
              <a:gd name="connsiteY48" fmla="*/ 3887714 h 4831135"/>
              <a:gd name="connsiteX49" fmla="*/ 6233230 w 7612161"/>
              <a:gd name="connsiteY49" fmla="*/ 2767285 h 4831135"/>
              <a:gd name="connsiteX50" fmla="*/ 4588297 w 7612161"/>
              <a:gd name="connsiteY50" fmla="*/ 1642264 h 4831135"/>
              <a:gd name="connsiteX51" fmla="*/ 3810095 w 7612161"/>
              <a:gd name="connsiteY51" fmla="*/ 1198184 h 4831135"/>
              <a:gd name="connsiteX52" fmla="*/ 3481330 w 7612161"/>
              <a:gd name="connsiteY52" fmla="*/ 753553 h 4831135"/>
              <a:gd name="connsiteX53" fmla="*/ 3006983 w 7612161"/>
              <a:gd name="connsiteY53" fmla="*/ 0 h 4831135"/>
              <a:gd name="connsiteX54" fmla="*/ 2481439 w 7612161"/>
              <a:gd name="connsiteY54" fmla="*/ 1178879 h 4831135"/>
              <a:gd name="connsiteX55" fmla="*/ 2196369 w 7612161"/>
              <a:gd name="connsiteY55" fmla="*/ 1192355 h 4831135"/>
              <a:gd name="connsiteX56" fmla="*/ 1855045 w 7612161"/>
              <a:gd name="connsiteY56" fmla="*/ 1248319 h 4831135"/>
              <a:gd name="connsiteX57" fmla="*/ 1342219 w 7612161"/>
              <a:gd name="connsiteY57" fmla="*/ 1302392 h 4831135"/>
              <a:gd name="connsiteX58" fmla="*/ 786083 w 7612161"/>
              <a:gd name="connsiteY58" fmla="*/ 1280720 h 4831135"/>
              <a:gd name="connsiteX59" fmla="*/ 609197 w 7612161"/>
              <a:gd name="connsiteY59" fmla="*/ 1533911 h 4831135"/>
              <a:gd name="connsiteX60" fmla="*/ 521549 w 7612161"/>
              <a:gd name="connsiteY60" fmla="*/ 1514528 h 4831135"/>
              <a:gd name="connsiteX61" fmla="*/ 469535 w 7612161"/>
              <a:gd name="connsiteY61" fmla="*/ 1629081 h 4831135"/>
              <a:gd name="connsiteX62" fmla="*/ 62916 w 7612161"/>
              <a:gd name="connsiteY62" fmla="*/ 1444309 h 4831135"/>
              <a:gd name="connsiteX63" fmla="*/ 80874 w 7612161"/>
              <a:gd name="connsiteY63" fmla="*/ 1659072 h 4831135"/>
              <a:gd name="connsiteX64" fmla="*/ 0 w 7612161"/>
              <a:gd name="connsiteY64" fmla="*/ 1756218 h 4831135"/>
              <a:gd name="connsiteX65" fmla="*/ 6684 w 7612161"/>
              <a:gd name="connsiteY65" fmla="*/ 1966340 h 4831135"/>
              <a:gd name="connsiteX66" fmla="*/ 88013 w 7612161"/>
              <a:gd name="connsiteY66" fmla="*/ 1962634 h 4831135"/>
              <a:gd name="connsiteX67" fmla="*/ 321268 w 7612161"/>
              <a:gd name="connsiteY67" fmla="*/ 2023628 h 4831135"/>
              <a:gd name="connsiteX68" fmla="*/ 538922 w 7612161"/>
              <a:gd name="connsiteY68" fmla="*/ 2162680 h 4831135"/>
              <a:gd name="connsiteX69" fmla="*/ 478871 w 7612161"/>
              <a:gd name="connsiteY69" fmla="*/ 2312706 h 4831135"/>
              <a:gd name="connsiteX70" fmla="*/ 706270 w 7612161"/>
              <a:gd name="connsiteY70" fmla="*/ 2585803 h 4831135"/>
              <a:gd name="connsiteX0" fmla="*/ 706270 w 7612161"/>
              <a:gd name="connsiteY0" fmla="*/ 2585803 h 4797723"/>
              <a:gd name="connsiteX1" fmla="*/ 558688 w 7612161"/>
              <a:gd name="connsiteY1" fmla="*/ 2908356 h 4797723"/>
              <a:gd name="connsiteX2" fmla="*/ 1538411 w 7612161"/>
              <a:gd name="connsiteY2" fmla="*/ 3333143 h 4797723"/>
              <a:gd name="connsiteX3" fmla="*/ 1332155 w 7612161"/>
              <a:gd name="connsiteY3" fmla="*/ 3829418 h 4797723"/>
              <a:gd name="connsiteX4" fmla="*/ 1058996 w 7612161"/>
              <a:gd name="connsiteY4" fmla="*/ 4488703 h 4797723"/>
              <a:gd name="connsiteX5" fmla="*/ 1341288 w 7612161"/>
              <a:gd name="connsiteY5" fmla="*/ 4379410 h 4797723"/>
              <a:gd name="connsiteX6" fmla="*/ 1579557 w 7612161"/>
              <a:gd name="connsiteY6" fmla="*/ 4098229 h 4797723"/>
              <a:gd name="connsiteX7" fmla="*/ 1660021 w 7612161"/>
              <a:gd name="connsiteY7" fmla="*/ 4109333 h 4797723"/>
              <a:gd name="connsiteX8" fmla="*/ 1640138 w 7612161"/>
              <a:gd name="connsiteY8" fmla="*/ 4181888 h 4797723"/>
              <a:gd name="connsiteX9" fmla="*/ 1857276 w 7612161"/>
              <a:gd name="connsiteY9" fmla="*/ 4263720 h 4797723"/>
              <a:gd name="connsiteX10" fmla="*/ 2055747 w 7612161"/>
              <a:gd name="connsiteY10" fmla="*/ 4375591 h 4797723"/>
              <a:gd name="connsiteX11" fmla="*/ 2061279 w 7612161"/>
              <a:gd name="connsiteY11" fmla="*/ 4223535 h 4797723"/>
              <a:gd name="connsiteX12" fmla="*/ 2095040 w 7612161"/>
              <a:gd name="connsiteY12" fmla="*/ 4042819 h 4797723"/>
              <a:gd name="connsiteX13" fmla="*/ 2189207 w 7612161"/>
              <a:gd name="connsiteY13" fmla="*/ 3520749 h 4797723"/>
              <a:gd name="connsiteX14" fmla="*/ 3075029 w 7612161"/>
              <a:gd name="connsiteY14" fmla="*/ 4243395 h 4797723"/>
              <a:gd name="connsiteX15" fmla="*/ 3362859 w 7612161"/>
              <a:gd name="connsiteY15" fmla="*/ 4384687 h 4797723"/>
              <a:gd name="connsiteX16" fmla="*/ 3556794 w 7612161"/>
              <a:gd name="connsiteY16" fmla="*/ 4415868 h 4797723"/>
              <a:gd name="connsiteX17" fmla="*/ 3844608 w 7612161"/>
              <a:gd name="connsiteY17" fmla="*/ 4456308 h 4797723"/>
              <a:gd name="connsiteX18" fmla="*/ 4072214 w 7612161"/>
              <a:gd name="connsiteY18" fmla="*/ 4515190 h 4797723"/>
              <a:gd name="connsiteX19" fmla="*/ 4155652 w 7612161"/>
              <a:gd name="connsiteY19" fmla="*/ 4427347 h 4797723"/>
              <a:gd name="connsiteX20" fmla="*/ 4152915 w 7612161"/>
              <a:gd name="connsiteY20" fmla="*/ 4049368 h 4797723"/>
              <a:gd name="connsiteX21" fmla="*/ 4160024 w 7612161"/>
              <a:gd name="connsiteY21" fmla="*/ 3754996 h 4797723"/>
              <a:gd name="connsiteX22" fmla="*/ 4212683 w 7612161"/>
              <a:gd name="connsiteY22" fmla="*/ 3705604 h 4797723"/>
              <a:gd name="connsiteX23" fmla="*/ 4715546 w 7612161"/>
              <a:gd name="connsiteY23" fmla="*/ 4093340 h 4797723"/>
              <a:gd name="connsiteX24" fmla="*/ 4757706 w 7612161"/>
              <a:gd name="connsiteY24" fmla="*/ 4088581 h 4797723"/>
              <a:gd name="connsiteX25" fmla="*/ 5056752 w 7612161"/>
              <a:gd name="connsiteY25" fmla="*/ 4333873 h 4797723"/>
              <a:gd name="connsiteX26" fmla="*/ 5516628 w 7612161"/>
              <a:gd name="connsiteY26" fmla="*/ 4699537 h 4797723"/>
              <a:gd name="connsiteX27" fmla="*/ 5588723 w 7612161"/>
              <a:gd name="connsiteY27" fmla="*/ 4797723 h 4797723"/>
              <a:gd name="connsiteX28" fmla="*/ 5586181 w 7612161"/>
              <a:gd name="connsiteY28" fmla="*/ 4516511 h 4797723"/>
              <a:gd name="connsiteX29" fmla="*/ 5476194 w 7612161"/>
              <a:gd name="connsiteY29" fmla="*/ 4187526 h 4797723"/>
              <a:gd name="connsiteX30" fmla="*/ 5721849 w 7612161"/>
              <a:gd name="connsiteY30" fmla="*/ 4116632 h 4797723"/>
              <a:gd name="connsiteX31" fmla="*/ 6009582 w 7612161"/>
              <a:gd name="connsiteY31" fmla="*/ 4024376 h 4797723"/>
              <a:gd name="connsiteX32" fmla="*/ 6014684 w 7612161"/>
              <a:gd name="connsiteY32" fmla="*/ 3826972 h 4797723"/>
              <a:gd name="connsiteX33" fmla="*/ 6248548 w 7612161"/>
              <a:gd name="connsiteY33" fmla="*/ 3826156 h 4797723"/>
              <a:gd name="connsiteX34" fmla="*/ 6257806 w 7612161"/>
              <a:gd name="connsiteY34" fmla="*/ 3775573 h 4797723"/>
              <a:gd name="connsiteX35" fmla="*/ 6077669 w 7612161"/>
              <a:gd name="connsiteY35" fmla="*/ 3746415 h 4797723"/>
              <a:gd name="connsiteX36" fmla="*/ 6095748 w 7612161"/>
              <a:gd name="connsiteY36" fmla="*/ 3651947 h 4797723"/>
              <a:gd name="connsiteX37" fmla="*/ 6178277 w 7612161"/>
              <a:gd name="connsiteY37" fmla="*/ 3662754 h 4797723"/>
              <a:gd name="connsiteX38" fmla="*/ 6181091 w 7612161"/>
              <a:gd name="connsiteY38" fmla="*/ 3572997 h 4797723"/>
              <a:gd name="connsiteX39" fmla="*/ 6257508 w 7612161"/>
              <a:gd name="connsiteY39" fmla="*/ 3608137 h 4797723"/>
              <a:gd name="connsiteX40" fmla="*/ 6248051 w 7612161"/>
              <a:gd name="connsiteY40" fmla="*/ 3671770 h 4797723"/>
              <a:gd name="connsiteX41" fmla="*/ 6346669 w 7612161"/>
              <a:gd name="connsiteY41" fmla="*/ 3649111 h 4797723"/>
              <a:gd name="connsiteX42" fmla="*/ 6392998 w 7612161"/>
              <a:gd name="connsiteY42" fmla="*/ 3574976 h 4797723"/>
              <a:gd name="connsiteX43" fmla="*/ 6531553 w 7612161"/>
              <a:gd name="connsiteY43" fmla="*/ 3638314 h 4797723"/>
              <a:gd name="connsiteX44" fmla="*/ 6592728 w 7612161"/>
              <a:gd name="connsiteY44" fmla="*/ 3437990 h 4797723"/>
              <a:gd name="connsiteX45" fmla="*/ 6984705 w 7612161"/>
              <a:gd name="connsiteY45" fmla="*/ 3598517 h 4797723"/>
              <a:gd name="connsiteX46" fmla="*/ 7183898 w 7612161"/>
              <a:gd name="connsiteY46" fmla="*/ 3716423 h 4797723"/>
              <a:gd name="connsiteX47" fmla="*/ 7547564 w 7612161"/>
              <a:gd name="connsiteY47" fmla="*/ 3959577 h 4797723"/>
              <a:gd name="connsiteX48" fmla="*/ 7612161 w 7612161"/>
              <a:gd name="connsiteY48" fmla="*/ 3887714 h 4797723"/>
              <a:gd name="connsiteX49" fmla="*/ 6233230 w 7612161"/>
              <a:gd name="connsiteY49" fmla="*/ 2767285 h 4797723"/>
              <a:gd name="connsiteX50" fmla="*/ 4588297 w 7612161"/>
              <a:gd name="connsiteY50" fmla="*/ 1642264 h 4797723"/>
              <a:gd name="connsiteX51" fmla="*/ 3810095 w 7612161"/>
              <a:gd name="connsiteY51" fmla="*/ 1198184 h 4797723"/>
              <a:gd name="connsiteX52" fmla="*/ 3481330 w 7612161"/>
              <a:gd name="connsiteY52" fmla="*/ 753553 h 4797723"/>
              <a:gd name="connsiteX53" fmla="*/ 3006983 w 7612161"/>
              <a:gd name="connsiteY53" fmla="*/ 0 h 4797723"/>
              <a:gd name="connsiteX54" fmla="*/ 2481439 w 7612161"/>
              <a:gd name="connsiteY54" fmla="*/ 1178879 h 4797723"/>
              <a:gd name="connsiteX55" fmla="*/ 2196369 w 7612161"/>
              <a:gd name="connsiteY55" fmla="*/ 1192355 h 4797723"/>
              <a:gd name="connsiteX56" fmla="*/ 1855045 w 7612161"/>
              <a:gd name="connsiteY56" fmla="*/ 1248319 h 4797723"/>
              <a:gd name="connsiteX57" fmla="*/ 1342219 w 7612161"/>
              <a:gd name="connsiteY57" fmla="*/ 1302392 h 4797723"/>
              <a:gd name="connsiteX58" fmla="*/ 786083 w 7612161"/>
              <a:gd name="connsiteY58" fmla="*/ 1280720 h 4797723"/>
              <a:gd name="connsiteX59" fmla="*/ 609197 w 7612161"/>
              <a:gd name="connsiteY59" fmla="*/ 1533911 h 4797723"/>
              <a:gd name="connsiteX60" fmla="*/ 521549 w 7612161"/>
              <a:gd name="connsiteY60" fmla="*/ 1514528 h 4797723"/>
              <a:gd name="connsiteX61" fmla="*/ 469535 w 7612161"/>
              <a:gd name="connsiteY61" fmla="*/ 1629081 h 4797723"/>
              <a:gd name="connsiteX62" fmla="*/ 62916 w 7612161"/>
              <a:gd name="connsiteY62" fmla="*/ 1444309 h 4797723"/>
              <a:gd name="connsiteX63" fmla="*/ 80874 w 7612161"/>
              <a:gd name="connsiteY63" fmla="*/ 1659072 h 4797723"/>
              <a:gd name="connsiteX64" fmla="*/ 0 w 7612161"/>
              <a:gd name="connsiteY64" fmla="*/ 1756218 h 4797723"/>
              <a:gd name="connsiteX65" fmla="*/ 6684 w 7612161"/>
              <a:gd name="connsiteY65" fmla="*/ 1966340 h 4797723"/>
              <a:gd name="connsiteX66" fmla="*/ 88013 w 7612161"/>
              <a:gd name="connsiteY66" fmla="*/ 1962634 h 4797723"/>
              <a:gd name="connsiteX67" fmla="*/ 321268 w 7612161"/>
              <a:gd name="connsiteY67" fmla="*/ 2023628 h 4797723"/>
              <a:gd name="connsiteX68" fmla="*/ 538922 w 7612161"/>
              <a:gd name="connsiteY68" fmla="*/ 2162680 h 4797723"/>
              <a:gd name="connsiteX69" fmla="*/ 478871 w 7612161"/>
              <a:gd name="connsiteY69" fmla="*/ 2312706 h 4797723"/>
              <a:gd name="connsiteX70" fmla="*/ 706270 w 7612161"/>
              <a:gd name="connsiteY70" fmla="*/ 2585803 h 4797723"/>
              <a:gd name="connsiteX0" fmla="*/ 706270 w 7612161"/>
              <a:gd name="connsiteY0" fmla="*/ 2585803 h 4797723"/>
              <a:gd name="connsiteX1" fmla="*/ 558688 w 7612161"/>
              <a:gd name="connsiteY1" fmla="*/ 2908356 h 4797723"/>
              <a:gd name="connsiteX2" fmla="*/ 1538411 w 7612161"/>
              <a:gd name="connsiteY2" fmla="*/ 3333143 h 4797723"/>
              <a:gd name="connsiteX3" fmla="*/ 1332155 w 7612161"/>
              <a:gd name="connsiteY3" fmla="*/ 3829418 h 4797723"/>
              <a:gd name="connsiteX4" fmla="*/ 1058996 w 7612161"/>
              <a:gd name="connsiteY4" fmla="*/ 4488703 h 4797723"/>
              <a:gd name="connsiteX5" fmla="*/ 1341288 w 7612161"/>
              <a:gd name="connsiteY5" fmla="*/ 4379410 h 4797723"/>
              <a:gd name="connsiteX6" fmla="*/ 1579557 w 7612161"/>
              <a:gd name="connsiteY6" fmla="*/ 4098229 h 4797723"/>
              <a:gd name="connsiteX7" fmla="*/ 1660021 w 7612161"/>
              <a:gd name="connsiteY7" fmla="*/ 4109333 h 4797723"/>
              <a:gd name="connsiteX8" fmla="*/ 1640138 w 7612161"/>
              <a:gd name="connsiteY8" fmla="*/ 4181888 h 4797723"/>
              <a:gd name="connsiteX9" fmla="*/ 1857276 w 7612161"/>
              <a:gd name="connsiteY9" fmla="*/ 4263720 h 4797723"/>
              <a:gd name="connsiteX10" fmla="*/ 2055747 w 7612161"/>
              <a:gd name="connsiteY10" fmla="*/ 4375591 h 4797723"/>
              <a:gd name="connsiteX11" fmla="*/ 2061279 w 7612161"/>
              <a:gd name="connsiteY11" fmla="*/ 4223535 h 4797723"/>
              <a:gd name="connsiteX12" fmla="*/ 2095040 w 7612161"/>
              <a:gd name="connsiteY12" fmla="*/ 4042819 h 4797723"/>
              <a:gd name="connsiteX13" fmla="*/ 2189207 w 7612161"/>
              <a:gd name="connsiteY13" fmla="*/ 3520749 h 4797723"/>
              <a:gd name="connsiteX14" fmla="*/ 3075029 w 7612161"/>
              <a:gd name="connsiteY14" fmla="*/ 4243395 h 4797723"/>
              <a:gd name="connsiteX15" fmla="*/ 3362859 w 7612161"/>
              <a:gd name="connsiteY15" fmla="*/ 4384687 h 4797723"/>
              <a:gd name="connsiteX16" fmla="*/ 3556794 w 7612161"/>
              <a:gd name="connsiteY16" fmla="*/ 4415868 h 4797723"/>
              <a:gd name="connsiteX17" fmla="*/ 3844608 w 7612161"/>
              <a:gd name="connsiteY17" fmla="*/ 4456308 h 4797723"/>
              <a:gd name="connsiteX18" fmla="*/ 4072214 w 7612161"/>
              <a:gd name="connsiteY18" fmla="*/ 4515190 h 4797723"/>
              <a:gd name="connsiteX19" fmla="*/ 4155652 w 7612161"/>
              <a:gd name="connsiteY19" fmla="*/ 4427347 h 4797723"/>
              <a:gd name="connsiteX20" fmla="*/ 4152915 w 7612161"/>
              <a:gd name="connsiteY20" fmla="*/ 4049368 h 4797723"/>
              <a:gd name="connsiteX21" fmla="*/ 4160024 w 7612161"/>
              <a:gd name="connsiteY21" fmla="*/ 3754996 h 4797723"/>
              <a:gd name="connsiteX22" fmla="*/ 4212683 w 7612161"/>
              <a:gd name="connsiteY22" fmla="*/ 3705604 h 4797723"/>
              <a:gd name="connsiteX23" fmla="*/ 4715546 w 7612161"/>
              <a:gd name="connsiteY23" fmla="*/ 4093340 h 4797723"/>
              <a:gd name="connsiteX24" fmla="*/ 4757706 w 7612161"/>
              <a:gd name="connsiteY24" fmla="*/ 4088581 h 4797723"/>
              <a:gd name="connsiteX25" fmla="*/ 5056752 w 7612161"/>
              <a:gd name="connsiteY25" fmla="*/ 4333873 h 4797723"/>
              <a:gd name="connsiteX26" fmla="*/ 5516628 w 7612161"/>
              <a:gd name="connsiteY26" fmla="*/ 4699537 h 4797723"/>
              <a:gd name="connsiteX27" fmla="*/ 5588723 w 7612161"/>
              <a:gd name="connsiteY27" fmla="*/ 4797723 h 4797723"/>
              <a:gd name="connsiteX28" fmla="*/ 5586181 w 7612161"/>
              <a:gd name="connsiteY28" fmla="*/ 4516511 h 4797723"/>
              <a:gd name="connsiteX29" fmla="*/ 5476194 w 7612161"/>
              <a:gd name="connsiteY29" fmla="*/ 4187526 h 4797723"/>
              <a:gd name="connsiteX30" fmla="*/ 5721849 w 7612161"/>
              <a:gd name="connsiteY30" fmla="*/ 4116632 h 4797723"/>
              <a:gd name="connsiteX31" fmla="*/ 6009582 w 7612161"/>
              <a:gd name="connsiteY31" fmla="*/ 4024376 h 4797723"/>
              <a:gd name="connsiteX32" fmla="*/ 6014684 w 7612161"/>
              <a:gd name="connsiteY32" fmla="*/ 3826972 h 4797723"/>
              <a:gd name="connsiteX33" fmla="*/ 6248548 w 7612161"/>
              <a:gd name="connsiteY33" fmla="*/ 3826156 h 4797723"/>
              <a:gd name="connsiteX34" fmla="*/ 6257806 w 7612161"/>
              <a:gd name="connsiteY34" fmla="*/ 3775573 h 4797723"/>
              <a:gd name="connsiteX35" fmla="*/ 6077669 w 7612161"/>
              <a:gd name="connsiteY35" fmla="*/ 3746415 h 4797723"/>
              <a:gd name="connsiteX36" fmla="*/ 6095748 w 7612161"/>
              <a:gd name="connsiteY36" fmla="*/ 3651947 h 4797723"/>
              <a:gd name="connsiteX37" fmla="*/ 6178277 w 7612161"/>
              <a:gd name="connsiteY37" fmla="*/ 3662754 h 4797723"/>
              <a:gd name="connsiteX38" fmla="*/ 6181091 w 7612161"/>
              <a:gd name="connsiteY38" fmla="*/ 3572997 h 4797723"/>
              <a:gd name="connsiteX39" fmla="*/ 6257508 w 7612161"/>
              <a:gd name="connsiteY39" fmla="*/ 3608137 h 4797723"/>
              <a:gd name="connsiteX40" fmla="*/ 6257597 w 7612161"/>
              <a:gd name="connsiteY40" fmla="*/ 3681317 h 4797723"/>
              <a:gd name="connsiteX41" fmla="*/ 6346669 w 7612161"/>
              <a:gd name="connsiteY41" fmla="*/ 3649111 h 4797723"/>
              <a:gd name="connsiteX42" fmla="*/ 6392998 w 7612161"/>
              <a:gd name="connsiteY42" fmla="*/ 3574976 h 4797723"/>
              <a:gd name="connsiteX43" fmla="*/ 6531553 w 7612161"/>
              <a:gd name="connsiteY43" fmla="*/ 3638314 h 4797723"/>
              <a:gd name="connsiteX44" fmla="*/ 6592728 w 7612161"/>
              <a:gd name="connsiteY44" fmla="*/ 3437990 h 4797723"/>
              <a:gd name="connsiteX45" fmla="*/ 6984705 w 7612161"/>
              <a:gd name="connsiteY45" fmla="*/ 3598517 h 4797723"/>
              <a:gd name="connsiteX46" fmla="*/ 7183898 w 7612161"/>
              <a:gd name="connsiteY46" fmla="*/ 3716423 h 4797723"/>
              <a:gd name="connsiteX47" fmla="*/ 7547564 w 7612161"/>
              <a:gd name="connsiteY47" fmla="*/ 3959577 h 4797723"/>
              <a:gd name="connsiteX48" fmla="*/ 7612161 w 7612161"/>
              <a:gd name="connsiteY48" fmla="*/ 3887714 h 4797723"/>
              <a:gd name="connsiteX49" fmla="*/ 6233230 w 7612161"/>
              <a:gd name="connsiteY49" fmla="*/ 2767285 h 4797723"/>
              <a:gd name="connsiteX50" fmla="*/ 4588297 w 7612161"/>
              <a:gd name="connsiteY50" fmla="*/ 1642264 h 4797723"/>
              <a:gd name="connsiteX51" fmla="*/ 3810095 w 7612161"/>
              <a:gd name="connsiteY51" fmla="*/ 1198184 h 4797723"/>
              <a:gd name="connsiteX52" fmla="*/ 3481330 w 7612161"/>
              <a:gd name="connsiteY52" fmla="*/ 753553 h 4797723"/>
              <a:gd name="connsiteX53" fmla="*/ 3006983 w 7612161"/>
              <a:gd name="connsiteY53" fmla="*/ 0 h 4797723"/>
              <a:gd name="connsiteX54" fmla="*/ 2481439 w 7612161"/>
              <a:gd name="connsiteY54" fmla="*/ 1178879 h 4797723"/>
              <a:gd name="connsiteX55" fmla="*/ 2196369 w 7612161"/>
              <a:gd name="connsiteY55" fmla="*/ 1192355 h 4797723"/>
              <a:gd name="connsiteX56" fmla="*/ 1855045 w 7612161"/>
              <a:gd name="connsiteY56" fmla="*/ 1248319 h 4797723"/>
              <a:gd name="connsiteX57" fmla="*/ 1342219 w 7612161"/>
              <a:gd name="connsiteY57" fmla="*/ 1302392 h 4797723"/>
              <a:gd name="connsiteX58" fmla="*/ 786083 w 7612161"/>
              <a:gd name="connsiteY58" fmla="*/ 1280720 h 4797723"/>
              <a:gd name="connsiteX59" fmla="*/ 609197 w 7612161"/>
              <a:gd name="connsiteY59" fmla="*/ 1533911 h 4797723"/>
              <a:gd name="connsiteX60" fmla="*/ 521549 w 7612161"/>
              <a:gd name="connsiteY60" fmla="*/ 1514528 h 4797723"/>
              <a:gd name="connsiteX61" fmla="*/ 469535 w 7612161"/>
              <a:gd name="connsiteY61" fmla="*/ 1629081 h 4797723"/>
              <a:gd name="connsiteX62" fmla="*/ 62916 w 7612161"/>
              <a:gd name="connsiteY62" fmla="*/ 1444309 h 4797723"/>
              <a:gd name="connsiteX63" fmla="*/ 80874 w 7612161"/>
              <a:gd name="connsiteY63" fmla="*/ 1659072 h 4797723"/>
              <a:gd name="connsiteX64" fmla="*/ 0 w 7612161"/>
              <a:gd name="connsiteY64" fmla="*/ 1756218 h 4797723"/>
              <a:gd name="connsiteX65" fmla="*/ 6684 w 7612161"/>
              <a:gd name="connsiteY65" fmla="*/ 1966340 h 4797723"/>
              <a:gd name="connsiteX66" fmla="*/ 88013 w 7612161"/>
              <a:gd name="connsiteY66" fmla="*/ 1962634 h 4797723"/>
              <a:gd name="connsiteX67" fmla="*/ 321268 w 7612161"/>
              <a:gd name="connsiteY67" fmla="*/ 2023628 h 4797723"/>
              <a:gd name="connsiteX68" fmla="*/ 538922 w 7612161"/>
              <a:gd name="connsiteY68" fmla="*/ 2162680 h 4797723"/>
              <a:gd name="connsiteX69" fmla="*/ 478871 w 7612161"/>
              <a:gd name="connsiteY69" fmla="*/ 2312706 h 4797723"/>
              <a:gd name="connsiteX70" fmla="*/ 706270 w 7612161"/>
              <a:gd name="connsiteY70" fmla="*/ 2585803 h 4797723"/>
              <a:gd name="connsiteX0" fmla="*/ 706270 w 7612161"/>
              <a:gd name="connsiteY0" fmla="*/ 2585803 h 4797723"/>
              <a:gd name="connsiteX1" fmla="*/ 558688 w 7612161"/>
              <a:gd name="connsiteY1" fmla="*/ 2908356 h 4797723"/>
              <a:gd name="connsiteX2" fmla="*/ 1538411 w 7612161"/>
              <a:gd name="connsiteY2" fmla="*/ 3333143 h 4797723"/>
              <a:gd name="connsiteX3" fmla="*/ 1332155 w 7612161"/>
              <a:gd name="connsiteY3" fmla="*/ 3829418 h 4797723"/>
              <a:gd name="connsiteX4" fmla="*/ 1058996 w 7612161"/>
              <a:gd name="connsiteY4" fmla="*/ 4488703 h 4797723"/>
              <a:gd name="connsiteX5" fmla="*/ 1341288 w 7612161"/>
              <a:gd name="connsiteY5" fmla="*/ 4379410 h 4797723"/>
              <a:gd name="connsiteX6" fmla="*/ 1579557 w 7612161"/>
              <a:gd name="connsiteY6" fmla="*/ 4098229 h 4797723"/>
              <a:gd name="connsiteX7" fmla="*/ 1660021 w 7612161"/>
              <a:gd name="connsiteY7" fmla="*/ 4109333 h 4797723"/>
              <a:gd name="connsiteX8" fmla="*/ 1640138 w 7612161"/>
              <a:gd name="connsiteY8" fmla="*/ 4181888 h 4797723"/>
              <a:gd name="connsiteX9" fmla="*/ 1857276 w 7612161"/>
              <a:gd name="connsiteY9" fmla="*/ 4263720 h 4797723"/>
              <a:gd name="connsiteX10" fmla="*/ 2055747 w 7612161"/>
              <a:gd name="connsiteY10" fmla="*/ 4375591 h 4797723"/>
              <a:gd name="connsiteX11" fmla="*/ 2061279 w 7612161"/>
              <a:gd name="connsiteY11" fmla="*/ 4223535 h 4797723"/>
              <a:gd name="connsiteX12" fmla="*/ 2095040 w 7612161"/>
              <a:gd name="connsiteY12" fmla="*/ 4042819 h 4797723"/>
              <a:gd name="connsiteX13" fmla="*/ 2189207 w 7612161"/>
              <a:gd name="connsiteY13" fmla="*/ 3520749 h 4797723"/>
              <a:gd name="connsiteX14" fmla="*/ 3075029 w 7612161"/>
              <a:gd name="connsiteY14" fmla="*/ 4243395 h 4797723"/>
              <a:gd name="connsiteX15" fmla="*/ 3362859 w 7612161"/>
              <a:gd name="connsiteY15" fmla="*/ 4384687 h 4797723"/>
              <a:gd name="connsiteX16" fmla="*/ 3556794 w 7612161"/>
              <a:gd name="connsiteY16" fmla="*/ 4415868 h 4797723"/>
              <a:gd name="connsiteX17" fmla="*/ 3844608 w 7612161"/>
              <a:gd name="connsiteY17" fmla="*/ 4456308 h 4797723"/>
              <a:gd name="connsiteX18" fmla="*/ 4072214 w 7612161"/>
              <a:gd name="connsiteY18" fmla="*/ 4515190 h 4797723"/>
              <a:gd name="connsiteX19" fmla="*/ 4155652 w 7612161"/>
              <a:gd name="connsiteY19" fmla="*/ 4427347 h 4797723"/>
              <a:gd name="connsiteX20" fmla="*/ 4152915 w 7612161"/>
              <a:gd name="connsiteY20" fmla="*/ 4049368 h 4797723"/>
              <a:gd name="connsiteX21" fmla="*/ 4160024 w 7612161"/>
              <a:gd name="connsiteY21" fmla="*/ 3754996 h 4797723"/>
              <a:gd name="connsiteX22" fmla="*/ 4212683 w 7612161"/>
              <a:gd name="connsiteY22" fmla="*/ 3705604 h 4797723"/>
              <a:gd name="connsiteX23" fmla="*/ 4715546 w 7612161"/>
              <a:gd name="connsiteY23" fmla="*/ 4093340 h 4797723"/>
              <a:gd name="connsiteX24" fmla="*/ 4757706 w 7612161"/>
              <a:gd name="connsiteY24" fmla="*/ 4088581 h 4797723"/>
              <a:gd name="connsiteX25" fmla="*/ 5056752 w 7612161"/>
              <a:gd name="connsiteY25" fmla="*/ 4333873 h 4797723"/>
              <a:gd name="connsiteX26" fmla="*/ 5516628 w 7612161"/>
              <a:gd name="connsiteY26" fmla="*/ 4699537 h 4797723"/>
              <a:gd name="connsiteX27" fmla="*/ 5588723 w 7612161"/>
              <a:gd name="connsiteY27" fmla="*/ 4797723 h 4797723"/>
              <a:gd name="connsiteX28" fmla="*/ 5586181 w 7612161"/>
              <a:gd name="connsiteY28" fmla="*/ 4516511 h 4797723"/>
              <a:gd name="connsiteX29" fmla="*/ 5476194 w 7612161"/>
              <a:gd name="connsiteY29" fmla="*/ 4187526 h 4797723"/>
              <a:gd name="connsiteX30" fmla="*/ 5721849 w 7612161"/>
              <a:gd name="connsiteY30" fmla="*/ 4116632 h 4797723"/>
              <a:gd name="connsiteX31" fmla="*/ 6009582 w 7612161"/>
              <a:gd name="connsiteY31" fmla="*/ 4024376 h 4797723"/>
              <a:gd name="connsiteX32" fmla="*/ 6014684 w 7612161"/>
              <a:gd name="connsiteY32" fmla="*/ 3826972 h 4797723"/>
              <a:gd name="connsiteX33" fmla="*/ 6248548 w 7612161"/>
              <a:gd name="connsiteY33" fmla="*/ 3826156 h 4797723"/>
              <a:gd name="connsiteX34" fmla="*/ 6257806 w 7612161"/>
              <a:gd name="connsiteY34" fmla="*/ 3775573 h 4797723"/>
              <a:gd name="connsiteX35" fmla="*/ 6077669 w 7612161"/>
              <a:gd name="connsiteY35" fmla="*/ 3746415 h 4797723"/>
              <a:gd name="connsiteX36" fmla="*/ 6095748 w 7612161"/>
              <a:gd name="connsiteY36" fmla="*/ 3651947 h 4797723"/>
              <a:gd name="connsiteX37" fmla="*/ 6178277 w 7612161"/>
              <a:gd name="connsiteY37" fmla="*/ 3662754 h 4797723"/>
              <a:gd name="connsiteX38" fmla="*/ 6181091 w 7612161"/>
              <a:gd name="connsiteY38" fmla="*/ 3572997 h 4797723"/>
              <a:gd name="connsiteX39" fmla="*/ 6257508 w 7612161"/>
              <a:gd name="connsiteY39" fmla="*/ 3608137 h 4797723"/>
              <a:gd name="connsiteX40" fmla="*/ 6257597 w 7612161"/>
              <a:gd name="connsiteY40" fmla="*/ 3662224 h 4797723"/>
              <a:gd name="connsiteX41" fmla="*/ 6346669 w 7612161"/>
              <a:gd name="connsiteY41" fmla="*/ 3649111 h 4797723"/>
              <a:gd name="connsiteX42" fmla="*/ 6392998 w 7612161"/>
              <a:gd name="connsiteY42" fmla="*/ 3574976 h 4797723"/>
              <a:gd name="connsiteX43" fmla="*/ 6531553 w 7612161"/>
              <a:gd name="connsiteY43" fmla="*/ 3638314 h 4797723"/>
              <a:gd name="connsiteX44" fmla="*/ 6592728 w 7612161"/>
              <a:gd name="connsiteY44" fmla="*/ 3437990 h 4797723"/>
              <a:gd name="connsiteX45" fmla="*/ 6984705 w 7612161"/>
              <a:gd name="connsiteY45" fmla="*/ 3598517 h 4797723"/>
              <a:gd name="connsiteX46" fmla="*/ 7183898 w 7612161"/>
              <a:gd name="connsiteY46" fmla="*/ 3716423 h 4797723"/>
              <a:gd name="connsiteX47" fmla="*/ 7547564 w 7612161"/>
              <a:gd name="connsiteY47" fmla="*/ 3959577 h 4797723"/>
              <a:gd name="connsiteX48" fmla="*/ 7612161 w 7612161"/>
              <a:gd name="connsiteY48" fmla="*/ 3887714 h 4797723"/>
              <a:gd name="connsiteX49" fmla="*/ 6233230 w 7612161"/>
              <a:gd name="connsiteY49" fmla="*/ 2767285 h 4797723"/>
              <a:gd name="connsiteX50" fmla="*/ 4588297 w 7612161"/>
              <a:gd name="connsiteY50" fmla="*/ 1642264 h 4797723"/>
              <a:gd name="connsiteX51" fmla="*/ 3810095 w 7612161"/>
              <a:gd name="connsiteY51" fmla="*/ 1198184 h 4797723"/>
              <a:gd name="connsiteX52" fmla="*/ 3481330 w 7612161"/>
              <a:gd name="connsiteY52" fmla="*/ 753553 h 4797723"/>
              <a:gd name="connsiteX53" fmla="*/ 3006983 w 7612161"/>
              <a:gd name="connsiteY53" fmla="*/ 0 h 4797723"/>
              <a:gd name="connsiteX54" fmla="*/ 2481439 w 7612161"/>
              <a:gd name="connsiteY54" fmla="*/ 1178879 h 4797723"/>
              <a:gd name="connsiteX55" fmla="*/ 2196369 w 7612161"/>
              <a:gd name="connsiteY55" fmla="*/ 1192355 h 4797723"/>
              <a:gd name="connsiteX56" fmla="*/ 1855045 w 7612161"/>
              <a:gd name="connsiteY56" fmla="*/ 1248319 h 4797723"/>
              <a:gd name="connsiteX57" fmla="*/ 1342219 w 7612161"/>
              <a:gd name="connsiteY57" fmla="*/ 1302392 h 4797723"/>
              <a:gd name="connsiteX58" fmla="*/ 786083 w 7612161"/>
              <a:gd name="connsiteY58" fmla="*/ 1280720 h 4797723"/>
              <a:gd name="connsiteX59" fmla="*/ 609197 w 7612161"/>
              <a:gd name="connsiteY59" fmla="*/ 1533911 h 4797723"/>
              <a:gd name="connsiteX60" fmla="*/ 521549 w 7612161"/>
              <a:gd name="connsiteY60" fmla="*/ 1514528 h 4797723"/>
              <a:gd name="connsiteX61" fmla="*/ 469535 w 7612161"/>
              <a:gd name="connsiteY61" fmla="*/ 1629081 h 4797723"/>
              <a:gd name="connsiteX62" fmla="*/ 62916 w 7612161"/>
              <a:gd name="connsiteY62" fmla="*/ 1444309 h 4797723"/>
              <a:gd name="connsiteX63" fmla="*/ 80874 w 7612161"/>
              <a:gd name="connsiteY63" fmla="*/ 1659072 h 4797723"/>
              <a:gd name="connsiteX64" fmla="*/ 0 w 7612161"/>
              <a:gd name="connsiteY64" fmla="*/ 1756218 h 4797723"/>
              <a:gd name="connsiteX65" fmla="*/ 6684 w 7612161"/>
              <a:gd name="connsiteY65" fmla="*/ 1966340 h 4797723"/>
              <a:gd name="connsiteX66" fmla="*/ 88013 w 7612161"/>
              <a:gd name="connsiteY66" fmla="*/ 1962634 h 4797723"/>
              <a:gd name="connsiteX67" fmla="*/ 321268 w 7612161"/>
              <a:gd name="connsiteY67" fmla="*/ 2023628 h 4797723"/>
              <a:gd name="connsiteX68" fmla="*/ 538922 w 7612161"/>
              <a:gd name="connsiteY68" fmla="*/ 2162680 h 4797723"/>
              <a:gd name="connsiteX69" fmla="*/ 478871 w 7612161"/>
              <a:gd name="connsiteY69" fmla="*/ 2312706 h 4797723"/>
              <a:gd name="connsiteX70" fmla="*/ 706270 w 7612161"/>
              <a:gd name="connsiteY70" fmla="*/ 2585803 h 4797723"/>
              <a:gd name="connsiteX0" fmla="*/ 706270 w 7553180"/>
              <a:gd name="connsiteY0" fmla="*/ 2585803 h 4797723"/>
              <a:gd name="connsiteX1" fmla="*/ 558688 w 7553180"/>
              <a:gd name="connsiteY1" fmla="*/ 2908356 h 4797723"/>
              <a:gd name="connsiteX2" fmla="*/ 1538411 w 7553180"/>
              <a:gd name="connsiteY2" fmla="*/ 3333143 h 4797723"/>
              <a:gd name="connsiteX3" fmla="*/ 1332155 w 7553180"/>
              <a:gd name="connsiteY3" fmla="*/ 3829418 h 4797723"/>
              <a:gd name="connsiteX4" fmla="*/ 1058996 w 7553180"/>
              <a:gd name="connsiteY4" fmla="*/ 4488703 h 4797723"/>
              <a:gd name="connsiteX5" fmla="*/ 1341288 w 7553180"/>
              <a:gd name="connsiteY5" fmla="*/ 4379410 h 4797723"/>
              <a:gd name="connsiteX6" fmla="*/ 1579557 w 7553180"/>
              <a:gd name="connsiteY6" fmla="*/ 4098229 h 4797723"/>
              <a:gd name="connsiteX7" fmla="*/ 1660021 w 7553180"/>
              <a:gd name="connsiteY7" fmla="*/ 4109333 h 4797723"/>
              <a:gd name="connsiteX8" fmla="*/ 1640138 w 7553180"/>
              <a:gd name="connsiteY8" fmla="*/ 4181888 h 4797723"/>
              <a:gd name="connsiteX9" fmla="*/ 1857276 w 7553180"/>
              <a:gd name="connsiteY9" fmla="*/ 4263720 h 4797723"/>
              <a:gd name="connsiteX10" fmla="*/ 2055747 w 7553180"/>
              <a:gd name="connsiteY10" fmla="*/ 4375591 h 4797723"/>
              <a:gd name="connsiteX11" fmla="*/ 2061279 w 7553180"/>
              <a:gd name="connsiteY11" fmla="*/ 4223535 h 4797723"/>
              <a:gd name="connsiteX12" fmla="*/ 2095040 w 7553180"/>
              <a:gd name="connsiteY12" fmla="*/ 4042819 h 4797723"/>
              <a:gd name="connsiteX13" fmla="*/ 2189207 w 7553180"/>
              <a:gd name="connsiteY13" fmla="*/ 3520749 h 4797723"/>
              <a:gd name="connsiteX14" fmla="*/ 3075029 w 7553180"/>
              <a:gd name="connsiteY14" fmla="*/ 4243395 h 4797723"/>
              <a:gd name="connsiteX15" fmla="*/ 3362859 w 7553180"/>
              <a:gd name="connsiteY15" fmla="*/ 4384687 h 4797723"/>
              <a:gd name="connsiteX16" fmla="*/ 3556794 w 7553180"/>
              <a:gd name="connsiteY16" fmla="*/ 4415868 h 4797723"/>
              <a:gd name="connsiteX17" fmla="*/ 3844608 w 7553180"/>
              <a:gd name="connsiteY17" fmla="*/ 4456308 h 4797723"/>
              <a:gd name="connsiteX18" fmla="*/ 4072214 w 7553180"/>
              <a:gd name="connsiteY18" fmla="*/ 4515190 h 4797723"/>
              <a:gd name="connsiteX19" fmla="*/ 4155652 w 7553180"/>
              <a:gd name="connsiteY19" fmla="*/ 4427347 h 4797723"/>
              <a:gd name="connsiteX20" fmla="*/ 4152915 w 7553180"/>
              <a:gd name="connsiteY20" fmla="*/ 4049368 h 4797723"/>
              <a:gd name="connsiteX21" fmla="*/ 4160024 w 7553180"/>
              <a:gd name="connsiteY21" fmla="*/ 3754996 h 4797723"/>
              <a:gd name="connsiteX22" fmla="*/ 4212683 w 7553180"/>
              <a:gd name="connsiteY22" fmla="*/ 3705604 h 4797723"/>
              <a:gd name="connsiteX23" fmla="*/ 4715546 w 7553180"/>
              <a:gd name="connsiteY23" fmla="*/ 4093340 h 4797723"/>
              <a:gd name="connsiteX24" fmla="*/ 4757706 w 7553180"/>
              <a:gd name="connsiteY24" fmla="*/ 4088581 h 4797723"/>
              <a:gd name="connsiteX25" fmla="*/ 5056752 w 7553180"/>
              <a:gd name="connsiteY25" fmla="*/ 4333873 h 4797723"/>
              <a:gd name="connsiteX26" fmla="*/ 5516628 w 7553180"/>
              <a:gd name="connsiteY26" fmla="*/ 4699537 h 4797723"/>
              <a:gd name="connsiteX27" fmla="*/ 5588723 w 7553180"/>
              <a:gd name="connsiteY27" fmla="*/ 4797723 h 4797723"/>
              <a:gd name="connsiteX28" fmla="*/ 5586181 w 7553180"/>
              <a:gd name="connsiteY28" fmla="*/ 4516511 h 4797723"/>
              <a:gd name="connsiteX29" fmla="*/ 5476194 w 7553180"/>
              <a:gd name="connsiteY29" fmla="*/ 4187526 h 4797723"/>
              <a:gd name="connsiteX30" fmla="*/ 5721849 w 7553180"/>
              <a:gd name="connsiteY30" fmla="*/ 4116632 h 4797723"/>
              <a:gd name="connsiteX31" fmla="*/ 6009582 w 7553180"/>
              <a:gd name="connsiteY31" fmla="*/ 4024376 h 4797723"/>
              <a:gd name="connsiteX32" fmla="*/ 6014684 w 7553180"/>
              <a:gd name="connsiteY32" fmla="*/ 3826972 h 4797723"/>
              <a:gd name="connsiteX33" fmla="*/ 6248548 w 7553180"/>
              <a:gd name="connsiteY33" fmla="*/ 3826156 h 4797723"/>
              <a:gd name="connsiteX34" fmla="*/ 6257806 w 7553180"/>
              <a:gd name="connsiteY34" fmla="*/ 3775573 h 4797723"/>
              <a:gd name="connsiteX35" fmla="*/ 6077669 w 7553180"/>
              <a:gd name="connsiteY35" fmla="*/ 3746415 h 4797723"/>
              <a:gd name="connsiteX36" fmla="*/ 6095748 w 7553180"/>
              <a:gd name="connsiteY36" fmla="*/ 3651947 h 4797723"/>
              <a:gd name="connsiteX37" fmla="*/ 6178277 w 7553180"/>
              <a:gd name="connsiteY37" fmla="*/ 3662754 h 4797723"/>
              <a:gd name="connsiteX38" fmla="*/ 6181091 w 7553180"/>
              <a:gd name="connsiteY38" fmla="*/ 3572997 h 4797723"/>
              <a:gd name="connsiteX39" fmla="*/ 6257508 w 7553180"/>
              <a:gd name="connsiteY39" fmla="*/ 3608137 h 4797723"/>
              <a:gd name="connsiteX40" fmla="*/ 6257597 w 7553180"/>
              <a:gd name="connsiteY40" fmla="*/ 3662224 h 4797723"/>
              <a:gd name="connsiteX41" fmla="*/ 6346669 w 7553180"/>
              <a:gd name="connsiteY41" fmla="*/ 3649111 h 4797723"/>
              <a:gd name="connsiteX42" fmla="*/ 6392998 w 7553180"/>
              <a:gd name="connsiteY42" fmla="*/ 3574976 h 4797723"/>
              <a:gd name="connsiteX43" fmla="*/ 6531553 w 7553180"/>
              <a:gd name="connsiteY43" fmla="*/ 3638314 h 4797723"/>
              <a:gd name="connsiteX44" fmla="*/ 6592728 w 7553180"/>
              <a:gd name="connsiteY44" fmla="*/ 3437990 h 4797723"/>
              <a:gd name="connsiteX45" fmla="*/ 6984705 w 7553180"/>
              <a:gd name="connsiteY45" fmla="*/ 3598517 h 4797723"/>
              <a:gd name="connsiteX46" fmla="*/ 7183898 w 7553180"/>
              <a:gd name="connsiteY46" fmla="*/ 3716423 h 4797723"/>
              <a:gd name="connsiteX47" fmla="*/ 7547564 w 7553180"/>
              <a:gd name="connsiteY47" fmla="*/ 3959577 h 4797723"/>
              <a:gd name="connsiteX48" fmla="*/ 7526245 w 7553180"/>
              <a:gd name="connsiteY48" fmla="*/ 3816117 h 4797723"/>
              <a:gd name="connsiteX49" fmla="*/ 6233230 w 7553180"/>
              <a:gd name="connsiteY49" fmla="*/ 2767285 h 4797723"/>
              <a:gd name="connsiteX50" fmla="*/ 4588297 w 7553180"/>
              <a:gd name="connsiteY50" fmla="*/ 1642264 h 4797723"/>
              <a:gd name="connsiteX51" fmla="*/ 3810095 w 7553180"/>
              <a:gd name="connsiteY51" fmla="*/ 1198184 h 4797723"/>
              <a:gd name="connsiteX52" fmla="*/ 3481330 w 7553180"/>
              <a:gd name="connsiteY52" fmla="*/ 753553 h 4797723"/>
              <a:gd name="connsiteX53" fmla="*/ 3006983 w 7553180"/>
              <a:gd name="connsiteY53" fmla="*/ 0 h 4797723"/>
              <a:gd name="connsiteX54" fmla="*/ 2481439 w 7553180"/>
              <a:gd name="connsiteY54" fmla="*/ 1178879 h 4797723"/>
              <a:gd name="connsiteX55" fmla="*/ 2196369 w 7553180"/>
              <a:gd name="connsiteY55" fmla="*/ 1192355 h 4797723"/>
              <a:gd name="connsiteX56" fmla="*/ 1855045 w 7553180"/>
              <a:gd name="connsiteY56" fmla="*/ 1248319 h 4797723"/>
              <a:gd name="connsiteX57" fmla="*/ 1342219 w 7553180"/>
              <a:gd name="connsiteY57" fmla="*/ 1302392 h 4797723"/>
              <a:gd name="connsiteX58" fmla="*/ 786083 w 7553180"/>
              <a:gd name="connsiteY58" fmla="*/ 1280720 h 4797723"/>
              <a:gd name="connsiteX59" fmla="*/ 609197 w 7553180"/>
              <a:gd name="connsiteY59" fmla="*/ 1533911 h 4797723"/>
              <a:gd name="connsiteX60" fmla="*/ 521549 w 7553180"/>
              <a:gd name="connsiteY60" fmla="*/ 1514528 h 4797723"/>
              <a:gd name="connsiteX61" fmla="*/ 469535 w 7553180"/>
              <a:gd name="connsiteY61" fmla="*/ 1629081 h 4797723"/>
              <a:gd name="connsiteX62" fmla="*/ 62916 w 7553180"/>
              <a:gd name="connsiteY62" fmla="*/ 1444309 h 4797723"/>
              <a:gd name="connsiteX63" fmla="*/ 80874 w 7553180"/>
              <a:gd name="connsiteY63" fmla="*/ 1659072 h 4797723"/>
              <a:gd name="connsiteX64" fmla="*/ 0 w 7553180"/>
              <a:gd name="connsiteY64" fmla="*/ 1756218 h 4797723"/>
              <a:gd name="connsiteX65" fmla="*/ 6684 w 7553180"/>
              <a:gd name="connsiteY65" fmla="*/ 1966340 h 4797723"/>
              <a:gd name="connsiteX66" fmla="*/ 88013 w 7553180"/>
              <a:gd name="connsiteY66" fmla="*/ 1962634 h 4797723"/>
              <a:gd name="connsiteX67" fmla="*/ 321268 w 7553180"/>
              <a:gd name="connsiteY67" fmla="*/ 2023628 h 4797723"/>
              <a:gd name="connsiteX68" fmla="*/ 538922 w 7553180"/>
              <a:gd name="connsiteY68" fmla="*/ 2162680 h 4797723"/>
              <a:gd name="connsiteX69" fmla="*/ 478871 w 7553180"/>
              <a:gd name="connsiteY69" fmla="*/ 2312706 h 4797723"/>
              <a:gd name="connsiteX70" fmla="*/ 706270 w 7553180"/>
              <a:gd name="connsiteY70" fmla="*/ 2585803 h 4797723"/>
              <a:gd name="connsiteX0" fmla="*/ 706270 w 7526245"/>
              <a:gd name="connsiteY0" fmla="*/ 2585803 h 4797723"/>
              <a:gd name="connsiteX1" fmla="*/ 558688 w 7526245"/>
              <a:gd name="connsiteY1" fmla="*/ 2908356 h 4797723"/>
              <a:gd name="connsiteX2" fmla="*/ 1538411 w 7526245"/>
              <a:gd name="connsiteY2" fmla="*/ 3333143 h 4797723"/>
              <a:gd name="connsiteX3" fmla="*/ 1332155 w 7526245"/>
              <a:gd name="connsiteY3" fmla="*/ 3829418 h 4797723"/>
              <a:gd name="connsiteX4" fmla="*/ 1058996 w 7526245"/>
              <a:gd name="connsiteY4" fmla="*/ 4488703 h 4797723"/>
              <a:gd name="connsiteX5" fmla="*/ 1341288 w 7526245"/>
              <a:gd name="connsiteY5" fmla="*/ 4379410 h 4797723"/>
              <a:gd name="connsiteX6" fmla="*/ 1579557 w 7526245"/>
              <a:gd name="connsiteY6" fmla="*/ 4098229 h 4797723"/>
              <a:gd name="connsiteX7" fmla="*/ 1660021 w 7526245"/>
              <a:gd name="connsiteY7" fmla="*/ 4109333 h 4797723"/>
              <a:gd name="connsiteX8" fmla="*/ 1640138 w 7526245"/>
              <a:gd name="connsiteY8" fmla="*/ 4181888 h 4797723"/>
              <a:gd name="connsiteX9" fmla="*/ 1857276 w 7526245"/>
              <a:gd name="connsiteY9" fmla="*/ 4263720 h 4797723"/>
              <a:gd name="connsiteX10" fmla="*/ 2055747 w 7526245"/>
              <a:gd name="connsiteY10" fmla="*/ 4375591 h 4797723"/>
              <a:gd name="connsiteX11" fmla="*/ 2061279 w 7526245"/>
              <a:gd name="connsiteY11" fmla="*/ 4223535 h 4797723"/>
              <a:gd name="connsiteX12" fmla="*/ 2095040 w 7526245"/>
              <a:gd name="connsiteY12" fmla="*/ 4042819 h 4797723"/>
              <a:gd name="connsiteX13" fmla="*/ 2189207 w 7526245"/>
              <a:gd name="connsiteY13" fmla="*/ 3520749 h 4797723"/>
              <a:gd name="connsiteX14" fmla="*/ 3075029 w 7526245"/>
              <a:gd name="connsiteY14" fmla="*/ 4243395 h 4797723"/>
              <a:gd name="connsiteX15" fmla="*/ 3362859 w 7526245"/>
              <a:gd name="connsiteY15" fmla="*/ 4384687 h 4797723"/>
              <a:gd name="connsiteX16" fmla="*/ 3556794 w 7526245"/>
              <a:gd name="connsiteY16" fmla="*/ 4415868 h 4797723"/>
              <a:gd name="connsiteX17" fmla="*/ 3844608 w 7526245"/>
              <a:gd name="connsiteY17" fmla="*/ 4456308 h 4797723"/>
              <a:gd name="connsiteX18" fmla="*/ 4072214 w 7526245"/>
              <a:gd name="connsiteY18" fmla="*/ 4515190 h 4797723"/>
              <a:gd name="connsiteX19" fmla="*/ 4155652 w 7526245"/>
              <a:gd name="connsiteY19" fmla="*/ 4427347 h 4797723"/>
              <a:gd name="connsiteX20" fmla="*/ 4152915 w 7526245"/>
              <a:gd name="connsiteY20" fmla="*/ 4049368 h 4797723"/>
              <a:gd name="connsiteX21" fmla="*/ 4160024 w 7526245"/>
              <a:gd name="connsiteY21" fmla="*/ 3754996 h 4797723"/>
              <a:gd name="connsiteX22" fmla="*/ 4212683 w 7526245"/>
              <a:gd name="connsiteY22" fmla="*/ 3705604 h 4797723"/>
              <a:gd name="connsiteX23" fmla="*/ 4715546 w 7526245"/>
              <a:gd name="connsiteY23" fmla="*/ 4093340 h 4797723"/>
              <a:gd name="connsiteX24" fmla="*/ 4757706 w 7526245"/>
              <a:gd name="connsiteY24" fmla="*/ 4088581 h 4797723"/>
              <a:gd name="connsiteX25" fmla="*/ 5056752 w 7526245"/>
              <a:gd name="connsiteY25" fmla="*/ 4333873 h 4797723"/>
              <a:gd name="connsiteX26" fmla="*/ 5516628 w 7526245"/>
              <a:gd name="connsiteY26" fmla="*/ 4699537 h 4797723"/>
              <a:gd name="connsiteX27" fmla="*/ 5588723 w 7526245"/>
              <a:gd name="connsiteY27" fmla="*/ 4797723 h 4797723"/>
              <a:gd name="connsiteX28" fmla="*/ 5586181 w 7526245"/>
              <a:gd name="connsiteY28" fmla="*/ 4516511 h 4797723"/>
              <a:gd name="connsiteX29" fmla="*/ 5476194 w 7526245"/>
              <a:gd name="connsiteY29" fmla="*/ 4187526 h 4797723"/>
              <a:gd name="connsiteX30" fmla="*/ 5721849 w 7526245"/>
              <a:gd name="connsiteY30" fmla="*/ 4116632 h 4797723"/>
              <a:gd name="connsiteX31" fmla="*/ 6009582 w 7526245"/>
              <a:gd name="connsiteY31" fmla="*/ 4024376 h 4797723"/>
              <a:gd name="connsiteX32" fmla="*/ 6014684 w 7526245"/>
              <a:gd name="connsiteY32" fmla="*/ 3826972 h 4797723"/>
              <a:gd name="connsiteX33" fmla="*/ 6248548 w 7526245"/>
              <a:gd name="connsiteY33" fmla="*/ 3826156 h 4797723"/>
              <a:gd name="connsiteX34" fmla="*/ 6257806 w 7526245"/>
              <a:gd name="connsiteY34" fmla="*/ 3775573 h 4797723"/>
              <a:gd name="connsiteX35" fmla="*/ 6077669 w 7526245"/>
              <a:gd name="connsiteY35" fmla="*/ 3746415 h 4797723"/>
              <a:gd name="connsiteX36" fmla="*/ 6095748 w 7526245"/>
              <a:gd name="connsiteY36" fmla="*/ 3651947 h 4797723"/>
              <a:gd name="connsiteX37" fmla="*/ 6178277 w 7526245"/>
              <a:gd name="connsiteY37" fmla="*/ 3662754 h 4797723"/>
              <a:gd name="connsiteX38" fmla="*/ 6181091 w 7526245"/>
              <a:gd name="connsiteY38" fmla="*/ 3572997 h 4797723"/>
              <a:gd name="connsiteX39" fmla="*/ 6257508 w 7526245"/>
              <a:gd name="connsiteY39" fmla="*/ 3608137 h 4797723"/>
              <a:gd name="connsiteX40" fmla="*/ 6257597 w 7526245"/>
              <a:gd name="connsiteY40" fmla="*/ 3662224 h 4797723"/>
              <a:gd name="connsiteX41" fmla="*/ 6346669 w 7526245"/>
              <a:gd name="connsiteY41" fmla="*/ 3649111 h 4797723"/>
              <a:gd name="connsiteX42" fmla="*/ 6392998 w 7526245"/>
              <a:gd name="connsiteY42" fmla="*/ 3574976 h 4797723"/>
              <a:gd name="connsiteX43" fmla="*/ 6531553 w 7526245"/>
              <a:gd name="connsiteY43" fmla="*/ 3638314 h 4797723"/>
              <a:gd name="connsiteX44" fmla="*/ 6592728 w 7526245"/>
              <a:gd name="connsiteY44" fmla="*/ 3437990 h 4797723"/>
              <a:gd name="connsiteX45" fmla="*/ 6984705 w 7526245"/>
              <a:gd name="connsiteY45" fmla="*/ 3598517 h 4797723"/>
              <a:gd name="connsiteX46" fmla="*/ 7183898 w 7526245"/>
              <a:gd name="connsiteY46" fmla="*/ 3716423 h 4797723"/>
              <a:gd name="connsiteX47" fmla="*/ 7471196 w 7526245"/>
              <a:gd name="connsiteY47" fmla="*/ 3907073 h 4797723"/>
              <a:gd name="connsiteX48" fmla="*/ 7526245 w 7526245"/>
              <a:gd name="connsiteY48" fmla="*/ 3816117 h 4797723"/>
              <a:gd name="connsiteX49" fmla="*/ 6233230 w 7526245"/>
              <a:gd name="connsiteY49" fmla="*/ 2767285 h 4797723"/>
              <a:gd name="connsiteX50" fmla="*/ 4588297 w 7526245"/>
              <a:gd name="connsiteY50" fmla="*/ 1642264 h 4797723"/>
              <a:gd name="connsiteX51" fmla="*/ 3810095 w 7526245"/>
              <a:gd name="connsiteY51" fmla="*/ 1198184 h 4797723"/>
              <a:gd name="connsiteX52" fmla="*/ 3481330 w 7526245"/>
              <a:gd name="connsiteY52" fmla="*/ 753553 h 4797723"/>
              <a:gd name="connsiteX53" fmla="*/ 3006983 w 7526245"/>
              <a:gd name="connsiteY53" fmla="*/ 0 h 4797723"/>
              <a:gd name="connsiteX54" fmla="*/ 2481439 w 7526245"/>
              <a:gd name="connsiteY54" fmla="*/ 1178879 h 4797723"/>
              <a:gd name="connsiteX55" fmla="*/ 2196369 w 7526245"/>
              <a:gd name="connsiteY55" fmla="*/ 1192355 h 4797723"/>
              <a:gd name="connsiteX56" fmla="*/ 1855045 w 7526245"/>
              <a:gd name="connsiteY56" fmla="*/ 1248319 h 4797723"/>
              <a:gd name="connsiteX57" fmla="*/ 1342219 w 7526245"/>
              <a:gd name="connsiteY57" fmla="*/ 1302392 h 4797723"/>
              <a:gd name="connsiteX58" fmla="*/ 786083 w 7526245"/>
              <a:gd name="connsiteY58" fmla="*/ 1280720 h 4797723"/>
              <a:gd name="connsiteX59" fmla="*/ 609197 w 7526245"/>
              <a:gd name="connsiteY59" fmla="*/ 1533911 h 4797723"/>
              <a:gd name="connsiteX60" fmla="*/ 521549 w 7526245"/>
              <a:gd name="connsiteY60" fmla="*/ 1514528 h 4797723"/>
              <a:gd name="connsiteX61" fmla="*/ 469535 w 7526245"/>
              <a:gd name="connsiteY61" fmla="*/ 1629081 h 4797723"/>
              <a:gd name="connsiteX62" fmla="*/ 62916 w 7526245"/>
              <a:gd name="connsiteY62" fmla="*/ 1444309 h 4797723"/>
              <a:gd name="connsiteX63" fmla="*/ 80874 w 7526245"/>
              <a:gd name="connsiteY63" fmla="*/ 1659072 h 4797723"/>
              <a:gd name="connsiteX64" fmla="*/ 0 w 7526245"/>
              <a:gd name="connsiteY64" fmla="*/ 1756218 h 4797723"/>
              <a:gd name="connsiteX65" fmla="*/ 6684 w 7526245"/>
              <a:gd name="connsiteY65" fmla="*/ 1966340 h 4797723"/>
              <a:gd name="connsiteX66" fmla="*/ 88013 w 7526245"/>
              <a:gd name="connsiteY66" fmla="*/ 1962634 h 4797723"/>
              <a:gd name="connsiteX67" fmla="*/ 321268 w 7526245"/>
              <a:gd name="connsiteY67" fmla="*/ 2023628 h 4797723"/>
              <a:gd name="connsiteX68" fmla="*/ 538922 w 7526245"/>
              <a:gd name="connsiteY68" fmla="*/ 2162680 h 4797723"/>
              <a:gd name="connsiteX69" fmla="*/ 478871 w 7526245"/>
              <a:gd name="connsiteY69" fmla="*/ 2312706 h 4797723"/>
              <a:gd name="connsiteX70" fmla="*/ 706270 w 7526245"/>
              <a:gd name="connsiteY70" fmla="*/ 2585803 h 4797723"/>
              <a:gd name="connsiteX0" fmla="*/ 706270 w 7516699"/>
              <a:gd name="connsiteY0" fmla="*/ 2585803 h 4797723"/>
              <a:gd name="connsiteX1" fmla="*/ 558688 w 7516699"/>
              <a:gd name="connsiteY1" fmla="*/ 2908356 h 4797723"/>
              <a:gd name="connsiteX2" fmla="*/ 1538411 w 7516699"/>
              <a:gd name="connsiteY2" fmla="*/ 3333143 h 4797723"/>
              <a:gd name="connsiteX3" fmla="*/ 1332155 w 7516699"/>
              <a:gd name="connsiteY3" fmla="*/ 3829418 h 4797723"/>
              <a:gd name="connsiteX4" fmla="*/ 1058996 w 7516699"/>
              <a:gd name="connsiteY4" fmla="*/ 4488703 h 4797723"/>
              <a:gd name="connsiteX5" fmla="*/ 1341288 w 7516699"/>
              <a:gd name="connsiteY5" fmla="*/ 4379410 h 4797723"/>
              <a:gd name="connsiteX6" fmla="*/ 1579557 w 7516699"/>
              <a:gd name="connsiteY6" fmla="*/ 4098229 h 4797723"/>
              <a:gd name="connsiteX7" fmla="*/ 1660021 w 7516699"/>
              <a:gd name="connsiteY7" fmla="*/ 4109333 h 4797723"/>
              <a:gd name="connsiteX8" fmla="*/ 1640138 w 7516699"/>
              <a:gd name="connsiteY8" fmla="*/ 4181888 h 4797723"/>
              <a:gd name="connsiteX9" fmla="*/ 1857276 w 7516699"/>
              <a:gd name="connsiteY9" fmla="*/ 4263720 h 4797723"/>
              <a:gd name="connsiteX10" fmla="*/ 2055747 w 7516699"/>
              <a:gd name="connsiteY10" fmla="*/ 4375591 h 4797723"/>
              <a:gd name="connsiteX11" fmla="*/ 2061279 w 7516699"/>
              <a:gd name="connsiteY11" fmla="*/ 4223535 h 4797723"/>
              <a:gd name="connsiteX12" fmla="*/ 2095040 w 7516699"/>
              <a:gd name="connsiteY12" fmla="*/ 4042819 h 4797723"/>
              <a:gd name="connsiteX13" fmla="*/ 2189207 w 7516699"/>
              <a:gd name="connsiteY13" fmla="*/ 3520749 h 4797723"/>
              <a:gd name="connsiteX14" fmla="*/ 3075029 w 7516699"/>
              <a:gd name="connsiteY14" fmla="*/ 4243395 h 4797723"/>
              <a:gd name="connsiteX15" fmla="*/ 3362859 w 7516699"/>
              <a:gd name="connsiteY15" fmla="*/ 4384687 h 4797723"/>
              <a:gd name="connsiteX16" fmla="*/ 3556794 w 7516699"/>
              <a:gd name="connsiteY16" fmla="*/ 4415868 h 4797723"/>
              <a:gd name="connsiteX17" fmla="*/ 3844608 w 7516699"/>
              <a:gd name="connsiteY17" fmla="*/ 4456308 h 4797723"/>
              <a:gd name="connsiteX18" fmla="*/ 4072214 w 7516699"/>
              <a:gd name="connsiteY18" fmla="*/ 4515190 h 4797723"/>
              <a:gd name="connsiteX19" fmla="*/ 4155652 w 7516699"/>
              <a:gd name="connsiteY19" fmla="*/ 4427347 h 4797723"/>
              <a:gd name="connsiteX20" fmla="*/ 4152915 w 7516699"/>
              <a:gd name="connsiteY20" fmla="*/ 4049368 h 4797723"/>
              <a:gd name="connsiteX21" fmla="*/ 4160024 w 7516699"/>
              <a:gd name="connsiteY21" fmla="*/ 3754996 h 4797723"/>
              <a:gd name="connsiteX22" fmla="*/ 4212683 w 7516699"/>
              <a:gd name="connsiteY22" fmla="*/ 3705604 h 4797723"/>
              <a:gd name="connsiteX23" fmla="*/ 4715546 w 7516699"/>
              <a:gd name="connsiteY23" fmla="*/ 4093340 h 4797723"/>
              <a:gd name="connsiteX24" fmla="*/ 4757706 w 7516699"/>
              <a:gd name="connsiteY24" fmla="*/ 4088581 h 4797723"/>
              <a:gd name="connsiteX25" fmla="*/ 5056752 w 7516699"/>
              <a:gd name="connsiteY25" fmla="*/ 4333873 h 4797723"/>
              <a:gd name="connsiteX26" fmla="*/ 5516628 w 7516699"/>
              <a:gd name="connsiteY26" fmla="*/ 4699537 h 4797723"/>
              <a:gd name="connsiteX27" fmla="*/ 5588723 w 7516699"/>
              <a:gd name="connsiteY27" fmla="*/ 4797723 h 4797723"/>
              <a:gd name="connsiteX28" fmla="*/ 5586181 w 7516699"/>
              <a:gd name="connsiteY28" fmla="*/ 4516511 h 4797723"/>
              <a:gd name="connsiteX29" fmla="*/ 5476194 w 7516699"/>
              <a:gd name="connsiteY29" fmla="*/ 4187526 h 4797723"/>
              <a:gd name="connsiteX30" fmla="*/ 5721849 w 7516699"/>
              <a:gd name="connsiteY30" fmla="*/ 4116632 h 4797723"/>
              <a:gd name="connsiteX31" fmla="*/ 6009582 w 7516699"/>
              <a:gd name="connsiteY31" fmla="*/ 4024376 h 4797723"/>
              <a:gd name="connsiteX32" fmla="*/ 6014684 w 7516699"/>
              <a:gd name="connsiteY32" fmla="*/ 3826972 h 4797723"/>
              <a:gd name="connsiteX33" fmla="*/ 6248548 w 7516699"/>
              <a:gd name="connsiteY33" fmla="*/ 3826156 h 4797723"/>
              <a:gd name="connsiteX34" fmla="*/ 6257806 w 7516699"/>
              <a:gd name="connsiteY34" fmla="*/ 3775573 h 4797723"/>
              <a:gd name="connsiteX35" fmla="*/ 6077669 w 7516699"/>
              <a:gd name="connsiteY35" fmla="*/ 3746415 h 4797723"/>
              <a:gd name="connsiteX36" fmla="*/ 6095748 w 7516699"/>
              <a:gd name="connsiteY36" fmla="*/ 3651947 h 4797723"/>
              <a:gd name="connsiteX37" fmla="*/ 6178277 w 7516699"/>
              <a:gd name="connsiteY37" fmla="*/ 3662754 h 4797723"/>
              <a:gd name="connsiteX38" fmla="*/ 6181091 w 7516699"/>
              <a:gd name="connsiteY38" fmla="*/ 3572997 h 4797723"/>
              <a:gd name="connsiteX39" fmla="*/ 6257508 w 7516699"/>
              <a:gd name="connsiteY39" fmla="*/ 3608137 h 4797723"/>
              <a:gd name="connsiteX40" fmla="*/ 6257597 w 7516699"/>
              <a:gd name="connsiteY40" fmla="*/ 3662224 h 4797723"/>
              <a:gd name="connsiteX41" fmla="*/ 6346669 w 7516699"/>
              <a:gd name="connsiteY41" fmla="*/ 3649111 h 4797723"/>
              <a:gd name="connsiteX42" fmla="*/ 6392998 w 7516699"/>
              <a:gd name="connsiteY42" fmla="*/ 3574976 h 4797723"/>
              <a:gd name="connsiteX43" fmla="*/ 6531553 w 7516699"/>
              <a:gd name="connsiteY43" fmla="*/ 3638314 h 4797723"/>
              <a:gd name="connsiteX44" fmla="*/ 6592728 w 7516699"/>
              <a:gd name="connsiteY44" fmla="*/ 3437990 h 4797723"/>
              <a:gd name="connsiteX45" fmla="*/ 6984705 w 7516699"/>
              <a:gd name="connsiteY45" fmla="*/ 3598517 h 4797723"/>
              <a:gd name="connsiteX46" fmla="*/ 7183898 w 7516699"/>
              <a:gd name="connsiteY46" fmla="*/ 3716423 h 4797723"/>
              <a:gd name="connsiteX47" fmla="*/ 7471196 w 7516699"/>
              <a:gd name="connsiteY47" fmla="*/ 3907073 h 4797723"/>
              <a:gd name="connsiteX48" fmla="*/ 7516699 w 7516699"/>
              <a:gd name="connsiteY48" fmla="*/ 3830436 h 4797723"/>
              <a:gd name="connsiteX49" fmla="*/ 6233230 w 7516699"/>
              <a:gd name="connsiteY49" fmla="*/ 2767285 h 4797723"/>
              <a:gd name="connsiteX50" fmla="*/ 4588297 w 7516699"/>
              <a:gd name="connsiteY50" fmla="*/ 1642264 h 4797723"/>
              <a:gd name="connsiteX51" fmla="*/ 3810095 w 7516699"/>
              <a:gd name="connsiteY51" fmla="*/ 1198184 h 4797723"/>
              <a:gd name="connsiteX52" fmla="*/ 3481330 w 7516699"/>
              <a:gd name="connsiteY52" fmla="*/ 753553 h 4797723"/>
              <a:gd name="connsiteX53" fmla="*/ 3006983 w 7516699"/>
              <a:gd name="connsiteY53" fmla="*/ 0 h 4797723"/>
              <a:gd name="connsiteX54" fmla="*/ 2481439 w 7516699"/>
              <a:gd name="connsiteY54" fmla="*/ 1178879 h 4797723"/>
              <a:gd name="connsiteX55" fmla="*/ 2196369 w 7516699"/>
              <a:gd name="connsiteY55" fmla="*/ 1192355 h 4797723"/>
              <a:gd name="connsiteX56" fmla="*/ 1855045 w 7516699"/>
              <a:gd name="connsiteY56" fmla="*/ 1248319 h 4797723"/>
              <a:gd name="connsiteX57" fmla="*/ 1342219 w 7516699"/>
              <a:gd name="connsiteY57" fmla="*/ 1302392 h 4797723"/>
              <a:gd name="connsiteX58" fmla="*/ 786083 w 7516699"/>
              <a:gd name="connsiteY58" fmla="*/ 1280720 h 4797723"/>
              <a:gd name="connsiteX59" fmla="*/ 609197 w 7516699"/>
              <a:gd name="connsiteY59" fmla="*/ 1533911 h 4797723"/>
              <a:gd name="connsiteX60" fmla="*/ 521549 w 7516699"/>
              <a:gd name="connsiteY60" fmla="*/ 1514528 h 4797723"/>
              <a:gd name="connsiteX61" fmla="*/ 469535 w 7516699"/>
              <a:gd name="connsiteY61" fmla="*/ 1629081 h 4797723"/>
              <a:gd name="connsiteX62" fmla="*/ 62916 w 7516699"/>
              <a:gd name="connsiteY62" fmla="*/ 1444309 h 4797723"/>
              <a:gd name="connsiteX63" fmla="*/ 80874 w 7516699"/>
              <a:gd name="connsiteY63" fmla="*/ 1659072 h 4797723"/>
              <a:gd name="connsiteX64" fmla="*/ 0 w 7516699"/>
              <a:gd name="connsiteY64" fmla="*/ 1756218 h 4797723"/>
              <a:gd name="connsiteX65" fmla="*/ 6684 w 7516699"/>
              <a:gd name="connsiteY65" fmla="*/ 1966340 h 4797723"/>
              <a:gd name="connsiteX66" fmla="*/ 88013 w 7516699"/>
              <a:gd name="connsiteY66" fmla="*/ 1962634 h 4797723"/>
              <a:gd name="connsiteX67" fmla="*/ 321268 w 7516699"/>
              <a:gd name="connsiteY67" fmla="*/ 2023628 h 4797723"/>
              <a:gd name="connsiteX68" fmla="*/ 538922 w 7516699"/>
              <a:gd name="connsiteY68" fmla="*/ 2162680 h 4797723"/>
              <a:gd name="connsiteX69" fmla="*/ 478871 w 7516699"/>
              <a:gd name="connsiteY69" fmla="*/ 2312706 h 4797723"/>
              <a:gd name="connsiteX70" fmla="*/ 706270 w 7516699"/>
              <a:gd name="connsiteY70" fmla="*/ 2585803 h 4797723"/>
              <a:gd name="connsiteX0" fmla="*/ 706270 w 7516699"/>
              <a:gd name="connsiteY0" fmla="*/ 2585803 h 4797723"/>
              <a:gd name="connsiteX1" fmla="*/ 558688 w 7516699"/>
              <a:gd name="connsiteY1" fmla="*/ 2908356 h 4797723"/>
              <a:gd name="connsiteX2" fmla="*/ 1538411 w 7516699"/>
              <a:gd name="connsiteY2" fmla="*/ 3333143 h 4797723"/>
              <a:gd name="connsiteX3" fmla="*/ 1332155 w 7516699"/>
              <a:gd name="connsiteY3" fmla="*/ 3829418 h 4797723"/>
              <a:gd name="connsiteX4" fmla="*/ 1058996 w 7516699"/>
              <a:gd name="connsiteY4" fmla="*/ 4488703 h 4797723"/>
              <a:gd name="connsiteX5" fmla="*/ 1341288 w 7516699"/>
              <a:gd name="connsiteY5" fmla="*/ 4379410 h 4797723"/>
              <a:gd name="connsiteX6" fmla="*/ 1579557 w 7516699"/>
              <a:gd name="connsiteY6" fmla="*/ 4098229 h 4797723"/>
              <a:gd name="connsiteX7" fmla="*/ 1660021 w 7516699"/>
              <a:gd name="connsiteY7" fmla="*/ 4109333 h 4797723"/>
              <a:gd name="connsiteX8" fmla="*/ 1640138 w 7516699"/>
              <a:gd name="connsiteY8" fmla="*/ 4181888 h 4797723"/>
              <a:gd name="connsiteX9" fmla="*/ 1857276 w 7516699"/>
              <a:gd name="connsiteY9" fmla="*/ 4263720 h 4797723"/>
              <a:gd name="connsiteX10" fmla="*/ 2055747 w 7516699"/>
              <a:gd name="connsiteY10" fmla="*/ 4375591 h 4797723"/>
              <a:gd name="connsiteX11" fmla="*/ 2061279 w 7516699"/>
              <a:gd name="connsiteY11" fmla="*/ 4223535 h 4797723"/>
              <a:gd name="connsiteX12" fmla="*/ 2095040 w 7516699"/>
              <a:gd name="connsiteY12" fmla="*/ 4042819 h 4797723"/>
              <a:gd name="connsiteX13" fmla="*/ 2189207 w 7516699"/>
              <a:gd name="connsiteY13" fmla="*/ 3520749 h 4797723"/>
              <a:gd name="connsiteX14" fmla="*/ 3075029 w 7516699"/>
              <a:gd name="connsiteY14" fmla="*/ 4243395 h 4797723"/>
              <a:gd name="connsiteX15" fmla="*/ 3362859 w 7516699"/>
              <a:gd name="connsiteY15" fmla="*/ 4384687 h 4797723"/>
              <a:gd name="connsiteX16" fmla="*/ 3556794 w 7516699"/>
              <a:gd name="connsiteY16" fmla="*/ 4415868 h 4797723"/>
              <a:gd name="connsiteX17" fmla="*/ 3844608 w 7516699"/>
              <a:gd name="connsiteY17" fmla="*/ 4456308 h 4797723"/>
              <a:gd name="connsiteX18" fmla="*/ 4072214 w 7516699"/>
              <a:gd name="connsiteY18" fmla="*/ 4515190 h 4797723"/>
              <a:gd name="connsiteX19" fmla="*/ 4155652 w 7516699"/>
              <a:gd name="connsiteY19" fmla="*/ 4427347 h 4797723"/>
              <a:gd name="connsiteX20" fmla="*/ 4152915 w 7516699"/>
              <a:gd name="connsiteY20" fmla="*/ 4049368 h 4797723"/>
              <a:gd name="connsiteX21" fmla="*/ 4160024 w 7516699"/>
              <a:gd name="connsiteY21" fmla="*/ 3754996 h 4797723"/>
              <a:gd name="connsiteX22" fmla="*/ 4212683 w 7516699"/>
              <a:gd name="connsiteY22" fmla="*/ 3705604 h 4797723"/>
              <a:gd name="connsiteX23" fmla="*/ 4715546 w 7516699"/>
              <a:gd name="connsiteY23" fmla="*/ 4093340 h 4797723"/>
              <a:gd name="connsiteX24" fmla="*/ 4757706 w 7516699"/>
              <a:gd name="connsiteY24" fmla="*/ 4088581 h 4797723"/>
              <a:gd name="connsiteX25" fmla="*/ 5056752 w 7516699"/>
              <a:gd name="connsiteY25" fmla="*/ 4333873 h 4797723"/>
              <a:gd name="connsiteX26" fmla="*/ 5516628 w 7516699"/>
              <a:gd name="connsiteY26" fmla="*/ 4699537 h 4797723"/>
              <a:gd name="connsiteX27" fmla="*/ 5588723 w 7516699"/>
              <a:gd name="connsiteY27" fmla="*/ 4797723 h 4797723"/>
              <a:gd name="connsiteX28" fmla="*/ 5586181 w 7516699"/>
              <a:gd name="connsiteY28" fmla="*/ 4516511 h 4797723"/>
              <a:gd name="connsiteX29" fmla="*/ 5476194 w 7516699"/>
              <a:gd name="connsiteY29" fmla="*/ 4187526 h 4797723"/>
              <a:gd name="connsiteX30" fmla="*/ 5721849 w 7516699"/>
              <a:gd name="connsiteY30" fmla="*/ 4116632 h 4797723"/>
              <a:gd name="connsiteX31" fmla="*/ 6009582 w 7516699"/>
              <a:gd name="connsiteY31" fmla="*/ 4024376 h 4797723"/>
              <a:gd name="connsiteX32" fmla="*/ 6014684 w 7516699"/>
              <a:gd name="connsiteY32" fmla="*/ 3826972 h 4797723"/>
              <a:gd name="connsiteX33" fmla="*/ 6248548 w 7516699"/>
              <a:gd name="connsiteY33" fmla="*/ 3826156 h 4797723"/>
              <a:gd name="connsiteX34" fmla="*/ 6257806 w 7516699"/>
              <a:gd name="connsiteY34" fmla="*/ 3775573 h 4797723"/>
              <a:gd name="connsiteX35" fmla="*/ 6077669 w 7516699"/>
              <a:gd name="connsiteY35" fmla="*/ 3746415 h 4797723"/>
              <a:gd name="connsiteX36" fmla="*/ 6095748 w 7516699"/>
              <a:gd name="connsiteY36" fmla="*/ 3651947 h 4797723"/>
              <a:gd name="connsiteX37" fmla="*/ 6178277 w 7516699"/>
              <a:gd name="connsiteY37" fmla="*/ 3662754 h 4797723"/>
              <a:gd name="connsiteX38" fmla="*/ 6181091 w 7516699"/>
              <a:gd name="connsiteY38" fmla="*/ 3572997 h 4797723"/>
              <a:gd name="connsiteX39" fmla="*/ 6257508 w 7516699"/>
              <a:gd name="connsiteY39" fmla="*/ 3608137 h 4797723"/>
              <a:gd name="connsiteX40" fmla="*/ 6257597 w 7516699"/>
              <a:gd name="connsiteY40" fmla="*/ 3662224 h 4797723"/>
              <a:gd name="connsiteX41" fmla="*/ 6346669 w 7516699"/>
              <a:gd name="connsiteY41" fmla="*/ 3649111 h 4797723"/>
              <a:gd name="connsiteX42" fmla="*/ 6392998 w 7516699"/>
              <a:gd name="connsiteY42" fmla="*/ 3574976 h 4797723"/>
              <a:gd name="connsiteX43" fmla="*/ 6531553 w 7516699"/>
              <a:gd name="connsiteY43" fmla="*/ 3638314 h 4797723"/>
              <a:gd name="connsiteX44" fmla="*/ 6592728 w 7516699"/>
              <a:gd name="connsiteY44" fmla="*/ 3437990 h 4797723"/>
              <a:gd name="connsiteX45" fmla="*/ 6984705 w 7516699"/>
              <a:gd name="connsiteY45" fmla="*/ 3598517 h 4797723"/>
              <a:gd name="connsiteX46" fmla="*/ 7183898 w 7516699"/>
              <a:gd name="connsiteY46" fmla="*/ 3716423 h 4797723"/>
              <a:gd name="connsiteX47" fmla="*/ 7471196 w 7516699"/>
              <a:gd name="connsiteY47" fmla="*/ 3907073 h 4797723"/>
              <a:gd name="connsiteX48" fmla="*/ 7516699 w 7516699"/>
              <a:gd name="connsiteY48" fmla="*/ 3830436 h 4797723"/>
              <a:gd name="connsiteX49" fmla="*/ 6214138 w 7516699"/>
              <a:gd name="connsiteY49" fmla="*/ 2767284 h 4797723"/>
              <a:gd name="connsiteX50" fmla="*/ 4588297 w 7516699"/>
              <a:gd name="connsiteY50" fmla="*/ 1642264 h 4797723"/>
              <a:gd name="connsiteX51" fmla="*/ 3810095 w 7516699"/>
              <a:gd name="connsiteY51" fmla="*/ 1198184 h 4797723"/>
              <a:gd name="connsiteX52" fmla="*/ 3481330 w 7516699"/>
              <a:gd name="connsiteY52" fmla="*/ 753553 h 4797723"/>
              <a:gd name="connsiteX53" fmla="*/ 3006983 w 7516699"/>
              <a:gd name="connsiteY53" fmla="*/ 0 h 4797723"/>
              <a:gd name="connsiteX54" fmla="*/ 2481439 w 7516699"/>
              <a:gd name="connsiteY54" fmla="*/ 1178879 h 4797723"/>
              <a:gd name="connsiteX55" fmla="*/ 2196369 w 7516699"/>
              <a:gd name="connsiteY55" fmla="*/ 1192355 h 4797723"/>
              <a:gd name="connsiteX56" fmla="*/ 1855045 w 7516699"/>
              <a:gd name="connsiteY56" fmla="*/ 1248319 h 4797723"/>
              <a:gd name="connsiteX57" fmla="*/ 1342219 w 7516699"/>
              <a:gd name="connsiteY57" fmla="*/ 1302392 h 4797723"/>
              <a:gd name="connsiteX58" fmla="*/ 786083 w 7516699"/>
              <a:gd name="connsiteY58" fmla="*/ 1280720 h 4797723"/>
              <a:gd name="connsiteX59" fmla="*/ 609197 w 7516699"/>
              <a:gd name="connsiteY59" fmla="*/ 1533911 h 4797723"/>
              <a:gd name="connsiteX60" fmla="*/ 521549 w 7516699"/>
              <a:gd name="connsiteY60" fmla="*/ 1514528 h 4797723"/>
              <a:gd name="connsiteX61" fmla="*/ 469535 w 7516699"/>
              <a:gd name="connsiteY61" fmla="*/ 1629081 h 4797723"/>
              <a:gd name="connsiteX62" fmla="*/ 62916 w 7516699"/>
              <a:gd name="connsiteY62" fmla="*/ 1444309 h 4797723"/>
              <a:gd name="connsiteX63" fmla="*/ 80874 w 7516699"/>
              <a:gd name="connsiteY63" fmla="*/ 1659072 h 4797723"/>
              <a:gd name="connsiteX64" fmla="*/ 0 w 7516699"/>
              <a:gd name="connsiteY64" fmla="*/ 1756218 h 4797723"/>
              <a:gd name="connsiteX65" fmla="*/ 6684 w 7516699"/>
              <a:gd name="connsiteY65" fmla="*/ 1966340 h 4797723"/>
              <a:gd name="connsiteX66" fmla="*/ 88013 w 7516699"/>
              <a:gd name="connsiteY66" fmla="*/ 1962634 h 4797723"/>
              <a:gd name="connsiteX67" fmla="*/ 321268 w 7516699"/>
              <a:gd name="connsiteY67" fmla="*/ 2023628 h 4797723"/>
              <a:gd name="connsiteX68" fmla="*/ 538922 w 7516699"/>
              <a:gd name="connsiteY68" fmla="*/ 2162680 h 4797723"/>
              <a:gd name="connsiteX69" fmla="*/ 478871 w 7516699"/>
              <a:gd name="connsiteY69" fmla="*/ 2312706 h 4797723"/>
              <a:gd name="connsiteX70" fmla="*/ 706270 w 7516699"/>
              <a:gd name="connsiteY70" fmla="*/ 2585803 h 4797723"/>
              <a:gd name="connsiteX0" fmla="*/ 706270 w 7516699"/>
              <a:gd name="connsiteY0" fmla="*/ 2585803 h 4797723"/>
              <a:gd name="connsiteX1" fmla="*/ 558688 w 7516699"/>
              <a:gd name="connsiteY1" fmla="*/ 2908356 h 4797723"/>
              <a:gd name="connsiteX2" fmla="*/ 1538411 w 7516699"/>
              <a:gd name="connsiteY2" fmla="*/ 3333143 h 4797723"/>
              <a:gd name="connsiteX3" fmla="*/ 1332155 w 7516699"/>
              <a:gd name="connsiteY3" fmla="*/ 3829418 h 4797723"/>
              <a:gd name="connsiteX4" fmla="*/ 1058996 w 7516699"/>
              <a:gd name="connsiteY4" fmla="*/ 4488703 h 4797723"/>
              <a:gd name="connsiteX5" fmla="*/ 1341288 w 7516699"/>
              <a:gd name="connsiteY5" fmla="*/ 4379410 h 4797723"/>
              <a:gd name="connsiteX6" fmla="*/ 1579557 w 7516699"/>
              <a:gd name="connsiteY6" fmla="*/ 4098229 h 4797723"/>
              <a:gd name="connsiteX7" fmla="*/ 1660021 w 7516699"/>
              <a:gd name="connsiteY7" fmla="*/ 4109333 h 4797723"/>
              <a:gd name="connsiteX8" fmla="*/ 1640138 w 7516699"/>
              <a:gd name="connsiteY8" fmla="*/ 4181888 h 4797723"/>
              <a:gd name="connsiteX9" fmla="*/ 1857276 w 7516699"/>
              <a:gd name="connsiteY9" fmla="*/ 4263720 h 4797723"/>
              <a:gd name="connsiteX10" fmla="*/ 2055747 w 7516699"/>
              <a:gd name="connsiteY10" fmla="*/ 4375591 h 4797723"/>
              <a:gd name="connsiteX11" fmla="*/ 2061279 w 7516699"/>
              <a:gd name="connsiteY11" fmla="*/ 4223535 h 4797723"/>
              <a:gd name="connsiteX12" fmla="*/ 2095040 w 7516699"/>
              <a:gd name="connsiteY12" fmla="*/ 4042819 h 4797723"/>
              <a:gd name="connsiteX13" fmla="*/ 2189207 w 7516699"/>
              <a:gd name="connsiteY13" fmla="*/ 3520749 h 4797723"/>
              <a:gd name="connsiteX14" fmla="*/ 3075029 w 7516699"/>
              <a:gd name="connsiteY14" fmla="*/ 4243395 h 4797723"/>
              <a:gd name="connsiteX15" fmla="*/ 3362859 w 7516699"/>
              <a:gd name="connsiteY15" fmla="*/ 4384687 h 4797723"/>
              <a:gd name="connsiteX16" fmla="*/ 3556794 w 7516699"/>
              <a:gd name="connsiteY16" fmla="*/ 4415868 h 4797723"/>
              <a:gd name="connsiteX17" fmla="*/ 3844608 w 7516699"/>
              <a:gd name="connsiteY17" fmla="*/ 4456308 h 4797723"/>
              <a:gd name="connsiteX18" fmla="*/ 4072214 w 7516699"/>
              <a:gd name="connsiteY18" fmla="*/ 4515190 h 4797723"/>
              <a:gd name="connsiteX19" fmla="*/ 4155652 w 7516699"/>
              <a:gd name="connsiteY19" fmla="*/ 4427347 h 4797723"/>
              <a:gd name="connsiteX20" fmla="*/ 4152915 w 7516699"/>
              <a:gd name="connsiteY20" fmla="*/ 4049368 h 4797723"/>
              <a:gd name="connsiteX21" fmla="*/ 4160024 w 7516699"/>
              <a:gd name="connsiteY21" fmla="*/ 3754996 h 4797723"/>
              <a:gd name="connsiteX22" fmla="*/ 4212683 w 7516699"/>
              <a:gd name="connsiteY22" fmla="*/ 3705604 h 4797723"/>
              <a:gd name="connsiteX23" fmla="*/ 4715546 w 7516699"/>
              <a:gd name="connsiteY23" fmla="*/ 4093340 h 4797723"/>
              <a:gd name="connsiteX24" fmla="*/ 4757706 w 7516699"/>
              <a:gd name="connsiteY24" fmla="*/ 4088581 h 4797723"/>
              <a:gd name="connsiteX25" fmla="*/ 5056752 w 7516699"/>
              <a:gd name="connsiteY25" fmla="*/ 4333873 h 4797723"/>
              <a:gd name="connsiteX26" fmla="*/ 5516628 w 7516699"/>
              <a:gd name="connsiteY26" fmla="*/ 4699537 h 4797723"/>
              <a:gd name="connsiteX27" fmla="*/ 5588723 w 7516699"/>
              <a:gd name="connsiteY27" fmla="*/ 4797723 h 4797723"/>
              <a:gd name="connsiteX28" fmla="*/ 5586181 w 7516699"/>
              <a:gd name="connsiteY28" fmla="*/ 4516511 h 4797723"/>
              <a:gd name="connsiteX29" fmla="*/ 5476194 w 7516699"/>
              <a:gd name="connsiteY29" fmla="*/ 4187526 h 4797723"/>
              <a:gd name="connsiteX30" fmla="*/ 5721849 w 7516699"/>
              <a:gd name="connsiteY30" fmla="*/ 4116632 h 4797723"/>
              <a:gd name="connsiteX31" fmla="*/ 6009582 w 7516699"/>
              <a:gd name="connsiteY31" fmla="*/ 4024376 h 4797723"/>
              <a:gd name="connsiteX32" fmla="*/ 6014684 w 7516699"/>
              <a:gd name="connsiteY32" fmla="*/ 3826972 h 4797723"/>
              <a:gd name="connsiteX33" fmla="*/ 6248548 w 7516699"/>
              <a:gd name="connsiteY33" fmla="*/ 3826156 h 4797723"/>
              <a:gd name="connsiteX34" fmla="*/ 6257806 w 7516699"/>
              <a:gd name="connsiteY34" fmla="*/ 3775573 h 4797723"/>
              <a:gd name="connsiteX35" fmla="*/ 6077669 w 7516699"/>
              <a:gd name="connsiteY35" fmla="*/ 3746415 h 4797723"/>
              <a:gd name="connsiteX36" fmla="*/ 6095748 w 7516699"/>
              <a:gd name="connsiteY36" fmla="*/ 3651947 h 4797723"/>
              <a:gd name="connsiteX37" fmla="*/ 6178277 w 7516699"/>
              <a:gd name="connsiteY37" fmla="*/ 3662754 h 4797723"/>
              <a:gd name="connsiteX38" fmla="*/ 6181091 w 7516699"/>
              <a:gd name="connsiteY38" fmla="*/ 3572997 h 4797723"/>
              <a:gd name="connsiteX39" fmla="*/ 6257508 w 7516699"/>
              <a:gd name="connsiteY39" fmla="*/ 3608137 h 4797723"/>
              <a:gd name="connsiteX40" fmla="*/ 6257597 w 7516699"/>
              <a:gd name="connsiteY40" fmla="*/ 3662224 h 4797723"/>
              <a:gd name="connsiteX41" fmla="*/ 6346669 w 7516699"/>
              <a:gd name="connsiteY41" fmla="*/ 3649111 h 4797723"/>
              <a:gd name="connsiteX42" fmla="*/ 6392998 w 7516699"/>
              <a:gd name="connsiteY42" fmla="*/ 3574976 h 4797723"/>
              <a:gd name="connsiteX43" fmla="*/ 6531553 w 7516699"/>
              <a:gd name="connsiteY43" fmla="*/ 3638314 h 4797723"/>
              <a:gd name="connsiteX44" fmla="*/ 6592728 w 7516699"/>
              <a:gd name="connsiteY44" fmla="*/ 3437990 h 4797723"/>
              <a:gd name="connsiteX45" fmla="*/ 6984705 w 7516699"/>
              <a:gd name="connsiteY45" fmla="*/ 3598517 h 4797723"/>
              <a:gd name="connsiteX46" fmla="*/ 7183898 w 7516699"/>
              <a:gd name="connsiteY46" fmla="*/ 3716423 h 4797723"/>
              <a:gd name="connsiteX47" fmla="*/ 7471196 w 7516699"/>
              <a:gd name="connsiteY47" fmla="*/ 3907073 h 4797723"/>
              <a:gd name="connsiteX48" fmla="*/ 7516699 w 7516699"/>
              <a:gd name="connsiteY48" fmla="*/ 3830436 h 4797723"/>
              <a:gd name="connsiteX49" fmla="*/ 6199820 w 7516699"/>
              <a:gd name="connsiteY49" fmla="*/ 2748192 h 4797723"/>
              <a:gd name="connsiteX50" fmla="*/ 4588297 w 7516699"/>
              <a:gd name="connsiteY50" fmla="*/ 1642264 h 4797723"/>
              <a:gd name="connsiteX51" fmla="*/ 3810095 w 7516699"/>
              <a:gd name="connsiteY51" fmla="*/ 1198184 h 4797723"/>
              <a:gd name="connsiteX52" fmla="*/ 3481330 w 7516699"/>
              <a:gd name="connsiteY52" fmla="*/ 753553 h 4797723"/>
              <a:gd name="connsiteX53" fmla="*/ 3006983 w 7516699"/>
              <a:gd name="connsiteY53" fmla="*/ 0 h 4797723"/>
              <a:gd name="connsiteX54" fmla="*/ 2481439 w 7516699"/>
              <a:gd name="connsiteY54" fmla="*/ 1178879 h 4797723"/>
              <a:gd name="connsiteX55" fmla="*/ 2196369 w 7516699"/>
              <a:gd name="connsiteY55" fmla="*/ 1192355 h 4797723"/>
              <a:gd name="connsiteX56" fmla="*/ 1855045 w 7516699"/>
              <a:gd name="connsiteY56" fmla="*/ 1248319 h 4797723"/>
              <a:gd name="connsiteX57" fmla="*/ 1342219 w 7516699"/>
              <a:gd name="connsiteY57" fmla="*/ 1302392 h 4797723"/>
              <a:gd name="connsiteX58" fmla="*/ 786083 w 7516699"/>
              <a:gd name="connsiteY58" fmla="*/ 1280720 h 4797723"/>
              <a:gd name="connsiteX59" fmla="*/ 609197 w 7516699"/>
              <a:gd name="connsiteY59" fmla="*/ 1533911 h 4797723"/>
              <a:gd name="connsiteX60" fmla="*/ 521549 w 7516699"/>
              <a:gd name="connsiteY60" fmla="*/ 1514528 h 4797723"/>
              <a:gd name="connsiteX61" fmla="*/ 469535 w 7516699"/>
              <a:gd name="connsiteY61" fmla="*/ 1629081 h 4797723"/>
              <a:gd name="connsiteX62" fmla="*/ 62916 w 7516699"/>
              <a:gd name="connsiteY62" fmla="*/ 1444309 h 4797723"/>
              <a:gd name="connsiteX63" fmla="*/ 80874 w 7516699"/>
              <a:gd name="connsiteY63" fmla="*/ 1659072 h 4797723"/>
              <a:gd name="connsiteX64" fmla="*/ 0 w 7516699"/>
              <a:gd name="connsiteY64" fmla="*/ 1756218 h 4797723"/>
              <a:gd name="connsiteX65" fmla="*/ 6684 w 7516699"/>
              <a:gd name="connsiteY65" fmla="*/ 1966340 h 4797723"/>
              <a:gd name="connsiteX66" fmla="*/ 88013 w 7516699"/>
              <a:gd name="connsiteY66" fmla="*/ 1962634 h 4797723"/>
              <a:gd name="connsiteX67" fmla="*/ 321268 w 7516699"/>
              <a:gd name="connsiteY67" fmla="*/ 2023628 h 4797723"/>
              <a:gd name="connsiteX68" fmla="*/ 538922 w 7516699"/>
              <a:gd name="connsiteY68" fmla="*/ 2162680 h 4797723"/>
              <a:gd name="connsiteX69" fmla="*/ 478871 w 7516699"/>
              <a:gd name="connsiteY69" fmla="*/ 2312706 h 4797723"/>
              <a:gd name="connsiteX70" fmla="*/ 706270 w 7516699"/>
              <a:gd name="connsiteY70" fmla="*/ 2585803 h 4797723"/>
              <a:gd name="connsiteX0" fmla="*/ 706270 w 7516699"/>
              <a:gd name="connsiteY0" fmla="*/ 2585803 h 4797723"/>
              <a:gd name="connsiteX1" fmla="*/ 558688 w 7516699"/>
              <a:gd name="connsiteY1" fmla="*/ 2908356 h 4797723"/>
              <a:gd name="connsiteX2" fmla="*/ 1538411 w 7516699"/>
              <a:gd name="connsiteY2" fmla="*/ 3333143 h 4797723"/>
              <a:gd name="connsiteX3" fmla="*/ 1332155 w 7516699"/>
              <a:gd name="connsiteY3" fmla="*/ 3829418 h 4797723"/>
              <a:gd name="connsiteX4" fmla="*/ 1058996 w 7516699"/>
              <a:gd name="connsiteY4" fmla="*/ 4488703 h 4797723"/>
              <a:gd name="connsiteX5" fmla="*/ 1341288 w 7516699"/>
              <a:gd name="connsiteY5" fmla="*/ 4379410 h 4797723"/>
              <a:gd name="connsiteX6" fmla="*/ 1579557 w 7516699"/>
              <a:gd name="connsiteY6" fmla="*/ 4098229 h 4797723"/>
              <a:gd name="connsiteX7" fmla="*/ 1660021 w 7516699"/>
              <a:gd name="connsiteY7" fmla="*/ 4109333 h 4797723"/>
              <a:gd name="connsiteX8" fmla="*/ 1640138 w 7516699"/>
              <a:gd name="connsiteY8" fmla="*/ 4181888 h 4797723"/>
              <a:gd name="connsiteX9" fmla="*/ 1857276 w 7516699"/>
              <a:gd name="connsiteY9" fmla="*/ 4263720 h 4797723"/>
              <a:gd name="connsiteX10" fmla="*/ 2055747 w 7516699"/>
              <a:gd name="connsiteY10" fmla="*/ 4375591 h 4797723"/>
              <a:gd name="connsiteX11" fmla="*/ 2061279 w 7516699"/>
              <a:gd name="connsiteY11" fmla="*/ 4223535 h 4797723"/>
              <a:gd name="connsiteX12" fmla="*/ 2095040 w 7516699"/>
              <a:gd name="connsiteY12" fmla="*/ 4042819 h 4797723"/>
              <a:gd name="connsiteX13" fmla="*/ 2189207 w 7516699"/>
              <a:gd name="connsiteY13" fmla="*/ 3520749 h 4797723"/>
              <a:gd name="connsiteX14" fmla="*/ 3075029 w 7516699"/>
              <a:gd name="connsiteY14" fmla="*/ 4243395 h 4797723"/>
              <a:gd name="connsiteX15" fmla="*/ 3362859 w 7516699"/>
              <a:gd name="connsiteY15" fmla="*/ 4384687 h 4797723"/>
              <a:gd name="connsiteX16" fmla="*/ 3556794 w 7516699"/>
              <a:gd name="connsiteY16" fmla="*/ 4415868 h 4797723"/>
              <a:gd name="connsiteX17" fmla="*/ 3844608 w 7516699"/>
              <a:gd name="connsiteY17" fmla="*/ 4456308 h 4797723"/>
              <a:gd name="connsiteX18" fmla="*/ 4072214 w 7516699"/>
              <a:gd name="connsiteY18" fmla="*/ 4515190 h 4797723"/>
              <a:gd name="connsiteX19" fmla="*/ 4155652 w 7516699"/>
              <a:gd name="connsiteY19" fmla="*/ 4427347 h 4797723"/>
              <a:gd name="connsiteX20" fmla="*/ 4152915 w 7516699"/>
              <a:gd name="connsiteY20" fmla="*/ 4049368 h 4797723"/>
              <a:gd name="connsiteX21" fmla="*/ 4160024 w 7516699"/>
              <a:gd name="connsiteY21" fmla="*/ 3754996 h 4797723"/>
              <a:gd name="connsiteX22" fmla="*/ 4212683 w 7516699"/>
              <a:gd name="connsiteY22" fmla="*/ 3705604 h 4797723"/>
              <a:gd name="connsiteX23" fmla="*/ 4715546 w 7516699"/>
              <a:gd name="connsiteY23" fmla="*/ 4093340 h 4797723"/>
              <a:gd name="connsiteX24" fmla="*/ 4757706 w 7516699"/>
              <a:gd name="connsiteY24" fmla="*/ 4088581 h 4797723"/>
              <a:gd name="connsiteX25" fmla="*/ 5056752 w 7516699"/>
              <a:gd name="connsiteY25" fmla="*/ 4333873 h 4797723"/>
              <a:gd name="connsiteX26" fmla="*/ 5516628 w 7516699"/>
              <a:gd name="connsiteY26" fmla="*/ 4699537 h 4797723"/>
              <a:gd name="connsiteX27" fmla="*/ 5588723 w 7516699"/>
              <a:gd name="connsiteY27" fmla="*/ 4797723 h 4797723"/>
              <a:gd name="connsiteX28" fmla="*/ 5586181 w 7516699"/>
              <a:gd name="connsiteY28" fmla="*/ 4516511 h 4797723"/>
              <a:gd name="connsiteX29" fmla="*/ 5476194 w 7516699"/>
              <a:gd name="connsiteY29" fmla="*/ 4187526 h 4797723"/>
              <a:gd name="connsiteX30" fmla="*/ 5721849 w 7516699"/>
              <a:gd name="connsiteY30" fmla="*/ 4116632 h 4797723"/>
              <a:gd name="connsiteX31" fmla="*/ 6009582 w 7516699"/>
              <a:gd name="connsiteY31" fmla="*/ 4024376 h 4797723"/>
              <a:gd name="connsiteX32" fmla="*/ 6014684 w 7516699"/>
              <a:gd name="connsiteY32" fmla="*/ 3826972 h 4797723"/>
              <a:gd name="connsiteX33" fmla="*/ 6248548 w 7516699"/>
              <a:gd name="connsiteY33" fmla="*/ 3826156 h 4797723"/>
              <a:gd name="connsiteX34" fmla="*/ 6257806 w 7516699"/>
              <a:gd name="connsiteY34" fmla="*/ 3775573 h 4797723"/>
              <a:gd name="connsiteX35" fmla="*/ 6077669 w 7516699"/>
              <a:gd name="connsiteY35" fmla="*/ 3746415 h 4797723"/>
              <a:gd name="connsiteX36" fmla="*/ 6095748 w 7516699"/>
              <a:gd name="connsiteY36" fmla="*/ 3651947 h 4797723"/>
              <a:gd name="connsiteX37" fmla="*/ 6178277 w 7516699"/>
              <a:gd name="connsiteY37" fmla="*/ 3662754 h 4797723"/>
              <a:gd name="connsiteX38" fmla="*/ 6181091 w 7516699"/>
              <a:gd name="connsiteY38" fmla="*/ 3572997 h 4797723"/>
              <a:gd name="connsiteX39" fmla="*/ 6257508 w 7516699"/>
              <a:gd name="connsiteY39" fmla="*/ 3608137 h 4797723"/>
              <a:gd name="connsiteX40" fmla="*/ 6257597 w 7516699"/>
              <a:gd name="connsiteY40" fmla="*/ 3662224 h 4797723"/>
              <a:gd name="connsiteX41" fmla="*/ 6346669 w 7516699"/>
              <a:gd name="connsiteY41" fmla="*/ 3649111 h 4797723"/>
              <a:gd name="connsiteX42" fmla="*/ 6392998 w 7516699"/>
              <a:gd name="connsiteY42" fmla="*/ 3574976 h 4797723"/>
              <a:gd name="connsiteX43" fmla="*/ 6531553 w 7516699"/>
              <a:gd name="connsiteY43" fmla="*/ 3638314 h 4797723"/>
              <a:gd name="connsiteX44" fmla="*/ 6592728 w 7516699"/>
              <a:gd name="connsiteY44" fmla="*/ 3437990 h 4797723"/>
              <a:gd name="connsiteX45" fmla="*/ 6984705 w 7516699"/>
              <a:gd name="connsiteY45" fmla="*/ 3598517 h 4797723"/>
              <a:gd name="connsiteX46" fmla="*/ 7183898 w 7516699"/>
              <a:gd name="connsiteY46" fmla="*/ 3716423 h 4797723"/>
              <a:gd name="connsiteX47" fmla="*/ 7471196 w 7516699"/>
              <a:gd name="connsiteY47" fmla="*/ 3907073 h 4797723"/>
              <a:gd name="connsiteX48" fmla="*/ 7516699 w 7516699"/>
              <a:gd name="connsiteY48" fmla="*/ 3830436 h 4797723"/>
              <a:gd name="connsiteX49" fmla="*/ 6199820 w 7516699"/>
              <a:gd name="connsiteY49" fmla="*/ 2748192 h 4797723"/>
              <a:gd name="connsiteX50" fmla="*/ 4583523 w 7516699"/>
              <a:gd name="connsiteY50" fmla="*/ 1647038 h 4797723"/>
              <a:gd name="connsiteX51" fmla="*/ 3810095 w 7516699"/>
              <a:gd name="connsiteY51" fmla="*/ 1198184 h 4797723"/>
              <a:gd name="connsiteX52" fmla="*/ 3481330 w 7516699"/>
              <a:gd name="connsiteY52" fmla="*/ 753553 h 4797723"/>
              <a:gd name="connsiteX53" fmla="*/ 3006983 w 7516699"/>
              <a:gd name="connsiteY53" fmla="*/ 0 h 4797723"/>
              <a:gd name="connsiteX54" fmla="*/ 2481439 w 7516699"/>
              <a:gd name="connsiteY54" fmla="*/ 1178879 h 4797723"/>
              <a:gd name="connsiteX55" fmla="*/ 2196369 w 7516699"/>
              <a:gd name="connsiteY55" fmla="*/ 1192355 h 4797723"/>
              <a:gd name="connsiteX56" fmla="*/ 1855045 w 7516699"/>
              <a:gd name="connsiteY56" fmla="*/ 1248319 h 4797723"/>
              <a:gd name="connsiteX57" fmla="*/ 1342219 w 7516699"/>
              <a:gd name="connsiteY57" fmla="*/ 1302392 h 4797723"/>
              <a:gd name="connsiteX58" fmla="*/ 786083 w 7516699"/>
              <a:gd name="connsiteY58" fmla="*/ 1280720 h 4797723"/>
              <a:gd name="connsiteX59" fmla="*/ 609197 w 7516699"/>
              <a:gd name="connsiteY59" fmla="*/ 1533911 h 4797723"/>
              <a:gd name="connsiteX60" fmla="*/ 521549 w 7516699"/>
              <a:gd name="connsiteY60" fmla="*/ 1514528 h 4797723"/>
              <a:gd name="connsiteX61" fmla="*/ 469535 w 7516699"/>
              <a:gd name="connsiteY61" fmla="*/ 1629081 h 4797723"/>
              <a:gd name="connsiteX62" fmla="*/ 62916 w 7516699"/>
              <a:gd name="connsiteY62" fmla="*/ 1444309 h 4797723"/>
              <a:gd name="connsiteX63" fmla="*/ 80874 w 7516699"/>
              <a:gd name="connsiteY63" fmla="*/ 1659072 h 4797723"/>
              <a:gd name="connsiteX64" fmla="*/ 0 w 7516699"/>
              <a:gd name="connsiteY64" fmla="*/ 1756218 h 4797723"/>
              <a:gd name="connsiteX65" fmla="*/ 6684 w 7516699"/>
              <a:gd name="connsiteY65" fmla="*/ 1966340 h 4797723"/>
              <a:gd name="connsiteX66" fmla="*/ 88013 w 7516699"/>
              <a:gd name="connsiteY66" fmla="*/ 1962634 h 4797723"/>
              <a:gd name="connsiteX67" fmla="*/ 321268 w 7516699"/>
              <a:gd name="connsiteY67" fmla="*/ 2023628 h 4797723"/>
              <a:gd name="connsiteX68" fmla="*/ 538922 w 7516699"/>
              <a:gd name="connsiteY68" fmla="*/ 2162680 h 4797723"/>
              <a:gd name="connsiteX69" fmla="*/ 478871 w 7516699"/>
              <a:gd name="connsiteY69" fmla="*/ 2312706 h 4797723"/>
              <a:gd name="connsiteX70" fmla="*/ 706270 w 7516699"/>
              <a:gd name="connsiteY70" fmla="*/ 2585803 h 4797723"/>
              <a:gd name="connsiteX0" fmla="*/ 706270 w 7516699"/>
              <a:gd name="connsiteY0" fmla="*/ 2585803 h 4797723"/>
              <a:gd name="connsiteX1" fmla="*/ 558688 w 7516699"/>
              <a:gd name="connsiteY1" fmla="*/ 2908356 h 4797723"/>
              <a:gd name="connsiteX2" fmla="*/ 1538411 w 7516699"/>
              <a:gd name="connsiteY2" fmla="*/ 3333143 h 4797723"/>
              <a:gd name="connsiteX3" fmla="*/ 1332155 w 7516699"/>
              <a:gd name="connsiteY3" fmla="*/ 3829418 h 4797723"/>
              <a:gd name="connsiteX4" fmla="*/ 1058996 w 7516699"/>
              <a:gd name="connsiteY4" fmla="*/ 4488703 h 4797723"/>
              <a:gd name="connsiteX5" fmla="*/ 1341288 w 7516699"/>
              <a:gd name="connsiteY5" fmla="*/ 4379410 h 4797723"/>
              <a:gd name="connsiteX6" fmla="*/ 1579557 w 7516699"/>
              <a:gd name="connsiteY6" fmla="*/ 4098229 h 4797723"/>
              <a:gd name="connsiteX7" fmla="*/ 1660021 w 7516699"/>
              <a:gd name="connsiteY7" fmla="*/ 4109333 h 4797723"/>
              <a:gd name="connsiteX8" fmla="*/ 1640138 w 7516699"/>
              <a:gd name="connsiteY8" fmla="*/ 4181888 h 4797723"/>
              <a:gd name="connsiteX9" fmla="*/ 1857276 w 7516699"/>
              <a:gd name="connsiteY9" fmla="*/ 4263720 h 4797723"/>
              <a:gd name="connsiteX10" fmla="*/ 2055747 w 7516699"/>
              <a:gd name="connsiteY10" fmla="*/ 4375591 h 4797723"/>
              <a:gd name="connsiteX11" fmla="*/ 2061279 w 7516699"/>
              <a:gd name="connsiteY11" fmla="*/ 4223535 h 4797723"/>
              <a:gd name="connsiteX12" fmla="*/ 2095040 w 7516699"/>
              <a:gd name="connsiteY12" fmla="*/ 4042819 h 4797723"/>
              <a:gd name="connsiteX13" fmla="*/ 2203527 w 7516699"/>
              <a:gd name="connsiteY13" fmla="*/ 3525522 h 4797723"/>
              <a:gd name="connsiteX14" fmla="*/ 3075029 w 7516699"/>
              <a:gd name="connsiteY14" fmla="*/ 4243395 h 4797723"/>
              <a:gd name="connsiteX15" fmla="*/ 3362859 w 7516699"/>
              <a:gd name="connsiteY15" fmla="*/ 4384687 h 4797723"/>
              <a:gd name="connsiteX16" fmla="*/ 3556794 w 7516699"/>
              <a:gd name="connsiteY16" fmla="*/ 4415868 h 4797723"/>
              <a:gd name="connsiteX17" fmla="*/ 3844608 w 7516699"/>
              <a:gd name="connsiteY17" fmla="*/ 4456308 h 4797723"/>
              <a:gd name="connsiteX18" fmla="*/ 4072214 w 7516699"/>
              <a:gd name="connsiteY18" fmla="*/ 4515190 h 4797723"/>
              <a:gd name="connsiteX19" fmla="*/ 4155652 w 7516699"/>
              <a:gd name="connsiteY19" fmla="*/ 4427347 h 4797723"/>
              <a:gd name="connsiteX20" fmla="*/ 4152915 w 7516699"/>
              <a:gd name="connsiteY20" fmla="*/ 4049368 h 4797723"/>
              <a:gd name="connsiteX21" fmla="*/ 4160024 w 7516699"/>
              <a:gd name="connsiteY21" fmla="*/ 3754996 h 4797723"/>
              <a:gd name="connsiteX22" fmla="*/ 4212683 w 7516699"/>
              <a:gd name="connsiteY22" fmla="*/ 3705604 h 4797723"/>
              <a:gd name="connsiteX23" fmla="*/ 4715546 w 7516699"/>
              <a:gd name="connsiteY23" fmla="*/ 4093340 h 4797723"/>
              <a:gd name="connsiteX24" fmla="*/ 4757706 w 7516699"/>
              <a:gd name="connsiteY24" fmla="*/ 4088581 h 4797723"/>
              <a:gd name="connsiteX25" fmla="*/ 5056752 w 7516699"/>
              <a:gd name="connsiteY25" fmla="*/ 4333873 h 4797723"/>
              <a:gd name="connsiteX26" fmla="*/ 5516628 w 7516699"/>
              <a:gd name="connsiteY26" fmla="*/ 4699537 h 4797723"/>
              <a:gd name="connsiteX27" fmla="*/ 5588723 w 7516699"/>
              <a:gd name="connsiteY27" fmla="*/ 4797723 h 4797723"/>
              <a:gd name="connsiteX28" fmla="*/ 5586181 w 7516699"/>
              <a:gd name="connsiteY28" fmla="*/ 4516511 h 4797723"/>
              <a:gd name="connsiteX29" fmla="*/ 5476194 w 7516699"/>
              <a:gd name="connsiteY29" fmla="*/ 4187526 h 4797723"/>
              <a:gd name="connsiteX30" fmla="*/ 5721849 w 7516699"/>
              <a:gd name="connsiteY30" fmla="*/ 4116632 h 4797723"/>
              <a:gd name="connsiteX31" fmla="*/ 6009582 w 7516699"/>
              <a:gd name="connsiteY31" fmla="*/ 4024376 h 4797723"/>
              <a:gd name="connsiteX32" fmla="*/ 6014684 w 7516699"/>
              <a:gd name="connsiteY32" fmla="*/ 3826972 h 4797723"/>
              <a:gd name="connsiteX33" fmla="*/ 6248548 w 7516699"/>
              <a:gd name="connsiteY33" fmla="*/ 3826156 h 4797723"/>
              <a:gd name="connsiteX34" fmla="*/ 6257806 w 7516699"/>
              <a:gd name="connsiteY34" fmla="*/ 3775573 h 4797723"/>
              <a:gd name="connsiteX35" fmla="*/ 6077669 w 7516699"/>
              <a:gd name="connsiteY35" fmla="*/ 3746415 h 4797723"/>
              <a:gd name="connsiteX36" fmla="*/ 6095748 w 7516699"/>
              <a:gd name="connsiteY36" fmla="*/ 3651947 h 4797723"/>
              <a:gd name="connsiteX37" fmla="*/ 6178277 w 7516699"/>
              <a:gd name="connsiteY37" fmla="*/ 3662754 h 4797723"/>
              <a:gd name="connsiteX38" fmla="*/ 6181091 w 7516699"/>
              <a:gd name="connsiteY38" fmla="*/ 3572997 h 4797723"/>
              <a:gd name="connsiteX39" fmla="*/ 6257508 w 7516699"/>
              <a:gd name="connsiteY39" fmla="*/ 3608137 h 4797723"/>
              <a:gd name="connsiteX40" fmla="*/ 6257597 w 7516699"/>
              <a:gd name="connsiteY40" fmla="*/ 3662224 h 4797723"/>
              <a:gd name="connsiteX41" fmla="*/ 6346669 w 7516699"/>
              <a:gd name="connsiteY41" fmla="*/ 3649111 h 4797723"/>
              <a:gd name="connsiteX42" fmla="*/ 6392998 w 7516699"/>
              <a:gd name="connsiteY42" fmla="*/ 3574976 h 4797723"/>
              <a:gd name="connsiteX43" fmla="*/ 6531553 w 7516699"/>
              <a:gd name="connsiteY43" fmla="*/ 3638314 h 4797723"/>
              <a:gd name="connsiteX44" fmla="*/ 6592728 w 7516699"/>
              <a:gd name="connsiteY44" fmla="*/ 3437990 h 4797723"/>
              <a:gd name="connsiteX45" fmla="*/ 6984705 w 7516699"/>
              <a:gd name="connsiteY45" fmla="*/ 3598517 h 4797723"/>
              <a:gd name="connsiteX46" fmla="*/ 7183898 w 7516699"/>
              <a:gd name="connsiteY46" fmla="*/ 3716423 h 4797723"/>
              <a:gd name="connsiteX47" fmla="*/ 7471196 w 7516699"/>
              <a:gd name="connsiteY47" fmla="*/ 3907073 h 4797723"/>
              <a:gd name="connsiteX48" fmla="*/ 7516699 w 7516699"/>
              <a:gd name="connsiteY48" fmla="*/ 3830436 h 4797723"/>
              <a:gd name="connsiteX49" fmla="*/ 6199820 w 7516699"/>
              <a:gd name="connsiteY49" fmla="*/ 2748192 h 4797723"/>
              <a:gd name="connsiteX50" fmla="*/ 4583523 w 7516699"/>
              <a:gd name="connsiteY50" fmla="*/ 1647038 h 4797723"/>
              <a:gd name="connsiteX51" fmla="*/ 3810095 w 7516699"/>
              <a:gd name="connsiteY51" fmla="*/ 1198184 h 4797723"/>
              <a:gd name="connsiteX52" fmla="*/ 3481330 w 7516699"/>
              <a:gd name="connsiteY52" fmla="*/ 753553 h 4797723"/>
              <a:gd name="connsiteX53" fmla="*/ 3006983 w 7516699"/>
              <a:gd name="connsiteY53" fmla="*/ 0 h 4797723"/>
              <a:gd name="connsiteX54" fmla="*/ 2481439 w 7516699"/>
              <a:gd name="connsiteY54" fmla="*/ 1178879 h 4797723"/>
              <a:gd name="connsiteX55" fmla="*/ 2196369 w 7516699"/>
              <a:gd name="connsiteY55" fmla="*/ 1192355 h 4797723"/>
              <a:gd name="connsiteX56" fmla="*/ 1855045 w 7516699"/>
              <a:gd name="connsiteY56" fmla="*/ 1248319 h 4797723"/>
              <a:gd name="connsiteX57" fmla="*/ 1342219 w 7516699"/>
              <a:gd name="connsiteY57" fmla="*/ 1302392 h 4797723"/>
              <a:gd name="connsiteX58" fmla="*/ 786083 w 7516699"/>
              <a:gd name="connsiteY58" fmla="*/ 1280720 h 4797723"/>
              <a:gd name="connsiteX59" fmla="*/ 609197 w 7516699"/>
              <a:gd name="connsiteY59" fmla="*/ 1533911 h 4797723"/>
              <a:gd name="connsiteX60" fmla="*/ 521549 w 7516699"/>
              <a:gd name="connsiteY60" fmla="*/ 1514528 h 4797723"/>
              <a:gd name="connsiteX61" fmla="*/ 469535 w 7516699"/>
              <a:gd name="connsiteY61" fmla="*/ 1629081 h 4797723"/>
              <a:gd name="connsiteX62" fmla="*/ 62916 w 7516699"/>
              <a:gd name="connsiteY62" fmla="*/ 1444309 h 4797723"/>
              <a:gd name="connsiteX63" fmla="*/ 80874 w 7516699"/>
              <a:gd name="connsiteY63" fmla="*/ 1659072 h 4797723"/>
              <a:gd name="connsiteX64" fmla="*/ 0 w 7516699"/>
              <a:gd name="connsiteY64" fmla="*/ 1756218 h 4797723"/>
              <a:gd name="connsiteX65" fmla="*/ 6684 w 7516699"/>
              <a:gd name="connsiteY65" fmla="*/ 1966340 h 4797723"/>
              <a:gd name="connsiteX66" fmla="*/ 88013 w 7516699"/>
              <a:gd name="connsiteY66" fmla="*/ 1962634 h 4797723"/>
              <a:gd name="connsiteX67" fmla="*/ 321268 w 7516699"/>
              <a:gd name="connsiteY67" fmla="*/ 2023628 h 4797723"/>
              <a:gd name="connsiteX68" fmla="*/ 538922 w 7516699"/>
              <a:gd name="connsiteY68" fmla="*/ 2162680 h 4797723"/>
              <a:gd name="connsiteX69" fmla="*/ 478871 w 7516699"/>
              <a:gd name="connsiteY69" fmla="*/ 2312706 h 4797723"/>
              <a:gd name="connsiteX70" fmla="*/ 706270 w 7516699"/>
              <a:gd name="connsiteY70" fmla="*/ 2585803 h 4797723"/>
              <a:gd name="connsiteX0" fmla="*/ 706270 w 7516699"/>
              <a:gd name="connsiteY0" fmla="*/ 2585803 h 4797723"/>
              <a:gd name="connsiteX1" fmla="*/ 558688 w 7516699"/>
              <a:gd name="connsiteY1" fmla="*/ 2908356 h 4797723"/>
              <a:gd name="connsiteX2" fmla="*/ 1538411 w 7516699"/>
              <a:gd name="connsiteY2" fmla="*/ 3333143 h 4797723"/>
              <a:gd name="connsiteX3" fmla="*/ 1332155 w 7516699"/>
              <a:gd name="connsiteY3" fmla="*/ 3829418 h 4797723"/>
              <a:gd name="connsiteX4" fmla="*/ 1058996 w 7516699"/>
              <a:gd name="connsiteY4" fmla="*/ 4488703 h 4797723"/>
              <a:gd name="connsiteX5" fmla="*/ 1341288 w 7516699"/>
              <a:gd name="connsiteY5" fmla="*/ 4379410 h 4797723"/>
              <a:gd name="connsiteX6" fmla="*/ 1579557 w 7516699"/>
              <a:gd name="connsiteY6" fmla="*/ 4098229 h 4797723"/>
              <a:gd name="connsiteX7" fmla="*/ 1660021 w 7516699"/>
              <a:gd name="connsiteY7" fmla="*/ 4109333 h 4797723"/>
              <a:gd name="connsiteX8" fmla="*/ 1640138 w 7516699"/>
              <a:gd name="connsiteY8" fmla="*/ 4181888 h 4797723"/>
              <a:gd name="connsiteX9" fmla="*/ 1857276 w 7516699"/>
              <a:gd name="connsiteY9" fmla="*/ 4263720 h 4797723"/>
              <a:gd name="connsiteX10" fmla="*/ 2055747 w 7516699"/>
              <a:gd name="connsiteY10" fmla="*/ 4375591 h 4797723"/>
              <a:gd name="connsiteX11" fmla="*/ 2061279 w 7516699"/>
              <a:gd name="connsiteY11" fmla="*/ 4223535 h 4797723"/>
              <a:gd name="connsiteX12" fmla="*/ 2095040 w 7516699"/>
              <a:gd name="connsiteY12" fmla="*/ 4042819 h 4797723"/>
              <a:gd name="connsiteX13" fmla="*/ 2203527 w 7516699"/>
              <a:gd name="connsiteY13" fmla="*/ 3525522 h 4797723"/>
              <a:gd name="connsiteX14" fmla="*/ 3075029 w 7516699"/>
              <a:gd name="connsiteY14" fmla="*/ 4243395 h 4797723"/>
              <a:gd name="connsiteX15" fmla="*/ 3362859 w 7516699"/>
              <a:gd name="connsiteY15" fmla="*/ 4384687 h 4797723"/>
              <a:gd name="connsiteX16" fmla="*/ 3556794 w 7516699"/>
              <a:gd name="connsiteY16" fmla="*/ 4415868 h 4797723"/>
              <a:gd name="connsiteX17" fmla="*/ 3844608 w 7516699"/>
              <a:gd name="connsiteY17" fmla="*/ 4456308 h 4797723"/>
              <a:gd name="connsiteX18" fmla="*/ 4072214 w 7516699"/>
              <a:gd name="connsiteY18" fmla="*/ 4515190 h 4797723"/>
              <a:gd name="connsiteX19" fmla="*/ 4155652 w 7516699"/>
              <a:gd name="connsiteY19" fmla="*/ 4427347 h 4797723"/>
              <a:gd name="connsiteX20" fmla="*/ 4152915 w 7516699"/>
              <a:gd name="connsiteY20" fmla="*/ 4049368 h 4797723"/>
              <a:gd name="connsiteX21" fmla="*/ 4160024 w 7516699"/>
              <a:gd name="connsiteY21" fmla="*/ 3754996 h 4797723"/>
              <a:gd name="connsiteX22" fmla="*/ 4212683 w 7516699"/>
              <a:gd name="connsiteY22" fmla="*/ 3705604 h 4797723"/>
              <a:gd name="connsiteX23" fmla="*/ 4715546 w 7516699"/>
              <a:gd name="connsiteY23" fmla="*/ 4093340 h 4797723"/>
              <a:gd name="connsiteX24" fmla="*/ 4757706 w 7516699"/>
              <a:gd name="connsiteY24" fmla="*/ 4088581 h 4797723"/>
              <a:gd name="connsiteX25" fmla="*/ 5056752 w 7516699"/>
              <a:gd name="connsiteY25" fmla="*/ 4333873 h 4797723"/>
              <a:gd name="connsiteX26" fmla="*/ 5516628 w 7516699"/>
              <a:gd name="connsiteY26" fmla="*/ 4699537 h 4797723"/>
              <a:gd name="connsiteX27" fmla="*/ 5588723 w 7516699"/>
              <a:gd name="connsiteY27" fmla="*/ 4797723 h 4797723"/>
              <a:gd name="connsiteX28" fmla="*/ 5586181 w 7516699"/>
              <a:gd name="connsiteY28" fmla="*/ 4516511 h 4797723"/>
              <a:gd name="connsiteX29" fmla="*/ 5476194 w 7516699"/>
              <a:gd name="connsiteY29" fmla="*/ 4187526 h 4797723"/>
              <a:gd name="connsiteX30" fmla="*/ 5721849 w 7516699"/>
              <a:gd name="connsiteY30" fmla="*/ 4116632 h 4797723"/>
              <a:gd name="connsiteX31" fmla="*/ 6009582 w 7516699"/>
              <a:gd name="connsiteY31" fmla="*/ 4024376 h 4797723"/>
              <a:gd name="connsiteX32" fmla="*/ 6014684 w 7516699"/>
              <a:gd name="connsiteY32" fmla="*/ 3826972 h 4797723"/>
              <a:gd name="connsiteX33" fmla="*/ 6248548 w 7516699"/>
              <a:gd name="connsiteY33" fmla="*/ 3826156 h 4797723"/>
              <a:gd name="connsiteX34" fmla="*/ 6257806 w 7516699"/>
              <a:gd name="connsiteY34" fmla="*/ 3775573 h 4797723"/>
              <a:gd name="connsiteX35" fmla="*/ 6077669 w 7516699"/>
              <a:gd name="connsiteY35" fmla="*/ 3746415 h 4797723"/>
              <a:gd name="connsiteX36" fmla="*/ 6095748 w 7516699"/>
              <a:gd name="connsiteY36" fmla="*/ 3651947 h 4797723"/>
              <a:gd name="connsiteX37" fmla="*/ 6178277 w 7516699"/>
              <a:gd name="connsiteY37" fmla="*/ 3662754 h 4797723"/>
              <a:gd name="connsiteX38" fmla="*/ 6181091 w 7516699"/>
              <a:gd name="connsiteY38" fmla="*/ 3572997 h 4797723"/>
              <a:gd name="connsiteX39" fmla="*/ 6257508 w 7516699"/>
              <a:gd name="connsiteY39" fmla="*/ 3608137 h 4797723"/>
              <a:gd name="connsiteX40" fmla="*/ 6257597 w 7516699"/>
              <a:gd name="connsiteY40" fmla="*/ 3662224 h 4797723"/>
              <a:gd name="connsiteX41" fmla="*/ 6346669 w 7516699"/>
              <a:gd name="connsiteY41" fmla="*/ 3649111 h 4797723"/>
              <a:gd name="connsiteX42" fmla="*/ 6392998 w 7516699"/>
              <a:gd name="connsiteY42" fmla="*/ 3574976 h 4797723"/>
              <a:gd name="connsiteX43" fmla="*/ 6531553 w 7516699"/>
              <a:gd name="connsiteY43" fmla="*/ 3638314 h 4797723"/>
              <a:gd name="connsiteX44" fmla="*/ 6592728 w 7516699"/>
              <a:gd name="connsiteY44" fmla="*/ 3437990 h 4797723"/>
              <a:gd name="connsiteX45" fmla="*/ 6984705 w 7516699"/>
              <a:gd name="connsiteY45" fmla="*/ 3598517 h 4797723"/>
              <a:gd name="connsiteX46" fmla="*/ 7183898 w 7516699"/>
              <a:gd name="connsiteY46" fmla="*/ 3716423 h 4797723"/>
              <a:gd name="connsiteX47" fmla="*/ 7471196 w 7516699"/>
              <a:gd name="connsiteY47" fmla="*/ 3907073 h 4797723"/>
              <a:gd name="connsiteX48" fmla="*/ 7516699 w 7516699"/>
              <a:gd name="connsiteY48" fmla="*/ 3830436 h 4797723"/>
              <a:gd name="connsiteX49" fmla="*/ 6199820 w 7516699"/>
              <a:gd name="connsiteY49" fmla="*/ 2748192 h 4797723"/>
              <a:gd name="connsiteX50" fmla="*/ 4583523 w 7516699"/>
              <a:gd name="connsiteY50" fmla="*/ 1647038 h 4797723"/>
              <a:gd name="connsiteX51" fmla="*/ 3810095 w 7516699"/>
              <a:gd name="connsiteY51" fmla="*/ 1198184 h 4797723"/>
              <a:gd name="connsiteX52" fmla="*/ 3481330 w 7516699"/>
              <a:gd name="connsiteY52" fmla="*/ 753553 h 4797723"/>
              <a:gd name="connsiteX53" fmla="*/ 3006983 w 7516699"/>
              <a:gd name="connsiteY53" fmla="*/ 0 h 4797723"/>
              <a:gd name="connsiteX54" fmla="*/ 2481439 w 7516699"/>
              <a:gd name="connsiteY54" fmla="*/ 1178879 h 4797723"/>
              <a:gd name="connsiteX55" fmla="*/ 2196369 w 7516699"/>
              <a:gd name="connsiteY55" fmla="*/ 1192355 h 4797723"/>
              <a:gd name="connsiteX56" fmla="*/ 1855045 w 7516699"/>
              <a:gd name="connsiteY56" fmla="*/ 1248319 h 4797723"/>
              <a:gd name="connsiteX57" fmla="*/ 1342219 w 7516699"/>
              <a:gd name="connsiteY57" fmla="*/ 1302392 h 4797723"/>
              <a:gd name="connsiteX58" fmla="*/ 786083 w 7516699"/>
              <a:gd name="connsiteY58" fmla="*/ 1280720 h 4797723"/>
              <a:gd name="connsiteX59" fmla="*/ 609197 w 7516699"/>
              <a:gd name="connsiteY59" fmla="*/ 1533911 h 4797723"/>
              <a:gd name="connsiteX60" fmla="*/ 521549 w 7516699"/>
              <a:gd name="connsiteY60" fmla="*/ 1514528 h 4797723"/>
              <a:gd name="connsiteX61" fmla="*/ 469535 w 7516699"/>
              <a:gd name="connsiteY61" fmla="*/ 1629081 h 4797723"/>
              <a:gd name="connsiteX62" fmla="*/ 62916 w 7516699"/>
              <a:gd name="connsiteY62" fmla="*/ 1425216 h 4797723"/>
              <a:gd name="connsiteX63" fmla="*/ 80874 w 7516699"/>
              <a:gd name="connsiteY63" fmla="*/ 1659072 h 4797723"/>
              <a:gd name="connsiteX64" fmla="*/ 0 w 7516699"/>
              <a:gd name="connsiteY64" fmla="*/ 1756218 h 4797723"/>
              <a:gd name="connsiteX65" fmla="*/ 6684 w 7516699"/>
              <a:gd name="connsiteY65" fmla="*/ 1966340 h 4797723"/>
              <a:gd name="connsiteX66" fmla="*/ 88013 w 7516699"/>
              <a:gd name="connsiteY66" fmla="*/ 1962634 h 4797723"/>
              <a:gd name="connsiteX67" fmla="*/ 321268 w 7516699"/>
              <a:gd name="connsiteY67" fmla="*/ 2023628 h 4797723"/>
              <a:gd name="connsiteX68" fmla="*/ 538922 w 7516699"/>
              <a:gd name="connsiteY68" fmla="*/ 2162680 h 4797723"/>
              <a:gd name="connsiteX69" fmla="*/ 478871 w 7516699"/>
              <a:gd name="connsiteY69" fmla="*/ 2312706 h 4797723"/>
              <a:gd name="connsiteX70" fmla="*/ 706270 w 7516699"/>
              <a:gd name="connsiteY70" fmla="*/ 2585803 h 4797723"/>
              <a:gd name="connsiteX0" fmla="*/ 706270 w 7516699"/>
              <a:gd name="connsiteY0" fmla="*/ 2585803 h 4797723"/>
              <a:gd name="connsiteX1" fmla="*/ 558688 w 7516699"/>
              <a:gd name="connsiteY1" fmla="*/ 2908356 h 4797723"/>
              <a:gd name="connsiteX2" fmla="*/ 1538411 w 7516699"/>
              <a:gd name="connsiteY2" fmla="*/ 3333143 h 4797723"/>
              <a:gd name="connsiteX3" fmla="*/ 1332155 w 7516699"/>
              <a:gd name="connsiteY3" fmla="*/ 3829418 h 4797723"/>
              <a:gd name="connsiteX4" fmla="*/ 1058996 w 7516699"/>
              <a:gd name="connsiteY4" fmla="*/ 4488703 h 4797723"/>
              <a:gd name="connsiteX5" fmla="*/ 1341288 w 7516699"/>
              <a:gd name="connsiteY5" fmla="*/ 4379410 h 4797723"/>
              <a:gd name="connsiteX6" fmla="*/ 1579557 w 7516699"/>
              <a:gd name="connsiteY6" fmla="*/ 4098229 h 4797723"/>
              <a:gd name="connsiteX7" fmla="*/ 1660021 w 7516699"/>
              <a:gd name="connsiteY7" fmla="*/ 4109333 h 4797723"/>
              <a:gd name="connsiteX8" fmla="*/ 1640138 w 7516699"/>
              <a:gd name="connsiteY8" fmla="*/ 4181888 h 4797723"/>
              <a:gd name="connsiteX9" fmla="*/ 1857276 w 7516699"/>
              <a:gd name="connsiteY9" fmla="*/ 4263720 h 4797723"/>
              <a:gd name="connsiteX10" fmla="*/ 2055747 w 7516699"/>
              <a:gd name="connsiteY10" fmla="*/ 4375591 h 4797723"/>
              <a:gd name="connsiteX11" fmla="*/ 2061279 w 7516699"/>
              <a:gd name="connsiteY11" fmla="*/ 4223535 h 4797723"/>
              <a:gd name="connsiteX12" fmla="*/ 2095040 w 7516699"/>
              <a:gd name="connsiteY12" fmla="*/ 4042819 h 4797723"/>
              <a:gd name="connsiteX13" fmla="*/ 2203527 w 7516699"/>
              <a:gd name="connsiteY13" fmla="*/ 3525522 h 4797723"/>
              <a:gd name="connsiteX14" fmla="*/ 3075029 w 7516699"/>
              <a:gd name="connsiteY14" fmla="*/ 4243395 h 4797723"/>
              <a:gd name="connsiteX15" fmla="*/ 3362859 w 7516699"/>
              <a:gd name="connsiteY15" fmla="*/ 4384687 h 4797723"/>
              <a:gd name="connsiteX16" fmla="*/ 3556794 w 7516699"/>
              <a:gd name="connsiteY16" fmla="*/ 4415868 h 4797723"/>
              <a:gd name="connsiteX17" fmla="*/ 3844608 w 7516699"/>
              <a:gd name="connsiteY17" fmla="*/ 4456308 h 4797723"/>
              <a:gd name="connsiteX18" fmla="*/ 4072214 w 7516699"/>
              <a:gd name="connsiteY18" fmla="*/ 4515190 h 4797723"/>
              <a:gd name="connsiteX19" fmla="*/ 4155652 w 7516699"/>
              <a:gd name="connsiteY19" fmla="*/ 4427347 h 4797723"/>
              <a:gd name="connsiteX20" fmla="*/ 4152915 w 7516699"/>
              <a:gd name="connsiteY20" fmla="*/ 4049368 h 4797723"/>
              <a:gd name="connsiteX21" fmla="*/ 4160024 w 7516699"/>
              <a:gd name="connsiteY21" fmla="*/ 3754996 h 4797723"/>
              <a:gd name="connsiteX22" fmla="*/ 4212683 w 7516699"/>
              <a:gd name="connsiteY22" fmla="*/ 3705604 h 4797723"/>
              <a:gd name="connsiteX23" fmla="*/ 4715546 w 7516699"/>
              <a:gd name="connsiteY23" fmla="*/ 4093340 h 4797723"/>
              <a:gd name="connsiteX24" fmla="*/ 4757706 w 7516699"/>
              <a:gd name="connsiteY24" fmla="*/ 4088581 h 4797723"/>
              <a:gd name="connsiteX25" fmla="*/ 5056752 w 7516699"/>
              <a:gd name="connsiteY25" fmla="*/ 4333873 h 4797723"/>
              <a:gd name="connsiteX26" fmla="*/ 5516628 w 7516699"/>
              <a:gd name="connsiteY26" fmla="*/ 4699537 h 4797723"/>
              <a:gd name="connsiteX27" fmla="*/ 5588723 w 7516699"/>
              <a:gd name="connsiteY27" fmla="*/ 4797723 h 4797723"/>
              <a:gd name="connsiteX28" fmla="*/ 5586181 w 7516699"/>
              <a:gd name="connsiteY28" fmla="*/ 4516511 h 4797723"/>
              <a:gd name="connsiteX29" fmla="*/ 5476194 w 7516699"/>
              <a:gd name="connsiteY29" fmla="*/ 4187526 h 4797723"/>
              <a:gd name="connsiteX30" fmla="*/ 5721849 w 7516699"/>
              <a:gd name="connsiteY30" fmla="*/ 4116632 h 4797723"/>
              <a:gd name="connsiteX31" fmla="*/ 6009582 w 7516699"/>
              <a:gd name="connsiteY31" fmla="*/ 4024376 h 4797723"/>
              <a:gd name="connsiteX32" fmla="*/ 6014684 w 7516699"/>
              <a:gd name="connsiteY32" fmla="*/ 3826972 h 4797723"/>
              <a:gd name="connsiteX33" fmla="*/ 6248548 w 7516699"/>
              <a:gd name="connsiteY33" fmla="*/ 3826156 h 4797723"/>
              <a:gd name="connsiteX34" fmla="*/ 6257806 w 7516699"/>
              <a:gd name="connsiteY34" fmla="*/ 3775573 h 4797723"/>
              <a:gd name="connsiteX35" fmla="*/ 6077669 w 7516699"/>
              <a:gd name="connsiteY35" fmla="*/ 3746415 h 4797723"/>
              <a:gd name="connsiteX36" fmla="*/ 6095748 w 7516699"/>
              <a:gd name="connsiteY36" fmla="*/ 3651947 h 4797723"/>
              <a:gd name="connsiteX37" fmla="*/ 6178277 w 7516699"/>
              <a:gd name="connsiteY37" fmla="*/ 3662754 h 4797723"/>
              <a:gd name="connsiteX38" fmla="*/ 6181091 w 7516699"/>
              <a:gd name="connsiteY38" fmla="*/ 3572997 h 4797723"/>
              <a:gd name="connsiteX39" fmla="*/ 6257508 w 7516699"/>
              <a:gd name="connsiteY39" fmla="*/ 3608137 h 4797723"/>
              <a:gd name="connsiteX40" fmla="*/ 6257597 w 7516699"/>
              <a:gd name="connsiteY40" fmla="*/ 3662224 h 4797723"/>
              <a:gd name="connsiteX41" fmla="*/ 6346669 w 7516699"/>
              <a:gd name="connsiteY41" fmla="*/ 3649111 h 4797723"/>
              <a:gd name="connsiteX42" fmla="*/ 6392998 w 7516699"/>
              <a:gd name="connsiteY42" fmla="*/ 3574976 h 4797723"/>
              <a:gd name="connsiteX43" fmla="*/ 6531553 w 7516699"/>
              <a:gd name="connsiteY43" fmla="*/ 3638314 h 4797723"/>
              <a:gd name="connsiteX44" fmla="*/ 6592728 w 7516699"/>
              <a:gd name="connsiteY44" fmla="*/ 3437990 h 4797723"/>
              <a:gd name="connsiteX45" fmla="*/ 6984705 w 7516699"/>
              <a:gd name="connsiteY45" fmla="*/ 3598517 h 4797723"/>
              <a:gd name="connsiteX46" fmla="*/ 7183898 w 7516699"/>
              <a:gd name="connsiteY46" fmla="*/ 3716423 h 4797723"/>
              <a:gd name="connsiteX47" fmla="*/ 7471196 w 7516699"/>
              <a:gd name="connsiteY47" fmla="*/ 3907073 h 4797723"/>
              <a:gd name="connsiteX48" fmla="*/ 7516699 w 7516699"/>
              <a:gd name="connsiteY48" fmla="*/ 3830436 h 4797723"/>
              <a:gd name="connsiteX49" fmla="*/ 6199820 w 7516699"/>
              <a:gd name="connsiteY49" fmla="*/ 2748192 h 4797723"/>
              <a:gd name="connsiteX50" fmla="*/ 4583523 w 7516699"/>
              <a:gd name="connsiteY50" fmla="*/ 1647038 h 4797723"/>
              <a:gd name="connsiteX51" fmla="*/ 3810095 w 7516699"/>
              <a:gd name="connsiteY51" fmla="*/ 1198184 h 4797723"/>
              <a:gd name="connsiteX52" fmla="*/ 3481330 w 7516699"/>
              <a:gd name="connsiteY52" fmla="*/ 753553 h 4797723"/>
              <a:gd name="connsiteX53" fmla="*/ 3006983 w 7516699"/>
              <a:gd name="connsiteY53" fmla="*/ 0 h 4797723"/>
              <a:gd name="connsiteX54" fmla="*/ 2481439 w 7516699"/>
              <a:gd name="connsiteY54" fmla="*/ 1178879 h 4797723"/>
              <a:gd name="connsiteX55" fmla="*/ 2196369 w 7516699"/>
              <a:gd name="connsiteY55" fmla="*/ 1192355 h 4797723"/>
              <a:gd name="connsiteX56" fmla="*/ 1855045 w 7516699"/>
              <a:gd name="connsiteY56" fmla="*/ 1248319 h 4797723"/>
              <a:gd name="connsiteX57" fmla="*/ 1342219 w 7516699"/>
              <a:gd name="connsiteY57" fmla="*/ 1302392 h 4797723"/>
              <a:gd name="connsiteX58" fmla="*/ 786083 w 7516699"/>
              <a:gd name="connsiteY58" fmla="*/ 1280720 h 4797723"/>
              <a:gd name="connsiteX59" fmla="*/ 609197 w 7516699"/>
              <a:gd name="connsiteY59" fmla="*/ 1533911 h 4797723"/>
              <a:gd name="connsiteX60" fmla="*/ 521549 w 7516699"/>
              <a:gd name="connsiteY60" fmla="*/ 1514528 h 4797723"/>
              <a:gd name="connsiteX61" fmla="*/ 469535 w 7516699"/>
              <a:gd name="connsiteY61" fmla="*/ 1629081 h 4797723"/>
              <a:gd name="connsiteX62" fmla="*/ 67689 w 7516699"/>
              <a:gd name="connsiteY62" fmla="*/ 1429989 h 4797723"/>
              <a:gd name="connsiteX63" fmla="*/ 80874 w 7516699"/>
              <a:gd name="connsiteY63" fmla="*/ 1659072 h 4797723"/>
              <a:gd name="connsiteX64" fmla="*/ 0 w 7516699"/>
              <a:gd name="connsiteY64" fmla="*/ 1756218 h 4797723"/>
              <a:gd name="connsiteX65" fmla="*/ 6684 w 7516699"/>
              <a:gd name="connsiteY65" fmla="*/ 1966340 h 4797723"/>
              <a:gd name="connsiteX66" fmla="*/ 88013 w 7516699"/>
              <a:gd name="connsiteY66" fmla="*/ 1962634 h 4797723"/>
              <a:gd name="connsiteX67" fmla="*/ 321268 w 7516699"/>
              <a:gd name="connsiteY67" fmla="*/ 2023628 h 4797723"/>
              <a:gd name="connsiteX68" fmla="*/ 538922 w 7516699"/>
              <a:gd name="connsiteY68" fmla="*/ 2162680 h 4797723"/>
              <a:gd name="connsiteX69" fmla="*/ 478871 w 7516699"/>
              <a:gd name="connsiteY69" fmla="*/ 2312706 h 4797723"/>
              <a:gd name="connsiteX70" fmla="*/ 706270 w 7516699"/>
              <a:gd name="connsiteY70" fmla="*/ 2585803 h 4797723"/>
              <a:gd name="connsiteX0" fmla="*/ 706270 w 7516699"/>
              <a:gd name="connsiteY0" fmla="*/ 2585803 h 4797723"/>
              <a:gd name="connsiteX1" fmla="*/ 558688 w 7516699"/>
              <a:gd name="connsiteY1" fmla="*/ 2908356 h 4797723"/>
              <a:gd name="connsiteX2" fmla="*/ 1538411 w 7516699"/>
              <a:gd name="connsiteY2" fmla="*/ 3333143 h 4797723"/>
              <a:gd name="connsiteX3" fmla="*/ 1332155 w 7516699"/>
              <a:gd name="connsiteY3" fmla="*/ 3829418 h 4797723"/>
              <a:gd name="connsiteX4" fmla="*/ 1058996 w 7516699"/>
              <a:gd name="connsiteY4" fmla="*/ 4488703 h 4797723"/>
              <a:gd name="connsiteX5" fmla="*/ 1341288 w 7516699"/>
              <a:gd name="connsiteY5" fmla="*/ 4379410 h 4797723"/>
              <a:gd name="connsiteX6" fmla="*/ 1579557 w 7516699"/>
              <a:gd name="connsiteY6" fmla="*/ 4098229 h 4797723"/>
              <a:gd name="connsiteX7" fmla="*/ 1660021 w 7516699"/>
              <a:gd name="connsiteY7" fmla="*/ 4109333 h 4797723"/>
              <a:gd name="connsiteX8" fmla="*/ 1640138 w 7516699"/>
              <a:gd name="connsiteY8" fmla="*/ 4181888 h 4797723"/>
              <a:gd name="connsiteX9" fmla="*/ 1857276 w 7516699"/>
              <a:gd name="connsiteY9" fmla="*/ 4263720 h 4797723"/>
              <a:gd name="connsiteX10" fmla="*/ 2055747 w 7516699"/>
              <a:gd name="connsiteY10" fmla="*/ 4375591 h 4797723"/>
              <a:gd name="connsiteX11" fmla="*/ 2061279 w 7516699"/>
              <a:gd name="connsiteY11" fmla="*/ 4223535 h 4797723"/>
              <a:gd name="connsiteX12" fmla="*/ 2095040 w 7516699"/>
              <a:gd name="connsiteY12" fmla="*/ 4042819 h 4797723"/>
              <a:gd name="connsiteX13" fmla="*/ 2203527 w 7516699"/>
              <a:gd name="connsiteY13" fmla="*/ 3525522 h 4797723"/>
              <a:gd name="connsiteX14" fmla="*/ 3075029 w 7516699"/>
              <a:gd name="connsiteY14" fmla="*/ 4243395 h 4797723"/>
              <a:gd name="connsiteX15" fmla="*/ 3362859 w 7516699"/>
              <a:gd name="connsiteY15" fmla="*/ 4384687 h 4797723"/>
              <a:gd name="connsiteX16" fmla="*/ 3556794 w 7516699"/>
              <a:gd name="connsiteY16" fmla="*/ 4415868 h 4797723"/>
              <a:gd name="connsiteX17" fmla="*/ 3844608 w 7516699"/>
              <a:gd name="connsiteY17" fmla="*/ 4456308 h 4797723"/>
              <a:gd name="connsiteX18" fmla="*/ 4072214 w 7516699"/>
              <a:gd name="connsiteY18" fmla="*/ 4515190 h 4797723"/>
              <a:gd name="connsiteX19" fmla="*/ 4155652 w 7516699"/>
              <a:gd name="connsiteY19" fmla="*/ 4427347 h 4797723"/>
              <a:gd name="connsiteX20" fmla="*/ 4152915 w 7516699"/>
              <a:gd name="connsiteY20" fmla="*/ 4049368 h 4797723"/>
              <a:gd name="connsiteX21" fmla="*/ 4160024 w 7516699"/>
              <a:gd name="connsiteY21" fmla="*/ 3754996 h 4797723"/>
              <a:gd name="connsiteX22" fmla="*/ 4212683 w 7516699"/>
              <a:gd name="connsiteY22" fmla="*/ 3705604 h 4797723"/>
              <a:gd name="connsiteX23" fmla="*/ 4715546 w 7516699"/>
              <a:gd name="connsiteY23" fmla="*/ 4093340 h 4797723"/>
              <a:gd name="connsiteX24" fmla="*/ 4757706 w 7516699"/>
              <a:gd name="connsiteY24" fmla="*/ 4088581 h 4797723"/>
              <a:gd name="connsiteX25" fmla="*/ 5056752 w 7516699"/>
              <a:gd name="connsiteY25" fmla="*/ 4333873 h 4797723"/>
              <a:gd name="connsiteX26" fmla="*/ 5516628 w 7516699"/>
              <a:gd name="connsiteY26" fmla="*/ 4699537 h 4797723"/>
              <a:gd name="connsiteX27" fmla="*/ 5588723 w 7516699"/>
              <a:gd name="connsiteY27" fmla="*/ 4797723 h 4797723"/>
              <a:gd name="connsiteX28" fmla="*/ 5586181 w 7516699"/>
              <a:gd name="connsiteY28" fmla="*/ 4516511 h 4797723"/>
              <a:gd name="connsiteX29" fmla="*/ 5476194 w 7516699"/>
              <a:gd name="connsiteY29" fmla="*/ 4187526 h 4797723"/>
              <a:gd name="connsiteX30" fmla="*/ 5721849 w 7516699"/>
              <a:gd name="connsiteY30" fmla="*/ 4116632 h 4797723"/>
              <a:gd name="connsiteX31" fmla="*/ 6009582 w 7516699"/>
              <a:gd name="connsiteY31" fmla="*/ 4024376 h 4797723"/>
              <a:gd name="connsiteX32" fmla="*/ 6014684 w 7516699"/>
              <a:gd name="connsiteY32" fmla="*/ 3826972 h 4797723"/>
              <a:gd name="connsiteX33" fmla="*/ 6248548 w 7516699"/>
              <a:gd name="connsiteY33" fmla="*/ 3826156 h 4797723"/>
              <a:gd name="connsiteX34" fmla="*/ 6257806 w 7516699"/>
              <a:gd name="connsiteY34" fmla="*/ 3775573 h 4797723"/>
              <a:gd name="connsiteX35" fmla="*/ 6077669 w 7516699"/>
              <a:gd name="connsiteY35" fmla="*/ 3746415 h 4797723"/>
              <a:gd name="connsiteX36" fmla="*/ 6095748 w 7516699"/>
              <a:gd name="connsiteY36" fmla="*/ 3651947 h 4797723"/>
              <a:gd name="connsiteX37" fmla="*/ 6178277 w 7516699"/>
              <a:gd name="connsiteY37" fmla="*/ 3662754 h 4797723"/>
              <a:gd name="connsiteX38" fmla="*/ 6181091 w 7516699"/>
              <a:gd name="connsiteY38" fmla="*/ 3572997 h 4797723"/>
              <a:gd name="connsiteX39" fmla="*/ 6257508 w 7516699"/>
              <a:gd name="connsiteY39" fmla="*/ 3608137 h 4797723"/>
              <a:gd name="connsiteX40" fmla="*/ 6257597 w 7516699"/>
              <a:gd name="connsiteY40" fmla="*/ 3662224 h 4797723"/>
              <a:gd name="connsiteX41" fmla="*/ 6346669 w 7516699"/>
              <a:gd name="connsiteY41" fmla="*/ 3649111 h 4797723"/>
              <a:gd name="connsiteX42" fmla="*/ 6392998 w 7516699"/>
              <a:gd name="connsiteY42" fmla="*/ 3574976 h 4797723"/>
              <a:gd name="connsiteX43" fmla="*/ 6531553 w 7516699"/>
              <a:gd name="connsiteY43" fmla="*/ 3638314 h 4797723"/>
              <a:gd name="connsiteX44" fmla="*/ 6592728 w 7516699"/>
              <a:gd name="connsiteY44" fmla="*/ 3437990 h 4797723"/>
              <a:gd name="connsiteX45" fmla="*/ 6984705 w 7516699"/>
              <a:gd name="connsiteY45" fmla="*/ 3598517 h 4797723"/>
              <a:gd name="connsiteX46" fmla="*/ 7183898 w 7516699"/>
              <a:gd name="connsiteY46" fmla="*/ 3716423 h 4797723"/>
              <a:gd name="connsiteX47" fmla="*/ 7471196 w 7516699"/>
              <a:gd name="connsiteY47" fmla="*/ 3907073 h 4797723"/>
              <a:gd name="connsiteX48" fmla="*/ 7516699 w 7516699"/>
              <a:gd name="connsiteY48" fmla="*/ 3830436 h 4797723"/>
              <a:gd name="connsiteX49" fmla="*/ 6199820 w 7516699"/>
              <a:gd name="connsiteY49" fmla="*/ 2748192 h 4797723"/>
              <a:gd name="connsiteX50" fmla="*/ 4583523 w 7516699"/>
              <a:gd name="connsiteY50" fmla="*/ 1647038 h 4797723"/>
              <a:gd name="connsiteX51" fmla="*/ 3810095 w 7516699"/>
              <a:gd name="connsiteY51" fmla="*/ 1198184 h 4797723"/>
              <a:gd name="connsiteX52" fmla="*/ 3481330 w 7516699"/>
              <a:gd name="connsiteY52" fmla="*/ 753553 h 4797723"/>
              <a:gd name="connsiteX53" fmla="*/ 3006983 w 7516699"/>
              <a:gd name="connsiteY53" fmla="*/ 0 h 4797723"/>
              <a:gd name="connsiteX54" fmla="*/ 2481439 w 7516699"/>
              <a:gd name="connsiteY54" fmla="*/ 1178879 h 4797723"/>
              <a:gd name="connsiteX55" fmla="*/ 2196369 w 7516699"/>
              <a:gd name="connsiteY55" fmla="*/ 1192355 h 4797723"/>
              <a:gd name="connsiteX56" fmla="*/ 1855045 w 7516699"/>
              <a:gd name="connsiteY56" fmla="*/ 1248319 h 4797723"/>
              <a:gd name="connsiteX57" fmla="*/ 1342219 w 7516699"/>
              <a:gd name="connsiteY57" fmla="*/ 1302392 h 4797723"/>
              <a:gd name="connsiteX58" fmla="*/ 786083 w 7516699"/>
              <a:gd name="connsiteY58" fmla="*/ 1280720 h 4797723"/>
              <a:gd name="connsiteX59" fmla="*/ 609197 w 7516699"/>
              <a:gd name="connsiteY59" fmla="*/ 1533911 h 4797723"/>
              <a:gd name="connsiteX60" fmla="*/ 521549 w 7516699"/>
              <a:gd name="connsiteY60" fmla="*/ 1514528 h 4797723"/>
              <a:gd name="connsiteX61" fmla="*/ 469535 w 7516699"/>
              <a:gd name="connsiteY61" fmla="*/ 1629081 h 4797723"/>
              <a:gd name="connsiteX62" fmla="*/ 67689 w 7516699"/>
              <a:gd name="connsiteY62" fmla="*/ 1410897 h 4797723"/>
              <a:gd name="connsiteX63" fmla="*/ 80874 w 7516699"/>
              <a:gd name="connsiteY63" fmla="*/ 1659072 h 4797723"/>
              <a:gd name="connsiteX64" fmla="*/ 0 w 7516699"/>
              <a:gd name="connsiteY64" fmla="*/ 1756218 h 4797723"/>
              <a:gd name="connsiteX65" fmla="*/ 6684 w 7516699"/>
              <a:gd name="connsiteY65" fmla="*/ 1966340 h 4797723"/>
              <a:gd name="connsiteX66" fmla="*/ 88013 w 7516699"/>
              <a:gd name="connsiteY66" fmla="*/ 1962634 h 4797723"/>
              <a:gd name="connsiteX67" fmla="*/ 321268 w 7516699"/>
              <a:gd name="connsiteY67" fmla="*/ 2023628 h 4797723"/>
              <a:gd name="connsiteX68" fmla="*/ 538922 w 7516699"/>
              <a:gd name="connsiteY68" fmla="*/ 2162680 h 4797723"/>
              <a:gd name="connsiteX69" fmla="*/ 478871 w 7516699"/>
              <a:gd name="connsiteY69" fmla="*/ 2312706 h 4797723"/>
              <a:gd name="connsiteX70" fmla="*/ 706270 w 7516699"/>
              <a:gd name="connsiteY70" fmla="*/ 2585803 h 4797723"/>
              <a:gd name="connsiteX0" fmla="*/ 706270 w 7516699"/>
              <a:gd name="connsiteY0" fmla="*/ 2585803 h 4797723"/>
              <a:gd name="connsiteX1" fmla="*/ 558688 w 7516699"/>
              <a:gd name="connsiteY1" fmla="*/ 2908356 h 4797723"/>
              <a:gd name="connsiteX2" fmla="*/ 1538411 w 7516699"/>
              <a:gd name="connsiteY2" fmla="*/ 3333143 h 4797723"/>
              <a:gd name="connsiteX3" fmla="*/ 1332155 w 7516699"/>
              <a:gd name="connsiteY3" fmla="*/ 3829418 h 4797723"/>
              <a:gd name="connsiteX4" fmla="*/ 1058996 w 7516699"/>
              <a:gd name="connsiteY4" fmla="*/ 4488703 h 4797723"/>
              <a:gd name="connsiteX5" fmla="*/ 1341288 w 7516699"/>
              <a:gd name="connsiteY5" fmla="*/ 4379410 h 4797723"/>
              <a:gd name="connsiteX6" fmla="*/ 1579557 w 7516699"/>
              <a:gd name="connsiteY6" fmla="*/ 4098229 h 4797723"/>
              <a:gd name="connsiteX7" fmla="*/ 1660021 w 7516699"/>
              <a:gd name="connsiteY7" fmla="*/ 4109333 h 4797723"/>
              <a:gd name="connsiteX8" fmla="*/ 1640138 w 7516699"/>
              <a:gd name="connsiteY8" fmla="*/ 4181888 h 4797723"/>
              <a:gd name="connsiteX9" fmla="*/ 1857276 w 7516699"/>
              <a:gd name="connsiteY9" fmla="*/ 4263720 h 4797723"/>
              <a:gd name="connsiteX10" fmla="*/ 2055747 w 7516699"/>
              <a:gd name="connsiteY10" fmla="*/ 4375591 h 4797723"/>
              <a:gd name="connsiteX11" fmla="*/ 2061279 w 7516699"/>
              <a:gd name="connsiteY11" fmla="*/ 4223535 h 4797723"/>
              <a:gd name="connsiteX12" fmla="*/ 2095040 w 7516699"/>
              <a:gd name="connsiteY12" fmla="*/ 4042819 h 4797723"/>
              <a:gd name="connsiteX13" fmla="*/ 2203527 w 7516699"/>
              <a:gd name="connsiteY13" fmla="*/ 3525522 h 4797723"/>
              <a:gd name="connsiteX14" fmla="*/ 3075029 w 7516699"/>
              <a:gd name="connsiteY14" fmla="*/ 4243395 h 4797723"/>
              <a:gd name="connsiteX15" fmla="*/ 3362859 w 7516699"/>
              <a:gd name="connsiteY15" fmla="*/ 4384687 h 4797723"/>
              <a:gd name="connsiteX16" fmla="*/ 3556794 w 7516699"/>
              <a:gd name="connsiteY16" fmla="*/ 4415868 h 4797723"/>
              <a:gd name="connsiteX17" fmla="*/ 3844608 w 7516699"/>
              <a:gd name="connsiteY17" fmla="*/ 4456308 h 4797723"/>
              <a:gd name="connsiteX18" fmla="*/ 4072214 w 7516699"/>
              <a:gd name="connsiteY18" fmla="*/ 4515190 h 4797723"/>
              <a:gd name="connsiteX19" fmla="*/ 4155652 w 7516699"/>
              <a:gd name="connsiteY19" fmla="*/ 4427347 h 4797723"/>
              <a:gd name="connsiteX20" fmla="*/ 4152915 w 7516699"/>
              <a:gd name="connsiteY20" fmla="*/ 4049368 h 4797723"/>
              <a:gd name="connsiteX21" fmla="*/ 4160024 w 7516699"/>
              <a:gd name="connsiteY21" fmla="*/ 3754996 h 4797723"/>
              <a:gd name="connsiteX22" fmla="*/ 4212683 w 7516699"/>
              <a:gd name="connsiteY22" fmla="*/ 3705604 h 4797723"/>
              <a:gd name="connsiteX23" fmla="*/ 4715546 w 7516699"/>
              <a:gd name="connsiteY23" fmla="*/ 4093340 h 4797723"/>
              <a:gd name="connsiteX24" fmla="*/ 4757706 w 7516699"/>
              <a:gd name="connsiteY24" fmla="*/ 4088581 h 4797723"/>
              <a:gd name="connsiteX25" fmla="*/ 5056752 w 7516699"/>
              <a:gd name="connsiteY25" fmla="*/ 4333873 h 4797723"/>
              <a:gd name="connsiteX26" fmla="*/ 5516628 w 7516699"/>
              <a:gd name="connsiteY26" fmla="*/ 4699537 h 4797723"/>
              <a:gd name="connsiteX27" fmla="*/ 5588723 w 7516699"/>
              <a:gd name="connsiteY27" fmla="*/ 4797723 h 4797723"/>
              <a:gd name="connsiteX28" fmla="*/ 5586181 w 7516699"/>
              <a:gd name="connsiteY28" fmla="*/ 4516511 h 4797723"/>
              <a:gd name="connsiteX29" fmla="*/ 5476194 w 7516699"/>
              <a:gd name="connsiteY29" fmla="*/ 4187526 h 4797723"/>
              <a:gd name="connsiteX30" fmla="*/ 5721849 w 7516699"/>
              <a:gd name="connsiteY30" fmla="*/ 4116632 h 4797723"/>
              <a:gd name="connsiteX31" fmla="*/ 6009582 w 7516699"/>
              <a:gd name="connsiteY31" fmla="*/ 4024376 h 4797723"/>
              <a:gd name="connsiteX32" fmla="*/ 6014684 w 7516699"/>
              <a:gd name="connsiteY32" fmla="*/ 3826972 h 4797723"/>
              <a:gd name="connsiteX33" fmla="*/ 6248548 w 7516699"/>
              <a:gd name="connsiteY33" fmla="*/ 3826156 h 4797723"/>
              <a:gd name="connsiteX34" fmla="*/ 6257806 w 7516699"/>
              <a:gd name="connsiteY34" fmla="*/ 3775573 h 4797723"/>
              <a:gd name="connsiteX35" fmla="*/ 6077669 w 7516699"/>
              <a:gd name="connsiteY35" fmla="*/ 3746415 h 4797723"/>
              <a:gd name="connsiteX36" fmla="*/ 6080969 w 7516699"/>
              <a:gd name="connsiteY36" fmla="*/ 3633473 h 4797723"/>
              <a:gd name="connsiteX37" fmla="*/ 6178277 w 7516699"/>
              <a:gd name="connsiteY37" fmla="*/ 3662754 h 4797723"/>
              <a:gd name="connsiteX38" fmla="*/ 6181091 w 7516699"/>
              <a:gd name="connsiteY38" fmla="*/ 3572997 h 4797723"/>
              <a:gd name="connsiteX39" fmla="*/ 6257508 w 7516699"/>
              <a:gd name="connsiteY39" fmla="*/ 3608137 h 4797723"/>
              <a:gd name="connsiteX40" fmla="*/ 6257597 w 7516699"/>
              <a:gd name="connsiteY40" fmla="*/ 3662224 h 4797723"/>
              <a:gd name="connsiteX41" fmla="*/ 6346669 w 7516699"/>
              <a:gd name="connsiteY41" fmla="*/ 3649111 h 4797723"/>
              <a:gd name="connsiteX42" fmla="*/ 6392998 w 7516699"/>
              <a:gd name="connsiteY42" fmla="*/ 3574976 h 4797723"/>
              <a:gd name="connsiteX43" fmla="*/ 6531553 w 7516699"/>
              <a:gd name="connsiteY43" fmla="*/ 3638314 h 4797723"/>
              <a:gd name="connsiteX44" fmla="*/ 6592728 w 7516699"/>
              <a:gd name="connsiteY44" fmla="*/ 3437990 h 4797723"/>
              <a:gd name="connsiteX45" fmla="*/ 6984705 w 7516699"/>
              <a:gd name="connsiteY45" fmla="*/ 3598517 h 4797723"/>
              <a:gd name="connsiteX46" fmla="*/ 7183898 w 7516699"/>
              <a:gd name="connsiteY46" fmla="*/ 3716423 h 4797723"/>
              <a:gd name="connsiteX47" fmla="*/ 7471196 w 7516699"/>
              <a:gd name="connsiteY47" fmla="*/ 3907073 h 4797723"/>
              <a:gd name="connsiteX48" fmla="*/ 7516699 w 7516699"/>
              <a:gd name="connsiteY48" fmla="*/ 3830436 h 4797723"/>
              <a:gd name="connsiteX49" fmla="*/ 6199820 w 7516699"/>
              <a:gd name="connsiteY49" fmla="*/ 2748192 h 4797723"/>
              <a:gd name="connsiteX50" fmla="*/ 4583523 w 7516699"/>
              <a:gd name="connsiteY50" fmla="*/ 1647038 h 4797723"/>
              <a:gd name="connsiteX51" fmla="*/ 3810095 w 7516699"/>
              <a:gd name="connsiteY51" fmla="*/ 1198184 h 4797723"/>
              <a:gd name="connsiteX52" fmla="*/ 3481330 w 7516699"/>
              <a:gd name="connsiteY52" fmla="*/ 753553 h 4797723"/>
              <a:gd name="connsiteX53" fmla="*/ 3006983 w 7516699"/>
              <a:gd name="connsiteY53" fmla="*/ 0 h 4797723"/>
              <a:gd name="connsiteX54" fmla="*/ 2481439 w 7516699"/>
              <a:gd name="connsiteY54" fmla="*/ 1178879 h 4797723"/>
              <a:gd name="connsiteX55" fmla="*/ 2196369 w 7516699"/>
              <a:gd name="connsiteY55" fmla="*/ 1192355 h 4797723"/>
              <a:gd name="connsiteX56" fmla="*/ 1855045 w 7516699"/>
              <a:gd name="connsiteY56" fmla="*/ 1248319 h 4797723"/>
              <a:gd name="connsiteX57" fmla="*/ 1342219 w 7516699"/>
              <a:gd name="connsiteY57" fmla="*/ 1302392 h 4797723"/>
              <a:gd name="connsiteX58" fmla="*/ 786083 w 7516699"/>
              <a:gd name="connsiteY58" fmla="*/ 1280720 h 4797723"/>
              <a:gd name="connsiteX59" fmla="*/ 609197 w 7516699"/>
              <a:gd name="connsiteY59" fmla="*/ 1533911 h 4797723"/>
              <a:gd name="connsiteX60" fmla="*/ 521549 w 7516699"/>
              <a:gd name="connsiteY60" fmla="*/ 1514528 h 4797723"/>
              <a:gd name="connsiteX61" fmla="*/ 469535 w 7516699"/>
              <a:gd name="connsiteY61" fmla="*/ 1629081 h 4797723"/>
              <a:gd name="connsiteX62" fmla="*/ 67689 w 7516699"/>
              <a:gd name="connsiteY62" fmla="*/ 1410897 h 4797723"/>
              <a:gd name="connsiteX63" fmla="*/ 80874 w 7516699"/>
              <a:gd name="connsiteY63" fmla="*/ 1659072 h 4797723"/>
              <a:gd name="connsiteX64" fmla="*/ 0 w 7516699"/>
              <a:gd name="connsiteY64" fmla="*/ 1756218 h 4797723"/>
              <a:gd name="connsiteX65" fmla="*/ 6684 w 7516699"/>
              <a:gd name="connsiteY65" fmla="*/ 1966340 h 4797723"/>
              <a:gd name="connsiteX66" fmla="*/ 88013 w 7516699"/>
              <a:gd name="connsiteY66" fmla="*/ 1962634 h 4797723"/>
              <a:gd name="connsiteX67" fmla="*/ 321268 w 7516699"/>
              <a:gd name="connsiteY67" fmla="*/ 2023628 h 4797723"/>
              <a:gd name="connsiteX68" fmla="*/ 538922 w 7516699"/>
              <a:gd name="connsiteY68" fmla="*/ 2162680 h 4797723"/>
              <a:gd name="connsiteX69" fmla="*/ 478871 w 7516699"/>
              <a:gd name="connsiteY69" fmla="*/ 2312706 h 4797723"/>
              <a:gd name="connsiteX70" fmla="*/ 706270 w 7516699"/>
              <a:gd name="connsiteY70" fmla="*/ 2585803 h 4797723"/>
              <a:gd name="connsiteX0" fmla="*/ 706270 w 7516699"/>
              <a:gd name="connsiteY0" fmla="*/ 2585803 h 4797723"/>
              <a:gd name="connsiteX1" fmla="*/ 558688 w 7516699"/>
              <a:gd name="connsiteY1" fmla="*/ 2908356 h 4797723"/>
              <a:gd name="connsiteX2" fmla="*/ 1538411 w 7516699"/>
              <a:gd name="connsiteY2" fmla="*/ 3333143 h 4797723"/>
              <a:gd name="connsiteX3" fmla="*/ 1332155 w 7516699"/>
              <a:gd name="connsiteY3" fmla="*/ 3829418 h 4797723"/>
              <a:gd name="connsiteX4" fmla="*/ 1058996 w 7516699"/>
              <a:gd name="connsiteY4" fmla="*/ 4488703 h 4797723"/>
              <a:gd name="connsiteX5" fmla="*/ 1341288 w 7516699"/>
              <a:gd name="connsiteY5" fmla="*/ 4379410 h 4797723"/>
              <a:gd name="connsiteX6" fmla="*/ 1579557 w 7516699"/>
              <a:gd name="connsiteY6" fmla="*/ 4098229 h 4797723"/>
              <a:gd name="connsiteX7" fmla="*/ 1660021 w 7516699"/>
              <a:gd name="connsiteY7" fmla="*/ 4109333 h 4797723"/>
              <a:gd name="connsiteX8" fmla="*/ 1640138 w 7516699"/>
              <a:gd name="connsiteY8" fmla="*/ 4181888 h 4797723"/>
              <a:gd name="connsiteX9" fmla="*/ 1857276 w 7516699"/>
              <a:gd name="connsiteY9" fmla="*/ 4263720 h 4797723"/>
              <a:gd name="connsiteX10" fmla="*/ 2055747 w 7516699"/>
              <a:gd name="connsiteY10" fmla="*/ 4375591 h 4797723"/>
              <a:gd name="connsiteX11" fmla="*/ 2061279 w 7516699"/>
              <a:gd name="connsiteY11" fmla="*/ 4223535 h 4797723"/>
              <a:gd name="connsiteX12" fmla="*/ 2095040 w 7516699"/>
              <a:gd name="connsiteY12" fmla="*/ 4042819 h 4797723"/>
              <a:gd name="connsiteX13" fmla="*/ 2203527 w 7516699"/>
              <a:gd name="connsiteY13" fmla="*/ 3525522 h 4797723"/>
              <a:gd name="connsiteX14" fmla="*/ 3075029 w 7516699"/>
              <a:gd name="connsiteY14" fmla="*/ 4243395 h 4797723"/>
              <a:gd name="connsiteX15" fmla="*/ 3362859 w 7516699"/>
              <a:gd name="connsiteY15" fmla="*/ 4384687 h 4797723"/>
              <a:gd name="connsiteX16" fmla="*/ 3556794 w 7516699"/>
              <a:gd name="connsiteY16" fmla="*/ 4415868 h 4797723"/>
              <a:gd name="connsiteX17" fmla="*/ 3844608 w 7516699"/>
              <a:gd name="connsiteY17" fmla="*/ 4456308 h 4797723"/>
              <a:gd name="connsiteX18" fmla="*/ 4072214 w 7516699"/>
              <a:gd name="connsiteY18" fmla="*/ 4515190 h 4797723"/>
              <a:gd name="connsiteX19" fmla="*/ 4155652 w 7516699"/>
              <a:gd name="connsiteY19" fmla="*/ 4427347 h 4797723"/>
              <a:gd name="connsiteX20" fmla="*/ 4152915 w 7516699"/>
              <a:gd name="connsiteY20" fmla="*/ 4049368 h 4797723"/>
              <a:gd name="connsiteX21" fmla="*/ 4160024 w 7516699"/>
              <a:gd name="connsiteY21" fmla="*/ 3754996 h 4797723"/>
              <a:gd name="connsiteX22" fmla="*/ 4212683 w 7516699"/>
              <a:gd name="connsiteY22" fmla="*/ 3705604 h 4797723"/>
              <a:gd name="connsiteX23" fmla="*/ 4715546 w 7516699"/>
              <a:gd name="connsiteY23" fmla="*/ 4093340 h 4797723"/>
              <a:gd name="connsiteX24" fmla="*/ 4757706 w 7516699"/>
              <a:gd name="connsiteY24" fmla="*/ 4088581 h 4797723"/>
              <a:gd name="connsiteX25" fmla="*/ 5056752 w 7516699"/>
              <a:gd name="connsiteY25" fmla="*/ 4333873 h 4797723"/>
              <a:gd name="connsiteX26" fmla="*/ 5516628 w 7516699"/>
              <a:gd name="connsiteY26" fmla="*/ 4699537 h 4797723"/>
              <a:gd name="connsiteX27" fmla="*/ 5588723 w 7516699"/>
              <a:gd name="connsiteY27" fmla="*/ 4797723 h 4797723"/>
              <a:gd name="connsiteX28" fmla="*/ 5586181 w 7516699"/>
              <a:gd name="connsiteY28" fmla="*/ 4516511 h 4797723"/>
              <a:gd name="connsiteX29" fmla="*/ 5476194 w 7516699"/>
              <a:gd name="connsiteY29" fmla="*/ 4187526 h 4797723"/>
              <a:gd name="connsiteX30" fmla="*/ 5721849 w 7516699"/>
              <a:gd name="connsiteY30" fmla="*/ 4116632 h 4797723"/>
              <a:gd name="connsiteX31" fmla="*/ 6009582 w 7516699"/>
              <a:gd name="connsiteY31" fmla="*/ 4024376 h 4797723"/>
              <a:gd name="connsiteX32" fmla="*/ 6014684 w 7516699"/>
              <a:gd name="connsiteY32" fmla="*/ 3826972 h 4797723"/>
              <a:gd name="connsiteX33" fmla="*/ 6248548 w 7516699"/>
              <a:gd name="connsiteY33" fmla="*/ 3826156 h 4797723"/>
              <a:gd name="connsiteX34" fmla="*/ 6257806 w 7516699"/>
              <a:gd name="connsiteY34" fmla="*/ 3775573 h 4797723"/>
              <a:gd name="connsiteX35" fmla="*/ 6066584 w 7516699"/>
              <a:gd name="connsiteY35" fmla="*/ 3742721 h 4797723"/>
              <a:gd name="connsiteX36" fmla="*/ 6080969 w 7516699"/>
              <a:gd name="connsiteY36" fmla="*/ 3633473 h 4797723"/>
              <a:gd name="connsiteX37" fmla="*/ 6178277 w 7516699"/>
              <a:gd name="connsiteY37" fmla="*/ 3662754 h 4797723"/>
              <a:gd name="connsiteX38" fmla="*/ 6181091 w 7516699"/>
              <a:gd name="connsiteY38" fmla="*/ 3572997 h 4797723"/>
              <a:gd name="connsiteX39" fmla="*/ 6257508 w 7516699"/>
              <a:gd name="connsiteY39" fmla="*/ 3608137 h 4797723"/>
              <a:gd name="connsiteX40" fmla="*/ 6257597 w 7516699"/>
              <a:gd name="connsiteY40" fmla="*/ 3662224 h 4797723"/>
              <a:gd name="connsiteX41" fmla="*/ 6346669 w 7516699"/>
              <a:gd name="connsiteY41" fmla="*/ 3649111 h 4797723"/>
              <a:gd name="connsiteX42" fmla="*/ 6392998 w 7516699"/>
              <a:gd name="connsiteY42" fmla="*/ 3574976 h 4797723"/>
              <a:gd name="connsiteX43" fmla="*/ 6531553 w 7516699"/>
              <a:gd name="connsiteY43" fmla="*/ 3638314 h 4797723"/>
              <a:gd name="connsiteX44" fmla="*/ 6592728 w 7516699"/>
              <a:gd name="connsiteY44" fmla="*/ 3437990 h 4797723"/>
              <a:gd name="connsiteX45" fmla="*/ 6984705 w 7516699"/>
              <a:gd name="connsiteY45" fmla="*/ 3598517 h 4797723"/>
              <a:gd name="connsiteX46" fmla="*/ 7183898 w 7516699"/>
              <a:gd name="connsiteY46" fmla="*/ 3716423 h 4797723"/>
              <a:gd name="connsiteX47" fmla="*/ 7471196 w 7516699"/>
              <a:gd name="connsiteY47" fmla="*/ 3907073 h 4797723"/>
              <a:gd name="connsiteX48" fmla="*/ 7516699 w 7516699"/>
              <a:gd name="connsiteY48" fmla="*/ 3830436 h 4797723"/>
              <a:gd name="connsiteX49" fmla="*/ 6199820 w 7516699"/>
              <a:gd name="connsiteY49" fmla="*/ 2748192 h 4797723"/>
              <a:gd name="connsiteX50" fmla="*/ 4583523 w 7516699"/>
              <a:gd name="connsiteY50" fmla="*/ 1647038 h 4797723"/>
              <a:gd name="connsiteX51" fmla="*/ 3810095 w 7516699"/>
              <a:gd name="connsiteY51" fmla="*/ 1198184 h 4797723"/>
              <a:gd name="connsiteX52" fmla="*/ 3481330 w 7516699"/>
              <a:gd name="connsiteY52" fmla="*/ 753553 h 4797723"/>
              <a:gd name="connsiteX53" fmla="*/ 3006983 w 7516699"/>
              <a:gd name="connsiteY53" fmla="*/ 0 h 4797723"/>
              <a:gd name="connsiteX54" fmla="*/ 2481439 w 7516699"/>
              <a:gd name="connsiteY54" fmla="*/ 1178879 h 4797723"/>
              <a:gd name="connsiteX55" fmla="*/ 2196369 w 7516699"/>
              <a:gd name="connsiteY55" fmla="*/ 1192355 h 4797723"/>
              <a:gd name="connsiteX56" fmla="*/ 1855045 w 7516699"/>
              <a:gd name="connsiteY56" fmla="*/ 1248319 h 4797723"/>
              <a:gd name="connsiteX57" fmla="*/ 1342219 w 7516699"/>
              <a:gd name="connsiteY57" fmla="*/ 1302392 h 4797723"/>
              <a:gd name="connsiteX58" fmla="*/ 786083 w 7516699"/>
              <a:gd name="connsiteY58" fmla="*/ 1280720 h 4797723"/>
              <a:gd name="connsiteX59" fmla="*/ 609197 w 7516699"/>
              <a:gd name="connsiteY59" fmla="*/ 1533911 h 4797723"/>
              <a:gd name="connsiteX60" fmla="*/ 521549 w 7516699"/>
              <a:gd name="connsiteY60" fmla="*/ 1514528 h 4797723"/>
              <a:gd name="connsiteX61" fmla="*/ 469535 w 7516699"/>
              <a:gd name="connsiteY61" fmla="*/ 1629081 h 4797723"/>
              <a:gd name="connsiteX62" fmla="*/ 67689 w 7516699"/>
              <a:gd name="connsiteY62" fmla="*/ 1410897 h 4797723"/>
              <a:gd name="connsiteX63" fmla="*/ 80874 w 7516699"/>
              <a:gd name="connsiteY63" fmla="*/ 1659072 h 4797723"/>
              <a:gd name="connsiteX64" fmla="*/ 0 w 7516699"/>
              <a:gd name="connsiteY64" fmla="*/ 1756218 h 4797723"/>
              <a:gd name="connsiteX65" fmla="*/ 6684 w 7516699"/>
              <a:gd name="connsiteY65" fmla="*/ 1966340 h 4797723"/>
              <a:gd name="connsiteX66" fmla="*/ 88013 w 7516699"/>
              <a:gd name="connsiteY66" fmla="*/ 1962634 h 4797723"/>
              <a:gd name="connsiteX67" fmla="*/ 321268 w 7516699"/>
              <a:gd name="connsiteY67" fmla="*/ 2023628 h 4797723"/>
              <a:gd name="connsiteX68" fmla="*/ 538922 w 7516699"/>
              <a:gd name="connsiteY68" fmla="*/ 2162680 h 4797723"/>
              <a:gd name="connsiteX69" fmla="*/ 478871 w 7516699"/>
              <a:gd name="connsiteY69" fmla="*/ 2312706 h 4797723"/>
              <a:gd name="connsiteX70" fmla="*/ 706270 w 7516699"/>
              <a:gd name="connsiteY70" fmla="*/ 2585803 h 4797723"/>
              <a:gd name="connsiteX0" fmla="*/ 706270 w 7516699"/>
              <a:gd name="connsiteY0" fmla="*/ 2585803 h 4797723"/>
              <a:gd name="connsiteX1" fmla="*/ 558688 w 7516699"/>
              <a:gd name="connsiteY1" fmla="*/ 2908356 h 4797723"/>
              <a:gd name="connsiteX2" fmla="*/ 1538411 w 7516699"/>
              <a:gd name="connsiteY2" fmla="*/ 3333143 h 4797723"/>
              <a:gd name="connsiteX3" fmla="*/ 1332155 w 7516699"/>
              <a:gd name="connsiteY3" fmla="*/ 3829418 h 4797723"/>
              <a:gd name="connsiteX4" fmla="*/ 1058996 w 7516699"/>
              <a:gd name="connsiteY4" fmla="*/ 4488703 h 4797723"/>
              <a:gd name="connsiteX5" fmla="*/ 1341288 w 7516699"/>
              <a:gd name="connsiteY5" fmla="*/ 4379410 h 4797723"/>
              <a:gd name="connsiteX6" fmla="*/ 1579557 w 7516699"/>
              <a:gd name="connsiteY6" fmla="*/ 4098229 h 4797723"/>
              <a:gd name="connsiteX7" fmla="*/ 1660021 w 7516699"/>
              <a:gd name="connsiteY7" fmla="*/ 4109333 h 4797723"/>
              <a:gd name="connsiteX8" fmla="*/ 1640138 w 7516699"/>
              <a:gd name="connsiteY8" fmla="*/ 4181888 h 4797723"/>
              <a:gd name="connsiteX9" fmla="*/ 1857276 w 7516699"/>
              <a:gd name="connsiteY9" fmla="*/ 4263720 h 4797723"/>
              <a:gd name="connsiteX10" fmla="*/ 2055747 w 7516699"/>
              <a:gd name="connsiteY10" fmla="*/ 4375591 h 4797723"/>
              <a:gd name="connsiteX11" fmla="*/ 2061279 w 7516699"/>
              <a:gd name="connsiteY11" fmla="*/ 4223535 h 4797723"/>
              <a:gd name="connsiteX12" fmla="*/ 2095040 w 7516699"/>
              <a:gd name="connsiteY12" fmla="*/ 4042819 h 4797723"/>
              <a:gd name="connsiteX13" fmla="*/ 2203527 w 7516699"/>
              <a:gd name="connsiteY13" fmla="*/ 3525522 h 4797723"/>
              <a:gd name="connsiteX14" fmla="*/ 3075029 w 7516699"/>
              <a:gd name="connsiteY14" fmla="*/ 4243395 h 4797723"/>
              <a:gd name="connsiteX15" fmla="*/ 3362859 w 7516699"/>
              <a:gd name="connsiteY15" fmla="*/ 4384687 h 4797723"/>
              <a:gd name="connsiteX16" fmla="*/ 3556794 w 7516699"/>
              <a:gd name="connsiteY16" fmla="*/ 4415868 h 4797723"/>
              <a:gd name="connsiteX17" fmla="*/ 3844608 w 7516699"/>
              <a:gd name="connsiteY17" fmla="*/ 4456308 h 4797723"/>
              <a:gd name="connsiteX18" fmla="*/ 4072214 w 7516699"/>
              <a:gd name="connsiteY18" fmla="*/ 4515190 h 4797723"/>
              <a:gd name="connsiteX19" fmla="*/ 4155652 w 7516699"/>
              <a:gd name="connsiteY19" fmla="*/ 4427347 h 4797723"/>
              <a:gd name="connsiteX20" fmla="*/ 4152915 w 7516699"/>
              <a:gd name="connsiteY20" fmla="*/ 4049368 h 4797723"/>
              <a:gd name="connsiteX21" fmla="*/ 4160024 w 7516699"/>
              <a:gd name="connsiteY21" fmla="*/ 3754996 h 4797723"/>
              <a:gd name="connsiteX22" fmla="*/ 4212683 w 7516699"/>
              <a:gd name="connsiteY22" fmla="*/ 3705604 h 4797723"/>
              <a:gd name="connsiteX23" fmla="*/ 4715546 w 7516699"/>
              <a:gd name="connsiteY23" fmla="*/ 4093340 h 4797723"/>
              <a:gd name="connsiteX24" fmla="*/ 4757706 w 7516699"/>
              <a:gd name="connsiteY24" fmla="*/ 4088581 h 4797723"/>
              <a:gd name="connsiteX25" fmla="*/ 5056752 w 7516699"/>
              <a:gd name="connsiteY25" fmla="*/ 4333873 h 4797723"/>
              <a:gd name="connsiteX26" fmla="*/ 5516628 w 7516699"/>
              <a:gd name="connsiteY26" fmla="*/ 4699537 h 4797723"/>
              <a:gd name="connsiteX27" fmla="*/ 5588723 w 7516699"/>
              <a:gd name="connsiteY27" fmla="*/ 4797723 h 4797723"/>
              <a:gd name="connsiteX28" fmla="*/ 5586181 w 7516699"/>
              <a:gd name="connsiteY28" fmla="*/ 4516511 h 4797723"/>
              <a:gd name="connsiteX29" fmla="*/ 5476194 w 7516699"/>
              <a:gd name="connsiteY29" fmla="*/ 4187526 h 4797723"/>
              <a:gd name="connsiteX30" fmla="*/ 5721849 w 7516699"/>
              <a:gd name="connsiteY30" fmla="*/ 4116632 h 4797723"/>
              <a:gd name="connsiteX31" fmla="*/ 6009582 w 7516699"/>
              <a:gd name="connsiteY31" fmla="*/ 4024376 h 4797723"/>
              <a:gd name="connsiteX32" fmla="*/ 6014684 w 7516699"/>
              <a:gd name="connsiteY32" fmla="*/ 3826972 h 4797723"/>
              <a:gd name="connsiteX33" fmla="*/ 6248548 w 7516699"/>
              <a:gd name="connsiteY33" fmla="*/ 3826156 h 4797723"/>
              <a:gd name="connsiteX34" fmla="*/ 6257806 w 7516699"/>
              <a:gd name="connsiteY34" fmla="*/ 3775573 h 4797723"/>
              <a:gd name="connsiteX35" fmla="*/ 6066584 w 7516699"/>
              <a:gd name="connsiteY35" fmla="*/ 3742721 h 4797723"/>
              <a:gd name="connsiteX36" fmla="*/ 6080969 w 7516699"/>
              <a:gd name="connsiteY36" fmla="*/ 3633473 h 4797723"/>
              <a:gd name="connsiteX37" fmla="*/ 6159803 w 7516699"/>
              <a:gd name="connsiteY37" fmla="*/ 3655365 h 4797723"/>
              <a:gd name="connsiteX38" fmla="*/ 6181091 w 7516699"/>
              <a:gd name="connsiteY38" fmla="*/ 3572997 h 4797723"/>
              <a:gd name="connsiteX39" fmla="*/ 6257508 w 7516699"/>
              <a:gd name="connsiteY39" fmla="*/ 3608137 h 4797723"/>
              <a:gd name="connsiteX40" fmla="*/ 6257597 w 7516699"/>
              <a:gd name="connsiteY40" fmla="*/ 3662224 h 4797723"/>
              <a:gd name="connsiteX41" fmla="*/ 6346669 w 7516699"/>
              <a:gd name="connsiteY41" fmla="*/ 3649111 h 4797723"/>
              <a:gd name="connsiteX42" fmla="*/ 6392998 w 7516699"/>
              <a:gd name="connsiteY42" fmla="*/ 3574976 h 4797723"/>
              <a:gd name="connsiteX43" fmla="*/ 6531553 w 7516699"/>
              <a:gd name="connsiteY43" fmla="*/ 3638314 h 4797723"/>
              <a:gd name="connsiteX44" fmla="*/ 6592728 w 7516699"/>
              <a:gd name="connsiteY44" fmla="*/ 3437990 h 4797723"/>
              <a:gd name="connsiteX45" fmla="*/ 6984705 w 7516699"/>
              <a:gd name="connsiteY45" fmla="*/ 3598517 h 4797723"/>
              <a:gd name="connsiteX46" fmla="*/ 7183898 w 7516699"/>
              <a:gd name="connsiteY46" fmla="*/ 3716423 h 4797723"/>
              <a:gd name="connsiteX47" fmla="*/ 7471196 w 7516699"/>
              <a:gd name="connsiteY47" fmla="*/ 3907073 h 4797723"/>
              <a:gd name="connsiteX48" fmla="*/ 7516699 w 7516699"/>
              <a:gd name="connsiteY48" fmla="*/ 3830436 h 4797723"/>
              <a:gd name="connsiteX49" fmla="*/ 6199820 w 7516699"/>
              <a:gd name="connsiteY49" fmla="*/ 2748192 h 4797723"/>
              <a:gd name="connsiteX50" fmla="*/ 4583523 w 7516699"/>
              <a:gd name="connsiteY50" fmla="*/ 1647038 h 4797723"/>
              <a:gd name="connsiteX51" fmla="*/ 3810095 w 7516699"/>
              <a:gd name="connsiteY51" fmla="*/ 1198184 h 4797723"/>
              <a:gd name="connsiteX52" fmla="*/ 3481330 w 7516699"/>
              <a:gd name="connsiteY52" fmla="*/ 753553 h 4797723"/>
              <a:gd name="connsiteX53" fmla="*/ 3006983 w 7516699"/>
              <a:gd name="connsiteY53" fmla="*/ 0 h 4797723"/>
              <a:gd name="connsiteX54" fmla="*/ 2481439 w 7516699"/>
              <a:gd name="connsiteY54" fmla="*/ 1178879 h 4797723"/>
              <a:gd name="connsiteX55" fmla="*/ 2196369 w 7516699"/>
              <a:gd name="connsiteY55" fmla="*/ 1192355 h 4797723"/>
              <a:gd name="connsiteX56" fmla="*/ 1855045 w 7516699"/>
              <a:gd name="connsiteY56" fmla="*/ 1248319 h 4797723"/>
              <a:gd name="connsiteX57" fmla="*/ 1342219 w 7516699"/>
              <a:gd name="connsiteY57" fmla="*/ 1302392 h 4797723"/>
              <a:gd name="connsiteX58" fmla="*/ 786083 w 7516699"/>
              <a:gd name="connsiteY58" fmla="*/ 1280720 h 4797723"/>
              <a:gd name="connsiteX59" fmla="*/ 609197 w 7516699"/>
              <a:gd name="connsiteY59" fmla="*/ 1533911 h 4797723"/>
              <a:gd name="connsiteX60" fmla="*/ 521549 w 7516699"/>
              <a:gd name="connsiteY60" fmla="*/ 1514528 h 4797723"/>
              <a:gd name="connsiteX61" fmla="*/ 469535 w 7516699"/>
              <a:gd name="connsiteY61" fmla="*/ 1629081 h 4797723"/>
              <a:gd name="connsiteX62" fmla="*/ 67689 w 7516699"/>
              <a:gd name="connsiteY62" fmla="*/ 1410897 h 4797723"/>
              <a:gd name="connsiteX63" fmla="*/ 80874 w 7516699"/>
              <a:gd name="connsiteY63" fmla="*/ 1659072 h 4797723"/>
              <a:gd name="connsiteX64" fmla="*/ 0 w 7516699"/>
              <a:gd name="connsiteY64" fmla="*/ 1756218 h 4797723"/>
              <a:gd name="connsiteX65" fmla="*/ 6684 w 7516699"/>
              <a:gd name="connsiteY65" fmla="*/ 1966340 h 4797723"/>
              <a:gd name="connsiteX66" fmla="*/ 88013 w 7516699"/>
              <a:gd name="connsiteY66" fmla="*/ 1962634 h 4797723"/>
              <a:gd name="connsiteX67" fmla="*/ 321268 w 7516699"/>
              <a:gd name="connsiteY67" fmla="*/ 2023628 h 4797723"/>
              <a:gd name="connsiteX68" fmla="*/ 538922 w 7516699"/>
              <a:gd name="connsiteY68" fmla="*/ 2162680 h 4797723"/>
              <a:gd name="connsiteX69" fmla="*/ 478871 w 7516699"/>
              <a:gd name="connsiteY69" fmla="*/ 2312706 h 4797723"/>
              <a:gd name="connsiteX70" fmla="*/ 706270 w 7516699"/>
              <a:gd name="connsiteY70" fmla="*/ 2585803 h 4797723"/>
              <a:gd name="connsiteX0" fmla="*/ 706270 w 7516699"/>
              <a:gd name="connsiteY0" fmla="*/ 2585803 h 4797723"/>
              <a:gd name="connsiteX1" fmla="*/ 558688 w 7516699"/>
              <a:gd name="connsiteY1" fmla="*/ 2908356 h 4797723"/>
              <a:gd name="connsiteX2" fmla="*/ 1538411 w 7516699"/>
              <a:gd name="connsiteY2" fmla="*/ 3333143 h 4797723"/>
              <a:gd name="connsiteX3" fmla="*/ 1332155 w 7516699"/>
              <a:gd name="connsiteY3" fmla="*/ 3829418 h 4797723"/>
              <a:gd name="connsiteX4" fmla="*/ 1058996 w 7516699"/>
              <a:gd name="connsiteY4" fmla="*/ 4488703 h 4797723"/>
              <a:gd name="connsiteX5" fmla="*/ 1341288 w 7516699"/>
              <a:gd name="connsiteY5" fmla="*/ 4379410 h 4797723"/>
              <a:gd name="connsiteX6" fmla="*/ 1579557 w 7516699"/>
              <a:gd name="connsiteY6" fmla="*/ 4098229 h 4797723"/>
              <a:gd name="connsiteX7" fmla="*/ 1660021 w 7516699"/>
              <a:gd name="connsiteY7" fmla="*/ 4109333 h 4797723"/>
              <a:gd name="connsiteX8" fmla="*/ 1640138 w 7516699"/>
              <a:gd name="connsiteY8" fmla="*/ 4181888 h 4797723"/>
              <a:gd name="connsiteX9" fmla="*/ 1857276 w 7516699"/>
              <a:gd name="connsiteY9" fmla="*/ 4263720 h 4797723"/>
              <a:gd name="connsiteX10" fmla="*/ 2055747 w 7516699"/>
              <a:gd name="connsiteY10" fmla="*/ 4375591 h 4797723"/>
              <a:gd name="connsiteX11" fmla="*/ 2061279 w 7516699"/>
              <a:gd name="connsiteY11" fmla="*/ 4223535 h 4797723"/>
              <a:gd name="connsiteX12" fmla="*/ 2095040 w 7516699"/>
              <a:gd name="connsiteY12" fmla="*/ 4042819 h 4797723"/>
              <a:gd name="connsiteX13" fmla="*/ 2203527 w 7516699"/>
              <a:gd name="connsiteY13" fmla="*/ 3525522 h 4797723"/>
              <a:gd name="connsiteX14" fmla="*/ 3075029 w 7516699"/>
              <a:gd name="connsiteY14" fmla="*/ 4243395 h 4797723"/>
              <a:gd name="connsiteX15" fmla="*/ 3362859 w 7516699"/>
              <a:gd name="connsiteY15" fmla="*/ 4384687 h 4797723"/>
              <a:gd name="connsiteX16" fmla="*/ 3556794 w 7516699"/>
              <a:gd name="connsiteY16" fmla="*/ 4415868 h 4797723"/>
              <a:gd name="connsiteX17" fmla="*/ 3844608 w 7516699"/>
              <a:gd name="connsiteY17" fmla="*/ 4456308 h 4797723"/>
              <a:gd name="connsiteX18" fmla="*/ 4072214 w 7516699"/>
              <a:gd name="connsiteY18" fmla="*/ 4515190 h 4797723"/>
              <a:gd name="connsiteX19" fmla="*/ 4155652 w 7516699"/>
              <a:gd name="connsiteY19" fmla="*/ 4427347 h 4797723"/>
              <a:gd name="connsiteX20" fmla="*/ 4152915 w 7516699"/>
              <a:gd name="connsiteY20" fmla="*/ 4049368 h 4797723"/>
              <a:gd name="connsiteX21" fmla="*/ 4160024 w 7516699"/>
              <a:gd name="connsiteY21" fmla="*/ 3754996 h 4797723"/>
              <a:gd name="connsiteX22" fmla="*/ 4212683 w 7516699"/>
              <a:gd name="connsiteY22" fmla="*/ 3705604 h 4797723"/>
              <a:gd name="connsiteX23" fmla="*/ 4715546 w 7516699"/>
              <a:gd name="connsiteY23" fmla="*/ 4093340 h 4797723"/>
              <a:gd name="connsiteX24" fmla="*/ 4757706 w 7516699"/>
              <a:gd name="connsiteY24" fmla="*/ 4088581 h 4797723"/>
              <a:gd name="connsiteX25" fmla="*/ 5056752 w 7516699"/>
              <a:gd name="connsiteY25" fmla="*/ 4333873 h 4797723"/>
              <a:gd name="connsiteX26" fmla="*/ 5516628 w 7516699"/>
              <a:gd name="connsiteY26" fmla="*/ 4699537 h 4797723"/>
              <a:gd name="connsiteX27" fmla="*/ 5588723 w 7516699"/>
              <a:gd name="connsiteY27" fmla="*/ 4797723 h 4797723"/>
              <a:gd name="connsiteX28" fmla="*/ 5586181 w 7516699"/>
              <a:gd name="connsiteY28" fmla="*/ 4516511 h 4797723"/>
              <a:gd name="connsiteX29" fmla="*/ 5476194 w 7516699"/>
              <a:gd name="connsiteY29" fmla="*/ 4187526 h 4797723"/>
              <a:gd name="connsiteX30" fmla="*/ 5721849 w 7516699"/>
              <a:gd name="connsiteY30" fmla="*/ 4116632 h 4797723"/>
              <a:gd name="connsiteX31" fmla="*/ 6009582 w 7516699"/>
              <a:gd name="connsiteY31" fmla="*/ 4024376 h 4797723"/>
              <a:gd name="connsiteX32" fmla="*/ 6014684 w 7516699"/>
              <a:gd name="connsiteY32" fmla="*/ 3826972 h 4797723"/>
              <a:gd name="connsiteX33" fmla="*/ 6248548 w 7516699"/>
              <a:gd name="connsiteY33" fmla="*/ 3826156 h 4797723"/>
              <a:gd name="connsiteX34" fmla="*/ 6257806 w 7516699"/>
              <a:gd name="connsiteY34" fmla="*/ 3775573 h 4797723"/>
              <a:gd name="connsiteX35" fmla="*/ 6066584 w 7516699"/>
              <a:gd name="connsiteY35" fmla="*/ 3742721 h 4797723"/>
              <a:gd name="connsiteX36" fmla="*/ 6080969 w 7516699"/>
              <a:gd name="connsiteY36" fmla="*/ 3633473 h 4797723"/>
              <a:gd name="connsiteX37" fmla="*/ 6159803 w 7516699"/>
              <a:gd name="connsiteY37" fmla="*/ 3655365 h 4797723"/>
              <a:gd name="connsiteX38" fmla="*/ 6181091 w 7516699"/>
              <a:gd name="connsiteY38" fmla="*/ 3572997 h 4797723"/>
              <a:gd name="connsiteX39" fmla="*/ 6227951 w 7516699"/>
              <a:gd name="connsiteY39" fmla="*/ 3589663 h 4797723"/>
              <a:gd name="connsiteX40" fmla="*/ 6257597 w 7516699"/>
              <a:gd name="connsiteY40" fmla="*/ 3662224 h 4797723"/>
              <a:gd name="connsiteX41" fmla="*/ 6346669 w 7516699"/>
              <a:gd name="connsiteY41" fmla="*/ 3649111 h 4797723"/>
              <a:gd name="connsiteX42" fmla="*/ 6392998 w 7516699"/>
              <a:gd name="connsiteY42" fmla="*/ 3574976 h 4797723"/>
              <a:gd name="connsiteX43" fmla="*/ 6531553 w 7516699"/>
              <a:gd name="connsiteY43" fmla="*/ 3638314 h 4797723"/>
              <a:gd name="connsiteX44" fmla="*/ 6592728 w 7516699"/>
              <a:gd name="connsiteY44" fmla="*/ 3437990 h 4797723"/>
              <a:gd name="connsiteX45" fmla="*/ 6984705 w 7516699"/>
              <a:gd name="connsiteY45" fmla="*/ 3598517 h 4797723"/>
              <a:gd name="connsiteX46" fmla="*/ 7183898 w 7516699"/>
              <a:gd name="connsiteY46" fmla="*/ 3716423 h 4797723"/>
              <a:gd name="connsiteX47" fmla="*/ 7471196 w 7516699"/>
              <a:gd name="connsiteY47" fmla="*/ 3907073 h 4797723"/>
              <a:gd name="connsiteX48" fmla="*/ 7516699 w 7516699"/>
              <a:gd name="connsiteY48" fmla="*/ 3830436 h 4797723"/>
              <a:gd name="connsiteX49" fmla="*/ 6199820 w 7516699"/>
              <a:gd name="connsiteY49" fmla="*/ 2748192 h 4797723"/>
              <a:gd name="connsiteX50" fmla="*/ 4583523 w 7516699"/>
              <a:gd name="connsiteY50" fmla="*/ 1647038 h 4797723"/>
              <a:gd name="connsiteX51" fmla="*/ 3810095 w 7516699"/>
              <a:gd name="connsiteY51" fmla="*/ 1198184 h 4797723"/>
              <a:gd name="connsiteX52" fmla="*/ 3481330 w 7516699"/>
              <a:gd name="connsiteY52" fmla="*/ 753553 h 4797723"/>
              <a:gd name="connsiteX53" fmla="*/ 3006983 w 7516699"/>
              <a:gd name="connsiteY53" fmla="*/ 0 h 4797723"/>
              <a:gd name="connsiteX54" fmla="*/ 2481439 w 7516699"/>
              <a:gd name="connsiteY54" fmla="*/ 1178879 h 4797723"/>
              <a:gd name="connsiteX55" fmla="*/ 2196369 w 7516699"/>
              <a:gd name="connsiteY55" fmla="*/ 1192355 h 4797723"/>
              <a:gd name="connsiteX56" fmla="*/ 1855045 w 7516699"/>
              <a:gd name="connsiteY56" fmla="*/ 1248319 h 4797723"/>
              <a:gd name="connsiteX57" fmla="*/ 1342219 w 7516699"/>
              <a:gd name="connsiteY57" fmla="*/ 1302392 h 4797723"/>
              <a:gd name="connsiteX58" fmla="*/ 786083 w 7516699"/>
              <a:gd name="connsiteY58" fmla="*/ 1280720 h 4797723"/>
              <a:gd name="connsiteX59" fmla="*/ 609197 w 7516699"/>
              <a:gd name="connsiteY59" fmla="*/ 1533911 h 4797723"/>
              <a:gd name="connsiteX60" fmla="*/ 521549 w 7516699"/>
              <a:gd name="connsiteY60" fmla="*/ 1514528 h 4797723"/>
              <a:gd name="connsiteX61" fmla="*/ 469535 w 7516699"/>
              <a:gd name="connsiteY61" fmla="*/ 1629081 h 4797723"/>
              <a:gd name="connsiteX62" fmla="*/ 67689 w 7516699"/>
              <a:gd name="connsiteY62" fmla="*/ 1410897 h 4797723"/>
              <a:gd name="connsiteX63" fmla="*/ 80874 w 7516699"/>
              <a:gd name="connsiteY63" fmla="*/ 1659072 h 4797723"/>
              <a:gd name="connsiteX64" fmla="*/ 0 w 7516699"/>
              <a:gd name="connsiteY64" fmla="*/ 1756218 h 4797723"/>
              <a:gd name="connsiteX65" fmla="*/ 6684 w 7516699"/>
              <a:gd name="connsiteY65" fmla="*/ 1966340 h 4797723"/>
              <a:gd name="connsiteX66" fmla="*/ 88013 w 7516699"/>
              <a:gd name="connsiteY66" fmla="*/ 1962634 h 4797723"/>
              <a:gd name="connsiteX67" fmla="*/ 321268 w 7516699"/>
              <a:gd name="connsiteY67" fmla="*/ 2023628 h 4797723"/>
              <a:gd name="connsiteX68" fmla="*/ 538922 w 7516699"/>
              <a:gd name="connsiteY68" fmla="*/ 2162680 h 4797723"/>
              <a:gd name="connsiteX69" fmla="*/ 478871 w 7516699"/>
              <a:gd name="connsiteY69" fmla="*/ 2312706 h 4797723"/>
              <a:gd name="connsiteX70" fmla="*/ 706270 w 7516699"/>
              <a:gd name="connsiteY70" fmla="*/ 2585803 h 4797723"/>
              <a:gd name="connsiteX0" fmla="*/ 706270 w 7516699"/>
              <a:gd name="connsiteY0" fmla="*/ 2585803 h 4797723"/>
              <a:gd name="connsiteX1" fmla="*/ 558688 w 7516699"/>
              <a:gd name="connsiteY1" fmla="*/ 2908356 h 4797723"/>
              <a:gd name="connsiteX2" fmla="*/ 1538411 w 7516699"/>
              <a:gd name="connsiteY2" fmla="*/ 3333143 h 4797723"/>
              <a:gd name="connsiteX3" fmla="*/ 1332155 w 7516699"/>
              <a:gd name="connsiteY3" fmla="*/ 3829418 h 4797723"/>
              <a:gd name="connsiteX4" fmla="*/ 1058996 w 7516699"/>
              <a:gd name="connsiteY4" fmla="*/ 4488703 h 4797723"/>
              <a:gd name="connsiteX5" fmla="*/ 1341288 w 7516699"/>
              <a:gd name="connsiteY5" fmla="*/ 4379410 h 4797723"/>
              <a:gd name="connsiteX6" fmla="*/ 1579557 w 7516699"/>
              <a:gd name="connsiteY6" fmla="*/ 4098229 h 4797723"/>
              <a:gd name="connsiteX7" fmla="*/ 1660021 w 7516699"/>
              <a:gd name="connsiteY7" fmla="*/ 4109333 h 4797723"/>
              <a:gd name="connsiteX8" fmla="*/ 1640138 w 7516699"/>
              <a:gd name="connsiteY8" fmla="*/ 4181888 h 4797723"/>
              <a:gd name="connsiteX9" fmla="*/ 1857276 w 7516699"/>
              <a:gd name="connsiteY9" fmla="*/ 4263720 h 4797723"/>
              <a:gd name="connsiteX10" fmla="*/ 2055747 w 7516699"/>
              <a:gd name="connsiteY10" fmla="*/ 4375591 h 4797723"/>
              <a:gd name="connsiteX11" fmla="*/ 2061279 w 7516699"/>
              <a:gd name="connsiteY11" fmla="*/ 4223535 h 4797723"/>
              <a:gd name="connsiteX12" fmla="*/ 2095040 w 7516699"/>
              <a:gd name="connsiteY12" fmla="*/ 4042819 h 4797723"/>
              <a:gd name="connsiteX13" fmla="*/ 2203527 w 7516699"/>
              <a:gd name="connsiteY13" fmla="*/ 3525522 h 4797723"/>
              <a:gd name="connsiteX14" fmla="*/ 3075029 w 7516699"/>
              <a:gd name="connsiteY14" fmla="*/ 4243395 h 4797723"/>
              <a:gd name="connsiteX15" fmla="*/ 3362859 w 7516699"/>
              <a:gd name="connsiteY15" fmla="*/ 4384687 h 4797723"/>
              <a:gd name="connsiteX16" fmla="*/ 3556794 w 7516699"/>
              <a:gd name="connsiteY16" fmla="*/ 4415868 h 4797723"/>
              <a:gd name="connsiteX17" fmla="*/ 3844608 w 7516699"/>
              <a:gd name="connsiteY17" fmla="*/ 4456308 h 4797723"/>
              <a:gd name="connsiteX18" fmla="*/ 4072214 w 7516699"/>
              <a:gd name="connsiteY18" fmla="*/ 4515190 h 4797723"/>
              <a:gd name="connsiteX19" fmla="*/ 4155652 w 7516699"/>
              <a:gd name="connsiteY19" fmla="*/ 4427347 h 4797723"/>
              <a:gd name="connsiteX20" fmla="*/ 4152915 w 7516699"/>
              <a:gd name="connsiteY20" fmla="*/ 4049368 h 4797723"/>
              <a:gd name="connsiteX21" fmla="*/ 4160024 w 7516699"/>
              <a:gd name="connsiteY21" fmla="*/ 3754996 h 4797723"/>
              <a:gd name="connsiteX22" fmla="*/ 4212683 w 7516699"/>
              <a:gd name="connsiteY22" fmla="*/ 3705604 h 4797723"/>
              <a:gd name="connsiteX23" fmla="*/ 4715546 w 7516699"/>
              <a:gd name="connsiteY23" fmla="*/ 4093340 h 4797723"/>
              <a:gd name="connsiteX24" fmla="*/ 4757706 w 7516699"/>
              <a:gd name="connsiteY24" fmla="*/ 4088581 h 4797723"/>
              <a:gd name="connsiteX25" fmla="*/ 5056752 w 7516699"/>
              <a:gd name="connsiteY25" fmla="*/ 4333873 h 4797723"/>
              <a:gd name="connsiteX26" fmla="*/ 5516628 w 7516699"/>
              <a:gd name="connsiteY26" fmla="*/ 4699537 h 4797723"/>
              <a:gd name="connsiteX27" fmla="*/ 5588723 w 7516699"/>
              <a:gd name="connsiteY27" fmla="*/ 4797723 h 4797723"/>
              <a:gd name="connsiteX28" fmla="*/ 5586181 w 7516699"/>
              <a:gd name="connsiteY28" fmla="*/ 4516511 h 4797723"/>
              <a:gd name="connsiteX29" fmla="*/ 5476194 w 7516699"/>
              <a:gd name="connsiteY29" fmla="*/ 4187526 h 4797723"/>
              <a:gd name="connsiteX30" fmla="*/ 5721849 w 7516699"/>
              <a:gd name="connsiteY30" fmla="*/ 4116632 h 4797723"/>
              <a:gd name="connsiteX31" fmla="*/ 6009582 w 7516699"/>
              <a:gd name="connsiteY31" fmla="*/ 4024376 h 4797723"/>
              <a:gd name="connsiteX32" fmla="*/ 6014684 w 7516699"/>
              <a:gd name="connsiteY32" fmla="*/ 3826972 h 4797723"/>
              <a:gd name="connsiteX33" fmla="*/ 6248548 w 7516699"/>
              <a:gd name="connsiteY33" fmla="*/ 3826156 h 4797723"/>
              <a:gd name="connsiteX34" fmla="*/ 6257806 w 7516699"/>
              <a:gd name="connsiteY34" fmla="*/ 3775573 h 4797723"/>
              <a:gd name="connsiteX35" fmla="*/ 6066584 w 7516699"/>
              <a:gd name="connsiteY35" fmla="*/ 3742721 h 4797723"/>
              <a:gd name="connsiteX36" fmla="*/ 6080969 w 7516699"/>
              <a:gd name="connsiteY36" fmla="*/ 3633473 h 4797723"/>
              <a:gd name="connsiteX37" fmla="*/ 6159803 w 7516699"/>
              <a:gd name="connsiteY37" fmla="*/ 3655365 h 4797723"/>
              <a:gd name="connsiteX38" fmla="*/ 6181091 w 7516699"/>
              <a:gd name="connsiteY38" fmla="*/ 3572997 h 4797723"/>
              <a:gd name="connsiteX39" fmla="*/ 6227951 w 7516699"/>
              <a:gd name="connsiteY39" fmla="*/ 3589663 h 4797723"/>
              <a:gd name="connsiteX40" fmla="*/ 6216955 w 7516699"/>
              <a:gd name="connsiteY40" fmla="*/ 3662224 h 4797723"/>
              <a:gd name="connsiteX41" fmla="*/ 6346669 w 7516699"/>
              <a:gd name="connsiteY41" fmla="*/ 3649111 h 4797723"/>
              <a:gd name="connsiteX42" fmla="*/ 6392998 w 7516699"/>
              <a:gd name="connsiteY42" fmla="*/ 3574976 h 4797723"/>
              <a:gd name="connsiteX43" fmla="*/ 6531553 w 7516699"/>
              <a:gd name="connsiteY43" fmla="*/ 3638314 h 4797723"/>
              <a:gd name="connsiteX44" fmla="*/ 6592728 w 7516699"/>
              <a:gd name="connsiteY44" fmla="*/ 3437990 h 4797723"/>
              <a:gd name="connsiteX45" fmla="*/ 6984705 w 7516699"/>
              <a:gd name="connsiteY45" fmla="*/ 3598517 h 4797723"/>
              <a:gd name="connsiteX46" fmla="*/ 7183898 w 7516699"/>
              <a:gd name="connsiteY46" fmla="*/ 3716423 h 4797723"/>
              <a:gd name="connsiteX47" fmla="*/ 7471196 w 7516699"/>
              <a:gd name="connsiteY47" fmla="*/ 3907073 h 4797723"/>
              <a:gd name="connsiteX48" fmla="*/ 7516699 w 7516699"/>
              <a:gd name="connsiteY48" fmla="*/ 3830436 h 4797723"/>
              <a:gd name="connsiteX49" fmla="*/ 6199820 w 7516699"/>
              <a:gd name="connsiteY49" fmla="*/ 2748192 h 4797723"/>
              <a:gd name="connsiteX50" fmla="*/ 4583523 w 7516699"/>
              <a:gd name="connsiteY50" fmla="*/ 1647038 h 4797723"/>
              <a:gd name="connsiteX51" fmla="*/ 3810095 w 7516699"/>
              <a:gd name="connsiteY51" fmla="*/ 1198184 h 4797723"/>
              <a:gd name="connsiteX52" fmla="*/ 3481330 w 7516699"/>
              <a:gd name="connsiteY52" fmla="*/ 753553 h 4797723"/>
              <a:gd name="connsiteX53" fmla="*/ 3006983 w 7516699"/>
              <a:gd name="connsiteY53" fmla="*/ 0 h 4797723"/>
              <a:gd name="connsiteX54" fmla="*/ 2481439 w 7516699"/>
              <a:gd name="connsiteY54" fmla="*/ 1178879 h 4797723"/>
              <a:gd name="connsiteX55" fmla="*/ 2196369 w 7516699"/>
              <a:gd name="connsiteY55" fmla="*/ 1192355 h 4797723"/>
              <a:gd name="connsiteX56" fmla="*/ 1855045 w 7516699"/>
              <a:gd name="connsiteY56" fmla="*/ 1248319 h 4797723"/>
              <a:gd name="connsiteX57" fmla="*/ 1342219 w 7516699"/>
              <a:gd name="connsiteY57" fmla="*/ 1302392 h 4797723"/>
              <a:gd name="connsiteX58" fmla="*/ 786083 w 7516699"/>
              <a:gd name="connsiteY58" fmla="*/ 1280720 h 4797723"/>
              <a:gd name="connsiteX59" fmla="*/ 609197 w 7516699"/>
              <a:gd name="connsiteY59" fmla="*/ 1533911 h 4797723"/>
              <a:gd name="connsiteX60" fmla="*/ 521549 w 7516699"/>
              <a:gd name="connsiteY60" fmla="*/ 1514528 h 4797723"/>
              <a:gd name="connsiteX61" fmla="*/ 469535 w 7516699"/>
              <a:gd name="connsiteY61" fmla="*/ 1629081 h 4797723"/>
              <a:gd name="connsiteX62" fmla="*/ 67689 w 7516699"/>
              <a:gd name="connsiteY62" fmla="*/ 1410897 h 4797723"/>
              <a:gd name="connsiteX63" fmla="*/ 80874 w 7516699"/>
              <a:gd name="connsiteY63" fmla="*/ 1659072 h 4797723"/>
              <a:gd name="connsiteX64" fmla="*/ 0 w 7516699"/>
              <a:gd name="connsiteY64" fmla="*/ 1756218 h 4797723"/>
              <a:gd name="connsiteX65" fmla="*/ 6684 w 7516699"/>
              <a:gd name="connsiteY65" fmla="*/ 1966340 h 4797723"/>
              <a:gd name="connsiteX66" fmla="*/ 88013 w 7516699"/>
              <a:gd name="connsiteY66" fmla="*/ 1962634 h 4797723"/>
              <a:gd name="connsiteX67" fmla="*/ 321268 w 7516699"/>
              <a:gd name="connsiteY67" fmla="*/ 2023628 h 4797723"/>
              <a:gd name="connsiteX68" fmla="*/ 538922 w 7516699"/>
              <a:gd name="connsiteY68" fmla="*/ 2162680 h 4797723"/>
              <a:gd name="connsiteX69" fmla="*/ 478871 w 7516699"/>
              <a:gd name="connsiteY69" fmla="*/ 2312706 h 4797723"/>
              <a:gd name="connsiteX70" fmla="*/ 706270 w 7516699"/>
              <a:gd name="connsiteY70" fmla="*/ 2585803 h 4797723"/>
              <a:gd name="connsiteX0" fmla="*/ 706270 w 7516699"/>
              <a:gd name="connsiteY0" fmla="*/ 2585803 h 4797723"/>
              <a:gd name="connsiteX1" fmla="*/ 558688 w 7516699"/>
              <a:gd name="connsiteY1" fmla="*/ 2908356 h 4797723"/>
              <a:gd name="connsiteX2" fmla="*/ 1538411 w 7516699"/>
              <a:gd name="connsiteY2" fmla="*/ 3333143 h 4797723"/>
              <a:gd name="connsiteX3" fmla="*/ 1332155 w 7516699"/>
              <a:gd name="connsiteY3" fmla="*/ 3829418 h 4797723"/>
              <a:gd name="connsiteX4" fmla="*/ 1058996 w 7516699"/>
              <a:gd name="connsiteY4" fmla="*/ 4488703 h 4797723"/>
              <a:gd name="connsiteX5" fmla="*/ 1341288 w 7516699"/>
              <a:gd name="connsiteY5" fmla="*/ 4379410 h 4797723"/>
              <a:gd name="connsiteX6" fmla="*/ 1579557 w 7516699"/>
              <a:gd name="connsiteY6" fmla="*/ 4098229 h 4797723"/>
              <a:gd name="connsiteX7" fmla="*/ 1660021 w 7516699"/>
              <a:gd name="connsiteY7" fmla="*/ 4109333 h 4797723"/>
              <a:gd name="connsiteX8" fmla="*/ 1640138 w 7516699"/>
              <a:gd name="connsiteY8" fmla="*/ 4181888 h 4797723"/>
              <a:gd name="connsiteX9" fmla="*/ 1857276 w 7516699"/>
              <a:gd name="connsiteY9" fmla="*/ 4263720 h 4797723"/>
              <a:gd name="connsiteX10" fmla="*/ 2055747 w 7516699"/>
              <a:gd name="connsiteY10" fmla="*/ 4375591 h 4797723"/>
              <a:gd name="connsiteX11" fmla="*/ 2061279 w 7516699"/>
              <a:gd name="connsiteY11" fmla="*/ 4223535 h 4797723"/>
              <a:gd name="connsiteX12" fmla="*/ 2095040 w 7516699"/>
              <a:gd name="connsiteY12" fmla="*/ 4042819 h 4797723"/>
              <a:gd name="connsiteX13" fmla="*/ 2203527 w 7516699"/>
              <a:gd name="connsiteY13" fmla="*/ 3525522 h 4797723"/>
              <a:gd name="connsiteX14" fmla="*/ 3075029 w 7516699"/>
              <a:gd name="connsiteY14" fmla="*/ 4243395 h 4797723"/>
              <a:gd name="connsiteX15" fmla="*/ 3362859 w 7516699"/>
              <a:gd name="connsiteY15" fmla="*/ 4384687 h 4797723"/>
              <a:gd name="connsiteX16" fmla="*/ 3556794 w 7516699"/>
              <a:gd name="connsiteY16" fmla="*/ 4415868 h 4797723"/>
              <a:gd name="connsiteX17" fmla="*/ 3844608 w 7516699"/>
              <a:gd name="connsiteY17" fmla="*/ 4456308 h 4797723"/>
              <a:gd name="connsiteX18" fmla="*/ 4072214 w 7516699"/>
              <a:gd name="connsiteY18" fmla="*/ 4515190 h 4797723"/>
              <a:gd name="connsiteX19" fmla="*/ 4155652 w 7516699"/>
              <a:gd name="connsiteY19" fmla="*/ 4427347 h 4797723"/>
              <a:gd name="connsiteX20" fmla="*/ 4152915 w 7516699"/>
              <a:gd name="connsiteY20" fmla="*/ 4049368 h 4797723"/>
              <a:gd name="connsiteX21" fmla="*/ 4160024 w 7516699"/>
              <a:gd name="connsiteY21" fmla="*/ 3754996 h 4797723"/>
              <a:gd name="connsiteX22" fmla="*/ 4212683 w 7516699"/>
              <a:gd name="connsiteY22" fmla="*/ 3705604 h 4797723"/>
              <a:gd name="connsiteX23" fmla="*/ 4715546 w 7516699"/>
              <a:gd name="connsiteY23" fmla="*/ 4093340 h 4797723"/>
              <a:gd name="connsiteX24" fmla="*/ 4757706 w 7516699"/>
              <a:gd name="connsiteY24" fmla="*/ 4088581 h 4797723"/>
              <a:gd name="connsiteX25" fmla="*/ 5056752 w 7516699"/>
              <a:gd name="connsiteY25" fmla="*/ 4333873 h 4797723"/>
              <a:gd name="connsiteX26" fmla="*/ 5516628 w 7516699"/>
              <a:gd name="connsiteY26" fmla="*/ 4699537 h 4797723"/>
              <a:gd name="connsiteX27" fmla="*/ 5588723 w 7516699"/>
              <a:gd name="connsiteY27" fmla="*/ 4797723 h 4797723"/>
              <a:gd name="connsiteX28" fmla="*/ 5586181 w 7516699"/>
              <a:gd name="connsiteY28" fmla="*/ 4516511 h 4797723"/>
              <a:gd name="connsiteX29" fmla="*/ 5476194 w 7516699"/>
              <a:gd name="connsiteY29" fmla="*/ 4187526 h 4797723"/>
              <a:gd name="connsiteX30" fmla="*/ 5721849 w 7516699"/>
              <a:gd name="connsiteY30" fmla="*/ 4116632 h 4797723"/>
              <a:gd name="connsiteX31" fmla="*/ 6009582 w 7516699"/>
              <a:gd name="connsiteY31" fmla="*/ 4024376 h 4797723"/>
              <a:gd name="connsiteX32" fmla="*/ 6014684 w 7516699"/>
              <a:gd name="connsiteY32" fmla="*/ 3826972 h 4797723"/>
              <a:gd name="connsiteX33" fmla="*/ 6248548 w 7516699"/>
              <a:gd name="connsiteY33" fmla="*/ 3826156 h 4797723"/>
              <a:gd name="connsiteX34" fmla="*/ 6257806 w 7516699"/>
              <a:gd name="connsiteY34" fmla="*/ 3775573 h 4797723"/>
              <a:gd name="connsiteX35" fmla="*/ 6066584 w 7516699"/>
              <a:gd name="connsiteY35" fmla="*/ 3742721 h 4797723"/>
              <a:gd name="connsiteX36" fmla="*/ 6080969 w 7516699"/>
              <a:gd name="connsiteY36" fmla="*/ 3633473 h 4797723"/>
              <a:gd name="connsiteX37" fmla="*/ 6159803 w 7516699"/>
              <a:gd name="connsiteY37" fmla="*/ 3655365 h 4797723"/>
              <a:gd name="connsiteX38" fmla="*/ 6181091 w 7516699"/>
              <a:gd name="connsiteY38" fmla="*/ 3572997 h 4797723"/>
              <a:gd name="connsiteX39" fmla="*/ 6227951 w 7516699"/>
              <a:gd name="connsiteY39" fmla="*/ 3589663 h 4797723"/>
              <a:gd name="connsiteX40" fmla="*/ 6216955 w 7516699"/>
              <a:gd name="connsiteY40" fmla="*/ 3662224 h 4797723"/>
              <a:gd name="connsiteX41" fmla="*/ 6317110 w 7516699"/>
              <a:gd name="connsiteY41" fmla="*/ 3649111 h 4797723"/>
              <a:gd name="connsiteX42" fmla="*/ 6392998 w 7516699"/>
              <a:gd name="connsiteY42" fmla="*/ 3574976 h 4797723"/>
              <a:gd name="connsiteX43" fmla="*/ 6531553 w 7516699"/>
              <a:gd name="connsiteY43" fmla="*/ 3638314 h 4797723"/>
              <a:gd name="connsiteX44" fmla="*/ 6592728 w 7516699"/>
              <a:gd name="connsiteY44" fmla="*/ 3437990 h 4797723"/>
              <a:gd name="connsiteX45" fmla="*/ 6984705 w 7516699"/>
              <a:gd name="connsiteY45" fmla="*/ 3598517 h 4797723"/>
              <a:gd name="connsiteX46" fmla="*/ 7183898 w 7516699"/>
              <a:gd name="connsiteY46" fmla="*/ 3716423 h 4797723"/>
              <a:gd name="connsiteX47" fmla="*/ 7471196 w 7516699"/>
              <a:gd name="connsiteY47" fmla="*/ 3907073 h 4797723"/>
              <a:gd name="connsiteX48" fmla="*/ 7516699 w 7516699"/>
              <a:gd name="connsiteY48" fmla="*/ 3830436 h 4797723"/>
              <a:gd name="connsiteX49" fmla="*/ 6199820 w 7516699"/>
              <a:gd name="connsiteY49" fmla="*/ 2748192 h 4797723"/>
              <a:gd name="connsiteX50" fmla="*/ 4583523 w 7516699"/>
              <a:gd name="connsiteY50" fmla="*/ 1647038 h 4797723"/>
              <a:gd name="connsiteX51" fmla="*/ 3810095 w 7516699"/>
              <a:gd name="connsiteY51" fmla="*/ 1198184 h 4797723"/>
              <a:gd name="connsiteX52" fmla="*/ 3481330 w 7516699"/>
              <a:gd name="connsiteY52" fmla="*/ 753553 h 4797723"/>
              <a:gd name="connsiteX53" fmla="*/ 3006983 w 7516699"/>
              <a:gd name="connsiteY53" fmla="*/ 0 h 4797723"/>
              <a:gd name="connsiteX54" fmla="*/ 2481439 w 7516699"/>
              <a:gd name="connsiteY54" fmla="*/ 1178879 h 4797723"/>
              <a:gd name="connsiteX55" fmla="*/ 2196369 w 7516699"/>
              <a:gd name="connsiteY55" fmla="*/ 1192355 h 4797723"/>
              <a:gd name="connsiteX56" fmla="*/ 1855045 w 7516699"/>
              <a:gd name="connsiteY56" fmla="*/ 1248319 h 4797723"/>
              <a:gd name="connsiteX57" fmla="*/ 1342219 w 7516699"/>
              <a:gd name="connsiteY57" fmla="*/ 1302392 h 4797723"/>
              <a:gd name="connsiteX58" fmla="*/ 786083 w 7516699"/>
              <a:gd name="connsiteY58" fmla="*/ 1280720 h 4797723"/>
              <a:gd name="connsiteX59" fmla="*/ 609197 w 7516699"/>
              <a:gd name="connsiteY59" fmla="*/ 1533911 h 4797723"/>
              <a:gd name="connsiteX60" fmla="*/ 521549 w 7516699"/>
              <a:gd name="connsiteY60" fmla="*/ 1514528 h 4797723"/>
              <a:gd name="connsiteX61" fmla="*/ 469535 w 7516699"/>
              <a:gd name="connsiteY61" fmla="*/ 1629081 h 4797723"/>
              <a:gd name="connsiteX62" fmla="*/ 67689 w 7516699"/>
              <a:gd name="connsiteY62" fmla="*/ 1410897 h 4797723"/>
              <a:gd name="connsiteX63" fmla="*/ 80874 w 7516699"/>
              <a:gd name="connsiteY63" fmla="*/ 1659072 h 4797723"/>
              <a:gd name="connsiteX64" fmla="*/ 0 w 7516699"/>
              <a:gd name="connsiteY64" fmla="*/ 1756218 h 4797723"/>
              <a:gd name="connsiteX65" fmla="*/ 6684 w 7516699"/>
              <a:gd name="connsiteY65" fmla="*/ 1966340 h 4797723"/>
              <a:gd name="connsiteX66" fmla="*/ 88013 w 7516699"/>
              <a:gd name="connsiteY66" fmla="*/ 1962634 h 4797723"/>
              <a:gd name="connsiteX67" fmla="*/ 321268 w 7516699"/>
              <a:gd name="connsiteY67" fmla="*/ 2023628 h 4797723"/>
              <a:gd name="connsiteX68" fmla="*/ 538922 w 7516699"/>
              <a:gd name="connsiteY68" fmla="*/ 2162680 h 4797723"/>
              <a:gd name="connsiteX69" fmla="*/ 478871 w 7516699"/>
              <a:gd name="connsiteY69" fmla="*/ 2312706 h 4797723"/>
              <a:gd name="connsiteX70" fmla="*/ 706270 w 7516699"/>
              <a:gd name="connsiteY70" fmla="*/ 2585803 h 4797723"/>
              <a:gd name="connsiteX0" fmla="*/ 706270 w 7516699"/>
              <a:gd name="connsiteY0" fmla="*/ 2585803 h 4797723"/>
              <a:gd name="connsiteX1" fmla="*/ 558688 w 7516699"/>
              <a:gd name="connsiteY1" fmla="*/ 2908356 h 4797723"/>
              <a:gd name="connsiteX2" fmla="*/ 1538411 w 7516699"/>
              <a:gd name="connsiteY2" fmla="*/ 3333143 h 4797723"/>
              <a:gd name="connsiteX3" fmla="*/ 1332155 w 7516699"/>
              <a:gd name="connsiteY3" fmla="*/ 3829418 h 4797723"/>
              <a:gd name="connsiteX4" fmla="*/ 1058996 w 7516699"/>
              <a:gd name="connsiteY4" fmla="*/ 4488703 h 4797723"/>
              <a:gd name="connsiteX5" fmla="*/ 1341288 w 7516699"/>
              <a:gd name="connsiteY5" fmla="*/ 4379410 h 4797723"/>
              <a:gd name="connsiteX6" fmla="*/ 1579557 w 7516699"/>
              <a:gd name="connsiteY6" fmla="*/ 4098229 h 4797723"/>
              <a:gd name="connsiteX7" fmla="*/ 1660021 w 7516699"/>
              <a:gd name="connsiteY7" fmla="*/ 4109333 h 4797723"/>
              <a:gd name="connsiteX8" fmla="*/ 1640138 w 7516699"/>
              <a:gd name="connsiteY8" fmla="*/ 4181888 h 4797723"/>
              <a:gd name="connsiteX9" fmla="*/ 1857276 w 7516699"/>
              <a:gd name="connsiteY9" fmla="*/ 4263720 h 4797723"/>
              <a:gd name="connsiteX10" fmla="*/ 2055747 w 7516699"/>
              <a:gd name="connsiteY10" fmla="*/ 4375591 h 4797723"/>
              <a:gd name="connsiteX11" fmla="*/ 2061279 w 7516699"/>
              <a:gd name="connsiteY11" fmla="*/ 4223535 h 4797723"/>
              <a:gd name="connsiteX12" fmla="*/ 2095040 w 7516699"/>
              <a:gd name="connsiteY12" fmla="*/ 4042819 h 4797723"/>
              <a:gd name="connsiteX13" fmla="*/ 2203527 w 7516699"/>
              <a:gd name="connsiteY13" fmla="*/ 3525522 h 4797723"/>
              <a:gd name="connsiteX14" fmla="*/ 3075029 w 7516699"/>
              <a:gd name="connsiteY14" fmla="*/ 4243395 h 4797723"/>
              <a:gd name="connsiteX15" fmla="*/ 3362859 w 7516699"/>
              <a:gd name="connsiteY15" fmla="*/ 4384687 h 4797723"/>
              <a:gd name="connsiteX16" fmla="*/ 3556794 w 7516699"/>
              <a:gd name="connsiteY16" fmla="*/ 4415868 h 4797723"/>
              <a:gd name="connsiteX17" fmla="*/ 3844608 w 7516699"/>
              <a:gd name="connsiteY17" fmla="*/ 4456308 h 4797723"/>
              <a:gd name="connsiteX18" fmla="*/ 4072214 w 7516699"/>
              <a:gd name="connsiteY18" fmla="*/ 4515190 h 4797723"/>
              <a:gd name="connsiteX19" fmla="*/ 4155652 w 7516699"/>
              <a:gd name="connsiteY19" fmla="*/ 4427347 h 4797723"/>
              <a:gd name="connsiteX20" fmla="*/ 4152915 w 7516699"/>
              <a:gd name="connsiteY20" fmla="*/ 4049368 h 4797723"/>
              <a:gd name="connsiteX21" fmla="*/ 4160024 w 7516699"/>
              <a:gd name="connsiteY21" fmla="*/ 3754996 h 4797723"/>
              <a:gd name="connsiteX22" fmla="*/ 4212683 w 7516699"/>
              <a:gd name="connsiteY22" fmla="*/ 3705604 h 4797723"/>
              <a:gd name="connsiteX23" fmla="*/ 4715546 w 7516699"/>
              <a:gd name="connsiteY23" fmla="*/ 4093340 h 4797723"/>
              <a:gd name="connsiteX24" fmla="*/ 4757706 w 7516699"/>
              <a:gd name="connsiteY24" fmla="*/ 4088581 h 4797723"/>
              <a:gd name="connsiteX25" fmla="*/ 5056752 w 7516699"/>
              <a:gd name="connsiteY25" fmla="*/ 4333873 h 4797723"/>
              <a:gd name="connsiteX26" fmla="*/ 5516628 w 7516699"/>
              <a:gd name="connsiteY26" fmla="*/ 4699537 h 4797723"/>
              <a:gd name="connsiteX27" fmla="*/ 5588723 w 7516699"/>
              <a:gd name="connsiteY27" fmla="*/ 4797723 h 4797723"/>
              <a:gd name="connsiteX28" fmla="*/ 5586181 w 7516699"/>
              <a:gd name="connsiteY28" fmla="*/ 4516511 h 4797723"/>
              <a:gd name="connsiteX29" fmla="*/ 5476194 w 7516699"/>
              <a:gd name="connsiteY29" fmla="*/ 4187526 h 4797723"/>
              <a:gd name="connsiteX30" fmla="*/ 5721849 w 7516699"/>
              <a:gd name="connsiteY30" fmla="*/ 4116632 h 4797723"/>
              <a:gd name="connsiteX31" fmla="*/ 6009582 w 7516699"/>
              <a:gd name="connsiteY31" fmla="*/ 4024376 h 4797723"/>
              <a:gd name="connsiteX32" fmla="*/ 6014684 w 7516699"/>
              <a:gd name="connsiteY32" fmla="*/ 3826972 h 4797723"/>
              <a:gd name="connsiteX33" fmla="*/ 6248548 w 7516699"/>
              <a:gd name="connsiteY33" fmla="*/ 3826156 h 4797723"/>
              <a:gd name="connsiteX34" fmla="*/ 6257806 w 7516699"/>
              <a:gd name="connsiteY34" fmla="*/ 3775573 h 4797723"/>
              <a:gd name="connsiteX35" fmla="*/ 6066584 w 7516699"/>
              <a:gd name="connsiteY35" fmla="*/ 3742721 h 4797723"/>
              <a:gd name="connsiteX36" fmla="*/ 6080969 w 7516699"/>
              <a:gd name="connsiteY36" fmla="*/ 3633473 h 4797723"/>
              <a:gd name="connsiteX37" fmla="*/ 6159803 w 7516699"/>
              <a:gd name="connsiteY37" fmla="*/ 3655365 h 4797723"/>
              <a:gd name="connsiteX38" fmla="*/ 6181091 w 7516699"/>
              <a:gd name="connsiteY38" fmla="*/ 3572997 h 4797723"/>
              <a:gd name="connsiteX39" fmla="*/ 6227951 w 7516699"/>
              <a:gd name="connsiteY39" fmla="*/ 3589663 h 4797723"/>
              <a:gd name="connsiteX40" fmla="*/ 6216955 w 7516699"/>
              <a:gd name="connsiteY40" fmla="*/ 3662224 h 4797723"/>
              <a:gd name="connsiteX41" fmla="*/ 6317110 w 7516699"/>
              <a:gd name="connsiteY41" fmla="*/ 3649111 h 4797723"/>
              <a:gd name="connsiteX42" fmla="*/ 6337576 w 7516699"/>
              <a:gd name="connsiteY42" fmla="*/ 3538028 h 4797723"/>
              <a:gd name="connsiteX43" fmla="*/ 6531553 w 7516699"/>
              <a:gd name="connsiteY43" fmla="*/ 3638314 h 4797723"/>
              <a:gd name="connsiteX44" fmla="*/ 6592728 w 7516699"/>
              <a:gd name="connsiteY44" fmla="*/ 3437990 h 4797723"/>
              <a:gd name="connsiteX45" fmla="*/ 6984705 w 7516699"/>
              <a:gd name="connsiteY45" fmla="*/ 3598517 h 4797723"/>
              <a:gd name="connsiteX46" fmla="*/ 7183898 w 7516699"/>
              <a:gd name="connsiteY46" fmla="*/ 3716423 h 4797723"/>
              <a:gd name="connsiteX47" fmla="*/ 7471196 w 7516699"/>
              <a:gd name="connsiteY47" fmla="*/ 3907073 h 4797723"/>
              <a:gd name="connsiteX48" fmla="*/ 7516699 w 7516699"/>
              <a:gd name="connsiteY48" fmla="*/ 3830436 h 4797723"/>
              <a:gd name="connsiteX49" fmla="*/ 6199820 w 7516699"/>
              <a:gd name="connsiteY49" fmla="*/ 2748192 h 4797723"/>
              <a:gd name="connsiteX50" fmla="*/ 4583523 w 7516699"/>
              <a:gd name="connsiteY50" fmla="*/ 1647038 h 4797723"/>
              <a:gd name="connsiteX51" fmla="*/ 3810095 w 7516699"/>
              <a:gd name="connsiteY51" fmla="*/ 1198184 h 4797723"/>
              <a:gd name="connsiteX52" fmla="*/ 3481330 w 7516699"/>
              <a:gd name="connsiteY52" fmla="*/ 753553 h 4797723"/>
              <a:gd name="connsiteX53" fmla="*/ 3006983 w 7516699"/>
              <a:gd name="connsiteY53" fmla="*/ 0 h 4797723"/>
              <a:gd name="connsiteX54" fmla="*/ 2481439 w 7516699"/>
              <a:gd name="connsiteY54" fmla="*/ 1178879 h 4797723"/>
              <a:gd name="connsiteX55" fmla="*/ 2196369 w 7516699"/>
              <a:gd name="connsiteY55" fmla="*/ 1192355 h 4797723"/>
              <a:gd name="connsiteX56" fmla="*/ 1855045 w 7516699"/>
              <a:gd name="connsiteY56" fmla="*/ 1248319 h 4797723"/>
              <a:gd name="connsiteX57" fmla="*/ 1342219 w 7516699"/>
              <a:gd name="connsiteY57" fmla="*/ 1302392 h 4797723"/>
              <a:gd name="connsiteX58" fmla="*/ 786083 w 7516699"/>
              <a:gd name="connsiteY58" fmla="*/ 1280720 h 4797723"/>
              <a:gd name="connsiteX59" fmla="*/ 609197 w 7516699"/>
              <a:gd name="connsiteY59" fmla="*/ 1533911 h 4797723"/>
              <a:gd name="connsiteX60" fmla="*/ 521549 w 7516699"/>
              <a:gd name="connsiteY60" fmla="*/ 1514528 h 4797723"/>
              <a:gd name="connsiteX61" fmla="*/ 469535 w 7516699"/>
              <a:gd name="connsiteY61" fmla="*/ 1629081 h 4797723"/>
              <a:gd name="connsiteX62" fmla="*/ 67689 w 7516699"/>
              <a:gd name="connsiteY62" fmla="*/ 1410897 h 4797723"/>
              <a:gd name="connsiteX63" fmla="*/ 80874 w 7516699"/>
              <a:gd name="connsiteY63" fmla="*/ 1659072 h 4797723"/>
              <a:gd name="connsiteX64" fmla="*/ 0 w 7516699"/>
              <a:gd name="connsiteY64" fmla="*/ 1756218 h 4797723"/>
              <a:gd name="connsiteX65" fmla="*/ 6684 w 7516699"/>
              <a:gd name="connsiteY65" fmla="*/ 1966340 h 4797723"/>
              <a:gd name="connsiteX66" fmla="*/ 88013 w 7516699"/>
              <a:gd name="connsiteY66" fmla="*/ 1962634 h 4797723"/>
              <a:gd name="connsiteX67" fmla="*/ 321268 w 7516699"/>
              <a:gd name="connsiteY67" fmla="*/ 2023628 h 4797723"/>
              <a:gd name="connsiteX68" fmla="*/ 538922 w 7516699"/>
              <a:gd name="connsiteY68" fmla="*/ 2162680 h 4797723"/>
              <a:gd name="connsiteX69" fmla="*/ 478871 w 7516699"/>
              <a:gd name="connsiteY69" fmla="*/ 2312706 h 4797723"/>
              <a:gd name="connsiteX70" fmla="*/ 706270 w 7516699"/>
              <a:gd name="connsiteY70" fmla="*/ 2585803 h 4797723"/>
              <a:gd name="connsiteX0" fmla="*/ 706270 w 7516699"/>
              <a:gd name="connsiteY0" fmla="*/ 2585803 h 4797723"/>
              <a:gd name="connsiteX1" fmla="*/ 558688 w 7516699"/>
              <a:gd name="connsiteY1" fmla="*/ 2908356 h 4797723"/>
              <a:gd name="connsiteX2" fmla="*/ 1538411 w 7516699"/>
              <a:gd name="connsiteY2" fmla="*/ 3333143 h 4797723"/>
              <a:gd name="connsiteX3" fmla="*/ 1332155 w 7516699"/>
              <a:gd name="connsiteY3" fmla="*/ 3829418 h 4797723"/>
              <a:gd name="connsiteX4" fmla="*/ 1058996 w 7516699"/>
              <a:gd name="connsiteY4" fmla="*/ 4488703 h 4797723"/>
              <a:gd name="connsiteX5" fmla="*/ 1341288 w 7516699"/>
              <a:gd name="connsiteY5" fmla="*/ 4379410 h 4797723"/>
              <a:gd name="connsiteX6" fmla="*/ 1579557 w 7516699"/>
              <a:gd name="connsiteY6" fmla="*/ 4098229 h 4797723"/>
              <a:gd name="connsiteX7" fmla="*/ 1660021 w 7516699"/>
              <a:gd name="connsiteY7" fmla="*/ 4109333 h 4797723"/>
              <a:gd name="connsiteX8" fmla="*/ 1640138 w 7516699"/>
              <a:gd name="connsiteY8" fmla="*/ 4181888 h 4797723"/>
              <a:gd name="connsiteX9" fmla="*/ 1857276 w 7516699"/>
              <a:gd name="connsiteY9" fmla="*/ 4263720 h 4797723"/>
              <a:gd name="connsiteX10" fmla="*/ 2055747 w 7516699"/>
              <a:gd name="connsiteY10" fmla="*/ 4375591 h 4797723"/>
              <a:gd name="connsiteX11" fmla="*/ 2061279 w 7516699"/>
              <a:gd name="connsiteY11" fmla="*/ 4223535 h 4797723"/>
              <a:gd name="connsiteX12" fmla="*/ 2095040 w 7516699"/>
              <a:gd name="connsiteY12" fmla="*/ 4042819 h 4797723"/>
              <a:gd name="connsiteX13" fmla="*/ 2203527 w 7516699"/>
              <a:gd name="connsiteY13" fmla="*/ 3525522 h 4797723"/>
              <a:gd name="connsiteX14" fmla="*/ 3075029 w 7516699"/>
              <a:gd name="connsiteY14" fmla="*/ 4243395 h 4797723"/>
              <a:gd name="connsiteX15" fmla="*/ 3362859 w 7516699"/>
              <a:gd name="connsiteY15" fmla="*/ 4384687 h 4797723"/>
              <a:gd name="connsiteX16" fmla="*/ 3556794 w 7516699"/>
              <a:gd name="connsiteY16" fmla="*/ 4415868 h 4797723"/>
              <a:gd name="connsiteX17" fmla="*/ 3844608 w 7516699"/>
              <a:gd name="connsiteY17" fmla="*/ 4456308 h 4797723"/>
              <a:gd name="connsiteX18" fmla="*/ 4072214 w 7516699"/>
              <a:gd name="connsiteY18" fmla="*/ 4515190 h 4797723"/>
              <a:gd name="connsiteX19" fmla="*/ 4155652 w 7516699"/>
              <a:gd name="connsiteY19" fmla="*/ 4427347 h 4797723"/>
              <a:gd name="connsiteX20" fmla="*/ 4152915 w 7516699"/>
              <a:gd name="connsiteY20" fmla="*/ 4049368 h 4797723"/>
              <a:gd name="connsiteX21" fmla="*/ 4160024 w 7516699"/>
              <a:gd name="connsiteY21" fmla="*/ 3754996 h 4797723"/>
              <a:gd name="connsiteX22" fmla="*/ 4212683 w 7516699"/>
              <a:gd name="connsiteY22" fmla="*/ 3705604 h 4797723"/>
              <a:gd name="connsiteX23" fmla="*/ 4715546 w 7516699"/>
              <a:gd name="connsiteY23" fmla="*/ 4093340 h 4797723"/>
              <a:gd name="connsiteX24" fmla="*/ 4757706 w 7516699"/>
              <a:gd name="connsiteY24" fmla="*/ 4088581 h 4797723"/>
              <a:gd name="connsiteX25" fmla="*/ 5056752 w 7516699"/>
              <a:gd name="connsiteY25" fmla="*/ 4333873 h 4797723"/>
              <a:gd name="connsiteX26" fmla="*/ 5516628 w 7516699"/>
              <a:gd name="connsiteY26" fmla="*/ 4699537 h 4797723"/>
              <a:gd name="connsiteX27" fmla="*/ 5588723 w 7516699"/>
              <a:gd name="connsiteY27" fmla="*/ 4797723 h 4797723"/>
              <a:gd name="connsiteX28" fmla="*/ 5586181 w 7516699"/>
              <a:gd name="connsiteY28" fmla="*/ 4516511 h 4797723"/>
              <a:gd name="connsiteX29" fmla="*/ 5476194 w 7516699"/>
              <a:gd name="connsiteY29" fmla="*/ 4187526 h 4797723"/>
              <a:gd name="connsiteX30" fmla="*/ 5721849 w 7516699"/>
              <a:gd name="connsiteY30" fmla="*/ 4116632 h 4797723"/>
              <a:gd name="connsiteX31" fmla="*/ 6009582 w 7516699"/>
              <a:gd name="connsiteY31" fmla="*/ 4024376 h 4797723"/>
              <a:gd name="connsiteX32" fmla="*/ 6014684 w 7516699"/>
              <a:gd name="connsiteY32" fmla="*/ 3826972 h 4797723"/>
              <a:gd name="connsiteX33" fmla="*/ 6248548 w 7516699"/>
              <a:gd name="connsiteY33" fmla="*/ 3826156 h 4797723"/>
              <a:gd name="connsiteX34" fmla="*/ 6257806 w 7516699"/>
              <a:gd name="connsiteY34" fmla="*/ 3775573 h 4797723"/>
              <a:gd name="connsiteX35" fmla="*/ 6066584 w 7516699"/>
              <a:gd name="connsiteY35" fmla="*/ 3742721 h 4797723"/>
              <a:gd name="connsiteX36" fmla="*/ 6080969 w 7516699"/>
              <a:gd name="connsiteY36" fmla="*/ 3633473 h 4797723"/>
              <a:gd name="connsiteX37" fmla="*/ 6159803 w 7516699"/>
              <a:gd name="connsiteY37" fmla="*/ 3655365 h 4797723"/>
              <a:gd name="connsiteX38" fmla="*/ 6181091 w 7516699"/>
              <a:gd name="connsiteY38" fmla="*/ 3572997 h 4797723"/>
              <a:gd name="connsiteX39" fmla="*/ 6227951 w 7516699"/>
              <a:gd name="connsiteY39" fmla="*/ 3589663 h 4797723"/>
              <a:gd name="connsiteX40" fmla="*/ 6216955 w 7516699"/>
              <a:gd name="connsiteY40" fmla="*/ 3662224 h 4797723"/>
              <a:gd name="connsiteX41" fmla="*/ 6294941 w 7516699"/>
              <a:gd name="connsiteY41" fmla="*/ 3649111 h 4797723"/>
              <a:gd name="connsiteX42" fmla="*/ 6337576 w 7516699"/>
              <a:gd name="connsiteY42" fmla="*/ 3538028 h 4797723"/>
              <a:gd name="connsiteX43" fmla="*/ 6531553 w 7516699"/>
              <a:gd name="connsiteY43" fmla="*/ 3638314 h 4797723"/>
              <a:gd name="connsiteX44" fmla="*/ 6592728 w 7516699"/>
              <a:gd name="connsiteY44" fmla="*/ 3437990 h 4797723"/>
              <a:gd name="connsiteX45" fmla="*/ 6984705 w 7516699"/>
              <a:gd name="connsiteY45" fmla="*/ 3598517 h 4797723"/>
              <a:gd name="connsiteX46" fmla="*/ 7183898 w 7516699"/>
              <a:gd name="connsiteY46" fmla="*/ 3716423 h 4797723"/>
              <a:gd name="connsiteX47" fmla="*/ 7471196 w 7516699"/>
              <a:gd name="connsiteY47" fmla="*/ 3907073 h 4797723"/>
              <a:gd name="connsiteX48" fmla="*/ 7516699 w 7516699"/>
              <a:gd name="connsiteY48" fmla="*/ 3830436 h 4797723"/>
              <a:gd name="connsiteX49" fmla="*/ 6199820 w 7516699"/>
              <a:gd name="connsiteY49" fmla="*/ 2748192 h 4797723"/>
              <a:gd name="connsiteX50" fmla="*/ 4583523 w 7516699"/>
              <a:gd name="connsiteY50" fmla="*/ 1647038 h 4797723"/>
              <a:gd name="connsiteX51" fmla="*/ 3810095 w 7516699"/>
              <a:gd name="connsiteY51" fmla="*/ 1198184 h 4797723"/>
              <a:gd name="connsiteX52" fmla="*/ 3481330 w 7516699"/>
              <a:gd name="connsiteY52" fmla="*/ 753553 h 4797723"/>
              <a:gd name="connsiteX53" fmla="*/ 3006983 w 7516699"/>
              <a:gd name="connsiteY53" fmla="*/ 0 h 4797723"/>
              <a:gd name="connsiteX54" fmla="*/ 2481439 w 7516699"/>
              <a:gd name="connsiteY54" fmla="*/ 1178879 h 4797723"/>
              <a:gd name="connsiteX55" fmla="*/ 2196369 w 7516699"/>
              <a:gd name="connsiteY55" fmla="*/ 1192355 h 4797723"/>
              <a:gd name="connsiteX56" fmla="*/ 1855045 w 7516699"/>
              <a:gd name="connsiteY56" fmla="*/ 1248319 h 4797723"/>
              <a:gd name="connsiteX57" fmla="*/ 1342219 w 7516699"/>
              <a:gd name="connsiteY57" fmla="*/ 1302392 h 4797723"/>
              <a:gd name="connsiteX58" fmla="*/ 786083 w 7516699"/>
              <a:gd name="connsiteY58" fmla="*/ 1280720 h 4797723"/>
              <a:gd name="connsiteX59" fmla="*/ 609197 w 7516699"/>
              <a:gd name="connsiteY59" fmla="*/ 1533911 h 4797723"/>
              <a:gd name="connsiteX60" fmla="*/ 521549 w 7516699"/>
              <a:gd name="connsiteY60" fmla="*/ 1514528 h 4797723"/>
              <a:gd name="connsiteX61" fmla="*/ 469535 w 7516699"/>
              <a:gd name="connsiteY61" fmla="*/ 1629081 h 4797723"/>
              <a:gd name="connsiteX62" fmla="*/ 67689 w 7516699"/>
              <a:gd name="connsiteY62" fmla="*/ 1410897 h 4797723"/>
              <a:gd name="connsiteX63" fmla="*/ 80874 w 7516699"/>
              <a:gd name="connsiteY63" fmla="*/ 1659072 h 4797723"/>
              <a:gd name="connsiteX64" fmla="*/ 0 w 7516699"/>
              <a:gd name="connsiteY64" fmla="*/ 1756218 h 4797723"/>
              <a:gd name="connsiteX65" fmla="*/ 6684 w 7516699"/>
              <a:gd name="connsiteY65" fmla="*/ 1966340 h 4797723"/>
              <a:gd name="connsiteX66" fmla="*/ 88013 w 7516699"/>
              <a:gd name="connsiteY66" fmla="*/ 1962634 h 4797723"/>
              <a:gd name="connsiteX67" fmla="*/ 321268 w 7516699"/>
              <a:gd name="connsiteY67" fmla="*/ 2023628 h 4797723"/>
              <a:gd name="connsiteX68" fmla="*/ 538922 w 7516699"/>
              <a:gd name="connsiteY68" fmla="*/ 2162680 h 4797723"/>
              <a:gd name="connsiteX69" fmla="*/ 478871 w 7516699"/>
              <a:gd name="connsiteY69" fmla="*/ 2312706 h 4797723"/>
              <a:gd name="connsiteX70" fmla="*/ 706270 w 7516699"/>
              <a:gd name="connsiteY70" fmla="*/ 2585803 h 4797723"/>
              <a:gd name="connsiteX0" fmla="*/ 706270 w 7516699"/>
              <a:gd name="connsiteY0" fmla="*/ 2585803 h 4797723"/>
              <a:gd name="connsiteX1" fmla="*/ 558688 w 7516699"/>
              <a:gd name="connsiteY1" fmla="*/ 2908356 h 4797723"/>
              <a:gd name="connsiteX2" fmla="*/ 1538411 w 7516699"/>
              <a:gd name="connsiteY2" fmla="*/ 3333143 h 4797723"/>
              <a:gd name="connsiteX3" fmla="*/ 1332155 w 7516699"/>
              <a:gd name="connsiteY3" fmla="*/ 3829418 h 4797723"/>
              <a:gd name="connsiteX4" fmla="*/ 1058996 w 7516699"/>
              <a:gd name="connsiteY4" fmla="*/ 4488703 h 4797723"/>
              <a:gd name="connsiteX5" fmla="*/ 1341288 w 7516699"/>
              <a:gd name="connsiteY5" fmla="*/ 4379410 h 4797723"/>
              <a:gd name="connsiteX6" fmla="*/ 1579557 w 7516699"/>
              <a:gd name="connsiteY6" fmla="*/ 4098229 h 4797723"/>
              <a:gd name="connsiteX7" fmla="*/ 1660021 w 7516699"/>
              <a:gd name="connsiteY7" fmla="*/ 4109333 h 4797723"/>
              <a:gd name="connsiteX8" fmla="*/ 1640138 w 7516699"/>
              <a:gd name="connsiteY8" fmla="*/ 4181888 h 4797723"/>
              <a:gd name="connsiteX9" fmla="*/ 1857276 w 7516699"/>
              <a:gd name="connsiteY9" fmla="*/ 4263720 h 4797723"/>
              <a:gd name="connsiteX10" fmla="*/ 2055747 w 7516699"/>
              <a:gd name="connsiteY10" fmla="*/ 4375591 h 4797723"/>
              <a:gd name="connsiteX11" fmla="*/ 2061279 w 7516699"/>
              <a:gd name="connsiteY11" fmla="*/ 4223535 h 4797723"/>
              <a:gd name="connsiteX12" fmla="*/ 2095040 w 7516699"/>
              <a:gd name="connsiteY12" fmla="*/ 4042819 h 4797723"/>
              <a:gd name="connsiteX13" fmla="*/ 2203527 w 7516699"/>
              <a:gd name="connsiteY13" fmla="*/ 3525522 h 4797723"/>
              <a:gd name="connsiteX14" fmla="*/ 3075029 w 7516699"/>
              <a:gd name="connsiteY14" fmla="*/ 4243395 h 4797723"/>
              <a:gd name="connsiteX15" fmla="*/ 3362859 w 7516699"/>
              <a:gd name="connsiteY15" fmla="*/ 4384687 h 4797723"/>
              <a:gd name="connsiteX16" fmla="*/ 3556794 w 7516699"/>
              <a:gd name="connsiteY16" fmla="*/ 4415868 h 4797723"/>
              <a:gd name="connsiteX17" fmla="*/ 3844608 w 7516699"/>
              <a:gd name="connsiteY17" fmla="*/ 4456308 h 4797723"/>
              <a:gd name="connsiteX18" fmla="*/ 4072214 w 7516699"/>
              <a:gd name="connsiteY18" fmla="*/ 4515190 h 4797723"/>
              <a:gd name="connsiteX19" fmla="*/ 4155652 w 7516699"/>
              <a:gd name="connsiteY19" fmla="*/ 4427347 h 4797723"/>
              <a:gd name="connsiteX20" fmla="*/ 4152915 w 7516699"/>
              <a:gd name="connsiteY20" fmla="*/ 4049368 h 4797723"/>
              <a:gd name="connsiteX21" fmla="*/ 4160024 w 7516699"/>
              <a:gd name="connsiteY21" fmla="*/ 3754996 h 4797723"/>
              <a:gd name="connsiteX22" fmla="*/ 4212683 w 7516699"/>
              <a:gd name="connsiteY22" fmla="*/ 3705604 h 4797723"/>
              <a:gd name="connsiteX23" fmla="*/ 4715546 w 7516699"/>
              <a:gd name="connsiteY23" fmla="*/ 4093340 h 4797723"/>
              <a:gd name="connsiteX24" fmla="*/ 4757706 w 7516699"/>
              <a:gd name="connsiteY24" fmla="*/ 4088581 h 4797723"/>
              <a:gd name="connsiteX25" fmla="*/ 5056752 w 7516699"/>
              <a:gd name="connsiteY25" fmla="*/ 4333873 h 4797723"/>
              <a:gd name="connsiteX26" fmla="*/ 5516628 w 7516699"/>
              <a:gd name="connsiteY26" fmla="*/ 4699537 h 4797723"/>
              <a:gd name="connsiteX27" fmla="*/ 5588723 w 7516699"/>
              <a:gd name="connsiteY27" fmla="*/ 4797723 h 4797723"/>
              <a:gd name="connsiteX28" fmla="*/ 5586181 w 7516699"/>
              <a:gd name="connsiteY28" fmla="*/ 4516511 h 4797723"/>
              <a:gd name="connsiteX29" fmla="*/ 5476194 w 7516699"/>
              <a:gd name="connsiteY29" fmla="*/ 4187526 h 4797723"/>
              <a:gd name="connsiteX30" fmla="*/ 5721849 w 7516699"/>
              <a:gd name="connsiteY30" fmla="*/ 4116632 h 4797723"/>
              <a:gd name="connsiteX31" fmla="*/ 6009582 w 7516699"/>
              <a:gd name="connsiteY31" fmla="*/ 4024376 h 4797723"/>
              <a:gd name="connsiteX32" fmla="*/ 6014684 w 7516699"/>
              <a:gd name="connsiteY32" fmla="*/ 3826972 h 4797723"/>
              <a:gd name="connsiteX33" fmla="*/ 6248548 w 7516699"/>
              <a:gd name="connsiteY33" fmla="*/ 3826156 h 4797723"/>
              <a:gd name="connsiteX34" fmla="*/ 6257806 w 7516699"/>
              <a:gd name="connsiteY34" fmla="*/ 3775573 h 4797723"/>
              <a:gd name="connsiteX35" fmla="*/ 6066584 w 7516699"/>
              <a:gd name="connsiteY35" fmla="*/ 3742721 h 4797723"/>
              <a:gd name="connsiteX36" fmla="*/ 6080969 w 7516699"/>
              <a:gd name="connsiteY36" fmla="*/ 3633473 h 4797723"/>
              <a:gd name="connsiteX37" fmla="*/ 6159803 w 7516699"/>
              <a:gd name="connsiteY37" fmla="*/ 3655365 h 4797723"/>
              <a:gd name="connsiteX38" fmla="*/ 6181092 w 7516699"/>
              <a:gd name="connsiteY38" fmla="*/ 3572997 h 4797723"/>
              <a:gd name="connsiteX39" fmla="*/ 6227951 w 7516699"/>
              <a:gd name="connsiteY39" fmla="*/ 3589663 h 4797723"/>
              <a:gd name="connsiteX40" fmla="*/ 6216955 w 7516699"/>
              <a:gd name="connsiteY40" fmla="*/ 3662224 h 4797723"/>
              <a:gd name="connsiteX41" fmla="*/ 6294941 w 7516699"/>
              <a:gd name="connsiteY41" fmla="*/ 3649111 h 4797723"/>
              <a:gd name="connsiteX42" fmla="*/ 6337576 w 7516699"/>
              <a:gd name="connsiteY42" fmla="*/ 3538028 h 4797723"/>
              <a:gd name="connsiteX43" fmla="*/ 6531553 w 7516699"/>
              <a:gd name="connsiteY43" fmla="*/ 3638314 h 4797723"/>
              <a:gd name="connsiteX44" fmla="*/ 6592728 w 7516699"/>
              <a:gd name="connsiteY44" fmla="*/ 3437990 h 4797723"/>
              <a:gd name="connsiteX45" fmla="*/ 6984705 w 7516699"/>
              <a:gd name="connsiteY45" fmla="*/ 3598517 h 4797723"/>
              <a:gd name="connsiteX46" fmla="*/ 7183898 w 7516699"/>
              <a:gd name="connsiteY46" fmla="*/ 3716423 h 4797723"/>
              <a:gd name="connsiteX47" fmla="*/ 7471196 w 7516699"/>
              <a:gd name="connsiteY47" fmla="*/ 3907073 h 4797723"/>
              <a:gd name="connsiteX48" fmla="*/ 7516699 w 7516699"/>
              <a:gd name="connsiteY48" fmla="*/ 3830436 h 4797723"/>
              <a:gd name="connsiteX49" fmla="*/ 6199820 w 7516699"/>
              <a:gd name="connsiteY49" fmla="*/ 2748192 h 4797723"/>
              <a:gd name="connsiteX50" fmla="*/ 4583523 w 7516699"/>
              <a:gd name="connsiteY50" fmla="*/ 1647038 h 4797723"/>
              <a:gd name="connsiteX51" fmla="*/ 3810095 w 7516699"/>
              <a:gd name="connsiteY51" fmla="*/ 1198184 h 4797723"/>
              <a:gd name="connsiteX52" fmla="*/ 3481330 w 7516699"/>
              <a:gd name="connsiteY52" fmla="*/ 753553 h 4797723"/>
              <a:gd name="connsiteX53" fmla="*/ 3006983 w 7516699"/>
              <a:gd name="connsiteY53" fmla="*/ 0 h 4797723"/>
              <a:gd name="connsiteX54" fmla="*/ 2481439 w 7516699"/>
              <a:gd name="connsiteY54" fmla="*/ 1178879 h 4797723"/>
              <a:gd name="connsiteX55" fmla="*/ 2196369 w 7516699"/>
              <a:gd name="connsiteY55" fmla="*/ 1192355 h 4797723"/>
              <a:gd name="connsiteX56" fmla="*/ 1855045 w 7516699"/>
              <a:gd name="connsiteY56" fmla="*/ 1248319 h 4797723"/>
              <a:gd name="connsiteX57" fmla="*/ 1342219 w 7516699"/>
              <a:gd name="connsiteY57" fmla="*/ 1302392 h 4797723"/>
              <a:gd name="connsiteX58" fmla="*/ 786083 w 7516699"/>
              <a:gd name="connsiteY58" fmla="*/ 1280720 h 4797723"/>
              <a:gd name="connsiteX59" fmla="*/ 609197 w 7516699"/>
              <a:gd name="connsiteY59" fmla="*/ 1533911 h 4797723"/>
              <a:gd name="connsiteX60" fmla="*/ 521549 w 7516699"/>
              <a:gd name="connsiteY60" fmla="*/ 1514528 h 4797723"/>
              <a:gd name="connsiteX61" fmla="*/ 469535 w 7516699"/>
              <a:gd name="connsiteY61" fmla="*/ 1629081 h 4797723"/>
              <a:gd name="connsiteX62" fmla="*/ 67689 w 7516699"/>
              <a:gd name="connsiteY62" fmla="*/ 1410897 h 4797723"/>
              <a:gd name="connsiteX63" fmla="*/ 80874 w 7516699"/>
              <a:gd name="connsiteY63" fmla="*/ 1659072 h 4797723"/>
              <a:gd name="connsiteX64" fmla="*/ 0 w 7516699"/>
              <a:gd name="connsiteY64" fmla="*/ 1756218 h 4797723"/>
              <a:gd name="connsiteX65" fmla="*/ 6684 w 7516699"/>
              <a:gd name="connsiteY65" fmla="*/ 1966340 h 4797723"/>
              <a:gd name="connsiteX66" fmla="*/ 88013 w 7516699"/>
              <a:gd name="connsiteY66" fmla="*/ 1962634 h 4797723"/>
              <a:gd name="connsiteX67" fmla="*/ 321268 w 7516699"/>
              <a:gd name="connsiteY67" fmla="*/ 2023628 h 4797723"/>
              <a:gd name="connsiteX68" fmla="*/ 538922 w 7516699"/>
              <a:gd name="connsiteY68" fmla="*/ 2162680 h 4797723"/>
              <a:gd name="connsiteX69" fmla="*/ 478871 w 7516699"/>
              <a:gd name="connsiteY69" fmla="*/ 2312706 h 4797723"/>
              <a:gd name="connsiteX70" fmla="*/ 706270 w 7516699"/>
              <a:gd name="connsiteY70" fmla="*/ 2585803 h 4797723"/>
              <a:gd name="connsiteX0" fmla="*/ 706270 w 7516699"/>
              <a:gd name="connsiteY0" fmla="*/ 2585803 h 4797723"/>
              <a:gd name="connsiteX1" fmla="*/ 558688 w 7516699"/>
              <a:gd name="connsiteY1" fmla="*/ 2908356 h 4797723"/>
              <a:gd name="connsiteX2" fmla="*/ 1538411 w 7516699"/>
              <a:gd name="connsiteY2" fmla="*/ 3333143 h 4797723"/>
              <a:gd name="connsiteX3" fmla="*/ 1332155 w 7516699"/>
              <a:gd name="connsiteY3" fmla="*/ 3829418 h 4797723"/>
              <a:gd name="connsiteX4" fmla="*/ 1058996 w 7516699"/>
              <a:gd name="connsiteY4" fmla="*/ 4488703 h 4797723"/>
              <a:gd name="connsiteX5" fmla="*/ 1341288 w 7516699"/>
              <a:gd name="connsiteY5" fmla="*/ 4379410 h 4797723"/>
              <a:gd name="connsiteX6" fmla="*/ 1579557 w 7516699"/>
              <a:gd name="connsiteY6" fmla="*/ 4098229 h 4797723"/>
              <a:gd name="connsiteX7" fmla="*/ 1660021 w 7516699"/>
              <a:gd name="connsiteY7" fmla="*/ 4109333 h 4797723"/>
              <a:gd name="connsiteX8" fmla="*/ 1640138 w 7516699"/>
              <a:gd name="connsiteY8" fmla="*/ 4181888 h 4797723"/>
              <a:gd name="connsiteX9" fmla="*/ 1857276 w 7516699"/>
              <a:gd name="connsiteY9" fmla="*/ 4263720 h 4797723"/>
              <a:gd name="connsiteX10" fmla="*/ 2055747 w 7516699"/>
              <a:gd name="connsiteY10" fmla="*/ 4375591 h 4797723"/>
              <a:gd name="connsiteX11" fmla="*/ 2061279 w 7516699"/>
              <a:gd name="connsiteY11" fmla="*/ 4223535 h 4797723"/>
              <a:gd name="connsiteX12" fmla="*/ 2095040 w 7516699"/>
              <a:gd name="connsiteY12" fmla="*/ 4042819 h 4797723"/>
              <a:gd name="connsiteX13" fmla="*/ 2203527 w 7516699"/>
              <a:gd name="connsiteY13" fmla="*/ 3525522 h 4797723"/>
              <a:gd name="connsiteX14" fmla="*/ 3075029 w 7516699"/>
              <a:gd name="connsiteY14" fmla="*/ 4243395 h 4797723"/>
              <a:gd name="connsiteX15" fmla="*/ 3362859 w 7516699"/>
              <a:gd name="connsiteY15" fmla="*/ 4384687 h 4797723"/>
              <a:gd name="connsiteX16" fmla="*/ 3556794 w 7516699"/>
              <a:gd name="connsiteY16" fmla="*/ 4415868 h 4797723"/>
              <a:gd name="connsiteX17" fmla="*/ 3844608 w 7516699"/>
              <a:gd name="connsiteY17" fmla="*/ 4456308 h 4797723"/>
              <a:gd name="connsiteX18" fmla="*/ 4072214 w 7516699"/>
              <a:gd name="connsiteY18" fmla="*/ 4515190 h 4797723"/>
              <a:gd name="connsiteX19" fmla="*/ 4155652 w 7516699"/>
              <a:gd name="connsiteY19" fmla="*/ 4427347 h 4797723"/>
              <a:gd name="connsiteX20" fmla="*/ 4152915 w 7516699"/>
              <a:gd name="connsiteY20" fmla="*/ 4049368 h 4797723"/>
              <a:gd name="connsiteX21" fmla="*/ 4160024 w 7516699"/>
              <a:gd name="connsiteY21" fmla="*/ 3754996 h 4797723"/>
              <a:gd name="connsiteX22" fmla="*/ 4212683 w 7516699"/>
              <a:gd name="connsiteY22" fmla="*/ 3705604 h 4797723"/>
              <a:gd name="connsiteX23" fmla="*/ 4715546 w 7516699"/>
              <a:gd name="connsiteY23" fmla="*/ 4093340 h 4797723"/>
              <a:gd name="connsiteX24" fmla="*/ 4757706 w 7516699"/>
              <a:gd name="connsiteY24" fmla="*/ 4088581 h 4797723"/>
              <a:gd name="connsiteX25" fmla="*/ 5056752 w 7516699"/>
              <a:gd name="connsiteY25" fmla="*/ 4333873 h 4797723"/>
              <a:gd name="connsiteX26" fmla="*/ 5516628 w 7516699"/>
              <a:gd name="connsiteY26" fmla="*/ 4699537 h 4797723"/>
              <a:gd name="connsiteX27" fmla="*/ 5588723 w 7516699"/>
              <a:gd name="connsiteY27" fmla="*/ 4797723 h 4797723"/>
              <a:gd name="connsiteX28" fmla="*/ 5586181 w 7516699"/>
              <a:gd name="connsiteY28" fmla="*/ 4516511 h 4797723"/>
              <a:gd name="connsiteX29" fmla="*/ 5476194 w 7516699"/>
              <a:gd name="connsiteY29" fmla="*/ 4187526 h 4797723"/>
              <a:gd name="connsiteX30" fmla="*/ 5721849 w 7516699"/>
              <a:gd name="connsiteY30" fmla="*/ 4116632 h 4797723"/>
              <a:gd name="connsiteX31" fmla="*/ 6009582 w 7516699"/>
              <a:gd name="connsiteY31" fmla="*/ 4024376 h 4797723"/>
              <a:gd name="connsiteX32" fmla="*/ 6014684 w 7516699"/>
              <a:gd name="connsiteY32" fmla="*/ 3826972 h 4797723"/>
              <a:gd name="connsiteX33" fmla="*/ 6248548 w 7516699"/>
              <a:gd name="connsiteY33" fmla="*/ 3826156 h 4797723"/>
              <a:gd name="connsiteX34" fmla="*/ 6257806 w 7516699"/>
              <a:gd name="connsiteY34" fmla="*/ 3775573 h 4797723"/>
              <a:gd name="connsiteX35" fmla="*/ 6066584 w 7516699"/>
              <a:gd name="connsiteY35" fmla="*/ 3742721 h 4797723"/>
              <a:gd name="connsiteX36" fmla="*/ 6080969 w 7516699"/>
              <a:gd name="connsiteY36" fmla="*/ 3633473 h 4797723"/>
              <a:gd name="connsiteX37" fmla="*/ 6159803 w 7516699"/>
              <a:gd name="connsiteY37" fmla="*/ 3655365 h 4797723"/>
              <a:gd name="connsiteX38" fmla="*/ 6181092 w 7516699"/>
              <a:gd name="connsiteY38" fmla="*/ 3572997 h 4797723"/>
              <a:gd name="connsiteX39" fmla="*/ 6227951 w 7516699"/>
              <a:gd name="connsiteY39" fmla="*/ 3589663 h 4797723"/>
              <a:gd name="connsiteX40" fmla="*/ 6216955 w 7516699"/>
              <a:gd name="connsiteY40" fmla="*/ 3662224 h 4797723"/>
              <a:gd name="connsiteX41" fmla="*/ 6294941 w 7516699"/>
              <a:gd name="connsiteY41" fmla="*/ 3649111 h 4797723"/>
              <a:gd name="connsiteX42" fmla="*/ 6337576 w 7516699"/>
              <a:gd name="connsiteY42" fmla="*/ 3538028 h 4797723"/>
              <a:gd name="connsiteX43" fmla="*/ 6531553 w 7516699"/>
              <a:gd name="connsiteY43" fmla="*/ 3638314 h 4797723"/>
              <a:gd name="connsiteX44" fmla="*/ 6592728 w 7516699"/>
              <a:gd name="connsiteY44" fmla="*/ 3437990 h 4797723"/>
              <a:gd name="connsiteX45" fmla="*/ 6984705 w 7516699"/>
              <a:gd name="connsiteY45" fmla="*/ 3598517 h 4797723"/>
              <a:gd name="connsiteX46" fmla="*/ 7183898 w 7516699"/>
              <a:gd name="connsiteY46" fmla="*/ 3716423 h 4797723"/>
              <a:gd name="connsiteX47" fmla="*/ 7471196 w 7516699"/>
              <a:gd name="connsiteY47" fmla="*/ 3907073 h 4797723"/>
              <a:gd name="connsiteX48" fmla="*/ 7516699 w 7516699"/>
              <a:gd name="connsiteY48" fmla="*/ 3830436 h 4797723"/>
              <a:gd name="connsiteX49" fmla="*/ 6199820 w 7516699"/>
              <a:gd name="connsiteY49" fmla="*/ 2748192 h 4797723"/>
              <a:gd name="connsiteX50" fmla="*/ 4583523 w 7516699"/>
              <a:gd name="connsiteY50" fmla="*/ 1647038 h 4797723"/>
              <a:gd name="connsiteX51" fmla="*/ 3810095 w 7516699"/>
              <a:gd name="connsiteY51" fmla="*/ 1198184 h 4797723"/>
              <a:gd name="connsiteX52" fmla="*/ 3481330 w 7516699"/>
              <a:gd name="connsiteY52" fmla="*/ 753553 h 4797723"/>
              <a:gd name="connsiteX53" fmla="*/ 3006983 w 7516699"/>
              <a:gd name="connsiteY53" fmla="*/ 0 h 4797723"/>
              <a:gd name="connsiteX54" fmla="*/ 2481439 w 7516699"/>
              <a:gd name="connsiteY54" fmla="*/ 1178879 h 4797723"/>
              <a:gd name="connsiteX55" fmla="*/ 2196369 w 7516699"/>
              <a:gd name="connsiteY55" fmla="*/ 1192355 h 4797723"/>
              <a:gd name="connsiteX56" fmla="*/ 1855045 w 7516699"/>
              <a:gd name="connsiteY56" fmla="*/ 1248319 h 4797723"/>
              <a:gd name="connsiteX57" fmla="*/ 1342219 w 7516699"/>
              <a:gd name="connsiteY57" fmla="*/ 1302392 h 4797723"/>
              <a:gd name="connsiteX58" fmla="*/ 786083 w 7516699"/>
              <a:gd name="connsiteY58" fmla="*/ 1280720 h 4797723"/>
              <a:gd name="connsiteX59" fmla="*/ 609197 w 7516699"/>
              <a:gd name="connsiteY59" fmla="*/ 1533911 h 4797723"/>
              <a:gd name="connsiteX60" fmla="*/ 521549 w 7516699"/>
              <a:gd name="connsiteY60" fmla="*/ 1514528 h 4797723"/>
              <a:gd name="connsiteX61" fmla="*/ 469535 w 7516699"/>
              <a:gd name="connsiteY61" fmla="*/ 1629081 h 4797723"/>
              <a:gd name="connsiteX62" fmla="*/ 67689 w 7516699"/>
              <a:gd name="connsiteY62" fmla="*/ 1410897 h 4797723"/>
              <a:gd name="connsiteX63" fmla="*/ 80874 w 7516699"/>
              <a:gd name="connsiteY63" fmla="*/ 1659072 h 4797723"/>
              <a:gd name="connsiteX64" fmla="*/ 0 w 7516699"/>
              <a:gd name="connsiteY64" fmla="*/ 1756218 h 4797723"/>
              <a:gd name="connsiteX65" fmla="*/ 6684 w 7516699"/>
              <a:gd name="connsiteY65" fmla="*/ 1966340 h 4797723"/>
              <a:gd name="connsiteX66" fmla="*/ 88013 w 7516699"/>
              <a:gd name="connsiteY66" fmla="*/ 1962634 h 4797723"/>
              <a:gd name="connsiteX67" fmla="*/ 321268 w 7516699"/>
              <a:gd name="connsiteY67" fmla="*/ 2023628 h 4797723"/>
              <a:gd name="connsiteX68" fmla="*/ 538922 w 7516699"/>
              <a:gd name="connsiteY68" fmla="*/ 2162680 h 4797723"/>
              <a:gd name="connsiteX69" fmla="*/ 478871 w 7516699"/>
              <a:gd name="connsiteY69" fmla="*/ 2312706 h 4797723"/>
              <a:gd name="connsiteX70" fmla="*/ 706270 w 7516699"/>
              <a:gd name="connsiteY70" fmla="*/ 2585803 h 4797723"/>
              <a:gd name="connsiteX0" fmla="*/ 706270 w 7516699"/>
              <a:gd name="connsiteY0" fmla="*/ 2585803 h 4797723"/>
              <a:gd name="connsiteX1" fmla="*/ 558688 w 7516699"/>
              <a:gd name="connsiteY1" fmla="*/ 2908356 h 4797723"/>
              <a:gd name="connsiteX2" fmla="*/ 1538411 w 7516699"/>
              <a:gd name="connsiteY2" fmla="*/ 3333143 h 4797723"/>
              <a:gd name="connsiteX3" fmla="*/ 1332155 w 7516699"/>
              <a:gd name="connsiteY3" fmla="*/ 3829418 h 4797723"/>
              <a:gd name="connsiteX4" fmla="*/ 1058996 w 7516699"/>
              <a:gd name="connsiteY4" fmla="*/ 4488703 h 4797723"/>
              <a:gd name="connsiteX5" fmla="*/ 1341288 w 7516699"/>
              <a:gd name="connsiteY5" fmla="*/ 4379410 h 4797723"/>
              <a:gd name="connsiteX6" fmla="*/ 1579557 w 7516699"/>
              <a:gd name="connsiteY6" fmla="*/ 4098229 h 4797723"/>
              <a:gd name="connsiteX7" fmla="*/ 1660021 w 7516699"/>
              <a:gd name="connsiteY7" fmla="*/ 4109333 h 4797723"/>
              <a:gd name="connsiteX8" fmla="*/ 1640138 w 7516699"/>
              <a:gd name="connsiteY8" fmla="*/ 4181888 h 4797723"/>
              <a:gd name="connsiteX9" fmla="*/ 1857276 w 7516699"/>
              <a:gd name="connsiteY9" fmla="*/ 4263720 h 4797723"/>
              <a:gd name="connsiteX10" fmla="*/ 2055747 w 7516699"/>
              <a:gd name="connsiteY10" fmla="*/ 4375591 h 4797723"/>
              <a:gd name="connsiteX11" fmla="*/ 2061279 w 7516699"/>
              <a:gd name="connsiteY11" fmla="*/ 4223535 h 4797723"/>
              <a:gd name="connsiteX12" fmla="*/ 2095040 w 7516699"/>
              <a:gd name="connsiteY12" fmla="*/ 4042819 h 4797723"/>
              <a:gd name="connsiteX13" fmla="*/ 2203527 w 7516699"/>
              <a:gd name="connsiteY13" fmla="*/ 3525522 h 4797723"/>
              <a:gd name="connsiteX14" fmla="*/ 3075029 w 7516699"/>
              <a:gd name="connsiteY14" fmla="*/ 4243395 h 4797723"/>
              <a:gd name="connsiteX15" fmla="*/ 3362859 w 7516699"/>
              <a:gd name="connsiteY15" fmla="*/ 4384687 h 4797723"/>
              <a:gd name="connsiteX16" fmla="*/ 3556794 w 7516699"/>
              <a:gd name="connsiteY16" fmla="*/ 4415868 h 4797723"/>
              <a:gd name="connsiteX17" fmla="*/ 3844608 w 7516699"/>
              <a:gd name="connsiteY17" fmla="*/ 4456308 h 4797723"/>
              <a:gd name="connsiteX18" fmla="*/ 4072214 w 7516699"/>
              <a:gd name="connsiteY18" fmla="*/ 4515190 h 4797723"/>
              <a:gd name="connsiteX19" fmla="*/ 4155652 w 7516699"/>
              <a:gd name="connsiteY19" fmla="*/ 4427347 h 4797723"/>
              <a:gd name="connsiteX20" fmla="*/ 4152915 w 7516699"/>
              <a:gd name="connsiteY20" fmla="*/ 4049368 h 4797723"/>
              <a:gd name="connsiteX21" fmla="*/ 4160024 w 7516699"/>
              <a:gd name="connsiteY21" fmla="*/ 3754996 h 4797723"/>
              <a:gd name="connsiteX22" fmla="*/ 4212683 w 7516699"/>
              <a:gd name="connsiteY22" fmla="*/ 3705604 h 4797723"/>
              <a:gd name="connsiteX23" fmla="*/ 4715546 w 7516699"/>
              <a:gd name="connsiteY23" fmla="*/ 4093340 h 4797723"/>
              <a:gd name="connsiteX24" fmla="*/ 4757706 w 7516699"/>
              <a:gd name="connsiteY24" fmla="*/ 4088581 h 4797723"/>
              <a:gd name="connsiteX25" fmla="*/ 5056752 w 7516699"/>
              <a:gd name="connsiteY25" fmla="*/ 4333873 h 4797723"/>
              <a:gd name="connsiteX26" fmla="*/ 5516628 w 7516699"/>
              <a:gd name="connsiteY26" fmla="*/ 4699537 h 4797723"/>
              <a:gd name="connsiteX27" fmla="*/ 5588723 w 7516699"/>
              <a:gd name="connsiteY27" fmla="*/ 4797723 h 4797723"/>
              <a:gd name="connsiteX28" fmla="*/ 5586181 w 7516699"/>
              <a:gd name="connsiteY28" fmla="*/ 4516511 h 4797723"/>
              <a:gd name="connsiteX29" fmla="*/ 5476194 w 7516699"/>
              <a:gd name="connsiteY29" fmla="*/ 4187526 h 4797723"/>
              <a:gd name="connsiteX30" fmla="*/ 5721849 w 7516699"/>
              <a:gd name="connsiteY30" fmla="*/ 4116632 h 4797723"/>
              <a:gd name="connsiteX31" fmla="*/ 6009582 w 7516699"/>
              <a:gd name="connsiteY31" fmla="*/ 4024376 h 4797723"/>
              <a:gd name="connsiteX32" fmla="*/ 6014684 w 7516699"/>
              <a:gd name="connsiteY32" fmla="*/ 3826972 h 4797723"/>
              <a:gd name="connsiteX33" fmla="*/ 6248548 w 7516699"/>
              <a:gd name="connsiteY33" fmla="*/ 3826156 h 4797723"/>
              <a:gd name="connsiteX34" fmla="*/ 6257806 w 7516699"/>
              <a:gd name="connsiteY34" fmla="*/ 3775573 h 4797723"/>
              <a:gd name="connsiteX35" fmla="*/ 6066584 w 7516699"/>
              <a:gd name="connsiteY35" fmla="*/ 3742721 h 4797723"/>
              <a:gd name="connsiteX36" fmla="*/ 6080969 w 7516699"/>
              <a:gd name="connsiteY36" fmla="*/ 3633473 h 4797723"/>
              <a:gd name="connsiteX37" fmla="*/ 6156153 w 7516699"/>
              <a:gd name="connsiteY37" fmla="*/ 3651715 h 4797723"/>
              <a:gd name="connsiteX38" fmla="*/ 6181092 w 7516699"/>
              <a:gd name="connsiteY38" fmla="*/ 3572997 h 4797723"/>
              <a:gd name="connsiteX39" fmla="*/ 6227951 w 7516699"/>
              <a:gd name="connsiteY39" fmla="*/ 3589663 h 4797723"/>
              <a:gd name="connsiteX40" fmla="*/ 6216955 w 7516699"/>
              <a:gd name="connsiteY40" fmla="*/ 3662224 h 4797723"/>
              <a:gd name="connsiteX41" fmla="*/ 6294941 w 7516699"/>
              <a:gd name="connsiteY41" fmla="*/ 3649111 h 4797723"/>
              <a:gd name="connsiteX42" fmla="*/ 6337576 w 7516699"/>
              <a:gd name="connsiteY42" fmla="*/ 3538028 h 4797723"/>
              <a:gd name="connsiteX43" fmla="*/ 6531553 w 7516699"/>
              <a:gd name="connsiteY43" fmla="*/ 3638314 h 4797723"/>
              <a:gd name="connsiteX44" fmla="*/ 6592728 w 7516699"/>
              <a:gd name="connsiteY44" fmla="*/ 3437990 h 4797723"/>
              <a:gd name="connsiteX45" fmla="*/ 6984705 w 7516699"/>
              <a:gd name="connsiteY45" fmla="*/ 3598517 h 4797723"/>
              <a:gd name="connsiteX46" fmla="*/ 7183898 w 7516699"/>
              <a:gd name="connsiteY46" fmla="*/ 3716423 h 4797723"/>
              <a:gd name="connsiteX47" fmla="*/ 7471196 w 7516699"/>
              <a:gd name="connsiteY47" fmla="*/ 3907073 h 4797723"/>
              <a:gd name="connsiteX48" fmla="*/ 7516699 w 7516699"/>
              <a:gd name="connsiteY48" fmla="*/ 3830436 h 4797723"/>
              <a:gd name="connsiteX49" fmla="*/ 6199820 w 7516699"/>
              <a:gd name="connsiteY49" fmla="*/ 2748192 h 4797723"/>
              <a:gd name="connsiteX50" fmla="*/ 4583523 w 7516699"/>
              <a:gd name="connsiteY50" fmla="*/ 1647038 h 4797723"/>
              <a:gd name="connsiteX51" fmla="*/ 3810095 w 7516699"/>
              <a:gd name="connsiteY51" fmla="*/ 1198184 h 4797723"/>
              <a:gd name="connsiteX52" fmla="*/ 3481330 w 7516699"/>
              <a:gd name="connsiteY52" fmla="*/ 753553 h 4797723"/>
              <a:gd name="connsiteX53" fmla="*/ 3006983 w 7516699"/>
              <a:gd name="connsiteY53" fmla="*/ 0 h 4797723"/>
              <a:gd name="connsiteX54" fmla="*/ 2481439 w 7516699"/>
              <a:gd name="connsiteY54" fmla="*/ 1178879 h 4797723"/>
              <a:gd name="connsiteX55" fmla="*/ 2196369 w 7516699"/>
              <a:gd name="connsiteY55" fmla="*/ 1192355 h 4797723"/>
              <a:gd name="connsiteX56" fmla="*/ 1855045 w 7516699"/>
              <a:gd name="connsiteY56" fmla="*/ 1248319 h 4797723"/>
              <a:gd name="connsiteX57" fmla="*/ 1342219 w 7516699"/>
              <a:gd name="connsiteY57" fmla="*/ 1302392 h 4797723"/>
              <a:gd name="connsiteX58" fmla="*/ 786083 w 7516699"/>
              <a:gd name="connsiteY58" fmla="*/ 1280720 h 4797723"/>
              <a:gd name="connsiteX59" fmla="*/ 609197 w 7516699"/>
              <a:gd name="connsiteY59" fmla="*/ 1533911 h 4797723"/>
              <a:gd name="connsiteX60" fmla="*/ 521549 w 7516699"/>
              <a:gd name="connsiteY60" fmla="*/ 1514528 h 4797723"/>
              <a:gd name="connsiteX61" fmla="*/ 469535 w 7516699"/>
              <a:gd name="connsiteY61" fmla="*/ 1629081 h 4797723"/>
              <a:gd name="connsiteX62" fmla="*/ 67689 w 7516699"/>
              <a:gd name="connsiteY62" fmla="*/ 1410897 h 4797723"/>
              <a:gd name="connsiteX63" fmla="*/ 80874 w 7516699"/>
              <a:gd name="connsiteY63" fmla="*/ 1659072 h 4797723"/>
              <a:gd name="connsiteX64" fmla="*/ 0 w 7516699"/>
              <a:gd name="connsiteY64" fmla="*/ 1756218 h 4797723"/>
              <a:gd name="connsiteX65" fmla="*/ 6684 w 7516699"/>
              <a:gd name="connsiteY65" fmla="*/ 1966340 h 4797723"/>
              <a:gd name="connsiteX66" fmla="*/ 88013 w 7516699"/>
              <a:gd name="connsiteY66" fmla="*/ 1962634 h 4797723"/>
              <a:gd name="connsiteX67" fmla="*/ 321268 w 7516699"/>
              <a:gd name="connsiteY67" fmla="*/ 2023628 h 4797723"/>
              <a:gd name="connsiteX68" fmla="*/ 538922 w 7516699"/>
              <a:gd name="connsiteY68" fmla="*/ 2162680 h 4797723"/>
              <a:gd name="connsiteX69" fmla="*/ 478871 w 7516699"/>
              <a:gd name="connsiteY69" fmla="*/ 2312706 h 4797723"/>
              <a:gd name="connsiteX70" fmla="*/ 706270 w 7516699"/>
              <a:gd name="connsiteY70" fmla="*/ 2585803 h 4797723"/>
              <a:gd name="connsiteX0" fmla="*/ 706270 w 7516699"/>
              <a:gd name="connsiteY0" fmla="*/ 2585803 h 4797723"/>
              <a:gd name="connsiteX1" fmla="*/ 558688 w 7516699"/>
              <a:gd name="connsiteY1" fmla="*/ 2908356 h 4797723"/>
              <a:gd name="connsiteX2" fmla="*/ 1538411 w 7516699"/>
              <a:gd name="connsiteY2" fmla="*/ 3333143 h 4797723"/>
              <a:gd name="connsiteX3" fmla="*/ 1332155 w 7516699"/>
              <a:gd name="connsiteY3" fmla="*/ 3829418 h 4797723"/>
              <a:gd name="connsiteX4" fmla="*/ 1058996 w 7516699"/>
              <a:gd name="connsiteY4" fmla="*/ 4488703 h 4797723"/>
              <a:gd name="connsiteX5" fmla="*/ 1341288 w 7516699"/>
              <a:gd name="connsiteY5" fmla="*/ 4379410 h 4797723"/>
              <a:gd name="connsiteX6" fmla="*/ 1579557 w 7516699"/>
              <a:gd name="connsiteY6" fmla="*/ 4098229 h 4797723"/>
              <a:gd name="connsiteX7" fmla="*/ 1660021 w 7516699"/>
              <a:gd name="connsiteY7" fmla="*/ 4109333 h 4797723"/>
              <a:gd name="connsiteX8" fmla="*/ 1640138 w 7516699"/>
              <a:gd name="connsiteY8" fmla="*/ 4181888 h 4797723"/>
              <a:gd name="connsiteX9" fmla="*/ 1857276 w 7516699"/>
              <a:gd name="connsiteY9" fmla="*/ 4263720 h 4797723"/>
              <a:gd name="connsiteX10" fmla="*/ 2055747 w 7516699"/>
              <a:gd name="connsiteY10" fmla="*/ 4375591 h 4797723"/>
              <a:gd name="connsiteX11" fmla="*/ 2061279 w 7516699"/>
              <a:gd name="connsiteY11" fmla="*/ 4223535 h 4797723"/>
              <a:gd name="connsiteX12" fmla="*/ 2095040 w 7516699"/>
              <a:gd name="connsiteY12" fmla="*/ 4042819 h 4797723"/>
              <a:gd name="connsiteX13" fmla="*/ 2203527 w 7516699"/>
              <a:gd name="connsiteY13" fmla="*/ 3525522 h 4797723"/>
              <a:gd name="connsiteX14" fmla="*/ 3075029 w 7516699"/>
              <a:gd name="connsiteY14" fmla="*/ 4243395 h 4797723"/>
              <a:gd name="connsiteX15" fmla="*/ 3362859 w 7516699"/>
              <a:gd name="connsiteY15" fmla="*/ 4384687 h 4797723"/>
              <a:gd name="connsiteX16" fmla="*/ 3556794 w 7516699"/>
              <a:gd name="connsiteY16" fmla="*/ 4415868 h 4797723"/>
              <a:gd name="connsiteX17" fmla="*/ 3844608 w 7516699"/>
              <a:gd name="connsiteY17" fmla="*/ 4456308 h 4797723"/>
              <a:gd name="connsiteX18" fmla="*/ 4072214 w 7516699"/>
              <a:gd name="connsiteY18" fmla="*/ 4515190 h 4797723"/>
              <a:gd name="connsiteX19" fmla="*/ 4155652 w 7516699"/>
              <a:gd name="connsiteY19" fmla="*/ 4427347 h 4797723"/>
              <a:gd name="connsiteX20" fmla="*/ 4152915 w 7516699"/>
              <a:gd name="connsiteY20" fmla="*/ 4049368 h 4797723"/>
              <a:gd name="connsiteX21" fmla="*/ 4160024 w 7516699"/>
              <a:gd name="connsiteY21" fmla="*/ 3754996 h 4797723"/>
              <a:gd name="connsiteX22" fmla="*/ 4212683 w 7516699"/>
              <a:gd name="connsiteY22" fmla="*/ 3705604 h 4797723"/>
              <a:gd name="connsiteX23" fmla="*/ 4715546 w 7516699"/>
              <a:gd name="connsiteY23" fmla="*/ 4093340 h 4797723"/>
              <a:gd name="connsiteX24" fmla="*/ 4757706 w 7516699"/>
              <a:gd name="connsiteY24" fmla="*/ 4088581 h 4797723"/>
              <a:gd name="connsiteX25" fmla="*/ 5056752 w 7516699"/>
              <a:gd name="connsiteY25" fmla="*/ 4333873 h 4797723"/>
              <a:gd name="connsiteX26" fmla="*/ 5516628 w 7516699"/>
              <a:gd name="connsiteY26" fmla="*/ 4699537 h 4797723"/>
              <a:gd name="connsiteX27" fmla="*/ 5588723 w 7516699"/>
              <a:gd name="connsiteY27" fmla="*/ 4797723 h 4797723"/>
              <a:gd name="connsiteX28" fmla="*/ 5586181 w 7516699"/>
              <a:gd name="connsiteY28" fmla="*/ 4516511 h 4797723"/>
              <a:gd name="connsiteX29" fmla="*/ 5476194 w 7516699"/>
              <a:gd name="connsiteY29" fmla="*/ 4187526 h 4797723"/>
              <a:gd name="connsiteX30" fmla="*/ 5721849 w 7516699"/>
              <a:gd name="connsiteY30" fmla="*/ 4116632 h 4797723"/>
              <a:gd name="connsiteX31" fmla="*/ 6009582 w 7516699"/>
              <a:gd name="connsiteY31" fmla="*/ 4024376 h 4797723"/>
              <a:gd name="connsiteX32" fmla="*/ 6014684 w 7516699"/>
              <a:gd name="connsiteY32" fmla="*/ 3826972 h 4797723"/>
              <a:gd name="connsiteX33" fmla="*/ 6248548 w 7516699"/>
              <a:gd name="connsiteY33" fmla="*/ 3826156 h 4797723"/>
              <a:gd name="connsiteX34" fmla="*/ 6257806 w 7516699"/>
              <a:gd name="connsiteY34" fmla="*/ 3775573 h 4797723"/>
              <a:gd name="connsiteX35" fmla="*/ 6066584 w 7516699"/>
              <a:gd name="connsiteY35" fmla="*/ 3742721 h 4797723"/>
              <a:gd name="connsiteX36" fmla="*/ 6080969 w 7516699"/>
              <a:gd name="connsiteY36" fmla="*/ 3633473 h 4797723"/>
              <a:gd name="connsiteX37" fmla="*/ 6156153 w 7516699"/>
              <a:gd name="connsiteY37" fmla="*/ 3651715 h 4797723"/>
              <a:gd name="connsiteX38" fmla="*/ 6181092 w 7516699"/>
              <a:gd name="connsiteY38" fmla="*/ 3572997 h 4797723"/>
              <a:gd name="connsiteX39" fmla="*/ 6227951 w 7516699"/>
              <a:gd name="connsiteY39" fmla="*/ 3589663 h 4797723"/>
              <a:gd name="connsiteX40" fmla="*/ 6220605 w 7516699"/>
              <a:gd name="connsiteY40" fmla="*/ 3662224 h 4797723"/>
              <a:gd name="connsiteX41" fmla="*/ 6294941 w 7516699"/>
              <a:gd name="connsiteY41" fmla="*/ 3649111 h 4797723"/>
              <a:gd name="connsiteX42" fmla="*/ 6337576 w 7516699"/>
              <a:gd name="connsiteY42" fmla="*/ 3538028 h 4797723"/>
              <a:gd name="connsiteX43" fmla="*/ 6531553 w 7516699"/>
              <a:gd name="connsiteY43" fmla="*/ 3638314 h 4797723"/>
              <a:gd name="connsiteX44" fmla="*/ 6592728 w 7516699"/>
              <a:gd name="connsiteY44" fmla="*/ 3437990 h 4797723"/>
              <a:gd name="connsiteX45" fmla="*/ 6984705 w 7516699"/>
              <a:gd name="connsiteY45" fmla="*/ 3598517 h 4797723"/>
              <a:gd name="connsiteX46" fmla="*/ 7183898 w 7516699"/>
              <a:gd name="connsiteY46" fmla="*/ 3716423 h 4797723"/>
              <a:gd name="connsiteX47" fmla="*/ 7471196 w 7516699"/>
              <a:gd name="connsiteY47" fmla="*/ 3907073 h 4797723"/>
              <a:gd name="connsiteX48" fmla="*/ 7516699 w 7516699"/>
              <a:gd name="connsiteY48" fmla="*/ 3830436 h 4797723"/>
              <a:gd name="connsiteX49" fmla="*/ 6199820 w 7516699"/>
              <a:gd name="connsiteY49" fmla="*/ 2748192 h 4797723"/>
              <a:gd name="connsiteX50" fmla="*/ 4583523 w 7516699"/>
              <a:gd name="connsiteY50" fmla="*/ 1647038 h 4797723"/>
              <a:gd name="connsiteX51" fmla="*/ 3810095 w 7516699"/>
              <a:gd name="connsiteY51" fmla="*/ 1198184 h 4797723"/>
              <a:gd name="connsiteX52" fmla="*/ 3481330 w 7516699"/>
              <a:gd name="connsiteY52" fmla="*/ 753553 h 4797723"/>
              <a:gd name="connsiteX53" fmla="*/ 3006983 w 7516699"/>
              <a:gd name="connsiteY53" fmla="*/ 0 h 4797723"/>
              <a:gd name="connsiteX54" fmla="*/ 2481439 w 7516699"/>
              <a:gd name="connsiteY54" fmla="*/ 1178879 h 4797723"/>
              <a:gd name="connsiteX55" fmla="*/ 2196369 w 7516699"/>
              <a:gd name="connsiteY55" fmla="*/ 1192355 h 4797723"/>
              <a:gd name="connsiteX56" fmla="*/ 1855045 w 7516699"/>
              <a:gd name="connsiteY56" fmla="*/ 1248319 h 4797723"/>
              <a:gd name="connsiteX57" fmla="*/ 1342219 w 7516699"/>
              <a:gd name="connsiteY57" fmla="*/ 1302392 h 4797723"/>
              <a:gd name="connsiteX58" fmla="*/ 786083 w 7516699"/>
              <a:gd name="connsiteY58" fmla="*/ 1280720 h 4797723"/>
              <a:gd name="connsiteX59" fmla="*/ 609197 w 7516699"/>
              <a:gd name="connsiteY59" fmla="*/ 1533911 h 4797723"/>
              <a:gd name="connsiteX60" fmla="*/ 521549 w 7516699"/>
              <a:gd name="connsiteY60" fmla="*/ 1514528 h 4797723"/>
              <a:gd name="connsiteX61" fmla="*/ 469535 w 7516699"/>
              <a:gd name="connsiteY61" fmla="*/ 1629081 h 4797723"/>
              <a:gd name="connsiteX62" fmla="*/ 67689 w 7516699"/>
              <a:gd name="connsiteY62" fmla="*/ 1410897 h 4797723"/>
              <a:gd name="connsiteX63" fmla="*/ 80874 w 7516699"/>
              <a:gd name="connsiteY63" fmla="*/ 1659072 h 4797723"/>
              <a:gd name="connsiteX64" fmla="*/ 0 w 7516699"/>
              <a:gd name="connsiteY64" fmla="*/ 1756218 h 4797723"/>
              <a:gd name="connsiteX65" fmla="*/ 6684 w 7516699"/>
              <a:gd name="connsiteY65" fmla="*/ 1966340 h 4797723"/>
              <a:gd name="connsiteX66" fmla="*/ 88013 w 7516699"/>
              <a:gd name="connsiteY66" fmla="*/ 1962634 h 4797723"/>
              <a:gd name="connsiteX67" fmla="*/ 321268 w 7516699"/>
              <a:gd name="connsiteY67" fmla="*/ 2023628 h 4797723"/>
              <a:gd name="connsiteX68" fmla="*/ 538922 w 7516699"/>
              <a:gd name="connsiteY68" fmla="*/ 2162680 h 4797723"/>
              <a:gd name="connsiteX69" fmla="*/ 478871 w 7516699"/>
              <a:gd name="connsiteY69" fmla="*/ 2312706 h 4797723"/>
              <a:gd name="connsiteX70" fmla="*/ 706270 w 7516699"/>
              <a:gd name="connsiteY70" fmla="*/ 2585803 h 4797723"/>
              <a:gd name="connsiteX0" fmla="*/ 706270 w 7516699"/>
              <a:gd name="connsiteY0" fmla="*/ 2585803 h 4797723"/>
              <a:gd name="connsiteX1" fmla="*/ 558688 w 7516699"/>
              <a:gd name="connsiteY1" fmla="*/ 2908356 h 4797723"/>
              <a:gd name="connsiteX2" fmla="*/ 1538411 w 7516699"/>
              <a:gd name="connsiteY2" fmla="*/ 3333143 h 4797723"/>
              <a:gd name="connsiteX3" fmla="*/ 1332155 w 7516699"/>
              <a:gd name="connsiteY3" fmla="*/ 3829418 h 4797723"/>
              <a:gd name="connsiteX4" fmla="*/ 1058996 w 7516699"/>
              <a:gd name="connsiteY4" fmla="*/ 4488703 h 4797723"/>
              <a:gd name="connsiteX5" fmla="*/ 1341288 w 7516699"/>
              <a:gd name="connsiteY5" fmla="*/ 4379410 h 4797723"/>
              <a:gd name="connsiteX6" fmla="*/ 1579557 w 7516699"/>
              <a:gd name="connsiteY6" fmla="*/ 4098229 h 4797723"/>
              <a:gd name="connsiteX7" fmla="*/ 1660021 w 7516699"/>
              <a:gd name="connsiteY7" fmla="*/ 4109333 h 4797723"/>
              <a:gd name="connsiteX8" fmla="*/ 1640138 w 7516699"/>
              <a:gd name="connsiteY8" fmla="*/ 4181888 h 4797723"/>
              <a:gd name="connsiteX9" fmla="*/ 1857276 w 7516699"/>
              <a:gd name="connsiteY9" fmla="*/ 4263720 h 4797723"/>
              <a:gd name="connsiteX10" fmla="*/ 2055747 w 7516699"/>
              <a:gd name="connsiteY10" fmla="*/ 4375591 h 4797723"/>
              <a:gd name="connsiteX11" fmla="*/ 2061279 w 7516699"/>
              <a:gd name="connsiteY11" fmla="*/ 4223535 h 4797723"/>
              <a:gd name="connsiteX12" fmla="*/ 2095040 w 7516699"/>
              <a:gd name="connsiteY12" fmla="*/ 4042819 h 4797723"/>
              <a:gd name="connsiteX13" fmla="*/ 2203527 w 7516699"/>
              <a:gd name="connsiteY13" fmla="*/ 3525522 h 4797723"/>
              <a:gd name="connsiteX14" fmla="*/ 3075029 w 7516699"/>
              <a:gd name="connsiteY14" fmla="*/ 4243395 h 4797723"/>
              <a:gd name="connsiteX15" fmla="*/ 3362859 w 7516699"/>
              <a:gd name="connsiteY15" fmla="*/ 4384687 h 4797723"/>
              <a:gd name="connsiteX16" fmla="*/ 3556794 w 7516699"/>
              <a:gd name="connsiteY16" fmla="*/ 4415868 h 4797723"/>
              <a:gd name="connsiteX17" fmla="*/ 3844608 w 7516699"/>
              <a:gd name="connsiteY17" fmla="*/ 4456308 h 4797723"/>
              <a:gd name="connsiteX18" fmla="*/ 4072214 w 7516699"/>
              <a:gd name="connsiteY18" fmla="*/ 4515190 h 4797723"/>
              <a:gd name="connsiteX19" fmla="*/ 4155652 w 7516699"/>
              <a:gd name="connsiteY19" fmla="*/ 4427347 h 4797723"/>
              <a:gd name="connsiteX20" fmla="*/ 4152915 w 7516699"/>
              <a:gd name="connsiteY20" fmla="*/ 4049368 h 4797723"/>
              <a:gd name="connsiteX21" fmla="*/ 4160024 w 7516699"/>
              <a:gd name="connsiteY21" fmla="*/ 3754996 h 4797723"/>
              <a:gd name="connsiteX22" fmla="*/ 4212683 w 7516699"/>
              <a:gd name="connsiteY22" fmla="*/ 3705604 h 4797723"/>
              <a:gd name="connsiteX23" fmla="*/ 4715546 w 7516699"/>
              <a:gd name="connsiteY23" fmla="*/ 4093340 h 4797723"/>
              <a:gd name="connsiteX24" fmla="*/ 4757706 w 7516699"/>
              <a:gd name="connsiteY24" fmla="*/ 4088581 h 4797723"/>
              <a:gd name="connsiteX25" fmla="*/ 5056752 w 7516699"/>
              <a:gd name="connsiteY25" fmla="*/ 4333873 h 4797723"/>
              <a:gd name="connsiteX26" fmla="*/ 5516628 w 7516699"/>
              <a:gd name="connsiteY26" fmla="*/ 4699537 h 4797723"/>
              <a:gd name="connsiteX27" fmla="*/ 5588723 w 7516699"/>
              <a:gd name="connsiteY27" fmla="*/ 4797723 h 4797723"/>
              <a:gd name="connsiteX28" fmla="*/ 5586181 w 7516699"/>
              <a:gd name="connsiteY28" fmla="*/ 4516511 h 4797723"/>
              <a:gd name="connsiteX29" fmla="*/ 5476194 w 7516699"/>
              <a:gd name="connsiteY29" fmla="*/ 4187526 h 4797723"/>
              <a:gd name="connsiteX30" fmla="*/ 5721849 w 7516699"/>
              <a:gd name="connsiteY30" fmla="*/ 4116632 h 4797723"/>
              <a:gd name="connsiteX31" fmla="*/ 6009582 w 7516699"/>
              <a:gd name="connsiteY31" fmla="*/ 4024376 h 4797723"/>
              <a:gd name="connsiteX32" fmla="*/ 6014684 w 7516699"/>
              <a:gd name="connsiteY32" fmla="*/ 3826972 h 4797723"/>
              <a:gd name="connsiteX33" fmla="*/ 6248548 w 7516699"/>
              <a:gd name="connsiteY33" fmla="*/ 3826156 h 4797723"/>
              <a:gd name="connsiteX34" fmla="*/ 6257806 w 7516699"/>
              <a:gd name="connsiteY34" fmla="*/ 3775573 h 4797723"/>
              <a:gd name="connsiteX35" fmla="*/ 6066584 w 7516699"/>
              <a:gd name="connsiteY35" fmla="*/ 3742721 h 4797723"/>
              <a:gd name="connsiteX36" fmla="*/ 6080969 w 7516699"/>
              <a:gd name="connsiteY36" fmla="*/ 3633473 h 4797723"/>
              <a:gd name="connsiteX37" fmla="*/ 6156153 w 7516699"/>
              <a:gd name="connsiteY37" fmla="*/ 3651715 h 4797723"/>
              <a:gd name="connsiteX38" fmla="*/ 6181092 w 7516699"/>
              <a:gd name="connsiteY38" fmla="*/ 3572997 h 4797723"/>
              <a:gd name="connsiteX39" fmla="*/ 6227951 w 7516699"/>
              <a:gd name="connsiteY39" fmla="*/ 3589663 h 4797723"/>
              <a:gd name="connsiteX40" fmla="*/ 6220605 w 7516699"/>
              <a:gd name="connsiteY40" fmla="*/ 3662224 h 4797723"/>
              <a:gd name="connsiteX41" fmla="*/ 6294941 w 7516699"/>
              <a:gd name="connsiteY41" fmla="*/ 3641809 h 4797723"/>
              <a:gd name="connsiteX42" fmla="*/ 6337576 w 7516699"/>
              <a:gd name="connsiteY42" fmla="*/ 3538028 h 4797723"/>
              <a:gd name="connsiteX43" fmla="*/ 6531553 w 7516699"/>
              <a:gd name="connsiteY43" fmla="*/ 3638314 h 4797723"/>
              <a:gd name="connsiteX44" fmla="*/ 6592728 w 7516699"/>
              <a:gd name="connsiteY44" fmla="*/ 3437990 h 4797723"/>
              <a:gd name="connsiteX45" fmla="*/ 6984705 w 7516699"/>
              <a:gd name="connsiteY45" fmla="*/ 3598517 h 4797723"/>
              <a:gd name="connsiteX46" fmla="*/ 7183898 w 7516699"/>
              <a:gd name="connsiteY46" fmla="*/ 3716423 h 4797723"/>
              <a:gd name="connsiteX47" fmla="*/ 7471196 w 7516699"/>
              <a:gd name="connsiteY47" fmla="*/ 3907073 h 4797723"/>
              <a:gd name="connsiteX48" fmla="*/ 7516699 w 7516699"/>
              <a:gd name="connsiteY48" fmla="*/ 3830436 h 4797723"/>
              <a:gd name="connsiteX49" fmla="*/ 6199820 w 7516699"/>
              <a:gd name="connsiteY49" fmla="*/ 2748192 h 4797723"/>
              <a:gd name="connsiteX50" fmla="*/ 4583523 w 7516699"/>
              <a:gd name="connsiteY50" fmla="*/ 1647038 h 4797723"/>
              <a:gd name="connsiteX51" fmla="*/ 3810095 w 7516699"/>
              <a:gd name="connsiteY51" fmla="*/ 1198184 h 4797723"/>
              <a:gd name="connsiteX52" fmla="*/ 3481330 w 7516699"/>
              <a:gd name="connsiteY52" fmla="*/ 753553 h 4797723"/>
              <a:gd name="connsiteX53" fmla="*/ 3006983 w 7516699"/>
              <a:gd name="connsiteY53" fmla="*/ 0 h 4797723"/>
              <a:gd name="connsiteX54" fmla="*/ 2481439 w 7516699"/>
              <a:gd name="connsiteY54" fmla="*/ 1178879 h 4797723"/>
              <a:gd name="connsiteX55" fmla="*/ 2196369 w 7516699"/>
              <a:gd name="connsiteY55" fmla="*/ 1192355 h 4797723"/>
              <a:gd name="connsiteX56" fmla="*/ 1855045 w 7516699"/>
              <a:gd name="connsiteY56" fmla="*/ 1248319 h 4797723"/>
              <a:gd name="connsiteX57" fmla="*/ 1342219 w 7516699"/>
              <a:gd name="connsiteY57" fmla="*/ 1302392 h 4797723"/>
              <a:gd name="connsiteX58" fmla="*/ 786083 w 7516699"/>
              <a:gd name="connsiteY58" fmla="*/ 1280720 h 4797723"/>
              <a:gd name="connsiteX59" fmla="*/ 609197 w 7516699"/>
              <a:gd name="connsiteY59" fmla="*/ 1533911 h 4797723"/>
              <a:gd name="connsiteX60" fmla="*/ 521549 w 7516699"/>
              <a:gd name="connsiteY60" fmla="*/ 1514528 h 4797723"/>
              <a:gd name="connsiteX61" fmla="*/ 469535 w 7516699"/>
              <a:gd name="connsiteY61" fmla="*/ 1629081 h 4797723"/>
              <a:gd name="connsiteX62" fmla="*/ 67689 w 7516699"/>
              <a:gd name="connsiteY62" fmla="*/ 1410897 h 4797723"/>
              <a:gd name="connsiteX63" fmla="*/ 80874 w 7516699"/>
              <a:gd name="connsiteY63" fmla="*/ 1659072 h 4797723"/>
              <a:gd name="connsiteX64" fmla="*/ 0 w 7516699"/>
              <a:gd name="connsiteY64" fmla="*/ 1756218 h 4797723"/>
              <a:gd name="connsiteX65" fmla="*/ 6684 w 7516699"/>
              <a:gd name="connsiteY65" fmla="*/ 1966340 h 4797723"/>
              <a:gd name="connsiteX66" fmla="*/ 88013 w 7516699"/>
              <a:gd name="connsiteY66" fmla="*/ 1962634 h 4797723"/>
              <a:gd name="connsiteX67" fmla="*/ 321268 w 7516699"/>
              <a:gd name="connsiteY67" fmla="*/ 2023628 h 4797723"/>
              <a:gd name="connsiteX68" fmla="*/ 538922 w 7516699"/>
              <a:gd name="connsiteY68" fmla="*/ 2162680 h 4797723"/>
              <a:gd name="connsiteX69" fmla="*/ 478871 w 7516699"/>
              <a:gd name="connsiteY69" fmla="*/ 2312706 h 4797723"/>
              <a:gd name="connsiteX70" fmla="*/ 706270 w 7516699"/>
              <a:gd name="connsiteY70" fmla="*/ 2585803 h 4797723"/>
              <a:gd name="connsiteX0" fmla="*/ 706270 w 7516699"/>
              <a:gd name="connsiteY0" fmla="*/ 2585803 h 4797723"/>
              <a:gd name="connsiteX1" fmla="*/ 558688 w 7516699"/>
              <a:gd name="connsiteY1" fmla="*/ 2908356 h 4797723"/>
              <a:gd name="connsiteX2" fmla="*/ 1538411 w 7516699"/>
              <a:gd name="connsiteY2" fmla="*/ 3333143 h 4797723"/>
              <a:gd name="connsiteX3" fmla="*/ 1332155 w 7516699"/>
              <a:gd name="connsiteY3" fmla="*/ 3829418 h 4797723"/>
              <a:gd name="connsiteX4" fmla="*/ 1058996 w 7516699"/>
              <a:gd name="connsiteY4" fmla="*/ 4488703 h 4797723"/>
              <a:gd name="connsiteX5" fmla="*/ 1341288 w 7516699"/>
              <a:gd name="connsiteY5" fmla="*/ 4379410 h 4797723"/>
              <a:gd name="connsiteX6" fmla="*/ 1579557 w 7516699"/>
              <a:gd name="connsiteY6" fmla="*/ 4098229 h 4797723"/>
              <a:gd name="connsiteX7" fmla="*/ 1660021 w 7516699"/>
              <a:gd name="connsiteY7" fmla="*/ 4109333 h 4797723"/>
              <a:gd name="connsiteX8" fmla="*/ 1640138 w 7516699"/>
              <a:gd name="connsiteY8" fmla="*/ 4181888 h 4797723"/>
              <a:gd name="connsiteX9" fmla="*/ 1857276 w 7516699"/>
              <a:gd name="connsiteY9" fmla="*/ 4263720 h 4797723"/>
              <a:gd name="connsiteX10" fmla="*/ 2055747 w 7516699"/>
              <a:gd name="connsiteY10" fmla="*/ 4375591 h 4797723"/>
              <a:gd name="connsiteX11" fmla="*/ 2061279 w 7516699"/>
              <a:gd name="connsiteY11" fmla="*/ 4223535 h 4797723"/>
              <a:gd name="connsiteX12" fmla="*/ 2095040 w 7516699"/>
              <a:gd name="connsiteY12" fmla="*/ 4042819 h 4797723"/>
              <a:gd name="connsiteX13" fmla="*/ 2203527 w 7516699"/>
              <a:gd name="connsiteY13" fmla="*/ 3525522 h 4797723"/>
              <a:gd name="connsiteX14" fmla="*/ 3075029 w 7516699"/>
              <a:gd name="connsiteY14" fmla="*/ 4243395 h 4797723"/>
              <a:gd name="connsiteX15" fmla="*/ 3362859 w 7516699"/>
              <a:gd name="connsiteY15" fmla="*/ 4384687 h 4797723"/>
              <a:gd name="connsiteX16" fmla="*/ 3556794 w 7516699"/>
              <a:gd name="connsiteY16" fmla="*/ 4415868 h 4797723"/>
              <a:gd name="connsiteX17" fmla="*/ 3844608 w 7516699"/>
              <a:gd name="connsiteY17" fmla="*/ 4456308 h 4797723"/>
              <a:gd name="connsiteX18" fmla="*/ 4072214 w 7516699"/>
              <a:gd name="connsiteY18" fmla="*/ 4515190 h 4797723"/>
              <a:gd name="connsiteX19" fmla="*/ 4155652 w 7516699"/>
              <a:gd name="connsiteY19" fmla="*/ 4427347 h 4797723"/>
              <a:gd name="connsiteX20" fmla="*/ 4152915 w 7516699"/>
              <a:gd name="connsiteY20" fmla="*/ 4049368 h 4797723"/>
              <a:gd name="connsiteX21" fmla="*/ 4160024 w 7516699"/>
              <a:gd name="connsiteY21" fmla="*/ 3754996 h 4797723"/>
              <a:gd name="connsiteX22" fmla="*/ 4212683 w 7516699"/>
              <a:gd name="connsiteY22" fmla="*/ 3705604 h 4797723"/>
              <a:gd name="connsiteX23" fmla="*/ 4715546 w 7516699"/>
              <a:gd name="connsiteY23" fmla="*/ 4093340 h 4797723"/>
              <a:gd name="connsiteX24" fmla="*/ 4757706 w 7516699"/>
              <a:gd name="connsiteY24" fmla="*/ 4088581 h 4797723"/>
              <a:gd name="connsiteX25" fmla="*/ 5056752 w 7516699"/>
              <a:gd name="connsiteY25" fmla="*/ 4333873 h 4797723"/>
              <a:gd name="connsiteX26" fmla="*/ 5516628 w 7516699"/>
              <a:gd name="connsiteY26" fmla="*/ 4699537 h 4797723"/>
              <a:gd name="connsiteX27" fmla="*/ 5588723 w 7516699"/>
              <a:gd name="connsiteY27" fmla="*/ 4797723 h 4797723"/>
              <a:gd name="connsiteX28" fmla="*/ 5586181 w 7516699"/>
              <a:gd name="connsiteY28" fmla="*/ 4516511 h 4797723"/>
              <a:gd name="connsiteX29" fmla="*/ 5476194 w 7516699"/>
              <a:gd name="connsiteY29" fmla="*/ 4187526 h 4797723"/>
              <a:gd name="connsiteX30" fmla="*/ 5721849 w 7516699"/>
              <a:gd name="connsiteY30" fmla="*/ 4116632 h 4797723"/>
              <a:gd name="connsiteX31" fmla="*/ 6009582 w 7516699"/>
              <a:gd name="connsiteY31" fmla="*/ 4024376 h 4797723"/>
              <a:gd name="connsiteX32" fmla="*/ 6014684 w 7516699"/>
              <a:gd name="connsiteY32" fmla="*/ 3826972 h 4797723"/>
              <a:gd name="connsiteX33" fmla="*/ 6248548 w 7516699"/>
              <a:gd name="connsiteY33" fmla="*/ 3826156 h 4797723"/>
              <a:gd name="connsiteX34" fmla="*/ 6257806 w 7516699"/>
              <a:gd name="connsiteY34" fmla="*/ 3775573 h 4797723"/>
              <a:gd name="connsiteX35" fmla="*/ 6066584 w 7516699"/>
              <a:gd name="connsiteY35" fmla="*/ 3742721 h 4797723"/>
              <a:gd name="connsiteX36" fmla="*/ 6080969 w 7516699"/>
              <a:gd name="connsiteY36" fmla="*/ 3633473 h 4797723"/>
              <a:gd name="connsiteX37" fmla="*/ 6156153 w 7516699"/>
              <a:gd name="connsiteY37" fmla="*/ 3651715 h 4797723"/>
              <a:gd name="connsiteX38" fmla="*/ 6181092 w 7516699"/>
              <a:gd name="connsiteY38" fmla="*/ 3572997 h 4797723"/>
              <a:gd name="connsiteX39" fmla="*/ 6227951 w 7516699"/>
              <a:gd name="connsiteY39" fmla="*/ 3589663 h 4797723"/>
              <a:gd name="connsiteX40" fmla="*/ 6227907 w 7516699"/>
              <a:gd name="connsiteY40" fmla="*/ 3647621 h 4797723"/>
              <a:gd name="connsiteX41" fmla="*/ 6294941 w 7516699"/>
              <a:gd name="connsiteY41" fmla="*/ 3641809 h 4797723"/>
              <a:gd name="connsiteX42" fmla="*/ 6337576 w 7516699"/>
              <a:gd name="connsiteY42" fmla="*/ 3538028 h 4797723"/>
              <a:gd name="connsiteX43" fmla="*/ 6531553 w 7516699"/>
              <a:gd name="connsiteY43" fmla="*/ 3638314 h 4797723"/>
              <a:gd name="connsiteX44" fmla="*/ 6592728 w 7516699"/>
              <a:gd name="connsiteY44" fmla="*/ 3437990 h 4797723"/>
              <a:gd name="connsiteX45" fmla="*/ 6984705 w 7516699"/>
              <a:gd name="connsiteY45" fmla="*/ 3598517 h 4797723"/>
              <a:gd name="connsiteX46" fmla="*/ 7183898 w 7516699"/>
              <a:gd name="connsiteY46" fmla="*/ 3716423 h 4797723"/>
              <a:gd name="connsiteX47" fmla="*/ 7471196 w 7516699"/>
              <a:gd name="connsiteY47" fmla="*/ 3907073 h 4797723"/>
              <a:gd name="connsiteX48" fmla="*/ 7516699 w 7516699"/>
              <a:gd name="connsiteY48" fmla="*/ 3830436 h 4797723"/>
              <a:gd name="connsiteX49" fmla="*/ 6199820 w 7516699"/>
              <a:gd name="connsiteY49" fmla="*/ 2748192 h 4797723"/>
              <a:gd name="connsiteX50" fmla="*/ 4583523 w 7516699"/>
              <a:gd name="connsiteY50" fmla="*/ 1647038 h 4797723"/>
              <a:gd name="connsiteX51" fmla="*/ 3810095 w 7516699"/>
              <a:gd name="connsiteY51" fmla="*/ 1198184 h 4797723"/>
              <a:gd name="connsiteX52" fmla="*/ 3481330 w 7516699"/>
              <a:gd name="connsiteY52" fmla="*/ 753553 h 4797723"/>
              <a:gd name="connsiteX53" fmla="*/ 3006983 w 7516699"/>
              <a:gd name="connsiteY53" fmla="*/ 0 h 4797723"/>
              <a:gd name="connsiteX54" fmla="*/ 2481439 w 7516699"/>
              <a:gd name="connsiteY54" fmla="*/ 1178879 h 4797723"/>
              <a:gd name="connsiteX55" fmla="*/ 2196369 w 7516699"/>
              <a:gd name="connsiteY55" fmla="*/ 1192355 h 4797723"/>
              <a:gd name="connsiteX56" fmla="*/ 1855045 w 7516699"/>
              <a:gd name="connsiteY56" fmla="*/ 1248319 h 4797723"/>
              <a:gd name="connsiteX57" fmla="*/ 1342219 w 7516699"/>
              <a:gd name="connsiteY57" fmla="*/ 1302392 h 4797723"/>
              <a:gd name="connsiteX58" fmla="*/ 786083 w 7516699"/>
              <a:gd name="connsiteY58" fmla="*/ 1280720 h 4797723"/>
              <a:gd name="connsiteX59" fmla="*/ 609197 w 7516699"/>
              <a:gd name="connsiteY59" fmla="*/ 1533911 h 4797723"/>
              <a:gd name="connsiteX60" fmla="*/ 521549 w 7516699"/>
              <a:gd name="connsiteY60" fmla="*/ 1514528 h 4797723"/>
              <a:gd name="connsiteX61" fmla="*/ 469535 w 7516699"/>
              <a:gd name="connsiteY61" fmla="*/ 1629081 h 4797723"/>
              <a:gd name="connsiteX62" fmla="*/ 67689 w 7516699"/>
              <a:gd name="connsiteY62" fmla="*/ 1410897 h 4797723"/>
              <a:gd name="connsiteX63" fmla="*/ 80874 w 7516699"/>
              <a:gd name="connsiteY63" fmla="*/ 1659072 h 4797723"/>
              <a:gd name="connsiteX64" fmla="*/ 0 w 7516699"/>
              <a:gd name="connsiteY64" fmla="*/ 1756218 h 4797723"/>
              <a:gd name="connsiteX65" fmla="*/ 6684 w 7516699"/>
              <a:gd name="connsiteY65" fmla="*/ 1966340 h 4797723"/>
              <a:gd name="connsiteX66" fmla="*/ 88013 w 7516699"/>
              <a:gd name="connsiteY66" fmla="*/ 1962634 h 4797723"/>
              <a:gd name="connsiteX67" fmla="*/ 321268 w 7516699"/>
              <a:gd name="connsiteY67" fmla="*/ 2023628 h 4797723"/>
              <a:gd name="connsiteX68" fmla="*/ 538922 w 7516699"/>
              <a:gd name="connsiteY68" fmla="*/ 2162680 h 4797723"/>
              <a:gd name="connsiteX69" fmla="*/ 478871 w 7516699"/>
              <a:gd name="connsiteY69" fmla="*/ 2312706 h 4797723"/>
              <a:gd name="connsiteX70" fmla="*/ 706270 w 7516699"/>
              <a:gd name="connsiteY70" fmla="*/ 2585803 h 4797723"/>
              <a:gd name="connsiteX0" fmla="*/ 706270 w 7516699"/>
              <a:gd name="connsiteY0" fmla="*/ 2585803 h 4797723"/>
              <a:gd name="connsiteX1" fmla="*/ 558688 w 7516699"/>
              <a:gd name="connsiteY1" fmla="*/ 2908356 h 4797723"/>
              <a:gd name="connsiteX2" fmla="*/ 1538411 w 7516699"/>
              <a:gd name="connsiteY2" fmla="*/ 3333143 h 4797723"/>
              <a:gd name="connsiteX3" fmla="*/ 1332155 w 7516699"/>
              <a:gd name="connsiteY3" fmla="*/ 3829418 h 4797723"/>
              <a:gd name="connsiteX4" fmla="*/ 1058996 w 7516699"/>
              <a:gd name="connsiteY4" fmla="*/ 4488703 h 4797723"/>
              <a:gd name="connsiteX5" fmla="*/ 1341288 w 7516699"/>
              <a:gd name="connsiteY5" fmla="*/ 4379410 h 4797723"/>
              <a:gd name="connsiteX6" fmla="*/ 1579557 w 7516699"/>
              <a:gd name="connsiteY6" fmla="*/ 4098229 h 4797723"/>
              <a:gd name="connsiteX7" fmla="*/ 1660021 w 7516699"/>
              <a:gd name="connsiteY7" fmla="*/ 4109333 h 4797723"/>
              <a:gd name="connsiteX8" fmla="*/ 1640138 w 7516699"/>
              <a:gd name="connsiteY8" fmla="*/ 4181888 h 4797723"/>
              <a:gd name="connsiteX9" fmla="*/ 1857276 w 7516699"/>
              <a:gd name="connsiteY9" fmla="*/ 4263720 h 4797723"/>
              <a:gd name="connsiteX10" fmla="*/ 2055747 w 7516699"/>
              <a:gd name="connsiteY10" fmla="*/ 4375591 h 4797723"/>
              <a:gd name="connsiteX11" fmla="*/ 2061279 w 7516699"/>
              <a:gd name="connsiteY11" fmla="*/ 4223535 h 4797723"/>
              <a:gd name="connsiteX12" fmla="*/ 2095040 w 7516699"/>
              <a:gd name="connsiteY12" fmla="*/ 4042819 h 4797723"/>
              <a:gd name="connsiteX13" fmla="*/ 2203527 w 7516699"/>
              <a:gd name="connsiteY13" fmla="*/ 3525522 h 4797723"/>
              <a:gd name="connsiteX14" fmla="*/ 3075029 w 7516699"/>
              <a:gd name="connsiteY14" fmla="*/ 4243395 h 4797723"/>
              <a:gd name="connsiteX15" fmla="*/ 3362859 w 7516699"/>
              <a:gd name="connsiteY15" fmla="*/ 4384687 h 4797723"/>
              <a:gd name="connsiteX16" fmla="*/ 3556794 w 7516699"/>
              <a:gd name="connsiteY16" fmla="*/ 4415868 h 4797723"/>
              <a:gd name="connsiteX17" fmla="*/ 3844608 w 7516699"/>
              <a:gd name="connsiteY17" fmla="*/ 4456308 h 4797723"/>
              <a:gd name="connsiteX18" fmla="*/ 4072214 w 7516699"/>
              <a:gd name="connsiteY18" fmla="*/ 4515190 h 4797723"/>
              <a:gd name="connsiteX19" fmla="*/ 4155652 w 7516699"/>
              <a:gd name="connsiteY19" fmla="*/ 4427347 h 4797723"/>
              <a:gd name="connsiteX20" fmla="*/ 4152915 w 7516699"/>
              <a:gd name="connsiteY20" fmla="*/ 4049368 h 4797723"/>
              <a:gd name="connsiteX21" fmla="*/ 4160024 w 7516699"/>
              <a:gd name="connsiteY21" fmla="*/ 3754996 h 4797723"/>
              <a:gd name="connsiteX22" fmla="*/ 4212683 w 7516699"/>
              <a:gd name="connsiteY22" fmla="*/ 3705604 h 4797723"/>
              <a:gd name="connsiteX23" fmla="*/ 4715546 w 7516699"/>
              <a:gd name="connsiteY23" fmla="*/ 4093340 h 4797723"/>
              <a:gd name="connsiteX24" fmla="*/ 4757706 w 7516699"/>
              <a:gd name="connsiteY24" fmla="*/ 4088581 h 4797723"/>
              <a:gd name="connsiteX25" fmla="*/ 5056752 w 7516699"/>
              <a:gd name="connsiteY25" fmla="*/ 4333873 h 4797723"/>
              <a:gd name="connsiteX26" fmla="*/ 5516628 w 7516699"/>
              <a:gd name="connsiteY26" fmla="*/ 4699537 h 4797723"/>
              <a:gd name="connsiteX27" fmla="*/ 5588723 w 7516699"/>
              <a:gd name="connsiteY27" fmla="*/ 4797723 h 4797723"/>
              <a:gd name="connsiteX28" fmla="*/ 5586181 w 7516699"/>
              <a:gd name="connsiteY28" fmla="*/ 4516511 h 4797723"/>
              <a:gd name="connsiteX29" fmla="*/ 5476194 w 7516699"/>
              <a:gd name="connsiteY29" fmla="*/ 4187526 h 4797723"/>
              <a:gd name="connsiteX30" fmla="*/ 5721849 w 7516699"/>
              <a:gd name="connsiteY30" fmla="*/ 4116632 h 4797723"/>
              <a:gd name="connsiteX31" fmla="*/ 6009582 w 7516699"/>
              <a:gd name="connsiteY31" fmla="*/ 4024376 h 4797723"/>
              <a:gd name="connsiteX32" fmla="*/ 6014684 w 7516699"/>
              <a:gd name="connsiteY32" fmla="*/ 3826972 h 4797723"/>
              <a:gd name="connsiteX33" fmla="*/ 6248548 w 7516699"/>
              <a:gd name="connsiteY33" fmla="*/ 3826156 h 4797723"/>
              <a:gd name="connsiteX34" fmla="*/ 6257806 w 7516699"/>
              <a:gd name="connsiteY34" fmla="*/ 3775573 h 4797723"/>
              <a:gd name="connsiteX35" fmla="*/ 6066584 w 7516699"/>
              <a:gd name="connsiteY35" fmla="*/ 3742721 h 4797723"/>
              <a:gd name="connsiteX36" fmla="*/ 6080969 w 7516699"/>
              <a:gd name="connsiteY36" fmla="*/ 3633473 h 4797723"/>
              <a:gd name="connsiteX37" fmla="*/ 6156153 w 7516699"/>
              <a:gd name="connsiteY37" fmla="*/ 3651715 h 4797723"/>
              <a:gd name="connsiteX38" fmla="*/ 6181092 w 7516699"/>
              <a:gd name="connsiteY38" fmla="*/ 3572997 h 4797723"/>
              <a:gd name="connsiteX39" fmla="*/ 6227951 w 7516699"/>
              <a:gd name="connsiteY39" fmla="*/ 3589663 h 4797723"/>
              <a:gd name="connsiteX40" fmla="*/ 6227907 w 7516699"/>
              <a:gd name="connsiteY40" fmla="*/ 3647621 h 4797723"/>
              <a:gd name="connsiteX41" fmla="*/ 6294941 w 7516699"/>
              <a:gd name="connsiteY41" fmla="*/ 3641809 h 4797723"/>
              <a:gd name="connsiteX42" fmla="*/ 6337576 w 7516699"/>
              <a:gd name="connsiteY42" fmla="*/ 3538028 h 4797723"/>
              <a:gd name="connsiteX43" fmla="*/ 6531553 w 7516699"/>
              <a:gd name="connsiteY43" fmla="*/ 3638314 h 4797723"/>
              <a:gd name="connsiteX44" fmla="*/ 6592728 w 7516699"/>
              <a:gd name="connsiteY44" fmla="*/ 3437990 h 4797723"/>
              <a:gd name="connsiteX45" fmla="*/ 6984705 w 7516699"/>
              <a:gd name="connsiteY45" fmla="*/ 3598517 h 4797723"/>
              <a:gd name="connsiteX46" fmla="*/ 7183898 w 7516699"/>
              <a:gd name="connsiteY46" fmla="*/ 3716423 h 4797723"/>
              <a:gd name="connsiteX47" fmla="*/ 7471196 w 7516699"/>
              <a:gd name="connsiteY47" fmla="*/ 3907073 h 4797723"/>
              <a:gd name="connsiteX48" fmla="*/ 7516699 w 7516699"/>
              <a:gd name="connsiteY48" fmla="*/ 3830436 h 4797723"/>
              <a:gd name="connsiteX49" fmla="*/ 6199820 w 7516699"/>
              <a:gd name="connsiteY49" fmla="*/ 2748192 h 4797723"/>
              <a:gd name="connsiteX50" fmla="*/ 4583523 w 7516699"/>
              <a:gd name="connsiteY50" fmla="*/ 1647038 h 4797723"/>
              <a:gd name="connsiteX51" fmla="*/ 3810095 w 7516699"/>
              <a:gd name="connsiteY51" fmla="*/ 1198184 h 4797723"/>
              <a:gd name="connsiteX52" fmla="*/ 3481330 w 7516699"/>
              <a:gd name="connsiteY52" fmla="*/ 753553 h 4797723"/>
              <a:gd name="connsiteX53" fmla="*/ 3006983 w 7516699"/>
              <a:gd name="connsiteY53" fmla="*/ 0 h 4797723"/>
              <a:gd name="connsiteX54" fmla="*/ 2481439 w 7516699"/>
              <a:gd name="connsiteY54" fmla="*/ 1178879 h 4797723"/>
              <a:gd name="connsiteX55" fmla="*/ 2196369 w 7516699"/>
              <a:gd name="connsiteY55" fmla="*/ 1192355 h 4797723"/>
              <a:gd name="connsiteX56" fmla="*/ 1855045 w 7516699"/>
              <a:gd name="connsiteY56" fmla="*/ 1248319 h 4797723"/>
              <a:gd name="connsiteX57" fmla="*/ 1342219 w 7516699"/>
              <a:gd name="connsiteY57" fmla="*/ 1302392 h 4797723"/>
              <a:gd name="connsiteX58" fmla="*/ 786083 w 7516699"/>
              <a:gd name="connsiteY58" fmla="*/ 1280720 h 4797723"/>
              <a:gd name="connsiteX59" fmla="*/ 609197 w 7516699"/>
              <a:gd name="connsiteY59" fmla="*/ 1533911 h 4797723"/>
              <a:gd name="connsiteX60" fmla="*/ 521549 w 7516699"/>
              <a:gd name="connsiteY60" fmla="*/ 1514528 h 4797723"/>
              <a:gd name="connsiteX61" fmla="*/ 469535 w 7516699"/>
              <a:gd name="connsiteY61" fmla="*/ 1629081 h 4797723"/>
              <a:gd name="connsiteX62" fmla="*/ 67689 w 7516699"/>
              <a:gd name="connsiteY62" fmla="*/ 1410897 h 4797723"/>
              <a:gd name="connsiteX63" fmla="*/ 80874 w 7516699"/>
              <a:gd name="connsiteY63" fmla="*/ 1659072 h 4797723"/>
              <a:gd name="connsiteX64" fmla="*/ 0 w 7516699"/>
              <a:gd name="connsiteY64" fmla="*/ 1756218 h 4797723"/>
              <a:gd name="connsiteX65" fmla="*/ 6684 w 7516699"/>
              <a:gd name="connsiteY65" fmla="*/ 1966340 h 4797723"/>
              <a:gd name="connsiteX66" fmla="*/ 88013 w 7516699"/>
              <a:gd name="connsiteY66" fmla="*/ 1962634 h 4797723"/>
              <a:gd name="connsiteX67" fmla="*/ 321268 w 7516699"/>
              <a:gd name="connsiteY67" fmla="*/ 2023628 h 4797723"/>
              <a:gd name="connsiteX68" fmla="*/ 538922 w 7516699"/>
              <a:gd name="connsiteY68" fmla="*/ 2162680 h 4797723"/>
              <a:gd name="connsiteX69" fmla="*/ 478871 w 7516699"/>
              <a:gd name="connsiteY69" fmla="*/ 2312706 h 4797723"/>
              <a:gd name="connsiteX70" fmla="*/ 706270 w 7516699"/>
              <a:gd name="connsiteY70" fmla="*/ 2585803 h 4797723"/>
              <a:gd name="connsiteX0" fmla="*/ 706270 w 7516699"/>
              <a:gd name="connsiteY0" fmla="*/ 2585803 h 4797723"/>
              <a:gd name="connsiteX1" fmla="*/ 558688 w 7516699"/>
              <a:gd name="connsiteY1" fmla="*/ 2908356 h 4797723"/>
              <a:gd name="connsiteX2" fmla="*/ 1538411 w 7516699"/>
              <a:gd name="connsiteY2" fmla="*/ 3333143 h 4797723"/>
              <a:gd name="connsiteX3" fmla="*/ 1332155 w 7516699"/>
              <a:gd name="connsiteY3" fmla="*/ 3829418 h 4797723"/>
              <a:gd name="connsiteX4" fmla="*/ 1058996 w 7516699"/>
              <a:gd name="connsiteY4" fmla="*/ 4488703 h 4797723"/>
              <a:gd name="connsiteX5" fmla="*/ 1341288 w 7516699"/>
              <a:gd name="connsiteY5" fmla="*/ 4379410 h 4797723"/>
              <a:gd name="connsiteX6" fmla="*/ 1579557 w 7516699"/>
              <a:gd name="connsiteY6" fmla="*/ 4098229 h 4797723"/>
              <a:gd name="connsiteX7" fmla="*/ 1660021 w 7516699"/>
              <a:gd name="connsiteY7" fmla="*/ 4109333 h 4797723"/>
              <a:gd name="connsiteX8" fmla="*/ 1640138 w 7516699"/>
              <a:gd name="connsiteY8" fmla="*/ 4181888 h 4797723"/>
              <a:gd name="connsiteX9" fmla="*/ 1857276 w 7516699"/>
              <a:gd name="connsiteY9" fmla="*/ 4263720 h 4797723"/>
              <a:gd name="connsiteX10" fmla="*/ 2055747 w 7516699"/>
              <a:gd name="connsiteY10" fmla="*/ 4375591 h 4797723"/>
              <a:gd name="connsiteX11" fmla="*/ 2061279 w 7516699"/>
              <a:gd name="connsiteY11" fmla="*/ 4223535 h 4797723"/>
              <a:gd name="connsiteX12" fmla="*/ 2095040 w 7516699"/>
              <a:gd name="connsiteY12" fmla="*/ 4042819 h 4797723"/>
              <a:gd name="connsiteX13" fmla="*/ 2203527 w 7516699"/>
              <a:gd name="connsiteY13" fmla="*/ 3525522 h 4797723"/>
              <a:gd name="connsiteX14" fmla="*/ 3075029 w 7516699"/>
              <a:gd name="connsiteY14" fmla="*/ 4243395 h 4797723"/>
              <a:gd name="connsiteX15" fmla="*/ 3362859 w 7516699"/>
              <a:gd name="connsiteY15" fmla="*/ 4384687 h 4797723"/>
              <a:gd name="connsiteX16" fmla="*/ 3556794 w 7516699"/>
              <a:gd name="connsiteY16" fmla="*/ 4415868 h 4797723"/>
              <a:gd name="connsiteX17" fmla="*/ 3844608 w 7516699"/>
              <a:gd name="connsiteY17" fmla="*/ 4456308 h 4797723"/>
              <a:gd name="connsiteX18" fmla="*/ 4072214 w 7516699"/>
              <a:gd name="connsiteY18" fmla="*/ 4515190 h 4797723"/>
              <a:gd name="connsiteX19" fmla="*/ 4155652 w 7516699"/>
              <a:gd name="connsiteY19" fmla="*/ 4427347 h 4797723"/>
              <a:gd name="connsiteX20" fmla="*/ 4152915 w 7516699"/>
              <a:gd name="connsiteY20" fmla="*/ 4049368 h 4797723"/>
              <a:gd name="connsiteX21" fmla="*/ 4160024 w 7516699"/>
              <a:gd name="connsiteY21" fmla="*/ 3754996 h 4797723"/>
              <a:gd name="connsiteX22" fmla="*/ 4212683 w 7516699"/>
              <a:gd name="connsiteY22" fmla="*/ 3705604 h 4797723"/>
              <a:gd name="connsiteX23" fmla="*/ 4715546 w 7516699"/>
              <a:gd name="connsiteY23" fmla="*/ 4093340 h 4797723"/>
              <a:gd name="connsiteX24" fmla="*/ 4757706 w 7516699"/>
              <a:gd name="connsiteY24" fmla="*/ 4088581 h 4797723"/>
              <a:gd name="connsiteX25" fmla="*/ 5056752 w 7516699"/>
              <a:gd name="connsiteY25" fmla="*/ 4333873 h 4797723"/>
              <a:gd name="connsiteX26" fmla="*/ 5516628 w 7516699"/>
              <a:gd name="connsiteY26" fmla="*/ 4699537 h 4797723"/>
              <a:gd name="connsiteX27" fmla="*/ 5588723 w 7516699"/>
              <a:gd name="connsiteY27" fmla="*/ 4797723 h 4797723"/>
              <a:gd name="connsiteX28" fmla="*/ 5586181 w 7516699"/>
              <a:gd name="connsiteY28" fmla="*/ 4516511 h 4797723"/>
              <a:gd name="connsiteX29" fmla="*/ 5476194 w 7516699"/>
              <a:gd name="connsiteY29" fmla="*/ 4187526 h 4797723"/>
              <a:gd name="connsiteX30" fmla="*/ 5721849 w 7516699"/>
              <a:gd name="connsiteY30" fmla="*/ 4116632 h 4797723"/>
              <a:gd name="connsiteX31" fmla="*/ 6009582 w 7516699"/>
              <a:gd name="connsiteY31" fmla="*/ 4024376 h 4797723"/>
              <a:gd name="connsiteX32" fmla="*/ 6014684 w 7516699"/>
              <a:gd name="connsiteY32" fmla="*/ 3826972 h 4797723"/>
              <a:gd name="connsiteX33" fmla="*/ 6248548 w 7516699"/>
              <a:gd name="connsiteY33" fmla="*/ 3826156 h 4797723"/>
              <a:gd name="connsiteX34" fmla="*/ 6257806 w 7516699"/>
              <a:gd name="connsiteY34" fmla="*/ 3775573 h 4797723"/>
              <a:gd name="connsiteX35" fmla="*/ 6066584 w 7516699"/>
              <a:gd name="connsiteY35" fmla="*/ 3742721 h 4797723"/>
              <a:gd name="connsiteX36" fmla="*/ 6080969 w 7516699"/>
              <a:gd name="connsiteY36" fmla="*/ 3633473 h 4797723"/>
              <a:gd name="connsiteX37" fmla="*/ 6156153 w 7516699"/>
              <a:gd name="connsiteY37" fmla="*/ 3651715 h 4797723"/>
              <a:gd name="connsiteX38" fmla="*/ 6181092 w 7516699"/>
              <a:gd name="connsiteY38" fmla="*/ 3572997 h 4797723"/>
              <a:gd name="connsiteX39" fmla="*/ 6227951 w 7516699"/>
              <a:gd name="connsiteY39" fmla="*/ 3589663 h 4797723"/>
              <a:gd name="connsiteX40" fmla="*/ 6227907 w 7516699"/>
              <a:gd name="connsiteY40" fmla="*/ 3647621 h 4797723"/>
              <a:gd name="connsiteX41" fmla="*/ 6294941 w 7516699"/>
              <a:gd name="connsiteY41" fmla="*/ 3641809 h 4797723"/>
              <a:gd name="connsiteX42" fmla="*/ 6337576 w 7516699"/>
              <a:gd name="connsiteY42" fmla="*/ 3538028 h 4797723"/>
              <a:gd name="connsiteX43" fmla="*/ 6531553 w 7516699"/>
              <a:gd name="connsiteY43" fmla="*/ 3638314 h 4797723"/>
              <a:gd name="connsiteX44" fmla="*/ 6592728 w 7516699"/>
              <a:gd name="connsiteY44" fmla="*/ 3437990 h 4797723"/>
              <a:gd name="connsiteX45" fmla="*/ 6984705 w 7516699"/>
              <a:gd name="connsiteY45" fmla="*/ 3598517 h 4797723"/>
              <a:gd name="connsiteX46" fmla="*/ 7183898 w 7516699"/>
              <a:gd name="connsiteY46" fmla="*/ 3716423 h 4797723"/>
              <a:gd name="connsiteX47" fmla="*/ 7471196 w 7516699"/>
              <a:gd name="connsiteY47" fmla="*/ 3907073 h 4797723"/>
              <a:gd name="connsiteX48" fmla="*/ 7516699 w 7516699"/>
              <a:gd name="connsiteY48" fmla="*/ 3830436 h 4797723"/>
              <a:gd name="connsiteX49" fmla="*/ 6199820 w 7516699"/>
              <a:gd name="connsiteY49" fmla="*/ 2748192 h 4797723"/>
              <a:gd name="connsiteX50" fmla="*/ 4583523 w 7516699"/>
              <a:gd name="connsiteY50" fmla="*/ 1647038 h 4797723"/>
              <a:gd name="connsiteX51" fmla="*/ 3810095 w 7516699"/>
              <a:gd name="connsiteY51" fmla="*/ 1198184 h 4797723"/>
              <a:gd name="connsiteX52" fmla="*/ 3481330 w 7516699"/>
              <a:gd name="connsiteY52" fmla="*/ 753553 h 4797723"/>
              <a:gd name="connsiteX53" fmla="*/ 3006983 w 7516699"/>
              <a:gd name="connsiteY53" fmla="*/ 0 h 4797723"/>
              <a:gd name="connsiteX54" fmla="*/ 2481439 w 7516699"/>
              <a:gd name="connsiteY54" fmla="*/ 1178879 h 4797723"/>
              <a:gd name="connsiteX55" fmla="*/ 2196369 w 7516699"/>
              <a:gd name="connsiteY55" fmla="*/ 1192355 h 4797723"/>
              <a:gd name="connsiteX56" fmla="*/ 1855045 w 7516699"/>
              <a:gd name="connsiteY56" fmla="*/ 1248319 h 4797723"/>
              <a:gd name="connsiteX57" fmla="*/ 1342219 w 7516699"/>
              <a:gd name="connsiteY57" fmla="*/ 1302392 h 4797723"/>
              <a:gd name="connsiteX58" fmla="*/ 786083 w 7516699"/>
              <a:gd name="connsiteY58" fmla="*/ 1280720 h 4797723"/>
              <a:gd name="connsiteX59" fmla="*/ 609197 w 7516699"/>
              <a:gd name="connsiteY59" fmla="*/ 1533911 h 4797723"/>
              <a:gd name="connsiteX60" fmla="*/ 521549 w 7516699"/>
              <a:gd name="connsiteY60" fmla="*/ 1514528 h 4797723"/>
              <a:gd name="connsiteX61" fmla="*/ 469535 w 7516699"/>
              <a:gd name="connsiteY61" fmla="*/ 1629081 h 4797723"/>
              <a:gd name="connsiteX62" fmla="*/ 67689 w 7516699"/>
              <a:gd name="connsiteY62" fmla="*/ 1410897 h 4797723"/>
              <a:gd name="connsiteX63" fmla="*/ 80874 w 7516699"/>
              <a:gd name="connsiteY63" fmla="*/ 1659072 h 4797723"/>
              <a:gd name="connsiteX64" fmla="*/ 0 w 7516699"/>
              <a:gd name="connsiteY64" fmla="*/ 1756218 h 4797723"/>
              <a:gd name="connsiteX65" fmla="*/ 6684 w 7516699"/>
              <a:gd name="connsiteY65" fmla="*/ 1966340 h 4797723"/>
              <a:gd name="connsiteX66" fmla="*/ 88013 w 7516699"/>
              <a:gd name="connsiteY66" fmla="*/ 1962634 h 4797723"/>
              <a:gd name="connsiteX67" fmla="*/ 321268 w 7516699"/>
              <a:gd name="connsiteY67" fmla="*/ 2023628 h 4797723"/>
              <a:gd name="connsiteX68" fmla="*/ 538922 w 7516699"/>
              <a:gd name="connsiteY68" fmla="*/ 2162680 h 4797723"/>
              <a:gd name="connsiteX69" fmla="*/ 478871 w 7516699"/>
              <a:gd name="connsiteY69" fmla="*/ 2312706 h 4797723"/>
              <a:gd name="connsiteX70" fmla="*/ 706270 w 7516699"/>
              <a:gd name="connsiteY70" fmla="*/ 2585803 h 4797723"/>
              <a:gd name="connsiteX0" fmla="*/ 706270 w 7516699"/>
              <a:gd name="connsiteY0" fmla="*/ 2585803 h 4797723"/>
              <a:gd name="connsiteX1" fmla="*/ 558688 w 7516699"/>
              <a:gd name="connsiteY1" fmla="*/ 2908356 h 4797723"/>
              <a:gd name="connsiteX2" fmla="*/ 1538411 w 7516699"/>
              <a:gd name="connsiteY2" fmla="*/ 3333143 h 4797723"/>
              <a:gd name="connsiteX3" fmla="*/ 1332155 w 7516699"/>
              <a:gd name="connsiteY3" fmla="*/ 3829418 h 4797723"/>
              <a:gd name="connsiteX4" fmla="*/ 1058996 w 7516699"/>
              <a:gd name="connsiteY4" fmla="*/ 4488703 h 4797723"/>
              <a:gd name="connsiteX5" fmla="*/ 1341288 w 7516699"/>
              <a:gd name="connsiteY5" fmla="*/ 4379410 h 4797723"/>
              <a:gd name="connsiteX6" fmla="*/ 1579557 w 7516699"/>
              <a:gd name="connsiteY6" fmla="*/ 4098229 h 4797723"/>
              <a:gd name="connsiteX7" fmla="*/ 1660021 w 7516699"/>
              <a:gd name="connsiteY7" fmla="*/ 4109333 h 4797723"/>
              <a:gd name="connsiteX8" fmla="*/ 1640138 w 7516699"/>
              <a:gd name="connsiteY8" fmla="*/ 4181888 h 4797723"/>
              <a:gd name="connsiteX9" fmla="*/ 1857276 w 7516699"/>
              <a:gd name="connsiteY9" fmla="*/ 4263720 h 4797723"/>
              <a:gd name="connsiteX10" fmla="*/ 2055747 w 7516699"/>
              <a:gd name="connsiteY10" fmla="*/ 4375591 h 4797723"/>
              <a:gd name="connsiteX11" fmla="*/ 2061279 w 7516699"/>
              <a:gd name="connsiteY11" fmla="*/ 4223535 h 4797723"/>
              <a:gd name="connsiteX12" fmla="*/ 2095040 w 7516699"/>
              <a:gd name="connsiteY12" fmla="*/ 4042819 h 4797723"/>
              <a:gd name="connsiteX13" fmla="*/ 2203527 w 7516699"/>
              <a:gd name="connsiteY13" fmla="*/ 3525522 h 4797723"/>
              <a:gd name="connsiteX14" fmla="*/ 3075029 w 7516699"/>
              <a:gd name="connsiteY14" fmla="*/ 4243395 h 4797723"/>
              <a:gd name="connsiteX15" fmla="*/ 3362859 w 7516699"/>
              <a:gd name="connsiteY15" fmla="*/ 4384687 h 4797723"/>
              <a:gd name="connsiteX16" fmla="*/ 3556794 w 7516699"/>
              <a:gd name="connsiteY16" fmla="*/ 4415868 h 4797723"/>
              <a:gd name="connsiteX17" fmla="*/ 3844608 w 7516699"/>
              <a:gd name="connsiteY17" fmla="*/ 4456308 h 4797723"/>
              <a:gd name="connsiteX18" fmla="*/ 4072214 w 7516699"/>
              <a:gd name="connsiteY18" fmla="*/ 4515190 h 4797723"/>
              <a:gd name="connsiteX19" fmla="*/ 4155652 w 7516699"/>
              <a:gd name="connsiteY19" fmla="*/ 4427347 h 4797723"/>
              <a:gd name="connsiteX20" fmla="*/ 4152915 w 7516699"/>
              <a:gd name="connsiteY20" fmla="*/ 4049368 h 4797723"/>
              <a:gd name="connsiteX21" fmla="*/ 4160024 w 7516699"/>
              <a:gd name="connsiteY21" fmla="*/ 3754996 h 4797723"/>
              <a:gd name="connsiteX22" fmla="*/ 4212683 w 7516699"/>
              <a:gd name="connsiteY22" fmla="*/ 3705604 h 4797723"/>
              <a:gd name="connsiteX23" fmla="*/ 4715546 w 7516699"/>
              <a:gd name="connsiteY23" fmla="*/ 4093340 h 4797723"/>
              <a:gd name="connsiteX24" fmla="*/ 4757706 w 7516699"/>
              <a:gd name="connsiteY24" fmla="*/ 4088581 h 4797723"/>
              <a:gd name="connsiteX25" fmla="*/ 5056752 w 7516699"/>
              <a:gd name="connsiteY25" fmla="*/ 4333873 h 4797723"/>
              <a:gd name="connsiteX26" fmla="*/ 5516628 w 7516699"/>
              <a:gd name="connsiteY26" fmla="*/ 4699537 h 4797723"/>
              <a:gd name="connsiteX27" fmla="*/ 5588723 w 7516699"/>
              <a:gd name="connsiteY27" fmla="*/ 4797723 h 4797723"/>
              <a:gd name="connsiteX28" fmla="*/ 5586181 w 7516699"/>
              <a:gd name="connsiteY28" fmla="*/ 4516511 h 4797723"/>
              <a:gd name="connsiteX29" fmla="*/ 5476194 w 7516699"/>
              <a:gd name="connsiteY29" fmla="*/ 4187526 h 4797723"/>
              <a:gd name="connsiteX30" fmla="*/ 5721849 w 7516699"/>
              <a:gd name="connsiteY30" fmla="*/ 4116632 h 4797723"/>
              <a:gd name="connsiteX31" fmla="*/ 6009582 w 7516699"/>
              <a:gd name="connsiteY31" fmla="*/ 4024376 h 4797723"/>
              <a:gd name="connsiteX32" fmla="*/ 6014684 w 7516699"/>
              <a:gd name="connsiteY32" fmla="*/ 3826972 h 4797723"/>
              <a:gd name="connsiteX33" fmla="*/ 6248548 w 7516699"/>
              <a:gd name="connsiteY33" fmla="*/ 3826156 h 4797723"/>
              <a:gd name="connsiteX34" fmla="*/ 6257806 w 7516699"/>
              <a:gd name="connsiteY34" fmla="*/ 3775573 h 4797723"/>
              <a:gd name="connsiteX35" fmla="*/ 6066584 w 7516699"/>
              <a:gd name="connsiteY35" fmla="*/ 3742721 h 4797723"/>
              <a:gd name="connsiteX36" fmla="*/ 6080969 w 7516699"/>
              <a:gd name="connsiteY36" fmla="*/ 3633473 h 4797723"/>
              <a:gd name="connsiteX37" fmla="*/ 6156153 w 7516699"/>
              <a:gd name="connsiteY37" fmla="*/ 3651715 h 4797723"/>
              <a:gd name="connsiteX38" fmla="*/ 6181092 w 7516699"/>
              <a:gd name="connsiteY38" fmla="*/ 3572997 h 4797723"/>
              <a:gd name="connsiteX39" fmla="*/ 6227951 w 7516699"/>
              <a:gd name="connsiteY39" fmla="*/ 3589663 h 4797723"/>
              <a:gd name="connsiteX40" fmla="*/ 6227907 w 7516699"/>
              <a:gd name="connsiteY40" fmla="*/ 3647621 h 4797723"/>
              <a:gd name="connsiteX41" fmla="*/ 6294941 w 7516699"/>
              <a:gd name="connsiteY41" fmla="*/ 3641809 h 4797723"/>
              <a:gd name="connsiteX42" fmla="*/ 6337576 w 7516699"/>
              <a:gd name="connsiteY42" fmla="*/ 3538028 h 4797723"/>
              <a:gd name="connsiteX43" fmla="*/ 6531553 w 7516699"/>
              <a:gd name="connsiteY43" fmla="*/ 3638314 h 4797723"/>
              <a:gd name="connsiteX44" fmla="*/ 6592728 w 7516699"/>
              <a:gd name="connsiteY44" fmla="*/ 3437990 h 4797723"/>
              <a:gd name="connsiteX45" fmla="*/ 6984705 w 7516699"/>
              <a:gd name="connsiteY45" fmla="*/ 3598517 h 4797723"/>
              <a:gd name="connsiteX46" fmla="*/ 7183898 w 7516699"/>
              <a:gd name="connsiteY46" fmla="*/ 3716423 h 4797723"/>
              <a:gd name="connsiteX47" fmla="*/ 7471196 w 7516699"/>
              <a:gd name="connsiteY47" fmla="*/ 3907073 h 4797723"/>
              <a:gd name="connsiteX48" fmla="*/ 7516699 w 7516699"/>
              <a:gd name="connsiteY48" fmla="*/ 3830436 h 4797723"/>
              <a:gd name="connsiteX49" fmla="*/ 6199820 w 7516699"/>
              <a:gd name="connsiteY49" fmla="*/ 2748192 h 4797723"/>
              <a:gd name="connsiteX50" fmla="*/ 4583523 w 7516699"/>
              <a:gd name="connsiteY50" fmla="*/ 1647038 h 4797723"/>
              <a:gd name="connsiteX51" fmla="*/ 3810095 w 7516699"/>
              <a:gd name="connsiteY51" fmla="*/ 1198184 h 4797723"/>
              <a:gd name="connsiteX52" fmla="*/ 3481330 w 7516699"/>
              <a:gd name="connsiteY52" fmla="*/ 753553 h 4797723"/>
              <a:gd name="connsiteX53" fmla="*/ 3006983 w 7516699"/>
              <a:gd name="connsiteY53" fmla="*/ 0 h 4797723"/>
              <a:gd name="connsiteX54" fmla="*/ 2481439 w 7516699"/>
              <a:gd name="connsiteY54" fmla="*/ 1178879 h 4797723"/>
              <a:gd name="connsiteX55" fmla="*/ 2196369 w 7516699"/>
              <a:gd name="connsiteY55" fmla="*/ 1192355 h 4797723"/>
              <a:gd name="connsiteX56" fmla="*/ 1855045 w 7516699"/>
              <a:gd name="connsiteY56" fmla="*/ 1248319 h 4797723"/>
              <a:gd name="connsiteX57" fmla="*/ 1342219 w 7516699"/>
              <a:gd name="connsiteY57" fmla="*/ 1302392 h 4797723"/>
              <a:gd name="connsiteX58" fmla="*/ 786083 w 7516699"/>
              <a:gd name="connsiteY58" fmla="*/ 1280720 h 4797723"/>
              <a:gd name="connsiteX59" fmla="*/ 609197 w 7516699"/>
              <a:gd name="connsiteY59" fmla="*/ 1533911 h 4797723"/>
              <a:gd name="connsiteX60" fmla="*/ 521549 w 7516699"/>
              <a:gd name="connsiteY60" fmla="*/ 1514528 h 4797723"/>
              <a:gd name="connsiteX61" fmla="*/ 469535 w 7516699"/>
              <a:gd name="connsiteY61" fmla="*/ 1629081 h 4797723"/>
              <a:gd name="connsiteX62" fmla="*/ 67689 w 7516699"/>
              <a:gd name="connsiteY62" fmla="*/ 1410897 h 4797723"/>
              <a:gd name="connsiteX63" fmla="*/ 80874 w 7516699"/>
              <a:gd name="connsiteY63" fmla="*/ 1659072 h 4797723"/>
              <a:gd name="connsiteX64" fmla="*/ 0 w 7516699"/>
              <a:gd name="connsiteY64" fmla="*/ 1756218 h 4797723"/>
              <a:gd name="connsiteX65" fmla="*/ 6684 w 7516699"/>
              <a:gd name="connsiteY65" fmla="*/ 1966340 h 4797723"/>
              <a:gd name="connsiteX66" fmla="*/ 88013 w 7516699"/>
              <a:gd name="connsiteY66" fmla="*/ 1962634 h 4797723"/>
              <a:gd name="connsiteX67" fmla="*/ 321268 w 7516699"/>
              <a:gd name="connsiteY67" fmla="*/ 2023628 h 4797723"/>
              <a:gd name="connsiteX68" fmla="*/ 538922 w 7516699"/>
              <a:gd name="connsiteY68" fmla="*/ 2162680 h 4797723"/>
              <a:gd name="connsiteX69" fmla="*/ 478871 w 7516699"/>
              <a:gd name="connsiteY69" fmla="*/ 2312706 h 4797723"/>
              <a:gd name="connsiteX70" fmla="*/ 706270 w 7516699"/>
              <a:gd name="connsiteY70" fmla="*/ 2585803 h 4797723"/>
              <a:gd name="connsiteX0" fmla="*/ 706270 w 7516699"/>
              <a:gd name="connsiteY0" fmla="*/ 2585803 h 4797723"/>
              <a:gd name="connsiteX1" fmla="*/ 558688 w 7516699"/>
              <a:gd name="connsiteY1" fmla="*/ 2908356 h 4797723"/>
              <a:gd name="connsiteX2" fmla="*/ 1538411 w 7516699"/>
              <a:gd name="connsiteY2" fmla="*/ 3333143 h 4797723"/>
              <a:gd name="connsiteX3" fmla="*/ 1332155 w 7516699"/>
              <a:gd name="connsiteY3" fmla="*/ 3829418 h 4797723"/>
              <a:gd name="connsiteX4" fmla="*/ 1058996 w 7516699"/>
              <a:gd name="connsiteY4" fmla="*/ 4488703 h 4797723"/>
              <a:gd name="connsiteX5" fmla="*/ 1341288 w 7516699"/>
              <a:gd name="connsiteY5" fmla="*/ 4379410 h 4797723"/>
              <a:gd name="connsiteX6" fmla="*/ 1579557 w 7516699"/>
              <a:gd name="connsiteY6" fmla="*/ 4098229 h 4797723"/>
              <a:gd name="connsiteX7" fmla="*/ 1660021 w 7516699"/>
              <a:gd name="connsiteY7" fmla="*/ 4109333 h 4797723"/>
              <a:gd name="connsiteX8" fmla="*/ 1640138 w 7516699"/>
              <a:gd name="connsiteY8" fmla="*/ 4181888 h 4797723"/>
              <a:gd name="connsiteX9" fmla="*/ 1857276 w 7516699"/>
              <a:gd name="connsiteY9" fmla="*/ 4263720 h 4797723"/>
              <a:gd name="connsiteX10" fmla="*/ 2055747 w 7516699"/>
              <a:gd name="connsiteY10" fmla="*/ 4375591 h 4797723"/>
              <a:gd name="connsiteX11" fmla="*/ 2061279 w 7516699"/>
              <a:gd name="connsiteY11" fmla="*/ 4223535 h 4797723"/>
              <a:gd name="connsiteX12" fmla="*/ 2095040 w 7516699"/>
              <a:gd name="connsiteY12" fmla="*/ 4042819 h 4797723"/>
              <a:gd name="connsiteX13" fmla="*/ 2203527 w 7516699"/>
              <a:gd name="connsiteY13" fmla="*/ 3525522 h 4797723"/>
              <a:gd name="connsiteX14" fmla="*/ 3075029 w 7516699"/>
              <a:gd name="connsiteY14" fmla="*/ 4243395 h 4797723"/>
              <a:gd name="connsiteX15" fmla="*/ 3362859 w 7516699"/>
              <a:gd name="connsiteY15" fmla="*/ 4384687 h 4797723"/>
              <a:gd name="connsiteX16" fmla="*/ 3556794 w 7516699"/>
              <a:gd name="connsiteY16" fmla="*/ 4415868 h 4797723"/>
              <a:gd name="connsiteX17" fmla="*/ 3844608 w 7516699"/>
              <a:gd name="connsiteY17" fmla="*/ 4456308 h 4797723"/>
              <a:gd name="connsiteX18" fmla="*/ 4072214 w 7516699"/>
              <a:gd name="connsiteY18" fmla="*/ 4515190 h 4797723"/>
              <a:gd name="connsiteX19" fmla="*/ 4155652 w 7516699"/>
              <a:gd name="connsiteY19" fmla="*/ 4427347 h 4797723"/>
              <a:gd name="connsiteX20" fmla="*/ 4152915 w 7516699"/>
              <a:gd name="connsiteY20" fmla="*/ 4049368 h 4797723"/>
              <a:gd name="connsiteX21" fmla="*/ 4160024 w 7516699"/>
              <a:gd name="connsiteY21" fmla="*/ 3754996 h 4797723"/>
              <a:gd name="connsiteX22" fmla="*/ 4212683 w 7516699"/>
              <a:gd name="connsiteY22" fmla="*/ 3705604 h 4797723"/>
              <a:gd name="connsiteX23" fmla="*/ 4715546 w 7516699"/>
              <a:gd name="connsiteY23" fmla="*/ 4093340 h 4797723"/>
              <a:gd name="connsiteX24" fmla="*/ 4757706 w 7516699"/>
              <a:gd name="connsiteY24" fmla="*/ 4088581 h 4797723"/>
              <a:gd name="connsiteX25" fmla="*/ 5056752 w 7516699"/>
              <a:gd name="connsiteY25" fmla="*/ 4333873 h 4797723"/>
              <a:gd name="connsiteX26" fmla="*/ 5516628 w 7516699"/>
              <a:gd name="connsiteY26" fmla="*/ 4699537 h 4797723"/>
              <a:gd name="connsiteX27" fmla="*/ 5588723 w 7516699"/>
              <a:gd name="connsiteY27" fmla="*/ 4797723 h 4797723"/>
              <a:gd name="connsiteX28" fmla="*/ 5586181 w 7516699"/>
              <a:gd name="connsiteY28" fmla="*/ 4516511 h 4797723"/>
              <a:gd name="connsiteX29" fmla="*/ 5476194 w 7516699"/>
              <a:gd name="connsiteY29" fmla="*/ 4187526 h 4797723"/>
              <a:gd name="connsiteX30" fmla="*/ 5721849 w 7516699"/>
              <a:gd name="connsiteY30" fmla="*/ 4116632 h 4797723"/>
              <a:gd name="connsiteX31" fmla="*/ 6009582 w 7516699"/>
              <a:gd name="connsiteY31" fmla="*/ 4024376 h 4797723"/>
              <a:gd name="connsiteX32" fmla="*/ 6014684 w 7516699"/>
              <a:gd name="connsiteY32" fmla="*/ 3826972 h 4797723"/>
              <a:gd name="connsiteX33" fmla="*/ 6248548 w 7516699"/>
              <a:gd name="connsiteY33" fmla="*/ 3826156 h 4797723"/>
              <a:gd name="connsiteX34" fmla="*/ 6257806 w 7516699"/>
              <a:gd name="connsiteY34" fmla="*/ 3775573 h 4797723"/>
              <a:gd name="connsiteX35" fmla="*/ 6066584 w 7516699"/>
              <a:gd name="connsiteY35" fmla="*/ 3742721 h 4797723"/>
              <a:gd name="connsiteX36" fmla="*/ 6080969 w 7516699"/>
              <a:gd name="connsiteY36" fmla="*/ 3633473 h 4797723"/>
              <a:gd name="connsiteX37" fmla="*/ 6156153 w 7516699"/>
              <a:gd name="connsiteY37" fmla="*/ 3651715 h 4797723"/>
              <a:gd name="connsiteX38" fmla="*/ 6181092 w 7516699"/>
              <a:gd name="connsiteY38" fmla="*/ 3572997 h 4797723"/>
              <a:gd name="connsiteX39" fmla="*/ 6227951 w 7516699"/>
              <a:gd name="connsiteY39" fmla="*/ 3589663 h 4797723"/>
              <a:gd name="connsiteX40" fmla="*/ 6227907 w 7516699"/>
              <a:gd name="connsiteY40" fmla="*/ 3647621 h 4797723"/>
              <a:gd name="connsiteX41" fmla="*/ 6294941 w 7516699"/>
              <a:gd name="connsiteY41" fmla="*/ 3641809 h 4797723"/>
              <a:gd name="connsiteX42" fmla="*/ 6337576 w 7516699"/>
              <a:gd name="connsiteY42" fmla="*/ 3538028 h 4797723"/>
              <a:gd name="connsiteX43" fmla="*/ 6531553 w 7516699"/>
              <a:gd name="connsiteY43" fmla="*/ 3638314 h 4797723"/>
              <a:gd name="connsiteX44" fmla="*/ 6592728 w 7516699"/>
              <a:gd name="connsiteY44" fmla="*/ 3437990 h 4797723"/>
              <a:gd name="connsiteX45" fmla="*/ 6984705 w 7516699"/>
              <a:gd name="connsiteY45" fmla="*/ 3598517 h 4797723"/>
              <a:gd name="connsiteX46" fmla="*/ 7183898 w 7516699"/>
              <a:gd name="connsiteY46" fmla="*/ 3716423 h 4797723"/>
              <a:gd name="connsiteX47" fmla="*/ 7471196 w 7516699"/>
              <a:gd name="connsiteY47" fmla="*/ 3907073 h 4797723"/>
              <a:gd name="connsiteX48" fmla="*/ 7516699 w 7516699"/>
              <a:gd name="connsiteY48" fmla="*/ 3830436 h 4797723"/>
              <a:gd name="connsiteX49" fmla="*/ 6199820 w 7516699"/>
              <a:gd name="connsiteY49" fmla="*/ 2748192 h 4797723"/>
              <a:gd name="connsiteX50" fmla="*/ 4583523 w 7516699"/>
              <a:gd name="connsiteY50" fmla="*/ 1647038 h 4797723"/>
              <a:gd name="connsiteX51" fmla="*/ 3810095 w 7516699"/>
              <a:gd name="connsiteY51" fmla="*/ 1198184 h 4797723"/>
              <a:gd name="connsiteX52" fmla="*/ 3481330 w 7516699"/>
              <a:gd name="connsiteY52" fmla="*/ 753553 h 4797723"/>
              <a:gd name="connsiteX53" fmla="*/ 3006983 w 7516699"/>
              <a:gd name="connsiteY53" fmla="*/ 0 h 4797723"/>
              <a:gd name="connsiteX54" fmla="*/ 2481439 w 7516699"/>
              <a:gd name="connsiteY54" fmla="*/ 1178879 h 4797723"/>
              <a:gd name="connsiteX55" fmla="*/ 2196369 w 7516699"/>
              <a:gd name="connsiteY55" fmla="*/ 1192355 h 4797723"/>
              <a:gd name="connsiteX56" fmla="*/ 1855045 w 7516699"/>
              <a:gd name="connsiteY56" fmla="*/ 1248319 h 4797723"/>
              <a:gd name="connsiteX57" fmla="*/ 1342219 w 7516699"/>
              <a:gd name="connsiteY57" fmla="*/ 1302392 h 4797723"/>
              <a:gd name="connsiteX58" fmla="*/ 786083 w 7516699"/>
              <a:gd name="connsiteY58" fmla="*/ 1280720 h 4797723"/>
              <a:gd name="connsiteX59" fmla="*/ 609197 w 7516699"/>
              <a:gd name="connsiteY59" fmla="*/ 1533911 h 4797723"/>
              <a:gd name="connsiteX60" fmla="*/ 521549 w 7516699"/>
              <a:gd name="connsiteY60" fmla="*/ 1514528 h 4797723"/>
              <a:gd name="connsiteX61" fmla="*/ 469535 w 7516699"/>
              <a:gd name="connsiteY61" fmla="*/ 1629081 h 4797723"/>
              <a:gd name="connsiteX62" fmla="*/ 67689 w 7516699"/>
              <a:gd name="connsiteY62" fmla="*/ 1410897 h 4797723"/>
              <a:gd name="connsiteX63" fmla="*/ 80874 w 7516699"/>
              <a:gd name="connsiteY63" fmla="*/ 1659072 h 4797723"/>
              <a:gd name="connsiteX64" fmla="*/ 0 w 7516699"/>
              <a:gd name="connsiteY64" fmla="*/ 1756218 h 4797723"/>
              <a:gd name="connsiteX65" fmla="*/ 6684 w 7516699"/>
              <a:gd name="connsiteY65" fmla="*/ 1966340 h 4797723"/>
              <a:gd name="connsiteX66" fmla="*/ 88013 w 7516699"/>
              <a:gd name="connsiteY66" fmla="*/ 1962634 h 4797723"/>
              <a:gd name="connsiteX67" fmla="*/ 321268 w 7516699"/>
              <a:gd name="connsiteY67" fmla="*/ 2023628 h 4797723"/>
              <a:gd name="connsiteX68" fmla="*/ 538922 w 7516699"/>
              <a:gd name="connsiteY68" fmla="*/ 2162680 h 4797723"/>
              <a:gd name="connsiteX69" fmla="*/ 478871 w 7516699"/>
              <a:gd name="connsiteY69" fmla="*/ 2312706 h 4797723"/>
              <a:gd name="connsiteX70" fmla="*/ 706270 w 7516699"/>
              <a:gd name="connsiteY70" fmla="*/ 2585803 h 4797723"/>
              <a:gd name="connsiteX0" fmla="*/ 706270 w 7516699"/>
              <a:gd name="connsiteY0" fmla="*/ 2585803 h 4797723"/>
              <a:gd name="connsiteX1" fmla="*/ 558688 w 7516699"/>
              <a:gd name="connsiteY1" fmla="*/ 2908356 h 4797723"/>
              <a:gd name="connsiteX2" fmla="*/ 1538411 w 7516699"/>
              <a:gd name="connsiteY2" fmla="*/ 3333143 h 4797723"/>
              <a:gd name="connsiteX3" fmla="*/ 1332155 w 7516699"/>
              <a:gd name="connsiteY3" fmla="*/ 3829418 h 4797723"/>
              <a:gd name="connsiteX4" fmla="*/ 1058996 w 7516699"/>
              <a:gd name="connsiteY4" fmla="*/ 4488703 h 4797723"/>
              <a:gd name="connsiteX5" fmla="*/ 1341288 w 7516699"/>
              <a:gd name="connsiteY5" fmla="*/ 4379410 h 4797723"/>
              <a:gd name="connsiteX6" fmla="*/ 1579557 w 7516699"/>
              <a:gd name="connsiteY6" fmla="*/ 4098229 h 4797723"/>
              <a:gd name="connsiteX7" fmla="*/ 1660021 w 7516699"/>
              <a:gd name="connsiteY7" fmla="*/ 4109333 h 4797723"/>
              <a:gd name="connsiteX8" fmla="*/ 1640138 w 7516699"/>
              <a:gd name="connsiteY8" fmla="*/ 4181888 h 4797723"/>
              <a:gd name="connsiteX9" fmla="*/ 1857276 w 7516699"/>
              <a:gd name="connsiteY9" fmla="*/ 4263720 h 4797723"/>
              <a:gd name="connsiteX10" fmla="*/ 2055747 w 7516699"/>
              <a:gd name="connsiteY10" fmla="*/ 4375591 h 4797723"/>
              <a:gd name="connsiteX11" fmla="*/ 2061279 w 7516699"/>
              <a:gd name="connsiteY11" fmla="*/ 4223535 h 4797723"/>
              <a:gd name="connsiteX12" fmla="*/ 2095040 w 7516699"/>
              <a:gd name="connsiteY12" fmla="*/ 4042819 h 4797723"/>
              <a:gd name="connsiteX13" fmla="*/ 2203527 w 7516699"/>
              <a:gd name="connsiteY13" fmla="*/ 3525522 h 4797723"/>
              <a:gd name="connsiteX14" fmla="*/ 3075029 w 7516699"/>
              <a:gd name="connsiteY14" fmla="*/ 4243395 h 4797723"/>
              <a:gd name="connsiteX15" fmla="*/ 3362859 w 7516699"/>
              <a:gd name="connsiteY15" fmla="*/ 4384687 h 4797723"/>
              <a:gd name="connsiteX16" fmla="*/ 3556794 w 7516699"/>
              <a:gd name="connsiteY16" fmla="*/ 4415868 h 4797723"/>
              <a:gd name="connsiteX17" fmla="*/ 3844608 w 7516699"/>
              <a:gd name="connsiteY17" fmla="*/ 4456308 h 4797723"/>
              <a:gd name="connsiteX18" fmla="*/ 4072214 w 7516699"/>
              <a:gd name="connsiteY18" fmla="*/ 4515190 h 4797723"/>
              <a:gd name="connsiteX19" fmla="*/ 4155652 w 7516699"/>
              <a:gd name="connsiteY19" fmla="*/ 4427347 h 4797723"/>
              <a:gd name="connsiteX20" fmla="*/ 4152915 w 7516699"/>
              <a:gd name="connsiteY20" fmla="*/ 4049368 h 4797723"/>
              <a:gd name="connsiteX21" fmla="*/ 4160024 w 7516699"/>
              <a:gd name="connsiteY21" fmla="*/ 3754996 h 4797723"/>
              <a:gd name="connsiteX22" fmla="*/ 4212683 w 7516699"/>
              <a:gd name="connsiteY22" fmla="*/ 3705604 h 4797723"/>
              <a:gd name="connsiteX23" fmla="*/ 4715546 w 7516699"/>
              <a:gd name="connsiteY23" fmla="*/ 4093340 h 4797723"/>
              <a:gd name="connsiteX24" fmla="*/ 4757706 w 7516699"/>
              <a:gd name="connsiteY24" fmla="*/ 4088581 h 4797723"/>
              <a:gd name="connsiteX25" fmla="*/ 5056752 w 7516699"/>
              <a:gd name="connsiteY25" fmla="*/ 4333873 h 4797723"/>
              <a:gd name="connsiteX26" fmla="*/ 5516628 w 7516699"/>
              <a:gd name="connsiteY26" fmla="*/ 4699537 h 4797723"/>
              <a:gd name="connsiteX27" fmla="*/ 5588723 w 7516699"/>
              <a:gd name="connsiteY27" fmla="*/ 4797723 h 4797723"/>
              <a:gd name="connsiteX28" fmla="*/ 5586181 w 7516699"/>
              <a:gd name="connsiteY28" fmla="*/ 4516511 h 4797723"/>
              <a:gd name="connsiteX29" fmla="*/ 5476194 w 7516699"/>
              <a:gd name="connsiteY29" fmla="*/ 4187526 h 4797723"/>
              <a:gd name="connsiteX30" fmla="*/ 5721849 w 7516699"/>
              <a:gd name="connsiteY30" fmla="*/ 4116632 h 4797723"/>
              <a:gd name="connsiteX31" fmla="*/ 6009582 w 7516699"/>
              <a:gd name="connsiteY31" fmla="*/ 4024376 h 4797723"/>
              <a:gd name="connsiteX32" fmla="*/ 6014684 w 7516699"/>
              <a:gd name="connsiteY32" fmla="*/ 3826972 h 4797723"/>
              <a:gd name="connsiteX33" fmla="*/ 6248548 w 7516699"/>
              <a:gd name="connsiteY33" fmla="*/ 3826156 h 4797723"/>
              <a:gd name="connsiteX34" fmla="*/ 6257806 w 7516699"/>
              <a:gd name="connsiteY34" fmla="*/ 3775573 h 4797723"/>
              <a:gd name="connsiteX35" fmla="*/ 6066584 w 7516699"/>
              <a:gd name="connsiteY35" fmla="*/ 3742721 h 4797723"/>
              <a:gd name="connsiteX36" fmla="*/ 6080969 w 7516699"/>
              <a:gd name="connsiteY36" fmla="*/ 3633473 h 4797723"/>
              <a:gd name="connsiteX37" fmla="*/ 6156153 w 7516699"/>
              <a:gd name="connsiteY37" fmla="*/ 3651715 h 4797723"/>
              <a:gd name="connsiteX38" fmla="*/ 6181092 w 7516699"/>
              <a:gd name="connsiteY38" fmla="*/ 3572997 h 4797723"/>
              <a:gd name="connsiteX39" fmla="*/ 6227951 w 7516699"/>
              <a:gd name="connsiteY39" fmla="*/ 3589663 h 4797723"/>
              <a:gd name="connsiteX40" fmla="*/ 6227907 w 7516699"/>
              <a:gd name="connsiteY40" fmla="*/ 3647621 h 4797723"/>
              <a:gd name="connsiteX41" fmla="*/ 6294941 w 7516699"/>
              <a:gd name="connsiteY41" fmla="*/ 3641809 h 4797723"/>
              <a:gd name="connsiteX42" fmla="*/ 6337576 w 7516699"/>
              <a:gd name="connsiteY42" fmla="*/ 3538028 h 4797723"/>
              <a:gd name="connsiteX43" fmla="*/ 6531553 w 7516699"/>
              <a:gd name="connsiteY43" fmla="*/ 3638314 h 4797723"/>
              <a:gd name="connsiteX44" fmla="*/ 6592728 w 7516699"/>
              <a:gd name="connsiteY44" fmla="*/ 3437990 h 4797723"/>
              <a:gd name="connsiteX45" fmla="*/ 6984705 w 7516699"/>
              <a:gd name="connsiteY45" fmla="*/ 3598517 h 4797723"/>
              <a:gd name="connsiteX46" fmla="*/ 7183898 w 7516699"/>
              <a:gd name="connsiteY46" fmla="*/ 3716423 h 4797723"/>
              <a:gd name="connsiteX47" fmla="*/ 7471196 w 7516699"/>
              <a:gd name="connsiteY47" fmla="*/ 3907073 h 4797723"/>
              <a:gd name="connsiteX48" fmla="*/ 7516699 w 7516699"/>
              <a:gd name="connsiteY48" fmla="*/ 3830436 h 4797723"/>
              <a:gd name="connsiteX49" fmla="*/ 6199820 w 7516699"/>
              <a:gd name="connsiteY49" fmla="*/ 2748192 h 4797723"/>
              <a:gd name="connsiteX50" fmla="*/ 4583523 w 7516699"/>
              <a:gd name="connsiteY50" fmla="*/ 1647038 h 4797723"/>
              <a:gd name="connsiteX51" fmla="*/ 3810095 w 7516699"/>
              <a:gd name="connsiteY51" fmla="*/ 1198184 h 4797723"/>
              <a:gd name="connsiteX52" fmla="*/ 3481330 w 7516699"/>
              <a:gd name="connsiteY52" fmla="*/ 753553 h 4797723"/>
              <a:gd name="connsiteX53" fmla="*/ 3006983 w 7516699"/>
              <a:gd name="connsiteY53" fmla="*/ 0 h 4797723"/>
              <a:gd name="connsiteX54" fmla="*/ 2481439 w 7516699"/>
              <a:gd name="connsiteY54" fmla="*/ 1178879 h 4797723"/>
              <a:gd name="connsiteX55" fmla="*/ 2196369 w 7516699"/>
              <a:gd name="connsiteY55" fmla="*/ 1192355 h 4797723"/>
              <a:gd name="connsiteX56" fmla="*/ 1855045 w 7516699"/>
              <a:gd name="connsiteY56" fmla="*/ 1248319 h 4797723"/>
              <a:gd name="connsiteX57" fmla="*/ 1342219 w 7516699"/>
              <a:gd name="connsiteY57" fmla="*/ 1302392 h 4797723"/>
              <a:gd name="connsiteX58" fmla="*/ 786083 w 7516699"/>
              <a:gd name="connsiteY58" fmla="*/ 1280720 h 4797723"/>
              <a:gd name="connsiteX59" fmla="*/ 609197 w 7516699"/>
              <a:gd name="connsiteY59" fmla="*/ 1533911 h 4797723"/>
              <a:gd name="connsiteX60" fmla="*/ 521549 w 7516699"/>
              <a:gd name="connsiteY60" fmla="*/ 1514528 h 4797723"/>
              <a:gd name="connsiteX61" fmla="*/ 469535 w 7516699"/>
              <a:gd name="connsiteY61" fmla="*/ 1629081 h 4797723"/>
              <a:gd name="connsiteX62" fmla="*/ 67689 w 7516699"/>
              <a:gd name="connsiteY62" fmla="*/ 1410897 h 4797723"/>
              <a:gd name="connsiteX63" fmla="*/ 80874 w 7516699"/>
              <a:gd name="connsiteY63" fmla="*/ 1659072 h 4797723"/>
              <a:gd name="connsiteX64" fmla="*/ 0 w 7516699"/>
              <a:gd name="connsiteY64" fmla="*/ 1756218 h 4797723"/>
              <a:gd name="connsiteX65" fmla="*/ 6684 w 7516699"/>
              <a:gd name="connsiteY65" fmla="*/ 1966340 h 4797723"/>
              <a:gd name="connsiteX66" fmla="*/ 88013 w 7516699"/>
              <a:gd name="connsiteY66" fmla="*/ 1962634 h 4797723"/>
              <a:gd name="connsiteX67" fmla="*/ 321268 w 7516699"/>
              <a:gd name="connsiteY67" fmla="*/ 2023628 h 4797723"/>
              <a:gd name="connsiteX68" fmla="*/ 538922 w 7516699"/>
              <a:gd name="connsiteY68" fmla="*/ 2162680 h 4797723"/>
              <a:gd name="connsiteX69" fmla="*/ 478871 w 7516699"/>
              <a:gd name="connsiteY69" fmla="*/ 2312706 h 4797723"/>
              <a:gd name="connsiteX70" fmla="*/ 706270 w 7516699"/>
              <a:gd name="connsiteY70" fmla="*/ 2585803 h 4797723"/>
              <a:gd name="connsiteX0" fmla="*/ 706270 w 7516699"/>
              <a:gd name="connsiteY0" fmla="*/ 2585803 h 4797723"/>
              <a:gd name="connsiteX1" fmla="*/ 558688 w 7516699"/>
              <a:gd name="connsiteY1" fmla="*/ 2908356 h 4797723"/>
              <a:gd name="connsiteX2" fmla="*/ 1538411 w 7516699"/>
              <a:gd name="connsiteY2" fmla="*/ 3333143 h 4797723"/>
              <a:gd name="connsiteX3" fmla="*/ 1332155 w 7516699"/>
              <a:gd name="connsiteY3" fmla="*/ 3829418 h 4797723"/>
              <a:gd name="connsiteX4" fmla="*/ 1058996 w 7516699"/>
              <a:gd name="connsiteY4" fmla="*/ 4488703 h 4797723"/>
              <a:gd name="connsiteX5" fmla="*/ 1341288 w 7516699"/>
              <a:gd name="connsiteY5" fmla="*/ 4379410 h 4797723"/>
              <a:gd name="connsiteX6" fmla="*/ 1579557 w 7516699"/>
              <a:gd name="connsiteY6" fmla="*/ 4098229 h 4797723"/>
              <a:gd name="connsiteX7" fmla="*/ 1660021 w 7516699"/>
              <a:gd name="connsiteY7" fmla="*/ 4109333 h 4797723"/>
              <a:gd name="connsiteX8" fmla="*/ 1640138 w 7516699"/>
              <a:gd name="connsiteY8" fmla="*/ 4181888 h 4797723"/>
              <a:gd name="connsiteX9" fmla="*/ 1857276 w 7516699"/>
              <a:gd name="connsiteY9" fmla="*/ 4263720 h 4797723"/>
              <a:gd name="connsiteX10" fmla="*/ 2055747 w 7516699"/>
              <a:gd name="connsiteY10" fmla="*/ 4375591 h 4797723"/>
              <a:gd name="connsiteX11" fmla="*/ 2061279 w 7516699"/>
              <a:gd name="connsiteY11" fmla="*/ 4223535 h 4797723"/>
              <a:gd name="connsiteX12" fmla="*/ 2095040 w 7516699"/>
              <a:gd name="connsiteY12" fmla="*/ 4042819 h 4797723"/>
              <a:gd name="connsiteX13" fmla="*/ 2203527 w 7516699"/>
              <a:gd name="connsiteY13" fmla="*/ 3525522 h 4797723"/>
              <a:gd name="connsiteX14" fmla="*/ 3075029 w 7516699"/>
              <a:gd name="connsiteY14" fmla="*/ 4243395 h 4797723"/>
              <a:gd name="connsiteX15" fmla="*/ 3362859 w 7516699"/>
              <a:gd name="connsiteY15" fmla="*/ 4384687 h 4797723"/>
              <a:gd name="connsiteX16" fmla="*/ 3556794 w 7516699"/>
              <a:gd name="connsiteY16" fmla="*/ 4415868 h 4797723"/>
              <a:gd name="connsiteX17" fmla="*/ 3844608 w 7516699"/>
              <a:gd name="connsiteY17" fmla="*/ 4456308 h 4797723"/>
              <a:gd name="connsiteX18" fmla="*/ 4072214 w 7516699"/>
              <a:gd name="connsiteY18" fmla="*/ 4515190 h 4797723"/>
              <a:gd name="connsiteX19" fmla="*/ 4155652 w 7516699"/>
              <a:gd name="connsiteY19" fmla="*/ 4427347 h 4797723"/>
              <a:gd name="connsiteX20" fmla="*/ 4152915 w 7516699"/>
              <a:gd name="connsiteY20" fmla="*/ 4049368 h 4797723"/>
              <a:gd name="connsiteX21" fmla="*/ 4160024 w 7516699"/>
              <a:gd name="connsiteY21" fmla="*/ 3754996 h 4797723"/>
              <a:gd name="connsiteX22" fmla="*/ 4212683 w 7516699"/>
              <a:gd name="connsiteY22" fmla="*/ 3705604 h 4797723"/>
              <a:gd name="connsiteX23" fmla="*/ 4715546 w 7516699"/>
              <a:gd name="connsiteY23" fmla="*/ 4093340 h 4797723"/>
              <a:gd name="connsiteX24" fmla="*/ 4757706 w 7516699"/>
              <a:gd name="connsiteY24" fmla="*/ 4088581 h 4797723"/>
              <a:gd name="connsiteX25" fmla="*/ 5056752 w 7516699"/>
              <a:gd name="connsiteY25" fmla="*/ 4333873 h 4797723"/>
              <a:gd name="connsiteX26" fmla="*/ 5516628 w 7516699"/>
              <a:gd name="connsiteY26" fmla="*/ 4699537 h 4797723"/>
              <a:gd name="connsiteX27" fmla="*/ 5588723 w 7516699"/>
              <a:gd name="connsiteY27" fmla="*/ 4797723 h 4797723"/>
              <a:gd name="connsiteX28" fmla="*/ 5586181 w 7516699"/>
              <a:gd name="connsiteY28" fmla="*/ 4516511 h 4797723"/>
              <a:gd name="connsiteX29" fmla="*/ 5476194 w 7516699"/>
              <a:gd name="connsiteY29" fmla="*/ 4187526 h 4797723"/>
              <a:gd name="connsiteX30" fmla="*/ 5721849 w 7516699"/>
              <a:gd name="connsiteY30" fmla="*/ 4116632 h 4797723"/>
              <a:gd name="connsiteX31" fmla="*/ 6009582 w 7516699"/>
              <a:gd name="connsiteY31" fmla="*/ 4024376 h 4797723"/>
              <a:gd name="connsiteX32" fmla="*/ 6014684 w 7516699"/>
              <a:gd name="connsiteY32" fmla="*/ 3826972 h 4797723"/>
              <a:gd name="connsiteX33" fmla="*/ 6248548 w 7516699"/>
              <a:gd name="connsiteY33" fmla="*/ 3826156 h 4797723"/>
              <a:gd name="connsiteX34" fmla="*/ 6257806 w 7516699"/>
              <a:gd name="connsiteY34" fmla="*/ 3775573 h 4797723"/>
              <a:gd name="connsiteX35" fmla="*/ 6066584 w 7516699"/>
              <a:gd name="connsiteY35" fmla="*/ 3742721 h 4797723"/>
              <a:gd name="connsiteX36" fmla="*/ 6080969 w 7516699"/>
              <a:gd name="connsiteY36" fmla="*/ 3633473 h 4797723"/>
              <a:gd name="connsiteX37" fmla="*/ 6156153 w 7516699"/>
              <a:gd name="connsiteY37" fmla="*/ 3651715 h 4797723"/>
              <a:gd name="connsiteX38" fmla="*/ 6181092 w 7516699"/>
              <a:gd name="connsiteY38" fmla="*/ 3572997 h 4797723"/>
              <a:gd name="connsiteX39" fmla="*/ 6227951 w 7516699"/>
              <a:gd name="connsiteY39" fmla="*/ 3589663 h 4797723"/>
              <a:gd name="connsiteX40" fmla="*/ 6227907 w 7516699"/>
              <a:gd name="connsiteY40" fmla="*/ 3647621 h 4797723"/>
              <a:gd name="connsiteX41" fmla="*/ 6294941 w 7516699"/>
              <a:gd name="connsiteY41" fmla="*/ 3641809 h 4797723"/>
              <a:gd name="connsiteX42" fmla="*/ 6337576 w 7516699"/>
              <a:gd name="connsiteY42" fmla="*/ 3538028 h 4797723"/>
              <a:gd name="connsiteX43" fmla="*/ 6531553 w 7516699"/>
              <a:gd name="connsiteY43" fmla="*/ 3638314 h 4797723"/>
              <a:gd name="connsiteX44" fmla="*/ 6592728 w 7516699"/>
              <a:gd name="connsiteY44" fmla="*/ 3437990 h 4797723"/>
              <a:gd name="connsiteX45" fmla="*/ 6984705 w 7516699"/>
              <a:gd name="connsiteY45" fmla="*/ 3598517 h 4797723"/>
              <a:gd name="connsiteX46" fmla="*/ 7183898 w 7516699"/>
              <a:gd name="connsiteY46" fmla="*/ 3716423 h 4797723"/>
              <a:gd name="connsiteX47" fmla="*/ 7471196 w 7516699"/>
              <a:gd name="connsiteY47" fmla="*/ 3907073 h 4797723"/>
              <a:gd name="connsiteX48" fmla="*/ 7516699 w 7516699"/>
              <a:gd name="connsiteY48" fmla="*/ 3830436 h 4797723"/>
              <a:gd name="connsiteX49" fmla="*/ 6199820 w 7516699"/>
              <a:gd name="connsiteY49" fmla="*/ 2748192 h 4797723"/>
              <a:gd name="connsiteX50" fmla="*/ 4583523 w 7516699"/>
              <a:gd name="connsiteY50" fmla="*/ 1647038 h 4797723"/>
              <a:gd name="connsiteX51" fmla="*/ 3810095 w 7516699"/>
              <a:gd name="connsiteY51" fmla="*/ 1198184 h 4797723"/>
              <a:gd name="connsiteX52" fmla="*/ 3481330 w 7516699"/>
              <a:gd name="connsiteY52" fmla="*/ 753553 h 4797723"/>
              <a:gd name="connsiteX53" fmla="*/ 3006983 w 7516699"/>
              <a:gd name="connsiteY53" fmla="*/ 0 h 4797723"/>
              <a:gd name="connsiteX54" fmla="*/ 2481439 w 7516699"/>
              <a:gd name="connsiteY54" fmla="*/ 1178879 h 4797723"/>
              <a:gd name="connsiteX55" fmla="*/ 2196369 w 7516699"/>
              <a:gd name="connsiteY55" fmla="*/ 1192355 h 4797723"/>
              <a:gd name="connsiteX56" fmla="*/ 1855045 w 7516699"/>
              <a:gd name="connsiteY56" fmla="*/ 1248319 h 4797723"/>
              <a:gd name="connsiteX57" fmla="*/ 1342219 w 7516699"/>
              <a:gd name="connsiteY57" fmla="*/ 1302392 h 4797723"/>
              <a:gd name="connsiteX58" fmla="*/ 786083 w 7516699"/>
              <a:gd name="connsiteY58" fmla="*/ 1280720 h 4797723"/>
              <a:gd name="connsiteX59" fmla="*/ 609197 w 7516699"/>
              <a:gd name="connsiteY59" fmla="*/ 1533911 h 4797723"/>
              <a:gd name="connsiteX60" fmla="*/ 521549 w 7516699"/>
              <a:gd name="connsiteY60" fmla="*/ 1514528 h 4797723"/>
              <a:gd name="connsiteX61" fmla="*/ 469535 w 7516699"/>
              <a:gd name="connsiteY61" fmla="*/ 1629081 h 4797723"/>
              <a:gd name="connsiteX62" fmla="*/ 67689 w 7516699"/>
              <a:gd name="connsiteY62" fmla="*/ 1410897 h 4797723"/>
              <a:gd name="connsiteX63" fmla="*/ 80874 w 7516699"/>
              <a:gd name="connsiteY63" fmla="*/ 1659072 h 4797723"/>
              <a:gd name="connsiteX64" fmla="*/ 0 w 7516699"/>
              <a:gd name="connsiteY64" fmla="*/ 1756218 h 4797723"/>
              <a:gd name="connsiteX65" fmla="*/ 6684 w 7516699"/>
              <a:gd name="connsiteY65" fmla="*/ 1966340 h 4797723"/>
              <a:gd name="connsiteX66" fmla="*/ 88013 w 7516699"/>
              <a:gd name="connsiteY66" fmla="*/ 1962634 h 4797723"/>
              <a:gd name="connsiteX67" fmla="*/ 321268 w 7516699"/>
              <a:gd name="connsiteY67" fmla="*/ 2023628 h 4797723"/>
              <a:gd name="connsiteX68" fmla="*/ 538922 w 7516699"/>
              <a:gd name="connsiteY68" fmla="*/ 2162680 h 4797723"/>
              <a:gd name="connsiteX69" fmla="*/ 478871 w 7516699"/>
              <a:gd name="connsiteY69" fmla="*/ 2312706 h 4797723"/>
              <a:gd name="connsiteX70" fmla="*/ 706270 w 7516699"/>
              <a:gd name="connsiteY70" fmla="*/ 2585803 h 4797723"/>
              <a:gd name="connsiteX0" fmla="*/ 706270 w 7516699"/>
              <a:gd name="connsiteY0" fmla="*/ 2585803 h 4797723"/>
              <a:gd name="connsiteX1" fmla="*/ 558688 w 7516699"/>
              <a:gd name="connsiteY1" fmla="*/ 2908356 h 4797723"/>
              <a:gd name="connsiteX2" fmla="*/ 1538411 w 7516699"/>
              <a:gd name="connsiteY2" fmla="*/ 3333143 h 4797723"/>
              <a:gd name="connsiteX3" fmla="*/ 1332155 w 7516699"/>
              <a:gd name="connsiteY3" fmla="*/ 3829418 h 4797723"/>
              <a:gd name="connsiteX4" fmla="*/ 1058996 w 7516699"/>
              <a:gd name="connsiteY4" fmla="*/ 4488703 h 4797723"/>
              <a:gd name="connsiteX5" fmla="*/ 1341288 w 7516699"/>
              <a:gd name="connsiteY5" fmla="*/ 4379410 h 4797723"/>
              <a:gd name="connsiteX6" fmla="*/ 1579557 w 7516699"/>
              <a:gd name="connsiteY6" fmla="*/ 4098229 h 4797723"/>
              <a:gd name="connsiteX7" fmla="*/ 1660021 w 7516699"/>
              <a:gd name="connsiteY7" fmla="*/ 4109333 h 4797723"/>
              <a:gd name="connsiteX8" fmla="*/ 1640138 w 7516699"/>
              <a:gd name="connsiteY8" fmla="*/ 4181888 h 4797723"/>
              <a:gd name="connsiteX9" fmla="*/ 1857276 w 7516699"/>
              <a:gd name="connsiteY9" fmla="*/ 4263720 h 4797723"/>
              <a:gd name="connsiteX10" fmla="*/ 2055747 w 7516699"/>
              <a:gd name="connsiteY10" fmla="*/ 4375591 h 4797723"/>
              <a:gd name="connsiteX11" fmla="*/ 2061279 w 7516699"/>
              <a:gd name="connsiteY11" fmla="*/ 4223535 h 4797723"/>
              <a:gd name="connsiteX12" fmla="*/ 2095040 w 7516699"/>
              <a:gd name="connsiteY12" fmla="*/ 4042819 h 4797723"/>
              <a:gd name="connsiteX13" fmla="*/ 2203527 w 7516699"/>
              <a:gd name="connsiteY13" fmla="*/ 3525522 h 4797723"/>
              <a:gd name="connsiteX14" fmla="*/ 3075029 w 7516699"/>
              <a:gd name="connsiteY14" fmla="*/ 4243395 h 4797723"/>
              <a:gd name="connsiteX15" fmla="*/ 3362859 w 7516699"/>
              <a:gd name="connsiteY15" fmla="*/ 4384687 h 4797723"/>
              <a:gd name="connsiteX16" fmla="*/ 3556794 w 7516699"/>
              <a:gd name="connsiteY16" fmla="*/ 4415868 h 4797723"/>
              <a:gd name="connsiteX17" fmla="*/ 3844608 w 7516699"/>
              <a:gd name="connsiteY17" fmla="*/ 4456308 h 4797723"/>
              <a:gd name="connsiteX18" fmla="*/ 4072214 w 7516699"/>
              <a:gd name="connsiteY18" fmla="*/ 4515190 h 4797723"/>
              <a:gd name="connsiteX19" fmla="*/ 4155652 w 7516699"/>
              <a:gd name="connsiteY19" fmla="*/ 4427347 h 4797723"/>
              <a:gd name="connsiteX20" fmla="*/ 4152915 w 7516699"/>
              <a:gd name="connsiteY20" fmla="*/ 4049368 h 4797723"/>
              <a:gd name="connsiteX21" fmla="*/ 4160024 w 7516699"/>
              <a:gd name="connsiteY21" fmla="*/ 3754996 h 4797723"/>
              <a:gd name="connsiteX22" fmla="*/ 4212683 w 7516699"/>
              <a:gd name="connsiteY22" fmla="*/ 3705604 h 4797723"/>
              <a:gd name="connsiteX23" fmla="*/ 4715546 w 7516699"/>
              <a:gd name="connsiteY23" fmla="*/ 4093340 h 4797723"/>
              <a:gd name="connsiteX24" fmla="*/ 4757706 w 7516699"/>
              <a:gd name="connsiteY24" fmla="*/ 4088581 h 4797723"/>
              <a:gd name="connsiteX25" fmla="*/ 5056752 w 7516699"/>
              <a:gd name="connsiteY25" fmla="*/ 4333873 h 4797723"/>
              <a:gd name="connsiteX26" fmla="*/ 5516628 w 7516699"/>
              <a:gd name="connsiteY26" fmla="*/ 4699537 h 4797723"/>
              <a:gd name="connsiteX27" fmla="*/ 5588723 w 7516699"/>
              <a:gd name="connsiteY27" fmla="*/ 4797723 h 4797723"/>
              <a:gd name="connsiteX28" fmla="*/ 5586181 w 7516699"/>
              <a:gd name="connsiteY28" fmla="*/ 4516511 h 4797723"/>
              <a:gd name="connsiteX29" fmla="*/ 5476194 w 7516699"/>
              <a:gd name="connsiteY29" fmla="*/ 4187526 h 4797723"/>
              <a:gd name="connsiteX30" fmla="*/ 5721849 w 7516699"/>
              <a:gd name="connsiteY30" fmla="*/ 4116632 h 4797723"/>
              <a:gd name="connsiteX31" fmla="*/ 6009582 w 7516699"/>
              <a:gd name="connsiteY31" fmla="*/ 4024376 h 4797723"/>
              <a:gd name="connsiteX32" fmla="*/ 6014684 w 7516699"/>
              <a:gd name="connsiteY32" fmla="*/ 3826972 h 4797723"/>
              <a:gd name="connsiteX33" fmla="*/ 6248548 w 7516699"/>
              <a:gd name="connsiteY33" fmla="*/ 3826156 h 4797723"/>
              <a:gd name="connsiteX34" fmla="*/ 6257807 w 7516699"/>
              <a:gd name="connsiteY34" fmla="*/ 3772379 h 4797723"/>
              <a:gd name="connsiteX35" fmla="*/ 6066584 w 7516699"/>
              <a:gd name="connsiteY35" fmla="*/ 3742721 h 4797723"/>
              <a:gd name="connsiteX36" fmla="*/ 6080969 w 7516699"/>
              <a:gd name="connsiteY36" fmla="*/ 3633473 h 4797723"/>
              <a:gd name="connsiteX37" fmla="*/ 6156153 w 7516699"/>
              <a:gd name="connsiteY37" fmla="*/ 3651715 h 4797723"/>
              <a:gd name="connsiteX38" fmla="*/ 6181092 w 7516699"/>
              <a:gd name="connsiteY38" fmla="*/ 3572997 h 4797723"/>
              <a:gd name="connsiteX39" fmla="*/ 6227951 w 7516699"/>
              <a:gd name="connsiteY39" fmla="*/ 3589663 h 4797723"/>
              <a:gd name="connsiteX40" fmla="*/ 6227907 w 7516699"/>
              <a:gd name="connsiteY40" fmla="*/ 3647621 h 4797723"/>
              <a:gd name="connsiteX41" fmla="*/ 6294941 w 7516699"/>
              <a:gd name="connsiteY41" fmla="*/ 3641809 h 4797723"/>
              <a:gd name="connsiteX42" fmla="*/ 6337576 w 7516699"/>
              <a:gd name="connsiteY42" fmla="*/ 3538028 h 4797723"/>
              <a:gd name="connsiteX43" fmla="*/ 6531553 w 7516699"/>
              <a:gd name="connsiteY43" fmla="*/ 3638314 h 4797723"/>
              <a:gd name="connsiteX44" fmla="*/ 6592728 w 7516699"/>
              <a:gd name="connsiteY44" fmla="*/ 3437990 h 4797723"/>
              <a:gd name="connsiteX45" fmla="*/ 6984705 w 7516699"/>
              <a:gd name="connsiteY45" fmla="*/ 3598517 h 4797723"/>
              <a:gd name="connsiteX46" fmla="*/ 7183898 w 7516699"/>
              <a:gd name="connsiteY46" fmla="*/ 3716423 h 4797723"/>
              <a:gd name="connsiteX47" fmla="*/ 7471196 w 7516699"/>
              <a:gd name="connsiteY47" fmla="*/ 3907073 h 4797723"/>
              <a:gd name="connsiteX48" fmla="*/ 7516699 w 7516699"/>
              <a:gd name="connsiteY48" fmla="*/ 3830436 h 4797723"/>
              <a:gd name="connsiteX49" fmla="*/ 6199820 w 7516699"/>
              <a:gd name="connsiteY49" fmla="*/ 2748192 h 4797723"/>
              <a:gd name="connsiteX50" fmla="*/ 4583523 w 7516699"/>
              <a:gd name="connsiteY50" fmla="*/ 1647038 h 4797723"/>
              <a:gd name="connsiteX51" fmla="*/ 3810095 w 7516699"/>
              <a:gd name="connsiteY51" fmla="*/ 1198184 h 4797723"/>
              <a:gd name="connsiteX52" fmla="*/ 3481330 w 7516699"/>
              <a:gd name="connsiteY52" fmla="*/ 753553 h 4797723"/>
              <a:gd name="connsiteX53" fmla="*/ 3006983 w 7516699"/>
              <a:gd name="connsiteY53" fmla="*/ 0 h 4797723"/>
              <a:gd name="connsiteX54" fmla="*/ 2481439 w 7516699"/>
              <a:gd name="connsiteY54" fmla="*/ 1178879 h 4797723"/>
              <a:gd name="connsiteX55" fmla="*/ 2196369 w 7516699"/>
              <a:gd name="connsiteY55" fmla="*/ 1192355 h 4797723"/>
              <a:gd name="connsiteX56" fmla="*/ 1855045 w 7516699"/>
              <a:gd name="connsiteY56" fmla="*/ 1248319 h 4797723"/>
              <a:gd name="connsiteX57" fmla="*/ 1342219 w 7516699"/>
              <a:gd name="connsiteY57" fmla="*/ 1302392 h 4797723"/>
              <a:gd name="connsiteX58" fmla="*/ 786083 w 7516699"/>
              <a:gd name="connsiteY58" fmla="*/ 1280720 h 4797723"/>
              <a:gd name="connsiteX59" fmla="*/ 609197 w 7516699"/>
              <a:gd name="connsiteY59" fmla="*/ 1533911 h 4797723"/>
              <a:gd name="connsiteX60" fmla="*/ 521549 w 7516699"/>
              <a:gd name="connsiteY60" fmla="*/ 1514528 h 4797723"/>
              <a:gd name="connsiteX61" fmla="*/ 469535 w 7516699"/>
              <a:gd name="connsiteY61" fmla="*/ 1629081 h 4797723"/>
              <a:gd name="connsiteX62" fmla="*/ 67689 w 7516699"/>
              <a:gd name="connsiteY62" fmla="*/ 1410897 h 4797723"/>
              <a:gd name="connsiteX63" fmla="*/ 80874 w 7516699"/>
              <a:gd name="connsiteY63" fmla="*/ 1659072 h 4797723"/>
              <a:gd name="connsiteX64" fmla="*/ 0 w 7516699"/>
              <a:gd name="connsiteY64" fmla="*/ 1756218 h 4797723"/>
              <a:gd name="connsiteX65" fmla="*/ 6684 w 7516699"/>
              <a:gd name="connsiteY65" fmla="*/ 1966340 h 4797723"/>
              <a:gd name="connsiteX66" fmla="*/ 88013 w 7516699"/>
              <a:gd name="connsiteY66" fmla="*/ 1962634 h 4797723"/>
              <a:gd name="connsiteX67" fmla="*/ 321268 w 7516699"/>
              <a:gd name="connsiteY67" fmla="*/ 2023628 h 4797723"/>
              <a:gd name="connsiteX68" fmla="*/ 538922 w 7516699"/>
              <a:gd name="connsiteY68" fmla="*/ 2162680 h 4797723"/>
              <a:gd name="connsiteX69" fmla="*/ 478871 w 7516699"/>
              <a:gd name="connsiteY69" fmla="*/ 2312706 h 4797723"/>
              <a:gd name="connsiteX70" fmla="*/ 706270 w 7516699"/>
              <a:gd name="connsiteY70" fmla="*/ 2585803 h 4797723"/>
              <a:gd name="connsiteX0" fmla="*/ 706270 w 7516699"/>
              <a:gd name="connsiteY0" fmla="*/ 2585803 h 4797723"/>
              <a:gd name="connsiteX1" fmla="*/ 558688 w 7516699"/>
              <a:gd name="connsiteY1" fmla="*/ 2908356 h 4797723"/>
              <a:gd name="connsiteX2" fmla="*/ 1538411 w 7516699"/>
              <a:gd name="connsiteY2" fmla="*/ 3333143 h 4797723"/>
              <a:gd name="connsiteX3" fmla="*/ 1332155 w 7516699"/>
              <a:gd name="connsiteY3" fmla="*/ 3829418 h 4797723"/>
              <a:gd name="connsiteX4" fmla="*/ 1058996 w 7516699"/>
              <a:gd name="connsiteY4" fmla="*/ 4488703 h 4797723"/>
              <a:gd name="connsiteX5" fmla="*/ 1341288 w 7516699"/>
              <a:gd name="connsiteY5" fmla="*/ 4379410 h 4797723"/>
              <a:gd name="connsiteX6" fmla="*/ 1579557 w 7516699"/>
              <a:gd name="connsiteY6" fmla="*/ 4098229 h 4797723"/>
              <a:gd name="connsiteX7" fmla="*/ 1660021 w 7516699"/>
              <a:gd name="connsiteY7" fmla="*/ 4109333 h 4797723"/>
              <a:gd name="connsiteX8" fmla="*/ 1640138 w 7516699"/>
              <a:gd name="connsiteY8" fmla="*/ 4181888 h 4797723"/>
              <a:gd name="connsiteX9" fmla="*/ 1857276 w 7516699"/>
              <a:gd name="connsiteY9" fmla="*/ 4263720 h 4797723"/>
              <a:gd name="connsiteX10" fmla="*/ 2055747 w 7516699"/>
              <a:gd name="connsiteY10" fmla="*/ 4375591 h 4797723"/>
              <a:gd name="connsiteX11" fmla="*/ 2061279 w 7516699"/>
              <a:gd name="connsiteY11" fmla="*/ 4223535 h 4797723"/>
              <a:gd name="connsiteX12" fmla="*/ 2095040 w 7516699"/>
              <a:gd name="connsiteY12" fmla="*/ 4042819 h 4797723"/>
              <a:gd name="connsiteX13" fmla="*/ 2203527 w 7516699"/>
              <a:gd name="connsiteY13" fmla="*/ 3525522 h 4797723"/>
              <a:gd name="connsiteX14" fmla="*/ 3075029 w 7516699"/>
              <a:gd name="connsiteY14" fmla="*/ 4243395 h 4797723"/>
              <a:gd name="connsiteX15" fmla="*/ 3362859 w 7516699"/>
              <a:gd name="connsiteY15" fmla="*/ 4384687 h 4797723"/>
              <a:gd name="connsiteX16" fmla="*/ 3556794 w 7516699"/>
              <a:gd name="connsiteY16" fmla="*/ 4415868 h 4797723"/>
              <a:gd name="connsiteX17" fmla="*/ 3844608 w 7516699"/>
              <a:gd name="connsiteY17" fmla="*/ 4456308 h 4797723"/>
              <a:gd name="connsiteX18" fmla="*/ 4072214 w 7516699"/>
              <a:gd name="connsiteY18" fmla="*/ 4515190 h 4797723"/>
              <a:gd name="connsiteX19" fmla="*/ 4155652 w 7516699"/>
              <a:gd name="connsiteY19" fmla="*/ 4427347 h 4797723"/>
              <a:gd name="connsiteX20" fmla="*/ 4152915 w 7516699"/>
              <a:gd name="connsiteY20" fmla="*/ 4049368 h 4797723"/>
              <a:gd name="connsiteX21" fmla="*/ 4160024 w 7516699"/>
              <a:gd name="connsiteY21" fmla="*/ 3754996 h 4797723"/>
              <a:gd name="connsiteX22" fmla="*/ 4212683 w 7516699"/>
              <a:gd name="connsiteY22" fmla="*/ 3705604 h 4797723"/>
              <a:gd name="connsiteX23" fmla="*/ 4715546 w 7516699"/>
              <a:gd name="connsiteY23" fmla="*/ 4093340 h 4797723"/>
              <a:gd name="connsiteX24" fmla="*/ 4757706 w 7516699"/>
              <a:gd name="connsiteY24" fmla="*/ 4088581 h 4797723"/>
              <a:gd name="connsiteX25" fmla="*/ 5056752 w 7516699"/>
              <a:gd name="connsiteY25" fmla="*/ 4333873 h 4797723"/>
              <a:gd name="connsiteX26" fmla="*/ 5516628 w 7516699"/>
              <a:gd name="connsiteY26" fmla="*/ 4699537 h 4797723"/>
              <a:gd name="connsiteX27" fmla="*/ 5588723 w 7516699"/>
              <a:gd name="connsiteY27" fmla="*/ 4797723 h 4797723"/>
              <a:gd name="connsiteX28" fmla="*/ 5586181 w 7516699"/>
              <a:gd name="connsiteY28" fmla="*/ 4516511 h 4797723"/>
              <a:gd name="connsiteX29" fmla="*/ 5476194 w 7516699"/>
              <a:gd name="connsiteY29" fmla="*/ 4187526 h 4797723"/>
              <a:gd name="connsiteX30" fmla="*/ 5721849 w 7516699"/>
              <a:gd name="connsiteY30" fmla="*/ 4116632 h 4797723"/>
              <a:gd name="connsiteX31" fmla="*/ 6009582 w 7516699"/>
              <a:gd name="connsiteY31" fmla="*/ 4024376 h 4797723"/>
              <a:gd name="connsiteX32" fmla="*/ 6014684 w 7516699"/>
              <a:gd name="connsiteY32" fmla="*/ 3826972 h 4797723"/>
              <a:gd name="connsiteX33" fmla="*/ 6248548 w 7516699"/>
              <a:gd name="connsiteY33" fmla="*/ 3826156 h 4797723"/>
              <a:gd name="connsiteX34" fmla="*/ 6257807 w 7516699"/>
              <a:gd name="connsiteY34" fmla="*/ 3772379 h 4797723"/>
              <a:gd name="connsiteX35" fmla="*/ 6066584 w 7516699"/>
              <a:gd name="connsiteY35" fmla="*/ 3742721 h 4797723"/>
              <a:gd name="connsiteX36" fmla="*/ 6080969 w 7516699"/>
              <a:gd name="connsiteY36" fmla="*/ 3633473 h 4797723"/>
              <a:gd name="connsiteX37" fmla="*/ 6156153 w 7516699"/>
              <a:gd name="connsiteY37" fmla="*/ 3651715 h 4797723"/>
              <a:gd name="connsiteX38" fmla="*/ 6181092 w 7516699"/>
              <a:gd name="connsiteY38" fmla="*/ 3572997 h 4797723"/>
              <a:gd name="connsiteX39" fmla="*/ 6227951 w 7516699"/>
              <a:gd name="connsiteY39" fmla="*/ 3589663 h 4797723"/>
              <a:gd name="connsiteX40" fmla="*/ 6227907 w 7516699"/>
              <a:gd name="connsiteY40" fmla="*/ 3647621 h 4797723"/>
              <a:gd name="connsiteX41" fmla="*/ 6294941 w 7516699"/>
              <a:gd name="connsiteY41" fmla="*/ 3641809 h 4797723"/>
              <a:gd name="connsiteX42" fmla="*/ 6337576 w 7516699"/>
              <a:gd name="connsiteY42" fmla="*/ 3538028 h 4797723"/>
              <a:gd name="connsiteX43" fmla="*/ 6531553 w 7516699"/>
              <a:gd name="connsiteY43" fmla="*/ 3638314 h 4797723"/>
              <a:gd name="connsiteX44" fmla="*/ 6592728 w 7516699"/>
              <a:gd name="connsiteY44" fmla="*/ 3437990 h 4797723"/>
              <a:gd name="connsiteX45" fmla="*/ 6984705 w 7516699"/>
              <a:gd name="connsiteY45" fmla="*/ 3598517 h 4797723"/>
              <a:gd name="connsiteX46" fmla="*/ 7183898 w 7516699"/>
              <a:gd name="connsiteY46" fmla="*/ 3716423 h 4797723"/>
              <a:gd name="connsiteX47" fmla="*/ 7471196 w 7516699"/>
              <a:gd name="connsiteY47" fmla="*/ 3907073 h 4797723"/>
              <a:gd name="connsiteX48" fmla="*/ 7516699 w 7516699"/>
              <a:gd name="connsiteY48" fmla="*/ 3830436 h 4797723"/>
              <a:gd name="connsiteX49" fmla="*/ 6199820 w 7516699"/>
              <a:gd name="connsiteY49" fmla="*/ 2748192 h 4797723"/>
              <a:gd name="connsiteX50" fmla="*/ 4583523 w 7516699"/>
              <a:gd name="connsiteY50" fmla="*/ 1647038 h 4797723"/>
              <a:gd name="connsiteX51" fmla="*/ 3810095 w 7516699"/>
              <a:gd name="connsiteY51" fmla="*/ 1198184 h 4797723"/>
              <a:gd name="connsiteX52" fmla="*/ 3481330 w 7516699"/>
              <a:gd name="connsiteY52" fmla="*/ 753553 h 4797723"/>
              <a:gd name="connsiteX53" fmla="*/ 3006983 w 7516699"/>
              <a:gd name="connsiteY53" fmla="*/ 0 h 4797723"/>
              <a:gd name="connsiteX54" fmla="*/ 2481439 w 7516699"/>
              <a:gd name="connsiteY54" fmla="*/ 1178879 h 4797723"/>
              <a:gd name="connsiteX55" fmla="*/ 2196369 w 7516699"/>
              <a:gd name="connsiteY55" fmla="*/ 1192355 h 4797723"/>
              <a:gd name="connsiteX56" fmla="*/ 1855045 w 7516699"/>
              <a:gd name="connsiteY56" fmla="*/ 1248319 h 4797723"/>
              <a:gd name="connsiteX57" fmla="*/ 1342219 w 7516699"/>
              <a:gd name="connsiteY57" fmla="*/ 1302392 h 4797723"/>
              <a:gd name="connsiteX58" fmla="*/ 786083 w 7516699"/>
              <a:gd name="connsiteY58" fmla="*/ 1280720 h 4797723"/>
              <a:gd name="connsiteX59" fmla="*/ 609197 w 7516699"/>
              <a:gd name="connsiteY59" fmla="*/ 1533911 h 4797723"/>
              <a:gd name="connsiteX60" fmla="*/ 521549 w 7516699"/>
              <a:gd name="connsiteY60" fmla="*/ 1514528 h 4797723"/>
              <a:gd name="connsiteX61" fmla="*/ 469535 w 7516699"/>
              <a:gd name="connsiteY61" fmla="*/ 1629081 h 4797723"/>
              <a:gd name="connsiteX62" fmla="*/ 67689 w 7516699"/>
              <a:gd name="connsiteY62" fmla="*/ 1410897 h 4797723"/>
              <a:gd name="connsiteX63" fmla="*/ 80874 w 7516699"/>
              <a:gd name="connsiteY63" fmla="*/ 1659072 h 4797723"/>
              <a:gd name="connsiteX64" fmla="*/ 0 w 7516699"/>
              <a:gd name="connsiteY64" fmla="*/ 1756218 h 4797723"/>
              <a:gd name="connsiteX65" fmla="*/ 6684 w 7516699"/>
              <a:gd name="connsiteY65" fmla="*/ 1966340 h 4797723"/>
              <a:gd name="connsiteX66" fmla="*/ 88013 w 7516699"/>
              <a:gd name="connsiteY66" fmla="*/ 1962634 h 4797723"/>
              <a:gd name="connsiteX67" fmla="*/ 321268 w 7516699"/>
              <a:gd name="connsiteY67" fmla="*/ 2023628 h 4797723"/>
              <a:gd name="connsiteX68" fmla="*/ 538922 w 7516699"/>
              <a:gd name="connsiteY68" fmla="*/ 2162680 h 4797723"/>
              <a:gd name="connsiteX69" fmla="*/ 478871 w 7516699"/>
              <a:gd name="connsiteY69" fmla="*/ 2312706 h 4797723"/>
              <a:gd name="connsiteX70" fmla="*/ 706270 w 7516699"/>
              <a:gd name="connsiteY70" fmla="*/ 2585803 h 4797723"/>
              <a:gd name="connsiteX0" fmla="*/ 706270 w 7516699"/>
              <a:gd name="connsiteY0" fmla="*/ 2585803 h 4797723"/>
              <a:gd name="connsiteX1" fmla="*/ 558688 w 7516699"/>
              <a:gd name="connsiteY1" fmla="*/ 2908356 h 4797723"/>
              <a:gd name="connsiteX2" fmla="*/ 1538411 w 7516699"/>
              <a:gd name="connsiteY2" fmla="*/ 3333143 h 4797723"/>
              <a:gd name="connsiteX3" fmla="*/ 1332155 w 7516699"/>
              <a:gd name="connsiteY3" fmla="*/ 3829418 h 4797723"/>
              <a:gd name="connsiteX4" fmla="*/ 1058996 w 7516699"/>
              <a:gd name="connsiteY4" fmla="*/ 4488703 h 4797723"/>
              <a:gd name="connsiteX5" fmla="*/ 1341288 w 7516699"/>
              <a:gd name="connsiteY5" fmla="*/ 4379410 h 4797723"/>
              <a:gd name="connsiteX6" fmla="*/ 1579557 w 7516699"/>
              <a:gd name="connsiteY6" fmla="*/ 4098229 h 4797723"/>
              <a:gd name="connsiteX7" fmla="*/ 1660021 w 7516699"/>
              <a:gd name="connsiteY7" fmla="*/ 4109333 h 4797723"/>
              <a:gd name="connsiteX8" fmla="*/ 1640138 w 7516699"/>
              <a:gd name="connsiteY8" fmla="*/ 4181888 h 4797723"/>
              <a:gd name="connsiteX9" fmla="*/ 1857276 w 7516699"/>
              <a:gd name="connsiteY9" fmla="*/ 4263720 h 4797723"/>
              <a:gd name="connsiteX10" fmla="*/ 2055747 w 7516699"/>
              <a:gd name="connsiteY10" fmla="*/ 4375591 h 4797723"/>
              <a:gd name="connsiteX11" fmla="*/ 2061279 w 7516699"/>
              <a:gd name="connsiteY11" fmla="*/ 4223535 h 4797723"/>
              <a:gd name="connsiteX12" fmla="*/ 2095040 w 7516699"/>
              <a:gd name="connsiteY12" fmla="*/ 4042819 h 4797723"/>
              <a:gd name="connsiteX13" fmla="*/ 2203527 w 7516699"/>
              <a:gd name="connsiteY13" fmla="*/ 3525522 h 4797723"/>
              <a:gd name="connsiteX14" fmla="*/ 3075029 w 7516699"/>
              <a:gd name="connsiteY14" fmla="*/ 4243395 h 4797723"/>
              <a:gd name="connsiteX15" fmla="*/ 3362859 w 7516699"/>
              <a:gd name="connsiteY15" fmla="*/ 4384687 h 4797723"/>
              <a:gd name="connsiteX16" fmla="*/ 3556794 w 7516699"/>
              <a:gd name="connsiteY16" fmla="*/ 4415868 h 4797723"/>
              <a:gd name="connsiteX17" fmla="*/ 3844608 w 7516699"/>
              <a:gd name="connsiteY17" fmla="*/ 4456308 h 4797723"/>
              <a:gd name="connsiteX18" fmla="*/ 4072214 w 7516699"/>
              <a:gd name="connsiteY18" fmla="*/ 4515190 h 4797723"/>
              <a:gd name="connsiteX19" fmla="*/ 4155652 w 7516699"/>
              <a:gd name="connsiteY19" fmla="*/ 4427347 h 4797723"/>
              <a:gd name="connsiteX20" fmla="*/ 4152915 w 7516699"/>
              <a:gd name="connsiteY20" fmla="*/ 4049368 h 4797723"/>
              <a:gd name="connsiteX21" fmla="*/ 4160024 w 7516699"/>
              <a:gd name="connsiteY21" fmla="*/ 3754996 h 4797723"/>
              <a:gd name="connsiteX22" fmla="*/ 4212683 w 7516699"/>
              <a:gd name="connsiteY22" fmla="*/ 3705604 h 4797723"/>
              <a:gd name="connsiteX23" fmla="*/ 4715546 w 7516699"/>
              <a:gd name="connsiteY23" fmla="*/ 4093340 h 4797723"/>
              <a:gd name="connsiteX24" fmla="*/ 4757706 w 7516699"/>
              <a:gd name="connsiteY24" fmla="*/ 4088581 h 4797723"/>
              <a:gd name="connsiteX25" fmla="*/ 5056752 w 7516699"/>
              <a:gd name="connsiteY25" fmla="*/ 4333873 h 4797723"/>
              <a:gd name="connsiteX26" fmla="*/ 5516628 w 7516699"/>
              <a:gd name="connsiteY26" fmla="*/ 4699537 h 4797723"/>
              <a:gd name="connsiteX27" fmla="*/ 5588723 w 7516699"/>
              <a:gd name="connsiteY27" fmla="*/ 4797723 h 4797723"/>
              <a:gd name="connsiteX28" fmla="*/ 5586181 w 7516699"/>
              <a:gd name="connsiteY28" fmla="*/ 4516511 h 4797723"/>
              <a:gd name="connsiteX29" fmla="*/ 5476194 w 7516699"/>
              <a:gd name="connsiteY29" fmla="*/ 4187526 h 4797723"/>
              <a:gd name="connsiteX30" fmla="*/ 5721849 w 7516699"/>
              <a:gd name="connsiteY30" fmla="*/ 4116632 h 4797723"/>
              <a:gd name="connsiteX31" fmla="*/ 6009582 w 7516699"/>
              <a:gd name="connsiteY31" fmla="*/ 4024376 h 4797723"/>
              <a:gd name="connsiteX32" fmla="*/ 6014684 w 7516699"/>
              <a:gd name="connsiteY32" fmla="*/ 3826972 h 4797723"/>
              <a:gd name="connsiteX33" fmla="*/ 6251743 w 7516699"/>
              <a:gd name="connsiteY33" fmla="*/ 3819767 h 4797723"/>
              <a:gd name="connsiteX34" fmla="*/ 6257807 w 7516699"/>
              <a:gd name="connsiteY34" fmla="*/ 3772379 h 4797723"/>
              <a:gd name="connsiteX35" fmla="*/ 6066584 w 7516699"/>
              <a:gd name="connsiteY35" fmla="*/ 3742721 h 4797723"/>
              <a:gd name="connsiteX36" fmla="*/ 6080969 w 7516699"/>
              <a:gd name="connsiteY36" fmla="*/ 3633473 h 4797723"/>
              <a:gd name="connsiteX37" fmla="*/ 6156153 w 7516699"/>
              <a:gd name="connsiteY37" fmla="*/ 3651715 h 4797723"/>
              <a:gd name="connsiteX38" fmla="*/ 6181092 w 7516699"/>
              <a:gd name="connsiteY38" fmla="*/ 3572997 h 4797723"/>
              <a:gd name="connsiteX39" fmla="*/ 6227951 w 7516699"/>
              <a:gd name="connsiteY39" fmla="*/ 3589663 h 4797723"/>
              <a:gd name="connsiteX40" fmla="*/ 6227907 w 7516699"/>
              <a:gd name="connsiteY40" fmla="*/ 3647621 h 4797723"/>
              <a:gd name="connsiteX41" fmla="*/ 6294941 w 7516699"/>
              <a:gd name="connsiteY41" fmla="*/ 3641809 h 4797723"/>
              <a:gd name="connsiteX42" fmla="*/ 6337576 w 7516699"/>
              <a:gd name="connsiteY42" fmla="*/ 3538028 h 4797723"/>
              <a:gd name="connsiteX43" fmla="*/ 6531553 w 7516699"/>
              <a:gd name="connsiteY43" fmla="*/ 3638314 h 4797723"/>
              <a:gd name="connsiteX44" fmla="*/ 6592728 w 7516699"/>
              <a:gd name="connsiteY44" fmla="*/ 3437990 h 4797723"/>
              <a:gd name="connsiteX45" fmla="*/ 6984705 w 7516699"/>
              <a:gd name="connsiteY45" fmla="*/ 3598517 h 4797723"/>
              <a:gd name="connsiteX46" fmla="*/ 7183898 w 7516699"/>
              <a:gd name="connsiteY46" fmla="*/ 3716423 h 4797723"/>
              <a:gd name="connsiteX47" fmla="*/ 7471196 w 7516699"/>
              <a:gd name="connsiteY47" fmla="*/ 3907073 h 4797723"/>
              <a:gd name="connsiteX48" fmla="*/ 7516699 w 7516699"/>
              <a:gd name="connsiteY48" fmla="*/ 3830436 h 4797723"/>
              <a:gd name="connsiteX49" fmla="*/ 6199820 w 7516699"/>
              <a:gd name="connsiteY49" fmla="*/ 2748192 h 4797723"/>
              <a:gd name="connsiteX50" fmla="*/ 4583523 w 7516699"/>
              <a:gd name="connsiteY50" fmla="*/ 1647038 h 4797723"/>
              <a:gd name="connsiteX51" fmla="*/ 3810095 w 7516699"/>
              <a:gd name="connsiteY51" fmla="*/ 1198184 h 4797723"/>
              <a:gd name="connsiteX52" fmla="*/ 3481330 w 7516699"/>
              <a:gd name="connsiteY52" fmla="*/ 753553 h 4797723"/>
              <a:gd name="connsiteX53" fmla="*/ 3006983 w 7516699"/>
              <a:gd name="connsiteY53" fmla="*/ 0 h 4797723"/>
              <a:gd name="connsiteX54" fmla="*/ 2481439 w 7516699"/>
              <a:gd name="connsiteY54" fmla="*/ 1178879 h 4797723"/>
              <a:gd name="connsiteX55" fmla="*/ 2196369 w 7516699"/>
              <a:gd name="connsiteY55" fmla="*/ 1192355 h 4797723"/>
              <a:gd name="connsiteX56" fmla="*/ 1855045 w 7516699"/>
              <a:gd name="connsiteY56" fmla="*/ 1248319 h 4797723"/>
              <a:gd name="connsiteX57" fmla="*/ 1342219 w 7516699"/>
              <a:gd name="connsiteY57" fmla="*/ 1302392 h 4797723"/>
              <a:gd name="connsiteX58" fmla="*/ 786083 w 7516699"/>
              <a:gd name="connsiteY58" fmla="*/ 1280720 h 4797723"/>
              <a:gd name="connsiteX59" fmla="*/ 609197 w 7516699"/>
              <a:gd name="connsiteY59" fmla="*/ 1533911 h 4797723"/>
              <a:gd name="connsiteX60" fmla="*/ 521549 w 7516699"/>
              <a:gd name="connsiteY60" fmla="*/ 1514528 h 4797723"/>
              <a:gd name="connsiteX61" fmla="*/ 469535 w 7516699"/>
              <a:gd name="connsiteY61" fmla="*/ 1629081 h 4797723"/>
              <a:gd name="connsiteX62" fmla="*/ 67689 w 7516699"/>
              <a:gd name="connsiteY62" fmla="*/ 1410897 h 4797723"/>
              <a:gd name="connsiteX63" fmla="*/ 80874 w 7516699"/>
              <a:gd name="connsiteY63" fmla="*/ 1659072 h 4797723"/>
              <a:gd name="connsiteX64" fmla="*/ 0 w 7516699"/>
              <a:gd name="connsiteY64" fmla="*/ 1756218 h 4797723"/>
              <a:gd name="connsiteX65" fmla="*/ 6684 w 7516699"/>
              <a:gd name="connsiteY65" fmla="*/ 1966340 h 4797723"/>
              <a:gd name="connsiteX66" fmla="*/ 88013 w 7516699"/>
              <a:gd name="connsiteY66" fmla="*/ 1962634 h 4797723"/>
              <a:gd name="connsiteX67" fmla="*/ 321268 w 7516699"/>
              <a:gd name="connsiteY67" fmla="*/ 2023628 h 4797723"/>
              <a:gd name="connsiteX68" fmla="*/ 538922 w 7516699"/>
              <a:gd name="connsiteY68" fmla="*/ 2162680 h 4797723"/>
              <a:gd name="connsiteX69" fmla="*/ 478871 w 7516699"/>
              <a:gd name="connsiteY69" fmla="*/ 2312706 h 4797723"/>
              <a:gd name="connsiteX70" fmla="*/ 706270 w 7516699"/>
              <a:gd name="connsiteY70" fmla="*/ 2585803 h 4797723"/>
              <a:gd name="connsiteX0" fmla="*/ 706270 w 7516699"/>
              <a:gd name="connsiteY0" fmla="*/ 2585803 h 4797723"/>
              <a:gd name="connsiteX1" fmla="*/ 558688 w 7516699"/>
              <a:gd name="connsiteY1" fmla="*/ 2908356 h 4797723"/>
              <a:gd name="connsiteX2" fmla="*/ 1538411 w 7516699"/>
              <a:gd name="connsiteY2" fmla="*/ 3333143 h 4797723"/>
              <a:gd name="connsiteX3" fmla="*/ 1332155 w 7516699"/>
              <a:gd name="connsiteY3" fmla="*/ 3829418 h 4797723"/>
              <a:gd name="connsiteX4" fmla="*/ 1058996 w 7516699"/>
              <a:gd name="connsiteY4" fmla="*/ 4488703 h 4797723"/>
              <a:gd name="connsiteX5" fmla="*/ 1341288 w 7516699"/>
              <a:gd name="connsiteY5" fmla="*/ 4379410 h 4797723"/>
              <a:gd name="connsiteX6" fmla="*/ 1579557 w 7516699"/>
              <a:gd name="connsiteY6" fmla="*/ 4098229 h 4797723"/>
              <a:gd name="connsiteX7" fmla="*/ 1660021 w 7516699"/>
              <a:gd name="connsiteY7" fmla="*/ 4109333 h 4797723"/>
              <a:gd name="connsiteX8" fmla="*/ 1640138 w 7516699"/>
              <a:gd name="connsiteY8" fmla="*/ 4181888 h 4797723"/>
              <a:gd name="connsiteX9" fmla="*/ 1857276 w 7516699"/>
              <a:gd name="connsiteY9" fmla="*/ 4263720 h 4797723"/>
              <a:gd name="connsiteX10" fmla="*/ 2055747 w 7516699"/>
              <a:gd name="connsiteY10" fmla="*/ 4375591 h 4797723"/>
              <a:gd name="connsiteX11" fmla="*/ 2061279 w 7516699"/>
              <a:gd name="connsiteY11" fmla="*/ 4223535 h 4797723"/>
              <a:gd name="connsiteX12" fmla="*/ 2095040 w 7516699"/>
              <a:gd name="connsiteY12" fmla="*/ 4042819 h 4797723"/>
              <a:gd name="connsiteX13" fmla="*/ 2203527 w 7516699"/>
              <a:gd name="connsiteY13" fmla="*/ 3525522 h 4797723"/>
              <a:gd name="connsiteX14" fmla="*/ 3075029 w 7516699"/>
              <a:gd name="connsiteY14" fmla="*/ 4243395 h 4797723"/>
              <a:gd name="connsiteX15" fmla="*/ 3362859 w 7516699"/>
              <a:gd name="connsiteY15" fmla="*/ 4384687 h 4797723"/>
              <a:gd name="connsiteX16" fmla="*/ 3556794 w 7516699"/>
              <a:gd name="connsiteY16" fmla="*/ 4415868 h 4797723"/>
              <a:gd name="connsiteX17" fmla="*/ 3844608 w 7516699"/>
              <a:gd name="connsiteY17" fmla="*/ 4456308 h 4797723"/>
              <a:gd name="connsiteX18" fmla="*/ 4072214 w 7516699"/>
              <a:gd name="connsiteY18" fmla="*/ 4515190 h 4797723"/>
              <a:gd name="connsiteX19" fmla="*/ 4155652 w 7516699"/>
              <a:gd name="connsiteY19" fmla="*/ 4427347 h 4797723"/>
              <a:gd name="connsiteX20" fmla="*/ 4152915 w 7516699"/>
              <a:gd name="connsiteY20" fmla="*/ 4049368 h 4797723"/>
              <a:gd name="connsiteX21" fmla="*/ 4160024 w 7516699"/>
              <a:gd name="connsiteY21" fmla="*/ 3754996 h 4797723"/>
              <a:gd name="connsiteX22" fmla="*/ 4212683 w 7516699"/>
              <a:gd name="connsiteY22" fmla="*/ 3705604 h 4797723"/>
              <a:gd name="connsiteX23" fmla="*/ 4715546 w 7516699"/>
              <a:gd name="connsiteY23" fmla="*/ 4093340 h 4797723"/>
              <a:gd name="connsiteX24" fmla="*/ 4757706 w 7516699"/>
              <a:gd name="connsiteY24" fmla="*/ 4088581 h 4797723"/>
              <a:gd name="connsiteX25" fmla="*/ 5056752 w 7516699"/>
              <a:gd name="connsiteY25" fmla="*/ 4333873 h 4797723"/>
              <a:gd name="connsiteX26" fmla="*/ 5516628 w 7516699"/>
              <a:gd name="connsiteY26" fmla="*/ 4699537 h 4797723"/>
              <a:gd name="connsiteX27" fmla="*/ 5588723 w 7516699"/>
              <a:gd name="connsiteY27" fmla="*/ 4797723 h 4797723"/>
              <a:gd name="connsiteX28" fmla="*/ 5586181 w 7516699"/>
              <a:gd name="connsiteY28" fmla="*/ 4516511 h 4797723"/>
              <a:gd name="connsiteX29" fmla="*/ 5476194 w 7516699"/>
              <a:gd name="connsiteY29" fmla="*/ 4187526 h 4797723"/>
              <a:gd name="connsiteX30" fmla="*/ 5721849 w 7516699"/>
              <a:gd name="connsiteY30" fmla="*/ 4116632 h 4797723"/>
              <a:gd name="connsiteX31" fmla="*/ 6009582 w 7516699"/>
              <a:gd name="connsiteY31" fmla="*/ 4024376 h 4797723"/>
              <a:gd name="connsiteX32" fmla="*/ 6014684 w 7516699"/>
              <a:gd name="connsiteY32" fmla="*/ 3826972 h 4797723"/>
              <a:gd name="connsiteX33" fmla="*/ 6251743 w 7516699"/>
              <a:gd name="connsiteY33" fmla="*/ 3819767 h 4797723"/>
              <a:gd name="connsiteX34" fmla="*/ 6257807 w 7516699"/>
              <a:gd name="connsiteY34" fmla="*/ 3772379 h 4797723"/>
              <a:gd name="connsiteX35" fmla="*/ 6066584 w 7516699"/>
              <a:gd name="connsiteY35" fmla="*/ 3742721 h 4797723"/>
              <a:gd name="connsiteX36" fmla="*/ 6080969 w 7516699"/>
              <a:gd name="connsiteY36" fmla="*/ 3633473 h 4797723"/>
              <a:gd name="connsiteX37" fmla="*/ 6156153 w 7516699"/>
              <a:gd name="connsiteY37" fmla="*/ 3651715 h 4797723"/>
              <a:gd name="connsiteX38" fmla="*/ 6181092 w 7516699"/>
              <a:gd name="connsiteY38" fmla="*/ 3572997 h 4797723"/>
              <a:gd name="connsiteX39" fmla="*/ 6227951 w 7516699"/>
              <a:gd name="connsiteY39" fmla="*/ 3589663 h 4797723"/>
              <a:gd name="connsiteX40" fmla="*/ 6227907 w 7516699"/>
              <a:gd name="connsiteY40" fmla="*/ 3647621 h 4797723"/>
              <a:gd name="connsiteX41" fmla="*/ 6294941 w 7516699"/>
              <a:gd name="connsiteY41" fmla="*/ 3641809 h 4797723"/>
              <a:gd name="connsiteX42" fmla="*/ 6337576 w 7516699"/>
              <a:gd name="connsiteY42" fmla="*/ 3538028 h 4797723"/>
              <a:gd name="connsiteX43" fmla="*/ 6525165 w 7516699"/>
              <a:gd name="connsiteY43" fmla="*/ 3635120 h 4797723"/>
              <a:gd name="connsiteX44" fmla="*/ 6592728 w 7516699"/>
              <a:gd name="connsiteY44" fmla="*/ 3437990 h 4797723"/>
              <a:gd name="connsiteX45" fmla="*/ 6984705 w 7516699"/>
              <a:gd name="connsiteY45" fmla="*/ 3598517 h 4797723"/>
              <a:gd name="connsiteX46" fmla="*/ 7183898 w 7516699"/>
              <a:gd name="connsiteY46" fmla="*/ 3716423 h 4797723"/>
              <a:gd name="connsiteX47" fmla="*/ 7471196 w 7516699"/>
              <a:gd name="connsiteY47" fmla="*/ 3907073 h 4797723"/>
              <a:gd name="connsiteX48" fmla="*/ 7516699 w 7516699"/>
              <a:gd name="connsiteY48" fmla="*/ 3830436 h 4797723"/>
              <a:gd name="connsiteX49" fmla="*/ 6199820 w 7516699"/>
              <a:gd name="connsiteY49" fmla="*/ 2748192 h 4797723"/>
              <a:gd name="connsiteX50" fmla="*/ 4583523 w 7516699"/>
              <a:gd name="connsiteY50" fmla="*/ 1647038 h 4797723"/>
              <a:gd name="connsiteX51" fmla="*/ 3810095 w 7516699"/>
              <a:gd name="connsiteY51" fmla="*/ 1198184 h 4797723"/>
              <a:gd name="connsiteX52" fmla="*/ 3481330 w 7516699"/>
              <a:gd name="connsiteY52" fmla="*/ 753553 h 4797723"/>
              <a:gd name="connsiteX53" fmla="*/ 3006983 w 7516699"/>
              <a:gd name="connsiteY53" fmla="*/ 0 h 4797723"/>
              <a:gd name="connsiteX54" fmla="*/ 2481439 w 7516699"/>
              <a:gd name="connsiteY54" fmla="*/ 1178879 h 4797723"/>
              <a:gd name="connsiteX55" fmla="*/ 2196369 w 7516699"/>
              <a:gd name="connsiteY55" fmla="*/ 1192355 h 4797723"/>
              <a:gd name="connsiteX56" fmla="*/ 1855045 w 7516699"/>
              <a:gd name="connsiteY56" fmla="*/ 1248319 h 4797723"/>
              <a:gd name="connsiteX57" fmla="*/ 1342219 w 7516699"/>
              <a:gd name="connsiteY57" fmla="*/ 1302392 h 4797723"/>
              <a:gd name="connsiteX58" fmla="*/ 786083 w 7516699"/>
              <a:gd name="connsiteY58" fmla="*/ 1280720 h 4797723"/>
              <a:gd name="connsiteX59" fmla="*/ 609197 w 7516699"/>
              <a:gd name="connsiteY59" fmla="*/ 1533911 h 4797723"/>
              <a:gd name="connsiteX60" fmla="*/ 521549 w 7516699"/>
              <a:gd name="connsiteY60" fmla="*/ 1514528 h 4797723"/>
              <a:gd name="connsiteX61" fmla="*/ 469535 w 7516699"/>
              <a:gd name="connsiteY61" fmla="*/ 1629081 h 4797723"/>
              <a:gd name="connsiteX62" fmla="*/ 67689 w 7516699"/>
              <a:gd name="connsiteY62" fmla="*/ 1410897 h 4797723"/>
              <a:gd name="connsiteX63" fmla="*/ 80874 w 7516699"/>
              <a:gd name="connsiteY63" fmla="*/ 1659072 h 4797723"/>
              <a:gd name="connsiteX64" fmla="*/ 0 w 7516699"/>
              <a:gd name="connsiteY64" fmla="*/ 1756218 h 4797723"/>
              <a:gd name="connsiteX65" fmla="*/ 6684 w 7516699"/>
              <a:gd name="connsiteY65" fmla="*/ 1966340 h 4797723"/>
              <a:gd name="connsiteX66" fmla="*/ 88013 w 7516699"/>
              <a:gd name="connsiteY66" fmla="*/ 1962634 h 4797723"/>
              <a:gd name="connsiteX67" fmla="*/ 321268 w 7516699"/>
              <a:gd name="connsiteY67" fmla="*/ 2023628 h 4797723"/>
              <a:gd name="connsiteX68" fmla="*/ 538922 w 7516699"/>
              <a:gd name="connsiteY68" fmla="*/ 2162680 h 4797723"/>
              <a:gd name="connsiteX69" fmla="*/ 478871 w 7516699"/>
              <a:gd name="connsiteY69" fmla="*/ 2312706 h 4797723"/>
              <a:gd name="connsiteX70" fmla="*/ 706270 w 7516699"/>
              <a:gd name="connsiteY70" fmla="*/ 2585803 h 4797723"/>
              <a:gd name="connsiteX0" fmla="*/ 706270 w 7516699"/>
              <a:gd name="connsiteY0" fmla="*/ 2585803 h 4797723"/>
              <a:gd name="connsiteX1" fmla="*/ 558688 w 7516699"/>
              <a:gd name="connsiteY1" fmla="*/ 2908356 h 4797723"/>
              <a:gd name="connsiteX2" fmla="*/ 1538411 w 7516699"/>
              <a:gd name="connsiteY2" fmla="*/ 3333143 h 4797723"/>
              <a:gd name="connsiteX3" fmla="*/ 1332155 w 7516699"/>
              <a:gd name="connsiteY3" fmla="*/ 3829418 h 4797723"/>
              <a:gd name="connsiteX4" fmla="*/ 1058996 w 7516699"/>
              <a:gd name="connsiteY4" fmla="*/ 4488703 h 4797723"/>
              <a:gd name="connsiteX5" fmla="*/ 1341288 w 7516699"/>
              <a:gd name="connsiteY5" fmla="*/ 4379410 h 4797723"/>
              <a:gd name="connsiteX6" fmla="*/ 1579557 w 7516699"/>
              <a:gd name="connsiteY6" fmla="*/ 4098229 h 4797723"/>
              <a:gd name="connsiteX7" fmla="*/ 1660021 w 7516699"/>
              <a:gd name="connsiteY7" fmla="*/ 4109333 h 4797723"/>
              <a:gd name="connsiteX8" fmla="*/ 1640138 w 7516699"/>
              <a:gd name="connsiteY8" fmla="*/ 4181888 h 4797723"/>
              <a:gd name="connsiteX9" fmla="*/ 1857276 w 7516699"/>
              <a:gd name="connsiteY9" fmla="*/ 4263720 h 4797723"/>
              <a:gd name="connsiteX10" fmla="*/ 2055747 w 7516699"/>
              <a:gd name="connsiteY10" fmla="*/ 4375591 h 4797723"/>
              <a:gd name="connsiteX11" fmla="*/ 2061279 w 7516699"/>
              <a:gd name="connsiteY11" fmla="*/ 4223535 h 4797723"/>
              <a:gd name="connsiteX12" fmla="*/ 2095040 w 7516699"/>
              <a:gd name="connsiteY12" fmla="*/ 4042819 h 4797723"/>
              <a:gd name="connsiteX13" fmla="*/ 2203527 w 7516699"/>
              <a:gd name="connsiteY13" fmla="*/ 3525522 h 4797723"/>
              <a:gd name="connsiteX14" fmla="*/ 3075029 w 7516699"/>
              <a:gd name="connsiteY14" fmla="*/ 4243395 h 4797723"/>
              <a:gd name="connsiteX15" fmla="*/ 3362859 w 7516699"/>
              <a:gd name="connsiteY15" fmla="*/ 4384687 h 4797723"/>
              <a:gd name="connsiteX16" fmla="*/ 3556794 w 7516699"/>
              <a:gd name="connsiteY16" fmla="*/ 4415868 h 4797723"/>
              <a:gd name="connsiteX17" fmla="*/ 3844608 w 7516699"/>
              <a:gd name="connsiteY17" fmla="*/ 4456308 h 4797723"/>
              <a:gd name="connsiteX18" fmla="*/ 4072214 w 7516699"/>
              <a:gd name="connsiteY18" fmla="*/ 4515190 h 4797723"/>
              <a:gd name="connsiteX19" fmla="*/ 4155652 w 7516699"/>
              <a:gd name="connsiteY19" fmla="*/ 4427347 h 4797723"/>
              <a:gd name="connsiteX20" fmla="*/ 4152915 w 7516699"/>
              <a:gd name="connsiteY20" fmla="*/ 4049368 h 4797723"/>
              <a:gd name="connsiteX21" fmla="*/ 4160024 w 7516699"/>
              <a:gd name="connsiteY21" fmla="*/ 3754996 h 4797723"/>
              <a:gd name="connsiteX22" fmla="*/ 4212683 w 7516699"/>
              <a:gd name="connsiteY22" fmla="*/ 3705604 h 4797723"/>
              <a:gd name="connsiteX23" fmla="*/ 4715546 w 7516699"/>
              <a:gd name="connsiteY23" fmla="*/ 4093340 h 4797723"/>
              <a:gd name="connsiteX24" fmla="*/ 4757706 w 7516699"/>
              <a:gd name="connsiteY24" fmla="*/ 4088581 h 4797723"/>
              <a:gd name="connsiteX25" fmla="*/ 5056752 w 7516699"/>
              <a:gd name="connsiteY25" fmla="*/ 4333873 h 4797723"/>
              <a:gd name="connsiteX26" fmla="*/ 5516628 w 7516699"/>
              <a:gd name="connsiteY26" fmla="*/ 4699537 h 4797723"/>
              <a:gd name="connsiteX27" fmla="*/ 5588723 w 7516699"/>
              <a:gd name="connsiteY27" fmla="*/ 4797723 h 4797723"/>
              <a:gd name="connsiteX28" fmla="*/ 5586181 w 7516699"/>
              <a:gd name="connsiteY28" fmla="*/ 4516511 h 4797723"/>
              <a:gd name="connsiteX29" fmla="*/ 5476194 w 7516699"/>
              <a:gd name="connsiteY29" fmla="*/ 4187526 h 4797723"/>
              <a:gd name="connsiteX30" fmla="*/ 5721849 w 7516699"/>
              <a:gd name="connsiteY30" fmla="*/ 4116632 h 4797723"/>
              <a:gd name="connsiteX31" fmla="*/ 6009582 w 7516699"/>
              <a:gd name="connsiteY31" fmla="*/ 4024376 h 4797723"/>
              <a:gd name="connsiteX32" fmla="*/ 6014684 w 7516699"/>
              <a:gd name="connsiteY32" fmla="*/ 3826972 h 4797723"/>
              <a:gd name="connsiteX33" fmla="*/ 6251743 w 7516699"/>
              <a:gd name="connsiteY33" fmla="*/ 3819767 h 4797723"/>
              <a:gd name="connsiteX34" fmla="*/ 6257807 w 7516699"/>
              <a:gd name="connsiteY34" fmla="*/ 3772379 h 4797723"/>
              <a:gd name="connsiteX35" fmla="*/ 6066584 w 7516699"/>
              <a:gd name="connsiteY35" fmla="*/ 3742721 h 4797723"/>
              <a:gd name="connsiteX36" fmla="*/ 6080969 w 7516699"/>
              <a:gd name="connsiteY36" fmla="*/ 3633473 h 4797723"/>
              <a:gd name="connsiteX37" fmla="*/ 6156153 w 7516699"/>
              <a:gd name="connsiteY37" fmla="*/ 3651715 h 4797723"/>
              <a:gd name="connsiteX38" fmla="*/ 6181092 w 7516699"/>
              <a:gd name="connsiteY38" fmla="*/ 3572997 h 4797723"/>
              <a:gd name="connsiteX39" fmla="*/ 6227951 w 7516699"/>
              <a:gd name="connsiteY39" fmla="*/ 3589663 h 4797723"/>
              <a:gd name="connsiteX40" fmla="*/ 6227907 w 7516699"/>
              <a:gd name="connsiteY40" fmla="*/ 3647621 h 4797723"/>
              <a:gd name="connsiteX41" fmla="*/ 6294941 w 7516699"/>
              <a:gd name="connsiteY41" fmla="*/ 3641809 h 4797723"/>
              <a:gd name="connsiteX42" fmla="*/ 6340770 w 7516699"/>
              <a:gd name="connsiteY42" fmla="*/ 3534834 h 4797723"/>
              <a:gd name="connsiteX43" fmla="*/ 6525165 w 7516699"/>
              <a:gd name="connsiteY43" fmla="*/ 3635120 h 4797723"/>
              <a:gd name="connsiteX44" fmla="*/ 6592728 w 7516699"/>
              <a:gd name="connsiteY44" fmla="*/ 3437990 h 4797723"/>
              <a:gd name="connsiteX45" fmla="*/ 6984705 w 7516699"/>
              <a:gd name="connsiteY45" fmla="*/ 3598517 h 4797723"/>
              <a:gd name="connsiteX46" fmla="*/ 7183898 w 7516699"/>
              <a:gd name="connsiteY46" fmla="*/ 3716423 h 4797723"/>
              <a:gd name="connsiteX47" fmla="*/ 7471196 w 7516699"/>
              <a:gd name="connsiteY47" fmla="*/ 3907073 h 4797723"/>
              <a:gd name="connsiteX48" fmla="*/ 7516699 w 7516699"/>
              <a:gd name="connsiteY48" fmla="*/ 3830436 h 4797723"/>
              <a:gd name="connsiteX49" fmla="*/ 6199820 w 7516699"/>
              <a:gd name="connsiteY49" fmla="*/ 2748192 h 4797723"/>
              <a:gd name="connsiteX50" fmla="*/ 4583523 w 7516699"/>
              <a:gd name="connsiteY50" fmla="*/ 1647038 h 4797723"/>
              <a:gd name="connsiteX51" fmla="*/ 3810095 w 7516699"/>
              <a:gd name="connsiteY51" fmla="*/ 1198184 h 4797723"/>
              <a:gd name="connsiteX52" fmla="*/ 3481330 w 7516699"/>
              <a:gd name="connsiteY52" fmla="*/ 753553 h 4797723"/>
              <a:gd name="connsiteX53" fmla="*/ 3006983 w 7516699"/>
              <a:gd name="connsiteY53" fmla="*/ 0 h 4797723"/>
              <a:gd name="connsiteX54" fmla="*/ 2481439 w 7516699"/>
              <a:gd name="connsiteY54" fmla="*/ 1178879 h 4797723"/>
              <a:gd name="connsiteX55" fmla="*/ 2196369 w 7516699"/>
              <a:gd name="connsiteY55" fmla="*/ 1192355 h 4797723"/>
              <a:gd name="connsiteX56" fmla="*/ 1855045 w 7516699"/>
              <a:gd name="connsiteY56" fmla="*/ 1248319 h 4797723"/>
              <a:gd name="connsiteX57" fmla="*/ 1342219 w 7516699"/>
              <a:gd name="connsiteY57" fmla="*/ 1302392 h 4797723"/>
              <a:gd name="connsiteX58" fmla="*/ 786083 w 7516699"/>
              <a:gd name="connsiteY58" fmla="*/ 1280720 h 4797723"/>
              <a:gd name="connsiteX59" fmla="*/ 609197 w 7516699"/>
              <a:gd name="connsiteY59" fmla="*/ 1533911 h 4797723"/>
              <a:gd name="connsiteX60" fmla="*/ 521549 w 7516699"/>
              <a:gd name="connsiteY60" fmla="*/ 1514528 h 4797723"/>
              <a:gd name="connsiteX61" fmla="*/ 469535 w 7516699"/>
              <a:gd name="connsiteY61" fmla="*/ 1629081 h 4797723"/>
              <a:gd name="connsiteX62" fmla="*/ 67689 w 7516699"/>
              <a:gd name="connsiteY62" fmla="*/ 1410897 h 4797723"/>
              <a:gd name="connsiteX63" fmla="*/ 80874 w 7516699"/>
              <a:gd name="connsiteY63" fmla="*/ 1659072 h 4797723"/>
              <a:gd name="connsiteX64" fmla="*/ 0 w 7516699"/>
              <a:gd name="connsiteY64" fmla="*/ 1756218 h 4797723"/>
              <a:gd name="connsiteX65" fmla="*/ 6684 w 7516699"/>
              <a:gd name="connsiteY65" fmla="*/ 1966340 h 4797723"/>
              <a:gd name="connsiteX66" fmla="*/ 88013 w 7516699"/>
              <a:gd name="connsiteY66" fmla="*/ 1962634 h 4797723"/>
              <a:gd name="connsiteX67" fmla="*/ 321268 w 7516699"/>
              <a:gd name="connsiteY67" fmla="*/ 2023628 h 4797723"/>
              <a:gd name="connsiteX68" fmla="*/ 538922 w 7516699"/>
              <a:gd name="connsiteY68" fmla="*/ 2162680 h 4797723"/>
              <a:gd name="connsiteX69" fmla="*/ 478871 w 7516699"/>
              <a:gd name="connsiteY69" fmla="*/ 2312706 h 4797723"/>
              <a:gd name="connsiteX70" fmla="*/ 706270 w 7516699"/>
              <a:gd name="connsiteY70" fmla="*/ 2585803 h 4797723"/>
              <a:gd name="connsiteX0" fmla="*/ 706270 w 7516699"/>
              <a:gd name="connsiteY0" fmla="*/ 2585803 h 4797723"/>
              <a:gd name="connsiteX1" fmla="*/ 558688 w 7516699"/>
              <a:gd name="connsiteY1" fmla="*/ 2908356 h 4797723"/>
              <a:gd name="connsiteX2" fmla="*/ 1538411 w 7516699"/>
              <a:gd name="connsiteY2" fmla="*/ 3333143 h 4797723"/>
              <a:gd name="connsiteX3" fmla="*/ 1332155 w 7516699"/>
              <a:gd name="connsiteY3" fmla="*/ 3829418 h 4797723"/>
              <a:gd name="connsiteX4" fmla="*/ 1058996 w 7516699"/>
              <a:gd name="connsiteY4" fmla="*/ 4488703 h 4797723"/>
              <a:gd name="connsiteX5" fmla="*/ 1341288 w 7516699"/>
              <a:gd name="connsiteY5" fmla="*/ 4379410 h 4797723"/>
              <a:gd name="connsiteX6" fmla="*/ 1579557 w 7516699"/>
              <a:gd name="connsiteY6" fmla="*/ 4098229 h 4797723"/>
              <a:gd name="connsiteX7" fmla="*/ 1660021 w 7516699"/>
              <a:gd name="connsiteY7" fmla="*/ 4109333 h 4797723"/>
              <a:gd name="connsiteX8" fmla="*/ 1640138 w 7516699"/>
              <a:gd name="connsiteY8" fmla="*/ 4181888 h 4797723"/>
              <a:gd name="connsiteX9" fmla="*/ 1857276 w 7516699"/>
              <a:gd name="connsiteY9" fmla="*/ 4263720 h 4797723"/>
              <a:gd name="connsiteX10" fmla="*/ 2055747 w 7516699"/>
              <a:gd name="connsiteY10" fmla="*/ 4375591 h 4797723"/>
              <a:gd name="connsiteX11" fmla="*/ 2061279 w 7516699"/>
              <a:gd name="connsiteY11" fmla="*/ 4223535 h 4797723"/>
              <a:gd name="connsiteX12" fmla="*/ 2095040 w 7516699"/>
              <a:gd name="connsiteY12" fmla="*/ 4042819 h 4797723"/>
              <a:gd name="connsiteX13" fmla="*/ 2203527 w 7516699"/>
              <a:gd name="connsiteY13" fmla="*/ 3525522 h 4797723"/>
              <a:gd name="connsiteX14" fmla="*/ 3075029 w 7516699"/>
              <a:gd name="connsiteY14" fmla="*/ 4243395 h 4797723"/>
              <a:gd name="connsiteX15" fmla="*/ 3362859 w 7516699"/>
              <a:gd name="connsiteY15" fmla="*/ 4384687 h 4797723"/>
              <a:gd name="connsiteX16" fmla="*/ 3556794 w 7516699"/>
              <a:gd name="connsiteY16" fmla="*/ 4415868 h 4797723"/>
              <a:gd name="connsiteX17" fmla="*/ 3844608 w 7516699"/>
              <a:gd name="connsiteY17" fmla="*/ 4456308 h 4797723"/>
              <a:gd name="connsiteX18" fmla="*/ 4072214 w 7516699"/>
              <a:gd name="connsiteY18" fmla="*/ 4515190 h 4797723"/>
              <a:gd name="connsiteX19" fmla="*/ 4155652 w 7516699"/>
              <a:gd name="connsiteY19" fmla="*/ 4427347 h 4797723"/>
              <a:gd name="connsiteX20" fmla="*/ 4152915 w 7516699"/>
              <a:gd name="connsiteY20" fmla="*/ 4049368 h 4797723"/>
              <a:gd name="connsiteX21" fmla="*/ 4160024 w 7516699"/>
              <a:gd name="connsiteY21" fmla="*/ 3754996 h 4797723"/>
              <a:gd name="connsiteX22" fmla="*/ 4212683 w 7516699"/>
              <a:gd name="connsiteY22" fmla="*/ 3705604 h 4797723"/>
              <a:gd name="connsiteX23" fmla="*/ 4715546 w 7516699"/>
              <a:gd name="connsiteY23" fmla="*/ 4093340 h 4797723"/>
              <a:gd name="connsiteX24" fmla="*/ 4757706 w 7516699"/>
              <a:gd name="connsiteY24" fmla="*/ 4088581 h 4797723"/>
              <a:gd name="connsiteX25" fmla="*/ 5056752 w 7516699"/>
              <a:gd name="connsiteY25" fmla="*/ 4333873 h 4797723"/>
              <a:gd name="connsiteX26" fmla="*/ 5516628 w 7516699"/>
              <a:gd name="connsiteY26" fmla="*/ 4699537 h 4797723"/>
              <a:gd name="connsiteX27" fmla="*/ 5588723 w 7516699"/>
              <a:gd name="connsiteY27" fmla="*/ 4797723 h 4797723"/>
              <a:gd name="connsiteX28" fmla="*/ 5586181 w 7516699"/>
              <a:gd name="connsiteY28" fmla="*/ 4516511 h 4797723"/>
              <a:gd name="connsiteX29" fmla="*/ 5476194 w 7516699"/>
              <a:gd name="connsiteY29" fmla="*/ 4187526 h 4797723"/>
              <a:gd name="connsiteX30" fmla="*/ 5721849 w 7516699"/>
              <a:gd name="connsiteY30" fmla="*/ 4116632 h 4797723"/>
              <a:gd name="connsiteX31" fmla="*/ 6009582 w 7516699"/>
              <a:gd name="connsiteY31" fmla="*/ 4024376 h 4797723"/>
              <a:gd name="connsiteX32" fmla="*/ 6014684 w 7516699"/>
              <a:gd name="connsiteY32" fmla="*/ 3826972 h 4797723"/>
              <a:gd name="connsiteX33" fmla="*/ 6251743 w 7516699"/>
              <a:gd name="connsiteY33" fmla="*/ 3819767 h 4797723"/>
              <a:gd name="connsiteX34" fmla="*/ 6257807 w 7516699"/>
              <a:gd name="connsiteY34" fmla="*/ 3772379 h 4797723"/>
              <a:gd name="connsiteX35" fmla="*/ 6066584 w 7516699"/>
              <a:gd name="connsiteY35" fmla="*/ 3742721 h 4797723"/>
              <a:gd name="connsiteX36" fmla="*/ 6080969 w 7516699"/>
              <a:gd name="connsiteY36" fmla="*/ 3633473 h 4797723"/>
              <a:gd name="connsiteX37" fmla="*/ 6156153 w 7516699"/>
              <a:gd name="connsiteY37" fmla="*/ 3651715 h 4797723"/>
              <a:gd name="connsiteX38" fmla="*/ 6181092 w 7516699"/>
              <a:gd name="connsiteY38" fmla="*/ 3572997 h 4797723"/>
              <a:gd name="connsiteX39" fmla="*/ 6227951 w 7516699"/>
              <a:gd name="connsiteY39" fmla="*/ 3589663 h 4797723"/>
              <a:gd name="connsiteX40" fmla="*/ 6227907 w 7516699"/>
              <a:gd name="connsiteY40" fmla="*/ 3647621 h 4797723"/>
              <a:gd name="connsiteX41" fmla="*/ 6294941 w 7516699"/>
              <a:gd name="connsiteY41" fmla="*/ 3641809 h 4797723"/>
              <a:gd name="connsiteX42" fmla="*/ 6340770 w 7516699"/>
              <a:gd name="connsiteY42" fmla="*/ 3534834 h 4797723"/>
              <a:gd name="connsiteX43" fmla="*/ 6525165 w 7516699"/>
              <a:gd name="connsiteY43" fmla="*/ 3635120 h 4797723"/>
              <a:gd name="connsiteX44" fmla="*/ 6592728 w 7516699"/>
              <a:gd name="connsiteY44" fmla="*/ 3437990 h 4797723"/>
              <a:gd name="connsiteX45" fmla="*/ 6984705 w 7516699"/>
              <a:gd name="connsiteY45" fmla="*/ 3598517 h 4797723"/>
              <a:gd name="connsiteX46" fmla="*/ 7183898 w 7516699"/>
              <a:gd name="connsiteY46" fmla="*/ 3716423 h 4797723"/>
              <a:gd name="connsiteX47" fmla="*/ 7471196 w 7516699"/>
              <a:gd name="connsiteY47" fmla="*/ 3907073 h 4797723"/>
              <a:gd name="connsiteX48" fmla="*/ 7516699 w 7516699"/>
              <a:gd name="connsiteY48" fmla="*/ 3830436 h 4797723"/>
              <a:gd name="connsiteX49" fmla="*/ 6199820 w 7516699"/>
              <a:gd name="connsiteY49" fmla="*/ 2748192 h 4797723"/>
              <a:gd name="connsiteX50" fmla="*/ 4583523 w 7516699"/>
              <a:gd name="connsiteY50" fmla="*/ 1647038 h 4797723"/>
              <a:gd name="connsiteX51" fmla="*/ 3810095 w 7516699"/>
              <a:gd name="connsiteY51" fmla="*/ 1198184 h 4797723"/>
              <a:gd name="connsiteX52" fmla="*/ 3481330 w 7516699"/>
              <a:gd name="connsiteY52" fmla="*/ 753553 h 4797723"/>
              <a:gd name="connsiteX53" fmla="*/ 3006983 w 7516699"/>
              <a:gd name="connsiteY53" fmla="*/ 0 h 4797723"/>
              <a:gd name="connsiteX54" fmla="*/ 2481439 w 7516699"/>
              <a:gd name="connsiteY54" fmla="*/ 1178879 h 4797723"/>
              <a:gd name="connsiteX55" fmla="*/ 2196369 w 7516699"/>
              <a:gd name="connsiteY55" fmla="*/ 1192355 h 4797723"/>
              <a:gd name="connsiteX56" fmla="*/ 1855045 w 7516699"/>
              <a:gd name="connsiteY56" fmla="*/ 1248319 h 4797723"/>
              <a:gd name="connsiteX57" fmla="*/ 1342219 w 7516699"/>
              <a:gd name="connsiteY57" fmla="*/ 1302392 h 4797723"/>
              <a:gd name="connsiteX58" fmla="*/ 786083 w 7516699"/>
              <a:gd name="connsiteY58" fmla="*/ 1280720 h 4797723"/>
              <a:gd name="connsiteX59" fmla="*/ 609197 w 7516699"/>
              <a:gd name="connsiteY59" fmla="*/ 1533911 h 4797723"/>
              <a:gd name="connsiteX60" fmla="*/ 521549 w 7516699"/>
              <a:gd name="connsiteY60" fmla="*/ 1514528 h 4797723"/>
              <a:gd name="connsiteX61" fmla="*/ 469535 w 7516699"/>
              <a:gd name="connsiteY61" fmla="*/ 1629081 h 4797723"/>
              <a:gd name="connsiteX62" fmla="*/ 67689 w 7516699"/>
              <a:gd name="connsiteY62" fmla="*/ 1410897 h 4797723"/>
              <a:gd name="connsiteX63" fmla="*/ 80874 w 7516699"/>
              <a:gd name="connsiteY63" fmla="*/ 1659072 h 4797723"/>
              <a:gd name="connsiteX64" fmla="*/ 0 w 7516699"/>
              <a:gd name="connsiteY64" fmla="*/ 1756218 h 4797723"/>
              <a:gd name="connsiteX65" fmla="*/ 6684 w 7516699"/>
              <a:gd name="connsiteY65" fmla="*/ 1966340 h 4797723"/>
              <a:gd name="connsiteX66" fmla="*/ 88013 w 7516699"/>
              <a:gd name="connsiteY66" fmla="*/ 1962634 h 4797723"/>
              <a:gd name="connsiteX67" fmla="*/ 321268 w 7516699"/>
              <a:gd name="connsiteY67" fmla="*/ 2023628 h 4797723"/>
              <a:gd name="connsiteX68" fmla="*/ 538922 w 7516699"/>
              <a:gd name="connsiteY68" fmla="*/ 2162680 h 4797723"/>
              <a:gd name="connsiteX69" fmla="*/ 478871 w 7516699"/>
              <a:gd name="connsiteY69" fmla="*/ 2312706 h 4797723"/>
              <a:gd name="connsiteX70" fmla="*/ 706270 w 7516699"/>
              <a:gd name="connsiteY70" fmla="*/ 2585803 h 4797723"/>
              <a:gd name="connsiteX0" fmla="*/ 706270 w 7516699"/>
              <a:gd name="connsiteY0" fmla="*/ 2585803 h 4797723"/>
              <a:gd name="connsiteX1" fmla="*/ 558688 w 7516699"/>
              <a:gd name="connsiteY1" fmla="*/ 2908356 h 4797723"/>
              <a:gd name="connsiteX2" fmla="*/ 1538411 w 7516699"/>
              <a:gd name="connsiteY2" fmla="*/ 3333143 h 4797723"/>
              <a:gd name="connsiteX3" fmla="*/ 1332155 w 7516699"/>
              <a:gd name="connsiteY3" fmla="*/ 3829418 h 4797723"/>
              <a:gd name="connsiteX4" fmla="*/ 1058996 w 7516699"/>
              <a:gd name="connsiteY4" fmla="*/ 4488703 h 4797723"/>
              <a:gd name="connsiteX5" fmla="*/ 1341288 w 7516699"/>
              <a:gd name="connsiteY5" fmla="*/ 4379410 h 4797723"/>
              <a:gd name="connsiteX6" fmla="*/ 1579557 w 7516699"/>
              <a:gd name="connsiteY6" fmla="*/ 4098229 h 4797723"/>
              <a:gd name="connsiteX7" fmla="*/ 1660021 w 7516699"/>
              <a:gd name="connsiteY7" fmla="*/ 4109333 h 4797723"/>
              <a:gd name="connsiteX8" fmla="*/ 1640138 w 7516699"/>
              <a:gd name="connsiteY8" fmla="*/ 4181888 h 4797723"/>
              <a:gd name="connsiteX9" fmla="*/ 1857276 w 7516699"/>
              <a:gd name="connsiteY9" fmla="*/ 4263720 h 4797723"/>
              <a:gd name="connsiteX10" fmla="*/ 2055747 w 7516699"/>
              <a:gd name="connsiteY10" fmla="*/ 4375591 h 4797723"/>
              <a:gd name="connsiteX11" fmla="*/ 2061279 w 7516699"/>
              <a:gd name="connsiteY11" fmla="*/ 4223535 h 4797723"/>
              <a:gd name="connsiteX12" fmla="*/ 2095040 w 7516699"/>
              <a:gd name="connsiteY12" fmla="*/ 4042819 h 4797723"/>
              <a:gd name="connsiteX13" fmla="*/ 2203527 w 7516699"/>
              <a:gd name="connsiteY13" fmla="*/ 3525522 h 4797723"/>
              <a:gd name="connsiteX14" fmla="*/ 3075029 w 7516699"/>
              <a:gd name="connsiteY14" fmla="*/ 4243395 h 4797723"/>
              <a:gd name="connsiteX15" fmla="*/ 3362859 w 7516699"/>
              <a:gd name="connsiteY15" fmla="*/ 4384687 h 4797723"/>
              <a:gd name="connsiteX16" fmla="*/ 3556794 w 7516699"/>
              <a:gd name="connsiteY16" fmla="*/ 4415868 h 4797723"/>
              <a:gd name="connsiteX17" fmla="*/ 3844608 w 7516699"/>
              <a:gd name="connsiteY17" fmla="*/ 4456308 h 4797723"/>
              <a:gd name="connsiteX18" fmla="*/ 4072214 w 7516699"/>
              <a:gd name="connsiteY18" fmla="*/ 4515190 h 4797723"/>
              <a:gd name="connsiteX19" fmla="*/ 4155652 w 7516699"/>
              <a:gd name="connsiteY19" fmla="*/ 4427347 h 4797723"/>
              <a:gd name="connsiteX20" fmla="*/ 4152915 w 7516699"/>
              <a:gd name="connsiteY20" fmla="*/ 4049368 h 4797723"/>
              <a:gd name="connsiteX21" fmla="*/ 4160024 w 7516699"/>
              <a:gd name="connsiteY21" fmla="*/ 3754996 h 4797723"/>
              <a:gd name="connsiteX22" fmla="*/ 4212683 w 7516699"/>
              <a:gd name="connsiteY22" fmla="*/ 3705604 h 4797723"/>
              <a:gd name="connsiteX23" fmla="*/ 4715546 w 7516699"/>
              <a:gd name="connsiteY23" fmla="*/ 4093340 h 4797723"/>
              <a:gd name="connsiteX24" fmla="*/ 4757706 w 7516699"/>
              <a:gd name="connsiteY24" fmla="*/ 4088581 h 4797723"/>
              <a:gd name="connsiteX25" fmla="*/ 5056752 w 7516699"/>
              <a:gd name="connsiteY25" fmla="*/ 4333873 h 4797723"/>
              <a:gd name="connsiteX26" fmla="*/ 5516628 w 7516699"/>
              <a:gd name="connsiteY26" fmla="*/ 4699537 h 4797723"/>
              <a:gd name="connsiteX27" fmla="*/ 5588723 w 7516699"/>
              <a:gd name="connsiteY27" fmla="*/ 4797723 h 4797723"/>
              <a:gd name="connsiteX28" fmla="*/ 5586181 w 7516699"/>
              <a:gd name="connsiteY28" fmla="*/ 4516511 h 4797723"/>
              <a:gd name="connsiteX29" fmla="*/ 5476194 w 7516699"/>
              <a:gd name="connsiteY29" fmla="*/ 4187526 h 4797723"/>
              <a:gd name="connsiteX30" fmla="*/ 5721849 w 7516699"/>
              <a:gd name="connsiteY30" fmla="*/ 4116632 h 4797723"/>
              <a:gd name="connsiteX31" fmla="*/ 6009582 w 7516699"/>
              <a:gd name="connsiteY31" fmla="*/ 4024376 h 4797723"/>
              <a:gd name="connsiteX32" fmla="*/ 6014684 w 7516699"/>
              <a:gd name="connsiteY32" fmla="*/ 3826972 h 4797723"/>
              <a:gd name="connsiteX33" fmla="*/ 6251743 w 7516699"/>
              <a:gd name="connsiteY33" fmla="*/ 3819767 h 4797723"/>
              <a:gd name="connsiteX34" fmla="*/ 6257807 w 7516699"/>
              <a:gd name="connsiteY34" fmla="*/ 3772379 h 4797723"/>
              <a:gd name="connsiteX35" fmla="*/ 6066584 w 7516699"/>
              <a:gd name="connsiteY35" fmla="*/ 3742721 h 4797723"/>
              <a:gd name="connsiteX36" fmla="*/ 6080969 w 7516699"/>
              <a:gd name="connsiteY36" fmla="*/ 3633473 h 4797723"/>
              <a:gd name="connsiteX37" fmla="*/ 6156153 w 7516699"/>
              <a:gd name="connsiteY37" fmla="*/ 3651715 h 4797723"/>
              <a:gd name="connsiteX38" fmla="*/ 6181092 w 7516699"/>
              <a:gd name="connsiteY38" fmla="*/ 3572997 h 4797723"/>
              <a:gd name="connsiteX39" fmla="*/ 6227951 w 7516699"/>
              <a:gd name="connsiteY39" fmla="*/ 3589663 h 4797723"/>
              <a:gd name="connsiteX40" fmla="*/ 6294941 w 7516699"/>
              <a:gd name="connsiteY40" fmla="*/ 3641809 h 4797723"/>
              <a:gd name="connsiteX41" fmla="*/ 6340770 w 7516699"/>
              <a:gd name="connsiteY41" fmla="*/ 3534834 h 4797723"/>
              <a:gd name="connsiteX42" fmla="*/ 6525165 w 7516699"/>
              <a:gd name="connsiteY42" fmla="*/ 3635120 h 4797723"/>
              <a:gd name="connsiteX43" fmla="*/ 6592728 w 7516699"/>
              <a:gd name="connsiteY43" fmla="*/ 3437990 h 4797723"/>
              <a:gd name="connsiteX44" fmla="*/ 6984705 w 7516699"/>
              <a:gd name="connsiteY44" fmla="*/ 3598517 h 4797723"/>
              <a:gd name="connsiteX45" fmla="*/ 7183898 w 7516699"/>
              <a:gd name="connsiteY45" fmla="*/ 3716423 h 4797723"/>
              <a:gd name="connsiteX46" fmla="*/ 7471196 w 7516699"/>
              <a:gd name="connsiteY46" fmla="*/ 3907073 h 4797723"/>
              <a:gd name="connsiteX47" fmla="*/ 7516699 w 7516699"/>
              <a:gd name="connsiteY47" fmla="*/ 3830436 h 4797723"/>
              <a:gd name="connsiteX48" fmla="*/ 6199820 w 7516699"/>
              <a:gd name="connsiteY48" fmla="*/ 2748192 h 4797723"/>
              <a:gd name="connsiteX49" fmla="*/ 4583523 w 7516699"/>
              <a:gd name="connsiteY49" fmla="*/ 1647038 h 4797723"/>
              <a:gd name="connsiteX50" fmla="*/ 3810095 w 7516699"/>
              <a:gd name="connsiteY50" fmla="*/ 1198184 h 4797723"/>
              <a:gd name="connsiteX51" fmla="*/ 3481330 w 7516699"/>
              <a:gd name="connsiteY51" fmla="*/ 753553 h 4797723"/>
              <a:gd name="connsiteX52" fmla="*/ 3006983 w 7516699"/>
              <a:gd name="connsiteY52" fmla="*/ 0 h 4797723"/>
              <a:gd name="connsiteX53" fmla="*/ 2481439 w 7516699"/>
              <a:gd name="connsiteY53" fmla="*/ 1178879 h 4797723"/>
              <a:gd name="connsiteX54" fmla="*/ 2196369 w 7516699"/>
              <a:gd name="connsiteY54" fmla="*/ 1192355 h 4797723"/>
              <a:gd name="connsiteX55" fmla="*/ 1855045 w 7516699"/>
              <a:gd name="connsiteY55" fmla="*/ 1248319 h 4797723"/>
              <a:gd name="connsiteX56" fmla="*/ 1342219 w 7516699"/>
              <a:gd name="connsiteY56" fmla="*/ 1302392 h 4797723"/>
              <a:gd name="connsiteX57" fmla="*/ 786083 w 7516699"/>
              <a:gd name="connsiteY57" fmla="*/ 1280720 h 4797723"/>
              <a:gd name="connsiteX58" fmla="*/ 609197 w 7516699"/>
              <a:gd name="connsiteY58" fmla="*/ 1533911 h 4797723"/>
              <a:gd name="connsiteX59" fmla="*/ 521549 w 7516699"/>
              <a:gd name="connsiteY59" fmla="*/ 1514528 h 4797723"/>
              <a:gd name="connsiteX60" fmla="*/ 469535 w 7516699"/>
              <a:gd name="connsiteY60" fmla="*/ 1629081 h 4797723"/>
              <a:gd name="connsiteX61" fmla="*/ 67689 w 7516699"/>
              <a:gd name="connsiteY61" fmla="*/ 1410897 h 4797723"/>
              <a:gd name="connsiteX62" fmla="*/ 80874 w 7516699"/>
              <a:gd name="connsiteY62" fmla="*/ 1659072 h 4797723"/>
              <a:gd name="connsiteX63" fmla="*/ 0 w 7516699"/>
              <a:gd name="connsiteY63" fmla="*/ 1756218 h 4797723"/>
              <a:gd name="connsiteX64" fmla="*/ 6684 w 7516699"/>
              <a:gd name="connsiteY64" fmla="*/ 1966340 h 4797723"/>
              <a:gd name="connsiteX65" fmla="*/ 88013 w 7516699"/>
              <a:gd name="connsiteY65" fmla="*/ 1962634 h 4797723"/>
              <a:gd name="connsiteX66" fmla="*/ 321268 w 7516699"/>
              <a:gd name="connsiteY66" fmla="*/ 2023628 h 4797723"/>
              <a:gd name="connsiteX67" fmla="*/ 538922 w 7516699"/>
              <a:gd name="connsiteY67" fmla="*/ 2162680 h 4797723"/>
              <a:gd name="connsiteX68" fmla="*/ 478871 w 7516699"/>
              <a:gd name="connsiteY68" fmla="*/ 2312706 h 4797723"/>
              <a:gd name="connsiteX69" fmla="*/ 706270 w 7516699"/>
              <a:gd name="connsiteY69" fmla="*/ 2585803 h 4797723"/>
              <a:gd name="connsiteX0" fmla="*/ 706270 w 7516699"/>
              <a:gd name="connsiteY0" fmla="*/ 2585803 h 4797723"/>
              <a:gd name="connsiteX1" fmla="*/ 558688 w 7516699"/>
              <a:gd name="connsiteY1" fmla="*/ 2908356 h 4797723"/>
              <a:gd name="connsiteX2" fmla="*/ 1538411 w 7516699"/>
              <a:gd name="connsiteY2" fmla="*/ 3333143 h 4797723"/>
              <a:gd name="connsiteX3" fmla="*/ 1332155 w 7516699"/>
              <a:gd name="connsiteY3" fmla="*/ 3829418 h 4797723"/>
              <a:gd name="connsiteX4" fmla="*/ 1058996 w 7516699"/>
              <a:gd name="connsiteY4" fmla="*/ 4488703 h 4797723"/>
              <a:gd name="connsiteX5" fmla="*/ 1341288 w 7516699"/>
              <a:gd name="connsiteY5" fmla="*/ 4379410 h 4797723"/>
              <a:gd name="connsiteX6" fmla="*/ 1579557 w 7516699"/>
              <a:gd name="connsiteY6" fmla="*/ 4098229 h 4797723"/>
              <a:gd name="connsiteX7" fmla="*/ 1660021 w 7516699"/>
              <a:gd name="connsiteY7" fmla="*/ 4109333 h 4797723"/>
              <a:gd name="connsiteX8" fmla="*/ 1640138 w 7516699"/>
              <a:gd name="connsiteY8" fmla="*/ 4181888 h 4797723"/>
              <a:gd name="connsiteX9" fmla="*/ 1857276 w 7516699"/>
              <a:gd name="connsiteY9" fmla="*/ 4263720 h 4797723"/>
              <a:gd name="connsiteX10" fmla="*/ 2055747 w 7516699"/>
              <a:gd name="connsiteY10" fmla="*/ 4375591 h 4797723"/>
              <a:gd name="connsiteX11" fmla="*/ 2061279 w 7516699"/>
              <a:gd name="connsiteY11" fmla="*/ 4223535 h 4797723"/>
              <a:gd name="connsiteX12" fmla="*/ 2095040 w 7516699"/>
              <a:gd name="connsiteY12" fmla="*/ 4042819 h 4797723"/>
              <a:gd name="connsiteX13" fmla="*/ 2203527 w 7516699"/>
              <a:gd name="connsiteY13" fmla="*/ 3525522 h 4797723"/>
              <a:gd name="connsiteX14" fmla="*/ 3075029 w 7516699"/>
              <a:gd name="connsiteY14" fmla="*/ 4243395 h 4797723"/>
              <a:gd name="connsiteX15" fmla="*/ 3362859 w 7516699"/>
              <a:gd name="connsiteY15" fmla="*/ 4384687 h 4797723"/>
              <a:gd name="connsiteX16" fmla="*/ 3556794 w 7516699"/>
              <a:gd name="connsiteY16" fmla="*/ 4415868 h 4797723"/>
              <a:gd name="connsiteX17" fmla="*/ 3844608 w 7516699"/>
              <a:gd name="connsiteY17" fmla="*/ 4456308 h 4797723"/>
              <a:gd name="connsiteX18" fmla="*/ 4072214 w 7516699"/>
              <a:gd name="connsiteY18" fmla="*/ 4515190 h 4797723"/>
              <a:gd name="connsiteX19" fmla="*/ 4155652 w 7516699"/>
              <a:gd name="connsiteY19" fmla="*/ 4427347 h 4797723"/>
              <a:gd name="connsiteX20" fmla="*/ 4152915 w 7516699"/>
              <a:gd name="connsiteY20" fmla="*/ 4049368 h 4797723"/>
              <a:gd name="connsiteX21" fmla="*/ 4160024 w 7516699"/>
              <a:gd name="connsiteY21" fmla="*/ 3754996 h 4797723"/>
              <a:gd name="connsiteX22" fmla="*/ 4212683 w 7516699"/>
              <a:gd name="connsiteY22" fmla="*/ 3705604 h 4797723"/>
              <a:gd name="connsiteX23" fmla="*/ 4715546 w 7516699"/>
              <a:gd name="connsiteY23" fmla="*/ 4093340 h 4797723"/>
              <a:gd name="connsiteX24" fmla="*/ 4757706 w 7516699"/>
              <a:gd name="connsiteY24" fmla="*/ 4088581 h 4797723"/>
              <a:gd name="connsiteX25" fmla="*/ 5056752 w 7516699"/>
              <a:gd name="connsiteY25" fmla="*/ 4333873 h 4797723"/>
              <a:gd name="connsiteX26" fmla="*/ 5516628 w 7516699"/>
              <a:gd name="connsiteY26" fmla="*/ 4699537 h 4797723"/>
              <a:gd name="connsiteX27" fmla="*/ 5588723 w 7516699"/>
              <a:gd name="connsiteY27" fmla="*/ 4797723 h 4797723"/>
              <a:gd name="connsiteX28" fmla="*/ 5586181 w 7516699"/>
              <a:gd name="connsiteY28" fmla="*/ 4516511 h 4797723"/>
              <a:gd name="connsiteX29" fmla="*/ 5476194 w 7516699"/>
              <a:gd name="connsiteY29" fmla="*/ 4187526 h 4797723"/>
              <a:gd name="connsiteX30" fmla="*/ 5721849 w 7516699"/>
              <a:gd name="connsiteY30" fmla="*/ 4116632 h 4797723"/>
              <a:gd name="connsiteX31" fmla="*/ 6009582 w 7516699"/>
              <a:gd name="connsiteY31" fmla="*/ 4024376 h 4797723"/>
              <a:gd name="connsiteX32" fmla="*/ 6014684 w 7516699"/>
              <a:gd name="connsiteY32" fmla="*/ 3826972 h 4797723"/>
              <a:gd name="connsiteX33" fmla="*/ 6251743 w 7516699"/>
              <a:gd name="connsiteY33" fmla="*/ 3819767 h 4797723"/>
              <a:gd name="connsiteX34" fmla="*/ 6257807 w 7516699"/>
              <a:gd name="connsiteY34" fmla="*/ 3772379 h 4797723"/>
              <a:gd name="connsiteX35" fmla="*/ 6066584 w 7516699"/>
              <a:gd name="connsiteY35" fmla="*/ 3742721 h 4797723"/>
              <a:gd name="connsiteX36" fmla="*/ 6080969 w 7516699"/>
              <a:gd name="connsiteY36" fmla="*/ 3633473 h 4797723"/>
              <a:gd name="connsiteX37" fmla="*/ 6156153 w 7516699"/>
              <a:gd name="connsiteY37" fmla="*/ 3651715 h 4797723"/>
              <a:gd name="connsiteX38" fmla="*/ 6181092 w 7516699"/>
              <a:gd name="connsiteY38" fmla="*/ 3572997 h 4797723"/>
              <a:gd name="connsiteX39" fmla="*/ 6227951 w 7516699"/>
              <a:gd name="connsiteY39" fmla="*/ 3589663 h 4797723"/>
              <a:gd name="connsiteX40" fmla="*/ 6255192 w 7516699"/>
              <a:gd name="connsiteY40" fmla="*/ 3615299 h 4797723"/>
              <a:gd name="connsiteX41" fmla="*/ 6294941 w 7516699"/>
              <a:gd name="connsiteY41" fmla="*/ 3641809 h 4797723"/>
              <a:gd name="connsiteX42" fmla="*/ 6340770 w 7516699"/>
              <a:gd name="connsiteY42" fmla="*/ 3534834 h 4797723"/>
              <a:gd name="connsiteX43" fmla="*/ 6525165 w 7516699"/>
              <a:gd name="connsiteY43" fmla="*/ 3635120 h 4797723"/>
              <a:gd name="connsiteX44" fmla="*/ 6592728 w 7516699"/>
              <a:gd name="connsiteY44" fmla="*/ 3437990 h 4797723"/>
              <a:gd name="connsiteX45" fmla="*/ 6984705 w 7516699"/>
              <a:gd name="connsiteY45" fmla="*/ 3598517 h 4797723"/>
              <a:gd name="connsiteX46" fmla="*/ 7183898 w 7516699"/>
              <a:gd name="connsiteY46" fmla="*/ 3716423 h 4797723"/>
              <a:gd name="connsiteX47" fmla="*/ 7471196 w 7516699"/>
              <a:gd name="connsiteY47" fmla="*/ 3907073 h 4797723"/>
              <a:gd name="connsiteX48" fmla="*/ 7516699 w 7516699"/>
              <a:gd name="connsiteY48" fmla="*/ 3830436 h 4797723"/>
              <a:gd name="connsiteX49" fmla="*/ 6199820 w 7516699"/>
              <a:gd name="connsiteY49" fmla="*/ 2748192 h 4797723"/>
              <a:gd name="connsiteX50" fmla="*/ 4583523 w 7516699"/>
              <a:gd name="connsiteY50" fmla="*/ 1647038 h 4797723"/>
              <a:gd name="connsiteX51" fmla="*/ 3810095 w 7516699"/>
              <a:gd name="connsiteY51" fmla="*/ 1198184 h 4797723"/>
              <a:gd name="connsiteX52" fmla="*/ 3481330 w 7516699"/>
              <a:gd name="connsiteY52" fmla="*/ 753553 h 4797723"/>
              <a:gd name="connsiteX53" fmla="*/ 3006983 w 7516699"/>
              <a:gd name="connsiteY53" fmla="*/ 0 h 4797723"/>
              <a:gd name="connsiteX54" fmla="*/ 2481439 w 7516699"/>
              <a:gd name="connsiteY54" fmla="*/ 1178879 h 4797723"/>
              <a:gd name="connsiteX55" fmla="*/ 2196369 w 7516699"/>
              <a:gd name="connsiteY55" fmla="*/ 1192355 h 4797723"/>
              <a:gd name="connsiteX56" fmla="*/ 1855045 w 7516699"/>
              <a:gd name="connsiteY56" fmla="*/ 1248319 h 4797723"/>
              <a:gd name="connsiteX57" fmla="*/ 1342219 w 7516699"/>
              <a:gd name="connsiteY57" fmla="*/ 1302392 h 4797723"/>
              <a:gd name="connsiteX58" fmla="*/ 786083 w 7516699"/>
              <a:gd name="connsiteY58" fmla="*/ 1280720 h 4797723"/>
              <a:gd name="connsiteX59" fmla="*/ 609197 w 7516699"/>
              <a:gd name="connsiteY59" fmla="*/ 1533911 h 4797723"/>
              <a:gd name="connsiteX60" fmla="*/ 521549 w 7516699"/>
              <a:gd name="connsiteY60" fmla="*/ 1514528 h 4797723"/>
              <a:gd name="connsiteX61" fmla="*/ 469535 w 7516699"/>
              <a:gd name="connsiteY61" fmla="*/ 1629081 h 4797723"/>
              <a:gd name="connsiteX62" fmla="*/ 67689 w 7516699"/>
              <a:gd name="connsiteY62" fmla="*/ 1410897 h 4797723"/>
              <a:gd name="connsiteX63" fmla="*/ 80874 w 7516699"/>
              <a:gd name="connsiteY63" fmla="*/ 1659072 h 4797723"/>
              <a:gd name="connsiteX64" fmla="*/ 0 w 7516699"/>
              <a:gd name="connsiteY64" fmla="*/ 1756218 h 4797723"/>
              <a:gd name="connsiteX65" fmla="*/ 6684 w 7516699"/>
              <a:gd name="connsiteY65" fmla="*/ 1966340 h 4797723"/>
              <a:gd name="connsiteX66" fmla="*/ 88013 w 7516699"/>
              <a:gd name="connsiteY66" fmla="*/ 1962634 h 4797723"/>
              <a:gd name="connsiteX67" fmla="*/ 321268 w 7516699"/>
              <a:gd name="connsiteY67" fmla="*/ 2023628 h 4797723"/>
              <a:gd name="connsiteX68" fmla="*/ 538922 w 7516699"/>
              <a:gd name="connsiteY68" fmla="*/ 2162680 h 4797723"/>
              <a:gd name="connsiteX69" fmla="*/ 478871 w 7516699"/>
              <a:gd name="connsiteY69" fmla="*/ 2312706 h 4797723"/>
              <a:gd name="connsiteX70" fmla="*/ 706270 w 7516699"/>
              <a:gd name="connsiteY70" fmla="*/ 2585803 h 4797723"/>
              <a:gd name="connsiteX0" fmla="*/ 706270 w 7516699"/>
              <a:gd name="connsiteY0" fmla="*/ 2585803 h 4797723"/>
              <a:gd name="connsiteX1" fmla="*/ 558688 w 7516699"/>
              <a:gd name="connsiteY1" fmla="*/ 2908356 h 4797723"/>
              <a:gd name="connsiteX2" fmla="*/ 1538411 w 7516699"/>
              <a:gd name="connsiteY2" fmla="*/ 3333143 h 4797723"/>
              <a:gd name="connsiteX3" fmla="*/ 1332155 w 7516699"/>
              <a:gd name="connsiteY3" fmla="*/ 3829418 h 4797723"/>
              <a:gd name="connsiteX4" fmla="*/ 1058996 w 7516699"/>
              <a:gd name="connsiteY4" fmla="*/ 4488703 h 4797723"/>
              <a:gd name="connsiteX5" fmla="*/ 1341288 w 7516699"/>
              <a:gd name="connsiteY5" fmla="*/ 4379410 h 4797723"/>
              <a:gd name="connsiteX6" fmla="*/ 1579557 w 7516699"/>
              <a:gd name="connsiteY6" fmla="*/ 4098229 h 4797723"/>
              <a:gd name="connsiteX7" fmla="*/ 1660021 w 7516699"/>
              <a:gd name="connsiteY7" fmla="*/ 4109333 h 4797723"/>
              <a:gd name="connsiteX8" fmla="*/ 1640138 w 7516699"/>
              <a:gd name="connsiteY8" fmla="*/ 4181888 h 4797723"/>
              <a:gd name="connsiteX9" fmla="*/ 1857276 w 7516699"/>
              <a:gd name="connsiteY9" fmla="*/ 4263720 h 4797723"/>
              <a:gd name="connsiteX10" fmla="*/ 2055747 w 7516699"/>
              <a:gd name="connsiteY10" fmla="*/ 4375591 h 4797723"/>
              <a:gd name="connsiteX11" fmla="*/ 2061279 w 7516699"/>
              <a:gd name="connsiteY11" fmla="*/ 4223535 h 4797723"/>
              <a:gd name="connsiteX12" fmla="*/ 2095040 w 7516699"/>
              <a:gd name="connsiteY12" fmla="*/ 4042819 h 4797723"/>
              <a:gd name="connsiteX13" fmla="*/ 2203527 w 7516699"/>
              <a:gd name="connsiteY13" fmla="*/ 3525522 h 4797723"/>
              <a:gd name="connsiteX14" fmla="*/ 3075029 w 7516699"/>
              <a:gd name="connsiteY14" fmla="*/ 4243395 h 4797723"/>
              <a:gd name="connsiteX15" fmla="*/ 3362859 w 7516699"/>
              <a:gd name="connsiteY15" fmla="*/ 4384687 h 4797723"/>
              <a:gd name="connsiteX16" fmla="*/ 3556794 w 7516699"/>
              <a:gd name="connsiteY16" fmla="*/ 4415868 h 4797723"/>
              <a:gd name="connsiteX17" fmla="*/ 3844608 w 7516699"/>
              <a:gd name="connsiteY17" fmla="*/ 4456308 h 4797723"/>
              <a:gd name="connsiteX18" fmla="*/ 4072214 w 7516699"/>
              <a:gd name="connsiteY18" fmla="*/ 4515190 h 4797723"/>
              <a:gd name="connsiteX19" fmla="*/ 4155652 w 7516699"/>
              <a:gd name="connsiteY19" fmla="*/ 4427347 h 4797723"/>
              <a:gd name="connsiteX20" fmla="*/ 4152915 w 7516699"/>
              <a:gd name="connsiteY20" fmla="*/ 4049368 h 4797723"/>
              <a:gd name="connsiteX21" fmla="*/ 4160024 w 7516699"/>
              <a:gd name="connsiteY21" fmla="*/ 3754996 h 4797723"/>
              <a:gd name="connsiteX22" fmla="*/ 4212683 w 7516699"/>
              <a:gd name="connsiteY22" fmla="*/ 3705604 h 4797723"/>
              <a:gd name="connsiteX23" fmla="*/ 4715546 w 7516699"/>
              <a:gd name="connsiteY23" fmla="*/ 4093340 h 4797723"/>
              <a:gd name="connsiteX24" fmla="*/ 4757706 w 7516699"/>
              <a:gd name="connsiteY24" fmla="*/ 4088581 h 4797723"/>
              <a:gd name="connsiteX25" fmla="*/ 5056752 w 7516699"/>
              <a:gd name="connsiteY25" fmla="*/ 4333873 h 4797723"/>
              <a:gd name="connsiteX26" fmla="*/ 5516628 w 7516699"/>
              <a:gd name="connsiteY26" fmla="*/ 4699537 h 4797723"/>
              <a:gd name="connsiteX27" fmla="*/ 5588723 w 7516699"/>
              <a:gd name="connsiteY27" fmla="*/ 4797723 h 4797723"/>
              <a:gd name="connsiteX28" fmla="*/ 5586181 w 7516699"/>
              <a:gd name="connsiteY28" fmla="*/ 4516511 h 4797723"/>
              <a:gd name="connsiteX29" fmla="*/ 5476194 w 7516699"/>
              <a:gd name="connsiteY29" fmla="*/ 4187526 h 4797723"/>
              <a:gd name="connsiteX30" fmla="*/ 5721849 w 7516699"/>
              <a:gd name="connsiteY30" fmla="*/ 4116632 h 4797723"/>
              <a:gd name="connsiteX31" fmla="*/ 6009582 w 7516699"/>
              <a:gd name="connsiteY31" fmla="*/ 4024376 h 4797723"/>
              <a:gd name="connsiteX32" fmla="*/ 6014684 w 7516699"/>
              <a:gd name="connsiteY32" fmla="*/ 3826972 h 4797723"/>
              <a:gd name="connsiteX33" fmla="*/ 6251743 w 7516699"/>
              <a:gd name="connsiteY33" fmla="*/ 3819767 h 4797723"/>
              <a:gd name="connsiteX34" fmla="*/ 6257807 w 7516699"/>
              <a:gd name="connsiteY34" fmla="*/ 3772379 h 4797723"/>
              <a:gd name="connsiteX35" fmla="*/ 6066584 w 7516699"/>
              <a:gd name="connsiteY35" fmla="*/ 3742721 h 4797723"/>
              <a:gd name="connsiteX36" fmla="*/ 6080969 w 7516699"/>
              <a:gd name="connsiteY36" fmla="*/ 3633473 h 4797723"/>
              <a:gd name="connsiteX37" fmla="*/ 6156153 w 7516699"/>
              <a:gd name="connsiteY37" fmla="*/ 3651715 h 4797723"/>
              <a:gd name="connsiteX38" fmla="*/ 6181092 w 7516699"/>
              <a:gd name="connsiteY38" fmla="*/ 3572997 h 4797723"/>
              <a:gd name="connsiteX39" fmla="*/ 6227951 w 7516699"/>
              <a:gd name="connsiteY39" fmla="*/ 3589663 h 4797723"/>
              <a:gd name="connsiteX40" fmla="*/ 6220052 w 7516699"/>
              <a:gd name="connsiteY40" fmla="*/ 3650439 h 4797723"/>
              <a:gd name="connsiteX41" fmla="*/ 6294941 w 7516699"/>
              <a:gd name="connsiteY41" fmla="*/ 3641809 h 4797723"/>
              <a:gd name="connsiteX42" fmla="*/ 6340770 w 7516699"/>
              <a:gd name="connsiteY42" fmla="*/ 3534834 h 4797723"/>
              <a:gd name="connsiteX43" fmla="*/ 6525165 w 7516699"/>
              <a:gd name="connsiteY43" fmla="*/ 3635120 h 4797723"/>
              <a:gd name="connsiteX44" fmla="*/ 6592728 w 7516699"/>
              <a:gd name="connsiteY44" fmla="*/ 3437990 h 4797723"/>
              <a:gd name="connsiteX45" fmla="*/ 6984705 w 7516699"/>
              <a:gd name="connsiteY45" fmla="*/ 3598517 h 4797723"/>
              <a:gd name="connsiteX46" fmla="*/ 7183898 w 7516699"/>
              <a:gd name="connsiteY46" fmla="*/ 3716423 h 4797723"/>
              <a:gd name="connsiteX47" fmla="*/ 7471196 w 7516699"/>
              <a:gd name="connsiteY47" fmla="*/ 3907073 h 4797723"/>
              <a:gd name="connsiteX48" fmla="*/ 7516699 w 7516699"/>
              <a:gd name="connsiteY48" fmla="*/ 3830436 h 4797723"/>
              <a:gd name="connsiteX49" fmla="*/ 6199820 w 7516699"/>
              <a:gd name="connsiteY49" fmla="*/ 2748192 h 4797723"/>
              <a:gd name="connsiteX50" fmla="*/ 4583523 w 7516699"/>
              <a:gd name="connsiteY50" fmla="*/ 1647038 h 4797723"/>
              <a:gd name="connsiteX51" fmla="*/ 3810095 w 7516699"/>
              <a:gd name="connsiteY51" fmla="*/ 1198184 h 4797723"/>
              <a:gd name="connsiteX52" fmla="*/ 3481330 w 7516699"/>
              <a:gd name="connsiteY52" fmla="*/ 753553 h 4797723"/>
              <a:gd name="connsiteX53" fmla="*/ 3006983 w 7516699"/>
              <a:gd name="connsiteY53" fmla="*/ 0 h 4797723"/>
              <a:gd name="connsiteX54" fmla="*/ 2481439 w 7516699"/>
              <a:gd name="connsiteY54" fmla="*/ 1178879 h 4797723"/>
              <a:gd name="connsiteX55" fmla="*/ 2196369 w 7516699"/>
              <a:gd name="connsiteY55" fmla="*/ 1192355 h 4797723"/>
              <a:gd name="connsiteX56" fmla="*/ 1855045 w 7516699"/>
              <a:gd name="connsiteY56" fmla="*/ 1248319 h 4797723"/>
              <a:gd name="connsiteX57" fmla="*/ 1342219 w 7516699"/>
              <a:gd name="connsiteY57" fmla="*/ 1302392 h 4797723"/>
              <a:gd name="connsiteX58" fmla="*/ 786083 w 7516699"/>
              <a:gd name="connsiteY58" fmla="*/ 1280720 h 4797723"/>
              <a:gd name="connsiteX59" fmla="*/ 609197 w 7516699"/>
              <a:gd name="connsiteY59" fmla="*/ 1533911 h 4797723"/>
              <a:gd name="connsiteX60" fmla="*/ 521549 w 7516699"/>
              <a:gd name="connsiteY60" fmla="*/ 1514528 h 4797723"/>
              <a:gd name="connsiteX61" fmla="*/ 469535 w 7516699"/>
              <a:gd name="connsiteY61" fmla="*/ 1629081 h 4797723"/>
              <a:gd name="connsiteX62" fmla="*/ 67689 w 7516699"/>
              <a:gd name="connsiteY62" fmla="*/ 1410897 h 4797723"/>
              <a:gd name="connsiteX63" fmla="*/ 80874 w 7516699"/>
              <a:gd name="connsiteY63" fmla="*/ 1659072 h 4797723"/>
              <a:gd name="connsiteX64" fmla="*/ 0 w 7516699"/>
              <a:gd name="connsiteY64" fmla="*/ 1756218 h 4797723"/>
              <a:gd name="connsiteX65" fmla="*/ 6684 w 7516699"/>
              <a:gd name="connsiteY65" fmla="*/ 1966340 h 4797723"/>
              <a:gd name="connsiteX66" fmla="*/ 88013 w 7516699"/>
              <a:gd name="connsiteY66" fmla="*/ 1962634 h 4797723"/>
              <a:gd name="connsiteX67" fmla="*/ 321268 w 7516699"/>
              <a:gd name="connsiteY67" fmla="*/ 2023628 h 4797723"/>
              <a:gd name="connsiteX68" fmla="*/ 538922 w 7516699"/>
              <a:gd name="connsiteY68" fmla="*/ 2162680 h 4797723"/>
              <a:gd name="connsiteX69" fmla="*/ 478871 w 7516699"/>
              <a:gd name="connsiteY69" fmla="*/ 2312706 h 4797723"/>
              <a:gd name="connsiteX70" fmla="*/ 706270 w 7516699"/>
              <a:gd name="connsiteY70" fmla="*/ 2585803 h 4797723"/>
              <a:gd name="connsiteX0" fmla="*/ 706270 w 7516699"/>
              <a:gd name="connsiteY0" fmla="*/ 2585803 h 4797723"/>
              <a:gd name="connsiteX1" fmla="*/ 558688 w 7516699"/>
              <a:gd name="connsiteY1" fmla="*/ 2908356 h 4797723"/>
              <a:gd name="connsiteX2" fmla="*/ 1538411 w 7516699"/>
              <a:gd name="connsiteY2" fmla="*/ 3333143 h 4797723"/>
              <a:gd name="connsiteX3" fmla="*/ 1332155 w 7516699"/>
              <a:gd name="connsiteY3" fmla="*/ 3829418 h 4797723"/>
              <a:gd name="connsiteX4" fmla="*/ 1058996 w 7516699"/>
              <a:gd name="connsiteY4" fmla="*/ 4488703 h 4797723"/>
              <a:gd name="connsiteX5" fmla="*/ 1341288 w 7516699"/>
              <a:gd name="connsiteY5" fmla="*/ 4379410 h 4797723"/>
              <a:gd name="connsiteX6" fmla="*/ 1579557 w 7516699"/>
              <a:gd name="connsiteY6" fmla="*/ 4098229 h 4797723"/>
              <a:gd name="connsiteX7" fmla="*/ 1660021 w 7516699"/>
              <a:gd name="connsiteY7" fmla="*/ 4109333 h 4797723"/>
              <a:gd name="connsiteX8" fmla="*/ 1640138 w 7516699"/>
              <a:gd name="connsiteY8" fmla="*/ 4181888 h 4797723"/>
              <a:gd name="connsiteX9" fmla="*/ 1857276 w 7516699"/>
              <a:gd name="connsiteY9" fmla="*/ 4263720 h 4797723"/>
              <a:gd name="connsiteX10" fmla="*/ 2055747 w 7516699"/>
              <a:gd name="connsiteY10" fmla="*/ 4375591 h 4797723"/>
              <a:gd name="connsiteX11" fmla="*/ 2061279 w 7516699"/>
              <a:gd name="connsiteY11" fmla="*/ 4223535 h 4797723"/>
              <a:gd name="connsiteX12" fmla="*/ 2095040 w 7516699"/>
              <a:gd name="connsiteY12" fmla="*/ 4042819 h 4797723"/>
              <a:gd name="connsiteX13" fmla="*/ 2203527 w 7516699"/>
              <a:gd name="connsiteY13" fmla="*/ 3525522 h 4797723"/>
              <a:gd name="connsiteX14" fmla="*/ 3075029 w 7516699"/>
              <a:gd name="connsiteY14" fmla="*/ 4243395 h 4797723"/>
              <a:gd name="connsiteX15" fmla="*/ 3362859 w 7516699"/>
              <a:gd name="connsiteY15" fmla="*/ 4384687 h 4797723"/>
              <a:gd name="connsiteX16" fmla="*/ 3556794 w 7516699"/>
              <a:gd name="connsiteY16" fmla="*/ 4415868 h 4797723"/>
              <a:gd name="connsiteX17" fmla="*/ 3844608 w 7516699"/>
              <a:gd name="connsiteY17" fmla="*/ 4456308 h 4797723"/>
              <a:gd name="connsiteX18" fmla="*/ 4072214 w 7516699"/>
              <a:gd name="connsiteY18" fmla="*/ 4515190 h 4797723"/>
              <a:gd name="connsiteX19" fmla="*/ 4155652 w 7516699"/>
              <a:gd name="connsiteY19" fmla="*/ 4427347 h 4797723"/>
              <a:gd name="connsiteX20" fmla="*/ 4152915 w 7516699"/>
              <a:gd name="connsiteY20" fmla="*/ 4049368 h 4797723"/>
              <a:gd name="connsiteX21" fmla="*/ 4160024 w 7516699"/>
              <a:gd name="connsiteY21" fmla="*/ 3754996 h 4797723"/>
              <a:gd name="connsiteX22" fmla="*/ 4212683 w 7516699"/>
              <a:gd name="connsiteY22" fmla="*/ 3705604 h 4797723"/>
              <a:gd name="connsiteX23" fmla="*/ 4715546 w 7516699"/>
              <a:gd name="connsiteY23" fmla="*/ 4093340 h 4797723"/>
              <a:gd name="connsiteX24" fmla="*/ 4757706 w 7516699"/>
              <a:gd name="connsiteY24" fmla="*/ 4088581 h 4797723"/>
              <a:gd name="connsiteX25" fmla="*/ 5056752 w 7516699"/>
              <a:gd name="connsiteY25" fmla="*/ 4333873 h 4797723"/>
              <a:gd name="connsiteX26" fmla="*/ 5516628 w 7516699"/>
              <a:gd name="connsiteY26" fmla="*/ 4699537 h 4797723"/>
              <a:gd name="connsiteX27" fmla="*/ 5588723 w 7516699"/>
              <a:gd name="connsiteY27" fmla="*/ 4797723 h 4797723"/>
              <a:gd name="connsiteX28" fmla="*/ 5586181 w 7516699"/>
              <a:gd name="connsiteY28" fmla="*/ 4516511 h 4797723"/>
              <a:gd name="connsiteX29" fmla="*/ 5476194 w 7516699"/>
              <a:gd name="connsiteY29" fmla="*/ 4187526 h 4797723"/>
              <a:gd name="connsiteX30" fmla="*/ 5721849 w 7516699"/>
              <a:gd name="connsiteY30" fmla="*/ 4116632 h 4797723"/>
              <a:gd name="connsiteX31" fmla="*/ 6009582 w 7516699"/>
              <a:gd name="connsiteY31" fmla="*/ 4024376 h 4797723"/>
              <a:gd name="connsiteX32" fmla="*/ 6014684 w 7516699"/>
              <a:gd name="connsiteY32" fmla="*/ 3826972 h 4797723"/>
              <a:gd name="connsiteX33" fmla="*/ 6251743 w 7516699"/>
              <a:gd name="connsiteY33" fmla="*/ 3819767 h 4797723"/>
              <a:gd name="connsiteX34" fmla="*/ 6257807 w 7516699"/>
              <a:gd name="connsiteY34" fmla="*/ 3772379 h 4797723"/>
              <a:gd name="connsiteX35" fmla="*/ 6066584 w 7516699"/>
              <a:gd name="connsiteY35" fmla="*/ 3742721 h 4797723"/>
              <a:gd name="connsiteX36" fmla="*/ 6080969 w 7516699"/>
              <a:gd name="connsiteY36" fmla="*/ 3633473 h 4797723"/>
              <a:gd name="connsiteX37" fmla="*/ 6156153 w 7516699"/>
              <a:gd name="connsiteY37" fmla="*/ 3651715 h 4797723"/>
              <a:gd name="connsiteX38" fmla="*/ 6181092 w 7516699"/>
              <a:gd name="connsiteY38" fmla="*/ 3572997 h 4797723"/>
              <a:gd name="connsiteX39" fmla="*/ 6227951 w 7516699"/>
              <a:gd name="connsiteY39" fmla="*/ 3589663 h 4797723"/>
              <a:gd name="connsiteX40" fmla="*/ 6220052 w 7516699"/>
              <a:gd name="connsiteY40" fmla="*/ 3650439 h 4797723"/>
              <a:gd name="connsiteX41" fmla="*/ 6294941 w 7516699"/>
              <a:gd name="connsiteY41" fmla="*/ 3641809 h 4797723"/>
              <a:gd name="connsiteX42" fmla="*/ 6340770 w 7516699"/>
              <a:gd name="connsiteY42" fmla="*/ 3534834 h 4797723"/>
              <a:gd name="connsiteX43" fmla="*/ 6525165 w 7516699"/>
              <a:gd name="connsiteY43" fmla="*/ 3635120 h 4797723"/>
              <a:gd name="connsiteX44" fmla="*/ 6592728 w 7516699"/>
              <a:gd name="connsiteY44" fmla="*/ 3437990 h 4797723"/>
              <a:gd name="connsiteX45" fmla="*/ 6984705 w 7516699"/>
              <a:gd name="connsiteY45" fmla="*/ 3598517 h 4797723"/>
              <a:gd name="connsiteX46" fmla="*/ 7183898 w 7516699"/>
              <a:gd name="connsiteY46" fmla="*/ 3716423 h 4797723"/>
              <a:gd name="connsiteX47" fmla="*/ 7471196 w 7516699"/>
              <a:gd name="connsiteY47" fmla="*/ 3907073 h 4797723"/>
              <a:gd name="connsiteX48" fmla="*/ 7516699 w 7516699"/>
              <a:gd name="connsiteY48" fmla="*/ 3830436 h 4797723"/>
              <a:gd name="connsiteX49" fmla="*/ 6199820 w 7516699"/>
              <a:gd name="connsiteY49" fmla="*/ 2748192 h 4797723"/>
              <a:gd name="connsiteX50" fmla="*/ 4583523 w 7516699"/>
              <a:gd name="connsiteY50" fmla="*/ 1647038 h 4797723"/>
              <a:gd name="connsiteX51" fmla="*/ 3810095 w 7516699"/>
              <a:gd name="connsiteY51" fmla="*/ 1198184 h 4797723"/>
              <a:gd name="connsiteX52" fmla="*/ 3481330 w 7516699"/>
              <a:gd name="connsiteY52" fmla="*/ 753553 h 4797723"/>
              <a:gd name="connsiteX53" fmla="*/ 3006983 w 7516699"/>
              <a:gd name="connsiteY53" fmla="*/ 0 h 4797723"/>
              <a:gd name="connsiteX54" fmla="*/ 2481439 w 7516699"/>
              <a:gd name="connsiteY54" fmla="*/ 1178879 h 4797723"/>
              <a:gd name="connsiteX55" fmla="*/ 2196369 w 7516699"/>
              <a:gd name="connsiteY55" fmla="*/ 1192355 h 4797723"/>
              <a:gd name="connsiteX56" fmla="*/ 1855045 w 7516699"/>
              <a:gd name="connsiteY56" fmla="*/ 1248319 h 4797723"/>
              <a:gd name="connsiteX57" fmla="*/ 1342219 w 7516699"/>
              <a:gd name="connsiteY57" fmla="*/ 1302392 h 4797723"/>
              <a:gd name="connsiteX58" fmla="*/ 786083 w 7516699"/>
              <a:gd name="connsiteY58" fmla="*/ 1280720 h 4797723"/>
              <a:gd name="connsiteX59" fmla="*/ 609197 w 7516699"/>
              <a:gd name="connsiteY59" fmla="*/ 1533911 h 4797723"/>
              <a:gd name="connsiteX60" fmla="*/ 521549 w 7516699"/>
              <a:gd name="connsiteY60" fmla="*/ 1514528 h 4797723"/>
              <a:gd name="connsiteX61" fmla="*/ 469535 w 7516699"/>
              <a:gd name="connsiteY61" fmla="*/ 1629081 h 4797723"/>
              <a:gd name="connsiteX62" fmla="*/ 67689 w 7516699"/>
              <a:gd name="connsiteY62" fmla="*/ 1410897 h 4797723"/>
              <a:gd name="connsiteX63" fmla="*/ 80874 w 7516699"/>
              <a:gd name="connsiteY63" fmla="*/ 1659072 h 4797723"/>
              <a:gd name="connsiteX64" fmla="*/ 0 w 7516699"/>
              <a:gd name="connsiteY64" fmla="*/ 1756218 h 4797723"/>
              <a:gd name="connsiteX65" fmla="*/ 6684 w 7516699"/>
              <a:gd name="connsiteY65" fmla="*/ 1966340 h 4797723"/>
              <a:gd name="connsiteX66" fmla="*/ 88013 w 7516699"/>
              <a:gd name="connsiteY66" fmla="*/ 1962634 h 4797723"/>
              <a:gd name="connsiteX67" fmla="*/ 321268 w 7516699"/>
              <a:gd name="connsiteY67" fmla="*/ 2023628 h 4797723"/>
              <a:gd name="connsiteX68" fmla="*/ 538922 w 7516699"/>
              <a:gd name="connsiteY68" fmla="*/ 2162680 h 4797723"/>
              <a:gd name="connsiteX69" fmla="*/ 478871 w 7516699"/>
              <a:gd name="connsiteY69" fmla="*/ 2312706 h 4797723"/>
              <a:gd name="connsiteX70" fmla="*/ 706270 w 7516699"/>
              <a:gd name="connsiteY70" fmla="*/ 2585803 h 4797723"/>
              <a:gd name="connsiteX0" fmla="*/ 706270 w 7516699"/>
              <a:gd name="connsiteY0" fmla="*/ 2585803 h 4797723"/>
              <a:gd name="connsiteX1" fmla="*/ 558688 w 7516699"/>
              <a:gd name="connsiteY1" fmla="*/ 2908356 h 4797723"/>
              <a:gd name="connsiteX2" fmla="*/ 1538411 w 7516699"/>
              <a:gd name="connsiteY2" fmla="*/ 3333143 h 4797723"/>
              <a:gd name="connsiteX3" fmla="*/ 1332155 w 7516699"/>
              <a:gd name="connsiteY3" fmla="*/ 3829418 h 4797723"/>
              <a:gd name="connsiteX4" fmla="*/ 1058996 w 7516699"/>
              <a:gd name="connsiteY4" fmla="*/ 4488703 h 4797723"/>
              <a:gd name="connsiteX5" fmla="*/ 1341288 w 7516699"/>
              <a:gd name="connsiteY5" fmla="*/ 4379410 h 4797723"/>
              <a:gd name="connsiteX6" fmla="*/ 1579557 w 7516699"/>
              <a:gd name="connsiteY6" fmla="*/ 4098229 h 4797723"/>
              <a:gd name="connsiteX7" fmla="*/ 1660021 w 7516699"/>
              <a:gd name="connsiteY7" fmla="*/ 4109333 h 4797723"/>
              <a:gd name="connsiteX8" fmla="*/ 1640138 w 7516699"/>
              <a:gd name="connsiteY8" fmla="*/ 4181888 h 4797723"/>
              <a:gd name="connsiteX9" fmla="*/ 1857276 w 7516699"/>
              <a:gd name="connsiteY9" fmla="*/ 4263720 h 4797723"/>
              <a:gd name="connsiteX10" fmla="*/ 2055747 w 7516699"/>
              <a:gd name="connsiteY10" fmla="*/ 4375591 h 4797723"/>
              <a:gd name="connsiteX11" fmla="*/ 2061279 w 7516699"/>
              <a:gd name="connsiteY11" fmla="*/ 4223535 h 4797723"/>
              <a:gd name="connsiteX12" fmla="*/ 2095040 w 7516699"/>
              <a:gd name="connsiteY12" fmla="*/ 4042819 h 4797723"/>
              <a:gd name="connsiteX13" fmla="*/ 2203527 w 7516699"/>
              <a:gd name="connsiteY13" fmla="*/ 3525522 h 4797723"/>
              <a:gd name="connsiteX14" fmla="*/ 3075029 w 7516699"/>
              <a:gd name="connsiteY14" fmla="*/ 4243395 h 4797723"/>
              <a:gd name="connsiteX15" fmla="*/ 3362859 w 7516699"/>
              <a:gd name="connsiteY15" fmla="*/ 4384687 h 4797723"/>
              <a:gd name="connsiteX16" fmla="*/ 3556794 w 7516699"/>
              <a:gd name="connsiteY16" fmla="*/ 4415868 h 4797723"/>
              <a:gd name="connsiteX17" fmla="*/ 3844608 w 7516699"/>
              <a:gd name="connsiteY17" fmla="*/ 4456308 h 4797723"/>
              <a:gd name="connsiteX18" fmla="*/ 4072214 w 7516699"/>
              <a:gd name="connsiteY18" fmla="*/ 4515190 h 4797723"/>
              <a:gd name="connsiteX19" fmla="*/ 4155652 w 7516699"/>
              <a:gd name="connsiteY19" fmla="*/ 4427347 h 4797723"/>
              <a:gd name="connsiteX20" fmla="*/ 4152915 w 7516699"/>
              <a:gd name="connsiteY20" fmla="*/ 4049368 h 4797723"/>
              <a:gd name="connsiteX21" fmla="*/ 4160024 w 7516699"/>
              <a:gd name="connsiteY21" fmla="*/ 3754996 h 4797723"/>
              <a:gd name="connsiteX22" fmla="*/ 4212683 w 7516699"/>
              <a:gd name="connsiteY22" fmla="*/ 3705604 h 4797723"/>
              <a:gd name="connsiteX23" fmla="*/ 4715546 w 7516699"/>
              <a:gd name="connsiteY23" fmla="*/ 4093340 h 4797723"/>
              <a:gd name="connsiteX24" fmla="*/ 4757706 w 7516699"/>
              <a:gd name="connsiteY24" fmla="*/ 4088581 h 4797723"/>
              <a:gd name="connsiteX25" fmla="*/ 5056752 w 7516699"/>
              <a:gd name="connsiteY25" fmla="*/ 4333873 h 4797723"/>
              <a:gd name="connsiteX26" fmla="*/ 5516628 w 7516699"/>
              <a:gd name="connsiteY26" fmla="*/ 4699537 h 4797723"/>
              <a:gd name="connsiteX27" fmla="*/ 5588723 w 7516699"/>
              <a:gd name="connsiteY27" fmla="*/ 4797723 h 4797723"/>
              <a:gd name="connsiteX28" fmla="*/ 5586181 w 7516699"/>
              <a:gd name="connsiteY28" fmla="*/ 4516511 h 4797723"/>
              <a:gd name="connsiteX29" fmla="*/ 5476194 w 7516699"/>
              <a:gd name="connsiteY29" fmla="*/ 4187526 h 4797723"/>
              <a:gd name="connsiteX30" fmla="*/ 5721849 w 7516699"/>
              <a:gd name="connsiteY30" fmla="*/ 4116632 h 4797723"/>
              <a:gd name="connsiteX31" fmla="*/ 6009582 w 7516699"/>
              <a:gd name="connsiteY31" fmla="*/ 4024376 h 4797723"/>
              <a:gd name="connsiteX32" fmla="*/ 6014684 w 7516699"/>
              <a:gd name="connsiteY32" fmla="*/ 3826972 h 4797723"/>
              <a:gd name="connsiteX33" fmla="*/ 6251743 w 7516699"/>
              <a:gd name="connsiteY33" fmla="*/ 3819767 h 4797723"/>
              <a:gd name="connsiteX34" fmla="*/ 6257807 w 7516699"/>
              <a:gd name="connsiteY34" fmla="*/ 3772379 h 4797723"/>
              <a:gd name="connsiteX35" fmla="*/ 6066584 w 7516699"/>
              <a:gd name="connsiteY35" fmla="*/ 3742721 h 4797723"/>
              <a:gd name="connsiteX36" fmla="*/ 6080969 w 7516699"/>
              <a:gd name="connsiteY36" fmla="*/ 3633473 h 4797723"/>
              <a:gd name="connsiteX37" fmla="*/ 6156153 w 7516699"/>
              <a:gd name="connsiteY37" fmla="*/ 3651715 h 4797723"/>
              <a:gd name="connsiteX38" fmla="*/ 6181092 w 7516699"/>
              <a:gd name="connsiteY38" fmla="*/ 3572997 h 4797723"/>
              <a:gd name="connsiteX39" fmla="*/ 6227951 w 7516699"/>
              <a:gd name="connsiteY39" fmla="*/ 3589663 h 4797723"/>
              <a:gd name="connsiteX40" fmla="*/ 6236025 w 7516699"/>
              <a:gd name="connsiteY40" fmla="*/ 3634467 h 4797723"/>
              <a:gd name="connsiteX41" fmla="*/ 6294941 w 7516699"/>
              <a:gd name="connsiteY41" fmla="*/ 3641809 h 4797723"/>
              <a:gd name="connsiteX42" fmla="*/ 6340770 w 7516699"/>
              <a:gd name="connsiteY42" fmla="*/ 3534834 h 4797723"/>
              <a:gd name="connsiteX43" fmla="*/ 6525165 w 7516699"/>
              <a:gd name="connsiteY43" fmla="*/ 3635120 h 4797723"/>
              <a:gd name="connsiteX44" fmla="*/ 6592728 w 7516699"/>
              <a:gd name="connsiteY44" fmla="*/ 3437990 h 4797723"/>
              <a:gd name="connsiteX45" fmla="*/ 6984705 w 7516699"/>
              <a:gd name="connsiteY45" fmla="*/ 3598517 h 4797723"/>
              <a:gd name="connsiteX46" fmla="*/ 7183898 w 7516699"/>
              <a:gd name="connsiteY46" fmla="*/ 3716423 h 4797723"/>
              <a:gd name="connsiteX47" fmla="*/ 7471196 w 7516699"/>
              <a:gd name="connsiteY47" fmla="*/ 3907073 h 4797723"/>
              <a:gd name="connsiteX48" fmla="*/ 7516699 w 7516699"/>
              <a:gd name="connsiteY48" fmla="*/ 3830436 h 4797723"/>
              <a:gd name="connsiteX49" fmla="*/ 6199820 w 7516699"/>
              <a:gd name="connsiteY49" fmla="*/ 2748192 h 4797723"/>
              <a:gd name="connsiteX50" fmla="*/ 4583523 w 7516699"/>
              <a:gd name="connsiteY50" fmla="*/ 1647038 h 4797723"/>
              <a:gd name="connsiteX51" fmla="*/ 3810095 w 7516699"/>
              <a:gd name="connsiteY51" fmla="*/ 1198184 h 4797723"/>
              <a:gd name="connsiteX52" fmla="*/ 3481330 w 7516699"/>
              <a:gd name="connsiteY52" fmla="*/ 753553 h 4797723"/>
              <a:gd name="connsiteX53" fmla="*/ 3006983 w 7516699"/>
              <a:gd name="connsiteY53" fmla="*/ 0 h 4797723"/>
              <a:gd name="connsiteX54" fmla="*/ 2481439 w 7516699"/>
              <a:gd name="connsiteY54" fmla="*/ 1178879 h 4797723"/>
              <a:gd name="connsiteX55" fmla="*/ 2196369 w 7516699"/>
              <a:gd name="connsiteY55" fmla="*/ 1192355 h 4797723"/>
              <a:gd name="connsiteX56" fmla="*/ 1855045 w 7516699"/>
              <a:gd name="connsiteY56" fmla="*/ 1248319 h 4797723"/>
              <a:gd name="connsiteX57" fmla="*/ 1342219 w 7516699"/>
              <a:gd name="connsiteY57" fmla="*/ 1302392 h 4797723"/>
              <a:gd name="connsiteX58" fmla="*/ 786083 w 7516699"/>
              <a:gd name="connsiteY58" fmla="*/ 1280720 h 4797723"/>
              <a:gd name="connsiteX59" fmla="*/ 609197 w 7516699"/>
              <a:gd name="connsiteY59" fmla="*/ 1533911 h 4797723"/>
              <a:gd name="connsiteX60" fmla="*/ 521549 w 7516699"/>
              <a:gd name="connsiteY60" fmla="*/ 1514528 h 4797723"/>
              <a:gd name="connsiteX61" fmla="*/ 469535 w 7516699"/>
              <a:gd name="connsiteY61" fmla="*/ 1629081 h 4797723"/>
              <a:gd name="connsiteX62" fmla="*/ 67689 w 7516699"/>
              <a:gd name="connsiteY62" fmla="*/ 1410897 h 4797723"/>
              <a:gd name="connsiteX63" fmla="*/ 80874 w 7516699"/>
              <a:gd name="connsiteY63" fmla="*/ 1659072 h 4797723"/>
              <a:gd name="connsiteX64" fmla="*/ 0 w 7516699"/>
              <a:gd name="connsiteY64" fmla="*/ 1756218 h 4797723"/>
              <a:gd name="connsiteX65" fmla="*/ 6684 w 7516699"/>
              <a:gd name="connsiteY65" fmla="*/ 1966340 h 4797723"/>
              <a:gd name="connsiteX66" fmla="*/ 88013 w 7516699"/>
              <a:gd name="connsiteY66" fmla="*/ 1962634 h 4797723"/>
              <a:gd name="connsiteX67" fmla="*/ 321268 w 7516699"/>
              <a:gd name="connsiteY67" fmla="*/ 2023628 h 4797723"/>
              <a:gd name="connsiteX68" fmla="*/ 538922 w 7516699"/>
              <a:gd name="connsiteY68" fmla="*/ 2162680 h 4797723"/>
              <a:gd name="connsiteX69" fmla="*/ 478871 w 7516699"/>
              <a:gd name="connsiteY69" fmla="*/ 2312706 h 4797723"/>
              <a:gd name="connsiteX70" fmla="*/ 706270 w 7516699"/>
              <a:gd name="connsiteY70" fmla="*/ 2585803 h 4797723"/>
              <a:gd name="connsiteX0" fmla="*/ 706270 w 7516699"/>
              <a:gd name="connsiteY0" fmla="*/ 2585803 h 4797723"/>
              <a:gd name="connsiteX1" fmla="*/ 558688 w 7516699"/>
              <a:gd name="connsiteY1" fmla="*/ 2908356 h 4797723"/>
              <a:gd name="connsiteX2" fmla="*/ 1538411 w 7516699"/>
              <a:gd name="connsiteY2" fmla="*/ 3333143 h 4797723"/>
              <a:gd name="connsiteX3" fmla="*/ 1332155 w 7516699"/>
              <a:gd name="connsiteY3" fmla="*/ 3829418 h 4797723"/>
              <a:gd name="connsiteX4" fmla="*/ 1058996 w 7516699"/>
              <a:gd name="connsiteY4" fmla="*/ 4488703 h 4797723"/>
              <a:gd name="connsiteX5" fmla="*/ 1341288 w 7516699"/>
              <a:gd name="connsiteY5" fmla="*/ 4379410 h 4797723"/>
              <a:gd name="connsiteX6" fmla="*/ 1579557 w 7516699"/>
              <a:gd name="connsiteY6" fmla="*/ 4098229 h 4797723"/>
              <a:gd name="connsiteX7" fmla="*/ 1660021 w 7516699"/>
              <a:gd name="connsiteY7" fmla="*/ 4109333 h 4797723"/>
              <a:gd name="connsiteX8" fmla="*/ 1640138 w 7516699"/>
              <a:gd name="connsiteY8" fmla="*/ 4181888 h 4797723"/>
              <a:gd name="connsiteX9" fmla="*/ 1857276 w 7516699"/>
              <a:gd name="connsiteY9" fmla="*/ 4263720 h 4797723"/>
              <a:gd name="connsiteX10" fmla="*/ 2055747 w 7516699"/>
              <a:gd name="connsiteY10" fmla="*/ 4375591 h 4797723"/>
              <a:gd name="connsiteX11" fmla="*/ 2061279 w 7516699"/>
              <a:gd name="connsiteY11" fmla="*/ 4223535 h 4797723"/>
              <a:gd name="connsiteX12" fmla="*/ 2095040 w 7516699"/>
              <a:gd name="connsiteY12" fmla="*/ 4042819 h 4797723"/>
              <a:gd name="connsiteX13" fmla="*/ 2203527 w 7516699"/>
              <a:gd name="connsiteY13" fmla="*/ 3525522 h 4797723"/>
              <a:gd name="connsiteX14" fmla="*/ 3075029 w 7516699"/>
              <a:gd name="connsiteY14" fmla="*/ 4243395 h 4797723"/>
              <a:gd name="connsiteX15" fmla="*/ 3362859 w 7516699"/>
              <a:gd name="connsiteY15" fmla="*/ 4384687 h 4797723"/>
              <a:gd name="connsiteX16" fmla="*/ 3556794 w 7516699"/>
              <a:gd name="connsiteY16" fmla="*/ 4415868 h 4797723"/>
              <a:gd name="connsiteX17" fmla="*/ 3844608 w 7516699"/>
              <a:gd name="connsiteY17" fmla="*/ 4456308 h 4797723"/>
              <a:gd name="connsiteX18" fmla="*/ 4072214 w 7516699"/>
              <a:gd name="connsiteY18" fmla="*/ 4515190 h 4797723"/>
              <a:gd name="connsiteX19" fmla="*/ 4155652 w 7516699"/>
              <a:gd name="connsiteY19" fmla="*/ 4427347 h 4797723"/>
              <a:gd name="connsiteX20" fmla="*/ 4152915 w 7516699"/>
              <a:gd name="connsiteY20" fmla="*/ 4049368 h 4797723"/>
              <a:gd name="connsiteX21" fmla="*/ 4160024 w 7516699"/>
              <a:gd name="connsiteY21" fmla="*/ 3754996 h 4797723"/>
              <a:gd name="connsiteX22" fmla="*/ 4212683 w 7516699"/>
              <a:gd name="connsiteY22" fmla="*/ 3705604 h 4797723"/>
              <a:gd name="connsiteX23" fmla="*/ 4715546 w 7516699"/>
              <a:gd name="connsiteY23" fmla="*/ 4093340 h 4797723"/>
              <a:gd name="connsiteX24" fmla="*/ 4757706 w 7516699"/>
              <a:gd name="connsiteY24" fmla="*/ 4088581 h 4797723"/>
              <a:gd name="connsiteX25" fmla="*/ 5056752 w 7516699"/>
              <a:gd name="connsiteY25" fmla="*/ 4333873 h 4797723"/>
              <a:gd name="connsiteX26" fmla="*/ 5516628 w 7516699"/>
              <a:gd name="connsiteY26" fmla="*/ 4699537 h 4797723"/>
              <a:gd name="connsiteX27" fmla="*/ 5588723 w 7516699"/>
              <a:gd name="connsiteY27" fmla="*/ 4797723 h 4797723"/>
              <a:gd name="connsiteX28" fmla="*/ 5586181 w 7516699"/>
              <a:gd name="connsiteY28" fmla="*/ 4516511 h 4797723"/>
              <a:gd name="connsiteX29" fmla="*/ 5476194 w 7516699"/>
              <a:gd name="connsiteY29" fmla="*/ 4187526 h 4797723"/>
              <a:gd name="connsiteX30" fmla="*/ 5721849 w 7516699"/>
              <a:gd name="connsiteY30" fmla="*/ 4116632 h 4797723"/>
              <a:gd name="connsiteX31" fmla="*/ 6009582 w 7516699"/>
              <a:gd name="connsiteY31" fmla="*/ 4024376 h 4797723"/>
              <a:gd name="connsiteX32" fmla="*/ 6014684 w 7516699"/>
              <a:gd name="connsiteY32" fmla="*/ 3826972 h 4797723"/>
              <a:gd name="connsiteX33" fmla="*/ 6251743 w 7516699"/>
              <a:gd name="connsiteY33" fmla="*/ 3819767 h 4797723"/>
              <a:gd name="connsiteX34" fmla="*/ 6257807 w 7516699"/>
              <a:gd name="connsiteY34" fmla="*/ 3772379 h 4797723"/>
              <a:gd name="connsiteX35" fmla="*/ 6066584 w 7516699"/>
              <a:gd name="connsiteY35" fmla="*/ 3742721 h 4797723"/>
              <a:gd name="connsiteX36" fmla="*/ 6080969 w 7516699"/>
              <a:gd name="connsiteY36" fmla="*/ 3633473 h 4797723"/>
              <a:gd name="connsiteX37" fmla="*/ 6156153 w 7516699"/>
              <a:gd name="connsiteY37" fmla="*/ 3651715 h 4797723"/>
              <a:gd name="connsiteX38" fmla="*/ 6181092 w 7516699"/>
              <a:gd name="connsiteY38" fmla="*/ 3572997 h 4797723"/>
              <a:gd name="connsiteX39" fmla="*/ 6227951 w 7516699"/>
              <a:gd name="connsiteY39" fmla="*/ 3589663 h 4797723"/>
              <a:gd name="connsiteX40" fmla="*/ 6213664 w 7516699"/>
              <a:gd name="connsiteY40" fmla="*/ 3669607 h 4797723"/>
              <a:gd name="connsiteX41" fmla="*/ 6294941 w 7516699"/>
              <a:gd name="connsiteY41" fmla="*/ 3641809 h 4797723"/>
              <a:gd name="connsiteX42" fmla="*/ 6340770 w 7516699"/>
              <a:gd name="connsiteY42" fmla="*/ 3534834 h 4797723"/>
              <a:gd name="connsiteX43" fmla="*/ 6525165 w 7516699"/>
              <a:gd name="connsiteY43" fmla="*/ 3635120 h 4797723"/>
              <a:gd name="connsiteX44" fmla="*/ 6592728 w 7516699"/>
              <a:gd name="connsiteY44" fmla="*/ 3437990 h 4797723"/>
              <a:gd name="connsiteX45" fmla="*/ 6984705 w 7516699"/>
              <a:gd name="connsiteY45" fmla="*/ 3598517 h 4797723"/>
              <a:gd name="connsiteX46" fmla="*/ 7183898 w 7516699"/>
              <a:gd name="connsiteY46" fmla="*/ 3716423 h 4797723"/>
              <a:gd name="connsiteX47" fmla="*/ 7471196 w 7516699"/>
              <a:gd name="connsiteY47" fmla="*/ 3907073 h 4797723"/>
              <a:gd name="connsiteX48" fmla="*/ 7516699 w 7516699"/>
              <a:gd name="connsiteY48" fmla="*/ 3830436 h 4797723"/>
              <a:gd name="connsiteX49" fmla="*/ 6199820 w 7516699"/>
              <a:gd name="connsiteY49" fmla="*/ 2748192 h 4797723"/>
              <a:gd name="connsiteX50" fmla="*/ 4583523 w 7516699"/>
              <a:gd name="connsiteY50" fmla="*/ 1647038 h 4797723"/>
              <a:gd name="connsiteX51" fmla="*/ 3810095 w 7516699"/>
              <a:gd name="connsiteY51" fmla="*/ 1198184 h 4797723"/>
              <a:gd name="connsiteX52" fmla="*/ 3481330 w 7516699"/>
              <a:gd name="connsiteY52" fmla="*/ 753553 h 4797723"/>
              <a:gd name="connsiteX53" fmla="*/ 3006983 w 7516699"/>
              <a:gd name="connsiteY53" fmla="*/ 0 h 4797723"/>
              <a:gd name="connsiteX54" fmla="*/ 2481439 w 7516699"/>
              <a:gd name="connsiteY54" fmla="*/ 1178879 h 4797723"/>
              <a:gd name="connsiteX55" fmla="*/ 2196369 w 7516699"/>
              <a:gd name="connsiteY55" fmla="*/ 1192355 h 4797723"/>
              <a:gd name="connsiteX56" fmla="*/ 1855045 w 7516699"/>
              <a:gd name="connsiteY56" fmla="*/ 1248319 h 4797723"/>
              <a:gd name="connsiteX57" fmla="*/ 1342219 w 7516699"/>
              <a:gd name="connsiteY57" fmla="*/ 1302392 h 4797723"/>
              <a:gd name="connsiteX58" fmla="*/ 786083 w 7516699"/>
              <a:gd name="connsiteY58" fmla="*/ 1280720 h 4797723"/>
              <a:gd name="connsiteX59" fmla="*/ 609197 w 7516699"/>
              <a:gd name="connsiteY59" fmla="*/ 1533911 h 4797723"/>
              <a:gd name="connsiteX60" fmla="*/ 521549 w 7516699"/>
              <a:gd name="connsiteY60" fmla="*/ 1514528 h 4797723"/>
              <a:gd name="connsiteX61" fmla="*/ 469535 w 7516699"/>
              <a:gd name="connsiteY61" fmla="*/ 1629081 h 4797723"/>
              <a:gd name="connsiteX62" fmla="*/ 67689 w 7516699"/>
              <a:gd name="connsiteY62" fmla="*/ 1410897 h 4797723"/>
              <a:gd name="connsiteX63" fmla="*/ 80874 w 7516699"/>
              <a:gd name="connsiteY63" fmla="*/ 1659072 h 4797723"/>
              <a:gd name="connsiteX64" fmla="*/ 0 w 7516699"/>
              <a:gd name="connsiteY64" fmla="*/ 1756218 h 4797723"/>
              <a:gd name="connsiteX65" fmla="*/ 6684 w 7516699"/>
              <a:gd name="connsiteY65" fmla="*/ 1966340 h 4797723"/>
              <a:gd name="connsiteX66" fmla="*/ 88013 w 7516699"/>
              <a:gd name="connsiteY66" fmla="*/ 1962634 h 4797723"/>
              <a:gd name="connsiteX67" fmla="*/ 321268 w 7516699"/>
              <a:gd name="connsiteY67" fmla="*/ 2023628 h 4797723"/>
              <a:gd name="connsiteX68" fmla="*/ 538922 w 7516699"/>
              <a:gd name="connsiteY68" fmla="*/ 2162680 h 4797723"/>
              <a:gd name="connsiteX69" fmla="*/ 478871 w 7516699"/>
              <a:gd name="connsiteY69" fmla="*/ 2312706 h 4797723"/>
              <a:gd name="connsiteX70" fmla="*/ 706270 w 7516699"/>
              <a:gd name="connsiteY70" fmla="*/ 2585803 h 4797723"/>
              <a:gd name="connsiteX0" fmla="*/ 706270 w 7516699"/>
              <a:gd name="connsiteY0" fmla="*/ 2585803 h 4797723"/>
              <a:gd name="connsiteX1" fmla="*/ 558688 w 7516699"/>
              <a:gd name="connsiteY1" fmla="*/ 2908356 h 4797723"/>
              <a:gd name="connsiteX2" fmla="*/ 1538411 w 7516699"/>
              <a:gd name="connsiteY2" fmla="*/ 3333143 h 4797723"/>
              <a:gd name="connsiteX3" fmla="*/ 1332155 w 7516699"/>
              <a:gd name="connsiteY3" fmla="*/ 3829418 h 4797723"/>
              <a:gd name="connsiteX4" fmla="*/ 1058996 w 7516699"/>
              <a:gd name="connsiteY4" fmla="*/ 4488703 h 4797723"/>
              <a:gd name="connsiteX5" fmla="*/ 1341288 w 7516699"/>
              <a:gd name="connsiteY5" fmla="*/ 4379410 h 4797723"/>
              <a:gd name="connsiteX6" fmla="*/ 1579557 w 7516699"/>
              <a:gd name="connsiteY6" fmla="*/ 4098229 h 4797723"/>
              <a:gd name="connsiteX7" fmla="*/ 1660021 w 7516699"/>
              <a:gd name="connsiteY7" fmla="*/ 4109333 h 4797723"/>
              <a:gd name="connsiteX8" fmla="*/ 1640138 w 7516699"/>
              <a:gd name="connsiteY8" fmla="*/ 4181888 h 4797723"/>
              <a:gd name="connsiteX9" fmla="*/ 1857276 w 7516699"/>
              <a:gd name="connsiteY9" fmla="*/ 4263720 h 4797723"/>
              <a:gd name="connsiteX10" fmla="*/ 2055747 w 7516699"/>
              <a:gd name="connsiteY10" fmla="*/ 4375591 h 4797723"/>
              <a:gd name="connsiteX11" fmla="*/ 2061279 w 7516699"/>
              <a:gd name="connsiteY11" fmla="*/ 4223535 h 4797723"/>
              <a:gd name="connsiteX12" fmla="*/ 2095040 w 7516699"/>
              <a:gd name="connsiteY12" fmla="*/ 4042819 h 4797723"/>
              <a:gd name="connsiteX13" fmla="*/ 2203527 w 7516699"/>
              <a:gd name="connsiteY13" fmla="*/ 3525522 h 4797723"/>
              <a:gd name="connsiteX14" fmla="*/ 3075029 w 7516699"/>
              <a:gd name="connsiteY14" fmla="*/ 4243395 h 4797723"/>
              <a:gd name="connsiteX15" fmla="*/ 3362859 w 7516699"/>
              <a:gd name="connsiteY15" fmla="*/ 4384687 h 4797723"/>
              <a:gd name="connsiteX16" fmla="*/ 3556794 w 7516699"/>
              <a:gd name="connsiteY16" fmla="*/ 4415868 h 4797723"/>
              <a:gd name="connsiteX17" fmla="*/ 3844608 w 7516699"/>
              <a:gd name="connsiteY17" fmla="*/ 4456308 h 4797723"/>
              <a:gd name="connsiteX18" fmla="*/ 4072214 w 7516699"/>
              <a:gd name="connsiteY18" fmla="*/ 4515190 h 4797723"/>
              <a:gd name="connsiteX19" fmla="*/ 4155652 w 7516699"/>
              <a:gd name="connsiteY19" fmla="*/ 4427347 h 4797723"/>
              <a:gd name="connsiteX20" fmla="*/ 4152915 w 7516699"/>
              <a:gd name="connsiteY20" fmla="*/ 4049368 h 4797723"/>
              <a:gd name="connsiteX21" fmla="*/ 4160024 w 7516699"/>
              <a:gd name="connsiteY21" fmla="*/ 3754996 h 4797723"/>
              <a:gd name="connsiteX22" fmla="*/ 4212683 w 7516699"/>
              <a:gd name="connsiteY22" fmla="*/ 3705604 h 4797723"/>
              <a:gd name="connsiteX23" fmla="*/ 4715546 w 7516699"/>
              <a:gd name="connsiteY23" fmla="*/ 4093340 h 4797723"/>
              <a:gd name="connsiteX24" fmla="*/ 4757706 w 7516699"/>
              <a:gd name="connsiteY24" fmla="*/ 4088581 h 4797723"/>
              <a:gd name="connsiteX25" fmla="*/ 5056752 w 7516699"/>
              <a:gd name="connsiteY25" fmla="*/ 4333873 h 4797723"/>
              <a:gd name="connsiteX26" fmla="*/ 5516628 w 7516699"/>
              <a:gd name="connsiteY26" fmla="*/ 4699537 h 4797723"/>
              <a:gd name="connsiteX27" fmla="*/ 5588723 w 7516699"/>
              <a:gd name="connsiteY27" fmla="*/ 4797723 h 4797723"/>
              <a:gd name="connsiteX28" fmla="*/ 5586181 w 7516699"/>
              <a:gd name="connsiteY28" fmla="*/ 4516511 h 4797723"/>
              <a:gd name="connsiteX29" fmla="*/ 5476194 w 7516699"/>
              <a:gd name="connsiteY29" fmla="*/ 4187526 h 4797723"/>
              <a:gd name="connsiteX30" fmla="*/ 5721849 w 7516699"/>
              <a:gd name="connsiteY30" fmla="*/ 4116632 h 4797723"/>
              <a:gd name="connsiteX31" fmla="*/ 6009582 w 7516699"/>
              <a:gd name="connsiteY31" fmla="*/ 4024376 h 4797723"/>
              <a:gd name="connsiteX32" fmla="*/ 6014684 w 7516699"/>
              <a:gd name="connsiteY32" fmla="*/ 3826972 h 4797723"/>
              <a:gd name="connsiteX33" fmla="*/ 6251743 w 7516699"/>
              <a:gd name="connsiteY33" fmla="*/ 3819767 h 4797723"/>
              <a:gd name="connsiteX34" fmla="*/ 6257807 w 7516699"/>
              <a:gd name="connsiteY34" fmla="*/ 3772379 h 4797723"/>
              <a:gd name="connsiteX35" fmla="*/ 6066584 w 7516699"/>
              <a:gd name="connsiteY35" fmla="*/ 3742721 h 4797723"/>
              <a:gd name="connsiteX36" fmla="*/ 6080969 w 7516699"/>
              <a:gd name="connsiteY36" fmla="*/ 3633473 h 4797723"/>
              <a:gd name="connsiteX37" fmla="*/ 6156153 w 7516699"/>
              <a:gd name="connsiteY37" fmla="*/ 3651715 h 4797723"/>
              <a:gd name="connsiteX38" fmla="*/ 6181092 w 7516699"/>
              <a:gd name="connsiteY38" fmla="*/ 3572997 h 4797723"/>
              <a:gd name="connsiteX39" fmla="*/ 6227951 w 7516699"/>
              <a:gd name="connsiteY39" fmla="*/ 3589663 h 4797723"/>
              <a:gd name="connsiteX40" fmla="*/ 6216858 w 7516699"/>
              <a:gd name="connsiteY40" fmla="*/ 3640857 h 4797723"/>
              <a:gd name="connsiteX41" fmla="*/ 6294941 w 7516699"/>
              <a:gd name="connsiteY41" fmla="*/ 3641809 h 4797723"/>
              <a:gd name="connsiteX42" fmla="*/ 6340770 w 7516699"/>
              <a:gd name="connsiteY42" fmla="*/ 3534834 h 4797723"/>
              <a:gd name="connsiteX43" fmla="*/ 6525165 w 7516699"/>
              <a:gd name="connsiteY43" fmla="*/ 3635120 h 4797723"/>
              <a:gd name="connsiteX44" fmla="*/ 6592728 w 7516699"/>
              <a:gd name="connsiteY44" fmla="*/ 3437990 h 4797723"/>
              <a:gd name="connsiteX45" fmla="*/ 6984705 w 7516699"/>
              <a:gd name="connsiteY45" fmla="*/ 3598517 h 4797723"/>
              <a:gd name="connsiteX46" fmla="*/ 7183898 w 7516699"/>
              <a:gd name="connsiteY46" fmla="*/ 3716423 h 4797723"/>
              <a:gd name="connsiteX47" fmla="*/ 7471196 w 7516699"/>
              <a:gd name="connsiteY47" fmla="*/ 3907073 h 4797723"/>
              <a:gd name="connsiteX48" fmla="*/ 7516699 w 7516699"/>
              <a:gd name="connsiteY48" fmla="*/ 3830436 h 4797723"/>
              <a:gd name="connsiteX49" fmla="*/ 6199820 w 7516699"/>
              <a:gd name="connsiteY49" fmla="*/ 2748192 h 4797723"/>
              <a:gd name="connsiteX50" fmla="*/ 4583523 w 7516699"/>
              <a:gd name="connsiteY50" fmla="*/ 1647038 h 4797723"/>
              <a:gd name="connsiteX51" fmla="*/ 3810095 w 7516699"/>
              <a:gd name="connsiteY51" fmla="*/ 1198184 h 4797723"/>
              <a:gd name="connsiteX52" fmla="*/ 3481330 w 7516699"/>
              <a:gd name="connsiteY52" fmla="*/ 753553 h 4797723"/>
              <a:gd name="connsiteX53" fmla="*/ 3006983 w 7516699"/>
              <a:gd name="connsiteY53" fmla="*/ 0 h 4797723"/>
              <a:gd name="connsiteX54" fmla="*/ 2481439 w 7516699"/>
              <a:gd name="connsiteY54" fmla="*/ 1178879 h 4797723"/>
              <a:gd name="connsiteX55" fmla="*/ 2196369 w 7516699"/>
              <a:gd name="connsiteY55" fmla="*/ 1192355 h 4797723"/>
              <a:gd name="connsiteX56" fmla="*/ 1855045 w 7516699"/>
              <a:gd name="connsiteY56" fmla="*/ 1248319 h 4797723"/>
              <a:gd name="connsiteX57" fmla="*/ 1342219 w 7516699"/>
              <a:gd name="connsiteY57" fmla="*/ 1302392 h 4797723"/>
              <a:gd name="connsiteX58" fmla="*/ 786083 w 7516699"/>
              <a:gd name="connsiteY58" fmla="*/ 1280720 h 4797723"/>
              <a:gd name="connsiteX59" fmla="*/ 609197 w 7516699"/>
              <a:gd name="connsiteY59" fmla="*/ 1533911 h 4797723"/>
              <a:gd name="connsiteX60" fmla="*/ 521549 w 7516699"/>
              <a:gd name="connsiteY60" fmla="*/ 1514528 h 4797723"/>
              <a:gd name="connsiteX61" fmla="*/ 469535 w 7516699"/>
              <a:gd name="connsiteY61" fmla="*/ 1629081 h 4797723"/>
              <a:gd name="connsiteX62" fmla="*/ 67689 w 7516699"/>
              <a:gd name="connsiteY62" fmla="*/ 1410897 h 4797723"/>
              <a:gd name="connsiteX63" fmla="*/ 80874 w 7516699"/>
              <a:gd name="connsiteY63" fmla="*/ 1659072 h 4797723"/>
              <a:gd name="connsiteX64" fmla="*/ 0 w 7516699"/>
              <a:gd name="connsiteY64" fmla="*/ 1756218 h 4797723"/>
              <a:gd name="connsiteX65" fmla="*/ 6684 w 7516699"/>
              <a:gd name="connsiteY65" fmla="*/ 1966340 h 4797723"/>
              <a:gd name="connsiteX66" fmla="*/ 88013 w 7516699"/>
              <a:gd name="connsiteY66" fmla="*/ 1962634 h 4797723"/>
              <a:gd name="connsiteX67" fmla="*/ 321268 w 7516699"/>
              <a:gd name="connsiteY67" fmla="*/ 2023628 h 4797723"/>
              <a:gd name="connsiteX68" fmla="*/ 538922 w 7516699"/>
              <a:gd name="connsiteY68" fmla="*/ 2162680 h 4797723"/>
              <a:gd name="connsiteX69" fmla="*/ 478871 w 7516699"/>
              <a:gd name="connsiteY69" fmla="*/ 2312706 h 4797723"/>
              <a:gd name="connsiteX70" fmla="*/ 706270 w 7516699"/>
              <a:gd name="connsiteY70" fmla="*/ 2585803 h 4797723"/>
              <a:gd name="connsiteX0" fmla="*/ 706270 w 7516699"/>
              <a:gd name="connsiteY0" fmla="*/ 2585803 h 4797723"/>
              <a:gd name="connsiteX1" fmla="*/ 558688 w 7516699"/>
              <a:gd name="connsiteY1" fmla="*/ 2908356 h 4797723"/>
              <a:gd name="connsiteX2" fmla="*/ 1538411 w 7516699"/>
              <a:gd name="connsiteY2" fmla="*/ 3333143 h 4797723"/>
              <a:gd name="connsiteX3" fmla="*/ 1332155 w 7516699"/>
              <a:gd name="connsiteY3" fmla="*/ 3829418 h 4797723"/>
              <a:gd name="connsiteX4" fmla="*/ 1058996 w 7516699"/>
              <a:gd name="connsiteY4" fmla="*/ 4488703 h 4797723"/>
              <a:gd name="connsiteX5" fmla="*/ 1341288 w 7516699"/>
              <a:gd name="connsiteY5" fmla="*/ 4379410 h 4797723"/>
              <a:gd name="connsiteX6" fmla="*/ 1579557 w 7516699"/>
              <a:gd name="connsiteY6" fmla="*/ 4098229 h 4797723"/>
              <a:gd name="connsiteX7" fmla="*/ 1660021 w 7516699"/>
              <a:gd name="connsiteY7" fmla="*/ 4109333 h 4797723"/>
              <a:gd name="connsiteX8" fmla="*/ 1640138 w 7516699"/>
              <a:gd name="connsiteY8" fmla="*/ 4181888 h 4797723"/>
              <a:gd name="connsiteX9" fmla="*/ 1857276 w 7516699"/>
              <a:gd name="connsiteY9" fmla="*/ 4263720 h 4797723"/>
              <a:gd name="connsiteX10" fmla="*/ 2055747 w 7516699"/>
              <a:gd name="connsiteY10" fmla="*/ 4375591 h 4797723"/>
              <a:gd name="connsiteX11" fmla="*/ 2061279 w 7516699"/>
              <a:gd name="connsiteY11" fmla="*/ 4223535 h 4797723"/>
              <a:gd name="connsiteX12" fmla="*/ 2095040 w 7516699"/>
              <a:gd name="connsiteY12" fmla="*/ 4042819 h 4797723"/>
              <a:gd name="connsiteX13" fmla="*/ 2203527 w 7516699"/>
              <a:gd name="connsiteY13" fmla="*/ 3525522 h 4797723"/>
              <a:gd name="connsiteX14" fmla="*/ 3075029 w 7516699"/>
              <a:gd name="connsiteY14" fmla="*/ 4243395 h 4797723"/>
              <a:gd name="connsiteX15" fmla="*/ 3362859 w 7516699"/>
              <a:gd name="connsiteY15" fmla="*/ 4384687 h 4797723"/>
              <a:gd name="connsiteX16" fmla="*/ 3556794 w 7516699"/>
              <a:gd name="connsiteY16" fmla="*/ 4415868 h 4797723"/>
              <a:gd name="connsiteX17" fmla="*/ 3844608 w 7516699"/>
              <a:gd name="connsiteY17" fmla="*/ 4456308 h 4797723"/>
              <a:gd name="connsiteX18" fmla="*/ 4072214 w 7516699"/>
              <a:gd name="connsiteY18" fmla="*/ 4515190 h 4797723"/>
              <a:gd name="connsiteX19" fmla="*/ 4155652 w 7516699"/>
              <a:gd name="connsiteY19" fmla="*/ 4427347 h 4797723"/>
              <a:gd name="connsiteX20" fmla="*/ 4152915 w 7516699"/>
              <a:gd name="connsiteY20" fmla="*/ 4049368 h 4797723"/>
              <a:gd name="connsiteX21" fmla="*/ 4160024 w 7516699"/>
              <a:gd name="connsiteY21" fmla="*/ 3754996 h 4797723"/>
              <a:gd name="connsiteX22" fmla="*/ 4212683 w 7516699"/>
              <a:gd name="connsiteY22" fmla="*/ 3705604 h 4797723"/>
              <a:gd name="connsiteX23" fmla="*/ 4715546 w 7516699"/>
              <a:gd name="connsiteY23" fmla="*/ 4093340 h 4797723"/>
              <a:gd name="connsiteX24" fmla="*/ 4757706 w 7516699"/>
              <a:gd name="connsiteY24" fmla="*/ 4088581 h 4797723"/>
              <a:gd name="connsiteX25" fmla="*/ 5056752 w 7516699"/>
              <a:gd name="connsiteY25" fmla="*/ 4333873 h 4797723"/>
              <a:gd name="connsiteX26" fmla="*/ 5516628 w 7516699"/>
              <a:gd name="connsiteY26" fmla="*/ 4699537 h 4797723"/>
              <a:gd name="connsiteX27" fmla="*/ 5588723 w 7516699"/>
              <a:gd name="connsiteY27" fmla="*/ 4797723 h 4797723"/>
              <a:gd name="connsiteX28" fmla="*/ 5586181 w 7516699"/>
              <a:gd name="connsiteY28" fmla="*/ 4516511 h 4797723"/>
              <a:gd name="connsiteX29" fmla="*/ 5476194 w 7516699"/>
              <a:gd name="connsiteY29" fmla="*/ 4187526 h 4797723"/>
              <a:gd name="connsiteX30" fmla="*/ 5721849 w 7516699"/>
              <a:gd name="connsiteY30" fmla="*/ 4116632 h 4797723"/>
              <a:gd name="connsiteX31" fmla="*/ 6009582 w 7516699"/>
              <a:gd name="connsiteY31" fmla="*/ 4024376 h 4797723"/>
              <a:gd name="connsiteX32" fmla="*/ 6014684 w 7516699"/>
              <a:gd name="connsiteY32" fmla="*/ 3826972 h 4797723"/>
              <a:gd name="connsiteX33" fmla="*/ 6251743 w 7516699"/>
              <a:gd name="connsiteY33" fmla="*/ 3819767 h 4797723"/>
              <a:gd name="connsiteX34" fmla="*/ 6257807 w 7516699"/>
              <a:gd name="connsiteY34" fmla="*/ 3772379 h 4797723"/>
              <a:gd name="connsiteX35" fmla="*/ 6066584 w 7516699"/>
              <a:gd name="connsiteY35" fmla="*/ 3742721 h 4797723"/>
              <a:gd name="connsiteX36" fmla="*/ 6080969 w 7516699"/>
              <a:gd name="connsiteY36" fmla="*/ 3633473 h 4797723"/>
              <a:gd name="connsiteX37" fmla="*/ 6156153 w 7516699"/>
              <a:gd name="connsiteY37" fmla="*/ 3651715 h 4797723"/>
              <a:gd name="connsiteX38" fmla="*/ 6181092 w 7516699"/>
              <a:gd name="connsiteY38" fmla="*/ 3572997 h 4797723"/>
              <a:gd name="connsiteX39" fmla="*/ 6227951 w 7516699"/>
              <a:gd name="connsiteY39" fmla="*/ 3589663 h 4797723"/>
              <a:gd name="connsiteX40" fmla="*/ 6402140 w 7516699"/>
              <a:gd name="connsiteY40" fmla="*/ 4094475 h 4797723"/>
              <a:gd name="connsiteX41" fmla="*/ 6294941 w 7516699"/>
              <a:gd name="connsiteY41" fmla="*/ 3641809 h 4797723"/>
              <a:gd name="connsiteX42" fmla="*/ 6340770 w 7516699"/>
              <a:gd name="connsiteY42" fmla="*/ 3534834 h 4797723"/>
              <a:gd name="connsiteX43" fmla="*/ 6525165 w 7516699"/>
              <a:gd name="connsiteY43" fmla="*/ 3635120 h 4797723"/>
              <a:gd name="connsiteX44" fmla="*/ 6592728 w 7516699"/>
              <a:gd name="connsiteY44" fmla="*/ 3437990 h 4797723"/>
              <a:gd name="connsiteX45" fmla="*/ 6984705 w 7516699"/>
              <a:gd name="connsiteY45" fmla="*/ 3598517 h 4797723"/>
              <a:gd name="connsiteX46" fmla="*/ 7183898 w 7516699"/>
              <a:gd name="connsiteY46" fmla="*/ 3716423 h 4797723"/>
              <a:gd name="connsiteX47" fmla="*/ 7471196 w 7516699"/>
              <a:gd name="connsiteY47" fmla="*/ 3907073 h 4797723"/>
              <a:gd name="connsiteX48" fmla="*/ 7516699 w 7516699"/>
              <a:gd name="connsiteY48" fmla="*/ 3830436 h 4797723"/>
              <a:gd name="connsiteX49" fmla="*/ 6199820 w 7516699"/>
              <a:gd name="connsiteY49" fmla="*/ 2748192 h 4797723"/>
              <a:gd name="connsiteX50" fmla="*/ 4583523 w 7516699"/>
              <a:gd name="connsiteY50" fmla="*/ 1647038 h 4797723"/>
              <a:gd name="connsiteX51" fmla="*/ 3810095 w 7516699"/>
              <a:gd name="connsiteY51" fmla="*/ 1198184 h 4797723"/>
              <a:gd name="connsiteX52" fmla="*/ 3481330 w 7516699"/>
              <a:gd name="connsiteY52" fmla="*/ 753553 h 4797723"/>
              <a:gd name="connsiteX53" fmla="*/ 3006983 w 7516699"/>
              <a:gd name="connsiteY53" fmla="*/ 0 h 4797723"/>
              <a:gd name="connsiteX54" fmla="*/ 2481439 w 7516699"/>
              <a:gd name="connsiteY54" fmla="*/ 1178879 h 4797723"/>
              <a:gd name="connsiteX55" fmla="*/ 2196369 w 7516699"/>
              <a:gd name="connsiteY55" fmla="*/ 1192355 h 4797723"/>
              <a:gd name="connsiteX56" fmla="*/ 1855045 w 7516699"/>
              <a:gd name="connsiteY56" fmla="*/ 1248319 h 4797723"/>
              <a:gd name="connsiteX57" fmla="*/ 1342219 w 7516699"/>
              <a:gd name="connsiteY57" fmla="*/ 1302392 h 4797723"/>
              <a:gd name="connsiteX58" fmla="*/ 786083 w 7516699"/>
              <a:gd name="connsiteY58" fmla="*/ 1280720 h 4797723"/>
              <a:gd name="connsiteX59" fmla="*/ 609197 w 7516699"/>
              <a:gd name="connsiteY59" fmla="*/ 1533911 h 4797723"/>
              <a:gd name="connsiteX60" fmla="*/ 521549 w 7516699"/>
              <a:gd name="connsiteY60" fmla="*/ 1514528 h 4797723"/>
              <a:gd name="connsiteX61" fmla="*/ 469535 w 7516699"/>
              <a:gd name="connsiteY61" fmla="*/ 1629081 h 4797723"/>
              <a:gd name="connsiteX62" fmla="*/ 67689 w 7516699"/>
              <a:gd name="connsiteY62" fmla="*/ 1410897 h 4797723"/>
              <a:gd name="connsiteX63" fmla="*/ 80874 w 7516699"/>
              <a:gd name="connsiteY63" fmla="*/ 1659072 h 4797723"/>
              <a:gd name="connsiteX64" fmla="*/ 0 w 7516699"/>
              <a:gd name="connsiteY64" fmla="*/ 1756218 h 4797723"/>
              <a:gd name="connsiteX65" fmla="*/ 6684 w 7516699"/>
              <a:gd name="connsiteY65" fmla="*/ 1966340 h 4797723"/>
              <a:gd name="connsiteX66" fmla="*/ 88013 w 7516699"/>
              <a:gd name="connsiteY66" fmla="*/ 1962634 h 4797723"/>
              <a:gd name="connsiteX67" fmla="*/ 321268 w 7516699"/>
              <a:gd name="connsiteY67" fmla="*/ 2023628 h 4797723"/>
              <a:gd name="connsiteX68" fmla="*/ 538922 w 7516699"/>
              <a:gd name="connsiteY68" fmla="*/ 2162680 h 4797723"/>
              <a:gd name="connsiteX69" fmla="*/ 478871 w 7516699"/>
              <a:gd name="connsiteY69" fmla="*/ 2312706 h 4797723"/>
              <a:gd name="connsiteX70" fmla="*/ 706270 w 7516699"/>
              <a:gd name="connsiteY70" fmla="*/ 2585803 h 4797723"/>
              <a:gd name="connsiteX0" fmla="*/ 706270 w 7516699"/>
              <a:gd name="connsiteY0" fmla="*/ 2585803 h 4797723"/>
              <a:gd name="connsiteX1" fmla="*/ 558688 w 7516699"/>
              <a:gd name="connsiteY1" fmla="*/ 2908356 h 4797723"/>
              <a:gd name="connsiteX2" fmla="*/ 1538411 w 7516699"/>
              <a:gd name="connsiteY2" fmla="*/ 3333143 h 4797723"/>
              <a:gd name="connsiteX3" fmla="*/ 1332155 w 7516699"/>
              <a:gd name="connsiteY3" fmla="*/ 3829418 h 4797723"/>
              <a:gd name="connsiteX4" fmla="*/ 1058996 w 7516699"/>
              <a:gd name="connsiteY4" fmla="*/ 4488703 h 4797723"/>
              <a:gd name="connsiteX5" fmla="*/ 1341288 w 7516699"/>
              <a:gd name="connsiteY5" fmla="*/ 4379410 h 4797723"/>
              <a:gd name="connsiteX6" fmla="*/ 1579557 w 7516699"/>
              <a:gd name="connsiteY6" fmla="*/ 4098229 h 4797723"/>
              <a:gd name="connsiteX7" fmla="*/ 1660021 w 7516699"/>
              <a:gd name="connsiteY7" fmla="*/ 4109333 h 4797723"/>
              <a:gd name="connsiteX8" fmla="*/ 1640138 w 7516699"/>
              <a:gd name="connsiteY8" fmla="*/ 4181888 h 4797723"/>
              <a:gd name="connsiteX9" fmla="*/ 1857276 w 7516699"/>
              <a:gd name="connsiteY9" fmla="*/ 4263720 h 4797723"/>
              <a:gd name="connsiteX10" fmla="*/ 2055747 w 7516699"/>
              <a:gd name="connsiteY10" fmla="*/ 4375591 h 4797723"/>
              <a:gd name="connsiteX11" fmla="*/ 2061279 w 7516699"/>
              <a:gd name="connsiteY11" fmla="*/ 4223535 h 4797723"/>
              <a:gd name="connsiteX12" fmla="*/ 2095040 w 7516699"/>
              <a:gd name="connsiteY12" fmla="*/ 4042819 h 4797723"/>
              <a:gd name="connsiteX13" fmla="*/ 2203527 w 7516699"/>
              <a:gd name="connsiteY13" fmla="*/ 3525522 h 4797723"/>
              <a:gd name="connsiteX14" fmla="*/ 3075029 w 7516699"/>
              <a:gd name="connsiteY14" fmla="*/ 4243395 h 4797723"/>
              <a:gd name="connsiteX15" fmla="*/ 3362859 w 7516699"/>
              <a:gd name="connsiteY15" fmla="*/ 4384687 h 4797723"/>
              <a:gd name="connsiteX16" fmla="*/ 3556794 w 7516699"/>
              <a:gd name="connsiteY16" fmla="*/ 4415868 h 4797723"/>
              <a:gd name="connsiteX17" fmla="*/ 3844608 w 7516699"/>
              <a:gd name="connsiteY17" fmla="*/ 4456308 h 4797723"/>
              <a:gd name="connsiteX18" fmla="*/ 4072214 w 7516699"/>
              <a:gd name="connsiteY18" fmla="*/ 4515190 h 4797723"/>
              <a:gd name="connsiteX19" fmla="*/ 4155652 w 7516699"/>
              <a:gd name="connsiteY19" fmla="*/ 4427347 h 4797723"/>
              <a:gd name="connsiteX20" fmla="*/ 4152915 w 7516699"/>
              <a:gd name="connsiteY20" fmla="*/ 4049368 h 4797723"/>
              <a:gd name="connsiteX21" fmla="*/ 4160024 w 7516699"/>
              <a:gd name="connsiteY21" fmla="*/ 3754996 h 4797723"/>
              <a:gd name="connsiteX22" fmla="*/ 4212683 w 7516699"/>
              <a:gd name="connsiteY22" fmla="*/ 3705604 h 4797723"/>
              <a:gd name="connsiteX23" fmla="*/ 4715546 w 7516699"/>
              <a:gd name="connsiteY23" fmla="*/ 4093340 h 4797723"/>
              <a:gd name="connsiteX24" fmla="*/ 4757706 w 7516699"/>
              <a:gd name="connsiteY24" fmla="*/ 4088581 h 4797723"/>
              <a:gd name="connsiteX25" fmla="*/ 5056752 w 7516699"/>
              <a:gd name="connsiteY25" fmla="*/ 4333873 h 4797723"/>
              <a:gd name="connsiteX26" fmla="*/ 5516628 w 7516699"/>
              <a:gd name="connsiteY26" fmla="*/ 4699537 h 4797723"/>
              <a:gd name="connsiteX27" fmla="*/ 5588723 w 7516699"/>
              <a:gd name="connsiteY27" fmla="*/ 4797723 h 4797723"/>
              <a:gd name="connsiteX28" fmla="*/ 5586181 w 7516699"/>
              <a:gd name="connsiteY28" fmla="*/ 4516511 h 4797723"/>
              <a:gd name="connsiteX29" fmla="*/ 5476194 w 7516699"/>
              <a:gd name="connsiteY29" fmla="*/ 4187526 h 4797723"/>
              <a:gd name="connsiteX30" fmla="*/ 5721849 w 7516699"/>
              <a:gd name="connsiteY30" fmla="*/ 4116632 h 4797723"/>
              <a:gd name="connsiteX31" fmla="*/ 6009582 w 7516699"/>
              <a:gd name="connsiteY31" fmla="*/ 4024376 h 4797723"/>
              <a:gd name="connsiteX32" fmla="*/ 6014684 w 7516699"/>
              <a:gd name="connsiteY32" fmla="*/ 3826972 h 4797723"/>
              <a:gd name="connsiteX33" fmla="*/ 6251743 w 7516699"/>
              <a:gd name="connsiteY33" fmla="*/ 3819767 h 4797723"/>
              <a:gd name="connsiteX34" fmla="*/ 6257807 w 7516699"/>
              <a:gd name="connsiteY34" fmla="*/ 3772379 h 4797723"/>
              <a:gd name="connsiteX35" fmla="*/ 6066584 w 7516699"/>
              <a:gd name="connsiteY35" fmla="*/ 3742721 h 4797723"/>
              <a:gd name="connsiteX36" fmla="*/ 6080969 w 7516699"/>
              <a:gd name="connsiteY36" fmla="*/ 3633473 h 4797723"/>
              <a:gd name="connsiteX37" fmla="*/ 6156153 w 7516699"/>
              <a:gd name="connsiteY37" fmla="*/ 3651715 h 4797723"/>
              <a:gd name="connsiteX38" fmla="*/ 6181092 w 7516699"/>
              <a:gd name="connsiteY38" fmla="*/ 3572997 h 4797723"/>
              <a:gd name="connsiteX39" fmla="*/ 6227951 w 7516699"/>
              <a:gd name="connsiteY39" fmla="*/ 3589663 h 4797723"/>
              <a:gd name="connsiteX40" fmla="*/ 6379779 w 7516699"/>
              <a:gd name="connsiteY40" fmla="*/ 3973085 h 4797723"/>
              <a:gd name="connsiteX41" fmla="*/ 6294941 w 7516699"/>
              <a:gd name="connsiteY41" fmla="*/ 3641809 h 4797723"/>
              <a:gd name="connsiteX42" fmla="*/ 6340770 w 7516699"/>
              <a:gd name="connsiteY42" fmla="*/ 3534834 h 4797723"/>
              <a:gd name="connsiteX43" fmla="*/ 6525165 w 7516699"/>
              <a:gd name="connsiteY43" fmla="*/ 3635120 h 4797723"/>
              <a:gd name="connsiteX44" fmla="*/ 6592728 w 7516699"/>
              <a:gd name="connsiteY44" fmla="*/ 3437990 h 4797723"/>
              <a:gd name="connsiteX45" fmla="*/ 6984705 w 7516699"/>
              <a:gd name="connsiteY45" fmla="*/ 3598517 h 4797723"/>
              <a:gd name="connsiteX46" fmla="*/ 7183898 w 7516699"/>
              <a:gd name="connsiteY46" fmla="*/ 3716423 h 4797723"/>
              <a:gd name="connsiteX47" fmla="*/ 7471196 w 7516699"/>
              <a:gd name="connsiteY47" fmla="*/ 3907073 h 4797723"/>
              <a:gd name="connsiteX48" fmla="*/ 7516699 w 7516699"/>
              <a:gd name="connsiteY48" fmla="*/ 3830436 h 4797723"/>
              <a:gd name="connsiteX49" fmla="*/ 6199820 w 7516699"/>
              <a:gd name="connsiteY49" fmla="*/ 2748192 h 4797723"/>
              <a:gd name="connsiteX50" fmla="*/ 4583523 w 7516699"/>
              <a:gd name="connsiteY50" fmla="*/ 1647038 h 4797723"/>
              <a:gd name="connsiteX51" fmla="*/ 3810095 w 7516699"/>
              <a:gd name="connsiteY51" fmla="*/ 1198184 h 4797723"/>
              <a:gd name="connsiteX52" fmla="*/ 3481330 w 7516699"/>
              <a:gd name="connsiteY52" fmla="*/ 753553 h 4797723"/>
              <a:gd name="connsiteX53" fmla="*/ 3006983 w 7516699"/>
              <a:gd name="connsiteY53" fmla="*/ 0 h 4797723"/>
              <a:gd name="connsiteX54" fmla="*/ 2481439 w 7516699"/>
              <a:gd name="connsiteY54" fmla="*/ 1178879 h 4797723"/>
              <a:gd name="connsiteX55" fmla="*/ 2196369 w 7516699"/>
              <a:gd name="connsiteY55" fmla="*/ 1192355 h 4797723"/>
              <a:gd name="connsiteX56" fmla="*/ 1855045 w 7516699"/>
              <a:gd name="connsiteY56" fmla="*/ 1248319 h 4797723"/>
              <a:gd name="connsiteX57" fmla="*/ 1342219 w 7516699"/>
              <a:gd name="connsiteY57" fmla="*/ 1302392 h 4797723"/>
              <a:gd name="connsiteX58" fmla="*/ 786083 w 7516699"/>
              <a:gd name="connsiteY58" fmla="*/ 1280720 h 4797723"/>
              <a:gd name="connsiteX59" fmla="*/ 609197 w 7516699"/>
              <a:gd name="connsiteY59" fmla="*/ 1533911 h 4797723"/>
              <a:gd name="connsiteX60" fmla="*/ 521549 w 7516699"/>
              <a:gd name="connsiteY60" fmla="*/ 1514528 h 4797723"/>
              <a:gd name="connsiteX61" fmla="*/ 469535 w 7516699"/>
              <a:gd name="connsiteY61" fmla="*/ 1629081 h 4797723"/>
              <a:gd name="connsiteX62" fmla="*/ 67689 w 7516699"/>
              <a:gd name="connsiteY62" fmla="*/ 1410897 h 4797723"/>
              <a:gd name="connsiteX63" fmla="*/ 80874 w 7516699"/>
              <a:gd name="connsiteY63" fmla="*/ 1659072 h 4797723"/>
              <a:gd name="connsiteX64" fmla="*/ 0 w 7516699"/>
              <a:gd name="connsiteY64" fmla="*/ 1756218 h 4797723"/>
              <a:gd name="connsiteX65" fmla="*/ 6684 w 7516699"/>
              <a:gd name="connsiteY65" fmla="*/ 1966340 h 4797723"/>
              <a:gd name="connsiteX66" fmla="*/ 88013 w 7516699"/>
              <a:gd name="connsiteY66" fmla="*/ 1962634 h 4797723"/>
              <a:gd name="connsiteX67" fmla="*/ 321268 w 7516699"/>
              <a:gd name="connsiteY67" fmla="*/ 2023628 h 4797723"/>
              <a:gd name="connsiteX68" fmla="*/ 538922 w 7516699"/>
              <a:gd name="connsiteY68" fmla="*/ 2162680 h 4797723"/>
              <a:gd name="connsiteX69" fmla="*/ 478871 w 7516699"/>
              <a:gd name="connsiteY69" fmla="*/ 2312706 h 4797723"/>
              <a:gd name="connsiteX70" fmla="*/ 706270 w 7516699"/>
              <a:gd name="connsiteY70" fmla="*/ 2585803 h 4797723"/>
              <a:gd name="connsiteX0" fmla="*/ 706270 w 7516699"/>
              <a:gd name="connsiteY0" fmla="*/ 2585803 h 4797723"/>
              <a:gd name="connsiteX1" fmla="*/ 558688 w 7516699"/>
              <a:gd name="connsiteY1" fmla="*/ 2908356 h 4797723"/>
              <a:gd name="connsiteX2" fmla="*/ 1538411 w 7516699"/>
              <a:gd name="connsiteY2" fmla="*/ 3333143 h 4797723"/>
              <a:gd name="connsiteX3" fmla="*/ 1332155 w 7516699"/>
              <a:gd name="connsiteY3" fmla="*/ 3829418 h 4797723"/>
              <a:gd name="connsiteX4" fmla="*/ 1058996 w 7516699"/>
              <a:gd name="connsiteY4" fmla="*/ 4488703 h 4797723"/>
              <a:gd name="connsiteX5" fmla="*/ 1341288 w 7516699"/>
              <a:gd name="connsiteY5" fmla="*/ 4379410 h 4797723"/>
              <a:gd name="connsiteX6" fmla="*/ 1579557 w 7516699"/>
              <a:gd name="connsiteY6" fmla="*/ 4098229 h 4797723"/>
              <a:gd name="connsiteX7" fmla="*/ 1660021 w 7516699"/>
              <a:gd name="connsiteY7" fmla="*/ 4109333 h 4797723"/>
              <a:gd name="connsiteX8" fmla="*/ 1640138 w 7516699"/>
              <a:gd name="connsiteY8" fmla="*/ 4181888 h 4797723"/>
              <a:gd name="connsiteX9" fmla="*/ 1857276 w 7516699"/>
              <a:gd name="connsiteY9" fmla="*/ 4263720 h 4797723"/>
              <a:gd name="connsiteX10" fmla="*/ 2055747 w 7516699"/>
              <a:gd name="connsiteY10" fmla="*/ 4375591 h 4797723"/>
              <a:gd name="connsiteX11" fmla="*/ 2061279 w 7516699"/>
              <a:gd name="connsiteY11" fmla="*/ 4223535 h 4797723"/>
              <a:gd name="connsiteX12" fmla="*/ 2095040 w 7516699"/>
              <a:gd name="connsiteY12" fmla="*/ 4042819 h 4797723"/>
              <a:gd name="connsiteX13" fmla="*/ 2203527 w 7516699"/>
              <a:gd name="connsiteY13" fmla="*/ 3525522 h 4797723"/>
              <a:gd name="connsiteX14" fmla="*/ 3075029 w 7516699"/>
              <a:gd name="connsiteY14" fmla="*/ 4243395 h 4797723"/>
              <a:gd name="connsiteX15" fmla="*/ 3362859 w 7516699"/>
              <a:gd name="connsiteY15" fmla="*/ 4384687 h 4797723"/>
              <a:gd name="connsiteX16" fmla="*/ 3556794 w 7516699"/>
              <a:gd name="connsiteY16" fmla="*/ 4415868 h 4797723"/>
              <a:gd name="connsiteX17" fmla="*/ 3844608 w 7516699"/>
              <a:gd name="connsiteY17" fmla="*/ 4456308 h 4797723"/>
              <a:gd name="connsiteX18" fmla="*/ 4072214 w 7516699"/>
              <a:gd name="connsiteY18" fmla="*/ 4515190 h 4797723"/>
              <a:gd name="connsiteX19" fmla="*/ 4155652 w 7516699"/>
              <a:gd name="connsiteY19" fmla="*/ 4427347 h 4797723"/>
              <a:gd name="connsiteX20" fmla="*/ 4152915 w 7516699"/>
              <a:gd name="connsiteY20" fmla="*/ 4049368 h 4797723"/>
              <a:gd name="connsiteX21" fmla="*/ 4160024 w 7516699"/>
              <a:gd name="connsiteY21" fmla="*/ 3754996 h 4797723"/>
              <a:gd name="connsiteX22" fmla="*/ 4212683 w 7516699"/>
              <a:gd name="connsiteY22" fmla="*/ 3705604 h 4797723"/>
              <a:gd name="connsiteX23" fmla="*/ 4715546 w 7516699"/>
              <a:gd name="connsiteY23" fmla="*/ 4093340 h 4797723"/>
              <a:gd name="connsiteX24" fmla="*/ 4757706 w 7516699"/>
              <a:gd name="connsiteY24" fmla="*/ 4088581 h 4797723"/>
              <a:gd name="connsiteX25" fmla="*/ 5056752 w 7516699"/>
              <a:gd name="connsiteY25" fmla="*/ 4333873 h 4797723"/>
              <a:gd name="connsiteX26" fmla="*/ 5516628 w 7516699"/>
              <a:gd name="connsiteY26" fmla="*/ 4699537 h 4797723"/>
              <a:gd name="connsiteX27" fmla="*/ 5588723 w 7516699"/>
              <a:gd name="connsiteY27" fmla="*/ 4797723 h 4797723"/>
              <a:gd name="connsiteX28" fmla="*/ 5586181 w 7516699"/>
              <a:gd name="connsiteY28" fmla="*/ 4516511 h 4797723"/>
              <a:gd name="connsiteX29" fmla="*/ 5476194 w 7516699"/>
              <a:gd name="connsiteY29" fmla="*/ 4187526 h 4797723"/>
              <a:gd name="connsiteX30" fmla="*/ 5721849 w 7516699"/>
              <a:gd name="connsiteY30" fmla="*/ 4116632 h 4797723"/>
              <a:gd name="connsiteX31" fmla="*/ 6009582 w 7516699"/>
              <a:gd name="connsiteY31" fmla="*/ 4024376 h 4797723"/>
              <a:gd name="connsiteX32" fmla="*/ 6014684 w 7516699"/>
              <a:gd name="connsiteY32" fmla="*/ 3826972 h 4797723"/>
              <a:gd name="connsiteX33" fmla="*/ 6251743 w 7516699"/>
              <a:gd name="connsiteY33" fmla="*/ 3819767 h 4797723"/>
              <a:gd name="connsiteX34" fmla="*/ 6257807 w 7516699"/>
              <a:gd name="connsiteY34" fmla="*/ 3772379 h 4797723"/>
              <a:gd name="connsiteX35" fmla="*/ 6066584 w 7516699"/>
              <a:gd name="connsiteY35" fmla="*/ 3742721 h 4797723"/>
              <a:gd name="connsiteX36" fmla="*/ 6080969 w 7516699"/>
              <a:gd name="connsiteY36" fmla="*/ 3633473 h 4797723"/>
              <a:gd name="connsiteX37" fmla="*/ 6156153 w 7516699"/>
              <a:gd name="connsiteY37" fmla="*/ 3651715 h 4797723"/>
              <a:gd name="connsiteX38" fmla="*/ 6181092 w 7516699"/>
              <a:gd name="connsiteY38" fmla="*/ 3572997 h 4797723"/>
              <a:gd name="connsiteX39" fmla="*/ 6227951 w 7516699"/>
              <a:gd name="connsiteY39" fmla="*/ 3589663 h 4797723"/>
              <a:gd name="connsiteX40" fmla="*/ 6443669 w 7516699"/>
              <a:gd name="connsiteY40" fmla="*/ 4068921 h 4797723"/>
              <a:gd name="connsiteX41" fmla="*/ 6294941 w 7516699"/>
              <a:gd name="connsiteY41" fmla="*/ 3641809 h 4797723"/>
              <a:gd name="connsiteX42" fmla="*/ 6340770 w 7516699"/>
              <a:gd name="connsiteY42" fmla="*/ 3534834 h 4797723"/>
              <a:gd name="connsiteX43" fmla="*/ 6525165 w 7516699"/>
              <a:gd name="connsiteY43" fmla="*/ 3635120 h 4797723"/>
              <a:gd name="connsiteX44" fmla="*/ 6592728 w 7516699"/>
              <a:gd name="connsiteY44" fmla="*/ 3437990 h 4797723"/>
              <a:gd name="connsiteX45" fmla="*/ 6984705 w 7516699"/>
              <a:gd name="connsiteY45" fmla="*/ 3598517 h 4797723"/>
              <a:gd name="connsiteX46" fmla="*/ 7183898 w 7516699"/>
              <a:gd name="connsiteY46" fmla="*/ 3716423 h 4797723"/>
              <a:gd name="connsiteX47" fmla="*/ 7471196 w 7516699"/>
              <a:gd name="connsiteY47" fmla="*/ 3907073 h 4797723"/>
              <a:gd name="connsiteX48" fmla="*/ 7516699 w 7516699"/>
              <a:gd name="connsiteY48" fmla="*/ 3830436 h 4797723"/>
              <a:gd name="connsiteX49" fmla="*/ 6199820 w 7516699"/>
              <a:gd name="connsiteY49" fmla="*/ 2748192 h 4797723"/>
              <a:gd name="connsiteX50" fmla="*/ 4583523 w 7516699"/>
              <a:gd name="connsiteY50" fmla="*/ 1647038 h 4797723"/>
              <a:gd name="connsiteX51" fmla="*/ 3810095 w 7516699"/>
              <a:gd name="connsiteY51" fmla="*/ 1198184 h 4797723"/>
              <a:gd name="connsiteX52" fmla="*/ 3481330 w 7516699"/>
              <a:gd name="connsiteY52" fmla="*/ 753553 h 4797723"/>
              <a:gd name="connsiteX53" fmla="*/ 3006983 w 7516699"/>
              <a:gd name="connsiteY53" fmla="*/ 0 h 4797723"/>
              <a:gd name="connsiteX54" fmla="*/ 2481439 w 7516699"/>
              <a:gd name="connsiteY54" fmla="*/ 1178879 h 4797723"/>
              <a:gd name="connsiteX55" fmla="*/ 2196369 w 7516699"/>
              <a:gd name="connsiteY55" fmla="*/ 1192355 h 4797723"/>
              <a:gd name="connsiteX56" fmla="*/ 1855045 w 7516699"/>
              <a:gd name="connsiteY56" fmla="*/ 1248319 h 4797723"/>
              <a:gd name="connsiteX57" fmla="*/ 1342219 w 7516699"/>
              <a:gd name="connsiteY57" fmla="*/ 1302392 h 4797723"/>
              <a:gd name="connsiteX58" fmla="*/ 786083 w 7516699"/>
              <a:gd name="connsiteY58" fmla="*/ 1280720 h 4797723"/>
              <a:gd name="connsiteX59" fmla="*/ 609197 w 7516699"/>
              <a:gd name="connsiteY59" fmla="*/ 1533911 h 4797723"/>
              <a:gd name="connsiteX60" fmla="*/ 521549 w 7516699"/>
              <a:gd name="connsiteY60" fmla="*/ 1514528 h 4797723"/>
              <a:gd name="connsiteX61" fmla="*/ 469535 w 7516699"/>
              <a:gd name="connsiteY61" fmla="*/ 1629081 h 4797723"/>
              <a:gd name="connsiteX62" fmla="*/ 67689 w 7516699"/>
              <a:gd name="connsiteY62" fmla="*/ 1410897 h 4797723"/>
              <a:gd name="connsiteX63" fmla="*/ 80874 w 7516699"/>
              <a:gd name="connsiteY63" fmla="*/ 1659072 h 4797723"/>
              <a:gd name="connsiteX64" fmla="*/ 0 w 7516699"/>
              <a:gd name="connsiteY64" fmla="*/ 1756218 h 4797723"/>
              <a:gd name="connsiteX65" fmla="*/ 6684 w 7516699"/>
              <a:gd name="connsiteY65" fmla="*/ 1966340 h 4797723"/>
              <a:gd name="connsiteX66" fmla="*/ 88013 w 7516699"/>
              <a:gd name="connsiteY66" fmla="*/ 1962634 h 4797723"/>
              <a:gd name="connsiteX67" fmla="*/ 321268 w 7516699"/>
              <a:gd name="connsiteY67" fmla="*/ 2023628 h 4797723"/>
              <a:gd name="connsiteX68" fmla="*/ 538922 w 7516699"/>
              <a:gd name="connsiteY68" fmla="*/ 2162680 h 4797723"/>
              <a:gd name="connsiteX69" fmla="*/ 478871 w 7516699"/>
              <a:gd name="connsiteY69" fmla="*/ 2312706 h 4797723"/>
              <a:gd name="connsiteX70" fmla="*/ 706270 w 7516699"/>
              <a:gd name="connsiteY70" fmla="*/ 2585803 h 4797723"/>
              <a:gd name="connsiteX0" fmla="*/ 706270 w 7516699"/>
              <a:gd name="connsiteY0" fmla="*/ 2585803 h 4797723"/>
              <a:gd name="connsiteX1" fmla="*/ 558688 w 7516699"/>
              <a:gd name="connsiteY1" fmla="*/ 2908356 h 4797723"/>
              <a:gd name="connsiteX2" fmla="*/ 1538411 w 7516699"/>
              <a:gd name="connsiteY2" fmla="*/ 3333143 h 4797723"/>
              <a:gd name="connsiteX3" fmla="*/ 1332155 w 7516699"/>
              <a:gd name="connsiteY3" fmla="*/ 3829418 h 4797723"/>
              <a:gd name="connsiteX4" fmla="*/ 1058996 w 7516699"/>
              <a:gd name="connsiteY4" fmla="*/ 4488703 h 4797723"/>
              <a:gd name="connsiteX5" fmla="*/ 1341288 w 7516699"/>
              <a:gd name="connsiteY5" fmla="*/ 4379410 h 4797723"/>
              <a:gd name="connsiteX6" fmla="*/ 1579557 w 7516699"/>
              <a:gd name="connsiteY6" fmla="*/ 4098229 h 4797723"/>
              <a:gd name="connsiteX7" fmla="*/ 1660021 w 7516699"/>
              <a:gd name="connsiteY7" fmla="*/ 4109333 h 4797723"/>
              <a:gd name="connsiteX8" fmla="*/ 1640138 w 7516699"/>
              <a:gd name="connsiteY8" fmla="*/ 4181888 h 4797723"/>
              <a:gd name="connsiteX9" fmla="*/ 1857276 w 7516699"/>
              <a:gd name="connsiteY9" fmla="*/ 4263720 h 4797723"/>
              <a:gd name="connsiteX10" fmla="*/ 2055747 w 7516699"/>
              <a:gd name="connsiteY10" fmla="*/ 4375591 h 4797723"/>
              <a:gd name="connsiteX11" fmla="*/ 2061279 w 7516699"/>
              <a:gd name="connsiteY11" fmla="*/ 4223535 h 4797723"/>
              <a:gd name="connsiteX12" fmla="*/ 2095040 w 7516699"/>
              <a:gd name="connsiteY12" fmla="*/ 4042819 h 4797723"/>
              <a:gd name="connsiteX13" fmla="*/ 2203527 w 7516699"/>
              <a:gd name="connsiteY13" fmla="*/ 3525522 h 4797723"/>
              <a:gd name="connsiteX14" fmla="*/ 3075029 w 7516699"/>
              <a:gd name="connsiteY14" fmla="*/ 4243395 h 4797723"/>
              <a:gd name="connsiteX15" fmla="*/ 3362859 w 7516699"/>
              <a:gd name="connsiteY15" fmla="*/ 4384687 h 4797723"/>
              <a:gd name="connsiteX16" fmla="*/ 3556794 w 7516699"/>
              <a:gd name="connsiteY16" fmla="*/ 4415868 h 4797723"/>
              <a:gd name="connsiteX17" fmla="*/ 3844608 w 7516699"/>
              <a:gd name="connsiteY17" fmla="*/ 4456308 h 4797723"/>
              <a:gd name="connsiteX18" fmla="*/ 4072214 w 7516699"/>
              <a:gd name="connsiteY18" fmla="*/ 4515190 h 4797723"/>
              <a:gd name="connsiteX19" fmla="*/ 4155652 w 7516699"/>
              <a:gd name="connsiteY19" fmla="*/ 4427347 h 4797723"/>
              <a:gd name="connsiteX20" fmla="*/ 4152915 w 7516699"/>
              <a:gd name="connsiteY20" fmla="*/ 4049368 h 4797723"/>
              <a:gd name="connsiteX21" fmla="*/ 4160024 w 7516699"/>
              <a:gd name="connsiteY21" fmla="*/ 3754996 h 4797723"/>
              <a:gd name="connsiteX22" fmla="*/ 4212683 w 7516699"/>
              <a:gd name="connsiteY22" fmla="*/ 3705604 h 4797723"/>
              <a:gd name="connsiteX23" fmla="*/ 4715546 w 7516699"/>
              <a:gd name="connsiteY23" fmla="*/ 4093340 h 4797723"/>
              <a:gd name="connsiteX24" fmla="*/ 4757706 w 7516699"/>
              <a:gd name="connsiteY24" fmla="*/ 4088581 h 4797723"/>
              <a:gd name="connsiteX25" fmla="*/ 5056752 w 7516699"/>
              <a:gd name="connsiteY25" fmla="*/ 4333873 h 4797723"/>
              <a:gd name="connsiteX26" fmla="*/ 5516628 w 7516699"/>
              <a:gd name="connsiteY26" fmla="*/ 4699537 h 4797723"/>
              <a:gd name="connsiteX27" fmla="*/ 5588723 w 7516699"/>
              <a:gd name="connsiteY27" fmla="*/ 4797723 h 4797723"/>
              <a:gd name="connsiteX28" fmla="*/ 5586181 w 7516699"/>
              <a:gd name="connsiteY28" fmla="*/ 4516511 h 4797723"/>
              <a:gd name="connsiteX29" fmla="*/ 5476194 w 7516699"/>
              <a:gd name="connsiteY29" fmla="*/ 4187526 h 4797723"/>
              <a:gd name="connsiteX30" fmla="*/ 5721849 w 7516699"/>
              <a:gd name="connsiteY30" fmla="*/ 4116632 h 4797723"/>
              <a:gd name="connsiteX31" fmla="*/ 6009582 w 7516699"/>
              <a:gd name="connsiteY31" fmla="*/ 4024376 h 4797723"/>
              <a:gd name="connsiteX32" fmla="*/ 6014684 w 7516699"/>
              <a:gd name="connsiteY32" fmla="*/ 3826972 h 4797723"/>
              <a:gd name="connsiteX33" fmla="*/ 6251743 w 7516699"/>
              <a:gd name="connsiteY33" fmla="*/ 3819767 h 4797723"/>
              <a:gd name="connsiteX34" fmla="*/ 6257807 w 7516699"/>
              <a:gd name="connsiteY34" fmla="*/ 3772379 h 4797723"/>
              <a:gd name="connsiteX35" fmla="*/ 6066584 w 7516699"/>
              <a:gd name="connsiteY35" fmla="*/ 3742721 h 4797723"/>
              <a:gd name="connsiteX36" fmla="*/ 6080969 w 7516699"/>
              <a:gd name="connsiteY36" fmla="*/ 3633473 h 4797723"/>
              <a:gd name="connsiteX37" fmla="*/ 6156153 w 7516699"/>
              <a:gd name="connsiteY37" fmla="*/ 3651715 h 4797723"/>
              <a:gd name="connsiteX38" fmla="*/ 6181092 w 7516699"/>
              <a:gd name="connsiteY38" fmla="*/ 3572997 h 4797723"/>
              <a:gd name="connsiteX39" fmla="*/ 6227951 w 7516699"/>
              <a:gd name="connsiteY39" fmla="*/ 3589663 h 4797723"/>
              <a:gd name="connsiteX40" fmla="*/ 6443669 w 7516699"/>
              <a:gd name="connsiteY40" fmla="*/ 4068921 h 4797723"/>
              <a:gd name="connsiteX41" fmla="*/ 6294941 w 7516699"/>
              <a:gd name="connsiteY41" fmla="*/ 3641809 h 4797723"/>
              <a:gd name="connsiteX42" fmla="*/ 6340770 w 7516699"/>
              <a:gd name="connsiteY42" fmla="*/ 3534834 h 4797723"/>
              <a:gd name="connsiteX43" fmla="*/ 6525165 w 7516699"/>
              <a:gd name="connsiteY43" fmla="*/ 3635120 h 4797723"/>
              <a:gd name="connsiteX44" fmla="*/ 6592728 w 7516699"/>
              <a:gd name="connsiteY44" fmla="*/ 3437990 h 4797723"/>
              <a:gd name="connsiteX45" fmla="*/ 6984705 w 7516699"/>
              <a:gd name="connsiteY45" fmla="*/ 3598517 h 4797723"/>
              <a:gd name="connsiteX46" fmla="*/ 7183898 w 7516699"/>
              <a:gd name="connsiteY46" fmla="*/ 3716423 h 4797723"/>
              <a:gd name="connsiteX47" fmla="*/ 7471196 w 7516699"/>
              <a:gd name="connsiteY47" fmla="*/ 3907073 h 4797723"/>
              <a:gd name="connsiteX48" fmla="*/ 7516699 w 7516699"/>
              <a:gd name="connsiteY48" fmla="*/ 3830436 h 4797723"/>
              <a:gd name="connsiteX49" fmla="*/ 6199820 w 7516699"/>
              <a:gd name="connsiteY49" fmla="*/ 2748192 h 4797723"/>
              <a:gd name="connsiteX50" fmla="*/ 4583523 w 7516699"/>
              <a:gd name="connsiteY50" fmla="*/ 1647038 h 4797723"/>
              <a:gd name="connsiteX51" fmla="*/ 3810095 w 7516699"/>
              <a:gd name="connsiteY51" fmla="*/ 1198184 h 4797723"/>
              <a:gd name="connsiteX52" fmla="*/ 3481330 w 7516699"/>
              <a:gd name="connsiteY52" fmla="*/ 753553 h 4797723"/>
              <a:gd name="connsiteX53" fmla="*/ 3006983 w 7516699"/>
              <a:gd name="connsiteY53" fmla="*/ 0 h 4797723"/>
              <a:gd name="connsiteX54" fmla="*/ 2481439 w 7516699"/>
              <a:gd name="connsiteY54" fmla="*/ 1178879 h 4797723"/>
              <a:gd name="connsiteX55" fmla="*/ 2196369 w 7516699"/>
              <a:gd name="connsiteY55" fmla="*/ 1192355 h 4797723"/>
              <a:gd name="connsiteX56" fmla="*/ 1855045 w 7516699"/>
              <a:gd name="connsiteY56" fmla="*/ 1248319 h 4797723"/>
              <a:gd name="connsiteX57" fmla="*/ 1342219 w 7516699"/>
              <a:gd name="connsiteY57" fmla="*/ 1302392 h 4797723"/>
              <a:gd name="connsiteX58" fmla="*/ 786083 w 7516699"/>
              <a:gd name="connsiteY58" fmla="*/ 1280720 h 4797723"/>
              <a:gd name="connsiteX59" fmla="*/ 609197 w 7516699"/>
              <a:gd name="connsiteY59" fmla="*/ 1533911 h 4797723"/>
              <a:gd name="connsiteX60" fmla="*/ 521549 w 7516699"/>
              <a:gd name="connsiteY60" fmla="*/ 1514528 h 4797723"/>
              <a:gd name="connsiteX61" fmla="*/ 469535 w 7516699"/>
              <a:gd name="connsiteY61" fmla="*/ 1629081 h 4797723"/>
              <a:gd name="connsiteX62" fmla="*/ 67689 w 7516699"/>
              <a:gd name="connsiteY62" fmla="*/ 1410897 h 4797723"/>
              <a:gd name="connsiteX63" fmla="*/ 80874 w 7516699"/>
              <a:gd name="connsiteY63" fmla="*/ 1659072 h 4797723"/>
              <a:gd name="connsiteX64" fmla="*/ 0 w 7516699"/>
              <a:gd name="connsiteY64" fmla="*/ 1756218 h 4797723"/>
              <a:gd name="connsiteX65" fmla="*/ 6684 w 7516699"/>
              <a:gd name="connsiteY65" fmla="*/ 1966340 h 4797723"/>
              <a:gd name="connsiteX66" fmla="*/ 88013 w 7516699"/>
              <a:gd name="connsiteY66" fmla="*/ 1962634 h 4797723"/>
              <a:gd name="connsiteX67" fmla="*/ 321268 w 7516699"/>
              <a:gd name="connsiteY67" fmla="*/ 2023628 h 4797723"/>
              <a:gd name="connsiteX68" fmla="*/ 538922 w 7516699"/>
              <a:gd name="connsiteY68" fmla="*/ 2162680 h 4797723"/>
              <a:gd name="connsiteX69" fmla="*/ 478871 w 7516699"/>
              <a:gd name="connsiteY69" fmla="*/ 2312706 h 4797723"/>
              <a:gd name="connsiteX70" fmla="*/ 706270 w 7516699"/>
              <a:gd name="connsiteY70" fmla="*/ 2585803 h 4797723"/>
              <a:gd name="connsiteX0" fmla="*/ 706270 w 7516699"/>
              <a:gd name="connsiteY0" fmla="*/ 2585803 h 4797723"/>
              <a:gd name="connsiteX1" fmla="*/ 558688 w 7516699"/>
              <a:gd name="connsiteY1" fmla="*/ 2908356 h 4797723"/>
              <a:gd name="connsiteX2" fmla="*/ 1538411 w 7516699"/>
              <a:gd name="connsiteY2" fmla="*/ 3333143 h 4797723"/>
              <a:gd name="connsiteX3" fmla="*/ 1332155 w 7516699"/>
              <a:gd name="connsiteY3" fmla="*/ 3829418 h 4797723"/>
              <a:gd name="connsiteX4" fmla="*/ 1058996 w 7516699"/>
              <a:gd name="connsiteY4" fmla="*/ 4488703 h 4797723"/>
              <a:gd name="connsiteX5" fmla="*/ 1341288 w 7516699"/>
              <a:gd name="connsiteY5" fmla="*/ 4379410 h 4797723"/>
              <a:gd name="connsiteX6" fmla="*/ 1579557 w 7516699"/>
              <a:gd name="connsiteY6" fmla="*/ 4098229 h 4797723"/>
              <a:gd name="connsiteX7" fmla="*/ 1660021 w 7516699"/>
              <a:gd name="connsiteY7" fmla="*/ 4109333 h 4797723"/>
              <a:gd name="connsiteX8" fmla="*/ 1640138 w 7516699"/>
              <a:gd name="connsiteY8" fmla="*/ 4181888 h 4797723"/>
              <a:gd name="connsiteX9" fmla="*/ 1857276 w 7516699"/>
              <a:gd name="connsiteY9" fmla="*/ 4263720 h 4797723"/>
              <a:gd name="connsiteX10" fmla="*/ 2055747 w 7516699"/>
              <a:gd name="connsiteY10" fmla="*/ 4375591 h 4797723"/>
              <a:gd name="connsiteX11" fmla="*/ 2061279 w 7516699"/>
              <a:gd name="connsiteY11" fmla="*/ 4223535 h 4797723"/>
              <a:gd name="connsiteX12" fmla="*/ 2095040 w 7516699"/>
              <a:gd name="connsiteY12" fmla="*/ 4042819 h 4797723"/>
              <a:gd name="connsiteX13" fmla="*/ 2203527 w 7516699"/>
              <a:gd name="connsiteY13" fmla="*/ 3525522 h 4797723"/>
              <a:gd name="connsiteX14" fmla="*/ 3075029 w 7516699"/>
              <a:gd name="connsiteY14" fmla="*/ 4243395 h 4797723"/>
              <a:gd name="connsiteX15" fmla="*/ 3362859 w 7516699"/>
              <a:gd name="connsiteY15" fmla="*/ 4384687 h 4797723"/>
              <a:gd name="connsiteX16" fmla="*/ 3556794 w 7516699"/>
              <a:gd name="connsiteY16" fmla="*/ 4415868 h 4797723"/>
              <a:gd name="connsiteX17" fmla="*/ 3844608 w 7516699"/>
              <a:gd name="connsiteY17" fmla="*/ 4456308 h 4797723"/>
              <a:gd name="connsiteX18" fmla="*/ 4072214 w 7516699"/>
              <a:gd name="connsiteY18" fmla="*/ 4515190 h 4797723"/>
              <a:gd name="connsiteX19" fmla="*/ 4155652 w 7516699"/>
              <a:gd name="connsiteY19" fmla="*/ 4427347 h 4797723"/>
              <a:gd name="connsiteX20" fmla="*/ 4152915 w 7516699"/>
              <a:gd name="connsiteY20" fmla="*/ 4049368 h 4797723"/>
              <a:gd name="connsiteX21" fmla="*/ 4160024 w 7516699"/>
              <a:gd name="connsiteY21" fmla="*/ 3754996 h 4797723"/>
              <a:gd name="connsiteX22" fmla="*/ 4212683 w 7516699"/>
              <a:gd name="connsiteY22" fmla="*/ 3705604 h 4797723"/>
              <a:gd name="connsiteX23" fmla="*/ 4715546 w 7516699"/>
              <a:gd name="connsiteY23" fmla="*/ 4093340 h 4797723"/>
              <a:gd name="connsiteX24" fmla="*/ 4757706 w 7516699"/>
              <a:gd name="connsiteY24" fmla="*/ 4088581 h 4797723"/>
              <a:gd name="connsiteX25" fmla="*/ 5056752 w 7516699"/>
              <a:gd name="connsiteY25" fmla="*/ 4333873 h 4797723"/>
              <a:gd name="connsiteX26" fmla="*/ 5516628 w 7516699"/>
              <a:gd name="connsiteY26" fmla="*/ 4699537 h 4797723"/>
              <a:gd name="connsiteX27" fmla="*/ 5588723 w 7516699"/>
              <a:gd name="connsiteY27" fmla="*/ 4797723 h 4797723"/>
              <a:gd name="connsiteX28" fmla="*/ 5586181 w 7516699"/>
              <a:gd name="connsiteY28" fmla="*/ 4516511 h 4797723"/>
              <a:gd name="connsiteX29" fmla="*/ 5476194 w 7516699"/>
              <a:gd name="connsiteY29" fmla="*/ 4187526 h 4797723"/>
              <a:gd name="connsiteX30" fmla="*/ 5721849 w 7516699"/>
              <a:gd name="connsiteY30" fmla="*/ 4116632 h 4797723"/>
              <a:gd name="connsiteX31" fmla="*/ 6009582 w 7516699"/>
              <a:gd name="connsiteY31" fmla="*/ 4024376 h 4797723"/>
              <a:gd name="connsiteX32" fmla="*/ 6014684 w 7516699"/>
              <a:gd name="connsiteY32" fmla="*/ 3826972 h 4797723"/>
              <a:gd name="connsiteX33" fmla="*/ 6251743 w 7516699"/>
              <a:gd name="connsiteY33" fmla="*/ 3819767 h 4797723"/>
              <a:gd name="connsiteX34" fmla="*/ 6257807 w 7516699"/>
              <a:gd name="connsiteY34" fmla="*/ 3772379 h 4797723"/>
              <a:gd name="connsiteX35" fmla="*/ 6066584 w 7516699"/>
              <a:gd name="connsiteY35" fmla="*/ 3742721 h 4797723"/>
              <a:gd name="connsiteX36" fmla="*/ 6080969 w 7516699"/>
              <a:gd name="connsiteY36" fmla="*/ 3633473 h 4797723"/>
              <a:gd name="connsiteX37" fmla="*/ 6156153 w 7516699"/>
              <a:gd name="connsiteY37" fmla="*/ 3651715 h 4797723"/>
              <a:gd name="connsiteX38" fmla="*/ 6181092 w 7516699"/>
              <a:gd name="connsiteY38" fmla="*/ 3572997 h 4797723"/>
              <a:gd name="connsiteX39" fmla="*/ 6227951 w 7516699"/>
              <a:gd name="connsiteY39" fmla="*/ 3589663 h 4797723"/>
              <a:gd name="connsiteX40" fmla="*/ 6443669 w 7516699"/>
              <a:gd name="connsiteY40" fmla="*/ 4068921 h 4797723"/>
              <a:gd name="connsiteX41" fmla="*/ 6294941 w 7516699"/>
              <a:gd name="connsiteY41" fmla="*/ 3641809 h 4797723"/>
              <a:gd name="connsiteX42" fmla="*/ 6340770 w 7516699"/>
              <a:gd name="connsiteY42" fmla="*/ 3534834 h 4797723"/>
              <a:gd name="connsiteX43" fmla="*/ 6525165 w 7516699"/>
              <a:gd name="connsiteY43" fmla="*/ 3635120 h 4797723"/>
              <a:gd name="connsiteX44" fmla="*/ 6592728 w 7516699"/>
              <a:gd name="connsiteY44" fmla="*/ 3437990 h 4797723"/>
              <a:gd name="connsiteX45" fmla="*/ 6984705 w 7516699"/>
              <a:gd name="connsiteY45" fmla="*/ 3598517 h 4797723"/>
              <a:gd name="connsiteX46" fmla="*/ 7183898 w 7516699"/>
              <a:gd name="connsiteY46" fmla="*/ 3716423 h 4797723"/>
              <a:gd name="connsiteX47" fmla="*/ 7471196 w 7516699"/>
              <a:gd name="connsiteY47" fmla="*/ 3907073 h 4797723"/>
              <a:gd name="connsiteX48" fmla="*/ 7516699 w 7516699"/>
              <a:gd name="connsiteY48" fmla="*/ 3830436 h 4797723"/>
              <a:gd name="connsiteX49" fmla="*/ 6199820 w 7516699"/>
              <a:gd name="connsiteY49" fmla="*/ 2748192 h 4797723"/>
              <a:gd name="connsiteX50" fmla="*/ 4583523 w 7516699"/>
              <a:gd name="connsiteY50" fmla="*/ 1647038 h 4797723"/>
              <a:gd name="connsiteX51" fmla="*/ 3810095 w 7516699"/>
              <a:gd name="connsiteY51" fmla="*/ 1198184 h 4797723"/>
              <a:gd name="connsiteX52" fmla="*/ 3481330 w 7516699"/>
              <a:gd name="connsiteY52" fmla="*/ 753553 h 4797723"/>
              <a:gd name="connsiteX53" fmla="*/ 3006983 w 7516699"/>
              <a:gd name="connsiteY53" fmla="*/ 0 h 4797723"/>
              <a:gd name="connsiteX54" fmla="*/ 2481439 w 7516699"/>
              <a:gd name="connsiteY54" fmla="*/ 1178879 h 4797723"/>
              <a:gd name="connsiteX55" fmla="*/ 2196369 w 7516699"/>
              <a:gd name="connsiteY55" fmla="*/ 1192355 h 4797723"/>
              <a:gd name="connsiteX56" fmla="*/ 1855045 w 7516699"/>
              <a:gd name="connsiteY56" fmla="*/ 1248319 h 4797723"/>
              <a:gd name="connsiteX57" fmla="*/ 1342219 w 7516699"/>
              <a:gd name="connsiteY57" fmla="*/ 1302392 h 4797723"/>
              <a:gd name="connsiteX58" fmla="*/ 786083 w 7516699"/>
              <a:gd name="connsiteY58" fmla="*/ 1280720 h 4797723"/>
              <a:gd name="connsiteX59" fmla="*/ 609197 w 7516699"/>
              <a:gd name="connsiteY59" fmla="*/ 1533911 h 4797723"/>
              <a:gd name="connsiteX60" fmla="*/ 521549 w 7516699"/>
              <a:gd name="connsiteY60" fmla="*/ 1514528 h 4797723"/>
              <a:gd name="connsiteX61" fmla="*/ 469535 w 7516699"/>
              <a:gd name="connsiteY61" fmla="*/ 1629081 h 4797723"/>
              <a:gd name="connsiteX62" fmla="*/ 67689 w 7516699"/>
              <a:gd name="connsiteY62" fmla="*/ 1410897 h 4797723"/>
              <a:gd name="connsiteX63" fmla="*/ 80874 w 7516699"/>
              <a:gd name="connsiteY63" fmla="*/ 1659072 h 4797723"/>
              <a:gd name="connsiteX64" fmla="*/ 0 w 7516699"/>
              <a:gd name="connsiteY64" fmla="*/ 1756218 h 4797723"/>
              <a:gd name="connsiteX65" fmla="*/ 6684 w 7516699"/>
              <a:gd name="connsiteY65" fmla="*/ 1966340 h 4797723"/>
              <a:gd name="connsiteX66" fmla="*/ 88013 w 7516699"/>
              <a:gd name="connsiteY66" fmla="*/ 1962634 h 4797723"/>
              <a:gd name="connsiteX67" fmla="*/ 321268 w 7516699"/>
              <a:gd name="connsiteY67" fmla="*/ 2023628 h 4797723"/>
              <a:gd name="connsiteX68" fmla="*/ 538922 w 7516699"/>
              <a:gd name="connsiteY68" fmla="*/ 2162680 h 4797723"/>
              <a:gd name="connsiteX69" fmla="*/ 478871 w 7516699"/>
              <a:gd name="connsiteY69" fmla="*/ 2312706 h 4797723"/>
              <a:gd name="connsiteX70" fmla="*/ 706270 w 7516699"/>
              <a:gd name="connsiteY70" fmla="*/ 2585803 h 4797723"/>
              <a:gd name="connsiteX0" fmla="*/ 706270 w 7516699"/>
              <a:gd name="connsiteY0" fmla="*/ 2585803 h 4797723"/>
              <a:gd name="connsiteX1" fmla="*/ 558688 w 7516699"/>
              <a:gd name="connsiteY1" fmla="*/ 2908356 h 4797723"/>
              <a:gd name="connsiteX2" fmla="*/ 1538411 w 7516699"/>
              <a:gd name="connsiteY2" fmla="*/ 3333143 h 4797723"/>
              <a:gd name="connsiteX3" fmla="*/ 1332155 w 7516699"/>
              <a:gd name="connsiteY3" fmla="*/ 3829418 h 4797723"/>
              <a:gd name="connsiteX4" fmla="*/ 1058996 w 7516699"/>
              <a:gd name="connsiteY4" fmla="*/ 4488703 h 4797723"/>
              <a:gd name="connsiteX5" fmla="*/ 1341288 w 7516699"/>
              <a:gd name="connsiteY5" fmla="*/ 4379410 h 4797723"/>
              <a:gd name="connsiteX6" fmla="*/ 1579557 w 7516699"/>
              <a:gd name="connsiteY6" fmla="*/ 4098229 h 4797723"/>
              <a:gd name="connsiteX7" fmla="*/ 1660021 w 7516699"/>
              <a:gd name="connsiteY7" fmla="*/ 4109333 h 4797723"/>
              <a:gd name="connsiteX8" fmla="*/ 1640138 w 7516699"/>
              <a:gd name="connsiteY8" fmla="*/ 4181888 h 4797723"/>
              <a:gd name="connsiteX9" fmla="*/ 1857276 w 7516699"/>
              <a:gd name="connsiteY9" fmla="*/ 4263720 h 4797723"/>
              <a:gd name="connsiteX10" fmla="*/ 2055747 w 7516699"/>
              <a:gd name="connsiteY10" fmla="*/ 4375591 h 4797723"/>
              <a:gd name="connsiteX11" fmla="*/ 2061279 w 7516699"/>
              <a:gd name="connsiteY11" fmla="*/ 4223535 h 4797723"/>
              <a:gd name="connsiteX12" fmla="*/ 2095040 w 7516699"/>
              <a:gd name="connsiteY12" fmla="*/ 4042819 h 4797723"/>
              <a:gd name="connsiteX13" fmla="*/ 2203527 w 7516699"/>
              <a:gd name="connsiteY13" fmla="*/ 3525522 h 4797723"/>
              <a:gd name="connsiteX14" fmla="*/ 3075029 w 7516699"/>
              <a:gd name="connsiteY14" fmla="*/ 4243395 h 4797723"/>
              <a:gd name="connsiteX15" fmla="*/ 3362859 w 7516699"/>
              <a:gd name="connsiteY15" fmla="*/ 4384687 h 4797723"/>
              <a:gd name="connsiteX16" fmla="*/ 3556794 w 7516699"/>
              <a:gd name="connsiteY16" fmla="*/ 4415868 h 4797723"/>
              <a:gd name="connsiteX17" fmla="*/ 3844608 w 7516699"/>
              <a:gd name="connsiteY17" fmla="*/ 4456308 h 4797723"/>
              <a:gd name="connsiteX18" fmla="*/ 4072214 w 7516699"/>
              <a:gd name="connsiteY18" fmla="*/ 4515190 h 4797723"/>
              <a:gd name="connsiteX19" fmla="*/ 4155652 w 7516699"/>
              <a:gd name="connsiteY19" fmla="*/ 4427347 h 4797723"/>
              <a:gd name="connsiteX20" fmla="*/ 4152915 w 7516699"/>
              <a:gd name="connsiteY20" fmla="*/ 4049368 h 4797723"/>
              <a:gd name="connsiteX21" fmla="*/ 4160024 w 7516699"/>
              <a:gd name="connsiteY21" fmla="*/ 3754996 h 4797723"/>
              <a:gd name="connsiteX22" fmla="*/ 4212683 w 7516699"/>
              <a:gd name="connsiteY22" fmla="*/ 3705604 h 4797723"/>
              <a:gd name="connsiteX23" fmla="*/ 4715546 w 7516699"/>
              <a:gd name="connsiteY23" fmla="*/ 4093340 h 4797723"/>
              <a:gd name="connsiteX24" fmla="*/ 4757706 w 7516699"/>
              <a:gd name="connsiteY24" fmla="*/ 4088581 h 4797723"/>
              <a:gd name="connsiteX25" fmla="*/ 5056752 w 7516699"/>
              <a:gd name="connsiteY25" fmla="*/ 4333873 h 4797723"/>
              <a:gd name="connsiteX26" fmla="*/ 5516628 w 7516699"/>
              <a:gd name="connsiteY26" fmla="*/ 4699537 h 4797723"/>
              <a:gd name="connsiteX27" fmla="*/ 5588723 w 7516699"/>
              <a:gd name="connsiteY27" fmla="*/ 4797723 h 4797723"/>
              <a:gd name="connsiteX28" fmla="*/ 5586181 w 7516699"/>
              <a:gd name="connsiteY28" fmla="*/ 4516511 h 4797723"/>
              <a:gd name="connsiteX29" fmla="*/ 5476194 w 7516699"/>
              <a:gd name="connsiteY29" fmla="*/ 4187526 h 4797723"/>
              <a:gd name="connsiteX30" fmla="*/ 5721849 w 7516699"/>
              <a:gd name="connsiteY30" fmla="*/ 4116632 h 4797723"/>
              <a:gd name="connsiteX31" fmla="*/ 6009582 w 7516699"/>
              <a:gd name="connsiteY31" fmla="*/ 4024376 h 4797723"/>
              <a:gd name="connsiteX32" fmla="*/ 6014684 w 7516699"/>
              <a:gd name="connsiteY32" fmla="*/ 3826972 h 4797723"/>
              <a:gd name="connsiteX33" fmla="*/ 6251743 w 7516699"/>
              <a:gd name="connsiteY33" fmla="*/ 3819767 h 4797723"/>
              <a:gd name="connsiteX34" fmla="*/ 6257807 w 7516699"/>
              <a:gd name="connsiteY34" fmla="*/ 3772379 h 4797723"/>
              <a:gd name="connsiteX35" fmla="*/ 6066584 w 7516699"/>
              <a:gd name="connsiteY35" fmla="*/ 3742721 h 4797723"/>
              <a:gd name="connsiteX36" fmla="*/ 6080969 w 7516699"/>
              <a:gd name="connsiteY36" fmla="*/ 3633473 h 4797723"/>
              <a:gd name="connsiteX37" fmla="*/ 6156153 w 7516699"/>
              <a:gd name="connsiteY37" fmla="*/ 3651715 h 4797723"/>
              <a:gd name="connsiteX38" fmla="*/ 6181092 w 7516699"/>
              <a:gd name="connsiteY38" fmla="*/ 3572997 h 4797723"/>
              <a:gd name="connsiteX39" fmla="*/ 6227951 w 7516699"/>
              <a:gd name="connsiteY39" fmla="*/ 3589663 h 4797723"/>
              <a:gd name="connsiteX40" fmla="*/ 6443669 w 7516699"/>
              <a:gd name="connsiteY40" fmla="*/ 4068921 h 4797723"/>
              <a:gd name="connsiteX41" fmla="*/ 6294941 w 7516699"/>
              <a:gd name="connsiteY41" fmla="*/ 3641809 h 4797723"/>
              <a:gd name="connsiteX42" fmla="*/ 6340770 w 7516699"/>
              <a:gd name="connsiteY42" fmla="*/ 3534834 h 4797723"/>
              <a:gd name="connsiteX43" fmla="*/ 6525165 w 7516699"/>
              <a:gd name="connsiteY43" fmla="*/ 3635120 h 4797723"/>
              <a:gd name="connsiteX44" fmla="*/ 6592728 w 7516699"/>
              <a:gd name="connsiteY44" fmla="*/ 3437990 h 4797723"/>
              <a:gd name="connsiteX45" fmla="*/ 6984705 w 7516699"/>
              <a:gd name="connsiteY45" fmla="*/ 3598517 h 4797723"/>
              <a:gd name="connsiteX46" fmla="*/ 7183898 w 7516699"/>
              <a:gd name="connsiteY46" fmla="*/ 3716423 h 4797723"/>
              <a:gd name="connsiteX47" fmla="*/ 7471196 w 7516699"/>
              <a:gd name="connsiteY47" fmla="*/ 3907073 h 4797723"/>
              <a:gd name="connsiteX48" fmla="*/ 7516699 w 7516699"/>
              <a:gd name="connsiteY48" fmla="*/ 3830436 h 4797723"/>
              <a:gd name="connsiteX49" fmla="*/ 6199820 w 7516699"/>
              <a:gd name="connsiteY49" fmla="*/ 2748192 h 4797723"/>
              <a:gd name="connsiteX50" fmla="*/ 4583523 w 7516699"/>
              <a:gd name="connsiteY50" fmla="*/ 1647038 h 4797723"/>
              <a:gd name="connsiteX51" fmla="*/ 3810095 w 7516699"/>
              <a:gd name="connsiteY51" fmla="*/ 1198184 h 4797723"/>
              <a:gd name="connsiteX52" fmla="*/ 3481330 w 7516699"/>
              <a:gd name="connsiteY52" fmla="*/ 753553 h 4797723"/>
              <a:gd name="connsiteX53" fmla="*/ 3006983 w 7516699"/>
              <a:gd name="connsiteY53" fmla="*/ 0 h 4797723"/>
              <a:gd name="connsiteX54" fmla="*/ 2481439 w 7516699"/>
              <a:gd name="connsiteY54" fmla="*/ 1178879 h 4797723"/>
              <a:gd name="connsiteX55" fmla="*/ 2196369 w 7516699"/>
              <a:gd name="connsiteY55" fmla="*/ 1192355 h 4797723"/>
              <a:gd name="connsiteX56" fmla="*/ 1855045 w 7516699"/>
              <a:gd name="connsiteY56" fmla="*/ 1248319 h 4797723"/>
              <a:gd name="connsiteX57" fmla="*/ 1342219 w 7516699"/>
              <a:gd name="connsiteY57" fmla="*/ 1302392 h 4797723"/>
              <a:gd name="connsiteX58" fmla="*/ 786083 w 7516699"/>
              <a:gd name="connsiteY58" fmla="*/ 1280720 h 4797723"/>
              <a:gd name="connsiteX59" fmla="*/ 609197 w 7516699"/>
              <a:gd name="connsiteY59" fmla="*/ 1533911 h 4797723"/>
              <a:gd name="connsiteX60" fmla="*/ 521549 w 7516699"/>
              <a:gd name="connsiteY60" fmla="*/ 1514528 h 4797723"/>
              <a:gd name="connsiteX61" fmla="*/ 469535 w 7516699"/>
              <a:gd name="connsiteY61" fmla="*/ 1629081 h 4797723"/>
              <a:gd name="connsiteX62" fmla="*/ 67689 w 7516699"/>
              <a:gd name="connsiteY62" fmla="*/ 1410897 h 4797723"/>
              <a:gd name="connsiteX63" fmla="*/ 80874 w 7516699"/>
              <a:gd name="connsiteY63" fmla="*/ 1659072 h 4797723"/>
              <a:gd name="connsiteX64" fmla="*/ 0 w 7516699"/>
              <a:gd name="connsiteY64" fmla="*/ 1756218 h 4797723"/>
              <a:gd name="connsiteX65" fmla="*/ 6684 w 7516699"/>
              <a:gd name="connsiteY65" fmla="*/ 1966340 h 4797723"/>
              <a:gd name="connsiteX66" fmla="*/ 88013 w 7516699"/>
              <a:gd name="connsiteY66" fmla="*/ 1962634 h 4797723"/>
              <a:gd name="connsiteX67" fmla="*/ 321268 w 7516699"/>
              <a:gd name="connsiteY67" fmla="*/ 2023628 h 4797723"/>
              <a:gd name="connsiteX68" fmla="*/ 538922 w 7516699"/>
              <a:gd name="connsiteY68" fmla="*/ 2162680 h 4797723"/>
              <a:gd name="connsiteX69" fmla="*/ 478871 w 7516699"/>
              <a:gd name="connsiteY69" fmla="*/ 2312706 h 4797723"/>
              <a:gd name="connsiteX70" fmla="*/ 706270 w 7516699"/>
              <a:gd name="connsiteY70" fmla="*/ 2585803 h 4797723"/>
              <a:gd name="connsiteX0" fmla="*/ 706270 w 7516699"/>
              <a:gd name="connsiteY0" fmla="*/ 2585803 h 4797723"/>
              <a:gd name="connsiteX1" fmla="*/ 558688 w 7516699"/>
              <a:gd name="connsiteY1" fmla="*/ 2908356 h 4797723"/>
              <a:gd name="connsiteX2" fmla="*/ 1538411 w 7516699"/>
              <a:gd name="connsiteY2" fmla="*/ 3333143 h 4797723"/>
              <a:gd name="connsiteX3" fmla="*/ 1332155 w 7516699"/>
              <a:gd name="connsiteY3" fmla="*/ 3829418 h 4797723"/>
              <a:gd name="connsiteX4" fmla="*/ 1058996 w 7516699"/>
              <a:gd name="connsiteY4" fmla="*/ 4488703 h 4797723"/>
              <a:gd name="connsiteX5" fmla="*/ 1341288 w 7516699"/>
              <a:gd name="connsiteY5" fmla="*/ 4379410 h 4797723"/>
              <a:gd name="connsiteX6" fmla="*/ 1579557 w 7516699"/>
              <a:gd name="connsiteY6" fmla="*/ 4098229 h 4797723"/>
              <a:gd name="connsiteX7" fmla="*/ 1660021 w 7516699"/>
              <a:gd name="connsiteY7" fmla="*/ 4109333 h 4797723"/>
              <a:gd name="connsiteX8" fmla="*/ 1640138 w 7516699"/>
              <a:gd name="connsiteY8" fmla="*/ 4181888 h 4797723"/>
              <a:gd name="connsiteX9" fmla="*/ 1857276 w 7516699"/>
              <a:gd name="connsiteY9" fmla="*/ 4263720 h 4797723"/>
              <a:gd name="connsiteX10" fmla="*/ 2055747 w 7516699"/>
              <a:gd name="connsiteY10" fmla="*/ 4375591 h 4797723"/>
              <a:gd name="connsiteX11" fmla="*/ 2061279 w 7516699"/>
              <a:gd name="connsiteY11" fmla="*/ 4223535 h 4797723"/>
              <a:gd name="connsiteX12" fmla="*/ 2095040 w 7516699"/>
              <a:gd name="connsiteY12" fmla="*/ 4042819 h 4797723"/>
              <a:gd name="connsiteX13" fmla="*/ 2203527 w 7516699"/>
              <a:gd name="connsiteY13" fmla="*/ 3525522 h 4797723"/>
              <a:gd name="connsiteX14" fmla="*/ 3075029 w 7516699"/>
              <a:gd name="connsiteY14" fmla="*/ 4243395 h 4797723"/>
              <a:gd name="connsiteX15" fmla="*/ 3362859 w 7516699"/>
              <a:gd name="connsiteY15" fmla="*/ 4384687 h 4797723"/>
              <a:gd name="connsiteX16" fmla="*/ 3556794 w 7516699"/>
              <a:gd name="connsiteY16" fmla="*/ 4415868 h 4797723"/>
              <a:gd name="connsiteX17" fmla="*/ 3844608 w 7516699"/>
              <a:gd name="connsiteY17" fmla="*/ 4456308 h 4797723"/>
              <a:gd name="connsiteX18" fmla="*/ 4072214 w 7516699"/>
              <a:gd name="connsiteY18" fmla="*/ 4515190 h 4797723"/>
              <a:gd name="connsiteX19" fmla="*/ 4155652 w 7516699"/>
              <a:gd name="connsiteY19" fmla="*/ 4427347 h 4797723"/>
              <a:gd name="connsiteX20" fmla="*/ 4152915 w 7516699"/>
              <a:gd name="connsiteY20" fmla="*/ 4049368 h 4797723"/>
              <a:gd name="connsiteX21" fmla="*/ 4160024 w 7516699"/>
              <a:gd name="connsiteY21" fmla="*/ 3754996 h 4797723"/>
              <a:gd name="connsiteX22" fmla="*/ 4212683 w 7516699"/>
              <a:gd name="connsiteY22" fmla="*/ 3705604 h 4797723"/>
              <a:gd name="connsiteX23" fmla="*/ 4715546 w 7516699"/>
              <a:gd name="connsiteY23" fmla="*/ 4093340 h 4797723"/>
              <a:gd name="connsiteX24" fmla="*/ 4757706 w 7516699"/>
              <a:gd name="connsiteY24" fmla="*/ 4088581 h 4797723"/>
              <a:gd name="connsiteX25" fmla="*/ 5056752 w 7516699"/>
              <a:gd name="connsiteY25" fmla="*/ 4333873 h 4797723"/>
              <a:gd name="connsiteX26" fmla="*/ 5516628 w 7516699"/>
              <a:gd name="connsiteY26" fmla="*/ 4699537 h 4797723"/>
              <a:gd name="connsiteX27" fmla="*/ 5588723 w 7516699"/>
              <a:gd name="connsiteY27" fmla="*/ 4797723 h 4797723"/>
              <a:gd name="connsiteX28" fmla="*/ 5586181 w 7516699"/>
              <a:gd name="connsiteY28" fmla="*/ 4516511 h 4797723"/>
              <a:gd name="connsiteX29" fmla="*/ 5476194 w 7516699"/>
              <a:gd name="connsiteY29" fmla="*/ 4187526 h 4797723"/>
              <a:gd name="connsiteX30" fmla="*/ 5721849 w 7516699"/>
              <a:gd name="connsiteY30" fmla="*/ 4116632 h 4797723"/>
              <a:gd name="connsiteX31" fmla="*/ 6009582 w 7516699"/>
              <a:gd name="connsiteY31" fmla="*/ 4024376 h 4797723"/>
              <a:gd name="connsiteX32" fmla="*/ 6014684 w 7516699"/>
              <a:gd name="connsiteY32" fmla="*/ 3826972 h 4797723"/>
              <a:gd name="connsiteX33" fmla="*/ 6251743 w 7516699"/>
              <a:gd name="connsiteY33" fmla="*/ 3819767 h 4797723"/>
              <a:gd name="connsiteX34" fmla="*/ 6257807 w 7516699"/>
              <a:gd name="connsiteY34" fmla="*/ 3772379 h 4797723"/>
              <a:gd name="connsiteX35" fmla="*/ 6066584 w 7516699"/>
              <a:gd name="connsiteY35" fmla="*/ 3742721 h 4797723"/>
              <a:gd name="connsiteX36" fmla="*/ 6080969 w 7516699"/>
              <a:gd name="connsiteY36" fmla="*/ 3633473 h 4797723"/>
              <a:gd name="connsiteX37" fmla="*/ 6156153 w 7516699"/>
              <a:gd name="connsiteY37" fmla="*/ 3651715 h 4797723"/>
              <a:gd name="connsiteX38" fmla="*/ 6181092 w 7516699"/>
              <a:gd name="connsiteY38" fmla="*/ 3572997 h 4797723"/>
              <a:gd name="connsiteX39" fmla="*/ 6227951 w 7516699"/>
              <a:gd name="connsiteY39" fmla="*/ 3589663 h 4797723"/>
              <a:gd name="connsiteX40" fmla="*/ 6443669 w 7516699"/>
              <a:gd name="connsiteY40" fmla="*/ 4068921 h 4797723"/>
              <a:gd name="connsiteX41" fmla="*/ 6294941 w 7516699"/>
              <a:gd name="connsiteY41" fmla="*/ 3641809 h 4797723"/>
              <a:gd name="connsiteX42" fmla="*/ 6340770 w 7516699"/>
              <a:gd name="connsiteY42" fmla="*/ 3534834 h 4797723"/>
              <a:gd name="connsiteX43" fmla="*/ 6525165 w 7516699"/>
              <a:gd name="connsiteY43" fmla="*/ 3635120 h 4797723"/>
              <a:gd name="connsiteX44" fmla="*/ 6592728 w 7516699"/>
              <a:gd name="connsiteY44" fmla="*/ 3437990 h 4797723"/>
              <a:gd name="connsiteX45" fmla="*/ 6984705 w 7516699"/>
              <a:gd name="connsiteY45" fmla="*/ 3598517 h 4797723"/>
              <a:gd name="connsiteX46" fmla="*/ 7183898 w 7516699"/>
              <a:gd name="connsiteY46" fmla="*/ 3716423 h 4797723"/>
              <a:gd name="connsiteX47" fmla="*/ 7471196 w 7516699"/>
              <a:gd name="connsiteY47" fmla="*/ 3907073 h 4797723"/>
              <a:gd name="connsiteX48" fmla="*/ 7516699 w 7516699"/>
              <a:gd name="connsiteY48" fmla="*/ 3830436 h 4797723"/>
              <a:gd name="connsiteX49" fmla="*/ 6199820 w 7516699"/>
              <a:gd name="connsiteY49" fmla="*/ 2748192 h 4797723"/>
              <a:gd name="connsiteX50" fmla="*/ 4583523 w 7516699"/>
              <a:gd name="connsiteY50" fmla="*/ 1647038 h 4797723"/>
              <a:gd name="connsiteX51" fmla="*/ 3810095 w 7516699"/>
              <a:gd name="connsiteY51" fmla="*/ 1198184 h 4797723"/>
              <a:gd name="connsiteX52" fmla="*/ 3481330 w 7516699"/>
              <a:gd name="connsiteY52" fmla="*/ 753553 h 4797723"/>
              <a:gd name="connsiteX53" fmla="*/ 3006983 w 7516699"/>
              <a:gd name="connsiteY53" fmla="*/ 0 h 4797723"/>
              <a:gd name="connsiteX54" fmla="*/ 2481439 w 7516699"/>
              <a:gd name="connsiteY54" fmla="*/ 1178879 h 4797723"/>
              <a:gd name="connsiteX55" fmla="*/ 2196369 w 7516699"/>
              <a:gd name="connsiteY55" fmla="*/ 1192355 h 4797723"/>
              <a:gd name="connsiteX56" fmla="*/ 1855045 w 7516699"/>
              <a:gd name="connsiteY56" fmla="*/ 1248319 h 4797723"/>
              <a:gd name="connsiteX57" fmla="*/ 1342219 w 7516699"/>
              <a:gd name="connsiteY57" fmla="*/ 1302392 h 4797723"/>
              <a:gd name="connsiteX58" fmla="*/ 786083 w 7516699"/>
              <a:gd name="connsiteY58" fmla="*/ 1280720 h 4797723"/>
              <a:gd name="connsiteX59" fmla="*/ 609197 w 7516699"/>
              <a:gd name="connsiteY59" fmla="*/ 1533911 h 4797723"/>
              <a:gd name="connsiteX60" fmla="*/ 521549 w 7516699"/>
              <a:gd name="connsiteY60" fmla="*/ 1514528 h 4797723"/>
              <a:gd name="connsiteX61" fmla="*/ 469535 w 7516699"/>
              <a:gd name="connsiteY61" fmla="*/ 1629081 h 4797723"/>
              <a:gd name="connsiteX62" fmla="*/ 67689 w 7516699"/>
              <a:gd name="connsiteY62" fmla="*/ 1410897 h 4797723"/>
              <a:gd name="connsiteX63" fmla="*/ 80874 w 7516699"/>
              <a:gd name="connsiteY63" fmla="*/ 1659072 h 4797723"/>
              <a:gd name="connsiteX64" fmla="*/ 0 w 7516699"/>
              <a:gd name="connsiteY64" fmla="*/ 1756218 h 4797723"/>
              <a:gd name="connsiteX65" fmla="*/ 6684 w 7516699"/>
              <a:gd name="connsiteY65" fmla="*/ 1966340 h 4797723"/>
              <a:gd name="connsiteX66" fmla="*/ 88013 w 7516699"/>
              <a:gd name="connsiteY66" fmla="*/ 1962634 h 4797723"/>
              <a:gd name="connsiteX67" fmla="*/ 321268 w 7516699"/>
              <a:gd name="connsiteY67" fmla="*/ 2023628 h 4797723"/>
              <a:gd name="connsiteX68" fmla="*/ 538922 w 7516699"/>
              <a:gd name="connsiteY68" fmla="*/ 2162680 h 4797723"/>
              <a:gd name="connsiteX69" fmla="*/ 478871 w 7516699"/>
              <a:gd name="connsiteY69" fmla="*/ 2312706 h 4797723"/>
              <a:gd name="connsiteX70" fmla="*/ 706270 w 7516699"/>
              <a:gd name="connsiteY70" fmla="*/ 2585803 h 4797723"/>
              <a:gd name="connsiteX0" fmla="*/ 706270 w 7516699"/>
              <a:gd name="connsiteY0" fmla="*/ 2585803 h 4797723"/>
              <a:gd name="connsiteX1" fmla="*/ 558688 w 7516699"/>
              <a:gd name="connsiteY1" fmla="*/ 2908356 h 4797723"/>
              <a:gd name="connsiteX2" fmla="*/ 1538411 w 7516699"/>
              <a:gd name="connsiteY2" fmla="*/ 3333143 h 4797723"/>
              <a:gd name="connsiteX3" fmla="*/ 1332155 w 7516699"/>
              <a:gd name="connsiteY3" fmla="*/ 3829418 h 4797723"/>
              <a:gd name="connsiteX4" fmla="*/ 1058996 w 7516699"/>
              <a:gd name="connsiteY4" fmla="*/ 4488703 h 4797723"/>
              <a:gd name="connsiteX5" fmla="*/ 1341288 w 7516699"/>
              <a:gd name="connsiteY5" fmla="*/ 4379410 h 4797723"/>
              <a:gd name="connsiteX6" fmla="*/ 1579557 w 7516699"/>
              <a:gd name="connsiteY6" fmla="*/ 4098229 h 4797723"/>
              <a:gd name="connsiteX7" fmla="*/ 1660021 w 7516699"/>
              <a:gd name="connsiteY7" fmla="*/ 4109333 h 4797723"/>
              <a:gd name="connsiteX8" fmla="*/ 1640138 w 7516699"/>
              <a:gd name="connsiteY8" fmla="*/ 4181888 h 4797723"/>
              <a:gd name="connsiteX9" fmla="*/ 1857276 w 7516699"/>
              <a:gd name="connsiteY9" fmla="*/ 4263720 h 4797723"/>
              <a:gd name="connsiteX10" fmla="*/ 2055747 w 7516699"/>
              <a:gd name="connsiteY10" fmla="*/ 4375591 h 4797723"/>
              <a:gd name="connsiteX11" fmla="*/ 2061279 w 7516699"/>
              <a:gd name="connsiteY11" fmla="*/ 4223535 h 4797723"/>
              <a:gd name="connsiteX12" fmla="*/ 2095040 w 7516699"/>
              <a:gd name="connsiteY12" fmla="*/ 4042819 h 4797723"/>
              <a:gd name="connsiteX13" fmla="*/ 2203527 w 7516699"/>
              <a:gd name="connsiteY13" fmla="*/ 3525522 h 4797723"/>
              <a:gd name="connsiteX14" fmla="*/ 3075029 w 7516699"/>
              <a:gd name="connsiteY14" fmla="*/ 4243395 h 4797723"/>
              <a:gd name="connsiteX15" fmla="*/ 3362859 w 7516699"/>
              <a:gd name="connsiteY15" fmla="*/ 4384687 h 4797723"/>
              <a:gd name="connsiteX16" fmla="*/ 3556794 w 7516699"/>
              <a:gd name="connsiteY16" fmla="*/ 4415868 h 4797723"/>
              <a:gd name="connsiteX17" fmla="*/ 3844608 w 7516699"/>
              <a:gd name="connsiteY17" fmla="*/ 4456308 h 4797723"/>
              <a:gd name="connsiteX18" fmla="*/ 4072214 w 7516699"/>
              <a:gd name="connsiteY18" fmla="*/ 4515190 h 4797723"/>
              <a:gd name="connsiteX19" fmla="*/ 4155652 w 7516699"/>
              <a:gd name="connsiteY19" fmla="*/ 4427347 h 4797723"/>
              <a:gd name="connsiteX20" fmla="*/ 4152915 w 7516699"/>
              <a:gd name="connsiteY20" fmla="*/ 4049368 h 4797723"/>
              <a:gd name="connsiteX21" fmla="*/ 4160024 w 7516699"/>
              <a:gd name="connsiteY21" fmla="*/ 3754996 h 4797723"/>
              <a:gd name="connsiteX22" fmla="*/ 4212683 w 7516699"/>
              <a:gd name="connsiteY22" fmla="*/ 3705604 h 4797723"/>
              <a:gd name="connsiteX23" fmla="*/ 4715546 w 7516699"/>
              <a:gd name="connsiteY23" fmla="*/ 4093340 h 4797723"/>
              <a:gd name="connsiteX24" fmla="*/ 4757706 w 7516699"/>
              <a:gd name="connsiteY24" fmla="*/ 4088581 h 4797723"/>
              <a:gd name="connsiteX25" fmla="*/ 5056752 w 7516699"/>
              <a:gd name="connsiteY25" fmla="*/ 4333873 h 4797723"/>
              <a:gd name="connsiteX26" fmla="*/ 5516628 w 7516699"/>
              <a:gd name="connsiteY26" fmla="*/ 4699537 h 4797723"/>
              <a:gd name="connsiteX27" fmla="*/ 5588723 w 7516699"/>
              <a:gd name="connsiteY27" fmla="*/ 4797723 h 4797723"/>
              <a:gd name="connsiteX28" fmla="*/ 5586181 w 7516699"/>
              <a:gd name="connsiteY28" fmla="*/ 4516511 h 4797723"/>
              <a:gd name="connsiteX29" fmla="*/ 5476194 w 7516699"/>
              <a:gd name="connsiteY29" fmla="*/ 4187526 h 4797723"/>
              <a:gd name="connsiteX30" fmla="*/ 5721849 w 7516699"/>
              <a:gd name="connsiteY30" fmla="*/ 4116632 h 4797723"/>
              <a:gd name="connsiteX31" fmla="*/ 6009582 w 7516699"/>
              <a:gd name="connsiteY31" fmla="*/ 4024376 h 4797723"/>
              <a:gd name="connsiteX32" fmla="*/ 6014684 w 7516699"/>
              <a:gd name="connsiteY32" fmla="*/ 3826972 h 4797723"/>
              <a:gd name="connsiteX33" fmla="*/ 6251743 w 7516699"/>
              <a:gd name="connsiteY33" fmla="*/ 3819767 h 4797723"/>
              <a:gd name="connsiteX34" fmla="*/ 6257807 w 7516699"/>
              <a:gd name="connsiteY34" fmla="*/ 3772379 h 4797723"/>
              <a:gd name="connsiteX35" fmla="*/ 6066584 w 7516699"/>
              <a:gd name="connsiteY35" fmla="*/ 3742721 h 4797723"/>
              <a:gd name="connsiteX36" fmla="*/ 6080969 w 7516699"/>
              <a:gd name="connsiteY36" fmla="*/ 3633473 h 4797723"/>
              <a:gd name="connsiteX37" fmla="*/ 6156153 w 7516699"/>
              <a:gd name="connsiteY37" fmla="*/ 3651715 h 4797723"/>
              <a:gd name="connsiteX38" fmla="*/ 6181092 w 7516699"/>
              <a:gd name="connsiteY38" fmla="*/ 3572997 h 4797723"/>
              <a:gd name="connsiteX39" fmla="*/ 6227951 w 7516699"/>
              <a:gd name="connsiteY39" fmla="*/ 3589663 h 4797723"/>
              <a:gd name="connsiteX40" fmla="*/ 6443669 w 7516699"/>
              <a:gd name="connsiteY40" fmla="*/ 4068921 h 4797723"/>
              <a:gd name="connsiteX41" fmla="*/ 6294941 w 7516699"/>
              <a:gd name="connsiteY41" fmla="*/ 3641809 h 4797723"/>
              <a:gd name="connsiteX42" fmla="*/ 6340770 w 7516699"/>
              <a:gd name="connsiteY42" fmla="*/ 3534834 h 4797723"/>
              <a:gd name="connsiteX43" fmla="*/ 6525165 w 7516699"/>
              <a:gd name="connsiteY43" fmla="*/ 3635120 h 4797723"/>
              <a:gd name="connsiteX44" fmla="*/ 6592728 w 7516699"/>
              <a:gd name="connsiteY44" fmla="*/ 3437990 h 4797723"/>
              <a:gd name="connsiteX45" fmla="*/ 6984705 w 7516699"/>
              <a:gd name="connsiteY45" fmla="*/ 3598517 h 4797723"/>
              <a:gd name="connsiteX46" fmla="*/ 7183898 w 7516699"/>
              <a:gd name="connsiteY46" fmla="*/ 3716423 h 4797723"/>
              <a:gd name="connsiteX47" fmla="*/ 7471196 w 7516699"/>
              <a:gd name="connsiteY47" fmla="*/ 3907073 h 4797723"/>
              <a:gd name="connsiteX48" fmla="*/ 7516699 w 7516699"/>
              <a:gd name="connsiteY48" fmla="*/ 3830436 h 4797723"/>
              <a:gd name="connsiteX49" fmla="*/ 6199820 w 7516699"/>
              <a:gd name="connsiteY49" fmla="*/ 2748192 h 4797723"/>
              <a:gd name="connsiteX50" fmla="*/ 4583523 w 7516699"/>
              <a:gd name="connsiteY50" fmla="*/ 1647038 h 4797723"/>
              <a:gd name="connsiteX51" fmla="*/ 3810095 w 7516699"/>
              <a:gd name="connsiteY51" fmla="*/ 1198184 h 4797723"/>
              <a:gd name="connsiteX52" fmla="*/ 3481330 w 7516699"/>
              <a:gd name="connsiteY52" fmla="*/ 753553 h 4797723"/>
              <a:gd name="connsiteX53" fmla="*/ 3006983 w 7516699"/>
              <a:gd name="connsiteY53" fmla="*/ 0 h 4797723"/>
              <a:gd name="connsiteX54" fmla="*/ 2481439 w 7516699"/>
              <a:gd name="connsiteY54" fmla="*/ 1178879 h 4797723"/>
              <a:gd name="connsiteX55" fmla="*/ 2196369 w 7516699"/>
              <a:gd name="connsiteY55" fmla="*/ 1192355 h 4797723"/>
              <a:gd name="connsiteX56" fmla="*/ 1855045 w 7516699"/>
              <a:gd name="connsiteY56" fmla="*/ 1248319 h 4797723"/>
              <a:gd name="connsiteX57" fmla="*/ 1342219 w 7516699"/>
              <a:gd name="connsiteY57" fmla="*/ 1302392 h 4797723"/>
              <a:gd name="connsiteX58" fmla="*/ 786083 w 7516699"/>
              <a:gd name="connsiteY58" fmla="*/ 1280720 h 4797723"/>
              <a:gd name="connsiteX59" fmla="*/ 609197 w 7516699"/>
              <a:gd name="connsiteY59" fmla="*/ 1533911 h 4797723"/>
              <a:gd name="connsiteX60" fmla="*/ 521549 w 7516699"/>
              <a:gd name="connsiteY60" fmla="*/ 1514528 h 4797723"/>
              <a:gd name="connsiteX61" fmla="*/ 469535 w 7516699"/>
              <a:gd name="connsiteY61" fmla="*/ 1629081 h 4797723"/>
              <a:gd name="connsiteX62" fmla="*/ 67689 w 7516699"/>
              <a:gd name="connsiteY62" fmla="*/ 1410897 h 4797723"/>
              <a:gd name="connsiteX63" fmla="*/ 80874 w 7516699"/>
              <a:gd name="connsiteY63" fmla="*/ 1659072 h 4797723"/>
              <a:gd name="connsiteX64" fmla="*/ 0 w 7516699"/>
              <a:gd name="connsiteY64" fmla="*/ 1756218 h 4797723"/>
              <a:gd name="connsiteX65" fmla="*/ 6684 w 7516699"/>
              <a:gd name="connsiteY65" fmla="*/ 1966340 h 4797723"/>
              <a:gd name="connsiteX66" fmla="*/ 88013 w 7516699"/>
              <a:gd name="connsiteY66" fmla="*/ 1962634 h 4797723"/>
              <a:gd name="connsiteX67" fmla="*/ 321268 w 7516699"/>
              <a:gd name="connsiteY67" fmla="*/ 2023628 h 4797723"/>
              <a:gd name="connsiteX68" fmla="*/ 538922 w 7516699"/>
              <a:gd name="connsiteY68" fmla="*/ 2162680 h 4797723"/>
              <a:gd name="connsiteX69" fmla="*/ 478871 w 7516699"/>
              <a:gd name="connsiteY69" fmla="*/ 2312706 h 4797723"/>
              <a:gd name="connsiteX70" fmla="*/ 706270 w 7516699"/>
              <a:gd name="connsiteY70" fmla="*/ 2585803 h 4797723"/>
              <a:gd name="connsiteX0" fmla="*/ 706270 w 7516699"/>
              <a:gd name="connsiteY0" fmla="*/ 2585803 h 4797723"/>
              <a:gd name="connsiteX1" fmla="*/ 558688 w 7516699"/>
              <a:gd name="connsiteY1" fmla="*/ 2908356 h 4797723"/>
              <a:gd name="connsiteX2" fmla="*/ 1538411 w 7516699"/>
              <a:gd name="connsiteY2" fmla="*/ 3333143 h 4797723"/>
              <a:gd name="connsiteX3" fmla="*/ 1332155 w 7516699"/>
              <a:gd name="connsiteY3" fmla="*/ 3829418 h 4797723"/>
              <a:gd name="connsiteX4" fmla="*/ 1058996 w 7516699"/>
              <a:gd name="connsiteY4" fmla="*/ 4488703 h 4797723"/>
              <a:gd name="connsiteX5" fmla="*/ 1341288 w 7516699"/>
              <a:gd name="connsiteY5" fmla="*/ 4379410 h 4797723"/>
              <a:gd name="connsiteX6" fmla="*/ 1579557 w 7516699"/>
              <a:gd name="connsiteY6" fmla="*/ 4098229 h 4797723"/>
              <a:gd name="connsiteX7" fmla="*/ 1660021 w 7516699"/>
              <a:gd name="connsiteY7" fmla="*/ 4109333 h 4797723"/>
              <a:gd name="connsiteX8" fmla="*/ 1640138 w 7516699"/>
              <a:gd name="connsiteY8" fmla="*/ 4181888 h 4797723"/>
              <a:gd name="connsiteX9" fmla="*/ 1857276 w 7516699"/>
              <a:gd name="connsiteY9" fmla="*/ 4263720 h 4797723"/>
              <a:gd name="connsiteX10" fmla="*/ 2055747 w 7516699"/>
              <a:gd name="connsiteY10" fmla="*/ 4375591 h 4797723"/>
              <a:gd name="connsiteX11" fmla="*/ 2061279 w 7516699"/>
              <a:gd name="connsiteY11" fmla="*/ 4223535 h 4797723"/>
              <a:gd name="connsiteX12" fmla="*/ 2095040 w 7516699"/>
              <a:gd name="connsiteY12" fmla="*/ 4042819 h 4797723"/>
              <a:gd name="connsiteX13" fmla="*/ 2203527 w 7516699"/>
              <a:gd name="connsiteY13" fmla="*/ 3525522 h 4797723"/>
              <a:gd name="connsiteX14" fmla="*/ 3075029 w 7516699"/>
              <a:gd name="connsiteY14" fmla="*/ 4243395 h 4797723"/>
              <a:gd name="connsiteX15" fmla="*/ 3362859 w 7516699"/>
              <a:gd name="connsiteY15" fmla="*/ 4384687 h 4797723"/>
              <a:gd name="connsiteX16" fmla="*/ 3556794 w 7516699"/>
              <a:gd name="connsiteY16" fmla="*/ 4415868 h 4797723"/>
              <a:gd name="connsiteX17" fmla="*/ 3844608 w 7516699"/>
              <a:gd name="connsiteY17" fmla="*/ 4456308 h 4797723"/>
              <a:gd name="connsiteX18" fmla="*/ 4072214 w 7516699"/>
              <a:gd name="connsiteY18" fmla="*/ 4515190 h 4797723"/>
              <a:gd name="connsiteX19" fmla="*/ 4155652 w 7516699"/>
              <a:gd name="connsiteY19" fmla="*/ 4427347 h 4797723"/>
              <a:gd name="connsiteX20" fmla="*/ 4152915 w 7516699"/>
              <a:gd name="connsiteY20" fmla="*/ 4049368 h 4797723"/>
              <a:gd name="connsiteX21" fmla="*/ 4160024 w 7516699"/>
              <a:gd name="connsiteY21" fmla="*/ 3754996 h 4797723"/>
              <a:gd name="connsiteX22" fmla="*/ 4212683 w 7516699"/>
              <a:gd name="connsiteY22" fmla="*/ 3705604 h 4797723"/>
              <a:gd name="connsiteX23" fmla="*/ 4715546 w 7516699"/>
              <a:gd name="connsiteY23" fmla="*/ 4093340 h 4797723"/>
              <a:gd name="connsiteX24" fmla="*/ 4757706 w 7516699"/>
              <a:gd name="connsiteY24" fmla="*/ 4088581 h 4797723"/>
              <a:gd name="connsiteX25" fmla="*/ 5056752 w 7516699"/>
              <a:gd name="connsiteY25" fmla="*/ 4333873 h 4797723"/>
              <a:gd name="connsiteX26" fmla="*/ 5516628 w 7516699"/>
              <a:gd name="connsiteY26" fmla="*/ 4699537 h 4797723"/>
              <a:gd name="connsiteX27" fmla="*/ 5588723 w 7516699"/>
              <a:gd name="connsiteY27" fmla="*/ 4797723 h 4797723"/>
              <a:gd name="connsiteX28" fmla="*/ 5586181 w 7516699"/>
              <a:gd name="connsiteY28" fmla="*/ 4516511 h 4797723"/>
              <a:gd name="connsiteX29" fmla="*/ 5476194 w 7516699"/>
              <a:gd name="connsiteY29" fmla="*/ 4187526 h 4797723"/>
              <a:gd name="connsiteX30" fmla="*/ 5721849 w 7516699"/>
              <a:gd name="connsiteY30" fmla="*/ 4116632 h 4797723"/>
              <a:gd name="connsiteX31" fmla="*/ 6009582 w 7516699"/>
              <a:gd name="connsiteY31" fmla="*/ 4024376 h 4797723"/>
              <a:gd name="connsiteX32" fmla="*/ 6014684 w 7516699"/>
              <a:gd name="connsiteY32" fmla="*/ 3826972 h 4797723"/>
              <a:gd name="connsiteX33" fmla="*/ 6251743 w 7516699"/>
              <a:gd name="connsiteY33" fmla="*/ 3819767 h 4797723"/>
              <a:gd name="connsiteX34" fmla="*/ 6257807 w 7516699"/>
              <a:gd name="connsiteY34" fmla="*/ 3772379 h 4797723"/>
              <a:gd name="connsiteX35" fmla="*/ 6066584 w 7516699"/>
              <a:gd name="connsiteY35" fmla="*/ 3742721 h 4797723"/>
              <a:gd name="connsiteX36" fmla="*/ 6080969 w 7516699"/>
              <a:gd name="connsiteY36" fmla="*/ 3633473 h 4797723"/>
              <a:gd name="connsiteX37" fmla="*/ 6156153 w 7516699"/>
              <a:gd name="connsiteY37" fmla="*/ 3651715 h 4797723"/>
              <a:gd name="connsiteX38" fmla="*/ 6181092 w 7516699"/>
              <a:gd name="connsiteY38" fmla="*/ 3572997 h 4797723"/>
              <a:gd name="connsiteX39" fmla="*/ 6227951 w 7516699"/>
              <a:gd name="connsiteY39" fmla="*/ 3589663 h 4797723"/>
              <a:gd name="connsiteX40" fmla="*/ 6443669 w 7516699"/>
              <a:gd name="connsiteY40" fmla="*/ 4068921 h 4797723"/>
              <a:gd name="connsiteX41" fmla="*/ 6294941 w 7516699"/>
              <a:gd name="connsiteY41" fmla="*/ 3641809 h 4797723"/>
              <a:gd name="connsiteX42" fmla="*/ 6340770 w 7516699"/>
              <a:gd name="connsiteY42" fmla="*/ 3534834 h 4797723"/>
              <a:gd name="connsiteX43" fmla="*/ 6525165 w 7516699"/>
              <a:gd name="connsiteY43" fmla="*/ 3635120 h 4797723"/>
              <a:gd name="connsiteX44" fmla="*/ 6592728 w 7516699"/>
              <a:gd name="connsiteY44" fmla="*/ 3437990 h 4797723"/>
              <a:gd name="connsiteX45" fmla="*/ 6984705 w 7516699"/>
              <a:gd name="connsiteY45" fmla="*/ 3598517 h 4797723"/>
              <a:gd name="connsiteX46" fmla="*/ 7183898 w 7516699"/>
              <a:gd name="connsiteY46" fmla="*/ 3716423 h 4797723"/>
              <a:gd name="connsiteX47" fmla="*/ 7471196 w 7516699"/>
              <a:gd name="connsiteY47" fmla="*/ 3907073 h 4797723"/>
              <a:gd name="connsiteX48" fmla="*/ 7516699 w 7516699"/>
              <a:gd name="connsiteY48" fmla="*/ 3830436 h 4797723"/>
              <a:gd name="connsiteX49" fmla="*/ 6199820 w 7516699"/>
              <a:gd name="connsiteY49" fmla="*/ 2748192 h 4797723"/>
              <a:gd name="connsiteX50" fmla="*/ 4583523 w 7516699"/>
              <a:gd name="connsiteY50" fmla="*/ 1647038 h 4797723"/>
              <a:gd name="connsiteX51" fmla="*/ 3810095 w 7516699"/>
              <a:gd name="connsiteY51" fmla="*/ 1198184 h 4797723"/>
              <a:gd name="connsiteX52" fmla="*/ 3481330 w 7516699"/>
              <a:gd name="connsiteY52" fmla="*/ 753553 h 4797723"/>
              <a:gd name="connsiteX53" fmla="*/ 3006983 w 7516699"/>
              <a:gd name="connsiteY53" fmla="*/ 0 h 4797723"/>
              <a:gd name="connsiteX54" fmla="*/ 2481439 w 7516699"/>
              <a:gd name="connsiteY54" fmla="*/ 1178879 h 4797723"/>
              <a:gd name="connsiteX55" fmla="*/ 2196369 w 7516699"/>
              <a:gd name="connsiteY55" fmla="*/ 1192355 h 4797723"/>
              <a:gd name="connsiteX56" fmla="*/ 1855045 w 7516699"/>
              <a:gd name="connsiteY56" fmla="*/ 1248319 h 4797723"/>
              <a:gd name="connsiteX57" fmla="*/ 1342219 w 7516699"/>
              <a:gd name="connsiteY57" fmla="*/ 1302392 h 4797723"/>
              <a:gd name="connsiteX58" fmla="*/ 786083 w 7516699"/>
              <a:gd name="connsiteY58" fmla="*/ 1280720 h 4797723"/>
              <a:gd name="connsiteX59" fmla="*/ 609197 w 7516699"/>
              <a:gd name="connsiteY59" fmla="*/ 1533911 h 4797723"/>
              <a:gd name="connsiteX60" fmla="*/ 521549 w 7516699"/>
              <a:gd name="connsiteY60" fmla="*/ 1514528 h 4797723"/>
              <a:gd name="connsiteX61" fmla="*/ 469535 w 7516699"/>
              <a:gd name="connsiteY61" fmla="*/ 1629081 h 4797723"/>
              <a:gd name="connsiteX62" fmla="*/ 67689 w 7516699"/>
              <a:gd name="connsiteY62" fmla="*/ 1410897 h 4797723"/>
              <a:gd name="connsiteX63" fmla="*/ 80874 w 7516699"/>
              <a:gd name="connsiteY63" fmla="*/ 1659072 h 4797723"/>
              <a:gd name="connsiteX64" fmla="*/ 0 w 7516699"/>
              <a:gd name="connsiteY64" fmla="*/ 1756218 h 4797723"/>
              <a:gd name="connsiteX65" fmla="*/ 6684 w 7516699"/>
              <a:gd name="connsiteY65" fmla="*/ 1966340 h 4797723"/>
              <a:gd name="connsiteX66" fmla="*/ 88013 w 7516699"/>
              <a:gd name="connsiteY66" fmla="*/ 1962634 h 4797723"/>
              <a:gd name="connsiteX67" fmla="*/ 321268 w 7516699"/>
              <a:gd name="connsiteY67" fmla="*/ 2023628 h 4797723"/>
              <a:gd name="connsiteX68" fmla="*/ 538922 w 7516699"/>
              <a:gd name="connsiteY68" fmla="*/ 2162680 h 4797723"/>
              <a:gd name="connsiteX69" fmla="*/ 478871 w 7516699"/>
              <a:gd name="connsiteY69" fmla="*/ 2312706 h 4797723"/>
              <a:gd name="connsiteX70" fmla="*/ 706270 w 7516699"/>
              <a:gd name="connsiteY70" fmla="*/ 2585803 h 4797723"/>
              <a:gd name="connsiteX0" fmla="*/ 706270 w 7516699"/>
              <a:gd name="connsiteY0" fmla="*/ 2585803 h 4797723"/>
              <a:gd name="connsiteX1" fmla="*/ 558688 w 7516699"/>
              <a:gd name="connsiteY1" fmla="*/ 2908356 h 4797723"/>
              <a:gd name="connsiteX2" fmla="*/ 1538411 w 7516699"/>
              <a:gd name="connsiteY2" fmla="*/ 3333143 h 4797723"/>
              <a:gd name="connsiteX3" fmla="*/ 1332155 w 7516699"/>
              <a:gd name="connsiteY3" fmla="*/ 3829418 h 4797723"/>
              <a:gd name="connsiteX4" fmla="*/ 1058996 w 7516699"/>
              <a:gd name="connsiteY4" fmla="*/ 4488703 h 4797723"/>
              <a:gd name="connsiteX5" fmla="*/ 1341288 w 7516699"/>
              <a:gd name="connsiteY5" fmla="*/ 4379410 h 4797723"/>
              <a:gd name="connsiteX6" fmla="*/ 1579557 w 7516699"/>
              <a:gd name="connsiteY6" fmla="*/ 4098229 h 4797723"/>
              <a:gd name="connsiteX7" fmla="*/ 1660021 w 7516699"/>
              <a:gd name="connsiteY7" fmla="*/ 4109333 h 4797723"/>
              <a:gd name="connsiteX8" fmla="*/ 1640138 w 7516699"/>
              <a:gd name="connsiteY8" fmla="*/ 4181888 h 4797723"/>
              <a:gd name="connsiteX9" fmla="*/ 1857276 w 7516699"/>
              <a:gd name="connsiteY9" fmla="*/ 4263720 h 4797723"/>
              <a:gd name="connsiteX10" fmla="*/ 2055747 w 7516699"/>
              <a:gd name="connsiteY10" fmla="*/ 4375591 h 4797723"/>
              <a:gd name="connsiteX11" fmla="*/ 2061279 w 7516699"/>
              <a:gd name="connsiteY11" fmla="*/ 4223535 h 4797723"/>
              <a:gd name="connsiteX12" fmla="*/ 2095040 w 7516699"/>
              <a:gd name="connsiteY12" fmla="*/ 4042819 h 4797723"/>
              <a:gd name="connsiteX13" fmla="*/ 2203527 w 7516699"/>
              <a:gd name="connsiteY13" fmla="*/ 3525522 h 4797723"/>
              <a:gd name="connsiteX14" fmla="*/ 3075029 w 7516699"/>
              <a:gd name="connsiteY14" fmla="*/ 4243395 h 4797723"/>
              <a:gd name="connsiteX15" fmla="*/ 3362859 w 7516699"/>
              <a:gd name="connsiteY15" fmla="*/ 4384687 h 4797723"/>
              <a:gd name="connsiteX16" fmla="*/ 3556794 w 7516699"/>
              <a:gd name="connsiteY16" fmla="*/ 4415868 h 4797723"/>
              <a:gd name="connsiteX17" fmla="*/ 3844608 w 7516699"/>
              <a:gd name="connsiteY17" fmla="*/ 4456308 h 4797723"/>
              <a:gd name="connsiteX18" fmla="*/ 4072214 w 7516699"/>
              <a:gd name="connsiteY18" fmla="*/ 4515190 h 4797723"/>
              <a:gd name="connsiteX19" fmla="*/ 4155652 w 7516699"/>
              <a:gd name="connsiteY19" fmla="*/ 4427347 h 4797723"/>
              <a:gd name="connsiteX20" fmla="*/ 4152915 w 7516699"/>
              <a:gd name="connsiteY20" fmla="*/ 4049368 h 4797723"/>
              <a:gd name="connsiteX21" fmla="*/ 4160024 w 7516699"/>
              <a:gd name="connsiteY21" fmla="*/ 3754996 h 4797723"/>
              <a:gd name="connsiteX22" fmla="*/ 4212683 w 7516699"/>
              <a:gd name="connsiteY22" fmla="*/ 3705604 h 4797723"/>
              <a:gd name="connsiteX23" fmla="*/ 4715546 w 7516699"/>
              <a:gd name="connsiteY23" fmla="*/ 4093340 h 4797723"/>
              <a:gd name="connsiteX24" fmla="*/ 4757706 w 7516699"/>
              <a:gd name="connsiteY24" fmla="*/ 4088581 h 4797723"/>
              <a:gd name="connsiteX25" fmla="*/ 5056752 w 7516699"/>
              <a:gd name="connsiteY25" fmla="*/ 4333873 h 4797723"/>
              <a:gd name="connsiteX26" fmla="*/ 5516628 w 7516699"/>
              <a:gd name="connsiteY26" fmla="*/ 4699537 h 4797723"/>
              <a:gd name="connsiteX27" fmla="*/ 5588723 w 7516699"/>
              <a:gd name="connsiteY27" fmla="*/ 4797723 h 4797723"/>
              <a:gd name="connsiteX28" fmla="*/ 5586181 w 7516699"/>
              <a:gd name="connsiteY28" fmla="*/ 4516511 h 4797723"/>
              <a:gd name="connsiteX29" fmla="*/ 5476194 w 7516699"/>
              <a:gd name="connsiteY29" fmla="*/ 4187526 h 4797723"/>
              <a:gd name="connsiteX30" fmla="*/ 5721849 w 7516699"/>
              <a:gd name="connsiteY30" fmla="*/ 4116632 h 4797723"/>
              <a:gd name="connsiteX31" fmla="*/ 6009582 w 7516699"/>
              <a:gd name="connsiteY31" fmla="*/ 4024376 h 4797723"/>
              <a:gd name="connsiteX32" fmla="*/ 6014684 w 7516699"/>
              <a:gd name="connsiteY32" fmla="*/ 3826972 h 4797723"/>
              <a:gd name="connsiteX33" fmla="*/ 6251743 w 7516699"/>
              <a:gd name="connsiteY33" fmla="*/ 3819767 h 4797723"/>
              <a:gd name="connsiteX34" fmla="*/ 6257807 w 7516699"/>
              <a:gd name="connsiteY34" fmla="*/ 3772379 h 4797723"/>
              <a:gd name="connsiteX35" fmla="*/ 6066584 w 7516699"/>
              <a:gd name="connsiteY35" fmla="*/ 3742721 h 4797723"/>
              <a:gd name="connsiteX36" fmla="*/ 6080969 w 7516699"/>
              <a:gd name="connsiteY36" fmla="*/ 3633473 h 4797723"/>
              <a:gd name="connsiteX37" fmla="*/ 6156153 w 7516699"/>
              <a:gd name="connsiteY37" fmla="*/ 3651715 h 4797723"/>
              <a:gd name="connsiteX38" fmla="*/ 6181092 w 7516699"/>
              <a:gd name="connsiteY38" fmla="*/ 3572997 h 4797723"/>
              <a:gd name="connsiteX39" fmla="*/ 6227951 w 7516699"/>
              <a:gd name="connsiteY39" fmla="*/ 3589663 h 4797723"/>
              <a:gd name="connsiteX40" fmla="*/ 6229638 w 7516699"/>
              <a:gd name="connsiteY40" fmla="*/ 3660026 h 4797723"/>
              <a:gd name="connsiteX41" fmla="*/ 6294941 w 7516699"/>
              <a:gd name="connsiteY41" fmla="*/ 3641809 h 4797723"/>
              <a:gd name="connsiteX42" fmla="*/ 6340770 w 7516699"/>
              <a:gd name="connsiteY42" fmla="*/ 3534834 h 4797723"/>
              <a:gd name="connsiteX43" fmla="*/ 6525165 w 7516699"/>
              <a:gd name="connsiteY43" fmla="*/ 3635120 h 4797723"/>
              <a:gd name="connsiteX44" fmla="*/ 6592728 w 7516699"/>
              <a:gd name="connsiteY44" fmla="*/ 3437990 h 4797723"/>
              <a:gd name="connsiteX45" fmla="*/ 6984705 w 7516699"/>
              <a:gd name="connsiteY45" fmla="*/ 3598517 h 4797723"/>
              <a:gd name="connsiteX46" fmla="*/ 7183898 w 7516699"/>
              <a:gd name="connsiteY46" fmla="*/ 3716423 h 4797723"/>
              <a:gd name="connsiteX47" fmla="*/ 7471196 w 7516699"/>
              <a:gd name="connsiteY47" fmla="*/ 3907073 h 4797723"/>
              <a:gd name="connsiteX48" fmla="*/ 7516699 w 7516699"/>
              <a:gd name="connsiteY48" fmla="*/ 3830436 h 4797723"/>
              <a:gd name="connsiteX49" fmla="*/ 6199820 w 7516699"/>
              <a:gd name="connsiteY49" fmla="*/ 2748192 h 4797723"/>
              <a:gd name="connsiteX50" fmla="*/ 4583523 w 7516699"/>
              <a:gd name="connsiteY50" fmla="*/ 1647038 h 4797723"/>
              <a:gd name="connsiteX51" fmla="*/ 3810095 w 7516699"/>
              <a:gd name="connsiteY51" fmla="*/ 1198184 h 4797723"/>
              <a:gd name="connsiteX52" fmla="*/ 3481330 w 7516699"/>
              <a:gd name="connsiteY52" fmla="*/ 753553 h 4797723"/>
              <a:gd name="connsiteX53" fmla="*/ 3006983 w 7516699"/>
              <a:gd name="connsiteY53" fmla="*/ 0 h 4797723"/>
              <a:gd name="connsiteX54" fmla="*/ 2481439 w 7516699"/>
              <a:gd name="connsiteY54" fmla="*/ 1178879 h 4797723"/>
              <a:gd name="connsiteX55" fmla="*/ 2196369 w 7516699"/>
              <a:gd name="connsiteY55" fmla="*/ 1192355 h 4797723"/>
              <a:gd name="connsiteX56" fmla="*/ 1855045 w 7516699"/>
              <a:gd name="connsiteY56" fmla="*/ 1248319 h 4797723"/>
              <a:gd name="connsiteX57" fmla="*/ 1342219 w 7516699"/>
              <a:gd name="connsiteY57" fmla="*/ 1302392 h 4797723"/>
              <a:gd name="connsiteX58" fmla="*/ 786083 w 7516699"/>
              <a:gd name="connsiteY58" fmla="*/ 1280720 h 4797723"/>
              <a:gd name="connsiteX59" fmla="*/ 609197 w 7516699"/>
              <a:gd name="connsiteY59" fmla="*/ 1533911 h 4797723"/>
              <a:gd name="connsiteX60" fmla="*/ 521549 w 7516699"/>
              <a:gd name="connsiteY60" fmla="*/ 1514528 h 4797723"/>
              <a:gd name="connsiteX61" fmla="*/ 469535 w 7516699"/>
              <a:gd name="connsiteY61" fmla="*/ 1629081 h 4797723"/>
              <a:gd name="connsiteX62" fmla="*/ 67689 w 7516699"/>
              <a:gd name="connsiteY62" fmla="*/ 1410897 h 4797723"/>
              <a:gd name="connsiteX63" fmla="*/ 80874 w 7516699"/>
              <a:gd name="connsiteY63" fmla="*/ 1659072 h 4797723"/>
              <a:gd name="connsiteX64" fmla="*/ 0 w 7516699"/>
              <a:gd name="connsiteY64" fmla="*/ 1756218 h 4797723"/>
              <a:gd name="connsiteX65" fmla="*/ 6684 w 7516699"/>
              <a:gd name="connsiteY65" fmla="*/ 1966340 h 4797723"/>
              <a:gd name="connsiteX66" fmla="*/ 88013 w 7516699"/>
              <a:gd name="connsiteY66" fmla="*/ 1962634 h 4797723"/>
              <a:gd name="connsiteX67" fmla="*/ 321268 w 7516699"/>
              <a:gd name="connsiteY67" fmla="*/ 2023628 h 4797723"/>
              <a:gd name="connsiteX68" fmla="*/ 538922 w 7516699"/>
              <a:gd name="connsiteY68" fmla="*/ 2162680 h 4797723"/>
              <a:gd name="connsiteX69" fmla="*/ 478871 w 7516699"/>
              <a:gd name="connsiteY69" fmla="*/ 2312706 h 4797723"/>
              <a:gd name="connsiteX70" fmla="*/ 706270 w 7516699"/>
              <a:gd name="connsiteY70" fmla="*/ 2585803 h 4797723"/>
              <a:gd name="connsiteX0" fmla="*/ 706270 w 7516699"/>
              <a:gd name="connsiteY0" fmla="*/ 2585803 h 4797723"/>
              <a:gd name="connsiteX1" fmla="*/ 558688 w 7516699"/>
              <a:gd name="connsiteY1" fmla="*/ 2908356 h 4797723"/>
              <a:gd name="connsiteX2" fmla="*/ 1538411 w 7516699"/>
              <a:gd name="connsiteY2" fmla="*/ 3333143 h 4797723"/>
              <a:gd name="connsiteX3" fmla="*/ 1332155 w 7516699"/>
              <a:gd name="connsiteY3" fmla="*/ 3829418 h 4797723"/>
              <a:gd name="connsiteX4" fmla="*/ 1058996 w 7516699"/>
              <a:gd name="connsiteY4" fmla="*/ 4488703 h 4797723"/>
              <a:gd name="connsiteX5" fmla="*/ 1341288 w 7516699"/>
              <a:gd name="connsiteY5" fmla="*/ 4379410 h 4797723"/>
              <a:gd name="connsiteX6" fmla="*/ 1579557 w 7516699"/>
              <a:gd name="connsiteY6" fmla="*/ 4098229 h 4797723"/>
              <a:gd name="connsiteX7" fmla="*/ 1660021 w 7516699"/>
              <a:gd name="connsiteY7" fmla="*/ 4109333 h 4797723"/>
              <a:gd name="connsiteX8" fmla="*/ 1640138 w 7516699"/>
              <a:gd name="connsiteY8" fmla="*/ 4181888 h 4797723"/>
              <a:gd name="connsiteX9" fmla="*/ 1857276 w 7516699"/>
              <a:gd name="connsiteY9" fmla="*/ 4263720 h 4797723"/>
              <a:gd name="connsiteX10" fmla="*/ 2055747 w 7516699"/>
              <a:gd name="connsiteY10" fmla="*/ 4375591 h 4797723"/>
              <a:gd name="connsiteX11" fmla="*/ 2061279 w 7516699"/>
              <a:gd name="connsiteY11" fmla="*/ 4223535 h 4797723"/>
              <a:gd name="connsiteX12" fmla="*/ 2095040 w 7516699"/>
              <a:gd name="connsiteY12" fmla="*/ 4042819 h 4797723"/>
              <a:gd name="connsiteX13" fmla="*/ 2203527 w 7516699"/>
              <a:gd name="connsiteY13" fmla="*/ 3525522 h 4797723"/>
              <a:gd name="connsiteX14" fmla="*/ 3075029 w 7516699"/>
              <a:gd name="connsiteY14" fmla="*/ 4243395 h 4797723"/>
              <a:gd name="connsiteX15" fmla="*/ 3362859 w 7516699"/>
              <a:gd name="connsiteY15" fmla="*/ 4384687 h 4797723"/>
              <a:gd name="connsiteX16" fmla="*/ 3556794 w 7516699"/>
              <a:gd name="connsiteY16" fmla="*/ 4415868 h 4797723"/>
              <a:gd name="connsiteX17" fmla="*/ 3844608 w 7516699"/>
              <a:gd name="connsiteY17" fmla="*/ 4456308 h 4797723"/>
              <a:gd name="connsiteX18" fmla="*/ 4072214 w 7516699"/>
              <a:gd name="connsiteY18" fmla="*/ 4515190 h 4797723"/>
              <a:gd name="connsiteX19" fmla="*/ 4155652 w 7516699"/>
              <a:gd name="connsiteY19" fmla="*/ 4427347 h 4797723"/>
              <a:gd name="connsiteX20" fmla="*/ 4152915 w 7516699"/>
              <a:gd name="connsiteY20" fmla="*/ 4049368 h 4797723"/>
              <a:gd name="connsiteX21" fmla="*/ 4160024 w 7516699"/>
              <a:gd name="connsiteY21" fmla="*/ 3754996 h 4797723"/>
              <a:gd name="connsiteX22" fmla="*/ 4212683 w 7516699"/>
              <a:gd name="connsiteY22" fmla="*/ 3705604 h 4797723"/>
              <a:gd name="connsiteX23" fmla="*/ 4715546 w 7516699"/>
              <a:gd name="connsiteY23" fmla="*/ 4093340 h 4797723"/>
              <a:gd name="connsiteX24" fmla="*/ 4757706 w 7516699"/>
              <a:gd name="connsiteY24" fmla="*/ 4088581 h 4797723"/>
              <a:gd name="connsiteX25" fmla="*/ 5056752 w 7516699"/>
              <a:gd name="connsiteY25" fmla="*/ 4333873 h 4797723"/>
              <a:gd name="connsiteX26" fmla="*/ 5516628 w 7516699"/>
              <a:gd name="connsiteY26" fmla="*/ 4699537 h 4797723"/>
              <a:gd name="connsiteX27" fmla="*/ 5588723 w 7516699"/>
              <a:gd name="connsiteY27" fmla="*/ 4797723 h 4797723"/>
              <a:gd name="connsiteX28" fmla="*/ 5586181 w 7516699"/>
              <a:gd name="connsiteY28" fmla="*/ 4516511 h 4797723"/>
              <a:gd name="connsiteX29" fmla="*/ 5476194 w 7516699"/>
              <a:gd name="connsiteY29" fmla="*/ 4187526 h 4797723"/>
              <a:gd name="connsiteX30" fmla="*/ 5721849 w 7516699"/>
              <a:gd name="connsiteY30" fmla="*/ 4116632 h 4797723"/>
              <a:gd name="connsiteX31" fmla="*/ 6009582 w 7516699"/>
              <a:gd name="connsiteY31" fmla="*/ 4024376 h 4797723"/>
              <a:gd name="connsiteX32" fmla="*/ 6014684 w 7516699"/>
              <a:gd name="connsiteY32" fmla="*/ 3826972 h 4797723"/>
              <a:gd name="connsiteX33" fmla="*/ 6251743 w 7516699"/>
              <a:gd name="connsiteY33" fmla="*/ 3819767 h 4797723"/>
              <a:gd name="connsiteX34" fmla="*/ 6257807 w 7516699"/>
              <a:gd name="connsiteY34" fmla="*/ 3772379 h 4797723"/>
              <a:gd name="connsiteX35" fmla="*/ 6066584 w 7516699"/>
              <a:gd name="connsiteY35" fmla="*/ 3742721 h 4797723"/>
              <a:gd name="connsiteX36" fmla="*/ 6080969 w 7516699"/>
              <a:gd name="connsiteY36" fmla="*/ 3633473 h 4797723"/>
              <a:gd name="connsiteX37" fmla="*/ 6156153 w 7516699"/>
              <a:gd name="connsiteY37" fmla="*/ 3651715 h 4797723"/>
              <a:gd name="connsiteX38" fmla="*/ 6181092 w 7516699"/>
              <a:gd name="connsiteY38" fmla="*/ 3572997 h 4797723"/>
              <a:gd name="connsiteX39" fmla="*/ 6227951 w 7516699"/>
              <a:gd name="connsiteY39" fmla="*/ 3589663 h 4797723"/>
              <a:gd name="connsiteX40" fmla="*/ 6229638 w 7516699"/>
              <a:gd name="connsiteY40" fmla="*/ 3660026 h 4797723"/>
              <a:gd name="connsiteX41" fmla="*/ 6294941 w 7516699"/>
              <a:gd name="connsiteY41" fmla="*/ 3641809 h 4797723"/>
              <a:gd name="connsiteX42" fmla="*/ 6340770 w 7516699"/>
              <a:gd name="connsiteY42" fmla="*/ 3534834 h 4797723"/>
              <a:gd name="connsiteX43" fmla="*/ 6525165 w 7516699"/>
              <a:gd name="connsiteY43" fmla="*/ 3635120 h 4797723"/>
              <a:gd name="connsiteX44" fmla="*/ 6592728 w 7516699"/>
              <a:gd name="connsiteY44" fmla="*/ 3437990 h 4797723"/>
              <a:gd name="connsiteX45" fmla="*/ 6984705 w 7516699"/>
              <a:gd name="connsiteY45" fmla="*/ 3598517 h 4797723"/>
              <a:gd name="connsiteX46" fmla="*/ 7183898 w 7516699"/>
              <a:gd name="connsiteY46" fmla="*/ 3716423 h 4797723"/>
              <a:gd name="connsiteX47" fmla="*/ 7471196 w 7516699"/>
              <a:gd name="connsiteY47" fmla="*/ 3907073 h 4797723"/>
              <a:gd name="connsiteX48" fmla="*/ 7516699 w 7516699"/>
              <a:gd name="connsiteY48" fmla="*/ 3830436 h 4797723"/>
              <a:gd name="connsiteX49" fmla="*/ 6199820 w 7516699"/>
              <a:gd name="connsiteY49" fmla="*/ 2748192 h 4797723"/>
              <a:gd name="connsiteX50" fmla="*/ 4583523 w 7516699"/>
              <a:gd name="connsiteY50" fmla="*/ 1647038 h 4797723"/>
              <a:gd name="connsiteX51" fmla="*/ 3810095 w 7516699"/>
              <a:gd name="connsiteY51" fmla="*/ 1198184 h 4797723"/>
              <a:gd name="connsiteX52" fmla="*/ 3481330 w 7516699"/>
              <a:gd name="connsiteY52" fmla="*/ 753553 h 4797723"/>
              <a:gd name="connsiteX53" fmla="*/ 3006983 w 7516699"/>
              <a:gd name="connsiteY53" fmla="*/ 0 h 4797723"/>
              <a:gd name="connsiteX54" fmla="*/ 2481439 w 7516699"/>
              <a:gd name="connsiteY54" fmla="*/ 1178879 h 4797723"/>
              <a:gd name="connsiteX55" fmla="*/ 2196369 w 7516699"/>
              <a:gd name="connsiteY55" fmla="*/ 1192355 h 4797723"/>
              <a:gd name="connsiteX56" fmla="*/ 1855045 w 7516699"/>
              <a:gd name="connsiteY56" fmla="*/ 1248319 h 4797723"/>
              <a:gd name="connsiteX57" fmla="*/ 1342219 w 7516699"/>
              <a:gd name="connsiteY57" fmla="*/ 1302392 h 4797723"/>
              <a:gd name="connsiteX58" fmla="*/ 786083 w 7516699"/>
              <a:gd name="connsiteY58" fmla="*/ 1280720 h 4797723"/>
              <a:gd name="connsiteX59" fmla="*/ 609197 w 7516699"/>
              <a:gd name="connsiteY59" fmla="*/ 1533911 h 4797723"/>
              <a:gd name="connsiteX60" fmla="*/ 521549 w 7516699"/>
              <a:gd name="connsiteY60" fmla="*/ 1514528 h 4797723"/>
              <a:gd name="connsiteX61" fmla="*/ 469535 w 7516699"/>
              <a:gd name="connsiteY61" fmla="*/ 1629081 h 4797723"/>
              <a:gd name="connsiteX62" fmla="*/ 67689 w 7516699"/>
              <a:gd name="connsiteY62" fmla="*/ 1410897 h 4797723"/>
              <a:gd name="connsiteX63" fmla="*/ 80874 w 7516699"/>
              <a:gd name="connsiteY63" fmla="*/ 1659072 h 4797723"/>
              <a:gd name="connsiteX64" fmla="*/ 0 w 7516699"/>
              <a:gd name="connsiteY64" fmla="*/ 1756218 h 4797723"/>
              <a:gd name="connsiteX65" fmla="*/ 6684 w 7516699"/>
              <a:gd name="connsiteY65" fmla="*/ 1966340 h 4797723"/>
              <a:gd name="connsiteX66" fmla="*/ 88013 w 7516699"/>
              <a:gd name="connsiteY66" fmla="*/ 1962634 h 4797723"/>
              <a:gd name="connsiteX67" fmla="*/ 321268 w 7516699"/>
              <a:gd name="connsiteY67" fmla="*/ 2023628 h 4797723"/>
              <a:gd name="connsiteX68" fmla="*/ 538922 w 7516699"/>
              <a:gd name="connsiteY68" fmla="*/ 2162680 h 4797723"/>
              <a:gd name="connsiteX69" fmla="*/ 478871 w 7516699"/>
              <a:gd name="connsiteY69" fmla="*/ 2312706 h 4797723"/>
              <a:gd name="connsiteX70" fmla="*/ 706270 w 7516699"/>
              <a:gd name="connsiteY70" fmla="*/ 2585803 h 4797723"/>
              <a:gd name="connsiteX0" fmla="*/ 706270 w 7516699"/>
              <a:gd name="connsiteY0" fmla="*/ 2585803 h 4797723"/>
              <a:gd name="connsiteX1" fmla="*/ 558688 w 7516699"/>
              <a:gd name="connsiteY1" fmla="*/ 2908356 h 4797723"/>
              <a:gd name="connsiteX2" fmla="*/ 1538411 w 7516699"/>
              <a:gd name="connsiteY2" fmla="*/ 3333143 h 4797723"/>
              <a:gd name="connsiteX3" fmla="*/ 1332155 w 7516699"/>
              <a:gd name="connsiteY3" fmla="*/ 3829418 h 4797723"/>
              <a:gd name="connsiteX4" fmla="*/ 1058996 w 7516699"/>
              <a:gd name="connsiteY4" fmla="*/ 4488703 h 4797723"/>
              <a:gd name="connsiteX5" fmla="*/ 1341288 w 7516699"/>
              <a:gd name="connsiteY5" fmla="*/ 4379410 h 4797723"/>
              <a:gd name="connsiteX6" fmla="*/ 1579557 w 7516699"/>
              <a:gd name="connsiteY6" fmla="*/ 4098229 h 4797723"/>
              <a:gd name="connsiteX7" fmla="*/ 1660021 w 7516699"/>
              <a:gd name="connsiteY7" fmla="*/ 4109333 h 4797723"/>
              <a:gd name="connsiteX8" fmla="*/ 1640138 w 7516699"/>
              <a:gd name="connsiteY8" fmla="*/ 4181888 h 4797723"/>
              <a:gd name="connsiteX9" fmla="*/ 1857276 w 7516699"/>
              <a:gd name="connsiteY9" fmla="*/ 4263720 h 4797723"/>
              <a:gd name="connsiteX10" fmla="*/ 2055747 w 7516699"/>
              <a:gd name="connsiteY10" fmla="*/ 4375591 h 4797723"/>
              <a:gd name="connsiteX11" fmla="*/ 2061279 w 7516699"/>
              <a:gd name="connsiteY11" fmla="*/ 4223535 h 4797723"/>
              <a:gd name="connsiteX12" fmla="*/ 2095040 w 7516699"/>
              <a:gd name="connsiteY12" fmla="*/ 4042819 h 4797723"/>
              <a:gd name="connsiteX13" fmla="*/ 2203527 w 7516699"/>
              <a:gd name="connsiteY13" fmla="*/ 3525522 h 4797723"/>
              <a:gd name="connsiteX14" fmla="*/ 3075029 w 7516699"/>
              <a:gd name="connsiteY14" fmla="*/ 4243395 h 4797723"/>
              <a:gd name="connsiteX15" fmla="*/ 3362859 w 7516699"/>
              <a:gd name="connsiteY15" fmla="*/ 4384687 h 4797723"/>
              <a:gd name="connsiteX16" fmla="*/ 3556794 w 7516699"/>
              <a:gd name="connsiteY16" fmla="*/ 4415868 h 4797723"/>
              <a:gd name="connsiteX17" fmla="*/ 3844608 w 7516699"/>
              <a:gd name="connsiteY17" fmla="*/ 4456308 h 4797723"/>
              <a:gd name="connsiteX18" fmla="*/ 4072214 w 7516699"/>
              <a:gd name="connsiteY18" fmla="*/ 4515190 h 4797723"/>
              <a:gd name="connsiteX19" fmla="*/ 4155652 w 7516699"/>
              <a:gd name="connsiteY19" fmla="*/ 4427347 h 4797723"/>
              <a:gd name="connsiteX20" fmla="*/ 4152915 w 7516699"/>
              <a:gd name="connsiteY20" fmla="*/ 4049368 h 4797723"/>
              <a:gd name="connsiteX21" fmla="*/ 4160024 w 7516699"/>
              <a:gd name="connsiteY21" fmla="*/ 3754996 h 4797723"/>
              <a:gd name="connsiteX22" fmla="*/ 4212683 w 7516699"/>
              <a:gd name="connsiteY22" fmla="*/ 3705604 h 4797723"/>
              <a:gd name="connsiteX23" fmla="*/ 4715546 w 7516699"/>
              <a:gd name="connsiteY23" fmla="*/ 4093340 h 4797723"/>
              <a:gd name="connsiteX24" fmla="*/ 4757706 w 7516699"/>
              <a:gd name="connsiteY24" fmla="*/ 4088581 h 4797723"/>
              <a:gd name="connsiteX25" fmla="*/ 5056752 w 7516699"/>
              <a:gd name="connsiteY25" fmla="*/ 4333873 h 4797723"/>
              <a:gd name="connsiteX26" fmla="*/ 5516628 w 7516699"/>
              <a:gd name="connsiteY26" fmla="*/ 4699537 h 4797723"/>
              <a:gd name="connsiteX27" fmla="*/ 5588723 w 7516699"/>
              <a:gd name="connsiteY27" fmla="*/ 4797723 h 4797723"/>
              <a:gd name="connsiteX28" fmla="*/ 5586181 w 7516699"/>
              <a:gd name="connsiteY28" fmla="*/ 4516511 h 4797723"/>
              <a:gd name="connsiteX29" fmla="*/ 5476194 w 7516699"/>
              <a:gd name="connsiteY29" fmla="*/ 4187526 h 4797723"/>
              <a:gd name="connsiteX30" fmla="*/ 5721849 w 7516699"/>
              <a:gd name="connsiteY30" fmla="*/ 4116632 h 4797723"/>
              <a:gd name="connsiteX31" fmla="*/ 6009582 w 7516699"/>
              <a:gd name="connsiteY31" fmla="*/ 4024376 h 4797723"/>
              <a:gd name="connsiteX32" fmla="*/ 6014684 w 7516699"/>
              <a:gd name="connsiteY32" fmla="*/ 3826972 h 4797723"/>
              <a:gd name="connsiteX33" fmla="*/ 6251743 w 7516699"/>
              <a:gd name="connsiteY33" fmla="*/ 3819767 h 4797723"/>
              <a:gd name="connsiteX34" fmla="*/ 6257807 w 7516699"/>
              <a:gd name="connsiteY34" fmla="*/ 3772379 h 4797723"/>
              <a:gd name="connsiteX35" fmla="*/ 6066584 w 7516699"/>
              <a:gd name="connsiteY35" fmla="*/ 3742721 h 4797723"/>
              <a:gd name="connsiteX36" fmla="*/ 6080969 w 7516699"/>
              <a:gd name="connsiteY36" fmla="*/ 3633473 h 4797723"/>
              <a:gd name="connsiteX37" fmla="*/ 6156153 w 7516699"/>
              <a:gd name="connsiteY37" fmla="*/ 3651715 h 4797723"/>
              <a:gd name="connsiteX38" fmla="*/ 6181092 w 7516699"/>
              <a:gd name="connsiteY38" fmla="*/ 3572997 h 4797723"/>
              <a:gd name="connsiteX39" fmla="*/ 6227951 w 7516699"/>
              <a:gd name="connsiteY39" fmla="*/ 3589663 h 4797723"/>
              <a:gd name="connsiteX40" fmla="*/ 6229638 w 7516699"/>
              <a:gd name="connsiteY40" fmla="*/ 3660026 h 4797723"/>
              <a:gd name="connsiteX41" fmla="*/ 6294941 w 7516699"/>
              <a:gd name="connsiteY41" fmla="*/ 3641809 h 4797723"/>
              <a:gd name="connsiteX42" fmla="*/ 6340770 w 7516699"/>
              <a:gd name="connsiteY42" fmla="*/ 3534834 h 4797723"/>
              <a:gd name="connsiteX43" fmla="*/ 6525165 w 7516699"/>
              <a:gd name="connsiteY43" fmla="*/ 3635120 h 4797723"/>
              <a:gd name="connsiteX44" fmla="*/ 6592728 w 7516699"/>
              <a:gd name="connsiteY44" fmla="*/ 3437990 h 4797723"/>
              <a:gd name="connsiteX45" fmla="*/ 6984705 w 7516699"/>
              <a:gd name="connsiteY45" fmla="*/ 3598517 h 4797723"/>
              <a:gd name="connsiteX46" fmla="*/ 7183898 w 7516699"/>
              <a:gd name="connsiteY46" fmla="*/ 3716423 h 4797723"/>
              <a:gd name="connsiteX47" fmla="*/ 7471196 w 7516699"/>
              <a:gd name="connsiteY47" fmla="*/ 3907073 h 4797723"/>
              <a:gd name="connsiteX48" fmla="*/ 7516699 w 7516699"/>
              <a:gd name="connsiteY48" fmla="*/ 3830436 h 4797723"/>
              <a:gd name="connsiteX49" fmla="*/ 6199820 w 7516699"/>
              <a:gd name="connsiteY49" fmla="*/ 2748192 h 4797723"/>
              <a:gd name="connsiteX50" fmla="*/ 4583523 w 7516699"/>
              <a:gd name="connsiteY50" fmla="*/ 1647038 h 4797723"/>
              <a:gd name="connsiteX51" fmla="*/ 3810095 w 7516699"/>
              <a:gd name="connsiteY51" fmla="*/ 1198184 h 4797723"/>
              <a:gd name="connsiteX52" fmla="*/ 3481330 w 7516699"/>
              <a:gd name="connsiteY52" fmla="*/ 753553 h 4797723"/>
              <a:gd name="connsiteX53" fmla="*/ 3006983 w 7516699"/>
              <a:gd name="connsiteY53" fmla="*/ 0 h 4797723"/>
              <a:gd name="connsiteX54" fmla="*/ 2481439 w 7516699"/>
              <a:gd name="connsiteY54" fmla="*/ 1178879 h 4797723"/>
              <a:gd name="connsiteX55" fmla="*/ 2196369 w 7516699"/>
              <a:gd name="connsiteY55" fmla="*/ 1192355 h 4797723"/>
              <a:gd name="connsiteX56" fmla="*/ 1855045 w 7516699"/>
              <a:gd name="connsiteY56" fmla="*/ 1248319 h 4797723"/>
              <a:gd name="connsiteX57" fmla="*/ 1342219 w 7516699"/>
              <a:gd name="connsiteY57" fmla="*/ 1302392 h 4797723"/>
              <a:gd name="connsiteX58" fmla="*/ 786083 w 7516699"/>
              <a:gd name="connsiteY58" fmla="*/ 1280720 h 4797723"/>
              <a:gd name="connsiteX59" fmla="*/ 609197 w 7516699"/>
              <a:gd name="connsiteY59" fmla="*/ 1533911 h 4797723"/>
              <a:gd name="connsiteX60" fmla="*/ 521549 w 7516699"/>
              <a:gd name="connsiteY60" fmla="*/ 1514528 h 4797723"/>
              <a:gd name="connsiteX61" fmla="*/ 469535 w 7516699"/>
              <a:gd name="connsiteY61" fmla="*/ 1629081 h 4797723"/>
              <a:gd name="connsiteX62" fmla="*/ 67689 w 7516699"/>
              <a:gd name="connsiteY62" fmla="*/ 1410897 h 4797723"/>
              <a:gd name="connsiteX63" fmla="*/ 80874 w 7516699"/>
              <a:gd name="connsiteY63" fmla="*/ 1659072 h 4797723"/>
              <a:gd name="connsiteX64" fmla="*/ 0 w 7516699"/>
              <a:gd name="connsiteY64" fmla="*/ 1756218 h 4797723"/>
              <a:gd name="connsiteX65" fmla="*/ 6684 w 7516699"/>
              <a:gd name="connsiteY65" fmla="*/ 1966340 h 4797723"/>
              <a:gd name="connsiteX66" fmla="*/ 88013 w 7516699"/>
              <a:gd name="connsiteY66" fmla="*/ 1962634 h 4797723"/>
              <a:gd name="connsiteX67" fmla="*/ 321268 w 7516699"/>
              <a:gd name="connsiteY67" fmla="*/ 2023628 h 4797723"/>
              <a:gd name="connsiteX68" fmla="*/ 538922 w 7516699"/>
              <a:gd name="connsiteY68" fmla="*/ 2162680 h 4797723"/>
              <a:gd name="connsiteX69" fmla="*/ 478871 w 7516699"/>
              <a:gd name="connsiteY69" fmla="*/ 2312706 h 4797723"/>
              <a:gd name="connsiteX70" fmla="*/ 706270 w 7516699"/>
              <a:gd name="connsiteY70" fmla="*/ 2585803 h 4797723"/>
              <a:gd name="connsiteX0" fmla="*/ 706270 w 7516699"/>
              <a:gd name="connsiteY0" fmla="*/ 2585803 h 4797723"/>
              <a:gd name="connsiteX1" fmla="*/ 558688 w 7516699"/>
              <a:gd name="connsiteY1" fmla="*/ 2908356 h 4797723"/>
              <a:gd name="connsiteX2" fmla="*/ 1538411 w 7516699"/>
              <a:gd name="connsiteY2" fmla="*/ 3333143 h 4797723"/>
              <a:gd name="connsiteX3" fmla="*/ 1332155 w 7516699"/>
              <a:gd name="connsiteY3" fmla="*/ 3829418 h 4797723"/>
              <a:gd name="connsiteX4" fmla="*/ 1058996 w 7516699"/>
              <a:gd name="connsiteY4" fmla="*/ 4488703 h 4797723"/>
              <a:gd name="connsiteX5" fmla="*/ 1341288 w 7516699"/>
              <a:gd name="connsiteY5" fmla="*/ 4379410 h 4797723"/>
              <a:gd name="connsiteX6" fmla="*/ 1579557 w 7516699"/>
              <a:gd name="connsiteY6" fmla="*/ 4098229 h 4797723"/>
              <a:gd name="connsiteX7" fmla="*/ 1660021 w 7516699"/>
              <a:gd name="connsiteY7" fmla="*/ 4109333 h 4797723"/>
              <a:gd name="connsiteX8" fmla="*/ 1640138 w 7516699"/>
              <a:gd name="connsiteY8" fmla="*/ 4181888 h 4797723"/>
              <a:gd name="connsiteX9" fmla="*/ 1857276 w 7516699"/>
              <a:gd name="connsiteY9" fmla="*/ 4263720 h 4797723"/>
              <a:gd name="connsiteX10" fmla="*/ 2055747 w 7516699"/>
              <a:gd name="connsiteY10" fmla="*/ 4375591 h 4797723"/>
              <a:gd name="connsiteX11" fmla="*/ 2061279 w 7516699"/>
              <a:gd name="connsiteY11" fmla="*/ 4223535 h 4797723"/>
              <a:gd name="connsiteX12" fmla="*/ 2095040 w 7516699"/>
              <a:gd name="connsiteY12" fmla="*/ 4042819 h 4797723"/>
              <a:gd name="connsiteX13" fmla="*/ 2203527 w 7516699"/>
              <a:gd name="connsiteY13" fmla="*/ 3525522 h 4797723"/>
              <a:gd name="connsiteX14" fmla="*/ 3075029 w 7516699"/>
              <a:gd name="connsiteY14" fmla="*/ 4243395 h 4797723"/>
              <a:gd name="connsiteX15" fmla="*/ 3362859 w 7516699"/>
              <a:gd name="connsiteY15" fmla="*/ 4384687 h 4797723"/>
              <a:gd name="connsiteX16" fmla="*/ 3556794 w 7516699"/>
              <a:gd name="connsiteY16" fmla="*/ 4415868 h 4797723"/>
              <a:gd name="connsiteX17" fmla="*/ 3844608 w 7516699"/>
              <a:gd name="connsiteY17" fmla="*/ 4456308 h 4797723"/>
              <a:gd name="connsiteX18" fmla="*/ 4072214 w 7516699"/>
              <a:gd name="connsiteY18" fmla="*/ 4515190 h 4797723"/>
              <a:gd name="connsiteX19" fmla="*/ 4155652 w 7516699"/>
              <a:gd name="connsiteY19" fmla="*/ 4427347 h 4797723"/>
              <a:gd name="connsiteX20" fmla="*/ 4152915 w 7516699"/>
              <a:gd name="connsiteY20" fmla="*/ 4049368 h 4797723"/>
              <a:gd name="connsiteX21" fmla="*/ 4160024 w 7516699"/>
              <a:gd name="connsiteY21" fmla="*/ 3754996 h 4797723"/>
              <a:gd name="connsiteX22" fmla="*/ 4212683 w 7516699"/>
              <a:gd name="connsiteY22" fmla="*/ 3705604 h 4797723"/>
              <a:gd name="connsiteX23" fmla="*/ 4715546 w 7516699"/>
              <a:gd name="connsiteY23" fmla="*/ 4093340 h 4797723"/>
              <a:gd name="connsiteX24" fmla="*/ 4757706 w 7516699"/>
              <a:gd name="connsiteY24" fmla="*/ 4088581 h 4797723"/>
              <a:gd name="connsiteX25" fmla="*/ 5056752 w 7516699"/>
              <a:gd name="connsiteY25" fmla="*/ 4333873 h 4797723"/>
              <a:gd name="connsiteX26" fmla="*/ 5516628 w 7516699"/>
              <a:gd name="connsiteY26" fmla="*/ 4699537 h 4797723"/>
              <a:gd name="connsiteX27" fmla="*/ 5588723 w 7516699"/>
              <a:gd name="connsiteY27" fmla="*/ 4797723 h 4797723"/>
              <a:gd name="connsiteX28" fmla="*/ 5586181 w 7516699"/>
              <a:gd name="connsiteY28" fmla="*/ 4516511 h 4797723"/>
              <a:gd name="connsiteX29" fmla="*/ 5476194 w 7516699"/>
              <a:gd name="connsiteY29" fmla="*/ 4187526 h 4797723"/>
              <a:gd name="connsiteX30" fmla="*/ 5721849 w 7516699"/>
              <a:gd name="connsiteY30" fmla="*/ 4116632 h 4797723"/>
              <a:gd name="connsiteX31" fmla="*/ 6009582 w 7516699"/>
              <a:gd name="connsiteY31" fmla="*/ 4024376 h 4797723"/>
              <a:gd name="connsiteX32" fmla="*/ 6014684 w 7516699"/>
              <a:gd name="connsiteY32" fmla="*/ 3826972 h 4797723"/>
              <a:gd name="connsiteX33" fmla="*/ 6251743 w 7516699"/>
              <a:gd name="connsiteY33" fmla="*/ 3819767 h 4797723"/>
              <a:gd name="connsiteX34" fmla="*/ 6257807 w 7516699"/>
              <a:gd name="connsiteY34" fmla="*/ 3772379 h 4797723"/>
              <a:gd name="connsiteX35" fmla="*/ 6066584 w 7516699"/>
              <a:gd name="connsiteY35" fmla="*/ 3742721 h 4797723"/>
              <a:gd name="connsiteX36" fmla="*/ 6080969 w 7516699"/>
              <a:gd name="connsiteY36" fmla="*/ 3633473 h 4797723"/>
              <a:gd name="connsiteX37" fmla="*/ 6156153 w 7516699"/>
              <a:gd name="connsiteY37" fmla="*/ 3651715 h 4797723"/>
              <a:gd name="connsiteX38" fmla="*/ 6181092 w 7516699"/>
              <a:gd name="connsiteY38" fmla="*/ 3572997 h 4797723"/>
              <a:gd name="connsiteX39" fmla="*/ 6227951 w 7516699"/>
              <a:gd name="connsiteY39" fmla="*/ 3589663 h 4797723"/>
              <a:gd name="connsiteX40" fmla="*/ 6229638 w 7516699"/>
              <a:gd name="connsiteY40" fmla="*/ 3660026 h 4797723"/>
              <a:gd name="connsiteX41" fmla="*/ 6294941 w 7516699"/>
              <a:gd name="connsiteY41" fmla="*/ 3641809 h 4797723"/>
              <a:gd name="connsiteX42" fmla="*/ 6340770 w 7516699"/>
              <a:gd name="connsiteY42" fmla="*/ 3534834 h 4797723"/>
              <a:gd name="connsiteX43" fmla="*/ 6525165 w 7516699"/>
              <a:gd name="connsiteY43" fmla="*/ 3635120 h 4797723"/>
              <a:gd name="connsiteX44" fmla="*/ 6592728 w 7516699"/>
              <a:gd name="connsiteY44" fmla="*/ 3437990 h 4797723"/>
              <a:gd name="connsiteX45" fmla="*/ 6984705 w 7516699"/>
              <a:gd name="connsiteY45" fmla="*/ 3598517 h 4797723"/>
              <a:gd name="connsiteX46" fmla="*/ 7183898 w 7516699"/>
              <a:gd name="connsiteY46" fmla="*/ 3716423 h 4797723"/>
              <a:gd name="connsiteX47" fmla="*/ 7471196 w 7516699"/>
              <a:gd name="connsiteY47" fmla="*/ 3907073 h 4797723"/>
              <a:gd name="connsiteX48" fmla="*/ 7516699 w 7516699"/>
              <a:gd name="connsiteY48" fmla="*/ 3830436 h 4797723"/>
              <a:gd name="connsiteX49" fmla="*/ 6199820 w 7516699"/>
              <a:gd name="connsiteY49" fmla="*/ 2748192 h 4797723"/>
              <a:gd name="connsiteX50" fmla="*/ 4583523 w 7516699"/>
              <a:gd name="connsiteY50" fmla="*/ 1647038 h 4797723"/>
              <a:gd name="connsiteX51" fmla="*/ 3810095 w 7516699"/>
              <a:gd name="connsiteY51" fmla="*/ 1198184 h 4797723"/>
              <a:gd name="connsiteX52" fmla="*/ 3481330 w 7516699"/>
              <a:gd name="connsiteY52" fmla="*/ 753553 h 4797723"/>
              <a:gd name="connsiteX53" fmla="*/ 3006983 w 7516699"/>
              <a:gd name="connsiteY53" fmla="*/ 0 h 4797723"/>
              <a:gd name="connsiteX54" fmla="*/ 2481439 w 7516699"/>
              <a:gd name="connsiteY54" fmla="*/ 1178879 h 4797723"/>
              <a:gd name="connsiteX55" fmla="*/ 2196369 w 7516699"/>
              <a:gd name="connsiteY55" fmla="*/ 1192355 h 4797723"/>
              <a:gd name="connsiteX56" fmla="*/ 1855045 w 7516699"/>
              <a:gd name="connsiteY56" fmla="*/ 1248319 h 4797723"/>
              <a:gd name="connsiteX57" fmla="*/ 1342219 w 7516699"/>
              <a:gd name="connsiteY57" fmla="*/ 1302392 h 4797723"/>
              <a:gd name="connsiteX58" fmla="*/ 786083 w 7516699"/>
              <a:gd name="connsiteY58" fmla="*/ 1280720 h 4797723"/>
              <a:gd name="connsiteX59" fmla="*/ 609197 w 7516699"/>
              <a:gd name="connsiteY59" fmla="*/ 1533911 h 4797723"/>
              <a:gd name="connsiteX60" fmla="*/ 521549 w 7516699"/>
              <a:gd name="connsiteY60" fmla="*/ 1514528 h 4797723"/>
              <a:gd name="connsiteX61" fmla="*/ 469535 w 7516699"/>
              <a:gd name="connsiteY61" fmla="*/ 1629081 h 4797723"/>
              <a:gd name="connsiteX62" fmla="*/ 67689 w 7516699"/>
              <a:gd name="connsiteY62" fmla="*/ 1410897 h 4797723"/>
              <a:gd name="connsiteX63" fmla="*/ 80874 w 7516699"/>
              <a:gd name="connsiteY63" fmla="*/ 1659072 h 4797723"/>
              <a:gd name="connsiteX64" fmla="*/ 0 w 7516699"/>
              <a:gd name="connsiteY64" fmla="*/ 1756218 h 4797723"/>
              <a:gd name="connsiteX65" fmla="*/ 6684 w 7516699"/>
              <a:gd name="connsiteY65" fmla="*/ 1966340 h 4797723"/>
              <a:gd name="connsiteX66" fmla="*/ 88013 w 7516699"/>
              <a:gd name="connsiteY66" fmla="*/ 1962634 h 4797723"/>
              <a:gd name="connsiteX67" fmla="*/ 321268 w 7516699"/>
              <a:gd name="connsiteY67" fmla="*/ 2023628 h 4797723"/>
              <a:gd name="connsiteX68" fmla="*/ 538922 w 7516699"/>
              <a:gd name="connsiteY68" fmla="*/ 2162680 h 4797723"/>
              <a:gd name="connsiteX69" fmla="*/ 478871 w 7516699"/>
              <a:gd name="connsiteY69" fmla="*/ 2312706 h 4797723"/>
              <a:gd name="connsiteX70" fmla="*/ 706270 w 7516699"/>
              <a:gd name="connsiteY70" fmla="*/ 2585803 h 4797723"/>
              <a:gd name="connsiteX0" fmla="*/ 706270 w 7516699"/>
              <a:gd name="connsiteY0" fmla="*/ 2585803 h 4797723"/>
              <a:gd name="connsiteX1" fmla="*/ 558688 w 7516699"/>
              <a:gd name="connsiteY1" fmla="*/ 2908356 h 4797723"/>
              <a:gd name="connsiteX2" fmla="*/ 1538411 w 7516699"/>
              <a:gd name="connsiteY2" fmla="*/ 3333143 h 4797723"/>
              <a:gd name="connsiteX3" fmla="*/ 1332155 w 7516699"/>
              <a:gd name="connsiteY3" fmla="*/ 3829418 h 4797723"/>
              <a:gd name="connsiteX4" fmla="*/ 1058996 w 7516699"/>
              <a:gd name="connsiteY4" fmla="*/ 4488703 h 4797723"/>
              <a:gd name="connsiteX5" fmla="*/ 1341288 w 7516699"/>
              <a:gd name="connsiteY5" fmla="*/ 4379410 h 4797723"/>
              <a:gd name="connsiteX6" fmla="*/ 1579557 w 7516699"/>
              <a:gd name="connsiteY6" fmla="*/ 4098229 h 4797723"/>
              <a:gd name="connsiteX7" fmla="*/ 1660021 w 7516699"/>
              <a:gd name="connsiteY7" fmla="*/ 4109333 h 4797723"/>
              <a:gd name="connsiteX8" fmla="*/ 1640138 w 7516699"/>
              <a:gd name="connsiteY8" fmla="*/ 4181888 h 4797723"/>
              <a:gd name="connsiteX9" fmla="*/ 1857276 w 7516699"/>
              <a:gd name="connsiteY9" fmla="*/ 4263720 h 4797723"/>
              <a:gd name="connsiteX10" fmla="*/ 2055747 w 7516699"/>
              <a:gd name="connsiteY10" fmla="*/ 4375591 h 4797723"/>
              <a:gd name="connsiteX11" fmla="*/ 2061279 w 7516699"/>
              <a:gd name="connsiteY11" fmla="*/ 4223535 h 4797723"/>
              <a:gd name="connsiteX12" fmla="*/ 2095040 w 7516699"/>
              <a:gd name="connsiteY12" fmla="*/ 4042819 h 4797723"/>
              <a:gd name="connsiteX13" fmla="*/ 2203527 w 7516699"/>
              <a:gd name="connsiteY13" fmla="*/ 3525522 h 4797723"/>
              <a:gd name="connsiteX14" fmla="*/ 3075029 w 7516699"/>
              <a:gd name="connsiteY14" fmla="*/ 4243395 h 4797723"/>
              <a:gd name="connsiteX15" fmla="*/ 3362859 w 7516699"/>
              <a:gd name="connsiteY15" fmla="*/ 4384687 h 4797723"/>
              <a:gd name="connsiteX16" fmla="*/ 3556794 w 7516699"/>
              <a:gd name="connsiteY16" fmla="*/ 4415868 h 4797723"/>
              <a:gd name="connsiteX17" fmla="*/ 3844608 w 7516699"/>
              <a:gd name="connsiteY17" fmla="*/ 4456308 h 4797723"/>
              <a:gd name="connsiteX18" fmla="*/ 4072214 w 7516699"/>
              <a:gd name="connsiteY18" fmla="*/ 4515190 h 4797723"/>
              <a:gd name="connsiteX19" fmla="*/ 4155652 w 7516699"/>
              <a:gd name="connsiteY19" fmla="*/ 4427347 h 4797723"/>
              <a:gd name="connsiteX20" fmla="*/ 4152915 w 7516699"/>
              <a:gd name="connsiteY20" fmla="*/ 4049368 h 4797723"/>
              <a:gd name="connsiteX21" fmla="*/ 4160024 w 7516699"/>
              <a:gd name="connsiteY21" fmla="*/ 3754996 h 4797723"/>
              <a:gd name="connsiteX22" fmla="*/ 4212683 w 7516699"/>
              <a:gd name="connsiteY22" fmla="*/ 3705604 h 4797723"/>
              <a:gd name="connsiteX23" fmla="*/ 4715546 w 7516699"/>
              <a:gd name="connsiteY23" fmla="*/ 4093340 h 4797723"/>
              <a:gd name="connsiteX24" fmla="*/ 4757706 w 7516699"/>
              <a:gd name="connsiteY24" fmla="*/ 4088581 h 4797723"/>
              <a:gd name="connsiteX25" fmla="*/ 5056752 w 7516699"/>
              <a:gd name="connsiteY25" fmla="*/ 4333873 h 4797723"/>
              <a:gd name="connsiteX26" fmla="*/ 5516628 w 7516699"/>
              <a:gd name="connsiteY26" fmla="*/ 4699537 h 4797723"/>
              <a:gd name="connsiteX27" fmla="*/ 5588723 w 7516699"/>
              <a:gd name="connsiteY27" fmla="*/ 4797723 h 4797723"/>
              <a:gd name="connsiteX28" fmla="*/ 5586181 w 7516699"/>
              <a:gd name="connsiteY28" fmla="*/ 4516511 h 4797723"/>
              <a:gd name="connsiteX29" fmla="*/ 5476194 w 7516699"/>
              <a:gd name="connsiteY29" fmla="*/ 4187526 h 4797723"/>
              <a:gd name="connsiteX30" fmla="*/ 5721849 w 7516699"/>
              <a:gd name="connsiteY30" fmla="*/ 4116632 h 4797723"/>
              <a:gd name="connsiteX31" fmla="*/ 6009582 w 7516699"/>
              <a:gd name="connsiteY31" fmla="*/ 4024376 h 4797723"/>
              <a:gd name="connsiteX32" fmla="*/ 6014684 w 7516699"/>
              <a:gd name="connsiteY32" fmla="*/ 3826972 h 4797723"/>
              <a:gd name="connsiteX33" fmla="*/ 6251743 w 7516699"/>
              <a:gd name="connsiteY33" fmla="*/ 3819767 h 4797723"/>
              <a:gd name="connsiteX34" fmla="*/ 6257807 w 7516699"/>
              <a:gd name="connsiteY34" fmla="*/ 3772379 h 4797723"/>
              <a:gd name="connsiteX35" fmla="*/ 6066584 w 7516699"/>
              <a:gd name="connsiteY35" fmla="*/ 3742721 h 4797723"/>
              <a:gd name="connsiteX36" fmla="*/ 6080969 w 7516699"/>
              <a:gd name="connsiteY36" fmla="*/ 3633473 h 4797723"/>
              <a:gd name="connsiteX37" fmla="*/ 6156153 w 7516699"/>
              <a:gd name="connsiteY37" fmla="*/ 3651715 h 4797723"/>
              <a:gd name="connsiteX38" fmla="*/ 6181092 w 7516699"/>
              <a:gd name="connsiteY38" fmla="*/ 3572997 h 4797723"/>
              <a:gd name="connsiteX39" fmla="*/ 6227951 w 7516699"/>
              <a:gd name="connsiteY39" fmla="*/ 3589663 h 4797723"/>
              <a:gd name="connsiteX40" fmla="*/ 6229638 w 7516699"/>
              <a:gd name="connsiteY40" fmla="*/ 3660026 h 4797723"/>
              <a:gd name="connsiteX41" fmla="*/ 6294941 w 7516699"/>
              <a:gd name="connsiteY41" fmla="*/ 3641809 h 4797723"/>
              <a:gd name="connsiteX42" fmla="*/ 6340770 w 7516699"/>
              <a:gd name="connsiteY42" fmla="*/ 3534834 h 4797723"/>
              <a:gd name="connsiteX43" fmla="*/ 6525165 w 7516699"/>
              <a:gd name="connsiteY43" fmla="*/ 3635120 h 4797723"/>
              <a:gd name="connsiteX44" fmla="*/ 6592728 w 7516699"/>
              <a:gd name="connsiteY44" fmla="*/ 3437990 h 4797723"/>
              <a:gd name="connsiteX45" fmla="*/ 6984705 w 7516699"/>
              <a:gd name="connsiteY45" fmla="*/ 3598517 h 4797723"/>
              <a:gd name="connsiteX46" fmla="*/ 7183898 w 7516699"/>
              <a:gd name="connsiteY46" fmla="*/ 3716423 h 4797723"/>
              <a:gd name="connsiteX47" fmla="*/ 7471196 w 7516699"/>
              <a:gd name="connsiteY47" fmla="*/ 3907073 h 4797723"/>
              <a:gd name="connsiteX48" fmla="*/ 7516699 w 7516699"/>
              <a:gd name="connsiteY48" fmla="*/ 3830436 h 4797723"/>
              <a:gd name="connsiteX49" fmla="*/ 6199820 w 7516699"/>
              <a:gd name="connsiteY49" fmla="*/ 2748192 h 4797723"/>
              <a:gd name="connsiteX50" fmla="*/ 4583523 w 7516699"/>
              <a:gd name="connsiteY50" fmla="*/ 1647038 h 4797723"/>
              <a:gd name="connsiteX51" fmla="*/ 3810095 w 7516699"/>
              <a:gd name="connsiteY51" fmla="*/ 1198184 h 4797723"/>
              <a:gd name="connsiteX52" fmla="*/ 3481330 w 7516699"/>
              <a:gd name="connsiteY52" fmla="*/ 753553 h 4797723"/>
              <a:gd name="connsiteX53" fmla="*/ 3006983 w 7516699"/>
              <a:gd name="connsiteY53" fmla="*/ 0 h 4797723"/>
              <a:gd name="connsiteX54" fmla="*/ 2481439 w 7516699"/>
              <a:gd name="connsiteY54" fmla="*/ 1178879 h 4797723"/>
              <a:gd name="connsiteX55" fmla="*/ 2196369 w 7516699"/>
              <a:gd name="connsiteY55" fmla="*/ 1192355 h 4797723"/>
              <a:gd name="connsiteX56" fmla="*/ 1855045 w 7516699"/>
              <a:gd name="connsiteY56" fmla="*/ 1248319 h 4797723"/>
              <a:gd name="connsiteX57" fmla="*/ 1342219 w 7516699"/>
              <a:gd name="connsiteY57" fmla="*/ 1302392 h 4797723"/>
              <a:gd name="connsiteX58" fmla="*/ 786083 w 7516699"/>
              <a:gd name="connsiteY58" fmla="*/ 1280720 h 4797723"/>
              <a:gd name="connsiteX59" fmla="*/ 609197 w 7516699"/>
              <a:gd name="connsiteY59" fmla="*/ 1533911 h 4797723"/>
              <a:gd name="connsiteX60" fmla="*/ 521549 w 7516699"/>
              <a:gd name="connsiteY60" fmla="*/ 1514528 h 4797723"/>
              <a:gd name="connsiteX61" fmla="*/ 469535 w 7516699"/>
              <a:gd name="connsiteY61" fmla="*/ 1629081 h 4797723"/>
              <a:gd name="connsiteX62" fmla="*/ 67689 w 7516699"/>
              <a:gd name="connsiteY62" fmla="*/ 1410897 h 4797723"/>
              <a:gd name="connsiteX63" fmla="*/ 80874 w 7516699"/>
              <a:gd name="connsiteY63" fmla="*/ 1659072 h 4797723"/>
              <a:gd name="connsiteX64" fmla="*/ 0 w 7516699"/>
              <a:gd name="connsiteY64" fmla="*/ 1756218 h 4797723"/>
              <a:gd name="connsiteX65" fmla="*/ 6684 w 7516699"/>
              <a:gd name="connsiteY65" fmla="*/ 1966340 h 4797723"/>
              <a:gd name="connsiteX66" fmla="*/ 88013 w 7516699"/>
              <a:gd name="connsiteY66" fmla="*/ 1962634 h 4797723"/>
              <a:gd name="connsiteX67" fmla="*/ 321268 w 7516699"/>
              <a:gd name="connsiteY67" fmla="*/ 2023628 h 4797723"/>
              <a:gd name="connsiteX68" fmla="*/ 538922 w 7516699"/>
              <a:gd name="connsiteY68" fmla="*/ 2162680 h 4797723"/>
              <a:gd name="connsiteX69" fmla="*/ 478871 w 7516699"/>
              <a:gd name="connsiteY69" fmla="*/ 2312706 h 4797723"/>
              <a:gd name="connsiteX70" fmla="*/ 706270 w 7516699"/>
              <a:gd name="connsiteY70" fmla="*/ 2585803 h 4797723"/>
              <a:gd name="connsiteX0" fmla="*/ 706270 w 7516699"/>
              <a:gd name="connsiteY0" fmla="*/ 2585803 h 4797723"/>
              <a:gd name="connsiteX1" fmla="*/ 558688 w 7516699"/>
              <a:gd name="connsiteY1" fmla="*/ 2908356 h 4797723"/>
              <a:gd name="connsiteX2" fmla="*/ 1538411 w 7516699"/>
              <a:gd name="connsiteY2" fmla="*/ 3333143 h 4797723"/>
              <a:gd name="connsiteX3" fmla="*/ 1332155 w 7516699"/>
              <a:gd name="connsiteY3" fmla="*/ 3829418 h 4797723"/>
              <a:gd name="connsiteX4" fmla="*/ 1058996 w 7516699"/>
              <a:gd name="connsiteY4" fmla="*/ 4488703 h 4797723"/>
              <a:gd name="connsiteX5" fmla="*/ 1341288 w 7516699"/>
              <a:gd name="connsiteY5" fmla="*/ 4379410 h 4797723"/>
              <a:gd name="connsiteX6" fmla="*/ 1579557 w 7516699"/>
              <a:gd name="connsiteY6" fmla="*/ 4098229 h 4797723"/>
              <a:gd name="connsiteX7" fmla="*/ 1660021 w 7516699"/>
              <a:gd name="connsiteY7" fmla="*/ 4109333 h 4797723"/>
              <a:gd name="connsiteX8" fmla="*/ 1640138 w 7516699"/>
              <a:gd name="connsiteY8" fmla="*/ 4181888 h 4797723"/>
              <a:gd name="connsiteX9" fmla="*/ 1857276 w 7516699"/>
              <a:gd name="connsiteY9" fmla="*/ 4263720 h 4797723"/>
              <a:gd name="connsiteX10" fmla="*/ 2055747 w 7516699"/>
              <a:gd name="connsiteY10" fmla="*/ 4375591 h 4797723"/>
              <a:gd name="connsiteX11" fmla="*/ 2061279 w 7516699"/>
              <a:gd name="connsiteY11" fmla="*/ 4223535 h 4797723"/>
              <a:gd name="connsiteX12" fmla="*/ 2095040 w 7516699"/>
              <a:gd name="connsiteY12" fmla="*/ 4042819 h 4797723"/>
              <a:gd name="connsiteX13" fmla="*/ 2203527 w 7516699"/>
              <a:gd name="connsiteY13" fmla="*/ 3525522 h 4797723"/>
              <a:gd name="connsiteX14" fmla="*/ 3075029 w 7516699"/>
              <a:gd name="connsiteY14" fmla="*/ 4243395 h 4797723"/>
              <a:gd name="connsiteX15" fmla="*/ 3362859 w 7516699"/>
              <a:gd name="connsiteY15" fmla="*/ 4384687 h 4797723"/>
              <a:gd name="connsiteX16" fmla="*/ 3556794 w 7516699"/>
              <a:gd name="connsiteY16" fmla="*/ 4415868 h 4797723"/>
              <a:gd name="connsiteX17" fmla="*/ 3844608 w 7516699"/>
              <a:gd name="connsiteY17" fmla="*/ 4456308 h 4797723"/>
              <a:gd name="connsiteX18" fmla="*/ 4072214 w 7516699"/>
              <a:gd name="connsiteY18" fmla="*/ 4515190 h 4797723"/>
              <a:gd name="connsiteX19" fmla="*/ 4155652 w 7516699"/>
              <a:gd name="connsiteY19" fmla="*/ 4427347 h 4797723"/>
              <a:gd name="connsiteX20" fmla="*/ 4152915 w 7516699"/>
              <a:gd name="connsiteY20" fmla="*/ 4049368 h 4797723"/>
              <a:gd name="connsiteX21" fmla="*/ 4160024 w 7516699"/>
              <a:gd name="connsiteY21" fmla="*/ 3754996 h 4797723"/>
              <a:gd name="connsiteX22" fmla="*/ 4212683 w 7516699"/>
              <a:gd name="connsiteY22" fmla="*/ 3705604 h 4797723"/>
              <a:gd name="connsiteX23" fmla="*/ 4715546 w 7516699"/>
              <a:gd name="connsiteY23" fmla="*/ 4093340 h 4797723"/>
              <a:gd name="connsiteX24" fmla="*/ 4757706 w 7516699"/>
              <a:gd name="connsiteY24" fmla="*/ 4088581 h 4797723"/>
              <a:gd name="connsiteX25" fmla="*/ 5056752 w 7516699"/>
              <a:gd name="connsiteY25" fmla="*/ 4333873 h 4797723"/>
              <a:gd name="connsiteX26" fmla="*/ 5516628 w 7516699"/>
              <a:gd name="connsiteY26" fmla="*/ 4699537 h 4797723"/>
              <a:gd name="connsiteX27" fmla="*/ 5588723 w 7516699"/>
              <a:gd name="connsiteY27" fmla="*/ 4797723 h 4797723"/>
              <a:gd name="connsiteX28" fmla="*/ 5586181 w 7516699"/>
              <a:gd name="connsiteY28" fmla="*/ 4516511 h 4797723"/>
              <a:gd name="connsiteX29" fmla="*/ 5476194 w 7516699"/>
              <a:gd name="connsiteY29" fmla="*/ 4187526 h 4797723"/>
              <a:gd name="connsiteX30" fmla="*/ 5721849 w 7516699"/>
              <a:gd name="connsiteY30" fmla="*/ 4116632 h 4797723"/>
              <a:gd name="connsiteX31" fmla="*/ 6009582 w 7516699"/>
              <a:gd name="connsiteY31" fmla="*/ 4024376 h 4797723"/>
              <a:gd name="connsiteX32" fmla="*/ 6014684 w 7516699"/>
              <a:gd name="connsiteY32" fmla="*/ 3826972 h 4797723"/>
              <a:gd name="connsiteX33" fmla="*/ 6251743 w 7516699"/>
              <a:gd name="connsiteY33" fmla="*/ 3819767 h 4797723"/>
              <a:gd name="connsiteX34" fmla="*/ 6257807 w 7516699"/>
              <a:gd name="connsiteY34" fmla="*/ 3772379 h 4797723"/>
              <a:gd name="connsiteX35" fmla="*/ 6066584 w 7516699"/>
              <a:gd name="connsiteY35" fmla="*/ 3742721 h 4797723"/>
              <a:gd name="connsiteX36" fmla="*/ 6080969 w 7516699"/>
              <a:gd name="connsiteY36" fmla="*/ 3633473 h 4797723"/>
              <a:gd name="connsiteX37" fmla="*/ 6156153 w 7516699"/>
              <a:gd name="connsiteY37" fmla="*/ 3651715 h 4797723"/>
              <a:gd name="connsiteX38" fmla="*/ 6181092 w 7516699"/>
              <a:gd name="connsiteY38" fmla="*/ 3572997 h 4797723"/>
              <a:gd name="connsiteX39" fmla="*/ 6227951 w 7516699"/>
              <a:gd name="connsiteY39" fmla="*/ 3589663 h 4797723"/>
              <a:gd name="connsiteX40" fmla="*/ 6229638 w 7516699"/>
              <a:gd name="connsiteY40" fmla="*/ 3660026 h 4797723"/>
              <a:gd name="connsiteX41" fmla="*/ 6285359 w 7516699"/>
              <a:gd name="connsiteY41" fmla="*/ 3638615 h 4797723"/>
              <a:gd name="connsiteX42" fmla="*/ 6340770 w 7516699"/>
              <a:gd name="connsiteY42" fmla="*/ 3534834 h 4797723"/>
              <a:gd name="connsiteX43" fmla="*/ 6525165 w 7516699"/>
              <a:gd name="connsiteY43" fmla="*/ 3635120 h 4797723"/>
              <a:gd name="connsiteX44" fmla="*/ 6592728 w 7516699"/>
              <a:gd name="connsiteY44" fmla="*/ 3437990 h 4797723"/>
              <a:gd name="connsiteX45" fmla="*/ 6984705 w 7516699"/>
              <a:gd name="connsiteY45" fmla="*/ 3598517 h 4797723"/>
              <a:gd name="connsiteX46" fmla="*/ 7183898 w 7516699"/>
              <a:gd name="connsiteY46" fmla="*/ 3716423 h 4797723"/>
              <a:gd name="connsiteX47" fmla="*/ 7471196 w 7516699"/>
              <a:gd name="connsiteY47" fmla="*/ 3907073 h 4797723"/>
              <a:gd name="connsiteX48" fmla="*/ 7516699 w 7516699"/>
              <a:gd name="connsiteY48" fmla="*/ 3830436 h 4797723"/>
              <a:gd name="connsiteX49" fmla="*/ 6199820 w 7516699"/>
              <a:gd name="connsiteY49" fmla="*/ 2748192 h 4797723"/>
              <a:gd name="connsiteX50" fmla="*/ 4583523 w 7516699"/>
              <a:gd name="connsiteY50" fmla="*/ 1647038 h 4797723"/>
              <a:gd name="connsiteX51" fmla="*/ 3810095 w 7516699"/>
              <a:gd name="connsiteY51" fmla="*/ 1198184 h 4797723"/>
              <a:gd name="connsiteX52" fmla="*/ 3481330 w 7516699"/>
              <a:gd name="connsiteY52" fmla="*/ 753553 h 4797723"/>
              <a:gd name="connsiteX53" fmla="*/ 3006983 w 7516699"/>
              <a:gd name="connsiteY53" fmla="*/ 0 h 4797723"/>
              <a:gd name="connsiteX54" fmla="*/ 2481439 w 7516699"/>
              <a:gd name="connsiteY54" fmla="*/ 1178879 h 4797723"/>
              <a:gd name="connsiteX55" fmla="*/ 2196369 w 7516699"/>
              <a:gd name="connsiteY55" fmla="*/ 1192355 h 4797723"/>
              <a:gd name="connsiteX56" fmla="*/ 1855045 w 7516699"/>
              <a:gd name="connsiteY56" fmla="*/ 1248319 h 4797723"/>
              <a:gd name="connsiteX57" fmla="*/ 1342219 w 7516699"/>
              <a:gd name="connsiteY57" fmla="*/ 1302392 h 4797723"/>
              <a:gd name="connsiteX58" fmla="*/ 786083 w 7516699"/>
              <a:gd name="connsiteY58" fmla="*/ 1280720 h 4797723"/>
              <a:gd name="connsiteX59" fmla="*/ 609197 w 7516699"/>
              <a:gd name="connsiteY59" fmla="*/ 1533911 h 4797723"/>
              <a:gd name="connsiteX60" fmla="*/ 521549 w 7516699"/>
              <a:gd name="connsiteY60" fmla="*/ 1514528 h 4797723"/>
              <a:gd name="connsiteX61" fmla="*/ 469535 w 7516699"/>
              <a:gd name="connsiteY61" fmla="*/ 1629081 h 4797723"/>
              <a:gd name="connsiteX62" fmla="*/ 67689 w 7516699"/>
              <a:gd name="connsiteY62" fmla="*/ 1410897 h 4797723"/>
              <a:gd name="connsiteX63" fmla="*/ 80874 w 7516699"/>
              <a:gd name="connsiteY63" fmla="*/ 1659072 h 4797723"/>
              <a:gd name="connsiteX64" fmla="*/ 0 w 7516699"/>
              <a:gd name="connsiteY64" fmla="*/ 1756218 h 4797723"/>
              <a:gd name="connsiteX65" fmla="*/ 6684 w 7516699"/>
              <a:gd name="connsiteY65" fmla="*/ 1966340 h 4797723"/>
              <a:gd name="connsiteX66" fmla="*/ 88013 w 7516699"/>
              <a:gd name="connsiteY66" fmla="*/ 1962634 h 4797723"/>
              <a:gd name="connsiteX67" fmla="*/ 321268 w 7516699"/>
              <a:gd name="connsiteY67" fmla="*/ 2023628 h 4797723"/>
              <a:gd name="connsiteX68" fmla="*/ 538922 w 7516699"/>
              <a:gd name="connsiteY68" fmla="*/ 2162680 h 4797723"/>
              <a:gd name="connsiteX69" fmla="*/ 478871 w 7516699"/>
              <a:gd name="connsiteY69" fmla="*/ 2312706 h 4797723"/>
              <a:gd name="connsiteX70" fmla="*/ 706270 w 7516699"/>
              <a:gd name="connsiteY70" fmla="*/ 2585803 h 4797723"/>
              <a:gd name="connsiteX0" fmla="*/ 706270 w 7516699"/>
              <a:gd name="connsiteY0" fmla="*/ 2585803 h 4797723"/>
              <a:gd name="connsiteX1" fmla="*/ 558688 w 7516699"/>
              <a:gd name="connsiteY1" fmla="*/ 2908356 h 4797723"/>
              <a:gd name="connsiteX2" fmla="*/ 1538411 w 7516699"/>
              <a:gd name="connsiteY2" fmla="*/ 3333143 h 4797723"/>
              <a:gd name="connsiteX3" fmla="*/ 1332155 w 7516699"/>
              <a:gd name="connsiteY3" fmla="*/ 3829418 h 4797723"/>
              <a:gd name="connsiteX4" fmla="*/ 1058996 w 7516699"/>
              <a:gd name="connsiteY4" fmla="*/ 4488703 h 4797723"/>
              <a:gd name="connsiteX5" fmla="*/ 1341288 w 7516699"/>
              <a:gd name="connsiteY5" fmla="*/ 4379410 h 4797723"/>
              <a:gd name="connsiteX6" fmla="*/ 1579557 w 7516699"/>
              <a:gd name="connsiteY6" fmla="*/ 4098229 h 4797723"/>
              <a:gd name="connsiteX7" fmla="*/ 1660021 w 7516699"/>
              <a:gd name="connsiteY7" fmla="*/ 4109333 h 4797723"/>
              <a:gd name="connsiteX8" fmla="*/ 1640138 w 7516699"/>
              <a:gd name="connsiteY8" fmla="*/ 4181888 h 4797723"/>
              <a:gd name="connsiteX9" fmla="*/ 1857276 w 7516699"/>
              <a:gd name="connsiteY9" fmla="*/ 4263720 h 4797723"/>
              <a:gd name="connsiteX10" fmla="*/ 2055747 w 7516699"/>
              <a:gd name="connsiteY10" fmla="*/ 4375591 h 4797723"/>
              <a:gd name="connsiteX11" fmla="*/ 2061279 w 7516699"/>
              <a:gd name="connsiteY11" fmla="*/ 4223535 h 4797723"/>
              <a:gd name="connsiteX12" fmla="*/ 2095040 w 7516699"/>
              <a:gd name="connsiteY12" fmla="*/ 4042819 h 4797723"/>
              <a:gd name="connsiteX13" fmla="*/ 2203527 w 7516699"/>
              <a:gd name="connsiteY13" fmla="*/ 3525522 h 4797723"/>
              <a:gd name="connsiteX14" fmla="*/ 3075029 w 7516699"/>
              <a:gd name="connsiteY14" fmla="*/ 4243395 h 4797723"/>
              <a:gd name="connsiteX15" fmla="*/ 3362859 w 7516699"/>
              <a:gd name="connsiteY15" fmla="*/ 4384687 h 4797723"/>
              <a:gd name="connsiteX16" fmla="*/ 3556794 w 7516699"/>
              <a:gd name="connsiteY16" fmla="*/ 4415868 h 4797723"/>
              <a:gd name="connsiteX17" fmla="*/ 3844608 w 7516699"/>
              <a:gd name="connsiteY17" fmla="*/ 4456308 h 4797723"/>
              <a:gd name="connsiteX18" fmla="*/ 4072214 w 7516699"/>
              <a:gd name="connsiteY18" fmla="*/ 4515190 h 4797723"/>
              <a:gd name="connsiteX19" fmla="*/ 4155652 w 7516699"/>
              <a:gd name="connsiteY19" fmla="*/ 4427347 h 4797723"/>
              <a:gd name="connsiteX20" fmla="*/ 4152915 w 7516699"/>
              <a:gd name="connsiteY20" fmla="*/ 4049368 h 4797723"/>
              <a:gd name="connsiteX21" fmla="*/ 4160024 w 7516699"/>
              <a:gd name="connsiteY21" fmla="*/ 3754996 h 4797723"/>
              <a:gd name="connsiteX22" fmla="*/ 4212683 w 7516699"/>
              <a:gd name="connsiteY22" fmla="*/ 3705604 h 4797723"/>
              <a:gd name="connsiteX23" fmla="*/ 4715546 w 7516699"/>
              <a:gd name="connsiteY23" fmla="*/ 4093340 h 4797723"/>
              <a:gd name="connsiteX24" fmla="*/ 4757706 w 7516699"/>
              <a:gd name="connsiteY24" fmla="*/ 4088581 h 4797723"/>
              <a:gd name="connsiteX25" fmla="*/ 5056752 w 7516699"/>
              <a:gd name="connsiteY25" fmla="*/ 4333873 h 4797723"/>
              <a:gd name="connsiteX26" fmla="*/ 5516628 w 7516699"/>
              <a:gd name="connsiteY26" fmla="*/ 4699537 h 4797723"/>
              <a:gd name="connsiteX27" fmla="*/ 5588723 w 7516699"/>
              <a:gd name="connsiteY27" fmla="*/ 4797723 h 4797723"/>
              <a:gd name="connsiteX28" fmla="*/ 5586181 w 7516699"/>
              <a:gd name="connsiteY28" fmla="*/ 4516511 h 4797723"/>
              <a:gd name="connsiteX29" fmla="*/ 5476194 w 7516699"/>
              <a:gd name="connsiteY29" fmla="*/ 4187526 h 4797723"/>
              <a:gd name="connsiteX30" fmla="*/ 5721849 w 7516699"/>
              <a:gd name="connsiteY30" fmla="*/ 4116632 h 4797723"/>
              <a:gd name="connsiteX31" fmla="*/ 6009582 w 7516699"/>
              <a:gd name="connsiteY31" fmla="*/ 4024376 h 4797723"/>
              <a:gd name="connsiteX32" fmla="*/ 6014684 w 7516699"/>
              <a:gd name="connsiteY32" fmla="*/ 3826972 h 4797723"/>
              <a:gd name="connsiteX33" fmla="*/ 6251743 w 7516699"/>
              <a:gd name="connsiteY33" fmla="*/ 3819767 h 4797723"/>
              <a:gd name="connsiteX34" fmla="*/ 6257807 w 7516699"/>
              <a:gd name="connsiteY34" fmla="*/ 3772379 h 4797723"/>
              <a:gd name="connsiteX35" fmla="*/ 6066584 w 7516699"/>
              <a:gd name="connsiteY35" fmla="*/ 3742721 h 4797723"/>
              <a:gd name="connsiteX36" fmla="*/ 6080969 w 7516699"/>
              <a:gd name="connsiteY36" fmla="*/ 3633473 h 4797723"/>
              <a:gd name="connsiteX37" fmla="*/ 6156153 w 7516699"/>
              <a:gd name="connsiteY37" fmla="*/ 3651715 h 4797723"/>
              <a:gd name="connsiteX38" fmla="*/ 6181092 w 7516699"/>
              <a:gd name="connsiteY38" fmla="*/ 3572997 h 4797723"/>
              <a:gd name="connsiteX39" fmla="*/ 6227951 w 7516699"/>
              <a:gd name="connsiteY39" fmla="*/ 3589663 h 4797723"/>
              <a:gd name="connsiteX40" fmla="*/ 6229638 w 7516699"/>
              <a:gd name="connsiteY40" fmla="*/ 3660026 h 4797723"/>
              <a:gd name="connsiteX41" fmla="*/ 6285359 w 7516699"/>
              <a:gd name="connsiteY41" fmla="*/ 3638615 h 4797723"/>
              <a:gd name="connsiteX42" fmla="*/ 6340770 w 7516699"/>
              <a:gd name="connsiteY42" fmla="*/ 3534834 h 4797723"/>
              <a:gd name="connsiteX43" fmla="*/ 6525165 w 7516699"/>
              <a:gd name="connsiteY43" fmla="*/ 3635120 h 4797723"/>
              <a:gd name="connsiteX44" fmla="*/ 6592728 w 7516699"/>
              <a:gd name="connsiteY44" fmla="*/ 3437990 h 4797723"/>
              <a:gd name="connsiteX45" fmla="*/ 6984705 w 7516699"/>
              <a:gd name="connsiteY45" fmla="*/ 3598517 h 4797723"/>
              <a:gd name="connsiteX46" fmla="*/ 7183898 w 7516699"/>
              <a:gd name="connsiteY46" fmla="*/ 3716423 h 4797723"/>
              <a:gd name="connsiteX47" fmla="*/ 7471196 w 7516699"/>
              <a:gd name="connsiteY47" fmla="*/ 3907073 h 4797723"/>
              <a:gd name="connsiteX48" fmla="*/ 7516699 w 7516699"/>
              <a:gd name="connsiteY48" fmla="*/ 3830436 h 4797723"/>
              <a:gd name="connsiteX49" fmla="*/ 6199820 w 7516699"/>
              <a:gd name="connsiteY49" fmla="*/ 2748192 h 4797723"/>
              <a:gd name="connsiteX50" fmla="*/ 4583523 w 7516699"/>
              <a:gd name="connsiteY50" fmla="*/ 1647038 h 4797723"/>
              <a:gd name="connsiteX51" fmla="*/ 3810095 w 7516699"/>
              <a:gd name="connsiteY51" fmla="*/ 1198184 h 4797723"/>
              <a:gd name="connsiteX52" fmla="*/ 3481330 w 7516699"/>
              <a:gd name="connsiteY52" fmla="*/ 753553 h 4797723"/>
              <a:gd name="connsiteX53" fmla="*/ 3006983 w 7516699"/>
              <a:gd name="connsiteY53" fmla="*/ 0 h 4797723"/>
              <a:gd name="connsiteX54" fmla="*/ 2481439 w 7516699"/>
              <a:gd name="connsiteY54" fmla="*/ 1178879 h 4797723"/>
              <a:gd name="connsiteX55" fmla="*/ 2196369 w 7516699"/>
              <a:gd name="connsiteY55" fmla="*/ 1192355 h 4797723"/>
              <a:gd name="connsiteX56" fmla="*/ 1855045 w 7516699"/>
              <a:gd name="connsiteY56" fmla="*/ 1248319 h 4797723"/>
              <a:gd name="connsiteX57" fmla="*/ 1342219 w 7516699"/>
              <a:gd name="connsiteY57" fmla="*/ 1302392 h 4797723"/>
              <a:gd name="connsiteX58" fmla="*/ 786083 w 7516699"/>
              <a:gd name="connsiteY58" fmla="*/ 1280720 h 4797723"/>
              <a:gd name="connsiteX59" fmla="*/ 609197 w 7516699"/>
              <a:gd name="connsiteY59" fmla="*/ 1533911 h 4797723"/>
              <a:gd name="connsiteX60" fmla="*/ 521549 w 7516699"/>
              <a:gd name="connsiteY60" fmla="*/ 1514528 h 4797723"/>
              <a:gd name="connsiteX61" fmla="*/ 469535 w 7516699"/>
              <a:gd name="connsiteY61" fmla="*/ 1629081 h 4797723"/>
              <a:gd name="connsiteX62" fmla="*/ 67689 w 7516699"/>
              <a:gd name="connsiteY62" fmla="*/ 1410897 h 4797723"/>
              <a:gd name="connsiteX63" fmla="*/ 80874 w 7516699"/>
              <a:gd name="connsiteY63" fmla="*/ 1659072 h 4797723"/>
              <a:gd name="connsiteX64" fmla="*/ 0 w 7516699"/>
              <a:gd name="connsiteY64" fmla="*/ 1756218 h 4797723"/>
              <a:gd name="connsiteX65" fmla="*/ 6684 w 7516699"/>
              <a:gd name="connsiteY65" fmla="*/ 1966340 h 4797723"/>
              <a:gd name="connsiteX66" fmla="*/ 88013 w 7516699"/>
              <a:gd name="connsiteY66" fmla="*/ 1962634 h 4797723"/>
              <a:gd name="connsiteX67" fmla="*/ 321268 w 7516699"/>
              <a:gd name="connsiteY67" fmla="*/ 2023628 h 4797723"/>
              <a:gd name="connsiteX68" fmla="*/ 538922 w 7516699"/>
              <a:gd name="connsiteY68" fmla="*/ 2162680 h 4797723"/>
              <a:gd name="connsiteX69" fmla="*/ 478871 w 7516699"/>
              <a:gd name="connsiteY69" fmla="*/ 2312706 h 4797723"/>
              <a:gd name="connsiteX70" fmla="*/ 706270 w 7516699"/>
              <a:gd name="connsiteY70" fmla="*/ 2585803 h 4797723"/>
              <a:gd name="connsiteX0" fmla="*/ 706270 w 7516699"/>
              <a:gd name="connsiteY0" fmla="*/ 2585803 h 4797723"/>
              <a:gd name="connsiteX1" fmla="*/ 558688 w 7516699"/>
              <a:gd name="connsiteY1" fmla="*/ 2908356 h 4797723"/>
              <a:gd name="connsiteX2" fmla="*/ 1538411 w 7516699"/>
              <a:gd name="connsiteY2" fmla="*/ 3333143 h 4797723"/>
              <a:gd name="connsiteX3" fmla="*/ 1332155 w 7516699"/>
              <a:gd name="connsiteY3" fmla="*/ 3829418 h 4797723"/>
              <a:gd name="connsiteX4" fmla="*/ 1058996 w 7516699"/>
              <a:gd name="connsiteY4" fmla="*/ 4488703 h 4797723"/>
              <a:gd name="connsiteX5" fmla="*/ 1341288 w 7516699"/>
              <a:gd name="connsiteY5" fmla="*/ 4379410 h 4797723"/>
              <a:gd name="connsiteX6" fmla="*/ 1579557 w 7516699"/>
              <a:gd name="connsiteY6" fmla="*/ 4098229 h 4797723"/>
              <a:gd name="connsiteX7" fmla="*/ 1660021 w 7516699"/>
              <a:gd name="connsiteY7" fmla="*/ 4109333 h 4797723"/>
              <a:gd name="connsiteX8" fmla="*/ 1640138 w 7516699"/>
              <a:gd name="connsiteY8" fmla="*/ 4181888 h 4797723"/>
              <a:gd name="connsiteX9" fmla="*/ 1857276 w 7516699"/>
              <a:gd name="connsiteY9" fmla="*/ 4263720 h 4797723"/>
              <a:gd name="connsiteX10" fmla="*/ 2055747 w 7516699"/>
              <a:gd name="connsiteY10" fmla="*/ 4375591 h 4797723"/>
              <a:gd name="connsiteX11" fmla="*/ 2061279 w 7516699"/>
              <a:gd name="connsiteY11" fmla="*/ 4223535 h 4797723"/>
              <a:gd name="connsiteX12" fmla="*/ 2095040 w 7516699"/>
              <a:gd name="connsiteY12" fmla="*/ 4042819 h 4797723"/>
              <a:gd name="connsiteX13" fmla="*/ 2203527 w 7516699"/>
              <a:gd name="connsiteY13" fmla="*/ 3525522 h 4797723"/>
              <a:gd name="connsiteX14" fmla="*/ 3075029 w 7516699"/>
              <a:gd name="connsiteY14" fmla="*/ 4243395 h 4797723"/>
              <a:gd name="connsiteX15" fmla="*/ 3362859 w 7516699"/>
              <a:gd name="connsiteY15" fmla="*/ 4384687 h 4797723"/>
              <a:gd name="connsiteX16" fmla="*/ 3556794 w 7516699"/>
              <a:gd name="connsiteY16" fmla="*/ 4415868 h 4797723"/>
              <a:gd name="connsiteX17" fmla="*/ 3844608 w 7516699"/>
              <a:gd name="connsiteY17" fmla="*/ 4456308 h 4797723"/>
              <a:gd name="connsiteX18" fmla="*/ 4072214 w 7516699"/>
              <a:gd name="connsiteY18" fmla="*/ 4515190 h 4797723"/>
              <a:gd name="connsiteX19" fmla="*/ 4155652 w 7516699"/>
              <a:gd name="connsiteY19" fmla="*/ 4427347 h 4797723"/>
              <a:gd name="connsiteX20" fmla="*/ 4152915 w 7516699"/>
              <a:gd name="connsiteY20" fmla="*/ 4049368 h 4797723"/>
              <a:gd name="connsiteX21" fmla="*/ 4160024 w 7516699"/>
              <a:gd name="connsiteY21" fmla="*/ 3754996 h 4797723"/>
              <a:gd name="connsiteX22" fmla="*/ 4212683 w 7516699"/>
              <a:gd name="connsiteY22" fmla="*/ 3705604 h 4797723"/>
              <a:gd name="connsiteX23" fmla="*/ 4715546 w 7516699"/>
              <a:gd name="connsiteY23" fmla="*/ 4093340 h 4797723"/>
              <a:gd name="connsiteX24" fmla="*/ 4757706 w 7516699"/>
              <a:gd name="connsiteY24" fmla="*/ 4088581 h 4797723"/>
              <a:gd name="connsiteX25" fmla="*/ 5056752 w 7516699"/>
              <a:gd name="connsiteY25" fmla="*/ 4333873 h 4797723"/>
              <a:gd name="connsiteX26" fmla="*/ 5516628 w 7516699"/>
              <a:gd name="connsiteY26" fmla="*/ 4699537 h 4797723"/>
              <a:gd name="connsiteX27" fmla="*/ 5588723 w 7516699"/>
              <a:gd name="connsiteY27" fmla="*/ 4797723 h 4797723"/>
              <a:gd name="connsiteX28" fmla="*/ 5586181 w 7516699"/>
              <a:gd name="connsiteY28" fmla="*/ 4516511 h 4797723"/>
              <a:gd name="connsiteX29" fmla="*/ 5476194 w 7516699"/>
              <a:gd name="connsiteY29" fmla="*/ 4187526 h 4797723"/>
              <a:gd name="connsiteX30" fmla="*/ 5721849 w 7516699"/>
              <a:gd name="connsiteY30" fmla="*/ 4116632 h 4797723"/>
              <a:gd name="connsiteX31" fmla="*/ 6009582 w 7516699"/>
              <a:gd name="connsiteY31" fmla="*/ 4024376 h 4797723"/>
              <a:gd name="connsiteX32" fmla="*/ 6014684 w 7516699"/>
              <a:gd name="connsiteY32" fmla="*/ 3826972 h 4797723"/>
              <a:gd name="connsiteX33" fmla="*/ 6251743 w 7516699"/>
              <a:gd name="connsiteY33" fmla="*/ 3819767 h 4797723"/>
              <a:gd name="connsiteX34" fmla="*/ 6257807 w 7516699"/>
              <a:gd name="connsiteY34" fmla="*/ 3772379 h 4797723"/>
              <a:gd name="connsiteX35" fmla="*/ 6066584 w 7516699"/>
              <a:gd name="connsiteY35" fmla="*/ 3742721 h 4797723"/>
              <a:gd name="connsiteX36" fmla="*/ 6080969 w 7516699"/>
              <a:gd name="connsiteY36" fmla="*/ 3633473 h 4797723"/>
              <a:gd name="connsiteX37" fmla="*/ 6156153 w 7516699"/>
              <a:gd name="connsiteY37" fmla="*/ 3651715 h 4797723"/>
              <a:gd name="connsiteX38" fmla="*/ 6181092 w 7516699"/>
              <a:gd name="connsiteY38" fmla="*/ 3572997 h 4797723"/>
              <a:gd name="connsiteX39" fmla="*/ 6227951 w 7516699"/>
              <a:gd name="connsiteY39" fmla="*/ 3589663 h 4797723"/>
              <a:gd name="connsiteX40" fmla="*/ 6229638 w 7516699"/>
              <a:gd name="connsiteY40" fmla="*/ 3660026 h 4797723"/>
              <a:gd name="connsiteX41" fmla="*/ 6288553 w 7516699"/>
              <a:gd name="connsiteY41" fmla="*/ 3651393 h 4797723"/>
              <a:gd name="connsiteX42" fmla="*/ 6340770 w 7516699"/>
              <a:gd name="connsiteY42" fmla="*/ 3534834 h 4797723"/>
              <a:gd name="connsiteX43" fmla="*/ 6525165 w 7516699"/>
              <a:gd name="connsiteY43" fmla="*/ 3635120 h 4797723"/>
              <a:gd name="connsiteX44" fmla="*/ 6592728 w 7516699"/>
              <a:gd name="connsiteY44" fmla="*/ 3437990 h 4797723"/>
              <a:gd name="connsiteX45" fmla="*/ 6984705 w 7516699"/>
              <a:gd name="connsiteY45" fmla="*/ 3598517 h 4797723"/>
              <a:gd name="connsiteX46" fmla="*/ 7183898 w 7516699"/>
              <a:gd name="connsiteY46" fmla="*/ 3716423 h 4797723"/>
              <a:gd name="connsiteX47" fmla="*/ 7471196 w 7516699"/>
              <a:gd name="connsiteY47" fmla="*/ 3907073 h 4797723"/>
              <a:gd name="connsiteX48" fmla="*/ 7516699 w 7516699"/>
              <a:gd name="connsiteY48" fmla="*/ 3830436 h 4797723"/>
              <a:gd name="connsiteX49" fmla="*/ 6199820 w 7516699"/>
              <a:gd name="connsiteY49" fmla="*/ 2748192 h 4797723"/>
              <a:gd name="connsiteX50" fmla="*/ 4583523 w 7516699"/>
              <a:gd name="connsiteY50" fmla="*/ 1647038 h 4797723"/>
              <a:gd name="connsiteX51" fmla="*/ 3810095 w 7516699"/>
              <a:gd name="connsiteY51" fmla="*/ 1198184 h 4797723"/>
              <a:gd name="connsiteX52" fmla="*/ 3481330 w 7516699"/>
              <a:gd name="connsiteY52" fmla="*/ 753553 h 4797723"/>
              <a:gd name="connsiteX53" fmla="*/ 3006983 w 7516699"/>
              <a:gd name="connsiteY53" fmla="*/ 0 h 4797723"/>
              <a:gd name="connsiteX54" fmla="*/ 2481439 w 7516699"/>
              <a:gd name="connsiteY54" fmla="*/ 1178879 h 4797723"/>
              <a:gd name="connsiteX55" fmla="*/ 2196369 w 7516699"/>
              <a:gd name="connsiteY55" fmla="*/ 1192355 h 4797723"/>
              <a:gd name="connsiteX56" fmla="*/ 1855045 w 7516699"/>
              <a:gd name="connsiteY56" fmla="*/ 1248319 h 4797723"/>
              <a:gd name="connsiteX57" fmla="*/ 1342219 w 7516699"/>
              <a:gd name="connsiteY57" fmla="*/ 1302392 h 4797723"/>
              <a:gd name="connsiteX58" fmla="*/ 786083 w 7516699"/>
              <a:gd name="connsiteY58" fmla="*/ 1280720 h 4797723"/>
              <a:gd name="connsiteX59" fmla="*/ 609197 w 7516699"/>
              <a:gd name="connsiteY59" fmla="*/ 1533911 h 4797723"/>
              <a:gd name="connsiteX60" fmla="*/ 521549 w 7516699"/>
              <a:gd name="connsiteY60" fmla="*/ 1514528 h 4797723"/>
              <a:gd name="connsiteX61" fmla="*/ 469535 w 7516699"/>
              <a:gd name="connsiteY61" fmla="*/ 1629081 h 4797723"/>
              <a:gd name="connsiteX62" fmla="*/ 67689 w 7516699"/>
              <a:gd name="connsiteY62" fmla="*/ 1410897 h 4797723"/>
              <a:gd name="connsiteX63" fmla="*/ 80874 w 7516699"/>
              <a:gd name="connsiteY63" fmla="*/ 1659072 h 4797723"/>
              <a:gd name="connsiteX64" fmla="*/ 0 w 7516699"/>
              <a:gd name="connsiteY64" fmla="*/ 1756218 h 4797723"/>
              <a:gd name="connsiteX65" fmla="*/ 6684 w 7516699"/>
              <a:gd name="connsiteY65" fmla="*/ 1966340 h 4797723"/>
              <a:gd name="connsiteX66" fmla="*/ 88013 w 7516699"/>
              <a:gd name="connsiteY66" fmla="*/ 1962634 h 4797723"/>
              <a:gd name="connsiteX67" fmla="*/ 321268 w 7516699"/>
              <a:gd name="connsiteY67" fmla="*/ 2023628 h 4797723"/>
              <a:gd name="connsiteX68" fmla="*/ 538922 w 7516699"/>
              <a:gd name="connsiteY68" fmla="*/ 2162680 h 4797723"/>
              <a:gd name="connsiteX69" fmla="*/ 478871 w 7516699"/>
              <a:gd name="connsiteY69" fmla="*/ 2312706 h 4797723"/>
              <a:gd name="connsiteX70" fmla="*/ 706270 w 7516699"/>
              <a:gd name="connsiteY70" fmla="*/ 2585803 h 4797723"/>
              <a:gd name="connsiteX0" fmla="*/ 706270 w 7516699"/>
              <a:gd name="connsiteY0" fmla="*/ 2585803 h 4797723"/>
              <a:gd name="connsiteX1" fmla="*/ 558688 w 7516699"/>
              <a:gd name="connsiteY1" fmla="*/ 2908356 h 4797723"/>
              <a:gd name="connsiteX2" fmla="*/ 1538411 w 7516699"/>
              <a:gd name="connsiteY2" fmla="*/ 3333143 h 4797723"/>
              <a:gd name="connsiteX3" fmla="*/ 1332155 w 7516699"/>
              <a:gd name="connsiteY3" fmla="*/ 3829418 h 4797723"/>
              <a:gd name="connsiteX4" fmla="*/ 1058996 w 7516699"/>
              <a:gd name="connsiteY4" fmla="*/ 4488703 h 4797723"/>
              <a:gd name="connsiteX5" fmla="*/ 1341288 w 7516699"/>
              <a:gd name="connsiteY5" fmla="*/ 4379410 h 4797723"/>
              <a:gd name="connsiteX6" fmla="*/ 1579557 w 7516699"/>
              <a:gd name="connsiteY6" fmla="*/ 4098229 h 4797723"/>
              <a:gd name="connsiteX7" fmla="*/ 1660021 w 7516699"/>
              <a:gd name="connsiteY7" fmla="*/ 4109333 h 4797723"/>
              <a:gd name="connsiteX8" fmla="*/ 1640138 w 7516699"/>
              <a:gd name="connsiteY8" fmla="*/ 4181888 h 4797723"/>
              <a:gd name="connsiteX9" fmla="*/ 1857276 w 7516699"/>
              <a:gd name="connsiteY9" fmla="*/ 4263720 h 4797723"/>
              <a:gd name="connsiteX10" fmla="*/ 2055747 w 7516699"/>
              <a:gd name="connsiteY10" fmla="*/ 4375591 h 4797723"/>
              <a:gd name="connsiteX11" fmla="*/ 2061279 w 7516699"/>
              <a:gd name="connsiteY11" fmla="*/ 4223535 h 4797723"/>
              <a:gd name="connsiteX12" fmla="*/ 2095040 w 7516699"/>
              <a:gd name="connsiteY12" fmla="*/ 4042819 h 4797723"/>
              <a:gd name="connsiteX13" fmla="*/ 2203527 w 7516699"/>
              <a:gd name="connsiteY13" fmla="*/ 3525522 h 4797723"/>
              <a:gd name="connsiteX14" fmla="*/ 3075029 w 7516699"/>
              <a:gd name="connsiteY14" fmla="*/ 4243395 h 4797723"/>
              <a:gd name="connsiteX15" fmla="*/ 3362859 w 7516699"/>
              <a:gd name="connsiteY15" fmla="*/ 4384687 h 4797723"/>
              <a:gd name="connsiteX16" fmla="*/ 3556794 w 7516699"/>
              <a:gd name="connsiteY16" fmla="*/ 4415868 h 4797723"/>
              <a:gd name="connsiteX17" fmla="*/ 3844608 w 7516699"/>
              <a:gd name="connsiteY17" fmla="*/ 4456308 h 4797723"/>
              <a:gd name="connsiteX18" fmla="*/ 4072214 w 7516699"/>
              <a:gd name="connsiteY18" fmla="*/ 4515190 h 4797723"/>
              <a:gd name="connsiteX19" fmla="*/ 4155652 w 7516699"/>
              <a:gd name="connsiteY19" fmla="*/ 4427347 h 4797723"/>
              <a:gd name="connsiteX20" fmla="*/ 4152915 w 7516699"/>
              <a:gd name="connsiteY20" fmla="*/ 4049368 h 4797723"/>
              <a:gd name="connsiteX21" fmla="*/ 4160024 w 7516699"/>
              <a:gd name="connsiteY21" fmla="*/ 3754996 h 4797723"/>
              <a:gd name="connsiteX22" fmla="*/ 4212683 w 7516699"/>
              <a:gd name="connsiteY22" fmla="*/ 3705604 h 4797723"/>
              <a:gd name="connsiteX23" fmla="*/ 4715546 w 7516699"/>
              <a:gd name="connsiteY23" fmla="*/ 4093340 h 4797723"/>
              <a:gd name="connsiteX24" fmla="*/ 4757706 w 7516699"/>
              <a:gd name="connsiteY24" fmla="*/ 4088581 h 4797723"/>
              <a:gd name="connsiteX25" fmla="*/ 5056752 w 7516699"/>
              <a:gd name="connsiteY25" fmla="*/ 4333873 h 4797723"/>
              <a:gd name="connsiteX26" fmla="*/ 5516628 w 7516699"/>
              <a:gd name="connsiteY26" fmla="*/ 4699537 h 4797723"/>
              <a:gd name="connsiteX27" fmla="*/ 5588723 w 7516699"/>
              <a:gd name="connsiteY27" fmla="*/ 4797723 h 4797723"/>
              <a:gd name="connsiteX28" fmla="*/ 5586181 w 7516699"/>
              <a:gd name="connsiteY28" fmla="*/ 4516511 h 4797723"/>
              <a:gd name="connsiteX29" fmla="*/ 5476194 w 7516699"/>
              <a:gd name="connsiteY29" fmla="*/ 4187526 h 4797723"/>
              <a:gd name="connsiteX30" fmla="*/ 5721849 w 7516699"/>
              <a:gd name="connsiteY30" fmla="*/ 4116632 h 4797723"/>
              <a:gd name="connsiteX31" fmla="*/ 6009582 w 7516699"/>
              <a:gd name="connsiteY31" fmla="*/ 4024376 h 4797723"/>
              <a:gd name="connsiteX32" fmla="*/ 6014684 w 7516699"/>
              <a:gd name="connsiteY32" fmla="*/ 3826972 h 4797723"/>
              <a:gd name="connsiteX33" fmla="*/ 6251743 w 7516699"/>
              <a:gd name="connsiteY33" fmla="*/ 3819767 h 4797723"/>
              <a:gd name="connsiteX34" fmla="*/ 6257807 w 7516699"/>
              <a:gd name="connsiteY34" fmla="*/ 3772379 h 4797723"/>
              <a:gd name="connsiteX35" fmla="*/ 6066584 w 7516699"/>
              <a:gd name="connsiteY35" fmla="*/ 3742721 h 4797723"/>
              <a:gd name="connsiteX36" fmla="*/ 6080969 w 7516699"/>
              <a:gd name="connsiteY36" fmla="*/ 3633473 h 4797723"/>
              <a:gd name="connsiteX37" fmla="*/ 6156153 w 7516699"/>
              <a:gd name="connsiteY37" fmla="*/ 3651715 h 4797723"/>
              <a:gd name="connsiteX38" fmla="*/ 6181092 w 7516699"/>
              <a:gd name="connsiteY38" fmla="*/ 3572997 h 4797723"/>
              <a:gd name="connsiteX39" fmla="*/ 6227951 w 7516699"/>
              <a:gd name="connsiteY39" fmla="*/ 3589663 h 4797723"/>
              <a:gd name="connsiteX40" fmla="*/ 6229639 w 7516699"/>
              <a:gd name="connsiteY40" fmla="*/ 3647248 h 4797723"/>
              <a:gd name="connsiteX41" fmla="*/ 6288553 w 7516699"/>
              <a:gd name="connsiteY41" fmla="*/ 3651393 h 4797723"/>
              <a:gd name="connsiteX42" fmla="*/ 6340770 w 7516699"/>
              <a:gd name="connsiteY42" fmla="*/ 3534834 h 4797723"/>
              <a:gd name="connsiteX43" fmla="*/ 6525165 w 7516699"/>
              <a:gd name="connsiteY43" fmla="*/ 3635120 h 4797723"/>
              <a:gd name="connsiteX44" fmla="*/ 6592728 w 7516699"/>
              <a:gd name="connsiteY44" fmla="*/ 3437990 h 4797723"/>
              <a:gd name="connsiteX45" fmla="*/ 6984705 w 7516699"/>
              <a:gd name="connsiteY45" fmla="*/ 3598517 h 4797723"/>
              <a:gd name="connsiteX46" fmla="*/ 7183898 w 7516699"/>
              <a:gd name="connsiteY46" fmla="*/ 3716423 h 4797723"/>
              <a:gd name="connsiteX47" fmla="*/ 7471196 w 7516699"/>
              <a:gd name="connsiteY47" fmla="*/ 3907073 h 4797723"/>
              <a:gd name="connsiteX48" fmla="*/ 7516699 w 7516699"/>
              <a:gd name="connsiteY48" fmla="*/ 3830436 h 4797723"/>
              <a:gd name="connsiteX49" fmla="*/ 6199820 w 7516699"/>
              <a:gd name="connsiteY49" fmla="*/ 2748192 h 4797723"/>
              <a:gd name="connsiteX50" fmla="*/ 4583523 w 7516699"/>
              <a:gd name="connsiteY50" fmla="*/ 1647038 h 4797723"/>
              <a:gd name="connsiteX51" fmla="*/ 3810095 w 7516699"/>
              <a:gd name="connsiteY51" fmla="*/ 1198184 h 4797723"/>
              <a:gd name="connsiteX52" fmla="*/ 3481330 w 7516699"/>
              <a:gd name="connsiteY52" fmla="*/ 753553 h 4797723"/>
              <a:gd name="connsiteX53" fmla="*/ 3006983 w 7516699"/>
              <a:gd name="connsiteY53" fmla="*/ 0 h 4797723"/>
              <a:gd name="connsiteX54" fmla="*/ 2481439 w 7516699"/>
              <a:gd name="connsiteY54" fmla="*/ 1178879 h 4797723"/>
              <a:gd name="connsiteX55" fmla="*/ 2196369 w 7516699"/>
              <a:gd name="connsiteY55" fmla="*/ 1192355 h 4797723"/>
              <a:gd name="connsiteX56" fmla="*/ 1855045 w 7516699"/>
              <a:gd name="connsiteY56" fmla="*/ 1248319 h 4797723"/>
              <a:gd name="connsiteX57" fmla="*/ 1342219 w 7516699"/>
              <a:gd name="connsiteY57" fmla="*/ 1302392 h 4797723"/>
              <a:gd name="connsiteX58" fmla="*/ 786083 w 7516699"/>
              <a:gd name="connsiteY58" fmla="*/ 1280720 h 4797723"/>
              <a:gd name="connsiteX59" fmla="*/ 609197 w 7516699"/>
              <a:gd name="connsiteY59" fmla="*/ 1533911 h 4797723"/>
              <a:gd name="connsiteX60" fmla="*/ 521549 w 7516699"/>
              <a:gd name="connsiteY60" fmla="*/ 1514528 h 4797723"/>
              <a:gd name="connsiteX61" fmla="*/ 469535 w 7516699"/>
              <a:gd name="connsiteY61" fmla="*/ 1629081 h 4797723"/>
              <a:gd name="connsiteX62" fmla="*/ 67689 w 7516699"/>
              <a:gd name="connsiteY62" fmla="*/ 1410897 h 4797723"/>
              <a:gd name="connsiteX63" fmla="*/ 80874 w 7516699"/>
              <a:gd name="connsiteY63" fmla="*/ 1659072 h 4797723"/>
              <a:gd name="connsiteX64" fmla="*/ 0 w 7516699"/>
              <a:gd name="connsiteY64" fmla="*/ 1756218 h 4797723"/>
              <a:gd name="connsiteX65" fmla="*/ 6684 w 7516699"/>
              <a:gd name="connsiteY65" fmla="*/ 1966340 h 4797723"/>
              <a:gd name="connsiteX66" fmla="*/ 88013 w 7516699"/>
              <a:gd name="connsiteY66" fmla="*/ 1962634 h 4797723"/>
              <a:gd name="connsiteX67" fmla="*/ 321268 w 7516699"/>
              <a:gd name="connsiteY67" fmla="*/ 2023628 h 4797723"/>
              <a:gd name="connsiteX68" fmla="*/ 538922 w 7516699"/>
              <a:gd name="connsiteY68" fmla="*/ 2162680 h 4797723"/>
              <a:gd name="connsiteX69" fmla="*/ 478871 w 7516699"/>
              <a:gd name="connsiteY69" fmla="*/ 2312706 h 4797723"/>
              <a:gd name="connsiteX70" fmla="*/ 706270 w 7516699"/>
              <a:gd name="connsiteY70" fmla="*/ 2585803 h 4797723"/>
              <a:gd name="connsiteX0" fmla="*/ 706270 w 7516699"/>
              <a:gd name="connsiteY0" fmla="*/ 2585803 h 4797723"/>
              <a:gd name="connsiteX1" fmla="*/ 558688 w 7516699"/>
              <a:gd name="connsiteY1" fmla="*/ 2908356 h 4797723"/>
              <a:gd name="connsiteX2" fmla="*/ 1538411 w 7516699"/>
              <a:gd name="connsiteY2" fmla="*/ 3333143 h 4797723"/>
              <a:gd name="connsiteX3" fmla="*/ 1332155 w 7516699"/>
              <a:gd name="connsiteY3" fmla="*/ 3829418 h 4797723"/>
              <a:gd name="connsiteX4" fmla="*/ 1058996 w 7516699"/>
              <a:gd name="connsiteY4" fmla="*/ 4488703 h 4797723"/>
              <a:gd name="connsiteX5" fmla="*/ 1341288 w 7516699"/>
              <a:gd name="connsiteY5" fmla="*/ 4379410 h 4797723"/>
              <a:gd name="connsiteX6" fmla="*/ 1579557 w 7516699"/>
              <a:gd name="connsiteY6" fmla="*/ 4098229 h 4797723"/>
              <a:gd name="connsiteX7" fmla="*/ 1660021 w 7516699"/>
              <a:gd name="connsiteY7" fmla="*/ 4109333 h 4797723"/>
              <a:gd name="connsiteX8" fmla="*/ 1640138 w 7516699"/>
              <a:gd name="connsiteY8" fmla="*/ 4181888 h 4797723"/>
              <a:gd name="connsiteX9" fmla="*/ 1857276 w 7516699"/>
              <a:gd name="connsiteY9" fmla="*/ 4263720 h 4797723"/>
              <a:gd name="connsiteX10" fmla="*/ 2055747 w 7516699"/>
              <a:gd name="connsiteY10" fmla="*/ 4375591 h 4797723"/>
              <a:gd name="connsiteX11" fmla="*/ 2061279 w 7516699"/>
              <a:gd name="connsiteY11" fmla="*/ 4223535 h 4797723"/>
              <a:gd name="connsiteX12" fmla="*/ 2095040 w 7516699"/>
              <a:gd name="connsiteY12" fmla="*/ 4042819 h 4797723"/>
              <a:gd name="connsiteX13" fmla="*/ 2203527 w 7516699"/>
              <a:gd name="connsiteY13" fmla="*/ 3525522 h 4797723"/>
              <a:gd name="connsiteX14" fmla="*/ 3075029 w 7516699"/>
              <a:gd name="connsiteY14" fmla="*/ 4243395 h 4797723"/>
              <a:gd name="connsiteX15" fmla="*/ 3362859 w 7516699"/>
              <a:gd name="connsiteY15" fmla="*/ 4384687 h 4797723"/>
              <a:gd name="connsiteX16" fmla="*/ 3556794 w 7516699"/>
              <a:gd name="connsiteY16" fmla="*/ 4415868 h 4797723"/>
              <a:gd name="connsiteX17" fmla="*/ 3844608 w 7516699"/>
              <a:gd name="connsiteY17" fmla="*/ 4456308 h 4797723"/>
              <a:gd name="connsiteX18" fmla="*/ 4072214 w 7516699"/>
              <a:gd name="connsiteY18" fmla="*/ 4515190 h 4797723"/>
              <a:gd name="connsiteX19" fmla="*/ 4155652 w 7516699"/>
              <a:gd name="connsiteY19" fmla="*/ 4427347 h 4797723"/>
              <a:gd name="connsiteX20" fmla="*/ 4152915 w 7516699"/>
              <a:gd name="connsiteY20" fmla="*/ 4049368 h 4797723"/>
              <a:gd name="connsiteX21" fmla="*/ 4160024 w 7516699"/>
              <a:gd name="connsiteY21" fmla="*/ 3754996 h 4797723"/>
              <a:gd name="connsiteX22" fmla="*/ 4212683 w 7516699"/>
              <a:gd name="connsiteY22" fmla="*/ 3705604 h 4797723"/>
              <a:gd name="connsiteX23" fmla="*/ 4715546 w 7516699"/>
              <a:gd name="connsiteY23" fmla="*/ 4093340 h 4797723"/>
              <a:gd name="connsiteX24" fmla="*/ 4757706 w 7516699"/>
              <a:gd name="connsiteY24" fmla="*/ 4088581 h 4797723"/>
              <a:gd name="connsiteX25" fmla="*/ 5056752 w 7516699"/>
              <a:gd name="connsiteY25" fmla="*/ 4333873 h 4797723"/>
              <a:gd name="connsiteX26" fmla="*/ 5516628 w 7516699"/>
              <a:gd name="connsiteY26" fmla="*/ 4699537 h 4797723"/>
              <a:gd name="connsiteX27" fmla="*/ 5588723 w 7516699"/>
              <a:gd name="connsiteY27" fmla="*/ 4797723 h 4797723"/>
              <a:gd name="connsiteX28" fmla="*/ 5586181 w 7516699"/>
              <a:gd name="connsiteY28" fmla="*/ 4516511 h 4797723"/>
              <a:gd name="connsiteX29" fmla="*/ 5476194 w 7516699"/>
              <a:gd name="connsiteY29" fmla="*/ 4187526 h 4797723"/>
              <a:gd name="connsiteX30" fmla="*/ 5721849 w 7516699"/>
              <a:gd name="connsiteY30" fmla="*/ 4116632 h 4797723"/>
              <a:gd name="connsiteX31" fmla="*/ 6009582 w 7516699"/>
              <a:gd name="connsiteY31" fmla="*/ 4024376 h 4797723"/>
              <a:gd name="connsiteX32" fmla="*/ 6014684 w 7516699"/>
              <a:gd name="connsiteY32" fmla="*/ 3826972 h 4797723"/>
              <a:gd name="connsiteX33" fmla="*/ 6251743 w 7516699"/>
              <a:gd name="connsiteY33" fmla="*/ 3819767 h 4797723"/>
              <a:gd name="connsiteX34" fmla="*/ 6257807 w 7516699"/>
              <a:gd name="connsiteY34" fmla="*/ 3772379 h 4797723"/>
              <a:gd name="connsiteX35" fmla="*/ 6066584 w 7516699"/>
              <a:gd name="connsiteY35" fmla="*/ 3742721 h 4797723"/>
              <a:gd name="connsiteX36" fmla="*/ 6080969 w 7516699"/>
              <a:gd name="connsiteY36" fmla="*/ 3633473 h 4797723"/>
              <a:gd name="connsiteX37" fmla="*/ 6156153 w 7516699"/>
              <a:gd name="connsiteY37" fmla="*/ 3651715 h 4797723"/>
              <a:gd name="connsiteX38" fmla="*/ 6181092 w 7516699"/>
              <a:gd name="connsiteY38" fmla="*/ 3572997 h 4797723"/>
              <a:gd name="connsiteX39" fmla="*/ 6227951 w 7516699"/>
              <a:gd name="connsiteY39" fmla="*/ 3589663 h 4797723"/>
              <a:gd name="connsiteX40" fmla="*/ 6229639 w 7516699"/>
              <a:gd name="connsiteY40" fmla="*/ 3647248 h 4797723"/>
              <a:gd name="connsiteX41" fmla="*/ 6275775 w 7516699"/>
              <a:gd name="connsiteY41" fmla="*/ 3657781 h 4797723"/>
              <a:gd name="connsiteX42" fmla="*/ 6340770 w 7516699"/>
              <a:gd name="connsiteY42" fmla="*/ 3534834 h 4797723"/>
              <a:gd name="connsiteX43" fmla="*/ 6525165 w 7516699"/>
              <a:gd name="connsiteY43" fmla="*/ 3635120 h 4797723"/>
              <a:gd name="connsiteX44" fmla="*/ 6592728 w 7516699"/>
              <a:gd name="connsiteY44" fmla="*/ 3437990 h 4797723"/>
              <a:gd name="connsiteX45" fmla="*/ 6984705 w 7516699"/>
              <a:gd name="connsiteY45" fmla="*/ 3598517 h 4797723"/>
              <a:gd name="connsiteX46" fmla="*/ 7183898 w 7516699"/>
              <a:gd name="connsiteY46" fmla="*/ 3716423 h 4797723"/>
              <a:gd name="connsiteX47" fmla="*/ 7471196 w 7516699"/>
              <a:gd name="connsiteY47" fmla="*/ 3907073 h 4797723"/>
              <a:gd name="connsiteX48" fmla="*/ 7516699 w 7516699"/>
              <a:gd name="connsiteY48" fmla="*/ 3830436 h 4797723"/>
              <a:gd name="connsiteX49" fmla="*/ 6199820 w 7516699"/>
              <a:gd name="connsiteY49" fmla="*/ 2748192 h 4797723"/>
              <a:gd name="connsiteX50" fmla="*/ 4583523 w 7516699"/>
              <a:gd name="connsiteY50" fmla="*/ 1647038 h 4797723"/>
              <a:gd name="connsiteX51" fmla="*/ 3810095 w 7516699"/>
              <a:gd name="connsiteY51" fmla="*/ 1198184 h 4797723"/>
              <a:gd name="connsiteX52" fmla="*/ 3481330 w 7516699"/>
              <a:gd name="connsiteY52" fmla="*/ 753553 h 4797723"/>
              <a:gd name="connsiteX53" fmla="*/ 3006983 w 7516699"/>
              <a:gd name="connsiteY53" fmla="*/ 0 h 4797723"/>
              <a:gd name="connsiteX54" fmla="*/ 2481439 w 7516699"/>
              <a:gd name="connsiteY54" fmla="*/ 1178879 h 4797723"/>
              <a:gd name="connsiteX55" fmla="*/ 2196369 w 7516699"/>
              <a:gd name="connsiteY55" fmla="*/ 1192355 h 4797723"/>
              <a:gd name="connsiteX56" fmla="*/ 1855045 w 7516699"/>
              <a:gd name="connsiteY56" fmla="*/ 1248319 h 4797723"/>
              <a:gd name="connsiteX57" fmla="*/ 1342219 w 7516699"/>
              <a:gd name="connsiteY57" fmla="*/ 1302392 h 4797723"/>
              <a:gd name="connsiteX58" fmla="*/ 786083 w 7516699"/>
              <a:gd name="connsiteY58" fmla="*/ 1280720 h 4797723"/>
              <a:gd name="connsiteX59" fmla="*/ 609197 w 7516699"/>
              <a:gd name="connsiteY59" fmla="*/ 1533911 h 4797723"/>
              <a:gd name="connsiteX60" fmla="*/ 521549 w 7516699"/>
              <a:gd name="connsiteY60" fmla="*/ 1514528 h 4797723"/>
              <a:gd name="connsiteX61" fmla="*/ 469535 w 7516699"/>
              <a:gd name="connsiteY61" fmla="*/ 1629081 h 4797723"/>
              <a:gd name="connsiteX62" fmla="*/ 67689 w 7516699"/>
              <a:gd name="connsiteY62" fmla="*/ 1410897 h 4797723"/>
              <a:gd name="connsiteX63" fmla="*/ 80874 w 7516699"/>
              <a:gd name="connsiteY63" fmla="*/ 1659072 h 4797723"/>
              <a:gd name="connsiteX64" fmla="*/ 0 w 7516699"/>
              <a:gd name="connsiteY64" fmla="*/ 1756218 h 4797723"/>
              <a:gd name="connsiteX65" fmla="*/ 6684 w 7516699"/>
              <a:gd name="connsiteY65" fmla="*/ 1966340 h 4797723"/>
              <a:gd name="connsiteX66" fmla="*/ 88013 w 7516699"/>
              <a:gd name="connsiteY66" fmla="*/ 1962634 h 4797723"/>
              <a:gd name="connsiteX67" fmla="*/ 321268 w 7516699"/>
              <a:gd name="connsiteY67" fmla="*/ 2023628 h 4797723"/>
              <a:gd name="connsiteX68" fmla="*/ 538922 w 7516699"/>
              <a:gd name="connsiteY68" fmla="*/ 2162680 h 4797723"/>
              <a:gd name="connsiteX69" fmla="*/ 478871 w 7516699"/>
              <a:gd name="connsiteY69" fmla="*/ 2312706 h 4797723"/>
              <a:gd name="connsiteX70" fmla="*/ 706270 w 7516699"/>
              <a:gd name="connsiteY70" fmla="*/ 2585803 h 4797723"/>
              <a:gd name="connsiteX0" fmla="*/ 706270 w 7516699"/>
              <a:gd name="connsiteY0" fmla="*/ 2585803 h 4797723"/>
              <a:gd name="connsiteX1" fmla="*/ 558688 w 7516699"/>
              <a:gd name="connsiteY1" fmla="*/ 2908356 h 4797723"/>
              <a:gd name="connsiteX2" fmla="*/ 1538411 w 7516699"/>
              <a:gd name="connsiteY2" fmla="*/ 3333143 h 4797723"/>
              <a:gd name="connsiteX3" fmla="*/ 1332155 w 7516699"/>
              <a:gd name="connsiteY3" fmla="*/ 3829418 h 4797723"/>
              <a:gd name="connsiteX4" fmla="*/ 1058996 w 7516699"/>
              <a:gd name="connsiteY4" fmla="*/ 4488703 h 4797723"/>
              <a:gd name="connsiteX5" fmla="*/ 1341288 w 7516699"/>
              <a:gd name="connsiteY5" fmla="*/ 4379410 h 4797723"/>
              <a:gd name="connsiteX6" fmla="*/ 1579557 w 7516699"/>
              <a:gd name="connsiteY6" fmla="*/ 4098229 h 4797723"/>
              <a:gd name="connsiteX7" fmla="*/ 1660021 w 7516699"/>
              <a:gd name="connsiteY7" fmla="*/ 4109333 h 4797723"/>
              <a:gd name="connsiteX8" fmla="*/ 1640138 w 7516699"/>
              <a:gd name="connsiteY8" fmla="*/ 4181888 h 4797723"/>
              <a:gd name="connsiteX9" fmla="*/ 1857276 w 7516699"/>
              <a:gd name="connsiteY9" fmla="*/ 4263720 h 4797723"/>
              <a:gd name="connsiteX10" fmla="*/ 2055747 w 7516699"/>
              <a:gd name="connsiteY10" fmla="*/ 4375591 h 4797723"/>
              <a:gd name="connsiteX11" fmla="*/ 2061279 w 7516699"/>
              <a:gd name="connsiteY11" fmla="*/ 4223535 h 4797723"/>
              <a:gd name="connsiteX12" fmla="*/ 2095040 w 7516699"/>
              <a:gd name="connsiteY12" fmla="*/ 4042819 h 4797723"/>
              <a:gd name="connsiteX13" fmla="*/ 2203527 w 7516699"/>
              <a:gd name="connsiteY13" fmla="*/ 3525522 h 4797723"/>
              <a:gd name="connsiteX14" fmla="*/ 3075029 w 7516699"/>
              <a:gd name="connsiteY14" fmla="*/ 4243395 h 4797723"/>
              <a:gd name="connsiteX15" fmla="*/ 3362859 w 7516699"/>
              <a:gd name="connsiteY15" fmla="*/ 4384687 h 4797723"/>
              <a:gd name="connsiteX16" fmla="*/ 3556794 w 7516699"/>
              <a:gd name="connsiteY16" fmla="*/ 4415868 h 4797723"/>
              <a:gd name="connsiteX17" fmla="*/ 3844608 w 7516699"/>
              <a:gd name="connsiteY17" fmla="*/ 4456308 h 4797723"/>
              <a:gd name="connsiteX18" fmla="*/ 4072214 w 7516699"/>
              <a:gd name="connsiteY18" fmla="*/ 4515190 h 4797723"/>
              <a:gd name="connsiteX19" fmla="*/ 4155652 w 7516699"/>
              <a:gd name="connsiteY19" fmla="*/ 4427347 h 4797723"/>
              <a:gd name="connsiteX20" fmla="*/ 4152915 w 7516699"/>
              <a:gd name="connsiteY20" fmla="*/ 4049368 h 4797723"/>
              <a:gd name="connsiteX21" fmla="*/ 4160024 w 7516699"/>
              <a:gd name="connsiteY21" fmla="*/ 3754996 h 4797723"/>
              <a:gd name="connsiteX22" fmla="*/ 4212683 w 7516699"/>
              <a:gd name="connsiteY22" fmla="*/ 3705604 h 4797723"/>
              <a:gd name="connsiteX23" fmla="*/ 4715546 w 7516699"/>
              <a:gd name="connsiteY23" fmla="*/ 4093340 h 4797723"/>
              <a:gd name="connsiteX24" fmla="*/ 4757706 w 7516699"/>
              <a:gd name="connsiteY24" fmla="*/ 4088581 h 4797723"/>
              <a:gd name="connsiteX25" fmla="*/ 5056752 w 7516699"/>
              <a:gd name="connsiteY25" fmla="*/ 4333873 h 4797723"/>
              <a:gd name="connsiteX26" fmla="*/ 5516628 w 7516699"/>
              <a:gd name="connsiteY26" fmla="*/ 4699537 h 4797723"/>
              <a:gd name="connsiteX27" fmla="*/ 5588723 w 7516699"/>
              <a:gd name="connsiteY27" fmla="*/ 4797723 h 4797723"/>
              <a:gd name="connsiteX28" fmla="*/ 5586181 w 7516699"/>
              <a:gd name="connsiteY28" fmla="*/ 4516511 h 4797723"/>
              <a:gd name="connsiteX29" fmla="*/ 5476194 w 7516699"/>
              <a:gd name="connsiteY29" fmla="*/ 4187526 h 4797723"/>
              <a:gd name="connsiteX30" fmla="*/ 5721849 w 7516699"/>
              <a:gd name="connsiteY30" fmla="*/ 4116632 h 4797723"/>
              <a:gd name="connsiteX31" fmla="*/ 6009582 w 7516699"/>
              <a:gd name="connsiteY31" fmla="*/ 4024376 h 4797723"/>
              <a:gd name="connsiteX32" fmla="*/ 6014684 w 7516699"/>
              <a:gd name="connsiteY32" fmla="*/ 3826972 h 4797723"/>
              <a:gd name="connsiteX33" fmla="*/ 6251743 w 7516699"/>
              <a:gd name="connsiteY33" fmla="*/ 3819767 h 4797723"/>
              <a:gd name="connsiteX34" fmla="*/ 6257807 w 7516699"/>
              <a:gd name="connsiteY34" fmla="*/ 3772379 h 4797723"/>
              <a:gd name="connsiteX35" fmla="*/ 6066584 w 7516699"/>
              <a:gd name="connsiteY35" fmla="*/ 3742721 h 4797723"/>
              <a:gd name="connsiteX36" fmla="*/ 6080969 w 7516699"/>
              <a:gd name="connsiteY36" fmla="*/ 3633473 h 4797723"/>
              <a:gd name="connsiteX37" fmla="*/ 6156153 w 7516699"/>
              <a:gd name="connsiteY37" fmla="*/ 3651715 h 4797723"/>
              <a:gd name="connsiteX38" fmla="*/ 6181092 w 7516699"/>
              <a:gd name="connsiteY38" fmla="*/ 3572997 h 4797723"/>
              <a:gd name="connsiteX39" fmla="*/ 6227951 w 7516699"/>
              <a:gd name="connsiteY39" fmla="*/ 3589663 h 4797723"/>
              <a:gd name="connsiteX40" fmla="*/ 6229639 w 7516699"/>
              <a:gd name="connsiteY40" fmla="*/ 3647248 h 4797723"/>
              <a:gd name="connsiteX41" fmla="*/ 6294943 w 7516699"/>
              <a:gd name="connsiteY41" fmla="*/ 3654586 h 4797723"/>
              <a:gd name="connsiteX42" fmla="*/ 6340770 w 7516699"/>
              <a:gd name="connsiteY42" fmla="*/ 3534834 h 4797723"/>
              <a:gd name="connsiteX43" fmla="*/ 6525165 w 7516699"/>
              <a:gd name="connsiteY43" fmla="*/ 3635120 h 4797723"/>
              <a:gd name="connsiteX44" fmla="*/ 6592728 w 7516699"/>
              <a:gd name="connsiteY44" fmla="*/ 3437990 h 4797723"/>
              <a:gd name="connsiteX45" fmla="*/ 6984705 w 7516699"/>
              <a:gd name="connsiteY45" fmla="*/ 3598517 h 4797723"/>
              <a:gd name="connsiteX46" fmla="*/ 7183898 w 7516699"/>
              <a:gd name="connsiteY46" fmla="*/ 3716423 h 4797723"/>
              <a:gd name="connsiteX47" fmla="*/ 7471196 w 7516699"/>
              <a:gd name="connsiteY47" fmla="*/ 3907073 h 4797723"/>
              <a:gd name="connsiteX48" fmla="*/ 7516699 w 7516699"/>
              <a:gd name="connsiteY48" fmla="*/ 3830436 h 4797723"/>
              <a:gd name="connsiteX49" fmla="*/ 6199820 w 7516699"/>
              <a:gd name="connsiteY49" fmla="*/ 2748192 h 4797723"/>
              <a:gd name="connsiteX50" fmla="*/ 4583523 w 7516699"/>
              <a:gd name="connsiteY50" fmla="*/ 1647038 h 4797723"/>
              <a:gd name="connsiteX51" fmla="*/ 3810095 w 7516699"/>
              <a:gd name="connsiteY51" fmla="*/ 1198184 h 4797723"/>
              <a:gd name="connsiteX52" fmla="*/ 3481330 w 7516699"/>
              <a:gd name="connsiteY52" fmla="*/ 753553 h 4797723"/>
              <a:gd name="connsiteX53" fmla="*/ 3006983 w 7516699"/>
              <a:gd name="connsiteY53" fmla="*/ 0 h 4797723"/>
              <a:gd name="connsiteX54" fmla="*/ 2481439 w 7516699"/>
              <a:gd name="connsiteY54" fmla="*/ 1178879 h 4797723"/>
              <a:gd name="connsiteX55" fmla="*/ 2196369 w 7516699"/>
              <a:gd name="connsiteY55" fmla="*/ 1192355 h 4797723"/>
              <a:gd name="connsiteX56" fmla="*/ 1855045 w 7516699"/>
              <a:gd name="connsiteY56" fmla="*/ 1248319 h 4797723"/>
              <a:gd name="connsiteX57" fmla="*/ 1342219 w 7516699"/>
              <a:gd name="connsiteY57" fmla="*/ 1302392 h 4797723"/>
              <a:gd name="connsiteX58" fmla="*/ 786083 w 7516699"/>
              <a:gd name="connsiteY58" fmla="*/ 1280720 h 4797723"/>
              <a:gd name="connsiteX59" fmla="*/ 609197 w 7516699"/>
              <a:gd name="connsiteY59" fmla="*/ 1533911 h 4797723"/>
              <a:gd name="connsiteX60" fmla="*/ 521549 w 7516699"/>
              <a:gd name="connsiteY60" fmla="*/ 1514528 h 4797723"/>
              <a:gd name="connsiteX61" fmla="*/ 469535 w 7516699"/>
              <a:gd name="connsiteY61" fmla="*/ 1629081 h 4797723"/>
              <a:gd name="connsiteX62" fmla="*/ 67689 w 7516699"/>
              <a:gd name="connsiteY62" fmla="*/ 1410897 h 4797723"/>
              <a:gd name="connsiteX63" fmla="*/ 80874 w 7516699"/>
              <a:gd name="connsiteY63" fmla="*/ 1659072 h 4797723"/>
              <a:gd name="connsiteX64" fmla="*/ 0 w 7516699"/>
              <a:gd name="connsiteY64" fmla="*/ 1756218 h 4797723"/>
              <a:gd name="connsiteX65" fmla="*/ 6684 w 7516699"/>
              <a:gd name="connsiteY65" fmla="*/ 1966340 h 4797723"/>
              <a:gd name="connsiteX66" fmla="*/ 88013 w 7516699"/>
              <a:gd name="connsiteY66" fmla="*/ 1962634 h 4797723"/>
              <a:gd name="connsiteX67" fmla="*/ 321268 w 7516699"/>
              <a:gd name="connsiteY67" fmla="*/ 2023628 h 4797723"/>
              <a:gd name="connsiteX68" fmla="*/ 538922 w 7516699"/>
              <a:gd name="connsiteY68" fmla="*/ 2162680 h 4797723"/>
              <a:gd name="connsiteX69" fmla="*/ 478871 w 7516699"/>
              <a:gd name="connsiteY69" fmla="*/ 2312706 h 4797723"/>
              <a:gd name="connsiteX70" fmla="*/ 706270 w 7516699"/>
              <a:gd name="connsiteY70" fmla="*/ 2585803 h 4797723"/>
              <a:gd name="connsiteX0" fmla="*/ 706270 w 7516699"/>
              <a:gd name="connsiteY0" fmla="*/ 2585803 h 4797723"/>
              <a:gd name="connsiteX1" fmla="*/ 558688 w 7516699"/>
              <a:gd name="connsiteY1" fmla="*/ 2908356 h 4797723"/>
              <a:gd name="connsiteX2" fmla="*/ 1538411 w 7516699"/>
              <a:gd name="connsiteY2" fmla="*/ 3333143 h 4797723"/>
              <a:gd name="connsiteX3" fmla="*/ 1332155 w 7516699"/>
              <a:gd name="connsiteY3" fmla="*/ 3829418 h 4797723"/>
              <a:gd name="connsiteX4" fmla="*/ 1058996 w 7516699"/>
              <a:gd name="connsiteY4" fmla="*/ 4488703 h 4797723"/>
              <a:gd name="connsiteX5" fmla="*/ 1341288 w 7516699"/>
              <a:gd name="connsiteY5" fmla="*/ 4379410 h 4797723"/>
              <a:gd name="connsiteX6" fmla="*/ 1579557 w 7516699"/>
              <a:gd name="connsiteY6" fmla="*/ 4098229 h 4797723"/>
              <a:gd name="connsiteX7" fmla="*/ 1660021 w 7516699"/>
              <a:gd name="connsiteY7" fmla="*/ 4109333 h 4797723"/>
              <a:gd name="connsiteX8" fmla="*/ 1640138 w 7516699"/>
              <a:gd name="connsiteY8" fmla="*/ 4181888 h 4797723"/>
              <a:gd name="connsiteX9" fmla="*/ 1857276 w 7516699"/>
              <a:gd name="connsiteY9" fmla="*/ 4263720 h 4797723"/>
              <a:gd name="connsiteX10" fmla="*/ 2055747 w 7516699"/>
              <a:gd name="connsiteY10" fmla="*/ 4375591 h 4797723"/>
              <a:gd name="connsiteX11" fmla="*/ 2061279 w 7516699"/>
              <a:gd name="connsiteY11" fmla="*/ 4223535 h 4797723"/>
              <a:gd name="connsiteX12" fmla="*/ 2095040 w 7516699"/>
              <a:gd name="connsiteY12" fmla="*/ 4042819 h 4797723"/>
              <a:gd name="connsiteX13" fmla="*/ 2203527 w 7516699"/>
              <a:gd name="connsiteY13" fmla="*/ 3525522 h 4797723"/>
              <a:gd name="connsiteX14" fmla="*/ 3075029 w 7516699"/>
              <a:gd name="connsiteY14" fmla="*/ 4243395 h 4797723"/>
              <a:gd name="connsiteX15" fmla="*/ 3362859 w 7516699"/>
              <a:gd name="connsiteY15" fmla="*/ 4384687 h 4797723"/>
              <a:gd name="connsiteX16" fmla="*/ 3556794 w 7516699"/>
              <a:gd name="connsiteY16" fmla="*/ 4415868 h 4797723"/>
              <a:gd name="connsiteX17" fmla="*/ 3844608 w 7516699"/>
              <a:gd name="connsiteY17" fmla="*/ 4456308 h 4797723"/>
              <a:gd name="connsiteX18" fmla="*/ 4072214 w 7516699"/>
              <a:gd name="connsiteY18" fmla="*/ 4515190 h 4797723"/>
              <a:gd name="connsiteX19" fmla="*/ 4155652 w 7516699"/>
              <a:gd name="connsiteY19" fmla="*/ 4427347 h 4797723"/>
              <a:gd name="connsiteX20" fmla="*/ 4152915 w 7516699"/>
              <a:gd name="connsiteY20" fmla="*/ 4049368 h 4797723"/>
              <a:gd name="connsiteX21" fmla="*/ 4160024 w 7516699"/>
              <a:gd name="connsiteY21" fmla="*/ 3754996 h 4797723"/>
              <a:gd name="connsiteX22" fmla="*/ 4212683 w 7516699"/>
              <a:gd name="connsiteY22" fmla="*/ 3705604 h 4797723"/>
              <a:gd name="connsiteX23" fmla="*/ 4715546 w 7516699"/>
              <a:gd name="connsiteY23" fmla="*/ 4093340 h 4797723"/>
              <a:gd name="connsiteX24" fmla="*/ 4757706 w 7516699"/>
              <a:gd name="connsiteY24" fmla="*/ 4088581 h 4797723"/>
              <a:gd name="connsiteX25" fmla="*/ 5056752 w 7516699"/>
              <a:gd name="connsiteY25" fmla="*/ 4333873 h 4797723"/>
              <a:gd name="connsiteX26" fmla="*/ 5516628 w 7516699"/>
              <a:gd name="connsiteY26" fmla="*/ 4699537 h 4797723"/>
              <a:gd name="connsiteX27" fmla="*/ 5588723 w 7516699"/>
              <a:gd name="connsiteY27" fmla="*/ 4797723 h 4797723"/>
              <a:gd name="connsiteX28" fmla="*/ 5586181 w 7516699"/>
              <a:gd name="connsiteY28" fmla="*/ 4516511 h 4797723"/>
              <a:gd name="connsiteX29" fmla="*/ 5476194 w 7516699"/>
              <a:gd name="connsiteY29" fmla="*/ 4187526 h 4797723"/>
              <a:gd name="connsiteX30" fmla="*/ 5721849 w 7516699"/>
              <a:gd name="connsiteY30" fmla="*/ 4116632 h 4797723"/>
              <a:gd name="connsiteX31" fmla="*/ 6009582 w 7516699"/>
              <a:gd name="connsiteY31" fmla="*/ 4024376 h 4797723"/>
              <a:gd name="connsiteX32" fmla="*/ 6014684 w 7516699"/>
              <a:gd name="connsiteY32" fmla="*/ 3826972 h 4797723"/>
              <a:gd name="connsiteX33" fmla="*/ 6251743 w 7516699"/>
              <a:gd name="connsiteY33" fmla="*/ 3819767 h 4797723"/>
              <a:gd name="connsiteX34" fmla="*/ 6257807 w 7516699"/>
              <a:gd name="connsiteY34" fmla="*/ 3772379 h 4797723"/>
              <a:gd name="connsiteX35" fmla="*/ 6066584 w 7516699"/>
              <a:gd name="connsiteY35" fmla="*/ 3742721 h 4797723"/>
              <a:gd name="connsiteX36" fmla="*/ 6080969 w 7516699"/>
              <a:gd name="connsiteY36" fmla="*/ 3633473 h 4797723"/>
              <a:gd name="connsiteX37" fmla="*/ 6156153 w 7516699"/>
              <a:gd name="connsiteY37" fmla="*/ 3651715 h 4797723"/>
              <a:gd name="connsiteX38" fmla="*/ 6181092 w 7516699"/>
              <a:gd name="connsiteY38" fmla="*/ 3572997 h 4797723"/>
              <a:gd name="connsiteX39" fmla="*/ 6227951 w 7516699"/>
              <a:gd name="connsiteY39" fmla="*/ 3589663 h 4797723"/>
              <a:gd name="connsiteX40" fmla="*/ 6229639 w 7516699"/>
              <a:gd name="connsiteY40" fmla="*/ 3647248 h 4797723"/>
              <a:gd name="connsiteX41" fmla="*/ 6294943 w 7516699"/>
              <a:gd name="connsiteY41" fmla="*/ 3654586 h 4797723"/>
              <a:gd name="connsiteX42" fmla="*/ 6340770 w 7516699"/>
              <a:gd name="connsiteY42" fmla="*/ 3534834 h 4797723"/>
              <a:gd name="connsiteX43" fmla="*/ 6525165 w 7516699"/>
              <a:gd name="connsiteY43" fmla="*/ 3635120 h 4797723"/>
              <a:gd name="connsiteX44" fmla="*/ 6592728 w 7516699"/>
              <a:gd name="connsiteY44" fmla="*/ 3437990 h 4797723"/>
              <a:gd name="connsiteX45" fmla="*/ 6984705 w 7516699"/>
              <a:gd name="connsiteY45" fmla="*/ 3598517 h 4797723"/>
              <a:gd name="connsiteX46" fmla="*/ 7183898 w 7516699"/>
              <a:gd name="connsiteY46" fmla="*/ 3716423 h 4797723"/>
              <a:gd name="connsiteX47" fmla="*/ 7471196 w 7516699"/>
              <a:gd name="connsiteY47" fmla="*/ 3907073 h 4797723"/>
              <a:gd name="connsiteX48" fmla="*/ 7516699 w 7516699"/>
              <a:gd name="connsiteY48" fmla="*/ 3830436 h 4797723"/>
              <a:gd name="connsiteX49" fmla="*/ 6199820 w 7516699"/>
              <a:gd name="connsiteY49" fmla="*/ 2748192 h 4797723"/>
              <a:gd name="connsiteX50" fmla="*/ 4583523 w 7516699"/>
              <a:gd name="connsiteY50" fmla="*/ 1647038 h 4797723"/>
              <a:gd name="connsiteX51" fmla="*/ 3810095 w 7516699"/>
              <a:gd name="connsiteY51" fmla="*/ 1198184 h 4797723"/>
              <a:gd name="connsiteX52" fmla="*/ 3481330 w 7516699"/>
              <a:gd name="connsiteY52" fmla="*/ 753553 h 4797723"/>
              <a:gd name="connsiteX53" fmla="*/ 3006983 w 7516699"/>
              <a:gd name="connsiteY53" fmla="*/ 0 h 4797723"/>
              <a:gd name="connsiteX54" fmla="*/ 2481439 w 7516699"/>
              <a:gd name="connsiteY54" fmla="*/ 1178879 h 4797723"/>
              <a:gd name="connsiteX55" fmla="*/ 2196369 w 7516699"/>
              <a:gd name="connsiteY55" fmla="*/ 1192355 h 4797723"/>
              <a:gd name="connsiteX56" fmla="*/ 1855045 w 7516699"/>
              <a:gd name="connsiteY56" fmla="*/ 1248319 h 4797723"/>
              <a:gd name="connsiteX57" fmla="*/ 1342219 w 7516699"/>
              <a:gd name="connsiteY57" fmla="*/ 1302392 h 4797723"/>
              <a:gd name="connsiteX58" fmla="*/ 786083 w 7516699"/>
              <a:gd name="connsiteY58" fmla="*/ 1280720 h 4797723"/>
              <a:gd name="connsiteX59" fmla="*/ 609197 w 7516699"/>
              <a:gd name="connsiteY59" fmla="*/ 1533911 h 4797723"/>
              <a:gd name="connsiteX60" fmla="*/ 521549 w 7516699"/>
              <a:gd name="connsiteY60" fmla="*/ 1514528 h 4797723"/>
              <a:gd name="connsiteX61" fmla="*/ 469535 w 7516699"/>
              <a:gd name="connsiteY61" fmla="*/ 1629081 h 4797723"/>
              <a:gd name="connsiteX62" fmla="*/ 67689 w 7516699"/>
              <a:gd name="connsiteY62" fmla="*/ 1410897 h 4797723"/>
              <a:gd name="connsiteX63" fmla="*/ 80874 w 7516699"/>
              <a:gd name="connsiteY63" fmla="*/ 1659072 h 4797723"/>
              <a:gd name="connsiteX64" fmla="*/ 0 w 7516699"/>
              <a:gd name="connsiteY64" fmla="*/ 1756218 h 4797723"/>
              <a:gd name="connsiteX65" fmla="*/ 6684 w 7516699"/>
              <a:gd name="connsiteY65" fmla="*/ 1966340 h 4797723"/>
              <a:gd name="connsiteX66" fmla="*/ 88013 w 7516699"/>
              <a:gd name="connsiteY66" fmla="*/ 1962634 h 4797723"/>
              <a:gd name="connsiteX67" fmla="*/ 321268 w 7516699"/>
              <a:gd name="connsiteY67" fmla="*/ 2023628 h 4797723"/>
              <a:gd name="connsiteX68" fmla="*/ 538922 w 7516699"/>
              <a:gd name="connsiteY68" fmla="*/ 2162680 h 4797723"/>
              <a:gd name="connsiteX69" fmla="*/ 478871 w 7516699"/>
              <a:gd name="connsiteY69" fmla="*/ 2312706 h 4797723"/>
              <a:gd name="connsiteX70" fmla="*/ 706270 w 7516699"/>
              <a:gd name="connsiteY70" fmla="*/ 2585803 h 4797723"/>
              <a:gd name="connsiteX0" fmla="*/ 706270 w 7516699"/>
              <a:gd name="connsiteY0" fmla="*/ 2585803 h 4797723"/>
              <a:gd name="connsiteX1" fmla="*/ 558688 w 7516699"/>
              <a:gd name="connsiteY1" fmla="*/ 2908356 h 4797723"/>
              <a:gd name="connsiteX2" fmla="*/ 1538411 w 7516699"/>
              <a:gd name="connsiteY2" fmla="*/ 3333143 h 4797723"/>
              <a:gd name="connsiteX3" fmla="*/ 1332155 w 7516699"/>
              <a:gd name="connsiteY3" fmla="*/ 3829418 h 4797723"/>
              <a:gd name="connsiteX4" fmla="*/ 1058996 w 7516699"/>
              <a:gd name="connsiteY4" fmla="*/ 4488703 h 4797723"/>
              <a:gd name="connsiteX5" fmla="*/ 1341288 w 7516699"/>
              <a:gd name="connsiteY5" fmla="*/ 4379410 h 4797723"/>
              <a:gd name="connsiteX6" fmla="*/ 1579557 w 7516699"/>
              <a:gd name="connsiteY6" fmla="*/ 4098229 h 4797723"/>
              <a:gd name="connsiteX7" fmla="*/ 1660021 w 7516699"/>
              <a:gd name="connsiteY7" fmla="*/ 4109333 h 4797723"/>
              <a:gd name="connsiteX8" fmla="*/ 1640138 w 7516699"/>
              <a:gd name="connsiteY8" fmla="*/ 4181888 h 4797723"/>
              <a:gd name="connsiteX9" fmla="*/ 1857276 w 7516699"/>
              <a:gd name="connsiteY9" fmla="*/ 4263720 h 4797723"/>
              <a:gd name="connsiteX10" fmla="*/ 2055747 w 7516699"/>
              <a:gd name="connsiteY10" fmla="*/ 4375591 h 4797723"/>
              <a:gd name="connsiteX11" fmla="*/ 2061279 w 7516699"/>
              <a:gd name="connsiteY11" fmla="*/ 4223535 h 4797723"/>
              <a:gd name="connsiteX12" fmla="*/ 2095040 w 7516699"/>
              <a:gd name="connsiteY12" fmla="*/ 4042819 h 4797723"/>
              <a:gd name="connsiteX13" fmla="*/ 2203527 w 7516699"/>
              <a:gd name="connsiteY13" fmla="*/ 3525522 h 4797723"/>
              <a:gd name="connsiteX14" fmla="*/ 3075029 w 7516699"/>
              <a:gd name="connsiteY14" fmla="*/ 4243395 h 4797723"/>
              <a:gd name="connsiteX15" fmla="*/ 3362859 w 7516699"/>
              <a:gd name="connsiteY15" fmla="*/ 4384687 h 4797723"/>
              <a:gd name="connsiteX16" fmla="*/ 3556794 w 7516699"/>
              <a:gd name="connsiteY16" fmla="*/ 4415868 h 4797723"/>
              <a:gd name="connsiteX17" fmla="*/ 3844608 w 7516699"/>
              <a:gd name="connsiteY17" fmla="*/ 4456308 h 4797723"/>
              <a:gd name="connsiteX18" fmla="*/ 4072214 w 7516699"/>
              <a:gd name="connsiteY18" fmla="*/ 4515190 h 4797723"/>
              <a:gd name="connsiteX19" fmla="*/ 4155652 w 7516699"/>
              <a:gd name="connsiteY19" fmla="*/ 4427347 h 4797723"/>
              <a:gd name="connsiteX20" fmla="*/ 4152915 w 7516699"/>
              <a:gd name="connsiteY20" fmla="*/ 4049368 h 4797723"/>
              <a:gd name="connsiteX21" fmla="*/ 4160024 w 7516699"/>
              <a:gd name="connsiteY21" fmla="*/ 3754996 h 4797723"/>
              <a:gd name="connsiteX22" fmla="*/ 4212683 w 7516699"/>
              <a:gd name="connsiteY22" fmla="*/ 3705604 h 4797723"/>
              <a:gd name="connsiteX23" fmla="*/ 4715546 w 7516699"/>
              <a:gd name="connsiteY23" fmla="*/ 4093340 h 4797723"/>
              <a:gd name="connsiteX24" fmla="*/ 4757706 w 7516699"/>
              <a:gd name="connsiteY24" fmla="*/ 4088581 h 4797723"/>
              <a:gd name="connsiteX25" fmla="*/ 5056752 w 7516699"/>
              <a:gd name="connsiteY25" fmla="*/ 4333873 h 4797723"/>
              <a:gd name="connsiteX26" fmla="*/ 5516628 w 7516699"/>
              <a:gd name="connsiteY26" fmla="*/ 4699537 h 4797723"/>
              <a:gd name="connsiteX27" fmla="*/ 5588723 w 7516699"/>
              <a:gd name="connsiteY27" fmla="*/ 4797723 h 4797723"/>
              <a:gd name="connsiteX28" fmla="*/ 5586181 w 7516699"/>
              <a:gd name="connsiteY28" fmla="*/ 4516511 h 4797723"/>
              <a:gd name="connsiteX29" fmla="*/ 5476194 w 7516699"/>
              <a:gd name="connsiteY29" fmla="*/ 4187526 h 4797723"/>
              <a:gd name="connsiteX30" fmla="*/ 5721849 w 7516699"/>
              <a:gd name="connsiteY30" fmla="*/ 4116632 h 4797723"/>
              <a:gd name="connsiteX31" fmla="*/ 6009582 w 7516699"/>
              <a:gd name="connsiteY31" fmla="*/ 4024376 h 4797723"/>
              <a:gd name="connsiteX32" fmla="*/ 6014684 w 7516699"/>
              <a:gd name="connsiteY32" fmla="*/ 3826972 h 4797723"/>
              <a:gd name="connsiteX33" fmla="*/ 6251743 w 7516699"/>
              <a:gd name="connsiteY33" fmla="*/ 3819767 h 4797723"/>
              <a:gd name="connsiteX34" fmla="*/ 6257807 w 7516699"/>
              <a:gd name="connsiteY34" fmla="*/ 3772379 h 4797723"/>
              <a:gd name="connsiteX35" fmla="*/ 6066584 w 7516699"/>
              <a:gd name="connsiteY35" fmla="*/ 3742721 h 4797723"/>
              <a:gd name="connsiteX36" fmla="*/ 6080969 w 7516699"/>
              <a:gd name="connsiteY36" fmla="*/ 3633473 h 4797723"/>
              <a:gd name="connsiteX37" fmla="*/ 6156153 w 7516699"/>
              <a:gd name="connsiteY37" fmla="*/ 3651715 h 4797723"/>
              <a:gd name="connsiteX38" fmla="*/ 6181092 w 7516699"/>
              <a:gd name="connsiteY38" fmla="*/ 3572997 h 4797723"/>
              <a:gd name="connsiteX39" fmla="*/ 6227951 w 7516699"/>
              <a:gd name="connsiteY39" fmla="*/ 3589663 h 4797723"/>
              <a:gd name="connsiteX40" fmla="*/ 6229639 w 7516699"/>
              <a:gd name="connsiteY40" fmla="*/ 3647248 h 4797723"/>
              <a:gd name="connsiteX41" fmla="*/ 6294943 w 7516699"/>
              <a:gd name="connsiteY41" fmla="*/ 3654586 h 4797723"/>
              <a:gd name="connsiteX42" fmla="*/ 6340770 w 7516699"/>
              <a:gd name="connsiteY42" fmla="*/ 3534834 h 4797723"/>
              <a:gd name="connsiteX43" fmla="*/ 6525165 w 7516699"/>
              <a:gd name="connsiteY43" fmla="*/ 3635120 h 4797723"/>
              <a:gd name="connsiteX44" fmla="*/ 6592728 w 7516699"/>
              <a:gd name="connsiteY44" fmla="*/ 3437990 h 4797723"/>
              <a:gd name="connsiteX45" fmla="*/ 6984705 w 7516699"/>
              <a:gd name="connsiteY45" fmla="*/ 3598517 h 4797723"/>
              <a:gd name="connsiteX46" fmla="*/ 7183898 w 7516699"/>
              <a:gd name="connsiteY46" fmla="*/ 3716423 h 4797723"/>
              <a:gd name="connsiteX47" fmla="*/ 7471196 w 7516699"/>
              <a:gd name="connsiteY47" fmla="*/ 3907073 h 4797723"/>
              <a:gd name="connsiteX48" fmla="*/ 7516699 w 7516699"/>
              <a:gd name="connsiteY48" fmla="*/ 3830436 h 4797723"/>
              <a:gd name="connsiteX49" fmla="*/ 6199820 w 7516699"/>
              <a:gd name="connsiteY49" fmla="*/ 2748192 h 4797723"/>
              <a:gd name="connsiteX50" fmla="*/ 4583523 w 7516699"/>
              <a:gd name="connsiteY50" fmla="*/ 1647038 h 4797723"/>
              <a:gd name="connsiteX51" fmla="*/ 3810095 w 7516699"/>
              <a:gd name="connsiteY51" fmla="*/ 1198184 h 4797723"/>
              <a:gd name="connsiteX52" fmla="*/ 3481330 w 7516699"/>
              <a:gd name="connsiteY52" fmla="*/ 753553 h 4797723"/>
              <a:gd name="connsiteX53" fmla="*/ 3006983 w 7516699"/>
              <a:gd name="connsiteY53" fmla="*/ 0 h 4797723"/>
              <a:gd name="connsiteX54" fmla="*/ 2481439 w 7516699"/>
              <a:gd name="connsiteY54" fmla="*/ 1178879 h 4797723"/>
              <a:gd name="connsiteX55" fmla="*/ 2196369 w 7516699"/>
              <a:gd name="connsiteY55" fmla="*/ 1192355 h 4797723"/>
              <a:gd name="connsiteX56" fmla="*/ 1855045 w 7516699"/>
              <a:gd name="connsiteY56" fmla="*/ 1248319 h 4797723"/>
              <a:gd name="connsiteX57" fmla="*/ 1342219 w 7516699"/>
              <a:gd name="connsiteY57" fmla="*/ 1302392 h 4797723"/>
              <a:gd name="connsiteX58" fmla="*/ 786083 w 7516699"/>
              <a:gd name="connsiteY58" fmla="*/ 1280720 h 4797723"/>
              <a:gd name="connsiteX59" fmla="*/ 609197 w 7516699"/>
              <a:gd name="connsiteY59" fmla="*/ 1533911 h 4797723"/>
              <a:gd name="connsiteX60" fmla="*/ 521549 w 7516699"/>
              <a:gd name="connsiteY60" fmla="*/ 1514528 h 4797723"/>
              <a:gd name="connsiteX61" fmla="*/ 469535 w 7516699"/>
              <a:gd name="connsiteY61" fmla="*/ 1629081 h 4797723"/>
              <a:gd name="connsiteX62" fmla="*/ 67689 w 7516699"/>
              <a:gd name="connsiteY62" fmla="*/ 1410897 h 4797723"/>
              <a:gd name="connsiteX63" fmla="*/ 80874 w 7516699"/>
              <a:gd name="connsiteY63" fmla="*/ 1659072 h 4797723"/>
              <a:gd name="connsiteX64" fmla="*/ 0 w 7516699"/>
              <a:gd name="connsiteY64" fmla="*/ 1756218 h 4797723"/>
              <a:gd name="connsiteX65" fmla="*/ 6684 w 7516699"/>
              <a:gd name="connsiteY65" fmla="*/ 1966340 h 4797723"/>
              <a:gd name="connsiteX66" fmla="*/ 88013 w 7516699"/>
              <a:gd name="connsiteY66" fmla="*/ 1962634 h 4797723"/>
              <a:gd name="connsiteX67" fmla="*/ 321268 w 7516699"/>
              <a:gd name="connsiteY67" fmla="*/ 2023628 h 4797723"/>
              <a:gd name="connsiteX68" fmla="*/ 538922 w 7516699"/>
              <a:gd name="connsiteY68" fmla="*/ 2162680 h 4797723"/>
              <a:gd name="connsiteX69" fmla="*/ 478871 w 7516699"/>
              <a:gd name="connsiteY69" fmla="*/ 2312706 h 4797723"/>
              <a:gd name="connsiteX70" fmla="*/ 706270 w 7516699"/>
              <a:gd name="connsiteY70" fmla="*/ 2585803 h 4797723"/>
              <a:gd name="connsiteX0" fmla="*/ 706270 w 7516699"/>
              <a:gd name="connsiteY0" fmla="*/ 2585803 h 4797723"/>
              <a:gd name="connsiteX1" fmla="*/ 558688 w 7516699"/>
              <a:gd name="connsiteY1" fmla="*/ 2908356 h 4797723"/>
              <a:gd name="connsiteX2" fmla="*/ 1538411 w 7516699"/>
              <a:gd name="connsiteY2" fmla="*/ 3333143 h 4797723"/>
              <a:gd name="connsiteX3" fmla="*/ 1332155 w 7516699"/>
              <a:gd name="connsiteY3" fmla="*/ 3829418 h 4797723"/>
              <a:gd name="connsiteX4" fmla="*/ 1058996 w 7516699"/>
              <a:gd name="connsiteY4" fmla="*/ 4488703 h 4797723"/>
              <a:gd name="connsiteX5" fmla="*/ 1341288 w 7516699"/>
              <a:gd name="connsiteY5" fmla="*/ 4379410 h 4797723"/>
              <a:gd name="connsiteX6" fmla="*/ 1579557 w 7516699"/>
              <a:gd name="connsiteY6" fmla="*/ 4098229 h 4797723"/>
              <a:gd name="connsiteX7" fmla="*/ 1660021 w 7516699"/>
              <a:gd name="connsiteY7" fmla="*/ 4109333 h 4797723"/>
              <a:gd name="connsiteX8" fmla="*/ 1640138 w 7516699"/>
              <a:gd name="connsiteY8" fmla="*/ 4181888 h 4797723"/>
              <a:gd name="connsiteX9" fmla="*/ 1857276 w 7516699"/>
              <a:gd name="connsiteY9" fmla="*/ 4263720 h 4797723"/>
              <a:gd name="connsiteX10" fmla="*/ 2055747 w 7516699"/>
              <a:gd name="connsiteY10" fmla="*/ 4375591 h 4797723"/>
              <a:gd name="connsiteX11" fmla="*/ 2061279 w 7516699"/>
              <a:gd name="connsiteY11" fmla="*/ 4223535 h 4797723"/>
              <a:gd name="connsiteX12" fmla="*/ 2095040 w 7516699"/>
              <a:gd name="connsiteY12" fmla="*/ 4042819 h 4797723"/>
              <a:gd name="connsiteX13" fmla="*/ 2203527 w 7516699"/>
              <a:gd name="connsiteY13" fmla="*/ 3525522 h 4797723"/>
              <a:gd name="connsiteX14" fmla="*/ 3075029 w 7516699"/>
              <a:gd name="connsiteY14" fmla="*/ 4243395 h 4797723"/>
              <a:gd name="connsiteX15" fmla="*/ 3362859 w 7516699"/>
              <a:gd name="connsiteY15" fmla="*/ 4384687 h 4797723"/>
              <a:gd name="connsiteX16" fmla="*/ 3556794 w 7516699"/>
              <a:gd name="connsiteY16" fmla="*/ 4415868 h 4797723"/>
              <a:gd name="connsiteX17" fmla="*/ 3844608 w 7516699"/>
              <a:gd name="connsiteY17" fmla="*/ 4456308 h 4797723"/>
              <a:gd name="connsiteX18" fmla="*/ 4072214 w 7516699"/>
              <a:gd name="connsiteY18" fmla="*/ 4515190 h 4797723"/>
              <a:gd name="connsiteX19" fmla="*/ 4155652 w 7516699"/>
              <a:gd name="connsiteY19" fmla="*/ 4427347 h 4797723"/>
              <a:gd name="connsiteX20" fmla="*/ 4152915 w 7516699"/>
              <a:gd name="connsiteY20" fmla="*/ 4049368 h 4797723"/>
              <a:gd name="connsiteX21" fmla="*/ 4160024 w 7516699"/>
              <a:gd name="connsiteY21" fmla="*/ 3754996 h 4797723"/>
              <a:gd name="connsiteX22" fmla="*/ 4212683 w 7516699"/>
              <a:gd name="connsiteY22" fmla="*/ 3705604 h 4797723"/>
              <a:gd name="connsiteX23" fmla="*/ 4715546 w 7516699"/>
              <a:gd name="connsiteY23" fmla="*/ 4093340 h 4797723"/>
              <a:gd name="connsiteX24" fmla="*/ 4757706 w 7516699"/>
              <a:gd name="connsiteY24" fmla="*/ 4088581 h 4797723"/>
              <a:gd name="connsiteX25" fmla="*/ 5056752 w 7516699"/>
              <a:gd name="connsiteY25" fmla="*/ 4333873 h 4797723"/>
              <a:gd name="connsiteX26" fmla="*/ 5516628 w 7516699"/>
              <a:gd name="connsiteY26" fmla="*/ 4699537 h 4797723"/>
              <a:gd name="connsiteX27" fmla="*/ 5588723 w 7516699"/>
              <a:gd name="connsiteY27" fmla="*/ 4797723 h 4797723"/>
              <a:gd name="connsiteX28" fmla="*/ 5586181 w 7516699"/>
              <a:gd name="connsiteY28" fmla="*/ 4516511 h 4797723"/>
              <a:gd name="connsiteX29" fmla="*/ 5476194 w 7516699"/>
              <a:gd name="connsiteY29" fmla="*/ 4187526 h 4797723"/>
              <a:gd name="connsiteX30" fmla="*/ 5721849 w 7516699"/>
              <a:gd name="connsiteY30" fmla="*/ 4116632 h 4797723"/>
              <a:gd name="connsiteX31" fmla="*/ 6009582 w 7516699"/>
              <a:gd name="connsiteY31" fmla="*/ 4024376 h 4797723"/>
              <a:gd name="connsiteX32" fmla="*/ 6014684 w 7516699"/>
              <a:gd name="connsiteY32" fmla="*/ 3826972 h 4797723"/>
              <a:gd name="connsiteX33" fmla="*/ 6251743 w 7516699"/>
              <a:gd name="connsiteY33" fmla="*/ 3819767 h 4797723"/>
              <a:gd name="connsiteX34" fmla="*/ 6257807 w 7516699"/>
              <a:gd name="connsiteY34" fmla="*/ 3772379 h 4797723"/>
              <a:gd name="connsiteX35" fmla="*/ 6066584 w 7516699"/>
              <a:gd name="connsiteY35" fmla="*/ 3742721 h 4797723"/>
              <a:gd name="connsiteX36" fmla="*/ 6080969 w 7516699"/>
              <a:gd name="connsiteY36" fmla="*/ 3633473 h 4797723"/>
              <a:gd name="connsiteX37" fmla="*/ 6156153 w 7516699"/>
              <a:gd name="connsiteY37" fmla="*/ 3651715 h 4797723"/>
              <a:gd name="connsiteX38" fmla="*/ 6181092 w 7516699"/>
              <a:gd name="connsiteY38" fmla="*/ 3572997 h 4797723"/>
              <a:gd name="connsiteX39" fmla="*/ 6227951 w 7516699"/>
              <a:gd name="connsiteY39" fmla="*/ 3589663 h 4797723"/>
              <a:gd name="connsiteX40" fmla="*/ 6229639 w 7516699"/>
              <a:gd name="connsiteY40" fmla="*/ 3647248 h 4797723"/>
              <a:gd name="connsiteX41" fmla="*/ 6294943 w 7516699"/>
              <a:gd name="connsiteY41" fmla="*/ 3654586 h 4797723"/>
              <a:gd name="connsiteX42" fmla="*/ 6340770 w 7516699"/>
              <a:gd name="connsiteY42" fmla="*/ 3534834 h 4797723"/>
              <a:gd name="connsiteX43" fmla="*/ 6525165 w 7516699"/>
              <a:gd name="connsiteY43" fmla="*/ 3635120 h 4797723"/>
              <a:gd name="connsiteX44" fmla="*/ 6592728 w 7516699"/>
              <a:gd name="connsiteY44" fmla="*/ 3437990 h 4797723"/>
              <a:gd name="connsiteX45" fmla="*/ 6984705 w 7516699"/>
              <a:gd name="connsiteY45" fmla="*/ 3598517 h 4797723"/>
              <a:gd name="connsiteX46" fmla="*/ 7183898 w 7516699"/>
              <a:gd name="connsiteY46" fmla="*/ 3716423 h 4797723"/>
              <a:gd name="connsiteX47" fmla="*/ 7471196 w 7516699"/>
              <a:gd name="connsiteY47" fmla="*/ 3907073 h 4797723"/>
              <a:gd name="connsiteX48" fmla="*/ 7516699 w 7516699"/>
              <a:gd name="connsiteY48" fmla="*/ 3830436 h 4797723"/>
              <a:gd name="connsiteX49" fmla="*/ 6199820 w 7516699"/>
              <a:gd name="connsiteY49" fmla="*/ 2748192 h 4797723"/>
              <a:gd name="connsiteX50" fmla="*/ 4583523 w 7516699"/>
              <a:gd name="connsiteY50" fmla="*/ 1647038 h 4797723"/>
              <a:gd name="connsiteX51" fmla="*/ 3810095 w 7516699"/>
              <a:gd name="connsiteY51" fmla="*/ 1198184 h 4797723"/>
              <a:gd name="connsiteX52" fmla="*/ 3481330 w 7516699"/>
              <a:gd name="connsiteY52" fmla="*/ 753553 h 4797723"/>
              <a:gd name="connsiteX53" fmla="*/ 3006983 w 7516699"/>
              <a:gd name="connsiteY53" fmla="*/ 0 h 4797723"/>
              <a:gd name="connsiteX54" fmla="*/ 2481439 w 7516699"/>
              <a:gd name="connsiteY54" fmla="*/ 1178879 h 4797723"/>
              <a:gd name="connsiteX55" fmla="*/ 2196369 w 7516699"/>
              <a:gd name="connsiteY55" fmla="*/ 1192355 h 4797723"/>
              <a:gd name="connsiteX56" fmla="*/ 1855045 w 7516699"/>
              <a:gd name="connsiteY56" fmla="*/ 1248319 h 4797723"/>
              <a:gd name="connsiteX57" fmla="*/ 1342219 w 7516699"/>
              <a:gd name="connsiteY57" fmla="*/ 1302392 h 4797723"/>
              <a:gd name="connsiteX58" fmla="*/ 786083 w 7516699"/>
              <a:gd name="connsiteY58" fmla="*/ 1280720 h 4797723"/>
              <a:gd name="connsiteX59" fmla="*/ 609197 w 7516699"/>
              <a:gd name="connsiteY59" fmla="*/ 1533911 h 4797723"/>
              <a:gd name="connsiteX60" fmla="*/ 521549 w 7516699"/>
              <a:gd name="connsiteY60" fmla="*/ 1514528 h 4797723"/>
              <a:gd name="connsiteX61" fmla="*/ 469535 w 7516699"/>
              <a:gd name="connsiteY61" fmla="*/ 1629081 h 4797723"/>
              <a:gd name="connsiteX62" fmla="*/ 67689 w 7516699"/>
              <a:gd name="connsiteY62" fmla="*/ 1410897 h 4797723"/>
              <a:gd name="connsiteX63" fmla="*/ 80874 w 7516699"/>
              <a:gd name="connsiteY63" fmla="*/ 1659072 h 4797723"/>
              <a:gd name="connsiteX64" fmla="*/ 0 w 7516699"/>
              <a:gd name="connsiteY64" fmla="*/ 1756218 h 4797723"/>
              <a:gd name="connsiteX65" fmla="*/ 6684 w 7516699"/>
              <a:gd name="connsiteY65" fmla="*/ 1966340 h 4797723"/>
              <a:gd name="connsiteX66" fmla="*/ 88013 w 7516699"/>
              <a:gd name="connsiteY66" fmla="*/ 1962634 h 4797723"/>
              <a:gd name="connsiteX67" fmla="*/ 321268 w 7516699"/>
              <a:gd name="connsiteY67" fmla="*/ 2023628 h 4797723"/>
              <a:gd name="connsiteX68" fmla="*/ 538922 w 7516699"/>
              <a:gd name="connsiteY68" fmla="*/ 2162680 h 4797723"/>
              <a:gd name="connsiteX69" fmla="*/ 478871 w 7516699"/>
              <a:gd name="connsiteY69" fmla="*/ 2312706 h 4797723"/>
              <a:gd name="connsiteX70" fmla="*/ 706270 w 7516699"/>
              <a:gd name="connsiteY70" fmla="*/ 2585803 h 4797723"/>
              <a:gd name="connsiteX0" fmla="*/ 706270 w 7516699"/>
              <a:gd name="connsiteY0" fmla="*/ 2585803 h 4797723"/>
              <a:gd name="connsiteX1" fmla="*/ 558688 w 7516699"/>
              <a:gd name="connsiteY1" fmla="*/ 2908356 h 4797723"/>
              <a:gd name="connsiteX2" fmla="*/ 1538411 w 7516699"/>
              <a:gd name="connsiteY2" fmla="*/ 3333143 h 4797723"/>
              <a:gd name="connsiteX3" fmla="*/ 1332155 w 7516699"/>
              <a:gd name="connsiteY3" fmla="*/ 3829418 h 4797723"/>
              <a:gd name="connsiteX4" fmla="*/ 1058996 w 7516699"/>
              <a:gd name="connsiteY4" fmla="*/ 4488703 h 4797723"/>
              <a:gd name="connsiteX5" fmla="*/ 1341288 w 7516699"/>
              <a:gd name="connsiteY5" fmla="*/ 4379410 h 4797723"/>
              <a:gd name="connsiteX6" fmla="*/ 1579557 w 7516699"/>
              <a:gd name="connsiteY6" fmla="*/ 4098229 h 4797723"/>
              <a:gd name="connsiteX7" fmla="*/ 1660021 w 7516699"/>
              <a:gd name="connsiteY7" fmla="*/ 4109333 h 4797723"/>
              <a:gd name="connsiteX8" fmla="*/ 1640138 w 7516699"/>
              <a:gd name="connsiteY8" fmla="*/ 4181888 h 4797723"/>
              <a:gd name="connsiteX9" fmla="*/ 1857276 w 7516699"/>
              <a:gd name="connsiteY9" fmla="*/ 4263720 h 4797723"/>
              <a:gd name="connsiteX10" fmla="*/ 2055747 w 7516699"/>
              <a:gd name="connsiteY10" fmla="*/ 4375591 h 4797723"/>
              <a:gd name="connsiteX11" fmla="*/ 2061279 w 7516699"/>
              <a:gd name="connsiteY11" fmla="*/ 4223535 h 4797723"/>
              <a:gd name="connsiteX12" fmla="*/ 2095040 w 7516699"/>
              <a:gd name="connsiteY12" fmla="*/ 4042819 h 4797723"/>
              <a:gd name="connsiteX13" fmla="*/ 2203527 w 7516699"/>
              <a:gd name="connsiteY13" fmla="*/ 3525522 h 4797723"/>
              <a:gd name="connsiteX14" fmla="*/ 3075029 w 7516699"/>
              <a:gd name="connsiteY14" fmla="*/ 4243395 h 4797723"/>
              <a:gd name="connsiteX15" fmla="*/ 3362859 w 7516699"/>
              <a:gd name="connsiteY15" fmla="*/ 4384687 h 4797723"/>
              <a:gd name="connsiteX16" fmla="*/ 3556794 w 7516699"/>
              <a:gd name="connsiteY16" fmla="*/ 4415868 h 4797723"/>
              <a:gd name="connsiteX17" fmla="*/ 3844608 w 7516699"/>
              <a:gd name="connsiteY17" fmla="*/ 4456308 h 4797723"/>
              <a:gd name="connsiteX18" fmla="*/ 4072214 w 7516699"/>
              <a:gd name="connsiteY18" fmla="*/ 4515190 h 4797723"/>
              <a:gd name="connsiteX19" fmla="*/ 4155652 w 7516699"/>
              <a:gd name="connsiteY19" fmla="*/ 4427347 h 4797723"/>
              <a:gd name="connsiteX20" fmla="*/ 4152915 w 7516699"/>
              <a:gd name="connsiteY20" fmla="*/ 4049368 h 4797723"/>
              <a:gd name="connsiteX21" fmla="*/ 4160024 w 7516699"/>
              <a:gd name="connsiteY21" fmla="*/ 3754996 h 4797723"/>
              <a:gd name="connsiteX22" fmla="*/ 4212683 w 7516699"/>
              <a:gd name="connsiteY22" fmla="*/ 3705604 h 4797723"/>
              <a:gd name="connsiteX23" fmla="*/ 4715546 w 7516699"/>
              <a:gd name="connsiteY23" fmla="*/ 4093340 h 4797723"/>
              <a:gd name="connsiteX24" fmla="*/ 4757706 w 7516699"/>
              <a:gd name="connsiteY24" fmla="*/ 4088581 h 4797723"/>
              <a:gd name="connsiteX25" fmla="*/ 5056752 w 7516699"/>
              <a:gd name="connsiteY25" fmla="*/ 4333873 h 4797723"/>
              <a:gd name="connsiteX26" fmla="*/ 5516628 w 7516699"/>
              <a:gd name="connsiteY26" fmla="*/ 4699537 h 4797723"/>
              <a:gd name="connsiteX27" fmla="*/ 5588723 w 7516699"/>
              <a:gd name="connsiteY27" fmla="*/ 4797723 h 4797723"/>
              <a:gd name="connsiteX28" fmla="*/ 5586181 w 7516699"/>
              <a:gd name="connsiteY28" fmla="*/ 4516511 h 4797723"/>
              <a:gd name="connsiteX29" fmla="*/ 5476194 w 7516699"/>
              <a:gd name="connsiteY29" fmla="*/ 4187526 h 4797723"/>
              <a:gd name="connsiteX30" fmla="*/ 5721849 w 7516699"/>
              <a:gd name="connsiteY30" fmla="*/ 4116632 h 4797723"/>
              <a:gd name="connsiteX31" fmla="*/ 6009582 w 7516699"/>
              <a:gd name="connsiteY31" fmla="*/ 4024376 h 4797723"/>
              <a:gd name="connsiteX32" fmla="*/ 6014684 w 7516699"/>
              <a:gd name="connsiteY32" fmla="*/ 3826972 h 4797723"/>
              <a:gd name="connsiteX33" fmla="*/ 6251743 w 7516699"/>
              <a:gd name="connsiteY33" fmla="*/ 3819767 h 4797723"/>
              <a:gd name="connsiteX34" fmla="*/ 6257807 w 7516699"/>
              <a:gd name="connsiteY34" fmla="*/ 3772379 h 4797723"/>
              <a:gd name="connsiteX35" fmla="*/ 6066584 w 7516699"/>
              <a:gd name="connsiteY35" fmla="*/ 3742721 h 4797723"/>
              <a:gd name="connsiteX36" fmla="*/ 6080969 w 7516699"/>
              <a:gd name="connsiteY36" fmla="*/ 3633473 h 4797723"/>
              <a:gd name="connsiteX37" fmla="*/ 6156153 w 7516699"/>
              <a:gd name="connsiteY37" fmla="*/ 3651715 h 4797723"/>
              <a:gd name="connsiteX38" fmla="*/ 6181092 w 7516699"/>
              <a:gd name="connsiteY38" fmla="*/ 3572997 h 4797723"/>
              <a:gd name="connsiteX39" fmla="*/ 6227951 w 7516699"/>
              <a:gd name="connsiteY39" fmla="*/ 3589663 h 4797723"/>
              <a:gd name="connsiteX40" fmla="*/ 6229639 w 7516699"/>
              <a:gd name="connsiteY40" fmla="*/ 3647248 h 4797723"/>
              <a:gd name="connsiteX41" fmla="*/ 6294943 w 7516699"/>
              <a:gd name="connsiteY41" fmla="*/ 3654586 h 4797723"/>
              <a:gd name="connsiteX42" fmla="*/ 6340770 w 7516699"/>
              <a:gd name="connsiteY42" fmla="*/ 3534834 h 4797723"/>
              <a:gd name="connsiteX43" fmla="*/ 6525165 w 7516699"/>
              <a:gd name="connsiteY43" fmla="*/ 3635120 h 4797723"/>
              <a:gd name="connsiteX44" fmla="*/ 6592728 w 7516699"/>
              <a:gd name="connsiteY44" fmla="*/ 3437990 h 4797723"/>
              <a:gd name="connsiteX45" fmla="*/ 6984705 w 7516699"/>
              <a:gd name="connsiteY45" fmla="*/ 3598517 h 4797723"/>
              <a:gd name="connsiteX46" fmla="*/ 7183898 w 7516699"/>
              <a:gd name="connsiteY46" fmla="*/ 3716423 h 4797723"/>
              <a:gd name="connsiteX47" fmla="*/ 7471196 w 7516699"/>
              <a:gd name="connsiteY47" fmla="*/ 3907073 h 4797723"/>
              <a:gd name="connsiteX48" fmla="*/ 7516699 w 7516699"/>
              <a:gd name="connsiteY48" fmla="*/ 3830436 h 4797723"/>
              <a:gd name="connsiteX49" fmla="*/ 6199820 w 7516699"/>
              <a:gd name="connsiteY49" fmla="*/ 2748192 h 4797723"/>
              <a:gd name="connsiteX50" fmla="*/ 4583523 w 7516699"/>
              <a:gd name="connsiteY50" fmla="*/ 1647038 h 4797723"/>
              <a:gd name="connsiteX51" fmla="*/ 3810095 w 7516699"/>
              <a:gd name="connsiteY51" fmla="*/ 1198184 h 4797723"/>
              <a:gd name="connsiteX52" fmla="*/ 3481330 w 7516699"/>
              <a:gd name="connsiteY52" fmla="*/ 753553 h 4797723"/>
              <a:gd name="connsiteX53" fmla="*/ 3006983 w 7516699"/>
              <a:gd name="connsiteY53" fmla="*/ 0 h 4797723"/>
              <a:gd name="connsiteX54" fmla="*/ 2481439 w 7516699"/>
              <a:gd name="connsiteY54" fmla="*/ 1178879 h 4797723"/>
              <a:gd name="connsiteX55" fmla="*/ 2196369 w 7516699"/>
              <a:gd name="connsiteY55" fmla="*/ 1192355 h 4797723"/>
              <a:gd name="connsiteX56" fmla="*/ 1855045 w 7516699"/>
              <a:gd name="connsiteY56" fmla="*/ 1248319 h 4797723"/>
              <a:gd name="connsiteX57" fmla="*/ 1342219 w 7516699"/>
              <a:gd name="connsiteY57" fmla="*/ 1302392 h 4797723"/>
              <a:gd name="connsiteX58" fmla="*/ 786083 w 7516699"/>
              <a:gd name="connsiteY58" fmla="*/ 1280720 h 4797723"/>
              <a:gd name="connsiteX59" fmla="*/ 609197 w 7516699"/>
              <a:gd name="connsiteY59" fmla="*/ 1533911 h 4797723"/>
              <a:gd name="connsiteX60" fmla="*/ 521549 w 7516699"/>
              <a:gd name="connsiteY60" fmla="*/ 1514528 h 4797723"/>
              <a:gd name="connsiteX61" fmla="*/ 469535 w 7516699"/>
              <a:gd name="connsiteY61" fmla="*/ 1629081 h 4797723"/>
              <a:gd name="connsiteX62" fmla="*/ 67689 w 7516699"/>
              <a:gd name="connsiteY62" fmla="*/ 1410897 h 4797723"/>
              <a:gd name="connsiteX63" fmla="*/ 80874 w 7516699"/>
              <a:gd name="connsiteY63" fmla="*/ 1659072 h 4797723"/>
              <a:gd name="connsiteX64" fmla="*/ 0 w 7516699"/>
              <a:gd name="connsiteY64" fmla="*/ 1756218 h 4797723"/>
              <a:gd name="connsiteX65" fmla="*/ 6684 w 7516699"/>
              <a:gd name="connsiteY65" fmla="*/ 1966340 h 4797723"/>
              <a:gd name="connsiteX66" fmla="*/ 88013 w 7516699"/>
              <a:gd name="connsiteY66" fmla="*/ 1962634 h 4797723"/>
              <a:gd name="connsiteX67" fmla="*/ 321268 w 7516699"/>
              <a:gd name="connsiteY67" fmla="*/ 2023628 h 4797723"/>
              <a:gd name="connsiteX68" fmla="*/ 538922 w 7516699"/>
              <a:gd name="connsiteY68" fmla="*/ 2162680 h 4797723"/>
              <a:gd name="connsiteX69" fmla="*/ 478871 w 7516699"/>
              <a:gd name="connsiteY69" fmla="*/ 2312706 h 4797723"/>
              <a:gd name="connsiteX70" fmla="*/ 706270 w 7516699"/>
              <a:gd name="connsiteY70" fmla="*/ 2585803 h 4797723"/>
              <a:gd name="connsiteX0" fmla="*/ 706270 w 7526283"/>
              <a:gd name="connsiteY0" fmla="*/ 2585803 h 4797723"/>
              <a:gd name="connsiteX1" fmla="*/ 558688 w 7526283"/>
              <a:gd name="connsiteY1" fmla="*/ 2908356 h 4797723"/>
              <a:gd name="connsiteX2" fmla="*/ 1538411 w 7526283"/>
              <a:gd name="connsiteY2" fmla="*/ 3333143 h 4797723"/>
              <a:gd name="connsiteX3" fmla="*/ 1332155 w 7526283"/>
              <a:gd name="connsiteY3" fmla="*/ 3829418 h 4797723"/>
              <a:gd name="connsiteX4" fmla="*/ 1058996 w 7526283"/>
              <a:gd name="connsiteY4" fmla="*/ 4488703 h 4797723"/>
              <a:gd name="connsiteX5" fmla="*/ 1341288 w 7526283"/>
              <a:gd name="connsiteY5" fmla="*/ 4379410 h 4797723"/>
              <a:gd name="connsiteX6" fmla="*/ 1579557 w 7526283"/>
              <a:gd name="connsiteY6" fmla="*/ 4098229 h 4797723"/>
              <a:gd name="connsiteX7" fmla="*/ 1660021 w 7526283"/>
              <a:gd name="connsiteY7" fmla="*/ 4109333 h 4797723"/>
              <a:gd name="connsiteX8" fmla="*/ 1640138 w 7526283"/>
              <a:gd name="connsiteY8" fmla="*/ 4181888 h 4797723"/>
              <a:gd name="connsiteX9" fmla="*/ 1857276 w 7526283"/>
              <a:gd name="connsiteY9" fmla="*/ 4263720 h 4797723"/>
              <a:gd name="connsiteX10" fmla="*/ 2055747 w 7526283"/>
              <a:gd name="connsiteY10" fmla="*/ 4375591 h 4797723"/>
              <a:gd name="connsiteX11" fmla="*/ 2061279 w 7526283"/>
              <a:gd name="connsiteY11" fmla="*/ 4223535 h 4797723"/>
              <a:gd name="connsiteX12" fmla="*/ 2095040 w 7526283"/>
              <a:gd name="connsiteY12" fmla="*/ 4042819 h 4797723"/>
              <a:gd name="connsiteX13" fmla="*/ 2203527 w 7526283"/>
              <a:gd name="connsiteY13" fmla="*/ 3525522 h 4797723"/>
              <a:gd name="connsiteX14" fmla="*/ 3075029 w 7526283"/>
              <a:gd name="connsiteY14" fmla="*/ 4243395 h 4797723"/>
              <a:gd name="connsiteX15" fmla="*/ 3362859 w 7526283"/>
              <a:gd name="connsiteY15" fmla="*/ 4384687 h 4797723"/>
              <a:gd name="connsiteX16" fmla="*/ 3556794 w 7526283"/>
              <a:gd name="connsiteY16" fmla="*/ 4415868 h 4797723"/>
              <a:gd name="connsiteX17" fmla="*/ 3844608 w 7526283"/>
              <a:gd name="connsiteY17" fmla="*/ 4456308 h 4797723"/>
              <a:gd name="connsiteX18" fmla="*/ 4072214 w 7526283"/>
              <a:gd name="connsiteY18" fmla="*/ 4515190 h 4797723"/>
              <a:gd name="connsiteX19" fmla="*/ 4155652 w 7526283"/>
              <a:gd name="connsiteY19" fmla="*/ 4427347 h 4797723"/>
              <a:gd name="connsiteX20" fmla="*/ 4152915 w 7526283"/>
              <a:gd name="connsiteY20" fmla="*/ 4049368 h 4797723"/>
              <a:gd name="connsiteX21" fmla="*/ 4160024 w 7526283"/>
              <a:gd name="connsiteY21" fmla="*/ 3754996 h 4797723"/>
              <a:gd name="connsiteX22" fmla="*/ 4212683 w 7526283"/>
              <a:gd name="connsiteY22" fmla="*/ 3705604 h 4797723"/>
              <a:gd name="connsiteX23" fmla="*/ 4715546 w 7526283"/>
              <a:gd name="connsiteY23" fmla="*/ 4093340 h 4797723"/>
              <a:gd name="connsiteX24" fmla="*/ 4757706 w 7526283"/>
              <a:gd name="connsiteY24" fmla="*/ 4088581 h 4797723"/>
              <a:gd name="connsiteX25" fmla="*/ 5056752 w 7526283"/>
              <a:gd name="connsiteY25" fmla="*/ 4333873 h 4797723"/>
              <a:gd name="connsiteX26" fmla="*/ 5516628 w 7526283"/>
              <a:gd name="connsiteY26" fmla="*/ 4699537 h 4797723"/>
              <a:gd name="connsiteX27" fmla="*/ 5588723 w 7526283"/>
              <a:gd name="connsiteY27" fmla="*/ 4797723 h 4797723"/>
              <a:gd name="connsiteX28" fmla="*/ 5586181 w 7526283"/>
              <a:gd name="connsiteY28" fmla="*/ 4516511 h 4797723"/>
              <a:gd name="connsiteX29" fmla="*/ 5476194 w 7526283"/>
              <a:gd name="connsiteY29" fmla="*/ 4187526 h 4797723"/>
              <a:gd name="connsiteX30" fmla="*/ 5721849 w 7526283"/>
              <a:gd name="connsiteY30" fmla="*/ 4116632 h 4797723"/>
              <a:gd name="connsiteX31" fmla="*/ 6009582 w 7526283"/>
              <a:gd name="connsiteY31" fmla="*/ 4024376 h 4797723"/>
              <a:gd name="connsiteX32" fmla="*/ 6014684 w 7526283"/>
              <a:gd name="connsiteY32" fmla="*/ 3826972 h 4797723"/>
              <a:gd name="connsiteX33" fmla="*/ 6251743 w 7526283"/>
              <a:gd name="connsiteY33" fmla="*/ 3819767 h 4797723"/>
              <a:gd name="connsiteX34" fmla="*/ 6257807 w 7526283"/>
              <a:gd name="connsiteY34" fmla="*/ 3772379 h 4797723"/>
              <a:gd name="connsiteX35" fmla="*/ 6066584 w 7526283"/>
              <a:gd name="connsiteY35" fmla="*/ 3742721 h 4797723"/>
              <a:gd name="connsiteX36" fmla="*/ 6080969 w 7526283"/>
              <a:gd name="connsiteY36" fmla="*/ 3633473 h 4797723"/>
              <a:gd name="connsiteX37" fmla="*/ 6156153 w 7526283"/>
              <a:gd name="connsiteY37" fmla="*/ 3651715 h 4797723"/>
              <a:gd name="connsiteX38" fmla="*/ 6181092 w 7526283"/>
              <a:gd name="connsiteY38" fmla="*/ 3572997 h 4797723"/>
              <a:gd name="connsiteX39" fmla="*/ 6227951 w 7526283"/>
              <a:gd name="connsiteY39" fmla="*/ 3589663 h 4797723"/>
              <a:gd name="connsiteX40" fmla="*/ 6229639 w 7526283"/>
              <a:gd name="connsiteY40" fmla="*/ 3647248 h 4797723"/>
              <a:gd name="connsiteX41" fmla="*/ 6294943 w 7526283"/>
              <a:gd name="connsiteY41" fmla="*/ 3654586 h 4797723"/>
              <a:gd name="connsiteX42" fmla="*/ 6340770 w 7526283"/>
              <a:gd name="connsiteY42" fmla="*/ 3534834 h 4797723"/>
              <a:gd name="connsiteX43" fmla="*/ 6525165 w 7526283"/>
              <a:gd name="connsiteY43" fmla="*/ 3635120 h 4797723"/>
              <a:gd name="connsiteX44" fmla="*/ 6592728 w 7526283"/>
              <a:gd name="connsiteY44" fmla="*/ 3437990 h 4797723"/>
              <a:gd name="connsiteX45" fmla="*/ 6984705 w 7526283"/>
              <a:gd name="connsiteY45" fmla="*/ 3598517 h 4797723"/>
              <a:gd name="connsiteX46" fmla="*/ 7183898 w 7526283"/>
              <a:gd name="connsiteY46" fmla="*/ 3716423 h 4797723"/>
              <a:gd name="connsiteX47" fmla="*/ 7471196 w 7526283"/>
              <a:gd name="connsiteY47" fmla="*/ 3907073 h 4797723"/>
              <a:gd name="connsiteX48" fmla="*/ 7526283 w 7526283"/>
              <a:gd name="connsiteY48" fmla="*/ 3833630 h 4797723"/>
              <a:gd name="connsiteX49" fmla="*/ 6199820 w 7526283"/>
              <a:gd name="connsiteY49" fmla="*/ 2748192 h 4797723"/>
              <a:gd name="connsiteX50" fmla="*/ 4583523 w 7526283"/>
              <a:gd name="connsiteY50" fmla="*/ 1647038 h 4797723"/>
              <a:gd name="connsiteX51" fmla="*/ 3810095 w 7526283"/>
              <a:gd name="connsiteY51" fmla="*/ 1198184 h 4797723"/>
              <a:gd name="connsiteX52" fmla="*/ 3481330 w 7526283"/>
              <a:gd name="connsiteY52" fmla="*/ 753553 h 4797723"/>
              <a:gd name="connsiteX53" fmla="*/ 3006983 w 7526283"/>
              <a:gd name="connsiteY53" fmla="*/ 0 h 4797723"/>
              <a:gd name="connsiteX54" fmla="*/ 2481439 w 7526283"/>
              <a:gd name="connsiteY54" fmla="*/ 1178879 h 4797723"/>
              <a:gd name="connsiteX55" fmla="*/ 2196369 w 7526283"/>
              <a:gd name="connsiteY55" fmla="*/ 1192355 h 4797723"/>
              <a:gd name="connsiteX56" fmla="*/ 1855045 w 7526283"/>
              <a:gd name="connsiteY56" fmla="*/ 1248319 h 4797723"/>
              <a:gd name="connsiteX57" fmla="*/ 1342219 w 7526283"/>
              <a:gd name="connsiteY57" fmla="*/ 1302392 h 4797723"/>
              <a:gd name="connsiteX58" fmla="*/ 786083 w 7526283"/>
              <a:gd name="connsiteY58" fmla="*/ 1280720 h 4797723"/>
              <a:gd name="connsiteX59" fmla="*/ 609197 w 7526283"/>
              <a:gd name="connsiteY59" fmla="*/ 1533911 h 4797723"/>
              <a:gd name="connsiteX60" fmla="*/ 521549 w 7526283"/>
              <a:gd name="connsiteY60" fmla="*/ 1514528 h 4797723"/>
              <a:gd name="connsiteX61" fmla="*/ 469535 w 7526283"/>
              <a:gd name="connsiteY61" fmla="*/ 1629081 h 4797723"/>
              <a:gd name="connsiteX62" fmla="*/ 67689 w 7526283"/>
              <a:gd name="connsiteY62" fmla="*/ 1410897 h 4797723"/>
              <a:gd name="connsiteX63" fmla="*/ 80874 w 7526283"/>
              <a:gd name="connsiteY63" fmla="*/ 1659072 h 4797723"/>
              <a:gd name="connsiteX64" fmla="*/ 0 w 7526283"/>
              <a:gd name="connsiteY64" fmla="*/ 1756218 h 4797723"/>
              <a:gd name="connsiteX65" fmla="*/ 6684 w 7526283"/>
              <a:gd name="connsiteY65" fmla="*/ 1966340 h 4797723"/>
              <a:gd name="connsiteX66" fmla="*/ 88013 w 7526283"/>
              <a:gd name="connsiteY66" fmla="*/ 1962634 h 4797723"/>
              <a:gd name="connsiteX67" fmla="*/ 321268 w 7526283"/>
              <a:gd name="connsiteY67" fmla="*/ 2023628 h 4797723"/>
              <a:gd name="connsiteX68" fmla="*/ 538922 w 7526283"/>
              <a:gd name="connsiteY68" fmla="*/ 2162680 h 4797723"/>
              <a:gd name="connsiteX69" fmla="*/ 478871 w 7526283"/>
              <a:gd name="connsiteY69" fmla="*/ 2312706 h 4797723"/>
              <a:gd name="connsiteX70" fmla="*/ 706270 w 7526283"/>
              <a:gd name="connsiteY70" fmla="*/ 2585803 h 4797723"/>
              <a:gd name="connsiteX0" fmla="*/ 706270 w 7526283"/>
              <a:gd name="connsiteY0" fmla="*/ 2585803 h 4797723"/>
              <a:gd name="connsiteX1" fmla="*/ 558688 w 7526283"/>
              <a:gd name="connsiteY1" fmla="*/ 2908356 h 4797723"/>
              <a:gd name="connsiteX2" fmla="*/ 1538411 w 7526283"/>
              <a:gd name="connsiteY2" fmla="*/ 3333143 h 4797723"/>
              <a:gd name="connsiteX3" fmla="*/ 1332155 w 7526283"/>
              <a:gd name="connsiteY3" fmla="*/ 3829418 h 4797723"/>
              <a:gd name="connsiteX4" fmla="*/ 1058996 w 7526283"/>
              <a:gd name="connsiteY4" fmla="*/ 4488703 h 4797723"/>
              <a:gd name="connsiteX5" fmla="*/ 1341288 w 7526283"/>
              <a:gd name="connsiteY5" fmla="*/ 4379410 h 4797723"/>
              <a:gd name="connsiteX6" fmla="*/ 1579557 w 7526283"/>
              <a:gd name="connsiteY6" fmla="*/ 4098229 h 4797723"/>
              <a:gd name="connsiteX7" fmla="*/ 1660021 w 7526283"/>
              <a:gd name="connsiteY7" fmla="*/ 4109333 h 4797723"/>
              <a:gd name="connsiteX8" fmla="*/ 1640138 w 7526283"/>
              <a:gd name="connsiteY8" fmla="*/ 4181888 h 4797723"/>
              <a:gd name="connsiteX9" fmla="*/ 1857276 w 7526283"/>
              <a:gd name="connsiteY9" fmla="*/ 4263720 h 4797723"/>
              <a:gd name="connsiteX10" fmla="*/ 2055747 w 7526283"/>
              <a:gd name="connsiteY10" fmla="*/ 4375591 h 4797723"/>
              <a:gd name="connsiteX11" fmla="*/ 2061279 w 7526283"/>
              <a:gd name="connsiteY11" fmla="*/ 4223535 h 4797723"/>
              <a:gd name="connsiteX12" fmla="*/ 2095040 w 7526283"/>
              <a:gd name="connsiteY12" fmla="*/ 4042819 h 4797723"/>
              <a:gd name="connsiteX13" fmla="*/ 2203527 w 7526283"/>
              <a:gd name="connsiteY13" fmla="*/ 3525522 h 4797723"/>
              <a:gd name="connsiteX14" fmla="*/ 3075029 w 7526283"/>
              <a:gd name="connsiteY14" fmla="*/ 4243395 h 4797723"/>
              <a:gd name="connsiteX15" fmla="*/ 3362859 w 7526283"/>
              <a:gd name="connsiteY15" fmla="*/ 4384687 h 4797723"/>
              <a:gd name="connsiteX16" fmla="*/ 3556794 w 7526283"/>
              <a:gd name="connsiteY16" fmla="*/ 4415868 h 4797723"/>
              <a:gd name="connsiteX17" fmla="*/ 3844608 w 7526283"/>
              <a:gd name="connsiteY17" fmla="*/ 4456308 h 4797723"/>
              <a:gd name="connsiteX18" fmla="*/ 4072214 w 7526283"/>
              <a:gd name="connsiteY18" fmla="*/ 4515190 h 4797723"/>
              <a:gd name="connsiteX19" fmla="*/ 4155652 w 7526283"/>
              <a:gd name="connsiteY19" fmla="*/ 4427347 h 4797723"/>
              <a:gd name="connsiteX20" fmla="*/ 4152915 w 7526283"/>
              <a:gd name="connsiteY20" fmla="*/ 4049368 h 4797723"/>
              <a:gd name="connsiteX21" fmla="*/ 4160024 w 7526283"/>
              <a:gd name="connsiteY21" fmla="*/ 3754996 h 4797723"/>
              <a:gd name="connsiteX22" fmla="*/ 4212683 w 7526283"/>
              <a:gd name="connsiteY22" fmla="*/ 3705604 h 4797723"/>
              <a:gd name="connsiteX23" fmla="*/ 4715546 w 7526283"/>
              <a:gd name="connsiteY23" fmla="*/ 4093340 h 4797723"/>
              <a:gd name="connsiteX24" fmla="*/ 4757706 w 7526283"/>
              <a:gd name="connsiteY24" fmla="*/ 4088581 h 4797723"/>
              <a:gd name="connsiteX25" fmla="*/ 5056752 w 7526283"/>
              <a:gd name="connsiteY25" fmla="*/ 4333873 h 4797723"/>
              <a:gd name="connsiteX26" fmla="*/ 5516628 w 7526283"/>
              <a:gd name="connsiteY26" fmla="*/ 4699537 h 4797723"/>
              <a:gd name="connsiteX27" fmla="*/ 5588723 w 7526283"/>
              <a:gd name="connsiteY27" fmla="*/ 4797723 h 4797723"/>
              <a:gd name="connsiteX28" fmla="*/ 5586181 w 7526283"/>
              <a:gd name="connsiteY28" fmla="*/ 4516511 h 4797723"/>
              <a:gd name="connsiteX29" fmla="*/ 5476194 w 7526283"/>
              <a:gd name="connsiteY29" fmla="*/ 4187526 h 4797723"/>
              <a:gd name="connsiteX30" fmla="*/ 5721849 w 7526283"/>
              <a:gd name="connsiteY30" fmla="*/ 4116632 h 4797723"/>
              <a:gd name="connsiteX31" fmla="*/ 6009582 w 7526283"/>
              <a:gd name="connsiteY31" fmla="*/ 4024376 h 4797723"/>
              <a:gd name="connsiteX32" fmla="*/ 6014684 w 7526283"/>
              <a:gd name="connsiteY32" fmla="*/ 3826972 h 4797723"/>
              <a:gd name="connsiteX33" fmla="*/ 6251743 w 7526283"/>
              <a:gd name="connsiteY33" fmla="*/ 3819767 h 4797723"/>
              <a:gd name="connsiteX34" fmla="*/ 6257807 w 7526283"/>
              <a:gd name="connsiteY34" fmla="*/ 3772379 h 4797723"/>
              <a:gd name="connsiteX35" fmla="*/ 6066584 w 7526283"/>
              <a:gd name="connsiteY35" fmla="*/ 3742721 h 4797723"/>
              <a:gd name="connsiteX36" fmla="*/ 6080969 w 7526283"/>
              <a:gd name="connsiteY36" fmla="*/ 3633473 h 4797723"/>
              <a:gd name="connsiteX37" fmla="*/ 6156153 w 7526283"/>
              <a:gd name="connsiteY37" fmla="*/ 3651715 h 4797723"/>
              <a:gd name="connsiteX38" fmla="*/ 6181092 w 7526283"/>
              <a:gd name="connsiteY38" fmla="*/ 3572997 h 4797723"/>
              <a:gd name="connsiteX39" fmla="*/ 6227951 w 7526283"/>
              <a:gd name="connsiteY39" fmla="*/ 3589663 h 4797723"/>
              <a:gd name="connsiteX40" fmla="*/ 6229639 w 7526283"/>
              <a:gd name="connsiteY40" fmla="*/ 3647248 h 4797723"/>
              <a:gd name="connsiteX41" fmla="*/ 6294943 w 7526283"/>
              <a:gd name="connsiteY41" fmla="*/ 3654586 h 4797723"/>
              <a:gd name="connsiteX42" fmla="*/ 6340770 w 7526283"/>
              <a:gd name="connsiteY42" fmla="*/ 3534834 h 4797723"/>
              <a:gd name="connsiteX43" fmla="*/ 6525165 w 7526283"/>
              <a:gd name="connsiteY43" fmla="*/ 3635120 h 4797723"/>
              <a:gd name="connsiteX44" fmla="*/ 6592728 w 7526283"/>
              <a:gd name="connsiteY44" fmla="*/ 3437990 h 4797723"/>
              <a:gd name="connsiteX45" fmla="*/ 6984705 w 7526283"/>
              <a:gd name="connsiteY45" fmla="*/ 3598517 h 4797723"/>
              <a:gd name="connsiteX46" fmla="*/ 7183898 w 7526283"/>
              <a:gd name="connsiteY46" fmla="*/ 3716423 h 4797723"/>
              <a:gd name="connsiteX47" fmla="*/ 7471196 w 7526283"/>
              <a:gd name="connsiteY47" fmla="*/ 3907073 h 4797723"/>
              <a:gd name="connsiteX48" fmla="*/ 7526283 w 7526283"/>
              <a:gd name="connsiteY48" fmla="*/ 3833630 h 4797723"/>
              <a:gd name="connsiteX49" fmla="*/ 6199820 w 7526283"/>
              <a:gd name="connsiteY49" fmla="*/ 2748192 h 4797723"/>
              <a:gd name="connsiteX50" fmla="*/ 4583523 w 7526283"/>
              <a:gd name="connsiteY50" fmla="*/ 1647038 h 4797723"/>
              <a:gd name="connsiteX51" fmla="*/ 3810095 w 7526283"/>
              <a:gd name="connsiteY51" fmla="*/ 1198184 h 4797723"/>
              <a:gd name="connsiteX52" fmla="*/ 3481330 w 7526283"/>
              <a:gd name="connsiteY52" fmla="*/ 753553 h 4797723"/>
              <a:gd name="connsiteX53" fmla="*/ 3006983 w 7526283"/>
              <a:gd name="connsiteY53" fmla="*/ 0 h 4797723"/>
              <a:gd name="connsiteX54" fmla="*/ 2481439 w 7526283"/>
              <a:gd name="connsiteY54" fmla="*/ 1178879 h 4797723"/>
              <a:gd name="connsiteX55" fmla="*/ 2196369 w 7526283"/>
              <a:gd name="connsiteY55" fmla="*/ 1192355 h 4797723"/>
              <a:gd name="connsiteX56" fmla="*/ 1855045 w 7526283"/>
              <a:gd name="connsiteY56" fmla="*/ 1248319 h 4797723"/>
              <a:gd name="connsiteX57" fmla="*/ 1342219 w 7526283"/>
              <a:gd name="connsiteY57" fmla="*/ 1302392 h 4797723"/>
              <a:gd name="connsiteX58" fmla="*/ 786083 w 7526283"/>
              <a:gd name="connsiteY58" fmla="*/ 1280720 h 4797723"/>
              <a:gd name="connsiteX59" fmla="*/ 609197 w 7526283"/>
              <a:gd name="connsiteY59" fmla="*/ 1533911 h 4797723"/>
              <a:gd name="connsiteX60" fmla="*/ 521549 w 7526283"/>
              <a:gd name="connsiteY60" fmla="*/ 1514528 h 4797723"/>
              <a:gd name="connsiteX61" fmla="*/ 469535 w 7526283"/>
              <a:gd name="connsiteY61" fmla="*/ 1629081 h 4797723"/>
              <a:gd name="connsiteX62" fmla="*/ 67689 w 7526283"/>
              <a:gd name="connsiteY62" fmla="*/ 1410897 h 4797723"/>
              <a:gd name="connsiteX63" fmla="*/ 80874 w 7526283"/>
              <a:gd name="connsiteY63" fmla="*/ 1659072 h 4797723"/>
              <a:gd name="connsiteX64" fmla="*/ 0 w 7526283"/>
              <a:gd name="connsiteY64" fmla="*/ 1756218 h 4797723"/>
              <a:gd name="connsiteX65" fmla="*/ 6684 w 7526283"/>
              <a:gd name="connsiteY65" fmla="*/ 1966340 h 4797723"/>
              <a:gd name="connsiteX66" fmla="*/ 88013 w 7526283"/>
              <a:gd name="connsiteY66" fmla="*/ 1962634 h 4797723"/>
              <a:gd name="connsiteX67" fmla="*/ 321268 w 7526283"/>
              <a:gd name="connsiteY67" fmla="*/ 2023628 h 4797723"/>
              <a:gd name="connsiteX68" fmla="*/ 538922 w 7526283"/>
              <a:gd name="connsiteY68" fmla="*/ 2162680 h 4797723"/>
              <a:gd name="connsiteX69" fmla="*/ 478871 w 7526283"/>
              <a:gd name="connsiteY69" fmla="*/ 2312706 h 4797723"/>
              <a:gd name="connsiteX70" fmla="*/ 706270 w 7526283"/>
              <a:gd name="connsiteY70" fmla="*/ 2585803 h 4797723"/>
              <a:gd name="connsiteX0" fmla="*/ 706270 w 7526283"/>
              <a:gd name="connsiteY0" fmla="*/ 2585803 h 4797723"/>
              <a:gd name="connsiteX1" fmla="*/ 558688 w 7526283"/>
              <a:gd name="connsiteY1" fmla="*/ 2908356 h 4797723"/>
              <a:gd name="connsiteX2" fmla="*/ 1538411 w 7526283"/>
              <a:gd name="connsiteY2" fmla="*/ 3333143 h 4797723"/>
              <a:gd name="connsiteX3" fmla="*/ 1332155 w 7526283"/>
              <a:gd name="connsiteY3" fmla="*/ 3829418 h 4797723"/>
              <a:gd name="connsiteX4" fmla="*/ 1058996 w 7526283"/>
              <a:gd name="connsiteY4" fmla="*/ 4488703 h 4797723"/>
              <a:gd name="connsiteX5" fmla="*/ 1341288 w 7526283"/>
              <a:gd name="connsiteY5" fmla="*/ 4379410 h 4797723"/>
              <a:gd name="connsiteX6" fmla="*/ 1579557 w 7526283"/>
              <a:gd name="connsiteY6" fmla="*/ 4098229 h 4797723"/>
              <a:gd name="connsiteX7" fmla="*/ 1660021 w 7526283"/>
              <a:gd name="connsiteY7" fmla="*/ 4109333 h 4797723"/>
              <a:gd name="connsiteX8" fmla="*/ 1640138 w 7526283"/>
              <a:gd name="connsiteY8" fmla="*/ 4181888 h 4797723"/>
              <a:gd name="connsiteX9" fmla="*/ 1857276 w 7526283"/>
              <a:gd name="connsiteY9" fmla="*/ 4263720 h 4797723"/>
              <a:gd name="connsiteX10" fmla="*/ 2055747 w 7526283"/>
              <a:gd name="connsiteY10" fmla="*/ 4375591 h 4797723"/>
              <a:gd name="connsiteX11" fmla="*/ 2061279 w 7526283"/>
              <a:gd name="connsiteY11" fmla="*/ 4223535 h 4797723"/>
              <a:gd name="connsiteX12" fmla="*/ 2095040 w 7526283"/>
              <a:gd name="connsiteY12" fmla="*/ 4042819 h 4797723"/>
              <a:gd name="connsiteX13" fmla="*/ 2203527 w 7526283"/>
              <a:gd name="connsiteY13" fmla="*/ 3525522 h 4797723"/>
              <a:gd name="connsiteX14" fmla="*/ 3075029 w 7526283"/>
              <a:gd name="connsiteY14" fmla="*/ 4243395 h 4797723"/>
              <a:gd name="connsiteX15" fmla="*/ 3362859 w 7526283"/>
              <a:gd name="connsiteY15" fmla="*/ 4384687 h 4797723"/>
              <a:gd name="connsiteX16" fmla="*/ 3556794 w 7526283"/>
              <a:gd name="connsiteY16" fmla="*/ 4415868 h 4797723"/>
              <a:gd name="connsiteX17" fmla="*/ 3844608 w 7526283"/>
              <a:gd name="connsiteY17" fmla="*/ 4456308 h 4797723"/>
              <a:gd name="connsiteX18" fmla="*/ 4072214 w 7526283"/>
              <a:gd name="connsiteY18" fmla="*/ 4515190 h 4797723"/>
              <a:gd name="connsiteX19" fmla="*/ 4155652 w 7526283"/>
              <a:gd name="connsiteY19" fmla="*/ 4427347 h 4797723"/>
              <a:gd name="connsiteX20" fmla="*/ 4152915 w 7526283"/>
              <a:gd name="connsiteY20" fmla="*/ 4049368 h 4797723"/>
              <a:gd name="connsiteX21" fmla="*/ 4160024 w 7526283"/>
              <a:gd name="connsiteY21" fmla="*/ 3754996 h 4797723"/>
              <a:gd name="connsiteX22" fmla="*/ 4212683 w 7526283"/>
              <a:gd name="connsiteY22" fmla="*/ 3705604 h 4797723"/>
              <a:gd name="connsiteX23" fmla="*/ 4715546 w 7526283"/>
              <a:gd name="connsiteY23" fmla="*/ 4093340 h 4797723"/>
              <a:gd name="connsiteX24" fmla="*/ 4757706 w 7526283"/>
              <a:gd name="connsiteY24" fmla="*/ 4088581 h 4797723"/>
              <a:gd name="connsiteX25" fmla="*/ 5056752 w 7526283"/>
              <a:gd name="connsiteY25" fmla="*/ 4333873 h 4797723"/>
              <a:gd name="connsiteX26" fmla="*/ 5516628 w 7526283"/>
              <a:gd name="connsiteY26" fmla="*/ 4699537 h 4797723"/>
              <a:gd name="connsiteX27" fmla="*/ 5588723 w 7526283"/>
              <a:gd name="connsiteY27" fmla="*/ 4797723 h 4797723"/>
              <a:gd name="connsiteX28" fmla="*/ 5586181 w 7526283"/>
              <a:gd name="connsiteY28" fmla="*/ 4516511 h 4797723"/>
              <a:gd name="connsiteX29" fmla="*/ 5476194 w 7526283"/>
              <a:gd name="connsiteY29" fmla="*/ 4187526 h 4797723"/>
              <a:gd name="connsiteX30" fmla="*/ 5721849 w 7526283"/>
              <a:gd name="connsiteY30" fmla="*/ 4116632 h 4797723"/>
              <a:gd name="connsiteX31" fmla="*/ 6009582 w 7526283"/>
              <a:gd name="connsiteY31" fmla="*/ 4024376 h 4797723"/>
              <a:gd name="connsiteX32" fmla="*/ 6014684 w 7526283"/>
              <a:gd name="connsiteY32" fmla="*/ 3826972 h 4797723"/>
              <a:gd name="connsiteX33" fmla="*/ 6251743 w 7526283"/>
              <a:gd name="connsiteY33" fmla="*/ 3819767 h 4797723"/>
              <a:gd name="connsiteX34" fmla="*/ 6257807 w 7526283"/>
              <a:gd name="connsiteY34" fmla="*/ 3772379 h 4797723"/>
              <a:gd name="connsiteX35" fmla="*/ 6066584 w 7526283"/>
              <a:gd name="connsiteY35" fmla="*/ 3742721 h 4797723"/>
              <a:gd name="connsiteX36" fmla="*/ 6080969 w 7526283"/>
              <a:gd name="connsiteY36" fmla="*/ 3633473 h 4797723"/>
              <a:gd name="connsiteX37" fmla="*/ 6156153 w 7526283"/>
              <a:gd name="connsiteY37" fmla="*/ 3651715 h 4797723"/>
              <a:gd name="connsiteX38" fmla="*/ 6181092 w 7526283"/>
              <a:gd name="connsiteY38" fmla="*/ 3572997 h 4797723"/>
              <a:gd name="connsiteX39" fmla="*/ 6227951 w 7526283"/>
              <a:gd name="connsiteY39" fmla="*/ 3589663 h 4797723"/>
              <a:gd name="connsiteX40" fmla="*/ 6229639 w 7526283"/>
              <a:gd name="connsiteY40" fmla="*/ 3647248 h 4797723"/>
              <a:gd name="connsiteX41" fmla="*/ 6294943 w 7526283"/>
              <a:gd name="connsiteY41" fmla="*/ 3654586 h 4797723"/>
              <a:gd name="connsiteX42" fmla="*/ 6340770 w 7526283"/>
              <a:gd name="connsiteY42" fmla="*/ 3534834 h 4797723"/>
              <a:gd name="connsiteX43" fmla="*/ 6525165 w 7526283"/>
              <a:gd name="connsiteY43" fmla="*/ 3635120 h 4797723"/>
              <a:gd name="connsiteX44" fmla="*/ 6592728 w 7526283"/>
              <a:gd name="connsiteY44" fmla="*/ 3437990 h 4797723"/>
              <a:gd name="connsiteX45" fmla="*/ 6984705 w 7526283"/>
              <a:gd name="connsiteY45" fmla="*/ 3598517 h 4797723"/>
              <a:gd name="connsiteX46" fmla="*/ 7183898 w 7526283"/>
              <a:gd name="connsiteY46" fmla="*/ 3716423 h 4797723"/>
              <a:gd name="connsiteX47" fmla="*/ 7471196 w 7526283"/>
              <a:gd name="connsiteY47" fmla="*/ 3907073 h 4797723"/>
              <a:gd name="connsiteX48" fmla="*/ 7526283 w 7526283"/>
              <a:gd name="connsiteY48" fmla="*/ 3833630 h 4797723"/>
              <a:gd name="connsiteX49" fmla="*/ 6199820 w 7526283"/>
              <a:gd name="connsiteY49" fmla="*/ 2748192 h 4797723"/>
              <a:gd name="connsiteX50" fmla="*/ 4583523 w 7526283"/>
              <a:gd name="connsiteY50" fmla="*/ 1647038 h 4797723"/>
              <a:gd name="connsiteX51" fmla="*/ 3810095 w 7526283"/>
              <a:gd name="connsiteY51" fmla="*/ 1198184 h 4797723"/>
              <a:gd name="connsiteX52" fmla="*/ 3481330 w 7526283"/>
              <a:gd name="connsiteY52" fmla="*/ 753553 h 4797723"/>
              <a:gd name="connsiteX53" fmla="*/ 3006983 w 7526283"/>
              <a:gd name="connsiteY53" fmla="*/ 0 h 4797723"/>
              <a:gd name="connsiteX54" fmla="*/ 2481439 w 7526283"/>
              <a:gd name="connsiteY54" fmla="*/ 1178879 h 4797723"/>
              <a:gd name="connsiteX55" fmla="*/ 2196369 w 7526283"/>
              <a:gd name="connsiteY55" fmla="*/ 1192355 h 4797723"/>
              <a:gd name="connsiteX56" fmla="*/ 1855045 w 7526283"/>
              <a:gd name="connsiteY56" fmla="*/ 1248319 h 4797723"/>
              <a:gd name="connsiteX57" fmla="*/ 1342219 w 7526283"/>
              <a:gd name="connsiteY57" fmla="*/ 1302392 h 4797723"/>
              <a:gd name="connsiteX58" fmla="*/ 786083 w 7526283"/>
              <a:gd name="connsiteY58" fmla="*/ 1280720 h 4797723"/>
              <a:gd name="connsiteX59" fmla="*/ 609197 w 7526283"/>
              <a:gd name="connsiteY59" fmla="*/ 1533911 h 4797723"/>
              <a:gd name="connsiteX60" fmla="*/ 521549 w 7526283"/>
              <a:gd name="connsiteY60" fmla="*/ 1514528 h 4797723"/>
              <a:gd name="connsiteX61" fmla="*/ 469535 w 7526283"/>
              <a:gd name="connsiteY61" fmla="*/ 1629081 h 4797723"/>
              <a:gd name="connsiteX62" fmla="*/ 67689 w 7526283"/>
              <a:gd name="connsiteY62" fmla="*/ 1410897 h 4797723"/>
              <a:gd name="connsiteX63" fmla="*/ 80874 w 7526283"/>
              <a:gd name="connsiteY63" fmla="*/ 1659072 h 4797723"/>
              <a:gd name="connsiteX64" fmla="*/ 0 w 7526283"/>
              <a:gd name="connsiteY64" fmla="*/ 1756218 h 4797723"/>
              <a:gd name="connsiteX65" fmla="*/ 6684 w 7526283"/>
              <a:gd name="connsiteY65" fmla="*/ 1966340 h 4797723"/>
              <a:gd name="connsiteX66" fmla="*/ 88013 w 7526283"/>
              <a:gd name="connsiteY66" fmla="*/ 1962634 h 4797723"/>
              <a:gd name="connsiteX67" fmla="*/ 321268 w 7526283"/>
              <a:gd name="connsiteY67" fmla="*/ 2023628 h 4797723"/>
              <a:gd name="connsiteX68" fmla="*/ 538922 w 7526283"/>
              <a:gd name="connsiteY68" fmla="*/ 2162680 h 4797723"/>
              <a:gd name="connsiteX69" fmla="*/ 478871 w 7526283"/>
              <a:gd name="connsiteY69" fmla="*/ 2312706 h 4797723"/>
              <a:gd name="connsiteX70" fmla="*/ 706270 w 7526283"/>
              <a:gd name="connsiteY70" fmla="*/ 2585803 h 4797723"/>
              <a:gd name="connsiteX0" fmla="*/ 706270 w 7526283"/>
              <a:gd name="connsiteY0" fmla="*/ 2585803 h 4797723"/>
              <a:gd name="connsiteX1" fmla="*/ 558688 w 7526283"/>
              <a:gd name="connsiteY1" fmla="*/ 2908356 h 4797723"/>
              <a:gd name="connsiteX2" fmla="*/ 1538411 w 7526283"/>
              <a:gd name="connsiteY2" fmla="*/ 3333143 h 4797723"/>
              <a:gd name="connsiteX3" fmla="*/ 1332155 w 7526283"/>
              <a:gd name="connsiteY3" fmla="*/ 3829418 h 4797723"/>
              <a:gd name="connsiteX4" fmla="*/ 1058996 w 7526283"/>
              <a:gd name="connsiteY4" fmla="*/ 4488703 h 4797723"/>
              <a:gd name="connsiteX5" fmla="*/ 1341288 w 7526283"/>
              <a:gd name="connsiteY5" fmla="*/ 4379410 h 4797723"/>
              <a:gd name="connsiteX6" fmla="*/ 1579557 w 7526283"/>
              <a:gd name="connsiteY6" fmla="*/ 4098229 h 4797723"/>
              <a:gd name="connsiteX7" fmla="*/ 1660021 w 7526283"/>
              <a:gd name="connsiteY7" fmla="*/ 4109333 h 4797723"/>
              <a:gd name="connsiteX8" fmla="*/ 1640138 w 7526283"/>
              <a:gd name="connsiteY8" fmla="*/ 4181888 h 4797723"/>
              <a:gd name="connsiteX9" fmla="*/ 1857276 w 7526283"/>
              <a:gd name="connsiteY9" fmla="*/ 4263720 h 4797723"/>
              <a:gd name="connsiteX10" fmla="*/ 2055747 w 7526283"/>
              <a:gd name="connsiteY10" fmla="*/ 4375591 h 4797723"/>
              <a:gd name="connsiteX11" fmla="*/ 2061279 w 7526283"/>
              <a:gd name="connsiteY11" fmla="*/ 4223535 h 4797723"/>
              <a:gd name="connsiteX12" fmla="*/ 2095040 w 7526283"/>
              <a:gd name="connsiteY12" fmla="*/ 4042819 h 4797723"/>
              <a:gd name="connsiteX13" fmla="*/ 2203527 w 7526283"/>
              <a:gd name="connsiteY13" fmla="*/ 3525522 h 4797723"/>
              <a:gd name="connsiteX14" fmla="*/ 3075029 w 7526283"/>
              <a:gd name="connsiteY14" fmla="*/ 4243395 h 4797723"/>
              <a:gd name="connsiteX15" fmla="*/ 3362859 w 7526283"/>
              <a:gd name="connsiteY15" fmla="*/ 4384687 h 4797723"/>
              <a:gd name="connsiteX16" fmla="*/ 3556794 w 7526283"/>
              <a:gd name="connsiteY16" fmla="*/ 4415868 h 4797723"/>
              <a:gd name="connsiteX17" fmla="*/ 3844608 w 7526283"/>
              <a:gd name="connsiteY17" fmla="*/ 4456308 h 4797723"/>
              <a:gd name="connsiteX18" fmla="*/ 4072214 w 7526283"/>
              <a:gd name="connsiteY18" fmla="*/ 4515190 h 4797723"/>
              <a:gd name="connsiteX19" fmla="*/ 4155652 w 7526283"/>
              <a:gd name="connsiteY19" fmla="*/ 4427347 h 4797723"/>
              <a:gd name="connsiteX20" fmla="*/ 4152915 w 7526283"/>
              <a:gd name="connsiteY20" fmla="*/ 4049368 h 4797723"/>
              <a:gd name="connsiteX21" fmla="*/ 4160024 w 7526283"/>
              <a:gd name="connsiteY21" fmla="*/ 3754996 h 4797723"/>
              <a:gd name="connsiteX22" fmla="*/ 4212683 w 7526283"/>
              <a:gd name="connsiteY22" fmla="*/ 3705604 h 4797723"/>
              <a:gd name="connsiteX23" fmla="*/ 4715546 w 7526283"/>
              <a:gd name="connsiteY23" fmla="*/ 4093340 h 4797723"/>
              <a:gd name="connsiteX24" fmla="*/ 4757706 w 7526283"/>
              <a:gd name="connsiteY24" fmla="*/ 4088581 h 4797723"/>
              <a:gd name="connsiteX25" fmla="*/ 5056752 w 7526283"/>
              <a:gd name="connsiteY25" fmla="*/ 4333873 h 4797723"/>
              <a:gd name="connsiteX26" fmla="*/ 5516628 w 7526283"/>
              <a:gd name="connsiteY26" fmla="*/ 4699537 h 4797723"/>
              <a:gd name="connsiteX27" fmla="*/ 5588723 w 7526283"/>
              <a:gd name="connsiteY27" fmla="*/ 4797723 h 4797723"/>
              <a:gd name="connsiteX28" fmla="*/ 5586181 w 7526283"/>
              <a:gd name="connsiteY28" fmla="*/ 4516511 h 4797723"/>
              <a:gd name="connsiteX29" fmla="*/ 5476194 w 7526283"/>
              <a:gd name="connsiteY29" fmla="*/ 4187526 h 4797723"/>
              <a:gd name="connsiteX30" fmla="*/ 5721849 w 7526283"/>
              <a:gd name="connsiteY30" fmla="*/ 4116632 h 4797723"/>
              <a:gd name="connsiteX31" fmla="*/ 6009582 w 7526283"/>
              <a:gd name="connsiteY31" fmla="*/ 4024376 h 4797723"/>
              <a:gd name="connsiteX32" fmla="*/ 6014684 w 7526283"/>
              <a:gd name="connsiteY32" fmla="*/ 3826972 h 4797723"/>
              <a:gd name="connsiteX33" fmla="*/ 6251743 w 7526283"/>
              <a:gd name="connsiteY33" fmla="*/ 3819767 h 4797723"/>
              <a:gd name="connsiteX34" fmla="*/ 6257807 w 7526283"/>
              <a:gd name="connsiteY34" fmla="*/ 3772379 h 4797723"/>
              <a:gd name="connsiteX35" fmla="*/ 6066584 w 7526283"/>
              <a:gd name="connsiteY35" fmla="*/ 3742721 h 4797723"/>
              <a:gd name="connsiteX36" fmla="*/ 6080969 w 7526283"/>
              <a:gd name="connsiteY36" fmla="*/ 3633473 h 4797723"/>
              <a:gd name="connsiteX37" fmla="*/ 6152958 w 7526283"/>
              <a:gd name="connsiteY37" fmla="*/ 3645327 h 4797723"/>
              <a:gd name="connsiteX38" fmla="*/ 6181092 w 7526283"/>
              <a:gd name="connsiteY38" fmla="*/ 3572997 h 4797723"/>
              <a:gd name="connsiteX39" fmla="*/ 6227951 w 7526283"/>
              <a:gd name="connsiteY39" fmla="*/ 3589663 h 4797723"/>
              <a:gd name="connsiteX40" fmla="*/ 6229639 w 7526283"/>
              <a:gd name="connsiteY40" fmla="*/ 3647248 h 4797723"/>
              <a:gd name="connsiteX41" fmla="*/ 6294943 w 7526283"/>
              <a:gd name="connsiteY41" fmla="*/ 3654586 h 4797723"/>
              <a:gd name="connsiteX42" fmla="*/ 6340770 w 7526283"/>
              <a:gd name="connsiteY42" fmla="*/ 3534834 h 4797723"/>
              <a:gd name="connsiteX43" fmla="*/ 6525165 w 7526283"/>
              <a:gd name="connsiteY43" fmla="*/ 3635120 h 4797723"/>
              <a:gd name="connsiteX44" fmla="*/ 6592728 w 7526283"/>
              <a:gd name="connsiteY44" fmla="*/ 3437990 h 4797723"/>
              <a:gd name="connsiteX45" fmla="*/ 6984705 w 7526283"/>
              <a:gd name="connsiteY45" fmla="*/ 3598517 h 4797723"/>
              <a:gd name="connsiteX46" fmla="*/ 7183898 w 7526283"/>
              <a:gd name="connsiteY46" fmla="*/ 3716423 h 4797723"/>
              <a:gd name="connsiteX47" fmla="*/ 7471196 w 7526283"/>
              <a:gd name="connsiteY47" fmla="*/ 3907073 h 4797723"/>
              <a:gd name="connsiteX48" fmla="*/ 7526283 w 7526283"/>
              <a:gd name="connsiteY48" fmla="*/ 3833630 h 4797723"/>
              <a:gd name="connsiteX49" fmla="*/ 6199820 w 7526283"/>
              <a:gd name="connsiteY49" fmla="*/ 2748192 h 4797723"/>
              <a:gd name="connsiteX50" fmla="*/ 4583523 w 7526283"/>
              <a:gd name="connsiteY50" fmla="*/ 1647038 h 4797723"/>
              <a:gd name="connsiteX51" fmla="*/ 3810095 w 7526283"/>
              <a:gd name="connsiteY51" fmla="*/ 1198184 h 4797723"/>
              <a:gd name="connsiteX52" fmla="*/ 3481330 w 7526283"/>
              <a:gd name="connsiteY52" fmla="*/ 753553 h 4797723"/>
              <a:gd name="connsiteX53" fmla="*/ 3006983 w 7526283"/>
              <a:gd name="connsiteY53" fmla="*/ 0 h 4797723"/>
              <a:gd name="connsiteX54" fmla="*/ 2481439 w 7526283"/>
              <a:gd name="connsiteY54" fmla="*/ 1178879 h 4797723"/>
              <a:gd name="connsiteX55" fmla="*/ 2196369 w 7526283"/>
              <a:gd name="connsiteY55" fmla="*/ 1192355 h 4797723"/>
              <a:gd name="connsiteX56" fmla="*/ 1855045 w 7526283"/>
              <a:gd name="connsiteY56" fmla="*/ 1248319 h 4797723"/>
              <a:gd name="connsiteX57" fmla="*/ 1342219 w 7526283"/>
              <a:gd name="connsiteY57" fmla="*/ 1302392 h 4797723"/>
              <a:gd name="connsiteX58" fmla="*/ 786083 w 7526283"/>
              <a:gd name="connsiteY58" fmla="*/ 1280720 h 4797723"/>
              <a:gd name="connsiteX59" fmla="*/ 609197 w 7526283"/>
              <a:gd name="connsiteY59" fmla="*/ 1533911 h 4797723"/>
              <a:gd name="connsiteX60" fmla="*/ 521549 w 7526283"/>
              <a:gd name="connsiteY60" fmla="*/ 1514528 h 4797723"/>
              <a:gd name="connsiteX61" fmla="*/ 469535 w 7526283"/>
              <a:gd name="connsiteY61" fmla="*/ 1629081 h 4797723"/>
              <a:gd name="connsiteX62" fmla="*/ 67689 w 7526283"/>
              <a:gd name="connsiteY62" fmla="*/ 1410897 h 4797723"/>
              <a:gd name="connsiteX63" fmla="*/ 80874 w 7526283"/>
              <a:gd name="connsiteY63" fmla="*/ 1659072 h 4797723"/>
              <a:gd name="connsiteX64" fmla="*/ 0 w 7526283"/>
              <a:gd name="connsiteY64" fmla="*/ 1756218 h 4797723"/>
              <a:gd name="connsiteX65" fmla="*/ 6684 w 7526283"/>
              <a:gd name="connsiteY65" fmla="*/ 1966340 h 4797723"/>
              <a:gd name="connsiteX66" fmla="*/ 88013 w 7526283"/>
              <a:gd name="connsiteY66" fmla="*/ 1962634 h 4797723"/>
              <a:gd name="connsiteX67" fmla="*/ 321268 w 7526283"/>
              <a:gd name="connsiteY67" fmla="*/ 2023628 h 4797723"/>
              <a:gd name="connsiteX68" fmla="*/ 538922 w 7526283"/>
              <a:gd name="connsiteY68" fmla="*/ 2162680 h 4797723"/>
              <a:gd name="connsiteX69" fmla="*/ 478871 w 7526283"/>
              <a:gd name="connsiteY69" fmla="*/ 2312706 h 4797723"/>
              <a:gd name="connsiteX70" fmla="*/ 706270 w 7526283"/>
              <a:gd name="connsiteY70" fmla="*/ 2585803 h 4797723"/>
              <a:gd name="connsiteX0" fmla="*/ 706270 w 7526283"/>
              <a:gd name="connsiteY0" fmla="*/ 2585803 h 4797723"/>
              <a:gd name="connsiteX1" fmla="*/ 558688 w 7526283"/>
              <a:gd name="connsiteY1" fmla="*/ 2908356 h 4797723"/>
              <a:gd name="connsiteX2" fmla="*/ 1538411 w 7526283"/>
              <a:gd name="connsiteY2" fmla="*/ 3333143 h 4797723"/>
              <a:gd name="connsiteX3" fmla="*/ 1332155 w 7526283"/>
              <a:gd name="connsiteY3" fmla="*/ 3829418 h 4797723"/>
              <a:gd name="connsiteX4" fmla="*/ 1058996 w 7526283"/>
              <a:gd name="connsiteY4" fmla="*/ 4488703 h 4797723"/>
              <a:gd name="connsiteX5" fmla="*/ 1341288 w 7526283"/>
              <a:gd name="connsiteY5" fmla="*/ 4379410 h 4797723"/>
              <a:gd name="connsiteX6" fmla="*/ 1579557 w 7526283"/>
              <a:gd name="connsiteY6" fmla="*/ 4098229 h 4797723"/>
              <a:gd name="connsiteX7" fmla="*/ 1660021 w 7526283"/>
              <a:gd name="connsiteY7" fmla="*/ 4109333 h 4797723"/>
              <a:gd name="connsiteX8" fmla="*/ 1640138 w 7526283"/>
              <a:gd name="connsiteY8" fmla="*/ 4181888 h 4797723"/>
              <a:gd name="connsiteX9" fmla="*/ 1857276 w 7526283"/>
              <a:gd name="connsiteY9" fmla="*/ 4263720 h 4797723"/>
              <a:gd name="connsiteX10" fmla="*/ 2055747 w 7526283"/>
              <a:gd name="connsiteY10" fmla="*/ 4375591 h 4797723"/>
              <a:gd name="connsiteX11" fmla="*/ 2061279 w 7526283"/>
              <a:gd name="connsiteY11" fmla="*/ 4223535 h 4797723"/>
              <a:gd name="connsiteX12" fmla="*/ 2095040 w 7526283"/>
              <a:gd name="connsiteY12" fmla="*/ 4042819 h 4797723"/>
              <a:gd name="connsiteX13" fmla="*/ 2203527 w 7526283"/>
              <a:gd name="connsiteY13" fmla="*/ 3525522 h 4797723"/>
              <a:gd name="connsiteX14" fmla="*/ 3075029 w 7526283"/>
              <a:gd name="connsiteY14" fmla="*/ 4243395 h 4797723"/>
              <a:gd name="connsiteX15" fmla="*/ 3362859 w 7526283"/>
              <a:gd name="connsiteY15" fmla="*/ 4384687 h 4797723"/>
              <a:gd name="connsiteX16" fmla="*/ 3556794 w 7526283"/>
              <a:gd name="connsiteY16" fmla="*/ 4415868 h 4797723"/>
              <a:gd name="connsiteX17" fmla="*/ 3844608 w 7526283"/>
              <a:gd name="connsiteY17" fmla="*/ 4456308 h 4797723"/>
              <a:gd name="connsiteX18" fmla="*/ 4072214 w 7526283"/>
              <a:gd name="connsiteY18" fmla="*/ 4515190 h 4797723"/>
              <a:gd name="connsiteX19" fmla="*/ 4155652 w 7526283"/>
              <a:gd name="connsiteY19" fmla="*/ 4427347 h 4797723"/>
              <a:gd name="connsiteX20" fmla="*/ 4152915 w 7526283"/>
              <a:gd name="connsiteY20" fmla="*/ 4049368 h 4797723"/>
              <a:gd name="connsiteX21" fmla="*/ 4160024 w 7526283"/>
              <a:gd name="connsiteY21" fmla="*/ 3754996 h 4797723"/>
              <a:gd name="connsiteX22" fmla="*/ 4212683 w 7526283"/>
              <a:gd name="connsiteY22" fmla="*/ 3705604 h 4797723"/>
              <a:gd name="connsiteX23" fmla="*/ 4715546 w 7526283"/>
              <a:gd name="connsiteY23" fmla="*/ 4093340 h 4797723"/>
              <a:gd name="connsiteX24" fmla="*/ 4757706 w 7526283"/>
              <a:gd name="connsiteY24" fmla="*/ 4088581 h 4797723"/>
              <a:gd name="connsiteX25" fmla="*/ 5056752 w 7526283"/>
              <a:gd name="connsiteY25" fmla="*/ 4333873 h 4797723"/>
              <a:gd name="connsiteX26" fmla="*/ 5516628 w 7526283"/>
              <a:gd name="connsiteY26" fmla="*/ 4699537 h 4797723"/>
              <a:gd name="connsiteX27" fmla="*/ 5588723 w 7526283"/>
              <a:gd name="connsiteY27" fmla="*/ 4797723 h 4797723"/>
              <a:gd name="connsiteX28" fmla="*/ 5586181 w 7526283"/>
              <a:gd name="connsiteY28" fmla="*/ 4516511 h 4797723"/>
              <a:gd name="connsiteX29" fmla="*/ 5476194 w 7526283"/>
              <a:gd name="connsiteY29" fmla="*/ 4187526 h 4797723"/>
              <a:gd name="connsiteX30" fmla="*/ 5721849 w 7526283"/>
              <a:gd name="connsiteY30" fmla="*/ 4116632 h 4797723"/>
              <a:gd name="connsiteX31" fmla="*/ 6009582 w 7526283"/>
              <a:gd name="connsiteY31" fmla="*/ 4024376 h 4797723"/>
              <a:gd name="connsiteX32" fmla="*/ 6014684 w 7526283"/>
              <a:gd name="connsiteY32" fmla="*/ 3826972 h 4797723"/>
              <a:gd name="connsiteX33" fmla="*/ 6251743 w 7526283"/>
              <a:gd name="connsiteY33" fmla="*/ 3819767 h 4797723"/>
              <a:gd name="connsiteX34" fmla="*/ 6257807 w 7526283"/>
              <a:gd name="connsiteY34" fmla="*/ 3772379 h 4797723"/>
              <a:gd name="connsiteX35" fmla="*/ 6066584 w 7526283"/>
              <a:gd name="connsiteY35" fmla="*/ 3742721 h 4797723"/>
              <a:gd name="connsiteX36" fmla="*/ 6080969 w 7526283"/>
              <a:gd name="connsiteY36" fmla="*/ 3633473 h 4797723"/>
              <a:gd name="connsiteX37" fmla="*/ 6140180 w 7526283"/>
              <a:gd name="connsiteY37" fmla="*/ 3642132 h 4797723"/>
              <a:gd name="connsiteX38" fmla="*/ 6181092 w 7526283"/>
              <a:gd name="connsiteY38" fmla="*/ 3572997 h 4797723"/>
              <a:gd name="connsiteX39" fmla="*/ 6227951 w 7526283"/>
              <a:gd name="connsiteY39" fmla="*/ 3589663 h 4797723"/>
              <a:gd name="connsiteX40" fmla="*/ 6229639 w 7526283"/>
              <a:gd name="connsiteY40" fmla="*/ 3647248 h 4797723"/>
              <a:gd name="connsiteX41" fmla="*/ 6294943 w 7526283"/>
              <a:gd name="connsiteY41" fmla="*/ 3654586 h 4797723"/>
              <a:gd name="connsiteX42" fmla="*/ 6340770 w 7526283"/>
              <a:gd name="connsiteY42" fmla="*/ 3534834 h 4797723"/>
              <a:gd name="connsiteX43" fmla="*/ 6525165 w 7526283"/>
              <a:gd name="connsiteY43" fmla="*/ 3635120 h 4797723"/>
              <a:gd name="connsiteX44" fmla="*/ 6592728 w 7526283"/>
              <a:gd name="connsiteY44" fmla="*/ 3437990 h 4797723"/>
              <a:gd name="connsiteX45" fmla="*/ 6984705 w 7526283"/>
              <a:gd name="connsiteY45" fmla="*/ 3598517 h 4797723"/>
              <a:gd name="connsiteX46" fmla="*/ 7183898 w 7526283"/>
              <a:gd name="connsiteY46" fmla="*/ 3716423 h 4797723"/>
              <a:gd name="connsiteX47" fmla="*/ 7471196 w 7526283"/>
              <a:gd name="connsiteY47" fmla="*/ 3907073 h 4797723"/>
              <a:gd name="connsiteX48" fmla="*/ 7526283 w 7526283"/>
              <a:gd name="connsiteY48" fmla="*/ 3833630 h 4797723"/>
              <a:gd name="connsiteX49" fmla="*/ 6199820 w 7526283"/>
              <a:gd name="connsiteY49" fmla="*/ 2748192 h 4797723"/>
              <a:gd name="connsiteX50" fmla="*/ 4583523 w 7526283"/>
              <a:gd name="connsiteY50" fmla="*/ 1647038 h 4797723"/>
              <a:gd name="connsiteX51" fmla="*/ 3810095 w 7526283"/>
              <a:gd name="connsiteY51" fmla="*/ 1198184 h 4797723"/>
              <a:gd name="connsiteX52" fmla="*/ 3481330 w 7526283"/>
              <a:gd name="connsiteY52" fmla="*/ 753553 h 4797723"/>
              <a:gd name="connsiteX53" fmla="*/ 3006983 w 7526283"/>
              <a:gd name="connsiteY53" fmla="*/ 0 h 4797723"/>
              <a:gd name="connsiteX54" fmla="*/ 2481439 w 7526283"/>
              <a:gd name="connsiteY54" fmla="*/ 1178879 h 4797723"/>
              <a:gd name="connsiteX55" fmla="*/ 2196369 w 7526283"/>
              <a:gd name="connsiteY55" fmla="*/ 1192355 h 4797723"/>
              <a:gd name="connsiteX56" fmla="*/ 1855045 w 7526283"/>
              <a:gd name="connsiteY56" fmla="*/ 1248319 h 4797723"/>
              <a:gd name="connsiteX57" fmla="*/ 1342219 w 7526283"/>
              <a:gd name="connsiteY57" fmla="*/ 1302392 h 4797723"/>
              <a:gd name="connsiteX58" fmla="*/ 786083 w 7526283"/>
              <a:gd name="connsiteY58" fmla="*/ 1280720 h 4797723"/>
              <a:gd name="connsiteX59" fmla="*/ 609197 w 7526283"/>
              <a:gd name="connsiteY59" fmla="*/ 1533911 h 4797723"/>
              <a:gd name="connsiteX60" fmla="*/ 521549 w 7526283"/>
              <a:gd name="connsiteY60" fmla="*/ 1514528 h 4797723"/>
              <a:gd name="connsiteX61" fmla="*/ 469535 w 7526283"/>
              <a:gd name="connsiteY61" fmla="*/ 1629081 h 4797723"/>
              <a:gd name="connsiteX62" fmla="*/ 67689 w 7526283"/>
              <a:gd name="connsiteY62" fmla="*/ 1410897 h 4797723"/>
              <a:gd name="connsiteX63" fmla="*/ 80874 w 7526283"/>
              <a:gd name="connsiteY63" fmla="*/ 1659072 h 4797723"/>
              <a:gd name="connsiteX64" fmla="*/ 0 w 7526283"/>
              <a:gd name="connsiteY64" fmla="*/ 1756218 h 4797723"/>
              <a:gd name="connsiteX65" fmla="*/ 6684 w 7526283"/>
              <a:gd name="connsiteY65" fmla="*/ 1966340 h 4797723"/>
              <a:gd name="connsiteX66" fmla="*/ 88013 w 7526283"/>
              <a:gd name="connsiteY66" fmla="*/ 1962634 h 4797723"/>
              <a:gd name="connsiteX67" fmla="*/ 321268 w 7526283"/>
              <a:gd name="connsiteY67" fmla="*/ 2023628 h 4797723"/>
              <a:gd name="connsiteX68" fmla="*/ 538922 w 7526283"/>
              <a:gd name="connsiteY68" fmla="*/ 2162680 h 4797723"/>
              <a:gd name="connsiteX69" fmla="*/ 478871 w 7526283"/>
              <a:gd name="connsiteY69" fmla="*/ 2312706 h 4797723"/>
              <a:gd name="connsiteX70" fmla="*/ 706270 w 7526283"/>
              <a:gd name="connsiteY70" fmla="*/ 2585803 h 4797723"/>
              <a:gd name="connsiteX0" fmla="*/ 706270 w 7526283"/>
              <a:gd name="connsiteY0" fmla="*/ 2585803 h 4797723"/>
              <a:gd name="connsiteX1" fmla="*/ 558688 w 7526283"/>
              <a:gd name="connsiteY1" fmla="*/ 2908356 h 4797723"/>
              <a:gd name="connsiteX2" fmla="*/ 1538411 w 7526283"/>
              <a:gd name="connsiteY2" fmla="*/ 3333143 h 4797723"/>
              <a:gd name="connsiteX3" fmla="*/ 1332155 w 7526283"/>
              <a:gd name="connsiteY3" fmla="*/ 3829418 h 4797723"/>
              <a:gd name="connsiteX4" fmla="*/ 1058996 w 7526283"/>
              <a:gd name="connsiteY4" fmla="*/ 4488703 h 4797723"/>
              <a:gd name="connsiteX5" fmla="*/ 1341288 w 7526283"/>
              <a:gd name="connsiteY5" fmla="*/ 4379410 h 4797723"/>
              <a:gd name="connsiteX6" fmla="*/ 1579557 w 7526283"/>
              <a:gd name="connsiteY6" fmla="*/ 4098229 h 4797723"/>
              <a:gd name="connsiteX7" fmla="*/ 1660021 w 7526283"/>
              <a:gd name="connsiteY7" fmla="*/ 4109333 h 4797723"/>
              <a:gd name="connsiteX8" fmla="*/ 1640138 w 7526283"/>
              <a:gd name="connsiteY8" fmla="*/ 4181888 h 4797723"/>
              <a:gd name="connsiteX9" fmla="*/ 1857276 w 7526283"/>
              <a:gd name="connsiteY9" fmla="*/ 4263720 h 4797723"/>
              <a:gd name="connsiteX10" fmla="*/ 2055747 w 7526283"/>
              <a:gd name="connsiteY10" fmla="*/ 4375591 h 4797723"/>
              <a:gd name="connsiteX11" fmla="*/ 2061279 w 7526283"/>
              <a:gd name="connsiteY11" fmla="*/ 4223535 h 4797723"/>
              <a:gd name="connsiteX12" fmla="*/ 2095040 w 7526283"/>
              <a:gd name="connsiteY12" fmla="*/ 4042819 h 4797723"/>
              <a:gd name="connsiteX13" fmla="*/ 2203527 w 7526283"/>
              <a:gd name="connsiteY13" fmla="*/ 3525522 h 4797723"/>
              <a:gd name="connsiteX14" fmla="*/ 3075029 w 7526283"/>
              <a:gd name="connsiteY14" fmla="*/ 4243395 h 4797723"/>
              <a:gd name="connsiteX15" fmla="*/ 3362859 w 7526283"/>
              <a:gd name="connsiteY15" fmla="*/ 4384687 h 4797723"/>
              <a:gd name="connsiteX16" fmla="*/ 3556794 w 7526283"/>
              <a:gd name="connsiteY16" fmla="*/ 4415868 h 4797723"/>
              <a:gd name="connsiteX17" fmla="*/ 3844608 w 7526283"/>
              <a:gd name="connsiteY17" fmla="*/ 4456308 h 4797723"/>
              <a:gd name="connsiteX18" fmla="*/ 4072214 w 7526283"/>
              <a:gd name="connsiteY18" fmla="*/ 4515190 h 4797723"/>
              <a:gd name="connsiteX19" fmla="*/ 4155652 w 7526283"/>
              <a:gd name="connsiteY19" fmla="*/ 4427347 h 4797723"/>
              <a:gd name="connsiteX20" fmla="*/ 4152915 w 7526283"/>
              <a:gd name="connsiteY20" fmla="*/ 4049368 h 4797723"/>
              <a:gd name="connsiteX21" fmla="*/ 4160024 w 7526283"/>
              <a:gd name="connsiteY21" fmla="*/ 3754996 h 4797723"/>
              <a:gd name="connsiteX22" fmla="*/ 4212683 w 7526283"/>
              <a:gd name="connsiteY22" fmla="*/ 3705604 h 4797723"/>
              <a:gd name="connsiteX23" fmla="*/ 4715546 w 7526283"/>
              <a:gd name="connsiteY23" fmla="*/ 4093340 h 4797723"/>
              <a:gd name="connsiteX24" fmla="*/ 4757706 w 7526283"/>
              <a:gd name="connsiteY24" fmla="*/ 4088581 h 4797723"/>
              <a:gd name="connsiteX25" fmla="*/ 5056752 w 7526283"/>
              <a:gd name="connsiteY25" fmla="*/ 4333873 h 4797723"/>
              <a:gd name="connsiteX26" fmla="*/ 5516628 w 7526283"/>
              <a:gd name="connsiteY26" fmla="*/ 4699537 h 4797723"/>
              <a:gd name="connsiteX27" fmla="*/ 5588723 w 7526283"/>
              <a:gd name="connsiteY27" fmla="*/ 4797723 h 4797723"/>
              <a:gd name="connsiteX28" fmla="*/ 5586181 w 7526283"/>
              <a:gd name="connsiteY28" fmla="*/ 4516511 h 4797723"/>
              <a:gd name="connsiteX29" fmla="*/ 5476194 w 7526283"/>
              <a:gd name="connsiteY29" fmla="*/ 4187526 h 4797723"/>
              <a:gd name="connsiteX30" fmla="*/ 5721849 w 7526283"/>
              <a:gd name="connsiteY30" fmla="*/ 4116632 h 4797723"/>
              <a:gd name="connsiteX31" fmla="*/ 6009582 w 7526283"/>
              <a:gd name="connsiteY31" fmla="*/ 4024376 h 4797723"/>
              <a:gd name="connsiteX32" fmla="*/ 6014684 w 7526283"/>
              <a:gd name="connsiteY32" fmla="*/ 3826972 h 4797723"/>
              <a:gd name="connsiteX33" fmla="*/ 6251743 w 7526283"/>
              <a:gd name="connsiteY33" fmla="*/ 3819767 h 4797723"/>
              <a:gd name="connsiteX34" fmla="*/ 6257807 w 7526283"/>
              <a:gd name="connsiteY34" fmla="*/ 3772379 h 4797723"/>
              <a:gd name="connsiteX35" fmla="*/ 6066584 w 7526283"/>
              <a:gd name="connsiteY35" fmla="*/ 3742721 h 4797723"/>
              <a:gd name="connsiteX36" fmla="*/ 6080969 w 7526283"/>
              <a:gd name="connsiteY36" fmla="*/ 3633473 h 4797723"/>
              <a:gd name="connsiteX37" fmla="*/ 6140180 w 7526283"/>
              <a:gd name="connsiteY37" fmla="*/ 3642132 h 4797723"/>
              <a:gd name="connsiteX38" fmla="*/ 6181092 w 7526283"/>
              <a:gd name="connsiteY38" fmla="*/ 3572997 h 4797723"/>
              <a:gd name="connsiteX39" fmla="*/ 6227951 w 7526283"/>
              <a:gd name="connsiteY39" fmla="*/ 3589663 h 4797723"/>
              <a:gd name="connsiteX40" fmla="*/ 6229639 w 7526283"/>
              <a:gd name="connsiteY40" fmla="*/ 3647248 h 4797723"/>
              <a:gd name="connsiteX41" fmla="*/ 6294943 w 7526283"/>
              <a:gd name="connsiteY41" fmla="*/ 3654586 h 4797723"/>
              <a:gd name="connsiteX42" fmla="*/ 6340770 w 7526283"/>
              <a:gd name="connsiteY42" fmla="*/ 3534834 h 4797723"/>
              <a:gd name="connsiteX43" fmla="*/ 6525165 w 7526283"/>
              <a:gd name="connsiteY43" fmla="*/ 3635120 h 4797723"/>
              <a:gd name="connsiteX44" fmla="*/ 6592728 w 7526283"/>
              <a:gd name="connsiteY44" fmla="*/ 3437990 h 4797723"/>
              <a:gd name="connsiteX45" fmla="*/ 6984705 w 7526283"/>
              <a:gd name="connsiteY45" fmla="*/ 3598517 h 4797723"/>
              <a:gd name="connsiteX46" fmla="*/ 7183898 w 7526283"/>
              <a:gd name="connsiteY46" fmla="*/ 3716423 h 4797723"/>
              <a:gd name="connsiteX47" fmla="*/ 7471196 w 7526283"/>
              <a:gd name="connsiteY47" fmla="*/ 3907073 h 4797723"/>
              <a:gd name="connsiteX48" fmla="*/ 7526283 w 7526283"/>
              <a:gd name="connsiteY48" fmla="*/ 3833630 h 4797723"/>
              <a:gd name="connsiteX49" fmla="*/ 6199820 w 7526283"/>
              <a:gd name="connsiteY49" fmla="*/ 2748192 h 4797723"/>
              <a:gd name="connsiteX50" fmla="*/ 4583523 w 7526283"/>
              <a:gd name="connsiteY50" fmla="*/ 1647038 h 4797723"/>
              <a:gd name="connsiteX51" fmla="*/ 3810095 w 7526283"/>
              <a:gd name="connsiteY51" fmla="*/ 1198184 h 4797723"/>
              <a:gd name="connsiteX52" fmla="*/ 3481330 w 7526283"/>
              <a:gd name="connsiteY52" fmla="*/ 753553 h 4797723"/>
              <a:gd name="connsiteX53" fmla="*/ 3006983 w 7526283"/>
              <a:gd name="connsiteY53" fmla="*/ 0 h 4797723"/>
              <a:gd name="connsiteX54" fmla="*/ 2481439 w 7526283"/>
              <a:gd name="connsiteY54" fmla="*/ 1178879 h 4797723"/>
              <a:gd name="connsiteX55" fmla="*/ 2196369 w 7526283"/>
              <a:gd name="connsiteY55" fmla="*/ 1192355 h 4797723"/>
              <a:gd name="connsiteX56" fmla="*/ 1855045 w 7526283"/>
              <a:gd name="connsiteY56" fmla="*/ 1248319 h 4797723"/>
              <a:gd name="connsiteX57" fmla="*/ 1342219 w 7526283"/>
              <a:gd name="connsiteY57" fmla="*/ 1302392 h 4797723"/>
              <a:gd name="connsiteX58" fmla="*/ 786083 w 7526283"/>
              <a:gd name="connsiteY58" fmla="*/ 1280720 h 4797723"/>
              <a:gd name="connsiteX59" fmla="*/ 609197 w 7526283"/>
              <a:gd name="connsiteY59" fmla="*/ 1533911 h 4797723"/>
              <a:gd name="connsiteX60" fmla="*/ 521549 w 7526283"/>
              <a:gd name="connsiteY60" fmla="*/ 1514528 h 4797723"/>
              <a:gd name="connsiteX61" fmla="*/ 469535 w 7526283"/>
              <a:gd name="connsiteY61" fmla="*/ 1629081 h 4797723"/>
              <a:gd name="connsiteX62" fmla="*/ 67689 w 7526283"/>
              <a:gd name="connsiteY62" fmla="*/ 1410897 h 4797723"/>
              <a:gd name="connsiteX63" fmla="*/ 80874 w 7526283"/>
              <a:gd name="connsiteY63" fmla="*/ 1659072 h 4797723"/>
              <a:gd name="connsiteX64" fmla="*/ 0 w 7526283"/>
              <a:gd name="connsiteY64" fmla="*/ 1756218 h 4797723"/>
              <a:gd name="connsiteX65" fmla="*/ 6684 w 7526283"/>
              <a:gd name="connsiteY65" fmla="*/ 1966340 h 4797723"/>
              <a:gd name="connsiteX66" fmla="*/ 88013 w 7526283"/>
              <a:gd name="connsiteY66" fmla="*/ 1962634 h 4797723"/>
              <a:gd name="connsiteX67" fmla="*/ 321268 w 7526283"/>
              <a:gd name="connsiteY67" fmla="*/ 2023628 h 4797723"/>
              <a:gd name="connsiteX68" fmla="*/ 538922 w 7526283"/>
              <a:gd name="connsiteY68" fmla="*/ 2162680 h 4797723"/>
              <a:gd name="connsiteX69" fmla="*/ 478871 w 7526283"/>
              <a:gd name="connsiteY69" fmla="*/ 2312706 h 4797723"/>
              <a:gd name="connsiteX70" fmla="*/ 706270 w 7526283"/>
              <a:gd name="connsiteY70" fmla="*/ 2585803 h 4797723"/>
              <a:gd name="connsiteX0" fmla="*/ 706270 w 7526283"/>
              <a:gd name="connsiteY0" fmla="*/ 2585803 h 4797723"/>
              <a:gd name="connsiteX1" fmla="*/ 558688 w 7526283"/>
              <a:gd name="connsiteY1" fmla="*/ 2908356 h 4797723"/>
              <a:gd name="connsiteX2" fmla="*/ 1538411 w 7526283"/>
              <a:gd name="connsiteY2" fmla="*/ 3333143 h 4797723"/>
              <a:gd name="connsiteX3" fmla="*/ 1332155 w 7526283"/>
              <a:gd name="connsiteY3" fmla="*/ 3829418 h 4797723"/>
              <a:gd name="connsiteX4" fmla="*/ 1058996 w 7526283"/>
              <a:gd name="connsiteY4" fmla="*/ 4488703 h 4797723"/>
              <a:gd name="connsiteX5" fmla="*/ 1341288 w 7526283"/>
              <a:gd name="connsiteY5" fmla="*/ 4379410 h 4797723"/>
              <a:gd name="connsiteX6" fmla="*/ 1579557 w 7526283"/>
              <a:gd name="connsiteY6" fmla="*/ 4098229 h 4797723"/>
              <a:gd name="connsiteX7" fmla="*/ 1660021 w 7526283"/>
              <a:gd name="connsiteY7" fmla="*/ 4109333 h 4797723"/>
              <a:gd name="connsiteX8" fmla="*/ 1640138 w 7526283"/>
              <a:gd name="connsiteY8" fmla="*/ 4181888 h 4797723"/>
              <a:gd name="connsiteX9" fmla="*/ 1857276 w 7526283"/>
              <a:gd name="connsiteY9" fmla="*/ 4263720 h 4797723"/>
              <a:gd name="connsiteX10" fmla="*/ 2055747 w 7526283"/>
              <a:gd name="connsiteY10" fmla="*/ 4375591 h 4797723"/>
              <a:gd name="connsiteX11" fmla="*/ 2061279 w 7526283"/>
              <a:gd name="connsiteY11" fmla="*/ 4223535 h 4797723"/>
              <a:gd name="connsiteX12" fmla="*/ 2095040 w 7526283"/>
              <a:gd name="connsiteY12" fmla="*/ 4042819 h 4797723"/>
              <a:gd name="connsiteX13" fmla="*/ 2203527 w 7526283"/>
              <a:gd name="connsiteY13" fmla="*/ 3525522 h 4797723"/>
              <a:gd name="connsiteX14" fmla="*/ 3075029 w 7526283"/>
              <a:gd name="connsiteY14" fmla="*/ 4243395 h 4797723"/>
              <a:gd name="connsiteX15" fmla="*/ 3362859 w 7526283"/>
              <a:gd name="connsiteY15" fmla="*/ 4384687 h 4797723"/>
              <a:gd name="connsiteX16" fmla="*/ 3556794 w 7526283"/>
              <a:gd name="connsiteY16" fmla="*/ 4415868 h 4797723"/>
              <a:gd name="connsiteX17" fmla="*/ 3844608 w 7526283"/>
              <a:gd name="connsiteY17" fmla="*/ 4456308 h 4797723"/>
              <a:gd name="connsiteX18" fmla="*/ 4072214 w 7526283"/>
              <a:gd name="connsiteY18" fmla="*/ 4515190 h 4797723"/>
              <a:gd name="connsiteX19" fmla="*/ 4155652 w 7526283"/>
              <a:gd name="connsiteY19" fmla="*/ 4427347 h 4797723"/>
              <a:gd name="connsiteX20" fmla="*/ 4152915 w 7526283"/>
              <a:gd name="connsiteY20" fmla="*/ 4049368 h 4797723"/>
              <a:gd name="connsiteX21" fmla="*/ 4160024 w 7526283"/>
              <a:gd name="connsiteY21" fmla="*/ 3754996 h 4797723"/>
              <a:gd name="connsiteX22" fmla="*/ 4212683 w 7526283"/>
              <a:gd name="connsiteY22" fmla="*/ 3705604 h 4797723"/>
              <a:gd name="connsiteX23" fmla="*/ 4715546 w 7526283"/>
              <a:gd name="connsiteY23" fmla="*/ 4093340 h 4797723"/>
              <a:gd name="connsiteX24" fmla="*/ 4757706 w 7526283"/>
              <a:gd name="connsiteY24" fmla="*/ 4088581 h 4797723"/>
              <a:gd name="connsiteX25" fmla="*/ 5056752 w 7526283"/>
              <a:gd name="connsiteY25" fmla="*/ 4333873 h 4797723"/>
              <a:gd name="connsiteX26" fmla="*/ 5516628 w 7526283"/>
              <a:gd name="connsiteY26" fmla="*/ 4699537 h 4797723"/>
              <a:gd name="connsiteX27" fmla="*/ 5588723 w 7526283"/>
              <a:gd name="connsiteY27" fmla="*/ 4797723 h 4797723"/>
              <a:gd name="connsiteX28" fmla="*/ 5586181 w 7526283"/>
              <a:gd name="connsiteY28" fmla="*/ 4516511 h 4797723"/>
              <a:gd name="connsiteX29" fmla="*/ 5476194 w 7526283"/>
              <a:gd name="connsiteY29" fmla="*/ 4187526 h 4797723"/>
              <a:gd name="connsiteX30" fmla="*/ 5721849 w 7526283"/>
              <a:gd name="connsiteY30" fmla="*/ 4116632 h 4797723"/>
              <a:gd name="connsiteX31" fmla="*/ 6009582 w 7526283"/>
              <a:gd name="connsiteY31" fmla="*/ 4024376 h 4797723"/>
              <a:gd name="connsiteX32" fmla="*/ 6014684 w 7526283"/>
              <a:gd name="connsiteY32" fmla="*/ 3826972 h 4797723"/>
              <a:gd name="connsiteX33" fmla="*/ 6251743 w 7526283"/>
              <a:gd name="connsiteY33" fmla="*/ 3819767 h 4797723"/>
              <a:gd name="connsiteX34" fmla="*/ 6241833 w 7526283"/>
              <a:gd name="connsiteY34" fmla="*/ 3772379 h 4797723"/>
              <a:gd name="connsiteX35" fmla="*/ 6066584 w 7526283"/>
              <a:gd name="connsiteY35" fmla="*/ 3742721 h 4797723"/>
              <a:gd name="connsiteX36" fmla="*/ 6080969 w 7526283"/>
              <a:gd name="connsiteY36" fmla="*/ 3633473 h 4797723"/>
              <a:gd name="connsiteX37" fmla="*/ 6140180 w 7526283"/>
              <a:gd name="connsiteY37" fmla="*/ 3642132 h 4797723"/>
              <a:gd name="connsiteX38" fmla="*/ 6181092 w 7526283"/>
              <a:gd name="connsiteY38" fmla="*/ 3572997 h 4797723"/>
              <a:gd name="connsiteX39" fmla="*/ 6227951 w 7526283"/>
              <a:gd name="connsiteY39" fmla="*/ 3589663 h 4797723"/>
              <a:gd name="connsiteX40" fmla="*/ 6229639 w 7526283"/>
              <a:gd name="connsiteY40" fmla="*/ 3647248 h 4797723"/>
              <a:gd name="connsiteX41" fmla="*/ 6294943 w 7526283"/>
              <a:gd name="connsiteY41" fmla="*/ 3654586 h 4797723"/>
              <a:gd name="connsiteX42" fmla="*/ 6340770 w 7526283"/>
              <a:gd name="connsiteY42" fmla="*/ 3534834 h 4797723"/>
              <a:gd name="connsiteX43" fmla="*/ 6525165 w 7526283"/>
              <a:gd name="connsiteY43" fmla="*/ 3635120 h 4797723"/>
              <a:gd name="connsiteX44" fmla="*/ 6592728 w 7526283"/>
              <a:gd name="connsiteY44" fmla="*/ 3437990 h 4797723"/>
              <a:gd name="connsiteX45" fmla="*/ 6984705 w 7526283"/>
              <a:gd name="connsiteY45" fmla="*/ 3598517 h 4797723"/>
              <a:gd name="connsiteX46" fmla="*/ 7183898 w 7526283"/>
              <a:gd name="connsiteY46" fmla="*/ 3716423 h 4797723"/>
              <a:gd name="connsiteX47" fmla="*/ 7471196 w 7526283"/>
              <a:gd name="connsiteY47" fmla="*/ 3907073 h 4797723"/>
              <a:gd name="connsiteX48" fmla="*/ 7526283 w 7526283"/>
              <a:gd name="connsiteY48" fmla="*/ 3833630 h 4797723"/>
              <a:gd name="connsiteX49" fmla="*/ 6199820 w 7526283"/>
              <a:gd name="connsiteY49" fmla="*/ 2748192 h 4797723"/>
              <a:gd name="connsiteX50" fmla="*/ 4583523 w 7526283"/>
              <a:gd name="connsiteY50" fmla="*/ 1647038 h 4797723"/>
              <a:gd name="connsiteX51" fmla="*/ 3810095 w 7526283"/>
              <a:gd name="connsiteY51" fmla="*/ 1198184 h 4797723"/>
              <a:gd name="connsiteX52" fmla="*/ 3481330 w 7526283"/>
              <a:gd name="connsiteY52" fmla="*/ 753553 h 4797723"/>
              <a:gd name="connsiteX53" fmla="*/ 3006983 w 7526283"/>
              <a:gd name="connsiteY53" fmla="*/ 0 h 4797723"/>
              <a:gd name="connsiteX54" fmla="*/ 2481439 w 7526283"/>
              <a:gd name="connsiteY54" fmla="*/ 1178879 h 4797723"/>
              <a:gd name="connsiteX55" fmla="*/ 2196369 w 7526283"/>
              <a:gd name="connsiteY55" fmla="*/ 1192355 h 4797723"/>
              <a:gd name="connsiteX56" fmla="*/ 1855045 w 7526283"/>
              <a:gd name="connsiteY56" fmla="*/ 1248319 h 4797723"/>
              <a:gd name="connsiteX57" fmla="*/ 1342219 w 7526283"/>
              <a:gd name="connsiteY57" fmla="*/ 1302392 h 4797723"/>
              <a:gd name="connsiteX58" fmla="*/ 786083 w 7526283"/>
              <a:gd name="connsiteY58" fmla="*/ 1280720 h 4797723"/>
              <a:gd name="connsiteX59" fmla="*/ 609197 w 7526283"/>
              <a:gd name="connsiteY59" fmla="*/ 1533911 h 4797723"/>
              <a:gd name="connsiteX60" fmla="*/ 521549 w 7526283"/>
              <a:gd name="connsiteY60" fmla="*/ 1514528 h 4797723"/>
              <a:gd name="connsiteX61" fmla="*/ 469535 w 7526283"/>
              <a:gd name="connsiteY61" fmla="*/ 1629081 h 4797723"/>
              <a:gd name="connsiteX62" fmla="*/ 67689 w 7526283"/>
              <a:gd name="connsiteY62" fmla="*/ 1410897 h 4797723"/>
              <a:gd name="connsiteX63" fmla="*/ 80874 w 7526283"/>
              <a:gd name="connsiteY63" fmla="*/ 1659072 h 4797723"/>
              <a:gd name="connsiteX64" fmla="*/ 0 w 7526283"/>
              <a:gd name="connsiteY64" fmla="*/ 1756218 h 4797723"/>
              <a:gd name="connsiteX65" fmla="*/ 6684 w 7526283"/>
              <a:gd name="connsiteY65" fmla="*/ 1966340 h 4797723"/>
              <a:gd name="connsiteX66" fmla="*/ 88013 w 7526283"/>
              <a:gd name="connsiteY66" fmla="*/ 1962634 h 4797723"/>
              <a:gd name="connsiteX67" fmla="*/ 321268 w 7526283"/>
              <a:gd name="connsiteY67" fmla="*/ 2023628 h 4797723"/>
              <a:gd name="connsiteX68" fmla="*/ 538922 w 7526283"/>
              <a:gd name="connsiteY68" fmla="*/ 2162680 h 4797723"/>
              <a:gd name="connsiteX69" fmla="*/ 478871 w 7526283"/>
              <a:gd name="connsiteY69" fmla="*/ 2312706 h 4797723"/>
              <a:gd name="connsiteX70" fmla="*/ 706270 w 7526283"/>
              <a:gd name="connsiteY70" fmla="*/ 2585803 h 4797723"/>
              <a:gd name="connsiteX0" fmla="*/ 706270 w 7526283"/>
              <a:gd name="connsiteY0" fmla="*/ 2585803 h 4797723"/>
              <a:gd name="connsiteX1" fmla="*/ 558688 w 7526283"/>
              <a:gd name="connsiteY1" fmla="*/ 2908356 h 4797723"/>
              <a:gd name="connsiteX2" fmla="*/ 1538411 w 7526283"/>
              <a:gd name="connsiteY2" fmla="*/ 3333143 h 4797723"/>
              <a:gd name="connsiteX3" fmla="*/ 1332155 w 7526283"/>
              <a:gd name="connsiteY3" fmla="*/ 3829418 h 4797723"/>
              <a:gd name="connsiteX4" fmla="*/ 1058996 w 7526283"/>
              <a:gd name="connsiteY4" fmla="*/ 4488703 h 4797723"/>
              <a:gd name="connsiteX5" fmla="*/ 1341288 w 7526283"/>
              <a:gd name="connsiteY5" fmla="*/ 4379410 h 4797723"/>
              <a:gd name="connsiteX6" fmla="*/ 1579557 w 7526283"/>
              <a:gd name="connsiteY6" fmla="*/ 4098229 h 4797723"/>
              <a:gd name="connsiteX7" fmla="*/ 1660021 w 7526283"/>
              <a:gd name="connsiteY7" fmla="*/ 4109333 h 4797723"/>
              <a:gd name="connsiteX8" fmla="*/ 1640138 w 7526283"/>
              <a:gd name="connsiteY8" fmla="*/ 4181888 h 4797723"/>
              <a:gd name="connsiteX9" fmla="*/ 1857276 w 7526283"/>
              <a:gd name="connsiteY9" fmla="*/ 4263720 h 4797723"/>
              <a:gd name="connsiteX10" fmla="*/ 2055747 w 7526283"/>
              <a:gd name="connsiteY10" fmla="*/ 4375591 h 4797723"/>
              <a:gd name="connsiteX11" fmla="*/ 2061279 w 7526283"/>
              <a:gd name="connsiteY11" fmla="*/ 4223535 h 4797723"/>
              <a:gd name="connsiteX12" fmla="*/ 2095040 w 7526283"/>
              <a:gd name="connsiteY12" fmla="*/ 4042819 h 4797723"/>
              <a:gd name="connsiteX13" fmla="*/ 2203527 w 7526283"/>
              <a:gd name="connsiteY13" fmla="*/ 3525522 h 4797723"/>
              <a:gd name="connsiteX14" fmla="*/ 3075029 w 7526283"/>
              <a:gd name="connsiteY14" fmla="*/ 4243395 h 4797723"/>
              <a:gd name="connsiteX15" fmla="*/ 3362859 w 7526283"/>
              <a:gd name="connsiteY15" fmla="*/ 4384687 h 4797723"/>
              <a:gd name="connsiteX16" fmla="*/ 3556794 w 7526283"/>
              <a:gd name="connsiteY16" fmla="*/ 4415868 h 4797723"/>
              <a:gd name="connsiteX17" fmla="*/ 3844608 w 7526283"/>
              <a:gd name="connsiteY17" fmla="*/ 4456308 h 4797723"/>
              <a:gd name="connsiteX18" fmla="*/ 4072214 w 7526283"/>
              <a:gd name="connsiteY18" fmla="*/ 4515190 h 4797723"/>
              <a:gd name="connsiteX19" fmla="*/ 4155652 w 7526283"/>
              <a:gd name="connsiteY19" fmla="*/ 4427347 h 4797723"/>
              <a:gd name="connsiteX20" fmla="*/ 4152915 w 7526283"/>
              <a:gd name="connsiteY20" fmla="*/ 4049368 h 4797723"/>
              <a:gd name="connsiteX21" fmla="*/ 4160024 w 7526283"/>
              <a:gd name="connsiteY21" fmla="*/ 3754996 h 4797723"/>
              <a:gd name="connsiteX22" fmla="*/ 4212683 w 7526283"/>
              <a:gd name="connsiteY22" fmla="*/ 3705604 h 4797723"/>
              <a:gd name="connsiteX23" fmla="*/ 4715546 w 7526283"/>
              <a:gd name="connsiteY23" fmla="*/ 4093340 h 4797723"/>
              <a:gd name="connsiteX24" fmla="*/ 4757706 w 7526283"/>
              <a:gd name="connsiteY24" fmla="*/ 4088581 h 4797723"/>
              <a:gd name="connsiteX25" fmla="*/ 5056752 w 7526283"/>
              <a:gd name="connsiteY25" fmla="*/ 4333873 h 4797723"/>
              <a:gd name="connsiteX26" fmla="*/ 5516628 w 7526283"/>
              <a:gd name="connsiteY26" fmla="*/ 4699537 h 4797723"/>
              <a:gd name="connsiteX27" fmla="*/ 5588723 w 7526283"/>
              <a:gd name="connsiteY27" fmla="*/ 4797723 h 4797723"/>
              <a:gd name="connsiteX28" fmla="*/ 5586181 w 7526283"/>
              <a:gd name="connsiteY28" fmla="*/ 4516511 h 4797723"/>
              <a:gd name="connsiteX29" fmla="*/ 5476194 w 7526283"/>
              <a:gd name="connsiteY29" fmla="*/ 4187526 h 4797723"/>
              <a:gd name="connsiteX30" fmla="*/ 5721849 w 7526283"/>
              <a:gd name="connsiteY30" fmla="*/ 4116632 h 4797723"/>
              <a:gd name="connsiteX31" fmla="*/ 6009582 w 7526283"/>
              <a:gd name="connsiteY31" fmla="*/ 4024376 h 4797723"/>
              <a:gd name="connsiteX32" fmla="*/ 6014684 w 7526283"/>
              <a:gd name="connsiteY32" fmla="*/ 3826972 h 4797723"/>
              <a:gd name="connsiteX33" fmla="*/ 6242159 w 7526283"/>
              <a:gd name="connsiteY33" fmla="*/ 3819767 h 4797723"/>
              <a:gd name="connsiteX34" fmla="*/ 6241833 w 7526283"/>
              <a:gd name="connsiteY34" fmla="*/ 3772379 h 4797723"/>
              <a:gd name="connsiteX35" fmla="*/ 6066584 w 7526283"/>
              <a:gd name="connsiteY35" fmla="*/ 3742721 h 4797723"/>
              <a:gd name="connsiteX36" fmla="*/ 6080969 w 7526283"/>
              <a:gd name="connsiteY36" fmla="*/ 3633473 h 4797723"/>
              <a:gd name="connsiteX37" fmla="*/ 6140180 w 7526283"/>
              <a:gd name="connsiteY37" fmla="*/ 3642132 h 4797723"/>
              <a:gd name="connsiteX38" fmla="*/ 6181092 w 7526283"/>
              <a:gd name="connsiteY38" fmla="*/ 3572997 h 4797723"/>
              <a:gd name="connsiteX39" fmla="*/ 6227951 w 7526283"/>
              <a:gd name="connsiteY39" fmla="*/ 3589663 h 4797723"/>
              <a:gd name="connsiteX40" fmla="*/ 6229639 w 7526283"/>
              <a:gd name="connsiteY40" fmla="*/ 3647248 h 4797723"/>
              <a:gd name="connsiteX41" fmla="*/ 6294943 w 7526283"/>
              <a:gd name="connsiteY41" fmla="*/ 3654586 h 4797723"/>
              <a:gd name="connsiteX42" fmla="*/ 6340770 w 7526283"/>
              <a:gd name="connsiteY42" fmla="*/ 3534834 h 4797723"/>
              <a:gd name="connsiteX43" fmla="*/ 6525165 w 7526283"/>
              <a:gd name="connsiteY43" fmla="*/ 3635120 h 4797723"/>
              <a:gd name="connsiteX44" fmla="*/ 6592728 w 7526283"/>
              <a:gd name="connsiteY44" fmla="*/ 3437990 h 4797723"/>
              <a:gd name="connsiteX45" fmla="*/ 6984705 w 7526283"/>
              <a:gd name="connsiteY45" fmla="*/ 3598517 h 4797723"/>
              <a:gd name="connsiteX46" fmla="*/ 7183898 w 7526283"/>
              <a:gd name="connsiteY46" fmla="*/ 3716423 h 4797723"/>
              <a:gd name="connsiteX47" fmla="*/ 7471196 w 7526283"/>
              <a:gd name="connsiteY47" fmla="*/ 3907073 h 4797723"/>
              <a:gd name="connsiteX48" fmla="*/ 7526283 w 7526283"/>
              <a:gd name="connsiteY48" fmla="*/ 3833630 h 4797723"/>
              <a:gd name="connsiteX49" fmla="*/ 6199820 w 7526283"/>
              <a:gd name="connsiteY49" fmla="*/ 2748192 h 4797723"/>
              <a:gd name="connsiteX50" fmla="*/ 4583523 w 7526283"/>
              <a:gd name="connsiteY50" fmla="*/ 1647038 h 4797723"/>
              <a:gd name="connsiteX51" fmla="*/ 3810095 w 7526283"/>
              <a:gd name="connsiteY51" fmla="*/ 1198184 h 4797723"/>
              <a:gd name="connsiteX52" fmla="*/ 3481330 w 7526283"/>
              <a:gd name="connsiteY52" fmla="*/ 753553 h 4797723"/>
              <a:gd name="connsiteX53" fmla="*/ 3006983 w 7526283"/>
              <a:gd name="connsiteY53" fmla="*/ 0 h 4797723"/>
              <a:gd name="connsiteX54" fmla="*/ 2481439 w 7526283"/>
              <a:gd name="connsiteY54" fmla="*/ 1178879 h 4797723"/>
              <a:gd name="connsiteX55" fmla="*/ 2196369 w 7526283"/>
              <a:gd name="connsiteY55" fmla="*/ 1192355 h 4797723"/>
              <a:gd name="connsiteX56" fmla="*/ 1855045 w 7526283"/>
              <a:gd name="connsiteY56" fmla="*/ 1248319 h 4797723"/>
              <a:gd name="connsiteX57" fmla="*/ 1342219 w 7526283"/>
              <a:gd name="connsiteY57" fmla="*/ 1302392 h 4797723"/>
              <a:gd name="connsiteX58" fmla="*/ 786083 w 7526283"/>
              <a:gd name="connsiteY58" fmla="*/ 1280720 h 4797723"/>
              <a:gd name="connsiteX59" fmla="*/ 609197 w 7526283"/>
              <a:gd name="connsiteY59" fmla="*/ 1533911 h 4797723"/>
              <a:gd name="connsiteX60" fmla="*/ 521549 w 7526283"/>
              <a:gd name="connsiteY60" fmla="*/ 1514528 h 4797723"/>
              <a:gd name="connsiteX61" fmla="*/ 469535 w 7526283"/>
              <a:gd name="connsiteY61" fmla="*/ 1629081 h 4797723"/>
              <a:gd name="connsiteX62" fmla="*/ 67689 w 7526283"/>
              <a:gd name="connsiteY62" fmla="*/ 1410897 h 4797723"/>
              <a:gd name="connsiteX63" fmla="*/ 80874 w 7526283"/>
              <a:gd name="connsiteY63" fmla="*/ 1659072 h 4797723"/>
              <a:gd name="connsiteX64" fmla="*/ 0 w 7526283"/>
              <a:gd name="connsiteY64" fmla="*/ 1756218 h 4797723"/>
              <a:gd name="connsiteX65" fmla="*/ 6684 w 7526283"/>
              <a:gd name="connsiteY65" fmla="*/ 1966340 h 4797723"/>
              <a:gd name="connsiteX66" fmla="*/ 88013 w 7526283"/>
              <a:gd name="connsiteY66" fmla="*/ 1962634 h 4797723"/>
              <a:gd name="connsiteX67" fmla="*/ 321268 w 7526283"/>
              <a:gd name="connsiteY67" fmla="*/ 2023628 h 4797723"/>
              <a:gd name="connsiteX68" fmla="*/ 538922 w 7526283"/>
              <a:gd name="connsiteY68" fmla="*/ 2162680 h 4797723"/>
              <a:gd name="connsiteX69" fmla="*/ 478871 w 7526283"/>
              <a:gd name="connsiteY69" fmla="*/ 2312706 h 4797723"/>
              <a:gd name="connsiteX70" fmla="*/ 706270 w 7526283"/>
              <a:gd name="connsiteY70" fmla="*/ 2585803 h 4797723"/>
              <a:gd name="connsiteX0" fmla="*/ 706270 w 7526283"/>
              <a:gd name="connsiteY0" fmla="*/ 2585803 h 4797723"/>
              <a:gd name="connsiteX1" fmla="*/ 558688 w 7526283"/>
              <a:gd name="connsiteY1" fmla="*/ 2908356 h 4797723"/>
              <a:gd name="connsiteX2" fmla="*/ 1538411 w 7526283"/>
              <a:gd name="connsiteY2" fmla="*/ 3333143 h 4797723"/>
              <a:gd name="connsiteX3" fmla="*/ 1332155 w 7526283"/>
              <a:gd name="connsiteY3" fmla="*/ 3829418 h 4797723"/>
              <a:gd name="connsiteX4" fmla="*/ 1058996 w 7526283"/>
              <a:gd name="connsiteY4" fmla="*/ 4488703 h 4797723"/>
              <a:gd name="connsiteX5" fmla="*/ 1341288 w 7526283"/>
              <a:gd name="connsiteY5" fmla="*/ 4379410 h 4797723"/>
              <a:gd name="connsiteX6" fmla="*/ 1579557 w 7526283"/>
              <a:gd name="connsiteY6" fmla="*/ 4098229 h 4797723"/>
              <a:gd name="connsiteX7" fmla="*/ 1660021 w 7526283"/>
              <a:gd name="connsiteY7" fmla="*/ 4109333 h 4797723"/>
              <a:gd name="connsiteX8" fmla="*/ 1640138 w 7526283"/>
              <a:gd name="connsiteY8" fmla="*/ 4181888 h 4797723"/>
              <a:gd name="connsiteX9" fmla="*/ 1857276 w 7526283"/>
              <a:gd name="connsiteY9" fmla="*/ 4263720 h 4797723"/>
              <a:gd name="connsiteX10" fmla="*/ 2055747 w 7526283"/>
              <a:gd name="connsiteY10" fmla="*/ 4375591 h 4797723"/>
              <a:gd name="connsiteX11" fmla="*/ 2061279 w 7526283"/>
              <a:gd name="connsiteY11" fmla="*/ 4223535 h 4797723"/>
              <a:gd name="connsiteX12" fmla="*/ 2095040 w 7526283"/>
              <a:gd name="connsiteY12" fmla="*/ 4042819 h 4797723"/>
              <a:gd name="connsiteX13" fmla="*/ 2203527 w 7526283"/>
              <a:gd name="connsiteY13" fmla="*/ 3525522 h 4797723"/>
              <a:gd name="connsiteX14" fmla="*/ 3075029 w 7526283"/>
              <a:gd name="connsiteY14" fmla="*/ 4243395 h 4797723"/>
              <a:gd name="connsiteX15" fmla="*/ 3362859 w 7526283"/>
              <a:gd name="connsiteY15" fmla="*/ 4384687 h 4797723"/>
              <a:gd name="connsiteX16" fmla="*/ 3556794 w 7526283"/>
              <a:gd name="connsiteY16" fmla="*/ 4415868 h 4797723"/>
              <a:gd name="connsiteX17" fmla="*/ 3844608 w 7526283"/>
              <a:gd name="connsiteY17" fmla="*/ 4456308 h 4797723"/>
              <a:gd name="connsiteX18" fmla="*/ 4072214 w 7526283"/>
              <a:gd name="connsiteY18" fmla="*/ 4515190 h 4797723"/>
              <a:gd name="connsiteX19" fmla="*/ 4155652 w 7526283"/>
              <a:gd name="connsiteY19" fmla="*/ 4427347 h 4797723"/>
              <a:gd name="connsiteX20" fmla="*/ 4152915 w 7526283"/>
              <a:gd name="connsiteY20" fmla="*/ 4049368 h 4797723"/>
              <a:gd name="connsiteX21" fmla="*/ 4160024 w 7526283"/>
              <a:gd name="connsiteY21" fmla="*/ 3754996 h 4797723"/>
              <a:gd name="connsiteX22" fmla="*/ 4212683 w 7526283"/>
              <a:gd name="connsiteY22" fmla="*/ 3705604 h 4797723"/>
              <a:gd name="connsiteX23" fmla="*/ 4715546 w 7526283"/>
              <a:gd name="connsiteY23" fmla="*/ 4093340 h 4797723"/>
              <a:gd name="connsiteX24" fmla="*/ 4757706 w 7526283"/>
              <a:gd name="connsiteY24" fmla="*/ 4088581 h 4797723"/>
              <a:gd name="connsiteX25" fmla="*/ 5056752 w 7526283"/>
              <a:gd name="connsiteY25" fmla="*/ 4333873 h 4797723"/>
              <a:gd name="connsiteX26" fmla="*/ 5516628 w 7526283"/>
              <a:gd name="connsiteY26" fmla="*/ 4699537 h 4797723"/>
              <a:gd name="connsiteX27" fmla="*/ 5588723 w 7526283"/>
              <a:gd name="connsiteY27" fmla="*/ 4797723 h 4797723"/>
              <a:gd name="connsiteX28" fmla="*/ 5586181 w 7526283"/>
              <a:gd name="connsiteY28" fmla="*/ 4516511 h 4797723"/>
              <a:gd name="connsiteX29" fmla="*/ 5476194 w 7526283"/>
              <a:gd name="connsiteY29" fmla="*/ 4187526 h 4797723"/>
              <a:gd name="connsiteX30" fmla="*/ 5721849 w 7526283"/>
              <a:gd name="connsiteY30" fmla="*/ 4116632 h 4797723"/>
              <a:gd name="connsiteX31" fmla="*/ 6009582 w 7526283"/>
              <a:gd name="connsiteY31" fmla="*/ 4024376 h 4797723"/>
              <a:gd name="connsiteX32" fmla="*/ 6014684 w 7526283"/>
              <a:gd name="connsiteY32" fmla="*/ 3826972 h 4797723"/>
              <a:gd name="connsiteX33" fmla="*/ 6242159 w 7526283"/>
              <a:gd name="connsiteY33" fmla="*/ 3819767 h 4797723"/>
              <a:gd name="connsiteX34" fmla="*/ 6241833 w 7526283"/>
              <a:gd name="connsiteY34" fmla="*/ 3772379 h 4797723"/>
              <a:gd name="connsiteX35" fmla="*/ 6066584 w 7526283"/>
              <a:gd name="connsiteY35" fmla="*/ 3749111 h 4797723"/>
              <a:gd name="connsiteX36" fmla="*/ 6080969 w 7526283"/>
              <a:gd name="connsiteY36" fmla="*/ 3633473 h 4797723"/>
              <a:gd name="connsiteX37" fmla="*/ 6140180 w 7526283"/>
              <a:gd name="connsiteY37" fmla="*/ 3642132 h 4797723"/>
              <a:gd name="connsiteX38" fmla="*/ 6181092 w 7526283"/>
              <a:gd name="connsiteY38" fmla="*/ 3572997 h 4797723"/>
              <a:gd name="connsiteX39" fmla="*/ 6227951 w 7526283"/>
              <a:gd name="connsiteY39" fmla="*/ 3589663 h 4797723"/>
              <a:gd name="connsiteX40" fmla="*/ 6229639 w 7526283"/>
              <a:gd name="connsiteY40" fmla="*/ 3647248 h 4797723"/>
              <a:gd name="connsiteX41" fmla="*/ 6294943 w 7526283"/>
              <a:gd name="connsiteY41" fmla="*/ 3654586 h 4797723"/>
              <a:gd name="connsiteX42" fmla="*/ 6340770 w 7526283"/>
              <a:gd name="connsiteY42" fmla="*/ 3534834 h 4797723"/>
              <a:gd name="connsiteX43" fmla="*/ 6525165 w 7526283"/>
              <a:gd name="connsiteY43" fmla="*/ 3635120 h 4797723"/>
              <a:gd name="connsiteX44" fmla="*/ 6592728 w 7526283"/>
              <a:gd name="connsiteY44" fmla="*/ 3437990 h 4797723"/>
              <a:gd name="connsiteX45" fmla="*/ 6984705 w 7526283"/>
              <a:gd name="connsiteY45" fmla="*/ 3598517 h 4797723"/>
              <a:gd name="connsiteX46" fmla="*/ 7183898 w 7526283"/>
              <a:gd name="connsiteY46" fmla="*/ 3716423 h 4797723"/>
              <a:gd name="connsiteX47" fmla="*/ 7471196 w 7526283"/>
              <a:gd name="connsiteY47" fmla="*/ 3907073 h 4797723"/>
              <a:gd name="connsiteX48" fmla="*/ 7526283 w 7526283"/>
              <a:gd name="connsiteY48" fmla="*/ 3833630 h 4797723"/>
              <a:gd name="connsiteX49" fmla="*/ 6199820 w 7526283"/>
              <a:gd name="connsiteY49" fmla="*/ 2748192 h 4797723"/>
              <a:gd name="connsiteX50" fmla="*/ 4583523 w 7526283"/>
              <a:gd name="connsiteY50" fmla="*/ 1647038 h 4797723"/>
              <a:gd name="connsiteX51" fmla="*/ 3810095 w 7526283"/>
              <a:gd name="connsiteY51" fmla="*/ 1198184 h 4797723"/>
              <a:gd name="connsiteX52" fmla="*/ 3481330 w 7526283"/>
              <a:gd name="connsiteY52" fmla="*/ 753553 h 4797723"/>
              <a:gd name="connsiteX53" fmla="*/ 3006983 w 7526283"/>
              <a:gd name="connsiteY53" fmla="*/ 0 h 4797723"/>
              <a:gd name="connsiteX54" fmla="*/ 2481439 w 7526283"/>
              <a:gd name="connsiteY54" fmla="*/ 1178879 h 4797723"/>
              <a:gd name="connsiteX55" fmla="*/ 2196369 w 7526283"/>
              <a:gd name="connsiteY55" fmla="*/ 1192355 h 4797723"/>
              <a:gd name="connsiteX56" fmla="*/ 1855045 w 7526283"/>
              <a:gd name="connsiteY56" fmla="*/ 1248319 h 4797723"/>
              <a:gd name="connsiteX57" fmla="*/ 1342219 w 7526283"/>
              <a:gd name="connsiteY57" fmla="*/ 1302392 h 4797723"/>
              <a:gd name="connsiteX58" fmla="*/ 786083 w 7526283"/>
              <a:gd name="connsiteY58" fmla="*/ 1280720 h 4797723"/>
              <a:gd name="connsiteX59" fmla="*/ 609197 w 7526283"/>
              <a:gd name="connsiteY59" fmla="*/ 1533911 h 4797723"/>
              <a:gd name="connsiteX60" fmla="*/ 521549 w 7526283"/>
              <a:gd name="connsiteY60" fmla="*/ 1514528 h 4797723"/>
              <a:gd name="connsiteX61" fmla="*/ 469535 w 7526283"/>
              <a:gd name="connsiteY61" fmla="*/ 1629081 h 4797723"/>
              <a:gd name="connsiteX62" fmla="*/ 67689 w 7526283"/>
              <a:gd name="connsiteY62" fmla="*/ 1410897 h 4797723"/>
              <a:gd name="connsiteX63" fmla="*/ 80874 w 7526283"/>
              <a:gd name="connsiteY63" fmla="*/ 1659072 h 4797723"/>
              <a:gd name="connsiteX64" fmla="*/ 0 w 7526283"/>
              <a:gd name="connsiteY64" fmla="*/ 1756218 h 4797723"/>
              <a:gd name="connsiteX65" fmla="*/ 6684 w 7526283"/>
              <a:gd name="connsiteY65" fmla="*/ 1966340 h 4797723"/>
              <a:gd name="connsiteX66" fmla="*/ 88013 w 7526283"/>
              <a:gd name="connsiteY66" fmla="*/ 1962634 h 4797723"/>
              <a:gd name="connsiteX67" fmla="*/ 321268 w 7526283"/>
              <a:gd name="connsiteY67" fmla="*/ 2023628 h 4797723"/>
              <a:gd name="connsiteX68" fmla="*/ 538922 w 7526283"/>
              <a:gd name="connsiteY68" fmla="*/ 2162680 h 4797723"/>
              <a:gd name="connsiteX69" fmla="*/ 478871 w 7526283"/>
              <a:gd name="connsiteY69" fmla="*/ 2312706 h 4797723"/>
              <a:gd name="connsiteX70" fmla="*/ 706270 w 7526283"/>
              <a:gd name="connsiteY70" fmla="*/ 2585803 h 4797723"/>
              <a:gd name="connsiteX0" fmla="*/ 706270 w 7526283"/>
              <a:gd name="connsiteY0" fmla="*/ 2585803 h 4797723"/>
              <a:gd name="connsiteX1" fmla="*/ 558688 w 7526283"/>
              <a:gd name="connsiteY1" fmla="*/ 2908356 h 4797723"/>
              <a:gd name="connsiteX2" fmla="*/ 1538411 w 7526283"/>
              <a:gd name="connsiteY2" fmla="*/ 3333143 h 4797723"/>
              <a:gd name="connsiteX3" fmla="*/ 1332155 w 7526283"/>
              <a:gd name="connsiteY3" fmla="*/ 3829418 h 4797723"/>
              <a:gd name="connsiteX4" fmla="*/ 1058996 w 7526283"/>
              <a:gd name="connsiteY4" fmla="*/ 4488703 h 4797723"/>
              <a:gd name="connsiteX5" fmla="*/ 1341288 w 7526283"/>
              <a:gd name="connsiteY5" fmla="*/ 4379410 h 4797723"/>
              <a:gd name="connsiteX6" fmla="*/ 1579557 w 7526283"/>
              <a:gd name="connsiteY6" fmla="*/ 4098229 h 4797723"/>
              <a:gd name="connsiteX7" fmla="*/ 1660021 w 7526283"/>
              <a:gd name="connsiteY7" fmla="*/ 4109333 h 4797723"/>
              <a:gd name="connsiteX8" fmla="*/ 1640138 w 7526283"/>
              <a:gd name="connsiteY8" fmla="*/ 4181888 h 4797723"/>
              <a:gd name="connsiteX9" fmla="*/ 1857276 w 7526283"/>
              <a:gd name="connsiteY9" fmla="*/ 4263720 h 4797723"/>
              <a:gd name="connsiteX10" fmla="*/ 2055747 w 7526283"/>
              <a:gd name="connsiteY10" fmla="*/ 4375591 h 4797723"/>
              <a:gd name="connsiteX11" fmla="*/ 2061279 w 7526283"/>
              <a:gd name="connsiteY11" fmla="*/ 4223535 h 4797723"/>
              <a:gd name="connsiteX12" fmla="*/ 2095040 w 7526283"/>
              <a:gd name="connsiteY12" fmla="*/ 4042819 h 4797723"/>
              <a:gd name="connsiteX13" fmla="*/ 2203527 w 7526283"/>
              <a:gd name="connsiteY13" fmla="*/ 3525522 h 4797723"/>
              <a:gd name="connsiteX14" fmla="*/ 3075029 w 7526283"/>
              <a:gd name="connsiteY14" fmla="*/ 4243395 h 4797723"/>
              <a:gd name="connsiteX15" fmla="*/ 3362859 w 7526283"/>
              <a:gd name="connsiteY15" fmla="*/ 4384687 h 4797723"/>
              <a:gd name="connsiteX16" fmla="*/ 3556794 w 7526283"/>
              <a:gd name="connsiteY16" fmla="*/ 4415868 h 4797723"/>
              <a:gd name="connsiteX17" fmla="*/ 3844608 w 7526283"/>
              <a:gd name="connsiteY17" fmla="*/ 4456308 h 4797723"/>
              <a:gd name="connsiteX18" fmla="*/ 4072214 w 7526283"/>
              <a:gd name="connsiteY18" fmla="*/ 4515190 h 4797723"/>
              <a:gd name="connsiteX19" fmla="*/ 4155652 w 7526283"/>
              <a:gd name="connsiteY19" fmla="*/ 4427347 h 4797723"/>
              <a:gd name="connsiteX20" fmla="*/ 4152915 w 7526283"/>
              <a:gd name="connsiteY20" fmla="*/ 4049368 h 4797723"/>
              <a:gd name="connsiteX21" fmla="*/ 4160024 w 7526283"/>
              <a:gd name="connsiteY21" fmla="*/ 3754996 h 4797723"/>
              <a:gd name="connsiteX22" fmla="*/ 4212683 w 7526283"/>
              <a:gd name="connsiteY22" fmla="*/ 3705604 h 4797723"/>
              <a:gd name="connsiteX23" fmla="*/ 4715546 w 7526283"/>
              <a:gd name="connsiteY23" fmla="*/ 4093340 h 4797723"/>
              <a:gd name="connsiteX24" fmla="*/ 4757706 w 7526283"/>
              <a:gd name="connsiteY24" fmla="*/ 4088581 h 4797723"/>
              <a:gd name="connsiteX25" fmla="*/ 5056752 w 7526283"/>
              <a:gd name="connsiteY25" fmla="*/ 4333873 h 4797723"/>
              <a:gd name="connsiteX26" fmla="*/ 5516628 w 7526283"/>
              <a:gd name="connsiteY26" fmla="*/ 4699537 h 4797723"/>
              <a:gd name="connsiteX27" fmla="*/ 5588723 w 7526283"/>
              <a:gd name="connsiteY27" fmla="*/ 4797723 h 4797723"/>
              <a:gd name="connsiteX28" fmla="*/ 5586181 w 7526283"/>
              <a:gd name="connsiteY28" fmla="*/ 4516511 h 4797723"/>
              <a:gd name="connsiteX29" fmla="*/ 5476194 w 7526283"/>
              <a:gd name="connsiteY29" fmla="*/ 4187526 h 4797723"/>
              <a:gd name="connsiteX30" fmla="*/ 5721849 w 7526283"/>
              <a:gd name="connsiteY30" fmla="*/ 4116632 h 4797723"/>
              <a:gd name="connsiteX31" fmla="*/ 6009582 w 7526283"/>
              <a:gd name="connsiteY31" fmla="*/ 4024376 h 4797723"/>
              <a:gd name="connsiteX32" fmla="*/ 6014684 w 7526283"/>
              <a:gd name="connsiteY32" fmla="*/ 3826972 h 4797723"/>
              <a:gd name="connsiteX33" fmla="*/ 6242159 w 7526283"/>
              <a:gd name="connsiteY33" fmla="*/ 3819767 h 4797723"/>
              <a:gd name="connsiteX34" fmla="*/ 6241833 w 7526283"/>
              <a:gd name="connsiteY34" fmla="*/ 3772379 h 4797723"/>
              <a:gd name="connsiteX35" fmla="*/ 6066584 w 7526283"/>
              <a:gd name="connsiteY35" fmla="*/ 3752305 h 4797723"/>
              <a:gd name="connsiteX36" fmla="*/ 6080969 w 7526283"/>
              <a:gd name="connsiteY36" fmla="*/ 3633473 h 4797723"/>
              <a:gd name="connsiteX37" fmla="*/ 6140180 w 7526283"/>
              <a:gd name="connsiteY37" fmla="*/ 3642132 h 4797723"/>
              <a:gd name="connsiteX38" fmla="*/ 6181092 w 7526283"/>
              <a:gd name="connsiteY38" fmla="*/ 3572997 h 4797723"/>
              <a:gd name="connsiteX39" fmla="*/ 6227951 w 7526283"/>
              <a:gd name="connsiteY39" fmla="*/ 3589663 h 4797723"/>
              <a:gd name="connsiteX40" fmla="*/ 6229639 w 7526283"/>
              <a:gd name="connsiteY40" fmla="*/ 3647248 h 4797723"/>
              <a:gd name="connsiteX41" fmla="*/ 6294943 w 7526283"/>
              <a:gd name="connsiteY41" fmla="*/ 3654586 h 4797723"/>
              <a:gd name="connsiteX42" fmla="*/ 6340770 w 7526283"/>
              <a:gd name="connsiteY42" fmla="*/ 3534834 h 4797723"/>
              <a:gd name="connsiteX43" fmla="*/ 6525165 w 7526283"/>
              <a:gd name="connsiteY43" fmla="*/ 3635120 h 4797723"/>
              <a:gd name="connsiteX44" fmla="*/ 6592728 w 7526283"/>
              <a:gd name="connsiteY44" fmla="*/ 3437990 h 4797723"/>
              <a:gd name="connsiteX45" fmla="*/ 6984705 w 7526283"/>
              <a:gd name="connsiteY45" fmla="*/ 3598517 h 4797723"/>
              <a:gd name="connsiteX46" fmla="*/ 7183898 w 7526283"/>
              <a:gd name="connsiteY46" fmla="*/ 3716423 h 4797723"/>
              <a:gd name="connsiteX47" fmla="*/ 7471196 w 7526283"/>
              <a:gd name="connsiteY47" fmla="*/ 3907073 h 4797723"/>
              <a:gd name="connsiteX48" fmla="*/ 7526283 w 7526283"/>
              <a:gd name="connsiteY48" fmla="*/ 3833630 h 4797723"/>
              <a:gd name="connsiteX49" fmla="*/ 6199820 w 7526283"/>
              <a:gd name="connsiteY49" fmla="*/ 2748192 h 4797723"/>
              <a:gd name="connsiteX50" fmla="*/ 4583523 w 7526283"/>
              <a:gd name="connsiteY50" fmla="*/ 1647038 h 4797723"/>
              <a:gd name="connsiteX51" fmla="*/ 3810095 w 7526283"/>
              <a:gd name="connsiteY51" fmla="*/ 1198184 h 4797723"/>
              <a:gd name="connsiteX52" fmla="*/ 3481330 w 7526283"/>
              <a:gd name="connsiteY52" fmla="*/ 753553 h 4797723"/>
              <a:gd name="connsiteX53" fmla="*/ 3006983 w 7526283"/>
              <a:gd name="connsiteY53" fmla="*/ 0 h 4797723"/>
              <a:gd name="connsiteX54" fmla="*/ 2481439 w 7526283"/>
              <a:gd name="connsiteY54" fmla="*/ 1178879 h 4797723"/>
              <a:gd name="connsiteX55" fmla="*/ 2196369 w 7526283"/>
              <a:gd name="connsiteY55" fmla="*/ 1192355 h 4797723"/>
              <a:gd name="connsiteX56" fmla="*/ 1855045 w 7526283"/>
              <a:gd name="connsiteY56" fmla="*/ 1248319 h 4797723"/>
              <a:gd name="connsiteX57" fmla="*/ 1342219 w 7526283"/>
              <a:gd name="connsiteY57" fmla="*/ 1302392 h 4797723"/>
              <a:gd name="connsiteX58" fmla="*/ 786083 w 7526283"/>
              <a:gd name="connsiteY58" fmla="*/ 1280720 h 4797723"/>
              <a:gd name="connsiteX59" fmla="*/ 609197 w 7526283"/>
              <a:gd name="connsiteY59" fmla="*/ 1533911 h 4797723"/>
              <a:gd name="connsiteX60" fmla="*/ 521549 w 7526283"/>
              <a:gd name="connsiteY60" fmla="*/ 1514528 h 4797723"/>
              <a:gd name="connsiteX61" fmla="*/ 469535 w 7526283"/>
              <a:gd name="connsiteY61" fmla="*/ 1629081 h 4797723"/>
              <a:gd name="connsiteX62" fmla="*/ 67689 w 7526283"/>
              <a:gd name="connsiteY62" fmla="*/ 1410897 h 4797723"/>
              <a:gd name="connsiteX63" fmla="*/ 80874 w 7526283"/>
              <a:gd name="connsiteY63" fmla="*/ 1659072 h 4797723"/>
              <a:gd name="connsiteX64" fmla="*/ 0 w 7526283"/>
              <a:gd name="connsiteY64" fmla="*/ 1756218 h 4797723"/>
              <a:gd name="connsiteX65" fmla="*/ 6684 w 7526283"/>
              <a:gd name="connsiteY65" fmla="*/ 1966340 h 4797723"/>
              <a:gd name="connsiteX66" fmla="*/ 88013 w 7526283"/>
              <a:gd name="connsiteY66" fmla="*/ 1962634 h 4797723"/>
              <a:gd name="connsiteX67" fmla="*/ 321268 w 7526283"/>
              <a:gd name="connsiteY67" fmla="*/ 2023628 h 4797723"/>
              <a:gd name="connsiteX68" fmla="*/ 538922 w 7526283"/>
              <a:gd name="connsiteY68" fmla="*/ 2162680 h 4797723"/>
              <a:gd name="connsiteX69" fmla="*/ 478871 w 7526283"/>
              <a:gd name="connsiteY69" fmla="*/ 2312706 h 4797723"/>
              <a:gd name="connsiteX70" fmla="*/ 706270 w 7526283"/>
              <a:gd name="connsiteY70" fmla="*/ 2585803 h 4797723"/>
              <a:gd name="connsiteX0" fmla="*/ 706270 w 7526283"/>
              <a:gd name="connsiteY0" fmla="*/ 2585803 h 4797723"/>
              <a:gd name="connsiteX1" fmla="*/ 558688 w 7526283"/>
              <a:gd name="connsiteY1" fmla="*/ 2908356 h 4797723"/>
              <a:gd name="connsiteX2" fmla="*/ 1538411 w 7526283"/>
              <a:gd name="connsiteY2" fmla="*/ 3333143 h 4797723"/>
              <a:gd name="connsiteX3" fmla="*/ 1332155 w 7526283"/>
              <a:gd name="connsiteY3" fmla="*/ 3829418 h 4797723"/>
              <a:gd name="connsiteX4" fmla="*/ 1058996 w 7526283"/>
              <a:gd name="connsiteY4" fmla="*/ 4488703 h 4797723"/>
              <a:gd name="connsiteX5" fmla="*/ 1341288 w 7526283"/>
              <a:gd name="connsiteY5" fmla="*/ 4379410 h 4797723"/>
              <a:gd name="connsiteX6" fmla="*/ 1579557 w 7526283"/>
              <a:gd name="connsiteY6" fmla="*/ 4098229 h 4797723"/>
              <a:gd name="connsiteX7" fmla="*/ 1660021 w 7526283"/>
              <a:gd name="connsiteY7" fmla="*/ 4109333 h 4797723"/>
              <a:gd name="connsiteX8" fmla="*/ 1640138 w 7526283"/>
              <a:gd name="connsiteY8" fmla="*/ 4181888 h 4797723"/>
              <a:gd name="connsiteX9" fmla="*/ 1857276 w 7526283"/>
              <a:gd name="connsiteY9" fmla="*/ 4263720 h 4797723"/>
              <a:gd name="connsiteX10" fmla="*/ 2055747 w 7526283"/>
              <a:gd name="connsiteY10" fmla="*/ 4375591 h 4797723"/>
              <a:gd name="connsiteX11" fmla="*/ 2061279 w 7526283"/>
              <a:gd name="connsiteY11" fmla="*/ 4223535 h 4797723"/>
              <a:gd name="connsiteX12" fmla="*/ 2095040 w 7526283"/>
              <a:gd name="connsiteY12" fmla="*/ 4042819 h 4797723"/>
              <a:gd name="connsiteX13" fmla="*/ 2203527 w 7526283"/>
              <a:gd name="connsiteY13" fmla="*/ 3525522 h 4797723"/>
              <a:gd name="connsiteX14" fmla="*/ 3075029 w 7526283"/>
              <a:gd name="connsiteY14" fmla="*/ 4243395 h 4797723"/>
              <a:gd name="connsiteX15" fmla="*/ 3362859 w 7526283"/>
              <a:gd name="connsiteY15" fmla="*/ 4384687 h 4797723"/>
              <a:gd name="connsiteX16" fmla="*/ 3556794 w 7526283"/>
              <a:gd name="connsiteY16" fmla="*/ 4415868 h 4797723"/>
              <a:gd name="connsiteX17" fmla="*/ 3844608 w 7526283"/>
              <a:gd name="connsiteY17" fmla="*/ 4456308 h 4797723"/>
              <a:gd name="connsiteX18" fmla="*/ 4072214 w 7526283"/>
              <a:gd name="connsiteY18" fmla="*/ 4515190 h 4797723"/>
              <a:gd name="connsiteX19" fmla="*/ 4155652 w 7526283"/>
              <a:gd name="connsiteY19" fmla="*/ 4427347 h 4797723"/>
              <a:gd name="connsiteX20" fmla="*/ 4152915 w 7526283"/>
              <a:gd name="connsiteY20" fmla="*/ 4049368 h 4797723"/>
              <a:gd name="connsiteX21" fmla="*/ 4160024 w 7526283"/>
              <a:gd name="connsiteY21" fmla="*/ 3754996 h 4797723"/>
              <a:gd name="connsiteX22" fmla="*/ 4212683 w 7526283"/>
              <a:gd name="connsiteY22" fmla="*/ 3705604 h 4797723"/>
              <a:gd name="connsiteX23" fmla="*/ 4715546 w 7526283"/>
              <a:gd name="connsiteY23" fmla="*/ 4093340 h 4797723"/>
              <a:gd name="connsiteX24" fmla="*/ 4757706 w 7526283"/>
              <a:gd name="connsiteY24" fmla="*/ 4088581 h 4797723"/>
              <a:gd name="connsiteX25" fmla="*/ 5056752 w 7526283"/>
              <a:gd name="connsiteY25" fmla="*/ 4333873 h 4797723"/>
              <a:gd name="connsiteX26" fmla="*/ 5516628 w 7526283"/>
              <a:gd name="connsiteY26" fmla="*/ 4699537 h 4797723"/>
              <a:gd name="connsiteX27" fmla="*/ 5588723 w 7526283"/>
              <a:gd name="connsiteY27" fmla="*/ 4797723 h 4797723"/>
              <a:gd name="connsiteX28" fmla="*/ 5586181 w 7526283"/>
              <a:gd name="connsiteY28" fmla="*/ 4516511 h 4797723"/>
              <a:gd name="connsiteX29" fmla="*/ 5476194 w 7526283"/>
              <a:gd name="connsiteY29" fmla="*/ 4187526 h 4797723"/>
              <a:gd name="connsiteX30" fmla="*/ 5721849 w 7526283"/>
              <a:gd name="connsiteY30" fmla="*/ 4116632 h 4797723"/>
              <a:gd name="connsiteX31" fmla="*/ 6009582 w 7526283"/>
              <a:gd name="connsiteY31" fmla="*/ 4024376 h 4797723"/>
              <a:gd name="connsiteX32" fmla="*/ 6014684 w 7526283"/>
              <a:gd name="connsiteY32" fmla="*/ 3826972 h 4797723"/>
              <a:gd name="connsiteX33" fmla="*/ 6242159 w 7526283"/>
              <a:gd name="connsiteY33" fmla="*/ 3819767 h 4797723"/>
              <a:gd name="connsiteX34" fmla="*/ 6241833 w 7526283"/>
              <a:gd name="connsiteY34" fmla="*/ 3772379 h 4797723"/>
              <a:gd name="connsiteX35" fmla="*/ 6066584 w 7526283"/>
              <a:gd name="connsiteY35" fmla="*/ 3752305 h 4797723"/>
              <a:gd name="connsiteX36" fmla="*/ 6080969 w 7526283"/>
              <a:gd name="connsiteY36" fmla="*/ 3633473 h 4797723"/>
              <a:gd name="connsiteX37" fmla="*/ 6140180 w 7526283"/>
              <a:gd name="connsiteY37" fmla="*/ 3642132 h 4797723"/>
              <a:gd name="connsiteX38" fmla="*/ 6181092 w 7526283"/>
              <a:gd name="connsiteY38" fmla="*/ 3572997 h 4797723"/>
              <a:gd name="connsiteX39" fmla="*/ 6227951 w 7526283"/>
              <a:gd name="connsiteY39" fmla="*/ 3589663 h 4797723"/>
              <a:gd name="connsiteX40" fmla="*/ 6229639 w 7526283"/>
              <a:gd name="connsiteY40" fmla="*/ 3647248 h 4797723"/>
              <a:gd name="connsiteX41" fmla="*/ 6294943 w 7526283"/>
              <a:gd name="connsiteY41" fmla="*/ 3654586 h 4797723"/>
              <a:gd name="connsiteX42" fmla="*/ 6340770 w 7526283"/>
              <a:gd name="connsiteY42" fmla="*/ 3534834 h 4797723"/>
              <a:gd name="connsiteX43" fmla="*/ 6525165 w 7526283"/>
              <a:gd name="connsiteY43" fmla="*/ 3635120 h 4797723"/>
              <a:gd name="connsiteX44" fmla="*/ 6592728 w 7526283"/>
              <a:gd name="connsiteY44" fmla="*/ 3437990 h 4797723"/>
              <a:gd name="connsiteX45" fmla="*/ 6984705 w 7526283"/>
              <a:gd name="connsiteY45" fmla="*/ 3598517 h 4797723"/>
              <a:gd name="connsiteX46" fmla="*/ 7183898 w 7526283"/>
              <a:gd name="connsiteY46" fmla="*/ 3716423 h 4797723"/>
              <a:gd name="connsiteX47" fmla="*/ 7471196 w 7526283"/>
              <a:gd name="connsiteY47" fmla="*/ 3907073 h 4797723"/>
              <a:gd name="connsiteX48" fmla="*/ 7526283 w 7526283"/>
              <a:gd name="connsiteY48" fmla="*/ 3833630 h 4797723"/>
              <a:gd name="connsiteX49" fmla="*/ 6199820 w 7526283"/>
              <a:gd name="connsiteY49" fmla="*/ 2748192 h 4797723"/>
              <a:gd name="connsiteX50" fmla="*/ 4583523 w 7526283"/>
              <a:gd name="connsiteY50" fmla="*/ 1647038 h 4797723"/>
              <a:gd name="connsiteX51" fmla="*/ 3810095 w 7526283"/>
              <a:gd name="connsiteY51" fmla="*/ 1198184 h 4797723"/>
              <a:gd name="connsiteX52" fmla="*/ 3481330 w 7526283"/>
              <a:gd name="connsiteY52" fmla="*/ 753553 h 4797723"/>
              <a:gd name="connsiteX53" fmla="*/ 3006983 w 7526283"/>
              <a:gd name="connsiteY53" fmla="*/ 0 h 4797723"/>
              <a:gd name="connsiteX54" fmla="*/ 2481439 w 7526283"/>
              <a:gd name="connsiteY54" fmla="*/ 1178879 h 4797723"/>
              <a:gd name="connsiteX55" fmla="*/ 2196369 w 7526283"/>
              <a:gd name="connsiteY55" fmla="*/ 1192355 h 4797723"/>
              <a:gd name="connsiteX56" fmla="*/ 1855045 w 7526283"/>
              <a:gd name="connsiteY56" fmla="*/ 1248319 h 4797723"/>
              <a:gd name="connsiteX57" fmla="*/ 1342219 w 7526283"/>
              <a:gd name="connsiteY57" fmla="*/ 1302392 h 4797723"/>
              <a:gd name="connsiteX58" fmla="*/ 786083 w 7526283"/>
              <a:gd name="connsiteY58" fmla="*/ 1280720 h 4797723"/>
              <a:gd name="connsiteX59" fmla="*/ 609197 w 7526283"/>
              <a:gd name="connsiteY59" fmla="*/ 1533911 h 4797723"/>
              <a:gd name="connsiteX60" fmla="*/ 521549 w 7526283"/>
              <a:gd name="connsiteY60" fmla="*/ 1514528 h 4797723"/>
              <a:gd name="connsiteX61" fmla="*/ 469535 w 7526283"/>
              <a:gd name="connsiteY61" fmla="*/ 1629081 h 4797723"/>
              <a:gd name="connsiteX62" fmla="*/ 67689 w 7526283"/>
              <a:gd name="connsiteY62" fmla="*/ 1410897 h 4797723"/>
              <a:gd name="connsiteX63" fmla="*/ 80874 w 7526283"/>
              <a:gd name="connsiteY63" fmla="*/ 1659072 h 4797723"/>
              <a:gd name="connsiteX64" fmla="*/ 0 w 7526283"/>
              <a:gd name="connsiteY64" fmla="*/ 1756218 h 4797723"/>
              <a:gd name="connsiteX65" fmla="*/ 6684 w 7526283"/>
              <a:gd name="connsiteY65" fmla="*/ 1966340 h 4797723"/>
              <a:gd name="connsiteX66" fmla="*/ 88013 w 7526283"/>
              <a:gd name="connsiteY66" fmla="*/ 1962634 h 4797723"/>
              <a:gd name="connsiteX67" fmla="*/ 321268 w 7526283"/>
              <a:gd name="connsiteY67" fmla="*/ 2023628 h 4797723"/>
              <a:gd name="connsiteX68" fmla="*/ 538922 w 7526283"/>
              <a:gd name="connsiteY68" fmla="*/ 2162680 h 4797723"/>
              <a:gd name="connsiteX69" fmla="*/ 478871 w 7526283"/>
              <a:gd name="connsiteY69" fmla="*/ 2312706 h 4797723"/>
              <a:gd name="connsiteX70" fmla="*/ 706270 w 7526283"/>
              <a:gd name="connsiteY70" fmla="*/ 2585803 h 4797723"/>
              <a:gd name="connsiteX0" fmla="*/ 706270 w 7526283"/>
              <a:gd name="connsiteY0" fmla="*/ 2585803 h 4797723"/>
              <a:gd name="connsiteX1" fmla="*/ 558688 w 7526283"/>
              <a:gd name="connsiteY1" fmla="*/ 2908356 h 4797723"/>
              <a:gd name="connsiteX2" fmla="*/ 1538411 w 7526283"/>
              <a:gd name="connsiteY2" fmla="*/ 3333143 h 4797723"/>
              <a:gd name="connsiteX3" fmla="*/ 1332155 w 7526283"/>
              <a:gd name="connsiteY3" fmla="*/ 3829418 h 4797723"/>
              <a:gd name="connsiteX4" fmla="*/ 1058996 w 7526283"/>
              <a:gd name="connsiteY4" fmla="*/ 4488703 h 4797723"/>
              <a:gd name="connsiteX5" fmla="*/ 1341288 w 7526283"/>
              <a:gd name="connsiteY5" fmla="*/ 4379410 h 4797723"/>
              <a:gd name="connsiteX6" fmla="*/ 1579557 w 7526283"/>
              <a:gd name="connsiteY6" fmla="*/ 4098229 h 4797723"/>
              <a:gd name="connsiteX7" fmla="*/ 1660021 w 7526283"/>
              <a:gd name="connsiteY7" fmla="*/ 4109333 h 4797723"/>
              <a:gd name="connsiteX8" fmla="*/ 1640138 w 7526283"/>
              <a:gd name="connsiteY8" fmla="*/ 4181888 h 4797723"/>
              <a:gd name="connsiteX9" fmla="*/ 1857276 w 7526283"/>
              <a:gd name="connsiteY9" fmla="*/ 4263720 h 4797723"/>
              <a:gd name="connsiteX10" fmla="*/ 2055747 w 7526283"/>
              <a:gd name="connsiteY10" fmla="*/ 4375591 h 4797723"/>
              <a:gd name="connsiteX11" fmla="*/ 2061279 w 7526283"/>
              <a:gd name="connsiteY11" fmla="*/ 4223535 h 4797723"/>
              <a:gd name="connsiteX12" fmla="*/ 2095040 w 7526283"/>
              <a:gd name="connsiteY12" fmla="*/ 4042819 h 4797723"/>
              <a:gd name="connsiteX13" fmla="*/ 2203527 w 7526283"/>
              <a:gd name="connsiteY13" fmla="*/ 3525522 h 4797723"/>
              <a:gd name="connsiteX14" fmla="*/ 3075029 w 7526283"/>
              <a:gd name="connsiteY14" fmla="*/ 4243395 h 4797723"/>
              <a:gd name="connsiteX15" fmla="*/ 3362859 w 7526283"/>
              <a:gd name="connsiteY15" fmla="*/ 4384687 h 4797723"/>
              <a:gd name="connsiteX16" fmla="*/ 3556794 w 7526283"/>
              <a:gd name="connsiteY16" fmla="*/ 4415868 h 4797723"/>
              <a:gd name="connsiteX17" fmla="*/ 3844608 w 7526283"/>
              <a:gd name="connsiteY17" fmla="*/ 4456308 h 4797723"/>
              <a:gd name="connsiteX18" fmla="*/ 4072214 w 7526283"/>
              <a:gd name="connsiteY18" fmla="*/ 4515190 h 4797723"/>
              <a:gd name="connsiteX19" fmla="*/ 4155652 w 7526283"/>
              <a:gd name="connsiteY19" fmla="*/ 4427347 h 4797723"/>
              <a:gd name="connsiteX20" fmla="*/ 4152915 w 7526283"/>
              <a:gd name="connsiteY20" fmla="*/ 4049368 h 4797723"/>
              <a:gd name="connsiteX21" fmla="*/ 4160024 w 7526283"/>
              <a:gd name="connsiteY21" fmla="*/ 3754996 h 4797723"/>
              <a:gd name="connsiteX22" fmla="*/ 4212683 w 7526283"/>
              <a:gd name="connsiteY22" fmla="*/ 3705604 h 4797723"/>
              <a:gd name="connsiteX23" fmla="*/ 4715546 w 7526283"/>
              <a:gd name="connsiteY23" fmla="*/ 4093340 h 4797723"/>
              <a:gd name="connsiteX24" fmla="*/ 4757706 w 7526283"/>
              <a:gd name="connsiteY24" fmla="*/ 4088581 h 4797723"/>
              <a:gd name="connsiteX25" fmla="*/ 5056752 w 7526283"/>
              <a:gd name="connsiteY25" fmla="*/ 4333873 h 4797723"/>
              <a:gd name="connsiteX26" fmla="*/ 5516628 w 7526283"/>
              <a:gd name="connsiteY26" fmla="*/ 4699537 h 4797723"/>
              <a:gd name="connsiteX27" fmla="*/ 5588723 w 7526283"/>
              <a:gd name="connsiteY27" fmla="*/ 4797723 h 4797723"/>
              <a:gd name="connsiteX28" fmla="*/ 5586181 w 7526283"/>
              <a:gd name="connsiteY28" fmla="*/ 4516511 h 4797723"/>
              <a:gd name="connsiteX29" fmla="*/ 5476194 w 7526283"/>
              <a:gd name="connsiteY29" fmla="*/ 4187526 h 4797723"/>
              <a:gd name="connsiteX30" fmla="*/ 5721849 w 7526283"/>
              <a:gd name="connsiteY30" fmla="*/ 4116632 h 4797723"/>
              <a:gd name="connsiteX31" fmla="*/ 6009582 w 7526283"/>
              <a:gd name="connsiteY31" fmla="*/ 4024376 h 4797723"/>
              <a:gd name="connsiteX32" fmla="*/ 6014684 w 7526283"/>
              <a:gd name="connsiteY32" fmla="*/ 3826972 h 4797723"/>
              <a:gd name="connsiteX33" fmla="*/ 6242159 w 7526283"/>
              <a:gd name="connsiteY33" fmla="*/ 3819767 h 4797723"/>
              <a:gd name="connsiteX34" fmla="*/ 6245028 w 7526283"/>
              <a:gd name="connsiteY34" fmla="*/ 3762797 h 4797723"/>
              <a:gd name="connsiteX35" fmla="*/ 6066584 w 7526283"/>
              <a:gd name="connsiteY35" fmla="*/ 3752305 h 4797723"/>
              <a:gd name="connsiteX36" fmla="*/ 6080969 w 7526283"/>
              <a:gd name="connsiteY36" fmla="*/ 3633473 h 4797723"/>
              <a:gd name="connsiteX37" fmla="*/ 6140180 w 7526283"/>
              <a:gd name="connsiteY37" fmla="*/ 3642132 h 4797723"/>
              <a:gd name="connsiteX38" fmla="*/ 6181092 w 7526283"/>
              <a:gd name="connsiteY38" fmla="*/ 3572997 h 4797723"/>
              <a:gd name="connsiteX39" fmla="*/ 6227951 w 7526283"/>
              <a:gd name="connsiteY39" fmla="*/ 3589663 h 4797723"/>
              <a:gd name="connsiteX40" fmla="*/ 6229639 w 7526283"/>
              <a:gd name="connsiteY40" fmla="*/ 3647248 h 4797723"/>
              <a:gd name="connsiteX41" fmla="*/ 6294943 w 7526283"/>
              <a:gd name="connsiteY41" fmla="*/ 3654586 h 4797723"/>
              <a:gd name="connsiteX42" fmla="*/ 6340770 w 7526283"/>
              <a:gd name="connsiteY42" fmla="*/ 3534834 h 4797723"/>
              <a:gd name="connsiteX43" fmla="*/ 6525165 w 7526283"/>
              <a:gd name="connsiteY43" fmla="*/ 3635120 h 4797723"/>
              <a:gd name="connsiteX44" fmla="*/ 6592728 w 7526283"/>
              <a:gd name="connsiteY44" fmla="*/ 3437990 h 4797723"/>
              <a:gd name="connsiteX45" fmla="*/ 6984705 w 7526283"/>
              <a:gd name="connsiteY45" fmla="*/ 3598517 h 4797723"/>
              <a:gd name="connsiteX46" fmla="*/ 7183898 w 7526283"/>
              <a:gd name="connsiteY46" fmla="*/ 3716423 h 4797723"/>
              <a:gd name="connsiteX47" fmla="*/ 7471196 w 7526283"/>
              <a:gd name="connsiteY47" fmla="*/ 3907073 h 4797723"/>
              <a:gd name="connsiteX48" fmla="*/ 7526283 w 7526283"/>
              <a:gd name="connsiteY48" fmla="*/ 3833630 h 4797723"/>
              <a:gd name="connsiteX49" fmla="*/ 6199820 w 7526283"/>
              <a:gd name="connsiteY49" fmla="*/ 2748192 h 4797723"/>
              <a:gd name="connsiteX50" fmla="*/ 4583523 w 7526283"/>
              <a:gd name="connsiteY50" fmla="*/ 1647038 h 4797723"/>
              <a:gd name="connsiteX51" fmla="*/ 3810095 w 7526283"/>
              <a:gd name="connsiteY51" fmla="*/ 1198184 h 4797723"/>
              <a:gd name="connsiteX52" fmla="*/ 3481330 w 7526283"/>
              <a:gd name="connsiteY52" fmla="*/ 753553 h 4797723"/>
              <a:gd name="connsiteX53" fmla="*/ 3006983 w 7526283"/>
              <a:gd name="connsiteY53" fmla="*/ 0 h 4797723"/>
              <a:gd name="connsiteX54" fmla="*/ 2481439 w 7526283"/>
              <a:gd name="connsiteY54" fmla="*/ 1178879 h 4797723"/>
              <a:gd name="connsiteX55" fmla="*/ 2196369 w 7526283"/>
              <a:gd name="connsiteY55" fmla="*/ 1192355 h 4797723"/>
              <a:gd name="connsiteX56" fmla="*/ 1855045 w 7526283"/>
              <a:gd name="connsiteY56" fmla="*/ 1248319 h 4797723"/>
              <a:gd name="connsiteX57" fmla="*/ 1342219 w 7526283"/>
              <a:gd name="connsiteY57" fmla="*/ 1302392 h 4797723"/>
              <a:gd name="connsiteX58" fmla="*/ 786083 w 7526283"/>
              <a:gd name="connsiteY58" fmla="*/ 1280720 h 4797723"/>
              <a:gd name="connsiteX59" fmla="*/ 609197 w 7526283"/>
              <a:gd name="connsiteY59" fmla="*/ 1533911 h 4797723"/>
              <a:gd name="connsiteX60" fmla="*/ 521549 w 7526283"/>
              <a:gd name="connsiteY60" fmla="*/ 1514528 h 4797723"/>
              <a:gd name="connsiteX61" fmla="*/ 469535 w 7526283"/>
              <a:gd name="connsiteY61" fmla="*/ 1629081 h 4797723"/>
              <a:gd name="connsiteX62" fmla="*/ 67689 w 7526283"/>
              <a:gd name="connsiteY62" fmla="*/ 1410897 h 4797723"/>
              <a:gd name="connsiteX63" fmla="*/ 80874 w 7526283"/>
              <a:gd name="connsiteY63" fmla="*/ 1659072 h 4797723"/>
              <a:gd name="connsiteX64" fmla="*/ 0 w 7526283"/>
              <a:gd name="connsiteY64" fmla="*/ 1756218 h 4797723"/>
              <a:gd name="connsiteX65" fmla="*/ 6684 w 7526283"/>
              <a:gd name="connsiteY65" fmla="*/ 1966340 h 4797723"/>
              <a:gd name="connsiteX66" fmla="*/ 88013 w 7526283"/>
              <a:gd name="connsiteY66" fmla="*/ 1962634 h 4797723"/>
              <a:gd name="connsiteX67" fmla="*/ 321268 w 7526283"/>
              <a:gd name="connsiteY67" fmla="*/ 2023628 h 4797723"/>
              <a:gd name="connsiteX68" fmla="*/ 538922 w 7526283"/>
              <a:gd name="connsiteY68" fmla="*/ 2162680 h 4797723"/>
              <a:gd name="connsiteX69" fmla="*/ 478871 w 7526283"/>
              <a:gd name="connsiteY69" fmla="*/ 2312706 h 4797723"/>
              <a:gd name="connsiteX70" fmla="*/ 706270 w 7526283"/>
              <a:gd name="connsiteY70" fmla="*/ 2585803 h 4797723"/>
              <a:gd name="connsiteX0" fmla="*/ 706270 w 7526283"/>
              <a:gd name="connsiteY0" fmla="*/ 2585803 h 4797723"/>
              <a:gd name="connsiteX1" fmla="*/ 558688 w 7526283"/>
              <a:gd name="connsiteY1" fmla="*/ 2908356 h 4797723"/>
              <a:gd name="connsiteX2" fmla="*/ 1538411 w 7526283"/>
              <a:gd name="connsiteY2" fmla="*/ 3333143 h 4797723"/>
              <a:gd name="connsiteX3" fmla="*/ 1332155 w 7526283"/>
              <a:gd name="connsiteY3" fmla="*/ 3829418 h 4797723"/>
              <a:gd name="connsiteX4" fmla="*/ 1058996 w 7526283"/>
              <a:gd name="connsiteY4" fmla="*/ 4488703 h 4797723"/>
              <a:gd name="connsiteX5" fmla="*/ 1341288 w 7526283"/>
              <a:gd name="connsiteY5" fmla="*/ 4379410 h 4797723"/>
              <a:gd name="connsiteX6" fmla="*/ 1579557 w 7526283"/>
              <a:gd name="connsiteY6" fmla="*/ 4098229 h 4797723"/>
              <a:gd name="connsiteX7" fmla="*/ 1660021 w 7526283"/>
              <a:gd name="connsiteY7" fmla="*/ 4109333 h 4797723"/>
              <a:gd name="connsiteX8" fmla="*/ 1640138 w 7526283"/>
              <a:gd name="connsiteY8" fmla="*/ 4181888 h 4797723"/>
              <a:gd name="connsiteX9" fmla="*/ 1857276 w 7526283"/>
              <a:gd name="connsiteY9" fmla="*/ 4263720 h 4797723"/>
              <a:gd name="connsiteX10" fmla="*/ 2055747 w 7526283"/>
              <a:gd name="connsiteY10" fmla="*/ 4375591 h 4797723"/>
              <a:gd name="connsiteX11" fmla="*/ 2061279 w 7526283"/>
              <a:gd name="connsiteY11" fmla="*/ 4223535 h 4797723"/>
              <a:gd name="connsiteX12" fmla="*/ 2095040 w 7526283"/>
              <a:gd name="connsiteY12" fmla="*/ 4042819 h 4797723"/>
              <a:gd name="connsiteX13" fmla="*/ 2203527 w 7526283"/>
              <a:gd name="connsiteY13" fmla="*/ 3525522 h 4797723"/>
              <a:gd name="connsiteX14" fmla="*/ 3075029 w 7526283"/>
              <a:gd name="connsiteY14" fmla="*/ 4243395 h 4797723"/>
              <a:gd name="connsiteX15" fmla="*/ 3362859 w 7526283"/>
              <a:gd name="connsiteY15" fmla="*/ 4384687 h 4797723"/>
              <a:gd name="connsiteX16" fmla="*/ 3556794 w 7526283"/>
              <a:gd name="connsiteY16" fmla="*/ 4415868 h 4797723"/>
              <a:gd name="connsiteX17" fmla="*/ 3844608 w 7526283"/>
              <a:gd name="connsiteY17" fmla="*/ 4456308 h 4797723"/>
              <a:gd name="connsiteX18" fmla="*/ 4072214 w 7526283"/>
              <a:gd name="connsiteY18" fmla="*/ 4515190 h 4797723"/>
              <a:gd name="connsiteX19" fmla="*/ 4155652 w 7526283"/>
              <a:gd name="connsiteY19" fmla="*/ 4427347 h 4797723"/>
              <a:gd name="connsiteX20" fmla="*/ 4152915 w 7526283"/>
              <a:gd name="connsiteY20" fmla="*/ 4049368 h 4797723"/>
              <a:gd name="connsiteX21" fmla="*/ 4160024 w 7526283"/>
              <a:gd name="connsiteY21" fmla="*/ 3754996 h 4797723"/>
              <a:gd name="connsiteX22" fmla="*/ 4212683 w 7526283"/>
              <a:gd name="connsiteY22" fmla="*/ 3705604 h 4797723"/>
              <a:gd name="connsiteX23" fmla="*/ 4715546 w 7526283"/>
              <a:gd name="connsiteY23" fmla="*/ 4093340 h 4797723"/>
              <a:gd name="connsiteX24" fmla="*/ 4757706 w 7526283"/>
              <a:gd name="connsiteY24" fmla="*/ 4088581 h 4797723"/>
              <a:gd name="connsiteX25" fmla="*/ 5056752 w 7526283"/>
              <a:gd name="connsiteY25" fmla="*/ 4333873 h 4797723"/>
              <a:gd name="connsiteX26" fmla="*/ 5516628 w 7526283"/>
              <a:gd name="connsiteY26" fmla="*/ 4699537 h 4797723"/>
              <a:gd name="connsiteX27" fmla="*/ 5588723 w 7526283"/>
              <a:gd name="connsiteY27" fmla="*/ 4797723 h 4797723"/>
              <a:gd name="connsiteX28" fmla="*/ 5586181 w 7526283"/>
              <a:gd name="connsiteY28" fmla="*/ 4516511 h 4797723"/>
              <a:gd name="connsiteX29" fmla="*/ 5476194 w 7526283"/>
              <a:gd name="connsiteY29" fmla="*/ 4187526 h 4797723"/>
              <a:gd name="connsiteX30" fmla="*/ 5721849 w 7526283"/>
              <a:gd name="connsiteY30" fmla="*/ 4116632 h 4797723"/>
              <a:gd name="connsiteX31" fmla="*/ 6009582 w 7526283"/>
              <a:gd name="connsiteY31" fmla="*/ 4024376 h 4797723"/>
              <a:gd name="connsiteX32" fmla="*/ 6014684 w 7526283"/>
              <a:gd name="connsiteY32" fmla="*/ 3826972 h 4797723"/>
              <a:gd name="connsiteX33" fmla="*/ 6242159 w 7526283"/>
              <a:gd name="connsiteY33" fmla="*/ 3819767 h 4797723"/>
              <a:gd name="connsiteX34" fmla="*/ 6245028 w 7526283"/>
              <a:gd name="connsiteY34" fmla="*/ 3762797 h 4797723"/>
              <a:gd name="connsiteX35" fmla="*/ 6066584 w 7526283"/>
              <a:gd name="connsiteY35" fmla="*/ 3752305 h 4797723"/>
              <a:gd name="connsiteX36" fmla="*/ 6080969 w 7526283"/>
              <a:gd name="connsiteY36" fmla="*/ 3633473 h 4797723"/>
              <a:gd name="connsiteX37" fmla="*/ 6140180 w 7526283"/>
              <a:gd name="connsiteY37" fmla="*/ 3642132 h 4797723"/>
              <a:gd name="connsiteX38" fmla="*/ 6181092 w 7526283"/>
              <a:gd name="connsiteY38" fmla="*/ 3572997 h 4797723"/>
              <a:gd name="connsiteX39" fmla="*/ 6227951 w 7526283"/>
              <a:gd name="connsiteY39" fmla="*/ 3589663 h 4797723"/>
              <a:gd name="connsiteX40" fmla="*/ 6229639 w 7526283"/>
              <a:gd name="connsiteY40" fmla="*/ 3647248 h 4797723"/>
              <a:gd name="connsiteX41" fmla="*/ 6294943 w 7526283"/>
              <a:gd name="connsiteY41" fmla="*/ 3654586 h 4797723"/>
              <a:gd name="connsiteX42" fmla="*/ 6340770 w 7526283"/>
              <a:gd name="connsiteY42" fmla="*/ 3534834 h 4797723"/>
              <a:gd name="connsiteX43" fmla="*/ 6525165 w 7526283"/>
              <a:gd name="connsiteY43" fmla="*/ 3635120 h 4797723"/>
              <a:gd name="connsiteX44" fmla="*/ 6592728 w 7526283"/>
              <a:gd name="connsiteY44" fmla="*/ 3437990 h 4797723"/>
              <a:gd name="connsiteX45" fmla="*/ 6984705 w 7526283"/>
              <a:gd name="connsiteY45" fmla="*/ 3598517 h 4797723"/>
              <a:gd name="connsiteX46" fmla="*/ 7183898 w 7526283"/>
              <a:gd name="connsiteY46" fmla="*/ 3716423 h 4797723"/>
              <a:gd name="connsiteX47" fmla="*/ 7471196 w 7526283"/>
              <a:gd name="connsiteY47" fmla="*/ 3907073 h 4797723"/>
              <a:gd name="connsiteX48" fmla="*/ 7526283 w 7526283"/>
              <a:gd name="connsiteY48" fmla="*/ 3833630 h 4797723"/>
              <a:gd name="connsiteX49" fmla="*/ 6199820 w 7526283"/>
              <a:gd name="connsiteY49" fmla="*/ 2748192 h 4797723"/>
              <a:gd name="connsiteX50" fmla="*/ 4583523 w 7526283"/>
              <a:gd name="connsiteY50" fmla="*/ 1647038 h 4797723"/>
              <a:gd name="connsiteX51" fmla="*/ 3810095 w 7526283"/>
              <a:gd name="connsiteY51" fmla="*/ 1198184 h 4797723"/>
              <a:gd name="connsiteX52" fmla="*/ 3481330 w 7526283"/>
              <a:gd name="connsiteY52" fmla="*/ 753553 h 4797723"/>
              <a:gd name="connsiteX53" fmla="*/ 3006983 w 7526283"/>
              <a:gd name="connsiteY53" fmla="*/ 0 h 4797723"/>
              <a:gd name="connsiteX54" fmla="*/ 2481439 w 7526283"/>
              <a:gd name="connsiteY54" fmla="*/ 1178879 h 4797723"/>
              <a:gd name="connsiteX55" fmla="*/ 2196369 w 7526283"/>
              <a:gd name="connsiteY55" fmla="*/ 1192355 h 4797723"/>
              <a:gd name="connsiteX56" fmla="*/ 1855045 w 7526283"/>
              <a:gd name="connsiteY56" fmla="*/ 1248319 h 4797723"/>
              <a:gd name="connsiteX57" fmla="*/ 1342219 w 7526283"/>
              <a:gd name="connsiteY57" fmla="*/ 1302392 h 4797723"/>
              <a:gd name="connsiteX58" fmla="*/ 786083 w 7526283"/>
              <a:gd name="connsiteY58" fmla="*/ 1280720 h 4797723"/>
              <a:gd name="connsiteX59" fmla="*/ 609197 w 7526283"/>
              <a:gd name="connsiteY59" fmla="*/ 1533911 h 4797723"/>
              <a:gd name="connsiteX60" fmla="*/ 521549 w 7526283"/>
              <a:gd name="connsiteY60" fmla="*/ 1514528 h 4797723"/>
              <a:gd name="connsiteX61" fmla="*/ 469535 w 7526283"/>
              <a:gd name="connsiteY61" fmla="*/ 1629081 h 4797723"/>
              <a:gd name="connsiteX62" fmla="*/ 67689 w 7526283"/>
              <a:gd name="connsiteY62" fmla="*/ 1410897 h 4797723"/>
              <a:gd name="connsiteX63" fmla="*/ 80874 w 7526283"/>
              <a:gd name="connsiteY63" fmla="*/ 1659072 h 4797723"/>
              <a:gd name="connsiteX64" fmla="*/ 0 w 7526283"/>
              <a:gd name="connsiteY64" fmla="*/ 1756218 h 4797723"/>
              <a:gd name="connsiteX65" fmla="*/ 6684 w 7526283"/>
              <a:gd name="connsiteY65" fmla="*/ 1966340 h 4797723"/>
              <a:gd name="connsiteX66" fmla="*/ 88013 w 7526283"/>
              <a:gd name="connsiteY66" fmla="*/ 1962634 h 4797723"/>
              <a:gd name="connsiteX67" fmla="*/ 321268 w 7526283"/>
              <a:gd name="connsiteY67" fmla="*/ 2023628 h 4797723"/>
              <a:gd name="connsiteX68" fmla="*/ 538922 w 7526283"/>
              <a:gd name="connsiteY68" fmla="*/ 2162680 h 4797723"/>
              <a:gd name="connsiteX69" fmla="*/ 478871 w 7526283"/>
              <a:gd name="connsiteY69" fmla="*/ 2312706 h 4797723"/>
              <a:gd name="connsiteX70" fmla="*/ 706270 w 7526283"/>
              <a:gd name="connsiteY70" fmla="*/ 2585803 h 4797723"/>
              <a:gd name="connsiteX0" fmla="*/ 706270 w 7526283"/>
              <a:gd name="connsiteY0" fmla="*/ 2585803 h 4797723"/>
              <a:gd name="connsiteX1" fmla="*/ 558688 w 7526283"/>
              <a:gd name="connsiteY1" fmla="*/ 2908356 h 4797723"/>
              <a:gd name="connsiteX2" fmla="*/ 1538411 w 7526283"/>
              <a:gd name="connsiteY2" fmla="*/ 3333143 h 4797723"/>
              <a:gd name="connsiteX3" fmla="*/ 1332155 w 7526283"/>
              <a:gd name="connsiteY3" fmla="*/ 3829418 h 4797723"/>
              <a:gd name="connsiteX4" fmla="*/ 1058996 w 7526283"/>
              <a:gd name="connsiteY4" fmla="*/ 4488703 h 4797723"/>
              <a:gd name="connsiteX5" fmla="*/ 1341288 w 7526283"/>
              <a:gd name="connsiteY5" fmla="*/ 4379410 h 4797723"/>
              <a:gd name="connsiteX6" fmla="*/ 1579557 w 7526283"/>
              <a:gd name="connsiteY6" fmla="*/ 4098229 h 4797723"/>
              <a:gd name="connsiteX7" fmla="*/ 1660021 w 7526283"/>
              <a:gd name="connsiteY7" fmla="*/ 4109333 h 4797723"/>
              <a:gd name="connsiteX8" fmla="*/ 1640138 w 7526283"/>
              <a:gd name="connsiteY8" fmla="*/ 4181888 h 4797723"/>
              <a:gd name="connsiteX9" fmla="*/ 1857276 w 7526283"/>
              <a:gd name="connsiteY9" fmla="*/ 4263720 h 4797723"/>
              <a:gd name="connsiteX10" fmla="*/ 2055747 w 7526283"/>
              <a:gd name="connsiteY10" fmla="*/ 4375591 h 4797723"/>
              <a:gd name="connsiteX11" fmla="*/ 2061279 w 7526283"/>
              <a:gd name="connsiteY11" fmla="*/ 4223535 h 4797723"/>
              <a:gd name="connsiteX12" fmla="*/ 2095040 w 7526283"/>
              <a:gd name="connsiteY12" fmla="*/ 4042819 h 4797723"/>
              <a:gd name="connsiteX13" fmla="*/ 2203527 w 7526283"/>
              <a:gd name="connsiteY13" fmla="*/ 3525522 h 4797723"/>
              <a:gd name="connsiteX14" fmla="*/ 3075029 w 7526283"/>
              <a:gd name="connsiteY14" fmla="*/ 4243395 h 4797723"/>
              <a:gd name="connsiteX15" fmla="*/ 3362859 w 7526283"/>
              <a:gd name="connsiteY15" fmla="*/ 4384687 h 4797723"/>
              <a:gd name="connsiteX16" fmla="*/ 3556794 w 7526283"/>
              <a:gd name="connsiteY16" fmla="*/ 4415868 h 4797723"/>
              <a:gd name="connsiteX17" fmla="*/ 3844608 w 7526283"/>
              <a:gd name="connsiteY17" fmla="*/ 4456308 h 4797723"/>
              <a:gd name="connsiteX18" fmla="*/ 4072214 w 7526283"/>
              <a:gd name="connsiteY18" fmla="*/ 4515190 h 4797723"/>
              <a:gd name="connsiteX19" fmla="*/ 4155652 w 7526283"/>
              <a:gd name="connsiteY19" fmla="*/ 4427347 h 4797723"/>
              <a:gd name="connsiteX20" fmla="*/ 4152915 w 7526283"/>
              <a:gd name="connsiteY20" fmla="*/ 4049368 h 4797723"/>
              <a:gd name="connsiteX21" fmla="*/ 4160024 w 7526283"/>
              <a:gd name="connsiteY21" fmla="*/ 3754996 h 4797723"/>
              <a:gd name="connsiteX22" fmla="*/ 4212683 w 7526283"/>
              <a:gd name="connsiteY22" fmla="*/ 3705604 h 4797723"/>
              <a:gd name="connsiteX23" fmla="*/ 4715546 w 7526283"/>
              <a:gd name="connsiteY23" fmla="*/ 4093340 h 4797723"/>
              <a:gd name="connsiteX24" fmla="*/ 4757706 w 7526283"/>
              <a:gd name="connsiteY24" fmla="*/ 4088581 h 4797723"/>
              <a:gd name="connsiteX25" fmla="*/ 5056752 w 7526283"/>
              <a:gd name="connsiteY25" fmla="*/ 4333873 h 4797723"/>
              <a:gd name="connsiteX26" fmla="*/ 5516628 w 7526283"/>
              <a:gd name="connsiteY26" fmla="*/ 4699537 h 4797723"/>
              <a:gd name="connsiteX27" fmla="*/ 5588723 w 7526283"/>
              <a:gd name="connsiteY27" fmla="*/ 4797723 h 4797723"/>
              <a:gd name="connsiteX28" fmla="*/ 5586181 w 7526283"/>
              <a:gd name="connsiteY28" fmla="*/ 4516511 h 4797723"/>
              <a:gd name="connsiteX29" fmla="*/ 5476194 w 7526283"/>
              <a:gd name="connsiteY29" fmla="*/ 4187526 h 4797723"/>
              <a:gd name="connsiteX30" fmla="*/ 5721849 w 7526283"/>
              <a:gd name="connsiteY30" fmla="*/ 4116632 h 4797723"/>
              <a:gd name="connsiteX31" fmla="*/ 6009582 w 7526283"/>
              <a:gd name="connsiteY31" fmla="*/ 4024376 h 4797723"/>
              <a:gd name="connsiteX32" fmla="*/ 6014684 w 7526283"/>
              <a:gd name="connsiteY32" fmla="*/ 3826972 h 4797723"/>
              <a:gd name="connsiteX33" fmla="*/ 6242159 w 7526283"/>
              <a:gd name="connsiteY33" fmla="*/ 3819767 h 4797723"/>
              <a:gd name="connsiteX34" fmla="*/ 6245028 w 7526283"/>
              <a:gd name="connsiteY34" fmla="*/ 3762797 h 4797723"/>
              <a:gd name="connsiteX35" fmla="*/ 6066584 w 7526283"/>
              <a:gd name="connsiteY35" fmla="*/ 3752305 h 4797723"/>
              <a:gd name="connsiteX36" fmla="*/ 6080969 w 7526283"/>
              <a:gd name="connsiteY36" fmla="*/ 3633473 h 4797723"/>
              <a:gd name="connsiteX37" fmla="*/ 6140180 w 7526283"/>
              <a:gd name="connsiteY37" fmla="*/ 3642132 h 4797723"/>
              <a:gd name="connsiteX38" fmla="*/ 6181092 w 7526283"/>
              <a:gd name="connsiteY38" fmla="*/ 3572997 h 4797723"/>
              <a:gd name="connsiteX39" fmla="*/ 6227951 w 7526283"/>
              <a:gd name="connsiteY39" fmla="*/ 3589663 h 4797723"/>
              <a:gd name="connsiteX40" fmla="*/ 6229639 w 7526283"/>
              <a:gd name="connsiteY40" fmla="*/ 3647248 h 4797723"/>
              <a:gd name="connsiteX41" fmla="*/ 6294943 w 7526283"/>
              <a:gd name="connsiteY41" fmla="*/ 3654586 h 4797723"/>
              <a:gd name="connsiteX42" fmla="*/ 6340770 w 7526283"/>
              <a:gd name="connsiteY42" fmla="*/ 3534834 h 4797723"/>
              <a:gd name="connsiteX43" fmla="*/ 6525165 w 7526283"/>
              <a:gd name="connsiteY43" fmla="*/ 3635120 h 4797723"/>
              <a:gd name="connsiteX44" fmla="*/ 6592728 w 7526283"/>
              <a:gd name="connsiteY44" fmla="*/ 3437990 h 4797723"/>
              <a:gd name="connsiteX45" fmla="*/ 6984705 w 7526283"/>
              <a:gd name="connsiteY45" fmla="*/ 3598517 h 4797723"/>
              <a:gd name="connsiteX46" fmla="*/ 7183898 w 7526283"/>
              <a:gd name="connsiteY46" fmla="*/ 3716423 h 4797723"/>
              <a:gd name="connsiteX47" fmla="*/ 7471196 w 7526283"/>
              <a:gd name="connsiteY47" fmla="*/ 3907073 h 4797723"/>
              <a:gd name="connsiteX48" fmla="*/ 7526283 w 7526283"/>
              <a:gd name="connsiteY48" fmla="*/ 3833630 h 4797723"/>
              <a:gd name="connsiteX49" fmla="*/ 6199820 w 7526283"/>
              <a:gd name="connsiteY49" fmla="*/ 2748192 h 4797723"/>
              <a:gd name="connsiteX50" fmla="*/ 4583523 w 7526283"/>
              <a:gd name="connsiteY50" fmla="*/ 1647038 h 4797723"/>
              <a:gd name="connsiteX51" fmla="*/ 3810095 w 7526283"/>
              <a:gd name="connsiteY51" fmla="*/ 1198184 h 4797723"/>
              <a:gd name="connsiteX52" fmla="*/ 3481330 w 7526283"/>
              <a:gd name="connsiteY52" fmla="*/ 753553 h 4797723"/>
              <a:gd name="connsiteX53" fmla="*/ 3006983 w 7526283"/>
              <a:gd name="connsiteY53" fmla="*/ 0 h 4797723"/>
              <a:gd name="connsiteX54" fmla="*/ 2481439 w 7526283"/>
              <a:gd name="connsiteY54" fmla="*/ 1178879 h 4797723"/>
              <a:gd name="connsiteX55" fmla="*/ 2196369 w 7526283"/>
              <a:gd name="connsiteY55" fmla="*/ 1192355 h 4797723"/>
              <a:gd name="connsiteX56" fmla="*/ 1855045 w 7526283"/>
              <a:gd name="connsiteY56" fmla="*/ 1248319 h 4797723"/>
              <a:gd name="connsiteX57" fmla="*/ 1342219 w 7526283"/>
              <a:gd name="connsiteY57" fmla="*/ 1302392 h 4797723"/>
              <a:gd name="connsiteX58" fmla="*/ 786083 w 7526283"/>
              <a:gd name="connsiteY58" fmla="*/ 1280720 h 4797723"/>
              <a:gd name="connsiteX59" fmla="*/ 609197 w 7526283"/>
              <a:gd name="connsiteY59" fmla="*/ 1533911 h 4797723"/>
              <a:gd name="connsiteX60" fmla="*/ 521549 w 7526283"/>
              <a:gd name="connsiteY60" fmla="*/ 1514528 h 4797723"/>
              <a:gd name="connsiteX61" fmla="*/ 469535 w 7526283"/>
              <a:gd name="connsiteY61" fmla="*/ 1629081 h 4797723"/>
              <a:gd name="connsiteX62" fmla="*/ 67689 w 7526283"/>
              <a:gd name="connsiteY62" fmla="*/ 1410897 h 4797723"/>
              <a:gd name="connsiteX63" fmla="*/ 80874 w 7526283"/>
              <a:gd name="connsiteY63" fmla="*/ 1659072 h 4797723"/>
              <a:gd name="connsiteX64" fmla="*/ 0 w 7526283"/>
              <a:gd name="connsiteY64" fmla="*/ 1756218 h 4797723"/>
              <a:gd name="connsiteX65" fmla="*/ 6684 w 7526283"/>
              <a:gd name="connsiteY65" fmla="*/ 1966340 h 4797723"/>
              <a:gd name="connsiteX66" fmla="*/ 88013 w 7526283"/>
              <a:gd name="connsiteY66" fmla="*/ 1962634 h 4797723"/>
              <a:gd name="connsiteX67" fmla="*/ 321268 w 7526283"/>
              <a:gd name="connsiteY67" fmla="*/ 2023628 h 4797723"/>
              <a:gd name="connsiteX68" fmla="*/ 538922 w 7526283"/>
              <a:gd name="connsiteY68" fmla="*/ 2162680 h 4797723"/>
              <a:gd name="connsiteX69" fmla="*/ 478871 w 7526283"/>
              <a:gd name="connsiteY69" fmla="*/ 2312706 h 4797723"/>
              <a:gd name="connsiteX70" fmla="*/ 706270 w 7526283"/>
              <a:gd name="connsiteY70" fmla="*/ 2585803 h 4797723"/>
              <a:gd name="connsiteX0" fmla="*/ 706270 w 7526283"/>
              <a:gd name="connsiteY0" fmla="*/ 2585803 h 4797723"/>
              <a:gd name="connsiteX1" fmla="*/ 558688 w 7526283"/>
              <a:gd name="connsiteY1" fmla="*/ 2908356 h 4797723"/>
              <a:gd name="connsiteX2" fmla="*/ 1538411 w 7526283"/>
              <a:gd name="connsiteY2" fmla="*/ 3333143 h 4797723"/>
              <a:gd name="connsiteX3" fmla="*/ 1332155 w 7526283"/>
              <a:gd name="connsiteY3" fmla="*/ 3829418 h 4797723"/>
              <a:gd name="connsiteX4" fmla="*/ 1058996 w 7526283"/>
              <a:gd name="connsiteY4" fmla="*/ 4488703 h 4797723"/>
              <a:gd name="connsiteX5" fmla="*/ 1341288 w 7526283"/>
              <a:gd name="connsiteY5" fmla="*/ 4379410 h 4797723"/>
              <a:gd name="connsiteX6" fmla="*/ 1579557 w 7526283"/>
              <a:gd name="connsiteY6" fmla="*/ 4098229 h 4797723"/>
              <a:gd name="connsiteX7" fmla="*/ 1660021 w 7526283"/>
              <a:gd name="connsiteY7" fmla="*/ 4109333 h 4797723"/>
              <a:gd name="connsiteX8" fmla="*/ 1640138 w 7526283"/>
              <a:gd name="connsiteY8" fmla="*/ 4181888 h 4797723"/>
              <a:gd name="connsiteX9" fmla="*/ 1857276 w 7526283"/>
              <a:gd name="connsiteY9" fmla="*/ 4263720 h 4797723"/>
              <a:gd name="connsiteX10" fmla="*/ 2055747 w 7526283"/>
              <a:gd name="connsiteY10" fmla="*/ 4375591 h 4797723"/>
              <a:gd name="connsiteX11" fmla="*/ 2061279 w 7526283"/>
              <a:gd name="connsiteY11" fmla="*/ 4223535 h 4797723"/>
              <a:gd name="connsiteX12" fmla="*/ 2095040 w 7526283"/>
              <a:gd name="connsiteY12" fmla="*/ 4042819 h 4797723"/>
              <a:gd name="connsiteX13" fmla="*/ 2203527 w 7526283"/>
              <a:gd name="connsiteY13" fmla="*/ 3525522 h 4797723"/>
              <a:gd name="connsiteX14" fmla="*/ 3075029 w 7526283"/>
              <a:gd name="connsiteY14" fmla="*/ 4243395 h 4797723"/>
              <a:gd name="connsiteX15" fmla="*/ 3362859 w 7526283"/>
              <a:gd name="connsiteY15" fmla="*/ 4384687 h 4797723"/>
              <a:gd name="connsiteX16" fmla="*/ 3556794 w 7526283"/>
              <a:gd name="connsiteY16" fmla="*/ 4415868 h 4797723"/>
              <a:gd name="connsiteX17" fmla="*/ 3844608 w 7526283"/>
              <a:gd name="connsiteY17" fmla="*/ 4456308 h 4797723"/>
              <a:gd name="connsiteX18" fmla="*/ 4072214 w 7526283"/>
              <a:gd name="connsiteY18" fmla="*/ 4515190 h 4797723"/>
              <a:gd name="connsiteX19" fmla="*/ 4155652 w 7526283"/>
              <a:gd name="connsiteY19" fmla="*/ 4427347 h 4797723"/>
              <a:gd name="connsiteX20" fmla="*/ 4152915 w 7526283"/>
              <a:gd name="connsiteY20" fmla="*/ 4049368 h 4797723"/>
              <a:gd name="connsiteX21" fmla="*/ 4160024 w 7526283"/>
              <a:gd name="connsiteY21" fmla="*/ 3754996 h 4797723"/>
              <a:gd name="connsiteX22" fmla="*/ 4212683 w 7526283"/>
              <a:gd name="connsiteY22" fmla="*/ 3705604 h 4797723"/>
              <a:gd name="connsiteX23" fmla="*/ 4715546 w 7526283"/>
              <a:gd name="connsiteY23" fmla="*/ 4093340 h 4797723"/>
              <a:gd name="connsiteX24" fmla="*/ 4757706 w 7526283"/>
              <a:gd name="connsiteY24" fmla="*/ 4088581 h 4797723"/>
              <a:gd name="connsiteX25" fmla="*/ 5056752 w 7526283"/>
              <a:gd name="connsiteY25" fmla="*/ 4333873 h 4797723"/>
              <a:gd name="connsiteX26" fmla="*/ 5516628 w 7526283"/>
              <a:gd name="connsiteY26" fmla="*/ 4699537 h 4797723"/>
              <a:gd name="connsiteX27" fmla="*/ 5588723 w 7526283"/>
              <a:gd name="connsiteY27" fmla="*/ 4797723 h 4797723"/>
              <a:gd name="connsiteX28" fmla="*/ 5586181 w 7526283"/>
              <a:gd name="connsiteY28" fmla="*/ 4516511 h 4797723"/>
              <a:gd name="connsiteX29" fmla="*/ 5476194 w 7526283"/>
              <a:gd name="connsiteY29" fmla="*/ 4187526 h 4797723"/>
              <a:gd name="connsiteX30" fmla="*/ 5721849 w 7526283"/>
              <a:gd name="connsiteY30" fmla="*/ 4116632 h 4797723"/>
              <a:gd name="connsiteX31" fmla="*/ 6009582 w 7526283"/>
              <a:gd name="connsiteY31" fmla="*/ 4024376 h 4797723"/>
              <a:gd name="connsiteX32" fmla="*/ 6014684 w 7526283"/>
              <a:gd name="connsiteY32" fmla="*/ 3826972 h 4797723"/>
              <a:gd name="connsiteX33" fmla="*/ 6242159 w 7526283"/>
              <a:gd name="connsiteY33" fmla="*/ 3819767 h 4797723"/>
              <a:gd name="connsiteX34" fmla="*/ 6245028 w 7526283"/>
              <a:gd name="connsiteY34" fmla="*/ 3762797 h 4797723"/>
              <a:gd name="connsiteX35" fmla="*/ 6066584 w 7526283"/>
              <a:gd name="connsiteY35" fmla="*/ 3752305 h 4797723"/>
              <a:gd name="connsiteX36" fmla="*/ 6080969 w 7526283"/>
              <a:gd name="connsiteY36" fmla="*/ 3633473 h 4797723"/>
              <a:gd name="connsiteX37" fmla="*/ 6140180 w 7526283"/>
              <a:gd name="connsiteY37" fmla="*/ 3642132 h 4797723"/>
              <a:gd name="connsiteX38" fmla="*/ 6181092 w 7526283"/>
              <a:gd name="connsiteY38" fmla="*/ 3572997 h 4797723"/>
              <a:gd name="connsiteX39" fmla="*/ 6227951 w 7526283"/>
              <a:gd name="connsiteY39" fmla="*/ 3589663 h 4797723"/>
              <a:gd name="connsiteX40" fmla="*/ 6229639 w 7526283"/>
              <a:gd name="connsiteY40" fmla="*/ 3647248 h 4797723"/>
              <a:gd name="connsiteX41" fmla="*/ 6294943 w 7526283"/>
              <a:gd name="connsiteY41" fmla="*/ 3654586 h 4797723"/>
              <a:gd name="connsiteX42" fmla="*/ 6340770 w 7526283"/>
              <a:gd name="connsiteY42" fmla="*/ 3534834 h 4797723"/>
              <a:gd name="connsiteX43" fmla="*/ 6525165 w 7526283"/>
              <a:gd name="connsiteY43" fmla="*/ 3635120 h 4797723"/>
              <a:gd name="connsiteX44" fmla="*/ 6592728 w 7526283"/>
              <a:gd name="connsiteY44" fmla="*/ 3437990 h 4797723"/>
              <a:gd name="connsiteX45" fmla="*/ 6984705 w 7526283"/>
              <a:gd name="connsiteY45" fmla="*/ 3598517 h 4797723"/>
              <a:gd name="connsiteX46" fmla="*/ 7183898 w 7526283"/>
              <a:gd name="connsiteY46" fmla="*/ 3716423 h 4797723"/>
              <a:gd name="connsiteX47" fmla="*/ 7471196 w 7526283"/>
              <a:gd name="connsiteY47" fmla="*/ 3907073 h 4797723"/>
              <a:gd name="connsiteX48" fmla="*/ 7526283 w 7526283"/>
              <a:gd name="connsiteY48" fmla="*/ 3833630 h 4797723"/>
              <a:gd name="connsiteX49" fmla="*/ 6199820 w 7526283"/>
              <a:gd name="connsiteY49" fmla="*/ 2748192 h 4797723"/>
              <a:gd name="connsiteX50" fmla="*/ 4583523 w 7526283"/>
              <a:gd name="connsiteY50" fmla="*/ 1647038 h 4797723"/>
              <a:gd name="connsiteX51" fmla="*/ 3810095 w 7526283"/>
              <a:gd name="connsiteY51" fmla="*/ 1198184 h 4797723"/>
              <a:gd name="connsiteX52" fmla="*/ 3481330 w 7526283"/>
              <a:gd name="connsiteY52" fmla="*/ 753553 h 4797723"/>
              <a:gd name="connsiteX53" fmla="*/ 3006983 w 7526283"/>
              <a:gd name="connsiteY53" fmla="*/ 0 h 4797723"/>
              <a:gd name="connsiteX54" fmla="*/ 2481439 w 7526283"/>
              <a:gd name="connsiteY54" fmla="*/ 1178879 h 4797723"/>
              <a:gd name="connsiteX55" fmla="*/ 2196369 w 7526283"/>
              <a:gd name="connsiteY55" fmla="*/ 1192355 h 4797723"/>
              <a:gd name="connsiteX56" fmla="*/ 1855045 w 7526283"/>
              <a:gd name="connsiteY56" fmla="*/ 1248319 h 4797723"/>
              <a:gd name="connsiteX57" fmla="*/ 1342219 w 7526283"/>
              <a:gd name="connsiteY57" fmla="*/ 1302392 h 4797723"/>
              <a:gd name="connsiteX58" fmla="*/ 803120 w 7526283"/>
              <a:gd name="connsiteY58" fmla="*/ 1275039 h 4797723"/>
              <a:gd name="connsiteX59" fmla="*/ 609197 w 7526283"/>
              <a:gd name="connsiteY59" fmla="*/ 1533911 h 4797723"/>
              <a:gd name="connsiteX60" fmla="*/ 521549 w 7526283"/>
              <a:gd name="connsiteY60" fmla="*/ 1514528 h 4797723"/>
              <a:gd name="connsiteX61" fmla="*/ 469535 w 7526283"/>
              <a:gd name="connsiteY61" fmla="*/ 1629081 h 4797723"/>
              <a:gd name="connsiteX62" fmla="*/ 67689 w 7526283"/>
              <a:gd name="connsiteY62" fmla="*/ 1410897 h 4797723"/>
              <a:gd name="connsiteX63" fmla="*/ 80874 w 7526283"/>
              <a:gd name="connsiteY63" fmla="*/ 1659072 h 4797723"/>
              <a:gd name="connsiteX64" fmla="*/ 0 w 7526283"/>
              <a:gd name="connsiteY64" fmla="*/ 1756218 h 4797723"/>
              <a:gd name="connsiteX65" fmla="*/ 6684 w 7526283"/>
              <a:gd name="connsiteY65" fmla="*/ 1966340 h 4797723"/>
              <a:gd name="connsiteX66" fmla="*/ 88013 w 7526283"/>
              <a:gd name="connsiteY66" fmla="*/ 1962634 h 4797723"/>
              <a:gd name="connsiteX67" fmla="*/ 321268 w 7526283"/>
              <a:gd name="connsiteY67" fmla="*/ 2023628 h 4797723"/>
              <a:gd name="connsiteX68" fmla="*/ 538922 w 7526283"/>
              <a:gd name="connsiteY68" fmla="*/ 2162680 h 4797723"/>
              <a:gd name="connsiteX69" fmla="*/ 478871 w 7526283"/>
              <a:gd name="connsiteY69" fmla="*/ 2312706 h 4797723"/>
              <a:gd name="connsiteX70" fmla="*/ 706270 w 7526283"/>
              <a:gd name="connsiteY70" fmla="*/ 2585803 h 4797723"/>
              <a:gd name="connsiteX0" fmla="*/ 706270 w 7526283"/>
              <a:gd name="connsiteY0" fmla="*/ 2585803 h 4797723"/>
              <a:gd name="connsiteX1" fmla="*/ 558688 w 7526283"/>
              <a:gd name="connsiteY1" fmla="*/ 2908356 h 4797723"/>
              <a:gd name="connsiteX2" fmla="*/ 1538411 w 7526283"/>
              <a:gd name="connsiteY2" fmla="*/ 3333143 h 4797723"/>
              <a:gd name="connsiteX3" fmla="*/ 1332155 w 7526283"/>
              <a:gd name="connsiteY3" fmla="*/ 3829418 h 4797723"/>
              <a:gd name="connsiteX4" fmla="*/ 1058996 w 7526283"/>
              <a:gd name="connsiteY4" fmla="*/ 4488703 h 4797723"/>
              <a:gd name="connsiteX5" fmla="*/ 1341288 w 7526283"/>
              <a:gd name="connsiteY5" fmla="*/ 4379410 h 4797723"/>
              <a:gd name="connsiteX6" fmla="*/ 1579557 w 7526283"/>
              <a:gd name="connsiteY6" fmla="*/ 4098229 h 4797723"/>
              <a:gd name="connsiteX7" fmla="*/ 1660021 w 7526283"/>
              <a:gd name="connsiteY7" fmla="*/ 4109333 h 4797723"/>
              <a:gd name="connsiteX8" fmla="*/ 1640138 w 7526283"/>
              <a:gd name="connsiteY8" fmla="*/ 4181888 h 4797723"/>
              <a:gd name="connsiteX9" fmla="*/ 1857276 w 7526283"/>
              <a:gd name="connsiteY9" fmla="*/ 4263720 h 4797723"/>
              <a:gd name="connsiteX10" fmla="*/ 2055747 w 7526283"/>
              <a:gd name="connsiteY10" fmla="*/ 4375591 h 4797723"/>
              <a:gd name="connsiteX11" fmla="*/ 2061279 w 7526283"/>
              <a:gd name="connsiteY11" fmla="*/ 4223535 h 4797723"/>
              <a:gd name="connsiteX12" fmla="*/ 2095040 w 7526283"/>
              <a:gd name="connsiteY12" fmla="*/ 4042819 h 4797723"/>
              <a:gd name="connsiteX13" fmla="*/ 2203527 w 7526283"/>
              <a:gd name="connsiteY13" fmla="*/ 3525522 h 4797723"/>
              <a:gd name="connsiteX14" fmla="*/ 3075029 w 7526283"/>
              <a:gd name="connsiteY14" fmla="*/ 4243395 h 4797723"/>
              <a:gd name="connsiteX15" fmla="*/ 3362859 w 7526283"/>
              <a:gd name="connsiteY15" fmla="*/ 4384687 h 4797723"/>
              <a:gd name="connsiteX16" fmla="*/ 3556794 w 7526283"/>
              <a:gd name="connsiteY16" fmla="*/ 4415868 h 4797723"/>
              <a:gd name="connsiteX17" fmla="*/ 3844608 w 7526283"/>
              <a:gd name="connsiteY17" fmla="*/ 4456308 h 4797723"/>
              <a:gd name="connsiteX18" fmla="*/ 4072214 w 7526283"/>
              <a:gd name="connsiteY18" fmla="*/ 4515190 h 4797723"/>
              <a:gd name="connsiteX19" fmla="*/ 4155652 w 7526283"/>
              <a:gd name="connsiteY19" fmla="*/ 4427347 h 4797723"/>
              <a:gd name="connsiteX20" fmla="*/ 4152915 w 7526283"/>
              <a:gd name="connsiteY20" fmla="*/ 4049368 h 4797723"/>
              <a:gd name="connsiteX21" fmla="*/ 4160024 w 7526283"/>
              <a:gd name="connsiteY21" fmla="*/ 3754996 h 4797723"/>
              <a:gd name="connsiteX22" fmla="*/ 4212683 w 7526283"/>
              <a:gd name="connsiteY22" fmla="*/ 3705604 h 4797723"/>
              <a:gd name="connsiteX23" fmla="*/ 4715546 w 7526283"/>
              <a:gd name="connsiteY23" fmla="*/ 4093340 h 4797723"/>
              <a:gd name="connsiteX24" fmla="*/ 4757706 w 7526283"/>
              <a:gd name="connsiteY24" fmla="*/ 4088581 h 4797723"/>
              <a:gd name="connsiteX25" fmla="*/ 5056752 w 7526283"/>
              <a:gd name="connsiteY25" fmla="*/ 4333873 h 4797723"/>
              <a:gd name="connsiteX26" fmla="*/ 5516628 w 7526283"/>
              <a:gd name="connsiteY26" fmla="*/ 4699537 h 4797723"/>
              <a:gd name="connsiteX27" fmla="*/ 5588723 w 7526283"/>
              <a:gd name="connsiteY27" fmla="*/ 4797723 h 4797723"/>
              <a:gd name="connsiteX28" fmla="*/ 5586181 w 7526283"/>
              <a:gd name="connsiteY28" fmla="*/ 4516511 h 4797723"/>
              <a:gd name="connsiteX29" fmla="*/ 5476194 w 7526283"/>
              <a:gd name="connsiteY29" fmla="*/ 4187526 h 4797723"/>
              <a:gd name="connsiteX30" fmla="*/ 5721849 w 7526283"/>
              <a:gd name="connsiteY30" fmla="*/ 4116632 h 4797723"/>
              <a:gd name="connsiteX31" fmla="*/ 6009582 w 7526283"/>
              <a:gd name="connsiteY31" fmla="*/ 4024376 h 4797723"/>
              <a:gd name="connsiteX32" fmla="*/ 6014684 w 7526283"/>
              <a:gd name="connsiteY32" fmla="*/ 3826972 h 4797723"/>
              <a:gd name="connsiteX33" fmla="*/ 6242159 w 7526283"/>
              <a:gd name="connsiteY33" fmla="*/ 3819767 h 4797723"/>
              <a:gd name="connsiteX34" fmla="*/ 6245028 w 7526283"/>
              <a:gd name="connsiteY34" fmla="*/ 3762797 h 4797723"/>
              <a:gd name="connsiteX35" fmla="*/ 6066584 w 7526283"/>
              <a:gd name="connsiteY35" fmla="*/ 3752305 h 4797723"/>
              <a:gd name="connsiteX36" fmla="*/ 6080969 w 7526283"/>
              <a:gd name="connsiteY36" fmla="*/ 3633473 h 4797723"/>
              <a:gd name="connsiteX37" fmla="*/ 6140180 w 7526283"/>
              <a:gd name="connsiteY37" fmla="*/ 3642132 h 4797723"/>
              <a:gd name="connsiteX38" fmla="*/ 6181092 w 7526283"/>
              <a:gd name="connsiteY38" fmla="*/ 3572997 h 4797723"/>
              <a:gd name="connsiteX39" fmla="*/ 6227951 w 7526283"/>
              <a:gd name="connsiteY39" fmla="*/ 3589663 h 4797723"/>
              <a:gd name="connsiteX40" fmla="*/ 6229639 w 7526283"/>
              <a:gd name="connsiteY40" fmla="*/ 3647248 h 4797723"/>
              <a:gd name="connsiteX41" fmla="*/ 6294943 w 7526283"/>
              <a:gd name="connsiteY41" fmla="*/ 3654586 h 4797723"/>
              <a:gd name="connsiteX42" fmla="*/ 6340770 w 7526283"/>
              <a:gd name="connsiteY42" fmla="*/ 3534834 h 4797723"/>
              <a:gd name="connsiteX43" fmla="*/ 6525165 w 7526283"/>
              <a:gd name="connsiteY43" fmla="*/ 3635120 h 4797723"/>
              <a:gd name="connsiteX44" fmla="*/ 6592728 w 7526283"/>
              <a:gd name="connsiteY44" fmla="*/ 3437990 h 4797723"/>
              <a:gd name="connsiteX45" fmla="*/ 6984705 w 7526283"/>
              <a:gd name="connsiteY45" fmla="*/ 3598517 h 4797723"/>
              <a:gd name="connsiteX46" fmla="*/ 7183898 w 7526283"/>
              <a:gd name="connsiteY46" fmla="*/ 3716423 h 4797723"/>
              <a:gd name="connsiteX47" fmla="*/ 7471196 w 7526283"/>
              <a:gd name="connsiteY47" fmla="*/ 3907073 h 4797723"/>
              <a:gd name="connsiteX48" fmla="*/ 7526283 w 7526283"/>
              <a:gd name="connsiteY48" fmla="*/ 3833630 h 4797723"/>
              <a:gd name="connsiteX49" fmla="*/ 6199820 w 7526283"/>
              <a:gd name="connsiteY49" fmla="*/ 2748192 h 4797723"/>
              <a:gd name="connsiteX50" fmla="*/ 4583523 w 7526283"/>
              <a:gd name="connsiteY50" fmla="*/ 1647038 h 4797723"/>
              <a:gd name="connsiteX51" fmla="*/ 3810095 w 7526283"/>
              <a:gd name="connsiteY51" fmla="*/ 1198184 h 4797723"/>
              <a:gd name="connsiteX52" fmla="*/ 3481330 w 7526283"/>
              <a:gd name="connsiteY52" fmla="*/ 753553 h 4797723"/>
              <a:gd name="connsiteX53" fmla="*/ 3006983 w 7526283"/>
              <a:gd name="connsiteY53" fmla="*/ 0 h 4797723"/>
              <a:gd name="connsiteX54" fmla="*/ 2481439 w 7526283"/>
              <a:gd name="connsiteY54" fmla="*/ 1178879 h 4797723"/>
              <a:gd name="connsiteX55" fmla="*/ 2196369 w 7526283"/>
              <a:gd name="connsiteY55" fmla="*/ 1192355 h 4797723"/>
              <a:gd name="connsiteX56" fmla="*/ 1855045 w 7526283"/>
              <a:gd name="connsiteY56" fmla="*/ 1248319 h 4797723"/>
              <a:gd name="connsiteX57" fmla="*/ 1342219 w 7526283"/>
              <a:gd name="connsiteY57" fmla="*/ 1302392 h 4797723"/>
              <a:gd name="connsiteX58" fmla="*/ 803120 w 7526283"/>
              <a:gd name="connsiteY58" fmla="*/ 1275039 h 4797723"/>
              <a:gd name="connsiteX59" fmla="*/ 609197 w 7526283"/>
              <a:gd name="connsiteY59" fmla="*/ 1533911 h 4797723"/>
              <a:gd name="connsiteX60" fmla="*/ 521549 w 7526283"/>
              <a:gd name="connsiteY60" fmla="*/ 1514528 h 4797723"/>
              <a:gd name="connsiteX61" fmla="*/ 469535 w 7526283"/>
              <a:gd name="connsiteY61" fmla="*/ 1629081 h 4797723"/>
              <a:gd name="connsiteX62" fmla="*/ 67689 w 7526283"/>
              <a:gd name="connsiteY62" fmla="*/ 1410897 h 4797723"/>
              <a:gd name="connsiteX63" fmla="*/ 80874 w 7526283"/>
              <a:gd name="connsiteY63" fmla="*/ 1659072 h 4797723"/>
              <a:gd name="connsiteX64" fmla="*/ 0 w 7526283"/>
              <a:gd name="connsiteY64" fmla="*/ 1756218 h 4797723"/>
              <a:gd name="connsiteX65" fmla="*/ 6684 w 7526283"/>
              <a:gd name="connsiteY65" fmla="*/ 1966340 h 4797723"/>
              <a:gd name="connsiteX66" fmla="*/ 88013 w 7526283"/>
              <a:gd name="connsiteY66" fmla="*/ 1962634 h 4797723"/>
              <a:gd name="connsiteX67" fmla="*/ 321268 w 7526283"/>
              <a:gd name="connsiteY67" fmla="*/ 2023628 h 4797723"/>
              <a:gd name="connsiteX68" fmla="*/ 538922 w 7526283"/>
              <a:gd name="connsiteY68" fmla="*/ 2162680 h 4797723"/>
              <a:gd name="connsiteX69" fmla="*/ 478871 w 7526283"/>
              <a:gd name="connsiteY69" fmla="*/ 2312706 h 4797723"/>
              <a:gd name="connsiteX70" fmla="*/ 706270 w 7526283"/>
              <a:gd name="connsiteY70" fmla="*/ 2585803 h 4797723"/>
              <a:gd name="connsiteX0" fmla="*/ 706270 w 7526283"/>
              <a:gd name="connsiteY0" fmla="*/ 2585803 h 4797723"/>
              <a:gd name="connsiteX1" fmla="*/ 558688 w 7526283"/>
              <a:gd name="connsiteY1" fmla="*/ 2908356 h 4797723"/>
              <a:gd name="connsiteX2" fmla="*/ 1538411 w 7526283"/>
              <a:gd name="connsiteY2" fmla="*/ 3333143 h 4797723"/>
              <a:gd name="connsiteX3" fmla="*/ 1332155 w 7526283"/>
              <a:gd name="connsiteY3" fmla="*/ 3829418 h 4797723"/>
              <a:gd name="connsiteX4" fmla="*/ 1058996 w 7526283"/>
              <a:gd name="connsiteY4" fmla="*/ 4488703 h 4797723"/>
              <a:gd name="connsiteX5" fmla="*/ 1341288 w 7526283"/>
              <a:gd name="connsiteY5" fmla="*/ 4379410 h 4797723"/>
              <a:gd name="connsiteX6" fmla="*/ 1579557 w 7526283"/>
              <a:gd name="connsiteY6" fmla="*/ 4098229 h 4797723"/>
              <a:gd name="connsiteX7" fmla="*/ 1660021 w 7526283"/>
              <a:gd name="connsiteY7" fmla="*/ 4109333 h 4797723"/>
              <a:gd name="connsiteX8" fmla="*/ 1640138 w 7526283"/>
              <a:gd name="connsiteY8" fmla="*/ 4181888 h 4797723"/>
              <a:gd name="connsiteX9" fmla="*/ 1857276 w 7526283"/>
              <a:gd name="connsiteY9" fmla="*/ 4263720 h 4797723"/>
              <a:gd name="connsiteX10" fmla="*/ 2055747 w 7526283"/>
              <a:gd name="connsiteY10" fmla="*/ 4375591 h 4797723"/>
              <a:gd name="connsiteX11" fmla="*/ 2061279 w 7526283"/>
              <a:gd name="connsiteY11" fmla="*/ 4223535 h 4797723"/>
              <a:gd name="connsiteX12" fmla="*/ 2095040 w 7526283"/>
              <a:gd name="connsiteY12" fmla="*/ 4042819 h 4797723"/>
              <a:gd name="connsiteX13" fmla="*/ 2203527 w 7526283"/>
              <a:gd name="connsiteY13" fmla="*/ 3525522 h 4797723"/>
              <a:gd name="connsiteX14" fmla="*/ 3075029 w 7526283"/>
              <a:gd name="connsiteY14" fmla="*/ 4243395 h 4797723"/>
              <a:gd name="connsiteX15" fmla="*/ 3362859 w 7526283"/>
              <a:gd name="connsiteY15" fmla="*/ 4384687 h 4797723"/>
              <a:gd name="connsiteX16" fmla="*/ 3556794 w 7526283"/>
              <a:gd name="connsiteY16" fmla="*/ 4415868 h 4797723"/>
              <a:gd name="connsiteX17" fmla="*/ 3844608 w 7526283"/>
              <a:gd name="connsiteY17" fmla="*/ 4456308 h 4797723"/>
              <a:gd name="connsiteX18" fmla="*/ 4072214 w 7526283"/>
              <a:gd name="connsiteY18" fmla="*/ 4515190 h 4797723"/>
              <a:gd name="connsiteX19" fmla="*/ 4155652 w 7526283"/>
              <a:gd name="connsiteY19" fmla="*/ 4427347 h 4797723"/>
              <a:gd name="connsiteX20" fmla="*/ 4152915 w 7526283"/>
              <a:gd name="connsiteY20" fmla="*/ 4049368 h 4797723"/>
              <a:gd name="connsiteX21" fmla="*/ 4160024 w 7526283"/>
              <a:gd name="connsiteY21" fmla="*/ 3754996 h 4797723"/>
              <a:gd name="connsiteX22" fmla="*/ 4212683 w 7526283"/>
              <a:gd name="connsiteY22" fmla="*/ 3705604 h 4797723"/>
              <a:gd name="connsiteX23" fmla="*/ 4715546 w 7526283"/>
              <a:gd name="connsiteY23" fmla="*/ 4093340 h 4797723"/>
              <a:gd name="connsiteX24" fmla="*/ 4757706 w 7526283"/>
              <a:gd name="connsiteY24" fmla="*/ 4088581 h 4797723"/>
              <a:gd name="connsiteX25" fmla="*/ 5056752 w 7526283"/>
              <a:gd name="connsiteY25" fmla="*/ 4333873 h 4797723"/>
              <a:gd name="connsiteX26" fmla="*/ 5516628 w 7526283"/>
              <a:gd name="connsiteY26" fmla="*/ 4699537 h 4797723"/>
              <a:gd name="connsiteX27" fmla="*/ 5588723 w 7526283"/>
              <a:gd name="connsiteY27" fmla="*/ 4797723 h 4797723"/>
              <a:gd name="connsiteX28" fmla="*/ 5586181 w 7526283"/>
              <a:gd name="connsiteY28" fmla="*/ 4516511 h 4797723"/>
              <a:gd name="connsiteX29" fmla="*/ 5476194 w 7526283"/>
              <a:gd name="connsiteY29" fmla="*/ 4187526 h 4797723"/>
              <a:gd name="connsiteX30" fmla="*/ 5721849 w 7526283"/>
              <a:gd name="connsiteY30" fmla="*/ 4116632 h 4797723"/>
              <a:gd name="connsiteX31" fmla="*/ 6009582 w 7526283"/>
              <a:gd name="connsiteY31" fmla="*/ 4024376 h 4797723"/>
              <a:gd name="connsiteX32" fmla="*/ 6014684 w 7526283"/>
              <a:gd name="connsiteY32" fmla="*/ 3826972 h 4797723"/>
              <a:gd name="connsiteX33" fmla="*/ 6242159 w 7526283"/>
              <a:gd name="connsiteY33" fmla="*/ 3819767 h 4797723"/>
              <a:gd name="connsiteX34" fmla="*/ 6245028 w 7526283"/>
              <a:gd name="connsiteY34" fmla="*/ 3762797 h 4797723"/>
              <a:gd name="connsiteX35" fmla="*/ 6066584 w 7526283"/>
              <a:gd name="connsiteY35" fmla="*/ 3752305 h 4797723"/>
              <a:gd name="connsiteX36" fmla="*/ 6080969 w 7526283"/>
              <a:gd name="connsiteY36" fmla="*/ 3633473 h 4797723"/>
              <a:gd name="connsiteX37" fmla="*/ 6140180 w 7526283"/>
              <a:gd name="connsiteY37" fmla="*/ 3642132 h 4797723"/>
              <a:gd name="connsiteX38" fmla="*/ 6181092 w 7526283"/>
              <a:gd name="connsiteY38" fmla="*/ 3572997 h 4797723"/>
              <a:gd name="connsiteX39" fmla="*/ 6227951 w 7526283"/>
              <a:gd name="connsiteY39" fmla="*/ 3589663 h 4797723"/>
              <a:gd name="connsiteX40" fmla="*/ 6229639 w 7526283"/>
              <a:gd name="connsiteY40" fmla="*/ 3647248 h 4797723"/>
              <a:gd name="connsiteX41" fmla="*/ 6294943 w 7526283"/>
              <a:gd name="connsiteY41" fmla="*/ 3654586 h 4797723"/>
              <a:gd name="connsiteX42" fmla="*/ 6340770 w 7526283"/>
              <a:gd name="connsiteY42" fmla="*/ 3534834 h 4797723"/>
              <a:gd name="connsiteX43" fmla="*/ 6525165 w 7526283"/>
              <a:gd name="connsiteY43" fmla="*/ 3635120 h 4797723"/>
              <a:gd name="connsiteX44" fmla="*/ 6592728 w 7526283"/>
              <a:gd name="connsiteY44" fmla="*/ 3437990 h 4797723"/>
              <a:gd name="connsiteX45" fmla="*/ 6984705 w 7526283"/>
              <a:gd name="connsiteY45" fmla="*/ 3598517 h 4797723"/>
              <a:gd name="connsiteX46" fmla="*/ 7183898 w 7526283"/>
              <a:gd name="connsiteY46" fmla="*/ 3716423 h 4797723"/>
              <a:gd name="connsiteX47" fmla="*/ 7471196 w 7526283"/>
              <a:gd name="connsiteY47" fmla="*/ 3907073 h 4797723"/>
              <a:gd name="connsiteX48" fmla="*/ 7526283 w 7526283"/>
              <a:gd name="connsiteY48" fmla="*/ 3833630 h 4797723"/>
              <a:gd name="connsiteX49" fmla="*/ 6199820 w 7526283"/>
              <a:gd name="connsiteY49" fmla="*/ 2748192 h 4797723"/>
              <a:gd name="connsiteX50" fmla="*/ 4583523 w 7526283"/>
              <a:gd name="connsiteY50" fmla="*/ 1647038 h 4797723"/>
              <a:gd name="connsiteX51" fmla="*/ 3810095 w 7526283"/>
              <a:gd name="connsiteY51" fmla="*/ 1198184 h 4797723"/>
              <a:gd name="connsiteX52" fmla="*/ 3481330 w 7526283"/>
              <a:gd name="connsiteY52" fmla="*/ 753553 h 4797723"/>
              <a:gd name="connsiteX53" fmla="*/ 3006983 w 7526283"/>
              <a:gd name="connsiteY53" fmla="*/ 0 h 4797723"/>
              <a:gd name="connsiteX54" fmla="*/ 2481439 w 7526283"/>
              <a:gd name="connsiteY54" fmla="*/ 1178879 h 4797723"/>
              <a:gd name="connsiteX55" fmla="*/ 2196369 w 7526283"/>
              <a:gd name="connsiteY55" fmla="*/ 1192355 h 4797723"/>
              <a:gd name="connsiteX56" fmla="*/ 1855045 w 7526283"/>
              <a:gd name="connsiteY56" fmla="*/ 1248319 h 4797723"/>
              <a:gd name="connsiteX57" fmla="*/ 1342219 w 7526283"/>
              <a:gd name="connsiteY57" fmla="*/ 1302392 h 4797723"/>
              <a:gd name="connsiteX58" fmla="*/ 803120 w 7526283"/>
              <a:gd name="connsiteY58" fmla="*/ 1275039 h 4797723"/>
              <a:gd name="connsiteX59" fmla="*/ 609197 w 7526283"/>
              <a:gd name="connsiteY59" fmla="*/ 1533911 h 4797723"/>
              <a:gd name="connsiteX60" fmla="*/ 521549 w 7526283"/>
              <a:gd name="connsiteY60" fmla="*/ 1514528 h 4797723"/>
              <a:gd name="connsiteX61" fmla="*/ 469535 w 7526283"/>
              <a:gd name="connsiteY61" fmla="*/ 1629081 h 4797723"/>
              <a:gd name="connsiteX62" fmla="*/ 67689 w 7526283"/>
              <a:gd name="connsiteY62" fmla="*/ 1410897 h 4797723"/>
              <a:gd name="connsiteX63" fmla="*/ 80874 w 7526283"/>
              <a:gd name="connsiteY63" fmla="*/ 1659072 h 4797723"/>
              <a:gd name="connsiteX64" fmla="*/ 0 w 7526283"/>
              <a:gd name="connsiteY64" fmla="*/ 1756218 h 4797723"/>
              <a:gd name="connsiteX65" fmla="*/ 6684 w 7526283"/>
              <a:gd name="connsiteY65" fmla="*/ 1966340 h 4797723"/>
              <a:gd name="connsiteX66" fmla="*/ 88013 w 7526283"/>
              <a:gd name="connsiteY66" fmla="*/ 1962634 h 4797723"/>
              <a:gd name="connsiteX67" fmla="*/ 321268 w 7526283"/>
              <a:gd name="connsiteY67" fmla="*/ 2023628 h 4797723"/>
              <a:gd name="connsiteX68" fmla="*/ 538922 w 7526283"/>
              <a:gd name="connsiteY68" fmla="*/ 2162680 h 4797723"/>
              <a:gd name="connsiteX69" fmla="*/ 478871 w 7526283"/>
              <a:gd name="connsiteY69" fmla="*/ 2312706 h 4797723"/>
              <a:gd name="connsiteX70" fmla="*/ 706270 w 7526283"/>
              <a:gd name="connsiteY70" fmla="*/ 2585803 h 4797723"/>
              <a:gd name="connsiteX0" fmla="*/ 706270 w 7526283"/>
              <a:gd name="connsiteY0" fmla="*/ 2585803 h 4797723"/>
              <a:gd name="connsiteX1" fmla="*/ 558688 w 7526283"/>
              <a:gd name="connsiteY1" fmla="*/ 2908356 h 4797723"/>
              <a:gd name="connsiteX2" fmla="*/ 1538411 w 7526283"/>
              <a:gd name="connsiteY2" fmla="*/ 3333143 h 4797723"/>
              <a:gd name="connsiteX3" fmla="*/ 1332155 w 7526283"/>
              <a:gd name="connsiteY3" fmla="*/ 3829418 h 4797723"/>
              <a:gd name="connsiteX4" fmla="*/ 1058996 w 7526283"/>
              <a:gd name="connsiteY4" fmla="*/ 4488703 h 4797723"/>
              <a:gd name="connsiteX5" fmla="*/ 1341288 w 7526283"/>
              <a:gd name="connsiteY5" fmla="*/ 4379410 h 4797723"/>
              <a:gd name="connsiteX6" fmla="*/ 1579557 w 7526283"/>
              <a:gd name="connsiteY6" fmla="*/ 4098229 h 4797723"/>
              <a:gd name="connsiteX7" fmla="*/ 1660021 w 7526283"/>
              <a:gd name="connsiteY7" fmla="*/ 4109333 h 4797723"/>
              <a:gd name="connsiteX8" fmla="*/ 1640138 w 7526283"/>
              <a:gd name="connsiteY8" fmla="*/ 4181888 h 4797723"/>
              <a:gd name="connsiteX9" fmla="*/ 1857276 w 7526283"/>
              <a:gd name="connsiteY9" fmla="*/ 4263720 h 4797723"/>
              <a:gd name="connsiteX10" fmla="*/ 2055747 w 7526283"/>
              <a:gd name="connsiteY10" fmla="*/ 4375591 h 4797723"/>
              <a:gd name="connsiteX11" fmla="*/ 2061279 w 7526283"/>
              <a:gd name="connsiteY11" fmla="*/ 4223535 h 4797723"/>
              <a:gd name="connsiteX12" fmla="*/ 2095040 w 7526283"/>
              <a:gd name="connsiteY12" fmla="*/ 4042819 h 4797723"/>
              <a:gd name="connsiteX13" fmla="*/ 2203527 w 7526283"/>
              <a:gd name="connsiteY13" fmla="*/ 3525522 h 4797723"/>
              <a:gd name="connsiteX14" fmla="*/ 3075029 w 7526283"/>
              <a:gd name="connsiteY14" fmla="*/ 4243395 h 4797723"/>
              <a:gd name="connsiteX15" fmla="*/ 3362859 w 7526283"/>
              <a:gd name="connsiteY15" fmla="*/ 4384687 h 4797723"/>
              <a:gd name="connsiteX16" fmla="*/ 3556794 w 7526283"/>
              <a:gd name="connsiteY16" fmla="*/ 4415868 h 4797723"/>
              <a:gd name="connsiteX17" fmla="*/ 3844608 w 7526283"/>
              <a:gd name="connsiteY17" fmla="*/ 4456308 h 4797723"/>
              <a:gd name="connsiteX18" fmla="*/ 4072214 w 7526283"/>
              <a:gd name="connsiteY18" fmla="*/ 4515190 h 4797723"/>
              <a:gd name="connsiteX19" fmla="*/ 4155652 w 7526283"/>
              <a:gd name="connsiteY19" fmla="*/ 4427347 h 4797723"/>
              <a:gd name="connsiteX20" fmla="*/ 4152915 w 7526283"/>
              <a:gd name="connsiteY20" fmla="*/ 4049368 h 4797723"/>
              <a:gd name="connsiteX21" fmla="*/ 4160024 w 7526283"/>
              <a:gd name="connsiteY21" fmla="*/ 3754996 h 4797723"/>
              <a:gd name="connsiteX22" fmla="*/ 4212683 w 7526283"/>
              <a:gd name="connsiteY22" fmla="*/ 3705604 h 4797723"/>
              <a:gd name="connsiteX23" fmla="*/ 4715546 w 7526283"/>
              <a:gd name="connsiteY23" fmla="*/ 4093340 h 4797723"/>
              <a:gd name="connsiteX24" fmla="*/ 4757706 w 7526283"/>
              <a:gd name="connsiteY24" fmla="*/ 4088581 h 4797723"/>
              <a:gd name="connsiteX25" fmla="*/ 5056752 w 7526283"/>
              <a:gd name="connsiteY25" fmla="*/ 4333873 h 4797723"/>
              <a:gd name="connsiteX26" fmla="*/ 5516628 w 7526283"/>
              <a:gd name="connsiteY26" fmla="*/ 4699537 h 4797723"/>
              <a:gd name="connsiteX27" fmla="*/ 5588723 w 7526283"/>
              <a:gd name="connsiteY27" fmla="*/ 4797723 h 4797723"/>
              <a:gd name="connsiteX28" fmla="*/ 5586181 w 7526283"/>
              <a:gd name="connsiteY28" fmla="*/ 4516511 h 4797723"/>
              <a:gd name="connsiteX29" fmla="*/ 5476194 w 7526283"/>
              <a:gd name="connsiteY29" fmla="*/ 4187526 h 4797723"/>
              <a:gd name="connsiteX30" fmla="*/ 5721849 w 7526283"/>
              <a:gd name="connsiteY30" fmla="*/ 4116632 h 4797723"/>
              <a:gd name="connsiteX31" fmla="*/ 6009582 w 7526283"/>
              <a:gd name="connsiteY31" fmla="*/ 4024376 h 4797723"/>
              <a:gd name="connsiteX32" fmla="*/ 6014684 w 7526283"/>
              <a:gd name="connsiteY32" fmla="*/ 3826972 h 4797723"/>
              <a:gd name="connsiteX33" fmla="*/ 6242159 w 7526283"/>
              <a:gd name="connsiteY33" fmla="*/ 3819767 h 4797723"/>
              <a:gd name="connsiteX34" fmla="*/ 6245028 w 7526283"/>
              <a:gd name="connsiteY34" fmla="*/ 3762797 h 4797723"/>
              <a:gd name="connsiteX35" fmla="*/ 6066584 w 7526283"/>
              <a:gd name="connsiteY35" fmla="*/ 3752305 h 4797723"/>
              <a:gd name="connsiteX36" fmla="*/ 6080969 w 7526283"/>
              <a:gd name="connsiteY36" fmla="*/ 3633473 h 4797723"/>
              <a:gd name="connsiteX37" fmla="*/ 6140180 w 7526283"/>
              <a:gd name="connsiteY37" fmla="*/ 3642132 h 4797723"/>
              <a:gd name="connsiteX38" fmla="*/ 6181092 w 7526283"/>
              <a:gd name="connsiteY38" fmla="*/ 3572997 h 4797723"/>
              <a:gd name="connsiteX39" fmla="*/ 6227951 w 7526283"/>
              <a:gd name="connsiteY39" fmla="*/ 3589663 h 4797723"/>
              <a:gd name="connsiteX40" fmla="*/ 6229639 w 7526283"/>
              <a:gd name="connsiteY40" fmla="*/ 3647248 h 4797723"/>
              <a:gd name="connsiteX41" fmla="*/ 6294943 w 7526283"/>
              <a:gd name="connsiteY41" fmla="*/ 3654586 h 4797723"/>
              <a:gd name="connsiteX42" fmla="*/ 6340770 w 7526283"/>
              <a:gd name="connsiteY42" fmla="*/ 3534834 h 4797723"/>
              <a:gd name="connsiteX43" fmla="*/ 6525165 w 7526283"/>
              <a:gd name="connsiteY43" fmla="*/ 3635120 h 4797723"/>
              <a:gd name="connsiteX44" fmla="*/ 6592728 w 7526283"/>
              <a:gd name="connsiteY44" fmla="*/ 3437990 h 4797723"/>
              <a:gd name="connsiteX45" fmla="*/ 6984705 w 7526283"/>
              <a:gd name="connsiteY45" fmla="*/ 3598517 h 4797723"/>
              <a:gd name="connsiteX46" fmla="*/ 7183898 w 7526283"/>
              <a:gd name="connsiteY46" fmla="*/ 3716423 h 4797723"/>
              <a:gd name="connsiteX47" fmla="*/ 7471196 w 7526283"/>
              <a:gd name="connsiteY47" fmla="*/ 3907073 h 4797723"/>
              <a:gd name="connsiteX48" fmla="*/ 7526283 w 7526283"/>
              <a:gd name="connsiteY48" fmla="*/ 3833630 h 4797723"/>
              <a:gd name="connsiteX49" fmla="*/ 6199820 w 7526283"/>
              <a:gd name="connsiteY49" fmla="*/ 2748192 h 4797723"/>
              <a:gd name="connsiteX50" fmla="*/ 4583523 w 7526283"/>
              <a:gd name="connsiteY50" fmla="*/ 1647038 h 4797723"/>
              <a:gd name="connsiteX51" fmla="*/ 3810095 w 7526283"/>
              <a:gd name="connsiteY51" fmla="*/ 1198184 h 4797723"/>
              <a:gd name="connsiteX52" fmla="*/ 3481330 w 7526283"/>
              <a:gd name="connsiteY52" fmla="*/ 753553 h 4797723"/>
              <a:gd name="connsiteX53" fmla="*/ 3006983 w 7526283"/>
              <a:gd name="connsiteY53" fmla="*/ 0 h 4797723"/>
              <a:gd name="connsiteX54" fmla="*/ 2481439 w 7526283"/>
              <a:gd name="connsiteY54" fmla="*/ 1178879 h 4797723"/>
              <a:gd name="connsiteX55" fmla="*/ 2196369 w 7526283"/>
              <a:gd name="connsiteY55" fmla="*/ 1192355 h 4797723"/>
              <a:gd name="connsiteX56" fmla="*/ 1855045 w 7526283"/>
              <a:gd name="connsiteY56" fmla="*/ 1248319 h 4797723"/>
              <a:gd name="connsiteX57" fmla="*/ 1342219 w 7526283"/>
              <a:gd name="connsiteY57" fmla="*/ 1302392 h 4797723"/>
              <a:gd name="connsiteX58" fmla="*/ 803120 w 7526283"/>
              <a:gd name="connsiteY58" fmla="*/ 1275039 h 4797723"/>
              <a:gd name="connsiteX59" fmla="*/ 609197 w 7526283"/>
              <a:gd name="connsiteY59" fmla="*/ 1533911 h 4797723"/>
              <a:gd name="connsiteX60" fmla="*/ 521549 w 7526283"/>
              <a:gd name="connsiteY60" fmla="*/ 1514528 h 4797723"/>
              <a:gd name="connsiteX61" fmla="*/ 469535 w 7526283"/>
              <a:gd name="connsiteY61" fmla="*/ 1629081 h 4797723"/>
              <a:gd name="connsiteX62" fmla="*/ 67689 w 7526283"/>
              <a:gd name="connsiteY62" fmla="*/ 1410897 h 4797723"/>
              <a:gd name="connsiteX63" fmla="*/ 80874 w 7526283"/>
              <a:gd name="connsiteY63" fmla="*/ 1659072 h 4797723"/>
              <a:gd name="connsiteX64" fmla="*/ 0 w 7526283"/>
              <a:gd name="connsiteY64" fmla="*/ 1756218 h 4797723"/>
              <a:gd name="connsiteX65" fmla="*/ 6684 w 7526283"/>
              <a:gd name="connsiteY65" fmla="*/ 1966340 h 4797723"/>
              <a:gd name="connsiteX66" fmla="*/ 88013 w 7526283"/>
              <a:gd name="connsiteY66" fmla="*/ 1962634 h 4797723"/>
              <a:gd name="connsiteX67" fmla="*/ 321268 w 7526283"/>
              <a:gd name="connsiteY67" fmla="*/ 2023628 h 4797723"/>
              <a:gd name="connsiteX68" fmla="*/ 538922 w 7526283"/>
              <a:gd name="connsiteY68" fmla="*/ 2162680 h 4797723"/>
              <a:gd name="connsiteX69" fmla="*/ 478871 w 7526283"/>
              <a:gd name="connsiteY69" fmla="*/ 2312706 h 4797723"/>
              <a:gd name="connsiteX70" fmla="*/ 706270 w 7526283"/>
              <a:gd name="connsiteY70" fmla="*/ 2585803 h 4797723"/>
              <a:gd name="connsiteX0" fmla="*/ 706270 w 7526283"/>
              <a:gd name="connsiteY0" fmla="*/ 2585803 h 4797723"/>
              <a:gd name="connsiteX1" fmla="*/ 558688 w 7526283"/>
              <a:gd name="connsiteY1" fmla="*/ 2908356 h 4797723"/>
              <a:gd name="connsiteX2" fmla="*/ 1538411 w 7526283"/>
              <a:gd name="connsiteY2" fmla="*/ 3333143 h 4797723"/>
              <a:gd name="connsiteX3" fmla="*/ 1332155 w 7526283"/>
              <a:gd name="connsiteY3" fmla="*/ 3829418 h 4797723"/>
              <a:gd name="connsiteX4" fmla="*/ 1058996 w 7526283"/>
              <a:gd name="connsiteY4" fmla="*/ 4488703 h 4797723"/>
              <a:gd name="connsiteX5" fmla="*/ 1341288 w 7526283"/>
              <a:gd name="connsiteY5" fmla="*/ 4379410 h 4797723"/>
              <a:gd name="connsiteX6" fmla="*/ 1579557 w 7526283"/>
              <a:gd name="connsiteY6" fmla="*/ 4098229 h 4797723"/>
              <a:gd name="connsiteX7" fmla="*/ 1660021 w 7526283"/>
              <a:gd name="connsiteY7" fmla="*/ 4109333 h 4797723"/>
              <a:gd name="connsiteX8" fmla="*/ 1640138 w 7526283"/>
              <a:gd name="connsiteY8" fmla="*/ 4181888 h 4797723"/>
              <a:gd name="connsiteX9" fmla="*/ 1857276 w 7526283"/>
              <a:gd name="connsiteY9" fmla="*/ 4263720 h 4797723"/>
              <a:gd name="connsiteX10" fmla="*/ 2055747 w 7526283"/>
              <a:gd name="connsiteY10" fmla="*/ 4375591 h 4797723"/>
              <a:gd name="connsiteX11" fmla="*/ 2061279 w 7526283"/>
              <a:gd name="connsiteY11" fmla="*/ 4223535 h 4797723"/>
              <a:gd name="connsiteX12" fmla="*/ 2095040 w 7526283"/>
              <a:gd name="connsiteY12" fmla="*/ 4042819 h 4797723"/>
              <a:gd name="connsiteX13" fmla="*/ 2203527 w 7526283"/>
              <a:gd name="connsiteY13" fmla="*/ 3525522 h 4797723"/>
              <a:gd name="connsiteX14" fmla="*/ 3075029 w 7526283"/>
              <a:gd name="connsiteY14" fmla="*/ 4243395 h 4797723"/>
              <a:gd name="connsiteX15" fmla="*/ 3362859 w 7526283"/>
              <a:gd name="connsiteY15" fmla="*/ 4384687 h 4797723"/>
              <a:gd name="connsiteX16" fmla="*/ 3556794 w 7526283"/>
              <a:gd name="connsiteY16" fmla="*/ 4415868 h 4797723"/>
              <a:gd name="connsiteX17" fmla="*/ 3844608 w 7526283"/>
              <a:gd name="connsiteY17" fmla="*/ 4456308 h 4797723"/>
              <a:gd name="connsiteX18" fmla="*/ 4072214 w 7526283"/>
              <a:gd name="connsiteY18" fmla="*/ 4515190 h 4797723"/>
              <a:gd name="connsiteX19" fmla="*/ 4155652 w 7526283"/>
              <a:gd name="connsiteY19" fmla="*/ 4427347 h 4797723"/>
              <a:gd name="connsiteX20" fmla="*/ 4152915 w 7526283"/>
              <a:gd name="connsiteY20" fmla="*/ 4049368 h 4797723"/>
              <a:gd name="connsiteX21" fmla="*/ 4160024 w 7526283"/>
              <a:gd name="connsiteY21" fmla="*/ 3754996 h 4797723"/>
              <a:gd name="connsiteX22" fmla="*/ 4212683 w 7526283"/>
              <a:gd name="connsiteY22" fmla="*/ 3705604 h 4797723"/>
              <a:gd name="connsiteX23" fmla="*/ 4715546 w 7526283"/>
              <a:gd name="connsiteY23" fmla="*/ 4093340 h 4797723"/>
              <a:gd name="connsiteX24" fmla="*/ 4757706 w 7526283"/>
              <a:gd name="connsiteY24" fmla="*/ 4088581 h 4797723"/>
              <a:gd name="connsiteX25" fmla="*/ 5056752 w 7526283"/>
              <a:gd name="connsiteY25" fmla="*/ 4333873 h 4797723"/>
              <a:gd name="connsiteX26" fmla="*/ 5516628 w 7526283"/>
              <a:gd name="connsiteY26" fmla="*/ 4699537 h 4797723"/>
              <a:gd name="connsiteX27" fmla="*/ 5588723 w 7526283"/>
              <a:gd name="connsiteY27" fmla="*/ 4797723 h 4797723"/>
              <a:gd name="connsiteX28" fmla="*/ 5586181 w 7526283"/>
              <a:gd name="connsiteY28" fmla="*/ 4516511 h 4797723"/>
              <a:gd name="connsiteX29" fmla="*/ 5476194 w 7526283"/>
              <a:gd name="connsiteY29" fmla="*/ 4187526 h 4797723"/>
              <a:gd name="connsiteX30" fmla="*/ 5721849 w 7526283"/>
              <a:gd name="connsiteY30" fmla="*/ 4116632 h 4797723"/>
              <a:gd name="connsiteX31" fmla="*/ 6009582 w 7526283"/>
              <a:gd name="connsiteY31" fmla="*/ 4024376 h 4797723"/>
              <a:gd name="connsiteX32" fmla="*/ 6014684 w 7526283"/>
              <a:gd name="connsiteY32" fmla="*/ 3826972 h 4797723"/>
              <a:gd name="connsiteX33" fmla="*/ 6242159 w 7526283"/>
              <a:gd name="connsiteY33" fmla="*/ 3819767 h 4797723"/>
              <a:gd name="connsiteX34" fmla="*/ 6245028 w 7526283"/>
              <a:gd name="connsiteY34" fmla="*/ 3762797 h 4797723"/>
              <a:gd name="connsiteX35" fmla="*/ 6066584 w 7526283"/>
              <a:gd name="connsiteY35" fmla="*/ 3752305 h 4797723"/>
              <a:gd name="connsiteX36" fmla="*/ 6080969 w 7526283"/>
              <a:gd name="connsiteY36" fmla="*/ 3633473 h 4797723"/>
              <a:gd name="connsiteX37" fmla="*/ 6140180 w 7526283"/>
              <a:gd name="connsiteY37" fmla="*/ 3642132 h 4797723"/>
              <a:gd name="connsiteX38" fmla="*/ 6181092 w 7526283"/>
              <a:gd name="connsiteY38" fmla="*/ 3572997 h 4797723"/>
              <a:gd name="connsiteX39" fmla="*/ 6227951 w 7526283"/>
              <a:gd name="connsiteY39" fmla="*/ 3589663 h 4797723"/>
              <a:gd name="connsiteX40" fmla="*/ 6229639 w 7526283"/>
              <a:gd name="connsiteY40" fmla="*/ 3647248 h 4797723"/>
              <a:gd name="connsiteX41" fmla="*/ 6294943 w 7526283"/>
              <a:gd name="connsiteY41" fmla="*/ 3654586 h 4797723"/>
              <a:gd name="connsiteX42" fmla="*/ 6340770 w 7526283"/>
              <a:gd name="connsiteY42" fmla="*/ 3534834 h 4797723"/>
              <a:gd name="connsiteX43" fmla="*/ 6525165 w 7526283"/>
              <a:gd name="connsiteY43" fmla="*/ 3635120 h 4797723"/>
              <a:gd name="connsiteX44" fmla="*/ 6592728 w 7526283"/>
              <a:gd name="connsiteY44" fmla="*/ 3437990 h 4797723"/>
              <a:gd name="connsiteX45" fmla="*/ 6984705 w 7526283"/>
              <a:gd name="connsiteY45" fmla="*/ 3598517 h 4797723"/>
              <a:gd name="connsiteX46" fmla="*/ 7183898 w 7526283"/>
              <a:gd name="connsiteY46" fmla="*/ 3716423 h 4797723"/>
              <a:gd name="connsiteX47" fmla="*/ 7471196 w 7526283"/>
              <a:gd name="connsiteY47" fmla="*/ 3907073 h 4797723"/>
              <a:gd name="connsiteX48" fmla="*/ 7526283 w 7526283"/>
              <a:gd name="connsiteY48" fmla="*/ 3833630 h 4797723"/>
              <a:gd name="connsiteX49" fmla="*/ 6199820 w 7526283"/>
              <a:gd name="connsiteY49" fmla="*/ 2748192 h 4797723"/>
              <a:gd name="connsiteX50" fmla="*/ 4583523 w 7526283"/>
              <a:gd name="connsiteY50" fmla="*/ 1647038 h 4797723"/>
              <a:gd name="connsiteX51" fmla="*/ 3810095 w 7526283"/>
              <a:gd name="connsiteY51" fmla="*/ 1198184 h 4797723"/>
              <a:gd name="connsiteX52" fmla="*/ 3481330 w 7526283"/>
              <a:gd name="connsiteY52" fmla="*/ 753553 h 4797723"/>
              <a:gd name="connsiteX53" fmla="*/ 3006983 w 7526283"/>
              <a:gd name="connsiteY53" fmla="*/ 0 h 4797723"/>
              <a:gd name="connsiteX54" fmla="*/ 2481439 w 7526283"/>
              <a:gd name="connsiteY54" fmla="*/ 1178879 h 4797723"/>
              <a:gd name="connsiteX55" fmla="*/ 2196369 w 7526283"/>
              <a:gd name="connsiteY55" fmla="*/ 1192355 h 4797723"/>
              <a:gd name="connsiteX56" fmla="*/ 1855045 w 7526283"/>
              <a:gd name="connsiteY56" fmla="*/ 1248319 h 4797723"/>
              <a:gd name="connsiteX57" fmla="*/ 1342219 w 7526283"/>
              <a:gd name="connsiteY57" fmla="*/ 1302392 h 4797723"/>
              <a:gd name="connsiteX58" fmla="*/ 803120 w 7526283"/>
              <a:gd name="connsiteY58" fmla="*/ 1275039 h 4797723"/>
              <a:gd name="connsiteX59" fmla="*/ 609197 w 7526283"/>
              <a:gd name="connsiteY59" fmla="*/ 1533911 h 4797723"/>
              <a:gd name="connsiteX60" fmla="*/ 521549 w 7526283"/>
              <a:gd name="connsiteY60" fmla="*/ 1514528 h 4797723"/>
              <a:gd name="connsiteX61" fmla="*/ 469535 w 7526283"/>
              <a:gd name="connsiteY61" fmla="*/ 1629081 h 4797723"/>
              <a:gd name="connsiteX62" fmla="*/ 67689 w 7526283"/>
              <a:gd name="connsiteY62" fmla="*/ 1410897 h 4797723"/>
              <a:gd name="connsiteX63" fmla="*/ 80874 w 7526283"/>
              <a:gd name="connsiteY63" fmla="*/ 1659072 h 4797723"/>
              <a:gd name="connsiteX64" fmla="*/ 0 w 7526283"/>
              <a:gd name="connsiteY64" fmla="*/ 1756218 h 4797723"/>
              <a:gd name="connsiteX65" fmla="*/ 6684 w 7526283"/>
              <a:gd name="connsiteY65" fmla="*/ 1966340 h 4797723"/>
              <a:gd name="connsiteX66" fmla="*/ 88013 w 7526283"/>
              <a:gd name="connsiteY66" fmla="*/ 1962634 h 4797723"/>
              <a:gd name="connsiteX67" fmla="*/ 321268 w 7526283"/>
              <a:gd name="connsiteY67" fmla="*/ 2023628 h 4797723"/>
              <a:gd name="connsiteX68" fmla="*/ 538922 w 7526283"/>
              <a:gd name="connsiteY68" fmla="*/ 2162680 h 4797723"/>
              <a:gd name="connsiteX69" fmla="*/ 478871 w 7526283"/>
              <a:gd name="connsiteY69" fmla="*/ 2312706 h 4797723"/>
              <a:gd name="connsiteX70" fmla="*/ 706270 w 7526283"/>
              <a:gd name="connsiteY70" fmla="*/ 2585803 h 4797723"/>
              <a:gd name="connsiteX0" fmla="*/ 715852 w 7535865"/>
              <a:gd name="connsiteY0" fmla="*/ 2585803 h 4797723"/>
              <a:gd name="connsiteX1" fmla="*/ 568270 w 7535865"/>
              <a:gd name="connsiteY1" fmla="*/ 2908356 h 4797723"/>
              <a:gd name="connsiteX2" fmla="*/ 1547993 w 7535865"/>
              <a:gd name="connsiteY2" fmla="*/ 3333143 h 4797723"/>
              <a:gd name="connsiteX3" fmla="*/ 1341737 w 7535865"/>
              <a:gd name="connsiteY3" fmla="*/ 3829418 h 4797723"/>
              <a:gd name="connsiteX4" fmla="*/ 1068578 w 7535865"/>
              <a:gd name="connsiteY4" fmla="*/ 4488703 h 4797723"/>
              <a:gd name="connsiteX5" fmla="*/ 1350870 w 7535865"/>
              <a:gd name="connsiteY5" fmla="*/ 4379410 h 4797723"/>
              <a:gd name="connsiteX6" fmla="*/ 1589139 w 7535865"/>
              <a:gd name="connsiteY6" fmla="*/ 4098229 h 4797723"/>
              <a:gd name="connsiteX7" fmla="*/ 1669603 w 7535865"/>
              <a:gd name="connsiteY7" fmla="*/ 4109333 h 4797723"/>
              <a:gd name="connsiteX8" fmla="*/ 1649720 w 7535865"/>
              <a:gd name="connsiteY8" fmla="*/ 4181888 h 4797723"/>
              <a:gd name="connsiteX9" fmla="*/ 1866858 w 7535865"/>
              <a:gd name="connsiteY9" fmla="*/ 4263720 h 4797723"/>
              <a:gd name="connsiteX10" fmla="*/ 2065329 w 7535865"/>
              <a:gd name="connsiteY10" fmla="*/ 4375591 h 4797723"/>
              <a:gd name="connsiteX11" fmla="*/ 2070861 w 7535865"/>
              <a:gd name="connsiteY11" fmla="*/ 4223535 h 4797723"/>
              <a:gd name="connsiteX12" fmla="*/ 2104622 w 7535865"/>
              <a:gd name="connsiteY12" fmla="*/ 4042819 h 4797723"/>
              <a:gd name="connsiteX13" fmla="*/ 2213109 w 7535865"/>
              <a:gd name="connsiteY13" fmla="*/ 3525522 h 4797723"/>
              <a:gd name="connsiteX14" fmla="*/ 3084611 w 7535865"/>
              <a:gd name="connsiteY14" fmla="*/ 4243395 h 4797723"/>
              <a:gd name="connsiteX15" fmla="*/ 3372441 w 7535865"/>
              <a:gd name="connsiteY15" fmla="*/ 4384687 h 4797723"/>
              <a:gd name="connsiteX16" fmla="*/ 3566376 w 7535865"/>
              <a:gd name="connsiteY16" fmla="*/ 4415868 h 4797723"/>
              <a:gd name="connsiteX17" fmla="*/ 3854190 w 7535865"/>
              <a:gd name="connsiteY17" fmla="*/ 4456308 h 4797723"/>
              <a:gd name="connsiteX18" fmla="*/ 4081796 w 7535865"/>
              <a:gd name="connsiteY18" fmla="*/ 4515190 h 4797723"/>
              <a:gd name="connsiteX19" fmla="*/ 4165234 w 7535865"/>
              <a:gd name="connsiteY19" fmla="*/ 4427347 h 4797723"/>
              <a:gd name="connsiteX20" fmla="*/ 4162497 w 7535865"/>
              <a:gd name="connsiteY20" fmla="*/ 4049368 h 4797723"/>
              <a:gd name="connsiteX21" fmla="*/ 4169606 w 7535865"/>
              <a:gd name="connsiteY21" fmla="*/ 3754996 h 4797723"/>
              <a:gd name="connsiteX22" fmla="*/ 4222265 w 7535865"/>
              <a:gd name="connsiteY22" fmla="*/ 3705604 h 4797723"/>
              <a:gd name="connsiteX23" fmla="*/ 4725128 w 7535865"/>
              <a:gd name="connsiteY23" fmla="*/ 4093340 h 4797723"/>
              <a:gd name="connsiteX24" fmla="*/ 4767288 w 7535865"/>
              <a:gd name="connsiteY24" fmla="*/ 4088581 h 4797723"/>
              <a:gd name="connsiteX25" fmla="*/ 5066334 w 7535865"/>
              <a:gd name="connsiteY25" fmla="*/ 4333873 h 4797723"/>
              <a:gd name="connsiteX26" fmla="*/ 5526210 w 7535865"/>
              <a:gd name="connsiteY26" fmla="*/ 4699537 h 4797723"/>
              <a:gd name="connsiteX27" fmla="*/ 5598305 w 7535865"/>
              <a:gd name="connsiteY27" fmla="*/ 4797723 h 4797723"/>
              <a:gd name="connsiteX28" fmla="*/ 5595763 w 7535865"/>
              <a:gd name="connsiteY28" fmla="*/ 4516511 h 4797723"/>
              <a:gd name="connsiteX29" fmla="*/ 5485776 w 7535865"/>
              <a:gd name="connsiteY29" fmla="*/ 4187526 h 4797723"/>
              <a:gd name="connsiteX30" fmla="*/ 5731431 w 7535865"/>
              <a:gd name="connsiteY30" fmla="*/ 4116632 h 4797723"/>
              <a:gd name="connsiteX31" fmla="*/ 6019164 w 7535865"/>
              <a:gd name="connsiteY31" fmla="*/ 4024376 h 4797723"/>
              <a:gd name="connsiteX32" fmla="*/ 6024266 w 7535865"/>
              <a:gd name="connsiteY32" fmla="*/ 3826972 h 4797723"/>
              <a:gd name="connsiteX33" fmla="*/ 6251741 w 7535865"/>
              <a:gd name="connsiteY33" fmla="*/ 3819767 h 4797723"/>
              <a:gd name="connsiteX34" fmla="*/ 6254610 w 7535865"/>
              <a:gd name="connsiteY34" fmla="*/ 3762797 h 4797723"/>
              <a:gd name="connsiteX35" fmla="*/ 6076166 w 7535865"/>
              <a:gd name="connsiteY35" fmla="*/ 3752305 h 4797723"/>
              <a:gd name="connsiteX36" fmla="*/ 6090551 w 7535865"/>
              <a:gd name="connsiteY36" fmla="*/ 3633473 h 4797723"/>
              <a:gd name="connsiteX37" fmla="*/ 6149762 w 7535865"/>
              <a:gd name="connsiteY37" fmla="*/ 3642132 h 4797723"/>
              <a:gd name="connsiteX38" fmla="*/ 6190674 w 7535865"/>
              <a:gd name="connsiteY38" fmla="*/ 3572997 h 4797723"/>
              <a:gd name="connsiteX39" fmla="*/ 6237533 w 7535865"/>
              <a:gd name="connsiteY39" fmla="*/ 3589663 h 4797723"/>
              <a:gd name="connsiteX40" fmla="*/ 6239221 w 7535865"/>
              <a:gd name="connsiteY40" fmla="*/ 3647248 h 4797723"/>
              <a:gd name="connsiteX41" fmla="*/ 6304525 w 7535865"/>
              <a:gd name="connsiteY41" fmla="*/ 3654586 h 4797723"/>
              <a:gd name="connsiteX42" fmla="*/ 6350352 w 7535865"/>
              <a:gd name="connsiteY42" fmla="*/ 3534834 h 4797723"/>
              <a:gd name="connsiteX43" fmla="*/ 6534747 w 7535865"/>
              <a:gd name="connsiteY43" fmla="*/ 3635120 h 4797723"/>
              <a:gd name="connsiteX44" fmla="*/ 6602310 w 7535865"/>
              <a:gd name="connsiteY44" fmla="*/ 3437990 h 4797723"/>
              <a:gd name="connsiteX45" fmla="*/ 6994287 w 7535865"/>
              <a:gd name="connsiteY45" fmla="*/ 3598517 h 4797723"/>
              <a:gd name="connsiteX46" fmla="*/ 7193480 w 7535865"/>
              <a:gd name="connsiteY46" fmla="*/ 3716423 h 4797723"/>
              <a:gd name="connsiteX47" fmla="*/ 7480778 w 7535865"/>
              <a:gd name="connsiteY47" fmla="*/ 3907073 h 4797723"/>
              <a:gd name="connsiteX48" fmla="*/ 7535865 w 7535865"/>
              <a:gd name="connsiteY48" fmla="*/ 3833630 h 4797723"/>
              <a:gd name="connsiteX49" fmla="*/ 6209402 w 7535865"/>
              <a:gd name="connsiteY49" fmla="*/ 2748192 h 4797723"/>
              <a:gd name="connsiteX50" fmla="*/ 4593105 w 7535865"/>
              <a:gd name="connsiteY50" fmla="*/ 1647038 h 4797723"/>
              <a:gd name="connsiteX51" fmla="*/ 3819677 w 7535865"/>
              <a:gd name="connsiteY51" fmla="*/ 1198184 h 4797723"/>
              <a:gd name="connsiteX52" fmla="*/ 3490912 w 7535865"/>
              <a:gd name="connsiteY52" fmla="*/ 753553 h 4797723"/>
              <a:gd name="connsiteX53" fmla="*/ 3016565 w 7535865"/>
              <a:gd name="connsiteY53" fmla="*/ 0 h 4797723"/>
              <a:gd name="connsiteX54" fmla="*/ 2491021 w 7535865"/>
              <a:gd name="connsiteY54" fmla="*/ 1178879 h 4797723"/>
              <a:gd name="connsiteX55" fmla="*/ 2205951 w 7535865"/>
              <a:gd name="connsiteY55" fmla="*/ 1192355 h 4797723"/>
              <a:gd name="connsiteX56" fmla="*/ 1864627 w 7535865"/>
              <a:gd name="connsiteY56" fmla="*/ 1248319 h 4797723"/>
              <a:gd name="connsiteX57" fmla="*/ 1351801 w 7535865"/>
              <a:gd name="connsiteY57" fmla="*/ 1302392 h 4797723"/>
              <a:gd name="connsiteX58" fmla="*/ 812702 w 7535865"/>
              <a:gd name="connsiteY58" fmla="*/ 1275039 h 4797723"/>
              <a:gd name="connsiteX59" fmla="*/ 618779 w 7535865"/>
              <a:gd name="connsiteY59" fmla="*/ 1533911 h 4797723"/>
              <a:gd name="connsiteX60" fmla="*/ 531131 w 7535865"/>
              <a:gd name="connsiteY60" fmla="*/ 1514528 h 4797723"/>
              <a:gd name="connsiteX61" fmla="*/ 479117 w 7535865"/>
              <a:gd name="connsiteY61" fmla="*/ 1629081 h 4797723"/>
              <a:gd name="connsiteX62" fmla="*/ 77271 w 7535865"/>
              <a:gd name="connsiteY62" fmla="*/ 1410897 h 4797723"/>
              <a:gd name="connsiteX63" fmla="*/ 90456 w 7535865"/>
              <a:gd name="connsiteY63" fmla="*/ 1659072 h 4797723"/>
              <a:gd name="connsiteX64" fmla="*/ 0 w 7535865"/>
              <a:gd name="connsiteY64" fmla="*/ 1759413 h 4797723"/>
              <a:gd name="connsiteX65" fmla="*/ 16266 w 7535865"/>
              <a:gd name="connsiteY65" fmla="*/ 1966340 h 4797723"/>
              <a:gd name="connsiteX66" fmla="*/ 97595 w 7535865"/>
              <a:gd name="connsiteY66" fmla="*/ 1962634 h 4797723"/>
              <a:gd name="connsiteX67" fmla="*/ 330850 w 7535865"/>
              <a:gd name="connsiteY67" fmla="*/ 2023628 h 4797723"/>
              <a:gd name="connsiteX68" fmla="*/ 548504 w 7535865"/>
              <a:gd name="connsiteY68" fmla="*/ 2162680 h 4797723"/>
              <a:gd name="connsiteX69" fmla="*/ 488453 w 7535865"/>
              <a:gd name="connsiteY69" fmla="*/ 2312706 h 4797723"/>
              <a:gd name="connsiteX70" fmla="*/ 715852 w 7535865"/>
              <a:gd name="connsiteY70" fmla="*/ 2585803 h 4797723"/>
              <a:gd name="connsiteX0" fmla="*/ 715852 w 7535865"/>
              <a:gd name="connsiteY0" fmla="*/ 2585803 h 4797723"/>
              <a:gd name="connsiteX1" fmla="*/ 568270 w 7535865"/>
              <a:gd name="connsiteY1" fmla="*/ 2908356 h 4797723"/>
              <a:gd name="connsiteX2" fmla="*/ 1547993 w 7535865"/>
              <a:gd name="connsiteY2" fmla="*/ 3333143 h 4797723"/>
              <a:gd name="connsiteX3" fmla="*/ 1341737 w 7535865"/>
              <a:gd name="connsiteY3" fmla="*/ 3829418 h 4797723"/>
              <a:gd name="connsiteX4" fmla="*/ 1068578 w 7535865"/>
              <a:gd name="connsiteY4" fmla="*/ 4488703 h 4797723"/>
              <a:gd name="connsiteX5" fmla="*/ 1350870 w 7535865"/>
              <a:gd name="connsiteY5" fmla="*/ 4379410 h 4797723"/>
              <a:gd name="connsiteX6" fmla="*/ 1589139 w 7535865"/>
              <a:gd name="connsiteY6" fmla="*/ 4098229 h 4797723"/>
              <a:gd name="connsiteX7" fmla="*/ 1669603 w 7535865"/>
              <a:gd name="connsiteY7" fmla="*/ 4109333 h 4797723"/>
              <a:gd name="connsiteX8" fmla="*/ 1649720 w 7535865"/>
              <a:gd name="connsiteY8" fmla="*/ 4181888 h 4797723"/>
              <a:gd name="connsiteX9" fmla="*/ 1866858 w 7535865"/>
              <a:gd name="connsiteY9" fmla="*/ 4263720 h 4797723"/>
              <a:gd name="connsiteX10" fmla="*/ 2065329 w 7535865"/>
              <a:gd name="connsiteY10" fmla="*/ 4375591 h 4797723"/>
              <a:gd name="connsiteX11" fmla="*/ 2070861 w 7535865"/>
              <a:gd name="connsiteY11" fmla="*/ 4223535 h 4797723"/>
              <a:gd name="connsiteX12" fmla="*/ 2104622 w 7535865"/>
              <a:gd name="connsiteY12" fmla="*/ 4042819 h 4797723"/>
              <a:gd name="connsiteX13" fmla="*/ 2213109 w 7535865"/>
              <a:gd name="connsiteY13" fmla="*/ 3525522 h 4797723"/>
              <a:gd name="connsiteX14" fmla="*/ 3084611 w 7535865"/>
              <a:gd name="connsiteY14" fmla="*/ 4243395 h 4797723"/>
              <a:gd name="connsiteX15" fmla="*/ 3372441 w 7535865"/>
              <a:gd name="connsiteY15" fmla="*/ 4384687 h 4797723"/>
              <a:gd name="connsiteX16" fmla="*/ 3566376 w 7535865"/>
              <a:gd name="connsiteY16" fmla="*/ 4415868 h 4797723"/>
              <a:gd name="connsiteX17" fmla="*/ 3854190 w 7535865"/>
              <a:gd name="connsiteY17" fmla="*/ 4456308 h 4797723"/>
              <a:gd name="connsiteX18" fmla="*/ 4081796 w 7535865"/>
              <a:gd name="connsiteY18" fmla="*/ 4515190 h 4797723"/>
              <a:gd name="connsiteX19" fmla="*/ 4165234 w 7535865"/>
              <a:gd name="connsiteY19" fmla="*/ 4427347 h 4797723"/>
              <a:gd name="connsiteX20" fmla="*/ 4162497 w 7535865"/>
              <a:gd name="connsiteY20" fmla="*/ 4049368 h 4797723"/>
              <a:gd name="connsiteX21" fmla="*/ 4169606 w 7535865"/>
              <a:gd name="connsiteY21" fmla="*/ 3754996 h 4797723"/>
              <a:gd name="connsiteX22" fmla="*/ 4222265 w 7535865"/>
              <a:gd name="connsiteY22" fmla="*/ 3705604 h 4797723"/>
              <a:gd name="connsiteX23" fmla="*/ 4725128 w 7535865"/>
              <a:gd name="connsiteY23" fmla="*/ 4093340 h 4797723"/>
              <a:gd name="connsiteX24" fmla="*/ 4767288 w 7535865"/>
              <a:gd name="connsiteY24" fmla="*/ 4088581 h 4797723"/>
              <a:gd name="connsiteX25" fmla="*/ 5066334 w 7535865"/>
              <a:gd name="connsiteY25" fmla="*/ 4333873 h 4797723"/>
              <a:gd name="connsiteX26" fmla="*/ 5526210 w 7535865"/>
              <a:gd name="connsiteY26" fmla="*/ 4699537 h 4797723"/>
              <a:gd name="connsiteX27" fmla="*/ 5598305 w 7535865"/>
              <a:gd name="connsiteY27" fmla="*/ 4797723 h 4797723"/>
              <a:gd name="connsiteX28" fmla="*/ 5595763 w 7535865"/>
              <a:gd name="connsiteY28" fmla="*/ 4516511 h 4797723"/>
              <a:gd name="connsiteX29" fmla="*/ 5485776 w 7535865"/>
              <a:gd name="connsiteY29" fmla="*/ 4187526 h 4797723"/>
              <a:gd name="connsiteX30" fmla="*/ 5731431 w 7535865"/>
              <a:gd name="connsiteY30" fmla="*/ 4116632 h 4797723"/>
              <a:gd name="connsiteX31" fmla="*/ 6019164 w 7535865"/>
              <a:gd name="connsiteY31" fmla="*/ 4024376 h 4797723"/>
              <a:gd name="connsiteX32" fmla="*/ 6024266 w 7535865"/>
              <a:gd name="connsiteY32" fmla="*/ 3826972 h 4797723"/>
              <a:gd name="connsiteX33" fmla="*/ 6251741 w 7535865"/>
              <a:gd name="connsiteY33" fmla="*/ 3819767 h 4797723"/>
              <a:gd name="connsiteX34" fmla="*/ 6254610 w 7535865"/>
              <a:gd name="connsiteY34" fmla="*/ 3762797 h 4797723"/>
              <a:gd name="connsiteX35" fmla="*/ 6076166 w 7535865"/>
              <a:gd name="connsiteY35" fmla="*/ 3752305 h 4797723"/>
              <a:gd name="connsiteX36" fmla="*/ 6090551 w 7535865"/>
              <a:gd name="connsiteY36" fmla="*/ 3633473 h 4797723"/>
              <a:gd name="connsiteX37" fmla="*/ 6149762 w 7535865"/>
              <a:gd name="connsiteY37" fmla="*/ 3642132 h 4797723"/>
              <a:gd name="connsiteX38" fmla="*/ 6190674 w 7535865"/>
              <a:gd name="connsiteY38" fmla="*/ 3572997 h 4797723"/>
              <a:gd name="connsiteX39" fmla="*/ 6237533 w 7535865"/>
              <a:gd name="connsiteY39" fmla="*/ 3589663 h 4797723"/>
              <a:gd name="connsiteX40" fmla="*/ 6239221 w 7535865"/>
              <a:gd name="connsiteY40" fmla="*/ 3647248 h 4797723"/>
              <a:gd name="connsiteX41" fmla="*/ 6304525 w 7535865"/>
              <a:gd name="connsiteY41" fmla="*/ 3654586 h 4797723"/>
              <a:gd name="connsiteX42" fmla="*/ 6350352 w 7535865"/>
              <a:gd name="connsiteY42" fmla="*/ 3534834 h 4797723"/>
              <a:gd name="connsiteX43" fmla="*/ 6534747 w 7535865"/>
              <a:gd name="connsiteY43" fmla="*/ 3635120 h 4797723"/>
              <a:gd name="connsiteX44" fmla="*/ 6602310 w 7535865"/>
              <a:gd name="connsiteY44" fmla="*/ 3437990 h 4797723"/>
              <a:gd name="connsiteX45" fmla="*/ 6994287 w 7535865"/>
              <a:gd name="connsiteY45" fmla="*/ 3598517 h 4797723"/>
              <a:gd name="connsiteX46" fmla="*/ 7193480 w 7535865"/>
              <a:gd name="connsiteY46" fmla="*/ 3716423 h 4797723"/>
              <a:gd name="connsiteX47" fmla="*/ 7480778 w 7535865"/>
              <a:gd name="connsiteY47" fmla="*/ 3907073 h 4797723"/>
              <a:gd name="connsiteX48" fmla="*/ 7535865 w 7535865"/>
              <a:gd name="connsiteY48" fmla="*/ 3833630 h 4797723"/>
              <a:gd name="connsiteX49" fmla="*/ 6209402 w 7535865"/>
              <a:gd name="connsiteY49" fmla="*/ 2748192 h 4797723"/>
              <a:gd name="connsiteX50" fmla="*/ 4593105 w 7535865"/>
              <a:gd name="connsiteY50" fmla="*/ 1647038 h 4797723"/>
              <a:gd name="connsiteX51" fmla="*/ 3819677 w 7535865"/>
              <a:gd name="connsiteY51" fmla="*/ 1198184 h 4797723"/>
              <a:gd name="connsiteX52" fmla="*/ 3490912 w 7535865"/>
              <a:gd name="connsiteY52" fmla="*/ 753553 h 4797723"/>
              <a:gd name="connsiteX53" fmla="*/ 3016565 w 7535865"/>
              <a:gd name="connsiteY53" fmla="*/ 0 h 4797723"/>
              <a:gd name="connsiteX54" fmla="*/ 2491021 w 7535865"/>
              <a:gd name="connsiteY54" fmla="*/ 1178879 h 4797723"/>
              <a:gd name="connsiteX55" fmla="*/ 2205951 w 7535865"/>
              <a:gd name="connsiteY55" fmla="*/ 1192355 h 4797723"/>
              <a:gd name="connsiteX56" fmla="*/ 1864627 w 7535865"/>
              <a:gd name="connsiteY56" fmla="*/ 1248319 h 4797723"/>
              <a:gd name="connsiteX57" fmla="*/ 1351801 w 7535865"/>
              <a:gd name="connsiteY57" fmla="*/ 1302392 h 4797723"/>
              <a:gd name="connsiteX58" fmla="*/ 812702 w 7535865"/>
              <a:gd name="connsiteY58" fmla="*/ 1275039 h 4797723"/>
              <a:gd name="connsiteX59" fmla="*/ 618779 w 7535865"/>
              <a:gd name="connsiteY59" fmla="*/ 1533911 h 4797723"/>
              <a:gd name="connsiteX60" fmla="*/ 531131 w 7535865"/>
              <a:gd name="connsiteY60" fmla="*/ 1514528 h 4797723"/>
              <a:gd name="connsiteX61" fmla="*/ 479117 w 7535865"/>
              <a:gd name="connsiteY61" fmla="*/ 1629081 h 4797723"/>
              <a:gd name="connsiteX62" fmla="*/ 77271 w 7535865"/>
              <a:gd name="connsiteY62" fmla="*/ 1410897 h 4797723"/>
              <a:gd name="connsiteX63" fmla="*/ 90456 w 7535865"/>
              <a:gd name="connsiteY63" fmla="*/ 1659072 h 4797723"/>
              <a:gd name="connsiteX64" fmla="*/ 0 w 7535865"/>
              <a:gd name="connsiteY64" fmla="*/ 1759413 h 4797723"/>
              <a:gd name="connsiteX65" fmla="*/ 6682 w 7535865"/>
              <a:gd name="connsiteY65" fmla="*/ 1966341 h 4797723"/>
              <a:gd name="connsiteX66" fmla="*/ 97595 w 7535865"/>
              <a:gd name="connsiteY66" fmla="*/ 1962634 h 4797723"/>
              <a:gd name="connsiteX67" fmla="*/ 330850 w 7535865"/>
              <a:gd name="connsiteY67" fmla="*/ 2023628 h 4797723"/>
              <a:gd name="connsiteX68" fmla="*/ 548504 w 7535865"/>
              <a:gd name="connsiteY68" fmla="*/ 2162680 h 4797723"/>
              <a:gd name="connsiteX69" fmla="*/ 488453 w 7535865"/>
              <a:gd name="connsiteY69" fmla="*/ 2312706 h 4797723"/>
              <a:gd name="connsiteX70" fmla="*/ 715852 w 7535865"/>
              <a:gd name="connsiteY70" fmla="*/ 2585803 h 4797723"/>
              <a:gd name="connsiteX0" fmla="*/ 715852 w 7535865"/>
              <a:gd name="connsiteY0" fmla="*/ 2585803 h 4797723"/>
              <a:gd name="connsiteX1" fmla="*/ 568270 w 7535865"/>
              <a:gd name="connsiteY1" fmla="*/ 2908356 h 4797723"/>
              <a:gd name="connsiteX2" fmla="*/ 1547993 w 7535865"/>
              <a:gd name="connsiteY2" fmla="*/ 3333143 h 4797723"/>
              <a:gd name="connsiteX3" fmla="*/ 1341737 w 7535865"/>
              <a:gd name="connsiteY3" fmla="*/ 3829418 h 4797723"/>
              <a:gd name="connsiteX4" fmla="*/ 1068578 w 7535865"/>
              <a:gd name="connsiteY4" fmla="*/ 4488703 h 4797723"/>
              <a:gd name="connsiteX5" fmla="*/ 1350870 w 7535865"/>
              <a:gd name="connsiteY5" fmla="*/ 4379410 h 4797723"/>
              <a:gd name="connsiteX6" fmla="*/ 1589139 w 7535865"/>
              <a:gd name="connsiteY6" fmla="*/ 4098229 h 4797723"/>
              <a:gd name="connsiteX7" fmla="*/ 1669603 w 7535865"/>
              <a:gd name="connsiteY7" fmla="*/ 4109333 h 4797723"/>
              <a:gd name="connsiteX8" fmla="*/ 1659304 w 7535865"/>
              <a:gd name="connsiteY8" fmla="*/ 4175498 h 4797723"/>
              <a:gd name="connsiteX9" fmla="*/ 1866858 w 7535865"/>
              <a:gd name="connsiteY9" fmla="*/ 4263720 h 4797723"/>
              <a:gd name="connsiteX10" fmla="*/ 2065329 w 7535865"/>
              <a:gd name="connsiteY10" fmla="*/ 4375591 h 4797723"/>
              <a:gd name="connsiteX11" fmla="*/ 2070861 w 7535865"/>
              <a:gd name="connsiteY11" fmla="*/ 4223535 h 4797723"/>
              <a:gd name="connsiteX12" fmla="*/ 2104622 w 7535865"/>
              <a:gd name="connsiteY12" fmla="*/ 4042819 h 4797723"/>
              <a:gd name="connsiteX13" fmla="*/ 2213109 w 7535865"/>
              <a:gd name="connsiteY13" fmla="*/ 3525522 h 4797723"/>
              <a:gd name="connsiteX14" fmla="*/ 3084611 w 7535865"/>
              <a:gd name="connsiteY14" fmla="*/ 4243395 h 4797723"/>
              <a:gd name="connsiteX15" fmla="*/ 3372441 w 7535865"/>
              <a:gd name="connsiteY15" fmla="*/ 4384687 h 4797723"/>
              <a:gd name="connsiteX16" fmla="*/ 3566376 w 7535865"/>
              <a:gd name="connsiteY16" fmla="*/ 4415868 h 4797723"/>
              <a:gd name="connsiteX17" fmla="*/ 3854190 w 7535865"/>
              <a:gd name="connsiteY17" fmla="*/ 4456308 h 4797723"/>
              <a:gd name="connsiteX18" fmla="*/ 4081796 w 7535865"/>
              <a:gd name="connsiteY18" fmla="*/ 4515190 h 4797723"/>
              <a:gd name="connsiteX19" fmla="*/ 4165234 w 7535865"/>
              <a:gd name="connsiteY19" fmla="*/ 4427347 h 4797723"/>
              <a:gd name="connsiteX20" fmla="*/ 4162497 w 7535865"/>
              <a:gd name="connsiteY20" fmla="*/ 4049368 h 4797723"/>
              <a:gd name="connsiteX21" fmla="*/ 4169606 w 7535865"/>
              <a:gd name="connsiteY21" fmla="*/ 3754996 h 4797723"/>
              <a:gd name="connsiteX22" fmla="*/ 4222265 w 7535865"/>
              <a:gd name="connsiteY22" fmla="*/ 3705604 h 4797723"/>
              <a:gd name="connsiteX23" fmla="*/ 4725128 w 7535865"/>
              <a:gd name="connsiteY23" fmla="*/ 4093340 h 4797723"/>
              <a:gd name="connsiteX24" fmla="*/ 4767288 w 7535865"/>
              <a:gd name="connsiteY24" fmla="*/ 4088581 h 4797723"/>
              <a:gd name="connsiteX25" fmla="*/ 5066334 w 7535865"/>
              <a:gd name="connsiteY25" fmla="*/ 4333873 h 4797723"/>
              <a:gd name="connsiteX26" fmla="*/ 5526210 w 7535865"/>
              <a:gd name="connsiteY26" fmla="*/ 4699537 h 4797723"/>
              <a:gd name="connsiteX27" fmla="*/ 5598305 w 7535865"/>
              <a:gd name="connsiteY27" fmla="*/ 4797723 h 4797723"/>
              <a:gd name="connsiteX28" fmla="*/ 5595763 w 7535865"/>
              <a:gd name="connsiteY28" fmla="*/ 4516511 h 4797723"/>
              <a:gd name="connsiteX29" fmla="*/ 5485776 w 7535865"/>
              <a:gd name="connsiteY29" fmla="*/ 4187526 h 4797723"/>
              <a:gd name="connsiteX30" fmla="*/ 5731431 w 7535865"/>
              <a:gd name="connsiteY30" fmla="*/ 4116632 h 4797723"/>
              <a:gd name="connsiteX31" fmla="*/ 6019164 w 7535865"/>
              <a:gd name="connsiteY31" fmla="*/ 4024376 h 4797723"/>
              <a:gd name="connsiteX32" fmla="*/ 6024266 w 7535865"/>
              <a:gd name="connsiteY32" fmla="*/ 3826972 h 4797723"/>
              <a:gd name="connsiteX33" fmla="*/ 6251741 w 7535865"/>
              <a:gd name="connsiteY33" fmla="*/ 3819767 h 4797723"/>
              <a:gd name="connsiteX34" fmla="*/ 6254610 w 7535865"/>
              <a:gd name="connsiteY34" fmla="*/ 3762797 h 4797723"/>
              <a:gd name="connsiteX35" fmla="*/ 6076166 w 7535865"/>
              <a:gd name="connsiteY35" fmla="*/ 3752305 h 4797723"/>
              <a:gd name="connsiteX36" fmla="*/ 6090551 w 7535865"/>
              <a:gd name="connsiteY36" fmla="*/ 3633473 h 4797723"/>
              <a:gd name="connsiteX37" fmla="*/ 6149762 w 7535865"/>
              <a:gd name="connsiteY37" fmla="*/ 3642132 h 4797723"/>
              <a:gd name="connsiteX38" fmla="*/ 6190674 w 7535865"/>
              <a:gd name="connsiteY38" fmla="*/ 3572997 h 4797723"/>
              <a:gd name="connsiteX39" fmla="*/ 6237533 w 7535865"/>
              <a:gd name="connsiteY39" fmla="*/ 3589663 h 4797723"/>
              <a:gd name="connsiteX40" fmla="*/ 6239221 w 7535865"/>
              <a:gd name="connsiteY40" fmla="*/ 3647248 h 4797723"/>
              <a:gd name="connsiteX41" fmla="*/ 6304525 w 7535865"/>
              <a:gd name="connsiteY41" fmla="*/ 3654586 h 4797723"/>
              <a:gd name="connsiteX42" fmla="*/ 6350352 w 7535865"/>
              <a:gd name="connsiteY42" fmla="*/ 3534834 h 4797723"/>
              <a:gd name="connsiteX43" fmla="*/ 6534747 w 7535865"/>
              <a:gd name="connsiteY43" fmla="*/ 3635120 h 4797723"/>
              <a:gd name="connsiteX44" fmla="*/ 6602310 w 7535865"/>
              <a:gd name="connsiteY44" fmla="*/ 3437990 h 4797723"/>
              <a:gd name="connsiteX45" fmla="*/ 6994287 w 7535865"/>
              <a:gd name="connsiteY45" fmla="*/ 3598517 h 4797723"/>
              <a:gd name="connsiteX46" fmla="*/ 7193480 w 7535865"/>
              <a:gd name="connsiteY46" fmla="*/ 3716423 h 4797723"/>
              <a:gd name="connsiteX47" fmla="*/ 7480778 w 7535865"/>
              <a:gd name="connsiteY47" fmla="*/ 3907073 h 4797723"/>
              <a:gd name="connsiteX48" fmla="*/ 7535865 w 7535865"/>
              <a:gd name="connsiteY48" fmla="*/ 3833630 h 4797723"/>
              <a:gd name="connsiteX49" fmla="*/ 6209402 w 7535865"/>
              <a:gd name="connsiteY49" fmla="*/ 2748192 h 4797723"/>
              <a:gd name="connsiteX50" fmla="*/ 4593105 w 7535865"/>
              <a:gd name="connsiteY50" fmla="*/ 1647038 h 4797723"/>
              <a:gd name="connsiteX51" fmla="*/ 3819677 w 7535865"/>
              <a:gd name="connsiteY51" fmla="*/ 1198184 h 4797723"/>
              <a:gd name="connsiteX52" fmla="*/ 3490912 w 7535865"/>
              <a:gd name="connsiteY52" fmla="*/ 753553 h 4797723"/>
              <a:gd name="connsiteX53" fmla="*/ 3016565 w 7535865"/>
              <a:gd name="connsiteY53" fmla="*/ 0 h 4797723"/>
              <a:gd name="connsiteX54" fmla="*/ 2491021 w 7535865"/>
              <a:gd name="connsiteY54" fmla="*/ 1178879 h 4797723"/>
              <a:gd name="connsiteX55" fmla="*/ 2205951 w 7535865"/>
              <a:gd name="connsiteY55" fmla="*/ 1192355 h 4797723"/>
              <a:gd name="connsiteX56" fmla="*/ 1864627 w 7535865"/>
              <a:gd name="connsiteY56" fmla="*/ 1248319 h 4797723"/>
              <a:gd name="connsiteX57" fmla="*/ 1351801 w 7535865"/>
              <a:gd name="connsiteY57" fmla="*/ 1302392 h 4797723"/>
              <a:gd name="connsiteX58" fmla="*/ 812702 w 7535865"/>
              <a:gd name="connsiteY58" fmla="*/ 1275039 h 4797723"/>
              <a:gd name="connsiteX59" fmla="*/ 618779 w 7535865"/>
              <a:gd name="connsiteY59" fmla="*/ 1533911 h 4797723"/>
              <a:gd name="connsiteX60" fmla="*/ 531131 w 7535865"/>
              <a:gd name="connsiteY60" fmla="*/ 1514528 h 4797723"/>
              <a:gd name="connsiteX61" fmla="*/ 479117 w 7535865"/>
              <a:gd name="connsiteY61" fmla="*/ 1629081 h 4797723"/>
              <a:gd name="connsiteX62" fmla="*/ 77271 w 7535865"/>
              <a:gd name="connsiteY62" fmla="*/ 1410897 h 4797723"/>
              <a:gd name="connsiteX63" fmla="*/ 90456 w 7535865"/>
              <a:gd name="connsiteY63" fmla="*/ 1659072 h 4797723"/>
              <a:gd name="connsiteX64" fmla="*/ 0 w 7535865"/>
              <a:gd name="connsiteY64" fmla="*/ 1759413 h 4797723"/>
              <a:gd name="connsiteX65" fmla="*/ 6682 w 7535865"/>
              <a:gd name="connsiteY65" fmla="*/ 1966341 h 4797723"/>
              <a:gd name="connsiteX66" fmla="*/ 97595 w 7535865"/>
              <a:gd name="connsiteY66" fmla="*/ 1962634 h 4797723"/>
              <a:gd name="connsiteX67" fmla="*/ 330850 w 7535865"/>
              <a:gd name="connsiteY67" fmla="*/ 2023628 h 4797723"/>
              <a:gd name="connsiteX68" fmla="*/ 548504 w 7535865"/>
              <a:gd name="connsiteY68" fmla="*/ 2162680 h 4797723"/>
              <a:gd name="connsiteX69" fmla="*/ 488453 w 7535865"/>
              <a:gd name="connsiteY69" fmla="*/ 2312706 h 4797723"/>
              <a:gd name="connsiteX70" fmla="*/ 715852 w 7535865"/>
              <a:gd name="connsiteY70" fmla="*/ 2585803 h 4797723"/>
              <a:gd name="connsiteX0" fmla="*/ 715852 w 7535865"/>
              <a:gd name="connsiteY0" fmla="*/ 2585803 h 4797723"/>
              <a:gd name="connsiteX1" fmla="*/ 568270 w 7535865"/>
              <a:gd name="connsiteY1" fmla="*/ 2908356 h 4797723"/>
              <a:gd name="connsiteX2" fmla="*/ 1547993 w 7535865"/>
              <a:gd name="connsiteY2" fmla="*/ 3333143 h 4797723"/>
              <a:gd name="connsiteX3" fmla="*/ 1341737 w 7535865"/>
              <a:gd name="connsiteY3" fmla="*/ 3829418 h 4797723"/>
              <a:gd name="connsiteX4" fmla="*/ 1068578 w 7535865"/>
              <a:gd name="connsiteY4" fmla="*/ 4488703 h 4797723"/>
              <a:gd name="connsiteX5" fmla="*/ 1350870 w 7535865"/>
              <a:gd name="connsiteY5" fmla="*/ 4379410 h 4797723"/>
              <a:gd name="connsiteX6" fmla="*/ 1589139 w 7535865"/>
              <a:gd name="connsiteY6" fmla="*/ 4098229 h 4797723"/>
              <a:gd name="connsiteX7" fmla="*/ 1669603 w 7535865"/>
              <a:gd name="connsiteY7" fmla="*/ 4109333 h 4797723"/>
              <a:gd name="connsiteX8" fmla="*/ 1659304 w 7535865"/>
              <a:gd name="connsiteY8" fmla="*/ 4175498 h 4797723"/>
              <a:gd name="connsiteX9" fmla="*/ 1866858 w 7535865"/>
              <a:gd name="connsiteY9" fmla="*/ 4263720 h 4797723"/>
              <a:gd name="connsiteX10" fmla="*/ 2065330 w 7535865"/>
              <a:gd name="connsiteY10" fmla="*/ 4369201 h 4797723"/>
              <a:gd name="connsiteX11" fmla="*/ 2070861 w 7535865"/>
              <a:gd name="connsiteY11" fmla="*/ 4223535 h 4797723"/>
              <a:gd name="connsiteX12" fmla="*/ 2104622 w 7535865"/>
              <a:gd name="connsiteY12" fmla="*/ 4042819 h 4797723"/>
              <a:gd name="connsiteX13" fmla="*/ 2213109 w 7535865"/>
              <a:gd name="connsiteY13" fmla="*/ 3525522 h 4797723"/>
              <a:gd name="connsiteX14" fmla="*/ 3084611 w 7535865"/>
              <a:gd name="connsiteY14" fmla="*/ 4243395 h 4797723"/>
              <a:gd name="connsiteX15" fmla="*/ 3372441 w 7535865"/>
              <a:gd name="connsiteY15" fmla="*/ 4384687 h 4797723"/>
              <a:gd name="connsiteX16" fmla="*/ 3566376 w 7535865"/>
              <a:gd name="connsiteY16" fmla="*/ 4415868 h 4797723"/>
              <a:gd name="connsiteX17" fmla="*/ 3854190 w 7535865"/>
              <a:gd name="connsiteY17" fmla="*/ 4456308 h 4797723"/>
              <a:gd name="connsiteX18" fmla="*/ 4081796 w 7535865"/>
              <a:gd name="connsiteY18" fmla="*/ 4515190 h 4797723"/>
              <a:gd name="connsiteX19" fmla="*/ 4165234 w 7535865"/>
              <a:gd name="connsiteY19" fmla="*/ 4427347 h 4797723"/>
              <a:gd name="connsiteX20" fmla="*/ 4162497 w 7535865"/>
              <a:gd name="connsiteY20" fmla="*/ 4049368 h 4797723"/>
              <a:gd name="connsiteX21" fmla="*/ 4169606 w 7535865"/>
              <a:gd name="connsiteY21" fmla="*/ 3754996 h 4797723"/>
              <a:gd name="connsiteX22" fmla="*/ 4222265 w 7535865"/>
              <a:gd name="connsiteY22" fmla="*/ 3705604 h 4797723"/>
              <a:gd name="connsiteX23" fmla="*/ 4725128 w 7535865"/>
              <a:gd name="connsiteY23" fmla="*/ 4093340 h 4797723"/>
              <a:gd name="connsiteX24" fmla="*/ 4767288 w 7535865"/>
              <a:gd name="connsiteY24" fmla="*/ 4088581 h 4797723"/>
              <a:gd name="connsiteX25" fmla="*/ 5066334 w 7535865"/>
              <a:gd name="connsiteY25" fmla="*/ 4333873 h 4797723"/>
              <a:gd name="connsiteX26" fmla="*/ 5526210 w 7535865"/>
              <a:gd name="connsiteY26" fmla="*/ 4699537 h 4797723"/>
              <a:gd name="connsiteX27" fmla="*/ 5598305 w 7535865"/>
              <a:gd name="connsiteY27" fmla="*/ 4797723 h 4797723"/>
              <a:gd name="connsiteX28" fmla="*/ 5595763 w 7535865"/>
              <a:gd name="connsiteY28" fmla="*/ 4516511 h 4797723"/>
              <a:gd name="connsiteX29" fmla="*/ 5485776 w 7535865"/>
              <a:gd name="connsiteY29" fmla="*/ 4187526 h 4797723"/>
              <a:gd name="connsiteX30" fmla="*/ 5731431 w 7535865"/>
              <a:gd name="connsiteY30" fmla="*/ 4116632 h 4797723"/>
              <a:gd name="connsiteX31" fmla="*/ 6019164 w 7535865"/>
              <a:gd name="connsiteY31" fmla="*/ 4024376 h 4797723"/>
              <a:gd name="connsiteX32" fmla="*/ 6024266 w 7535865"/>
              <a:gd name="connsiteY32" fmla="*/ 3826972 h 4797723"/>
              <a:gd name="connsiteX33" fmla="*/ 6251741 w 7535865"/>
              <a:gd name="connsiteY33" fmla="*/ 3819767 h 4797723"/>
              <a:gd name="connsiteX34" fmla="*/ 6254610 w 7535865"/>
              <a:gd name="connsiteY34" fmla="*/ 3762797 h 4797723"/>
              <a:gd name="connsiteX35" fmla="*/ 6076166 w 7535865"/>
              <a:gd name="connsiteY35" fmla="*/ 3752305 h 4797723"/>
              <a:gd name="connsiteX36" fmla="*/ 6090551 w 7535865"/>
              <a:gd name="connsiteY36" fmla="*/ 3633473 h 4797723"/>
              <a:gd name="connsiteX37" fmla="*/ 6149762 w 7535865"/>
              <a:gd name="connsiteY37" fmla="*/ 3642132 h 4797723"/>
              <a:gd name="connsiteX38" fmla="*/ 6190674 w 7535865"/>
              <a:gd name="connsiteY38" fmla="*/ 3572997 h 4797723"/>
              <a:gd name="connsiteX39" fmla="*/ 6237533 w 7535865"/>
              <a:gd name="connsiteY39" fmla="*/ 3589663 h 4797723"/>
              <a:gd name="connsiteX40" fmla="*/ 6239221 w 7535865"/>
              <a:gd name="connsiteY40" fmla="*/ 3647248 h 4797723"/>
              <a:gd name="connsiteX41" fmla="*/ 6304525 w 7535865"/>
              <a:gd name="connsiteY41" fmla="*/ 3654586 h 4797723"/>
              <a:gd name="connsiteX42" fmla="*/ 6350352 w 7535865"/>
              <a:gd name="connsiteY42" fmla="*/ 3534834 h 4797723"/>
              <a:gd name="connsiteX43" fmla="*/ 6534747 w 7535865"/>
              <a:gd name="connsiteY43" fmla="*/ 3635120 h 4797723"/>
              <a:gd name="connsiteX44" fmla="*/ 6602310 w 7535865"/>
              <a:gd name="connsiteY44" fmla="*/ 3437990 h 4797723"/>
              <a:gd name="connsiteX45" fmla="*/ 6994287 w 7535865"/>
              <a:gd name="connsiteY45" fmla="*/ 3598517 h 4797723"/>
              <a:gd name="connsiteX46" fmla="*/ 7193480 w 7535865"/>
              <a:gd name="connsiteY46" fmla="*/ 3716423 h 4797723"/>
              <a:gd name="connsiteX47" fmla="*/ 7480778 w 7535865"/>
              <a:gd name="connsiteY47" fmla="*/ 3907073 h 4797723"/>
              <a:gd name="connsiteX48" fmla="*/ 7535865 w 7535865"/>
              <a:gd name="connsiteY48" fmla="*/ 3833630 h 4797723"/>
              <a:gd name="connsiteX49" fmla="*/ 6209402 w 7535865"/>
              <a:gd name="connsiteY49" fmla="*/ 2748192 h 4797723"/>
              <a:gd name="connsiteX50" fmla="*/ 4593105 w 7535865"/>
              <a:gd name="connsiteY50" fmla="*/ 1647038 h 4797723"/>
              <a:gd name="connsiteX51" fmla="*/ 3819677 w 7535865"/>
              <a:gd name="connsiteY51" fmla="*/ 1198184 h 4797723"/>
              <a:gd name="connsiteX52" fmla="*/ 3490912 w 7535865"/>
              <a:gd name="connsiteY52" fmla="*/ 753553 h 4797723"/>
              <a:gd name="connsiteX53" fmla="*/ 3016565 w 7535865"/>
              <a:gd name="connsiteY53" fmla="*/ 0 h 4797723"/>
              <a:gd name="connsiteX54" fmla="*/ 2491021 w 7535865"/>
              <a:gd name="connsiteY54" fmla="*/ 1178879 h 4797723"/>
              <a:gd name="connsiteX55" fmla="*/ 2205951 w 7535865"/>
              <a:gd name="connsiteY55" fmla="*/ 1192355 h 4797723"/>
              <a:gd name="connsiteX56" fmla="*/ 1864627 w 7535865"/>
              <a:gd name="connsiteY56" fmla="*/ 1248319 h 4797723"/>
              <a:gd name="connsiteX57" fmla="*/ 1351801 w 7535865"/>
              <a:gd name="connsiteY57" fmla="*/ 1302392 h 4797723"/>
              <a:gd name="connsiteX58" fmla="*/ 812702 w 7535865"/>
              <a:gd name="connsiteY58" fmla="*/ 1275039 h 4797723"/>
              <a:gd name="connsiteX59" fmla="*/ 618779 w 7535865"/>
              <a:gd name="connsiteY59" fmla="*/ 1533911 h 4797723"/>
              <a:gd name="connsiteX60" fmla="*/ 531131 w 7535865"/>
              <a:gd name="connsiteY60" fmla="*/ 1514528 h 4797723"/>
              <a:gd name="connsiteX61" fmla="*/ 479117 w 7535865"/>
              <a:gd name="connsiteY61" fmla="*/ 1629081 h 4797723"/>
              <a:gd name="connsiteX62" fmla="*/ 77271 w 7535865"/>
              <a:gd name="connsiteY62" fmla="*/ 1410897 h 4797723"/>
              <a:gd name="connsiteX63" fmla="*/ 90456 w 7535865"/>
              <a:gd name="connsiteY63" fmla="*/ 1659072 h 4797723"/>
              <a:gd name="connsiteX64" fmla="*/ 0 w 7535865"/>
              <a:gd name="connsiteY64" fmla="*/ 1759413 h 4797723"/>
              <a:gd name="connsiteX65" fmla="*/ 6682 w 7535865"/>
              <a:gd name="connsiteY65" fmla="*/ 1966341 h 4797723"/>
              <a:gd name="connsiteX66" fmla="*/ 97595 w 7535865"/>
              <a:gd name="connsiteY66" fmla="*/ 1962634 h 4797723"/>
              <a:gd name="connsiteX67" fmla="*/ 330850 w 7535865"/>
              <a:gd name="connsiteY67" fmla="*/ 2023628 h 4797723"/>
              <a:gd name="connsiteX68" fmla="*/ 548504 w 7535865"/>
              <a:gd name="connsiteY68" fmla="*/ 2162680 h 4797723"/>
              <a:gd name="connsiteX69" fmla="*/ 488453 w 7535865"/>
              <a:gd name="connsiteY69" fmla="*/ 2312706 h 4797723"/>
              <a:gd name="connsiteX70" fmla="*/ 715852 w 7535865"/>
              <a:gd name="connsiteY70" fmla="*/ 2585803 h 4797723"/>
              <a:gd name="connsiteX0" fmla="*/ 715852 w 7535865"/>
              <a:gd name="connsiteY0" fmla="*/ 2585803 h 4797723"/>
              <a:gd name="connsiteX1" fmla="*/ 568270 w 7535865"/>
              <a:gd name="connsiteY1" fmla="*/ 2908356 h 4797723"/>
              <a:gd name="connsiteX2" fmla="*/ 1547993 w 7535865"/>
              <a:gd name="connsiteY2" fmla="*/ 3333143 h 4797723"/>
              <a:gd name="connsiteX3" fmla="*/ 1341737 w 7535865"/>
              <a:gd name="connsiteY3" fmla="*/ 3829418 h 4797723"/>
              <a:gd name="connsiteX4" fmla="*/ 1068578 w 7535865"/>
              <a:gd name="connsiteY4" fmla="*/ 4488703 h 4797723"/>
              <a:gd name="connsiteX5" fmla="*/ 1350870 w 7535865"/>
              <a:gd name="connsiteY5" fmla="*/ 4379410 h 4797723"/>
              <a:gd name="connsiteX6" fmla="*/ 1589139 w 7535865"/>
              <a:gd name="connsiteY6" fmla="*/ 4098229 h 4797723"/>
              <a:gd name="connsiteX7" fmla="*/ 1669603 w 7535865"/>
              <a:gd name="connsiteY7" fmla="*/ 4109333 h 4797723"/>
              <a:gd name="connsiteX8" fmla="*/ 1659304 w 7535865"/>
              <a:gd name="connsiteY8" fmla="*/ 4175498 h 4797723"/>
              <a:gd name="connsiteX9" fmla="*/ 1866858 w 7535865"/>
              <a:gd name="connsiteY9" fmla="*/ 4263720 h 4797723"/>
              <a:gd name="connsiteX10" fmla="*/ 2062136 w 7535865"/>
              <a:gd name="connsiteY10" fmla="*/ 4362813 h 4797723"/>
              <a:gd name="connsiteX11" fmla="*/ 2070861 w 7535865"/>
              <a:gd name="connsiteY11" fmla="*/ 4223535 h 4797723"/>
              <a:gd name="connsiteX12" fmla="*/ 2104622 w 7535865"/>
              <a:gd name="connsiteY12" fmla="*/ 4042819 h 4797723"/>
              <a:gd name="connsiteX13" fmla="*/ 2213109 w 7535865"/>
              <a:gd name="connsiteY13" fmla="*/ 3525522 h 4797723"/>
              <a:gd name="connsiteX14" fmla="*/ 3084611 w 7535865"/>
              <a:gd name="connsiteY14" fmla="*/ 4243395 h 4797723"/>
              <a:gd name="connsiteX15" fmla="*/ 3372441 w 7535865"/>
              <a:gd name="connsiteY15" fmla="*/ 4384687 h 4797723"/>
              <a:gd name="connsiteX16" fmla="*/ 3566376 w 7535865"/>
              <a:gd name="connsiteY16" fmla="*/ 4415868 h 4797723"/>
              <a:gd name="connsiteX17" fmla="*/ 3854190 w 7535865"/>
              <a:gd name="connsiteY17" fmla="*/ 4456308 h 4797723"/>
              <a:gd name="connsiteX18" fmla="*/ 4081796 w 7535865"/>
              <a:gd name="connsiteY18" fmla="*/ 4515190 h 4797723"/>
              <a:gd name="connsiteX19" fmla="*/ 4165234 w 7535865"/>
              <a:gd name="connsiteY19" fmla="*/ 4427347 h 4797723"/>
              <a:gd name="connsiteX20" fmla="*/ 4162497 w 7535865"/>
              <a:gd name="connsiteY20" fmla="*/ 4049368 h 4797723"/>
              <a:gd name="connsiteX21" fmla="*/ 4169606 w 7535865"/>
              <a:gd name="connsiteY21" fmla="*/ 3754996 h 4797723"/>
              <a:gd name="connsiteX22" fmla="*/ 4222265 w 7535865"/>
              <a:gd name="connsiteY22" fmla="*/ 3705604 h 4797723"/>
              <a:gd name="connsiteX23" fmla="*/ 4725128 w 7535865"/>
              <a:gd name="connsiteY23" fmla="*/ 4093340 h 4797723"/>
              <a:gd name="connsiteX24" fmla="*/ 4767288 w 7535865"/>
              <a:gd name="connsiteY24" fmla="*/ 4088581 h 4797723"/>
              <a:gd name="connsiteX25" fmla="*/ 5066334 w 7535865"/>
              <a:gd name="connsiteY25" fmla="*/ 4333873 h 4797723"/>
              <a:gd name="connsiteX26" fmla="*/ 5526210 w 7535865"/>
              <a:gd name="connsiteY26" fmla="*/ 4699537 h 4797723"/>
              <a:gd name="connsiteX27" fmla="*/ 5598305 w 7535865"/>
              <a:gd name="connsiteY27" fmla="*/ 4797723 h 4797723"/>
              <a:gd name="connsiteX28" fmla="*/ 5595763 w 7535865"/>
              <a:gd name="connsiteY28" fmla="*/ 4516511 h 4797723"/>
              <a:gd name="connsiteX29" fmla="*/ 5485776 w 7535865"/>
              <a:gd name="connsiteY29" fmla="*/ 4187526 h 4797723"/>
              <a:gd name="connsiteX30" fmla="*/ 5731431 w 7535865"/>
              <a:gd name="connsiteY30" fmla="*/ 4116632 h 4797723"/>
              <a:gd name="connsiteX31" fmla="*/ 6019164 w 7535865"/>
              <a:gd name="connsiteY31" fmla="*/ 4024376 h 4797723"/>
              <a:gd name="connsiteX32" fmla="*/ 6024266 w 7535865"/>
              <a:gd name="connsiteY32" fmla="*/ 3826972 h 4797723"/>
              <a:gd name="connsiteX33" fmla="*/ 6251741 w 7535865"/>
              <a:gd name="connsiteY33" fmla="*/ 3819767 h 4797723"/>
              <a:gd name="connsiteX34" fmla="*/ 6254610 w 7535865"/>
              <a:gd name="connsiteY34" fmla="*/ 3762797 h 4797723"/>
              <a:gd name="connsiteX35" fmla="*/ 6076166 w 7535865"/>
              <a:gd name="connsiteY35" fmla="*/ 3752305 h 4797723"/>
              <a:gd name="connsiteX36" fmla="*/ 6090551 w 7535865"/>
              <a:gd name="connsiteY36" fmla="*/ 3633473 h 4797723"/>
              <a:gd name="connsiteX37" fmla="*/ 6149762 w 7535865"/>
              <a:gd name="connsiteY37" fmla="*/ 3642132 h 4797723"/>
              <a:gd name="connsiteX38" fmla="*/ 6190674 w 7535865"/>
              <a:gd name="connsiteY38" fmla="*/ 3572997 h 4797723"/>
              <a:gd name="connsiteX39" fmla="*/ 6237533 w 7535865"/>
              <a:gd name="connsiteY39" fmla="*/ 3589663 h 4797723"/>
              <a:gd name="connsiteX40" fmla="*/ 6239221 w 7535865"/>
              <a:gd name="connsiteY40" fmla="*/ 3647248 h 4797723"/>
              <a:gd name="connsiteX41" fmla="*/ 6304525 w 7535865"/>
              <a:gd name="connsiteY41" fmla="*/ 3654586 h 4797723"/>
              <a:gd name="connsiteX42" fmla="*/ 6350352 w 7535865"/>
              <a:gd name="connsiteY42" fmla="*/ 3534834 h 4797723"/>
              <a:gd name="connsiteX43" fmla="*/ 6534747 w 7535865"/>
              <a:gd name="connsiteY43" fmla="*/ 3635120 h 4797723"/>
              <a:gd name="connsiteX44" fmla="*/ 6602310 w 7535865"/>
              <a:gd name="connsiteY44" fmla="*/ 3437990 h 4797723"/>
              <a:gd name="connsiteX45" fmla="*/ 6994287 w 7535865"/>
              <a:gd name="connsiteY45" fmla="*/ 3598517 h 4797723"/>
              <a:gd name="connsiteX46" fmla="*/ 7193480 w 7535865"/>
              <a:gd name="connsiteY46" fmla="*/ 3716423 h 4797723"/>
              <a:gd name="connsiteX47" fmla="*/ 7480778 w 7535865"/>
              <a:gd name="connsiteY47" fmla="*/ 3907073 h 4797723"/>
              <a:gd name="connsiteX48" fmla="*/ 7535865 w 7535865"/>
              <a:gd name="connsiteY48" fmla="*/ 3833630 h 4797723"/>
              <a:gd name="connsiteX49" fmla="*/ 6209402 w 7535865"/>
              <a:gd name="connsiteY49" fmla="*/ 2748192 h 4797723"/>
              <a:gd name="connsiteX50" fmla="*/ 4593105 w 7535865"/>
              <a:gd name="connsiteY50" fmla="*/ 1647038 h 4797723"/>
              <a:gd name="connsiteX51" fmla="*/ 3819677 w 7535865"/>
              <a:gd name="connsiteY51" fmla="*/ 1198184 h 4797723"/>
              <a:gd name="connsiteX52" fmla="*/ 3490912 w 7535865"/>
              <a:gd name="connsiteY52" fmla="*/ 753553 h 4797723"/>
              <a:gd name="connsiteX53" fmla="*/ 3016565 w 7535865"/>
              <a:gd name="connsiteY53" fmla="*/ 0 h 4797723"/>
              <a:gd name="connsiteX54" fmla="*/ 2491021 w 7535865"/>
              <a:gd name="connsiteY54" fmla="*/ 1178879 h 4797723"/>
              <a:gd name="connsiteX55" fmla="*/ 2205951 w 7535865"/>
              <a:gd name="connsiteY55" fmla="*/ 1192355 h 4797723"/>
              <a:gd name="connsiteX56" fmla="*/ 1864627 w 7535865"/>
              <a:gd name="connsiteY56" fmla="*/ 1248319 h 4797723"/>
              <a:gd name="connsiteX57" fmla="*/ 1351801 w 7535865"/>
              <a:gd name="connsiteY57" fmla="*/ 1302392 h 4797723"/>
              <a:gd name="connsiteX58" fmla="*/ 812702 w 7535865"/>
              <a:gd name="connsiteY58" fmla="*/ 1275039 h 4797723"/>
              <a:gd name="connsiteX59" fmla="*/ 618779 w 7535865"/>
              <a:gd name="connsiteY59" fmla="*/ 1533911 h 4797723"/>
              <a:gd name="connsiteX60" fmla="*/ 531131 w 7535865"/>
              <a:gd name="connsiteY60" fmla="*/ 1514528 h 4797723"/>
              <a:gd name="connsiteX61" fmla="*/ 479117 w 7535865"/>
              <a:gd name="connsiteY61" fmla="*/ 1629081 h 4797723"/>
              <a:gd name="connsiteX62" fmla="*/ 77271 w 7535865"/>
              <a:gd name="connsiteY62" fmla="*/ 1410897 h 4797723"/>
              <a:gd name="connsiteX63" fmla="*/ 90456 w 7535865"/>
              <a:gd name="connsiteY63" fmla="*/ 1659072 h 4797723"/>
              <a:gd name="connsiteX64" fmla="*/ 0 w 7535865"/>
              <a:gd name="connsiteY64" fmla="*/ 1759413 h 4797723"/>
              <a:gd name="connsiteX65" fmla="*/ 6682 w 7535865"/>
              <a:gd name="connsiteY65" fmla="*/ 1966341 h 4797723"/>
              <a:gd name="connsiteX66" fmla="*/ 97595 w 7535865"/>
              <a:gd name="connsiteY66" fmla="*/ 1962634 h 4797723"/>
              <a:gd name="connsiteX67" fmla="*/ 330850 w 7535865"/>
              <a:gd name="connsiteY67" fmla="*/ 2023628 h 4797723"/>
              <a:gd name="connsiteX68" fmla="*/ 548504 w 7535865"/>
              <a:gd name="connsiteY68" fmla="*/ 2162680 h 4797723"/>
              <a:gd name="connsiteX69" fmla="*/ 488453 w 7535865"/>
              <a:gd name="connsiteY69" fmla="*/ 2312706 h 4797723"/>
              <a:gd name="connsiteX70" fmla="*/ 715852 w 7535865"/>
              <a:gd name="connsiteY70" fmla="*/ 2585803 h 4797723"/>
              <a:gd name="connsiteX0" fmla="*/ 715852 w 7535865"/>
              <a:gd name="connsiteY0" fmla="*/ 2585803 h 4797723"/>
              <a:gd name="connsiteX1" fmla="*/ 568270 w 7535865"/>
              <a:gd name="connsiteY1" fmla="*/ 2908356 h 4797723"/>
              <a:gd name="connsiteX2" fmla="*/ 1547993 w 7535865"/>
              <a:gd name="connsiteY2" fmla="*/ 3333143 h 4797723"/>
              <a:gd name="connsiteX3" fmla="*/ 1341737 w 7535865"/>
              <a:gd name="connsiteY3" fmla="*/ 3829418 h 4797723"/>
              <a:gd name="connsiteX4" fmla="*/ 1068578 w 7535865"/>
              <a:gd name="connsiteY4" fmla="*/ 4488703 h 4797723"/>
              <a:gd name="connsiteX5" fmla="*/ 1350870 w 7535865"/>
              <a:gd name="connsiteY5" fmla="*/ 4379410 h 4797723"/>
              <a:gd name="connsiteX6" fmla="*/ 1589139 w 7535865"/>
              <a:gd name="connsiteY6" fmla="*/ 4098229 h 4797723"/>
              <a:gd name="connsiteX7" fmla="*/ 1669603 w 7535865"/>
              <a:gd name="connsiteY7" fmla="*/ 4109333 h 4797723"/>
              <a:gd name="connsiteX8" fmla="*/ 1659304 w 7535865"/>
              <a:gd name="connsiteY8" fmla="*/ 4175498 h 4797723"/>
              <a:gd name="connsiteX9" fmla="*/ 1866858 w 7535865"/>
              <a:gd name="connsiteY9" fmla="*/ 4263720 h 4797723"/>
              <a:gd name="connsiteX10" fmla="*/ 2062136 w 7535865"/>
              <a:gd name="connsiteY10" fmla="*/ 4362813 h 4797723"/>
              <a:gd name="connsiteX11" fmla="*/ 2064473 w 7535865"/>
              <a:gd name="connsiteY11" fmla="*/ 4223535 h 4797723"/>
              <a:gd name="connsiteX12" fmla="*/ 2104622 w 7535865"/>
              <a:gd name="connsiteY12" fmla="*/ 4042819 h 4797723"/>
              <a:gd name="connsiteX13" fmla="*/ 2213109 w 7535865"/>
              <a:gd name="connsiteY13" fmla="*/ 3525522 h 4797723"/>
              <a:gd name="connsiteX14" fmla="*/ 3084611 w 7535865"/>
              <a:gd name="connsiteY14" fmla="*/ 4243395 h 4797723"/>
              <a:gd name="connsiteX15" fmla="*/ 3372441 w 7535865"/>
              <a:gd name="connsiteY15" fmla="*/ 4384687 h 4797723"/>
              <a:gd name="connsiteX16" fmla="*/ 3566376 w 7535865"/>
              <a:gd name="connsiteY16" fmla="*/ 4415868 h 4797723"/>
              <a:gd name="connsiteX17" fmla="*/ 3854190 w 7535865"/>
              <a:gd name="connsiteY17" fmla="*/ 4456308 h 4797723"/>
              <a:gd name="connsiteX18" fmla="*/ 4081796 w 7535865"/>
              <a:gd name="connsiteY18" fmla="*/ 4515190 h 4797723"/>
              <a:gd name="connsiteX19" fmla="*/ 4165234 w 7535865"/>
              <a:gd name="connsiteY19" fmla="*/ 4427347 h 4797723"/>
              <a:gd name="connsiteX20" fmla="*/ 4162497 w 7535865"/>
              <a:gd name="connsiteY20" fmla="*/ 4049368 h 4797723"/>
              <a:gd name="connsiteX21" fmla="*/ 4169606 w 7535865"/>
              <a:gd name="connsiteY21" fmla="*/ 3754996 h 4797723"/>
              <a:gd name="connsiteX22" fmla="*/ 4222265 w 7535865"/>
              <a:gd name="connsiteY22" fmla="*/ 3705604 h 4797723"/>
              <a:gd name="connsiteX23" fmla="*/ 4725128 w 7535865"/>
              <a:gd name="connsiteY23" fmla="*/ 4093340 h 4797723"/>
              <a:gd name="connsiteX24" fmla="*/ 4767288 w 7535865"/>
              <a:gd name="connsiteY24" fmla="*/ 4088581 h 4797723"/>
              <a:gd name="connsiteX25" fmla="*/ 5066334 w 7535865"/>
              <a:gd name="connsiteY25" fmla="*/ 4333873 h 4797723"/>
              <a:gd name="connsiteX26" fmla="*/ 5526210 w 7535865"/>
              <a:gd name="connsiteY26" fmla="*/ 4699537 h 4797723"/>
              <a:gd name="connsiteX27" fmla="*/ 5598305 w 7535865"/>
              <a:gd name="connsiteY27" fmla="*/ 4797723 h 4797723"/>
              <a:gd name="connsiteX28" fmla="*/ 5595763 w 7535865"/>
              <a:gd name="connsiteY28" fmla="*/ 4516511 h 4797723"/>
              <a:gd name="connsiteX29" fmla="*/ 5485776 w 7535865"/>
              <a:gd name="connsiteY29" fmla="*/ 4187526 h 4797723"/>
              <a:gd name="connsiteX30" fmla="*/ 5731431 w 7535865"/>
              <a:gd name="connsiteY30" fmla="*/ 4116632 h 4797723"/>
              <a:gd name="connsiteX31" fmla="*/ 6019164 w 7535865"/>
              <a:gd name="connsiteY31" fmla="*/ 4024376 h 4797723"/>
              <a:gd name="connsiteX32" fmla="*/ 6024266 w 7535865"/>
              <a:gd name="connsiteY32" fmla="*/ 3826972 h 4797723"/>
              <a:gd name="connsiteX33" fmla="*/ 6251741 w 7535865"/>
              <a:gd name="connsiteY33" fmla="*/ 3819767 h 4797723"/>
              <a:gd name="connsiteX34" fmla="*/ 6254610 w 7535865"/>
              <a:gd name="connsiteY34" fmla="*/ 3762797 h 4797723"/>
              <a:gd name="connsiteX35" fmla="*/ 6076166 w 7535865"/>
              <a:gd name="connsiteY35" fmla="*/ 3752305 h 4797723"/>
              <a:gd name="connsiteX36" fmla="*/ 6090551 w 7535865"/>
              <a:gd name="connsiteY36" fmla="*/ 3633473 h 4797723"/>
              <a:gd name="connsiteX37" fmla="*/ 6149762 w 7535865"/>
              <a:gd name="connsiteY37" fmla="*/ 3642132 h 4797723"/>
              <a:gd name="connsiteX38" fmla="*/ 6190674 w 7535865"/>
              <a:gd name="connsiteY38" fmla="*/ 3572997 h 4797723"/>
              <a:gd name="connsiteX39" fmla="*/ 6237533 w 7535865"/>
              <a:gd name="connsiteY39" fmla="*/ 3589663 h 4797723"/>
              <a:gd name="connsiteX40" fmla="*/ 6239221 w 7535865"/>
              <a:gd name="connsiteY40" fmla="*/ 3647248 h 4797723"/>
              <a:gd name="connsiteX41" fmla="*/ 6304525 w 7535865"/>
              <a:gd name="connsiteY41" fmla="*/ 3654586 h 4797723"/>
              <a:gd name="connsiteX42" fmla="*/ 6350352 w 7535865"/>
              <a:gd name="connsiteY42" fmla="*/ 3534834 h 4797723"/>
              <a:gd name="connsiteX43" fmla="*/ 6534747 w 7535865"/>
              <a:gd name="connsiteY43" fmla="*/ 3635120 h 4797723"/>
              <a:gd name="connsiteX44" fmla="*/ 6602310 w 7535865"/>
              <a:gd name="connsiteY44" fmla="*/ 3437990 h 4797723"/>
              <a:gd name="connsiteX45" fmla="*/ 6994287 w 7535865"/>
              <a:gd name="connsiteY45" fmla="*/ 3598517 h 4797723"/>
              <a:gd name="connsiteX46" fmla="*/ 7193480 w 7535865"/>
              <a:gd name="connsiteY46" fmla="*/ 3716423 h 4797723"/>
              <a:gd name="connsiteX47" fmla="*/ 7480778 w 7535865"/>
              <a:gd name="connsiteY47" fmla="*/ 3907073 h 4797723"/>
              <a:gd name="connsiteX48" fmla="*/ 7535865 w 7535865"/>
              <a:gd name="connsiteY48" fmla="*/ 3833630 h 4797723"/>
              <a:gd name="connsiteX49" fmla="*/ 6209402 w 7535865"/>
              <a:gd name="connsiteY49" fmla="*/ 2748192 h 4797723"/>
              <a:gd name="connsiteX50" fmla="*/ 4593105 w 7535865"/>
              <a:gd name="connsiteY50" fmla="*/ 1647038 h 4797723"/>
              <a:gd name="connsiteX51" fmla="*/ 3819677 w 7535865"/>
              <a:gd name="connsiteY51" fmla="*/ 1198184 h 4797723"/>
              <a:gd name="connsiteX52" fmla="*/ 3490912 w 7535865"/>
              <a:gd name="connsiteY52" fmla="*/ 753553 h 4797723"/>
              <a:gd name="connsiteX53" fmla="*/ 3016565 w 7535865"/>
              <a:gd name="connsiteY53" fmla="*/ 0 h 4797723"/>
              <a:gd name="connsiteX54" fmla="*/ 2491021 w 7535865"/>
              <a:gd name="connsiteY54" fmla="*/ 1178879 h 4797723"/>
              <a:gd name="connsiteX55" fmla="*/ 2205951 w 7535865"/>
              <a:gd name="connsiteY55" fmla="*/ 1192355 h 4797723"/>
              <a:gd name="connsiteX56" fmla="*/ 1864627 w 7535865"/>
              <a:gd name="connsiteY56" fmla="*/ 1248319 h 4797723"/>
              <a:gd name="connsiteX57" fmla="*/ 1351801 w 7535865"/>
              <a:gd name="connsiteY57" fmla="*/ 1302392 h 4797723"/>
              <a:gd name="connsiteX58" fmla="*/ 812702 w 7535865"/>
              <a:gd name="connsiteY58" fmla="*/ 1275039 h 4797723"/>
              <a:gd name="connsiteX59" fmla="*/ 618779 w 7535865"/>
              <a:gd name="connsiteY59" fmla="*/ 1533911 h 4797723"/>
              <a:gd name="connsiteX60" fmla="*/ 531131 w 7535865"/>
              <a:gd name="connsiteY60" fmla="*/ 1514528 h 4797723"/>
              <a:gd name="connsiteX61" fmla="*/ 479117 w 7535865"/>
              <a:gd name="connsiteY61" fmla="*/ 1629081 h 4797723"/>
              <a:gd name="connsiteX62" fmla="*/ 77271 w 7535865"/>
              <a:gd name="connsiteY62" fmla="*/ 1410897 h 4797723"/>
              <a:gd name="connsiteX63" fmla="*/ 90456 w 7535865"/>
              <a:gd name="connsiteY63" fmla="*/ 1659072 h 4797723"/>
              <a:gd name="connsiteX64" fmla="*/ 0 w 7535865"/>
              <a:gd name="connsiteY64" fmla="*/ 1759413 h 4797723"/>
              <a:gd name="connsiteX65" fmla="*/ 6682 w 7535865"/>
              <a:gd name="connsiteY65" fmla="*/ 1966341 h 4797723"/>
              <a:gd name="connsiteX66" fmla="*/ 97595 w 7535865"/>
              <a:gd name="connsiteY66" fmla="*/ 1962634 h 4797723"/>
              <a:gd name="connsiteX67" fmla="*/ 330850 w 7535865"/>
              <a:gd name="connsiteY67" fmla="*/ 2023628 h 4797723"/>
              <a:gd name="connsiteX68" fmla="*/ 548504 w 7535865"/>
              <a:gd name="connsiteY68" fmla="*/ 2162680 h 4797723"/>
              <a:gd name="connsiteX69" fmla="*/ 488453 w 7535865"/>
              <a:gd name="connsiteY69" fmla="*/ 2312706 h 4797723"/>
              <a:gd name="connsiteX70" fmla="*/ 715852 w 7535865"/>
              <a:gd name="connsiteY70" fmla="*/ 2585803 h 4797723"/>
              <a:gd name="connsiteX0" fmla="*/ 715852 w 7535865"/>
              <a:gd name="connsiteY0" fmla="*/ 2585803 h 4797723"/>
              <a:gd name="connsiteX1" fmla="*/ 568270 w 7535865"/>
              <a:gd name="connsiteY1" fmla="*/ 2908356 h 4797723"/>
              <a:gd name="connsiteX2" fmla="*/ 1547993 w 7535865"/>
              <a:gd name="connsiteY2" fmla="*/ 3333143 h 4797723"/>
              <a:gd name="connsiteX3" fmla="*/ 1341737 w 7535865"/>
              <a:gd name="connsiteY3" fmla="*/ 3829418 h 4797723"/>
              <a:gd name="connsiteX4" fmla="*/ 1068578 w 7535865"/>
              <a:gd name="connsiteY4" fmla="*/ 4488703 h 4797723"/>
              <a:gd name="connsiteX5" fmla="*/ 1350870 w 7535865"/>
              <a:gd name="connsiteY5" fmla="*/ 4379410 h 4797723"/>
              <a:gd name="connsiteX6" fmla="*/ 1589139 w 7535865"/>
              <a:gd name="connsiteY6" fmla="*/ 4098229 h 4797723"/>
              <a:gd name="connsiteX7" fmla="*/ 1669603 w 7535865"/>
              <a:gd name="connsiteY7" fmla="*/ 4109333 h 4797723"/>
              <a:gd name="connsiteX8" fmla="*/ 1659304 w 7535865"/>
              <a:gd name="connsiteY8" fmla="*/ 4175498 h 4797723"/>
              <a:gd name="connsiteX9" fmla="*/ 1866858 w 7535865"/>
              <a:gd name="connsiteY9" fmla="*/ 4263720 h 4797723"/>
              <a:gd name="connsiteX10" fmla="*/ 2062136 w 7535865"/>
              <a:gd name="connsiteY10" fmla="*/ 4362813 h 4797723"/>
              <a:gd name="connsiteX11" fmla="*/ 2064473 w 7535865"/>
              <a:gd name="connsiteY11" fmla="*/ 4223535 h 4797723"/>
              <a:gd name="connsiteX12" fmla="*/ 2104622 w 7535865"/>
              <a:gd name="connsiteY12" fmla="*/ 4042819 h 4797723"/>
              <a:gd name="connsiteX13" fmla="*/ 2213109 w 7535865"/>
              <a:gd name="connsiteY13" fmla="*/ 3525522 h 4797723"/>
              <a:gd name="connsiteX14" fmla="*/ 3084611 w 7535865"/>
              <a:gd name="connsiteY14" fmla="*/ 4243395 h 4797723"/>
              <a:gd name="connsiteX15" fmla="*/ 3372441 w 7535865"/>
              <a:gd name="connsiteY15" fmla="*/ 4384687 h 4797723"/>
              <a:gd name="connsiteX16" fmla="*/ 3566376 w 7535865"/>
              <a:gd name="connsiteY16" fmla="*/ 4415868 h 4797723"/>
              <a:gd name="connsiteX17" fmla="*/ 3854190 w 7535865"/>
              <a:gd name="connsiteY17" fmla="*/ 4456308 h 4797723"/>
              <a:gd name="connsiteX18" fmla="*/ 4081796 w 7535865"/>
              <a:gd name="connsiteY18" fmla="*/ 4515190 h 4797723"/>
              <a:gd name="connsiteX19" fmla="*/ 4165234 w 7535865"/>
              <a:gd name="connsiteY19" fmla="*/ 4427347 h 4797723"/>
              <a:gd name="connsiteX20" fmla="*/ 4162497 w 7535865"/>
              <a:gd name="connsiteY20" fmla="*/ 4049368 h 4797723"/>
              <a:gd name="connsiteX21" fmla="*/ 4169606 w 7535865"/>
              <a:gd name="connsiteY21" fmla="*/ 3754996 h 4797723"/>
              <a:gd name="connsiteX22" fmla="*/ 4222265 w 7535865"/>
              <a:gd name="connsiteY22" fmla="*/ 3705604 h 4797723"/>
              <a:gd name="connsiteX23" fmla="*/ 4725128 w 7535865"/>
              <a:gd name="connsiteY23" fmla="*/ 4093340 h 4797723"/>
              <a:gd name="connsiteX24" fmla="*/ 4767288 w 7535865"/>
              <a:gd name="connsiteY24" fmla="*/ 4088581 h 4797723"/>
              <a:gd name="connsiteX25" fmla="*/ 5066334 w 7535865"/>
              <a:gd name="connsiteY25" fmla="*/ 4333873 h 4797723"/>
              <a:gd name="connsiteX26" fmla="*/ 5526210 w 7535865"/>
              <a:gd name="connsiteY26" fmla="*/ 4699537 h 4797723"/>
              <a:gd name="connsiteX27" fmla="*/ 5598305 w 7535865"/>
              <a:gd name="connsiteY27" fmla="*/ 4797723 h 4797723"/>
              <a:gd name="connsiteX28" fmla="*/ 5595763 w 7535865"/>
              <a:gd name="connsiteY28" fmla="*/ 4516511 h 4797723"/>
              <a:gd name="connsiteX29" fmla="*/ 5485776 w 7535865"/>
              <a:gd name="connsiteY29" fmla="*/ 4187526 h 4797723"/>
              <a:gd name="connsiteX30" fmla="*/ 5731431 w 7535865"/>
              <a:gd name="connsiteY30" fmla="*/ 4116632 h 4797723"/>
              <a:gd name="connsiteX31" fmla="*/ 6019164 w 7535865"/>
              <a:gd name="connsiteY31" fmla="*/ 4024376 h 4797723"/>
              <a:gd name="connsiteX32" fmla="*/ 6024266 w 7535865"/>
              <a:gd name="connsiteY32" fmla="*/ 3826972 h 4797723"/>
              <a:gd name="connsiteX33" fmla="*/ 6251741 w 7535865"/>
              <a:gd name="connsiteY33" fmla="*/ 3819767 h 4797723"/>
              <a:gd name="connsiteX34" fmla="*/ 6254610 w 7535865"/>
              <a:gd name="connsiteY34" fmla="*/ 3762797 h 4797723"/>
              <a:gd name="connsiteX35" fmla="*/ 6076166 w 7535865"/>
              <a:gd name="connsiteY35" fmla="*/ 3752305 h 4797723"/>
              <a:gd name="connsiteX36" fmla="*/ 6090551 w 7535865"/>
              <a:gd name="connsiteY36" fmla="*/ 3633473 h 4797723"/>
              <a:gd name="connsiteX37" fmla="*/ 6149762 w 7535865"/>
              <a:gd name="connsiteY37" fmla="*/ 3642132 h 4797723"/>
              <a:gd name="connsiteX38" fmla="*/ 6190674 w 7535865"/>
              <a:gd name="connsiteY38" fmla="*/ 3572997 h 4797723"/>
              <a:gd name="connsiteX39" fmla="*/ 6237533 w 7535865"/>
              <a:gd name="connsiteY39" fmla="*/ 3589663 h 4797723"/>
              <a:gd name="connsiteX40" fmla="*/ 6239221 w 7535865"/>
              <a:gd name="connsiteY40" fmla="*/ 3647248 h 4797723"/>
              <a:gd name="connsiteX41" fmla="*/ 6304525 w 7535865"/>
              <a:gd name="connsiteY41" fmla="*/ 3654586 h 4797723"/>
              <a:gd name="connsiteX42" fmla="*/ 6350352 w 7535865"/>
              <a:gd name="connsiteY42" fmla="*/ 3534834 h 4797723"/>
              <a:gd name="connsiteX43" fmla="*/ 6534747 w 7535865"/>
              <a:gd name="connsiteY43" fmla="*/ 3635120 h 4797723"/>
              <a:gd name="connsiteX44" fmla="*/ 6602310 w 7535865"/>
              <a:gd name="connsiteY44" fmla="*/ 3437990 h 4797723"/>
              <a:gd name="connsiteX45" fmla="*/ 6994287 w 7535865"/>
              <a:gd name="connsiteY45" fmla="*/ 3598517 h 4797723"/>
              <a:gd name="connsiteX46" fmla="*/ 7193480 w 7535865"/>
              <a:gd name="connsiteY46" fmla="*/ 3716423 h 4797723"/>
              <a:gd name="connsiteX47" fmla="*/ 7480778 w 7535865"/>
              <a:gd name="connsiteY47" fmla="*/ 3907073 h 4797723"/>
              <a:gd name="connsiteX48" fmla="*/ 7535865 w 7535865"/>
              <a:gd name="connsiteY48" fmla="*/ 3833630 h 4797723"/>
              <a:gd name="connsiteX49" fmla="*/ 6209402 w 7535865"/>
              <a:gd name="connsiteY49" fmla="*/ 2748192 h 4797723"/>
              <a:gd name="connsiteX50" fmla="*/ 4593105 w 7535865"/>
              <a:gd name="connsiteY50" fmla="*/ 1647038 h 4797723"/>
              <a:gd name="connsiteX51" fmla="*/ 3819677 w 7535865"/>
              <a:gd name="connsiteY51" fmla="*/ 1198184 h 4797723"/>
              <a:gd name="connsiteX52" fmla="*/ 3490912 w 7535865"/>
              <a:gd name="connsiteY52" fmla="*/ 753553 h 4797723"/>
              <a:gd name="connsiteX53" fmla="*/ 3016565 w 7535865"/>
              <a:gd name="connsiteY53" fmla="*/ 0 h 4797723"/>
              <a:gd name="connsiteX54" fmla="*/ 2491021 w 7535865"/>
              <a:gd name="connsiteY54" fmla="*/ 1178879 h 4797723"/>
              <a:gd name="connsiteX55" fmla="*/ 2205951 w 7535865"/>
              <a:gd name="connsiteY55" fmla="*/ 1192355 h 4797723"/>
              <a:gd name="connsiteX56" fmla="*/ 1864627 w 7535865"/>
              <a:gd name="connsiteY56" fmla="*/ 1248319 h 4797723"/>
              <a:gd name="connsiteX57" fmla="*/ 1351801 w 7535865"/>
              <a:gd name="connsiteY57" fmla="*/ 1302392 h 4797723"/>
              <a:gd name="connsiteX58" fmla="*/ 812702 w 7535865"/>
              <a:gd name="connsiteY58" fmla="*/ 1275039 h 4797723"/>
              <a:gd name="connsiteX59" fmla="*/ 618779 w 7535865"/>
              <a:gd name="connsiteY59" fmla="*/ 1533911 h 4797723"/>
              <a:gd name="connsiteX60" fmla="*/ 531131 w 7535865"/>
              <a:gd name="connsiteY60" fmla="*/ 1514528 h 4797723"/>
              <a:gd name="connsiteX61" fmla="*/ 479117 w 7535865"/>
              <a:gd name="connsiteY61" fmla="*/ 1629081 h 4797723"/>
              <a:gd name="connsiteX62" fmla="*/ 77271 w 7535865"/>
              <a:gd name="connsiteY62" fmla="*/ 1410897 h 4797723"/>
              <a:gd name="connsiteX63" fmla="*/ 90456 w 7535865"/>
              <a:gd name="connsiteY63" fmla="*/ 1659072 h 4797723"/>
              <a:gd name="connsiteX64" fmla="*/ 0 w 7535865"/>
              <a:gd name="connsiteY64" fmla="*/ 1759413 h 4797723"/>
              <a:gd name="connsiteX65" fmla="*/ 6682 w 7535865"/>
              <a:gd name="connsiteY65" fmla="*/ 1966341 h 4797723"/>
              <a:gd name="connsiteX66" fmla="*/ 97595 w 7535865"/>
              <a:gd name="connsiteY66" fmla="*/ 1962634 h 4797723"/>
              <a:gd name="connsiteX67" fmla="*/ 330850 w 7535865"/>
              <a:gd name="connsiteY67" fmla="*/ 2023628 h 4797723"/>
              <a:gd name="connsiteX68" fmla="*/ 548504 w 7535865"/>
              <a:gd name="connsiteY68" fmla="*/ 2162680 h 4797723"/>
              <a:gd name="connsiteX69" fmla="*/ 488453 w 7535865"/>
              <a:gd name="connsiteY69" fmla="*/ 2312706 h 4797723"/>
              <a:gd name="connsiteX70" fmla="*/ 715852 w 7535865"/>
              <a:gd name="connsiteY70" fmla="*/ 2585803 h 4797723"/>
              <a:gd name="connsiteX0" fmla="*/ 715852 w 7535865"/>
              <a:gd name="connsiteY0" fmla="*/ 2585803 h 4797723"/>
              <a:gd name="connsiteX1" fmla="*/ 568270 w 7535865"/>
              <a:gd name="connsiteY1" fmla="*/ 2908356 h 4797723"/>
              <a:gd name="connsiteX2" fmla="*/ 1547993 w 7535865"/>
              <a:gd name="connsiteY2" fmla="*/ 3333143 h 4797723"/>
              <a:gd name="connsiteX3" fmla="*/ 1341737 w 7535865"/>
              <a:gd name="connsiteY3" fmla="*/ 3829418 h 4797723"/>
              <a:gd name="connsiteX4" fmla="*/ 1068578 w 7535865"/>
              <a:gd name="connsiteY4" fmla="*/ 4488703 h 4797723"/>
              <a:gd name="connsiteX5" fmla="*/ 1350870 w 7535865"/>
              <a:gd name="connsiteY5" fmla="*/ 4379410 h 4797723"/>
              <a:gd name="connsiteX6" fmla="*/ 1589139 w 7535865"/>
              <a:gd name="connsiteY6" fmla="*/ 4098229 h 4797723"/>
              <a:gd name="connsiteX7" fmla="*/ 1669603 w 7535865"/>
              <a:gd name="connsiteY7" fmla="*/ 4109333 h 4797723"/>
              <a:gd name="connsiteX8" fmla="*/ 1659304 w 7535865"/>
              <a:gd name="connsiteY8" fmla="*/ 4175498 h 4797723"/>
              <a:gd name="connsiteX9" fmla="*/ 1866858 w 7535865"/>
              <a:gd name="connsiteY9" fmla="*/ 4263720 h 4797723"/>
              <a:gd name="connsiteX10" fmla="*/ 2062136 w 7535865"/>
              <a:gd name="connsiteY10" fmla="*/ 4362813 h 4797723"/>
              <a:gd name="connsiteX11" fmla="*/ 2064473 w 7535865"/>
              <a:gd name="connsiteY11" fmla="*/ 4223535 h 4797723"/>
              <a:gd name="connsiteX12" fmla="*/ 2104622 w 7535865"/>
              <a:gd name="connsiteY12" fmla="*/ 4042819 h 4797723"/>
              <a:gd name="connsiteX13" fmla="*/ 2213109 w 7535865"/>
              <a:gd name="connsiteY13" fmla="*/ 3525522 h 4797723"/>
              <a:gd name="connsiteX14" fmla="*/ 3081417 w 7535865"/>
              <a:gd name="connsiteY14" fmla="*/ 4243395 h 4797723"/>
              <a:gd name="connsiteX15" fmla="*/ 3372441 w 7535865"/>
              <a:gd name="connsiteY15" fmla="*/ 4384687 h 4797723"/>
              <a:gd name="connsiteX16" fmla="*/ 3566376 w 7535865"/>
              <a:gd name="connsiteY16" fmla="*/ 4415868 h 4797723"/>
              <a:gd name="connsiteX17" fmla="*/ 3854190 w 7535865"/>
              <a:gd name="connsiteY17" fmla="*/ 4456308 h 4797723"/>
              <a:gd name="connsiteX18" fmla="*/ 4081796 w 7535865"/>
              <a:gd name="connsiteY18" fmla="*/ 4515190 h 4797723"/>
              <a:gd name="connsiteX19" fmla="*/ 4165234 w 7535865"/>
              <a:gd name="connsiteY19" fmla="*/ 4427347 h 4797723"/>
              <a:gd name="connsiteX20" fmla="*/ 4162497 w 7535865"/>
              <a:gd name="connsiteY20" fmla="*/ 4049368 h 4797723"/>
              <a:gd name="connsiteX21" fmla="*/ 4169606 w 7535865"/>
              <a:gd name="connsiteY21" fmla="*/ 3754996 h 4797723"/>
              <a:gd name="connsiteX22" fmla="*/ 4222265 w 7535865"/>
              <a:gd name="connsiteY22" fmla="*/ 3705604 h 4797723"/>
              <a:gd name="connsiteX23" fmla="*/ 4725128 w 7535865"/>
              <a:gd name="connsiteY23" fmla="*/ 4093340 h 4797723"/>
              <a:gd name="connsiteX24" fmla="*/ 4767288 w 7535865"/>
              <a:gd name="connsiteY24" fmla="*/ 4088581 h 4797723"/>
              <a:gd name="connsiteX25" fmla="*/ 5066334 w 7535865"/>
              <a:gd name="connsiteY25" fmla="*/ 4333873 h 4797723"/>
              <a:gd name="connsiteX26" fmla="*/ 5526210 w 7535865"/>
              <a:gd name="connsiteY26" fmla="*/ 4699537 h 4797723"/>
              <a:gd name="connsiteX27" fmla="*/ 5598305 w 7535865"/>
              <a:gd name="connsiteY27" fmla="*/ 4797723 h 4797723"/>
              <a:gd name="connsiteX28" fmla="*/ 5595763 w 7535865"/>
              <a:gd name="connsiteY28" fmla="*/ 4516511 h 4797723"/>
              <a:gd name="connsiteX29" fmla="*/ 5485776 w 7535865"/>
              <a:gd name="connsiteY29" fmla="*/ 4187526 h 4797723"/>
              <a:gd name="connsiteX30" fmla="*/ 5731431 w 7535865"/>
              <a:gd name="connsiteY30" fmla="*/ 4116632 h 4797723"/>
              <a:gd name="connsiteX31" fmla="*/ 6019164 w 7535865"/>
              <a:gd name="connsiteY31" fmla="*/ 4024376 h 4797723"/>
              <a:gd name="connsiteX32" fmla="*/ 6024266 w 7535865"/>
              <a:gd name="connsiteY32" fmla="*/ 3826972 h 4797723"/>
              <a:gd name="connsiteX33" fmla="*/ 6251741 w 7535865"/>
              <a:gd name="connsiteY33" fmla="*/ 3819767 h 4797723"/>
              <a:gd name="connsiteX34" fmla="*/ 6254610 w 7535865"/>
              <a:gd name="connsiteY34" fmla="*/ 3762797 h 4797723"/>
              <a:gd name="connsiteX35" fmla="*/ 6076166 w 7535865"/>
              <a:gd name="connsiteY35" fmla="*/ 3752305 h 4797723"/>
              <a:gd name="connsiteX36" fmla="*/ 6090551 w 7535865"/>
              <a:gd name="connsiteY36" fmla="*/ 3633473 h 4797723"/>
              <a:gd name="connsiteX37" fmla="*/ 6149762 w 7535865"/>
              <a:gd name="connsiteY37" fmla="*/ 3642132 h 4797723"/>
              <a:gd name="connsiteX38" fmla="*/ 6190674 w 7535865"/>
              <a:gd name="connsiteY38" fmla="*/ 3572997 h 4797723"/>
              <a:gd name="connsiteX39" fmla="*/ 6237533 w 7535865"/>
              <a:gd name="connsiteY39" fmla="*/ 3589663 h 4797723"/>
              <a:gd name="connsiteX40" fmla="*/ 6239221 w 7535865"/>
              <a:gd name="connsiteY40" fmla="*/ 3647248 h 4797723"/>
              <a:gd name="connsiteX41" fmla="*/ 6304525 w 7535865"/>
              <a:gd name="connsiteY41" fmla="*/ 3654586 h 4797723"/>
              <a:gd name="connsiteX42" fmla="*/ 6350352 w 7535865"/>
              <a:gd name="connsiteY42" fmla="*/ 3534834 h 4797723"/>
              <a:gd name="connsiteX43" fmla="*/ 6534747 w 7535865"/>
              <a:gd name="connsiteY43" fmla="*/ 3635120 h 4797723"/>
              <a:gd name="connsiteX44" fmla="*/ 6602310 w 7535865"/>
              <a:gd name="connsiteY44" fmla="*/ 3437990 h 4797723"/>
              <a:gd name="connsiteX45" fmla="*/ 6994287 w 7535865"/>
              <a:gd name="connsiteY45" fmla="*/ 3598517 h 4797723"/>
              <a:gd name="connsiteX46" fmla="*/ 7193480 w 7535865"/>
              <a:gd name="connsiteY46" fmla="*/ 3716423 h 4797723"/>
              <a:gd name="connsiteX47" fmla="*/ 7480778 w 7535865"/>
              <a:gd name="connsiteY47" fmla="*/ 3907073 h 4797723"/>
              <a:gd name="connsiteX48" fmla="*/ 7535865 w 7535865"/>
              <a:gd name="connsiteY48" fmla="*/ 3833630 h 4797723"/>
              <a:gd name="connsiteX49" fmla="*/ 6209402 w 7535865"/>
              <a:gd name="connsiteY49" fmla="*/ 2748192 h 4797723"/>
              <a:gd name="connsiteX50" fmla="*/ 4593105 w 7535865"/>
              <a:gd name="connsiteY50" fmla="*/ 1647038 h 4797723"/>
              <a:gd name="connsiteX51" fmla="*/ 3819677 w 7535865"/>
              <a:gd name="connsiteY51" fmla="*/ 1198184 h 4797723"/>
              <a:gd name="connsiteX52" fmla="*/ 3490912 w 7535865"/>
              <a:gd name="connsiteY52" fmla="*/ 753553 h 4797723"/>
              <a:gd name="connsiteX53" fmla="*/ 3016565 w 7535865"/>
              <a:gd name="connsiteY53" fmla="*/ 0 h 4797723"/>
              <a:gd name="connsiteX54" fmla="*/ 2491021 w 7535865"/>
              <a:gd name="connsiteY54" fmla="*/ 1178879 h 4797723"/>
              <a:gd name="connsiteX55" fmla="*/ 2205951 w 7535865"/>
              <a:gd name="connsiteY55" fmla="*/ 1192355 h 4797723"/>
              <a:gd name="connsiteX56" fmla="*/ 1864627 w 7535865"/>
              <a:gd name="connsiteY56" fmla="*/ 1248319 h 4797723"/>
              <a:gd name="connsiteX57" fmla="*/ 1351801 w 7535865"/>
              <a:gd name="connsiteY57" fmla="*/ 1302392 h 4797723"/>
              <a:gd name="connsiteX58" fmla="*/ 812702 w 7535865"/>
              <a:gd name="connsiteY58" fmla="*/ 1275039 h 4797723"/>
              <a:gd name="connsiteX59" fmla="*/ 618779 w 7535865"/>
              <a:gd name="connsiteY59" fmla="*/ 1533911 h 4797723"/>
              <a:gd name="connsiteX60" fmla="*/ 531131 w 7535865"/>
              <a:gd name="connsiteY60" fmla="*/ 1514528 h 4797723"/>
              <a:gd name="connsiteX61" fmla="*/ 479117 w 7535865"/>
              <a:gd name="connsiteY61" fmla="*/ 1629081 h 4797723"/>
              <a:gd name="connsiteX62" fmla="*/ 77271 w 7535865"/>
              <a:gd name="connsiteY62" fmla="*/ 1410897 h 4797723"/>
              <a:gd name="connsiteX63" fmla="*/ 90456 w 7535865"/>
              <a:gd name="connsiteY63" fmla="*/ 1659072 h 4797723"/>
              <a:gd name="connsiteX64" fmla="*/ 0 w 7535865"/>
              <a:gd name="connsiteY64" fmla="*/ 1759413 h 4797723"/>
              <a:gd name="connsiteX65" fmla="*/ 6682 w 7535865"/>
              <a:gd name="connsiteY65" fmla="*/ 1966341 h 4797723"/>
              <a:gd name="connsiteX66" fmla="*/ 97595 w 7535865"/>
              <a:gd name="connsiteY66" fmla="*/ 1962634 h 4797723"/>
              <a:gd name="connsiteX67" fmla="*/ 330850 w 7535865"/>
              <a:gd name="connsiteY67" fmla="*/ 2023628 h 4797723"/>
              <a:gd name="connsiteX68" fmla="*/ 548504 w 7535865"/>
              <a:gd name="connsiteY68" fmla="*/ 2162680 h 4797723"/>
              <a:gd name="connsiteX69" fmla="*/ 488453 w 7535865"/>
              <a:gd name="connsiteY69" fmla="*/ 2312706 h 4797723"/>
              <a:gd name="connsiteX70" fmla="*/ 715852 w 7535865"/>
              <a:gd name="connsiteY70" fmla="*/ 2585803 h 4797723"/>
              <a:gd name="connsiteX0" fmla="*/ 715852 w 7535865"/>
              <a:gd name="connsiteY0" fmla="*/ 2585803 h 4797723"/>
              <a:gd name="connsiteX1" fmla="*/ 568270 w 7535865"/>
              <a:gd name="connsiteY1" fmla="*/ 2908356 h 4797723"/>
              <a:gd name="connsiteX2" fmla="*/ 1547993 w 7535865"/>
              <a:gd name="connsiteY2" fmla="*/ 3333143 h 4797723"/>
              <a:gd name="connsiteX3" fmla="*/ 1341737 w 7535865"/>
              <a:gd name="connsiteY3" fmla="*/ 3829418 h 4797723"/>
              <a:gd name="connsiteX4" fmla="*/ 1068578 w 7535865"/>
              <a:gd name="connsiteY4" fmla="*/ 4488703 h 4797723"/>
              <a:gd name="connsiteX5" fmla="*/ 1350870 w 7535865"/>
              <a:gd name="connsiteY5" fmla="*/ 4379410 h 4797723"/>
              <a:gd name="connsiteX6" fmla="*/ 1589139 w 7535865"/>
              <a:gd name="connsiteY6" fmla="*/ 4098229 h 4797723"/>
              <a:gd name="connsiteX7" fmla="*/ 1669603 w 7535865"/>
              <a:gd name="connsiteY7" fmla="*/ 4109333 h 4797723"/>
              <a:gd name="connsiteX8" fmla="*/ 1659304 w 7535865"/>
              <a:gd name="connsiteY8" fmla="*/ 4175498 h 4797723"/>
              <a:gd name="connsiteX9" fmla="*/ 1866858 w 7535865"/>
              <a:gd name="connsiteY9" fmla="*/ 4263720 h 4797723"/>
              <a:gd name="connsiteX10" fmla="*/ 2062136 w 7535865"/>
              <a:gd name="connsiteY10" fmla="*/ 4362813 h 4797723"/>
              <a:gd name="connsiteX11" fmla="*/ 2064473 w 7535865"/>
              <a:gd name="connsiteY11" fmla="*/ 4223535 h 4797723"/>
              <a:gd name="connsiteX12" fmla="*/ 2104622 w 7535865"/>
              <a:gd name="connsiteY12" fmla="*/ 4042819 h 4797723"/>
              <a:gd name="connsiteX13" fmla="*/ 2213109 w 7535865"/>
              <a:gd name="connsiteY13" fmla="*/ 3525522 h 4797723"/>
              <a:gd name="connsiteX14" fmla="*/ 3084612 w 7535865"/>
              <a:gd name="connsiteY14" fmla="*/ 4237005 h 4797723"/>
              <a:gd name="connsiteX15" fmla="*/ 3372441 w 7535865"/>
              <a:gd name="connsiteY15" fmla="*/ 4384687 h 4797723"/>
              <a:gd name="connsiteX16" fmla="*/ 3566376 w 7535865"/>
              <a:gd name="connsiteY16" fmla="*/ 4415868 h 4797723"/>
              <a:gd name="connsiteX17" fmla="*/ 3854190 w 7535865"/>
              <a:gd name="connsiteY17" fmla="*/ 4456308 h 4797723"/>
              <a:gd name="connsiteX18" fmla="*/ 4081796 w 7535865"/>
              <a:gd name="connsiteY18" fmla="*/ 4515190 h 4797723"/>
              <a:gd name="connsiteX19" fmla="*/ 4165234 w 7535865"/>
              <a:gd name="connsiteY19" fmla="*/ 4427347 h 4797723"/>
              <a:gd name="connsiteX20" fmla="*/ 4162497 w 7535865"/>
              <a:gd name="connsiteY20" fmla="*/ 4049368 h 4797723"/>
              <a:gd name="connsiteX21" fmla="*/ 4169606 w 7535865"/>
              <a:gd name="connsiteY21" fmla="*/ 3754996 h 4797723"/>
              <a:gd name="connsiteX22" fmla="*/ 4222265 w 7535865"/>
              <a:gd name="connsiteY22" fmla="*/ 3705604 h 4797723"/>
              <a:gd name="connsiteX23" fmla="*/ 4725128 w 7535865"/>
              <a:gd name="connsiteY23" fmla="*/ 4093340 h 4797723"/>
              <a:gd name="connsiteX24" fmla="*/ 4767288 w 7535865"/>
              <a:gd name="connsiteY24" fmla="*/ 4088581 h 4797723"/>
              <a:gd name="connsiteX25" fmla="*/ 5066334 w 7535865"/>
              <a:gd name="connsiteY25" fmla="*/ 4333873 h 4797723"/>
              <a:gd name="connsiteX26" fmla="*/ 5526210 w 7535865"/>
              <a:gd name="connsiteY26" fmla="*/ 4699537 h 4797723"/>
              <a:gd name="connsiteX27" fmla="*/ 5598305 w 7535865"/>
              <a:gd name="connsiteY27" fmla="*/ 4797723 h 4797723"/>
              <a:gd name="connsiteX28" fmla="*/ 5595763 w 7535865"/>
              <a:gd name="connsiteY28" fmla="*/ 4516511 h 4797723"/>
              <a:gd name="connsiteX29" fmla="*/ 5485776 w 7535865"/>
              <a:gd name="connsiteY29" fmla="*/ 4187526 h 4797723"/>
              <a:gd name="connsiteX30" fmla="*/ 5731431 w 7535865"/>
              <a:gd name="connsiteY30" fmla="*/ 4116632 h 4797723"/>
              <a:gd name="connsiteX31" fmla="*/ 6019164 w 7535865"/>
              <a:gd name="connsiteY31" fmla="*/ 4024376 h 4797723"/>
              <a:gd name="connsiteX32" fmla="*/ 6024266 w 7535865"/>
              <a:gd name="connsiteY32" fmla="*/ 3826972 h 4797723"/>
              <a:gd name="connsiteX33" fmla="*/ 6251741 w 7535865"/>
              <a:gd name="connsiteY33" fmla="*/ 3819767 h 4797723"/>
              <a:gd name="connsiteX34" fmla="*/ 6254610 w 7535865"/>
              <a:gd name="connsiteY34" fmla="*/ 3762797 h 4797723"/>
              <a:gd name="connsiteX35" fmla="*/ 6076166 w 7535865"/>
              <a:gd name="connsiteY35" fmla="*/ 3752305 h 4797723"/>
              <a:gd name="connsiteX36" fmla="*/ 6090551 w 7535865"/>
              <a:gd name="connsiteY36" fmla="*/ 3633473 h 4797723"/>
              <a:gd name="connsiteX37" fmla="*/ 6149762 w 7535865"/>
              <a:gd name="connsiteY37" fmla="*/ 3642132 h 4797723"/>
              <a:gd name="connsiteX38" fmla="*/ 6190674 w 7535865"/>
              <a:gd name="connsiteY38" fmla="*/ 3572997 h 4797723"/>
              <a:gd name="connsiteX39" fmla="*/ 6237533 w 7535865"/>
              <a:gd name="connsiteY39" fmla="*/ 3589663 h 4797723"/>
              <a:gd name="connsiteX40" fmla="*/ 6239221 w 7535865"/>
              <a:gd name="connsiteY40" fmla="*/ 3647248 h 4797723"/>
              <a:gd name="connsiteX41" fmla="*/ 6304525 w 7535865"/>
              <a:gd name="connsiteY41" fmla="*/ 3654586 h 4797723"/>
              <a:gd name="connsiteX42" fmla="*/ 6350352 w 7535865"/>
              <a:gd name="connsiteY42" fmla="*/ 3534834 h 4797723"/>
              <a:gd name="connsiteX43" fmla="*/ 6534747 w 7535865"/>
              <a:gd name="connsiteY43" fmla="*/ 3635120 h 4797723"/>
              <a:gd name="connsiteX44" fmla="*/ 6602310 w 7535865"/>
              <a:gd name="connsiteY44" fmla="*/ 3437990 h 4797723"/>
              <a:gd name="connsiteX45" fmla="*/ 6994287 w 7535865"/>
              <a:gd name="connsiteY45" fmla="*/ 3598517 h 4797723"/>
              <a:gd name="connsiteX46" fmla="*/ 7193480 w 7535865"/>
              <a:gd name="connsiteY46" fmla="*/ 3716423 h 4797723"/>
              <a:gd name="connsiteX47" fmla="*/ 7480778 w 7535865"/>
              <a:gd name="connsiteY47" fmla="*/ 3907073 h 4797723"/>
              <a:gd name="connsiteX48" fmla="*/ 7535865 w 7535865"/>
              <a:gd name="connsiteY48" fmla="*/ 3833630 h 4797723"/>
              <a:gd name="connsiteX49" fmla="*/ 6209402 w 7535865"/>
              <a:gd name="connsiteY49" fmla="*/ 2748192 h 4797723"/>
              <a:gd name="connsiteX50" fmla="*/ 4593105 w 7535865"/>
              <a:gd name="connsiteY50" fmla="*/ 1647038 h 4797723"/>
              <a:gd name="connsiteX51" fmla="*/ 3819677 w 7535865"/>
              <a:gd name="connsiteY51" fmla="*/ 1198184 h 4797723"/>
              <a:gd name="connsiteX52" fmla="*/ 3490912 w 7535865"/>
              <a:gd name="connsiteY52" fmla="*/ 753553 h 4797723"/>
              <a:gd name="connsiteX53" fmla="*/ 3016565 w 7535865"/>
              <a:gd name="connsiteY53" fmla="*/ 0 h 4797723"/>
              <a:gd name="connsiteX54" fmla="*/ 2491021 w 7535865"/>
              <a:gd name="connsiteY54" fmla="*/ 1178879 h 4797723"/>
              <a:gd name="connsiteX55" fmla="*/ 2205951 w 7535865"/>
              <a:gd name="connsiteY55" fmla="*/ 1192355 h 4797723"/>
              <a:gd name="connsiteX56" fmla="*/ 1864627 w 7535865"/>
              <a:gd name="connsiteY56" fmla="*/ 1248319 h 4797723"/>
              <a:gd name="connsiteX57" fmla="*/ 1351801 w 7535865"/>
              <a:gd name="connsiteY57" fmla="*/ 1302392 h 4797723"/>
              <a:gd name="connsiteX58" fmla="*/ 812702 w 7535865"/>
              <a:gd name="connsiteY58" fmla="*/ 1275039 h 4797723"/>
              <a:gd name="connsiteX59" fmla="*/ 618779 w 7535865"/>
              <a:gd name="connsiteY59" fmla="*/ 1533911 h 4797723"/>
              <a:gd name="connsiteX60" fmla="*/ 531131 w 7535865"/>
              <a:gd name="connsiteY60" fmla="*/ 1514528 h 4797723"/>
              <a:gd name="connsiteX61" fmla="*/ 479117 w 7535865"/>
              <a:gd name="connsiteY61" fmla="*/ 1629081 h 4797723"/>
              <a:gd name="connsiteX62" fmla="*/ 77271 w 7535865"/>
              <a:gd name="connsiteY62" fmla="*/ 1410897 h 4797723"/>
              <a:gd name="connsiteX63" fmla="*/ 90456 w 7535865"/>
              <a:gd name="connsiteY63" fmla="*/ 1659072 h 4797723"/>
              <a:gd name="connsiteX64" fmla="*/ 0 w 7535865"/>
              <a:gd name="connsiteY64" fmla="*/ 1759413 h 4797723"/>
              <a:gd name="connsiteX65" fmla="*/ 6682 w 7535865"/>
              <a:gd name="connsiteY65" fmla="*/ 1966341 h 4797723"/>
              <a:gd name="connsiteX66" fmla="*/ 97595 w 7535865"/>
              <a:gd name="connsiteY66" fmla="*/ 1962634 h 4797723"/>
              <a:gd name="connsiteX67" fmla="*/ 330850 w 7535865"/>
              <a:gd name="connsiteY67" fmla="*/ 2023628 h 4797723"/>
              <a:gd name="connsiteX68" fmla="*/ 548504 w 7535865"/>
              <a:gd name="connsiteY68" fmla="*/ 2162680 h 4797723"/>
              <a:gd name="connsiteX69" fmla="*/ 488453 w 7535865"/>
              <a:gd name="connsiteY69" fmla="*/ 2312706 h 4797723"/>
              <a:gd name="connsiteX70" fmla="*/ 715852 w 7535865"/>
              <a:gd name="connsiteY70" fmla="*/ 2585803 h 4797723"/>
              <a:gd name="connsiteX0" fmla="*/ 715852 w 7535865"/>
              <a:gd name="connsiteY0" fmla="*/ 2585803 h 4797723"/>
              <a:gd name="connsiteX1" fmla="*/ 568270 w 7535865"/>
              <a:gd name="connsiteY1" fmla="*/ 2908356 h 4797723"/>
              <a:gd name="connsiteX2" fmla="*/ 1547993 w 7535865"/>
              <a:gd name="connsiteY2" fmla="*/ 3333143 h 4797723"/>
              <a:gd name="connsiteX3" fmla="*/ 1341737 w 7535865"/>
              <a:gd name="connsiteY3" fmla="*/ 3829418 h 4797723"/>
              <a:gd name="connsiteX4" fmla="*/ 1068578 w 7535865"/>
              <a:gd name="connsiteY4" fmla="*/ 4488703 h 4797723"/>
              <a:gd name="connsiteX5" fmla="*/ 1350870 w 7535865"/>
              <a:gd name="connsiteY5" fmla="*/ 4379410 h 4797723"/>
              <a:gd name="connsiteX6" fmla="*/ 1589139 w 7535865"/>
              <a:gd name="connsiteY6" fmla="*/ 4098229 h 4797723"/>
              <a:gd name="connsiteX7" fmla="*/ 1669603 w 7535865"/>
              <a:gd name="connsiteY7" fmla="*/ 4109333 h 4797723"/>
              <a:gd name="connsiteX8" fmla="*/ 1659304 w 7535865"/>
              <a:gd name="connsiteY8" fmla="*/ 4175498 h 4797723"/>
              <a:gd name="connsiteX9" fmla="*/ 1866858 w 7535865"/>
              <a:gd name="connsiteY9" fmla="*/ 4263720 h 4797723"/>
              <a:gd name="connsiteX10" fmla="*/ 2062136 w 7535865"/>
              <a:gd name="connsiteY10" fmla="*/ 4362813 h 4797723"/>
              <a:gd name="connsiteX11" fmla="*/ 2064473 w 7535865"/>
              <a:gd name="connsiteY11" fmla="*/ 4223535 h 4797723"/>
              <a:gd name="connsiteX12" fmla="*/ 2104622 w 7535865"/>
              <a:gd name="connsiteY12" fmla="*/ 4042819 h 4797723"/>
              <a:gd name="connsiteX13" fmla="*/ 2213109 w 7535865"/>
              <a:gd name="connsiteY13" fmla="*/ 3525522 h 4797723"/>
              <a:gd name="connsiteX14" fmla="*/ 3084612 w 7535865"/>
              <a:gd name="connsiteY14" fmla="*/ 4237005 h 4797723"/>
              <a:gd name="connsiteX15" fmla="*/ 3372441 w 7535865"/>
              <a:gd name="connsiteY15" fmla="*/ 4384687 h 4797723"/>
              <a:gd name="connsiteX16" fmla="*/ 3566376 w 7535865"/>
              <a:gd name="connsiteY16" fmla="*/ 4415868 h 4797723"/>
              <a:gd name="connsiteX17" fmla="*/ 3854190 w 7535865"/>
              <a:gd name="connsiteY17" fmla="*/ 4456308 h 4797723"/>
              <a:gd name="connsiteX18" fmla="*/ 4081796 w 7535865"/>
              <a:gd name="connsiteY18" fmla="*/ 4515190 h 4797723"/>
              <a:gd name="connsiteX19" fmla="*/ 4165234 w 7535865"/>
              <a:gd name="connsiteY19" fmla="*/ 4427347 h 4797723"/>
              <a:gd name="connsiteX20" fmla="*/ 4162497 w 7535865"/>
              <a:gd name="connsiteY20" fmla="*/ 4049368 h 4797723"/>
              <a:gd name="connsiteX21" fmla="*/ 4169606 w 7535865"/>
              <a:gd name="connsiteY21" fmla="*/ 3754996 h 4797723"/>
              <a:gd name="connsiteX22" fmla="*/ 4222265 w 7535865"/>
              <a:gd name="connsiteY22" fmla="*/ 3705604 h 4797723"/>
              <a:gd name="connsiteX23" fmla="*/ 4725128 w 7535865"/>
              <a:gd name="connsiteY23" fmla="*/ 4093340 h 4797723"/>
              <a:gd name="connsiteX24" fmla="*/ 4767288 w 7535865"/>
              <a:gd name="connsiteY24" fmla="*/ 4088581 h 4797723"/>
              <a:gd name="connsiteX25" fmla="*/ 5066334 w 7535865"/>
              <a:gd name="connsiteY25" fmla="*/ 4333873 h 4797723"/>
              <a:gd name="connsiteX26" fmla="*/ 5526210 w 7535865"/>
              <a:gd name="connsiteY26" fmla="*/ 4699537 h 4797723"/>
              <a:gd name="connsiteX27" fmla="*/ 5598305 w 7535865"/>
              <a:gd name="connsiteY27" fmla="*/ 4797723 h 4797723"/>
              <a:gd name="connsiteX28" fmla="*/ 5595763 w 7535865"/>
              <a:gd name="connsiteY28" fmla="*/ 4516511 h 4797723"/>
              <a:gd name="connsiteX29" fmla="*/ 5485776 w 7535865"/>
              <a:gd name="connsiteY29" fmla="*/ 4187526 h 4797723"/>
              <a:gd name="connsiteX30" fmla="*/ 5731431 w 7535865"/>
              <a:gd name="connsiteY30" fmla="*/ 4116632 h 4797723"/>
              <a:gd name="connsiteX31" fmla="*/ 6019164 w 7535865"/>
              <a:gd name="connsiteY31" fmla="*/ 4024376 h 4797723"/>
              <a:gd name="connsiteX32" fmla="*/ 6024266 w 7535865"/>
              <a:gd name="connsiteY32" fmla="*/ 3826972 h 4797723"/>
              <a:gd name="connsiteX33" fmla="*/ 6251741 w 7535865"/>
              <a:gd name="connsiteY33" fmla="*/ 3819767 h 4797723"/>
              <a:gd name="connsiteX34" fmla="*/ 6254610 w 7535865"/>
              <a:gd name="connsiteY34" fmla="*/ 3762797 h 4797723"/>
              <a:gd name="connsiteX35" fmla="*/ 6076166 w 7535865"/>
              <a:gd name="connsiteY35" fmla="*/ 3752305 h 4797723"/>
              <a:gd name="connsiteX36" fmla="*/ 6090551 w 7535865"/>
              <a:gd name="connsiteY36" fmla="*/ 3633473 h 4797723"/>
              <a:gd name="connsiteX37" fmla="*/ 6149762 w 7535865"/>
              <a:gd name="connsiteY37" fmla="*/ 3642132 h 4797723"/>
              <a:gd name="connsiteX38" fmla="*/ 6190674 w 7535865"/>
              <a:gd name="connsiteY38" fmla="*/ 3572997 h 4797723"/>
              <a:gd name="connsiteX39" fmla="*/ 6237533 w 7535865"/>
              <a:gd name="connsiteY39" fmla="*/ 3589663 h 4797723"/>
              <a:gd name="connsiteX40" fmla="*/ 6239221 w 7535865"/>
              <a:gd name="connsiteY40" fmla="*/ 3647248 h 4797723"/>
              <a:gd name="connsiteX41" fmla="*/ 6304525 w 7535865"/>
              <a:gd name="connsiteY41" fmla="*/ 3654586 h 4797723"/>
              <a:gd name="connsiteX42" fmla="*/ 6350352 w 7535865"/>
              <a:gd name="connsiteY42" fmla="*/ 3534834 h 4797723"/>
              <a:gd name="connsiteX43" fmla="*/ 6534747 w 7535865"/>
              <a:gd name="connsiteY43" fmla="*/ 3635120 h 4797723"/>
              <a:gd name="connsiteX44" fmla="*/ 6602310 w 7535865"/>
              <a:gd name="connsiteY44" fmla="*/ 3437990 h 4797723"/>
              <a:gd name="connsiteX45" fmla="*/ 6994287 w 7535865"/>
              <a:gd name="connsiteY45" fmla="*/ 3598517 h 4797723"/>
              <a:gd name="connsiteX46" fmla="*/ 7193480 w 7535865"/>
              <a:gd name="connsiteY46" fmla="*/ 3716423 h 4797723"/>
              <a:gd name="connsiteX47" fmla="*/ 7480778 w 7535865"/>
              <a:gd name="connsiteY47" fmla="*/ 3907073 h 4797723"/>
              <a:gd name="connsiteX48" fmla="*/ 7535865 w 7535865"/>
              <a:gd name="connsiteY48" fmla="*/ 3833630 h 4797723"/>
              <a:gd name="connsiteX49" fmla="*/ 6209402 w 7535865"/>
              <a:gd name="connsiteY49" fmla="*/ 2748192 h 4797723"/>
              <a:gd name="connsiteX50" fmla="*/ 4593105 w 7535865"/>
              <a:gd name="connsiteY50" fmla="*/ 1647038 h 4797723"/>
              <a:gd name="connsiteX51" fmla="*/ 3819677 w 7535865"/>
              <a:gd name="connsiteY51" fmla="*/ 1198184 h 4797723"/>
              <a:gd name="connsiteX52" fmla="*/ 3490912 w 7535865"/>
              <a:gd name="connsiteY52" fmla="*/ 753553 h 4797723"/>
              <a:gd name="connsiteX53" fmla="*/ 3016565 w 7535865"/>
              <a:gd name="connsiteY53" fmla="*/ 0 h 4797723"/>
              <a:gd name="connsiteX54" fmla="*/ 2491021 w 7535865"/>
              <a:gd name="connsiteY54" fmla="*/ 1178879 h 4797723"/>
              <a:gd name="connsiteX55" fmla="*/ 2205951 w 7535865"/>
              <a:gd name="connsiteY55" fmla="*/ 1192355 h 4797723"/>
              <a:gd name="connsiteX56" fmla="*/ 1864627 w 7535865"/>
              <a:gd name="connsiteY56" fmla="*/ 1248319 h 4797723"/>
              <a:gd name="connsiteX57" fmla="*/ 1351801 w 7535865"/>
              <a:gd name="connsiteY57" fmla="*/ 1302392 h 4797723"/>
              <a:gd name="connsiteX58" fmla="*/ 812702 w 7535865"/>
              <a:gd name="connsiteY58" fmla="*/ 1275039 h 4797723"/>
              <a:gd name="connsiteX59" fmla="*/ 618779 w 7535865"/>
              <a:gd name="connsiteY59" fmla="*/ 1533911 h 4797723"/>
              <a:gd name="connsiteX60" fmla="*/ 531131 w 7535865"/>
              <a:gd name="connsiteY60" fmla="*/ 1514528 h 4797723"/>
              <a:gd name="connsiteX61" fmla="*/ 479117 w 7535865"/>
              <a:gd name="connsiteY61" fmla="*/ 1629081 h 4797723"/>
              <a:gd name="connsiteX62" fmla="*/ 77271 w 7535865"/>
              <a:gd name="connsiteY62" fmla="*/ 1410897 h 4797723"/>
              <a:gd name="connsiteX63" fmla="*/ 90456 w 7535865"/>
              <a:gd name="connsiteY63" fmla="*/ 1659072 h 4797723"/>
              <a:gd name="connsiteX64" fmla="*/ 0 w 7535865"/>
              <a:gd name="connsiteY64" fmla="*/ 1759413 h 4797723"/>
              <a:gd name="connsiteX65" fmla="*/ 6682 w 7535865"/>
              <a:gd name="connsiteY65" fmla="*/ 1966341 h 4797723"/>
              <a:gd name="connsiteX66" fmla="*/ 97595 w 7535865"/>
              <a:gd name="connsiteY66" fmla="*/ 1962634 h 4797723"/>
              <a:gd name="connsiteX67" fmla="*/ 330850 w 7535865"/>
              <a:gd name="connsiteY67" fmla="*/ 2023628 h 4797723"/>
              <a:gd name="connsiteX68" fmla="*/ 548504 w 7535865"/>
              <a:gd name="connsiteY68" fmla="*/ 2162680 h 4797723"/>
              <a:gd name="connsiteX69" fmla="*/ 488453 w 7535865"/>
              <a:gd name="connsiteY69" fmla="*/ 2312706 h 4797723"/>
              <a:gd name="connsiteX70" fmla="*/ 715852 w 7535865"/>
              <a:gd name="connsiteY70" fmla="*/ 2585803 h 4797723"/>
              <a:gd name="connsiteX0" fmla="*/ 715852 w 7535865"/>
              <a:gd name="connsiteY0" fmla="*/ 2585803 h 4797723"/>
              <a:gd name="connsiteX1" fmla="*/ 568270 w 7535865"/>
              <a:gd name="connsiteY1" fmla="*/ 2908356 h 4797723"/>
              <a:gd name="connsiteX2" fmla="*/ 1547993 w 7535865"/>
              <a:gd name="connsiteY2" fmla="*/ 3333143 h 4797723"/>
              <a:gd name="connsiteX3" fmla="*/ 1341737 w 7535865"/>
              <a:gd name="connsiteY3" fmla="*/ 3829418 h 4797723"/>
              <a:gd name="connsiteX4" fmla="*/ 1068578 w 7535865"/>
              <a:gd name="connsiteY4" fmla="*/ 4488703 h 4797723"/>
              <a:gd name="connsiteX5" fmla="*/ 1350870 w 7535865"/>
              <a:gd name="connsiteY5" fmla="*/ 4379410 h 4797723"/>
              <a:gd name="connsiteX6" fmla="*/ 1589139 w 7535865"/>
              <a:gd name="connsiteY6" fmla="*/ 4098229 h 4797723"/>
              <a:gd name="connsiteX7" fmla="*/ 1669603 w 7535865"/>
              <a:gd name="connsiteY7" fmla="*/ 4109333 h 4797723"/>
              <a:gd name="connsiteX8" fmla="*/ 1659304 w 7535865"/>
              <a:gd name="connsiteY8" fmla="*/ 4175498 h 4797723"/>
              <a:gd name="connsiteX9" fmla="*/ 1866858 w 7535865"/>
              <a:gd name="connsiteY9" fmla="*/ 4263720 h 4797723"/>
              <a:gd name="connsiteX10" fmla="*/ 2062136 w 7535865"/>
              <a:gd name="connsiteY10" fmla="*/ 4362813 h 4797723"/>
              <a:gd name="connsiteX11" fmla="*/ 2064473 w 7535865"/>
              <a:gd name="connsiteY11" fmla="*/ 4223535 h 4797723"/>
              <a:gd name="connsiteX12" fmla="*/ 2104622 w 7535865"/>
              <a:gd name="connsiteY12" fmla="*/ 4042819 h 4797723"/>
              <a:gd name="connsiteX13" fmla="*/ 2213109 w 7535865"/>
              <a:gd name="connsiteY13" fmla="*/ 3525522 h 4797723"/>
              <a:gd name="connsiteX14" fmla="*/ 3084612 w 7535865"/>
              <a:gd name="connsiteY14" fmla="*/ 4237005 h 4797723"/>
              <a:gd name="connsiteX15" fmla="*/ 3372441 w 7535865"/>
              <a:gd name="connsiteY15" fmla="*/ 4384687 h 4797723"/>
              <a:gd name="connsiteX16" fmla="*/ 3566376 w 7535865"/>
              <a:gd name="connsiteY16" fmla="*/ 4415868 h 4797723"/>
              <a:gd name="connsiteX17" fmla="*/ 3854190 w 7535865"/>
              <a:gd name="connsiteY17" fmla="*/ 4456308 h 4797723"/>
              <a:gd name="connsiteX18" fmla="*/ 4081796 w 7535865"/>
              <a:gd name="connsiteY18" fmla="*/ 4515190 h 4797723"/>
              <a:gd name="connsiteX19" fmla="*/ 4162039 w 7535865"/>
              <a:gd name="connsiteY19" fmla="*/ 4427347 h 4797723"/>
              <a:gd name="connsiteX20" fmla="*/ 4162497 w 7535865"/>
              <a:gd name="connsiteY20" fmla="*/ 4049368 h 4797723"/>
              <a:gd name="connsiteX21" fmla="*/ 4169606 w 7535865"/>
              <a:gd name="connsiteY21" fmla="*/ 3754996 h 4797723"/>
              <a:gd name="connsiteX22" fmla="*/ 4222265 w 7535865"/>
              <a:gd name="connsiteY22" fmla="*/ 3705604 h 4797723"/>
              <a:gd name="connsiteX23" fmla="*/ 4725128 w 7535865"/>
              <a:gd name="connsiteY23" fmla="*/ 4093340 h 4797723"/>
              <a:gd name="connsiteX24" fmla="*/ 4767288 w 7535865"/>
              <a:gd name="connsiteY24" fmla="*/ 4088581 h 4797723"/>
              <a:gd name="connsiteX25" fmla="*/ 5066334 w 7535865"/>
              <a:gd name="connsiteY25" fmla="*/ 4333873 h 4797723"/>
              <a:gd name="connsiteX26" fmla="*/ 5526210 w 7535865"/>
              <a:gd name="connsiteY26" fmla="*/ 4699537 h 4797723"/>
              <a:gd name="connsiteX27" fmla="*/ 5598305 w 7535865"/>
              <a:gd name="connsiteY27" fmla="*/ 4797723 h 4797723"/>
              <a:gd name="connsiteX28" fmla="*/ 5595763 w 7535865"/>
              <a:gd name="connsiteY28" fmla="*/ 4516511 h 4797723"/>
              <a:gd name="connsiteX29" fmla="*/ 5485776 w 7535865"/>
              <a:gd name="connsiteY29" fmla="*/ 4187526 h 4797723"/>
              <a:gd name="connsiteX30" fmla="*/ 5731431 w 7535865"/>
              <a:gd name="connsiteY30" fmla="*/ 4116632 h 4797723"/>
              <a:gd name="connsiteX31" fmla="*/ 6019164 w 7535865"/>
              <a:gd name="connsiteY31" fmla="*/ 4024376 h 4797723"/>
              <a:gd name="connsiteX32" fmla="*/ 6024266 w 7535865"/>
              <a:gd name="connsiteY32" fmla="*/ 3826972 h 4797723"/>
              <a:gd name="connsiteX33" fmla="*/ 6251741 w 7535865"/>
              <a:gd name="connsiteY33" fmla="*/ 3819767 h 4797723"/>
              <a:gd name="connsiteX34" fmla="*/ 6254610 w 7535865"/>
              <a:gd name="connsiteY34" fmla="*/ 3762797 h 4797723"/>
              <a:gd name="connsiteX35" fmla="*/ 6076166 w 7535865"/>
              <a:gd name="connsiteY35" fmla="*/ 3752305 h 4797723"/>
              <a:gd name="connsiteX36" fmla="*/ 6090551 w 7535865"/>
              <a:gd name="connsiteY36" fmla="*/ 3633473 h 4797723"/>
              <a:gd name="connsiteX37" fmla="*/ 6149762 w 7535865"/>
              <a:gd name="connsiteY37" fmla="*/ 3642132 h 4797723"/>
              <a:gd name="connsiteX38" fmla="*/ 6190674 w 7535865"/>
              <a:gd name="connsiteY38" fmla="*/ 3572997 h 4797723"/>
              <a:gd name="connsiteX39" fmla="*/ 6237533 w 7535865"/>
              <a:gd name="connsiteY39" fmla="*/ 3589663 h 4797723"/>
              <a:gd name="connsiteX40" fmla="*/ 6239221 w 7535865"/>
              <a:gd name="connsiteY40" fmla="*/ 3647248 h 4797723"/>
              <a:gd name="connsiteX41" fmla="*/ 6304525 w 7535865"/>
              <a:gd name="connsiteY41" fmla="*/ 3654586 h 4797723"/>
              <a:gd name="connsiteX42" fmla="*/ 6350352 w 7535865"/>
              <a:gd name="connsiteY42" fmla="*/ 3534834 h 4797723"/>
              <a:gd name="connsiteX43" fmla="*/ 6534747 w 7535865"/>
              <a:gd name="connsiteY43" fmla="*/ 3635120 h 4797723"/>
              <a:gd name="connsiteX44" fmla="*/ 6602310 w 7535865"/>
              <a:gd name="connsiteY44" fmla="*/ 3437990 h 4797723"/>
              <a:gd name="connsiteX45" fmla="*/ 6994287 w 7535865"/>
              <a:gd name="connsiteY45" fmla="*/ 3598517 h 4797723"/>
              <a:gd name="connsiteX46" fmla="*/ 7193480 w 7535865"/>
              <a:gd name="connsiteY46" fmla="*/ 3716423 h 4797723"/>
              <a:gd name="connsiteX47" fmla="*/ 7480778 w 7535865"/>
              <a:gd name="connsiteY47" fmla="*/ 3907073 h 4797723"/>
              <a:gd name="connsiteX48" fmla="*/ 7535865 w 7535865"/>
              <a:gd name="connsiteY48" fmla="*/ 3833630 h 4797723"/>
              <a:gd name="connsiteX49" fmla="*/ 6209402 w 7535865"/>
              <a:gd name="connsiteY49" fmla="*/ 2748192 h 4797723"/>
              <a:gd name="connsiteX50" fmla="*/ 4593105 w 7535865"/>
              <a:gd name="connsiteY50" fmla="*/ 1647038 h 4797723"/>
              <a:gd name="connsiteX51" fmla="*/ 3819677 w 7535865"/>
              <a:gd name="connsiteY51" fmla="*/ 1198184 h 4797723"/>
              <a:gd name="connsiteX52" fmla="*/ 3490912 w 7535865"/>
              <a:gd name="connsiteY52" fmla="*/ 753553 h 4797723"/>
              <a:gd name="connsiteX53" fmla="*/ 3016565 w 7535865"/>
              <a:gd name="connsiteY53" fmla="*/ 0 h 4797723"/>
              <a:gd name="connsiteX54" fmla="*/ 2491021 w 7535865"/>
              <a:gd name="connsiteY54" fmla="*/ 1178879 h 4797723"/>
              <a:gd name="connsiteX55" fmla="*/ 2205951 w 7535865"/>
              <a:gd name="connsiteY55" fmla="*/ 1192355 h 4797723"/>
              <a:gd name="connsiteX56" fmla="*/ 1864627 w 7535865"/>
              <a:gd name="connsiteY56" fmla="*/ 1248319 h 4797723"/>
              <a:gd name="connsiteX57" fmla="*/ 1351801 w 7535865"/>
              <a:gd name="connsiteY57" fmla="*/ 1302392 h 4797723"/>
              <a:gd name="connsiteX58" fmla="*/ 812702 w 7535865"/>
              <a:gd name="connsiteY58" fmla="*/ 1275039 h 4797723"/>
              <a:gd name="connsiteX59" fmla="*/ 618779 w 7535865"/>
              <a:gd name="connsiteY59" fmla="*/ 1533911 h 4797723"/>
              <a:gd name="connsiteX60" fmla="*/ 531131 w 7535865"/>
              <a:gd name="connsiteY60" fmla="*/ 1514528 h 4797723"/>
              <a:gd name="connsiteX61" fmla="*/ 479117 w 7535865"/>
              <a:gd name="connsiteY61" fmla="*/ 1629081 h 4797723"/>
              <a:gd name="connsiteX62" fmla="*/ 77271 w 7535865"/>
              <a:gd name="connsiteY62" fmla="*/ 1410897 h 4797723"/>
              <a:gd name="connsiteX63" fmla="*/ 90456 w 7535865"/>
              <a:gd name="connsiteY63" fmla="*/ 1659072 h 4797723"/>
              <a:gd name="connsiteX64" fmla="*/ 0 w 7535865"/>
              <a:gd name="connsiteY64" fmla="*/ 1759413 h 4797723"/>
              <a:gd name="connsiteX65" fmla="*/ 6682 w 7535865"/>
              <a:gd name="connsiteY65" fmla="*/ 1966341 h 4797723"/>
              <a:gd name="connsiteX66" fmla="*/ 97595 w 7535865"/>
              <a:gd name="connsiteY66" fmla="*/ 1962634 h 4797723"/>
              <a:gd name="connsiteX67" fmla="*/ 330850 w 7535865"/>
              <a:gd name="connsiteY67" fmla="*/ 2023628 h 4797723"/>
              <a:gd name="connsiteX68" fmla="*/ 548504 w 7535865"/>
              <a:gd name="connsiteY68" fmla="*/ 2162680 h 4797723"/>
              <a:gd name="connsiteX69" fmla="*/ 488453 w 7535865"/>
              <a:gd name="connsiteY69" fmla="*/ 2312706 h 4797723"/>
              <a:gd name="connsiteX70" fmla="*/ 715852 w 7535865"/>
              <a:gd name="connsiteY70" fmla="*/ 2585803 h 4797723"/>
              <a:gd name="connsiteX0" fmla="*/ 715852 w 7535865"/>
              <a:gd name="connsiteY0" fmla="*/ 2585803 h 4797723"/>
              <a:gd name="connsiteX1" fmla="*/ 568270 w 7535865"/>
              <a:gd name="connsiteY1" fmla="*/ 2908356 h 4797723"/>
              <a:gd name="connsiteX2" fmla="*/ 1547993 w 7535865"/>
              <a:gd name="connsiteY2" fmla="*/ 3333143 h 4797723"/>
              <a:gd name="connsiteX3" fmla="*/ 1341737 w 7535865"/>
              <a:gd name="connsiteY3" fmla="*/ 3829418 h 4797723"/>
              <a:gd name="connsiteX4" fmla="*/ 1068578 w 7535865"/>
              <a:gd name="connsiteY4" fmla="*/ 4488703 h 4797723"/>
              <a:gd name="connsiteX5" fmla="*/ 1350870 w 7535865"/>
              <a:gd name="connsiteY5" fmla="*/ 4379410 h 4797723"/>
              <a:gd name="connsiteX6" fmla="*/ 1589139 w 7535865"/>
              <a:gd name="connsiteY6" fmla="*/ 4098229 h 4797723"/>
              <a:gd name="connsiteX7" fmla="*/ 1669603 w 7535865"/>
              <a:gd name="connsiteY7" fmla="*/ 4109333 h 4797723"/>
              <a:gd name="connsiteX8" fmla="*/ 1659304 w 7535865"/>
              <a:gd name="connsiteY8" fmla="*/ 4175498 h 4797723"/>
              <a:gd name="connsiteX9" fmla="*/ 1866858 w 7535865"/>
              <a:gd name="connsiteY9" fmla="*/ 4263720 h 4797723"/>
              <a:gd name="connsiteX10" fmla="*/ 2062136 w 7535865"/>
              <a:gd name="connsiteY10" fmla="*/ 4362813 h 4797723"/>
              <a:gd name="connsiteX11" fmla="*/ 2064473 w 7535865"/>
              <a:gd name="connsiteY11" fmla="*/ 4223535 h 4797723"/>
              <a:gd name="connsiteX12" fmla="*/ 2104622 w 7535865"/>
              <a:gd name="connsiteY12" fmla="*/ 4042819 h 4797723"/>
              <a:gd name="connsiteX13" fmla="*/ 2213109 w 7535865"/>
              <a:gd name="connsiteY13" fmla="*/ 3525522 h 4797723"/>
              <a:gd name="connsiteX14" fmla="*/ 3084612 w 7535865"/>
              <a:gd name="connsiteY14" fmla="*/ 4237005 h 4797723"/>
              <a:gd name="connsiteX15" fmla="*/ 3372441 w 7535865"/>
              <a:gd name="connsiteY15" fmla="*/ 4384687 h 4797723"/>
              <a:gd name="connsiteX16" fmla="*/ 3566376 w 7535865"/>
              <a:gd name="connsiteY16" fmla="*/ 4415868 h 4797723"/>
              <a:gd name="connsiteX17" fmla="*/ 3854190 w 7535865"/>
              <a:gd name="connsiteY17" fmla="*/ 4456308 h 4797723"/>
              <a:gd name="connsiteX18" fmla="*/ 4081796 w 7535865"/>
              <a:gd name="connsiteY18" fmla="*/ 4515190 h 4797723"/>
              <a:gd name="connsiteX19" fmla="*/ 4162039 w 7535865"/>
              <a:gd name="connsiteY19" fmla="*/ 4427347 h 4797723"/>
              <a:gd name="connsiteX20" fmla="*/ 4162497 w 7535865"/>
              <a:gd name="connsiteY20" fmla="*/ 4049368 h 4797723"/>
              <a:gd name="connsiteX21" fmla="*/ 4169606 w 7535865"/>
              <a:gd name="connsiteY21" fmla="*/ 3754996 h 4797723"/>
              <a:gd name="connsiteX22" fmla="*/ 4222265 w 7535865"/>
              <a:gd name="connsiteY22" fmla="*/ 3705604 h 4797723"/>
              <a:gd name="connsiteX23" fmla="*/ 4725128 w 7535865"/>
              <a:gd name="connsiteY23" fmla="*/ 4093340 h 4797723"/>
              <a:gd name="connsiteX24" fmla="*/ 4767288 w 7535865"/>
              <a:gd name="connsiteY24" fmla="*/ 4088581 h 4797723"/>
              <a:gd name="connsiteX25" fmla="*/ 5066334 w 7535865"/>
              <a:gd name="connsiteY25" fmla="*/ 4333873 h 4797723"/>
              <a:gd name="connsiteX26" fmla="*/ 5526210 w 7535865"/>
              <a:gd name="connsiteY26" fmla="*/ 4699537 h 4797723"/>
              <a:gd name="connsiteX27" fmla="*/ 5598305 w 7535865"/>
              <a:gd name="connsiteY27" fmla="*/ 4797723 h 4797723"/>
              <a:gd name="connsiteX28" fmla="*/ 5595763 w 7535865"/>
              <a:gd name="connsiteY28" fmla="*/ 4516511 h 4797723"/>
              <a:gd name="connsiteX29" fmla="*/ 5485776 w 7535865"/>
              <a:gd name="connsiteY29" fmla="*/ 4187526 h 4797723"/>
              <a:gd name="connsiteX30" fmla="*/ 5731431 w 7535865"/>
              <a:gd name="connsiteY30" fmla="*/ 4116632 h 4797723"/>
              <a:gd name="connsiteX31" fmla="*/ 6019164 w 7535865"/>
              <a:gd name="connsiteY31" fmla="*/ 4024376 h 4797723"/>
              <a:gd name="connsiteX32" fmla="*/ 6024266 w 7535865"/>
              <a:gd name="connsiteY32" fmla="*/ 3826972 h 4797723"/>
              <a:gd name="connsiteX33" fmla="*/ 6251741 w 7535865"/>
              <a:gd name="connsiteY33" fmla="*/ 3819767 h 4797723"/>
              <a:gd name="connsiteX34" fmla="*/ 6254610 w 7535865"/>
              <a:gd name="connsiteY34" fmla="*/ 3762797 h 4797723"/>
              <a:gd name="connsiteX35" fmla="*/ 6076166 w 7535865"/>
              <a:gd name="connsiteY35" fmla="*/ 3752305 h 4797723"/>
              <a:gd name="connsiteX36" fmla="*/ 6090551 w 7535865"/>
              <a:gd name="connsiteY36" fmla="*/ 3633473 h 4797723"/>
              <a:gd name="connsiteX37" fmla="*/ 6149762 w 7535865"/>
              <a:gd name="connsiteY37" fmla="*/ 3642132 h 4797723"/>
              <a:gd name="connsiteX38" fmla="*/ 6190674 w 7535865"/>
              <a:gd name="connsiteY38" fmla="*/ 3572997 h 4797723"/>
              <a:gd name="connsiteX39" fmla="*/ 6237533 w 7535865"/>
              <a:gd name="connsiteY39" fmla="*/ 3589663 h 4797723"/>
              <a:gd name="connsiteX40" fmla="*/ 6239221 w 7535865"/>
              <a:gd name="connsiteY40" fmla="*/ 3647248 h 4797723"/>
              <a:gd name="connsiteX41" fmla="*/ 6304525 w 7535865"/>
              <a:gd name="connsiteY41" fmla="*/ 3654586 h 4797723"/>
              <a:gd name="connsiteX42" fmla="*/ 6350352 w 7535865"/>
              <a:gd name="connsiteY42" fmla="*/ 3534834 h 4797723"/>
              <a:gd name="connsiteX43" fmla="*/ 6534747 w 7535865"/>
              <a:gd name="connsiteY43" fmla="*/ 3635120 h 4797723"/>
              <a:gd name="connsiteX44" fmla="*/ 6602310 w 7535865"/>
              <a:gd name="connsiteY44" fmla="*/ 3437990 h 4797723"/>
              <a:gd name="connsiteX45" fmla="*/ 6994287 w 7535865"/>
              <a:gd name="connsiteY45" fmla="*/ 3598517 h 4797723"/>
              <a:gd name="connsiteX46" fmla="*/ 7193480 w 7535865"/>
              <a:gd name="connsiteY46" fmla="*/ 3716423 h 4797723"/>
              <a:gd name="connsiteX47" fmla="*/ 7480778 w 7535865"/>
              <a:gd name="connsiteY47" fmla="*/ 3907073 h 4797723"/>
              <a:gd name="connsiteX48" fmla="*/ 7535865 w 7535865"/>
              <a:gd name="connsiteY48" fmla="*/ 3833630 h 4797723"/>
              <a:gd name="connsiteX49" fmla="*/ 6209402 w 7535865"/>
              <a:gd name="connsiteY49" fmla="*/ 2748192 h 4797723"/>
              <a:gd name="connsiteX50" fmla="*/ 4593105 w 7535865"/>
              <a:gd name="connsiteY50" fmla="*/ 1647038 h 4797723"/>
              <a:gd name="connsiteX51" fmla="*/ 3819677 w 7535865"/>
              <a:gd name="connsiteY51" fmla="*/ 1198184 h 4797723"/>
              <a:gd name="connsiteX52" fmla="*/ 3490912 w 7535865"/>
              <a:gd name="connsiteY52" fmla="*/ 753553 h 4797723"/>
              <a:gd name="connsiteX53" fmla="*/ 3016565 w 7535865"/>
              <a:gd name="connsiteY53" fmla="*/ 0 h 4797723"/>
              <a:gd name="connsiteX54" fmla="*/ 2491021 w 7535865"/>
              <a:gd name="connsiteY54" fmla="*/ 1178879 h 4797723"/>
              <a:gd name="connsiteX55" fmla="*/ 2205951 w 7535865"/>
              <a:gd name="connsiteY55" fmla="*/ 1192355 h 4797723"/>
              <a:gd name="connsiteX56" fmla="*/ 1864627 w 7535865"/>
              <a:gd name="connsiteY56" fmla="*/ 1248319 h 4797723"/>
              <a:gd name="connsiteX57" fmla="*/ 1351801 w 7535865"/>
              <a:gd name="connsiteY57" fmla="*/ 1302392 h 4797723"/>
              <a:gd name="connsiteX58" fmla="*/ 812702 w 7535865"/>
              <a:gd name="connsiteY58" fmla="*/ 1275039 h 4797723"/>
              <a:gd name="connsiteX59" fmla="*/ 618779 w 7535865"/>
              <a:gd name="connsiteY59" fmla="*/ 1533911 h 4797723"/>
              <a:gd name="connsiteX60" fmla="*/ 531131 w 7535865"/>
              <a:gd name="connsiteY60" fmla="*/ 1514528 h 4797723"/>
              <a:gd name="connsiteX61" fmla="*/ 479117 w 7535865"/>
              <a:gd name="connsiteY61" fmla="*/ 1629081 h 4797723"/>
              <a:gd name="connsiteX62" fmla="*/ 77271 w 7535865"/>
              <a:gd name="connsiteY62" fmla="*/ 1410897 h 4797723"/>
              <a:gd name="connsiteX63" fmla="*/ 90456 w 7535865"/>
              <a:gd name="connsiteY63" fmla="*/ 1659072 h 4797723"/>
              <a:gd name="connsiteX64" fmla="*/ 0 w 7535865"/>
              <a:gd name="connsiteY64" fmla="*/ 1759413 h 4797723"/>
              <a:gd name="connsiteX65" fmla="*/ 6682 w 7535865"/>
              <a:gd name="connsiteY65" fmla="*/ 1966341 h 4797723"/>
              <a:gd name="connsiteX66" fmla="*/ 97595 w 7535865"/>
              <a:gd name="connsiteY66" fmla="*/ 1962634 h 4797723"/>
              <a:gd name="connsiteX67" fmla="*/ 330850 w 7535865"/>
              <a:gd name="connsiteY67" fmla="*/ 2023628 h 4797723"/>
              <a:gd name="connsiteX68" fmla="*/ 548504 w 7535865"/>
              <a:gd name="connsiteY68" fmla="*/ 2162680 h 4797723"/>
              <a:gd name="connsiteX69" fmla="*/ 488453 w 7535865"/>
              <a:gd name="connsiteY69" fmla="*/ 2312706 h 4797723"/>
              <a:gd name="connsiteX70" fmla="*/ 715852 w 7535865"/>
              <a:gd name="connsiteY70" fmla="*/ 2585803 h 4797723"/>
              <a:gd name="connsiteX0" fmla="*/ 715852 w 7535865"/>
              <a:gd name="connsiteY0" fmla="*/ 2585803 h 4797723"/>
              <a:gd name="connsiteX1" fmla="*/ 568270 w 7535865"/>
              <a:gd name="connsiteY1" fmla="*/ 2908356 h 4797723"/>
              <a:gd name="connsiteX2" fmla="*/ 1547993 w 7535865"/>
              <a:gd name="connsiteY2" fmla="*/ 3333143 h 4797723"/>
              <a:gd name="connsiteX3" fmla="*/ 1341737 w 7535865"/>
              <a:gd name="connsiteY3" fmla="*/ 3829418 h 4797723"/>
              <a:gd name="connsiteX4" fmla="*/ 1068578 w 7535865"/>
              <a:gd name="connsiteY4" fmla="*/ 4488703 h 4797723"/>
              <a:gd name="connsiteX5" fmla="*/ 1350870 w 7535865"/>
              <a:gd name="connsiteY5" fmla="*/ 4379410 h 4797723"/>
              <a:gd name="connsiteX6" fmla="*/ 1589139 w 7535865"/>
              <a:gd name="connsiteY6" fmla="*/ 4098229 h 4797723"/>
              <a:gd name="connsiteX7" fmla="*/ 1669603 w 7535865"/>
              <a:gd name="connsiteY7" fmla="*/ 4109333 h 4797723"/>
              <a:gd name="connsiteX8" fmla="*/ 1659304 w 7535865"/>
              <a:gd name="connsiteY8" fmla="*/ 4175498 h 4797723"/>
              <a:gd name="connsiteX9" fmla="*/ 1866858 w 7535865"/>
              <a:gd name="connsiteY9" fmla="*/ 4263720 h 4797723"/>
              <a:gd name="connsiteX10" fmla="*/ 2062136 w 7535865"/>
              <a:gd name="connsiteY10" fmla="*/ 4362813 h 4797723"/>
              <a:gd name="connsiteX11" fmla="*/ 2064473 w 7535865"/>
              <a:gd name="connsiteY11" fmla="*/ 4223535 h 4797723"/>
              <a:gd name="connsiteX12" fmla="*/ 2104622 w 7535865"/>
              <a:gd name="connsiteY12" fmla="*/ 4042819 h 4797723"/>
              <a:gd name="connsiteX13" fmla="*/ 2213109 w 7535865"/>
              <a:gd name="connsiteY13" fmla="*/ 3525522 h 4797723"/>
              <a:gd name="connsiteX14" fmla="*/ 3084612 w 7535865"/>
              <a:gd name="connsiteY14" fmla="*/ 4237005 h 4797723"/>
              <a:gd name="connsiteX15" fmla="*/ 3372441 w 7535865"/>
              <a:gd name="connsiteY15" fmla="*/ 4384687 h 4797723"/>
              <a:gd name="connsiteX16" fmla="*/ 3566376 w 7535865"/>
              <a:gd name="connsiteY16" fmla="*/ 4415868 h 4797723"/>
              <a:gd name="connsiteX17" fmla="*/ 3854190 w 7535865"/>
              <a:gd name="connsiteY17" fmla="*/ 4456308 h 4797723"/>
              <a:gd name="connsiteX18" fmla="*/ 4081796 w 7535865"/>
              <a:gd name="connsiteY18" fmla="*/ 4515190 h 4797723"/>
              <a:gd name="connsiteX19" fmla="*/ 4158845 w 7535865"/>
              <a:gd name="connsiteY19" fmla="*/ 4424153 h 4797723"/>
              <a:gd name="connsiteX20" fmla="*/ 4162497 w 7535865"/>
              <a:gd name="connsiteY20" fmla="*/ 4049368 h 4797723"/>
              <a:gd name="connsiteX21" fmla="*/ 4169606 w 7535865"/>
              <a:gd name="connsiteY21" fmla="*/ 3754996 h 4797723"/>
              <a:gd name="connsiteX22" fmla="*/ 4222265 w 7535865"/>
              <a:gd name="connsiteY22" fmla="*/ 3705604 h 4797723"/>
              <a:gd name="connsiteX23" fmla="*/ 4725128 w 7535865"/>
              <a:gd name="connsiteY23" fmla="*/ 4093340 h 4797723"/>
              <a:gd name="connsiteX24" fmla="*/ 4767288 w 7535865"/>
              <a:gd name="connsiteY24" fmla="*/ 4088581 h 4797723"/>
              <a:gd name="connsiteX25" fmla="*/ 5066334 w 7535865"/>
              <a:gd name="connsiteY25" fmla="*/ 4333873 h 4797723"/>
              <a:gd name="connsiteX26" fmla="*/ 5526210 w 7535865"/>
              <a:gd name="connsiteY26" fmla="*/ 4699537 h 4797723"/>
              <a:gd name="connsiteX27" fmla="*/ 5598305 w 7535865"/>
              <a:gd name="connsiteY27" fmla="*/ 4797723 h 4797723"/>
              <a:gd name="connsiteX28" fmla="*/ 5595763 w 7535865"/>
              <a:gd name="connsiteY28" fmla="*/ 4516511 h 4797723"/>
              <a:gd name="connsiteX29" fmla="*/ 5485776 w 7535865"/>
              <a:gd name="connsiteY29" fmla="*/ 4187526 h 4797723"/>
              <a:gd name="connsiteX30" fmla="*/ 5731431 w 7535865"/>
              <a:gd name="connsiteY30" fmla="*/ 4116632 h 4797723"/>
              <a:gd name="connsiteX31" fmla="*/ 6019164 w 7535865"/>
              <a:gd name="connsiteY31" fmla="*/ 4024376 h 4797723"/>
              <a:gd name="connsiteX32" fmla="*/ 6024266 w 7535865"/>
              <a:gd name="connsiteY32" fmla="*/ 3826972 h 4797723"/>
              <a:gd name="connsiteX33" fmla="*/ 6251741 w 7535865"/>
              <a:gd name="connsiteY33" fmla="*/ 3819767 h 4797723"/>
              <a:gd name="connsiteX34" fmla="*/ 6254610 w 7535865"/>
              <a:gd name="connsiteY34" fmla="*/ 3762797 h 4797723"/>
              <a:gd name="connsiteX35" fmla="*/ 6076166 w 7535865"/>
              <a:gd name="connsiteY35" fmla="*/ 3752305 h 4797723"/>
              <a:gd name="connsiteX36" fmla="*/ 6090551 w 7535865"/>
              <a:gd name="connsiteY36" fmla="*/ 3633473 h 4797723"/>
              <a:gd name="connsiteX37" fmla="*/ 6149762 w 7535865"/>
              <a:gd name="connsiteY37" fmla="*/ 3642132 h 4797723"/>
              <a:gd name="connsiteX38" fmla="*/ 6190674 w 7535865"/>
              <a:gd name="connsiteY38" fmla="*/ 3572997 h 4797723"/>
              <a:gd name="connsiteX39" fmla="*/ 6237533 w 7535865"/>
              <a:gd name="connsiteY39" fmla="*/ 3589663 h 4797723"/>
              <a:gd name="connsiteX40" fmla="*/ 6239221 w 7535865"/>
              <a:gd name="connsiteY40" fmla="*/ 3647248 h 4797723"/>
              <a:gd name="connsiteX41" fmla="*/ 6304525 w 7535865"/>
              <a:gd name="connsiteY41" fmla="*/ 3654586 h 4797723"/>
              <a:gd name="connsiteX42" fmla="*/ 6350352 w 7535865"/>
              <a:gd name="connsiteY42" fmla="*/ 3534834 h 4797723"/>
              <a:gd name="connsiteX43" fmla="*/ 6534747 w 7535865"/>
              <a:gd name="connsiteY43" fmla="*/ 3635120 h 4797723"/>
              <a:gd name="connsiteX44" fmla="*/ 6602310 w 7535865"/>
              <a:gd name="connsiteY44" fmla="*/ 3437990 h 4797723"/>
              <a:gd name="connsiteX45" fmla="*/ 6994287 w 7535865"/>
              <a:gd name="connsiteY45" fmla="*/ 3598517 h 4797723"/>
              <a:gd name="connsiteX46" fmla="*/ 7193480 w 7535865"/>
              <a:gd name="connsiteY46" fmla="*/ 3716423 h 4797723"/>
              <a:gd name="connsiteX47" fmla="*/ 7480778 w 7535865"/>
              <a:gd name="connsiteY47" fmla="*/ 3907073 h 4797723"/>
              <a:gd name="connsiteX48" fmla="*/ 7535865 w 7535865"/>
              <a:gd name="connsiteY48" fmla="*/ 3833630 h 4797723"/>
              <a:gd name="connsiteX49" fmla="*/ 6209402 w 7535865"/>
              <a:gd name="connsiteY49" fmla="*/ 2748192 h 4797723"/>
              <a:gd name="connsiteX50" fmla="*/ 4593105 w 7535865"/>
              <a:gd name="connsiteY50" fmla="*/ 1647038 h 4797723"/>
              <a:gd name="connsiteX51" fmla="*/ 3819677 w 7535865"/>
              <a:gd name="connsiteY51" fmla="*/ 1198184 h 4797723"/>
              <a:gd name="connsiteX52" fmla="*/ 3490912 w 7535865"/>
              <a:gd name="connsiteY52" fmla="*/ 753553 h 4797723"/>
              <a:gd name="connsiteX53" fmla="*/ 3016565 w 7535865"/>
              <a:gd name="connsiteY53" fmla="*/ 0 h 4797723"/>
              <a:gd name="connsiteX54" fmla="*/ 2491021 w 7535865"/>
              <a:gd name="connsiteY54" fmla="*/ 1178879 h 4797723"/>
              <a:gd name="connsiteX55" fmla="*/ 2205951 w 7535865"/>
              <a:gd name="connsiteY55" fmla="*/ 1192355 h 4797723"/>
              <a:gd name="connsiteX56" fmla="*/ 1864627 w 7535865"/>
              <a:gd name="connsiteY56" fmla="*/ 1248319 h 4797723"/>
              <a:gd name="connsiteX57" fmla="*/ 1351801 w 7535865"/>
              <a:gd name="connsiteY57" fmla="*/ 1302392 h 4797723"/>
              <a:gd name="connsiteX58" fmla="*/ 812702 w 7535865"/>
              <a:gd name="connsiteY58" fmla="*/ 1275039 h 4797723"/>
              <a:gd name="connsiteX59" fmla="*/ 618779 w 7535865"/>
              <a:gd name="connsiteY59" fmla="*/ 1533911 h 4797723"/>
              <a:gd name="connsiteX60" fmla="*/ 531131 w 7535865"/>
              <a:gd name="connsiteY60" fmla="*/ 1514528 h 4797723"/>
              <a:gd name="connsiteX61" fmla="*/ 479117 w 7535865"/>
              <a:gd name="connsiteY61" fmla="*/ 1629081 h 4797723"/>
              <a:gd name="connsiteX62" fmla="*/ 77271 w 7535865"/>
              <a:gd name="connsiteY62" fmla="*/ 1410897 h 4797723"/>
              <a:gd name="connsiteX63" fmla="*/ 90456 w 7535865"/>
              <a:gd name="connsiteY63" fmla="*/ 1659072 h 4797723"/>
              <a:gd name="connsiteX64" fmla="*/ 0 w 7535865"/>
              <a:gd name="connsiteY64" fmla="*/ 1759413 h 4797723"/>
              <a:gd name="connsiteX65" fmla="*/ 6682 w 7535865"/>
              <a:gd name="connsiteY65" fmla="*/ 1966341 h 4797723"/>
              <a:gd name="connsiteX66" fmla="*/ 97595 w 7535865"/>
              <a:gd name="connsiteY66" fmla="*/ 1962634 h 4797723"/>
              <a:gd name="connsiteX67" fmla="*/ 330850 w 7535865"/>
              <a:gd name="connsiteY67" fmla="*/ 2023628 h 4797723"/>
              <a:gd name="connsiteX68" fmla="*/ 548504 w 7535865"/>
              <a:gd name="connsiteY68" fmla="*/ 2162680 h 4797723"/>
              <a:gd name="connsiteX69" fmla="*/ 488453 w 7535865"/>
              <a:gd name="connsiteY69" fmla="*/ 2312706 h 4797723"/>
              <a:gd name="connsiteX70" fmla="*/ 715852 w 7535865"/>
              <a:gd name="connsiteY70" fmla="*/ 2585803 h 4797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7535865" h="4797723">
                <a:moveTo>
                  <a:pt x="715852" y="2585803"/>
                </a:moveTo>
                <a:cubicBezTo>
                  <a:pt x="672303" y="2692202"/>
                  <a:pt x="620309" y="2796684"/>
                  <a:pt x="568270" y="2908356"/>
                </a:cubicBezTo>
                <a:lnTo>
                  <a:pt x="1547993" y="3333143"/>
                </a:lnTo>
                <a:lnTo>
                  <a:pt x="1341737" y="3829418"/>
                </a:lnTo>
                <a:lnTo>
                  <a:pt x="1068578" y="4488703"/>
                </a:lnTo>
                <a:cubicBezTo>
                  <a:pt x="1176888" y="4456871"/>
                  <a:pt x="1278816" y="4426600"/>
                  <a:pt x="1350870" y="4379410"/>
                </a:cubicBezTo>
                <a:cubicBezTo>
                  <a:pt x="1436507" y="4315221"/>
                  <a:pt x="1569691" y="4163617"/>
                  <a:pt x="1589139" y="4098229"/>
                </a:cubicBezTo>
                <a:lnTo>
                  <a:pt x="1669603" y="4109333"/>
                </a:lnTo>
                <a:lnTo>
                  <a:pt x="1659304" y="4175498"/>
                </a:lnTo>
                <a:lnTo>
                  <a:pt x="1866858" y="4263720"/>
                </a:lnTo>
                <a:lnTo>
                  <a:pt x="2062136" y="4362813"/>
                </a:lnTo>
                <a:cubicBezTo>
                  <a:pt x="2062136" y="4307667"/>
                  <a:pt x="2064473" y="4292161"/>
                  <a:pt x="2064473" y="4223535"/>
                </a:cubicBezTo>
                <a:lnTo>
                  <a:pt x="2104622" y="4042819"/>
                </a:lnTo>
                <a:lnTo>
                  <a:pt x="2213109" y="3525522"/>
                </a:lnTo>
                <a:lnTo>
                  <a:pt x="3084612" y="4237005"/>
                </a:lnTo>
                <a:cubicBezTo>
                  <a:pt x="3163232" y="4281610"/>
                  <a:pt x="3300713" y="4356760"/>
                  <a:pt x="3372441" y="4384687"/>
                </a:cubicBezTo>
                <a:cubicBezTo>
                  <a:pt x="3426369" y="4397896"/>
                  <a:pt x="3511366" y="4414823"/>
                  <a:pt x="3566376" y="4415868"/>
                </a:cubicBezTo>
                <a:cubicBezTo>
                  <a:pt x="3646360" y="4430485"/>
                  <a:pt x="3780336" y="4431681"/>
                  <a:pt x="3854190" y="4456308"/>
                </a:cubicBezTo>
                <a:lnTo>
                  <a:pt x="4081796" y="4515190"/>
                </a:lnTo>
                <a:cubicBezTo>
                  <a:pt x="4114549" y="4485496"/>
                  <a:pt x="4131809" y="4452024"/>
                  <a:pt x="4158845" y="4424153"/>
                </a:cubicBezTo>
                <a:cubicBezTo>
                  <a:pt x="4155852" y="4347904"/>
                  <a:pt x="4160704" y="4160894"/>
                  <a:pt x="4162497" y="4049368"/>
                </a:cubicBezTo>
                <a:cubicBezTo>
                  <a:pt x="4164290" y="3937842"/>
                  <a:pt x="4162407" y="3804199"/>
                  <a:pt x="4169606" y="3754996"/>
                </a:cubicBezTo>
                <a:cubicBezTo>
                  <a:pt x="4199649" y="3721114"/>
                  <a:pt x="4172257" y="3750799"/>
                  <a:pt x="4222265" y="3705604"/>
                </a:cubicBezTo>
                <a:lnTo>
                  <a:pt x="4725128" y="4093340"/>
                </a:lnTo>
                <a:lnTo>
                  <a:pt x="4767288" y="4088581"/>
                </a:lnTo>
                <a:lnTo>
                  <a:pt x="5066334" y="4333873"/>
                </a:lnTo>
                <a:cubicBezTo>
                  <a:pt x="5192821" y="4435699"/>
                  <a:pt x="5433571" y="4616660"/>
                  <a:pt x="5526210" y="4699537"/>
                </a:cubicBezTo>
                <a:cubicBezTo>
                  <a:pt x="5562091" y="4759655"/>
                  <a:pt x="5554893" y="4729583"/>
                  <a:pt x="5598305" y="4797723"/>
                </a:cubicBezTo>
                <a:cubicBezTo>
                  <a:pt x="5599363" y="4718877"/>
                  <a:pt x="5594705" y="4595357"/>
                  <a:pt x="5595763" y="4516511"/>
                </a:cubicBezTo>
                <a:lnTo>
                  <a:pt x="5485776" y="4187526"/>
                </a:lnTo>
                <a:lnTo>
                  <a:pt x="5731431" y="4116632"/>
                </a:lnTo>
                <a:lnTo>
                  <a:pt x="6019164" y="4024376"/>
                </a:lnTo>
                <a:cubicBezTo>
                  <a:pt x="6018710" y="4000175"/>
                  <a:pt x="6029798" y="3939636"/>
                  <a:pt x="6024266" y="3826972"/>
                </a:cubicBezTo>
                <a:cubicBezTo>
                  <a:pt x="6068331" y="3819099"/>
                  <a:pt x="6209934" y="3813893"/>
                  <a:pt x="6251741" y="3819767"/>
                </a:cubicBezTo>
                <a:cubicBezTo>
                  <a:pt x="6256023" y="3795433"/>
                  <a:pt x="6249198" y="3788486"/>
                  <a:pt x="6254610" y="3762797"/>
                </a:cubicBezTo>
                <a:cubicBezTo>
                  <a:pt x="6194035" y="3758262"/>
                  <a:pt x="6135395" y="3763296"/>
                  <a:pt x="6076166" y="3752305"/>
                </a:cubicBezTo>
                <a:cubicBezTo>
                  <a:pt x="6081360" y="3710357"/>
                  <a:pt x="6082770" y="3665391"/>
                  <a:pt x="6090551" y="3633473"/>
                </a:cubicBezTo>
                <a:cubicBezTo>
                  <a:pt x="6145513" y="3645365"/>
                  <a:pt x="6114756" y="3635632"/>
                  <a:pt x="6149762" y="3642132"/>
                </a:cubicBezTo>
                <a:cubicBezTo>
                  <a:pt x="6169693" y="3596660"/>
                  <a:pt x="6178784" y="3601513"/>
                  <a:pt x="6190674" y="3572997"/>
                </a:cubicBezTo>
                <a:lnTo>
                  <a:pt x="6237533" y="3589663"/>
                </a:lnTo>
                <a:cubicBezTo>
                  <a:pt x="6239768" y="3633983"/>
                  <a:pt x="6236782" y="3612068"/>
                  <a:pt x="6239221" y="3647248"/>
                </a:cubicBezTo>
                <a:cubicBezTo>
                  <a:pt x="6279138" y="3659131"/>
                  <a:pt x="6267900" y="3652025"/>
                  <a:pt x="6304525" y="3654586"/>
                </a:cubicBezTo>
                <a:cubicBezTo>
                  <a:pt x="6319611" y="3617153"/>
                  <a:pt x="6330507" y="3578712"/>
                  <a:pt x="6350352" y="3534834"/>
                </a:cubicBezTo>
                <a:cubicBezTo>
                  <a:pt x="6396807" y="3564971"/>
                  <a:pt x="6495952" y="3616113"/>
                  <a:pt x="6534747" y="3635120"/>
                </a:cubicBezTo>
                <a:cubicBezTo>
                  <a:pt x="6559912" y="3558800"/>
                  <a:pt x="6581918" y="3514311"/>
                  <a:pt x="6602310" y="3437990"/>
                </a:cubicBezTo>
                <a:cubicBezTo>
                  <a:pt x="6692956" y="3477146"/>
                  <a:pt x="6895759" y="3552112"/>
                  <a:pt x="6994287" y="3598517"/>
                </a:cubicBezTo>
                <a:cubicBezTo>
                  <a:pt x="7092815" y="3644922"/>
                  <a:pt x="7112398" y="3664997"/>
                  <a:pt x="7193480" y="3716423"/>
                </a:cubicBezTo>
                <a:cubicBezTo>
                  <a:pt x="7274562" y="3767849"/>
                  <a:pt x="7359556" y="3826022"/>
                  <a:pt x="7480778" y="3907073"/>
                </a:cubicBezTo>
                <a:cubicBezTo>
                  <a:pt x="7506576" y="3865723"/>
                  <a:pt x="7510067" y="3874980"/>
                  <a:pt x="7535865" y="3833630"/>
                </a:cubicBezTo>
                <a:lnTo>
                  <a:pt x="6209402" y="2748192"/>
                </a:lnTo>
                <a:lnTo>
                  <a:pt x="4593105" y="1647038"/>
                </a:lnTo>
                <a:lnTo>
                  <a:pt x="3819677" y="1198184"/>
                </a:lnTo>
                <a:lnTo>
                  <a:pt x="3490912" y="753553"/>
                </a:lnTo>
                <a:cubicBezTo>
                  <a:pt x="3440946" y="653198"/>
                  <a:pt x="3055064" y="82133"/>
                  <a:pt x="3016565" y="0"/>
                </a:cubicBezTo>
                <a:cubicBezTo>
                  <a:pt x="2952281" y="124531"/>
                  <a:pt x="2528138" y="1083778"/>
                  <a:pt x="2491021" y="1178879"/>
                </a:cubicBezTo>
                <a:cubicBezTo>
                  <a:pt x="2394421" y="1190816"/>
                  <a:pt x="2296125" y="1186353"/>
                  <a:pt x="2205951" y="1192355"/>
                </a:cubicBezTo>
                <a:cubicBezTo>
                  <a:pt x="2105169" y="1206501"/>
                  <a:pt x="1951102" y="1238299"/>
                  <a:pt x="1864627" y="1248319"/>
                </a:cubicBezTo>
                <a:lnTo>
                  <a:pt x="1351801" y="1302392"/>
                </a:lnTo>
                <a:cubicBezTo>
                  <a:pt x="1236206" y="1299798"/>
                  <a:pt x="984140" y="1283457"/>
                  <a:pt x="812702" y="1275039"/>
                </a:cubicBezTo>
                <a:cubicBezTo>
                  <a:pt x="747580" y="1377702"/>
                  <a:pt x="655559" y="1479766"/>
                  <a:pt x="618779" y="1533911"/>
                </a:cubicBezTo>
                <a:cubicBezTo>
                  <a:pt x="581818" y="1533033"/>
                  <a:pt x="577109" y="1524365"/>
                  <a:pt x="531131" y="1514528"/>
                </a:cubicBezTo>
                <a:cubicBezTo>
                  <a:pt x="512151" y="1583948"/>
                  <a:pt x="504643" y="1558053"/>
                  <a:pt x="479117" y="1629081"/>
                </a:cubicBezTo>
                <a:cubicBezTo>
                  <a:pt x="396366" y="1606498"/>
                  <a:pt x="149116" y="1445099"/>
                  <a:pt x="77271" y="1410897"/>
                </a:cubicBezTo>
                <a:cubicBezTo>
                  <a:pt x="80056" y="1462736"/>
                  <a:pt x="83026" y="1606112"/>
                  <a:pt x="90456" y="1659072"/>
                </a:cubicBezTo>
                <a:cubicBezTo>
                  <a:pt x="78969" y="1685408"/>
                  <a:pt x="41947" y="1718542"/>
                  <a:pt x="0" y="1759413"/>
                </a:cubicBezTo>
                <a:cubicBezTo>
                  <a:pt x="1704" y="1823889"/>
                  <a:pt x="7205" y="1914417"/>
                  <a:pt x="6682" y="1966341"/>
                </a:cubicBezTo>
                <a:cubicBezTo>
                  <a:pt x="107901" y="1963136"/>
                  <a:pt x="62687" y="1969402"/>
                  <a:pt x="97595" y="1962634"/>
                </a:cubicBezTo>
                <a:cubicBezTo>
                  <a:pt x="157230" y="1985164"/>
                  <a:pt x="248327" y="2001981"/>
                  <a:pt x="330850" y="2023628"/>
                </a:cubicBezTo>
                <a:cubicBezTo>
                  <a:pt x="395344" y="2060734"/>
                  <a:pt x="470882" y="2109056"/>
                  <a:pt x="548504" y="2162680"/>
                </a:cubicBezTo>
                <a:cubicBezTo>
                  <a:pt x="520587" y="2245459"/>
                  <a:pt x="514331" y="2227997"/>
                  <a:pt x="488453" y="2312706"/>
                </a:cubicBezTo>
                <a:cubicBezTo>
                  <a:pt x="575299" y="2398991"/>
                  <a:pt x="674282" y="2534111"/>
                  <a:pt x="715852" y="2585803"/>
                </a:cubicBezTo>
                <a:close/>
              </a:path>
            </a:pathLst>
          </a:custGeom>
          <a:solidFill>
            <a:srgbClr val="00B050">
              <a:alpha val="50000"/>
            </a:srgbClr>
          </a:solidFill>
          <a:ln w="28575" cap="flat" cmpd="sng" algn="ctr">
            <a:solidFill>
              <a:srgbClr val="00B050"/>
            </a:solidFill>
            <a:prstDash val="solid"/>
            <a:miter lim="800000"/>
          </a:ln>
          <a:effectLst/>
        </p:spPr>
        <p:txBody>
          <a:bodyPr anchor="ctr"/>
          <a:lstStyle/>
          <a:p>
            <a:pPr marL="0" marR="0" lvl="0" indent="0" algn="ctr" defTabSz="844083" rtl="0" eaLnBrk="0" fontAlgn="auto" latinLnBrk="0" hangingPunct="0">
              <a:lnSpc>
                <a:spcPct val="100000"/>
              </a:lnSpc>
              <a:spcBef>
                <a:spcPts val="0"/>
              </a:spcBef>
              <a:spcAft>
                <a:spcPts val="0"/>
              </a:spcAft>
              <a:buClrTx/>
              <a:buSzTx/>
              <a:buFontTx/>
              <a:buNone/>
              <a:tabLst/>
              <a:defRPr/>
            </a:pPr>
            <a:endParaRPr kumimoji="0" lang="ja-JP" altLang="en-US" sz="1108" b="1" i="0" u="none" strike="noStrike" kern="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2955" name="Text Box 31"/>
          <p:cNvSpPr txBox="1">
            <a:spLocks noChangeAspect="1" noChangeArrowheads="1"/>
          </p:cNvSpPr>
          <p:nvPr/>
        </p:nvSpPr>
        <p:spPr>
          <a:xfrm>
            <a:off x="3231851" y="1928750"/>
            <a:ext cx="428002" cy="170496"/>
          </a:xfrm>
          <a:prstGeom prst="rect">
            <a:avLst/>
          </a:prstGeom>
          <a:solidFill>
            <a:srgbClr val="FFFF00"/>
          </a:solidFill>
          <a:ln w="9525">
            <a:solidFill>
              <a:srgbClr val="000000"/>
            </a:solidFill>
            <a:miter lim="800000"/>
            <a:headEnd/>
            <a:tailEnd/>
          </a:ln>
        </p:spPr>
        <p:txBody>
          <a:bodyPr wrap="none" lIns="0" tIns="0" rIns="0" bIns="0"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ctr" defTabSz="844083" rtl="0" eaLnBrk="0" fontAlgn="base" latinLnBrk="0" hangingPunct="0">
              <a:lnSpc>
                <a:spcPct val="100000"/>
              </a:lnSpc>
              <a:spcBef>
                <a:spcPct val="0"/>
              </a:spcBef>
              <a:spcAft>
                <a:spcPct val="0"/>
              </a:spcAft>
              <a:buClrTx/>
              <a:buSzTx/>
              <a:buFont typeface="Arial" panose="020B0604020202020204" pitchFamily="34" charset="0"/>
              <a:buNone/>
              <a:tabLst/>
              <a:defRPr/>
            </a:pPr>
            <a:r>
              <a:rPr kumimoji="1" lang="ja-JP" altLang="en-US" sz="1108" b="1"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池袋駅</a:t>
            </a:r>
            <a:endParaRPr kumimoji="1" lang="ja-JP" altLang="en-US" sz="1108" b="1"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2956" name="テキスト ボックス 1155"/>
          <p:cNvSpPr txBox="1">
            <a:spLocks noChangeArrowheads="1"/>
          </p:cNvSpPr>
          <p:nvPr/>
        </p:nvSpPr>
        <p:spPr>
          <a:xfrm rot="20178431">
            <a:off x="3166697" y="6225145"/>
            <a:ext cx="914400" cy="205890"/>
          </a:xfrm>
          <a:prstGeom prst="rect">
            <a:avLst/>
          </a:prstGeom>
          <a:noFill/>
          <a:ln>
            <a:noFill/>
          </a:ln>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ctr" defTabSz="844083" rtl="0" eaLnBrk="1" fontAlgn="auto" latinLnBrk="0" hangingPunct="1">
              <a:lnSpc>
                <a:spcPct val="100000"/>
              </a:lnSpc>
              <a:spcBef>
                <a:spcPct val="0"/>
              </a:spcBef>
              <a:spcAft>
                <a:spcPts val="0"/>
              </a:spcAft>
              <a:buClrTx/>
              <a:buSzTx/>
              <a:buFont typeface="Arial" panose="020B0604020202020204" pitchFamily="34" charset="0"/>
              <a:buNone/>
              <a:tabLst/>
              <a:defRPr/>
            </a:pPr>
            <a:r>
              <a:rPr kumimoji="1" lang="ja-JP" altLang="en-US" sz="738" b="1" i="0" u="none" strike="noStrike" kern="0" cap="none" spc="0" normalizeH="0" baseline="0" noProof="0">
                <a:ln>
                  <a:noFill/>
                </a:ln>
                <a:solidFill>
                  <a:srgbClr val="0070C0"/>
                </a:solidFill>
                <a:effectLst/>
                <a:uLnTx/>
                <a:uFillTx/>
                <a:latin typeface="Calibri" panose="020F0502020204030204" pitchFamily="34" charset="0"/>
                <a:ea typeface="ＭＳ Ｐゴシック" panose="020B0600070205080204" pitchFamily="50" charset="-128"/>
                <a:cs typeface="+mn-cs"/>
              </a:rPr>
              <a:t>リニア中央新幹線</a:t>
            </a:r>
          </a:p>
        </p:txBody>
      </p:sp>
      <p:sp>
        <p:nvSpPr>
          <p:cNvPr id="2957" name="フリーフォーム 2"/>
          <p:cNvSpPr/>
          <p:nvPr/>
        </p:nvSpPr>
        <p:spPr>
          <a:xfrm>
            <a:off x="2631831" y="5364601"/>
            <a:ext cx="1578220" cy="1204546"/>
          </a:xfrm>
          <a:custGeom>
            <a:avLst/>
            <a:gdLst>
              <a:gd name="T0" fmla="*/ 1709738 w 1709738"/>
              <a:gd name="T1" fmla="*/ 0 h 1304925"/>
              <a:gd name="T2" fmla="*/ 1585913 w 1709738"/>
              <a:gd name="T3" fmla="*/ 581025 h 1304925"/>
              <a:gd name="T4" fmla="*/ 1362075 w 1709738"/>
              <a:gd name="T5" fmla="*/ 771525 h 1304925"/>
              <a:gd name="T6" fmla="*/ 0 w 1709738"/>
              <a:gd name="T7" fmla="*/ 1304925 h 13049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09738" h="1304925">
                <a:moveTo>
                  <a:pt x="1709738" y="0"/>
                </a:moveTo>
                <a:lnTo>
                  <a:pt x="1585913" y="581025"/>
                </a:lnTo>
                <a:lnTo>
                  <a:pt x="1362075" y="771525"/>
                </a:lnTo>
                <a:lnTo>
                  <a:pt x="0" y="1304925"/>
                </a:lnTo>
              </a:path>
            </a:pathLst>
          </a:custGeom>
          <a:noFill/>
          <a:ln w="57150" cap="flat" cmpd="sng" algn="ctr">
            <a:solidFill>
              <a:srgbClr val="00B0F0">
                <a:alpha val="50195"/>
              </a:srgbClr>
            </a:solidFill>
            <a:prstDash val="sysDash"/>
            <a:miter lim="800000"/>
            <a:headEnd type="none" w="med" len="med"/>
            <a:tailEnd type="none" w="med" len="med"/>
          </a:ln>
          <a:effectLst/>
        </p:spPr>
        <p:txBody>
          <a:bodyPr wrap="none"/>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1" lang="ja-JP" altLang="en-US" sz="1108"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50" charset="-128"/>
              <a:cs typeface="+mn-cs"/>
            </a:endParaRPr>
          </a:p>
        </p:txBody>
      </p:sp>
      <p:sp>
        <p:nvSpPr>
          <p:cNvPr id="2958" name="Text Box 37"/>
          <p:cNvSpPr txBox="1">
            <a:spLocks noChangeAspect="1" noChangeArrowheads="1"/>
          </p:cNvSpPr>
          <p:nvPr/>
        </p:nvSpPr>
        <p:spPr>
          <a:xfrm>
            <a:off x="4163103" y="5446406"/>
            <a:ext cx="428002" cy="170496"/>
          </a:xfrm>
          <a:prstGeom prst="rect">
            <a:avLst/>
          </a:prstGeom>
          <a:solidFill>
            <a:srgbClr val="FFFF00"/>
          </a:solidFill>
          <a:ln w="9525" algn="ctr">
            <a:solidFill>
              <a:srgbClr val="000000"/>
            </a:solidFill>
            <a:miter lim="800000"/>
            <a:headEnd/>
            <a:tailEnd/>
          </a:ln>
          <a:effectLst/>
        </p:spPr>
        <p:txBody>
          <a:bodyPr wrap="none" lIns="0" tIns="0" rIns="0" bIns="0"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ctr" defTabSz="844083" rtl="0" eaLnBrk="0" fontAlgn="base" latinLnBrk="0" hangingPunct="0">
              <a:lnSpc>
                <a:spcPct val="100000"/>
              </a:lnSpc>
              <a:spcBef>
                <a:spcPct val="0"/>
              </a:spcBef>
              <a:spcAft>
                <a:spcPct val="0"/>
              </a:spcAft>
              <a:buClrTx/>
              <a:buSzTx/>
              <a:buFont typeface="Arial" panose="020B0604020202020204" pitchFamily="34" charset="0"/>
              <a:buNone/>
              <a:tabLst/>
              <a:defRPr/>
            </a:pPr>
            <a:r>
              <a:rPr kumimoji="1" lang="ja-JP" altLang="en-US" sz="1108" b="1"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品川駅</a:t>
            </a:r>
          </a:p>
        </p:txBody>
      </p:sp>
      <p:sp>
        <p:nvSpPr>
          <p:cNvPr id="2959" name="Text Box 45"/>
          <p:cNvSpPr txBox="1">
            <a:spLocks noChangeAspect="1" noChangeArrowheads="1"/>
          </p:cNvSpPr>
          <p:nvPr/>
        </p:nvSpPr>
        <p:spPr>
          <a:xfrm>
            <a:off x="1974006" y="1802722"/>
            <a:ext cx="1046021" cy="262829"/>
          </a:xfrm>
          <a:prstGeom prst="rect">
            <a:avLst/>
          </a:prstGeom>
          <a:solidFill>
            <a:srgbClr val="FFFFFF"/>
          </a:solidFill>
          <a:ln w="38100" cmpd="dbl">
            <a:solidFill>
              <a:srgbClr val="00B050"/>
            </a:solidFill>
            <a:miter lim="800000"/>
            <a:headEnd/>
            <a:tailEnd/>
          </a:ln>
        </p:spPr>
        <p:txBody>
          <a:bodyPr wrap="none" lIns="23446" rIns="23446"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ctr" defTabSz="844083" rtl="0" eaLnBrk="0" fontAlgn="base" latinLnBrk="0" hangingPunct="0">
              <a:lnSpc>
                <a:spcPct val="100000"/>
              </a:lnSpc>
              <a:spcBef>
                <a:spcPct val="0"/>
              </a:spcBef>
              <a:spcAft>
                <a:spcPct val="0"/>
              </a:spcAft>
              <a:buClrTx/>
              <a:buSzTx/>
              <a:buFont typeface="Arial" panose="020B0604020202020204" pitchFamily="34" charset="0"/>
              <a:buNone/>
              <a:tabLst/>
              <a:defRPr/>
            </a:pPr>
            <a:r>
              <a:rPr kumimoji="1" lang="ja-JP" altLang="en-US" sz="1108"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池袋駅周辺地域</a:t>
            </a:r>
          </a:p>
        </p:txBody>
      </p:sp>
      <p:sp>
        <p:nvSpPr>
          <p:cNvPr id="2962" name="Text Box 45"/>
          <p:cNvSpPr txBox="1">
            <a:spLocks noChangeArrowheads="1"/>
          </p:cNvSpPr>
          <p:nvPr/>
        </p:nvSpPr>
        <p:spPr>
          <a:xfrm>
            <a:off x="7284549" y="4808139"/>
            <a:ext cx="1607406" cy="433324"/>
          </a:xfrm>
          <a:prstGeom prst="rect">
            <a:avLst/>
          </a:prstGeom>
          <a:solidFill>
            <a:srgbClr val="FFFFFF"/>
          </a:solidFill>
          <a:ln w="50800" cmpd="dbl">
            <a:solidFill>
              <a:srgbClr val="00B050"/>
            </a:solidFill>
            <a:miter lim="800000"/>
            <a:headEnd/>
            <a:tailEnd/>
          </a:ln>
        </p:spPr>
        <p:txBody>
          <a:bodyPr wrap="square" lIns="23446" rIns="23446"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ctr" defTabSz="844083" rtl="0" eaLnBrk="0" fontAlgn="base" latinLnBrk="0" hangingPunct="0">
              <a:lnSpc>
                <a:spcPct val="100000"/>
              </a:lnSpc>
              <a:spcBef>
                <a:spcPct val="0"/>
              </a:spcBef>
              <a:spcAft>
                <a:spcPct val="0"/>
              </a:spcAft>
              <a:buClrTx/>
              <a:buSzTx/>
              <a:buFont typeface="Arial" panose="020B0604020202020204" pitchFamily="34" charset="0"/>
              <a:buNone/>
              <a:tabLst/>
              <a:defRPr/>
            </a:pPr>
            <a:r>
              <a:rPr kumimoji="1" lang="ja-JP" altLang="en-US" sz="1108"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羽田空港南・川崎殿町・大師河原地域</a:t>
            </a:r>
          </a:p>
        </p:txBody>
      </p:sp>
      <p:pic>
        <p:nvPicPr>
          <p:cNvPr id="2963" name="図 1"/>
          <p:cNvPicPr>
            <a:picLocks noChangeAspect="1"/>
          </p:cNvPicPr>
          <p:nvPr/>
        </p:nvPicPr>
        <p:blipFill>
          <a:blip r:embed="rId4"/>
          <a:srcRect t="30898"/>
          <a:stretch>
            <a:fillRect/>
          </a:stretch>
        </p:blipFill>
        <p:spPr>
          <a:xfrm>
            <a:off x="7320882" y="5272204"/>
            <a:ext cx="1563747" cy="1040718"/>
          </a:xfrm>
          <a:prstGeom prst="rect">
            <a:avLst/>
          </a:prstGeom>
          <a:ln>
            <a:solidFill>
              <a:schemeClr val="tx1"/>
            </a:solidFill>
          </a:ln>
        </p:spPr>
      </p:pic>
      <p:sp>
        <p:nvSpPr>
          <p:cNvPr id="2964" name="フリーフォーム 2"/>
          <p:cNvSpPr/>
          <p:nvPr/>
        </p:nvSpPr>
        <p:spPr>
          <a:xfrm>
            <a:off x="7423639" y="5275385"/>
            <a:ext cx="778120" cy="512152"/>
          </a:xfrm>
          <a:custGeom>
            <a:avLst/>
            <a:gdLst>
              <a:gd name="connsiteX0" fmla="*/ 842963 w 842963"/>
              <a:gd name="connsiteY0" fmla="*/ 554831 h 554831"/>
              <a:gd name="connsiteX1" fmla="*/ 266700 w 842963"/>
              <a:gd name="connsiteY1" fmla="*/ 352425 h 554831"/>
              <a:gd name="connsiteX2" fmla="*/ 104775 w 842963"/>
              <a:gd name="connsiteY2" fmla="*/ 352425 h 554831"/>
              <a:gd name="connsiteX3" fmla="*/ 9525 w 842963"/>
              <a:gd name="connsiteY3" fmla="*/ 319088 h 554831"/>
              <a:gd name="connsiteX4" fmla="*/ 0 w 842963"/>
              <a:gd name="connsiteY4" fmla="*/ 264319 h 554831"/>
              <a:gd name="connsiteX5" fmla="*/ 52388 w 842963"/>
              <a:gd name="connsiteY5" fmla="*/ 190500 h 554831"/>
              <a:gd name="connsiteX6" fmla="*/ 57150 w 842963"/>
              <a:gd name="connsiteY6" fmla="*/ 64294 h 554831"/>
              <a:gd name="connsiteX7" fmla="*/ 78581 w 842963"/>
              <a:gd name="connsiteY7" fmla="*/ 38100 h 554831"/>
              <a:gd name="connsiteX8" fmla="*/ 78581 w 842963"/>
              <a:gd name="connsiteY8" fmla="*/ 9525 h 554831"/>
              <a:gd name="connsiteX9" fmla="*/ 85725 w 842963"/>
              <a:gd name="connsiteY9" fmla="*/ 0 h 554831"/>
              <a:gd name="connsiteX10" fmla="*/ 85725 w 842963"/>
              <a:gd name="connsiteY10" fmla="*/ 0 h 554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42963" h="554831">
                <a:moveTo>
                  <a:pt x="842963" y="554831"/>
                </a:moveTo>
                <a:lnTo>
                  <a:pt x="266700" y="352425"/>
                </a:lnTo>
                <a:lnTo>
                  <a:pt x="104775" y="352425"/>
                </a:lnTo>
                <a:lnTo>
                  <a:pt x="9525" y="319088"/>
                </a:lnTo>
                <a:lnTo>
                  <a:pt x="0" y="264319"/>
                </a:lnTo>
                <a:lnTo>
                  <a:pt x="52388" y="190500"/>
                </a:lnTo>
                <a:lnTo>
                  <a:pt x="57150" y="64294"/>
                </a:lnTo>
                <a:lnTo>
                  <a:pt x="78581" y="38100"/>
                </a:lnTo>
                <a:lnTo>
                  <a:pt x="78581" y="9525"/>
                </a:lnTo>
                <a:lnTo>
                  <a:pt x="85725" y="0"/>
                </a:lnTo>
                <a:lnTo>
                  <a:pt x="85725" y="0"/>
                </a:lnTo>
              </a:path>
            </a:pathLst>
          </a:custGeom>
          <a:no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44083" rtl="0" eaLnBrk="0" fontAlgn="base" latinLnBrk="0" hangingPunct="0">
              <a:lnSpc>
                <a:spcPct val="100000"/>
              </a:lnSpc>
              <a:spcBef>
                <a:spcPct val="0"/>
              </a:spcBef>
              <a:spcAft>
                <a:spcPct val="0"/>
              </a:spcAft>
              <a:buClrTx/>
              <a:buSzTx/>
              <a:buFontTx/>
              <a:buNone/>
              <a:tabLst/>
              <a:defRPr/>
            </a:pPr>
            <a:endParaRPr kumimoji="1" lang="ja-JP" altLang="en-US" sz="1662"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2965" name="フリーフォーム 3"/>
          <p:cNvSpPr/>
          <p:nvPr/>
        </p:nvSpPr>
        <p:spPr>
          <a:xfrm>
            <a:off x="7610475" y="5277583"/>
            <a:ext cx="964956" cy="907806"/>
          </a:xfrm>
          <a:custGeom>
            <a:avLst/>
            <a:gdLst>
              <a:gd name="connsiteX0" fmla="*/ 0 w 1045369"/>
              <a:gd name="connsiteY0" fmla="*/ 0 h 983457"/>
              <a:gd name="connsiteX1" fmla="*/ 119063 w 1045369"/>
              <a:gd name="connsiteY1" fmla="*/ 85725 h 983457"/>
              <a:gd name="connsiteX2" fmla="*/ 264319 w 1045369"/>
              <a:gd name="connsiteY2" fmla="*/ 333375 h 983457"/>
              <a:gd name="connsiteX3" fmla="*/ 371475 w 1045369"/>
              <a:gd name="connsiteY3" fmla="*/ 423863 h 983457"/>
              <a:gd name="connsiteX4" fmla="*/ 376238 w 1045369"/>
              <a:gd name="connsiteY4" fmla="*/ 397669 h 983457"/>
              <a:gd name="connsiteX5" fmla="*/ 852488 w 1045369"/>
              <a:gd name="connsiteY5" fmla="*/ 445294 h 983457"/>
              <a:gd name="connsiteX6" fmla="*/ 907257 w 1045369"/>
              <a:gd name="connsiteY6" fmla="*/ 523875 h 983457"/>
              <a:gd name="connsiteX7" fmla="*/ 992982 w 1045369"/>
              <a:gd name="connsiteY7" fmla="*/ 469107 h 983457"/>
              <a:gd name="connsiteX8" fmla="*/ 1045369 w 1045369"/>
              <a:gd name="connsiteY8" fmla="*/ 488157 h 983457"/>
              <a:gd name="connsiteX9" fmla="*/ 1035844 w 1045369"/>
              <a:gd name="connsiteY9" fmla="*/ 507207 h 983457"/>
              <a:gd name="connsiteX10" fmla="*/ 1000125 w 1045369"/>
              <a:gd name="connsiteY10" fmla="*/ 495300 h 983457"/>
              <a:gd name="connsiteX11" fmla="*/ 921544 w 1045369"/>
              <a:gd name="connsiteY11" fmla="*/ 552450 h 983457"/>
              <a:gd name="connsiteX12" fmla="*/ 997744 w 1045369"/>
              <a:gd name="connsiteY12" fmla="*/ 664369 h 983457"/>
              <a:gd name="connsiteX13" fmla="*/ 950119 w 1045369"/>
              <a:gd name="connsiteY13" fmla="*/ 704850 h 983457"/>
              <a:gd name="connsiteX14" fmla="*/ 950119 w 1045369"/>
              <a:gd name="connsiteY14" fmla="*/ 704850 h 983457"/>
              <a:gd name="connsiteX15" fmla="*/ 709613 w 1045369"/>
              <a:gd name="connsiteY15" fmla="*/ 573882 h 983457"/>
              <a:gd name="connsiteX16" fmla="*/ 502444 w 1045369"/>
              <a:gd name="connsiteY16" fmla="*/ 983457 h 983457"/>
              <a:gd name="connsiteX17" fmla="*/ 504825 w 1045369"/>
              <a:gd name="connsiteY17" fmla="*/ 981075 h 98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5369" h="983457">
                <a:moveTo>
                  <a:pt x="0" y="0"/>
                </a:moveTo>
                <a:lnTo>
                  <a:pt x="119063" y="85725"/>
                </a:lnTo>
                <a:lnTo>
                  <a:pt x="264319" y="333375"/>
                </a:lnTo>
                <a:lnTo>
                  <a:pt x="371475" y="423863"/>
                </a:lnTo>
                <a:lnTo>
                  <a:pt x="376238" y="397669"/>
                </a:lnTo>
                <a:lnTo>
                  <a:pt x="852488" y="445294"/>
                </a:lnTo>
                <a:lnTo>
                  <a:pt x="907257" y="523875"/>
                </a:lnTo>
                <a:lnTo>
                  <a:pt x="992982" y="469107"/>
                </a:lnTo>
                <a:lnTo>
                  <a:pt x="1045369" y="488157"/>
                </a:lnTo>
                <a:lnTo>
                  <a:pt x="1035844" y="507207"/>
                </a:lnTo>
                <a:lnTo>
                  <a:pt x="1000125" y="495300"/>
                </a:lnTo>
                <a:lnTo>
                  <a:pt x="921544" y="552450"/>
                </a:lnTo>
                <a:lnTo>
                  <a:pt x="997744" y="664369"/>
                </a:lnTo>
                <a:lnTo>
                  <a:pt x="950119" y="704850"/>
                </a:lnTo>
                <a:lnTo>
                  <a:pt x="950119" y="704850"/>
                </a:lnTo>
                <a:lnTo>
                  <a:pt x="709613" y="573882"/>
                </a:lnTo>
                <a:lnTo>
                  <a:pt x="502444" y="983457"/>
                </a:lnTo>
                <a:lnTo>
                  <a:pt x="504825" y="981075"/>
                </a:lnTo>
              </a:path>
            </a:pathLst>
          </a:custGeom>
          <a:no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44083" rtl="0" eaLnBrk="0" fontAlgn="base" latinLnBrk="0" hangingPunct="0">
              <a:lnSpc>
                <a:spcPct val="100000"/>
              </a:lnSpc>
              <a:spcBef>
                <a:spcPct val="0"/>
              </a:spcBef>
              <a:spcAft>
                <a:spcPct val="0"/>
              </a:spcAft>
              <a:buClrTx/>
              <a:buSzTx/>
              <a:buFontTx/>
              <a:buNone/>
              <a:tabLst/>
              <a:defRPr/>
            </a:pPr>
            <a:endParaRPr kumimoji="1" lang="ja-JP" altLang="en-US" sz="1662"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2966" name="フリーフォーム 4"/>
          <p:cNvSpPr/>
          <p:nvPr/>
        </p:nvSpPr>
        <p:spPr>
          <a:xfrm>
            <a:off x="7322528" y="5787537"/>
            <a:ext cx="879231" cy="364881"/>
          </a:xfrm>
          <a:custGeom>
            <a:avLst/>
            <a:gdLst>
              <a:gd name="connsiteX0" fmla="*/ 952500 w 952500"/>
              <a:gd name="connsiteY0" fmla="*/ 0 h 395288"/>
              <a:gd name="connsiteX1" fmla="*/ 745331 w 952500"/>
              <a:gd name="connsiteY1" fmla="*/ 395288 h 395288"/>
              <a:gd name="connsiteX2" fmla="*/ 516731 w 952500"/>
              <a:gd name="connsiteY2" fmla="*/ 288132 h 395288"/>
              <a:gd name="connsiteX3" fmla="*/ 385762 w 952500"/>
              <a:gd name="connsiteY3" fmla="*/ 245269 h 395288"/>
              <a:gd name="connsiteX4" fmla="*/ 276225 w 952500"/>
              <a:gd name="connsiteY4" fmla="*/ 228600 h 395288"/>
              <a:gd name="connsiteX5" fmla="*/ 195262 w 952500"/>
              <a:gd name="connsiteY5" fmla="*/ 226219 h 395288"/>
              <a:gd name="connsiteX6" fmla="*/ 102393 w 952500"/>
              <a:gd name="connsiteY6" fmla="*/ 238125 h 395288"/>
              <a:gd name="connsiteX7" fmla="*/ 50006 w 952500"/>
              <a:gd name="connsiteY7" fmla="*/ 252413 h 395288"/>
              <a:gd name="connsiteX8" fmla="*/ 0 w 952500"/>
              <a:gd name="connsiteY8" fmla="*/ 266700 h 395288"/>
              <a:gd name="connsiteX9" fmla="*/ 0 w 952500"/>
              <a:gd name="connsiteY9" fmla="*/ 266700 h 395288"/>
              <a:gd name="connsiteX10" fmla="*/ 0 w 952500"/>
              <a:gd name="connsiteY10" fmla="*/ 266700 h 395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0" h="395288">
                <a:moveTo>
                  <a:pt x="952500" y="0"/>
                </a:moveTo>
                <a:lnTo>
                  <a:pt x="745331" y="395288"/>
                </a:lnTo>
                <a:lnTo>
                  <a:pt x="516731" y="288132"/>
                </a:lnTo>
                <a:lnTo>
                  <a:pt x="385762" y="245269"/>
                </a:lnTo>
                <a:lnTo>
                  <a:pt x="276225" y="228600"/>
                </a:lnTo>
                <a:lnTo>
                  <a:pt x="195262" y="226219"/>
                </a:lnTo>
                <a:lnTo>
                  <a:pt x="102393" y="238125"/>
                </a:lnTo>
                <a:lnTo>
                  <a:pt x="50006" y="252413"/>
                </a:lnTo>
                <a:lnTo>
                  <a:pt x="0" y="266700"/>
                </a:lnTo>
                <a:lnTo>
                  <a:pt x="0" y="266700"/>
                </a:lnTo>
                <a:lnTo>
                  <a:pt x="0" y="266700"/>
                </a:lnTo>
              </a:path>
            </a:pathLst>
          </a:custGeom>
          <a:no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44083" rtl="0" eaLnBrk="0" fontAlgn="base" latinLnBrk="0" hangingPunct="0">
              <a:lnSpc>
                <a:spcPct val="100000"/>
              </a:lnSpc>
              <a:spcBef>
                <a:spcPct val="0"/>
              </a:spcBef>
              <a:spcAft>
                <a:spcPct val="0"/>
              </a:spcAft>
              <a:buClrTx/>
              <a:buSzTx/>
              <a:buFontTx/>
              <a:buNone/>
              <a:tabLst/>
              <a:defRPr/>
            </a:pPr>
            <a:endParaRPr kumimoji="1" lang="ja-JP" altLang="en-US" sz="1662"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2967" name="フリーフォーム 5"/>
          <p:cNvSpPr/>
          <p:nvPr/>
        </p:nvSpPr>
        <p:spPr>
          <a:xfrm>
            <a:off x="8078668" y="6187589"/>
            <a:ext cx="225969" cy="119631"/>
          </a:xfrm>
          <a:custGeom>
            <a:avLst/>
            <a:gdLst>
              <a:gd name="connsiteX0" fmla="*/ 0 w 250031"/>
              <a:gd name="connsiteY0" fmla="*/ 0 h 130969"/>
              <a:gd name="connsiteX1" fmla="*/ 250031 w 250031"/>
              <a:gd name="connsiteY1" fmla="*/ 130969 h 130969"/>
            </a:gdLst>
            <a:ahLst/>
            <a:cxnLst>
              <a:cxn ang="0">
                <a:pos x="connsiteX0" y="connsiteY0"/>
              </a:cxn>
              <a:cxn ang="0">
                <a:pos x="connsiteX1" y="connsiteY1"/>
              </a:cxn>
            </a:cxnLst>
            <a:rect l="l" t="t" r="r" b="b"/>
            <a:pathLst>
              <a:path w="250031" h="130969">
                <a:moveTo>
                  <a:pt x="0" y="0"/>
                </a:moveTo>
                <a:lnTo>
                  <a:pt x="250031" y="130969"/>
                </a:lnTo>
              </a:path>
            </a:pathLst>
          </a:custGeom>
          <a:no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44083" rtl="0" eaLnBrk="0" fontAlgn="base" latinLnBrk="0" hangingPunct="0">
              <a:lnSpc>
                <a:spcPct val="100000"/>
              </a:lnSpc>
              <a:spcBef>
                <a:spcPct val="0"/>
              </a:spcBef>
              <a:spcAft>
                <a:spcPct val="0"/>
              </a:spcAft>
              <a:buClrTx/>
              <a:buSzTx/>
              <a:buFontTx/>
              <a:buNone/>
              <a:tabLst/>
              <a:defRPr/>
            </a:pPr>
            <a:endParaRPr kumimoji="1" lang="ja-JP" altLang="en-US" sz="1662"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67" name="Rectangle 2"/>
          <p:cNvSpPr txBox="1">
            <a:spLocks noChangeArrowheads="1"/>
          </p:cNvSpPr>
          <p:nvPr/>
        </p:nvSpPr>
        <p:spPr bwMode="auto">
          <a:xfrm>
            <a:off x="126740" y="14758"/>
            <a:ext cx="7343170" cy="438970"/>
          </a:xfrm>
          <a:prstGeom prst="rect">
            <a:avLst/>
          </a:prstGeom>
          <a:noFill/>
          <a:ln w="9525">
            <a:noFill/>
            <a:miter lim="800000"/>
            <a:headEnd/>
            <a:tailEnd/>
          </a:ln>
        </p:spPr>
        <p:txBody>
          <a:bodyPr vert="horz" wrap="square" lIns="84406" tIns="42203" rIns="84406" bIns="42203" numCol="1" anchor="ctr" anchorCtr="0" compatLnSpc="1">
            <a:prstTxWarp prst="textNoShape">
              <a:avLst/>
            </a:prstTxWarp>
          </a:bodyPr>
          <a:lstStyle>
            <a:lvl1pPr algn="l" rtl="0" eaLnBrk="0" fontAlgn="base" hangingPunct="0">
              <a:spcBef>
                <a:spcPct val="0"/>
              </a:spcBef>
              <a:spcAft>
                <a:spcPct val="0"/>
              </a:spcAft>
              <a:defRPr kumimoji="1" sz="2799">
                <a:solidFill>
                  <a:srgbClr val="4087C8"/>
                </a:solidFill>
                <a:latin typeface="+mj-lt"/>
                <a:ea typeface="+mj-ea"/>
                <a:cs typeface="+mj-cs"/>
              </a:defRPr>
            </a:lvl1pPr>
            <a:lvl2pPr algn="l" rtl="0" eaLnBrk="0" fontAlgn="base" hangingPunct="0">
              <a:spcBef>
                <a:spcPct val="0"/>
              </a:spcBef>
              <a:spcAft>
                <a:spcPct val="0"/>
              </a:spcAft>
              <a:defRPr kumimoji="1" sz="2799">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799">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799">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799">
                <a:solidFill>
                  <a:srgbClr val="4087C8"/>
                </a:solidFill>
                <a:latin typeface="HGP創英角ｺﾞｼｯｸUB" pitchFamily="50" charset="-128"/>
                <a:ea typeface="HGP創英角ｺﾞｼｯｸUB" pitchFamily="50" charset="-128"/>
              </a:defRPr>
            </a:lvl5pPr>
            <a:lvl6pPr marL="457109" algn="l" rtl="0" fontAlgn="base">
              <a:spcBef>
                <a:spcPct val="0"/>
              </a:spcBef>
              <a:spcAft>
                <a:spcPct val="0"/>
              </a:spcAft>
              <a:defRPr kumimoji="1" sz="2799">
                <a:solidFill>
                  <a:srgbClr val="4087C8"/>
                </a:solidFill>
                <a:latin typeface="HGP創英角ｺﾞｼｯｸUB" pitchFamily="50" charset="-128"/>
                <a:ea typeface="HGP創英角ｺﾞｼｯｸUB" pitchFamily="50" charset="-128"/>
              </a:defRPr>
            </a:lvl6pPr>
            <a:lvl7pPr marL="914217" algn="l" rtl="0" fontAlgn="base">
              <a:spcBef>
                <a:spcPct val="0"/>
              </a:spcBef>
              <a:spcAft>
                <a:spcPct val="0"/>
              </a:spcAft>
              <a:defRPr kumimoji="1" sz="2799">
                <a:solidFill>
                  <a:srgbClr val="4087C8"/>
                </a:solidFill>
                <a:latin typeface="HGP創英角ｺﾞｼｯｸUB" pitchFamily="50" charset="-128"/>
                <a:ea typeface="HGP創英角ｺﾞｼｯｸUB" pitchFamily="50" charset="-128"/>
              </a:defRPr>
            </a:lvl7pPr>
            <a:lvl8pPr marL="1371326" algn="l" rtl="0" fontAlgn="base">
              <a:spcBef>
                <a:spcPct val="0"/>
              </a:spcBef>
              <a:spcAft>
                <a:spcPct val="0"/>
              </a:spcAft>
              <a:defRPr kumimoji="1" sz="2799">
                <a:solidFill>
                  <a:srgbClr val="4087C8"/>
                </a:solidFill>
                <a:latin typeface="HGP創英角ｺﾞｼｯｸUB" pitchFamily="50" charset="-128"/>
                <a:ea typeface="HGP創英角ｺﾞｼｯｸUB" pitchFamily="50" charset="-128"/>
              </a:defRPr>
            </a:lvl8pPr>
            <a:lvl9pPr marL="1828434" algn="l" rtl="0" fontAlgn="base">
              <a:spcBef>
                <a:spcPct val="0"/>
              </a:spcBef>
              <a:spcAft>
                <a:spcPct val="0"/>
              </a:spcAft>
              <a:defRPr kumimoji="1" sz="2799">
                <a:solidFill>
                  <a:srgbClr val="4087C8"/>
                </a:solidFill>
                <a:latin typeface="HGP創英角ｺﾞｼｯｸUB" pitchFamily="50" charset="-128"/>
                <a:ea typeface="HGP創英角ｺﾞｼｯｸUB" pitchFamily="50" charset="-128"/>
              </a:defRPr>
            </a:lvl9pPr>
          </a:lstStyle>
          <a:p>
            <a:pPr marL="0" marR="0" lvl="0" indent="0" algn="l" defTabSz="844083" rtl="0" eaLnBrk="1" fontAlgn="base" latinLnBrk="0" hangingPunct="1">
              <a:lnSpc>
                <a:spcPct val="100000"/>
              </a:lnSpc>
              <a:spcBef>
                <a:spcPct val="0"/>
              </a:spcBef>
              <a:spcAft>
                <a:spcPct val="0"/>
              </a:spcAft>
              <a:buClrTx/>
              <a:buSzTx/>
              <a:buFontTx/>
              <a:buNone/>
              <a:tabLst/>
              <a:defRPr/>
            </a:pPr>
            <a:r>
              <a:rPr kumimoji="1" lang="ja-JP" altLang="en-US" sz="2400" b="0" i="0" u="none" strike="noStrike" kern="0" cap="none" spc="0" normalizeH="0" baseline="0" noProof="0" dirty="0">
                <a:ln>
                  <a:noFill/>
                </a:ln>
                <a:solidFill>
                  <a:srgbClr val="4087C8"/>
                </a:solidFill>
                <a:effectLst/>
                <a:uLnTx/>
                <a:uFillTx/>
                <a:latin typeface="HGS創英角ｺﾞｼｯｸUB" panose="020B0900000000000000" pitchFamily="50" charset="-128"/>
                <a:ea typeface="HGS創英角ｺﾞｼｯｸUB" panose="020B0900000000000000" pitchFamily="50" charset="-128"/>
                <a:cs typeface="Meiryo UI" panose="020B0604030504040204" pitchFamily="50" charset="-128"/>
              </a:rPr>
              <a:t>東京都の都市再生緊急整備地域</a:t>
            </a:r>
            <a:r>
              <a:rPr kumimoji="1" lang="ja-JP" altLang="en-US" sz="1600" b="0" i="0" u="none" strike="noStrike" kern="0" cap="none" spc="0" normalizeH="0" baseline="0" noProof="0" dirty="0">
                <a:ln>
                  <a:noFill/>
                </a:ln>
                <a:solidFill>
                  <a:srgbClr val="4087C8"/>
                </a:solidFill>
                <a:effectLst/>
                <a:uLnTx/>
                <a:uFillTx/>
                <a:latin typeface="HGS創英角ｺﾞｼｯｸUB" panose="020B0900000000000000" pitchFamily="50" charset="-128"/>
                <a:ea typeface="HGS創英角ｺﾞｼｯｸUB" panose="020B0900000000000000" pitchFamily="50" charset="-128"/>
                <a:cs typeface="Meiryo UI" panose="020B0604030504040204" pitchFamily="50" charset="-128"/>
              </a:rPr>
              <a:t>（８地域：２，９７２</a:t>
            </a:r>
            <a:r>
              <a:rPr kumimoji="1" lang="en-US" altLang="ja-JP" sz="1600" b="0" i="0" u="none" strike="noStrike" kern="0" cap="none" spc="0" normalizeH="0" baseline="0" noProof="0" dirty="0">
                <a:ln>
                  <a:noFill/>
                </a:ln>
                <a:solidFill>
                  <a:srgbClr val="4087C8"/>
                </a:solidFill>
                <a:effectLst/>
                <a:uLnTx/>
                <a:uFillTx/>
                <a:latin typeface="HGS創英角ｺﾞｼｯｸUB" panose="020B0900000000000000" pitchFamily="50" charset="-128"/>
                <a:ea typeface="HGS創英角ｺﾞｼｯｸUB" panose="020B0900000000000000" pitchFamily="50" charset="-128"/>
                <a:cs typeface="Meiryo UI" panose="020B0604030504040204" pitchFamily="50" charset="-128"/>
              </a:rPr>
              <a:t>ha</a:t>
            </a:r>
            <a:r>
              <a:rPr kumimoji="1" lang="ja-JP" altLang="en-US" sz="1600" b="0" i="0" u="none" strike="noStrike" kern="0" cap="none" spc="0" normalizeH="0" baseline="0" noProof="0" dirty="0">
                <a:ln>
                  <a:noFill/>
                </a:ln>
                <a:solidFill>
                  <a:srgbClr val="4087C8"/>
                </a:solidFill>
                <a:effectLst/>
                <a:uLnTx/>
                <a:uFillTx/>
                <a:latin typeface="HGS創英角ｺﾞｼｯｸUB" panose="020B0900000000000000" pitchFamily="50" charset="-128"/>
                <a:ea typeface="HGS創英角ｺﾞｼｯｸUB" panose="020B0900000000000000" pitchFamily="50" charset="-128"/>
                <a:cs typeface="Meiryo UI" panose="020B0604030504040204" pitchFamily="50" charset="-128"/>
              </a:rPr>
              <a:t>）</a:t>
            </a:r>
          </a:p>
        </p:txBody>
      </p:sp>
      <p:sp>
        <p:nvSpPr>
          <p:cNvPr id="66" name="スライド番号プレースホルダー 1"/>
          <p:cNvSpPr txBox="1"/>
          <p:nvPr/>
        </p:nvSpPr>
        <p:spPr>
          <a:xfrm>
            <a:off x="7594600" y="6525000"/>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ja-JP"/>
            </a:defPPr>
            <a:lvl1pPr algn="r" rtl="0" eaLnBrk="0" fontAlgn="base" hangingPunct="0">
              <a:spcBef>
                <a:spcPct val="0"/>
              </a:spcBef>
              <a:spcAft>
                <a:spcPct val="0"/>
              </a:spcAft>
              <a:defRPr kumimoji="1" sz="1292"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9B6D3CF-C449-43AF-A9D0-2DFC9D708CAF}" type="slidenum">
              <a:rPr kumimoji="1" lang="ja-JP" altLang="en-US" sz="1400" b="0" i="0" u="none" strike="noStrike" kern="1200" cap="none" spc="0" normalizeH="0" baseline="0" noProof="0" smtClean="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2834601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1" name="Rectangle 9" descr="25%"/>
          <p:cNvSpPr>
            <a:spLocks noChangeArrowheads="1"/>
          </p:cNvSpPr>
          <p:nvPr/>
        </p:nvSpPr>
        <p:spPr>
          <a:xfrm>
            <a:off x="5068732" y="5024255"/>
            <a:ext cx="4182385" cy="193377"/>
          </a:xfrm>
          <a:prstGeom prst="rect">
            <a:avLst/>
          </a:prstGeom>
          <a:gradFill rotWithShape="1">
            <a:gsLst>
              <a:gs pos="0">
                <a:srgbClr val="333399">
                  <a:shade val="51000"/>
                  <a:satMod val="130000"/>
                </a:srgbClr>
              </a:gs>
              <a:gs pos="80000">
                <a:srgbClr val="333399">
                  <a:shade val="93000"/>
                  <a:satMod val="130000"/>
                </a:srgbClr>
              </a:gs>
              <a:gs pos="100000">
                <a:srgbClr val="333399">
                  <a:shade val="94000"/>
                  <a:satMod val="135000"/>
                </a:srgbClr>
              </a:gs>
            </a:gsLst>
            <a:lin ang="16200000" scaled="0"/>
            <a:tileRect/>
          </a:gradFill>
          <a:ln w="9525" cap="flat" cmpd="sng" algn="ctr">
            <a:solidFill>
              <a:srgbClr val="333399">
                <a:shade val="95000"/>
                <a:satMod val="105000"/>
              </a:srgbClr>
            </a:solidFill>
            <a:prstDash val="solid"/>
            <a:headEnd/>
            <a:tailEnd/>
          </a:ln>
          <a:effectLst/>
        </p:spPr>
        <p:txBody>
          <a:bodyPr wrap="none" lIns="81598" tIns="40799" rIns="81598" bIns="40799" anchor="ctr"/>
          <a:lstStyle/>
          <a:p>
            <a:pPr marL="0" marR="0" lvl="0" indent="0" algn="ctr" defTabSz="844083" rtl="0" eaLnBrk="1" fontAlgn="auto" latinLnBrk="0" hangingPunct="1">
              <a:lnSpc>
                <a:spcPct val="100000"/>
              </a:lnSpc>
              <a:spcBef>
                <a:spcPct val="50000"/>
              </a:spcBef>
              <a:spcAft>
                <a:spcPts val="0"/>
              </a:spcAft>
              <a:buClrTx/>
              <a:buSzTx/>
              <a:buFontTx/>
              <a:buNone/>
              <a:tabLst/>
              <a:defRPr/>
            </a:pPr>
            <a:r>
              <a:rPr kumimoji="0" lang="ja-JP" altLang="en-US" sz="1292" b="1" i="0" u="none" strike="noStrike" kern="0" cap="none" spc="0" normalizeH="0" baseline="0" noProof="0" dirty="0">
                <a:ln>
                  <a:noFill/>
                </a:ln>
                <a:solidFill>
                  <a:srgbClr val="FFFFFF"/>
                </a:solidFill>
                <a:effectLst/>
                <a:uLnTx/>
                <a:uFillTx/>
                <a:latin typeface="HGPｺﾞｼｯｸM" panose="020B0600000000000000" pitchFamily="50" charset="-128"/>
                <a:ea typeface="HGPｺﾞｼｯｸM" panose="020B0600000000000000" pitchFamily="50" charset="-128"/>
                <a:cs typeface="+mn-cs"/>
              </a:rPr>
              <a:t>税制支援</a:t>
            </a:r>
            <a:endParaRPr kumimoji="0" lang="ja-JP" altLang="en-US" sz="1292" b="0" i="0" u="none" strike="noStrike" kern="0" cap="none" spc="0" normalizeH="0" baseline="0" noProof="0" dirty="0">
              <a:ln>
                <a:noFill/>
              </a:ln>
              <a:solidFill>
                <a:srgbClr val="FFFFFF"/>
              </a:solidFill>
              <a:effectLst/>
              <a:uLnTx/>
              <a:uFillTx/>
              <a:latin typeface="HGPｺﾞｼｯｸM" panose="020B0600000000000000" pitchFamily="50" charset="-128"/>
              <a:ea typeface="HGPｺﾞｼｯｸM" panose="020B0600000000000000" pitchFamily="50" charset="-128"/>
              <a:cs typeface="+mn-cs"/>
            </a:endParaRPr>
          </a:p>
        </p:txBody>
      </p:sp>
      <p:sp>
        <p:nvSpPr>
          <p:cNvPr id="2992" name="Rectangle 9" descr="25%"/>
          <p:cNvSpPr>
            <a:spLocks noChangeArrowheads="1"/>
          </p:cNvSpPr>
          <p:nvPr/>
        </p:nvSpPr>
        <p:spPr>
          <a:xfrm>
            <a:off x="407489" y="900844"/>
            <a:ext cx="4423489" cy="202370"/>
          </a:xfrm>
          <a:prstGeom prst="rect">
            <a:avLst/>
          </a:prstGeom>
          <a:gradFill rotWithShape="1">
            <a:gsLst>
              <a:gs pos="0">
                <a:srgbClr val="333399">
                  <a:shade val="51000"/>
                  <a:satMod val="130000"/>
                </a:srgbClr>
              </a:gs>
              <a:gs pos="80000">
                <a:srgbClr val="333399">
                  <a:shade val="93000"/>
                  <a:satMod val="130000"/>
                </a:srgbClr>
              </a:gs>
              <a:gs pos="100000">
                <a:srgbClr val="333399">
                  <a:shade val="94000"/>
                  <a:satMod val="135000"/>
                </a:srgbClr>
              </a:gs>
            </a:gsLst>
            <a:lin ang="16200000" scaled="0"/>
            <a:tileRect/>
          </a:gradFill>
          <a:ln w="9525" cap="flat" cmpd="sng" algn="ctr">
            <a:solidFill>
              <a:srgbClr val="333399">
                <a:shade val="95000"/>
                <a:satMod val="105000"/>
              </a:srgbClr>
            </a:solidFill>
            <a:prstDash val="solid"/>
            <a:headEnd/>
            <a:tailEnd/>
          </a:ln>
          <a:effectLst/>
        </p:spPr>
        <p:txBody>
          <a:bodyPr wrap="none" lIns="81598" tIns="40799" rIns="81598" bIns="40799" anchor="ctr"/>
          <a:lstStyle/>
          <a:p>
            <a:pPr marL="0" marR="0" lvl="0" indent="0" algn="ctr" defTabSz="844083" rtl="0" eaLnBrk="1" fontAlgn="base" latinLnBrk="0" hangingPunct="1">
              <a:lnSpc>
                <a:spcPct val="100000"/>
              </a:lnSpc>
              <a:spcBef>
                <a:spcPct val="50000"/>
              </a:spcBef>
              <a:spcAft>
                <a:spcPct val="0"/>
              </a:spcAft>
              <a:buClrTx/>
              <a:buSzTx/>
              <a:buFontTx/>
              <a:buNone/>
              <a:tabLst/>
              <a:defRPr/>
            </a:pPr>
            <a:r>
              <a:rPr kumimoji="0" lang="ja-JP" altLang="en-US" sz="1193" b="1" i="0" u="none" strike="noStrike" kern="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eiryo UI" panose="020B0604030504040204" pitchFamily="50" charset="-128"/>
              </a:rPr>
              <a:t>法制上の支援措置</a:t>
            </a:r>
            <a:endParaRPr kumimoji="0" lang="ja-JP" altLang="en-US" sz="1193" b="0" i="0" u="none" strike="noStrike" kern="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993" name="Rectangle 9" descr="25%"/>
          <p:cNvSpPr>
            <a:spLocks noChangeArrowheads="1"/>
          </p:cNvSpPr>
          <p:nvPr/>
        </p:nvSpPr>
        <p:spPr>
          <a:xfrm>
            <a:off x="5068732" y="907053"/>
            <a:ext cx="4182385" cy="205323"/>
          </a:xfrm>
          <a:prstGeom prst="rect">
            <a:avLst/>
          </a:prstGeom>
          <a:gradFill rotWithShape="1">
            <a:gsLst>
              <a:gs pos="0">
                <a:srgbClr val="333399">
                  <a:shade val="51000"/>
                  <a:satMod val="130000"/>
                </a:srgbClr>
              </a:gs>
              <a:gs pos="80000">
                <a:srgbClr val="333399">
                  <a:shade val="93000"/>
                  <a:satMod val="130000"/>
                </a:srgbClr>
              </a:gs>
              <a:gs pos="100000">
                <a:srgbClr val="333399">
                  <a:shade val="94000"/>
                  <a:satMod val="135000"/>
                </a:srgbClr>
              </a:gs>
            </a:gsLst>
            <a:lin ang="16200000" scaled="0"/>
            <a:tileRect/>
          </a:gradFill>
          <a:ln w="9525" cap="flat" cmpd="sng" algn="ctr">
            <a:solidFill>
              <a:srgbClr val="333399">
                <a:shade val="95000"/>
                <a:satMod val="105000"/>
              </a:srgbClr>
            </a:solidFill>
            <a:prstDash val="solid"/>
            <a:headEnd/>
            <a:tailEnd/>
          </a:ln>
          <a:effectLst/>
        </p:spPr>
        <p:txBody>
          <a:bodyPr wrap="none" lIns="81598" tIns="40799" rIns="81598" bIns="40799" anchor="ctr"/>
          <a:lstStyle/>
          <a:p>
            <a:pPr marL="0" marR="0" lvl="0" indent="0" algn="ctr" defTabSz="844083" rtl="0" eaLnBrk="1" fontAlgn="auto" latinLnBrk="0" hangingPunct="1">
              <a:lnSpc>
                <a:spcPct val="100000"/>
              </a:lnSpc>
              <a:spcBef>
                <a:spcPct val="50000"/>
              </a:spcBef>
              <a:spcAft>
                <a:spcPts val="0"/>
              </a:spcAft>
              <a:buClrTx/>
              <a:buSzTx/>
              <a:buFontTx/>
              <a:buNone/>
              <a:tabLst/>
              <a:defRPr/>
            </a:pPr>
            <a:r>
              <a:rPr kumimoji="0" lang="ja-JP" altLang="en-US" sz="1193" b="1" i="0" u="none" strike="noStrike" kern="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財政支援</a:t>
            </a:r>
            <a:endParaRPr kumimoji="0" lang="ja-JP" altLang="en-US" sz="1193" b="0" i="0" u="none" strike="noStrike" kern="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2994" name="Rectangle 9" descr="25%"/>
          <p:cNvSpPr>
            <a:spLocks noChangeArrowheads="1"/>
          </p:cNvSpPr>
          <p:nvPr/>
        </p:nvSpPr>
        <p:spPr>
          <a:xfrm>
            <a:off x="5068732" y="2998675"/>
            <a:ext cx="4182385" cy="193377"/>
          </a:xfrm>
          <a:prstGeom prst="rect">
            <a:avLst/>
          </a:prstGeom>
          <a:gradFill rotWithShape="1">
            <a:gsLst>
              <a:gs pos="0">
                <a:srgbClr val="333399">
                  <a:shade val="51000"/>
                  <a:satMod val="130000"/>
                </a:srgbClr>
              </a:gs>
              <a:gs pos="80000">
                <a:srgbClr val="333399">
                  <a:shade val="93000"/>
                  <a:satMod val="130000"/>
                </a:srgbClr>
              </a:gs>
              <a:gs pos="100000">
                <a:srgbClr val="333399">
                  <a:shade val="94000"/>
                  <a:satMod val="135000"/>
                </a:srgbClr>
              </a:gs>
            </a:gsLst>
            <a:lin ang="16200000" scaled="0"/>
            <a:tileRect/>
          </a:gradFill>
          <a:ln w="9525" cap="flat" cmpd="sng" algn="ctr">
            <a:solidFill>
              <a:srgbClr val="333399">
                <a:shade val="95000"/>
                <a:satMod val="105000"/>
              </a:srgbClr>
            </a:solidFill>
            <a:prstDash val="solid"/>
            <a:headEnd/>
            <a:tailEnd/>
          </a:ln>
          <a:effectLst/>
        </p:spPr>
        <p:txBody>
          <a:bodyPr wrap="none" lIns="81598" tIns="40799" rIns="81598" bIns="40799" anchor="ctr"/>
          <a:lstStyle/>
          <a:p>
            <a:pPr marL="0" marR="0" lvl="0" indent="0" algn="ctr" defTabSz="844083" rtl="0" eaLnBrk="1" fontAlgn="auto" latinLnBrk="0" hangingPunct="1">
              <a:lnSpc>
                <a:spcPct val="100000"/>
              </a:lnSpc>
              <a:spcBef>
                <a:spcPct val="50000"/>
              </a:spcBef>
              <a:spcAft>
                <a:spcPts val="0"/>
              </a:spcAft>
              <a:buClrTx/>
              <a:buSzTx/>
              <a:buFontTx/>
              <a:buNone/>
              <a:tabLst/>
              <a:defRPr/>
            </a:pPr>
            <a:r>
              <a:rPr kumimoji="0" lang="ja-JP" altLang="en-US" sz="1292" b="1" i="0" u="none" strike="noStrike" kern="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金融支援</a:t>
            </a:r>
            <a:endParaRPr kumimoji="0" lang="ja-JP" altLang="en-US" sz="1292" b="0" i="0" u="none" strike="noStrike" kern="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2995" name="テキスト ボックス 122"/>
          <p:cNvSpPr txBox="1"/>
          <p:nvPr/>
        </p:nvSpPr>
        <p:spPr>
          <a:xfrm>
            <a:off x="366647" y="1123437"/>
            <a:ext cx="4453417" cy="688907"/>
          </a:xfrm>
          <a:prstGeom prst="rect">
            <a:avLst/>
          </a:prstGeom>
          <a:noFill/>
        </p:spPr>
        <p:txBody>
          <a:bodyPr wrap="square" rtlCol="0">
            <a:spAutoFit/>
          </a:bodyPr>
          <a:lstStyle/>
          <a:p>
            <a:pPr marL="0" marR="0" lvl="0" indent="0" algn="l" defTabSz="844083" rtl="0" eaLnBrk="1" fontAlgn="base" latinLnBrk="0" hangingPunct="1">
              <a:lnSpc>
                <a:spcPct val="100000"/>
              </a:lnSpc>
              <a:spcBef>
                <a:spcPct val="0"/>
              </a:spcBef>
              <a:spcAft>
                <a:spcPct val="0"/>
              </a:spcAft>
              <a:buClrTx/>
              <a:buSzTx/>
              <a:buFontTx/>
              <a:buNone/>
              <a:tabLst/>
              <a:defRPr/>
            </a:pPr>
            <a:r>
              <a:rPr kumimoji="1" lang="ja-JP" altLang="en-US" sz="969"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■都市再生特別地区</a:t>
            </a:r>
            <a:endParaRPr kumimoji="1" lang="en-US" altLang="ja-JP" sz="969"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844083" rtl="0" eaLnBrk="1" fontAlgn="base" latinLnBrk="0" hangingPunct="1">
              <a:lnSpc>
                <a:spcPct val="100000"/>
              </a:lnSpc>
              <a:spcBef>
                <a:spcPct val="0"/>
              </a:spcBef>
              <a:spcAft>
                <a:spcPct val="0"/>
              </a:spcAft>
              <a:buClrTx/>
              <a:buSzTx/>
              <a:buFontTx/>
              <a:buNone/>
              <a:tabLst/>
              <a:defRPr/>
            </a:pPr>
            <a:r>
              <a:rPr kumimoji="1" lang="ja-JP" altLang="en-US" sz="969"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96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都市再生に貢献し土地の高度利用を図るため、都市再生緊急整備地域内において、既存の用途地域等に基づく規制にとらわれず自由度の高い計画を定めることにより、容積率制限の緩和等が可能。</a:t>
            </a:r>
            <a:endParaRPr kumimoji="1" lang="en-US" altLang="ja-JP" sz="96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996" name="テキスト ボックス 123"/>
          <p:cNvSpPr txBox="1"/>
          <p:nvPr/>
        </p:nvSpPr>
        <p:spPr>
          <a:xfrm>
            <a:off x="366646" y="5192510"/>
            <a:ext cx="4560954" cy="1108765"/>
          </a:xfrm>
          <a:prstGeom prst="rect">
            <a:avLst/>
          </a:prstGeom>
          <a:noFill/>
        </p:spPr>
        <p:txBody>
          <a:bodyPr wrap="square" rtlCol="0">
            <a:spAutoFit/>
          </a:bodyPr>
          <a:lstStyle/>
          <a:p>
            <a:pPr marL="0" marR="0" lvl="0" indent="0" algn="l" defTabSz="844083" rtl="0" eaLnBrk="1" fontAlgn="base" latinLnBrk="0" hangingPunct="1">
              <a:lnSpc>
                <a:spcPct val="100000"/>
              </a:lnSpc>
              <a:spcBef>
                <a:spcPct val="0"/>
              </a:spcBef>
              <a:spcAft>
                <a:spcPct val="0"/>
              </a:spcAft>
              <a:buClrTx/>
              <a:buSzTx/>
              <a:buFontTx/>
              <a:buNone/>
              <a:tabLst/>
              <a:defRPr/>
            </a:pPr>
            <a:r>
              <a:rPr kumimoji="1" lang="ja-JP" altLang="en-US" sz="969"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■その他の法制上の支援措置</a:t>
            </a:r>
            <a:endParaRPr kumimoji="1" lang="en-US" altLang="ja-JP" sz="969"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844083" rtl="0" eaLnBrk="1" fontAlgn="base" latinLnBrk="0" hangingPunct="1">
              <a:lnSpc>
                <a:spcPct val="100000"/>
              </a:lnSpc>
              <a:spcBef>
                <a:spcPct val="0"/>
              </a:spcBef>
              <a:spcAft>
                <a:spcPct val="0"/>
              </a:spcAft>
              <a:buClrTx/>
              <a:buSzTx/>
              <a:buFontTx/>
              <a:buNone/>
              <a:tabLst/>
              <a:defRPr/>
            </a:pPr>
            <a:r>
              <a:rPr kumimoji="1" lang="ja-JP" altLang="en-US" sz="96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・都市再生事業を行おうとする者からの都市計画の提案制度</a:t>
            </a:r>
            <a:endParaRPr kumimoji="1" lang="en-US" altLang="ja-JP" sz="96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844083" rtl="0" eaLnBrk="1" fontAlgn="base" latinLnBrk="0" hangingPunct="1">
              <a:lnSpc>
                <a:spcPts val="1363"/>
              </a:lnSpc>
              <a:spcBef>
                <a:spcPct val="0"/>
              </a:spcBef>
              <a:spcAft>
                <a:spcPct val="0"/>
              </a:spcAft>
              <a:buClrTx/>
              <a:buSzTx/>
              <a:buFontTx/>
              <a:buNone/>
              <a:tabLst/>
              <a:defRPr/>
            </a:pPr>
            <a:r>
              <a:rPr kumimoji="1" lang="ja-JP" altLang="en-US" sz="96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・都市再生事業を施行するために必要な市街地開発事業の認可等について、</a:t>
            </a:r>
            <a:endParaRPr kumimoji="1" lang="en-US" altLang="ja-JP" sz="96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844083" rtl="0" eaLnBrk="1" fontAlgn="base" latinLnBrk="0" hangingPunct="1">
              <a:lnSpc>
                <a:spcPts val="1363"/>
              </a:lnSpc>
              <a:spcBef>
                <a:spcPct val="0"/>
              </a:spcBef>
              <a:spcAft>
                <a:spcPct val="0"/>
              </a:spcAft>
              <a:buClrTx/>
              <a:buSzTx/>
              <a:buFontTx/>
              <a:buNone/>
              <a:tabLst/>
              <a:defRPr/>
            </a:pPr>
            <a:r>
              <a:rPr kumimoji="1" lang="ja-JP" altLang="en-US" sz="96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認可期間を設定（３ヶ月以内等）</a:t>
            </a:r>
            <a:endParaRPr kumimoji="1" lang="en-US" altLang="ja-JP" sz="96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844083" rtl="0" eaLnBrk="1" fontAlgn="base" latinLnBrk="0" hangingPunct="1">
              <a:lnSpc>
                <a:spcPts val="1363"/>
              </a:lnSpc>
              <a:spcBef>
                <a:spcPct val="0"/>
              </a:spcBef>
              <a:spcAft>
                <a:spcPct val="0"/>
              </a:spcAft>
              <a:buClrTx/>
              <a:buSzTx/>
              <a:buFontTx/>
              <a:buNone/>
              <a:tabLst/>
              <a:defRPr/>
            </a:pPr>
            <a:r>
              <a:rPr kumimoji="1" lang="ja-JP" altLang="en-US" sz="96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・都市再生安全確保計画に記載された備蓄倉庫等に係る容積率の特例</a:t>
            </a:r>
            <a:endParaRPr kumimoji="1" lang="en-US" altLang="ja-JP" sz="96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844083" rtl="0" eaLnBrk="1" fontAlgn="base" latinLnBrk="0" hangingPunct="1">
              <a:lnSpc>
                <a:spcPts val="1363"/>
              </a:lnSpc>
              <a:spcBef>
                <a:spcPct val="0"/>
              </a:spcBef>
              <a:spcAft>
                <a:spcPct val="0"/>
              </a:spcAft>
              <a:buClrTx/>
              <a:buSzTx/>
              <a:buFontTx/>
              <a:buNone/>
              <a:tabLst/>
              <a:defRPr/>
            </a:pPr>
            <a:r>
              <a:rPr kumimoji="1" lang="ja-JP" altLang="en-US" sz="96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・下水の未利用エネルギーを民間利用するための規制緩和</a:t>
            </a:r>
            <a:r>
              <a:rPr kumimoji="1" lang="ja-JP" altLang="en-US" sz="831"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＜特定地域のみ＞</a:t>
            </a:r>
            <a:endParaRPr kumimoji="1" lang="en-US" altLang="ja-JP" sz="96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997" name="テキスト ボックス 124"/>
          <p:cNvSpPr txBox="1"/>
          <p:nvPr/>
        </p:nvSpPr>
        <p:spPr>
          <a:xfrm>
            <a:off x="4952231" y="3214713"/>
            <a:ext cx="4519612" cy="539763"/>
          </a:xfrm>
          <a:prstGeom prst="rect">
            <a:avLst/>
          </a:prstGeom>
          <a:noFill/>
        </p:spPr>
        <p:txBody>
          <a:bodyPr wrap="square" rtlCol="0">
            <a:spAutoFit/>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kumimoji="1" lang="ja-JP" altLang="en-US" sz="969"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■民間都市開発推進機構によるメザニン支援</a:t>
            </a:r>
            <a:endParaRPr kumimoji="1" lang="en-US" altLang="ja-JP" sz="969"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844083" rtl="0" eaLnBrk="1" fontAlgn="auto" latinLnBrk="0" hangingPunct="1">
              <a:lnSpc>
                <a:spcPct val="100000"/>
              </a:lnSpc>
              <a:spcBef>
                <a:spcPts val="0"/>
              </a:spcBef>
              <a:spcAft>
                <a:spcPts val="0"/>
              </a:spcAft>
              <a:buClrTx/>
              <a:buSzTx/>
              <a:buFontTx/>
              <a:buNone/>
              <a:tabLst/>
              <a:defRPr/>
            </a:pPr>
            <a:r>
              <a:rPr kumimoji="1" lang="ja-JP" altLang="en-US" sz="96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都市再生緊急整備地域内において、公共施設の整備</a:t>
            </a:r>
            <a:r>
              <a:rPr kumimoji="1" lang="ja-JP" altLang="en-US" sz="969"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を伴う優良な民間</a:t>
            </a:r>
            <a:r>
              <a:rPr kumimoji="1" lang="ja-JP" altLang="en-US" sz="96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都市開発事業に対し、金融支援を行う。</a:t>
            </a:r>
            <a:endParaRPr kumimoji="1" lang="en-US" altLang="ja-JP" sz="96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2998" name="Picture 2" descr="C:\Users\matsuda-k2wc\Desktop\図1.png"/>
          <p:cNvPicPr>
            <a:picLocks noChangeAspect="1" noChangeArrowheads="1"/>
          </p:cNvPicPr>
          <p:nvPr/>
        </p:nvPicPr>
        <p:blipFill>
          <a:blip r:embed="rId2"/>
          <a:stretch>
            <a:fillRect/>
          </a:stretch>
        </p:blipFill>
        <p:spPr>
          <a:xfrm>
            <a:off x="5684073" y="3699958"/>
            <a:ext cx="3237494" cy="1191358"/>
          </a:xfrm>
          <a:prstGeom prst="rect">
            <a:avLst/>
          </a:prstGeom>
          <a:noFill/>
        </p:spPr>
      </p:pic>
      <p:sp>
        <p:nvSpPr>
          <p:cNvPr id="2999" name="テキスト ボックス 138"/>
          <p:cNvSpPr txBox="1"/>
          <p:nvPr/>
        </p:nvSpPr>
        <p:spPr>
          <a:xfrm>
            <a:off x="4962766" y="1151904"/>
            <a:ext cx="4509078" cy="688907"/>
          </a:xfrm>
          <a:prstGeom prst="rect">
            <a:avLst/>
          </a:prstGeom>
          <a:noFill/>
        </p:spPr>
        <p:txBody>
          <a:bodyPr wrap="square" rtlCol="0">
            <a:spAutoFit/>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kumimoji="1" lang="ja-JP" altLang="en-US" sz="969"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■国際競争拠点都市整備事業＜特定地域のみ＞</a:t>
            </a:r>
            <a:endParaRPr kumimoji="1" lang="en-US" altLang="ja-JP" sz="969"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844083" rtl="0" eaLnBrk="1" fontAlgn="auto" latinLnBrk="0" hangingPunct="1">
              <a:lnSpc>
                <a:spcPct val="100000"/>
              </a:lnSpc>
              <a:spcBef>
                <a:spcPts val="0"/>
              </a:spcBef>
              <a:spcAft>
                <a:spcPts val="0"/>
              </a:spcAft>
              <a:buClrTx/>
              <a:buSzTx/>
              <a:buFontTx/>
              <a:buNone/>
              <a:tabLst/>
              <a:defRPr/>
            </a:pPr>
            <a:r>
              <a:rPr kumimoji="1" lang="ja-JP" altLang="en-US" sz="96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特定都市再生緊急整備地域</a:t>
            </a:r>
            <a:r>
              <a:rPr kumimoji="1" lang="ja-JP" altLang="en-US" sz="969"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において、国、地方公共団体、民間事業者から構成される協議会が策定する整備計画に位置付けられる都市拠点インフラの整備について、重点的かつ集中的に支援。</a:t>
            </a:r>
            <a:endParaRPr kumimoji="1" lang="en-US" altLang="ja-JP" sz="969"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3000" name="テキスト ボックス 152"/>
          <p:cNvSpPr txBox="1"/>
          <p:nvPr/>
        </p:nvSpPr>
        <p:spPr>
          <a:xfrm>
            <a:off x="4972717" y="2299030"/>
            <a:ext cx="4482463" cy="539763"/>
          </a:xfrm>
          <a:prstGeom prst="rect">
            <a:avLst/>
          </a:prstGeom>
          <a:noFill/>
        </p:spPr>
        <p:txBody>
          <a:bodyPr wrap="square" rtlCol="0">
            <a:spAutoFit/>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kumimoji="1" lang="ja-JP" altLang="en-US" sz="969"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■都市安全確保促進事業</a:t>
            </a:r>
            <a:endParaRPr kumimoji="1" lang="en-US" altLang="ja-JP" sz="969"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844083" rtl="0" eaLnBrk="1" fontAlgn="auto" latinLnBrk="0" hangingPunct="1">
              <a:lnSpc>
                <a:spcPct val="100000"/>
              </a:lnSpc>
              <a:spcBef>
                <a:spcPts val="0"/>
              </a:spcBef>
              <a:spcAft>
                <a:spcPts val="0"/>
              </a:spcAft>
              <a:buClrTx/>
              <a:buSzTx/>
              <a:buFontTx/>
              <a:buNone/>
              <a:tabLst/>
              <a:defRPr/>
            </a:pPr>
            <a:r>
              <a:rPr kumimoji="1" lang="ja-JP" altLang="en-US" sz="96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都市再生緊急整備地域における都市再生安全確保計画に基づくソフト、ハード対策等への支援</a:t>
            </a:r>
            <a:endParaRPr kumimoji="1" lang="en-US" altLang="ja-JP" sz="969"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3001" name="テキスト ボックス 126"/>
          <p:cNvSpPr txBox="1"/>
          <p:nvPr/>
        </p:nvSpPr>
        <p:spPr>
          <a:xfrm>
            <a:off x="4968895" y="1805646"/>
            <a:ext cx="4486285" cy="539763"/>
          </a:xfrm>
          <a:prstGeom prst="rect">
            <a:avLst/>
          </a:prstGeom>
          <a:noFill/>
        </p:spPr>
        <p:txBody>
          <a:bodyPr wrap="square" rtlCol="0">
            <a:spAutoFit/>
          </a:bodyPr>
          <a:lstStyle/>
          <a:p>
            <a:pPr marL="0" marR="0" lvl="0" indent="0" algn="l" defTabSz="844083" rtl="0" eaLnBrk="1" fontAlgn="base" latinLnBrk="0" hangingPunct="1">
              <a:lnSpc>
                <a:spcPct val="100000"/>
              </a:lnSpc>
              <a:spcBef>
                <a:spcPct val="0"/>
              </a:spcBef>
              <a:spcAft>
                <a:spcPct val="0"/>
              </a:spcAft>
              <a:buClrTx/>
              <a:buSzTx/>
              <a:buFontTx/>
              <a:buNone/>
              <a:tabLst/>
              <a:defRPr/>
            </a:pPr>
            <a:r>
              <a:rPr kumimoji="1" lang="ja-JP" altLang="en-US" sz="969"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■官民連携まちなか再生推進事業</a:t>
            </a:r>
            <a:endParaRPr kumimoji="1" lang="ja-JP" altLang="en-US" sz="969"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844083" rtl="0" eaLnBrk="1" fontAlgn="base" latinLnBrk="0" hangingPunct="1">
              <a:lnSpc>
                <a:spcPct val="100000"/>
              </a:lnSpc>
              <a:spcBef>
                <a:spcPct val="0"/>
              </a:spcBef>
              <a:spcAft>
                <a:spcPct val="0"/>
              </a:spcAft>
              <a:buClrTx/>
              <a:buSzTx/>
              <a:buFontTx/>
              <a:buNone/>
              <a:tabLst/>
              <a:defRPr/>
            </a:pPr>
            <a:r>
              <a:rPr kumimoji="1" lang="ja-JP" altLang="en-US" sz="96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官民の様々な人材が集積するプラットフォームの構築と、未来ビジョンを実現するための自立・自走型システムの構築に向けた取組を総合的に支援</a:t>
            </a:r>
            <a:endParaRPr kumimoji="1" lang="en-US" altLang="ja-JP" sz="969"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3002" name="Picture 3"/>
          <p:cNvPicPr>
            <a:picLocks noChangeAspect="1" noChangeArrowheads="1"/>
          </p:cNvPicPr>
          <p:nvPr/>
        </p:nvPicPr>
        <p:blipFill>
          <a:blip r:embed="rId3"/>
          <a:stretch>
            <a:fillRect/>
          </a:stretch>
        </p:blipFill>
        <p:spPr>
          <a:xfrm>
            <a:off x="765458" y="1780002"/>
            <a:ext cx="1595254" cy="1007785"/>
          </a:xfrm>
          <a:prstGeom prst="rect">
            <a:avLst/>
          </a:prstGeom>
          <a:noFill/>
          <a:ln w="9525">
            <a:noFill/>
            <a:miter lim="800000"/>
            <a:headEnd/>
            <a:tailEnd/>
          </a:ln>
        </p:spPr>
      </p:pic>
      <p:sp>
        <p:nvSpPr>
          <p:cNvPr id="3003" name="Rectangle 3"/>
          <p:cNvSpPr txBox="1">
            <a:spLocks noChangeArrowheads="1"/>
          </p:cNvSpPr>
          <p:nvPr/>
        </p:nvSpPr>
        <p:spPr>
          <a:xfrm>
            <a:off x="632520" y="2787787"/>
            <a:ext cx="1994068" cy="367367"/>
          </a:xfrm>
          <a:prstGeom prst="rect">
            <a:avLst/>
          </a:prstGeom>
          <a:noFill/>
          <a:ln w="9525">
            <a:noFill/>
            <a:miter lim="800000"/>
            <a:headEnd/>
            <a:tailEnd/>
          </a:ln>
          <a:effectLst/>
        </p:spPr>
        <p:txBody>
          <a:bodyPr vert="horz" wrap="square" lIns="77913" tIns="38957" rIns="77913" bIns="38957" numCol="1" anchor="t" anchorCtr="0" compatLnSpc="1">
            <a:prstTxWarp prst="textNoShape">
              <a:avLst/>
            </a:prstTxWarp>
          </a:bodyPr>
          <a:lstStyle/>
          <a:p>
            <a:pPr marL="292190" marR="0" lvl="0" indent="-292190" algn="ctr" defTabSz="844083" rtl="0" eaLnBrk="1" fontAlgn="auto" latinLnBrk="0" hangingPunct="1">
              <a:lnSpc>
                <a:spcPct val="90000"/>
              </a:lnSpc>
              <a:spcBef>
                <a:spcPct val="20000"/>
              </a:spcBef>
              <a:spcAft>
                <a:spcPts val="0"/>
              </a:spcAft>
              <a:buClrTx/>
              <a:buSzTx/>
              <a:buFontTx/>
              <a:buNone/>
              <a:tabLst/>
              <a:defRPr/>
            </a:pPr>
            <a:r>
              <a:rPr kumimoji="1" lang="ja-JP" altLang="en-US" sz="831" b="0" i="0" u="none" strike="noStrike" kern="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日本橋二丁目地区（東京都中央区）</a:t>
            </a:r>
          </a:p>
          <a:p>
            <a:pPr marL="292190" marR="0" lvl="0" indent="-292190" algn="ctr" defTabSz="844083" rtl="0" eaLnBrk="1" fontAlgn="auto" latinLnBrk="0" hangingPunct="1">
              <a:lnSpc>
                <a:spcPct val="90000"/>
              </a:lnSpc>
              <a:spcBef>
                <a:spcPct val="20000"/>
              </a:spcBef>
              <a:spcAft>
                <a:spcPts val="0"/>
              </a:spcAft>
              <a:buClrTx/>
              <a:buSzTx/>
              <a:buFontTx/>
              <a:buNone/>
              <a:tabLst/>
              <a:defRPr/>
            </a:pPr>
            <a:r>
              <a:rPr kumimoji="1" lang="ja-JP" altLang="en-US" sz="831" b="0" i="0" u="none" strike="noStrike" kern="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 　容積率：</a:t>
            </a:r>
            <a:r>
              <a:rPr kumimoji="1" lang="en-US" altLang="ja-JP" sz="831" b="0" i="0" u="none" strike="noStrike" kern="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800</a:t>
            </a:r>
            <a:r>
              <a:rPr kumimoji="1" lang="ja-JP" altLang="en-US" sz="831" b="0" i="0" u="none" strike="noStrike" kern="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a:t>
            </a:r>
            <a:r>
              <a:rPr kumimoji="1" lang="en-US" altLang="ja-JP" sz="831" b="0" i="0" u="none" strike="noStrike" kern="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700</a:t>
            </a:r>
            <a:r>
              <a:rPr kumimoji="1" lang="ja-JP" altLang="en-US" sz="831" b="0" i="0" u="none" strike="noStrike" kern="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　→　</a:t>
            </a:r>
            <a:r>
              <a:rPr kumimoji="1" lang="en-US" altLang="ja-JP" sz="831"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1990</a:t>
            </a:r>
            <a:r>
              <a:rPr kumimoji="1" lang="ja-JP" altLang="ja-JP" sz="831"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831"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　等</a:t>
            </a:r>
            <a:endParaRPr kumimoji="1" lang="en-US" altLang="ja-JP" sz="831"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p:txBody>
      </p:sp>
      <p:pic>
        <p:nvPicPr>
          <p:cNvPr id="3004" name="Picture 5" descr="パース１"/>
          <p:cNvPicPr>
            <a:picLocks noChangeAspect="1" noChangeArrowheads="1"/>
          </p:cNvPicPr>
          <p:nvPr/>
        </p:nvPicPr>
        <p:blipFill>
          <a:blip r:embed="rId4"/>
          <a:stretch>
            <a:fillRect/>
          </a:stretch>
        </p:blipFill>
        <p:spPr>
          <a:xfrm>
            <a:off x="3025403" y="1854641"/>
            <a:ext cx="1533174" cy="933147"/>
          </a:xfrm>
          <a:prstGeom prst="rect">
            <a:avLst/>
          </a:prstGeom>
          <a:noFill/>
        </p:spPr>
      </p:pic>
      <p:sp>
        <p:nvSpPr>
          <p:cNvPr id="3005" name="Rectangle 3"/>
          <p:cNvSpPr txBox="1">
            <a:spLocks noChangeArrowheads="1"/>
          </p:cNvSpPr>
          <p:nvPr/>
        </p:nvSpPr>
        <p:spPr>
          <a:xfrm>
            <a:off x="2825994" y="2792451"/>
            <a:ext cx="1994068" cy="362701"/>
          </a:xfrm>
          <a:prstGeom prst="rect">
            <a:avLst/>
          </a:prstGeom>
          <a:noFill/>
          <a:ln w="9525">
            <a:noFill/>
            <a:miter lim="800000"/>
            <a:headEnd/>
            <a:tailEnd/>
          </a:ln>
          <a:effectLst/>
        </p:spPr>
        <p:txBody>
          <a:bodyPr vert="horz" wrap="square" lIns="77913" tIns="38957" rIns="77913" bIns="38957" numCol="1" anchor="t" anchorCtr="0" compatLnSpc="1">
            <a:prstTxWarp prst="textNoShape">
              <a:avLst/>
            </a:prstTxWarp>
          </a:bodyPr>
          <a:lstStyle/>
          <a:p>
            <a:pPr marL="292190" marR="0" lvl="0" indent="-292190" algn="ctr" defTabSz="844083" rtl="0" eaLnBrk="1" fontAlgn="auto" latinLnBrk="0" hangingPunct="1">
              <a:lnSpc>
                <a:spcPct val="90000"/>
              </a:lnSpc>
              <a:spcBef>
                <a:spcPct val="20000"/>
              </a:spcBef>
              <a:spcAft>
                <a:spcPts val="0"/>
              </a:spcAft>
              <a:buClrTx/>
              <a:buSzTx/>
              <a:buFontTx/>
              <a:buNone/>
              <a:tabLst/>
              <a:defRPr/>
            </a:pPr>
            <a:r>
              <a:rPr kumimoji="1" lang="ja-JP" altLang="en-US" sz="831" b="0" i="0" u="none" strike="noStrike" kern="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大阪駅北地区（大阪市）</a:t>
            </a:r>
          </a:p>
          <a:p>
            <a:pPr marL="292190" marR="0" lvl="0" indent="-292190" algn="ctr" defTabSz="844083" rtl="0" eaLnBrk="1" fontAlgn="auto" latinLnBrk="0" hangingPunct="1">
              <a:lnSpc>
                <a:spcPct val="90000"/>
              </a:lnSpc>
              <a:spcBef>
                <a:spcPct val="20000"/>
              </a:spcBef>
              <a:spcAft>
                <a:spcPts val="0"/>
              </a:spcAft>
              <a:buClrTx/>
              <a:buSzTx/>
              <a:buFontTx/>
              <a:buNone/>
              <a:tabLst/>
              <a:defRPr/>
            </a:pPr>
            <a:r>
              <a:rPr kumimoji="1" lang="ja-JP" altLang="en-US" sz="831" b="0" i="0" u="none" strike="noStrike" kern="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 　容積率：</a:t>
            </a:r>
            <a:r>
              <a:rPr kumimoji="1" lang="en-US" altLang="ja-JP" sz="831" b="0" i="0" u="none" strike="noStrike" kern="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800%</a:t>
            </a:r>
            <a:r>
              <a:rPr kumimoji="1" lang="ja-JP" altLang="en-US" sz="831" b="0" i="0" u="none" strike="noStrike" kern="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a:t>
            </a:r>
            <a:r>
              <a:rPr kumimoji="1" lang="en-US" altLang="ja-JP" sz="831" b="0" i="0" u="none" strike="noStrike" kern="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600</a:t>
            </a:r>
            <a:r>
              <a:rPr kumimoji="1" lang="ja-JP" altLang="en-US" sz="831" b="0" i="0" u="none" strike="noStrike" kern="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　→　</a:t>
            </a:r>
            <a:r>
              <a:rPr kumimoji="1" lang="en-US" altLang="ja-JP" sz="831" b="0" i="0" u="none" strike="noStrike" kern="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1600</a:t>
            </a:r>
            <a:r>
              <a:rPr kumimoji="1" lang="ja-JP" altLang="ja-JP" sz="831"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831"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　等</a:t>
            </a:r>
            <a:endParaRPr kumimoji="1" lang="en-US" altLang="ja-JP" sz="831"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p:txBody>
      </p:sp>
      <p:sp>
        <p:nvSpPr>
          <p:cNvPr id="3006" name="テキスト ボックス 133"/>
          <p:cNvSpPr txBox="1"/>
          <p:nvPr/>
        </p:nvSpPr>
        <p:spPr>
          <a:xfrm>
            <a:off x="366647" y="3242291"/>
            <a:ext cx="4453417" cy="600549"/>
          </a:xfrm>
          <a:prstGeom prst="rect">
            <a:avLst/>
          </a:prstGeom>
          <a:noFill/>
        </p:spPr>
        <p:txBody>
          <a:bodyPr wrap="square" rtlCol="0">
            <a:spAutoFit/>
          </a:bodyPr>
          <a:lstStyle/>
          <a:p>
            <a:pPr marL="0" marR="0" lvl="0" indent="0" algn="l" defTabSz="844083" rtl="0" eaLnBrk="1" fontAlgn="base" latinLnBrk="0" hangingPunct="1">
              <a:lnSpc>
                <a:spcPct val="100000"/>
              </a:lnSpc>
              <a:spcBef>
                <a:spcPct val="0"/>
              </a:spcBef>
              <a:spcAft>
                <a:spcPct val="0"/>
              </a:spcAft>
              <a:buClrTx/>
              <a:buSzTx/>
              <a:buFontTx/>
              <a:buNone/>
              <a:tabLst/>
              <a:defRPr/>
            </a:pPr>
            <a:r>
              <a:rPr kumimoji="1" lang="ja-JP" altLang="en-US" sz="969"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■道路の上空利用のための規制緩和</a:t>
            </a:r>
            <a:endParaRPr kumimoji="1" lang="en-US" altLang="ja-JP" sz="969"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844083" rtl="0" eaLnBrk="1" fontAlgn="base" latinLnBrk="0" hangingPunct="1">
              <a:lnSpc>
                <a:spcPts val="1363"/>
              </a:lnSpc>
              <a:spcBef>
                <a:spcPct val="0"/>
              </a:spcBef>
              <a:spcAft>
                <a:spcPct val="0"/>
              </a:spcAft>
              <a:buClrTx/>
              <a:buSzTx/>
              <a:buFontTx/>
              <a:buNone/>
              <a:tabLst/>
              <a:defRPr/>
            </a:pPr>
            <a:r>
              <a:rPr kumimoji="1" lang="ja-JP" altLang="en-US" sz="96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都市再生緊急整備地域内における都市再生特別地区の都市計画に位置づけることで、道路の付け替え、廃道をせずに、道路上空に建築物を建てることが可能。</a:t>
            </a:r>
            <a:endParaRPr kumimoji="1" lang="en-US" altLang="ja-JP" sz="96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3007" name="Picture 2"/>
          <p:cNvPicPr>
            <a:picLocks noChangeAspect="1" noChangeArrowheads="1"/>
          </p:cNvPicPr>
          <p:nvPr/>
        </p:nvPicPr>
        <p:blipFill>
          <a:blip r:embed="rId5"/>
          <a:stretch>
            <a:fillRect/>
          </a:stretch>
        </p:blipFill>
        <p:spPr>
          <a:xfrm>
            <a:off x="1097804" y="3907047"/>
            <a:ext cx="3042860" cy="1175921"/>
          </a:xfrm>
          <a:prstGeom prst="rect">
            <a:avLst/>
          </a:prstGeom>
          <a:noFill/>
          <a:ln w="9525">
            <a:noFill/>
            <a:miter lim="800000"/>
            <a:headEnd/>
            <a:tailEnd/>
          </a:ln>
          <a:effectLst/>
        </p:spPr>
      </p:pic>
      <p:sp>
        <p:nvSpPr>
          <p:cNvPr id="3008" name="Text Box 108"/>
          <p:cNvSpPr txBox="1">
            <a:spLocks noChangeArrowheads="1"/>
          </p:cNvSpPr>
          <p:nvPr/>
        </p:nvSpPr>
        <p:spPr>
          <a:xfrm>
            <a:off x="5087294" y="5259426"/>
            <a:ext cx="4163823" cy="1230080"/>
          </a:xfrm>
          <a:prstGeom prst="rect">
            <a:avLst/>
          </a:prstGeom>
          <a:noFill/>
          <a:ln w="9525">
            <a:noFill/>
            <a:miter lim="800000"/>
            <a:headEnd/>
            <a:tailEnd/>
          </a:ln>
        </p:spPr>
        <p:txBody>
          <a:bodyPr wrap="square" lIns="0" rIns="0">
            <a:spAutoFit/>
          </a:bodyPr>
          <a:lstStyle/>
          <a:p>
            <a:pPr marL="0" marR="0" lvl="0" indent="0" algn="l" defTabSz="844083" rtl="0" eaLnBrk="1" fontAlgn="base" latinLnBrk="0" hangingPunct="1">
              <a:lnSpc>
                <a:spcPct val="100000"/>
              </a:lnSpc>
              <a:spcBef>
                <a:spcPct val="0"/>
              </a:spcBef>
              <a:spcAft>
                <a:spcPct val="0"/>
              </a:spcAft>
              <a:buClrTx/>
              <a:buSzTx/>
              <a:buFontTx/>
              <a:buNone/>
              <a:tabLst/>
              <a:defRPr/>
            </a:pPr>
            <a:r>
              <a:rPr kumimoji="1" lang="ja-JP" altLang="en-US" sz="969"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■所得税・法人税</a:t>
            </a:r>
            <a:r>
              <a:rPr kumimoji="1" lang="ja-JP" altLang="en-US" sz="96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：５年間</a:t>
            </a:r>
            <a:r>
              <a:rPr kumimoji="1" lang="en-US" altLang="ja-JP" sz="96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2.5</a:t>
            </a:r>
            <a:r>
              <a:rPr kumimoji="1" lang="ja-JP" altLang="en-US" sz="96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（５）割増償却</a:t>
            </a:r>
          </a:p>
          <a:p>
            <a:pPr marL="0" marR="0" lvl="0" indent="0" algn="l" defTabSz="844083" rtl="0" eaLnBrk="1" fontAlgn="base" latinLnBrk="0" hangingPunct="1">
              <a:lnSpc>
                <a:spcPct val="100000"/>
              </a:lnSpc>
              <a:spcBef>
                <a:spcPct val="0"/>
              </a:spcBef>
              <a:spcAft>
                <a:spcPct val="0"/>
              </a:spcAft>
              <a:buClrTx/>
              <a:buSzTx/>
              <a:buFontTx/>
              <a:buNone/>
              <a:tabLst/>
              <a:defRPr/>
            </a:pPr>
            <a:r>
              <a:rPr kumimoji="1" lang="ja-JP" altLang="en-US" sz="969"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■登録免許税　　</a:t>
            </a:r>
            <a:r>
              <a:rPr kumimoji="1" lang="ja-JP" altLang="en-US" sz="96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：建物の保存登記について本則</a:t>
            </a:r>
            <a:r>
              <a:rPr kumimoji="1" lang="en-US" altLang="ja-JP" sz="96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4/1,000</a:t>
            </a:r>
            <a:r>
              <a:rPr kumimoji="1" lang="ja-JP" altLang="en-US" sz="96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を</a:t>
            </a:r>
            <a:r>
              <a:rPr kumimoji="1" lang="en-US" altLang="ja-JP" sz="96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3.5/1,000</a:t>
            </a:r>
          </a:p>
          <a:p>
            <a:pPr marL="0" marR="0" lvl="0" indent="0" algn="l" defTabSz="844083" rtl="0" eaLnBrk="1" fontAlgn="base" latinLnBrk="0" hangingPunct="1">
              <a:lnSpc>
                <a:spcPct val="100000"/>
              </a:lnSpc>
              <a:spcBef>
                <a:spcPct val="0"/>
              </a:spcBef>
              <a:spcAft>
                <a:spcPct val="0"/>
              </a:spcAft>
              <a:buClrTx/>
              <a:buSzTx/>
              <a:buFontTx/>
              <a:buNone/>
              <a:tabLst/>
              <a:defRPr/>
            </a:pPr>
            <a:r>
              <a:rPr kumimoji="1" lang="ja-JP" altLang="en-US" sz="96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96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2/1,000</a:t>
            </a:r>
            <a:r>
              <a:rPr kumimoji="1" lang="ja-JP" altLang="en-US" sz="96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）に軽減</a:t>
            </a:r>
          </a:p>
          <a:p>
            <a:pPr marL="0" marR="0" lvl="0" indent="0" algn="l" defTabSz="844083" rtl="0" eaLnBrk="1" fontAlgn="base" latinLnBrk="0" hangingPunct="1">
              <a:lnSpc>
                <a:spcPct val="100000"/>
              </a:lnSpc>
              <a:spcBef>
                <a:spcPct val="0"/>
              </a:spcBef>
              <a:spcAft>
                <a:spcPct val="0"/>
              </a:spcAft>
              <a:buClrTx/>
              <a:buSzTx/>
              <a:buFontTx/>
              <a:buNone/>
              <a:tabLst/>
              <a:defRPr/>
            </a:pPr>
            <a:r>
              <a:rPr kumimoji="1" lang="ja-JP" altLang="en-US" sz="969"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■不動産取得税</a:t>
            </a:r>
            <a:r>
              <a:rPr kumimoji="1" lang="ja-JP" altLang="en-US" sz="96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969"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課税標準から都道府県の条例で定める割合を控除        </a:t>
            </a:r>
            <a:endParaRPr kumimoji="1" lang="en-US" altLang="ja-JP" sz="969"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844083" rtl="0" eaLnBrk="1" fontAlgn="base" latinLnBrk="0" hangingPunct="1">
              <a:lnSpc>
                <a:spcPct val="100000"/>
              </a:lnSpc>
              <a:spcBef>
                <a:spcPct val="0"/>
              </a:spcBef>
              <a:spcAft>
                <a:spcPct val="0"/>
              </a:spcAft>
              <a:buClrTx/>
              <a:buSzTx/>
              <a:buFontTx/>
              <a:buNone/>
              <a:tabLst/>
              <a:defRPr/>
            </a:pPr>
            <a:r>
              <a:rPr kumimoji="1" lang="ja-JP" altLang="en-US" sz="738"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738"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738"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参酌基準を</a:t>
            </a:r>
            <a:r>
              <a:rPr kumimoji="1" lang="en-US" altLang="ja-JP" sz="738"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1/5(1/2)</a:t>
            </a:r>
            <a:r>
              <a:rPr kumimoji="1" lang="ja-JP" altLang="en-US" sz="738"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とし、</a:t>
            </a:r>
            <a:r>
              <a:rPr kumimoji="1" lang="en-US" altLang="ja-JP" sz="738"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1/10(2/5)</a:t>
            </a:r>
            <a:r>
              <a:rPr kumimoji="1" lang="ja-JP" altLang="en-US" sz="738"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以上</a:t>
            </a:r>
            <a:r>
              <a:rPr kumimoji="1" lang="en-US" altLang="ja-JP" sz="738"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3/10(3/5)</a:t>
            </a:r>
            <a:r>
              <a:rPr kumimoji="1" lang="ja-JP" altLang="en-US" sz="738"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以下の範囲内</a:t>
            </a:r>
            <a:r>
              <a:rPr kumimoji="1" lang="ja-JP" altLang="en-US" sz="738"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738"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844083" rtl="0" eaLnBrk="1" fontAlgn="base" latinLnBrk="0" hangingPunct="1">
              <a:lnSpc>
                <a:spcPct val="100000"/>
              </a:lnSpc>
              <a:spcBef>
                <a:spcPct val="0"/>
              </a:spcBef>
              <a:spcAft>
                <a:spcPct val="0"/>
              </a:spcAft>
              <a:buClrTx/>
              <a:buSzTx/>
              <a:buFontTx/>
              <a:buNone/>
              <a:tabLst/>
              <a:defRPr/>
            </a:pPr>
            <a:r>
              <a:rPr kumimoji="1" lang="ja-JP" altLang="en-US" sz="969"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■固定資産税・</a:t>
            </a:r>
            <a:r>
              <a:rPr kumimoji="1" lang="ja-JP" altLang="en-US" sz="96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969"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５年間　課税標準</a:t>
            </a:r>
            <a:r>
              <a:rPr lang="ja-JP" altLang="en-US" sz="969"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を</a:t>
            </a:r>
            <a:r>
              <a:rPr kumimoji="1" lang="ja-JP" altLang="en-US" sz="969"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市町村の条例で定める割合</a:t>
            </a:r>
            <a:r>
              <a:rPr lang="ja-JP" altLang="en-US" sz="969"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に軽減</a:t>
            </a:r>
            <a:endParaRPr kumimoji="1" lang="en-US" altLang="ja-JP" sz="96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844083" rtl="0" eaLnBrk="1" fontAlgn="base" latinLnBrk="0" hangingPunct="1">
              <a:lnSpc>
                <a:spcPct val="80000"/>
              </a:lnSpc>
              <a:spcBef>
                <a:spcPct val="0"/>
              </a:spcBef>
              <a:spcAft>
                <a:spcPct val="0"/>
              </a:spcAft>
              <a:buClrTx/>
              <a:buSzTx/>
              <a:buFontTx/>
              <a:buNone/>
              <a:tabLst/>
              <a:defRPr/>
            </a:pPr>
            <a:r>
              <a:rPr kumimoji="1" lang="ja-JP" altLang="en-US" sz="96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969"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都市計画税</a:t>
            </a:r>
            <a:r>
              <a:rPr kumimoji="1" lang="ja-JP" altLang="en-US" sz="96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738"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738"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参酌基準を３</a:t>
            </a:r>
            <a:r>
              <a:rPr kumimoji="1" lang="en-US" altLang="ja-JP" sz="738"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/5(1/2)</a:t>
            </a:r>
            <a:r>
              <a:rPr kumimoji="1" lang="ja-JP" altLang="en-US" sz="738"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とし、</a:t>
            </a:r>
            <a:r>
              <a:rPr kumimoji="1" lang="en-US" altLang="ja-JP" sz="738"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1/2(2/5)</a:t>
            </a:r>
            <a:r>
              <a:rPr kumimoji="1" lang="ja-JP" altLang="en-US" sz="738"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以上</a:t>
            </a:r>
            <a:r>
              <a:rPr kumimoji="1" lang="en-US" altLang="ja-JP" sz="738"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7/10(3/5)</a:t>
            </a:r>
            <a:r>
              <a:rPr kumimoji="1" lang="ja-JP" altLang="en-US" sz="738"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以下の範囲内</a:t>
            </a:r>
            <a:endParaRPr kumimoji="1" lang="en-US" altLang="ja-JP" sz="738"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844083" rtl="0" eaLnBrk="1" fontAlgn="base" latinLnBrk="0" hangingPunct="1">
              <a:lnSpc>
                <a:spcPct val="80000"/>
              </a:lnSpc>
              <a:spcBef>
                <a:spcPct val="0"/>
              </a:spcBef>
              <a:spcAft>
                <a:spcPct val="0"/>
              </a:spcAft>
              <a:buClrTx/>
              <a:buSzTx/>
              <a:buFontTx/>
              <a:buNone/>
              <a:tabLst/>
              <a:defRPr/>
            </a:pPr>
            <a:endParaRPr kumimoji="1" lang="en-US" altLang="ja-JP" sz="462"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844083" rtl="0" eaLnBrk="1" fontAlgn="base" latinLnBrk="0" hangingPunct="1">
              <a:lnSpc>
                <a:spcPct val="80000"/>
              </a:lnSpc>
              <a:spcBef>
                <a:spcPct val="0"/>
              </a:spcBef>
              <a:spcAft>
                <a:spcPct val="0"/>
              </a:spcAft>
              <a:buClrTx/>
              <a:buSzTx/>
              <a:buFontTx/>
              <a:buNone/>
              <a:tabLst/>
              <a:defRPr/>
            </a:pPr>
            <a:r>
              <a:rPr kumimoji="1" lang="ja-JP" altLang="en-US" sz="64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831"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31"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括弧内は特定都市再生緊急整備地域内の場合の特例</a:t>
            </a:r>
            <a:endParaRPr kumimoji="1" lang="ja-JP" altLang="en-US" sz="831"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タイトル 1"/>
          <p:cNvSpPr>
            <a:spLocks noGrp="1"/>
          </p:cNvSpPr>
          <p:nvPr>
            <p:ph type="title"/>
          </p:nvPr>
        </p:nvSpPr>
        <p:spPr>
          <a:xfrm>
            <a:off x="128464" y="6"/>
            <a:ext cx="7946009" cy="476250"/>
          </a:xfrm>
        </p:spPr>
        <p:txBody>
          <a:bodyPr/>
          <a:lstStyle/>
          <a:p>
            <a:r>
              <a:rPr lang="ja-JP" altLang="en-US" sz="2400" dirty="0">
                <a:latin typeface="HGP創英角ｺﾞｼｯｸUB" panose="020B0900000000000000" pitchFamily="50" charset="-128"/>
                <a:ea typeface="HGP創英角ｺﾞｼｯｸUB" panose="020B0900000000000000" pitchFamily="50" charset="-128"/>
              </a:rPr>
              <a:t>都市再生緊急整備地域の主な支援措置</a:t>
            </a:r>
            <a:endParaRPr lang="ja-JP" altLang="en-US" sz="2400" dirty="0"/>
          </a:p>
        </p:txBody>
      </p:sp>
      <p:sp>
        <p:nvSpPr>
          <p:cNvPr id="23" name="スライド番号プレースホルダー 1"/>
          <p:cNvSpPr txBox="1"/>
          <p:nvPr/>
        </p:nvSpPr>
        <p:spPr>
          <a:xfrm>
            <a:off x="7594600" y="6525000"/>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ja-JP"/>
            </a:defPPr>
            <a:lvl1pPr algn="r" rtl="0" eaLnBrk="0" fontAlgn="base" hangingPunct="0">
              <a:spcBef>
                <a:spcPct val="0"/>
              </a:spcBef>
              <a:spcAft>
                <a:spcPct val="0"/>
              </a:spcAft>
              <a:defRPr kumimoji="1" sz="1292"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fld id="{29B6D3CF-C449-43AF-A9D0-2DFC9D708CAF}" type="slidenum">
              <a:rPr lang="ja-JP" altLang="en-US" sz="140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pPr/>
              <a:t>6</a:t>
            </a:fld>
            <a:endPar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7126919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6" name="Rectangle 3"/>
          <p:cNvSpPr>
            <a:spLocks noChangeArrowheads="1"/>
          </p:cNvSpPr>
          <p:nvPr/>
        </p:nvSpPr>
        <p:spPr>
          <a:xfrm>
            <a:off x="666885" y="764704"/>
            <a:ext cx="8572230" cy="984738"/>
          </a:xfrm>
          <a:prstGeom prst="rect">
            <a:avLst/>
          </a:prstGeom>
          <a:solidFill>
            <a:srgbClr val="FFFFCC"/>
          </a:solidFill>
          <a:ln w="28575" cap="sq">
            <a:solidFill>
              <a:srgbClr val="0070C0"/>
            </a:solidFill>
            <a:miter lim="800000"/>
            <a:headEnd type="none" w="sm" len="sm"/>
            <a:tailEnd type="none" w="sm" len="sm"/>
          </a:ln>
          <a:effectLst/>
        </p:spPr>
        <p:txBody>
          <a:bodyPr wrap="square" anchor="ctr"/>
          <a:lstStyle/>
          <a:p>
            <a:pPr marL="80599" marR="0" lvl="0" indent="1466" algn="l" defTabSz="776673" rtl="0" eaLnBrk="1" fontAlgn="base" latinLnBrk="0" hangingPunct="1">
              <a:lnSpc>
                <a:spcPct val="120000"/>
              </a:lnSpc>
              <a:spcBef>
                <a:spcPct val="0"/>
              </a:spcBef>
              <a:spcAft>
                <a:spcPct val="0"/>
              </a:spcAft>
              <a:buClrTx/>
              <a:buSzTx/>
              <a:buFontTx/>
              <a:buNone/>
              <a:tabLst>
                <a:tab pos="7623121" algn="l"/>
              </a:tabLst>
              <a:defRPr/>
            </a:pPr>
            <a:r>
              <a:rPr kumimoji="1" lang="ja-JP" altLang="en-US" sz="1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都市再生に貢献し土地の高度利用を図るため、都市再生緊急整備地域内において、既存の用途地域等に基づく規制にとらわれず自由度の高い計画を定めることにより、容積率制限の緩和等を行う。 　（</a:t>
            </a:r>
            <a:r>
              <a:rPr kumimoji="1" lang="en-US" altLang="ja-JP" sz="1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132</a:t>
            </a:r>
            <a:r>
              <a:rPr kumimoji="1" lang="ja-JP" altLang="en-US" sz="1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地区　</a:t>
            </a:r>
            <a:r>
              <a:rPr kumimoji="1" lang="ja-JP" altLang="en-US" sz="1108"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（令和６年</a:t>
            </a:r>
            <a:r>
              <a:rPr kumimoji="1" lang="en-US" altLang="ja-JP" sz="1108"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1108"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1108"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31</a:t>
            </a:r>
            <a:r>
              <a:rPr kumimoji="1" lang="ja-JP" altLang="en-US" sz="1108"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日現在）</a:t>
            </a:r>
            <a:r>
              <a:rPr kumimoji="1" lang="ja-JP" altLang="en-US" sz="1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237" name="Rectangle 4"/>
          <p:cNvSpPr>
            <a:spLocks noChangeArrowheads="1"/>
          </p:cNvSpPr>
          <p:nvPr/>
        </p:nvSpPr>
        <p:spPr>
          <a:xfrm>
            <a:off x="541338" y="2143065"/>
            <a:ext cx="5104998" cy="4267707"/>
          </a:xfrm>
          <a:prstGeom prst="rect">
            <a:avLst/>
          </a:prstGeom>
          <a:noFill/>
          <a:ln w="9525" algn="ctr">
            <a:noFill/>
            <a:miter lim="800000"/>
            <a:headEnd/>
            <a:tailEnd/>
          </a:ln>
        </p:spPr>
        <p:txBody>
          <a:bodyPr wrap="square">
            <a:spAutoFit/>
          </a:bodyPr>
          <a:lstStyle/>
          <a:p>
            <a:pPr marL="168524" marR="0" lvl="0" indent="-168524" algn="l" defTabSz="914400" rtl="0" eaLnBrk="1" fontAlgn="base" latinLnBrk="0" hangingPunct="1">
              <a:lnSpc>
                <a:spcPct val="110000"/>
              </a:lnSpc>
              <a:spcBef>
                <a:spcPct val="0"/>
              </a:spcBef>
              <a:spcAft>
                <a:spcPct val="0"/>
              </a:spcAft>
              <a:buClrTx/>
              <a:buSzTx/>
              <a:buFontTx/>
              <a:buNone/>
              <a:tabLst/>
              <a:defRPr/>
            </a:pPr>
            <a:r>
              <a:rPr kumimoji="1" lang="ja-JP" altLang="en-US" sz="1292" b="1"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１．対象</a:t>
            </a:r>
          </a:p>
          <a:p>
            <a:pPr marL="168524" marR="0" lvl="0" indent="-168524" algn="l" defTabSz="914400" rtl="0" eaLnBrk="1" fontAlgn="base" latinLnBrk="0" hangingPunct="1">
              <a:lnSpc>
                <a:spcPct val="110000"/>
              </a:lnSpc>
              <a:spcBef>
                <a:spcPct val="0"/>
              </a:spcBef>
              <a:spcAft>
                <a:spcPct val="0"/>
              </a:spcAft>
              <a:buClrTx/>
              <a:buSzTx/>
              <a:buFontTx/>
              <a:buNone/>
              <a:tabLst/>
              <a:defRPr/>
            </a:pPr>
            <a:r>
              <a:rPr kumimoji="1" lang="ja-JP" altLang="en-US" sz="1292"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92" b="0"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都市再生緊急整備地域内</a:t>
            </a:r>
            <a:r>
              <a:rPr kumimoji="1" lang="ja-JP" altLang="en-US" sz="1292"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で、都市の再生に貢献し、</a:t>
            </a:r>
            <a:r>
              <a:rPr kumimoji="1" lang="ja-JP" altLang="en-US" sz="1292" b="0"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土地の合理的かつ健全な高度利用を図る必要がある</a:t>
            </a:r>
            <a:r>
              <a:rPr kumimoji="1" lang="ja-JP" altLang="en-US" sz="1292"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区域</a:t>
            </a:r>
          </a:p>
          <a:p>
            <a:pPr marL="168524" marR="0" lvl="0" indent="-168524" algn="l" defTabSz="914400" rtl="0" eaLnBrk="1" fontAlgn="base" latinLnBrk="0" hangingPunct="1">
              <a:lnSpc>
                <a:spcPct val="40000"/>
              </a:lnSpc>
              <a:spcBef>
                <a:spcPct val="0"/>
              </a:spcBef>
              <a:spcAft>
                <a:spcPct val="0"/>
              </a:spcAft>
              <a:buClrTx/>
              <a:buSzTx/>
              <a:buFontTx/>
              <a:buNone/>
              <a:tabLst/>
              <a:defRPr/>
            </a:pPr>
            <a:endParaRPr kumimoji="1" lang="ja-JP" altLang="en-US" sz="1292"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68524" marR="0" lvl="0" indent="-168524" algn="l" defTabSz="914400" rtl="0" eaLnBrk="1" fontAlgn="base" latinLnBrk="0" hangingPunct="1">
              <a:lnSpc>
                <a:spcPct val="110000"/>
              </a:lnSpc>
              <a:spcBef>
                <a:spcPct val="0"/>
              </a:spcBef>
              <a:spcAft>
                <a:spcPct val="0"/>
              </a:spcAft>
              <a:buClrTx/>
              <a:buSzTx/>
              <a:buFontTx/>
              <a:buNone/>
              <a:tabLst/>
              <a:defRPr/>
            </a:pPr>
            <a:r>
              <a:rPr kumimoji="1" lang="ja-JP" altLang="en-US" sz="1292" b="1"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２．決定方法</a:t>
            </a:r>
          </a:p>
          <a:p>
            <a:pPr marL="168524" marR="0" lvl="0" indent="-168524" algn="l" defTabSz="914400" rtl="0" eaLnBrk="1" fontAlgn="base" latinLnBrk="0" hangingPunct="1">
              <a:lnSpc>
                <a:spcPct val="110000"/>
              </a:lnSpc>
              <a:spcBef>
                <a:spcPct val="0"/>
              </a:spcBef>
              <a:spcAft>
                <a:spcPct val="0"/>
              </a:spcAft>
              <a:buClrTx/>
              <a:buSzTx/>
              <a:buFontTx/>
              <a:buNone/>
              <a:tabLst/>
              <a:defRPr/>
            </a:pPr>
            <a:r>
              <a:rPr kumimoji="1" lang="ja-JP" altLang="en-US" sz="1292"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92" b="0"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都道府県及び政令指定都市が都市計画の手続を経て決定</a:t>
            </a:r>
            <a:endParaRPr kumimoji="1" lang="en-US" altLang="ja-JP" sz="1292" b="0"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68524" marR="0" lvl="0" indent="-168524" algn="l" defTabSz="914400" rtl="0" eaLnBrk="1" fontAlgn="base" latinLnBrk="0" hangingPunct="1">
              <a:lnSpc>
                <a:spcPct val="110000"/>
              </a:lnSpc>
              <a:spcBef>
                <a:spcPct val="0"/>
              </a:spcBef>
              <a:spcAft>
                <a:spcPct val="0"/>
              </a:spcAft>
              <a:buClrTx/>
              <a:buSzTx/>
              <a:buFontTx/>
              <a:buNone/>
              <a:tabLst/>
              <a:defRPr/>
            </a:pPr>
            <a:r>
              <a:rPr kumimoji="1" lang="ja-JP" altLang="en-US" sz="1292"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（提案制度により都市開発事業者による提案が可能）</a:t>
            </a:r>
          </a:p>
          <a:p>
            <a:pPr marL="168524" marR="0" lvl="0" indent="-168524" algn="l" defTabSz="914400" rtl="0" eaLnBrk="1" fontAlgn="base" latinLnBrk="0" hangingPunct="1">
              <a:lnSpc>
                <a:spcPct val="40000"/>
              </a:lnSpc>
              <a:spcBef>
                <a:spcPct val="0"/>
              </a:spcBef>
              <a:spcAft>
                <a:spcPct val="0"/>
              </a:spcAft>
              <a:buClrTx/>
              <a:buSzTx/>
              <a:buFontTx/>
              <a:buNone/>
              <a:tabLst/>
              <a:defRPr/>
            </a:pPr>
            <a:endParaRPr kumimoji="1" lang="ja-JP" altLang="en-US" sz="1292"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68524" marR="0" lvl="0" indent="-168524" algn="l" defTabSz="914400" rtl="0" eaLnBrk="1" fontAlgn="base" latinLnBrk="0" hangingPunct="1">
              <a:lnSpc>
                <a:spcPct val="110000"/>
              </a:lnSpc>
              <a:spcBef>
                <a:spcPct val="0"/>
              </a:spcBef>
              <a:spcAft>
                <a:spcPct val="0"/>
              </a:spcAft>
              <a:buClrTx/>
              <a:buSzTx/>
              <a:buFontTx/>
              <a:buNone/>
              <a:tabLst/>
              <a:defRPr/>
            </a:pPr>
            <a:r>
              <a:rPr kumimoji="1" lang="ja-JP" altLang="en-US" sz="1292" b="1"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３．計画事項</a:t>
            </a:r>
          </a:p>
          <a:p>
            <a:pPr marL="168524" marR="0" lvl="0" indent="-168524" algn="l" defTabSz="914400" rtl="0" eaLnBrk="1" fontAlgn="base" latinLnBrk="0" hangingPunct="1">
              <a:lnSpc>
                <a:spcPct val="110000"/>
              </a:lnSpc>
              <a:spcBef>
                <a:spcPct val="0"/>
              </a:spcBef>
              <a:spcAft>
                <a:spcPct val="0"/>
              </a:spcAft>
              <a:buClrTx/>
              <a:buSzTx/>
              <a:buFontTx/>
              <a:buNone/>
              <a:tabLst/>
              <a:defRPr/>
            </a:pPr>
            <a:r>
              <a:rPr kumimoji="1" lang="ja-JP" altLang="en-US" sz="1292"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以下の事項を従前の用途地域等に基づく規制にとらわれずに定めることができる。</a:t>
            </a:r>
            <a:endParaRPr kumimoji="1" lang="en-US" altLang="ja-JP" sz="1292"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10000"/>
              </a:lnSpc>
              <a:spcBef>
                <a:spcPct val="0"/>
              </a:spcBef>
              <a:spcAft>
                <a:spcPct val="0"/>
              </a:spcAft>
              <a:buClrTx/>
              <a:buSzTx/>
              <a:buFontTx/>
              <a:buNone/>
              <a:tabLst/>
              <a:defRPr/>
            </a:pPr>
            <a:r>
              <a:rPr kumimoji="1" lang="ja-JP" altLang="en-US" sz="1292"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○誘導すべき用途（用途規制の特例が必要な場合のみ）</a:t>
            </a:r>
            <a:endParaRPr kumimoji="1" lang="en-US" altLang="ja-JP" sz="1292"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10000"/>
              </a:lnSpc>
              <a:spcBef>
                <a:spcPct val="0"/>
              </a:spcBef>
              <a:spcAft>
                <a:spcPct val="0"/>
              </a:spcAft>
              <a:buClrTx/>
              <a:buSzTx/>
              <a:buFontTx/>
              <a:buNone/>
              <a:tabLst/>
              <a:defRPr/>
            </a:pPr>
            <a:r>
              <a:rPr kumimoji="1" lang="ja-JP" altLang="en-US" sz="1292"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○容積率の最高限度（</a:t>
            </a:r>
            <a:r>
              <a:rPr kumimoji="1" lang="en-US" altLang="ja-JP" sz="1292"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400</a:t>
            </a:r>
            <a:r>
              <a:rPr kumimoji="1" lang="ja-JP" altLang="en-US" sz="1292"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％以上）及び最低限度</a:t>
            </a:r>
            <a:endParaRPr kumimoji="1" lang="en-US" altLang="ja-JP" sz="1292"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68524" marR="0" lvl="0" indent="-168524" algn="l" defTabSz="914400" rtl="0" eaLnBrk="1" fontAlgn="base" latinLnBrk="0" hangingPunct="1">
              <a:lnSpc>
                <a:spcPct val="110000"/>
              </a:lnSpc>
              <a:spcBef>
                <a:spcPct val="0"/>
              </a:spcBef>
              <a:spcAft>
                <a:spcPct val="0"/>
              </a:spcAft>
              <a:buClrTx/>
              <a:buSzTx/>
              <a:buFontTx/>
              <a:buNone/>
              <a:tabLst/>
              <a:defRPr/>
            </a:pPr>
            <a:r>
              <a:rPr kumimoji="1" lang="ja-JP" altLang="en-US" sz="1292"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○建</a:t>
            </a:r>
            <a:r>
              <a:rPr kumimoji="1" lang="ja-JP" altLang="en-US" sz="1292" b="0" i="0" u="none" strike="noStrike" kern="1200" cap="none" spc="0" normalizeH="0" baseline="0" noProof="0" dirty="0" err="1">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ぺい</a:t>
            </a:r>
            <a:r>
              <a:rPr kumimoji="1" lang="ja-JP" altLang="en-US" sz="1292"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率の最高限度　　　○建築面積の最低限度　</a:t>
            </a:r>
            <a:endParaRPr kumimoji="1" lang="en-US" altLang="ja-JP" sz="1292"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68524" marR="0" lvl="0" indent="-168524" algn="l" defTabSz="914400" rtl="0" eaLnBrk="1" fontAlgn="base" latinLnBrk="0" hangingPunct="1">
              <a:lnSpc>
                <a:spcPct val="110000"/>
              </a:lnSpc>
              <a:spcBef>
                <a:spcPct val="0"/>
              </a:spcBef>
              <a:spcAft>
                <a:spcPct val="0"/>
              </a:spcAft>
              <a:buClrTx/>
              <a:buSzTx/>
              <a:buFontTx/>
              <a:buNone/>
              <a:tabLst/>
              <a:defRPr/>
            </a:pPr>
            <a:r>
              <a:rPr kumimoji="1" lang="ja-JP" altLang="en-US" sz="1292"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○高さの最高限度　　　　　　○壁面の位置の制限</a:t>
            </a:r>
            <a:endParaRPr kumimoji="1" lang="en-US" altLang="ja-JP" sz="1292"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68524" marR="0" lvl="0" indent="-168524" algn="l" defTabSz="914400" rtl="0" eaLnBrk="1" fontAlgn="base" latinLnBrk="0" hangingPunct="1">
              <a:lnSpc>
                <a:spcPct val="110000"/>
              </a:lnSpc>
              <a:spcBef>
                <a:spcPct val="0"/>
              </a:spcBef>
              <a:spcAft>
                <a:spcPct val="0"/>
              </a:spcAft>
              <a:buClrTx/>
              <a:buSzTx/>
              <a:buFontTx/>
              <a:buNone/>
              <a:tabLst/>
              <a:defRPr/>
            </a:pPr>
            <a:endParaRPr kumimoji="1" lang="ja-JP" altLang="en-US" sz="1292"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68524" marR="0" lvl="0" indent="-168524" algn="l" defTabSz="914400" rtl="0" eaLnBrk="1" fontAlgn="base" latinLnBrk="0" hangingPunct="1">
              <a:lnSpc>
                <a:spcPct val="110000"/>
              </a:lnSpc>
              <a:spcBef>
                <a:spcPct val="0"/>
              </a:spcBef>
              <a:spcAft>
                <a:spcPct val="0"/>
              </a:spcAft>
              <a:buClrTx/>
              <a:buSzTx/>
              <a:buFontTx/>
              <a:buNone/>
              <a:tabLst/>
              <a:defRPr/>
            </a:pPr>
            <a:r>
              <a:rPr kumimoji="1" lang="ja-JP" altLang="en-US" sz="1292"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これにより、用途地域等における以下の規制を適用除外。</a:t>
            </a:r>
            <a:endParaRPr kumimoji="1" lang="en-US" altLang="ja-JP" sz="1292"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68524" marR="0" lvl="0" indent="-168524" algn="l" defTabSz="914400" rtl="0" eaLnBrk="1" fontAlgn="base" latinLnBrk="0" hangingPunct="1">
              <a:lnSpc>
                <a:spcPct val="110000"/>
              </a:lnSpc>
              <a:spcBef>
                <a:spcPct val="0"/>
              </a:spcBef>
              <a:spcAft>
                <a:spcPct val="0"/>
              </a:spcAft>
              <a:buClrTx/>
              <a:buSzTx/>
              <a:buFontTx/>
              <a:buNone/>
              <a:tabLst/>
              <a:defRPr/>
            </a:pPr>
            <a:r>
              <a:rPr kumimoji="1" lang="ja-JP" altLang="en-US" sz="1292"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・用途地域及び特別用途地区による用途制限　　　</a:t>
            </a:r>
            <a:endParaRPr kumimoji="1" lang="en-US" altLang="ja-JP" sz="1292"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68524" marR="0" lvl="0" indent="-168524" algn="l" defTabSz="914400" rtl="0" eaLnBrk="1" fontAlgn="base" latinLnBrk="0" hangingPunct="1">
              <a:lnSpc>
                <a:spcPct val="110000"/>
              </a:lnSpc>
              <a:spcBef>
                <a:spcPct val="0"/>
              </a:spcBef>
              <a:spcAft>
                <a:spcPct val="0"/>
              </a:spcAft>
              <a:buClrTx/>
              <a:buSzTx/>
              <a:buFontTx/>
              <a:buNone/>
              <a:tabLst/>
              <a:defRPr/>
            </a:pPr>
            <a:r>
              <a:rPr kumimoji="1" lang="ja-JP" altLang="en-US" sz="1292"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・用途地域による容積率制限　　・斜線制限　　</a:t>
            </a:r>
            <a:endParaRPr kumimoji="1" lang="en-US" altLang="ja-JP" sz="1292"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68524" marR="0" lvl="0" indent="-168524" algn="l" defTabSz="914400" rtl="0" eaLnBrk="1" fontAlgn="base" latinLnBrk="0" hangingPunct="1">
              <a:lnSpc>
                <a:spcPct val="110000"/>
              </a:lnSpc>
              <a:spcBef>
                <a:spcPct val="0"/>
              </a:spcBef>
              <a:spcAft>
                <a:spcPct val="0"/>
              </a:spcAft>
              <a:buClrTx/>
              <a:buSzTx/>
              <a:buFontTx/>
              <a:buNone/>
              <a:tabLst/>
              <a:defRPr/>
            </a:pPr>
            <a:r>
              <a:rPr kumimoji="1" lang="ja-JP" altLang="en-US" sz="1292"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・高度地区による高さ制限　　 　・日影規制</a:t>
            </a:r>
          </a:p>
          <a:p>
            <a:pPr marL="168524" marR="0" lvl="0" indent="-168524" algn="l" defTabSz="914400" rtl="0" eaLnBrk="1" fontAlgn="base" latinLnBrk="0" hangingPunct="1">
              <a:lnSpc>
                <a:spcPct val="40000"/>
              </a:lnSpc>
              <a:spcBef>
                <a:spcPct val="0"/>
              </a:spcBef>
              <a:spcAft>
                <a:spcPct val="0"/>
              </a:spcAft>
              <a:buClrTx/>
              <a:buSzTx/>
              <a:buFontTx/>
              <a:buNone/>
              <a:tabLst/>
              <a:defRPr/>
            </a:pPr>
            <a:endParaRPr kumimoji="1" lang="ja-JP" altLang="en-US" sz="1292"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238" name="Rectangle 3"/>
          <p:cNvSpPr txBox="1">
            <a:spLocks noChangeArrowheads="1"/>
          </p:cNvSpPr>
          <p:nvPr/>
        </p:nvSpPr>
        <p:spPr>
          <a:xfrm>
            <a:off x="5816044" y="5519044"/>
            <a:ext cx="3327120" cy="827308"/>
          </a:xfrm>
          <a:prstGeom prst="rect">
            <a:avLst/>
          </a:prstGeom>
          <a:noFill/>
          <a:ln w="9525">
            <a:noFill/>
            <a:miter lim="800000"/>
            <a:headEnd/>
            <a:tailEnd/>
          </a:ln>
          <a:effectLst/>
        </p:spPr>
        <p:txBody>
          <a:bodyPr vert="horz" wrap="square" lIns="84406" tIns="42203" rIns="84406" bIns="42203" numCol="1" anchor="t" anchorCtr="0" compatLnSpc="1">
            <a:prstTxWarp prst="textNoShape">
              <a:avLst/>
            </a:prstTxWarp>
          </a:bodyPr>
          <a:lstStyle/>
          <a:p>
            <a:pPr marL="316531" marR="0" lvl="0" indent="-316531" algn="l" defTabSz="914400" rtl="0" eaLnBrk="1" fontAlgn="base" latinLnBrk="0" hangingPunct="1">
              <a:lnSpc>
                <a:spcPct val="90000"/>
              </a:lnSpc>
              <a:spcBef>
                <a:spcPct val="20000"/>
              </a:spcBef>
              <a:spcAft>
                <a:spcPct val="0"/>
              </a:spcAft>
              <a:buClrTx/>
              <a:buSzTx/>
              <a:buFontTx/>
              <a:buNone/>
              <a:tabLst/>
              <a:defRPr/>
            </a:pPr>
            <a:r>
              <a:rPr kumimoji="1" lang="ja-JP" altLang="en-US" sz="1292"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日本橋二丁目地区（東京都中央区）</a:t>
            </a:r>
          </a:p>
          <a:p>
            <a:pPr marL="316531" marR="0" lvl="0" indent="-316531" algn="l" defTabSz="914400" rtl="0" eaLnBrk="1" fontAlgn="base" latinLnBrk="0" hangingPunct="1">
              <a:lnSpc>
                <a:spcPct val="90000"/>
              </a:lnSpc>
              <a:spcBef>
                <a:spcPct val="20000"/>
              </a:spcBef>
              <a:spcAft>
                <a:spcPct val="0"/>
              </a:spcAft>
              <a:buClrTx/>
              <a:buSzTx/>
              <a:buFontTx/>
              <a:buNone/>
              <a:tabLst/>
              <a:defRPr/>
            </a:pPr>
            <a:r>
              <a:rPr kumimoji="1" lang="ja-JP" altLang="en-US" sz="1108"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区域面積：約４</a:t>
            </a:r>
            <a:r>
              <a:rPr kumimoji="1" lang="en-US" altLang="ja-JP" sz="1108"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108"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８</a:t>
            </a:r>
            <a:r>
              <a:rPr kumimoji="1" lang="en-US" altLang="ja-JP" sz="1108"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ha</a:t>
            </a:r>
          </a:p>
          <a:p>
            <a:pPr marL="316531" marR="0" lvl="0" indent="-316531" algn="l" defTabSz="914400" rtl="0" eaLnBrk="1" fontAlgn="base" latinLnBrk="0" hangingPunct="1">
              <a:lnSpc>
                <a:spcPct val="90000"/>
              </a:lnSpc>
              <a:spcBef>
                <a:spcPct val="20000"/>
              </a:spcBef>
              <a:spcAft>
                <a:spcPct val="0"/>
              </a:spcAft>
              <a:buClrTx/>
              <a:buSzTx/>
              <a:buFontTx/>
              <a:buNone/>
              <a:tabLst/>
              <a:defRPr/>
            </a:pPr>
            <a:r>
              <a:rPr kumimoji="1" lang="ja-JP" altLang="en-US" sz="1108"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用途地域：商業地域</a:t>
            </a:r>
          </a:p>
          <a:p>
            <a:pPr marL="316531" marR="0" lvl="0" indent="-316531" algn="l" defTabSz="914400" rtl="0" eaLnBrk="1" fontAlgn="base" latinLnBrk="0" hangingPunct="1">
              <a:lnSpc>
                <a:spcPct val="90000"/>
              </a:lnSpc>
              <a:spcBef>
                <a:spcPct val="20000"/>
              </a:spcBef>
              <a:spcAft>
                <a:spcPct val="0"/>
              </a:spcAft>
              <a:buClrTx/>
              <a:buSzTx/>
              <a:buFontTx/>
              <a:buNone/>
              <a:tabLst/>
              <a:defRPr/>
            </a:pPr>
            <a:r>
              <a:rPr kumimoji="1" lang="ja-JP" altLang="en-US" sz="1108"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容 積 率 ：</a:t>
            </a:r>
            <a:r>
              <a:rPr kumimoji="1" lang="en-US" altLang="ja-JP" sz="1108"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800%</a:t>
            </a:r>
            <a:r>
              <a:rPr kumimoji="1" lang="ja-JP" altLang="en-US" sz="1108" b="0" i="0" u="none" strike="noStrike" kern="0" cap="none" spc="0" normalizeH="0" baseline="0" noProof="0" dirty="0" err="1">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108"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700</a:t>
            </a:r>
            <a:r>
              <a:rPr kumimoji="1" lang="ja-JP" altLang="en-US" sz="1108"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　</a:t>
            </a:r>
            <a:r>
              <a:rPr kumimoji="1" lang="en-US" altLang="ja-JP" sz="1108"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1990</a:t>
            </a:r>
            <a:r>
              <a:rPr kumimoji="1" lang="ja-JP" altLang="ja-JP" sz="1108"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108"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等</a:t>
            </a:r>
            <a:endParaRPr kumimoji="1" lang="en-US" altLang="ja-JP" sz="1108"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239" name="Text Box 4"/>
          <p:cNvSpPr txBox="1">
            <a:spLocks noChangeArrowheads="1"/>
          </p:cNvSpPr>
          <p:nvPr/>
        </p:nvSpPr>
        <p:spPr>
          <a:xfrm>
            <a:off x="5875519" y="3601627"/>
            <a:ext cx="975157" cy="184666"/>
          </a:xfrm>
          <a:prstGeom prst="rect">
            <a:avLst/>
          </a:prstGeom>
          <a:solidFill>
            <a:schemeClr val="bg1"/>
          </a:solidFill>
          <a:ln w="19050">
            <a:noFill/>
            <a:miter lim="800000"/>
            <a:headEnd/>
            <a:tailEnd/>
          </a:ln>
        </p:spPr>
        <p:txBody>
          <a:bodyPr wrap="square" lIns="0" tIns="0" rIns="0" bIns="0">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4087C8"/>
                </a:solidFill>
                <a:effectLst/>
                <a:uLnTx/>
                <a:uFillTx/>
                <a:latin typeface="Meiryo UI" panose="020B0604030504040204" pitchFamily="50" charset="-128"/>
                <a:ea typeface="Meiryo UI" panose="020B0604030504040204" pitchFamily="50" charset="-128"/>
                <a:cs typeface="Meiryo UI" panose="020B0604030504040204" pitchFamily="50" charset="-128"/>
              </a:rPr>
              <a:t>◇ 事例</a:t>
            </a:r>
          </a:p>
        </p:txBody>
      </p:sp>
      <p:sp>
        <p:nvSpPr>
          <p:cNvPr id="3240" name="Text Box 4"/>
          <p:cNvSpPr txBox="1">
            <a:spLocks noChangeArrowheads="1"/>
          </p:cNvSpPr>
          <p:nvPr/>
        </p:nvSpPr>
        <p:spPr>
          <a:xfrm>
            <a:off x="568897" y="1976759"/>
            <a:ext cx="1304021" cy="184666"/>
          </a:xfrm>
          <a:prstGeom prst="rect">
            <a:avLst/>
          </a:prstGeom>
          <a:solidFill>
            <a:schemeClr val="bg1"/>
          </a:solidFill>
          <a:ln w="19050">
            <a:noFill/>
            <a:miter lim="800000"/>
            <a:headEnd/>
            <a:tailEnd/>
          </a:ln>
        </p:spPr>
        <p:txBody>
          <a:bodyPr wrap="square" lIns="0" tIns="0" rIns="0" bIns="0">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4087C8"/>
                </a:solidFill>
                <a:effectLst/>
                <a:uLnTx/>
                <a:uFillTx/>
                <a:latin typeface="Meiryo UI" panose="020B0604030504040204" pitchFamily="50" charset="-128"/>
                <a:ea typeface="Meiryo UI" panose="020B0604030504040204" pitchFamily="50" charset="-128"/>
                <a:cs typeface="Meiryo UI" panose="020B0604030504040204" pitchFamily="50" charset="-128"/>
              </a:rPr>
              <a:t>◇制度概要</a:t>
            </a:r>
          </a:p>
        </p:txBody>
      </p:sp>
      <p:pic>
        <p:nvPicPr>
          <p:cNvPr id="3241" name="Picture 3"/>
          <p:cNvPicPr>
            <a:picLocks noChangeAspect="1" noChangeArrowheads="1"/>
          </p:cNvPicPr>
          <p:nvPr/>
        </p:nvPicPr>
        <p:blipFill>
          <a:blip r:embed="rId3"/>
          <a:stretch>
            <a:fillRect/>
          </a:stretch>
        </p:blipFill>
        <p:spPr>
          <a:xfrm>
            <a:off x="5710773" y="2922544"/>
            <a:ext cx="3656994" cy="2502789"/>
          </a:xfrm>
          <a:prstGeom prst="rect">
            <a:avLst/>
          </a:prstGeom>
          <a:noFill/>
          <a:ln w="9525">
            <a:noFill/>
            <a:miter lim="800000"/>
            <a:headEnd/>
            <a:tailEnd/>
          </a:ln>
        </p:spPr>
      </p:pic>
      <p:sp>
        <p:nvSpPr>
          <p:cNvPr id="11" name="タイトル 1"/>
          <p:cNvSpPr>
            <a:spLocks noGrp="1"/>
          </p:cNvSpPr>
          <p:nvPr>
            <p:ph type="title"/>
          </p:nvPr>
        </p:nvSpPr>
        <p:spPr>
          <a:xfrm>
            <a:off x="0" y="422"/>
            <a:ext cx="7986913" cy="476250"/>
          </a:xfrm>
        </p:spPr>
        <p:txBody>
          <a:bodyPr/>
          <a:lstStyle/>
          <a:p>
            <a:r>
              <a:rPr lang="ja-JP" altLang="en-US" dirty="0">
                <a:solidFill>
                  <a:srgbClr val="4087C8"/>
                </a:solidFill>
                <a:latin typeface="+mj-ea"/>
              </a:rPr>
              <a:t>　都市再生特別地区</a:t>
            </a:r>
          </a:p>
        </p:txBody>
      </p:sp>
      <p:sp>
        <p:nvSpPr>
          <p:cNvPr id="9" name="スライド番号プレースホルダー 1"/>
          <p:cNvSpPr txBox="1">
            <a:spLocks/>
          </p:cNvSpPr>
          <p:nvPr/>
        </p:nvSpPr>
        <p:spPr>
          <a:xfrm>
            <a:off x="7594600" y="6599682"/>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ja-JP"/>
            </a:defPPr>
            <a:lvl1pPr algn="r" rtl="0" fontAlgn="base">
              <a:spcBef>
                <a:spcPct val="0"/>
              </a:spcBef>
              <a:spcAft>
                <a:spcPct val="0"/>
              </a:spcAft>
              <a:defRPr kumimoji="1" sz="1193"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
        <p:nvSpPr>
          <p:cNvPr id="2" name="スライド番号プレースホルダー 2">
            <a:extLst>
              <a:ext uri="{FF2B5EF4-FFF2-40B4-BE49-F238E27FC236}">
                <a16:creationId xmlns:a16="http://schemas.microsoft.com/office/drawing/2014/main" id="{B935F45F-59C4-5615-45EA-07452ED7829E}"/>
              </a:ext>
            </a:extLst>
          </p:cNvPr>
          <p:cNvSpPr>
            <a:spLocks noGrp="1"/>
          </p:cNvSpPr>
          <p:nvPr>
            <p:ph type="sldNum" sz="quarter" idx="12"/>
          </p:nvPr>
        </p:nvSpPr>
        <p:spPr>
          <a:xfrm>
            <a:off x="9264724" y="6525344"/>
            <a:ext cx="641276" cy="332656"/>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5C1E978-A3B9-4673-8199-379729392307}" type="slidenum">
              <a:rPr kumimoji="1" lang="en-US" altLang="ja-JP" sz="1400" b="0" i="0" u="none" strike="noStrike" kern="1200" cap="none" spc="0" normalizeH="0" baseline="0" noProof="0" smtClean="0">
                <a:ln>
                  <a:noFill/>
                </a:ln>
                <a:solidFill>
                  <a:srgbClr val="000000"/>
                </a:solidFill>
                <a:effectLst/>
                <a:uLnTx/>
                <a:uFillTx/>
                <a:latin typeface="Meiryo UI" panose="020B0604030504040204" pitchFamily="50" charset="-128"/>
                <a:ea typeface="Meiryo UI" panose="020B060403050404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1" lang="en-US" altLang="ja-JP"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967454884"/>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3">
            <a:extLst>
              <a:ext uri="{FF2B5EF4-FFF2-40B4-BE49-F238E27FC236}">
                <a16:creationId xmlns:a16="http://schemas.microsoft.com/office/drawing/2014/main" id="{707DB5B1-B5FB-D198-F64D-72AD885E8E03}"/>
              </a:ext>
            </a:extLst>
          </p:cNvPr>
          <p:cNvPicPr>
            <a:picLocks noChangeAspect="1"/>
          </p:cNvPicPr>
          <p:nvPr/>
        </p:nvPicPr>
        <p:blipFill rotWithShape="1">
          <a:blip r:embed="rId2"/>
          <a:srcRect t="11261"/>
          <a:stretch/>
        </p:blipFill>
        <p:spPr>
          <a:xfrm>
            <a:off x="2803161" y="432408"/>
            <a:ext cx="5199870" cy="4429565"/>
          </a:xfrm>
          <a:prstGeom prst="rect">
            <a:avLst/>
          </a:prstGeom>
          <a:ln>
            <a:noFill/>
          </a:ln>
        </p:spPr>
      </p:pic>
      <p:sp>
        <p:nvSpPr>
          <p:cNvPr id="8" name="Line 12">
            <a:extLst>
              <a:ext uri="{FF2B5EF4-FFF2-40B4-BE49-F238E27FC236}">
                <a16:creationId xmlns:a16="http://schemas.microsoft.com/office/drawing/2014/main" id="{3EF25C08-2677-5B76-0336-421DDFB00F98}"/>
              </a:ext>
            </a:extLst>
          </p:cNvPr>
          <p:cNvSpPr>
            <a:spLocks noChangeShapeType="1"/>
          </p:cNvSpPr>
          <p:nvPr/>
        </p:nvSpPr>
        <p:spPr>
          <a:xfrm flipV="1">
            <a:off x="5727271" y="2668474"/>
            <a:ext cx="1529985" cy="400486"/>
          </a:xfrm>
          <a:prstGeom prst="line">
            <a:avLst/>
          </a:prstGeom>
          <a:noFill/>
          <a:ln w="7938">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Arial" panose="020B0604020202020204" pitchFamily="34" charset="0"/>
              <a:ea typeface="Meiryo UI" panose="020B0604030504040204" pitchFamily="50" charset="-128"/>
              <a:cs typeface="+mn-cs"/>
            </a:endParaRPr>
          </a:p>
        </p:txBody>
      </p:sp>
      <p:sp>
        <p:nvSpPr>
          <p:cNvPr id="9" name="Line 12">
            <a:extLst>
              <a:ext uri="{FF2B5EF4-FFF2-40B4-BE49-F238E27FC236}">
                <a16:creationId xmlns:a16="http://schemas.microsoft.com/office/drawing/2014/main" id="{E22C95B8-2718-47FA-BA2B-68578C824B1D}"/>
              </a:ext>
            </a:extLst>
          </p:cNvPr>
          <p:cNvSpPr>
            <a:spLocks noChangeShapeType="1"/>
          </p:cNvSpPr>
          <p:nvPr/>
        </p:nvSpPr>
        <p:spPr>
          <a:xfrm>
            <a:off x="5275255" y="831510"/>
            <a:ext cx="326784" cy="1751167"/>
          </a:xfrm>
          <a:prstGeom prst="line">
            <a:avLst/>
          </a:prstGeom>
          <a:noFill/>
          <a:ln w="7938">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Arial" panose="020B0604020202020204" pitchFamily="34" charset="0"/>
              <a:ea typeface="Meiryo UI" panose="020B0604030504040204" pitchFamily="50" charset="-128"/>
              <a:cs typeface="+mn-cs"/>
            </a:endParaRPr>
          </a:p>
        </p:txBody>
      </p:sp>
      <p:sp>
        <p:nvSpPr>
          <p:cNvPr id="5790" name="テキスト ボックス 42"/>
          <p:cNvSpPr txBox="1">
            <a:spLocks noChangeArrowheads="1"/>
          </p:cNvSpPr>
          <p:nvPr/>
        </p:nvSpPr>
        <p:spPr>
          <a:xfrm>
            <a:off x="6218915" y="374697"/>
            <a:ext cx="3668334" cy="523220"/>
          </a:xfrm>
          <a:prstGeom prst="rect">
            <a:avLst/>
          </a:prstGeom>
          <a:solidFill>
            <a:schemeClr val="bg1"/>
          </a:solidFill>
          <a:ln w="15875">
            <a:solidFill>
              <a:schemeClr val="bg2">
                <a:lumMod val="50000"/>
              </a:schemeClr>
            </a:solidFill>
            <a:miter lim="800000"/>
            <a:headEnd/>
            <a:tailEnd/>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rgbClr val="808080">
                    <a:lumMod val="50000"/>
                  </a:srgbClr>
                </a:solidFill>
                <a:effectLst/>
                <a:uLnTx/>
                <a:uFillTx/>
                <a:latin typeface="Meiryo UI" panose="020B0604030504040204" pitchFamily="50" charset="-128"/>
                <a:ea typeface="Meiryo UI" panose="020B0604030504040204" pitchFamily="50" charset="-128"/>
                <a:cs typeface="+mn-cs"/>
              </a:rPr>
              <a:t>都市再生特別地区の適用を受けた民間都市開発</a:t>
            </a:r>
            <a:r>
              <a:rPr kumimoji="1" lang="ja-JP" altLang="en-US"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事業（</a:t>
            </a:r>
            <a:r>
              <a:rPr kumimoji="1" lang="en-US" altLang="ja-JP"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134</a:t>
            </a:r>
            <a:r>
              <a:rPr kumimoji="1" lang="ja-JP" altLang="en-US"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件）</a:t>
            </a:r>
            <a:endParaRPr kumimoji="1" lang="en-US" altLang="ja-JP"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令和６年</a:t>
            </a:r>
            <a:r>
              <a:rPr kumimoji="1" lang="en-US" altLang="ja-JP"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12</a:t>
            </a:r>
            <a:r>
              <a:rPr kumimoji="1" lang="ja-JP" altLang="en-US"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月</a:t>
            </a:r>
            <a:r>
              <a:rPr kumimoji="1" lang="en-US" altLang="ja-JP"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31</a:t>
            </a:r>
            <a:r>
              <a:rPr kumimoji="1" lang="ja-JP" altLang="en-US"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日現在</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●印は現在特定地域の</a:t>
            </a:r>
            <a:r>
              <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101</a:t>
            </a: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計画、○印は現在緊急地域の</a:t>
            </a:r>
            <a:r>
              <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33</a:t>
            </a: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計画（廃番２計画）</a:t>
            </a:r>
            <a:endPar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10" name="Rectangle 23">
            <a:extLst>
              <a:ext uri="{FF2B5EF4-FFF2-40B4-BE49-F238E27FC236}">
                <a16:creationId xmlns:a16="http://schemas.microsoft.com/office/drawing/2014/main" id="{E70F0E67-2D6C-3F24-9C11-00B3144DE88A}"/>
              </a:ext>
            </a:extLst>
          </p:cNvPr>
          <p:cNvSpPr>
            <a:spLocks noChangeArrowheads="1"/>
          </p:cNvSpPr>
          <p:nvPr/>
        </p:nvSpPr>
        <p:spPr>
          <a:xfrm>
            <a:off x="7113240" y="3212972"/>
            <a:ext cx="2768418" cy="3645028"/>
          </a:xfrm>
          <a:prstGeom prst="rect">
            <a:avLst/>
          </a:prstGeom>
          <a:solidFill>
            <a:schemeClr val="bg1"/>
          </a:solidFill>
          <a:ln w="7938">
            <a:solidFill>
              <a:schemeClr val="bg2">
                <a:lumMod val="50000"/>
              </a:schemeClr>
            </a:solidFill>
            <a:miter lim="800000"/>
            <a:headEnd/>
            <a:tailEnd/>
          </a:ln>
        </p:spPr>
        <p:txBody>
          <a:bodyPr wrap="square" numCol="2"/>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 </a:t>
            </a:r>
            <a:r>
              <a:rPr kumimoji="1" lang="en-US" altLang="ja-JP"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a:t>
            </a:r>
            <a:r>
              <a:rPr kumimoji="1" lang="ja-JP" altLang="en-US"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東京都心・臨海地域</a:t>
            </a:r>
            <a:r>
              <a:rPr kumimoji="1" lang="en-US" altLang="ja-JP"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（特定地域）</a:t>
            </a:r>
            <a:endParaRPr kumimoji="1" lang="en-US" altLang="ja-JP"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808080">
                    <a:lumMod val="50000"/>
                  </a:srgbClr>
                </a:solidFill>
                <a:effectLst/>
                <a:uLnTx/>
                <a:uFillTx/>
                <a:latin typeface="Meiryo UI" panose="020B0604030504040204" pitchFamily="50" charset="-128"/>
                <a:ea typeface="Meiryo UI" panose="020B0604030504040204" pitchFamily="50" charset="-128"/>
                <a:cs typeface="+mn-cs"/>
              </a:rPr>
              <a:t>●丸の内トラストシティ</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808080">
                    <a:lumMod val="50000"/>
                  </a:srgbClr>
                </a:solidFill>
                <a:effectLst/>
                <a:uLnTx/>
                <a:uFillTx/>
                <a:latin typeface="Meiryo UI" panose="020B0604030504040204" pitchFamily="50" charset="-128"/>
                <a:ea typeface="Meiryo UI" panose="020B0604030504040204" pitchFamily="50" charset="-128"/>
                <a:cs typeface="+mn-cs"/>
              </a:rPr>
              <a:t>●大手町フィナンシャルシティ他</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808080">
                    <a:lumMod val="50000"/>
                  </a:srgbClr>
                </a:solidFill>
                <a:effectLst/>
                <a:uLnTx/>
                <a:uFillTx/>
                <a:latin typeface="Meiryo UI" panose="020B0604030504040204" pitchFamily="50" charset="-128"/>
                <a:ea typeface="Meiryo UI" panose="020B0604030504040204" pitchFamily="50" charset="-128"/>
                <a:cs typeface="+mn-cs"/>
              </a:rPr>
              <a:t>●丸の内パークビルディング　　　　　●大手町タワー</a:t>
            </a:r>
            <a:endParaRPr kumimoji="1" lang="en-US" altLang="ja-JP" sz="800" b="0" i="0" u="none" strike="noStrike" kern="1200" cap="none" spc="0" normalizeH="0" baseline="0" noProof="0" dirty="0">
              <a:ln>
                <a:noFill/>
              </a:ln>
              <a:solidFill>
                <a:srgbClr val="808080">
                  <a:lumMod val="50000"/>
                </a:srgbClr>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808080">
                    <a:lumMod val="50000"/>
                  </a:srgbClr>
                </a:solidFill>
                <a:effectLst/>
                <a:uLnTx/>
                <a:uFillTx/>
                <a:latin typeface="Meiryo UI" panose="020B0604030504040204" pitchFamily="50" charset="-128"/>
                <a:ea typeface="Meiryo UI" panose="020B0604030504040204" pitchFamily="50" charset="-128"/>
                <a:cs typeface="+mn-cs"/>
              </a:rPr>
              <a:t>●コレド室町　　</a:t>
            </a:r>
            <a:endParaRPr kumimoji="1" lang="en-US" altLang="ja-JP" sz="800" b="0" i="0" u="none" strike="noStrike" kern="1200" cap="none" spc="0" normalizeH="0" baseline="0" noProof="0" dirty="0">
              <a:ln>
                <a:noFill/>
              </a:ln>
              <a:solidFill>
                <a:srgbClr val="808080">
                  <a:lumMod val="50000"/>
                </a:srgbClr>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808080">
                    <a:lumMod val="50000"/>
                  </a:srgbClr>
                </a:solidFill>
                <a:effectLst/>
                <a:uLnTx/>
                <a:uFillTx/>
                <a:latin typeface="Meiryo UI" panose="020B0604030504040204" pitchFamily="50" charset="-128"/>
                <a:ea typeface="Meiryo UI" panose="020B0604030504040204" pitchFamily="50" charset="-128"/>
                <a:cs typeface="+mn-cs"/>
              </a:rPr>
              <a:t>●</a:t>
            </a: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三越銀座店</a:t>
            </a:r>
            <a:endPar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●清水建設新本社　　　　　　　　 ●ＪＰタワー　　　　　　　　　　</a:t>
            </a:r>
            <a:endPar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●明治屋・京橋エドグラン</a:t>
            </a:r>
            <a:endPar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●歌舞伎座タワー　　　　　　　　　 ●東京スクエアガーデン</a:t>
            </a:r>
            <a:endPar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●新鉄鋼ビル</a:t>
            </a:r>
            <a:endPar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●銀座松坂屋　　　　</a:t>
            </a:r>
            <a:endPar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●東京日本橋タワー他</a:t>
            </a:r>
            <a:endPar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Arial" panose="020B0604020202020204" pitchFamily="34" charset="0"/>
                <a:ea typeface="Meiryo UI" panose="020B0604030504040204" pitchFamily="50" charset="-128"/>
                <a:cs typeface="+mn-cs"/>
              </a:rPr>
              <a:t>●大手町パークビルディング　</a:t>
            </a:r>
            <a:endParaRPr kumimoji="1" lang="en-US" altLang="ja-JP" sz="800" b="0" i="0" u="none" strike="noStrike" kern="1200" cap="none" spc="0" normalizeH="0" baseline="0" noProof="0" dirty="0">
              <a:ln>
                <a:noFill/>
              </a:ln>
              <a:solidFill>
                <a:srgbClr val="000000"/>
              </a:solidFill>
              <a:effectLst/>
              <a:uLnTx/>
              <a:uFillTx/>
              <a:latin typeface="Arial" panose="020B0604020202020204" pitchFamily="34" charset="0"/>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Arial" panose="020B0604020202020204" pitchFamily="34" charset="0"/>
                <a:ea typeface="Meiryo UI" panose="020B0604030504040204" pitchFamily="50" charset="-128"/>
                <a:cs typeface="+mn-cs"/>
              </a:rPr>
              <a:t>●</a:t>
            </a:r>
            <a:r>
              <a:rPr kumimoji="1" lang="zh-TW" altLang="en-US" sz="800" b="0" i="0" u="none" strike="noStrike" kern="1200" cap="none" spc="0" normalizeH="0" baseline="0" noProof="0" dirty="0">
                <a:ln>
                  <a:noFill/>
                </a:ln>
                <a:solidFill>
                  <a:srgbClr val="000000"/>
                </a:solidFill>
                <a:effectLst/>
                <a:uLnTx/>
                <a:uFillTx/>
                <a:latin typeface="Arial" panose="020B0604020202020204" pitchFamily="34" charset="0"/>
                <a:ea typeface="Meiryo UI" panose="020B0604030504040204" pitchFamily="50" charset="-128"/>
                <a:cs typeface="+mn-cs"/>
              </a:rPr>
              <a:t>世界貿易ｾﾝﾀ</a:t>
            </a:r>
            <a:r>
              <a:rPr kumimoji="1" lang="en-US" altLang="zh-TW" sz="800" b="0" i="0" u="none" strike="noStrike" kern="1200" cap="none" spc="0" normalizeH="0" baseline="0" noProof="0" dirty="0">
                <a:ln>
                  <a:noFill/>
                </a:ln>
                <a:solidFill>
                  <a:srgbClr val="000000"/>
                </a:solidFill>
                <a:effectLst/>
                <a:uLnTx/>
                <a:uFillTx/>
                <a:latin typeface="Arial" panose="020B0604020202020204" pitchFamily="34" charset="0"/>
                <a:ea typeface="Meiryo UI" panose="020B0604030504040204" pitchFamily="50" charset="-128"/>
                <a:cs typeface="+mn-cs"/>
              </a:rPr>
              <a:t>-</a:t>
            </a:r>
            <a:r>
              <a:rPr kumimoji="1" lang="zh-TW" altLang="en-US" sz="800" b="0" i="0" u="none" strike="noStrike" kern="1200" cap="none" spc="0" normalizeH="0" baseline="0" noProof="0" dirty="0">
                <a:ln>
                  <a:noFill/>
                </a:ln>
                <a:solidFill>
                  <a:srgbClr val="000000"/>
                </a:solidFill>
                <a:effectLst/>
                <a:uLnTx/>
                <a:uFillTx/>
                <a:latin typeface="Arial" panose="020B0604020202020204" pitchFamily="34" charset="0"/>
                <a:ea typeface="Meiryo UI" panose="020B0604030504040204" pitchFamily="50" charset="-128"/>
                <a:cs typeface="+mn-cs"/>
              </a:rPr>
              <a:t>ﾋﾞﾙ</a:t>
            </a:r>
            <a:r>
              <a:rPr kumimoji="1" lang="ja-JP" altLang="en-US" sz="800" b="0" i="0" u="none" strike="noStrike" kern="1200" cap="none" spc="0" normalizeH="0" baseline="0" noProof="0" dirty="0">
                <a:ln>
                  <a:noFill/>
                </a:ln>
                <a:solidFill>
                  <a:srgbClr val="000000"/>
                </a:solidFill>
                <a:effectLst/>
                <a:uLnTx/>
                <a:uFillTx/>
                <a:latin typeface="Arial" panose="020B0604020202020204" pitchFamily="34" charset="0"/>
                <a:ea typeface="Meiryo UI" panose="020B0604030504040204" pitchFamily="50" charset="-128"/>
                <a:cs typeface="+mn-cs"/>
              </a:rPr>
              <a:t>他</a:t>
            </a:r>
            <a:endParaRPr kumimoji="1" lang="en-US" altLang="ja-JP" sz="800" b="0" i="0" u="none" strike="noStrike" kern="1200" cap="none" spc="0" normalizeH="0" baseline="0" noProof="0" dirty="0">
              <a:ln>
                <a:noFill/>
              </a:ln>
              <a:solidFill>
                <a:srgbClr val="000000"/>
              </a:solidFill>
              <a:effectLst/>
              <a:uLnTx/>
              <a:uFillTx/>
              <a:latin typeface="Arial" panose="020B0604020202020204" pitchFamily="34" charset="0"/>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●東京ミッドタウン日比谷　　　　　</a:t>
            </a:r>
            <a:r>
              <a:rPr kumimoji="1" lang="ja-JP" altLang="en-US" sz="800" b="0" i="0" u="none" strike="noStrike" kern="1200" cap="none" spc="0" normalizeH="0" baseline="0" noProof="0" dirty="0">
                <a:ln>
                  <a:noFill/>
                </a:ln>
                <a:solidFill>
                  <a:srgbClr val="000000"/>
                </a:solidFill>
                <a:effectLst/>
                <a:uLnTx/>
                <a:uFillTx/>
                <a:latin typeface="Arial" panose="020B0604020202020204" pitchFamily="34" charset="0"/>
                <a:ea typeface="Meiryo UI" panose="020B0604030504040204" pitchFamily="50" charset="-128"/>
                <a:cs typeface="+mn-cs"/>
              </a:rPr>
              <a:t> </a:t>
            </a:r>
            <a:endPar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●虎の門病院他</a:t>
            </a:r>
            <a:endPar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zh-TW"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東京商工会議所</a:t>
            </a: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他</a:t>
            </a:r>
            <a:endParaRPr kumimoji="1" lang="en-US" altLang="zh-TW"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800" b="0" i="0" u="none" strike="noStrike" kern="1200" cap="none" spc="0" normalizeH="0" baseline="0" noProof="0" dirty="0">
                <a:ln>
                  <a:noFill/>
                </a:ln>
                <a:solidFill>
                  <a:srgbClr val="000000"/>
                </a:solidFill>
                <a:effectLst/>
                <a:uLnTx/>
                <a:uFillTx/>
                <a:latin typeface="Arial" panose="020B0604020202020204" pitchFamily="34" charset="0"/>
                <a:ea typeface="Meiryo UI" panose="020B0604030504040204" pitchFamily="50" charset="-128"/>
                <a:cs typeface="+mn-cs"/>
              </a:rPr>
              <a:t>東京ポートシティ竹芝</a:t>
            </a:r>
            <a:endParaRPr kumimoji="1" lang="en-US" altLang="ja-JP" sz="800" b="0" i="0" u="none" strike="noStrike" kern="1200" cap="none" spc="0" normalizeH="0" baseline="0" noProof="0" dirty="0">
              <a:ln>
                <a:noFill/>
              </a:ln>
              <a:solidFill>
                <a:srgbClr val="000000"/>
              </a:solidFill>
              <a:effectLst/>
              <a:uLnTx/>
              <a:uFillTx/>
              <a:latin typeface="Arial" panose="020B0604020202020204" pitchFamily="34" charset="0"/>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800" b="0" i="0" u="none" strike="noStrike" kern="1200" cap="none" spc="0" normalizeH="0" baseline="0" noProof="0" dirty="0">
                <a:ln>
                  <a:noFill/>
                </a:ln>
                <a:solidFill>
                  <a:srgbClr val="000000"/>
                </a:solidFill>
                <a:effectLst/>
                <a:uLnTx/>
                <a:uFillTx/>
                <a:latin typeface="Arial" panose="020B0604020202020204" pitchFamily="34" charset="0"/>
                <a:ea typeface="Meiryo UI" panose="020B0604030504040204" pitchFamily="50" charset="-128"/>
                <a:cs typeface="+mn-cs"/>
              </a:rPr>
              <a:t>東京ワールドゲート</a:t>
            </a:r>
            <a:endParaRPr kumimoji="1" lang="en-US" altLang="ja-JP" sz="800" b="0" i="0" u="none" strike="noStrike" kern="1200" cap="none" spc="0" normalizeH="0" baseline="0" noProof="0" dirty="0">
              <a:ln>
                <a:noFill/>
              </a:ln>
              <a:solidFill>
                <a:srgbClr val="000000"/>
              </a:solidFill>
              <a:effectLst/>
              <a:uLnTx/>
              <a:uFillTx/>
              <a:latin typeface="Arial" panose="020B0604020202020204" pitchFamily="34" charset="0"/>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●虎ノ門ビジネスタワー他</a:t>
            </a:r>
            <a:endPar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OTEMACHI ONE</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●八重洲一丁目６地区</a:t>
            </a:r>
            <a:endPar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●ミッドタウン八重洲</a:t>
            </a:r>
            <a:endPar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●アーティゾン美術館他</a:t>
            </a:r>
            <a:endPar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zh-CN"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八重洲二丁目中地区</a:t>
            </a:r>
            <a:endParaRPr kumimoji="1" lang="en-US" altLang="zh-CN"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●麻布台ヒルズ</a:t>
            </a:r>
            <a:endParaRPr lang="en-US" altLang="ja-JP" sz="800" dirty="0">
              <a:solidFill>
                <a:srgbClr val="000000"/>
              </a:solidFill>
              <a:latin typeface="Meiryo UI" panose="020B0604030504040204" pitchFamily="50" charset="-128"/>
              <a:ea typeface="Meiryo UI" panose="020B060403050404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●日本橋三井タワー</a:t>
            </a:r>
            <a:endPar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zh-CN"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芝浦一丁目地区</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●虎ノ門ステーションタワー</a:t>
            </a:r>
            <a:endPar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zh-CN"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赤坂二丁目地</a:t>
            </a: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区</a:t>
            </a:r>
            <a:endPar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zh-CN"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八重洲</a:t>
            </a: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一</a:t>
            </a:r>
            <a:r>
              <a:rPr kumimoji="1" lang="zh-CN"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丁目</a:t>
            </a: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北</a:t>
            </a:r>
            <a:r>
              <a:rPr kumimoji="1" lang="zh-CN"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地区</a:t>
            </a:r>
            <a:endParaRPr kumimoji="1" lang="en-US" altLang="zh-CN"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●日本橋室町一</a:t>
            </a:r>
            <a:r>
              <a:rPr kumimoji="1" lang="zh-CN"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丁目地区</a:t>
            </a:r>
            <a:endParaRPr kumimoji="1" lang="en-US" altLang="zh-CN"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●虎ノ門一丁目東地区</a:t>
            </a:r>
            <a:endPar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●赤坂二・六丁目地区</a:t>
            </a:r>
            <a:endPar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●日本橋一丁目東地区</a:t>
            </a:r>
            <a:endPar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●日本橋一丁目</a:t>
            </a:r>
            <a:r>
              <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1</a:t>
            </a: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2</a:t>
            </a: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番地区</a:t>
            </a:r>
            <a:endPar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zh-TW"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京橋三丁目東地区</a:t>
            </a:r>
            <a:endParaRPr kumimoji="1" lang="en-US" altLang="zh-TW"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●六本木五丁目西地区</a:t>
            </a:r>
            <a:endParaRPr kumimoji="1" lang="en-US" altLang="zh-CN"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a:t>
            </a:r>
            <a:r>
              <a:rPr kumimoji="1" lang="ja-JP" altLang="en-US"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秋葉原・神田地域</a:t>
            </a:r>
            <a:r>
              <a:rPr kumimoji="1" lang="en-US" altLang="ja-JP"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（緊急地域）</a:t>
            </a:r>
            <a:endParaRPr kumimoji="1" lang="en-US" altLang="ja-JP"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endParaRPr>
          </a:p>
          <a:p>
            <a:pPr eaLnBrk="0" hangingPunct="0">
              <a:defRPr/>
            </a:pPr>
            <a:r>
              <a:rPr kumimoji="1" lang="ja-JP" altLang="en-US" sz="800" b="0" i="0" u="none" strike="noStrike" kern="1200" cap="none" spc="0" normalizeH="0" baseline="0" noProof="0" dirty="0">
                <a:ln>
                  <a:noFill/>
                </a:ln>
                <a:solidFill>
                  <a:srgbClr val="808080">
                    <a:lumMod val="50000"/>
                  </a:srgbClr>
                </a:solidFill>
                <a:effectLst/>
                <a:uLnTx/>
                <a:uFillTx/>
                <a:latin typeface="Meiryo UI" panose="020B0604030504040204" pitchFamily="50" charset="-128"/>
                <a:ea typeface="Meiryo UI" panose="020B0604030504040204" pitchFamily="50" charset="-128"/>
                <a:cs typeface="+mn-cs"/>
              </a:rPr>
              <a:t>○</a:t>
            </a:r>
            <a:r>
              <a:rPr lang="ja-JP" altLang="en-US" sz="800" dirty="0">
                <a:solidFill>
                  <a:srgbClr val="808080">
                    <a:lumMod val="50000"/>
                  </a:srgbClr>
                </a:solidFill>
                <a:latin typeface="Meiryo UI" panose="020B0604030504040204" pitchFamily="50" charset="-128"/>
                <a:ea typeface="Meiryo UI" panose="020B0604030504040204" pitchFamily="50" charset="-128"/>
              </a:rPr>
              <a:t>ワテラス ○御茶ノ水ソラシティ</a:t>
            </a:r>
            <a:endParaRPr lang="en-US" altLang="ja-JP" sz="800" dirty="0">
              <a:solidFill>
                <a:srgbClr val="808080">
                  <a:lumMod val="50000"/>
                </a:srgbClr>
              </a:solidFill>
              <a:latin typeface="Meiryo UI" panose="020B0604030504040204" pitchFamily="50" charset="-128"/>
              <a:ea typeface="Meiryo UI" panose="020B0604030504040204" pitchFamily="50" charset="-128"/>
            </a:endParaRPr>
          </a:p>
          <a:p>
            <a:pPr eaLnBrk="0" hangingPunct="0">
              <a:defRPr/>
            </a:pPr>
            <a:r>
              <a:rPr lang="ja-JP" altLang="en-US" sz="800" dirty="0">
                <a:solidFill>
                  <a:srgbClr val="808080">
                    <a:lumMod val="50000"/>
                  </a:srgbClr>
                </a:solidFill>
                <a:latin typeface="Meiryo UI" panose="020B0604030504040204" pitchFamily="50" charset="-128"/>
                <a:ea typeface="Meiryo UI" panose="020B0604030504040204" pitchFamily="50" charset="-128"/>
              </a:rPr>
              <a:t>○三井住友海上駿河台新館</a:t>
            </a:r>
            <a:r>
              <a:rPr kumimoji="1" lang="ja-JP" altLang="en-US" sz="800" b="0" i="0" u="none" strike="noStrike" kern="1200" cap="none" spc="0" normalizeH="0" baseline="0" noProof="0" dirty="0">
                <a:ln>
                  <a:noFill/>
                </a:ln>
                <a:solidFill>
                  <a:srgbClr val="808080">
                    <a:lumMod val="50000"/>
                  </a:srgbClr>
                </a:solidFill>
                <a:effectLst/>
                <a:uLnTx/>
                <a:uFillTx/>
                <a:latin typeface="Meiryo UI" panose="020B0604030504040204" pitchFamily="50" charset="-128"/>
                <a:ea typeface="Meiryo UI" panose="020B0604030504040204" pitchFamily="50" charset="-128"/>
                <a:cs typeface="+mn-cs"/>
              </a:rPr>
              <a:t>　　　　　　</a:t>
            </a:r>
            <a:endParaRPr kumimoji="1" lang="en-US" altLang="ja-JP" sz="800" b="0" i="0" u="none" strike="noStrike" kern="1200" cap="none" spc="0" normalizeH="0" baseline="0" noProof="0" dirty="0">
              <a:ln>
                <a:noFill/>
              </a:ln>
              <a:solidFill>
                <a:srgbClr val="808080">
                  <a:lumMod val="50000"/>
                </a:srgbClr>
              </a:solidFill>
              <a:effectLst/>
              <a:uLnTx/>
              <a:uFillTx/>
              <a:latin typeface="Meiryo UI" panose="020B0604030504040204" pitchFamily="50" charset="-128"/>
              <a:ea typeface="Meiryo UI" panose="020B0604030504040204" pitchFamily="50" charset="-128"/>
              <a:cs typeface="+mn-cs"/>
            </a:endParaRPr>
          </a:p>
          <a:p>
            <a:pPr lvl="0" eaLnBrk="0" hangingPunct="0">
              <a:defRPr/>
            </a:pPr>
            <a:r>
              <a:rPr lang="ja-JP" altLang="en-US" sz="800" dirty="0">
                <a:solidFill>
                  <a:srgbClr val="808080">
                    <a:lumMod val="50000"/>
                  </a:srgbClr>
                </a:solidFill>
                <a:latin typeface="Meiryo UI" panose="020B0604030504040204" pitchFamily="50" charset="-128"/>
                <a:ea typeface="Meiryo UI" panose="020B0604030504040204" pitchFamily="50" charset="-128"/>
              </a:rPr>
              <a:t>○内神田一丁目地区</a:t>
            </a:r>
            <a:endParaRPr kumimoji="1" lang="en-US" altLang="ja-JP" sz="800" b="0" i="0" u="none" strike="noStrike" kern="1200" cap="none" spc="0" normalizeH="0" baseline="0" noProof="0" dirty="0">
              <a:ln>
                <a:noFill/>
              </a:ln>
              <a:solidFill>
                <a:srgbClr val="808080">
                  <a:lumMod val="50000"/>
                </a:srgbClr>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a:t>
            </a:r>
            <a:r>
              <a:rPr kumimoji="1" lang="ja-JP" altLang="en-US"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池袋駅周辺地域</a:t>
            </a:r>
            <a:r>
              <a:rPr kumimoji="1" lang="en-US" altLang="ja-JP"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（特定地域）</a:t>
            </a:r>
            <a:endParaRPr kumimoji="1" lang="en-US" altLang="ja-JP"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808080">
                    <a:lumMod val="50000"/>
                  </a:srgbClr>
                </a:solidFill>
                <a:effectLst/>
                <a:uLnTx/>
                <a:uFillTx/>
                <a:latin typeface="Meiryo UI" panose="020B0604030504040204" pitchFamily="50" charset="-128"/>
                <a:ea typeface="Meiryo UI" panose="020B0604030504040204" pitchFamily="50" charset="-128"/>
                <a:cs typeface="+mn-cs"/>
              </a:rPr>
              <a:t>●東池袋一丁目地区</a:t>
            </a:r>
            <a:endParaRPr kumimoji="1" lang="en-US" altLang="ja-JP" sz="800" b="0" i="0" u="none" strike="noStrike" kern="1200" cap="none" spc="0" normalizeH="0" baseline="0" noProof="0" dirty="0">
              <a:ln>
                <a:noFill/>
              </a:ln>
              <a:solidFill>
                <a:srgbClr val="808080">
                  <a:lumMod val="50000"/>
                </a:srgbClr>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●池袋駅西口地区</a:t>
            </a:r>
            <a:endParaRPr kumimoji="1" lang="en-US" altLang="zh-CN"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a:t>
            </a:r>
            <a:r>
              <a:rPr kumimoji="1" lang="ja-JP" altLang="en-US"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品川駅・田町駅周辺地域</a:t>
            </a:r>
            <a:r>
              <a:rPr kumimoji="1" lang="en-US" altLang="ja-JP"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a:t>
            </a:r>
            <a:r>
              <a:rPr kumimoji="1" lang="ja-JP" altLang="en-US"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（特定地域）</a:t>
            </a:r>
            <a:endParaRPr kumimoji="1" lang="en-US" altLang="ja-JP"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808080">
                    <a:lumMod val="50000"/>
                  </a:srgbClr>
                </a:solidFill>
                <a:effectLst/>
                <a:uLnTx/>
                <a:uFillTx/>
                <a:latin typeface="Meiryo UI" panose="020B0604030504040204" pitchFamily="50" charset="-128"/>
                <a:ea typeface="Meiryo UI" panose="020B0604030504040204" pitchFamily="50" charset="-128"/>
                <a:cs typeface="+mn-cs"/>
              </a:rPr>
              <a:t>●品川駅北周辺地区</a:t>
            </a:r>
            <a:endParaRPr kumimoji="1" lang="en-US" altLang="ja-JP" sz="800" b="0" i="0" u="none" strike="noStrike" kern="1200" cap="none" spc="0" normalizeH="0" baseline="0" noProof="0" dirty="0">
              <a:ln>
                <a:noFill/>
              </a:ln>
              <a:solidFill>
                <a:srgbClr val="808080">
                  <a:lumMod val="50000"/>
                </a:srgbClr>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808080">
                    <a:lumMod val="50000"/>
                  </a:srgbClr>
                </a:solidFill>
                <a:effectLst/>
                <a:uLnTx/>
                <a:uFillTx/>
                <a:latin typeface="Meiryo UI" panose="020B0604030504040204" pitchFamily="50" charset="-128"/>
                <a:ea typeface="Meiryo UI" panose="020B0604030504040204" pitchFamily="50" charset="-128"/>
                <a:cs typeface="+mn-cs"/>
              </a:rPr>
              <a:t>●品川駅街区地区</a:t>
            </a:r>
            <a:endParaRPr kumimoji="1" lang="en-US" altLang="ja-JP" sz="800" b="0" i="0" u="none" strike="noStrike" kern="1200" cap="none" spc="0" normalizeH="0" baseline="0" noProof="0" dirty="0">
              <a:ln>
                <a:noFill/>
              </a:ln>
              <a:solidFill>
                <a:srgbClr val="808080">
                  <a:lumMod val="50000"/>
                </a:srgbClr>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808080">
                    <a:lumMod val="50000"/>
                  </a:srgbClr>
                </a:solidFill>
                <a:effectLst/>
                <a:uLnTx/>
                <a:uFillTx/>
                <a:latin typeface="Meiryo UI" panose="020B0604030504040204" pitchFamily="50" charset="-128"/>
                <a:ea typeface="Meiryo UI" panose="020B0604030504040204" pitchFamily="50" charset="-128"/>
                <a:cs typeface="+mn-cs"/>
              </a:rPr>
              <a:t>●森永プラザビル</a:t>
            </a:r>
            <a:endParaRPr kumimoji="1" lang="en-US" altLang="ja-JP" sz="800" b="0" i="0" u="none" strike="noStrike" kern="1200" cap="none" spc="0" normalizeH="0" baseline="0" noProof="0" dirty="0">
              <a:ln>
                <a:noFill/>
              </a:ln>
              <a:solidFill>
                <a:srgbClr val="808080">
                  <a:lumMod val="50000"/>
                </a:srgbClr>
              </a:solidFill>
              <a:effectLst/>
              <a:uLnTx/>
              <a:uFillTx/>
              <a:latin typeface="Arial" panose="020B0604020202020204" pitchFamily="34" charset="0"/>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800" b="0" i="0" u="none" strike="noStrike" kern="1200" cap="none" spc="0" normalizeH="0" baseline="0" noProof="0" dirty="0">
              <a:ln>
                <a:noFill/>
              </a:ln>
              <a:solidFill>
                <a:srgbClr val="808080">
                  <a:lumMod val="50000"/>
                </a:srgbClr>
              </a:solidFill>
              <a:effectLst/>
              <a:uLnTx/>
              <a:uFillTx/>
              <a:latin typeface="Arial" panose="020B0604020202020204" pitchFamily="34" charset="0"/>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CN" altLang="en-US" sz="800" b="0" i="0" u="none" strike="noStrike" kern="1200" cap="none" spc="0" normalizeH="0" baseline="0" noProof="0" dirty="0">
              <a:ln>
                <a:noFill/>
              </a:ln>
              <a:solidFill>
                <a:srgbClr val="808080">
                  <a:lumMod val="50000"/>
                </a:srgbClr>
              </a:solidFill>
              <a:effectLst/>
              <a:uLnTx/>
              <a:uFillTx/>
              <a:latin typeface="Meiryo UI" panose="020B0604030504040204" pitchFamily="50" charset="-128"/>
              <a:ea typeface="Meiryo UI" panose="020B0604030504040204" pitchFamily="50" charset="-128"/>
              <a:cs typeface="+mn-cs"/>
            </a:endParaRPr>
          </a:p>
        </p:txBody>
      </p:sp>
      <p:sp>
        <p:nvSpPr>
          <p:cNvPr id="12" name="Rectangle 23">
            <a:extLst>
              <a:ext uri="{FF2B5EF4-FFF2-40B4-BE49-F238E27FC236}">
                <a16:creationId xmlns:a16="http://schemas.microsoft.com/office/drawing/2014/main" id="{C4F1329A-ACD0-E5D8-0209-246CB73B6491}"/>
              </a:ext>
            </a:extLst>
          </p:cNvPr>
          <p:cNvSpPr>
            <a:spLocks noChangeArrowheads="1"/>
          </p:cNvSpPr>
          <p:nvPr/>
        </p:nvSpPr>
        <p:spPr>
          <a:xfrm>
            <a:off x="7113239" y="1761324"/>
            <a:ext cx="2753179" cy="616701"/>
          </a:xfrm>
          <a:prstGeom prst="rect">
            <a:avLst/>
          </a:prstGeom>
          <a:solidFill>
            <a:schemeClr val="bg1"/>
          </a:solidFill>
          <a:ln w="7938">
            <a:solidFill>
              <a:srgbClr val="000000"/>
            </a:solidFill>
            <a:miter lim="800000"/>
            <a:headEnd/>
            <a:tailEnd/>
          </a:ln>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a:t>
            </a:r>
            <a:r>
              <a:rPr kumimoji="1" lang="ja-JP" altLang="en-US"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仙台都心地域</a:t>
            </a:r>
            <a:r>
              <a:rPr kumimoji="1" lang="en-US" altLang="ja-JP"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a:t>
            </a:r>
            <a:r>
              <a:rPr kumimoji="1" lang="ja-JP" altLang="en-US"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（特定地域</a:t>
            </a:r>
            <a:r>
              <a:rPr kumimoji="1" lang="en-US" altLang="ja-JP"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a:t>
            </a:r>
            <a:r>
              <a:rPr kumimoji="1" lang="ja-JP" altLang="en-US"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緊急地域）</a:t>
            </a:r>
            <a:endParaRPr kumimoji="1" lang="en-US" altLang="ja-JP"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endParaRPr>
          </a:p>
          <a:p>
            <a:pPr eaLnBrk="0" hangingPunct="0">
              <a:defRPr/>
            </a:pPr>
            <a:r>
              <a:rPr lang="ja-JP" altLang="en-US" sz="800" dirty="0">
                <a:solidFill>
                  <a:srgbClr val="000000"/>
                </a:solidFill>
                <a:latin typeface="Meiryo UI" panose="020B0604030504040204" pitchFamily="50" charset="-128"/>
                <a:ea typeface="Meiryo UI" panose="020B0604030504040204" pitchFamily="50" charset="-128"/>
              </a:rPr>
              <a:t>●仙台ファーストタワー ●電力ビル</a:t>
            </a:r>
            <a:endParaRPr lang="en-US" altLang="ja-JP" sz="800" dirty="0">
              <a:solidFill>
                <a:srgbClr val="000000"/>
              </a:solidFill>
              <a:latin typeface="Meiryo UI" panose="020B0604030504040204" pitchFamily="50" charset="-128"/>
              <a:ea typeface="Meiryo UI" panose="020B0604030504040204" pitchFamily="50" charset="-128"/>
            </a:endParaRPr>
          </a:p>
          <a:p>
            <a:pPr eaLnBrk="0" hangingPunct="0">
              <a:defRPr/>
            </a:pPr>
            <a:r>
              <a:rPr lang="ja-JP" altLang="en-US" sz="800" dirty="0">
                <a:solidFill>
                  <a:srgbClr val="000000"/>
                </a:solidFill>
                <a:latin typeface="Meiryo UI" panose="020B0604030504040204" pitchFamily="50" charset="-128"/>
                <a:ea typeface="Meiryo UI" panose="020B0604030504040204" pitchFamily="50" charset="-128"/>
              </a:rPr>
              <a:t>●東京建物仙台ビル　●仙台第一生命ビルディング　</a:t>
            </a:r>
            <a:endParaRPr lang="en-US" altLang="ja-JP" sz="800" dirty="0">
              <a:solidFill>
                <a:srgbClr val="000000"/>
              </a:solidFill>
              <a:latin typeface="Meiryo UI" panose="020B0604030504040204" pitchFamily="50" charset="-128"/>
              <a:ea typeface="Meiryo UI" panose="020B0604030504040204" pitchFamily="50" charset="-128"/>
            </a:endParaRPr>
          </a:p>
          <a:p>
            <a:pPr eaLnBrk="0" hangingPunct="0">
              <a:defRPr/>
            </a:pPr>
            <a:r>
              <a:rPr lang="ja-JP" altLang="en-US" sz="800" dirty="0">
                <a:solidFill>
                  <a:srgbClr val="000000"/>
                </a:solidFill>
                <a:latin typeface="Meiryo UI" panose="020B0604030504040204" pitchFamily="50" charset="-128"/>
                <a:ea typeface="Meiryo UI" panose="020B0604030504040204" pitchFamily="50" charset="-128"/>
              </a:rPr>
              <a:t>●アーバンネット仙台中央ビル</a:t>
            </a:r>
            <a:endParaRPr lang="en-US" altLang="ja-JP" sz="800" dirty="0">
              <a:solidFill>
                <a:srgbClr val="000000"/>
              </a:solidFill>
              <a:latin typeface="Meiryo UI" panose="020B0604030504040204" pitchFamily="50" charset="-128"/>
              <a:ea typeface="Meiryo UI" panose="020B060403050404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8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p:txBody>
      </p:sp>
      <p:grpSp>
        <p:nvGrpSpPr>
          <p:cNvPr id="13" name="グループ化 49">
            <a:extLst>
              <a:ext uri="{FF2B5EF4-FFF2-40B4-BE49-F238E27FC236}">
                <a16:creationId xmlns:a16="http://schemas.microsoft.com/office/drawing/2014/main" id="{3BE43B79-A287-D6B7-5898-959E5E7D85E8}"/>
              </a:ext>
            </a:extLst>
          </p:cNvPr>
          <p:cNvGrpSpPr/>
          <p:nvPr/>
        </p:nvGrpSpPr>
        <p:grpSpPr>
          <a:xfrm>
            <a:off x="9000753" y="1788281"/>
            <a:ext cx="936104" cy="616700"/>
            <a:chOff x="3714604" y="922935"/>
            <a:chExt cx="1041566" cy="785802"/>
          </a:xfrm>
        </p:grpSpPr>
        <p:pic>
          <p:nvPicPr>
            <p:cNvPr id="14" name="Picture 7" descr="ファイル:Sendai1st tower.jpg">
              <a:hlinkClick r:id="rId3"/>
              <a:extLst>
                <a:ext uri="{FF2B5EF4-FFF2-40B4-BE49-F238E27FC236}">
                  <a16:creationId xmlns:a16="http://schemas.microsoft.com/office/drawing/2014/main" id="{F7EB0CAB-3719-F519-9760-B2CB5E920171}"/>
                </a:ext>
              </a:extLst>
            </p:cNvPr>
            <p:cNvPicPr>
              <a:picLocks noChangeAspect="1" noChangeArrowheads="1"/>
            </p:cNvPicPr>
            <p:nvPr/>
          </p:nvPicPr>
          <p:blipFill>
            <a:blip r:embed="rId4"/>
            <a:stretch>
              <a:fillRect/>
            </a:stretch>
          </p:blipFill>
          <p:spPr>
            <a:xfrm>
              <a:off x="4160910" y="922935"/>
              <a:ext cx="432048" cy="576066"/>
            </a:xfrm>
            <a:prstGeom prst="rect">
              <a:avLst/>
            </a:prstGeom>
            <a:noFill/>
          </p:spPr>
        </p:pic>
        <p:sp>
          <p:nvSpPr>
            <p:cNvPr id="15" name="テキスト ボックス 30">
              <a:extLst>
                <a:ext uri="{FF2B5EF4-FFF2-40B4-BE49-F238E27FC236}">
                  <a16:creationId xmlns:a16="http://schemas.microsoft.com/office/drawing/2014/main" id="{A4ECDCBA-2AB4-A9FC-B0A3-A7527FB0518B}"/>
                </a:ext>
              </a:extLst>
            </p:cNvPr>
            <p:cNvSpPr txBox="1">
              <a:spLocks noChangeArrowheads="1"/>
            </p:cNvSpPr>
            <p:nvPr/>
          </p:nvSpPr>
          <p:spPr>
            <a:xfrm>
              <a:off x="3714604" y="1493044"/>
              <a:ext cx="1041566" cy="215693"/>
            </a:xfrm>
            <a:prstGeom prst="rect">
              <a:avLst/>
            </a:prstGeom>
            <a:noFill/>
            <a:ln w="9525">
              <a:noFill/>
              <a:miter lim="800000"/>
              <a:headEnd/>
              <a:tailEnd/>
            </a:ln>
          </p:spPr>
          <p:txBody>
            <a:bodyPr wrap="square">
              <a:spAutoFit/>
            </a:bodyPr>
            <a:lstStyle/>
            <a:p>
              <a:pPr marL="0" marR="0" lvl="0" indent="0" algn="r" defTabSz="914400" rtl="0" eaLnBrk="0" fontAlgn="base" latinLnBrk="0" hangingPunct="0">
                <a:lnSpc>
                  <a:spcPts val="600"/>
                </a:lnSpc>
                <a:spcBef>
                  <a:spcPct val="0"/>
                </a:spcBef>
                <a:spcAft>
                  <a:spcPct val="0"/>
                </a:spcAft>
                <a:buClrTx/>
                <a:buSzTx/>
                <a:buFontTx/>
                <a:buNone/>
                <a:tabLst/>
                <a:defRPr/>
              </a:pPr>
              <a:r>
                <a:rPr kumimoji="1" lang="ja-JP" altLang="en-US" sz="700" b="0" i="0" u="none" strike="noStrike" kern="1200" cap="none" spc="0" normalizeH="0" baseline="0" noProof="0" dirty="0">
                  <a:ln>
                    <a:noFill/>
                  </a:ln>
                  <a:solidFill>
                    <a:srgbClr val="808080">
                      <a:lumMod val="50000"/>
                    </a:srgbClr>
                  </a:solidFill>
                  <a:effectLst/>
                  <a:uLnTx/>
                  <a:uFillTx/>
                  <a:latin typeface="Arial" panose="020B0604020202020204" pitchFamily="34" charset="0"/>
                  <a:ea typeface="Meiryo UI" panose="020B0604030504040204" pitchFamily="50" charset="-128"/>
                  <a:cs typeface="+mn-cs"/>
                </a:rPr>
                <a:t>仙台ファーストタワー</a:t>
              </a:r>
            </a:p>
          </p:txBody>
        </p:sp>
      </p:grpSp>
      <p:sp>
        <p:nvSpPr>
          <p:cNvPr id="16" name="Rectangle 23">
            <a:extLst>
              <a:ext uri="{FF2B5EF4-FFF2-40B4-BE49-F238E27FC236}">
                <a16:creationId xmlns:a16="http://schemas.microsoft.com/office/drawing/2014/main" id="{53D93F31-5637-F463-0E48-2A25A93A69F5}"/>
              </a:ext>
            </a:extLst>
          </p:cNvPr>
          <p:cNvSpPr>
            <a:spLocks noChangeArrowheads="1"/>
          </p:cNvSpPr>
          <p:nvPr/>
        </p:nvSpPr>
        <p:spPr>
          <a:xfrm>
            <a:off x="4814824" y="5011484"/>
            <a:ext cx="2272231" cy="1786916"/>
          </a:xfrm>
          <a:prstGeom prst="rect">
            <a:avLst/>
          </a:prstGeom>
          <a:solidFill>
            <a:schemeClr val="bg1"/>
          </a:solidFill>
          <a:ln w="7938">
            <a:solidFill>
              <a:schemeClr val="bg2">
                <a:lumMod val="50000"/>
              </a:schemeClr>
            </a:solidFill>
            <a:miter lim="800000"/>
            <a:headEnd/>
            <a:tailEnd/>
          </a:ln>
        </p:spPr>
        <p:txBody>
          <a:bodyPr rIns="0"/>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05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a:t>
            </a:r>
            <a:r>
              <a:rPr kumimoji="1" lang="ja-JP" altLang="en-US" sz="105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新宿駅周辺地域</a:t>
            </a:r>
            <a:r>
              <a:rPr kumimoji="1" lang="en-US" altLang="ja-JP" sz="105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a:t>
            </a:r>
            <a:r>
              <a:rPr kumimoji="1" lang="ja-JP" altLang="en-US" sz="105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（特定地域）</a:t>
            </a:r>
            <a:endParaRPr kumimoji="1" lang="en-US" altLang="ja-JP" sz="105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808080">
                    <a:lumMod val="50000"/>
                  </a:srgbClr>
                </a:solidFill>
                <a:effectLst/>
                <a:uLnTx/>
                <a:uFillTx/>
                <a:latin typeface="Meiryo UI" panose="020B0604030504040204" pitchFamily="50" charset="-128"/>
                <a:ea typeface="Meiryo UI" panose="020B0604030504040204" pitchFamily="50" charset="-128"/>
                <a:cs typeface="+mn-cs"/>
              </a:rPr>
              <a:t>●新宿モード学園　　　　●</a:t>
            </a:r>
            <a:r>
              <a:rPr kumimoji="1" lang="zh-CN" altLang="en-US" sz="800" b="0" i="0" u="none" strike="noStrike" kern="1200" cap="none" spc="0" normalizeH="0" baseline="0" noProof="0" dirty="0">
                <a:ln>
                  <a:noFill/>
                </a:ln>
                <a:solidFill>
                  <a:srgbClr val="808080">
                    <a:lumMod val="50000"/>
                  </a:srgbClr>
                </a:solidFill>
                <a:effectLst/>
                <a:uLnTx/>
                <a:uFillTx/>
                <a:latin typeface="Meiryo UI" panose="020B0604030504040204" pitchFamily="50" charset="-128"/>
                <a:ea typeface="Meiryo UI" panose="020B0604030504040204" pitchFamily="50" charset="-128"/>
                <a:cs typeface="+mn-cs"/>
              </a:rPr>
              <a:t>歌舞伎町一丁目地区</a:t>
            </a:r>
            <a:endParaRPr kumimoji="1" lang="en-US" altLang="zh-CN" sz="800" b="0" i="0" u="none" strike="noStrike" kern="1200" cap="none" spc="0" normalizeH="0" baseline="0" noProof="0" dirty="0">
              <a:ln>
                <a:noFill/>
              </a:ln>
              <a:solidFill>
                <a:srgbClr val="808080">
                  <a:lumMod val="50000"/>
                </a:srgbClr>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808080">
                    <a:lumMod val="50000"/>
                  </a:srgbClr>
                </a:solidFill>
                <a:effectLst/>
                <a:uLnTx/>
                <a:uFillTx/>
                <a:latin typeface="Meiryo UI" panose="020B0604030504040204" pitchFamily="50" charset="-128"/>
                <a:ea typeface="Meiryo UI" panose="020B0604030504040204" pitchFamily="50" charset="-128"/>
                <a:cs typeface="+mn-cs"/>
              </a:rPr>
              <a:t>●新宿駅西口地区　　　●</a:t>
            </a:r>
            <a:r>
              <a:rPr kumimoji="1" lang="zh-CN" altLang="en-US" sz="800" b="0" i="0" u="none" strike="noStrike" kern="1200" cap="none" spc="0" normalizeH="0" baseline="0" noProof="0" dirty="0">
                <a:ln>
                  <a:noFill/>
                </a:ln>
                <a:solidFill>
                  <a:srgbClr val="808080">
                    <a:lumMod val="50000"/>
                  </a:srgbClr>
                </a:solidFill>
                <a:effectLst/>
                <a:uLnTx/>
                <a:uFillTx/>
                <a:latin typeface="Meiryo UI" panose="020B0604030504040204" pitchFamily="50" charset="-128"/>
                <a:ea typeface="Meiryo UI" panose="020B0604030504040204" pitchFamily="50" charset="-128"/>
                <a:cs typeface="+mn-cs"/>
              </a:rPr>
              <a:t>新宿駅西南口地区</a:t>
            </a:r>
            <a:endParaRPr kumimoji="1" lang="en-US" altLang="ja-JP" sz="800" b="0" i="0" u="none" strike="noStrike" kern="1200" cap="none" spc="0" normalizeH="0" baseline="0" noProof="0" dirty="0">
              <a:ln>
                <a:noFill/>
              </a:ln>
              <a:solidFill>
                <a:srgbClr val="808080">
                  <a:lumMod val="50000"/>
                </a:srgbClr>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05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a:t>
            </a:r>
            <a:r>
              <a:rPr kumimoji="1" lang="ja-JP" altLang="en-US" sz="105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渋谷駅周辺地域</a:t>
            </a:r>
            <a:r>
              <a:rPr kumimoji="1" lang="en-US" altLang="ja-JP" sz="105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a:t>
            </a:r>
            <a:r>
              <a:rPr kumimoji="1" lang="ja-JP" altLang="en-US" sz="105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（特定地域）</a:t>
            </a:r>
            <a:endParaRPr kumimoji="1" lang="en-US" altLang="ja-JP" sz="105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808080">
                    <a:lumMod val="50000"/>
                  </a:srgbClr>
                </a:solidFill>
                <a:effectLst/>
                <a:uLnTx/>
                <a:uFillTx/>
                <a:latin typeface="Meiryo UI" panose="020B0604030504040204" pitchFamily="50" charset="-128"/>
                <a:ea typeface="Meiryo UI" panose="020B0604030504040204" pitchFamily="50" charset="-128"/>
                <a:cs typeface="+mn-cs"/>
              </a:rPr>
              <a:t>●渋谷ヒカリエ　　　</a:t>
            </a: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●渋谷スクランブルスクエア等</a:t>
            </a:r>
            <a:endPar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●渋谷ストリ</a:t>
            </a:r>
            <a:r>
              <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ム　　●渋谷サクラステージ</a:t>
            </a:r>
            <a:endPar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●渋谷パルコ　　　 ●渋谷二丁目西地区</a:t>
            </a:r>
            <a:endPar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●宮益坂地区</a:t>
            </a:r>
            <a:endParaRPr kumimoji="1" lang="en-US" altLang="ja-JP" sz="10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a:t>
            </a:r>
            <a:r>
              <a:rPr kumimoji="1" lang="ja-JP" altLang="en-US"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大崎駅周辺地域</a:t>
            </a:r>
            <a:r>
              <a:rPr kumimoji="1" lang="en-US" altLang="ja-JP"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（緊急地域）</a:t>
            </a:r>
            <a:endParaRPr kumimoji="1" lang="en-US" altLang="ja-JP"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808080">
                    <a:lumMod val="50000"/>
                  </a:srgbClr>
                </a:solidFill>
                <a:effectLst/>
                <a:uLnTx/>
                <a:uFillTx/>
                <a:latin typeface="Meiryo UI" panose="020B0604030504040204" pitchFamily="50" charset="-128"/>
                <a:ea typeface="Meiryo UI" panose="020B0604030504040204" pitchFamily="50" charset="-128"/>
                <a:cs typeface="+mn-cs"/>
              </a:rPr>
              <a:t>○シンクパークタワー</a:t>
            </a:r>
            <a:endParaRPr kumimoji="1" lang="en-US" altLang="zh-CN" sz="800" b="0" i="0" u="none" strike="noStrike" kern="1200" cap="none" spc="0" normalizeH="0" baseline="0" noProof="0" dirty="0">
              <a:ln>
                <a:noFill/>
              </a:ln>
              <a:solidFill>
                <a:srgbClr val="808080">
                  <a:lumMod val="50000"/>
                </a:srgbClr>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808080">
                    <a:lumMod val="50000"/>
                  </a:srgbClr>
                </a:solidFill>
                <a:effectLst/>
                <a:uLnTx/>
                <a:uFillTx/>
                <a:latin typeface="Meiryo UI" panose="020B0604030504040204" pitchFamily="50" charset="-128"/>
                <a:ea typeface="Meiryo UI" panose="020B0604030504040204" pitchFamily="50" charset="-128"/>
                <a:cs typeface="+mn-cs"/>
              </a:rPr>
              <a:t>○大崎ウエストシティタワーズ</a:t>
            </a:r>
            <a:endParaRPr kumimoji="1" lang="en-US" altLang="ja-JP" sz="800" b="0" i="0" u="none" strike="noStrike" kern="1200" cap="none" spc="0" normalizeH="0" baseline="0" noProof="0" dirty="0">
              <a:ln>
                <a:noFill/>
              </a:ln>
              <a:solidFill>
                <a:srgbClr val="808080">
                  <a:lumMod val="50000"/>
                </a:srgbClr>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808080">
                    <a:lumMod val="50000"/>
                  </a:srgbClr>
                </a:solidFill>
                <a:effectLst/>
                <a:uLnTx/>
                <a:uFillTx/>
                <a:latin typeface="Meiryo UI" panose="020B0604030504040204" pitchFamily="50" charset="-128"/>
                <a:ea typeface="Meiryo UI" panose="020B0604030504040204" pitchFamily="50" charset="-128"/>
                <a:cs typeface="+mn-cs"/>
              </a:rPr>
              <a:t>○パークシティ大崎　ザ　タワー</a:t>
            </a:r>
            <a:endParaRPr kumimoji="1" lang="en-US" altLang="zh-CN" sz="800" b="0" i="0" u="none" strike="noStrike" kern="1200" cap="none" spc="0" normalizeH="0" baseline="0" noProof="0" dirty="0">
              <a:ln>
                <a:noFill/>
              </a:ln>
              <a:solidFill>
                <a:srgbClr val="808080">
                  <a:lumMod val="50000"/>
                </a:srgbClr>
              </a:solidFill>
              <a:effectLst/>
              <a:uLnTx/>
              <a:uFillTx/>
              <a:latin typeface="Meiryo UI" panose="020B0604030504040204" pitchFamily="50" charset="-128"/>
              <a:ea typeface="Meiryo UI" panose="020B0604030504040204" pitchFamily="50" charset="-128"/>
              <a:cs typeface="+mn-cs"/>
            </a:endParaRPr>
          </a:p>
        </p:txBody>
      </p:sp>
      <p:grpSp>
        <p:nvGrpSpPr>
          <p:cNvPr id="17" name="グループ化 1">
            <a:extLst>
              <a:ext uri="{FF2B5EF4-FFF2-40B4-BE49-F238E27FC236}">
                <a16:creationId xmlns:a16="http://schemas.microsoft.com/office/drawing/2014/main" id="{0B54D183-F3FD-4951-6346-368C5C7E2AA7}"/>
              </a:ext>
            </a:extLst>
          </p:cNvPr>
          <p:cNvGrpSpPr/>
          <p:nvPr/>
        </p:nvGrpSpPr>
        <p:grpSpPr>
          <a:xfrm>
            <a:off x="6193661" y="6022051"/>
            <a:ext cx="964057" cy="836792"/>
            <a:chOff x="2486121" y="4716395"/>
            <a:chExt cx="1283029" cy="1291210"/>
          </a:xfrm>
        </p:grpSpPr>
        <p:pic>
          <p:nvPicPr>
            <p:cNvPr id="18" name="図 45" descr="大崎西口.jpg">
              <a:extLst>
                <a:ext uri="{FF2B5EF4-FFF2-40B4-BE49-F238E27FC236}">
                  <a16:creationId xmlns:a16="http://schemas.microsoft.com/office/drawing/2014/main" id="{14F256DE-FD1C-2899-EE1E-9EA50135FB76}"/>
                </a:ext>
              </a:extLst>
            </p:cNvPr>
            <p:cNvPicPr>
              <a:picLocks noChangeAspect="1"/>
            </p:cNvPicPr>
            <p:nvPr/>
          </p:nvPicPr>
          <p:blipFill>
            <a:blip r:embed="rId5"/>
            <a:stretch>
              <a:fillRect/>
            </a:stretch>
          </p:blipFill>
          <p:spPr>
            <a:xfrm>
              <a:off x="2681323" y="4716395"/>
              <a:ext cx="782552" cy="955367"/>
            </a:xfrm>
            <a:prstGeom prst="rect">
              <a:avLst/>
            </a:prstGeom>
            <a:noFill/>
            <a:ln w="9525">
              <a:noFill/>
              <a:miter lim="800000"/>
              <a:headEnd/>
              <a:tailEnd/>
            </a:ln>
          </p:spPr>
        </p:pic>
        <p:sp>
          <p:nvSpPr>
            <p:cNvPr id="19" name="テキスト ボックス 30">
              <a:extLst>
                <a:ext uri="{FF2B5EF4-FFF2-40B4-BE49-F238E27FC236}">
                  <a16:creationId xmlns:a16="http://schemas.microsoft.com/office/drawing/2014/main" id="{E0EAE763-CCDD-C8A5-38AB-D59DD24E2DD5}"/>
                </a:ext>
              </a:extLst>
            </p:cNvPr>
            <p:cNvSpPr txBox="1">
              <a:spLocks noChangeArrowheads="1"/>
            </p:cNvSpPr>
            <p:nvPr/>
          </p:nvSpPr>
          <p:spPr>
            <a:xfrm>
              <a:off x="2486121" y="5705741"/>
              <a:ext cx="1283029" cy="301864"/>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ts val="6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808080">
                      <a:lumMod val="50000"/>
                    </a:srgbClr>
                  </a:solidFill>
                  <a:effectLst/>
                  <a:uLnTx/>
                  <a:uFillTx/>
                  <a:latin typeface="Arial" panose="020B0604020202020204" pitchFamily="34" charset="0"/>
                  <a:ea typeface="Meiryo UI" panose="020B0604030504040204" pitchFamily="50" charset="-128"/>
                  <a:cs typeface="+mn-cs"/>
                </a:rPr>
                <a:t>シンクパークタワー</a:t>
              </a:r>
              <a:endParaRPr kumimoji="1" lang="en-US" altLang="ja-JP" sz="600" b="0" i="0" u="none" strike="noStrike" kern="1200" cap="none" spc="0" normalizeH="0" baseline="0" noProof="0" dirty="0">
                <a:ln>
                  <a:noFill/>
                </a:ln>
                <a:solidFill>
                  <a:srgbClr val="808080">
                    <a:lumMod val="50000"/>
                  </a:srgbClr>
                </a:solidFill>
                <a:effectLst/>
                <a:uLnTx/>
                <a:uFillTx/>
                <a:latin typeface="Arial" panose="020B0604020202020204" pitchFamily="34" charset="0"/>
                <a:ea typeface="Meiryo UI" panose="020B0604030504040204" pitchFamily="50" charset="-128"/>
                <a:cs typeface="+mn-cs"/>
              </a:endParaRPr>
            </a:p>
          </p:txBody>
        </p:sp>
      </p:grpSp>
      <p:sp>
        <p:nvSpPr>
          <p:cNvPr id="20" name="Line 12">
            <a:extLst>
              <a:ext uri="{FF2B5EF4-FFF2-40B4-BE49-F238E27FC236}">
                <a16:creationId xmlns:a16="http://schemas.microsoft.com/office/drawing/2014/main" id="{DC08179C-AAF3-87BA-3CE5-6092EAB91AAE}"/>
              </a:ext>
            </a:extLst>
          </p:cNvPr>
          <p:cNvSpPr>
            <a:spLocks noChangeShapeType="1"/>
          </p:cNvSpPr>
          <p:nvPr/>
        </p:nvSpPr>
        <p:spPr>
          <a:xfrm>
            <a:off x="5745088" y="3140968"/>
            <a:ext cx="1368152" cy="432047"/>
          </a:xfrm>
          <a:prstGeom prst="line">
            <a:avLst/>
          </a:prstGeom>
          <a:noFill/>
          <a:ln w="7938">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Arial" panose="020B0604020202020204" pitchFamily="34" charset="0"/>
              <a:ea typeface="Meiryo UI" panose="020B0604030504040204" pitchFamily="50" charset="-128"/>
              <a:cs typeface="+mn-cs"/>
            </a:endParaRPr>
          </a:p>
        </p:txBody>
      </p:sp>
      <p:sp>
        <p:nvSpPr>
          <p:cNvPr id="21" name="Rectangle 23">
            <a:extLst>
              <a:ext uri="{FF2B5EF4-FFF2-40B4-BE49-F238E27FC236}">
                <a16:creationId xmlns:a16="http://schemas.microsoft.com/office/drawing/2014/main" id="{245FB145-5E9B-2D96-0DFC-EEE00BD0C216}"/>
              </a:ext>
            </a:extLst>
          </p:cNvPr>
          <p:cNvSpPr>
            <a:spLocks noChangeArrowheads="1"/>
          </p:cNvSpPr>
          <p:nvPr/>
        </p:nvSpPr>
        <p:spPr>
          <a:xfrm>
            <a:off x="7113240" y="980728"/>
            <a:ext cx="2757016" cy="749848"/>
          </a:xfrm>
          <a:prstGeom prst="rect">
            <a:avLst/>
          </a:prstGeom>
          <a:solidFill>
            <a:schemeClr val="bg1"/>
          </a:solidFill>
          <a:ln w="7938">
            <a:solidFill>
              <a:schemeClr val="bg2">
                <a:lumMod val="50000"/>
              </a:schemeClr>
            </a:solidFill>
            <a:miter lim="800000"/>
            <a:headEnd/>
            <a:tailEnd/>
          </a:ln>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a:t>
            </a:r>
            <a:r>
              <a:rPr kumimoji="1" lang="ja-JP" altLang="en-US"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札幌都心地域</a:t>
            </a:r>
            <a:r>
              <a:rPr kumimoji="1" lang="en-US" altLang="ja-JP"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a:t>
            </a:r>
            <a:r>
              <a:rPr kumimoji="1" lang="ja-JP" altLang="en-US"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（特定地域）</a:t>
            </a:r>
            <a:endParaRPr kumimoji="1" lang="en-US" altLang="ja-JP"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800" b="0" i="0" u="none" strike="noStrike" kern="1200" cap="none" spc="0" normalizeH="0" baseline="0" noProof="0" dirty="0">
                <a:ln>
                  <a:noFill/>
                </a:ln>
                <a:solidFill>
                  <a:srgbClr val="808080">
                    <a:lumMod val="50000"/>
                  </a:srgbClr>
                </a:solidFill>
                <a:effectLst/>
                <a:uLnTx/>
                <a:uFillTx/>
                <a:latin typeface="Meiryo UI" panose="020B0604030504040204" pitchFamily="50" charset="-128"/>
                <a:ea typeface="Meiryo UI" panose="020B0604030504040204" pitchFamily="50" charset="-128"/>
                <a:cs typeface="+mn-cs"/>
              </a:rPr>
              <a:t>●</a:t>
            </a:r>
            <a:r>
              <a:rPr kumimoji="1" lang="ja-JP" altLang="en-US" sz="800" b="0" i="0" u="none" strike="noStrike" kern="1200" cap="none" spc="0" normalizeH="0" baseline="0" noProof="0" dirty="0">
                <a:ln>
                  <a:noFill/>
                </a:ln>
                <a:solidFill>
                  <a:srgbClr val="808080">
                    <a:lumMod val="50000"/>
                  </a:srgbClr>
                </a:solidFill>
                <a:effectLst/>
                <a:uLnTx/>
                <a:uFillTx/>
                <a:latin typeface="Meiryo UI" panose="020B0604030504040204" pitchFamily="50" charset="-128"/>
                <a:ea typeface="Meiryo UI" panose="020B0604030504040204" pitchFamily="50" charset="-128"/>
                <a:cs typeface="+mn-cs"/>
              </a:rPr>
              <a:t>日本生命札幌ビル　　　●札幌三井</a:t>
            </a:r>
            <a:r>
              <a:rPr kumimoji="1" lang="en-US" altLang="ja-JP" sz="800" b="0" i="0" u="none" strike="noStrike" kern="1200" cap="none" spc="0" normalizeH="0" baseline="0" noProof="0" dirty="0">
                <a:ln>
                  <a:noFill/>
                </a:ln>
                <a:solidFill>
                  <a:srgbClr val="808080">
                    <a:lumMod val="50000"/>
                  </a:srgbClr>
                </a:solidFill>
                <a:effectLst/>
                <a:uLnTx/>
                <a:uFillTx/>
                <a:latin typeface="Meiryo UI" panose="020B0604030504040204" pitchFamily="50" charset="-128"/>
                <a:ea typeface="Meiryo UI" panose="020B0604030504040204" pitchFamily="50" charset="-128"/>
                <a:cs typeface="+mn-cs"/>
              </a:rPr>
              <a:t>JP</a:t>
            </a:r>
            <a:r>
              <a:rPr kumimoji="1" lang="ja-JP" altLang="en-US" sz="800" b="0" i="0" u="none" strike="noStrike" kern="1200" cap="none" spc="0" normalizeH="0" baseline="0" noProof="0" dirty="0">
                <a:ln>
                  <a:noFill/>
                </a:ln>
                <a:solidFill>
                  <a:srgbClr val="808080">
                    <a:lumMod val="50000"/>
                  </a:srgbClr>
                </a:solidFill>
                <a:effectLst/>
                <a:uLnTx/>
                <a:uFillTx/>
                <a:latin typeface="Meiryo UI" panose="020B0604030504040204" pitchFamily="50" charset="-128"/>
                <a:ea typeface="Meiryo UI" panose="020B0604030504040204" pitchFamily="50" charset="-128"/>
                <a:cs typeface="+mn-cs"/>
              </a:rPr>
              <a:t>ビルディング</a:t>
            </a:r>
            <a:endParaRPr kumimoji="1" lang="en-US" altLang="ja-JP" sz="800" b="0" i="0" u="none" strike="noStrike" kern="1200" cap="none" spc="0" normalizeH="0" baseline="0" noProof="0" dirty="0">
              <a:ln>
                <a:noFill/>
              </a:ln>
              <a:solidFill>
                <a:srgbClr val="808080">
                  <a:lumMod val="50000"/>
                </a:srgbClr>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808080">
                    <a:lumMod val="50000"/>
                  </a:srgbClr>
                </a:solidFill>
                <a:effectLst/>
                <a:uLnTx/>
                <a:uFillTx/>
                <a:latin typeface="Meiryo UI" panose="020B0604030504040204" pitchFamily="50" charset="-128"/>
                <a:ea typeface="Meiryo UI" panose="020B0604030504040204" pitchFamily="50" charset="-128"/>
                <a:cs typeface="+mn-cs"/>
              </a:rPr>
              <a:t>●南２西３南西地区市街地再開発事業</a:t>
            </a:r>
            <a:endParaRPr kumimoji="1" lang="en-US" altLang="ja-JP" sz="800" b="0" i="0" u="none" strike="noStrike" kern="1200" cap="none" spc="0" normalizeH="0" baseline="0" noProof="0" dirty="0">
              <a:ln>
                <a:noFill/>
              </a:ln>
              <a:solidFill>
                <a:srgbClr val="808080">
                  <a:lumMod val="50000"/>
                </a:srgbClr>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808080">
                    <a:lumMod val="50000"/>
                  </a:srgbClr>
                </a:solidFill>
                <a:effectLst/>
                <a:uLnTx/>
                <a:uFillTx/>
                <a:latin typeface="Meiryo UI" panose="020B0604030504040204" pitchFamily="50" charset="-128"/>
                <a:ea typeface="Meiryo UI" panose="020B0604030504040204" pitchFamily="50" charset="-128"/>
                <a:cs typeface="+mn-cs"/>
              </a:rPr>
              <a:t>●さっぽろ創生スクエア　　 ●北４西３地区</a:t>
            </a:r>
            <a:endParaRPr kumimoji="1" lang="en-US" altLang="ja-JP" sz="800" b="0" i="0" u="none" strike="noStrike" kern="1200" cap="none" spc="0" normalizeH="0" baseline="0" noProof="0" dirty="0">
              <a:ln>
                <a:noFill/>
              </a:ln>
              <a:solidFill>
                <a:srgbClr val="808080">
                  <a:lumMod val="50000"/>
                </a:srgbClr>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808080">
                    <a:lumMod val="50000"/>
                  </a:srgbClr>
                </a:solidFill>
                <a:effectLst/>
                <a:uLnTx/>
                <a:uFillTx/>
                <a:latin typeface="Meiryo UI" panose="020B0604030504040204" pitchFamily="50" charset="-128"/>
                <a:ea typeface="Meiryo UI" panose="020B0604030504040204" pitchFamily="50" charset="-128"/>
                <a:cs typeface="+mn-cs"/>
              </a:rPr>
              <a:t>●</a:t>
            </a:r>
            <a:r>
              <a:rPr kumimoji="1" lang="zh-CN" altLang="en-US" sz="800" b="0" i="0" u="none" strike="noStrike" kern="1200" cap="none" spc="0" normalizeH="0" baseline="0" noProof="0" dirty="0">
                <a:ln>
                  <a:noFill/>
                </a:ln>
                <a:solidFill>
                  <a:srgbClr val="808080">
                    <a:lumMod val="50000"/>
                  </a:srgbClr>
                </a:solidFill>
                <a:effectLst/>
                <a:uLnTx/>
                <a:uFillTx/>
                <a:latin typeface="Meiryo UI" panose="020B0604030504040204" pitchFamily="50" charset="-128"/>
                <a:ea typeface="Meiryo UI" panose="020B0604030504040204" pitchFamily="50" charset="-128"/>
                <a:cs typeface="+mn-cs"/>
              </a:rPr>
              <a:t>札幌駅周辺地区</a:t>
            </a:r>
            <a:r>
              <a:rPr kumimoji="1" lang="ja-JP" altLang="en-US" sz="800" b="0" i="0" u="none" strike="noStrike" kern="1200" cap="none" spc="0" normalizeH="0" baseline="0" noProof="0" dirty="0">
                <a:ln>
                  <a:noFill/>
                </a:ln>
                <a:solidFill>
                  <a:srgbClr val="808080">
                    <a:lumMod val="50000"/>
                  </a:srgbClr>
                </a:solidFill>
                <a:effectLst/>
                <a:uLnTx/>
                <a:uFillTx/>
                <a:latin typeface="Meiryo UI" panose="020B0604030504040204" pitchFamily="50" charset="-128"/>
                <a:ea typeface="Meiryo UI" panose="020B0604030504040204" pitchFamily="50" charset="-128"/>
                <a:cs typeface="+mn-cs"/>
              </a:rPr>
              <a:t>　　　  ●</a:t>
            </a:r>
            <a:r>
              <a:rPr kumimoji="1" lang="zh-CN" altLang="en-US" sz="800" b="0" i="0" u="none" strike="noStrike" kern="1200" cap="none" spc="0" normalizeH="0" baseline="0" noProof="0" dirty="0">
                <a:ln>
                  <a:noFill/>
                </a:ln>
                <a:solidFill>
                  <a:srgbClr val="808080">
                    <a:lumMod val="50000"/>
                  </a:srgbClr>
                </a:solidFill>
                <a:effectLst/>
                <a:uLnTx/>
                <a:uFillTx/>
                <a:latin typeface="Meiryo UI" panose="020B0604030504040204" pitchFamily="50" charset="-128"/>
                <a:ea typeface="Meiryo UI" panose="020B0604030504040204" pitchFamily="50" charset="-128"/>
                <a:cs typeface="+mn-cs"/>
              </a:rPr>
              <a:t>大通西４南地区</a:t>
            </a:r>
            <a:endParaRPr kumimoji="1" lang="en-US" altLang="ja-JP" sz="800" b="0" i="0" u="none" strike="noStrike" kern="1200" cap="none" spc="0" normalizeH="0" baseline="0" noProof="0" dirty="0">
              <a:ln>
                <a:noFill/>
              </a:ln>
              <a:solidFill>
                <a:srgbClr val="808080">
                  <a:lumMod val="50000"/>
                </a:srgbClr>
              </a:solidFill>
              <a:effectLst/>
              <a:uLnTx/>
              <a:uFillTx/>
              <a:latin typeface="Meiryo UI" panose="020B0604030504040204" pitchFamily="50" charset="-128"/>
              <a:ea typeface="Meiryo UI" panose="020B0604030504040204" pitchFamily="50" charset="-128"/>
              <a:cs typeface="+mn-cs"/>
            </a:endParaRPr>
          </a:p>
        </p:txBody>
      </p:sp>
      <p:sp>
        <p:nvSpPr>
          <p:cNvPr id="22" name="Line 12">
            <a:extLst>
              <a:ext uri="{FF2B5EF4-FFF2-40B4-BE49-F238E27FC236}">
                <a16:creationId xmlns:a16="http://schemas.microsoft.com/office/drawing/2014/main" id="{73D6D985-E8CD-6CB2-86BD-C359A7870176}"/>
              </a:ext>
            </a:extLst>
          </p:cNvPr>
          <p:cNvSpPr>
            <a:spLocks noChangeShapeType="1"/>
          </p:cNvSpPr>
          <p:nvPr/>
        </p:nvSpPr>
        <p:spPr>
          <a:xfrm flipV="1">
            <a:off x="6115517" y="2040916"/>
            <a:ext cx="997722" cy="400486"/>
          </a:xfrm>
          <a:prstGeom prst="line">
            <a:avLst/>
          </a:prstGeom>
          <a:noFill/>
          <a:ln w="7938">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Arial" panose="020B0604020202020204" pitchFamily="34" charset="0"/>
              <a:ea typeface="Meiryo UI" panose="020B0604030504040204" pitchFamily="50" charset="-128"/>
              <a:cs typeface="+mn-cs"/>
            </a:endParaRPr>
          </a:p>
        </p:txBody>
      </p:sp>
      <p:sp>
        <p:nvSpPr>
          <p:cNvPr id="23" name="Line 12">
            <a:extLst>
              <a:ext uri="{FF2B5EF4-FFF2-40B4-BE49-F238E27FC236}">
                <a16:creationId xmlns:a16="http://schemas.microsoft.com/office/drawing/2014/main" id="{305793D0-C22F-20BD-4661-6D652477B2E1}"/>
              </a:ext>
            </a:extLst>
          </p:cNvPr>
          <p:cNvSpPr>
            <a:spLocks noChangeShapeType="1"/>
          </p:cNvSpPr>
          <p:nvPr/>
        </p:nvSpPr>
        <p:spPr>
          <a:xfrm>
            <a:off x="6249144" y="1172592"/>
            <a:ext cx="864095" cy="213185"/>
          </a:xfrm>
          <a:prstGeom prst="line">
            <a:avLst/>
          </a:prstGeom>
          <a:noFill/>
          <a:ln w="7938">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Arial" panose="020B0604020202020204" pitchFamily="34" charset="0"/>
              <a:ea typeface="Meiryo UI" panose="020B0604030504040204" pitchFamily="50" charset="-128"/>
              <a:cs typeface="+mn-cs"/>
            </a:endParaRPr>
          </a:p>
        </p:txBody>
      </p:sp>
      <p:sp>
        <p:nvSpPr>
          <p:cNvPr id="24" name="Line 12">
            <a:extLst>
              <a:ext uri="{FF2B5EF4-FFF2-40B4-BE49-F238E27FC236}">
                <a16:creationId xmlns:a16="http://schemas.microsoft.com/office/drawing/2014/main" id="{498577AD-A20A-C699-1232-58BD175999DB}"/>
              </a:ext>
            </a:extLst>
          </p:cNvPr>
          <p:cNvSpPr>
            <a:spLocks noChangeShapeType="1"/>
          </p:cNvSpPr>
          <p:nvPr/>
        </p:nvSpPr>
        <p:spPr>
          <a:xfrm flipV="1">
            <a:off x="5889105" y="3010124"/>
            <a:ext cx="1368152" cy="154419"/>
          </a:xfrm>
          <a:prstGeom prst="line">
            <a:avLst/>
          </a:prstGeom>
          <a:noFill/>
          <a:ln w="7938">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Arial" panose="020B0604020202020204" pitchFamily="34" charset="0"/>
              <a:ea typeface="Meiryo UI" panose="020B0604030504040204" pitchFamily="50" charset="-128"/>
              <a:cs typeface="+mn-cs"/>
            </a:endParaRPr>
          </a:p>
        </p:txBody>
      </p:sp>
      <p:sp>
        <p:nvSpPr>
          <p:cNvPr id="25" name="Line 12">
            <a:extLst>
              <a:ext uri="{FF2B5EF4-FFF2-40B4-BE49-F238E27FC236}">
                <a16:creationId xmlns:a16="http://schemas.microsoft.com/office/drawing/2014/main" id="{FA5F3491-ED30-51F2-6105-099F1535433D}"/>
              </a:ext>
            </a:extLst>
          </p:cNvPr>
          <p:cNvSpPr>
            <a:spLocks noChangeShapeType="1"/>
          </p:cNvSpPr>
          <p:nvPr/>
        </p:nvSpPr>
        <p:spPr>
          <a:xfrm>
            <a:off x="5745088" y="3212974"/>
            <a:ext cx="334541" cy="1362187"/>
          </a:xfrm>
          <a:prstGeom prst="line">
            <a:avLst/>
          </a:prstGeom>
          <a:noFill/>
          <a:ln w="7938">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Arial" panose="020B0604020202020204" pitchFamily="34" charset="0"/>
              <a:ea typeface="Meiryo UI" panose="020B0604030504040204" pitchFamily="50" charset="-128"/>
              <a:cs typeface="+mn-cs"/>
            </a:endParaRPr>
          </a:p>
        </p:txBody>
      </p:sp>
      <p:sp>
        <p:nvSpPr>
          <p:cNvPr id="26" name="Line 12">
            <a:extLst>
              <a:ext uri="{FF2B5EF4-FFF2-40B4-BE49-F238E27FC236}">
                <a16:creationId xmlns:a16="http://schemas.microsoft.com/office/drawing/2014/main" id="{5711D139-DF1D-1236-5F5A-03F48695A817}"/>
              </a:ext>
            </a:extLst>
          </p:cNvPr>
          <p:cNvSpPr>
            <a:spLocks noChangeShapeType="1"/>
          </p:cNvSpPr>
          <p:nvPr/>
        </p:nvSpPr>
        <p:spPr>
          <a:xfrm flipH="1">
            <a:off x="5232079" y="3350918"/>
            <a:ext cx="49782" cy="628999"/>
          </a:xfrm>
          <a:prstGeom prst="line">
            <a:avLst/>
          </a:prstGeom>
          <a:noFill/>
          <a:ln w="7938">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Arial" panose="020B0604020202020204" pitchFamily="34" charset="0"/>
              <a:ea typeface="Meiryo UI" panose="020B0604030504040204" pitchFamily="50" charset="-128"/>
              <a:cs typeface="+mn-cs"/>
            </a:endParaRPr>
          </a:p>
        </p:txBody>
      </p:sp>
      <p:sp>
        <p:nvSpPr>
          <p:cNvPr id="27" name="Rectangle 23">
            <a:extLst>
              <a:ext uri="{FF2B5EF4-FFF2-40B4-BE49-F238E27FC236}">
                <a16:creationId xmlns:a16="http://schemas.microsoft.com/office/drawing/2014/main" id="{9D2EE485-FEA9-EFDB-0BB5-6E7AEDD9EA5B}"/>
              </a:ext>
            </a:extLst>
          </p:cNvPr>
          <p:cNvSpPr>
            <a:spLocks noChangeArrowheads="1"/>
          </p:cNvSpPr>
          <p:nvPr/>
        </p:nvSpPr>
        <p:spPr>
          <a:xfrm>
            <a:off x="2609850" y="5008752"/>
            <a:ext cx="2178789" cy="1780904"/>
          </a:xfrm>
          <a:prstGeom prst="rect">
            <a:avLst/>
          </a:prstGeom>
          <a:solidFill>
            <a:schemeClr val="bg1"/>
          </a:solidFill>
          <a:ln w="7938">
            <a:solidFill>
              <a:schemeClr val="bg2">
                <a:lumMod val="50000"/>
              </a:schemeClr>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a:t>
            </a:r>
            <a:r>
              <a:rPr kumimoji="1" lang="ja-JP" altLang="en-US"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名古屋駅周辺・伏見・栄地域</a:t>
            </a:r>
            <a:r>
              <a:rPr kumimoji="1" lang="en-US" altLang="ja-JP"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（特定地域）</a:t>
            </a:r>
            <a:endParaRPr kumimoji="1" lang="en-US" altLang="ja-JP"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800" b="0" i="0" u="none" strike="noStrike" kern="1200" cap="none" spc="0" normalizeH="0" baseline="0" noProof="0" dirty="0">
                <a:ln>
                  <a:noFill/>
                </a:ln>
                <a:solidFill>
                  <a:srgbClr val="808080">
                    <a:lumMod val="50000"/>
                  </a:srgbClr>
                </a:solidFill>
                <a:effectLst/>
                <a:uLnTx/>
                <a:uFillTx/>
                <a:latin typeface="Meiryo UI" panose="020B0604030504040204" pitchFamily="50" charset="-128"/>
                <a:ea typeface="Meiryo UI" panose="020B0604030504040204" pitchFamily="50" charset="-128"/>
                <a:cs typeface="+mn-cs"/>
              </a:rPr>
              <a:t>●</a:t>
            </a:r>
            <a:r>
              <a:rPr kumimoji="1" lang="ja-JP" altLang="en-US" sz="800" b="0" i="0" u="none" strike="noStrike" kern="1200" cap="none" spc="0" normalizeH="0" baseline="0" noProof="0" dirty="0">
                <a:ln>
                  <a:noFill/>
                </a:ln>
                <a:solidFill>
                  <a:srgbClr val="808080">
                    <a:lumMod val="50000"/>
                  </a:srgbClr>
                </a:solidFill>
                <a:effectLst/>
                <a:uLnTx/>
                <a:uFillTx/>
                <a:latin typeface="Meiryo UI" panose="020B0604030504040204" pitchFamily="50" charset="-128"/>
                <a:ea typeface="Meiryo UI" panose="020B0604030504040204" pitchFamily="50" charset="-128"/>
                <a:cs typeface="+mn-cs"/>
              </a:rPr>
              <a:t>ミッドランドスクエア</a:t>
            </a:r>
            <a:endParaRPr kumimoji="1" lang="en-US" altLang="ja-JP" sz="800" b="0" i="0" u="none" strike="noStrike" kern="1200" cap="none" spc="0" normalizeH="0" baseline="0" noProof="0" dirty="0">
              <a:ln>
                <a:noFill/>
              </a:ln>
              <a:solidFill>
                <a:srgbClr val="808080">
                  <a:lumMod val="50000"/>
                </a:srgbClr>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808080">
                    <a:lumMod val="50000"/>
                  </a:srgbClr>
                </a:solidFill>
                <a:effectLst/>
                <a:uLnTx/>
                <a:uFillTx/>
                <a:latin typeface="Meiryo UI" panose="020B0604030504040204" pitchFamily="50" charset="-128"/>
                <a:ea typeface="Meiryo UI" panose="020B0604030504040204" pitchFamily="50" charset="-128"/>
                <a:cs typeface="+mn-cs"/>
              </a:rPr>
              <a:t>●モード学園スパイラルタワーズ</a:t>
            </a:r>
            <a:endParaRPr kumimoji="1" lang="en-US" altLang="ja-JP" sz="800" b="0" i="0" u="none" strike="noStrike" kern="1200" cap="none" spc="0" normalizeH="0" baseline="0" noProof="0" dirty="0">
              <a:ln>
                <a:noFill/>
              </a:ln>
              <a:solidFill>
                <a:srgbClr val="808080">
                  <a:lumMod val="50000"/>
                </a:srgbClr>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808080">
                    <a:lumMod val="50000"/>
                  </a:srgbClr>
                </a:solidFill>
                <a:effectLst/>
                <a:uLnTx/>
                <a:uFillTx/>
                <a:latin typeface="Meiryo UI" panose="020B0604030504040204" pitchFamily="50" charset="-128"/>
                <a:ea typeface="Meiryo UI" panose="020B0604030504040204" pitchFamily="50" charset="-128"/>
                <a:cs typeface="+mn-cs"/>
              </a:rPr>
              <a:t>●名古屋市ささしまグローバルゲート</a:t>
            </a:r>
            <a:endParaRPr kumimoji="1" lang="en-US" altLang="ja-JP" sz="800" b="0" i="0" u="none" strike="noStrike" kern="1200" cap="none" spc="0" normalizeH="0" baseline="0" noProof="0" dirty="0">
              <a:ln>
                <a:noFill/>
              </a:ln>
              <a:solidFill>
                <a:srgbClr val="808080">
                  <a:lumMod val="50000"/>
                </a:srgbClr>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808080">
                    <a:lumMod val="50000"/>
                  </a:srgbClr>
                </a:solidFill>
                <a:effectLst/>
                <a:uLnTx/>
                <a:uFillTx/>
                <a:latin typeface="Meiryo UI" panose="020B0604030504040204" pitchFamily="50" charset="-128"/>
                <a:ea typeface="Meiryo UI" panose="020B0604030504040204" pitchFamily="50" charset="-128"/>
                <a:cs typeface="+mn-cs"/>
              </a:rPr>
              <a:t>●</a:t>
            </a:r>
            <a:r>
              <a:rPr kumimoji="1" lang="en-US" altLang="ja-JP" sz="800" b="0" i="0" u="none" strike="noStrike" kern="1200" cap="none" spc="0" normalizeH="0" baseline="0" noProof="0" dirty="0">
                <a:ln>
                  <a:noFill/>
                </a:ln>
                <a:solidFill>
                  <a:srgbClr val="808080">
                    <a:lumMod val="50000"/>
                  </a:srgbClr>
                </a:solidFill>
                <a:effectLst/>
                <a:uLnTx/>
                <a:uFillTx/>
                <a:latin typeface="Meiryo UI" panose="020B0604030504040204" pitchFamily="50" charset="-128"/>
                <a:ea typeface="Meiryo UI" panose="020B0604030504040204" pitchFamily="50" charset="-128"/>
                <a:cs typeface="+mn-cs"/>
              </a:rPr>
              <a:t>JR</a:t>
            </a:r>
            <a:r>
              <a:rPr kumimoji="1" lang="ja-JP" altLang="en-US" sz="800" b="0" i="0" u="none" strike="noStrike" kern="1200" cap="none" spc="0" normalizeH="0" baseline="0" noProof="0" dirty="0">
                <a:ln>
                  <a:noFill/>
                </a:ln>
                <a:solidFill>
                  <a:srgbClr val="808080">
                    <a:lumMod val="50000"/>
                  </a:srgbClr>
                </a:solidFill>
                <a:effectLst/>
                <a:uLnTx/>
                <a:uFillTx/>
                <a:latin typeface="Meiryo UI" panose="020B0604030504040204" pitchFamily="50" charset="-128"/>
                <a:ea typeface="Meiryo UI" panose="020B0604030504040204" pitchFamily="50" charset="-128"/>
                <a:cs typeface="+mn-cs"/>
              </a:rPr>
              <a:t>ゲートタワー　　　　　　　　</a:t>
            </a:r>
            <a:endParaRPr kumimoji="1" lang="en-US" altLang="ja-JP" sz="800" b="0" i="0" u="none" strike="noStrike" kern="1200" cap="none" spc="0" normalizeH="0" baseline="0" noProof="0" dirty="0">
              <a:ln>
                <a:noFill/>
              </a:ln>
              <a:solidFill>
                <a:srgbClr val="808080">
                  <a:lumMod val="50000"/>
                </a:srgbClr>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●大名古屋ビルヂング</a:t>
            </a:r>
            <a:endPar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●シンフォニ</a:t>
            </a:r>
            <a:r>
              <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豊田ビル</a:t>
            </a:r>
            <a:endPar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●アーバンネット名古屋ネクスタビル</a:t>
            </a:r>
            <a:endPar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●中日ビル</a:t>
            </a:r>
            <a:endPar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●錦三丁目</a:t>
            </a:r>
            <a:r>
              <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25</a:t>
            </a: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番地区</a:t>
            </a:r>
            <a:endPar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pic>
        <p:nvPicPr>
          <p:cNvPr id="28" name="Picture 34" descr="http://www.eonet.ne.jp/~building-pc/nagoya/na-247toyota.jpg">
            <a:extLst>
              <a:ext uri="{FF2B5EF4-FFF2-40B4-BE49-F238E27FC236}">
                <a16:creationId xmlns:a16="http://schemas.microsoft.com/office/drawing/2014/main" id="{3650F7B1-1ED2-47B5-E081-6F3FFFEDC3B6}"/>
              </a:ext>
            </a:extLst>
          </p:cNvPr>
          <p:cNvPicPr>
            <a:picLocks noChangeAspect="1" noChangeArrowheads="1"/>
          </p:cNvPicPr>
          <p:nvPr/>
        </p:nvPicPr>
        <p:blipFill>
          <a:blip r:embed="rId6"/>
          <a:stretch>
            <a:fillRect/>
          </a:stretch>
        </p:blipFill>
        <p:spPr>
          <a:xfrm>
            <a:off x="4156273" y="5803243"/>
            <a:ext cx="510741" cy="765321"/>
          </a:xfrm>
          <a:prstGeom prst="rect">
            <a:avLst/>
          </a:prstGeom>
          <a:noFill/>
          <a:ln w="9525">
            <a:noFill/>
            <a:miter lim="800000"/>
            <a:headEnd/>
            <a:tailEnd/>
          </a:ln>
        </p:spPr>
      </p:pic>
      <p:sp>
        <p:nvSpPr>
          <p:cNvPr id="29" name="テキスト ボックス 31">
            <a:extLst>
              <a:ext uri="{FF2B5EF4-FFF2-40B4-BE49-F238E27FC236}">
                <a16:creationId xmlns:a16="http://schemas.microsoft.com/office/drawing/2014/main" id="{D77C7527-B697-1B5D-00FF-1A18E55E993C}"/>
              </a:ext>
            </a:extLst>
          </p:cNvPr>
          <p:cNvSpPr txBox="1">
            <a:spLocks noChangeArrowheads="1"/>
          </p:cNvSpPr>
          <p:nvPr/>
        </p:nvSpPr>
        <p:spPr>
          <a:xfrm>
            <a:off x="3953859" y="6524450"/>
            <a:ext cx="895793" cy="215900"/>
          </a:xfrm>
          <a:prstGeom prst="rect">
            <a:avLst/>
          </a:prstGeom>
          <a:noFill/>
          <a:ln w="9525">
            <a:noFill/>
            <a:miter lim="800000"/>
            <a:headEnd/>
            <a:tailEnd/>
          </a:ln>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808080">
                    <a:lumMod val="50000"/>
                  </a:srgbClr>
                </a:solidFill>
                <a:effectLst/>
                <a:uLnTx/>
                <a:uFillTx/>
                <a:latin typeface="Arial" panose="020B0604020202020204" pitchFamily="34" charset="0"/>
                <a:ea typeface="Meiryo UI" panose="020B0604030504040204" pitchFamily="50" charset="-128"/>
                <a:cs typeface="+mn-cs"/>
              </a:rPr>
              <a:t>ミッドランドスクエア</a:t>
            </a:r>
          </a:p>
        </p:txBody>
      </p:sp>
      <p:sp>
        <p:nvSpPr>
          <p:cNvPr id="30" name="Line 99">
            <a:extLst>
              <a:ext uri="{FF2B5EF4-FFF2-40B4-BE49-F238E27FC236}">
                <a16:creationId xmlns:a16="http://schemas.microsoft.com/office/drawing/2014/main" id="{73347A9F-8EAD-5163-9849-6AA4ED956934}"/>
              </a:ext>
            </a:extLst>
          </p:cNvPr>
          <p:cNvSpPr>
            <a:spLocks noChangeShapeType="1"/>
          </p:cNvSpPr>
          <p:nvPr/>
        </p:nvSpPr>
        <p:spPr>
          <a:xfrm flipV="1">
            <a:off x="2427814" y="3350918"/>
            <a:ext cx="2307452" cy="1270619"/>
          </a:xfrm>
          <a:prstGeom prst="line">
            <a:avLst/>
          </a:prstGeom>
          <a:noFill/>
          <a:ln w="7938">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Arial" panose="020B0604020202020204" pitchFamily="34" charset="0"/>
              <a:ea typeface="Meiryo UI" panose="020B0604030504040204" pitchFamily="50" charset="-128"/>
              <a:cs typeface="+mn-cs"/>
            </a:endParaRPr>
          </a:p>
        </p:txBody>
      </p:sp>
      <p:sp>
        <p:nvSpPr>
          <p:cNvPr id="31" name="Line 12">
            <a:extLst>
              <a:ext uri="{FF2B5EF4-FFF2-40B4-BE49-F238E27FC236}">
                <a16:creationId xmlns:a16="http://schemas.microsoft.com/office/drawing/2014/main" id="{2704FC74-E8FE-BB0A-120D-F0F6AAA6DDBC}"/>
              </a:ext>
            </a:extLst>
          </p:cNvPr>
          <p:cNvSpPr>
            <a:spLocks noChangeShapeType="1"/>
          </p:cNvSpPr>
          <p:nvPr/>
        </p:nvSpPr>
        <p:spPr>
          <a:xfrm>
            <a:off x="3928098" y="831511"/>
            <a:ext cx="1113084" cy="2298594"/>
          </a:xfrm>
          <a:prstGeom prst="line">
            <a:avLst/>
          </a:prstGeom>
          <a:noFill/>
          <a:ln w="7938">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Arial" panose="020B0604020202020204" pitchFamily="34" charset="0"/>
              <a:ea typeface="Meiryo UI" panose="020B0604030504040204" pitchFamily="50" charset="-128"/>
              <a:cs typeface="+mn-cs"/>
            </a:endParaRPr>
          </a:p>
        </p:txBody>
      </p:sp>
      <p:sp>
        <p:nvSpPr>
          <p:cNvPr id="32" name="Rectangle 23">
            <a:extLst>
              <a:ext uri="{FF2B5EF4-FFF2-40B4-BE49-F238E27FC236}">
                <a16:creationId xmlns:a16="http://schemas.microsoft.com/office/drawing/2014/main" id="{F6243308-3A6E-0FF5-CE6B-97D2235D134C}"/>
              </a:ext>
            </a:extLst>
          </p:cNvPr>
          <p:cNvSpPr>
            <a:spLocks noChangeArrowheads="1"/>
          </p:cNvSpPr>
          <p:nvPr/>
        </p:nvSpPr>
        <p:spPr>
          <a:xfrm>
            <a:off x="2628015" y="401100"/>
            <a:ext cx="1892937" cy="484399"/>
          </a:xfrm>
          <a:prstGeom prst="rect">
            <a:avLst/>
          </a:prstGeom>
          <a:solidFill>
            <a:schemeClr val="bg1"/>
          </a:solidFill>
          <a:ln w="7938">
            <a:solidFill>
              <a:srgbClr val="000000"/>
            </a:solidFill>
            <a:miter lim="800000"/>
            <a:headEnd/>
            <a:tailEnd/>
          </a:ln>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a:t>
            </a:r>
            <a:r>
              <a:rPr kumimoji="1" lang="ja-JP" altLang="en-US"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岐阜駅北・柳ヶ瀬通周辺地域</a:t>
            </a:r>
            <a:r>
              <a:rPr kumimoji="1" lang="en-US" altLang="ja-JP"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（緊急地域）</a:t>
            </a:r>
            <a:endParaRPr kumimoji="1" lang="en-US" altLang="ja-JP"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○岐阜高島屋</a:t>
            </a:r>
            <a:endPar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33" name="Line 20">
            <a:extLst>
              <a:ext uri="{FF2B5EF4-FFF2-40B4-BE49-F238E27FC236}">
                <a16:creationId xmlns:a16="http://schemas.microsoft.com/office/drawing/2014/main" id="{C9854127-877E-7843-2042-6B683A8C9F8A}"/>
              </a:ext>
            </a:extLst>
          </p:cNvPr>
          <p:cNvSpPr>
            <a:spLocks noChangeShapeType="1"/>
          </p:cNvSpPr>
          <p:nvPr/>
        </p:nvSpPr>
        <p:spPr>
          <a:xfrm flipH="1" flipV="1">
            <a:off x="3843711" y="1207312"/>
            <a:ext cx="1086993" cy="1822114"/>
          </a:xfrm>
          <a:prstGeom prst="line">
            <a:avLst/>
          </a:prstGeom>
          <a:noFill/>
          <a:ln w="7938">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Arial" panose="020B0604020202020204" pitchFamily="34" charset="0"/>
              <a:ea typeface="Meiryo UI" panose="020B0604030504040204" pitchFamily="50" charset="-128"/>
              <a:cs typeface="+mn-cs"/>
            </a:endParaRPr>
          </a:p>
        </p:txBody>
      </p:sp>
      <p:sp>
        <p:nvSpPr>
          <p:cNvPr id="34" name="Line 20">
            <a:extLst>
              <a:ext uri="{FF2B5EF4-FFF2-40B4-BE49-F238E27FC236}">
                <a16:creationId xmlns:a16="http://schemas.microsoft.com/office/drawing/2014/main" id="{1615C2EE-5909-0833-4276-996A979B68C6}"/>
              </a:ext>
            </a:extLst>
          </p:cNvPr>
          <p:cNvSpPr>
            <a:spLocks noChangeShapeType="1"/>
          </p:cNvSpPr>
          <p:nvPr/>
        </p:nvSpPr>
        <p:spPr>
          <a:xfrm flipH="1" flipV="1">
            <a:off x="2439563" y="752744"/>
            <a:ext cx="2121925" cy="2532238"/>
          </a:xfrm>
          <a:prstGeom prst="line">
            <a:avLst/>
          </a:prstGeom>
          <a:noFill/>
          <a:ln w="7938">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Arial" panose="020B0604020202020204" pitchFamily="34" charset="0"/>
              <a:ea typeface="Meiryo UI" panose="020B0604030504040204" pitchFamily="50" charset="-128"/>
              <a:cs typeface="+mn-cs"/>
            </a:endParaRPr>
          </a:p>
        </p:txBody>
      </p:sp>
      <p:sp>
        <p:nvSpPr>
          <p:cNvPr id="35" name="Rectangle 23">
            <a:extLst>
              <a:ext uri="{FF2B5EF4-FFF2-40B4-BE49-F238E27FC236}">
                <a16:creationId xmlns:a16="http://schemas.microsoft.com/office/drawing/2014/main" id="{436B2F38-A676-C6C7-0170-E430F00B33C6}"/>
              </a:ext>
            </a:extLst>
          </p:cNvPr>
          <p:cNvSpPr>
            <a:spLocks noChangeArrowheads="1"/>
          </p:cNvSpPr>
          <p:nvPr/>
        </p:nvSpPr>
        <p:spPr>
          <a:xfrm>
            <a:off x="71765" y="399802"/>
            <a:ext cx="2488180" cy="732598"/>
          </a:xfrm>
          <a:prstGeom prst="rect">
            <a:avLst/>
          </a:prstGeom>
          <a:solidFill>
            <a:schemeClr val="bg1"/>
          </a:solidFill>
          <a:ln w="7938">
            <a:solidFill>
              <a:srgbClr val="000000"/>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a:t>
            </a:r>
            <a:r>
              <a:rPr kumimoji="1" lang="ja-JP" altLang="en-US"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神戸三宮駅周辺・臨海地域</a:t>
            </a:r>
            <a:r>
              <a:rPr kumimoji="1" lang="en-US" altLang="zh-TW"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（特定地域</a:t>
            </a:r>
            <a:r>
              <a:rPr kumimoji="1" lang="en-US" altLang="ja-JP"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a:t>
            </a:r>
            <a:r>
              <a:rPr kumimoji="1" lang="ja-JP" altLang="en-US"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緊急地域）</a:t>
            </a:r>
            <a:endParaRPr kumimoji="1" lang="en-US" altLang="zh-TW"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●ミント神戸　　　　　　○</a:t>
            </a:r>
            <a:r>
              <a:rPr kumimoji="1" lang="zh-CN"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新港町西地区</a:t>
            </a:r>
            <a:endParaRPr kumimoji="1" lang="en-US" altLang="zh-CN"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zh-TW"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神戸三宮雲井通</a:t>
            </a:r>
            <a:r>
              <a:rPr kumimoji="1" lang="en-US" altLang="zh-TW"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5</a:t>
            </a:r>
            <a:r>
              <a:rPr kumimoji="1" lang="zh-TW"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丁目地区</a:t>
            </a: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●三宮駅前第</a:t>
            </a:r>
            <a:r>
              <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2</a:t>
            </a: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地区</a:t>
            </a:r>
            <a:endPar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●加納町</a:t>
            </a:r>
            <a:r>
              <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6</a:t>
            </a: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丁目地区</a:t>
            </a:r>
            <a:endParaRPr kumimoji="1" lang="en-US" altLang="zh-TW"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36" name="Rectangle 23">
            <a:extLst>
              <a:ext uri="{FF2B5EF4-FFF2-40B4-BE49-F238E27FC236}">
                <a16:creationId xmlns:a16="http://schemas.microsoft.com/office/drawing/2014/main" id="{31938DA1-36C0-B13F-790E-901364100DC7}"/>
              </a:ext>
            </a:extLst>
          </p:cNvPr>
          <p:cNvSpPr>
            <a:spLocks noChangeArrowheads="1"/>
          </p:cNvSpPr>
          <p:nvPr/>
        </p:nvSpPr>
        <p:spPr>
          <a:xfrm>
            <a:off x="2628015" y="941441"/>
            <a:ext cx="1892937" cy="484399"/>
          </a:xfrm>
          <a:prstGeom prst="rect">
            <a:avLst/>
          </a:prstGeom>
          <a:solidFill>
            <a:schemeClr val="bg1"/>
          </a:solidFill>
          <a:ln w="7938">
            <a:solidFill>
              <a:srgbClr val="000000"/>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a:t>
            </a:r>
            <a:r>
              <a:rPr kumimoji="1" lang="ja-JP" altLang="en-US"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福井駅周辺地域</a:t>
            </a:r>
            <a:r>
              <a:rPr kumimoji="1" lang="en-US" altLang="zh-TW"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（緊急地域）</a:t>
            </a:r>
            <a:endParaRPr kumimoji="1" lang="en-US" altLang="zh-TW"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○福井駅前電車通り北地区</a:t>
            </a:r>
            <a:endParaRPr kumimoji="1" lang="en-US" altLang="zh-TW"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grpSp>
        <p:nvGrpSpPr>
          <p:cNvPr id="37" name="グループ化 75">
            <a:extLst>
              <a:ext uri="{FF2B5EF4-FFF2-40B4-BE49-F238E27FC236}">
                <a16:creationId xmlns:a16="http://schemas.microsoft.com/office/drawing/2014/main" id="{33ABE533-5441-36ED-74D6-BA697366461D}"/>
              </a:ext>
            </a:extLst>
          </p:cNvPr>
          <p:cNvGrpSpPr/>
          <p:nvPr/>
        </p:nvGrpSpPr>
        <p:grpSpPr>
          <a:xfrm>
            <a:off x="69828" y="2772541"/>
            <a:ext cx="2507172" cy="4025858"/>
            <a:chOff x="71765" y="467935"/>
            <a:chExt cx="2487712" cy="3825159"/>
          </a:xfrm>
        </p:grpSpPr>
        <p:sp>
          <p:nvSpPr>
            <p:cNvPr id="38" name="Rectangle 23">
              <a:extLst>
                <a:ext uri="{FF2B5EF4-FFF2-40B4-BE49-F238E27FC236}">
                  <a16:creationId xmlns:a16="http://schemas.microsoft.com/office/drawing/2014/main" id="{63F537D0-DE91-9A2E-F9F5-79EBD367778F}"/>
                </a:ext>
              </a:extLst>
            </p:cNvPr>
            <p:cNvSpPr>
              <a:spLocks noChangeArrowheads="1"/>
            </p:cNvSpPr>
            <p:nvPr/>
          </p:nvSpPr>
          <p:spPr>
            <a:xfrm>
              <a:off x="71765" y="467935"/>
              <a:ext cx="2487712" cy="3825159"/>
            </a:xfrm>
            <a:prstGeom prst="rect">
              <a:avLst/>
            </a:prstGeom>
            <a:solidFill>
              <a:schemeClr val="bg1"/>
            </a:solidFill>
            <a:ln w="7938">
              <a:solidFill>
                <a:srgbClr val="000000"/>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a:t>
              </a:r>
              <a:r>
                <a:rPr kumimoji="1" lang="ja-JP" altLang="en-US"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大阪駅周辺･中之島･御堂筋周辺地域</a:t>
              </a:r>
              <a:r>
                <a:rPr kumimoji="1" lang="en-US" altLang="ja-JP"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（特定地域／緊急地域）</a:t>
              </a:r>
              <a:endParaRPr kumimoji="1" lang="en-US" altLang="ja-JP"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●大阪神ビル、新阪急ビル（立体道路活用）</a:t>
              </a:r>
              <a:endPar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●大丸心斎橋店（立体道路活用）</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●梅田阪急ビル</a:t>
              </a:r>
              <a:endPar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●大阪ステーションシティ</a:t>
              </a:r>
              <a:endPar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●グランフロント大阪</a:t>
              </a:r>
              <a:endPar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zh-TW"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大阪中央郵便局他</a:t>
              </a:r>
              <a:endParaRPr kumimoji="1" lang="en-US" altLang="zh-TW"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●淀屋橋</a:t>
              </a:r>
              <a:r>
                <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ODONA</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●淀屋橋駅西地区</a:t>
              </a:r>
              <a:endPar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●淀屋橋駅東地区</a:t>
              </a:r>
              <a:endPar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●積水ハウス御堂筋本町ビル</a:t>
              </a:r>
              <a:endPar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●中之島フェスティバルタワー</a:t>
              </a:r>
              <a:endPar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zh-TW"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日本生命東館</a:t>
              </a:r>
              <a:endParaRPr kumimoji="1" lang="en-US" altLang="zh-TW"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●三菱東京</a:t>
              </a:r>
              <a:r>
                <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UFJ</a:t>
              </a: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銀行大阪ビル</a:t>
              </a:r>
              <a:endPar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●うめきた2期中央地区</a:t>
              </a:r>
              <a:endPar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●大阪ガスビル</a:t>
              </a:r>
              <a:endPar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●大阪マルビル</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〇ブリーゼタワー</a:t>
              </a:r>
              <a:endPar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○オリックス本町ビル</a:t>
              </a:r>
              <a:endPar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〇大阪富国生命ビル</a:t>
              </a:r>
              <a:endPar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○ヨドバシカメラ</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○堂島浜一丁目地区</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a:t>
              </a:r>
              <a:r>
                <a:rPr kumimoji="1" lang="zh-TW" altLang="en-US"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大阪城公園周辺地域</a:t>
              </a:r>
              <a:r>
                <a:rPr kumimoji="1" lang="en-US" altLang="ja-JP"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a:t>
              </a:r>
              <a:r>
                <a:rPr kumimoji="1" lang="ja-JP" altLang="en-US"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（緊急地域）</a:t>
              </a:r>
              <a:endParaRPr kumimoji="1" lang="en-US" altLang="ja-JP"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zh-CN"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大手前一丁目地区</a:t>
              </a:r>
              <a:endPar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a:t>
              </a:r>
              <a:r>
                <a:rPr kumimoji="1" lang="ja-JP" altLang="en-US"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難波・湊町地域</a:t>
              </a:r>
              <a:r>
                <a:rPr kumimoji="1" lang="en-US" altLang="ja-JP"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a:t>
              </a:r>
              <a:r>
                <a:rPr kumimoji="1" lang="ja-JP" altLang="en-US"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（緊急地域）</a:t>
              </a:r>
              <a:endParaRPr kumimoji="1" lang="en-US" altLang="ja-JP"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○新南海会館</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a:t>
              </a:r>
              <a:r>
                <a:rPr kumimoji="1" lang="ja-JP" altLang="en-US"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阿倍野地域</a:t>
              </a:r>
              <a:r>
                <a:rPr kumimoji="1" lang="en-US" altLang="ja-JP"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a:t>
              </a:r>
              <a:r>
                <a:rPr kumimoji="1" lang="ja-JP" altLang="en-US"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（緊急地域）</a:t>
              </a:r>
              <a:endParaRPr kumimoji="1" lang="en-US" altLang="ja-JP"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○近鉄阿部野橋ターミナルビル（</a:t>
              </a:r>
              <a:r>
                <a:rPr kumimoji="1" lang="ja-JP" altLang="en-US" sz="800" b="0" i="0" u="none" strike="noStrike" kern="1200" cap="none" spc="0" normalizeH="0" baseline="0" noProof="0" dirty="0">
                  <a:ln>
                    <a:noFill/>
                  </a:ln>
                  <a:solidFill>
                    <a:srgbClr val="000000"/>
                  </a:solidFill>
                  <a:effectLst/>
                  <a:uLnTx/>
                  <a:uFillTx/>
                  <a:latin typeface="Arial" panose="020B0604020202020204" pitchFamily="34" charset="0"/>
                  <a:ea typeface="Meiryo UI" panose="020B0604030504040204" pitchFamily="50" charset="-128"/>
                  <a:cs typeface="+mn-cs"/>
                </a:rPr>
                <a:t>あべのハルカス等）</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a:t>
              </a:r>
              <a:r>
                <a:rPr kumimoji="1" lang="ja-JP" altLang="en-US"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高槻駅周辺地域</a:t>
              </a:r>
              <a:r>
                <a:rPr kumimoji="1" lang="en-US" altLang="ja-JP"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a:t>
              </a:r>
              <a:r>
                <a:rPr kumimoji="1" lang="ja-JP" altLang="en-US"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（緊急地域）</a:t>
              </a:r>
              <a:endParaRPr kumimoji="1" lang="en-US" altLang="ja-JP"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○大阪医科大学本部キャンパス</a:t>
              </a:r>
              <a:endParaRPr kumimoji="1" lang="en-US" altLang="ja-JP" sz="800" b="0" i="0" u="none" strike="noStrike" kern="1200" cap="none" spc="0" normalizeH="0" baseline="0" noProof="0" dirty="0">
                <a:ln>
                  <a:noFill/>
                </a:ln>
                <a:solidFill>
                  <a:srgbClr val="FF0000"/>
                </a:solidFill>
                <a:effectLst/>
                <a:uLnTx/>
                <a:uFillTx/>
                <a:latin typeface="Arial" panose="020B0604020202020204" pitchFamily="34" charset="0"/>
                <a:ea typeface="Meiryo UI" panose="020B0604030504040204" pitchFamily="50" charset="-128"/>
                <a:cs typeface="+mn-cs"/>
              </a:endParaRPr>
            </a:p>
          </p:txBody>
        </p:sp>
        <p:grpSp>
          <p:nvGrpSpPr>
            <p:cNvPr id="39" name="グループ化 72">
              <a:extLst>
                <a:ext uri="{FF2B5EF4-FFF2-40B4-BE49-F238E27FC236}">
                  <a16:creationId xmlns:a16="http://schemas.microsoft.com/office/drawing/2014/main" id="{64348C7F-C9F1-47B9-B82B-BF0FCD60F718}"/>
                </a:ext>
              </a:extLst>
            </p:cNvPr>
            <p:cNvGrpSpPr/>
            <p:nvPr/>
          </p:nvGrpSpPr>
          <p:grpSpPr>
            <a:xfrm>
              <a:off x="1668214" y="1214302"/>
              <a:ext cx="754894" cy="1417398"/>
              <a:chOff x="2186986" y="2317511"/>
              <a:chExt cx="754894" cy="1417398"/>
            </a:xfrm>
          </p:grpSpPr>
          <p:pic>
            <p:nvPicPr>
              <p:cNvPr id="40" name="図 40" descr="梅田阪急ビル.jpg">
                <a:extLst>
                  <a:ext uri="{FF2B5EF4-FFF2-40B4-BE49-F238E27FC236}">
                    <a16:creationId xmlns:a16="http://schemas.microsoft.com/office/drawing/2014/main" id="{A4235FC1-8469-9167-873E-B0C6AE5134C9}"/>
                  </a:ext>
                </a:extLst>
              </p:cNvPr>
              <p:cNvPicPr>
                <a:picLocks noChangeAspect="1"/>
              </p:cNvPicPr>
              <p:nvPr/>
            </p:nvPicPr>
            <p:blipFill>
              <a:blip r:embed="rId7"/>
              <a:stretch>
                <a:fillRect/>
              </a:stretch>
            </p:blipFill>
            <p:spPr>
              <a:xfrm>
                <a:off x="2186986" y="2317511"/>
                <a:ext cx="754894" cy="1237321"/>
              </a:xfrm>
              <a:prstGeom prst="rect">
                <a:avLst/>
              </a:prstGeom>
              <a:noFill/>
              <a:ln w="9525">
                <a:noFill/>
                <a:miter lim="800000"/>
                <a:headEnd/>
                <a:tailEnd/>
              </a:ln>
            </p:spPr>
          </p:pic>
          <p:sp>
            <p:nvSpPr>
              <p:cNvPr id="41" name="テキスト ボックス 32">
                <a:extLst>
                  <a:ext uri="{FF2B5EF4-FFF2-40B4-BE49-F238E27FC236}">
                    <a16:creationId xmlns:a16="http://schemas.microsoft.com/office/drawing/2014/main" id="{197856B4-B139-0EC7-CA75-0794BBEDDEB3}"/>
                  </a:ext>
                </a:extLst>
              </p:cNvPr>
              <p:cNvSpPr txBox="1">
                <a:spLocks noChangeArrowheads="1"/>
              </p:cNvSpPr>
              <p:nvPr/>
            </p:nvSpPr>
            <p:spPr>
              <a:xfrm>
                <a:off x="2186986" y="3519465"/>
                <a:ext cx="754894" cy="209690"/>
              </a:xfrm>
              <a:prstGeom prst="rect">
                <a:avLst/>
              </a:prstGeom>
              <a:noFill/>
              <a:ln w="9525">
                <a:noFill/>
                <a:miter lim="800000"/>
                <a:headEnd/>
                <a:tailEnd/>
              </a:ln>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808080">
                        <a:lumMod val="50000"/>
                      </a:srgbClr>
                    </a:solidFill>
                    <a:effectLst/>
                    <a:uLnTx/>
                    <a:uFillTx/>
                    <a:latin typeface="Arial" panose="020B0604020202020204" pitchFamily="34" charset="0"/>
                    <a:ea typeface="Meiryo UI" panose="020B0604030504040204" pitchFamily="50" charset="-128"/>
                    <a:cs typeface="+mn-cs"/>
                  </a:rPr>
                  <a:t>梅田阪急ビル</a:t>
                </a:r>
              </a:p>
            </p:txBody>
          </p:sp>
        </p:grpSp>
      </p:grpSp>
      <p:sp>
        <p:nvSpPr>
          <p:cNvPr id="42" name="Rectangle 23">
            <a:extLst>
              <a:ext uri="{FF2B5EF4-FFF2-40B4-BE49-F238E27FC236}">
                <a16:creationId xmlns:a16="http://schemas.microsoft.com/office/drawing/2014/main" id="{DB38871D-C83B-844D-487F-19B42B07B48C}"/>
              </a:ext>
            </a:extLst>
          </p:cNvPr>
          <p:cNvSpPr>
            <a:spLocks noChangeArrowheads="1"/>
          </p:cNvSpPr>
          <p:nvPr/>
        </p:nvSpPr>
        <p:spPr>
          <a:xfrm>
            <a:off x="71764" y="1632857"/>
            <a:ext cx="2497324" cy="736568"/>
          </a:xfrm>
          <a:prstGeom prst="rect">
            <a:avLst/>
          </a:prstGeom>
          <a:solidFill>
            <a:schemeClr val="bg1"/>
          </a:solidFill>
          <a:ln w="7938">
            <a:solidFill>
              <a:srgbClr val="000000"/>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a:t>
            </a:r>
            <a:r>
              <a:rPr kumimoji="1" lang="ja-JP" altLang="en-US"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広島都心地域</a:t>
            </a:r>
            <a:r>
              <a:rPr kumimoji="1" lang="en-US" altLang="zh-TW"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a:t>
            </a:r>
            <a:r>
              <a:rPr kumimoji="1" lang="ja-JP" altLang="en-US"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（緊急地域）</a:t>
            </a:r>
            <a:endParaRPr kumimoji="1" lang="en-US" altLang="zh-TW"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○アクティブインターシティ広島</a:t>
            </a:r>
            <a:endPar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○グランクロスタワー広島</a:t>
            </a:r>
            <a:endParaRPr kumimoji="1" lang="en-US" altLang="zh-TW"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○シティ</a:t>
            </a:r>
            <a:r>
              <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タワ</a:t>
            </a:r>
            <a:r>
              <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広島</a:t>
            </a:r>
            <a:endPar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○基町相生通地区</a:t>
            </a:r>
            <a:endPar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43" name="Line 20">
            <a:extLst>
              <a:ext uri="{FF2B5EF4-FFF2-40B4-BE49-F238E27FC236}">
                <a16:creationId xmlns:a16="http://schemas.microsoft.com/office/drawing/2014/main" id="{C90939AB-163D-1CFA-E6D4-082F25758675}"/>
              </a:ext>
            </a:extLst>
          </p:cNvPr>
          <p:cNvSpPr>
            <a:spLocks noChangeShapeType="1"/>
          </p:cNvSpPr>
          <p:nvPr/>
        </p:nvSpPr>
        <p:spPr>
          <a:xfrm flipH="1" flipV="1">
            <a:off x="2578233" y="2040915"/>
            <a:ext cx="1421778" cy="1274432"/>
          </a:xfrm>
          <a:prstGeom prst="line">
            <a:avLst/>
          </a:prstGeom>
          <a:noFill/>
          <a:ln w="7938">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Arial" panose="020B0604020202020204" pitchFamily="34" charset="0"/>
              <a:ea typeface="Meiryo UI" panose="020B0604030504040204" pitchFamily="50" charset="-128"/>
              <a:cs typeface="+mn-cs"/>
            </a:endParaRPr>
          </a:p>
        </p:txBody>
      </p:sp>
      <p:sp>
        <p:nvSpPr>
          <p:cNvPr id="44" name="Rectangle 23">
            <a:extLst>
              <a:ext uri="{FF2B5EF4-FFF2-40B4-BE49-F238E27FC236}">
                <a16:creationId xmlns:a16="http://schemas.microsoft.com/office/drawing/2014/main" id="{DE57D4CE-EEDE-0162-4297-DDF4FBEF0074}"/>
              </a:ext>
            </a:extLst>
          </p:cNvPr>
          <p:cNvSpPr>
            <a:spLocks noChangeArrowheads="1"/>
          </p:cNvSpPr>
          <p:nvPr/>
        </p:nvSpPr>
        <p:spPr>
          <a:xfrm>
            <a:off x="73516" y="2416130"/>
            <a:ext cx="2493819" cy="311736"/>
          </a:xfrm>
          <a:prstGeom prst="rect">
            <a:avLst/>
          </a:prstGeom>
          <a:solidFill>
            <a:schemeClr val="bg1"/>
          </a:solidFill>
          <a:ln w="7938">
            <a:solidFill>
              <a:srgbClr val="000000"/>
            </a:solidFill>
            <a:miter lim="800000"/>
            <a:headEnd/>
            <a:tailEnd/>
          </a:ln>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a:t>
            </a:r>
            <a:r>
              <a:rPr kumimoji="1" lang="ja-JP" altLang="en-US"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小倉駅周辺地域</a:t>
            </a:r>
            <a:r>
              <a:rPr kumimoji="1" lang="en-US" altLang="ja-JP"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a:t>
            </a:r>
            <a:r>
              <a:rPr kumimoji="1" lang="ja-JP" altLang="en-US"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（緊急地域）</a:t>
            </a:r>
            <a:endParaRPr kumimoji="1" lang="en-US" altLang="ja-JP"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○ガ</a:t>
            </a:r>
            <a:r>
              <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デンシティ小倉</a:t>
            </a:r>
          </a:p>
        </p:txBody>
      </p:sp>
      <p:sp>
        <p:nvSpPr>
          <p:cNvPr id="45" name="Line 20">
            <a:extLst>
              <a:ext uri="{FF2B5EF4-FFF2-40B4-BE49-F238E27FC236}">
                <a16:creationId xmlns:a16="http://schemas.microsoft.com/office/drawing/2014/main" id="{580A7038-5A34-493B-AC0E-5634E2879C7E}"/>
              </a:ext>
            </a:extLst>
          </p:cNvPr>
          <p:cNvSpPr>
            <a:spLocks noChangeShapeType="1"/>
          </p:cNvSpPr>
          <p:nvPr/>
        </p:nvSpPr>
        <p:spPr>
          <a:xfrm flipH="1" flipV="1">
            <a:off x="2569088" y="2582677"/>
            <a:ext cx="965166" cy="798605"/>
          </a:xfrm>
          <a:prstGeom prst="line">
            <a:avLst/>
          </a:prstGeom>
          <a:noFill/>
          <a:ln w="7938">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Arial" panose="020B0604020202020204" pitchFamily="34" charset="0"/>
              <a:ea typeface="Meiryo UI" panose="020B0604030504040204" pitchFamily="50" charset="-128"/>
              <a:cs typeface="+mn-cs"/>
            </a:endParaRPr>
          </a:p>
        </p:txBody>
      </p:sp>
      <p:sp>
        <p:nvSpPr>
          <p:cNvPr id="46" name="Rectangle 23">
            <a:extLst>
              <a:ext uri="{FF2B5EF4-FFF2-40B4-BE49-F238E27FC236}">
                <a16:creationId xmlns:a16="http://schemas.microsoft.com/office/drawing/2014/main" id="{A72ECEAC-65EE-F110-B1D5-57499A34B2CF}"/>
              </a:ext>
            </a:extLst>
          </p:cNvPr>
          <p:cNvSpPr>
            <a:spLocks noChangeArrowheads="1"/>
          </p:cNvSpPr>
          <p:nvPr/>
        </p:nvSpPr>
        <p:spPr>
          <a:xfrm>
            <a:off x="69828" y="1165238"/>
            <a:ext cx="2490117" cy="432048"/>
          </a:xfrm>
          <a:prstGeom prst="rect">
            <a:avLst/>
          </a:prstGeom>
          <a:solidFill>
            <a:schemeClr val="bg1"/>
          </a:solidFill>
          <a:ln w="7938">
            <a:solidFill>
              <a:srgbClr val="000000"/>
            </a:solidFill>
            <a:miter lim="800000"/>
            <a:headEnd/>
            <a:tailEnd/>
          </a:ln>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a:t>
            </a:r>
            <a:r>
              <a:rPr kumimoji="1" lang="ja-JP" altLang="en-US"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高松駅周辺・丸亀町地域</a:t>
            </a:r>
            <a:r>
              <a:rPr kumimoji="1" lang="en-US" altLang="ja-JP"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a:t>
            </a:r>
            <a:r>
              <a:rPr kumimoji="1" lang="ja-JP" altLang="en-US"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（緊急地域）</a:t>
            </a:r>
            <a:endParaRPr kumimoji="1" lang="en-US" altLang="ja-JP"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○高松丸亀町商店街</a:t>
            </a:r>
            <a:endPar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○丸亀町グリーン</a:t>
            </a:r>
          </a:p>
        </p:txBody>
      </p:sp>
      <p:sp>
        <p:nvSpPr>
          <p:cNvPr id="47" name="Line 20">
            <a:extLst>
              <a:ext uri="{FF2B5EF4-FFF2-40B4-BE49-F238E27FC236}">
                <a16:creationId xmlns:a16="http://schemas.microsoft.com/office/drawing/2014/main" id="{0CEFC29A-F0BB-9671-9461-D6AACB2901BF}"/>
              </a:ext>
            </a:extLst>
          </p:cNvPr>
          <p:cNvSpPr>
            <a:spLocks noChangeShapeType="1"/>
          </p:cNvSpPr>
          <p:nvPr/>
        </p:nvSpPr>
        <p:spPr>
          <a:xfrm flipH="1" flipV="1">
            <a:off x="2559939" y="1407422"/>
            <a:ext cx="1754226" cy="1973860"/>
          </a:xfrm>
          <a:prstGeom prst="line">
            <a:avLst/>
          </a:prstGeom>
          <a:noFill/>
          <a:ln w="7938">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Arial" panose="020B0604020202020204" pitchFamily="34" charset="0"/>
              <a:ea typeface="Meiryo UI" panose="020B0604030504040204" pitchFamily="50" charset="-128"/>
              <a:cs typeface="+mn-cs"/>
            </a:endParaRPr>
          </a:p>
        </p:txBody>
      </p:sp>
      <p:sp>
        <p:nvSpPr>
          <p:cNvPr id="48" name="Line 99">
            <a:extLst>
              <a:ext uri="{FF2B5EF4-FFF2-40B4-BE49-F238E27FC236}">
                <a16:creationId xmlns:a16="http://schemas.microsoft.com/office/drawing/2014/main" id="{82C08AB1-7574-7348-6B7B-1D6906B821A2}"/>
              </a:ext>
            </a:extLst>
          </p:cNvPr>
          <p:cNvSpPr>
            <a:spLocks noChangeShapeType="1"/>
          </p:cNvSpPr>
          <p:nvPr/>
        </p:nvSpPr>
        <p:spPr>
          <a:xfrm flipV="1">
            <a:off x="3632545" y="3227848"/>
            <a:ext cx="1484817" cy="1780904"/>
          </a:xfrm>
          <a:prstGeom prst="line">
            <a:avLst/>
          </a:prstGeom>
          <a:noFill/>
          <a:ln w="7938">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Arial" panose="020B0604020202020204" pitchFamily="34" charset="0"/>
              <a:ea typeface="Meiryo UI" panose="020B0604030504040204" pitchFamily="50" charset="-128"/>
              <a:cs typeface="+mn-cs"/>
            </a:endParaRPr>
          </a:p>
        </p:txBody>
      </p:sp>
      <p:sp>
        <p:nvSpPr>
          <p:cNvPr id="49" name="Rectangle 23">
            <a:extLst>
              <a:ext uri="{FF2B5EF4-FFF2-40B4-BE49-F238E27FC236}">
                <a16:creationId xmlns:a16="http://schemas.microsoft.com/office/drawing/2014/main" id="{890A1351-D4CE-077E-5146-2FDEA1A93E21}"/>
              </a:ext>
            </a:extLst>
          </p:cNvPr>
          <p:cNvSpPr>
            <a:spLocks noChangeArrowheads="1"/>
          </p:cNvSpPr>
          <p:nvPr/>
        </p:nvSpPr>
        <p:spPr>
          <a:xfrm>
            <a:off x="4571003" y="397742"/>
            <a:ext cx="1544514" cy="622926"/>
          </a:xfrm>
          <a:prstGeom prst="rect">
            <a:avLst/>
          </a:prstGeom>
          <a:solidFill>
            <a:schemeClr val="bg1"/>
          </a:solidFill>
          <a:ln w="7938">
            <a:solidFill>
              <a:srgbClr val="000000"/>
            </a:solidFill>
            <a:miter lim="800000"/>
            <a:headEnd/>
            <a:tailEnd/>
          </a:ln>
        </p:spPr>
        <p:txBody>
          <a:bodyPr tIns="36000"/>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a:t>
            </a:r>
            <a:r>
              <a:rPr kumimoji="1" lang="ja-JP" altLang="en-US"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新潟都心地域</a:t>
            </a:r>
            <a:r>
              <a:rPr kumimoji="1" lang="en-US" altLang="zh-TW"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（緊急地域）</a:t>
            </a:r>
            <a:endParaRPr kumimoji="1" lang="en-US" altLang="zh-TW"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○新潟駅南口西地区</a:t>
            </a:r>
            <a:endPar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zh-CN"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西堀通５番町地区</a:t>
            </a:r>
            <a:endParaRPr kumimoji="1" lang="en-US" altLang="zh-CN"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50" name="Rectangle 23">
            <a:extLst>
              <a:ext uri="{FF2B5EF4-FFF2-40B4-BE49-F238E27FC236}">
                <a16:creationId xmlns:a16="http://schemas.microsoft.com/office/drawing/2014/main" id="{B9BD6E7F-DEBE-DBAB-2678-08B134663EA2}"/>
              </a:ext>
            </a:extLst>
          </p:cNvPr>
          <p:cNvSpPr>
            <a:spLocks noChangeArrowheads="1"/>
          </p:cNvSpPr>
          <p:nvPr/>
        </p:nvSpPr>
        <p:spPr>
          <a:xfrm>
            <a:off x="4318636" y="3820638"/>
            <a:ext cx="2768418" cy="303470"/>
          </a:xfrm>
          <a:prstGeom prst="rect">
            <a:avLst/>
          </a:prstGeom>
          <a:solidFill>
            <a:schemeClr val="bg1"/>
          </a:solidFill>
          <a:ln w="7938">
            <a:solidFill>
              <a:schemeClr val="bg2">
                <a:lumMod val="50000"/>
              </a:schemeClr>
            </a:solidFill>
            <a:miter lim="800000"/>
            <a:headEnd/>
            <a:tailEnd/>
          </a:ln>
        </p:spPr>
        <p:txBody>
          <a:bodyPr lIns="36000" rIns="3600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a:t>
            </a:r>
            <a:r>
              <a:rPr kumimoji="1" lang="ja-JP" altLang="en-US"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浜松駅周辺地域</a:t>
            </a:r>
            <a:r>
              <a:rPr kumimoji="1" lang="en-US" altLang="ja-JP"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a:t>
            </a:r>
            <a:r>
              <a:rPr kumimoji="1" lang="ja-JP" altLang="en-US"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（緊急地域）</a:t>
            </a:r>
            <a:endParaRPr kumimoji="1" lang="en-US" altLang="ja-JP"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808080">
                    <a:lumMod val="50000"/>
                  </a:srgbClr>
                </a:solidFill>
                <a:effectLst/>
                <a:uLnTx/>
                <a:uFillTx/>
                <a:latin typeface="Meiryo UI" panose="020B0604030504040204" pitchFamily="50" charset="-128"/>
                <a:ea typeface="Meiryo UI" panose="020B0604030504040204" pitchFamily="50" charset="-128"/>
                <a:cs typeface="+mn-cs"/>
              </a:rPr>
              <a:t> ○遠鉄百貨店新館</a:t>
            </a:r>
          </a:p>
        </p:txBody>
      </p:sp>
      <p:sp>
        <p:nvSpPr>
          <p:cNvPr id="51" name="Rectangle 23">
            <a:extLst>
              <a:ext uri="{FF2B5EF4-FFF2-40B4-BE49-F238E27FC236}">
                <a16:creationId xmlns:a16="http://schemas.microsoft.com/office/drawing/2014/main" id="{6846F767-89EE-FB12-29BA-D774CA1E83EF}"/>
              </a:ext>
            </a:extLst>
          </p:cNvPr>
          <p:cNvSpPr>
            <a:spLocks noChangeArrowheads="1"/>
          </p:cNvSpPr>
          <p:nvPr/>
        </p:nvSpPr>
        <p:spPr>
          <a:xfrm>
            <a:off x="7113238" y="2416131"/>
            <a:ext cx="2753179" cy="377068"/>
          </a:xfrm>
          <a:prstGeom prst="rect">
            <a:avLst/>
          </a:prstGeom>
          <a:solidFill>
            <a:schemeClr val="bg1"/>
          </a:solidFill>
          <a:ln w="7938">
            <a:solidFill>
              <a:schemeClr val="bg2">
                <a:lumMod val="50000"/>
              </a:schemeClr>
            </a:solidFill>
            <a:miter lim="800000"/>
            <a:headEnd/>
            <a:tailEnd/>
          </a:ln>
        </p:spPr>
        <p:txBody>
          <a:bodyPr lIns="90000" rIns="9000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a:t>
            </a:r>
            <a:r>
              <a:rPr kumimoji="1" lang="ja-JP" altLang="en-US"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大宮駅周辺地域</a:t>
            </a:r>
            <a:r>
              <a:rPr kumimoji="1" lang="en-US" altLang="ja-JP"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a:t>
            </a:r>
            <a:r>
              <a:rPr kumimoji="1" lang="ja-JP" altLang="en-US"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（緊急地域）</a:t>
            </a:r>
            <a:endParaRPr kumimoji="1" lang="en-US" altLang="ja-JP"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808080">
                    <a:lumMod val="50000"/>
                  </a:srgbClr>
                </a:solidFill>
                <a:effectLst/>
                <a:uLnTx/>
                <a:uFillTx/>
                <a:latin typeface="Meiryo UI" panose="020B0604030504040204" pitchFamily="50" charset="-128"/>
                <a:ea typeface="Meiryo UI" panose="020B0604030504040204" pitchFamily="50" charset="-128"/>
                <a:cs typeface="+mn-cs"/>
              </a:rPr>
              <a:t>○</a:t>
            </a:r>
            <a:r>
              <a:rPr kumimoji="1" lang="zh-TW" altLang="en-US" sz="800" b="0" i="0" u="none" strike="noStrike" kern="1200" cap="none" spc="0" normalizeH="0" baseline="0" noProof="0" dirty="0">
                <a:ln>
                  <a:noFill/>
                </a:ln>
                <a:solidFill>
                  <a:srgbClr val="808080">
                    <a:lumMod val="50000"/>
                  </a:srgbClr>
                </a:solidFill>
                <a:effectLst/>
                <a:uLnTx/>
                <a:uFillTx/>
                <a:latin typeface="Meiryo UI" panose="020B0604030504040204" pitchFamily="50" charset="-128"/>
                <a:ea typeface="Meiryo UI" panose="020B0604030504040204" pitchFamily="50" charset="-128"/>
                <a:cs typeface="+mn-cs"/>
              </a:rPr>
              <a:t>大宮駅東口大門町３丁目中地区</a:t>
            </a:r>
            <a:endParaRPr kumimoji="1" lang="ja-JP" altLang="en-US" sz="800" b="0" i="0" u="none" strike="noStrike" kern="1200" cap="none" spc="0" normalizeH="0" baseline="0" noProof="0" dirty="0">
              <a:ln>
                <a:noFill/>
              </a:ln>
              <a:solidFill>
                <a:srgbClr val="808080">
                  <a:lumMod val="50000"/>
                </a:srgbClr>
              </a:solidFill>
              <a:effectLst/>
              <a:uLnTx/>
              <a:uFillTx/>
              <a:latin typeface="Meiryo UI" panose="020B0604030504040204" pitchFamily="50" charset="-128"/>
              <a:ea typeface="Meiryo UI" panose="020B0604030504040204" pitchFamily="50" charset="-128"/>
              <a:cs typeface="+mn-cs"/>
            </a:endParaRPr>
          </a:p>
        </p:txBody>
      </p:sp>
      <p:sp>
        <p:nvSpPr>
          <p:cNvPr id="52" name="Rectangle 23">
            <a:extLst>
              <a:ext uri="{FF2B5EF4-FFF2-40B4-BE49-F238E27FC236}">
                <a16:creationId xmlns:a16="http://schemas.microsoft.com/office/drawing/2014/main" id="{FF5862FF-40C2-C2A1-023C-898778010145}"/>
              </a:ext>
            </a:extLst>
          </p:cNvPr>
          <p:cNvSpPr>
            <a:spLocks noChangeArrowheads="1"/>
          </p:cNvSpPr>
          <p:nvPr/>
        </p:nvSpPr>
        <p:spPr>
          <a:xfrm>
            <a:off x="7113238" y="2831306"/>
            <a:ext cx="2753179" cy="333238"/>
          </a:xfrm>
          <a:prstGeom prst="rect">
            <a:avLst/>
          </a:prstGeom>
          <a:solidFill>
            <a:schemeClr val="bg1"/>
          </a:solidFill>
          <a:ln w="7938">
            <a:solidFill>
              <a:schemeClr val="bg2">
                <a:lumMod val="50000"/>
              </a:schemeClr>
            </a:solidFill>
            <a:miter lim="800000"/>
            <a:headEnd/>
            <a:tailEnd/>
          </a:ln>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a:t>
            </a:r>
            <a:r>
              <a:rPr kumimoji="1" lang="ja-JP" altLang="en-US"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千葉駅周辺地域</a:t>
            </a:r>
            <a:r>
              <a:rPr kumimoji="1" lang="en-US" altLang="ja-JP"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a:t>
            </a:r>
            <a:r>
              <a:rPr kumimoji="1" lang="ja-JP" altLang="en-US"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（緊急地域）</a:t>
            </a:r>
            <a:endParaRPr kumimoji="1" lang="en-US" altLang="ja-JP"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endParaRPr>
          </a:p>
          <a:p>
            <a:pPr marL="84138" marR="0" lvl="0" indent="-84138"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zh-TW" altLang="en-US" sz="800" b="0" i="0" u="none" strike="noStrike" kern="1200" cap="none" spc="0" normalizeH="0" baseline="0" noProof="0" dirty="0">
                <a:ln>
                  <a:noFill/>
                </a:ln>
                <a:solidFill>
                  <a:srgbClr val="000000"/>
                </a:solidFill>
                <a:effectLst/>
                <a:uLnTx/>
                <a:uFillTx/>
                <a:latin typeface="Arial" panose="020B0604020202020204" pitchFamily="34" charset="0"/>
                <a:ea typeface="Meiryo UI" panose="020B0604030504040204" pitchFamily="50" charset="-128"/>
                <a:cs typeface="+mn-cs"/>
              </a:rPr>
              <a:t>新日本</a:t>
            </a:r>
            <a:r>
              <a:rPr kumimoji="1" lang="en-US" altLang="zh-TW" sz="800" b="0" i="0" u="none" strike="noStrike" kern="1200" cap="none" spc="0" normalizeH="0" baseline="0" noProof="0" dirty="0">
                <a:ln>
                  <a:noFill/>
                </a:ln>
                <a:solidFill>
                  <a:srgbClr val="000000"/>
                </a:solidFill>
                <a:effectLst/>
                <a:uLnTx/>
                <a:uFillTx/>
                <a:latin typeface="Arial" panose="020B0604020202020204" pitchFamily="34" charset="0"/>
                <a:ea typeface="Meiryo UI" panose="020B0604030504040204" pitchFamily="50" charset="-128"/>
                <a:cs typeface="+mn-cs"/>
              </a:rPr>
              <a:t>EX</a:t>
            </a:r>
            <a:r>
              <a:rPr kumimoji="1" lang="ja-JP" altLang="en-US" sz="800" b="0" i="0" u="none" strike="noStrike" kern="1200" cap="none" spc="0" normalizeH="0" baseline="0" noProof="0" dirty="0">
                <a:ln>
                  <a:noFill/>
                </a:ln>
                <a:solidFill>
                  <a:srgbClr val="000000"/>
                </a:solidFill>
                <a:effectLst/>
                <a:uLnTx/>
                <a:uFillTx/>
                <a:latin typeface="Arial" panose="020B0604020202020204" pitchFamily="34" charset="0"/>
                <a:ea typeface="Meiryo UI" panose="020B0604030504040204" pitchFamily="50" charset="-128"/>
                <a:cs typeface="+mn-cs"/>
              </a:rPr>
              <a:t>ビル他</a:t>
            </a:r>
          </a:p>
        </p:txBody>
      </p:sp>
      <p:sp>
        <p:nvSpPr>
          <p:cNvPr id="53" name="Rectangle 23">
            <a:extLst>
              <a:ext uri="{FF2B5EF4-FFF2-40B4-BE49-F238E27FC236}">
                <a16:creationId xmlns:a16="http://schemas.microsoft.com/office/drawing/2014/main" id="{B346DA75-108E-69F7-6BBF-C9ACAF7F5E24}"/>
              </a:ext>
            </a:extLst>
          </p:cNvPr>
          <p:cNvSpPr>
            <a:spLocks noChangeArrowheads="1"/>
          </p:cNvSpPr>
          <p:nvPr/>
        </p:nvSpPr>
        <p:spPr>
          <a:xfrm>
            <a:off x="4314165" y="4162693"/>
            <a:ext cx="2772889" cy="828880"/>
          </a:xfrm>
          <a:prstGeom prst="rect">
            <a:avLst/>
          </a:prstGeom>
          <a:solidFill>
            <a:schemeClr val="bg1"/>
          </a:solidFill>
          <a:ln w="7938">
            <a:solidFill>
              <a:schemeClr val="bg2">
                <a:lumMod val="50000"/>
              </a:schemeClr>
            </a:solidFill>
            <a:miter lim="800000"/>
            <a:headEnd/>
            <a:tailEnd/>
          </a:ln>
        </p:spPr>
        <p:txBody>
          <a:bodyPr lIns="36000" tIns="0" rIns="36000" bIns="36000"/>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a:t>
            </a:r>
            <a:r>
              <a:rPr kumimoji="1" lang="ja-JP" altLang="en-US"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横浜山内ふ頭地域</a:t>
            </a:r>
            <a:r>
              <a:rPr kumimoji="1" lang="en-US" altLang="zh-TW"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a:t>
            </a:r>
            <a:r>
              <a:rPr kumimoji="1" lang="ja-JP" altLang="en-US"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（緊急地域）</a:t>
            </a:r>
            <a:endParaRPr kumimoji="1" lang="en-US" altLang="ja-JP"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〇マリナゲートタワー等</a:t>
            </a:r>
            <a:endPar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a:t>
            </a:r>
            <a:r>
              <a:rPr kumimoji="1" lang="ja-JP" altLang="en-US"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横浜都心・臨海地域</a:t>
            </a:r>
            <a:r>
              <a:rPr kumimoji="1" lang="en-US" altLang="zh-TW"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a:t>
            </a:r>
            <a:r>
              <a:rPr kumimoji="1" lang="ja-JP" altLang="en-US"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（特定地域</a:t>
            </a:r>
            <a:r>
              <a:rPr kumimoji="1" lang="en-US" altLang="ja-JP"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a:t>
            </a:r>
            <a:r>
              <a:rPr kumimoji="1" lang="ja-JP" altLang="en-US"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rPr>
              <a:t>緊急地域）</a:t>
            </a:r>
            <a:endParaRPr kumimoji="1" lang="en-US" altLang="zh-TW" sz="10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a:t>
            </a:r>
            <a:r>
              <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JR</a:t>
            </a: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横浜タワー他　　　　　　　　　　　</a:t>
            </a:r>
            <a:r>
              <a:rPr kumimoji="1" lang="ja-JP" altLang="en-US" sz="800" b="0" i="0" u="none" strike="noStrike" kern="1200" cap="none" spc="0" normalizeH="0" baseline="0" noProof="0" dirty="0">
                <a:ln>
                  <a:noFill/>
                </a:ln>
                <a:solidFill>
                  <a:srgbClr val="000000"/>
                </a:solidFill>
                <a:effectLst/>
                <a:uLnTx/>
                <a:uFillTx/>
                <a:latin typeface="Arial" panose="020B0604020202020204" pitchFamily="34" charset="0"/>
                <a:ea typeface="Meiryo UI" panose="020B0604030504040204" pitchFamily="50" charset="-128"/>
                <a:cs typeface="+mn-cs"/>
              </a:rPr>
              <a:t>○海岸通り地区</a:t>
            </a:r>
            <a:endPar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a:t>
            </a:r>
            <a:r>
              <a:rPr kumimoji="1" lang="en-US" altLang="ja-JP" sz="800" b="0" i="0" u="none" strike="noStrike" kern="1200" cap="none" spc="0" normalizeH="0" baseline="0" noProof="0" dirty="0">
                <a:ln>
                  <a:noFill/>
                </a:ln>
                <a:solidFill>
                  <a:srgbClr val="000000"/>
                </a:solidFill>
                <a:effectLst/>
                <a:uLnTx/>
                <a:uFillTx/>
                <a:latin typeface="Arial" panose="020B0604020202020204" pitchFamily="34" charset="0"/>
                <a:ea typeface="Meiryo UI" panose="020B0604030504040204" pitchFamily="50" charset="-128"/>
                <a:cs typeface="+mn-cs"/>
              </a:rPr>
              <a:t>THE</a:t>
            </a:r>
            <a:r>
              <a:rPr kumimoji="1" lang="ja-JP" altLang="en-US" sz="800" b="0" i="0" u="none" strike="noStrike" kern="1200" cap="none" spc="0" normalizeH="0" baseline="0" noProof="0" dirty="0">
                <a:ln>
                  <a:noFill/>
                </a:ln>
                <a:solidFill>
                  <a:srgbClr val="000000"/>
                </a:solidFill>
                <a:effectLst/>
                <a:uLnTx/>
                <a:uFillTx/>
                <a:latin typeface="Arial" panose="020B0604020202020204" pitchFamily="34" charset="0"/>
                <a:ea typeface="Meiryo UI" panose="020B0604030504040204" pitchFamily="50" charset="-128"/>
                <a:cs typeface="+mn-cs"/>
              </a:rPr>
              <a:t>　</a:t>
            </a:r>
            <a:r>
              <a:rPr kumimoji="1" lang="en-US" altLang="ja-JP" sz="800" b="0" i="0" u="none" strike="noStrike" kern="1200" cap="none" spc="0" normalizeH="0" baseline="0" noProof="0" dirty="0">
                <a:ln>
                  <a:noFill/>
                </a:ln>
                <a:solidFill>
                  <a:srgbClr val="000000"/>
                </a:solidFill>
                <a:effectLst/>
                <a:uLnTx/>
                <a:uFillTx/>
                <a:latin typeface="Arial" panose="020B0604020202020204" pitchFamily="34" charset="0"/>
                <a:ea typeface="Meiryo UI" panose="020B0604030504040204" pitchFamily="50" charset="-128"/>
                <a:cs typeface="+mn-cs"/>
              </a:rPr>
              <a:t>YOKOHAMA</a:t>
            </a:r>
            <a:r>
              <a:rPr kumimoji="1" lang="ja-JP" altLang="en-US" sz="800" b="0" i="0" u="none" strike="noStrike" kern="1200" cap="none" spc="0" normalizeH="0" baseline="0" noProof="0" dirty="0">
                <a:ln>
                  <a:noFill/>
                </a:ln>
                <a:solidFill>
                  <a:srgbClr val="000000"/>
                </a:solidFill>
                <a:effectLst/>
                <a:uLnTx/>
                <a:uFillTx/>
                <a:latin typeface="Arial" panose="020B0604020202020204" pitchFamily="34" charset="0"/>
                <a:ea typeface="Meiryo UI" panose="020B0604030504040204" pitchFamily="50" charset="-128"/>
                <a:cs typeface="+mn-cs"/>
              </a:rPr>
              <a:t>　</a:t>
            </a:r>
            <a:r>
              <a:rPr kumimoji="1" lang="en-US" altLang="ja-JP" sz="800" b="0" i="0" u="none" strike="noStrike" kern="1200" cap="none" spc="0" normalizeH="0" baseline="0" noProof="0" dirty="0">
                <a:ln>
                  <a:noFill/>
                </a:ln>
                <a:solidFill>
                  <a:srgbClr val="000000"/>
                </a:solidFill>
                <a:effectLst/>
                <a:uLnTx/>
                <a:uFillTx/>
                <a:latin typeface="Arial" panose="020B0604020202020204" pitchFamily="34" charset="0"/>
                <a:ea typeface="Meiryo UI" panose="020B0604030504040204" pitchFamily="50" charset="-128"/>
                <a:cs typeface="+mn-cs"/>
              </a:rPr>
              <a:t>FRONT</a:t>
            </a:r>
            <a:r>
              <a:rPr kumimoji="1" lang="ja-JP" altLang="en-US" sz="800" b="0" i="0" u="none" strike="noStrike" kern="1200" cap="none" spc="0" normalizeH="0" baseline="0" noProof="0" dirty="0">
                <a:ln>
                  <a:noFill/>
                </a:ln>
                <a:solidFill>
                  <a:srgbClr val="000000"/>
                </a:solidFill>
                <a:effectLst/>
                <a:uLnTx/>
                <a:uFillTx/>
                <a:latin typeface="Arial" panose="020B0604020202020204" pitchFamily="34" charset="0"/>
                <a:ea typeface="Meiryo UI" panose="020B0604030504040204" pitchFamily="50" charset="-128"/>
                <a:cs typeface="+mn-cs"/>
              </a:rPr>
              <a:t>　</a:t>
            </a: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●関内駅前地区</a:t>
            </a:r>
            <a:endPar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●みなとみらい２１中央地区</a:t>
            </a:r>
            <a:r>
              <a:rPr kumimoji="1" lang="en-US" altLang="ja-JP"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52</a:t>
            </a: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街区地区</a:t>
            </a:r>
            <a:endParaRPr kumimoji="1" lang="en-US" altLang="zh-TW" sz="300" b="1"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endParaRPr>
          </a:p>
        </p:txBody>
      </p:sp>
      <p:sp>
        <p:nvSpPr>
          <p:cNvPr id="6" name="Text Box 580">
            <a:extLst>
              <a:ext uri="{FF2B5EF4-FFF2-40B4-BE49-F238E27FC236}">
                <a16:creationId xmlns:a16="http://schemas.microsoft.com/office/drawing/2014/main" id="{A78B959C-BD67-0DD7-93C0-2A477EE7FDB4}"/>
              </a:ext>
            </a:extLst>
          </p:cNvPr>
          <p:cNvSpPr txBox="1">
            <a:spLocks noChangeArrowheads="1"/>
          </p:cNvSpPr>
          <p:nvPr/>
        </p:nvSpPr>
        <p:spPr>
          <a:xfrm>
            <a:off x="-61218" y="-65115"/>
            <a:ext cx="9906000" cy="365529"/>
          </a:xfrm>
          <a:prstGeom prst="rect">
            <a:avLst/>
          </a:prstGeom>
          <a:solidFill>
            <a:srgbClr val="333399"/>
          </a:solidFill>
          <a:ln w="9525">
            <a:noFill/>
            <a:miter lim="800000"/>
            <a:headEnd/>
            <a:tailEnd/>
          </a:ln>
        </p:spPr>
        <p:txBody>
          <a:bodyPr lIns="74295" tIns="7200" rIns="74295" bIns="8890" anchor="ctr" anchorCtr="0"/>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都市再生特別地区（容積率の緩和等）の適用を受けた民間都市開発事業の所在について　　　　</a:t>
            </a:r>
          </a:p>
        </p:txBody>
      </p:sp>
    </p:spTree>
    <p:extLst>
      <p:ext uri="{BB962C8B-B14F-4D97-AF65-F5344CB8AC3E}">
        <p14:creationId xmlns:p14="http://schemas.microsoft.com/office/powerpoint/2010/main" val="2529238275"/>
      </p:ext>
    </p:extLst>
  </p:cSld>
  <p:clrMapOvr>
    <a:masterClrMapping/>
  </p:clrMapOvr>
</p:sld>
</file>

<file path=ppt/theme/theme1.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_MLIT2008">
  <a:themeElements>
    <a:clrScheme name="MLIT20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LIT2008">
      <a:majorFont>
        <a:latin typeface="HGP創英角ｺﾞｼｯｸUB"/>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txDef>
      <a:spPr>
        <a:ln>
          <a:solidFill>
            <a:srgbClr val="FFC000"/>
          </a:solidFill>
        </a:ln>
      </a:spPr>
      <a:bodyPr wrap="square" rtlCol="0">
        <a:spAutoFit/>
      </a:bodyPr>
      <a:lstStyle>
        <a:defPPr>
          <a:defRPr kumimoji="1" dirty="0" smtClean="0"/>
        </a:defPPr>
      </a:lstStyle>
      <a:style>
        <a:lnRef idx="2">
          <a:schemeClr val="accent2"/>
        </a:lnRef>
        <a:fillRef idx="1">
          <a:schemeClr val="lt1"/>
        </a:fillRef>
        <a:effectRef idx="0">
          <a:schemeClr val="accent2"/>
        </a:effectRef>
        <a:fontRef idx="minor">
          <a:schemeClr val="dk1"/>
        </a:fontRef>
      </a:style>
    </a:txDef>
  </a:objectDefaults>
  <a:extraClrSchemeLst/>
</a:theme>
</file>

<file path=ppt/theme/theme11.xml><?xml version="1.0" encoding="utf-8"?>
<a:theme xmlns:a="http://schemas.openxmlformats.org/drawingml/2006/main" name="9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プレゼンテーションタイトル.pptx" id="{E7498F8A-E358-466F-AF97-A85145EC8708}" vid="{1396C27A-9803-4462-9F31-16E49278FC2D}"/>
    </a:ext>
  </a:extLst>
</a:theme>
</file>

<file path=ppt/theme/theme12.xml><?xml version="1.0" encoding="utf-8"?>
<a:theme xmlns:a="http://schemas.openxmlformats.org/drawingml/2006/main" name="4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テーマ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spDef>
      <a:spPr>
        <a:custGeom>
          <a:avLst/>
          <a:gdLst/>
          <a:ahLst/>
          <a:cxnLst/>
          <a:rect l="l" t="t" r="r" b="b"/>
          <a:pathLst/>
        </a:custGeom>
      </a:spPr>
      <a:bodyPr vertOverflow="overflow" horzOverflow="overflow" rtlCol="0" anchor="ctr"/>
      <a:lstStyle>
        <a:defPPr>
          <a:defRPr kumimoji="1" sz="1000" dirty="0" smtClean="0"/>
        </a:defPPr>
      </a:lstStyle>
      <a:style>
        <a:lnRef idx="2">
          <a:schemeClr val="dk1"/>
        </a:lnRef>
        <a:fillRef idx="1">
          <a:schemeClr val="lt1"/>
        </a:fillRef>
        <a:effectRef idx="0">
          <a:schemeClr val="dk1"/>
        </a:effectRef>
        <a:fontRef idx="minor">
          <a:schemeClr val="dk1"/>
        </a:fontRef>
      </a:style>
    </a:spDef>
  </a:objectDefaults>
  <a:extraClrSchemeLst/>
</a:theme>
</file>

<file path=ppt/theme/theme14.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テーマ1">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r">
          <a:defRPr kumimoji="1" sz="1100" dirty="0" smtClean="0"/>
        </a:defPPr>
      </a:lstStyle>
    </a:tx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3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プレゼンテーション1" id="{5154908F-1419-4CAC-B4AE-9298353669D5}" vid="{E00009AC-6EF1-4080-B073-2679ADBAC504}"/>
    </a:ext>
  </a:extLst>
</a:theme>
</file>

<file path=ppt/theme/theme4.xml><?xml version="1.0" encoding="utf-8"?>
<a:theme xmlns:a="http://schemas.openxmlformats.org/drawingml/2006/main" name="6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プレゼンテーション1" id="{5154908F-1419-4CAC-B4AE-9298353669D5}" vid="{E00009AC-6EF1-4080-B073-2679ADBAC504}"/>
    </a:ext>
  </a:extLst>
</a:theme>
</file>

<file path=ppt/theme/theme5.xml><?xml version="1.0" encoding="utf-8"?>
<a:theme xmlns:a="http://schemas.openxmlformats.org/drawingml/2006/main" name="2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chemeClr val="accent6"/>
          </a:solidFill>
        </a:ln>
      </a:spPr>
      <a:bodyPr wrap="none" lIns="36000" tIns="36000" rIns="36000" bIns="36000" rtlCol="0" anchor="t" anchorCtr="0">
        <a:normAutofit/>
      </a:bodyPr>
      <a:lstStyle>
        <a:defPPr>
          <a:defRPr kumimoji="1" sz="140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spAutoFit/>
      </a:bodyPr>
      <a:lstStyle>
        <a:defPPr>
          <a:defRPr kumimoji="1" sz="1400" smtClean="0"/>
        </a:defPPr>
      </a:lstStyle>
    </a:tx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テーマ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ppt/theme/theme7.xml><?xml version="1.0" encoding="utf-8"?>
<a:theme xmlns:a="http://schemas.openxmlformats.org/drawingml/2006/main" name="3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spDef>
      <a:spPr>
        <a:custGeom>
          <a:avLst/>
          <a:gdLst/>
          <a:ahLst/>
          <a:cxnLst/>
          <a:rect l="l" t="t" r="r" b="b"/>
          <a:pathLst/>
        </a:custGeom>
        <a:noFill/>
        <a:ln>
          <a:solidFill>
            <a:schemeClr val="accent6"/>
          </a:solidFill>
        </a:ln>
      </a:spPr>
      <a:bodyPr vertOverflow="overflow" horzOverflow="overflow" wrap="none" lIns="36000" tIns="36000" rIns="36000" bIns="36000" rtlCol="0" anchor="t" anchorCtr="0"/>
      <a:lstStyle>
        <a:defPPr>
          <a:defRPr kumimoji="1" sz="1400"/>
        </a:defPPr>
      </a:lstStyle>
      <a:style>
        <a:lnRef idx="2">
          <a:schemeClr val="accent1">
            <a:shade val="50000"/>
          </a:schemeClr>
        </a:lnRef>
        <a:fillRef idx="1">
          <a:schemeClr val="accent1"/>
        </a:fillRef>
        <a:effectRef idx="0">
          <a:schemeClr val="accent1"/>
        </a:effectRef>
        <a:fontRef idx="minor">
          <a:schemeClr val="lt1"/>
        </a:fontRef>
      </a:style>
    </a:spDef>
    <a:txDef>
      <a:spPr>
        <a:custGeom>
          <a:avLst/>
          <a:gdLst/>
          <a:ahLst/>
          <a:cxnLst/>
          <a:rect l="l" t="t" r="r" b="b"/>
          <a:pathLst/>
        </a:custGeom>
        <a:noFill/>
      </a:spPr>
      <a:bodyPr vertOverflow="overflow" horzOverflow="overflow" wrap="none" lIns="0" tIns="0" rIns="0" bIns="0" rtlCol="0">
        <a:spAutoFit/>
      </a:bodyPr>
      <a:lstStyle>
        <a:defPPr>
          <a:defRPr kumimoji="1" sz="1400" smtClean="0"/>
        </a:defPPr>
      </a:lstStyle>
    </a:txDef>
  </a:objectDefaults>
  <a:extraClrSchemeLst/>
</a:theme>
</file>

<file path=ppt/theme/theme8.xml><?xml version="1.0" encoding="utf-8"?>
<a:theme xmlns:a="http://schemas.openxmlformats.org/drawingml/2006/main" name="15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txDef>
      <a:spPr>
        <a:custGeom>
          <a:avLst/>
          <a:gdLst/>
          <a:ahLst/>
          <a:cxnLst/>
          <a:rect l="l" t="t" r="r" b="b"/>
          <a:pathLst/>
        </a:custGeom>
        <a:ln w="19050">
          <a:solidFill>
            <a:srgbClr val="05A0E9"/>
          </a:solidFill>
        </a:ln>
      </a:spPr>
      <a:bodyPr vertOverflow="overflow" horzOverflow="overflow" wrap="square" lIns="84379" tIns="42189" rIns="84379" bIns="42189">
        <a:spAutoFit/>
      </a:bodyPr>
      <a:lstStyle>
        <a:defPPr eaLnBrk="0" hangingPunct="0">
          <a:lnSpc>
            <a:spcPct val="96000"/>
          </a:lnSpc>
          <a:spcBef>
            <a:spcPct val="0"/>
          </a:spcBef>
          <a:defRPr kumimoji="0" sz="1108" dirty="0">
            <a:solidFill>
              <a:prstClr val="black"/>
            </a:solidFill>
            <a:latin typeface="HGSｺﾞｼｯｸM"/>
            <a:ea typeface="HGSｺﾞｼｯｸM"/>
          </a:defRPr>
        </a:defPPr>
      </a:lstStyle>
      <a:style>
        <a:lnRef idx="2">
          <a:schemeClr val="accent3"/>
        </a:lnRef>
        <a:fillRef idx="1">
          <a:schemeClr val="lt1"/>
        </a:fillRef>
        <a:effectRef idx="0">
          <a:schemeClr val="accent3"/>
        </a:effectRef>
        <a:fontRef idx="minor">
          <a:schemeClr val="dk1"/>
        </a:fontRef>
      </a:style>
    </a:txDef>
  </a:objectDefaults>
  <a:extraClrSchemeLst/>
</a:theme>
</file>

<file path=ppt/theme/theme9.xml><?xml version="1.0" encoding="utf-8"?>
<a:theme xmlns:a="http://schemas.openxmlformats.org/drawingml/2006/main" name="8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ppt/theme/themeOverride1.xml><?xml version="1.0" encoding="utf-8"?>
<a:themeOverride xmlns:a="http://schemas.openxmlformats.org/drawingml/2006/main">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Override>
</file>

<file path=docProps/app.xml><?xml version="1.0" encoding="utf-8"?>
<Properties xmlns="http://schemas.openxmlformats.org/officeDocument/2006/extended-properties" xmlns:vt="http://schemas.openxmlformats.org/officeDocument/2006/docPropsVTypes">
  <Words>18858</Words>
  <PresentationFormat>A4 210 x 297 mm</PresentationFormat>
  <Paragraphs>2129</Paragraphs>
  <Slides>40</Slides>
  <Notes>27</Notes>
  <HiddenSlides>0</HiddenSlides>
  <MMClips>0</MMClips>
  <ScaleCrop>false</ScaleCrop>
  <HeadingPairs>
    <vt:vector size="8" baseType="variant">
      <vt:variant>
        <vt:lpstr>使用されているフォント</vt:lpstr>
      </vt:variant>
      <vt:variant>
        <vt:i4>17</vt:i4>
      </vt:variant>
      <vt:variant>
        <vt:lpstr>テーマ</vt:lpstr>
      </vt:variant>
      <vt:variant>
        <vt:i4>13</vt:i4>
      </vt:variant>
      <vt:variant>
        <vt:lpstr>埋め込まれた OLE サーバー</vt:lpstr>
      </vt:variant>
      <vt:variant>
        <vt:i4>1</vt:i4>
      </vt:variant>
      <vt:variant>
        <vt:lpstr>スライド タイトル</vt:lpstr>
      </vt:variant>
      <vt:variant>
        <vt:i4>40</vt:i4>
      </vt:variant>
    </vt:vector>
  </HeadingPairs>
  <TitlesOfParts>
    <vt:vector size="71" baseType="lpstr">
      <vt:lpstr>HGPｺﾞｼｯｸM</vt:lpstr>
      <vt:lpstr>HGP創英角ｺﾞｼｯｸUB</vt:lpstr>
      <vt:lpstr>HGS創英角ｺﾞｼｯｸUB</vt:lpstr>
      <vt:lpstr>HGｺﾞｼｯｸM</vt:lpstr>
      <vt:lpstr>HG創英角ｺﾞｼｯｸUB</vt:lpstr>
      <vt:lpstr>Meiryo UI</vt:lpstr>
      <vt:lpstr>ＭＳ Ｐゴシック</vt:lpstr>
      <vt:lpstr>ＭＳ Ｐ明朝</vt:lpstr>
      <vt:lpstr>ＭＳ ゴシック</vt:lpstr>
      <vt:lpstr>メイリオ</vt:lpstr>
      <vt:lpstr>游ゴシック</vt:lpstr>
      <vt:lpstr>Arial</vt:lpstr>
      <vt:lpstr>Calibri</vt:lpstr>
      <vt:lpstr>Century</vt:lpstr>
      <vt:lpstr>Tahoma</vt:lpstr>
      <vt:lpstr>Times New Roman</vt:lpstr>
      <vt:lpstr>Wingdings</vt:lpstr>
      <vt:lpstr>標準デザイン</vt:lpstr>
      <vt:lpstr>2_テーマ1</vt:lpstr>
      <vt:lpstr>23_標準デザイン</vt:lpstr>
      <vt:lpstr>6_標準デザイン</vt:lpstr>
      <vt:lpstr>2_標準デザイン</vt:lpstr>
      <vt:lpstr>テーマ1</vt:lpstr>
      <vt:lpstr>3_標準デザイン</vt:lpstr>
      <vt:lpstr>15_標準デザイン</vt:lpstr>
      <vt:lpstr>8_標準デザイン</vt:lpstr>
      <vt:lpstr>5_MLIT2008</vt:lpstr>
      <vt:lpstr>9_標準デザイン</vt:lpstr>
      <vt:lpstr>4_標準デザイン</vt:lpstr>
      <vt:lpstr>1_テーマ1</vt:lpstr>
      <vt:lpstr>Chart</vt:lpstr>
      <vt:lpstr>都市再生制度全般について  </vt:lpstr>
      <vt:lpstr>PowerPoint プレゼンテーション</vt:lpstr>
      <vt:lpstr>PowerPoint プレゼンテーション</vt:lpstr>
      <vt:lpstr>都市再生制度の概要</vt:lpstr>
      <vt:lpstr>PowerPoint プレゼンテーション</vt:lpstr>
      <vt:lpstr>PowerPoint プレゼンテーション</vt:lpstr>
      <vt:lpstr>都市再生緊急整備地域の主な支援措置</vt:lpstr>
      <vt:lpstr>　都市再生特別地区</vt:lpstr>
      <vt:lpstr>PowerPoint プレゼンテーション</vt:lpstr>
      <vt:lpstr>PowerPoint プレゼンテーション</vt:lpstr>
      <vt:lpstr>都市再生促進税制</vt:lpstr>
      <vt:lpstr>PowerPoint プレゼンテーション</vt:lpstr>
      <vt:lpstr>　認定民間都市再生事業計画（東京都内）</vt:lpstr>
      <vt:lpstr>　認定民間都市再生事業計画（東京都以外）</vt:lpstr>
      <vt:lpstr>PowerPoint プレゼンテーション</vt:lpstr>
      <vt:lpstr>都市再生安全確保計画・エリア防災計画の作成状況</vt:lpstr>
      <vt:lpstr>PowerPoint プレゼンテーション</vt:lpstr>
      <vt:lpstr>PowerPoint プレゼンテーション</vt:lpstr>
      <vt:lpstr>PowerPoint プレゼンテーション</vt:lpstr>
      <vt:lpstr>PowerPoint プレゼンテーション</vt:lpstr>
      <vt:lpstr>認定民間都市再生整備事業計画の一覧</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滞在快適性等向上区域　都市再生特別措置法第４６条第２項第５号、第３項第２号 </vt:lpstr>
      <vt:lpstr>PowerPoint プレゼンテーション</vt:lpstr>
      <vt:lpstr>一体型滞在快適性等向上事業に対する特例措置</vt:lpstr>
      <vt:lpstr>PowerPoint プレゼンテーション</vt:lpstr>
      <vt:lpstr>ウォーカブル推進税制のフロー・制度概要</vt:lpstr>
      <vt:lpstr>　　　　　都市公園における看板等の設置/交流滞在施設の設置・管理　</vt:lpstr>
      <vt:lpstr>PowerPoint プレゼンテーション</vt:lpstr>
      <vt:lpstr>　　　　　駐車場出入口の設置制限等</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Properties>
</file>

<file path=docProps/core.xml><?xml version="1.0" encoding="utf-8"?>
<cp:coreProperties xmlns:cp="http://schemas.openxmlformats.org/package/2006/metadata/core-properties" xmlns:dc="http://purl.org/dc/elements/1.1/" xmlns:dcterms="http://purl.org/dc/terms/" xmlns:xsi="http://www.w3.org/2001/XMLSchema-instance"/>
</file>